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4005" r:id="rId1"/>
    <p:sldMasterId id="2147484155" r:id="rId2"/>
  </p:sldMasterIdLst>
  <p:notesMasterIdLst>
    <p:notesMasterId r:id="rId90"/>
  </p:notesMasterIdLst>
  <p:handoutMasterIdLst>
    <p:handoutMasterId r:id="rId91"/>
  </p:handoutMasterIdLst>
  <p:sldIdLst>
    <p:sldId id="257" r:id="rId3"/>
    <p:sldId id="302" r:id="rId4"/>
    <p:sldId id="262" r:id="rId5"/>
    <p:sldId id="260" r:id="rId6"/>
    <p:sldId id="261" r:id="rId7"/>
    <p:sldId id="263" r:id="rId8"/>
    <p:sldId id="264" r:id="rId9"/>
    <p:sldId id="265" r:id="rId10"/>
    <p:sldId id="266" r:id="rId11"/>
    <p:sldId id="267" r:id="rId12"/>
    <p:sldId id="268" r:id="rId13"/>
    <p:sldId id="305" r:id="rId14"/>
    <p:sldId id="269" r:id="rId15"/>
    <p:sldId id="270" r:id="rId16"/>
    <p:sldId id="271" r:id="rId17"/>
    <p:sldId id="272" r:id="rId18"/>
    <p:sldId id="273" r:id="rId19"/>
    <p:sldId id="274" r:id="rId20"/>
    <p:sldId id="275" r:id="rId21"/>
    <p:sldId id="276" r:id="rId22"/>
    <p:sldId id="277" r:id="rId23"/>
    <p:sldId id="303" r:id="rId24"/>
    <p:sldId id="304"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9" r:id="rId39"/>
    <p:sldId id="310" r:id="rId40"/>
    <p:sldId id="311" r:id="rId41"/>
    <p:sldId id="291" r:id="rId42"/>
    <p:sldId id="292" r:id="rId43"/>
    <p:sldId id="293" r:id="rId44"/>
    <p:sldId id="294" r:id="rId45"/>
    <p:sldId id="295" r:id="rId46"/>
    <p:sldId id="300" r:id="rId47"/>
    <p:sldId id="301" r:id="rId48"/>
    <p:sldId id="309" r:id="rId49"/>
    <p:sldId id="296" r:id="rId50"/>
    <p:sldId id="297" r:id="rId51"/>
    <p:sldId id="298" r:id="rId52"/>
    <p:sldId id="306" r:id="rId53"/>
    <p:sldId id="307" r:id="rId54"/>
    <p:sldId id="308" r:id="rId55"/>
    <p:sldId id="341" r:id="rId56"/>
    <p:sldId id="342" r:id="rId57"/>
    <p:sldId id="343" r:id="rId58"/>
    <p:sldId id="312" r:id="rId59"/>
    <p:sldId id="313" r:id="rId60"/>
    <p:sldId id="314" r:id="rId61"/>
    <p:sldId id="315" r:id="rId62"/>
    <p:sldId id="316" r:id="rId63"/>
    <p:sldId id="317" r:id="rId64"/>
    <p:sldId id="334"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5" r:id="rId82"/>
    <p:sldId id="336" r:id="rId83"/>
    <p:sldId id="338" r:id="rId84"/>
    <p:sldId id="339" r:id="rId85"/>
    <p:sldId id="340" r:id="rId86"/>
    <p:sldId id="344" r:id="rId87"/>
    <p:sldId id="345" r:id="rId88"/>
    <p:sldId id="346" r:id="rId89"/>
  </p:sldIdLst>
  <p:sldSz cx="12192000" cy="6858000"/>
  <p:notesSz cx="6858000" cy="9144000"/>
  <p:defaultTextStyle>
    <a:defPPr>
      <a:defRPr lang="en-US"/>
    </a:defPPr>
    <a:lvl1pPr algn="l" defTabSz="912813"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5613" indent="1588" algn="l" defTabSz="912813"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2813" indent="1588" algn="l" defTabSz="912813"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0013" indent="1588" algn="l" defTabSz="912813"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7213" indent="1588" algn="l" defTabSz="912813"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18"/>
    <p:restoredTop sz="94694"/>
  </p:normalViewPr>
  <p:slideViewPr>
    <p:cSldViewPr snapToGrid="0" snapToObjects="1">
      <p:cViewPr varScale="1">
        <p:scale>
          <a:sx n="121" d="100"/>
          <a:sy n="121" d="100"/>
        </p:scale>
        <p:origin x="1120" y="176"/>
      </p:cViewPr>
      <p:guideLst>
        <p:guide pos="3840"/>
        <p:guide orient="horz" pos="2160"/>
      </p:guideLst>
    </p:cSldViewPr>
  </p:slideViewPr>
  <p:notesTextViewPr>
    <p:cViewPr>
      <p:scale>
        <a:sx n="1" d="1"/>
        <a:sy n="1" d="1"/>
      </p:scale>
      <p:origin x="0" y="0"/>
    </p:cViewPr>
  </p:notesTextViewPr>
  <p:notesViewPr>
    <p:cSldViewPr snapToGrid="0" snapToObjects="1">
      <p:cViewPr varScale="1">
        <p:scale>
          <a:sx n="119" d="100"/>
          <a:sy n="119" d="100"/>
        </p:scale>
        <p:origin x="443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ACC2BB-77D2-5443-847E-999DC9F6DAC6}"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4716E7A1-ED3F-9B4B-8C6F-3B8165A25B11}">
      <dgm:prSet phldrT="[Text]" custT="1"/>
      <dgm:spPr>
        <a:solidFill>
          <a:schemeClr val="accent1"/>
        </a:solidFill>
      </dgm:spPr>
      <dgm:t>
        <a:bodyPr/>
        <a:lstStyle/>
        <a:p>
          <a:r>
            <a:rPr lang="en-US" sz="1200" b="1" i="0" dirty="0">
              <a:solidFill>
                <a:srgbClr val="FFFFFF"/>
              </a:solidFill>
              <a:latin typeface="Open Sans ExtraBold" charset="0"/>
              <a:ea typeface="Open Sans ExtraBold" charset="0"/>
              <a:cs typeface="Open Sans ExtraBold" charset="0"/>
            </a:rPr>
            <a:t>SECTION #1</a:t>
          </a:r>
        </a:p>
      </dgm:t>
    </dgm:pt>
    <dgm:pt modelId="{A1B27E07-4CEA-2449-875A-13F796924B0A}" type="parTrans" cxnId="{C32F5CB0-1FF7-3A4E-874A-6B5C2DAFA06B}">
      <dgm:prSet/>
      <dgm:spPr/>
      <dgm:t>
        <a:bodyPr/>
        <a:lstStyle/>
        <a:p>
          <a:endParaRPr lang="en-US" sz="1200" b="1" i="0" dirty="0">
            <a:latin typeface="Open Sans ExtraBold" charset="0"/>
            <a:ea typeface="Open Sans ExtraBold" charset="0"/>
            <a:cs typeface="Open Sans ExtraBold" charset="0"/>
          </a:endParaRPr>
        </a:p>
      </dgm:t>
    </dgm:pt>
    <dgm:pt modelId="{5575E51D-2DB0-B647-9160-ED30AA524F61}" type="sibTrans" cxnId="{C32F5CB0-1FF7-3A4E-874A-6B5C2DAFA06B}">
      <dgm:prSet custT="1"/>
      <dgm:spPr>
        <a:solidFill>
          <a:schemeClr val="tx1">
            <a:alpha val="10000"/>
          </a:schemeClr>
        </a:solidFill>
      </dgm:spPr>
      <dgm:t>
        <a:bodyPr/>
        <a:lstStyle/>
        <a:p>
          <a:endParaRPr lang="en-US" sz="1200" b="1" i="0" dirty="0">
            <a:latin typeface="Open Sans ExtraBold" charset="0"/>
            <a:ea typeface="Open Sans ExtraBold" charset="0"/>
            <a:cs typeface="Open Sans ExtraBold" charset="0"/>
          </a:endParaRPr>
        </a:p>
      </dgm:t>
    </dgm:pt>
    <dgm:pt modelId="{BC125942-6CFC-C04B-A691-FD2826DB2610}">
      <dgm:prSet phldrT="[Text]" custT="1"/>
      <dgm:spPr>
        <a:noFill/>
        <a:ln>
          <a:solidFill>
            <a:schemeClr val="tx1">
              <a:alpha val="20000"/>
            </a:schemeClr>
          </a:solidFill>
        </a:ln>
      </dgm:spPr>
      <dgm:t>
        <a:bodyPr/>
        <a:lstStyle/>
        <a:p>
          <a:r>
            <a:rPr lang="en-US" sz="1200" b="1" i="0" dirty="0">
              <a:solidFill>
                <a:schemeClr val="tx1"/>
              </a:solidFill>
              <a:latin typeface="Open Sans ExtraBold" charset="0"/>
              <a:ea typeface="Open Sans ExtraBold" charset="0"/>
              <a:cs typeface="Open Sans ExtraBold" charset="0"/>
            </a:rPr>
            <a:t>SECTION #2</a:t>
          </a:r>
        </a:p>
      </dgm:t>
    </dgm:pt>
    <dgm:pt modelId="{B4D88C48-E8CE-3C41-8435-472B9CE83908}" type="parTrans" cxnId="{83490A8C-42DC-E64D-909A-196A5CFB2135}">
      <dgm:prSet/>
      <dgm:spPr/>
      <dgm:t>
        <a:bodyPr/>
        <a:lstStyle/>
        <a:p>
          <a:endParaRPr lang="en-US" sz="1200" b="1" i="0" dirty="0">
            <a:latin typeface="Open Sans ExtraBold" charset="0"/>
            <a:ea typeface="Open Sans ExtraBold" charset="0"/>
            <a:cs typeface="Open Sans ExtraBold" charset="0"/>
          </a:endParaRPr>
        </a:p>
      </dgm:t>
    </dgm:pt>
    <dgm:pt modelId="{E7F92082-69AA-C843-B261-831913503CAF}" type="sibTrans" cxnId="{83490A8C-42DC-E64D-909A-196A5CFB2135}">
      <dgm:prSet custT="1"/>
      <dgm:spPr>
        <a:solidFill>
          <a:schemeClr val="tx1">
            <a:alpha val="10000"/>
          </a:schemeClr>
        </a:solidFill>
      </dgm:spPr>
      <dgm:t>
        <a:bodyPr/>
        <a:lstStyle/>
        <a:p>
          <a:endParaRPr lang="en-US" sz="1200" b="1" i="0" dirty="0">
            <a:latin typeface="Open Sans ExtraBold" charset="0"/>
            <a:ea typeface="Open Sans ExtraBold" charset="0"/>
            <a:cs typeface="Open Sans ExtraBold" charset="0"/>
          </a:endParaRPr>
        </a:p>
      </dgm:t>
    </dgm:pt>
    <dgm:pt modelId="{2CDA1792-E905-1F4E-9AFF-F1DA9895DC58}">
      <dgm:prSet phldrT="[Text]" custT="1"/>
      <dgm:spPr>
        <a:noFill/>
        <a:ln>
          <a:solidFill>
            <a:schemeClr val="tx1">
              <a:alpha val="20000"/>
            </a:schemeClr>
          </a:solidFill>
        </a:ln>
      </dgm:spPr>
      <dgm:t>
        <a:bodyPr/>
        <a:lstStyle/>
        <a:p>
          <a:r>
            <a:rPr lang="en-US" sz="1200" b="1" i="0" dirty="0">
              <a:solidFill>
                <a:schemeClr val="tx1"/>
              </a:solidFill>
              <a:latin typeface="Open Sans ExtraBold" charset="0"/>
              <a:ea typeface="Open Sans ExtraBold" charset="0"/>
              <a:cs typeface="Open Sans ExtraBold" charset="0"/>
            </a:rPr>
            <a:t>SECTION #3</a:t>
          </a:r>
        </a:p>
      </dgm:t>
    </dgm:pt>
    <dgm:pt modelId="{C77E98CC-C83A-524F-B711-1C1BCEF899C8}" type="parTrans" cxnId="{03D9DE9C-8141-1843-8B62-40DA146A4979}">
      <dgm:prSet/>
      <dgm:spPr/>
      <dgm:t>
        <a:bodyPr/>
        <a:lstStyle/>
        <a:p>
          <a:endParaRPr lang="en-US" sz="1200" b="1" i="0" dirty="0">
            <a:latin typeface="Open Sans ExtraBold" charset="0"/>
            <a:ea typeface="Open Sans ExtraBold" charset="0"/>
            <a:cs typeface="Open Sans ExtraBold" charset="0"/>
          </a:endParaRPr>
        </a:p>
      </dgm:t>
    </dgm:pt>
    <dgm:pt modelId="{10011AD3-D3A6-7146-A9B0-D749D42353EA}" type="sibTrans" cxnId="{03D9DE9C-8141-1843-8B62-40DA146A4979}">
      <dgm:prSet custT="1"/>
      <dgm:spPr>
        <a:solidFill>
          <a:schemeClr val="tx1">
            <a:alpha val="10000"/>
          </a:schemeClr>
        </a:solidFill>
      </dgm:spPr>
      <dgm:t>
        <a:bodyPr/>
        <a:lstStyle/>
        <a:p>
          <a:endParaRPr lang="en-US" sz="1200" b="1" i="0" dirty="0">
            <a:latin typeface="Open Sans ExtraBold" charset="0"/>
            <a:ea typeface="Open Sans ExtraBold" charset="0"/>
            <a:cs typeface="Open Sans ExtraBold" charset="0"/>
          </a:endParaRPr>
        </a:p>
      </dgm:t>
    </dgm:pt>
    <dgm:pt modelId="{468A5305-C682-4349-AAC5-FEE1F1C23821}">
      <dgm:prSet phldrT="[Text]" custT="1"/>
      <dgm:spPr>
        <a:noFill/>
        <a:ln>
          <a:solidFill>
            <a:schemeClr val="tx1">
              <a:alpha val="20000"/>
            </a:schemeClr>
          </a:solidFill>
        </a:ln>
      </dgm:spPr>
      <dgm:t>
        <a:bodyPr/>
        <a:lstStyle/>
        <a:p>
          <a:r>
            <a:rPr lang="en-US" sz="1200" b="1" i="0" dirty="0">
              <a:solidFill>
                <a:schemeClr val="tx1"/>
              </a:solidFill>
              <a:latin typeface="Open Sans ExtraBold" charset="0"/>
              <a:ea typeface="Open Sans ExtraBold" charset="0"/>
              <a:cs typeface="Open Sans ExtraBold" charset="0"/>
            </a:rPr>
            <a:t>SECTION #4</a:t>
          </a:r>
        </a:p>
      </dgm:t>
    </dgm:pt>
    <dgm:pt modelId="{726FFD26-739D-5F44-8424-52084004CC48}" type="parTrans" cxnId="{DE300ECD-9CA8-B249-881A-C699926BBAFB}">
      <dgm:prSet/>
      <dgm:spPr/>
      <dgm:t>
        <a:bodyPr/>
        <a:lstStyle/>
        <a:p>
          <a:endParaRPr lang="en-US" sz="1200" b="1" i="0" dirty="0">
            <a:latin typeface="Open Sans ExtraBold" charset="0"/>
            <a:ea typeface="Open Sans ExtraBold" charset="0"/>
            <a:cs typeface="Open Sans ExtraBold" charset="0"/>
          </a:endParaRPr>
        </a:p>
      </dgm:t>
    </dgm:pt>
    <dgm:pt modelId="{F0274A88-5F97-C54C-A392-B2BB6144DF1C}" type="sibTrans" cxnId="{DE300ECD-9CA8-B249-881A-C699926BBAFB}">
      <dgm:prSet custT="1"/>
      <dgm:spPr>
        <a:solidFill>
          <a:schemeClr val="tx1">
            <a:alpha val="10000"/>
          </a:schemeClr>
        </a:solidFill>
      </dgm:spPr>
      <dgm:t>
        <a:bodyPr/>
        <a:lstStyle/>
        <a:p>
          <a:endParaRPr lang="en-US" sz="1200" b="1" i="0" dirty="0">
            <a:latin typeface="Open Sans ExtraBold" charset="0"/>
            <a:ea typeface="Open Sans ExtraBold" charset="0"/>
            <a:cs typeface="Open Sans ExtraBold" charset="0"/>
          </a:endParaRPr>
        </a:p>
      </dgm:t>
    </dgm:pt>
    <dgm:pt modelId="{0D30E0D3-4A0B-1349-9502-FC6ABF615E76}">
      <dgm:prSet phldrT="[Text]" custT="1"/>
      <dgm:spPr>
        <a:noFill/>
        <a:ln>
          <a:solidFill>
            <a:schemeClr val="tx1">
              <a:alpha val="20000"/>
            </a:schemeClr>
          </a:solidFill>
        </a:ln>
      </dgm:spPr>
      <dgm:t>
        <a:bodyPr/>
        <a:lstStyle/>
        <a:p>
          <a:r>
            <a:rPr lang="en-US" sz="1200" b="1" i="0" dirty="0">
              <a:solidFill>
                <a:schemeClr val="tx1"/>
              </a:solidFill>
              <a:latin typeface="Open Sans ExtraBold" charset="0"/>
              <a:ea typeface="Open Sans ExtraBold" charset="0"/>
              <a:cs typeface="Open Sans ExtraBold" charset="0"/>
            </a:rPr>
            <a:t>SECTION #5</a:t>
          </a:r>
        </a:p>
      </dgm:t>
    </dgm:pt>
    <dgm:pt modelId="{967072A7-6F81-A542-9C29-10C63EDED48E}" type="parTrans" cxnId="{6E78DC6E-E3F5-DE49-8944-DE2F2D46E3C2}">
      <dgm:prSet/>
      <dgm:spPr/>
      <dgm:t>
        <a:bodyPr/>
        <a:lstStyle/>
        <a:p>
          <a:endParaRPr lang="en-US" sz="1200" b="1" i="0" dirty="0">
            <a:latin typeface="Open Sans ExtraBold" charset="0"/>
            <a:ea typeface="Open Sans ExtraBold" charset="0"/>
            <a:cs typeface="Open Sans ExtraBold" charset="0"/>
          </a:endParaRPr>
        </a:p>
      </dgm:t>
    </dgm:pt>
    <dgm:pt modelId="{A4314637-1252-6446-8E9E-6D373C91AFEA}" type="sibTrans" cxnId="{6E78DC6E-E3F5-DE49-8944-DE2F2D46E3C2}">
      <dgm:prSet custT="1"/>
      <dgm:spPr>
        <a:solidFill>
          <a:schemeClr val="tx1">
            <a:alpha val="10000"/>
          </a:schemeClr>
        </a:solidFill>
      </dgm:spPr>
      <dgm:t>
        <a:bodyPr/>
        <a:lstStyle/>
        <a:p>
          <a:endParaRPr lang="en-US" sz="1200" b="1" i="0" dirty="0">
            <a:latin typeface="Open Sans ExtraBold" charset="0"/>
            <a:ea typeface="Open Sans ExtraBold" charset="0"/>
            <a:cs typeface="Open Sans ExtraBold" charset="0"/>
          </a:endParaRPr>
        </a:p>
      </dgm:t>
    </dgm:pt>
    <dgm:pt modelId="{6186F85D-9C77-0C4C-8321-1EC05BAA6FC0}" type="pres">
      <dgm:prSet presAssocID="{42ACC2BB-77D2-5443-847E-999DC9F6DAC6}" presName="cycle" presStyleCnt="0">
        <dgm:presLayoutVars>
          <dgm:dir/>
          <dgm:resizeHandles val="exact"/>
        </dgm:presLayoutVars>
      </dgm:prSet>
      <dgm:spPr/>
    </dgm:pt>
    <dgm:pt modelId="{0B399530-A43F-834A-BD57-615AF5897F6A}" type="pres">
      <dgm:prSet presAssocID="{4716E7A1-ED3F-9B4B-8C6F-3B8165A25B11}" presName="node" presStyleLbl="node1" presStyleIdx="0" presStyleCnt="5">
        <dgm:presLayoutVars>
          <dgm:bulletEnabled val="1"/>
        </dgm:presLayoutVars>
      </dgm:prSet>
      <dgm:spPr/>
    </dgm:pt>
    <dgm:pt modelId="{F721AC20-9E37-3F4E-8259-81B133F55010}" type="pres">
      <dgm:prSet presAssocID="{5575E51D-2DB0-B647-9160-ED30AA524F61}" presName="sibTrans" presStyleLbl="sibTrans2D1" presStyleIdx="0" presStyleCnt="5" custScaleY="48017"/>
      <dgm:spPr/>
    </dgm:pt>
    <dgm:pt modelId="{4EB81360-BA20-154F-AC93-83165CBF848D}" type="pres">
      <dgm:prSet presAssocID="{5575E51D-2DB0-B647-9160-ED30AA524F61}" presName="connectorText" presStyleLbl="sibTrans2D1" presStyleIdx="0" presStyleCnt="5"/>
      <dgm:spPr/>
    </dgm:pt>
    <dgm:pt modelId="{6E3E0ECA-979F-C842-84AF-B9C95AAFEE09}" type="pres">
      <dgm:prSet presAssocID="{BC125942-6CFC-C04B-A691-FD2826DB2610}" presName="node" presStyleLbl="node1" presStyleIdx="1" presStyleCnt="5">
        <dgm:presLayoutVars>
          <dgm:bulletEnabled val="1"/>
        </dgm:presLayoutVars>
      </dgm:prSet>
      <dgm:spPr/>
    </dgm:pt>
    <dgm:pt modelId="{9D5BD706-825F-8342-A9E6-71E9F112EA77}" type="pres">
      <dgm:prSet presAssocID="{E7F92082-69AA-C843-B261-831913503CAF}" presName="sibTrans" presStyleLbl="sibTrans2D1" presStyleIdx="1" presStyleCnt="5" custScaleY="45712"/>
      <dgm:spPr/>
    </dgm:pt>
    <dgm:pt modelId="{3121B62C-0043-4E43-A7EA-2B4B4D9B71F6}" type="pres">
      <dgm:prSet presAssocID="{E7F92082-69AA-C843-B261-831913503CAF}" presName="connectorText" presStyleLbl="sibTrans2D1" presStyleIdx="1" presStyleCnt="5"/>
      <dgm:spPr/>
    </dgm:pt>
    <dgm:pt modelId="{D80EB7B2-57D2-6243-BA32-CA322223A7EB}" type="pres">
      <dgm:prSet presAssocID="{2CDA1792-E905-1F4E-9AFF-F1DA9895DC58}" presName="node" presStyleLbl="node1" presStyleIdx="2" presStyleCnt="5">
        <dgm:presLayoutVars>
          <dgm:bulletEnabled val="1"/>
        </dgm:presLayoutVars>
      </dgm:prSet>
      <dgm:spPr/>
    </dgm:pt>
    <dgm:pt modelId="{9BD1825C-2260-9F4F-8C2D-F638397C73CA}" type="pres">
      <dgm:prSet presAssocID="{10011AD3-D3A6-7146-A9B0-D749D42353EA}" presName="sibTrans" presStyleLbl="sibTrans2D1" presStyleIdx="2" presStyleCnt="5" custScaleY="45712"/>
      <dgm:spPr/>
    </dgm:pt>
    <dgm:pt modelId="{36DDB031-F304-BA44-BF1D-216E2177A6BB}" type="pres">
      <dgm:prSet presAssocID="{10011AD3-D3A6-7146-A9B0-D749D42353EA}" presName="connectorText" presStyleLbl="sibTrans2D1" presStyleIdx="2" presStyleCnt="5"/>
      <dgm:spPr/>
    </dgm:pt>
    <dgm:pt modelId="{127D618E-79C9-564C-B0D8-290D6499E916}" type="pres">
      <dgm:prSet presAssocID="{468A5305-C682-4349-AAC5-FEE1F1C23821}" presName="node" presStyleLbl="node1" presStyleIdx="3" presStyleCnt="5">
        <dgm:presLayoutVars>
          <dgm:bulletEnabled val="1"/>
        </dgm:presLayoutVars>
      </dgm:prSet>
      <dgm:spPr/>
    </dgm:pt>
    <dgm:pt modelId="{8E6E1547-23FE-BA4C-B910-582614A07F5F}" type="pres">
      <dgm:prSet presAssocID="{F0274A88-5F97-C54C-A392-B2BB6144DF1C}" presName="sibTrans" presStyleLbl="sibTrans2D1" presStyleIdx="3" presStyleCnt="5" custScaleY="45712"/>
      <dgm:spPr/>
    </dgm:pt>
    <dgm:pt modelId="{6919E781-F15A-EF48-A402-B73D3A6A6D15}" type="pres">
      <dgm:prSet presAssocID="{F0274A88-5F97-C54C-A392-B2BB6144DF1C}" presName="connectorText" presStyleLbl="sibTrans2D1" presStyleIdx="3" presStyleCnt="5"/>
      <dgm:spPr/>
    </dgm:pt>
    <dgm:pt modelId="{46E8956E-978C-384B-8347-E1CAECB03032}" type="pres">
      <dgm:prSet presAssocID="{0D30E0D3-4A0B-1349-9502-FC6ABF615E76}" presName="node" presStyleLbl="node1" presStyleIdx="4" presStyleCnt="5">
        <dgm:presLayoutVars>
          <dgm:bulletEnabled val="1"/>
        </dgm:presLayoutVars>
      </dgm:prSet>
      <dgm:spPr/>
    </dgm:pt>
    <dgm:pt modelId="{5C2FE1D6-259C-A842-B62D-876CBCE1E8C2}" type="pres">
      <dgm:prSet presAssocID="{A4314637-1252-6446-8E9E-6D373C91AFEA}" presName="sibTrans" presStyleLbl="sibTrans2D1" presStyleIdx="4" presStyleCnt="5" custScaleY="49045"/>
      <dgm:spPr/>
    </dgm:pt>
    <dgm:pt modelId="{FE59E9C9-4605-E248-879B-4AF8C95558DA}" type="pres">
      <dgm:prSet presAssocID="{A4314637-1252-6446-8E9E-6D373C91AFEA}" presName="connectorText" presStyleLbl="sibTrans2D1" presStyleIdx="4" presStyleCnt="5"/>
      <dgm:spPr/>
    </dgm:pt>
  </dgm:ptLst>
  <dgm:cxnLst>
    <dgm:cxn modelId="{184CAA08-5295-5644-A9A8-7661EDBDC30E}" type="presOf" srcId="{BC125942-6CFC-C04B-A691-FD2826DB2610}" destId="{6E3E0ECA-979F-C842-84AF-B9C95AAFEE09}" srcOrd="0" destOrd="0" presId="urn:microsoft.com/office/officeart/2005/8/layout/cycle2"/>
    <dgm:cxn modelId="{8577D209-6204-B541-A696-10A2900946E0}" type="presOf" srcId="{E7F92082-69AA-C843-B261-831913503CAF}" destId="{9D5BD706-825F-8342-A9E6-71E9F112EA77}" srcOrd="0" destOrd="0" presId="urn:microsoft.com/office/officeart/2005/8/layout/cycle2"/>
    <dgm:cxn modelId="{37FA5018-3821-E441-9648-6A5E49F83F9A}" type="presOf" srcId="{A4314637-1252-6446-8E9E-6D373C91AFEA}" destId="{5C2FE1D6-259C-A842-B62D-876CBCE1E8C2}" srcOrd="0" destOrd="0" presId="urn:microsoft.com/office/officeart/2005/8/layout/cycle2"/>
    <dgm:cxn modelId="{08506F32-123C-EF42-ADC4-CB006ABC4C7D}" type="presOf" srcId="{F0274A88-5F97-C54C-A392-B2BB6144DF1C}" destId="{8E6E1547-23FE-BA4C-B910-582614A07F5F}" srcOrd="0" destOrd="0" presId="urn:microsoft.com/office/officeart/2005/8/layout/cycle2"/>
    <dgm:cxn modelId="{46097C69-4362-1346-850F-A104C336F031}" type="presOf" srcId="{5575E51D-2DB0-B647-9160-ED30AA524F61}" destId="{F721AC20-9E37-3F4E-8259-81B133F55010}" srcOrd="0" destOrd="0" presId="urn:microsoft.com/office/officeart/2005/8/layout/cycle2"/>
    <dgm:cxn modelId="{7A9FFE6B-38A9-4F46-B3F1-5E3A408CCAD5}" type="presOf" srcId="{5575E51D-2DB0-B647-9160-ED30AA524F61}" destId="{4EB81360-BA20-154F-AC93-83165CBF848D}" srcOrd="1" destOrd="0" presId="urn:microsoft.com/office/officeart/2005/8/layout/cycle2"/>
    <dgm:cxn modelId="{6E78DC6E-E3F5-DE49-8944-DE2F2D46E3C2}" srcId="{42ACC2BB-77D2-5443-847E-999DC9F6DAC6}" destId="{0D30E0D3-4A0B-1349-9502-FC6ABF615E76}" srcOrd="4" destOrd="0" parTransId="{967072A7-6F81-A542-9C29-10C63EDED48E}" sibTransId="{A4314637-1252-6446-8E9E-6D373C91AFEA}"/>
    <dgm:cxn modelId="{FDC93575-943D-1245-A2A2-C3C43C3D34E2}" type="presOf" srcId="{4716E7A1-ED3F-9B4B-8C6F-3B8165A25B11}" destId="{0B399530-A43F-834A-BD57-615AF5897F6A}" srcOrd="0" destOrd="0" presId="urn:microsoft.com/office/officeart/2005/8/layout/cycle2"/>
    <dgm:cxn modelId="{3B9BE477-BBC0-0447-957F-865135F51114}" type="presOf" srcId="{A4314637-1252-6446-8E9E-6D373C91AFEA}" destId="{FE59E9C9-4605-E248-879B-4AF8C95558DA}" srcOrd="1" destOrd="0" presId="urn:microsoft.com/office/officeart/2005/8/layout/cycle2"/>
    <dgm:cxn modelId="{83490A8C-42DC-E64D-909A-196A5CFB2135}" srcId="{42ACC2BB-77D2-5443-847E-999DC9F6DAC6}" destId="{BC125942-6CFC-C04B-A691-FD2826DB2610}" srcOrd="1" destOrd="0" parTransId="{B4D88C48-E8CE-3C41-8435-472B9CE83908}" sibTransId="{E7F92082-69AA-C843-B261-831913503CAF}"/>
    <dgm:cxn modelId="{E7DDA990-570F-0B4D-B278-79E2C4BE96D0}" type="presOf" srcId="{0D30E0D3-4A0B-1349-9502-FC6ABF615E76}" destId="{46E8956E-978C-384B-8347-E1CAECB03032}" srcOrd="0" destOrd="0" presId="urn:microsoft.com/office/officeart/2005/8/layout/cycle2"/>
    <dgm:cxn modelId="{03D9DE9C-8141-1843-8B62-40DA146A4979}" srcId="{42ACC2BB-77D2-5443-847E-999DC9F6DAC6}" destId="{2CDA1792-E905-1F4E-9AFF-F1DA9895DC58}" srcOrd="2" destOrd="0" parTransId="{C77E98CC-C83A-524F-B711-1C1BCEF899C8}" sibTransId="{10011AD3-D3A6-7146-A9B0-D749D42353EA}"/>
    <dgm:cxn modelId="{7568DFAA-D58E-2345-BFBF-1E803F1B5AC5}" type="presOf" srcId="{2CDA1792-E905-1F4E-9AFF-F1DA9895DC58}" destId="{D80EB7B2-57D2-6243-BA32-CA322223A7EB}" srcOrd="0" destOrd="0" presId="urn:microsoft.com/office/officeart/2005/8/layout/cycle2"/>
    <dgm:cxn modelId="{C32F5CB0-1FF7-3A4E-874A-6B5C2DAFA06B}" srcId="{42ACC2BB-77D2-5443-847E-999DC9F6DAC6}" destId="{4716E7A1-ED3F-9B4B-8C6F-3B8165A25B11}" srcOrd="0" destOrd="0" parTransId="{A1B27E07-4CEA-2449-875A-13F796924B0A}" sibTransId="{5575E51D-2DB0-B647-9160-ED30AA524F61}"/>
    <dgm:cxn modelId="{F6405BC4-5405-6D41-8EBE-063B7C375843}" type="presOf" srcId="{E7F92082-69AA-C843-B261-831913503CAF}" destId="{3121B62C-0043-4E43-A7EA-2B4B4D9B71F6}" srcOrd="1" destOrd="0" presId="urn:microsoft.com/office/officeart/2005/8/layout/cycle2"/>
    <dgm:cxn modelId="{2FDE18CC-7745-2149-BA84-D14DBE68854E}" type="presOf" srcId="{468A5305-C682-4349-AAC5-FEE1F1C23821}" destId="{127D618E-79C9-564C-B0D8-290D6499E916}" srcOrd="0" destOrd="0" presId="urn:microsoft.com/office/officeart/2005/8/layout/cycle2"/>
    <dgm:cxn modelId="{DE300ECD-9CA8-B249-881A-C699926BBAFB}" srcId="{42ACC2BB-77D2-5443-847E-999DC9F6DAC6}" destId="{468A5305-C682-4349-AAC5-FEE1F1C23821}" srcOrd="3" destOrd="0" parTransId="{726FFD26-739D-5F44-8424-52084004CC48}" sibTransId="{F0274A88-5F97-C54C-A392-B2BB6144DF1C}"/>
    <dgm:cxn modelId="{42C8A5D9-2743-1241-959C-19C7A3C946D2}" type="presOf" srcId="{42ACC2BB-77D2-5443-847E-999DC9F6DAC6}" destId="{6186F85D-9C77-0C4C-8321-1EC05BAA6FC0}" srcOrd="0" destOrd="0" presId="urn:microsoft.com/office/officeart/2005/8/layout/cycle2"/>
    <dgm:cxn modelId="{BA450FEE-2931-2F46-974B-8460F6B886FF}" type="presOf" srcId="{F0274A88-5F97-C54C-A392-B2BB6144DF1C}" destId="{6919E781-F15A-EF48-A402-B73D3A6A6D15}" srcOrd="1" destOrd="0" presId="urn:microsoft.com/office/officeart/2005/8/layout/cycle2"/>
    <dgm:cxn modelId="{0EB123F4-A1CD-8A42-83CE-F1BB7167513A}" type="presOf" srcId="{10011AD3-D3A6-7146-A9B0-D749D42353EA}" destId="{9BD1825C-2260-9F4F-8C2D-F638397C73CA}" srcOrd="0" destOrd="0" presId="urn:microsoft.com/office/officeart/2005/8/layout/cycle2"/>
    <dgm:cxn modelId="{0A557EFE-C13C-2742-BE7E-5A08B71CB5C8}" type="presOf" srcId="{10011AD3-D3A6-7146-A9B0-D749D42353EA}" destId="{36DDB031-F304-BA44-BF1D-216E2177A6BB}" srcOrd="1" destOrd="0" presId="urn:microsoft.com/office/officeart/2005/8/layout/cycle2"/>
    <dgm:cxn modelId="{3B38A46D-F3AD-1342-9782-474B05819F08}" type="presParOf" srcId="{6186F85D-9C77-0C4C-8321-1EC05BAA6FC0}" destId="{0B399530-A43F-834A-BD57-615AF5897F6A}" srcOrd="0" destOrd="0" presId="urn:microsoft.com/office/officeart/2005/8/layout/cycle2"/>
    <dgm:cxn modelId="{546327B7-CE57-874C-B441-F1D913A1F70D}" type="presParOf" srcId="{6186F85D-9C77-0C4C-8321-1EC05BAA6FC0}" destId="{F721AC20-9E37-3F4E-8259-81B133F55010}" srcOrd="1" destOrd="0" presId="urn:microsoft.com/office/officeart/2005/8/layout/cycle2"/>
    <dgm:cxn modelId="{7FAF1EAF-1477-EC43-82B5-3492911CB6DA}" type="presParOf" srcId="{F721AC20-9E37-3F4E-8259-81B133F55010}" destId="{4EB81360-BA20-154F-AC93-83165CBF848D}" srcOrd="0" destOrd="0" presId="urn:microsoft.com/office/officeart/2005/8/layout/cycle2"/>
    <dgm:cxn modelId="{4EC6BCB2-AC0E-564B-9384-B124C007ED4F}" type="presParOf" srcId="{6186F85D-9C77-0C4C-8321-1EC05BAA6FC0}" destId="{6E3E0ECA-979F-C842-84AF-B9C95AAFEE09}" srcOrd="2" destOrd="0" presId="urn:microsoft.com/office/officeart/2005/8/layout/cycle2"/>
    <dgm:cxn modelId="{A8FD83F4-BAEF-5C4F-8ED6-93A434EBEA88}" type="presParOf" srcId="{6186F85D-9C77-0C4C-8321-1EC05BAA6FC0}" destId="{9D5BD706-825F-8342-A9E6-71E9F112EA77}" srcOrd="3" destOrd="0" presId="urn:microsoft.com/office/officeart/2005/8/layout/cycle2"/>
    <dgm:cxn modelId="{0524ED70-1BBE-E040-8C38-C52FC6B3B3E5}" type="presParOf" srcId="{9D5BD706-825F-8342-A9E6-71E9F112EA77}" destId="{3121B62C-0043-4E43-A7EA-2B4B4D9B71F6}" srcOrd="0" destOrd="0" presId="urn:microsoft.com/office/officeart/2005/8/layout/cycle2"/>
    <dgm:cxn modelId="{444B41D1-ED48-8C43-9C6E-1E5BC9B64BE8}" type="presParOf" srcId="{6186F85D-9C77-0C4C-8321-1EC05BAA6FC0}" destId="{D80EB7B2-57D2-6243-BA32-CA322223A7EB}" srcOrd="4" destOrd="0" presId="urn:microsoft.com/office/officeart/2005/8/layout/cycle2"/>
    <dgm:cxn modelId="{D4A2DD12-8B27-5543-8FC8-E632446A26DD}" type="presParOf" srcId="{6186F85D-9C77-0C4C-8321-1EC05BAA6FC0}" destId="{9BD1825C-2260-9F4F-8C2D-F638397C73CA}" srcOrd="5" destOrd="0" presId="urn:microsoft.com/office/officeart/2005/8/layout/cycle2"/>
    <dgm:cxn modelId="{27EC3D58-8802-B241-80D4-7EE1F1DBCCA4}" type="presParOf" srcId="{9BD1825C-2260-9F4F-8C2D-F638397C73CA}" destId="{36DDB031-F304-BA44-BF1D-216E2177A6BB}" srcOrd="0" destOrd="0" presId="urn:microsoft.com/office/officeart/2005/8/layout/cycle2"/>
    <dgm:cxn modelId="{B9F1190E-AFCC-044C-B286-6DFEF8B2041A}" type="presParOf" srcId="{6186F85D-9C77-0C4C-8321-1EC05BAA6FC0}" destId="{127D618E-79C9-564C-B0D8-290D6499E916}" srcOrd="6" destOrd="0" presId="urn:microsoft.com/office/officeart/2005/8/layout/cycle2"/>
    <dgm:cxn modelId="{BC02591D-1F9C-C44E-933C-2926D6052A77}" type="presParOf" srcId="{6186F85D-9C77-0C4C-8321-1EC05BAA6FC0}" destId="{8E6E1547-23FE-BA4C-B910-582614A07F5F}" srcOrd="7" destOrd="0" presId="urn:microsoft.com/office/officeart/2005/8/layout/cycle2"/>
    <dgm:cxn modelId="{D03BB12B-4E0E-384E-9A51-F72E9CA65431}" type="presParOf" srcId="{8E6E1547-23FE-BA4C-B910-582614A07F5F}" destId="{6919E781-F15A-EF48-A402-B73D3A6A6D15}" srcOrd="0" destOrd="0" presId="urn:microsoft.com/office/officeart/2005/8/layout/cycle2"/>
    <dgm:cxn modelId="{7E30C66F-ED5C-744D-8558-0AF4E951C0EE}" type="presParOf" srcId="{6186F85D-9C77-0C4C-8321-1EC05BAA6FC0}" destId="{46E8956E-978C-384B-8347-E1CAECB03032}" srcOrd="8" destOrd="0" presId="urn:microsoft.com/office/officeart/2005/8/layout/cycle2"/>
    <dgm:cxn modelId="{AEC34E65-7902-2444-A943-35581D686588}" type="presParOf" srcId="{6186F85D-9C77-0C4C-8321-1EC05BAA6FC0}" destId="{5C2FE1D6-259C-A842-B62D-876CBCE1E8C2}" srcOrd="9" destOrd="0" presId="urn:microsoft.com/office/officeart/2005/8/layout/cycle2"/>
    <dgm:cxn modelId="{88A0F088-FEE3-864B-A84A-A7905FD37ED3}" type="presParOf" srcId="{5C2FE1D6-259C-A842-B62D-876CBCE1E8C2}" destId="{FE59E9C9-4605-E248-879B-4AF8C95558D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73EFB4-46AA-5749-BC13-8AE07514E465}" type="doc">
      <dgm:prSet loTypeId="urn:microsoft.com/office/officeart/2005/8/layout/chart3" loCatId="" qsTypeId="urn:microsoft.com/office/officeart/2005/8/quickstyle/simple4" qsCatId="simple" csTypeId="urn:microsoft.com/office/officeart/2005/8/colors/accent1_2" csCatId="accent1" phldr="1"/>
      <dgm:spPr/>
    </dgm:pt>
    <dgm:pt modelId="{630E2E60-07C8-604F-9207-C851339A3BCC}">
      <dgm:prSet phldrT="[Text]" custT="1"/>
      <dgm:spPr>
        <a:solidFill>
          <a:schemeClr val="accent1"/>
        </a:solidFill>
        <a:effectLst>
          <a:outerShdw blurRad="444500" dist="431800" dir="8100000" sx="103000" sy="103000" algn="tr" rotWithShape="0">
            <a:prstClr val="black">
              <a:alpha val="18000"/>
            </a:prstClr>
          </a:outerShdw>
        </a:effectLst>
      </dgm:spPr>
      <dgm:t>
        <a:bodyPr/>
        <a:lstStyle/>
        <a:p>
          <a:r>
            <a:rPr lang="en-US" sz="1400" dirty="0">
              <a:solidFill>
                <a:srgbClr val="FFFFFF"/>
              </a:solidFill>
              <a:latin typeface="Open Sans" charset="0"/>
              <a:ea typeface="Open Sans" charset="0"/>
              <a:cs typeface="Open Sans" charset="0"/>
            </a:rPr>
            <a:t>SECTION #1</a:t>
          </a:r>
        </a:p>
      </dgm:t>
    </dgm:pt>
    <dgm:pt modelId="{709DCEE6-5D57-BC46-AB71-554A36CE3D87}" type="parTrans" cxnId="{E75ACA66-1F49-9F45-A97D-01820F8F84BF}">
      <dgm:prSet/>
      <dgm:spPr/>
      <dgm:t>
        <a:bodyPr/>
        <a:lstStyle/>
        <a:p>
          <a:endParaRPr lang="en-US" sz="1400" dirty="0">
            <a:latin typeface="Open Sans" charset="0"/>
            <a:ea typeface="Open Sans" charset="0"/>
            <a:cs typeface="Open Sans" charset="0"/>
          </a:endParaRPr>
        </a:p>
      </dgm:t>
    </dgm:pt>
    <dgm:pt modelId="{64A5CF75-9A5D-3B4D-9DA6-75749CE7CF09}" type="sibTrans" cxnId="{E75ACA66-1F49-9F45-A97D-01820F8F84BF}">
      <dgm:prSet/>
      <dgm:spPr/>
      <dgm:t>
        <a:bodyPr/>
        <a:lstStyle/>
        <a:p>
          <a:endParaRPr lang="en-US" sz="1400" dirty="0">
            <a:latin typeface="Open Sans" charset="0"/>
            <a:ea typeface="Open Sans" charset="0"/>
            <a:cs typeface="Open Sans" charset="0"/>
          </a:endParaRPr>
        </a:p>
      </dgm:t>
    </dgm:pt>
    <dgm:pt modelId="{F1F325E0-502C-474C-88B5-EA9517DB2D17}">
      <dgm:prSet phldrT="[Text]" custT="1"/>
      <dgm:spPr>
        <a:noFill/>
        <a:ln>
          <a:solidFill>
            <a:schemeClr val="tx1">
              <a:alpha val="20000"/>
            </a:schemeClr>
          </a:solidFill>
        </a:ln>
      </dgm:spPr>
      <dgm:t>
        <a:bodyPr/>
        <a:lstStyle/>
        <a:p>
          <a:r>
            <a:rPr lang="en-US" sz="1400" dirty="0">
              <a:solidFill>
                <a:schemeClr val="tx1"/>
              </a:solidFill>
              <a:latin typeface="Open Sans" charset="0"/>
              <a:ea typeface="Open Sans" charset="0"/>
              <a:cs typeface="Open Sans" charset="0"/>
            </a:rPr>
            <a:t>SECTION #2</a:t>
          </a:r>
        </a:p>
      </dgm:t>
    </dgm:pt>
    <dgm:pt modelId="{52122F8C-A209-4C48-A63E-ABCA2F93F0F5}" type="parTrans" cxnId="{2F4E19F1-0144-6847-B25B-8FD862660E77}">
      <dgm:prSet/>
      <dgm:spPr/>
      <dgm:t>
        <a:bodyPr/>
        <a:lstStyle/>
        <a:p>
          <a:endParaRPr lang="en-US" sz="1400" dirty="0">
            <a:latin typeface="Open Sans" charset="0"/>
            <a:ea typeface="Open Sans" charset="0"/>
            <a:cs typeface="Open Sans" charset="0"/>
          </a:endParaRPr>
        </a:p>
      </dgm:t>
    </dgm:pt>
    <dgm:pt modelId="{D2D24ACD-0D3C-C04D-90FA-7444995A07F2}" type="sibTrans" cxnId="{2F4E19F1-0144-6847-B25B-8FD862660E77}">
      <dgm:prSet/>
      <dgm:spPr/>
      <dgm:t>
        <a:bodyPr/>
        <a:lstStyle/>
        <a:p>
          <a:endParaRPr lang="en-US" sz="1400" dirty="0">
            <a:latin typeface="Open Sans" charset="0"/>
            <a:ea typeface="Open Sans" charset="0"/>
            <a:cs typeface="Open Sans" charset="0"/>
          </a:endParaRPr>
        </a:p>
      </dgm:t>
    </dgm:pt>
    <dgm:pt modelId="{5308E1FB-4923-6949-A295-E11374800A4F}">
      <dgm:prSet phldrT="[Text]" custT="1"/>
      <dgm:spPr>
        <a:noFill/>
        <a:ln>
          <a:solidFill>
            <a:schemeClr val="tx1">
              <a:alpha val="20000"/>
            </a:schemeClr>
          </a:solidFill>
        </a:ln>
      </dgm:spPr>
      <dgm:t>
        <a:bodyPr/>
        <a:lstStyle/>
        <a:p>
          <a:r>
            <a:rPr lang="en-US" sz="1400" dirty="0">
              <a:solidFill>
                <a:schemeClr val="tx1"/>
              </a:solidFill>
              <a:latin typeface="Open Sans" charset="0"/>
              <a:ea typeface="Open Sans" charset="0"/>
              <a:cs typeface="Open Sans" charset="0"/>
            </a:rPr>
            <a:t>SECTION #3</a:t>
          </a:r>
        </a:p>
      </dgm:t>
    </dgm:pt>
    <dgm:pt modelId="{C6E31AE1-6FBB-754A-8BE5-8DD0E91A6754}" type="parTrans" cxnId="{574FD4AD-B96C-F847-8E89-CD91553F38D5}">
      <dgm:prSet/>
      <dgm:spPr/>
      <dgm:t>
        <a:bodyPr/>
        <a:lstStyle/>
        <a:p>
          <a:endParaRPr lang="en-US" sz="1400" dirty="0">
            <a:latin typeface="Open Sans" charset="0"/>
            <a:ea typeface="Open Sans" charset="0"/>
            <a:cs typeface="Open Sans" charset="0"/>
          </a:endParaRPr>
        </a:p>
      </dgm:t>
    </dgm:pt>
    <dgm:pt modelId="{F35FF29A-E626-7149-AA4B-7FB1FD72FACE}" type="sibTrans" cxnId="{574FD4AD-B96C-F847-8E89-CD91553F38D5}">
      <dgm:prSet/>
      <dgm:spPr/>
      <dgm:t>
        <a:bodyPr/>
        <a:lstStyle/>
        <a:p>
          <a:endParaRPr lang="en-US" sz="1400" dirty="0">
            <a:latin typeface="Open Sans" charset="0"/>
            <a:ea typeface="Open Sans" charset="0"/>
            <a:cs typeface="Open Sans" charset="0"/>
          </a:endParaRPr>
        </a:p>
      </dgm:t>
    </dgm:pt>
    <dgm:pt modelId="{CFB44402-A867-DB43-B752-8AFFA6906172}" type="pres">
      <dgm:prSet presAssocID="{B573EFB4-46AA-5749-BC13-8AE07514E465}" presName="compositeShape" presStyleCnt="0">
        <dgm:presLayoutVars>
          <dgm:chMax val="7"/>
          <dgm:dir/>
          <dgm:resizeHandles val="exact"/>
        </dgm:presLayoutVars>
      </dgm:prSet>
      <dgm:spPr/>
    </dgm:pt>
    <dgm:pt modelId="{5E0A420E-7918-6E41-B43C-E7C596DF7127}" type="pres">
      <dgm:prSet presAssocID="{B573EFB4-46AA-5749-BC13-8AE07514E465}" presName="wedge1" presStyleLbl="node1" presStyleIdx="0" presStyleCnt="3"/>
      <dgm:spPr/>
    </dgm:pt>
    <dgm:pt modelId="{36095392-538C-AE4E-8F55-FBF1B8191A47}" type="pres">
      <dgm:prSet presAssocID="{B573EFB4-46AA-5749-BC13-8AE07514E465}" presName="wedge1Tx" presStyleLbl="node1" presStyleIdx="0" presStyleCnt="3">
        <dgm:presLayoutVars>
          <dgm:chMax val="0"/>
          <dgm:chPref val="0"/>
          <dgm:bulletEnabled val="1"/>
        </dgm:presLayoutVars>
      </dgm:prSet>
      <dgm:spPr/>
    </dgm:pt>
    <dgm:pt modelId="{221C76D6-B04F-9C47-87A8-E70A06AE1E73}" type="pres">
      <dgm:prSet presAssocID="{B573EFB4-46AA-5749-BC13-8AE07514E465}" presName="wedge2" presStyleLbl="node1" presStyleIdx="1" presStyleCnt="3"/>
      <dgm:spPr/>
    </dgm:pt>
    <dgm:pt modelId="{60BE0A0A-5ACD-0845-9E41-344237BA37F9}" type="pres">
      <dgm:prSet presAssocID="{B573EFB4-46AA-5749-BC13-8AE07514E465}" presName="wedge2Tx" presStyleLbl="node1" presStyleIdx="1" presStyleCnt="3">
        <dgm:presLayoutVars>
          <dgm:chMax val="0"/>
          <dgm:chPref val="0"/>
          <dgm:bulletEnabled val="1"/>
        </dgm:presLayoutVars>
      </dgm:prSet>
      <dgm:spPr/>
    </dgm:pt>
    <dgm:pt modelId="{E769062C-F08D-5C4A-81C5-1354152A8ED7}" type="pres">
      <dgm:prSet presAssocID="{B573EFB4-46AA-5749-BC13-8AE07514E465}" presName="wedge3" presStyleLbl="node1" presStyleIdx="2" presStyleCnt="3"/>
      <dgm:spPr/>
    </dgm:pt>
    <dgm:pt modelId="{95C7A953-E532-E74A-8515-7EC423997BEC}" type="pres">
      <dgm:prSet presAssocID="{B573EFB4-46AA-5749-BC13-8AE07514E465}" presName="wedge3Tx" presStyleLbl="node1" presStyleIdx="2" presStyleCnt="3">
        <dgm:presLayoutVars>
          <dgm:chMax val="0"/>
          <dgm:chPref val="0"/>
          <dgm:bulletEnabled val="1"/>
        </dgm:presLayoutVars>
      </dgm:prSet>
      <dgm:spPr/>
    </dgm:pt>
  </dgm:ptLst>
  <dgm:cxnLst>
    <dgm:cxn modelId="{D5436A60-4CB9-8649-9EB7-1FD5F574DADF}" type="presOf" srcId="{5308E1FB-4923-6949-A295-E11374800A4F}" destId="{95C7A953-E532-E74A-8515-7EC423997BEC}" srcOrd="1" destOrd="0" presId="urn:microsoft.com/office/officeart/2005/8/layout/chart3"/>
    <dgm:cxn modelId="{E75ACA66-1F49-9F45-A97D-01820F8F84BF}" srcId="{B573EFB4-46AA-5749-BC13-8AE07514E465}" destId="{630E2E60-07C8-604F-9207-C851339A3BCC}" srcOrd="0" destOrd="0" parTransId="{709DCEE6-5D57-BC46-AB71-554A36CE3D87}" sibTransId="{64A5CF75-9A5D-3B4D-9DA6-75749CE7CF09}"/>
    <dgm:cxn modelId="{1C2A5C6B-CF7F-9C4C-B21B-E56B11E0EB67}" type="presOf" srcId="{B573EFB4-46AA-5749-BC13-8AE07514E465}" destId="{CFB44402-A867-DB43-B752-8AFFA6906172}" srcOrd="0" destOrd="0" presId="urn:microsoft.com/office/officeart/2005/8/layout/chart3"/>
    <dgm:cxn modelId="{EC98CF79-D38C-E840-8999-97683451168A}" type="presOf" srcId="{630E2E60-07C8-604F-9207-C851339A3BCC}" destId="{5E0A420E-7918-6E41-B43C-E7C596DF7127}" srcOrd="0" destOrd="0" presId="urn:microsoft.com/office/officeart/2005/8/layout/chart3"/>
    <dgm:cxn modelId="{574FD4AD-B96C-F847-8E89-CD91553F38D5}" srcId="{B573EFB4-46AA-5749-BC13-8AE07514E465}" destId="{5308E1FB-4923-6949-A295-E11374800A4F}" srcOrd="2" destOrd="0" parTransId="{C6E31AE1-6FBB-754A-8BE5-8DD0E91A6754}" sibTransId="{F35FF29A-E626-7149-AA4B-7FB1FD72FACE}"/>
    <dgm:cxn modelId="{6CA780C9-AD65-644F-8DB4-FC6DD563C14F}" type="presOf" srcId="{630E2E60-07C8-604F-9207-C851339A3BCC}" destId="{36095392-538C-AE4E-8F55-FBF1B8191A47}" srcOrd="1" destOrd="0" presId="urn:microsoft.com/office/officeart/2005/8/layout/chart3"/>
    <dgm:cxn modelId="{A3F9C8CF-C3B3-8446-8FF6-223B1F83031B}" type="presOf" srcId="{F1F325E0-502C-474C-88B5-EA9517DB2D17}" destId="{60BE0A0A-5ACD-0845-9E41-344237BA37F9}" srcOrd="1" destOrd="0" presId="urn:microsoft.com/office/officeart/2005/8/layout/chart3"/>
    <dgm:cxn modelId="{9C7C62EA-AA4E-C74D-865E-75723F084E15}" type="presOf" srcId="{5308E1FB-4923-6949-A295-E11374800A4F}" destId="{E769062C-F08D-5C4A-81C5-1354152A8ED7}" srcOrd="0" destOrd="0" presId="urn:microsoft.com/office/officeart/2005/8/layout/chart3"/>
    <dgm:cxn modelId="{6620F4EC-E838-AA4A-98EC-F43F3AEA9903}" type="presOf" srcId="{F1F325E0-502C-474C-88B5-EA9517DB2D17}" destId="{221C76D6-B04F-9C47-87A8-E70A06AE1E73}" srcOrd="0" destOrd="0" presId="urn:microsoft.com/office/officeart/2005/8/layout/chart3"/>
    <dgm:cxn modelId="{2F4E19F1-0144-6847-B25B-8FD862660E77}" srcId="{B573EFB4-46AA-5749-BC13-8AE07514E465}" destId="{F1F325E0-502C-474C-88B5-EA9517DB2D17}" srcOrd="1" destOrd="0" parTransId="{52122F8C-A209-4C48-A63E-ABCA2F93F0F5}" sibTransId="{D2D24ACD-0D3C-C04D-90FA-7444995A07F2}"/>
    <dgm:cxn modelId="{475A8863-6D03-1144-9940-5555303EE4C5}" type="presParOf" srcId="{CFB44402-A867-DB43-B752-8AFFA6906172}" destId="{5E0A420E-7918-6E41-B43C-E7C596DF7127}" srcOrd="0" destOrd="0" presId="urn:microsoft.com/office/officeart/2005/8/layout/chart3"/>
    <dgm:cxn modelId="{969DB586-0AEC-D449-861F-2ED11C589738}" type="presParOf" srcId="{CFB44402-A867-DB43-B752-8AFFA6906172}" destId="{36095392-538C-AE4E-8F55-FBF1B8191A47}" srcOrd="1" destOrd="0" presId="urn:microsoft.com/office/officeart/2005/8/layout/chart3"/>
    <dgm:cxn modelId="{6EFCF9B9-D8FA-C84D-BA1C-703185AF0B39}" type="presParOf" srcId="{CFB44402-A867-DB43-B752-8AFFA6906172}" destId="{221C76D6-B04F-9C47-87A8-E70A06AE1E73}" srcOrd="2" destOrd="0" presId="urn:microsoft.com/office/officeart/2005/8/layout/chart3"/>
    <dgm:cxn modelId="{6D3D745B-CEAD-E94C-901C-DBA276CCAD34}" type="presParOf" srcId="{CFB44402-A867-DB43-B752-8AFFA6906172}" destId="{60BE0A0A-5ACD-0845-9E41-344237BA37F9}" srcOrd="3" destOrd="0" presId="urn:microsoft.com/office/officeart/2005/8/layout/chart3"/>
    <dgm:cxn modelId="{B035BA89-6EA4-384C-82B2-3002E2004346}" type="presParOf" srcId="{CFB44402-A867-DB43-B752-8AFFA6906172}" destId="{E769062C-F08D-5C4A-81C5-1354152A8ED7}" srcOrd="4" destOrd="0" presId="urn:microsoft.com/office/officeart/2005/8/layout/chart3"/>
    <dgm:cxn modelId="{6D87B249-88D3-5049-B27A-34D4D430C315}" type="presParOf" srcId="{CFB44402-A867-DB43-B752-8AFFA6906172}" destId="{95C7A953-E532-E74A-8515-7EC423997BEC}"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BE4381-E8C4-EF42-BD40-8CC6AAE0208B}" type="doc">
      <dgm:prSet loTypeId="urn:microsoft.com/office/officeart/2005/8/layout/hChevron3" loCatId="" qsTypeId="urn:microsoft.com/office/officeart/2005/8/quickstyle/simple4" qsCatId="simple" csTypeId="urn:microsoft.com/office/officeart/2005/8/colors/accent1_2" csCatId="accent1" phldr="1"/>
      <dgm:spPr/>
    </dgm:pt>
    <dgm:pt modelId="{97FE0E29-F235-8D40-87DB-4E5C749DD429}">
      <dgm:prSet phldrT="[Text]" custT="1"/>
      <dgm:spPr>
        <a:solidFill>
          <a:schemeClr val="accent1"/>
        </a:solidFill>
      </dgm:spPr>
      <dgm:t>
        <a:bodyPr/>
        <a:lstStyle/>
        <a:p>
          <a:r>
            <a:rPr lang="en-US" sz="1400" dirty="0">
              <a:solidFill>
                <a:srgbClr val="FFFFFF"/>
              </a:solidFill>
              <a:latin typeface="Open Sans" charset="0"/>
              <a:ea typeface="Open Sans" charset="0"/>
              <a:cs typeface="Open Sans" charset="0"/>
            </a:rPr>
            <a:t>SECTION #1</a:t>
          </a:r>
        </a:p>
      </dgm:t>
    </dgm:pt>
    <dgm:pt modelId="{4C7DBA05-8D34-D24A-A202-3F2DC8DC5DA6}" type="parTrans" cxnId="{0DD17936-57A2-2F46-B140-4EC4F50E8B68}">
      <dgm:prSet/>
      <dgm:spPr/>
      <dgm:t>
        <a:bodyPr/>
        <a:lstStyle/>
        <a:p>
          <a:endParaRPr lang="en-US" sz="1400" dirty="0">
            <a:latin typeface="Open Sans" charset="0"/>
            <a:ea typeface="Open Sans" charset="0"/>
            <a:cs typeface="Open Sans" charset="0"/>
          </a:endParaRPr>
        </a:p>
      </dgm:t>
    </dgm:pt>
    <dgm:pt modelId="{AADAD05A-1CCF-124C-AC81-2A23D72D621E}" type="sibTrans" cxnId="{0DD17936-57A2-2F46-B140-4EC4F50E8B68}">
      <dgm:prSet/>
      <dgm:spPr/>
      <dgm:t>
        <a:bodyPr/>
        <a:lstStyle/>
        <a:p>
          <a:endParaRPr lang="en-US" sz="1400" dirty="0">
            <a:latin typeface="Open Sans" charset="0"/>
            <a:ea typeface="Open Sans" charset="0"/>
            <a:cs typeface="Open Sans" charset="0"/>
          </a:endParaRPr>
        </a:p>
      </dgm:t>
    </dgm:pt>
    <dgm:pt modelId="{188E3C8A-A404-E243-A735-EF101696C4D1}">
      <dgm:prSet phldrT="[Text]" custT="1"/>
      <dgm:spPr>
        <a:solidFill>
          <a:schemeClr val="tx1">
            <a:alpha val="80000"/>
          </a:schemeClr>
        </a:solidFill>
      </dgm:spPr>
      <dgm:t>
        <a:bodyPr/>
        <a:lstStyle/>
        <a:p>
          <a:r>
            <a:rPr lang="en-US" sz="1400" dirty="0">
              <a:latin typeface="Open Sans" charset="0"/>
              <a:ea typeface="Open Sans" charset="0"/>
              <a:cs typeface="Open Sans" charset="0"/>
            </a:rPr>
            <a:t>SECTION #2</a:t>
          </a:r>
        </a:p>
      </dgm:t>
    </dgm:pt>
    <dgm:pt modelId="{2D33EE42-A92B-F74A-A72F-A8AF58752F66}" type="parTrans" cxnId="{770FB5DB-30DC-774E-8CA1-8F06EF17310C}">
      <dgm:prSet/>
      <dgm:spPr/>
      <dgm:t>
        <a:bodyPr/>
        <a:lstStyle/>
        <a:p>
          <a:endParaRPr lang="en-US" sz="1400" dirty="0">
            <a:latin typeface="Open Sans" charset="0"/>
            <a:ea typeface="Open Sans" charset="0"/>
            <a:cs typeface="Open Sans" charset="0"/>
          </a:endParaRPr>
        </a:p>
      </dgm:t>
    </dgm:pt>
    <dgm:pt modelId="{6051DE0F-3EF4-ED4D-BA40-EFF9345F3194}" type="sibTrans" cxnId="{770FB5DB-30DC-774E-8CA1-8F06EF17310C}">
      <dgm:prSet/>
      <dgm:spPr/>
      <dgm:t>
        <a:bodyPr/>
        <a:lstStyle/>
        <a:p>
          <a:endParaRPr lang="en-US" sz="1400" dirty="0">
            <a:latin typeface="Open Sans" charset="0"/>
            <a:ea typeface="Open Sans" charset="0"/>
            <a:cs typeface="Open Sans" charset="0"/>
          </a:endParaRPr>
        </a:p>
      </dgm:t>
    </dgm:pt>
    <dgm:pt modelId="{72925237-BD1B-4B4E-A24B-BE00623A9D4D}">
      <dgm:prSet phldrT="[Text]" custT="1"/>
      <dgm:spPr>
        <a:solidFill>
          <a:schemeClr val="tx1">
            <a:alpha val="80000"/>
          </a:schemeClr>
        </a:solidFill>
      </dgm:spPr>
      <dgm:t>
        <a:bodyPr/>
        <a:lstStyle/>
        <a:p>
          <a:r>
            <a:rPr lang="en-US" sz="1400" dirty="0">
              <a:latin typeface="Open Sans" charset="0"/>
              <a:ea typeface="Open Sans" charset="0"/>
              <a:cs typeface="Open Sans" charset="0"/>
            </a:rPr>
            <a:t>SECTION #3</a:t>
          </a:r>
        </a:p>
      </dgm:t>
    </dgm:pt>
    <dgm:pt modelId="{F003925E-B53D-F347-90D4-7AA8A3439CF9}" type="parTrans" cxnId="{A91C42BB-5162-794F-935A-D24E517CBAAA}">
      <dgm:prSet/>
      <dgm:spPr/>
      <dgm:t>
        <a:bodyPr/>
        <a:lstStyle/>
        <a:p>
          <a:endParaRPr lang="en-US" sz="1400" dirty="0">
            <a:latin typeface="Open Sans" charset="0"/>
            <a:ea typeface="Open Sans" charset="0"/>
            <a:cs typeface="Open Sans" charset="0"/>
          </a:endParaRPr>
        </a:p>
      </dgm:t>
    </dgm:pt>
    <dgm:pt modelId="{A7DD0C38-8B45-FB4E-9FE8-68C72C0B786A}" type="sibTrans" cxnId="{A91C42BB-5162-794F-935A-D24E517CBAAA}">
      <dgm:prSet/>
      <dgm:spPr/>
      <dgm:t>
        <a:bodyPr/>
        <a:lstStyle/>
        <a:p>
          <a:endParaRPr lang="en-US" sz="1400" dirty="0">
            <a:latin typeface="Open Sans" charset="0"/>
            <a:ea typeface="Open Sans" charset="0"/>
            <a:cs typeface="Open Sans" charset="0"/>
          </a:endParaRPr>
        </a:p>
      </dgm:t>
    </dgm:pt>
    <dgm:pt modelId="{81C08AA6-04F0-7741-BACA-20A9B4DA60F4}">
      <dgm:prSet phldrT="[Text]" custT="1"/>
      <dgm:spPr>
        <a:solidFill>
          <a:schemeClr val="tx1">
            <a:alpha val="80000"/>
          </a:schemeClr>
        </a:solidFill>
      </dgm:spPr>
      <dgm:t>
        <a:bodyPr/>
        <a:lstStyle/>
        <a:p>
          <a:r>
            <a:rPr lang="en-US" sz="1400" dirty="0">
              <a:latin typeface="Open Sans" charset="0"/>
              <a:ea typeface="Open Sans" charset="0"/>
              <a:cs typeface="Open Sans" charset="0"/>
            </a:rPr>
            <a:t>SECTION #4</a:t>
          </a:r>
        </a:p>
      </dgm:t>
    </dgm:pt>
    <dgm:pt modelId="{34D28C59-395E-D245-9B65-439B9713F9A0}" type="parTrans" cxnId="{659B5EF4-0243-6048-8416-8099F9792577}">
      <dgm:prSet/>
      <dgm:spPr/>
      <dgm:t>
        <a:bodyPr/>
        <a:lstStyle/>
        <a:p>
          <a:endParaRPr lang="en-US" sz="1400" dirty="0">
            <a:latin typeface="Open Sans" charset="0"/>
            <a:ea typeface="Open Sans" charset="0"/>
            <a:cs typeface="Open Sans" charset="0"/>
          </a:endParaRPr>
        </a:p>
      </dgm:t>
    </dgm:pt>
    <dgm:pt modelId="{A88E9741-13F7-454B-8EFE-E53C66F5F110}" type="sibTrans" cxnId="{659B5EF4-0243-6048-8416-8099F9792577}">
      <dgm:prSet/>
      <dgm:spPr/>
      <dgm:t>
        <a:bodyPr/>
        <a:lstStyle/>
        <a:p>
          <a:endParaRPr lang="en-US" sz="1400" dirty="0">
            <a:latin typeface="Open Sans" charset="0"/>
            <a:ea typeface="Open Sans" charset="0"/>
            <a:cs typeface="Open Sans" charset="0"/>
          </a:endParaRPr>
        </a:p>
      </dgm:t>
    </dgm:pt>
    <dgm:pt modelId="{D19123CB-87CA-B940-A39C-B19F192F70DE}" type="pres">
      <dgm:prSet presAssocID="{7ABE4381-E8C4-EF42-BD40-8CC6AAE0208B}" presName="Name0" presStyleCnt="0">
        <dgm:presLayoutVars>
          <dgm:dir/>
          <dgm:resizeHandles val="exact"/>
        </dgm:presLayoutVars>
      </dgm:prSet>
      <dgm:spPr/>
    </dgm:pt>
    <dgm:pt modelId="{F055E193-6A85-6349-94EA-9FE900AD5A06}" type="pres">
      <dgm:prSet presAssocID="{97FE0E29-F235-8D40-87DB-4E5C749DD429}" presName="parTxOnly" presStyleLbl="node1" presStyleIdx="0" presStyleCnt="4" custLinFactNeighborY="-6069">
        <dgm:presLayoutVars>
          <dgm:bulletEnabled val="1"/>
        </dgm:presLayoutVars>
      </dgm:prSet>
      <dgm:spPr/>
    </dgm:pt>
    <dgm:pt modelId="{C69E5B72-CDC2-0D47-8532-83BDF53FECE1}" type="pres">
      <dgm:prSet presAssocID="{AADAD05A-1CCF-124C-AC81-2A23D72D621E}" presName="parSpace" presStyleCnt="0"/>
      <dgm:spPr/>
    </dgm:pt>
    <dgm:pt modelId="{519D38FD-8AB0-8147-A158-D819B0164978}" type="pres">
      <dgm:prSet presAssocID="{188E3C8A-A404-E243-A735-EF101696C4D1}" presName="parTxOnly" presStyleLbl="node1" presStyleIdx="1" presStyleCnt="4" custLinFactNeighborY="-6069">
        <dgm:presLayoutVars>
          <dgm:bulletEnabled val="1"/>
        </dgm:presLayoutVars>
      </dgm:prSet>
      <dgm:spPr/>
    </dgm:pt>
    <dgm:pt modelId="{BA57C750-D672-B043-82BE-FC6922081198}" type="pres">
      <dgm:prSet presAssocID="{6051DE0F-3EF4-ED4D-BA40-EFF9345F3194}" presName="parSpace" presStyleCnt="0"/>
      <dgm:spPr/>
    </dgm:pt>
    <dgm:pt modelId="{212E5F32-E878-9343-898B-A5BA5EAF3D71}" type="pres">
      <dgm:prSet presAssocID="{72925237-BD1B-4B4E-A24B-BE00623A9D4D}" presName="parTxOnly" presStyleLbl="node1" presStyleIdx="2" presStyleCnt="4" custLinFactNeighborY="-6069">
        <dgm:presLayoutVars>
          <dgm:bulletEnabled val="1"/>
        </dgm:presLayoutVars>
      </dgm:prSet>
      <dgm:spPr/>
    </dgm:pt>
    <dgm:pt modelId="{CC6D8F94-4058-A54C-87AE-94293879624E}" type="pres">
      <dgm:prSet presAssocID="{A7DD0C38-8B45-FB4E-9FE8-68C72C0B786A}" presName="parSpace" presStyleCnt="0"/>
      <dgm:spPr/>
    </dgm:pt>
    <dgm:pt modelId="{E997E9AD-802D-CC42-9EAC-ABDBA79690AB}" type="pres">
      <dgm:prSet presAssocID="{81C08AA6-04F0-7741-BACA-20A9B4DA60F4}" presName="parTxOnly" presStyleLbl="node1" presStyleIdx="3" presStyleCnt="4" custLinFactNeighborY="-6069">
        <dgm:presLayoutVars>
          <dgm:bulletEnabled val="1"/>
        </dgm:presLayoutVars>
      </dgm:prSet>
      <dgm:spPr/>
    </dgm:pt>
  </dgm:ptLst>
  <dgm:cxnLst>
    <dgm:cxn modelId="{0DD17936-57A2-2F46-B140-4EC4F50E8B68}" srcId="{7ABE4381-E8C4-EF42-BD40-8CC6AAE0208B}" destId="{97FE0E29-F235-8D40-87DB-4E5C749DD429}" srcOrd="0" destOrd="0" parTransId="{4C7DBA05-8D34-D24A-A202-3F2DC8DC5DA6}" sibTransId="{AADAD05A-1CCF-124C-AC81-2A23D72D621E}"/>
    <dgm:cxn modelId="{8FE60639-848B-5E4F-A1CC-E7E64D3E25CA}" type="presOf" srcId="{7ABE4381-E8C4-EF42-BD40-8CC6AAE0208B}" destId="{D19123CB-87CA-B940-A39C-B19F192F70DE}" srcOrd="0" destOrd="0" presId="urn:microsoft.com/office/officeart/2005/8/layout/hChevron3"/>
    <dgm:cxn modelId="{420EA586-6059-4E40-A438-73B4CB658F4A}" type="presOf" srcId="{72925237-BD1B-4B4E-A24B-BE00623A9D4D}" destId="{212E5F32-E878-9343-898B-A5BA5EAF3D71}" srcOrd="0" destOrd="0" presId="urn:microsoft.com/office/officeart/2005/8/layout/hChevron3"/>
    <dgm:cxn modelId="{F71E72A5-89A6-F647-B0F8-10CA9EFD95B7}" type="presOf" srcId="{81C08AA6-04F0-7741-BACA-20A9B4DA60F4}" destId="{E997E9AD-802D-CC42-9EAC-ABDBA79690AB}" srcOrd="0" destOrd="0" presId="urn:microsoft.com/office/officeart/2005/8/layout/hChevron3"/>
    <dgm:cxn modelId="{8180B5AB-C8C4-A947-A765-D102295C53CB}" type="presOf" srcId="{188E3C8A-A404-E243-A735-EF101696C4D1}" destId="{519D38FD-8AB0-8147-A158-D819B0164978}" srcOrd="0" destOrd="0" presId="urn:microsoft.com/office/officeart/2005/8/layout/hChevron3"/>
    <dgm:cxn modelId="{A91C42BB-5162-794F-935A-D24E517CBAAA}" srcId="{7ABE4381-E8C4-EF42-BD40-8CC6AAE0208B}" destId="{72925237-BD1B-4B4E-A24B-BE00623A9D4D}" srcOrd="2" destOrd="0" parTransId="{F003925E-B53D-F347-90D4-7AA8A3439CF9}" sibTransId="{A7DD0C38-8B45-FB4E-9FE8-68C72C0B786A}"/>
    <dgm:cxn modelId="{C137EAD3-97FB-C348-ACAE-01B2146F37C4}" type="presOf" srcId="{97FE0E29-F235-8D40-87DB-4E5C749DD429}" destId="{F055E193-6A85-6349-94EA-9FE900AD5A06}" srcOrd="0" destOrd="0" presId="urn:microsoft.com/office/officeart/2005/8/layout/hChevron3"/>
    <dgm:cxn modelId="{770FB5DB-30DC-774E-8CA1-8F06EF17310C}" srcId="{7ABE4381-E8C4-EF42-BD40-8CC6AAE0208B}" destId="{188E3C8A-A404-E243-A735-EF101696C4D1}" srcOrd="1" destOrd="0" parTransId="{2D33EE42-A92B-F74A-A72F-A8AF58752F66}" sibTransId="{6051DE0F-3EF4-ED4D-BA40-EFF9345F3194}"/>
    <dgm:cxn modelId="{659B5EF4-0243-6048-8416-8099F9792577}" srcId="{7ABE4381-E8C4-EF42-BD40-8CC6AAE0208B}" destId="{81C08AA6-04F0-7741-BACA-20A9B4DA60F4}" srcOrd="3" destOrd="0" parTransId="{34D28C59-395E-D245-9B65-439B9713F9A0}" sibTransId="{A88E9741-13F7-454B-8EFE-E53C66F5F110}"/>
    <dgm:cxn modelId="{5C160A75-919C-194F-8B27-A0A4CD19C0E1}" type="presParOf" srcId="{D19123CB-87CA-B940-A39C-B19F192F70DE}" destId="{F055E193-6A85-6349-94EA-9FE900AD5A06}" srcOrd="0" destOrd="0" presId="urn:microsoft.com/office/officeart/2005/8/layout/hChevron3"/>
    <dgm:cxn modelId="{36B6FCC1-91E6-7042-B423-ACC233C37D7C}" type="presParOf" srcId="{D19123CB-87CA-B940-A39C-B19F192F70DE}" destId="{C69E5B72-CDC2-0D47-8532-83BDF53FECE1}" srcOrd="1" destOrd="0" presId="urn:microsoft.com/office/officeart/2005/8/layout/hChevron3"/>
    <dgm:cxn modelId="{B670C2F5-4EAF-D742-81C4-927DAAD98AB5}" type="presParOf" srcId="{D19123CB-87CA-B940-A39C-B19F192F70DE}" destId="{519D38FD-8AB0-8147-A158-D819B0164978}" srcOrd="2" destOrd="0" presId="urn:microsoft.com/office/officeart/2005/8/layout/hChevron3"/>
    <dgm:cxn modelId="{B7904373-0BD3-1445-AC4C-1B8B246C6197}" type="presParOf" srcId="{D19123CB-87CA-B940-A39C-B19F192F70DE}" destId="{BA57C750-D672-B043-82BE-FC6922081198}" srcOrd="3" destOrd="0" presId="urn:microsoft.com/office/officeart/2005/8/layout/hChevron3"/>
    <dgm:cxn modelId="{D2F91160-65AE-8444-8765-755591DEA7FD}" type="presParOf" srcId="{D19123CB-87CA-B940-A39C-B19F192F70DE}" destId="{212E5F32-E878-9343-898B-A5BA5EAF3D71}" srcOrd="4" destOrd="0" presId="urn:microsoft.com/office/officeart/2005/8/layout/hChevron3"/>
    <dgm:cxn modelId="{A9DFD822-F59E-004E-AD31-9A49AA146007}" type="presParOf" srcId="{D19123CB-87CA-B940-A39C-B19F192F70DE}" destId="{CC6D8F94-4058-A54C-87AE-94293879624E}" srcOrd="5" destOrd="0" presId="urn:microsoft.com/office/officeart/2005/8/layout/hChevron3"/>
    <dgm:cxn modelId="{D131A363-1F7E-2944-B6D8-16185ACA7754}" type="presParOf" srcId="{D19123CB-87CA-B940-A39C-B19F192F70DE}" destId="{E997E9AD-802D-CC42-9EAC-ABDBA79690AB}"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51BFB6-39CB-2A4D-AF81-6DA129E96AB9}" type="doc">
      <dgm:prSet loTypeId="urn:microsoft.com/office/officeart/2005/8/layout/funnel1" loCatId="" qsTypeId="urn:microsoft.com/office/officeart/2005/8/quickstyle/simple4" qsCatId="simple" csTypeId="urn:microsoft.com/office/officeart/2005/8/colors/accent1_2" csCatId="accent1" phldr="1"/>
      <dgm:spPr/>
      <dgm:t>
        <a:bodyPr/>
        <a:lstStyle/>
        <a:p>
          <a:endParaRPr lang="en-US"/>
        </a:p>
      </dgm:t>
    </dgm:pt>
    <dgm:pt modelId="{577B73D0-9DE2-2A4E-BA10-34FE0D8A58FE}">
      <dgm:prSet phldrT="[Text]" custT="1"/>
      <dgm:spPr>
        <a:solidFill>
          <a:schemeClr val="accent1"/>
        </a:solidFill>
      </dgm:spPr>
      <dgm:t>
        <a:bodyPr/>
        <a:lstStyle/>
        <a:p>
          <a:r>
            <a:rPr lang="en-US" sz="1400" dirty="0">
              <a:latin typeface="Open Sans" charset="0"/>
              <a:ea typeface="Open Sans" charset="0"/>
              <a:cs typeface="Open Sans" charset="0"/>
            </a:rPr>
            <a:t>SECTION 1</a:t>
          </a:r>
        </a:p>
      </dgm:t>
    </dgm:pt>
    <dgm:pt modelId="{339F7C38-AA6B-D440-BA5E-56BBF773D489}" type="parTrans" cxnId="{C6B77500-393D-9242-A6F0-8F7683C01CC2}">
      <dgm:prSet/>
      <dgm:spPr/>
      <dgm:t>
        <a:bodyPr/>
        <a:lstStyle/>
        <a:p>
          <a:endParaRPr lang="en-US" sz="1400" dirty="0">
            <a:latin typeface="Open Sans" charset="0"/>
            <a:ea typeface="Open Sans" charset="0"/>
            <a:cs typeface="Open Sans" charset="0"/>
          </a:endParaRPr>
        </a:p>
      </dgm:t>
    </dgm:pt>
    <dgm:pt modelId="{15216326-ECDC-324E-83F2-DCBEFD1E5B5E}" type="sibTrans" cxnId="{C6B77500-393D-9242-A6F0-8F7683C01CC2}">
      <dgm:prSet/>
      <dgm:spPr/>
      <dgm:t>
        <a:bodyPr/>
        <a:lstStyle/>
        <a:p>
          <a:endParaRPr lang="en-US" sz="1400" dirty="0">
            <a:latin typeface="Open Sans" charset="0"/>
            <a:ea typeface="Open Sans" charset="0"/>
            <a:cs typeface="Open Sans" charset="0"/>
          </a:endParaRPr>
        </a:p>
      </dgm:t>
    </dgm:pt>
    <dgm:pt modelId="{308B7BAA-D170-EE44-987C-A45782BF44F9}">
      <dgm:prSet phldrT="[Text]" custT="1"/>
      <dgm:spPr>
        <a:solidFill>
          <a:schemeClr val="tx1">
            <a:alpha val="80000"/>
          </a:schemeClr>
        </a:solidFill>
      </dgm:spPr>
      <dgm:t>
        <a:bodyPr/>
        <a:lstStyle/>
        <a:p>
          <a:r>
            <a:rPr lang="en-US" sz="1400" dirty="0">
              <a:latin typeface="Open Sans" charset="0"/>
              <a:ea typeface="Open Sans" charset="0"/>
              <a:cs typeface="Open Sans" charset="0"/>
            </a:rPr>
            <a:t>SECTION 2</a:t>
          </a:r>
        </a:p>
      </dgm:t>
    </dgm:pt>
    <dgm:pt modelId="{8D7D836D-3BFC-B44B-8ADB-E6FCEEF35DE2}" type="parTrans" cxnId="{B6B52580-A8EE-5B4A-B806-66DE18A30035}">
      <dgm:prSet/>
      <dgm:spPr/>
      <dgm:t>
        <a:bodyPr/>
        <a:lstStyle/>
        <a:p>
          <a:endParaRPr lang="en-US" sz="1400" dirty="0">
            <a:latin typeface="Open Sans" charset="0"/>
            <a:ea typeface="Open Sans" charset="0"/>
            <a:cs typeface="Open Sans" charset="0"/>
          </a:endParaRPr>
        </a:p>
      </dgm:t>
    </dgm:pt>
    <dgm:pt modelId="{1748D613-80ED-4B4F-A4FF-0FAD8C7211EB}" type="sibTrans" cxnId="{B6B52580-A8EE-5B4A-B806-66DE18A30035}">
      <dgm:prSet/>
      <dgm:spPr/>
      <dgm:t>
        <a:bodyPr/>
        <a:lstStyle/>
        <a:p>
          <a:endParaRPr lang="en-US" sz="1400" dirty="0">
            <a:latin typeface="Open Sans" charset="0"/>
            <a:ea typeface="Open Sans" charset="0"/>
            <a:cs typeface="Open Sans" charset="0"/>
          </a:endParaRPr>
        </a:p>
      </dgm:t>
    </dgm:pt>
    <dgm:pt modelId="{16346853-5D0C-1643-87BC-4ED3D0C09146}">
      <dgm:prSet phldrT="[Text]" custT="1"/>
      <dgm:spPr>
        <a:solidFill>
          <a:schemeClr val="tx1">
            <a:alpha val="70000"/>
          </a:schemeClr>
        </a:solidFill>
      </dgm:spPr>
      <dgm:t>
        <a:bodyPr/>
        <a:lstStyle/>
        <a:p>
          <a:r>
            <a:rPr lang="en-US" sz="1400" dirty="0">
              <a:latin typeface="Open Sans" charset="0"/>
              <a:ea typeface="Open Sans" charset="0"/>
              <a:cs typeface="Open Sans" charset="0"/>
            </a:rPr>
            <a:t>SECTION 3</a:t>
          </a:r>
        </a:p>
      </dgm:t>
    </dgm:pt>
    <dgm:pt modelId="{658BEC03-B8A4-7949-BB3D-BAE66D982748}" type="parTrans" cxnId="{B1FD08EE-72EA-774B-B6F5-2F31093379E4}">
      <dgm:prSet/>
      <dgm:spPr/>
      <dgm:t>
        <a:bodyPr/>
        <a:lstStyle/>
        <a:p>
          <a:endParaRPr lang="en-US" sz="1400" dirty="0">
            <a:latin typeface="Open Sans" charset="0"/>
            <a:ea typeface="Open Sans" charset="0"/>
            <a:cs typeface="Open Sans" charset="0"/>
          </a:endParaRPr>
        </a:p>
      </dgm:t>
    </dgm:pt>
    <dgm:pt modelId="{0405CB9C-DFF7-1B4D-AED6-5F0E1A8C7C24}" type="sibTrans" cxnId="{B1FD08EE-72EA-774B-B6F5-2F31093379E4}">
      <dgm:prSet/>
      <dgm:spPr/>
      <dgm:t>
        <a:bodyPr/>
        <a:lstStyle/>
        <a:p>
          <a:endParaRPr lang="en-US" sz="1400" dirty="0">
            <a:latin typeface="Open Sans" charset="0"/>
            <a:ea typeface="Open Sans" charset="0"/>
            <a:cs typeface="Open Sans" charset="0"/>
          </a:endParaRPr>
        </a:p>
      </dgm:t>
    </dgm:pt>
    <dgm:pt modelId="{96C7305B-CEDE-DB40-B57C-13A145024D7E}">
      <dgm:prSet phldrT="[Text]" custT="1"/>
      <dgm:spPr/>
      <dgm:t>
        <a:bodyPr/>
        <a:lstStyle/>
        <a:p>
          <a:r>
            <a:rPr lang="en-US" sz="1400" b="1" i="0" dirty="0">
              <a:latin typeface="Open Sans ExtraBold" charset="0"/>
              <a:ea typeface="Open Sans ExtraBold" charset="0"/>
              <a:cs typeface="Open Sans ExtraBold" charset="0"/>
            </a:rPr>
            <a:t>YOUR TITLE HERE</a:t>
          </a:r>
        </a:p>
      </dgm:t>
    </dgm:pt>
    <dgm:pt modelId="{BCFD3E54-91FC-194F-B2C4-5151FB472447}" type="parTrans" cxnId="{19F8935E-882F-3449-9CDF-D51B55AB1E80}">
      <dgm:prSet/>
      <dgm:spPr/>
      <dgm:t>
        <a:bodyPr/>
        <a:lstStyle/>
        <a:p>
          <a:endParaRPr lang="en-US" sz="1400" dirty="0">
            <a:latin typeface="Open Sans" charset="0"/>
            <a:ea typeface="Open Sans" charset="0"/>
            <a:cs typeface="Open Sans" charset="0"/>
          </a:endParaRPr>
        </a:p>
      </dgm:t>
    </dgm:pt>
    <dgm:pt modelId="{79ECEE69-DC46-EC4A-96DC-5CBE661CADDA}" type="sibTrans" cxnId="{19F8935E-882F-3449-9CDF-D51B55AB1E80}">
      <dgm:prSet/>
      <dgm:spPr/>
      <dgm:t>
        <a:bodyPr/>
        <a:lstStyle/>
        <a:p>
          <a:endParaRPr lang="en-US" sz="1400" dirty="0">
            <a:latin typeface="Open Sans" charset="0"/>
            <a:ea typeface="Open Sans" charset="0"/>
            <a:cs typeface="Open Sans" charset="0"/>
          </a:endParaRPr>
        </a:p>
      </dgm:t>
    </dgm:pt>
    <dgm:pt modelId="{F196236A-E27E-814B-953A-4C0F72EA0D0E}" type="pres">
      <dgm:prSet presAssocID="{0851BFB6-39CB-2A4D-AF81-6DA129E96AB9}" presName="Name0" presStyleCnt="0">
        <dgm:presLayoutVars>
          <dgm:chMax val="4"/>
          <dgm:resizeHandles val="exact"/>
        </dgm:presLayoutVars>
      </dgm:prSet>
      <dgm:spPr/>
    </dgm:pt>
    <dgm:pt modelId="{F7ACEFF9-A7F9-5941-A9B7-FCDC37F19EDC}" type="pres">
      <dgm:prSet presAssocID="{0851BFB6-39CB-2A4D-AF81-6DA129E96AB9}" presName="ellipse" presStyleLbl="trBgShp" presStyleIdx="0" presStyleCnt="1" custLinFactNeighborX="1330" custLinFactNeighborY="913"/>
      <dgm:spPr>
        <a:solidFill>
          <a:schemeClr val="tx1">
            <a:alpha val="5000"/>
          </a:schemeClr>
        </a:solidFill>
      </dgm:spPr>
    </dgm:pt>
    <dgm:pt modelId="{A85DB130-F7A7-C94F-9A7C-E11A86DF76A8}" type="pres">
      <dgm:prSet presAssocID="{0851BFB6-39CB-2A4D-AF81-6DA129E96AB9}" presName="arrow1" presStyleLbl="fgShp" presStyleIdx="0" presStyleCnt="1" custScaleX="40582" custLinFactNeighborX="5891" custLinFactNeighborY="-21476"/>
      <dgm:spPr>
        <a:solidFill>
          <a:schemeClr val="tx1">
            <a:alpha val="80000"/>
          </a:schemeClr>
        </a:solidFill>
      </dgm:spPr>
    </dgm:pt>
    <dgm:pt modelId="{AC870657-4F97-9D41-A422-AB6A0BA0AC25}" type="pres">
      <dgm:prSet presAssocID="{0851BFB6-39CB-2A4D-AF81-6DA129E96AB9}" presName="rectangle" presStyleLbl="revTx" presStyleIdx="0" presStyleCnt="1" custLinFactNeighborX="1227" custLinFactNeighborY="-18420">
        <dgm:presLayoutVars>
          <dgm:bulletEnabled val="1"/>
        </dgm:presLayoutVars>
      </dgm:prSet>
      <dgm:spPr/>
    </dgm:pt>
    <dgm:pt modelId="{D11488F8-9DB6-BF45-A395-DFF65B6B1281}" type="pres">
      <dgm:prSet presAssocID="{308B7BAA-D170-EE44-987C-A45782BF44F9}" presName="item1" presStyleLbl="node1" presStyleIdx="0" presStyleCnt="3">
        <dgm:presLayoutVars>
          <dgm:bulletEnabled val="1"/>
        </dgm:presLayoutVars>
      </dgm:prSet>
      <dgm:spPr/>
    </dgm:pt>
    <dgm:pt modelId="{B495E51B-44EE-3547-BBE6-D9C4C00D5ED0}" type="pres">
      <dgm:prSet presAssocID="{16346853-5D0C-1643-87BC-4ED3D0C09146}" presName="item2" presStyleLbl="node1" presStyleIdx="1" presStyleCnt="3">
        <dgm:presLayoutVars>
          <dgm:bulletEnabled val="1"/>
        </dgm:presLayoutVars>
      </dgm:prSet>
      <dgm:spPr/>
    </dgm:pt>
    <dgm:pt modelId="{88F069DE-B0DF-2641-B01B-62DD5C9EF1E7}" type="pres">
      <dgm:prSet presAssocID="{96C7305B-CEDE-DB40-B57C-13A145024D7E}" presName="item3" presStyleLbl="node1" presStyleIdx="2" presStyleCnt="3">
        <dgm:presLayoutVars>
          <dgm:bulletEnabled val="1"/>
        </dgm:presLayoutVars>
      </dgm:prSet>
      <dgm:spPr/>
    </dgm:pt>
    <dgm:pt modelId="{E93975A0-6737-A64F-91EF-C47693253601}" type="pres">
      <dgm:prSet presAssocID="{0851BFB6-39CB-2A4D-AF81-6DA129E96AB9}" presName="funnel" presStyleLbl="trAlignAcc1" presStyleIdx="0" presStyleCnt="1" custLinFactNeighborX="639"/>
      <dgm:spPr>
        <a:ln>
          <a:solidFill>
            <a:schemeClr val="tx1">
              <a:alpha val="20000"/>
            </a:schemeClr>
          </a:solidFill>
        </a:ln>
      </dgm:spPr>
    </dgm:pt>
  </dgm:ptLst>
  <dgm:cxnLst>
    <dgm:cxn modelId="{C6B77500-393D-9242-A6F0-8F7683C01CC2}" srcId="{0851BFB6-39CB-2A4D-AF81-6DA129E96AB9}" destId="{577B73D0-9DE2-2A4E-BA10-34FE0D8A58FE}" srcOrd="0" destOrd="0" parTransId="{339F7C38-AA6B-D440-BA5E-56BBF773D489}" sibTransId="{15216326-ECDC-324E-83F2-DCBEFD1E5B5E}"/>
    <dgm:cxn modelId="{3C95870B-50FE-CA4D-989D-2C0248B6B6D5}" type="presOf" srcId="{0851BFB6-39CB-2A4D-AF81-6DA129E96AB9}" destId="{F196236A-E27E-814B-953A-4C0F72EA0D0E}" srcOrd="0" destOrd="0" presId="urn:microsoft.com/office/officeart/2005/8/layout/funnel1"/>
    <dgm:cxn modelId="{81E80524-9FC6-C849-A1AE-0A142E0A8410}" type="presOf" srcId="{308B7BAA-D170-EE44-987C-A45782BF44F9}" destId="{B495E51B-44EE-3547-BBE6-D9C4C00D5ED0}" srcOrd="0" destOrd="0" presId="urn:microsoft.com/office/officeart/2005/8/layout/funnel1"/>
    <dgm:cxn modelId="{7DAB9525-1560-B148-A990-D406D9A75EB7}" type="presOf" srcId="{577B73D0-9DE2-2A4E-BA10-34FE0D8A58FE}" destId="{88F069DE-B0DF-2641-B01B-62DD5C9EF1E7}" srcOrd="0" destOrd="0" presId="urn:microsoft.com/office/officeart/2005/8/layout/funnel1"/>
    <dgm:cxn modelId="{19F8935E-882F-3449-9CDF-D51B55AB1E80}" srcId="{0851BFB6-39CB-2A4D-AF81-6DA129E96AB9}" destId="{96C7305B-CEDE-DB40-B57C-13A145024D7E}" srcOrd="3" destOrd="0" parTransId="{BCFD3E54-91FC-194F-B2C4-5151FB472447}" sibTransId="{79ECEE69-DC46-EC4A-96DC-5CBE661CADDA}"/>
    <dgm:cxn modelId="{8BB73A70-79EC-0843-A3A2-04139868A830}" type="presOf" srcId="{96C7305B-CEDE-DB40-B57C-13A145024D7E}" destId="{AC870657-4F97-9D41-A422-AB6A0BA0AC25}" srcOrd="0" destOrd="0" presId="urn:microsoft.com/office/officeart/2005/8/layout/funnel1"/>
    <dgm:cxn modelId="{B6B52580-A8EE-5B4A-B806-66DE18A30035}" srcId="{0851BFB6-39CB-2A4D-AF81-6DA129E96AB9}" destId="{308B7BAA-D170-EE44-987C-A45782BF44F9}" srcOrd="1" destOrd="0" parTransId="{8D7D836D-3BFC-B44B-8ADB-E6FCEEF35DE2}" sibTransId="{1748D613-80ED-4B4F-A4FF-0FAD8C7211EB}"/>
    <dgm:cxn modelId="{6E12F9EB-6895-E448-8158-B53538C8F029}" type="presOf" srcId="{16346853-5D0C-1643-87BC-4ED3D0C09146}" destId="{D11488F8-9DB6-BF45-A395-DFF65B6B1281}" srcOrd="0" destOrd="0" presId="urn:microsoft.com/office/officeart/2005/8/layout/funnel1"/>
    <dgm:cxn modelId="{B1FD08EE-72EA-774B-B6F5-2F31093379E4}" srcId="{0851BFB6-39CB-2A4D-AF81-6DA129E96AB9}" destId="{16346853-5D0C-1643-87BC-4ED3D0C09146}" srcOrd="2" destOrd="0" parTransId="{658BEC03-B8A4-7949-BB3D-BAE66D982748}" sibTransId="{0405CB9C-DFF7-1B4D-AED6-5F0E1A8C7C24}"/>
    <dgm:cxn modelId="{6A037713-5275-5F4D-A14D-F5C9484FE256}" type="presParOf" srcId="{F196236A-E27E-814B-953A-4C0F72EA0D0E}" destId="{F7ACEFF9-A7F9-5941-A9B7-FCDC37F19EDC}" srcOrd="0" destOrd="0" presId="urn:microsoft.com/office/officeart/2005/8/layout/funnel1"/>
    <dgm:cxn modelId="{11CA909A-2205-2449-BB5A-F788F85E9FD1}" type="presParOf" srcId="{F196236A-E27E-814B-953A-4C0F72EA0D0E}" destId="{A85DB130-F7A7-C94F-9A7C-E11A86DF76A8}" srcOrd="1" destOrd="0" presId="urn:microsoft.com/office/officeart/2005/8/layout/funnel1"/>
    <dgm:cxn modelId="{6CB381D6-1FD5-2C41-89FE-142B200CA9B1}" type="presParOf" srcId="{F196236A-E27E-814B-953A-4C0F72EA0D0E}" destId="{AC870657-4F97-9D41-A422-AB6A0BA0AC25}" srcOrd="2" destOrd="0" presId="urn:microsoft.com/office/officeart/2005/8/layout/funnel1"/>
    <dgm:cxn modelId="{BCEB6369-AB31-8F48-94B2-CD1A41B6410B}" type="presParOf" srcId="{F196236A-E27E-814B-953A-4C0F72EA0D0E}" destId="{D11488F8-9DB6-BF45-A395-DFF65B6B1281}" srcOrd="3" destOrd="0" presId="urn:microsoft.com/office/officeart/2005/8/layout/funnel1"/>
    <dgm:cxn modelId="{33569177-FE6B-6342-80C4-EE606CEB3F70}" type="presParOf" srcId="{F196236A-E27E-814B-953A-4C0F72EA0D0E}" destId="{B495E51B-44EE-3547-BBE6-D9C4C00D5ED0}" srcOrd="4" destOrd="0" presId="urn:microsoft.com/office/officeart/2005/8/layout/funnel1"/>
    <dgm:cxn modelId="{A7AA201B-910E-CF41-A9A1-655BEAF0ACE4}" type="presParOf" srcId="{F196236A-E27E-814B-953A-4C0F72EA0D0E}" destId="{88F069DE-B0DF-2641-B01B-62DD5C9EF1E7}" srcOrd="5" destOrd="0" presId="urn:microsoft.com/office/officeart/2005/8/layout/funnel1"/>
    <dgm:cxn modelId="{C53AAF48-5572-8A41-B9E8-67E8DE4BCC8E}" type="presParOf" srcId="{F196236A-E27E-814B-953A-4C0F72EA0D0E}" destId="{E93975A0-6737-A64F-91EF-C47693253601}"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6D25C7-8D81-7846-8A13-611D875FC46D}" type="doc">
      <dgm:prSet loTypeId="urn:microsoft.com/office/officeart/2005/8/layout/cycle4" loCatId="" qsTypeId="urn:microsoft.com/office/officeart/2005/8/quickstyle/simple4" qsCatId="simple" csTypeId="urn:microsoft.com/office/officeart/2005/8/colors/accent1_2" csCatId="accent1" phldr="1"/>
      <dgm:spPr/>
      <dgm:t>
        <a:bodyPr/>
        <a:lstStyle/>
        <a:p>
          <a:endParaRPr lang="en-US"/>
        </a:p>
      </dgm:t>
    </dgm:pt>
    <dgm:pt modelId="{70736DBD-2059-FB42-9273-D5C4E791165E}">
      <dgm:prSet phldrT="[Text]" custT="1"/>
      <dgm:spPr>
        <a:noFill/>
        <a:ln>
          <a:solidFill>
            <a:schemeClr val="tx1">
              <a:alpha val="20000"/>
            </a:schemeClr>
          </a:solidFill>
        </a:ln>
      </dgm:spPr>
      <dgm:t>
        <a:bodyPr/>
        <a:lstStyle/>
        <a:p>
          <a:r>
            <a:rPr lang="en-US" sz="1400" dirty="0">
              <a:solidFill>
                <a:schemeClr val="tx1"/>
              </a:solidFill>
              <a:latin typeface="Open Sans" charset="0"/>
              <a:ea typeface="Open Sans" charset="0"/>
              <a:cs typeface="Open Sans" charset="0"/>
            </a:rPr>
            <a:t>SECTION #1</a:t>
          </a:r>
        </a:p>
      </dgm:t>
    </dgm:pt>
    <dgm:pt modelId="{E88FE8EB-5383-0C45-BA2D-0508A7D10912}" type="parTrans" cxnId="{D3004A93-1C29-654D-8AB8-C4F4DF912C73}">
      <dgm:prSet/>
      <dgm:spPr/>
      <dgm:t>
        <a:bodyPr/>
        <a:lstStyle/>
        <a:p>
          <a:endParaRPr lang="en-US" sz="1400" dirty="0">
            <a:latin typeface="Open Sans" charset="0"/>
            <a:ea typeface="Open Sans" charset="0"/>
            <a:cs typeface="Open Sans" charset="0"/>
          </a:endParaRPr>
        </a:p>
      </dgm:t>
    </dgm:pt>
    <dgm:pt modelId="{77787702-77EB-F84B-90A0-E9B6E880677A}" type="sibTrans" cxnId="{D3004A93-1C29-654D-8AB8-C4F4DF912C73}">
      <dgm:prSet/>
      <dgm:spPr/>
      <dgm:t>
        <a:bodyPr/>
        <a:lstStyle/>
        <a:p>
          <a:endParaRPr lang="en-US" sz="1400" dirty="0">
            <a:latin typeface="Open Sans" charset="0"/>
            <a:ea typeface="Open Sans" charset="0"/>
            <a:cs typeface="Open Sans" charset="0"/>
          </a:endParaRPr>
        </a:p>
      </dgm:t>
    </dgm:pt>
    <dgm:pt modelId="{27F7F686-534C-3A45-943F-4779014FE4B9}">
      <dgm:prSet phldrT="[Text]" custT="1"/>
      <dgm:spPr>
        <a:ln>
          <a:noFill/>
        </a:ln>
      </dgm:spPr>
      <dgm:t>
        <a:bodyPr/>
        <a:lstStyle/>
        <a:p>
          <a:r>
            <a:rPr lang="en-US" sz="1400" b="1" i="0" dirty="0">
              <a:latin typeface="Open Sans ExtraBold" charset="0"/>
              <a:ea typeface="Open Sans ExtraBold" charset="0"/>
              <a:cs typeface="Open Sans ExtraBold" charset="0"/>
            </a:rPr>
            <a:t>SAMPLE TITLE HERE</a:t>
          </a:r>
        </a:p>
      </dgm:t>
    </dgm:pt>
    <dgm:pt modelId="{869FB1A6-7738-084E-9ECF-0FE1512658E7}" type="parTrans" cxnId="{151C99A8-1BBF-C942-96C3-222E73FC5A70}">
      <dgm:prSet/>
      <dgm:spPr/>
      <dgm:t>
        <a:bodyPr/>
        <a:lstStyle/>
        <a:p>
          <a:endParaRPr lang="en-US" sz="1400" dirty="0">
            <a:latin typeface="Open Sans" charset="0"/>
            <a:ea typeface="Open Sans" charset="0"/>
            <a:cs typeface="Open Sans" charset="0"/>
          </a:endParaRPr>
        </a:p>
      </dgm:t>
    </dgm:pt>
    <dgm:pt modelId="{1E16FA99-89F9-6C43-9E0A-47E7BB9619C4}" type="sibTrans" cxnId="{151C99A8-1BBF-C942-96C3-222E73FC5A70}">
      <dgm:prSet/>
      <dgm:spPr/>
      <dgm:t>
        <a:bodyPr/>
        <a:lstStyle/>
        <a:p>
          <a:endParaRPr lang="en-US" sz="1400" dirty="0">
            <a:latin typeface="Open Sans" charset="0"/>
            <a:ea typeface="Open Sans" charset="0"/>
            <a:cs typeface="Open Sans" charset="0"/>
          </a:endParaRPr>
        </a:p>
      </dgm:t>
    </dgm:pt>
    <dgm:pt modelId="{87540454-E4B3-ED4C-9A70-BEBF770D2E40}">
      <dgm:prSet phldrT="[Text]" custT="1"/>
      <dgm:spPr>
        <a:solidFill>
          <a:schemeClr val="accent1"/>
        </a:solidFill>
      </dgm:spPr>
      <dgm:t>
        <a:bodyPr/>
        <a:lstStyle/>
        <a:p>
          <a:r>
            <a:rPr lang="en-US" sz="1400" dirty="0">
              <a:solidFill>
                <a:srgbClr val="FFFFFF"/>
              </a:solidFill>
              <a:latin typeface="Open Sans" charset="0"/>
              <a:ea typeface="Open Sans" charset="0"/>
              <a:cs typeface="Open Sans" charset="0"/>
            </a:rPr>
            <a:t>SECTION #2</a:t>
          </a:r>
        </a:p>
      </dgm:t>
    </dgm:pt>
    <dgm:pt modelId="{B88AF2E3-2EC8-6443-AB10-9C837B1F8A29}" type="parTrans" cxnId="{24808ACF-D651-2941-812F-6677C951203C}">
      <dgm:prSet/>
      <dgm:spPr/>
      <dgm:t>
        <a:bodyPr/>
        <a:lstStyle/>
        <a:p>
          <a:endParaRPr lang="en-US" sz="1400" dirty="0">
            <a:latin typeface="Open Sans" charset="0"/>
            <a:ea typeface="Open Sans" charset="0"/>
            <a:cs typeface="Open Sans" charset="0"/>
          </a:endParaRPr>
        </a:p>
      </dgm:t>
    </dgm:pt>
    <dgm:pt modelId="{FF54655A-5291-AD4C-B3D3-DD813D94C440}" type="sibTrans" cxnId="{24808ACF-D651-2941-812F-6677C951203C}">
      <dgm:prSet/>
      <dgm:spPr/>
      <dgm:t>
        <a:bodyPr/>
        <a:lstStyle/>
        <a:p>
          <a:endParaRPr lang="en-US" sz="1400" dirty="0">
            <a:latin typeface="Open Sans" charset="0"/>
            <a:ea typeface="Open Sans" charset="0"/>
            <a:cs typeface="Open Sans" charset="0"/>
          </a:endParaRPr>
        </a:p>
      </dgm:t>
    </dgm:pt>
    <dgm:pt modelId="{2EF2CCF7-9C77-8342-BA65-ADA65C6CD033}">
      <dgm:prSet phldrT="[Text]" custT="1"/>
      <dgm:spPr>
        <a:ln>
          <a:noFill/>
        </a:ln>
      </dgm:spPr>
      <dgm:t>
        <a:bodyPr/>
        <a:lstStyle/>
        <a:p>
          <a:r>
            <a:rPr lang="en-US" sz="1400" b="1" i="0" dirty="0">
              <a:latin typeface="Open Sans ExtraBold" charset="0"/>
              <a:ea typeface="Open Sans ExtraBold" charset="0"/>
              <a:cs typeface="Open Sans ExtraBold" charset="0"/>
            </a:rPr>
            <a:t>SAMPLE TITLE HERE</a:t>
          </a:r>
        </a:p>
      </dgm:t>
    </dgm:pt>
    <dgm:pt modelId="{727087DF-FEEF-0142-B19D-2355668D450F}" type="parTrans" cxnId="{58ACB8D3-3695-F04B-AD19-141273507EC4}">
      <dgm:prSet/>
      <dgm:spPr/>
      <dgm:t>
        <a:bodyPr/>
        <a:lstStyle/>
        <a:p>
          <a:endParaRPr lang="en-US" sz="1400" dirty="0">
            <a:latin typeface="Open Sans" charset="0"/>
            <a:ea typeface="Open Sans" charset="0"/>
            <a:cs typeface="Open Sans" charset="0"/>
          </a:endParaRPr>
        </a:p>
      </dgm:t>
    </dgm:pt>
    <dgm:pt modelId="{9D783A4D-E130-0848-A0AF-AE0EB6166EF1}" type="sibTrans" cxnId="{58ACB8D3-3695-F04B-AD19-141273507EC4}">
      <dgm:prSet/>
      <dgm:spPr/>
      <dgm:t>
        <a:bodyPr/>
        <a:lstStyle/>
        <a:p>
          <a:endParaRPr lang="en-US" sz="1400" dirty="0">
            <a:latin typeface="Open Sans" charset="0"/>
            <a:ea typeface="Open Sans" charset="0"/>
            <a:cs typeface="Open Sans" charset="0"/>
          </a:endParaRPr>
        </a:p>
      </dgm:t>
    </dgm:pt>
    <dgm:pt modelId="{35A6BA18-ABC3-A847-84BD-43EA1FC60BCE}">
      <dgm:prSet phldrT="[Text]" custT="1"/>
      <dgm:spPr>
        <a:noFill/>
        <a:ln>
          <a:solidFill>
            <a:schemeClr val="tx1">
              <a:alpha val="20000"/>
            </a:schemeClr>
          </a:solidFill>
        </a:ln>
      </dgm:spPr>
      <dgm:t>
        <a:bodyPr/>
        <a:lstStyle/>
        <a:p>
          <a:r>
            <a:rPr lang="en-US" sz="1400" dirty="0">
              <a:solidFill>
                <a:schemeClr val="tx1"/>
              </a:solidFill>
              <a:latin typeface="Open Sans" charset="0"/>
              <a:ea typeface="Open Sans" charset="0"/>
              <a:cs typeface="Open Sans" charset="0"/>
            </a:rPr>
            <a:t>SECTION #3</a:t>
          </a:r>
        </a:p>
      </dgm:t>
    </dgm:pt>
    <dgm:pt modelId="{4168EF25-EA32-874A-A20D-AA2D4A702F03}" type="parTrans" cxnId="{B715FBAE-6F30-684B-A1FC-3864195EC8B4}">
      <dgm:prSet/>
      <dgm:spPr/>
      <dgm:t>
        <a:bodyPr/>
        <a:lstStyle/>
        <a:p>
          <a:endParaRPr lang="en-US" sz="1400" dirty="0">
            <a:latin typeface="Open Sans" charset="0"/>
            <a:ea typeface="Open Sans" charset="0"/>
            <a:cs typeface="Open Sans" charset="0"/>
          </a:endParaRPr>
        </a:p>
      </dgm:t>
    </dgm:pt>
    <dgm:pt modelId="{E7AF4D38-26C6-2541-9707-619A731BDB3D}" type="sibTrans" cxnId="{B715FBAE-6F30-684B-A1FC-3864195EC8B4}">
      <dgm:prSet/>
      <dgm:spPr/>
      <dgm:t>
        <a:bodyPr/>
        <a:lstStyle/>
        <a:p>
          <a:endParaRPr lang="en-US" sz="1400" dirty="0">
            <a:latin typeface="Open Sans" charset="0"/>
            <a:ea typeface="Open Sans" charset="0"/>
            <a:cs typeface="Open Sans" charset="0"/>
          </a:endParaRPr>
        </a:p>
      </dgm:t>
    </dgm:pt>
    <dgm:pt modelId="{7BF06CEF-7343-C542-AE07-E2C2B2313A1C}">
      <dgm:prSet phldrT="[Text]" custT="1"/>
      <dgm:spPr>
        <a:ln>
          <a:noFill/>
        </a:ln>
      </dgm:spPr>
      <dgm:t>
        <a:bodyPr anchor="b"/>
        <a:lstStyle/>
        <a:p>
          <a:r>
            <a:rPr lang="en-US" sz="1400" b="1" i="0" dirty="0">
              <a:latin typeface="Open Sans ExtraBold" charset="0"/>
              <a:ea typeface="Open Sans ExtraBold" charset="0"/>
              <a:cs typeface="Open Sans ExtraBold" charset="0"/>
            </a:rPr>
            <a:t>SAMPLE TITLE HERE</a:t>
          </a:r>
        </a:p>
      </dgm:t>
    </dgm:pt>
    <dgm:pt modelId="{3C20FCB2-B668-5840-9895-54053A85A1F0}" type="parTrans" cxnId="{2FDB942B-EC81-6E4C-AE79-2180678D9862}">
      <dgm:prSet/>
      <dgm:spPr/>
      <dgm:t>
        <a:bodyPr/>
        <a:lstStyle/>
        <a:p>
          <a:endParaRPr lang="en-US" sz="1400" dirty="0">
            <a:latin typeface="Open Sans" charset="0"/>
            <a:ea typeface="Open Sans" charset="0"/>
            <a:cs typeface="Open Sans" charset="0"/>
          </a:endParaRPr>
        </a:p>
      </dgm:t>
    </dgm:pt>
    <dgm:pt modelId="{8566AF14-34DC-994C-AC43-32853A99BC85}" type="sibTrans" cxnId="{2FDB942B-EC81-6E4C-AE79-2180678D9862}">
      <dgm:prSet/>
      <dgm:spPr/>
      <dgm:t>
        <a:bodyPr/>
        <a:lstStyle/>
        <a:p>
          <a:endParaRPr lang="en-US" sz="1400" dirty="0">
            <a:latin typeface="Open Sans" charset="0"/>
            <a:ea typeface="Open Sans" charset="0"/>
            <a:cs typeface="Open Sans" charset="0"/>
          </a:endParaRPr>
        </a:p>
      </dgm:t>
    </dgm:pt>
    <dgm:pt modelId="{E77CE76A-4C17-4642-8695-B3D2820DE15E}">
      <dgm:prSet phldrT="[Text]" custT="1"/>
      <dgm:spPr>
        <a:noFill/>
        <a:ln>
          <a:solidFill>
            <a:schemeClr val="tx1">
              <a:alpha val="20000"/>
            </a:schemeClr>
          </a:solidFill>
        </a:ln>
      </dgm:spPr>
      <dgm:t>
        <a:bodyPr/>
        <a:lstStyle/>
        <a:p>
          <a:r>
            <a:rPr lang="en-US" sz="1400" dirty="0">
              <a:solidFill>
                <a:schemeClr val="tx1"/>
              </a:solidFill>
              <a:latin typeface="Open Sans" charset="0"/>
              <a:ea typeface="Open Sans" charset="0"/>
              <a:cs typeface="Open Sans" charset="0"/>
            </a:rPr>
            <a:t>SECTION #4</a:t>
          </a:r>
        </a:p>
      </dgm:t>
    </dgm:pt>
    <dgm:pt modelId="{5937DED5-D28E-D243-A62A-4F6C96986FFA}" type="parTrans" cxnId="{F66FF1EE-13F7-394A-8A93-D2022E0FAED9}">
      <dgm:prSet/>
      <dgm:spPr/>
      <dgm:t>
        <a:bodyPr/>
        <a:lstStyle/>
        <a:p>
          <a:endParaRPr lang="en-US" sz="1400" dirty="0">
            <a:latin typeface="Open Sans" charset="0"/>
            <a:ea typeface="Open Sans" charset="0"/>
            <a:cs typeface="Open Sans" charset="0"/>
          </a:endParaRPr>
        </a:p>
      </dgm:t>
    </dgm:pt>
    <dgm:pt modelId="{AB52E417-8A2C-3140-8ABC-00B10B594090}" type="sibTrans" cxnId="{F66FF1EE-13F7-394A-8A93-D2022E0FAED9}">
      <dgm:prSet/>
      <dgm:spPr/>
      <dgm:t>
        <a:bodyPr/>
        <a:lstStyle/>
        <a:p>
          <a:endParaRPr lang="en-US" sz="1400" dirty="0">
            <a:latin typeface="Open Sans" charset="0"/>
            <a:ea typeface="Open Sans" charset="0"/>
            <a:cs typeface="Open Sans" charset="0"/>
          </a:endParaRPr>
        </a:p>
      </dgm:t>
    </dgm:pt>
    <dgm:pt modelId="{978DBDE3-3E12-4140-8910-97C1221378F4}">
      <dgm:prSet phldrT="[Text]" custT="1"/>
      <dgm:spPr>
        <a:ln>
          <a:noFill/>
        </a:ln>
      </dgm:spPr>
      <dgm:t>
        <a:bodyPr anchor="b"/>
        <a:lstStyle/>
        <a:p>
          <a:r>
            <a:rPr lang="en-US" sz="1400" b="1" i="0" dirty="0">
              <a:latin typeface="Open Sans ExtraBold" charset="0"/>
              <a:ea typeface="Open Sans ExtraBold" charset="0"/>
              <a:cs typeface="Open Sans ExtraBold" charset="0"/>
            </a:rPr>
            <a:t>SAMPLE TITLE HERE</a:t>
          </a:r>
        </a:p>
      </dgm:t>
    </dgm:pt>
    <dgm:pt modelId="{CDD3888F-AEA1-D346-8938-C452871ADDC1}" type="parTrans" cxnId="{0ED2277D-486D-C048-9B5B-FAC924EBCB39}">
      <dgm:prSet/>
      <dgm:spPr/>
      <dgm:t>
        <a:bodyPr/>
        <a:lstStyle/>
        <a:p>
          <a:endParaRPr lang="en-US" sz="1400" dirty="0">
            <a:latin typeface="Open Sans" charset="0"/>
            <a:ea typeface="Open Sans" charset="0"/>
            <a:cs typeface="Open Sans" charset="0"/>
          </a:endParaRPr>
        </a:p>
      </dgm:t>
    </dgm:pt>
    <dgm:pt modelId="{546BEA57-F7EA-2349-9F26-8FF59AE08DA6}" type="sibTrans" cxnId="{0ED2277D-486D-C048-9B5B-FAC924EBCB39}">
      <dgm:prSet/>
      <dgm:spPr/>
      <dgm:t>
        <a:bodyPr/>
        <a:lstStyle/>
        <a:p>
          <a:endParaRPr lang="en-US" sz="1400" dirty="0">
            <a:latin typeface="Open Sans" charset="0"/>
            <a:ea typeface="Open Sans" charset="0"/>
            <a:cs typeface="Open Sans" charset="0"/>
          </a:endParaRPr>
        </a:p>
      </dgm:t>
    </dgm:pt>
    <dgm:pt modelId="{3B6FDA15-5CF2-1147-8F3A-5C1319D62109}" type="pres">
      <dgm:prSet presAssocID="{A36D25C7-8D81-7846-8A13-611D875FC46D}" presName="cycleMatrixDiagram" presStyleCnt="0">
        <dgm:presLayoutVars>
          <dgm:chMax val="1"/>
          <dgm:dir/>
          <dgm:animLvl val="lvl"/>
          <dgm:resizeHandles val="exact"/>
        </dgm:presLayoutVars>
      </dgm:prSet>
      <dgm:spPr/>
    </dgm:pt>
    <dgm:pt modelId="{47F06509-B011-E84E-A517-8217105894EB}" type="pres">
      <dgm:prSet presAssocID="{A36D25C7-8D81-7846-8A13-611D875FC46D}" presName="children" presStyleCnt="0"/>
      <dgm:spPr/>
    </dgm:pt>
    <dgm:pt modelId="{B49BA654-D0EB-6B48-B18A-5A9C3163C131}" type="pres">
      <dgm:prSet presAssocID="{A36D25C7-8D81-7846-8A13-611D875FC46D}" presName="child1group" presStyleCnt="0"/>
      <dgm:spPr/>
    </dgm:pt>
    <dgm:pt modelId="{84124F80-228F-7340-B632-CBFB6D6DE03F}" type="pres">
      <dgm:prSet presAssocID="{A36D25C7-8D81-7846-8A13-611D875FC46D}" presName="child1" presStyleLbl="bgAcc1" presStyleIdx="0" presStyleCnt="4" custLinFactNeighborY="3600"/>
      <dgm:spPr/>
    </dgm:pt>
    <dgm:pt modelId="{32ACA4FE-D2C2-F948-90FB-70A3313E266B}" type="pres">
      <dgm:prSet presAssocID="{A36D25C7-8D81-7846-8A13-611D875FC46D}" presName="child1Text" presStyleLbl="bgAcc1" presStyleIdx="0" presStyleCnt="4">
        <dgm:presLayoutVars>
          <dgm:bulletEnabled val="1"/>
        </dgm:presLayoutVars>
      </dgm:prSet>
      <dgm:spPr/>
    </dgm:pt>
    <dgm:pt modelId="{9EA4CAA0-E778-C84A-8C26-417F54C4ADE4}" type="pres">
      <dgm:prSet presAssocID="{A36D25C7-8D81-7846-8A13-611D875FC46D}" presName="child2group" presStyleCnt="0"/>
      <dgm:spPr/>
    </dgm:pt>
    <dgm:pt modelId="{E0C9D0D4-2934-EA41-A2D8-953C83BB7B6F}" type="pres">
      <dgm:prSet presAssocID="{A36D25C7-8D81-7846-8A13-611D875FC46D}" presName="child2" presStyleLbl="bgAcc1" presStyleIdx="1" presStyleCnt="4" custLinFactNeighborY="3600"/>
      <dgm:spPr/>
    </dgm:pt>
    <dgm:pt modelId="{9119A553-B640-B548-8ECF-F92CB88D490D}" type="pres">
      <dgm:prSet presAssocID="{A36D25C7-8D81-7846-8A13-611D875FC46D}" presName="child2Text" presStyleLbl="bgAcc1" presStyleIdx="1" presStyleCnt="4">
        <dgm:presLayoutVars>
          <dgm:bulletEnabled val="1"/>
        </dgm:presLayoutVars>
      </dgm:prSet>
      <dgm:spPr/>
    </dgm:pt>
    <dgm:pt modelId="{4F8D4097-32F0-414A-ADAD-B928544E2279}" type="pres">
      <dgm:prSet presAssocID="{A36D25C7-8D81-7846-8A13-611D875FC46D}" presName="child3group" presStyleCnt="0"/>
      <dgm:spPr/>
    </dgm:pt>
    <dgm:pt modelId="{B5355442-B8A1-B24C-9022-C26AA8402B3A}" type="pres">
      <dgm:prSet presAssocID="{A36D25C7-8D81-7846-8A13-611D875FC46D}" presName="child3" presStyleLbl="bgAcc1" presStyleIdx="2" presStyleCnt="4" custLinFactNeighborY="-9709"/>
      <dgm:spPr/>
    </dgm:pt>
    <dgm:pt modelId="{E72F4303-EE64-394D-B150-CD51EDD3D02C}" type="pres">
      <dgm:prSet presAssocID="{A36D25C7-8D81-7846-8A13-611D875FC46D}" presName="child3Text" presStyleLbl="bgAcc1" presStyleIdx="2" presStyleCnt="4">
        <dgm:presLayoutVars>
          <dgm:bulletEnabled val="1"/>
        </dgm:presLayoutVars>
      </dgm:prSet>
      <dgm:spPr/>
    </dgm:pt>
    <dgm:pt modelId="{02233CA0-65DE-0849-9FF1-653951E442C1}" type="pres">
      <dgm:prSet presAssocID="{A36D25C7-8D81-7846-8A13-611D875FC46D}" presName="child4group" presStyleCnt="0"/>
      <dgm:spPr/>
    </dgm:pt>
    <dgm:pt modelId="{CEBA8066-112B-D647-9547-8E1DA738E7A8}" type="pres">
      <dgm:prSet presAssocID="{A36D25C7-8D81-7846-8A13-611D875FC46D}" presName="child4" presStyleLbl="bgAcc1" presStyleIdx="3" presStyleCnt="4" custLinFactNeighborY="-9709"/>
      <dgm:spPr/>
    </dgm:pt>
    <dgm:pt modelId="{760D8307-46D0-B447-B46E-261CBC53D2B2}" type="pres">
      <dgm:prSet presAssocID="{A36D25C7-8D81-7846-8A13-611D875FC46D}" presName="child4Text" presStyleLbl="bgAcc1" presStyleIdx="3" presStyleCnt="4">
        <dgm:presLayoutVars>
          <dgm:bulletEnabled val="1"/>
        </dgm:presLayoutVars>
      </dgm:prSet>
      <dgm:spPr/>
    </dgm:pt>
    <dgm:pt modelId="{D34BDAB5-BB14-0A41-9D76-DDFC824D497D}" type="pres">
      <dgm:prSet presAssocID="{A36D25C7-8D81-7846-8A13-611D875FC46D}" presName="childPlaceholder" presStyleCnt="0"/>
      <dgm:spPr/>
    </dgm:pt>
    <dgm:pt modelId="{58C984F2-8BF1-7C43-91EB-D3E985E37A20}" type="pres">
      <dgm:prSet presAssocID="{A36D25C7-8D81-7846-8A13-611D875FC46D}" presName="circle" presStyleCnt="0"/>
      <dgm:spPr/>
    </dgm:pt>
    <dgm:pt modelId="{4AD1232D-F4FE-FF43-882A-6878C4EF9B9A}" type="pres">
      <dgm:prSet presAssocID="{A36D25C7-8D81-7846-8A13-611D875FC46D}" presName="quadrant1" presStyleLbl="node1" presStyleIdx="0" presStyleCnt="4">
        <dgm:presLayoutVars>
          <dgm:chMax val="1"/>
          <dgm:bulletEnabled val="1"/>
        </dgm:presLayoutVars>
      </dgm:prSet>
      <dgm:spPr/>
    </dgm:pt>
    <dgm:pt modelId="{4EEF3C8C-9962-184E-A0D3-69A7D0D55EDE}" type="pres">
      <dgm:prSet presAssocID="{A36D25C7-8D81-7846-8A13-611D875FC46D}" presName="quadrant2" presStyleLbl="node1" presStyleIdx="1" presStyleCnt="4">
        <dgm:presLayoutVars>
          <dgm:chMax val="1"/>
          <dgm:bulletEnabled val="1"/>
        </dgm:presLayoutVars>
      </dgm:prSet>
      <dgm:spPr/>
    </dgm:pt>
    <dgm:pt modelId="{AE790E75-CF61-9241-93AC-35C3331D9737}" type="pres">
      <dgm:prSet presAssocID="{A36D25C7-8D81-7846-8A13-611D875FC46D}" presName="quadrant3" presStyleLbl="node1" presStyleIdx="2" presStyleCnt="4">
        <dgm:presLayoutVars>
          <dgm:chMax val="1"/>
          <dgm:bulletEnabled val="1"/>
        </dgm:presLayoutVars>
      </dgm:prSet>
      <dgm:spPr/>
    </dgm:pt>
    <dgm:pt modelId="{1D85109B-79CE-6B49-8951-78CD69476FF7}" type="pres">
      <dgm:prSet presAssocID="{A36D25C7-8D81-7846-8A13-611D875FC46D}" presName="quadrant4" presStyleLbl="node1" presStyleIdx="3" presStyleCnt="4">
        <dgm:presLayoutVars>
          <dgm:chMax val="1"/>
          <dgm:bulletEnabled val="1"/>
        </dgm:presLayoutVars>
      </dgm:prSet>
      <dgm:spPr/>
    </dgm:pt>
    <dgm:pt modelId="{AFA6A553-D41D-CA40-B94D-FFCA523D0202}" type="pres">
      <dgm:prSet presAssocID="{A36D25C7-8D81-7846-8A13-611D875FC46D}" presName="quadrantPlaceholder" presStyleCnt="0"/>
      <dgm:spPr/>
    </dgm:pt>
    <dgm:pt modelId="{E37F1768-50FB-304B-99F8-1F1F05C6F557}" type="pres">
      <dgm:prSet presAssocID="{A36D25C7-8D81-7846-8A13-611D875FC46D}" presName="center1" presStyleLbl="fgShp" presStyleIdx="0" presStyleCnt="2"/>
      <dgm:spPr>
        <a:solidFill>
          <a:schemeClr val="accent1">
            <a:lumMod val="75000"/>
          </a:schemeClr>
        </a:solidFill>
      </dgm:spPr>
    </dgm:pt>
    <dgm:pt modelId="{D9F1117F-4529-E949-9CFB-129A0BF344A1}" type="pres">
      <dgm:prSet presAssocID="{A36D25C7-8D81-7846-8A13-611D875FC46D}" presName="center2" presStyleLbl="fgShp" presStyleIdx="1" presStyleCnt="2"/>
      <dgm:spPr>
        <a:solidFill>
          <a:schemeClr val="accent1">
            <a:lumMod val="75000"/>
          </a:schemeClr>
        </a:solidFill>
      </dgm:spPr>
    </dgm:pt>
  </dgm:ptLst>
  <dgm:cxnLst>
    <dgm:cxn modelId="{E22DEC16-086F-C640-AA9A-18102CB3E7EC}" type="presOf" srcId="{E77CE76A-4C17-4642-8695-B3D2820DE15E}" destId="{1D85109B-79CE-6B49-8951-78CD69476FF7}" srcOrd="0" destOrd="0" presId="urn:microsoft.com/office/officeart/2005/8/layout/cycle4"/>
    <dgm:cxn modelId="{446E8219-C60E-1947-B741-292FB823D513}" type="presOf" srcId="{978DBDE3-3E12-4140-8910-97C1221378F4}" destId="{CEBA8066-112B-D647-9547-8E1DA738E7A8}" srcOrd="0" destOrd="0" presId="urn:microsoft.com/office/officeart/2005/8/layout/cycle4"/>
    <dgm:cxn modelId="{2FDB942B-EC81-6E4C-AE79-2180678D9862}" srcId="{35A6BA18-ABC3-A847-84BD-43EA1FC60BCE}" destId="{7BF06CEF-7343-C542-AE07-E2C2B2313A1C}" srcOrd="0" destOrd="0" parTransId="{3C20FCB2-B668-5840-9895-54053A85A1F0}" sibTransId="{8566AF14-34DC-994C-AC43-32853A99BC85}"/>
    <dgm:cxn modelId="{DA7BD14A-3E45-F944-9DCD-071A4BAFD9EF}" type="presOf" srcId="{27F7F686-534C-3A45-943F-4779014FE4B9}" destId="{32ACA4FE-D2C2-F948-90FB-70A3313E266B}" srcOrd="1" destOrd="0" presId="urn:microsoft.com/office/officeart/2005/8/layout/cycle4"/>
    <dgm:cxn modelId="{1DC07A5B-0D85-0F4D-B8D7-E84023D1BB36}" type="presOf" srcId="{2EF2CCF7-9C77-8342-BA65-ADA65C6CD033}" destId="{E0C9D0D4-2934-EA41-A2D8-953C83BB7B6F}" srcOrd="0" destOrd="0" presId="urn:microsoft.com/office/officeart/2005/8/layout/cycle4"/>
    <dgm:cxn modelId="{E30F6B5C-BF14-8440-97EE-42EF34B27BA3}" type="presOf" srcId="{87540454-E4B3-ED4C-9A70-BEBF770D2E40}" destId="{4EEF3C8C-9962-184E-A0D3-69A7D0D55EDE}" srcOrd="0" destOrd="0" presId="urn:microsoft.com/office/officeart/2005/8/layout/cycle4"/>
    <dgm:cxn modelId="{37936160-FAC9-394A-96D2-C9FC845B38B0}" type="presOf" srcId="{70736DBD-2059-FB42-9273-D5C4E791165E}" destId="{4AD1232D-F4FE-FF43-882A-6878C4EF9B9A}" srcOrd="0" destOrd="0" presId="urn:microsoft.com/office/officeart/2005/8/layout/cycle4"/>
    <dgm:cxn modelId="{0D6F4876-E8FA-0D44-A6A7-23C45AAF162B}" type="presOf" srcId="{35A6BA18-ABC3-A847-84BD-43EA1FC60BCE}" destId="{AE790E75-CF61-9241-93AC-35C3331D9737}" srcOrd="0" destOrd="0" presId="urn:microsoft.com/office/officeart/2005/8/layout/cycle4"/>
    <dgm:cxn modelId="{0ED2277D-486D-C048-9B5B-FAC924EBCB39}" srcId="{E77CE76A-4C17-4642-8695-B3D2820DE15E}" destId="{978DBDE3-3E12-4140-8910-97C1221378F4}" srcOrd="0" destOrd="0" parTransId="{CDD3888F-AEA1-D346-8938-C452871ADDC1}" sibTransId="{546BEA57-F7EA-2349-9F26-8FF59AE08DA6}"/>
    <dgm:cxn modelId="{D3004A93-1C29-654D-8AB8-C4F4DF912C73}" srcId="{A36D25C7-8D81-7846-8A13-611D875FC46D}" destId="{70736DBD-2059-FB42-9273-D5C4E791165E}" srcOrd="0" destOrd="0" parTransId="{E88FE8EB-5383-0C45-BA2D-0508A7D10912}" sibTransId="{77787702-77EB-F84B-90A0-E9B6E880677A}"/>
    <dgm:cxn modelId="{151C99A8-1BBF-C942-96C3-222E73FC5A70}" srcId="{70736DBD-2059-FB42-9273-D5C4E791165E}" destId="{27F7F686-534C-3A45-943F-4779014FE4B9}" srcOrd="0" destOrd="0" parTransId="{869FB1A6-7738-084E-9ECF-0FE1512658E7}" sibTransId="{1E16FA99-89F9-6C43-9E0A-47E7BB9619C4}"/>
    <dgm:cxn modelId="{B715FBAE-6F30-684B-A1FC-3864195EC8B4}" srcId="{A36D25C7-8D81-7846-8A13-611D875FC46D}" destId="{35A6BA18-ABC3-A847-84BD-43EA1FC60BCE}" srcOrd="2" destOrd="0" parTransId="{4168EF25-EA32-874A-A20D-AA2D4A702F03}" sibTransId="{E7AF4D38-26C6-2541-9707-619A731BDB3D}"/>
    <dgm:cxn modelId="{A88400C5-0270-3246-A55D-75E2A6B747F6}" type="presOf" srcId="{2EF2CCF7-9C77-8342-BA65-ADA65C6CD033}" destId="{9119A553-B640-B548-8ECF-F92CB88D490D}" srcOrd="1" destOrd="0" presId="urn:microsoft.com/office/officeart/2005/8/layout/cycle4"/>
    <dgm:cxn modelId="{24808ACF-D651-2941-812F-6677C951203C}" srcId="{A36D25C7-8D81-7846-8A13-611D875FC46D}" destId="{87540454-E4B3-ED4C-9A70-BEBF770D2E40}" srcOrd="1" destOrd="0" parTransId="{B88AF2E3-2EC8-6443-AB10-9C837B1F8A29}" sibTransId="{FF54655A-5291-AD4C-B3D3-DD813D94C440}"/>
    <dgm:cxn modelId="{11B190D1-DA84-7348-933D-39CCB7FDC06A}" type="presOf" srcId="{7BF06CEF-7343-C542-AE07-E2C2B2313A1C}" destId="{B5355442-B8A1-B24C-9022-C26AA8402B3A}" srcOrd="0" destOrd="0" presId="urn:microsoft.com/office/officeart/2005/8/layout/cycle4"/>
    <dgm:cxn modelId="{58ACB8D3-3695-F04B-AD19-141273507EC4}" srcId="{87540454-E4B3-ED4C-9A70-BEBF770D2E40}" destId="{2EF2CCF7-9C77-8342-BA65-ADA65C6CD033}" srcOrd="0" destOrd="0" parTransId="{727087DF-FEEF-0142-B19D-2355668D450F}" sibTransId="{9D783A4D-E130-0848-A0AF-AE0EB6166EF1}"/>
    <dgm:cxn modelId="{943526E1-658A-2643-A1B6-1D123D67220F}" type="presOf" srcId="{A36D25C7-8D81-7846-8A13-611D875FC46D}" destId="{3B6FDA15-5CF2-1147-8F3A-5C1319D62109}" srcOrd="0" destOrd="0" presId="urn:microsoft.com/office/officeart/2005/8/layout/cycle4"/>
    <dgm:cxn modelId="{F66FF1EE-13F7-394A-8A93-D2022E0FAED9}" srcId="{A36D25C7-8D81-7846-8A13-611D875FC46D}" destId="{E77CE76A-4C17-4642-8695-B3D2820DE15E}" srcOrd="3" destOrd="0" parTransId="{5937DED5-D28E-D243-A62A-4F6C96986FFA}" sibTransId="{AB52E417-8A2C-3140-8ABC-00B10B594090}"/>
    <dgm:cxn modelId="{573EEBF4-81C5-DD47-87AA-5076FABF7056}" type="presOf" srcId="{27F7F686-534C-3A45-943F-4779014FE4B9}" destId="{84124F80-228F-7340-B632-CBFB6D6DE03F}" srcOrd="0" destOrd="0" presId="urn:microsoft.com/office/officeart/2005/8/layout/cycle4"/>
    <dgm:cxn modelId="{297A74F9-7994-D444-8E45-75558B3BB876}" type="presOf" srcId="{7BF06CEF-7343-C542-AE07-E2C2B2313A1C}" destId="{E72F4303-EE64-394D-B150-CD51EDD3D02C}" srcOrd="1" destOrd="0" presId="urn:microsoft.com/office/officeart/2005/8/layout/cycle4"/>
    <dgm:cxn modelId="{AA1A7EFF-4D85-8C4F-83EF-77A607DC9F45}" type="presOf" srcId="{978DBDE3-3E12-4140-8910-97C1221378F4}" destId="{760D8307-46D0-B447-B46E-261CBC53D2B2}" srcOrd="1" destOrd="0" presId="urn:microsoft.com/office/officeart/2005/8/layout/cycle4"/>
    <dgm:cxn modelId="{4C7DBC71-7AA2-154D-AA23-96763C70DBAE}" type="presParOf" srcId="{3B6FDA15-5CF2-1147-8F3A-5C1319D62109}" destId="{47F06509-B011-E84E-A517-8217105894EB}" srcOrd="0" destOrd="0" presId="urn:microsoft.com/office/officeart/2005/8/layout/cycle4"/>
    <dgm:cxn modelId="{C602CAFA-48B0-BA4D-A412-F6448648C2DD}" type="presParOf" srcId="{47F06509-B011-E84E-A517-8217105894EB}" destId="{B49BA654-D0EB-6B48-B18A-5A9C3163C131}" srcOrd="0" destOrd="0" presId="urn:microsoft.com/office/officeart/2005/8/layout/cycle4"/>
    <dgm:cxn modelId="{5579D48B-BFBC-8247-800A-71E2EAFE705A}" type="presParOf" srcId="{B49BA654-D0EB-6B48-B18A-5A9C3163C131}" destId="{84124F80-228F-7340-B632-CBFB6D6DE03F}" srcOrd="0" destOrd="0" presId="urn:microsoft.com/office/officeart/2005/8/layout/cycle4"/>
    <dgm:cxn modelId="{84A2818A-3CD3-8244-AD84-8946DF84A288}" type="presParOf" srcId="{B49BA654-D0EB-6B48-B18A-5A9C3163C131}" destId="{32ACA4FE-D2C2-F948-90FB-70A3313E266B}" srcOrd="1" destOrd="0" presId="urn:microsoft.com/office/officeart/2005/8/layout/cycle4"/>
    <dgm:cxn modelId="{E06B377B-1734-B24B-A972-B4FA624A3199}" type="presParOf" srcId="{47F06509-B011-E84E-A517-8217105894EB}" destId="{9EA4CAA0-E778-C84A-8C26-417F54C4ADE4}" srcOrd="1" destOrd="0" presId="urn:microsoft.com/office/officeart/2005/8/layout/cycle4"/>
    <dgm:cxn modelId="{CC08C008-7BA5-1E43-9225-AE50189A6B52}" type="presParOf" srcId="{9EA4CAA0-E778-C84A-8C26-417F54C4ADE4}" destId="{E0C9D0D4-2934-EA41-A2D8-953C83BB7B6F}" srcOrd="0" destOrd="0" presId="urn:microsoft.com/office/officeart/2005/8/layout/cycle4"/>
    <dgm:cxn modelId="{B17E5F7D-C912-2746-990C-A5F55C7DDC6C}" type="presParOf" srcId="{9EA4CAA0-E778-C84A-8C26-417F54C4ADE4}" destId="{9119A553-B640-B548-8ECF-F92CB88D490D}" srcOrd="1" destOrd="0" presId="urn:microsoft.com/office/officeart/2005/8/layout/cycle4"/>
    <dgm:cxn modelId="{14E3252A-FFD0-D24B-8FBC-457B630FBF2A}" type="presParOf" srcId="{47F06509-B011-E84E-A517-8217105894EB}" destId="{4F8D4097-32F0-414A-ADAD-B928544E2279}" srcOrd="2" destOrd="0" presId="urn:microsoft.com/office/officeart/2005/8/layout/cycle4"/>
    <dgm:cxn modelId="{E2508B95-93D4-AF4D-8AAE-09F96872E5D3}" type="presParOf" srcId="{4F8D4097-32F0-414A-ADAD-B928544E2279}" destId="{B5355442-B8A1-B24C-9022-C26AA8402B3A}" srcOrd="0" destOrd="0" presId="urn:microsoft.com/office/officeart/2005/8/layout/cycle4"/>
    <dgm:cxn modelId="{36EDD6C8-5F88-4F46-B8BB-EF3C162A7A90}" type="presParOf" srcId="{4F8D4097-32F0-414A-ADAD-B928544E2279}" destId="{E72F4303-EE64-394D-B150-CD51EDD3D02C}" srcOrd="1" destOrd="0" presId="urn:microsoft.com/office/officeart/2005/8/layout/cycle4"/>
    <dgm:cxn modelId="{7316541B-0C45-7E49-8768-A33E98E07BB3}" type="presParOf" srcId="{47F06509-B011-E84E-A517-8217105894EB}" destId="{02233CA0-65DE-0849-9FF1-653951E442C1}" srcOrd="3" destOrd="0" presId="urn:microsoft.com/office/officeart/2005/8/layout/cycle4"/>
    <dgm:cxn modelId="{1219CC30-DFB4-7C41-81F9-858AD6CD2ED1}" type="presParOf" srcId="{02233CA0-65DE-0849-9FF1-653951E442C1}" destId="{CEBA8066-112B-D647-9547-8E1DA738E7A8}" srcOrd="0" destOrd="0" presId="urn:microsoft.com/office/officeart/2005/8/layout/cycle4"/>
    <dgm:cxn modelId="{F560A7EC-790E-5C45-AEF6-D444BD561EB5}" type="presParOf" srcId="{02233CA0-65DE-0849-9FF1-653951E442C1}" destId="{760D8307-46D0-B447-B46E-261CBC53D2B2}" srcOrd="1" destOrd="0" presId="urn:microsoft.com/office/officeart/2005/8/layout/cycle4"/>
    <dgm:cxn modelId="{9278B530-4A68-F143-91C7-484F288F558E}" type="presParOf" srcId="{47F06509-B011-E84E-A517-8217105894EB}" destId="{D34BDAB5-BB14-0A41-9D76-DDFC824D497D}" srcOrd="4" destOrd="0" presId="urn:microsoft.com/office/officeart/2005/8/layout/cycle4"/>
    <dgm:cxn modelId="{D577AABB-AF45-3A4A-84CB-754126CFE78A}" type="presParOf" srcId="{3B6FDA15-5CF2-1147-8F3A-5C1319D62109}" destId="{58C984F2-8BF1-7C43-91EB-D3E985E37A20}" srcOrd="1" destOrd="0" presId="urn:microsoft.com/office/officeart/2005/8/layout/cycle4"/>
    <dgm:cxn modelId="{C4B38325-2B24-814B-B7C4-A671D24AC2B4}" type="presParOf" srcId="{58C984F2-8BF1-7C43-91EB-D3E985E37A20}" destId="{4AD1232D-F4FE-FF43-882A-6878C4EF9B9A}" srcOrd="0" destOrd="0" presId="urn:microsoft.com/office/officeart/2005/8/layout/cycle4"/>
    <dgm:cxn modelId="{DDAA3F51-3269-374D-B2CB-3FEAA135CD48}" type="presParOf" srcId="{58C984F2-8BF1-7C43-91EB-D3E985E37A20}" destId="{4EEF3C8C-9962-184E-A0D3-69A7D0D55EDE}" srcOrd="1" destOrd="0" presId="urn:microsoft.com/office/officeart/2005/8/layout/cycle4"/>
    <dgm:cxn modelId="{A02C9B80-4587-0445-A1B8-B4B36FAC4002}" type="presParOf" srcId="{58C984F2-8BF1-7C43-91EB-D3E985E37A20}" destId="{AE790E75-CF61-9241-93AC-35C3331D9737}" srcOrd="2" destOrd="0" presId="urn:microsoft.com/office/officeart/2005/8/layout/cycle4"/>
    <dgm:cxn modelId="{543D6CB4-0248-184E-98CD-D926BF0DDFB9}" type="presParOf" srcId="{58C984F2-8BF1-7C43-91EB-D3E985E37A20}" destId="{1D85109B-79CE-6B49-8951-78CD69476FF7}" srcOrd="3" destOrd="0" presId="urn:microsoft.com/office/officeart/2005/8/layout/cycle4"/>
    <dgm:cxn modelId="{09E15BFA-C01F-7647-9B30-44E3394D30B7}" type="presParOf" srcId="{58C984F2-8BF1-7C43-91EB-D3E985E37A20}" destId="{AFA6A553-D41D-CA40-B94D-FFCA523D0202}" srcOrd="4" destOrd="0" presId="urn:microsoft.com/office/officeart/2005/8/layout/cycle4"/>
    <dgm:cxn modelId="{4AE9BD3B-5CD3-6D41-ABF3-1AC06FF34F3F}" type="presParOf" srcId="{3B6FDA15-5CF2-1147-8F3A-5C1319D62109}" destId="{E37F1768-50FB-304B-99F8-1F1F05C6F557}" srcOrd="2" destOrd="0" presId="urn:microsoft.com/office/officeart/2005/8/layout/cycle4"/>
    <dgm:cxn modelId="{331CAF40-D1A1-0147-80F7-4F7F03056B29}" type="presParOf" srcId="{3B6FDA15-5CF2-1147-8F3A-5C1319D62109}" destId="{D9F1117F-4529-E949-9CFB-129A0BF344A1}"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99530-A43F-834A-BD57-615AF5897F6A}">
      <dsp:nvSpPr>
        <dsp:cNvPr id="0" name=""/>
        <dsp:cNvSpPr/>
      </dsp:nvSpPr>
      <dsp:spPr>
        <a:xfrm>
          <a:off x="2928551" y="482"/>
          <a:ext cx="1475016" cy="1475016"/>
        </a:xfrm>
        <a:prstGeom prst="ellipse">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i="0" kern="1200" dirty="0">
              <a:solidFill>
                <a:srgbClr val="FFFFFF"/>
              </a:solidFill>
              <a:latin typeface="Open Sans ExtraBold" charset="0"/>
              <a:ea typeface="Open Sans ExtraBold" charset="0"/>
              <a:cs typeface="Open Sans ExtraBold" charset="0"/>
            </a:rPr>
            <a:t>SECTION #1</a:t>
          </a:r>
        </a:p>
      </dsp:txBody>
      <dsp:txXfrm>
        <a:off x="3144562" y="216493"/>
        <a:ext cx="1042994" cy="1042994"/>
      </dsp:txXfrm>
    </dsp:sp>
    <dsp:sp modelId="{F721AC20-9E37-3F4E-8259-81B133F55010}">
      <dsp:nvSpPr>
        <dsp:cNvPr id="0" name=""/>
        <dsp:cNvSpPr/>
      </dsp:nvSpPr>
      <dsp:spPr>
        <a:xfrm rot="2160000">
          <a:off x="4357265" y="1263579"/>
          <a:ext cx="393418" cy="239037"/>
        </a:xfrm>
        <a:prstGeom prst="rightArrow">
          <a:avLst>
            <a:gd name="adj1" fmla="val 60000"/>
            <a:gd name="adj2" fmla="val 50000"/>
          </a:avLst>
        </a:prstGeom>
        <a:solidFill>
          <a:schemeClr val="tx1">
            <a:alpha val="1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i="0" kern="1200" dirty="0">
            <a:latin typeface="Open Sans ExtraBold" charset="0"/>
            <a:ea typeface="Open Sans ExtraBold" charset="0"/>
            <a:cs typeface="Open Sans ExtraBold" charset="0"/>
          </a:endParaRPr>
        </a:p>
      </dsp:txBody>
      <dsp:txXfrm>
        <a:off x="4364113" y="1290311"/>
        <a:ext cx="321707" cy="143423"/>
      </dsp:txXfrm>
    </dsp:sp>
    <dsp:sp modelId="{6E3E0ECA-979F-C842-84AF-B9C95AAFEE09}">
      <dsp:nvSpPr>
        <dsp:cNvPr id="0" name=""/>
        <dsp:cNvSpPr/>
      </dsp:nvSpPr>
      <dsp:spPr>
        <a:xfrm>
          <a:off x="4722397" y="1303787"/>
          <a:ext cx="1475016" cy="1475016"/>
        </a:xfrm>
        <a:prstGeom prst="ellipse">
          <a:avLst/>
        </a:prstGeom>
        <a:noFill/>
        <a:ln>
          <a:solidFill>
            <a:schemeClr val="tx1">
              <a:alpha val="2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i="0" kern="1200" dirty="0">
              <a:solidFill>
                <a:schemeClr val="tx1"/>
              </a:solidFill>
              <a:latin typeface="Open Sans ExtraBold" charset="0"/>
              <a:ea typeface="Open Sans ExtraBold" charset="0"/>
              <a:cs typeface="Open Sans ExtraBold" charset="0"/>
            </a:rPr>
            <a:t>SECTION #2</a:t>
          </a:r>
        </a:p>
      </dsp:txBody>
      <dsp:txXfrm>
        <a:off x="4938408" y="1519798"/>
        <a:ext cx="1042994" cy="1042994"/>
      </dsp:txXfrm>
    </dsp:sp>
    <dsp:sp modelId="{9D5BD706-825F-8342-A9E6-71E9F112EA77}">
      <dsp:nvSpPr>
        <dsp:cNvPr id="0" name=""/>
        <dsp:cNvSpPr/>
      </dsp:nvSpPr>
      <dsp:spPr>
        <a:xfrm rot="6480000">
          <a:off x="4924042" y="2971320"/>
          <a:ext cx="393418" cy="227562"/>
        </a:xfrm>
        <a:prstGeom prst="rightArrow">
          <a:avLst>
            <a:gd name="adj1" fmla="val 60000"/>
            <a:gd name="adj2" fmla="val 50000"/>
          </a:avLst>
        </a:prstGeom>
        <a:solidFill>
          <a:schemeClr val="tx1">
            <a:alpha val="1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i="0" kern="1200" dirty="0">
            <a:latin typeface="Open Sans ExtraBold" charset="0"/>
            <a:ea typeface="Open Sans ExtraBold" charset="0"/>
            <a:cs typeface="Open Sans ExtraBold" charset="0"/>
          </a:endParaRPr>
        </a:p>
      </dsp:txBody>
      <dsp:txXfrm rot="10800000">
        <a:off x="4968725" y="2984368"/>
        <a:ext cx="325149" cy="136538"/>
      </dsp:txXfrm>
    </dsp:sp>
    <dsp:sp modelId="{D80EB7B2-57D2-6243-BA32-CA322223A7EB}">
      <dsp:nvSpPr>
        <dsp:cNvPr id="0" name=""/>
        <dsp:cNvSpPr/>
      </dsp:nvSpPr>
      <dsp:spPr>
        <a:xfrm>
          <a:off x="4037209" y="3412579"/>
          <a:ext cx="1475016" cy="1475016"/>
        </a:xfrm>
        <a:prstGeom prst="ellipse">
          <a:avLst/>
        </a:prstGeom>
        <a:noFill/>
        <a:ln>
          <a:solidFill>
            <a:schemeClr val="tx1">
              <a:alpha val="2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i="0" kern="1200" dirty="0">
              <a:solidFill>
                <a:schemeClr val="tx1"/>
              </a:solidFill>
              <a:latin typeface="Open Sans ExtraBold" charset="0"/>
              <a:ea typeface="Open Sans ExtraBold" charset="0"/>
              <a:cs typeface="Open Sans ExtraBold" charset="0"/>
            </a:rPr>
            <a:t>SECTION #3</a:t>
          </a:r>
        </a:p>
      </dsp:txBody>
      <dsp:txXfrm>
        <a:off x="4253220" y="3628590"/>
        <a:ext cx="1042994" cy="1042994"/>
      </dsp:txXfrm>
    </dsp:sp>
    <dsp:sp modelId="{9BD1825C-2260-9F4F-8C2D-F638397C73CA}">
      <dsp:nvSpPr>
        <dsp:cNvPr id="0" name=""/>
        <dsp:cNvSpPr/>
      </dsp:nvSpPr>
      <dsp:spPr>
        <a:xfrm rot="10800000">
          <a:off x="3480484" y="4036306"/>
          <a:ext cx="393418" cy="227562"/>
        </a:xfrm>
        <a:prstGeom prst="rightArrow">
          <a:avLst>
            <a:gd name="adj1" fmla="val 60000"/>
            <a:gd name="adj2" fmla="val 50000"/>
          </a:avLst>
        </a:prstGeom>
        <a:solidFill>
          <a:schemeClr val="tx1">
            <a:alpha val="1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i="0" kern="1200" dirty="0">
            <a:latin typeface="Open Sans ExtraBold" charset="0"/>
            <a:ea typeface="Open Sans ExtraBold" charset="0"/>
            <a:cs typeface="Open Sans ExtraBold" charset="0"/>
          </a:endParaRPr>
        </a:p>
      </dsp:txBody>
      <dsp:txXfrm rot="10800000">
        <a:off x="3548753" y="4081818"/>
        <a:ext cx="325149" cy="136538"/>
      </dsp:txXfrm>
    </dsp:sp>
    <dsp:sp modelId="{127D618E-79C9-564C-B0D8-290D6499E916}">
      <dsp:nvSpPr>
        <dsp:cNvPr id="0" name=""/>
        <dsp:cNvSpPr/>
      </dsp:nvSpPr>
      <dsp:spPr>
        <a:xfrm>
          <a:off x="1819893" y="3412579"/>
          <a:ext cx="1475016" cy="1475016"/>
        </a:xfrm>
        <a:prstGeom prst="ellipse">
          <a:avLst/>
        </a:prstGeom>
        <a:noFill/>
        <a:ln>
          <a:solidFill>
            <a:schemeClr val="tx1">
              <a:alpha val="2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i="0" kern="1200" dirty="0">
              <a:solidFill>
                <a:schemeClr val="tx1"/>
              </a:solidFill>
              <a:latin typeface="Open Sans ExtraBold" charset="0"/>
              <a:ea typeface="Open Sans ExtraBold" charset="0"/>
              <a:cs typeface="Open Sans ExtraBold" charset="0"/>
            </a:rPr>
            <a:t>SECTION #4</a:t>
          </a:r>
        </a:p>
      </dsp:txBody>
      <dsp:txXfrm>
        <a:off x="2035904" y="3628590"/>
        <a:ext cx="1042994" cy="1042994"/>
      </dsp:txXfrm>
    </dsp:sp>
    <dsp:sp modelId="{8E6E1547-23FE-BA4C-B910-582614A07F5F}">
      <dsp:nvSpPr>
        <dsp:cNvPr id="0" name=""/>
        <dsp:cNvSpPr/>
      </dsp:nvSpPr>
      <dsp:spPr>
        <a:xfrm rot="15120000">
          <a:off x="2021539" y="2992499"/>
          <a:ext cx="393418" cy="227562"/>
        </a:xfrm>
        <a:prstGeom prst="rightArrow">
          <a:avLst>
            <a:gd name="adj1" fmla="val 60000"/>
            <a:gd name="adj2" fmla="val 50000"/>
          </a:avLst>
        </a:prstGeom>
        <a:solidFill>
          <a:schemeClr val="tx1">
            <a:alpha val="1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i="0" kern="1200" dirty="0">
            <a:latin typeface="Open Sans ExtraBold" charset="0"/>
            <a:ea typeface="Open Sans ExtraBold" charset="0"/>
            <a:cs typeface="Open Sans ExtraBold" charset="0"/>
          </a:endParaRPr>
        </a:p>
      </dsp:txBody>
      <dsp:txXfrm rot="10800000">
        <a:off x="2066222" y="3070475"/>
        <a:ext cx="325149" cy="136538"/>
      </dsp:txXfrm>
    </dsp:sp>
    <dsp:sp modelId="{46E8956E-978C-384B-8347-E1CAECB03032}">
      <dsp:nvSpPr>
        <dsp:cNvPr id="0" name=""/>
        <dsp:cNvSpPr/>
      </dsp:nvSpPr>
      <dsp:spPr>
        <a:xfrm>
          <a:off x="1134705" y="1303787"/>
          <a:ext cx="1475016" cy="1475016"/>
        </a:xfrm>
        <a:prstGeom prst="ellipse">
          <a:avLst/>
        </a:prstGeom>
        <a:noFill/>
        <a:ln>
          <a:solidFill>
            <a:schemeClr val="tx1">
              <a:alpha val="2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i="0" kern="1200" dirty="0">
              <a:solidFill>
                <a:schemeClr val="tx1"/>
              </a:solidFill>
              <a:latin typeface="Open Sans ExtraBold" charset="0"/>
              <a:ea typeface="Open Sans ExtraBold" charset="0"/>
              <a:cs typeface="Open Sans ExtraBold" charset="0"/>
            </a:rPr>
            <a:t>SECTION #5</a:t>
          </a:r>
        </a:p>
      </dsp:txBody>
      <dsp:txXfrm>
        <a:off x="1350716" y="1519798"/>
        <a:ext cx="1042994" cy="1042994"/>
      </dsp:txXfrm>
    </dsp:sp>
    <dsp:sp modelId="{5C2FE1D6-259C-A842-B62D-876CBCE1E8C2}">
      <dsp:nvSpPr>
        <dsp:cNvPr id="0" name=""/>
        <dsp:cNvSpPr/>
      </dsp:nvSpPr>
      <dsp:spPr>
        <a:xfrm rot="19440000">
          <a:off x="2563419" y="1274110"/>
          <a:ext cx="393418" cy="244154"/>
        </a:xfrm>
        <a:prstGeom prst="rightArrow">
          <a:avLst>
            <a:gd name="adj1" fmla="val 60000"/>
            <a:gd name="adj2" fmla="val 50000"/>
          </a:avLst>
        </a:prstGeom>
        <a:solidFill>
          <a:schemeClr val="tx1">
            <a:alpha val="1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i="0" kern="1200" dirty="0">
            <a:latin typeface="Open Sans ExtraBold" charset="0"/>
            <a:ea typeface="Open Sans ExtraBold" charset="0"/>
            <a:cs typeface="Open Sans ExtraBold" charset="0"/>
          </a:endParaRPr>
        </a:p>
      </dsp:txBody>
      <dsp:txXfrm>
        <a:off x="2570413" y="1344467"/>
        <a:ext cx="320172" cy="1464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A420E-7918-6E41-B43C-E7C596DF7127}">
      <dsp:nvSpPr>
        <dsp:cNvPr id="0" name=""/>
        <dsp:cNvSpPr/>
      </dsp:nvSpPr>
      <dsp:spPr>
        <a:xfrm>
          <a:off x="1905474" y="365760"/>
          <a:ext cx="4551680" cy="4551680"/>
        </a:xfrm>
        <a:prstGeom prst="pie">
          <a:avLst>
            <a:gd name="adj1" fmla="val 16200000"/>
            <a:gd name="adj2" fmla="val 1800000"/>
          </a:avLst>
        </a:prstGeom>
        <a:solidFill>
          <a:schemeClr val="accent1"/>
        </a:solidFill>
        <a:ln>
          <a:noFill/>
        </a:ln>
        <a:effectLst>
          <a:outerShdw blurRad="444500" dist="431800" dir="8100000" sx="103000" sy="103000" algn="tr" rotWithShape="0">
            <a:prstClr val="black">
              <a:alpha val="18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Open Sans" charset="0"/>
              <a:ea typeface="Open Sans" charset="0"/>
              <a:cs typeface="Open Sans" charset="0"/>
            </a:rPr>
            <a:t>SECTION #1</a:t>
          </a:r>
        </a:p>
      </dsp:txBody>
      <dsp:txXfrm>
        <a:off x="4380179" y="1205653"/>
        <a:ext cx="1544320" cy="1517226"/>
      </dsp:txXfrm>
    </dsp:sp>
    <dsp:sp modelId="{221C76D6-B04F-9C47-87A8-E70A06AE1E73}">
      <dsp:nvSpPr>
        <dsp:cNvPr id="0" name=""/>
        <dsp:cNvSpPr/>
      </dsp:nvSpPr>
      <dsp:spPr>
        <a:xfrm>
          <a:off x="1670845" y="501226"/>
          <a:ext cx="4551680" cy="4551680"/>
        </a:xfrm>
        <a:prstGeom prst="pie">
          <a:avLst>
            <a:gd name="adj1" fmla="val 1800000"/>
            <a:gd name="adj2" fmla="val 9000000"/>
          </a:avLst>
        </a:prstGeom>
        <a:noFill/>
        <a:ln>
          <a:solidFill>
            <a:schemeClr val="tx1">
              <a:alpha val="2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Open Sans" charset="0"/>
              <a:ea typeface="Open Sans" charset="0"/>
              <a:cs typeface="Open Sans" charset="0"/>
            </a:rPr>
            <a:t>SECTION #2</a:t>
          </a:r>
        </a:p>
      </dsp:txBody>
      <dsp:txXfrm>
        <a:off x="2917139" y="3373120"/>
        <a:ext cx="2059093" cy="1408853"/>
      </dsp:txXfrm>
    </dsp:sp>
    <dsp:sp modelId="{E769062C-F08D-5C4A-81C5-1354152A8ED7}">
      <dsp:nvSpPr>
        <dsp:cNvPr id="0" name=""/>
        <dsp:cNvSpPr/>
      </dsp:nvSpPr>
      <dsp:spPr>
        <a:xfrm>
          <a:off x="1670845" y="501226"/>
          <a:ext cx="4551680" cy="4551680"/>
        </a:xfrm>
        <a:prstGeom prst="pie">
          <a:avLst>
            <a:gd name="adj1" fmla="val 9000000"/>
            <a:gd name="adj2" fmla="val 16200000"/>
          </a:avLst>
        </a:prstGeom>
        <a:noFill/>
        <a:ln>
          <a:solidFill>
            <a:schemeClr val="tx1">
              <a:alpha val="2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Open Sans" charset="0"/>
              <a:ea typeface="Open Sans" charset="0"/>
              <a:cs typeface="Open Sans" charset="0"/>
            </a:rPr>
            <a:t>SECTION #3</a:t>
          </a:r>
        </a:p>
      </dsp:txBody>
      <dsp:txXfrm>
        <a:off x="2158525" y="1395306"/>
        <a:ext cx="1544320" cy="15172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5E193-6A85-6349-94EA-9FE900AD5A06}">
      <dsp:nvSpPr>
        <dsp:cNvPr id="0" name=""/>
        <dsp:cNvSpPr/>
      </dsp:nvSpPr>
      <dsp:spPr>
        <a:xfrm>
          <a:off x="2687" y="290180"/>
          <a:ext cx="2696524" cy="1078609"/>
        </a:xfrm>
        <a:prstGeom prst="homePlate">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Open Sans" charset="0"/>
              <a:ea typeface="Open Sans" charset="0"/>
              <a:cs typeface="Open Sans" charset="0"/>
            </a:rPr>
            <a:t>SECTION #1</a:t>
          </a:r>
        </a:p>
      </dsp:txBody>
      <dsp:txXfrm>
        <a:off x="2687" y="290180"/>
        <a:ext cx="2426872" cy="1078609"/>
      </dsp:txXfrm>
    </dsp:sp>
    <dsp:sp modelId="{519D38FD-8AB0-8147-A158-D819B0164978}">
      <dsp:nvSpPr>
        <dsp:cNvPr id="0" name=""/>
        <dsp:cNvSpPr/>
      </dsp:nvSpPr>
      <dsp:spPr>
        <a:xfrm>
          <a:off x="2159906" y="290180"/>
          <a:ext cx="2696524" cy="1078609"/>
        </a:xfrm>
        <a:prstGeom prst="chevron">
          <a:avLst/>
        </a:prstGeom>
        <a:solidFill>
          <a:schemeClr val="tx1">
            <a:alpha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Open Sans" charset="0"/>
              <a:ea typeface="Open Sans" charset="0"/>
              <a:cs typeface="Open Sans" charset="0"/>
            </a:rPr>
            <a:t>SECTION #2</a:t>
          </a:r>
        </a:p>
      </dsp:txBody>
      <dsp:txXfrm>
        <a:off x="2699211" y="290180"/>
        <a:ext cx="1617915" cy="1078609"/>
      </dsp:txXfrm>
    </dsp:sp>
    <dsp:sp modelId="{212E5F32-E878-9343-898B-A5BA5EAF3D71}">
      <dsp:nvSpPr>
        <dsp:cNvPr id="0" name=""/>
        <dsp:cNvSpPr/>
      </dsp:nvSpPr>
      <dsp:spPr>
        <a:xfrm>
          <a:off x="4317126" y="290180"/>
          <a:ext cx="2696524" cy="1078609"/>
        </a:xfrm>
        <a:prstGeom prst="chevron">
          <a:avLst/>
        </a:prstGeom>
        <a:solidFill>
          <a:schemeClr val="tx1">
            <a:alpha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Open Sans" charset="0"/>
              <a:ea typeface="Open Sans" charset="0"/>
              <a:cs typeface="Open Sans" charset="0"/>
            </a:rPr>
            <a:t>SECTION #3</a:t>
          </a:r>
        </a:p>
      </dsp:txBody>
      <dsp:txXfrm>
        <a:off x="4856431" y="290180"/>
        <a:ext cx="1617915" cy="1078609"/>
      </dsp:txXfrm>
    </dsp:sp>
    <dsp:sp modelId="{E997E9AD-802D-CC42-9EAC-ABDBA79690AB}">
      <dsp:nvSpPr>
        <dsp:cNvPr id="0" name=""/>
        <dsp:cNvSpPr/>
      </dsp:nvSpPr>
      <dsp:spPr>
        <a:xfrm>
          <a:off x="6474345" y="290180"/>
          <a:ext cx="2696524" cy="1078609"/>
        </a:xfrm>
        <a:prstGeom prst="chevron">
          <a:avLst/>
        </a:prstGeom>
        <a:solidFill>
          <a:schemeClr val="tx1">
            <a:alpha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Open Sans" charset="0"/>
              <a:ea typeface="Open Sans" charset="0"/>
              <a:cs typeface="Open Sans" charset="0"/>
            </a:rPr>
            <a:t>SECTION #4</a:t>
          </a:r>
        </a:p>
      </dsp:txBody>
      <dsp:txXfrm>
        <a:off x="7013650" y="290180"/>
        <a:ext cx="1617915" cy="10786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CEFF9-A7F9-5941-A9B7-FCDC37F19EDC}">
      <dsp:nvSpPr>
        <dsp:cNvPr id="0" name=""/>
        <dsp:cNvSpPr/>
      </dsp:nvSpPr>
      <dsp:spPr>
        <a:xfrm>
          <a:off x="1930931" y="233985"/>
          <a:ext cx="4368800" cy="1517226"/>
        </a:xfrm>
        <a:prstGeom prst="ellipse">
          <a:avLst/>
        </a:prstGeom>
        <a:solidFill>
          <a:schemeClr val="tx1">
            <a:alpha val="5000"/>
          </a:schemeClr>
        </a:solidFill>
        <a:ln>
          <a:noFill/>
        </a:ln>
        <a:effectLst/>
      </dsp:spPr>
      <dsp:style>
        <a:lnRef idx="0">
          <a:scrgbClr r="0" g="0" b="0"/>
        </a:lnRef>
        <a:fillRef idx="1">
          <a:scrgbClr r="0" g="0" b="0"/>
        </a:fillRef>
        <a:effectRef idx="0">
          <a:scrgbClr r="0" g="0" b="0"/>
        </a:effectRef>
        <a:fontRef idx="minor"/>
      </dsp:style>
    </dsp:sp>
    <dsp:sp modelId="{A85DB130-F7A7-C94F-9A7C-E11A86DF76A8}">
      <dsp:nvSpPr>
        <dsp:cNvPr id="0" name=""/>
        <dsp:cNvSpPr/>
      </dsp:nvSpPr>
      <dsp:spPr>
        <a:xfrm>
          <a:off x="3942079" y="3818935"/>
          <a:ext cx="343594" cy="541866"/>
        </a:xfrm>
        <a:prstGeom prst="downArrow">
          <a:avLst/>
        </a:prstGeom>
        <a:solidFill>
          <a:schemeClr val="tx1">
            <a:alpha val="80000"/>
          </a:schemeClr>
        </a:solidFill>
        <a:ln>
          <a:noFill/>
        </a:ln>
        <a:effectLst/>
      </dsp:spPr>
      <dsp:style>
        <a:lnRef idx="0">
          <a:scrgbClr r="0" g="0" b="0"/>
        </a:lnRef>
        <a:fillRef idx="3">
          <a:scrgbClr r="0" g="0" b="0"/>
        </a:fillRef>
        <a:effectRef idx="2">
          <a:scrgbClr r="0" g="0" b="0"/>
        </a:effectRef>
        <a:fontRef idx="minor"/>
      </dsp:style>
    </dsp:sp>
    <dsp:sp modelId="{AC870657-4F97-9D41-A422-AB6A0BA0AC25}">
      <dsp:nvSpPr>
        <dsp:cNvPr id="0" name=""/>
        <dsp:cNvSpPr/>
      </dsp:nvSpPr>
      <dsp:spPr>
        <a:xfrm>
          <a:off x="2081865" y="4181653"/>
          <a:ext cx="406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i="0" kern="1200" dirty="0">
              <a:latin typeface="Open Sans ExtraBold" charset="0"/>
              <a:ea typeface="Open Sans ExtraBold" charset="0"/>
              <a:cs typeface="Open Sans ExtraBold" charset="0"/>
            </a:rPr>
            <a:t>YOUR TITLE HERE</a:t>
          </a:r>
        </a:p>
      </dsp:txBody>
      <dsp:txXfrm>
        <a:off x="2081865" y="4181653"/>
        <a:ext cx="4064000" cy="1016000"/>
      </dsp:txXfrm>
    </dsp:sp>
    <dsp:sp modelId="{D11488F8-9DB6-BF45-A395-DFF65B6B1281}">
      <dsp:nvSpPr>
        <dsp:cNvPr id="0" name=""/>
        <dsp:cNvSpPr/>
      </dsp:nvSpPr>
      <dsp:spPr>
        <a:xfrm>
          <a:off x="3461173" y="1854538"/>
          <a:ext cx="1524000" cy="1524000"/>
        </a:xfrm>
        <a:prstGeom prst="ellipse">
          <a:avLst/>
        </a:prstGeom>
        <a:solidFill>
          <a:schemeClr val="tx1">
            <a:alpha val="7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Open Sans" charset="0"/>
              <a:ea typeface="Open Sans" charset="0"/>
              <a:cs typeface="Open Sans" charset="0"/>
            </a:rPr>
            <a:t>SECTION 3</a:t>
          </a:r>
        </a:p>
      </dsp:txBody>
      <dsp:txXfrm>
        <a:off x="3684358" y="2077723"/>
        <a:ext cx="1077630" cy="1077630"/>
      </dsp:txXfrm>
    </dsp:sp>
    <dsp:sp modelId="{B495E51B-44EE-3547-BBE6-D9C4C00D5ED0}">
      <dsp:nvSpPr>
        <dsp:cNvPr id="0" name=""/>
        <dsp:cNvSpPr/>
      </dsp:nvSpPr>
      <dsp:spPr>
        <a:xfrm>
          <a:off x="2370666" y="711200"/>
          <a:ext cx="1524000" cy="1524000"/>
        </a:xfrm>
        <a:prstGeom prst="ellipse">
          <a:avLst/>
        </a:prstGeom>
        <a:solidFill>
          <a:schemeClr val="tx1">
            <a:alpha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Open Sans" charset="0"/>
              <a:ea typeface="Open Sans" charset="0"/>
              <a:cs typeface="Open Sans" charset="0"/>
            </a:rPr>
            <a:t>SECTION 2</a:t>
          </a:r>
        </a:p>
      </dsp:txBody>
      <dsp:txXfrm>
        <a:off x="2593851" y="934385"/>
        <a:ext cx="1077630" cy="1077630"/>
      </dsp:txXfrm>
    </dsp:sp>
    <dsp:sp modelId="{88F069DE-B0DF-2641-B01B-62DD5C9EF1E7}">
      <dsp:nvSpPr>
        <dsp:cNvPr id="0" name=""/>
        <dsp:cNvSpPr/>
      </dsp:nvSpPr>
      <dsp:spPr>
        <a:xfrm>
          <a:off x="3928533" y="342730"/>
          <a:ext cx="1524000" cy="1524000"/>
        </a:xfrm>
        <a:prstGeom prst="ellipse">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Open Sans" charset="0"/>
              <a:ea typeface="Open Sans" charset="0"/>
              <a:cs typeface="Open Sans" charset="0"/>
            </a:rPr>
            <a:t>SECTION 1</a:t>
          </a:r>
        </a:p>
      </dsp:txBody>
      <dsp:txXfrm>
        <a:off x="4151718" y="565915"/>
        <a:ext cx="1077630" cy="1077630"/>
      </dsp:txXfrm>
    </dsp:sp>
    <dsp:sp modelId="{E93975A0-6737-A64F-91EF-C47693253601}">
      <dsp:nvSpPr>
        <dsp:cNvPr id="0" name=""/>
        <dsp:cNvSpPr/>
      </dsp:nvSpPr>
      <dsp:spPr>
        <a:xfrm>
          <a:off x="1723630" y="33866"/>
          <a:ext cx="4741333" cy="3793066"/>
        </a:xfrm>
        <a:prstGeom prst="funnel">
          <a:avLst/>
        </a:prstGeom>
        <a:solidFill>
          <a:schemeClr val="lt1">
            <a:alpha val="40000"/>
            <a:hueOff val="0"/>
            <a:satOff val="0"/>
            <a:lumOff val="0"/>
            <a:alphaOff val="0"/>
          </a:schemeClr>
        </a:solidFill>
        <a:ln w="6350" cap="flat" cmpd="sng" algn="ctr">
          <a:solidFill>
            <a:schemeClr val="tx1">
              <a:alpha val="2000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55442-B8A1-B24C-9022-C26AA8402B3A}">
      <dsp:nvSpPr>
        <dsp:cNvPr id="0" name=""/>
        <dsp:cNvSpPr/>
      </dsp:nvSpPr>
      <dsp:spPr>
        <a:xfrm>
          <a:off x="3922987" y="2809877"/>
          <a:ext cx="2139023" cy="1385602"/>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b" anchorCtr="0">
          <a:noAutofit/>
        </a:bodyPr>
        <a:lstStyle/>
        <a:p>
          <a:pPr marL="114300" lvl="1" indent="-114300" algn="l" defTabSz="622300">
            <a:lnSpc>
              <a:spcPct val="90000"/>
            </a:lnSpc>
            <a:spcBef>
              <a:spcPct val="0"/>
            </a:spcBef>
            <a:spcAft>
              <a:spcPct val="15000"/>
            </a:spcAft>
            <a:buChar char="•"/>
          </a:pPr>
          <a:r>
            <a:rPr lang="en-US" sz="1400" b="1" i="0" kern="1200" dirty="0">
              <a:latin typeface="Open Sans ExtraBold" charset="0"/>
              <a:ea typeface="Open Sans ExtraBold" charset="0"/>
              <a:cs typeface="Open Sans ExtraBold" charset="0"/>
            </a:rPr>
            <a:t>SAMPLE TITLE HERE</a:t>
          </a:r>
        </a:p>
      </dsp:txBody>
      <dsp:txXfrm>
        <a:off x="4595131" y="3186714"/>
        <a:ext cx="1436442" cy="978327"/>
      </dsp:txXfrm>
    </dsp:sp>
    <dsp:sp modelId="{CEBA8066-112B-D647-9547-8E1DA738E7A8}">
      <dsp:nvSpPr>
        <dsp:cNvPr id="0" name=""/>
        <dsp:cNvSpPr/>
      </dsp:nvSpPr>
      <dsp:spPr>
        <a:xfrm>
          <a:off x="433000" y="2809877"/>
          <a:ext cx="2139023" cy="1385602"/>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b" anchorCtr="0">
          <a:noAutofit/>
        </a:bodyPr>
        <a:lstStyle/>
        <a:p>
          <a:pPr marL="114300" lvl="1" indent="-114300" algn="l" defTabSz="622300">
            <a:lnSpc>
              <a:spcPct val="90000"/>
            </a:lnSpc>
            <a:spcBef>
              <a:spcPct val="0"/>
            </a:spcBef>
            <a:spcAft>
              <a:spcPct val="15000"/>
            </a:spcAft>
            <a:buChar char="•"/>
          </a:pPr>
          <a:r>
            <a:rPr lang="en-US" sz="1400" b="1" i="0" kern="1200" dirty="0">
              <a:latin typeface="Open Sans ExtraBold" charset="0"/>
              <a:ea typeface="Open Sans ExtraBold" charset="0"/>
              <a:cs typeface="Open Sans ExtraBold" charset="0"/>
            </a:rPr>
            <a:t>SAMPLE TITLE HERE</a:t>
          </a:r>
        </a:p>
      </dsp:txBody>
      <dsp:txXfrm>
        <a:off x="463437" y="3186714"/>
        <a:ext cx="1436442" cy="978327"/>
      </dsp:txXfrm>
    </dsp:sp>
    <dsp:sp modelId="{E0C9D0D4-2934-EA41-A2D8-953C83BB7B6F}">
      <dsp:nvSpPr>
        <dsp:cNvPr id="0" name=""/>
        <dsp:cNvSpPr/>
      </dsp:nvSpPr>
      <dsp:spPr>
        <a:xfrm>
          <a:off x="3922987" y="49881"/>
          <a:ext cx="2139023" cy="1385602"/>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b="1" i="0" kern="1200" dirty="0">
              <a:latin typeface="Open Sans ExtraBold" charset="0"/>
              <a:ea typeface="Open Sans ExtraBold" charset="0"/>
              <a:cs typeface="Open Sans ExtraBold" charset="0"/>
            </a:rPr>
            <a:t>SAMPLE TITLE HERE</a:t>
          </a:r>
        </a:p>
      </dsp:txBody>
      <dsp:txXfrm>
        <a:off x="4595131" y="80318"/>
        <a:ext cx="1436442" cy="978327"/>
      </dsp:txXfrm>
    </dsp:sp>
    <dsp:sp modelId="{84124F80-228F-7340-B632-CBFB6D6DE03F}">
      <dsp:nvSpPr>
        <dsp:cNvPr id="0" name=""/>
        <dsp:cNvSpPr/>
      </dsp:nvSpPr>
      <dsp:spPr>
        <a:xfrm>
          <a:off x="433000" y="49881"/>
          <a:ext cx="2139023" cy="1385602"/>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b="1" i="0" kern="1200" dirty="0">
              <a:latin typeface="Open Sans ExtraBold" charset="0"/>
              <a:ea typeface="Open Sans ExtraBold" charset="0"/>
              <a:cs typeface="Open Sans ExtraBold" charset="0"/>
            </a:rPr>
            <a:t>SAMPLE TITLE HERE</a:t>
          </a:r>
        </a:p>
      </dsp:txBody>
      <dsp:txXfrm>
        <a:off x="463437" y="80318"/>
        <a:ext cx="1436442" cy="978327"/>
      </dsp:txXfrm>
    </dsp:sp>
    <dsp:sp modelId="{4AD1232D-F4FE-FF43-882A-6878C4EF9B9A}">
      <dsp:nvSpPr>
        <dsp:cNvPr id="0" name=""/>
        <dsp:cNvSpPr/>
      </dsp:nvSpPr>
      <dsp:spPr>
        <a:xfrm>
          <a:off x="1329312" y="246810"/>
          <a:ext cx="1874893" cy="1874893"/>
        </a:xfrm>
        <a:prstGeom prst="pieWedge">
          <a:avLst/>
        </a:prstGeom>
        <a:noFill/>
        <a:ln>
          <a:solidFill>
            <a:schemeClr val="tx1">
              <a:alpha val="2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Open Sans" charset="0"/>
              <a:ea typeface="Open Sans" charset="0"/>
              <a:cs typeface="Open Sans" charset="0"/>
            </a:rPr>
            <a:t>SECTION #1</a:t>
          </a:r>
        </a:p>
      </dsp:txBody>
      <dsp:txXfrm>
        <a:off x="1878455" y="795953"/>
        <a:ext cx="1325750" cy="1325750"/>
      </dsp:txXfrm>
    </dsp:sp>
    <dsp:sp modelId="{4EEF3C8C-9962-184E-A0D3-69A7D0D55EDE}">
      <dsp:nvSpPr>
        <dsp:cNvPr id="0" name=""/>
        <dsp:cNvSpPr/>
      </dsp:nvSpPr>
      <dsp:spPr>
        <a:xfrm rot="5400000">
          <a:off x="3290806" y="246810"/>
          <a:ext cx="1874893" cy="1874893"/>
        </a:xfrm>
        <a:prstGeom prst="pieWedge">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Open Sans" charset="0"/>
              <a:ea typeface="Open Sans" charset="0"/>
              <a:cs typeface="Open Sans" charset="0"/>
            </a:rPr>
            <a:t>SECTION #2</a:t>
          </a:r>
        </a:p>
      </dsp:txBody>
      <dsp:txXfrm rot="-5400000">
        <a:off x="3290806" y="795953"/>
        <a:ext cx="1325750" cy="1325750"/>
      </dsp:txXfrm>
    </dsp:sp>
    <dsp:sp modelId="{AE790E75-CF61-9241-93AC-35C3331D9737}">
      <dsp:nvSpPr>
        <dsp:cNvPr id="0" name=""/>
        <dsp:cNvSpPr/>
      </dsp:nvSpPr>
      <dsp:spPr>
        <a:xfrm rot="10800000">
          <a:off x="3290806" y="2208304"/>
          <a:ext cx="1874893" cy="1874893"/>
        </a:xfrm>
        <a:prstGeom prst="pieWedge">
          <a:avLst/>
        </a:prstGeom>
        <a:noFill/>
        <a:ln>
          <a:solidFill>
            <a:schemeClr val="tx1">
              <a:alpha val="2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Open Sans" charset="0"/>
              <a:ea typeface="Open Sans" charset="0"/>
              <a:cs typeface="Open Sans" charset="0"/>
            </a:rPr>
            <a:t>SECTION #3</a:t>
          </a:r>
        </a:p>
      </dsp:txBody>
      <dsp:txXfrm rot="10800000">
        <a:off x="3290806" y="2208304"/>
        <a:ext cx="1325750" cy="1325750"/>
      </dsp:txXfrm>
    </dsp:sp>
    <dsp:sp modelId="{1D85109B-79CE-6B49-8951-78CD69476FF7}">
      <dsp:nvSpPr>
        <dsp:cNvPr id="0" name=""/>
        <dsp:cNvSpPr/>
      </dsp:nvSpPr>
      <dsp:spPr>
        <a:xfrm rot="16200000">
          <a:off x="1329312" y="2208304"/>
          <a:ext cx="1874893" cy="1874893"/>
        </a:xfrm>
        <a:prstGeom prst="pieWedge">
          <a:avLst/>
        </a:prstGeom>
        <a:noFill/>
        <a:ln>
          <a:solidFill>
            <a:schemeClr val="tx1">
              <a:alpha val="2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Open Sans" charset="0"/>
              <a:ea typeface="Open Sans" charset="0"/>
              <a:cs typeface="Open Sans" charset="0"/>
            </a:rPr>
            <a:t>SECTION #4</a:t>
          </a:r>
        </a:p>
      </dsp:txBody>
      <dsp:txXfrm rot="5400000">
        <a:off x="1878455" y="2208304"/>
        <a:ext cx="1325750" cy="1325750"/>
      </dsp:txXfrm>
    </dsp:sp>
    <dsp:sp modelId="{E37F1768-50FB-304B-99F8-1F1F05C6F557}">
      <dsp:nvSpPr>
        <dsp:cNvPr id="0" name=""/>
        <dsp:cNvSpPr/>
      </dsp:nvSpPr>
      <dsp:spPr>
        <a:xfrm>
          <a:off x="2923837" y="1775303"/>
          <a:ext cx="647336" cy="562901"/>
        </a:xfrm>
        <a:prstGeom prst="circularArrow">
          <a:avLst/>
        </a:prstGeom>
        <a:solidFill>
          <a:schemeClr val="accent1">
            <a:lumMod val="75000"/>
          </a:schemeClr>
        </a:solidFill>
        <a:ln>
          <a:noFill/>
        </a:ln>
        <a:effectLst/>
      </dsp:spPr>
      <dsp:style>
        <a:lnRef idx="0">
          <a:scrgbClr r="0" g="0" b="0"/>
        </a:lnRef>
        <a:fillRef idx="3">
          <a:scrgbClr r="0" g="0" b="0"/>
        </a:fillRef>
        <a:effectRef idx="2">
          <a:scrgbClr r="0" g="0" b="0"/>
        </a:effectRef>
        <a:fontRef idx="minor"/>
      </dsp:style>
    </dsp:sp>
    <dsp:sp modelId="{D9F1117F-4529-E949-9CFB-129A0BF344A1}">
      <dsp:nvSpPr>
        <dsp:cNvPr id="0" name=""/>
        <dsp:cNvSpPr/>
      </dsp:nvSpPr>
      <dsp:spPr>
        <a:xfrm rot="10800000">
          <a:off x="2923837" y="1991803"/>
          <a:ext cx="647336" cy="562901"/>
        </a:xfrm>
        <a:prstGeom prst="circularArrow">
          <a:avLst/>
        </a:prstGeom>
        <a:solidFill>
          <a:schemeClr val="accent1">
            <a:lumMod val="75000"/>
          </a:schemeClr>
        </a:solid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8D76A3-4ED0-1DF3-59B3-8F3E27AF0B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914330"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3A75808-D002-5072-DBFB-3B9795B4A3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914330" eaLnBrk="1" fontAlgn="auto" hangingPunct="1">
              <a:spcBef>
                <a:spcPts val="0"/>
              </a:spcBef>
              <a:spcAft>
                <a:spcPts val="0"/>
              </a:spcAft>
              <a:defRPr sz="1200">
                <a:latin typeface="+mn-lt"/>
              </a:defRPr>
            </a:lvl1pPr>
          </a:lstStyle>
          <a:p>
            <a:pPr>
              <a:defRPr/>
            </a:pPr>
            <a:fld id="{F639C250-BABE-5241-A45C-9272870371D0}" type="datetimeFigureOut">
              <a:rPr lang="en-US"/>
              <a:pPr>
                <a:defRPr/>
              </a:pPr>
              <a:t>8/11/24</a:t>
            </a:fld>
            <a:endParaRPr lang="en-US"/>
          </a:p>
        </p:txBody>
      </p:sp>
      <p:sp>
        <p:nvSpPr>
          <p:cNvPr id="4" name="Footer Placeholder 3">
            <a:extLst>
              <a:ext uri="{FF2B5EF4-FFF2-40B4-BE49-F238E27FC236}">
                <a16:creationId xmlns:a16="http://schemas.microsoft.com/office/drawing/2014/main" id="{A2F1A00A-5F54-123C-4DE3-A56B3F49BD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914330"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0FF0FD98-EF05-C397-6941-B380AE0CF001}"/>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78B3E8D6-897C-704E-95B3-84685E6E1D80}" type="slidenum">
              <a:rPr lang="en-US" altLang="en-RO"/>
              <a:pPr>
                <a:defRPr/>
              </a:pPr>
              <a:t>‹#›</a:t>
            </a:fld>
            <a:endParaRPr lang="en-US" altLang="en-RO"/>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C0AE46-3107-6DF3-1DDB-A1AF0C27F9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914330"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B65C7D7-2C66-640D-B52D-5E56F5EB24B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defTabSz="914330" eaLnBrk="1" fontAlgn="auto" hangingPunct="1">
              <a:spcBef>
                <a:spcPts val="0"/>
              </a:spcBef>
              <a:spcAft>
                <a:spcPts val="0"/>
              </a:spcAft>
              <a:defRPr sz="1200">
                <a:latin typeface="+mn-lt"/>
              </a:defRPr>
            </a:lvl1pPr>
          </a:lstStyle>
          <a:p>
            <a:pPr>
              <a:defRPr/>
            </a:pPr>
            <a:fld id="{7C10A80B-8DC8-4C4B-A3EE-CD167DB1E48B}" type="datetimeFigureOut">
              <a:rPr lang="en-US"/>
              <a:pPr>
                <a:defRPr/>
              </a:pPr>
              <a:t>8/11/24</a:t>
            </a:fld>
            <a:endParaRPr lang="en-US"/>
          </a:p>
        </p:txBody>
      </p:sp>
      <p:sp>
        <p:nvSpPr>
          <p:cNvPr id="4" name="Slide Image Placeholder 3">
            <a:extLst>
              <a:ext uri="{FF2B5EF4-FFF2-40B4-BE49-F238E27FC236}">
                <a16:creationId xmlns:a16="http://schemas.microsoft.com/office/drawing/2014/main" id="{0D8A65A7-F3A3-F354-4C34-04FF3A1B37C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0701CD0-7178-8A90-1BD7-7AF9F30ED27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CE985B5-C56E-66CA-FE5E-347DA01851F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914330"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240C4B5-FDF3-FB3F-2629-E25CC4F01E9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22F42C8C-9147-DF4F-8ACE-D49FA6612AA2}" type="slidenum">
              <a:rPr lang="en-US" altLang="en-RO"/>
              <a:pPr>
                <a:defRPr/>
              </a:pPr>
              <a:t>‹#›</a:t>
            </a:fld>
            <a:endParaRPr lang="en-US" altLang="en-R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9E8CB5F-6362-F02D-DDC1-6A375682D70C}"/>
              </a:ext>
            </a:extLst>
          </p:cNvPr>
          <p:cNvCxnSpPr/>
          <p:nvPr userDrawn="1"/>
        </p:nvCxnSpPr>
        <p:spPr>
          <a:xfrm flipV="1">
            <a:off x="5962650" y="723900"/>
            <a:ext cx="266700" cy="2667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Group 8">
            <a:extLst>
              <a:ext uri="{FF2B5EF4-FFF2-40B4-BE49-F238E27FC236}">
                <a16:creationId xmlns:a16="http://schemas.microsoft.com/office/drawing/2014/main" id="{996916F9-CE24-7145-D117-68B62E1D7197}"/>
              </a:ext>
            </a:extLst>
          </p:cNvPr>
          <p:cNvGrpSpPr>
            <a:grpSpLocks/>
          </p:cNvGrpSpPr>
          <p:nvPr userDrawn="1"/>
        </p:nvGrpSpPr>
        <p:grpSpPr bwMode="auto">
          <a:xfrm>
            <a:off x="0" y="1150938"/>
            <a:ext cx="985838" cy="985837"/>
            <a:chOff x="0" y="2148396"/>
            <a:chExt cx="985423" cy="985421"/>
          </a:xfrm>
        </p:grpSpPr>
        <p:cxnSp>
          <p:nvCxnSpPr>
            <p:cNvPr id="5" name="Straight Connector 4">
              <a:extLst>
                <a:ext uri="{FF2B5EF4-FFF2-40B4-BE49-F238E27FC236}">
                  <a16:creationId xmlns:a16="http://schemas.microsoft.com/office/drawing/2014/main" id="{3F94034D-0089-A33B-E888-69ABFD1740CC}"/>
                </a:ext>
              </a:extLst>
            </p:cNvPr>
            <p:cNvCxnSpPr/>
            <p:nvPr userDrawn="1"/>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199868A-5B84-68FD-475F-2EF5E1BD3255}"/>
                </a:ext>
              </a:extLst>
            </p:cNvPr>
            <p:cNvCxnSpPr/>
            <p:nvPr userDrawn="1"/>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64F104D-1F80-9872-1481-3BF1216CDFA4}"/>
                </a:ext>
              </a:extLst>
            </p:cNvPr>
            <p:cNvCxnSpPr/>
            <p:nvPr userDrawn="1"/>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75BA4E82-EED6-9F95-A0FC-60357645B1C4}"/>
              </a:ext>
            </a:extLst>
          </p:cNvPr>
          <p:cNvCxnSpPr/>
          <p:nvPr userDrawn="1"/>
        </p:nvCxnSpPr>
        <p:spPr>
          <a:xfrm flipV="1">
            <a:off x="10466388" y="4670425"/>
            <a:ext cx="1730375" cy="173037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25227" y="990970"/>
            <a:ext cx="8741546" cy="642521"/>
          </a:xfrm>
        </p:spPr>
        <p:txBody>
          <a:bodyPr/>
          <a:lstStyle>
            <a:lvl1pPr algn="ctr">
              <a:defRPr sz="2400" spc="0"/>
            </a:lvl1pPr>
          </a:lstStyle>
          <a:p>
            <a:r>
              <a:rPr lang="en-US"/>
              <a:t>Click to edit Master title style</a:t>
            </a:r>
            <a:endParaRPr lang="en-US" dirty="0"/>
          </a:p>
        </p:txBody>
      </p:sp>
      <p:sp>
        <p:nvSpPr>
          <p:cNvPr id="9" name="Slide Number Placeholder 2">
            <a:extLst>
              <a:ext uri="{FF2B5EF4-FFF2-40B4-BE49-F238E27FC236}">
                <a16:creationId xmlns:a16="http://schemas.microsoft.com/office/drawing/2014/main" id="{631EE794-DE17-4D8C-B700-BD5A0E05D39D}"/>
              </a:ext>
            </a:extLst>
          </p:cNvPr>
          <p:cNvSpPr>
            <a:spLocks noGrp="1"/>
          </p:cNvSpPr>
          <p:nvPr>
            <p:ph type="sldNum" sz="quarter" idx="10"/>
          </p:nvPr>
        </p:nvSpPr>
        <p:spPr/>
        <p:txBody>
          <a:bodyPr/>
          <a:lstStyle>
            <a:lvl1pPr>
              <a:defRPr smtClean="0"/>
            </a:lvl1pPr>
          </a:lstStyle>
          <a:p>
            <a:pPr>
              <a:defRPr/>
            </a:pPr>
            <a:fld id="{F53F9B35-92B2-6640-8E5D-38ED932206C9}" type="slidenum">
              <a:rPr lang="en-US" altLang="en-RO"/>
              <a:pPr>
                <a:defRPr/>
              </a:pPr>
              <a:t>‹#›</a:t>
            </a:fld>
            <a:endParaRPr lang="en-US" altLang="en-RO"/>
          </a:p>
        </p:txBody>
      </p:sp>
    </p:spTree>
    <p:extLst>
      <p:ext uri="{BB962C8B-B14F-4D97-AF65-F5344CB8AC3E}">
        <p14:creationId xmlns:p14="http://schemas.microsoft.com/office/powerpoint/2010/main" val="202780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1A6CD1A-AF75-5C59-F749-58B5D3DA17C7}"/>
              </a:ext>
            </a:extLst>
          </p:cNvPr>
          <p:cNvGrpSpPr>
            <a:grpSpLocks/>
          </p:cNvGrpSpPr>
          <p:nvPr userDrawn="1"/>
        </p:nvGrpSpPr>
        <p:grpSpPr bwMode="auto">
          <a:xfrm>
            <a:off x="0" y="1150938"/>
            <a:ext cx="985838" cy="985837"/>
            <a:chOff x="0" y="2148396"/>
            <a:chExt cx="985423" cy="985421"/>
          </a:xfrm>
        </p:grpSpPr>
        <p:cxnSp>
          <p:nvCxnSpPr>
            <p:cNvPr id="3" name="Straight Connector 2">
              <a:extLst>
                <a:ext uri="{FF2B5EF4-FFF2-40B4-BE49-F238E27FC236}">
                  <a16:creationId xmlns:a16="http://schemas.microsoft.com/office/drawing/2014/main" id="{FEF7A767-9B77-B394-BC9A-26685CDC85CC}"/>
                </a:ext>
              </a:extLst>
            </p:cNvPr>
            <p:cNvCxnSpPr/>
            <p:nvPr userDrawn="1"/>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99B2F5D-DB86-214E-62A4-F08BA3411DCB}"/>
                </a:ext>
              </a:extLst>
            </p:cNvPr>
            <p:cNvCxnSpPr/>
            <p:nvPr userDrawn="1"/>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4C42263-A300-9453-50D3-3AE16C44A66C}"/>
                </a:ext>
              </a:extLst>
            </p:cNvPr>
            <p:cNvCxnSpPr/>
            <p:nvPr userDrawn="1"/>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8" name="Picture Placeholder 8"/>
          <p:cNvSpPr>
            <a:spLocks noGrp="1"/>
          </p:cNvSpPr>
          <p:nvPr>
            <p:ph type="pic" sz="quarter" idx="12"/>
          </p:nvPr>
        </p:nvSpPr>
        <p:spPr>
          <a:xfrm>
            <a:off x="1784732" y="2317673"/>
            <a:ext cx="2181340" cy="127382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9" name="Picture Placeholder 8"/>
          <p:cNvSpPr>
            <a:spLocks noGrp="1"/>
          </p:cNvSpPr>
          <p:nvPr>
            <p:ph type="pic" sz="quarter" idx="13"/>
          </p:nvPr>
        </p:nvSpPr>
        <p:spPr>
          <a:xfrm>
            <a:off x="1784732" y="4631215"/>
            <a:ext cx="2181340" cy="127382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0" name="Picture Placeholder 8"/>
          <p:cNvSpPr>
            <a:spLocks noGrp="1"/>
          </p:cNvSpPr>
          <p:nvPr>
            <p:ph type="pic" sz="quarter" idx="14"/>
          </p:nvPr>
        </p:nvSpPr>
        <p:spPr>
          <a:xfrm>
            <a:off x="1784732" y="0"/>
            <a:ext cx="2181340" cy="127382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1" name="Picture Placeholder 8"/>
          <p:cNvSpPr>
            <a:spLocks noGrp="1"/>
          </p:cNvSpPr>
          <p:nvPr>
            <p:ph type="pic" sz="quarter" idx="15"/>
          </p:nvPr>
        </p:nvSpPr>
        <p:spPr>
          <a:xfrm>
            <a:off x="4924539" y="2317673"/>
            <a:ext cx="2181340" cy="127382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2" name="Picture Placeholder 8"/>
          <p:cNvSpPr>
            <a:spLocks noGrp="1"/>
          </p:cNvSpPr>
          <p:nvPr>
            <p:ph type="pic" sz="quarter" idx="16"/>
          </p:nvPr>
        </p:nvSpPr>
        <p:spPr>
          <a:xfrm>
            <a:off x="4924539" y="4631215"/>
            <a:ext cx="2181340" cy="127382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3" name="Picture Placeholder 8"/>
          <p:cNvSpPr>
            <a:spLocks noGrp="1"/>
          </p:cNvSpPr>
          <p:nvPr>
            <p:ph type="pic" sz="quarter" idx="17"/>
          </p:nvPr>
        </p:nvSpPr>
        <p:spPr>
          <a:xfrm>
            <a:off x="4924539" y="0"/>
            <a:ext cx="2181340" cy="127382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4" name="Picture Placeholder 8"/>
          <p:cNvSpPr>
            <a:spLocks noGrp="1"/>
          </p:cNvSpPr>
          <p:nvPr>
            <p:ph type="pic" sz="quarter" idx="18"/>
          </p:nvPr>
        </p:nvSpPr>
        <p:spPr>
          <a:xfrm>
            <a:off x="8064346" y="2317673"/>
            <a:ext cx="2181340" cy="127382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5" name="Picture Placeholder 8"/>
          <p:cNvSpPr>
            <a:spLocks noGrp="1"/>
          </p:cNvSpPr>
          <p:nvPr>
            <p:ph type="pic" sz="quarter" idx="19"/>
          </p:nvPr>
        </p:nvSpPr>
        <p:spPr>
          <a:xfrm>
            <a:off x="8064346" y="4631215"/>
            <a:ext cx="2181340" cy="127382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6" name="Picture Placeholder 8"/>
          <p:cNvSpPr>
            <a:spLocks noGrp="1"/>
          </p:cNvSpPr>
          <p:nvPr>
            <p:ph type="pic" sz="quarter" idx="20"/>
          </p:nvPr>
        </p:nvSpPr>
        <p:spPr>
          <a:xfrm>
            <a:off x="8064346" y="0"/>
            <a:ext cx="2181340" cy="127382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7" name="Picture Placeholder 8"/>
          <p:cNvSpPr>
            <a:spLocks noGrp="1"/>
          </p:cNvSpPr>
          <p:nvPr>
            <p:ph type="pic" sz="quarter" idx="21"/>
          </p:nvPr>
        </p:nvSpPr>
        <p:spPr>
          <a:xfrm>
            <a:off x="11204153" y="2317673"/>
            <a:ext cx="2181340" cy="127382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8" name="Picture Placeholder 8"/>
          <p:cNvSpPr>
            <a:spLocks noGrp="1"/>
          </p:cNvSpPr>
          <p:nvPr>
            <p:ph type="pic" sz="quarter" idx="22"/>
          </p:nvPr>
        </p:nvSpPr>
        <p:spPr>
          <a:xfrm>
            <a:off x="11204153" y="4631215"/>
            <a:ext cx="2181340" cy="127382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9" name="Picture Placeholder 8"/>
          <p:cNvSpPr>
            <a:spLocks noGrp="1"/>
          </p:cNvSpPr>
          <p:nvPr>
            <p:ph type="pic" sz="quarter" idx="23"/>
          </p:nvPr>
        </p:nvSpPr>
        <p:spPr>
          <a:xfrm>
            <a:off x="11204153" y="0"/>
            <a:ext cx="2181340" cy="127382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6" name="Slide Number Placeholder 2">
            <a:extLst>
              <a:ext uri="{FF2B5EF4-FFF2-40B4-BE49-F238E27FC236}">
                <a16:creationId xmlns:a16="http://schemas.microsoft.com/office/drawing/2014/main" id="{BAF8CF78-5BA3-2F98-E542-C194BB92426D}"/>
              </a:ext>
            </a:extLst>
          </p:cNvPr>
          <p:cNvSpPr>
            <a:spLocks noGrp="1"/>
          </p:cNvSpPr>
          <p:nvPr>
            <p:ph type="sldNum" sz="quarter" idx="24"/>
          </p:nvPr>
        </p:nvSpPr>
        <p:spPr/>
        <p:txBody>
          <a:bodyPr/>
          <a:lstStyle>
            <a:lvl1pPr>
              <a:defRPr smtClean="0"/>
            </a:lvl1pPr>
          </a:lstStyle>
          <a:p>
            <a:pPr>
              <a:defRPr/>
            </a:pPr>
            <a:fld id="{7D6E7C25-E21B-F243-B532-B1D6591012AA}" type="slidenum">
              <a:rPr lang="en-US" altLang="en-RO"/>
              <a:pPr>
                <a:defRPr/>
              </a:pPr>
              <a:t>‹#›</a:t>
            </a:fld>
            <a:endParaRPr lang="en-US" altLang="en-RO"/>
          </a:p>
        </p:txBody>
      </p:sp>
    </p:spTree>
    <p:extLst>
      <p:ext uri="{BB962C8B-B14F-4D97-AF65-F5344CB8AC3E}">
        <p14:creationId xmlns:p14="http://schemas.microsoft.com/office/powerpoint/2010/main" val="4127982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AD8D00B8-75A8-FEBC-D34F-387FD20AA6FE}"/>
              </a:ext>
            </a:extLst>
          </p:cNvPr>
          <p:cNvSpPr>
            <a:spLocks noGrp="1"/>
          </p:cNvSpPr>
          <p:nvPr>
            <p:ph type="sldNum" sz="quarter" idx="10"/>
          </p:nvPr>
        </p:nvSpPr>
        <p:spPr/>
        <p:txBody>
          <a:bodyPr/>
          <a:lstStyle>
            <a:lvl1pPr>
              <a:defRPr smtClean="0"/>
            </a:lvl1pPr>
          </a:lstStyle>
          <a:p>
            <a:pPr>
              <a:defRPr/>
            </a:pPr>
            <a:fld id="{E97836E8-1582-8741-9137-F97F4C92006C}" type="slidenum">
              <a:rPr lang="en-US" altLang="en-RO"/>
              <a:pPr>
                <a:defRPr/>
              </a:pPr>
              <a:t>‹#›</a:t>
            </a:fld>
            <a:endParaRPr lang="en-US" altLang="en-RO"/>
          </a:p>
        </p:txBody>
      </p:sp>
    </p:spTree>
    <p:extLst>
      <p:ext uri="{BB962C8B-B14F-4D97-AF65-F5344CB8AC3E}">
        <p14:creationId xmlns:p14="http://schemas.microsoft.com/office/powerpoint/2010/main" val="2457481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0" y="1"/>
            <a:ext cx="12192000" cy="6857999"/>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2" name="Slide Number Placeholder 2">
            <a:extLst>
              <a:ext uri="{FF2B5EF4-FFF2-40B4-BE49-F238E27FC236}">
                <a16:creationId xmlns:a16="http://schemas.microsoft.com/office/drawing/2014/main" id="{77596E1C-08BB-B1D1-5E46-538F549486E8}"/>
              </a:ext>
            </a:extLst>
          </p:cNvPr>
          <p:cNvSpPr>
            <a:spLocks noGrp="1"/>
          </p:cNvSpPr>
          <p:nvPr>
            <p:ph type="sldNum" sz="quarter" idx="13"/>
          </p:nvPr>
        </p:nvSpPr>
        <p:spPr/>
        <p:txBody>
          <a:bodyPr/>
          <a:lstStyle>
            <a:lvl1pPr>
              <a:defRPr smtClean="0"/>
            </a:lvl1pPr>
          </a:lstStyle>
          <a:p>
            <a:pPr>
              <a:defRPr/>
            </a:pPr>
            <a:fld id="{66BD74B0-1186-0841-9998-A735138927E5}" type="slidenum">
              <a:rPr lang="en-US" altLang="en-RO"/>
              <a:pPr>
                <a:defRPr/>
              </a:pPr>
              <a:t>‹#›</a:t>
            </a:fld>
            <a:endParaRPr lang="en-US" altLang="en-RO"/>
          </a:p>
        </p:txBody>
      </p:sp>
    </p:spTree>
    <p:extLst>
      <p:ext uri="{BB962C8B-B14F-4D97-AF65-F5344CB8AC3E}">
        <p14:creationId xmlns:p14="http://schemas.microsoft.com/office/powerpoint/2010/main" val="3977308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4D8EFD-21D4-FFC1-A903-4A20ABE47151}"/>
              </a:ext>
            </a:extLst>
          </p:cNvPr>
          <p:cNvSpPr/>
          <p:nvPr userDrawn="1"/>
        </p:nvSpPr>
        <p:spPr>
          <a:xfrm>
            <a:off x="11074400" y="0"/>
            <a:ext cx="11176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grpSp>
        <p:nvGrpSpPr>
          <p:cNvPr id="3" name="Group 8">
            <a:extLst>
              <a:ext uri="{FF2B5EF4-FFF2-40B4-BE49-F238E27FC236}">
                <a16:creationId xmlns:a16="http://schemas.microsoft.com/office/drawing/2014/main" id="{B72C0DCC-0182-8D62-6775-647D698F14EC}"/>
              </a:ext>
            </a:extLst>
          </p:cNvPr>
          <p:cNvGrpSpPr>
            <a:grpSpLocks/>
          </p:cNvGrpSpPr>
          <p:nvPr userDrawn="1"/>
        </p:nvGrpSpPr>
        <p:grpSpPr bwMode="auto">
          <a:xfrm>
            <a:off x="0" y="1150938"/>
            <a:ext cx="985838" cy="985837"/>
            <a:chOff x="0" y="2148396"/>
            <a:chExt cx="985423" cy="985421"/>
          </a:xfrm>
        </p:grpSpPr>
        <p:cxnSp>
          <p:nvCxnSpPr>
            <p:cNvPr id="5" name="Straight Connector 4">
              <a:extLst>
                <a:ext uri="{FF2B5EF4-FFF2-40B4-BE49-F238E27FC236}">
                  <a16:creationId xmlns:a16="http://schemas.microsoft.com/office/drawing/2014/main" id="{FA971C69-79E3-12F3-F6DC-F81B305D2E29}"/>
                </a:ext>
              </a:extLst>
            </p:cNvPr>
            <p:cNvCxnSpPr/>
            <p:nvPr userDrawn="1"/>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7CB49B-76EC-2FE5-6D2B-19517626E31E}"/>
                </a:ext>
              </a:extLst>
            </p:cNvPr>
            <p:cNvCxnSpPr/>
            <p:nvPr userDrawn="1"/>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3065C64-833D-52D7-318E-204387B65378}"/>
                </a:ext>
              </a:extLst>
            </p:cNvPr>
            <p:cNvCxnSpPr/>
            <p:nvPr userDrawn="1"/>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4" name="Picture Placeholder 8"/>
          <p:cNvSpPr>
            <a:spLocks noGrp="1"/>
          </p:cNvSpPr>
          <p:nvPr>
            <p:ph type="pic" sz="quarter" idx="12"/>
          </p:nvPr>
        </p:nvSpPr>
        <p:spPr>
          <a:xfrm>
            <a:off x="5373688" y="1"/>
            <a:ext cx="5700712" cy="6857999"/>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927448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A822EA-D5CB-A41E-0466-AFA2C2ADF4E6}"/>
              </a:ext>
            </a:extLst>
          </p:cNvPr>
          <p:cNvSpPr/>
          <p:nvPr userDrawn="1"/>
        </p:nvSpPr>
        <p:spPr>
          <a:xfrm>
            <a:off x="0" y="0"/>
            <a:ext cx="11176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4" name="Picture Placeholder 8"/>
          <p:cNvSpPr>
            <a:spLocks noGrp="1"/>
          </p:cNvSpPr>
          <p:nvPr>
            <p:ph type="pic" sz="quarter" idx="12"/>
          </p:nvPr>
        </p:nvSpPr>
        <p:spPr>
          <a:xfrm>
            <a:off x="7621130" y="815247"/>
            <a:ext cx="3693194" cy="5244029"/>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2212372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BDEFCC-E62B-A323-DF05-06B2AEE63BFC}"/>
              </a:ext>
            </a:extLst>
          </p:cNvPr>
          <p:cNvSpPr/>
          <p:nvPr userDrawn="1"/>
        </p:nvSpPr>
        <p:spPr>
          <a:xfrm>
            <a:off x="0" y="0"/>
            <a:ext cx="11176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4" name="Picture Placeholder 8"/>
          <p:cNvSpPr>
            <a:spLocks noGrp="1"/>
          </p:cNvSpPr>
          <p:nvPr>
            <p:ph type="pic" sz="quarter" idx="12"/>
          </p:nvPr>
        </p:nvSpPr>
        <p:spPr>
          <a:xfrm>
            <a:off x="1117600" y="0"/>
            <a:ext cx="11074400" cy="6858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4274976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06F8D397-522E-03D4-B4E0-F7774EBC7A6C}"/>
              </a:ext>
            </a:extLst>
          </p:cNvPr>
          <p:cNvGrpSpPr>
            <a:grpSpLocks/>
          </p:cNvGrpSpPr>
          <p:nvPr userDrawn="1"/>
        </p:nvGrpSpPr>
        <p:grpSpPr bwMode="auto">
          <a:xfrm>
            <a:off x="0" y="1150938"/>
            <a:ext cx="985838" cy="985837"/>
            <a:chOff x="0" y="2148396"/>
            <a:chExt cx="985423" cy="985421"/>
          </a:xfrm>
        </p:grpSpPr>
        <p:cxnSp>
          <p:nvCxnSpPr>
            <p:cNvPr id="3" name="Straight Connector 2">
              <a:extLst>
                <a:ext uri="{FF2B5EF4-FFF2-40B4-BE49-F238E27FC236}">
                  <a16:creationId xmlns:a16="http://schemas.microsoft.com/office/drawing/2014/main" id="{A8BA5488-02A7-D171-5CC7-CF136AFC101A}"/>
                </a:ext>
              </a:extLst>
            </p:cNvPr>
            <p:cNvCxnSpPr/>
            <p:nvPr userDrawn="1"/>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A2F117B-0CA0-A4BC-2E8B-82E1371F326C}"/>
                </a:ext>
              </a:extLst>
            </p:cNvPr>
            <p:cNvCxnSpPr/>
            <p:nvPr userDrawn="1"/>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D31157E-460C-83CF-EBB5-79D59BEDDEB1}"/>
                </a:ext>
              </a:extLst>
            </p:cNvPr>
            <p:cNvCxnSpPr/>
            <p:nvPr userDrawn="1"/>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4" name="Picture Placeholder 8"/>
          <p:cNvSpPr>
            <a:spLocks noGrp="1"/>
          </p:cNvSpPr>
          <p:nvPr>
            <p:ph type="pic" sz="quarter" idx="12"/>
          </p:nvPr>
        </p:nvSpPr>
        <p:spPr>
          <a:xfrm>
            <a:off x="1639068" y="1"/>
            <a:ext cx="2638233" cy="6857999"/>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0" name="Picture Placeholder 8"/>
          <p:cNvSpPr>
            <a:spLocks noGrp="1"/>
          </p:cNvSpPr>
          <p:nvPr>
            <p:ph type="pic" sz="quarter" idx="13"/>
          </p:nvPr>
        </p:nvSpPr>
        <p:spPr>
          <a:xfrm>
            <a:off x="4277301" y="1"/>
            <a:ext cx="2638233" cy="6857999"/>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1" name="Picture Placeholder 8"/>
          <p:cNvSpPr>
            <a:spLocks noGrp="1"/>
          </p:cNvSpPr>
          <p:nvPr>
            <p:ph type="pic" sz="quarter" idx="14"/>
          </p:nvPr>
        </p:nvSpPr>
        <p:spPr>
          <a:xfrm>
            <a:off x="6915534" y="1"/>
            <a:ext cx="2638233" cy="6857999"/>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2" name="Picture Placeholder 8"/>
          <p:cNvSpPr>
            <a:spLocks noGrp="1"/>
          </p:cNvSpPr>
          <p:nvPr>
            <p:ph type="pic" sz="quarter" idx="15"/>
          </p:nvPr>
        </p:nvSpPr>
        <p:spPr>
          <a:xfrm>
            <a:off x="9553767" y="1"/>
            <a:ext cx="2638233" cy="6857999"/>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2316359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B0D5FA6A-3C8C-F624-DF6D-32DD0A1BF46F}"/>
              </a:ext>
            </a:extLst>
          </p:cNvPr>
          <p:cNvGrpSpPr>
            <a:grpSpLocks/>
          </p:cNvGrpSpPr>
          <p:nvPr userDrawn="1"/>
        </p:nvGrpSpPr>
        <p:grpSpPr bwMode="auto">
          <a:xfrm>
            <a:off x="0" y="1150938"/>
            <a:ext cx="985838" cy="985837"/>
            <a:chOff x="0" y="2148396"/>
            <a:chExt cx="985423" cy="985421"/>
          </a:xfrm>
        </p:grpSpPr>
        <p:cxnSp>
          <p:nvCxnSpPr>
            <p:cNvPr id="4" name="Straight Connector 3">
              <a:extLst>
                <a:ext uri="{FF2B5EF4-FFF2-40B4-BE49-F238E27FC236}">
                  <a16:creationId xmlns:a16="http://schemas.microsoft.com/office/drawing/2014/main" id="{5D4CF812-C772-20B3-0EC6-5E233A718F91}"/>
                </a:ext>
              </a:extLst>
            </p:cNvPr>
            <p:cNvCxnSpPr/>
            <p:nvPr userDrawn="1"/>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D7A268A-D45C-6291-DAEB-779260F12A48}"/>
                </a:ext>
              </a:extLst>
            </p:cNvPr>
            <p:cNvCxnSpPr/>
            <p:nvPr userDrawn="1"/>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58DF59C-CE68-574A-871D-6F0B6557EAB7}"/>
                </a:ext>
              </a:extLst>
            </p:cNvPr>
            <p:cNvCxnSpPr/>
            <p:nvPr userDrawn="1"/>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955800" y="990970"/>
            <a:ext cx="3684836" cy="642521"/>
          </a:xfrm>
        </p:spPr>
        <p:txBody>
          <a:bodyPr/>
          <a:lstStyle>
            <a:lvl1pPr algn="l">
              <a:defRPr sz="3200" spc="0"/>
            </a:lvl1pPr>
          </a:lstStyle>
          <a:p>
            <a:r>
              <a:rPr lang="en-US"/>
              <a:t>Click to edit Master title style</a:t>
            </a:r>
            <a:endParaRPr lang="en-US" dirty="0"/>
          </a:p>
        </p:txBody>
      </p:sp>
      <p:sp>
        <p:nvSpPr>
          <p:cNvPr id="11" name="Picture Placeholder 8"/>
          <p:cNvSpPr>
            <a:spLocks noGrp="1"/>
          </p:cNvSpPr>
          <p:nvPr>
            <p:ph type="pic" sz="quarter" idx="12"/>
          </p:nvPr>
        </p:nvSpPr>
        <p:spPr>
          <a:xfrm>
            <a:off x="4591492" y="1151447"/>
            <a:ext cx="7600508" cy="2277554"/>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4" name="Picture Placeholder 8"/>
          <p:cNvSpPr>
            <a:spLocks noGrp="1"/>
          </p:cNvSpPr>
          <p:nvPr>
            <p:ph type="pic" sz="quarter" idx="13"/>
          </p:nvPr>
        </p:nvSpPr>
        <p:spPr>
          <a:xfrm>
            <a:off x="-2036" y="3563744"/>
            <a:ext cx="7600508" cy="2277554"/>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7" name="Slide Number Placeholder 2">
            <a:extLst>
              <a:ext uri="{FF2B5EF4-FFF2-40B4-BE49-F238E27FC236}">
                <a16:creationId xmlns:a16="http://schemas.microsoft.com/office/drawing/2014/main" id="{2ACD2B49-6057-F22A-69FB-2346ACA424B6}"/>
              </a:ext>
            </a:extLst>
          </p:cNvPr>
          <p:cNvSpPr>
            <a:spLocks noGrp="1"/>
          </p:cNvSpPr>
          <p:nvPr>
            <p:ph type="sldNum" sz="quarter" idx="14"/>
          </p:nvPr>
        </p:nvSpPr>
        <p:spPr/>
        <p:txBody>
          <a:bodyPr/>
          <a:lstStyle>
            <a:lvl1pPr>
              <a:defRPr smtClean="0"/>
            </a:lvl1pPr>
          </a:lstStyle>
          <a:p>
            <a:pPr>
              <a:defRPr/>
            </a:pPr>
            <a:fld id="{775E51F5-EC1B-7841-BF51-924DBDBCDEE4}" type="slidenum">
              <a:rPr lang="en-US" altLang="en-RO"/>
              <a:pPr>
                <a:defRPr/>
              </a:pPr>
              <a:t>‹#›</a:t>
            </a:fld>
            <a:endParaRPr lang="en-US" altLang="en-RO"/>
          </a:p>
        </p:txBody>
      </p:sp>
    </p:spTree>
    <p:extLst>
      <p:ext uri="{BB962C8B-B14F-4D97-AF65-F5344CB8AC3E}">
        <p14:creationId xmlns:p14="http://schemas.microsoft.com/office/powerpoint/2010/main" val="2260476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FEF6DDC0-24E8-ABE6-49AA-A9B6D0419F44}"/>
              </a:ext>
            </a:extLst>
          </p:cNvPr>
          <p:cNvGrpSpPr>
            <a:grpSpLocks/>
          </p:cNvGrpSpPr>
          <p:nvPr userDrawn="1"/>
        </p:nvGrpSpPr>
        <p:grpSpPr bwMode="auto">
          <a:xfrm>
            <a:off x="0" y="1150938"/>
            <a:ext cx="985838" cy="985837"/>
            <a:chOff x="0" y="2148396"/>
            <a:chExt cx="985423" cy="985421"/>
          </a:xfrm>
        </p:grpSpPr>
        <p:cxnSp>
          <p:nvCxnSpPr>
            <p:cNvPr id="3" name="Straight Connector 2">
              <a:extLst>
                <a:ext uri="{FF2B5EF4-FFF2-40B4-BE49-F238E27FC236}">
                  <a16:creationId xmlns:a16="http://schemas.microsoft.com/office/drawing/2014/main" id="{BE29E42B-AB26-195B-AD48-CE08EC8A0DAB}"/>
                </a:ext>
              </a:extLst>
            </p:cNvPr>
            <p:cNvCxnSpPr/>
            <p:nvPr userDrawn="1"/>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EC68ECD-5880-74E8-9735-A6FBF981A762}"/>
                </a:ext>
              </a:extLst>
            </p:cNvPr>
            <p:cNvCxnSpPr/>
            <p:nvPr userDrawn="1"/>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63ACBBE-7D0E-24FF-3A38-B1D08FA0B288}"/>
                </a:ext>
              </a:extLst>
            </p:cNvPr>
            <p:cNvCxnSpPr/>
            <p:nvPr userDrawn="1"/>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11" name="Picture Placeholder 8"/>
          <p:cNvSpPr>
            <a:spLocks noGrp="1"/>
          </p:cNvSpPr>
          <p:nvPr>
            <p:ph type="pic" sz="quarter" idx="12"/>
          </p:nvPr>
        </p:nvSpPr>
        <p:spPr>
          <a:xfrm>
            <a:off x="1970842" y="-1"/>
            <a:ext cx="4529110" cy="3701667"/>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5" name="Picture Placeholder 8"/>
          <p:cNvSpPr>
            <a:spLocks noGrp="1"/>
          </p:cNvSpPr>
          <p:nvPr>
            <p:ph type="pic" sz="quarter" idx="13"/>
          </p:nvPr>
        </p:nvSpPr>
        <p:spPr>
          <a:xfrm>
            <a:off x="6577071" y="-1"/>
            <a:ext cx="4529110" cy="3701667"/>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6" name="Slide Number Placeholder 2">
            <a:extLst>
              <a:ext uri="{FF2B5EF4-FFF2-40B4-BE49-F238E27FC236}">
                <a16:creationId xmlns:a16="http://schemas.microsoft.com/office/drawing/2014/main" id="{A90C44AA-0518-A795-8ACA-B3C114A8B5D7}"/>
              </a:ext>
            </a:extLst>
          </p:cNvPr>
          <p:cNvSpPr>
            <a:spLocks noGrp="1"/>
          </p:cNvSpPr>
          <p:nvPr>
            <p:ph type="sldNum" sz="quarter" idx="14"/>
          </p:nvPr>
        </p:nvSpPr>
        <p:spPr/>
        <p:txBody>
          <a:bodyPr/>
          <a:lstStyle>
            <a:lvl1pPr>
              <a:defRPr smtClean="0"/>
            </a:lvl1pPr>
          </a:lstStyle>
          <a:p>
            <a:pPr>
              <a:defRPr/>
            </a:pPr>
            <a:fld id="{EA653A14-D2E3-7146-9859-25965A262799}" type="slidenum">
              <a:rPr lang="en-US" altLang="en-RO"/>
              <a:pPr>
                <a:defRPr/>
              </a:pPr>
              <a:t>‹#›</a:t>
            </a:fld>
            <a:endParaRPr lang="en-US" altLang="en-RO"/>
          </a:p>
        </p:txBody>
      </p:sp>
    </p:spTree>
    <p:extLst>
      <p:ext uri="{BB962C8B-B14F-4D97-AF65-F5344CB8AC3E}">
        <p14:creationId xmlns:p14="http://schemas.microsoft.com/office/powerpoint/2010/main" val="3967975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7A01BCDF-9400-EECD-FF22-7484BFD2CD9F}"/>
              </a:ext>
            </a:extLst>
          </p:cNvPr>
          <p:cNvGrpSpPr>
            <a:grpSpLocks/>
          </p:cNvGrpSpPr>
          <p:nvPr userDrawn="1"/>
        </p:nvGrpSpPr>
        <p:grpSpPr bwMode="auto">
          <a:xfrm>
            <a:off x="0" y="1150938"/>
            <a:ext cx="985838" cy="985837"/>
            <a:chOff x="0" y="2148396"/>
            <a:chExt cx="985423" cy="985421"/>
          </a:xfrm>
        </p:grpSpPr>
        <p:cxnSp>
          <p:nvCxnSpPr>
            <p:cNvPr id="3" name="Straight Connector 2">
              <a:extLst>
                <a:ext uri="{FF2B5EF4-FFF2-40B4-BE49-F238E27FC236}">
                  <a16:creationId xmlns:a16="http://schemas.microsoft.com/office/drawing/2014/main" id="{B1A8E3AC-7BFF-8DAF-A8A7-5227D31A8647}"/>
                </a:ext>
              </a:extLst>
            </p:cNvPr>
            <p:cNvCxnSpPr/>
            <p:nvPr userDrawn="1"/>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0088DC3-D2BE-CF51-B014-2B0C10D90EB2}"/>
                </a:ext>
              </a:extLst>
            </p:cNvPr>
            <p:cNvCxnSpPr/>
            <p:nvPr userDrawn="1"/>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46D097-C144-532D-28C9-4C4228A8C4DB}"/>
                </a:ext>
              </a:extLst>
            </p:cNvPr>
            <p:cNvCxnSpPr/>
            <p:nvPr userDrawn="1"/>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11" name="Picture Placeholder 8"/>
          <p:cNvSpPr>
            <a:spLocks noGrp="1"/>
          </p:cNvSpPr>
          <p:nvPr>
            <p:ph type="pic" sz="quarter" idx="12"/>
          </p:nvPr>
        </p:nvSpPr>
        <p:spPr>
          <a:xfrm>
            <a:off x="1970842" y="3156333"/>
            <a:ext cx="4529110" cy="3701667"/>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5" name="Picture Placeholder 8"/>
          <p:cNvSpPr>
            <a:spLocks noGrp="1"/>
          </p:cNvSpPr>
          <p:nvPr>
            <p:ph type="pic" sz="quarter" idx="13"/>
          </p:nvPr>
        </p:nvSpPr>
        <p:spPr>
          <a:xfrm>
            <a:off x="6577071" y="3156333"/>
            <a:ext cx="4529110" cy="3701667"/>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6" name="Slide Number Placeholder 2">
            <a:extLst>
              <a:ext uri="{FF2B5EF4-FFF2-40B4-BE49-F238E27FC236}">
                <a16:creationId xmlns:a16="http://schemas.microsoft.com/office/drawing/2014/main" id="{8ACEC539-21F3-7ECE-14AD-4AE7DB2EFADA}"/>
              </a:ext>
            </a:extLst>
          </p:cNvPr>
          <p:cNvSpPr>
            <a:spLocks noGrp="1"/>
          </p:cNvSpPr>
          <p:nvPr>
            <p:ph type="sldNum" sz="quarter" idx="14"/>
          </p:nvPr>
        </p:nvSpPr>
        <p:spPr/>
        <p:txBody>
          <a:bodyPr/>
          <a:lstStyle>
            <a:lvl1pPr>
              <a:defRPr smtClean="0"/>
            </a:lvl1pPr>
          </a:lstStyle>
          <a:p>
            <a:pPr>
              <a:defRPr/>
            </a:pPr>
            <a:fld id="{A3D5F378-5892-4D48-9936-8B035D8E3210}" type="slidenum">
              <a:rPr lang="en-US" altLang="en-RO"/>
              <a:pPr>
                <a:defRPr/>
              </a:pPr>
              <a:t>‹#›</a:t>
            </a:fld>
            <a:endParaRPr lang="en-US" altLang="en-RO"/>
          </a:p>
        </p:txBody>
      </p:sp>
    </p:spTree>
    <p:extLst>
      <p:ext uri="{BB962C8B-B14F-4D97-AF65-F5344CB8AC3E}">
        <p14:creationId xmlns:p14="http://schemas.microsoft.com/office/powerpoint/2010/main" val="3621262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C41F292-CDCF-9770-1EB6-FE9B6B7D0EBC}"/>
              </a:ext>
            </a:extLst>
          </p:cNvPr>
          <p:cNvCxnSpPr/>
          <p:nvPr userDrawn="1"/>
        </p:nvCxnSpPr>
        <p:spPr>
          <a:xfrm flipV="1">
            <a:off x="5962650" y="723900"/>
            <a:ext cx="266700" cy="2667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Group 8">
            <a:extLst>
              <a:ext uri="{FF2B5EF4-FFF2-40B4-BE49-F238E27FC236}">
                <a16:creationId xmlns:a16="http://schemas.microsoft.com/office/drawing/2014/main" id="{665459AF-4BE5-73B6-0C01-FD8BBA5AE939}"/>
              </a:ext>
            </a:extLst>
          </p:cNvPr>
          <p:cNvGrpSpPr>
            <a:grpSpLocks/>
          </p:cNvGrpSpPr>
          <p:nvPr userDrawn="1"/>
        </p:nvGrpSpPr>
        <p:grpSpPr bwMode="auto">
          <a:xfrm>
            <a:off x="0" y="1150938"/>
            <a:ext cx="985838" cy="985837"/>
            <a:chOff x="0" y="2148396"/>
            <a:chExt cx="985423" cy="985421"/>
          </a:xfrm>
        </p:grpSpPr>
        <p:cxnSp>
          <p:nvCxnSpPr>
            <p:cNvPr id="5" name="Straight Connector 4">
              <a:extLst>
                <a:ext uri="{FF2B5EF4-FFF2-40B4-BE49-F238E27FC236}">
                  <a16:creationId xmlns:a16="http://schemas.microsoft.com/office/drawing/2014/main" id="{954E763F-3483-1123-C314-3800893EB761}"/>
                </a:ext>
              </a:extLst>
            </p:cNvPr>
            <p:cNvCxnSpPr/>
            <p:nvPr userDrawn="1"/>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8158A31-1059-AB0E-62CA-81349D1D00EF}"/>
                </a:ext>
              </a:extLst>
            </p:cNvPr>
            <p:cNvCxnSpPr/>
            <p:nvPr userDrawn="1"/>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0B0984E-0A98-BE66-EEA0-1E91A95E7C13}"/>
                </a:ext>
              </a:extLst>
            </p:cNvPr>
            <p:cNvCxnSpPr/>
            <p:nvPr userDrawn="1"/>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725227" y="990970"/>
            <a:ext cx="8741546" cy="642521"/>
          </a:xfrm>
        </p:spPr>
        <p:txBody>
          <a:bodyPr/>
          <a:lstStyle>
            <a:lvl1pPr algn="ctr">
              <a:defRPr sz="2400" spc="0"/>
            </a:lvl1pPr>
          </a:lstStyle>
          <a:p>
            <a:r>
              <a:rPr lang="en-US"/>
              <a:t>Click to edit Master title style</a:t>
            </a:r>
            <a:endParaRPr lang="en-US" dirty="0"/>
          </a:p>
        </p:txBody>
      </p:sp>
      <p:sp>
        <p:nvSpPr>
          <p:cNvPr id="8" name="Slide Number Placeholder 2">
            <a:extLst>
              <a:ext uri="{FF2B5EF4-FFF2-40B4-BE49-F238E27FC236}">
                <a16:creationId xmlns:a16="http://schemas.microsoft.com/office/drawing/2014/main" id="{B737BDDE-0121-8A8A-58C6-8F759E3A29A4}"/>
              </a:ext>
            </a:extLst>
          </p:cNvPr>
          <p:cNvSpPr>
            <a:spLocks noGrp="1"/>
          </p:cNvSpPr>
          <p:nvPr>
            <p:ph type="sldNum" sz="quarter" idx="10"/>
          </p:nvPr>
        </p:nvSpPr>
        <p:spPr/>
        <p:txBody>
          <a:bodyPr/>
          <a:lstStyle>
            <a:lvl1pPr>
              <a:defRPr smtClean="0"/>
            </a:lvl1pPr>
          </a:lstStyle>
          <a:p>
            <a:pPr>
              <a:defRPr/>
            </a:pPr>
            <a:fld id="{91352F0E-5E48-804C-A2AA-B2E6E6920547}" type="slidenum">
              <a:rPr lang="en-US" altLang="en-RO"/>
              <a:pPr>
                <a:defRPr/>
              </a:pPr>
              <a:t>‹#›</a:t>
            </a:fld>
            <a:endParaRPr lang="en-US" altLang="en-RO"/>
          </a:p>
        </p:txBody>
      </p:sp>
    </p:spTree>
    <p:extLst>
      <p:ext uri="{BB962C8B-B14F-4D97-AF65-F5344CB8AC3E}">
        <p14:creationId xmlns:p14="http://schemas.microsoft.com/office/powerpoint/2010/main" val="2555894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13BBD5CC-02CA-868B-3470-0C0D12C068A0}"/>
              </a:ext>
            </a:extLst>
          </p:cNvPr>
          <p:cNvGrpSpPr>
            <a:grpSpLocks/>
          </p:cNvGrpSpPr>
          <p:nvPr userDrawn="1"/>
        </p:nvGrpSpPr>
        <p:grpSpPr bwMode="auto">
          <a:xfrm>
            <a:off x="0" y="1150938"/>
            <a:ext cx="985838" cy="985837"/>
            <a:chOff x="0" y="2148396"/>
            <a:chExt cx="985423" cy="985421"/>
          </a:xfrm>
        </p:grpSpPr>
        <p:cxnSp>
          <p:nvCxnSpPr>
            <p:cNvPr id="3" name="Straight Connector 2">
              <a:extLst>
                <a:ext uri="{FF2B5EF4-FFF2-40B4-BE49-F238E27FC236}">
                  <a16:creationId xmlns:a16="http://schemas.microsoft.com/office/drawing/2014/main" id="{A9202ED1-968B-BE7E-4601-EBC8401ED41E}"/>
                </a:ext>
              </a:extLst>
            </p:cNvPr>
            <p:cNvCxnSpPr/>
            <p:nvPr userDrawn="1"/>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3DBB1ED-9632-0276-4399-56BF230CA68A}"/>
                </a:ext>
              </a:extLst>
            </p:cNvPr>
            <p:cNvCxnSpPr/>
            <p:nvPr userDrawn="1"/>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AADF7EE-142E-E502-6B95-2EF52FC4C8C5}"/>
                </a:ext>
              </a:extLst>
            </p:cNvPr>
            <p:cNvCxnSpPr/>
            <p:nvPr userDrawn="1"/>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15" name="Picture Placeholder 8"/>
          <p:cNvSpPr>
            <a:spLocks noGrp="1"/>
          </p:cNvSpPr>
          <p:nvPr>
            <p:ph type="pic" sz="quarter" idx="13"/>
          </p:nvPr>
        </p:nvSpPr>
        <p:spPr>
          <a:xfrm>
            <a:off x="6096000" y="1"/>
            <a:ext cx="6096000" cy="3429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9" name="Picture Placeholder 8"/>
          <p:cNvSpPr>
            <a:spLocks noGrp="1"/>
          </p:cNvSpPr>
          <p:nvPr>
            <p:ph type="pic" sz="quarter" idx="14"/>
          </p:nvPr>
        </p:nvSpPr>
        <p:spPr>
          <a:xfrm>
            <a:off x="6096000" y="3429000"/>
            <a:ext cx="6096000" cy="3429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6" name="Slide Number Placeholder 2">
            <a:extLst>
              <a:ext uri="{FF2B5EF4-FFF2-40B4-BE49-F238E27FC236}">
                <a16:creationId xmlns:a16="http://schemas.microsoft.com/office/drawing/2014/main" id="{A0529858-6683-9A0F-06A1-D8D24D04B1DA}"/>
              </a:ext>
            </a:extLst>
          </p:cNvPr>
          <p:cNvSpPr>
            <a:spLocks noGrp="1"/>
          </p:cNvSpPr>
          <p:nvPr>
            <p:ph type="sldNum" sz="quarter" idx="15"/>
          </p:nvPr>
        </p:nvSpPr>
        <p:spPr/>
        <p:txBody>
          <a:bodyPr/>
          <a:lstStyle>
            <a:lvl1pPr>
              <a:defRPr smtClean="0"/>
            </a:lvl1pPr>
          </a:lstStyle>
          <a:p>
            <a:pPr>
              <a:defRPr/>
            </a:pPr>
            <a:fld id="{EF8CE86B-F2A0-614F-8DFD-41BF2173AD80}" type="slidenum">
              <a:rPr lang="en-US" altLang="en-RO"/>
              <a:pPr>
                <a:defRPr/>
              </a:pPr>
              <a:t>‹#›</a:t>
            </a:fld>
            <a:endParaRPr lang="en-US" altLang="en-RO"/>
          </a:p>
        </p:txBody>
      </p:sp>
    </p:spTree>
    <p:extLst>
      <p:ext uri="{BB962C8B-B14F-4D97-AF65-F5344CB8AC3E}">
        <p14:creationId xmlns:p14="http://schemas.microsoft.com/office/powerpoint/2010/main" val="1939239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E239D4F8-C036-2537-AD66-F0F9215ABAF0}"/>
              </a:ext>
            </a:extLst>
          </p:cNvPr>
          <p:cNvGrpSpPr>
            <a:grpSpLocks/>
          </p:cNvGrpSpPr>
          <p:nvPr userDrawn="1"/>
        </p:nvGrpSpPr>
        <p:grpSpPr bwMode="auto">
          <a:xfrm>
            <a:off x="0" y="1150938"/>
            <a:ext cx="985838" cy="985837"/>
            <a:chOff x="0" y="2148396"/>
            <a:chExt cx="985423" cy="985421"/>
          </a:xfrm>
        </p:grpSpPr>
        <p:cxnSp>
          <p:nvCxnSpPr>
            <p:cNvPr id="4" name="Straight Connector 3">
              <a:extLst>
                <a:ext uri="{FF2B5EF4-FFF2-40B4-BE49-F238E27FC236}">
                  <a16:creationId xmlns:a16="http://schemas.microsoft.com/office/drawing/2014/main" id="{45200A77-589A-078B-71F5-11B8CF344C69}"/>
                </a:ext>
              </a:extLst>
            </p:cNvPr>
            <p:cNvCxnSpPr/>
            <p:nvPr userDrawn="1"/>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EF07E75-7CC1-9A7B-B4A0-3380C92CE3EA}"/>
                </a:ext>
              </a:extLst>
            </p:cNvPr>
            <p:cNvCxnSpPr/>
            <p:nvPr userDrawn="1"/>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4C9AB49-194B-9C22-A5F9-8EF44FFE84F8}"/>
                </a:ext>
              </a:extLst>
            </p:cNvPr>
            <p:cNvCxnSpPr/>
            <p:nvPr userDrawn="1"/>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098143" y="990970"/>
            <a:ext cx="3684836" cy="1322572"/>
          </a:xfrm>
        </p:spPr>
        <p:txBody>
          <a:bodyPr/>
          <a:lstStyle>
            <a:lvl1pPr algn="l">
              <a:defRPr sz="3200" spc="0"/>
            </a:lvl1pPr>
          </a:lstStyle>
          <a:p>
            <a:r>
              <a:rPr lang="en-US" dirty="0"/>
              <a:t>Click to edit Master title style</a:t>
            </a:r>
          </a:p>
        </p:txBody>
      </p:sp>
      <p:sp>
        <p:nvSpPr>
          <p:cNvPr id="14" name="Picture Placeholder 8"/>
          <p:cNvSpPr>
            <a:spLocks noGrp="1"/>
          </p:cNvSpPr>
          <p:nvPr>
            <p:ph type="pic" sz="quarter" idx="13"/>
          </p:nvPr>
        </p:nvSpPr>
        <p:spPr>
          <a:xfrm>
            <a:off x="1970842" y="0"/>
            <a:ext cx="3402846" cy="6858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7" name="Slide Number Placeholder 2">
            <a:extLst>
              <a:ext uri="{FF2B5EF4-FFF2-40B4-BE49-F238E27FC236}">
                <a16:creationId xmlns:a16="http://schemas.microsoft.com/office/drawing/2014/main" id="{1F24F8CE-0992-0920-BA2B-CCE566409C9E}"/>
              </a:ext>
            </a:extLst>
          </p:cNvPr>
          <p:cNvSpPr>
            <a:spLocks noGrp="1"/>
          </p:cNvSpPr>
          <p:nvPr>
            <p:ph type="sldNum" sz="quarter" idx="14"/>
          </p:nvPr>
        </p:nvSpPr>
        <p:spPr/>
        <p:txBody>
          <a:bodyPr/>
          <a:lstStyle>
            <a:lvl1pPr>
              <a:defRPr smtClean="0"/>
            </a:lvl1pPr>
          </a:lstStyle>
          <a:p>
            <a:pPr>
              <a:defRPr/>
            </a:pPr>
            <a:fld id="{7B3B70FE-AE0C-CF4C-BAD8-488F1A6B9EE9}" type="slidenum">
              <a:rPr lang="en-US" altLang="en-RO"/>
              <a:pPr>
                <a:defRPr/>
              </a:pPr>
              <a:t>‹#›</a:t>
            </a:fld>
            <a:endParaRPr lang="en-US" altLang="en-RO"/>
          </a:p>
        </p:txBody>
      </p:sp>
    </p:spTree>
    <p:extLst>
      <p:ext uri="{BB962C8B-B14F-4D97-AF65-F5344CB8AC3E}">
        <p14:creationId xmlns:p14="http://schemas.microsoft.com/office/powerpoint/2010/main" val="1739846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82057" y="990970"/>
            <a:ext cx="3684836" cy="1322572"/>
          </a:xfrm>
        </p:spPr>
        <p:txBody>
          <a:bodyPr/>
          <a:lstStyle>
            <a:lvl1pPr algn="l">
              <a:defRPr sz="3200" spc="0"/>
            </a:lvl1pPr>
          </a:lstStyle>
          <a:p>
            <a:r>
              <a:rPr lang="en-US" dirty="0"/>
              <a:t>Click to edit Master title style</a:t>
            </a:r>
          </a:p>
        </p:txBody>
      </p:sp>
      <p:sp>
        <p:nvSpPr>
          <p:cNvPr id="14" name="Picture Placeholder 8"/>
          <p:cNvSpPr>
            <a:spLocks noGrp="1"/>
          </p:cNvSpPr>
          <p:nvPr>
            <p:ph type="pic" sz="quarter" idx="13"/>
          </p:nvPr>
        </p:nvSpPr>
        <p:spPr>
          <a:xfrm>
            <a:off x="0" y="0"/>
            <a:ext cx="3402846" cy="6858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3" name="Slide Number Placeholder 2">
            <a:extLst>
              <a:ext uri="{FF2B5EF4-FFF2-40B4-BE49-F238E27FC236}">
                <a16:creationId xmlns:a16="http://schemas.microsoft.com/office/drawing/2014/main" id="{D0E1CF7A-5B4B-5996-C1DD-B577DA541782}"/>
              </a:ext>
            </a:extLst>
          </p:cNvPr>
          <p:cNvSpPr>
            <a:spLocks noGrp="1"/>
          </p:cNvSpPr>
          <p:nvPr>
            <p:ph type="sldNum" sz="quarter" idx="14"/>
          </p:nvPr>
        </p:nvSpPr>
        <p:spPr/>
        <p:txBody>
          <a:bodyPr/>
          <a:lstStyle>
            <a:lvl1pPr>
              <a:defRPr smtClean="0"/>
            </a:lvl1pPr>
          </a:lstStyle>
          <a:p>
            <a:pPr>
              <a:defRPr/>
            </a:pPr>
            <a:fld id="{C35AFFFD-4607-7941-BA3E-D2AA681A79E8}" type="slidenum">
              <a:rPr lang="en-US" altLang="en-RO"/>
              <a:pPr>
                <a:defRPr/>
              </a:pPr>
              <a:t>‹#›</a:t>
            </a:fld>
            <a:endParaRPr lang="en-US" altLang="en-RO"/>
          </a:p>
        </p:txBody>
      </p:sp>
    </p:spTree>
    <p:extLst>
      <p:ext uri="{BB962C8B-B14F-4D97-AF65-F5344CB8AC3E}">
        <p14:creationId xmlns:p14="http://schemas.microsoft.com/office/powerpoint/2010/main" val="546113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CE779DF9-7B0B-A587-CB9F-735785EC815C}"/>
              </a:ext>
            </a:extLst>
          </p:cNvPr>
          <p:cNvGrpSpPr>
            <a:grpSpLocks/>
          </p:cNvGrpSpPr>
          <p:nvPr userDrawn="1"/>
        </p:nvGrpSpPr>
        <p:grpSpPr bwMode="auto">
          <a:xfrm>
            <a:off x="0" y="1150938"/>
            <a:ext cx="985838" cy="985837"/>
            <a:chOff x="0" y="2148396"/>
            <a:chExt cx="985423" cy="985421"/>
          </a:xfrm>
        </p:grpSpPr>
        <p:cxnSp>
          <p:nvCxnSpPr>
            <p:cNvPr id="4" name="Straight Connector 3">
              <a:extLst>
                <a:ext uri="{FF2B5EF4-FFF2-40B4-BE49-F238E27FC236}">
                  <a16:creationId xmlns:a16="http://schemas.microsoft.com/office/drawing/2014/main" id="{C0DC9706-1BEA-EB7F-0ABE-38D8C4808AB2}"/>
                </a:ext>
              </a:extLst>
            </p:cNvPr>
            <p:cNvCxnSpPr/>
            <p:nvPr userDrawn="1"/>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04D53C8-48BE-7643-0ED9-EFD6E75FBC47}"/>
                </a:ext>
              </a:extLst>
            </p:cNvPr>
            <p:cNvCxnSpPr/>
            <p:nvPr userDrawn="1"/>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29A7C3B-B1BE-73CC-2840-3E9AAC4C6E01}"/>
                </a:ext>
              </a:extLst>
            </p:cNvPr>
            <p:cNvCxnSpPr/>
            <p:nvPr userDrawn="1"/>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955799" y="990970"/>
            <a:ext cx="5469569" cy="642521"/>
          </a:xfrm>
        </p:spPr>
        <p:txBody>
          <a:bodyPr/>
          <a:lstStyle>
            <a:lvl1pPr algn="l">
              <a:defRPr sz="2800" spc="0"/>
            </a:lvl1pPr>
          </a:lstStyle>
          <a:p>
            <a:r>
              <a:rPr lang="en-US"/>
              <a:t>Click to edit Master title style</a:t>
            </a:r>
            <a:endParaRPr lang="en-US" dirty="0"/>
          </a:p>
        </p:txBody>
      </p:sp>
      <p:sp>
        <p:nvSpPr>
          <p:cNvPr id="11" name="Picture Placeholder 8"/>
          <p:cNvSpPr>
            <a:spLocks noGrp="1"/>
          </p:cNvSpPr>
          <p:nvPr>
            <p:ph type="pic" sz="quarter" idx="12"/>
          </p:nvPr>
        </p:nvSpPr>
        <p:spPr>
          <a:xfrm>
            <a:off x="1955800" y="2058868"/>
            <a:ext cx="2770436" cy="278855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5" name="Picture Placeholder 8"/>
          <p:cNvSpPr>
            <a:spLocks noGrp="1"/>
          </p:cNvSpPr>
          <p:nvPr>
            <p:ph type="pic" sz="quarter" idx="13"/>
          </p:nvPr>
        </p:nvSpPr>
        <p:spPr>
          <a:xfrm>
            <a:off x="4848646" y="2058868"/>
            <a:ext cx="2770436" cy="278855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6" name="Picture Placeholder 8"/>
          <p:cNvSpPr>
            <a:spLocks noGrp="1"/>
          </p:cNvSpPr>
          <p:nvPr>
            <p:ph type="pic" sz="quarter" idx="14"/>
          </p:nvPr>
        </p:nvSpPr>
        <p:spPr>
          <a:xfrm>
            <a:off x="7749909" y="2058868"/>
            <a:ext cx="2770436" cy="278855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7" name="Slide Number Placeholder 2">
            <a:extLst>
              <a:ext uri="{FF2B5EF4-FFF2-40B4-BE49-F238E27FC236}">
                <a16:creationId xmlns:a16="http://schemas.microsoft.com/office/drawing/2014/main" id="{46236AE1-8C60-EB5F-C673-225CA5006CCD}"/>
              </a:ext>
            </a:extLst>
          </p:cNvPr>
          <p:cNvSpPr>
            <a:spLocks noGrp="1"/>
          </p:cNvSpPr>
          <p:nvPr>
            <p:ph type="sldNum" sz="quarter" idx="15"/>
          </p:nvPr>
        </p:nvSpPr>
        <p:spPr/>
        <p:txBody>
          <a:bodyPr/>
          <a:lstStyle>
            <a:lvl1pPr>
              <a:defRPr smtClean="0"/>
            </a:lvl1pPr>
          </a:lstStyle>
          <a:p>
            <a:pPr>
              <a:defRPr/>
            </a:pPr>
            <a:fld id="{B7C67C10-7634-604B-96C3-934648BA04C7}" type="slidenum">
              <a:rPr lang="en-US" altLang="en-RO"/>
              <a:pPr>
                <a:defRPr/>
              </a:pPr>
              <a:t>‹#›</a:t>
            </a:fld>
            <a:endParaRPr lang="en-US" altLang="en-RO"/>
          </a:p>
        </p:txBody>
      </p:sp>
    </p:spTree>
    <p:extLst>
      <p:ext uri="{BB962C8B-B14F-4D97-AF65-F5344CB8AC3E}">
        <p14:creationId xmlns:p14="http://schemas.microsoft.com/office/powerpoint/2010/main" val="2554152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70E69C26-EA2F-2A7C-2264-391E5E95C961}"/>
              </a:ext>
            </a:extLst>
          </p:cNvPr>
          <p:cNvGrpSpPr>
            <a:grpSpLocks/>
          </p:cNvGrpSpPr>
          <p:nvPr userDrawn="1"/>
        </p:nvGrpSpPr>
        <p:grpSpPr bwMode="auto">
          <a:xfrm>
            <a:off x="0" y="1150938"/>
            <a:ext cx="985838" cy="985837"/>
            <a:chOff x="0" y="2148396"/>
            <a:chExt cx="985423" cy="985421"/>
          </a:xfrm>
        </p:grpSpPr>
        <p:cxnSp>
          <p:nvCxnSpPr>
            <p:cNvPr id="3" name="Straight Connector 2">
              <a:extLst>
                <a:ext uri="{FF2B5EF4-FFF2-40B4-BE49-F238E27FC236}">
                  <a16:creationId xmlns:a16="http://schemas.microsoft.com/office/drawing/2014/main" id="{53C1ED85-CC65-44A3-8E32-BC233C0BA4D4}"/>
                </a:ext>
              </a:extLst>
            </p:cNvPr>
            <p:cNvCxnSpPr/>
            <p:nvPr userDrawn="1"/>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5EA1034-C212-F1DD-2818-B927DB988CB9}"/>
                </a:ext>
              </a:extLst>
            </p:cNvPr>
            <p:cNvCxnSpPr/>
            <p:nvPr userDrawn="1"/>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E04A3F5-EAD0-0841-FD70-5EB2C8AA2CD1}"/>
                </a:ext>
              </a:extLst>
            </p:cNvPr>
            <p:cNvCxnSpPr/>
            <p:nvPr userDrawn="1"/>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11" name="Picture Placeholder 8"/>
          <p:cNvSpPr>
            <a:spLocks noGrp="1"/>
          </p:cNvSpPr>
          <p:nvPr>
            <p:ph type="pic" sz="quarter" idx="12"/>
          </p:nvPr>
        </p:nvSpPr>
        <p:spPr>
          <a:xfrm>
            <a:off x="-1" y="4120308"/>
            <a:ext cx="3007605" cy="2737692"/>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4" name="Picture Placeholder 8"/>
          <p:cNvSpPr>
            <a:spLocks noGrp="1"/>
          </p:cNvSpPr>
          <p:nvPr>
            <p:ph type="pic" sz="quarter" idx="13"/>
          </p:nvPr>
        </p:nvSpPr>
        <p:spPr>
          <a:xfrm>
            <a:off x="3062689" y="4120308"/>
            <a:ext cx="3007605" cy="2737692"/>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7" name="Picture Placeholder 8"/>
          <p:cNvSpPr>
            <a:spLocks noGrp="1"/>
          </p:cNvSpPr>
          <p:nvPr>
            <p:ph type="pic" sz="quarter" idx="14"/>
          </p:nvPr>
        </p:nvSpPr>
        <p:spPr>
          <a:xfrm>
            <a:off x="6125379" y="4120308"/>
            <a:ext cx="3007605" cy="2737692"/>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9" name="Picture Placeholder 8"/>
          <p:cNvSpPr>
            <a:spLocks noGrp="1"/>
          </p:cNvSpPr>
          <p:nvPr>
            <p:ph type="pic" sz="quarter" idx="15"/>
          </p:nvPr>
        </p:nvSpPr>
        <p:spPr>
          <a:xfrm>
            <a:off x="9188068" y="4120308"/>
            <a:ext cx="3007605" cy="2737692"/>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6" name="Slide Number Placeholder 2">
            <a:extLst>
              <a:ext uri="{FF2B5EF4-FFF2-40B4-BE49-F238E27FC236}">
                <a16:creationId xmlns:a16="http://schemas.microsoft.com/office/drawing/2014/main" id="{F6EB0708-520C-8D1D-3F91-E01974A54075}"/>
              </a:ext>
            </a:extLst>
          </p:cNvPr>
          <p:cNvSpPr>
            <a:spLocks noGrp="1"/>
          </p:cNvSpPr>
          <p:nvPr>
            <p:ph type="sldNum" sz="quarter" idx="16"/>
          </p:nvPr>
        </p:nvSpPr>
        <p:spPr/>
        <p:txBody>
          <a:bodyPr/>
          <a:lstStyle>
            <a:lvl1pPr>
              <a:defRPr smtClean="0"/>
            </a:lvl1pPr>
          </a:lstStyle>
          <a:p>
            <a:pPr>
              <a:defRPr/>
            </a:pPr>
            <a:fld id="{FFB7BA11-938A-ED45-B681-DA37E959B141}" type="slidenum">
              <a:rPr lang="en-US" altLang="en-RO"/>
              <a:pPr>
                <a:defRPr/>
              </a:pPr>
              <a:t>‹#›</a:t>
            </a:fld>
            <a:endParaRPr lang="en-US" altLang="en-RO"/>
          </a:p>
        </p:txBody>
      </p:sp>
    </p:spTree>
    <p:extLst>
      <p:ext uri="{BB962C8B-B14F-4D97-AF65-F5344CB8AC3E}">
        <p14:creationId xmlns:p14="http://schemas.microsoft.com/office/powerpoint/2010/main" val="1394188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2C64896C-7A36-33FB-A5A1-EF091422BB65}"/>
              </a:ext>
            </a:extLst>
          </p:cNvPr>
          <p:cNvGrpSpPr>
            <a:grpSpLocks/>
          </p:cNvGrpSpPr>
          <p:nvPr userDrawn="1"/>
        </p:nvGrpSpPr>
        <p:grpSpPr bwMode="auto">
          <a:xfrm>
            <a:off x="0" y="1150938"/>
            <a:ext cx="985838" cy="985837"/>
            <a:chOff x="0" y="2148396"/>
            <a:chExt cx="985423" cy="985421"/>
          </a:xfrm>
        </p:grpSpPr>
        <p:cxnSp>
          <p:nvCxnSpPr>
            <p:cNvPr id="3" name="Straight Connector 2">
              <a:extLst>
                <a:ext uri="{FF2B5EF4-FFF2-40B4-BE49-F238E27FC236}">
                  <a16:creationId xmlns:a16="http://schemas.microsoft.com/office/drawing/2014/main" id="{C069FC99-DF2C-1923-F624-E84CBC868CD3}"/>
                </a:ext>
              </a:extLst>
            </p:cNvPr>
            <p:cNvCxnSpPr/>
            <p:nvPr userDrawn="1"/>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6E4874D-E4A1-3598-F1AB-47A54462547F}"/>
                </a:ext>
              </a:extLst>
            </p:cNvPr>
            <p:cNvCxnSpPr/>
            <p:nvPr userDrawn="1"/>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BA369E0-827A-2ACF-2849-3AEF60568031}"/>
                </a:ext>
              </a:extLst>
            </p:cNvPr>
            <p:cNvCxnSpPr/>
            <p:nvPr userDrawn="1"/>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11" name="Picture Placeholder 8"/>
          <p:cNvSpPr>
            <a:spLocks noGrp="1"/>
          </p:cNvSpPr>
          <p:nvPr>
            <p:ph type="pic" sz="quarter" idx="12"/>
          </p:nvPr>
        </p:nvSpPr>
        <p:spPr>
          <a:xfrm>
            <a:off x="1955800" y="1160462"/>
            <a:ext cx="4826000" cy="4440237"/>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6" name="Slide Number Placeholder 2">
            <a:extLst>
              <a:ext uri="{FF2B5EF4-FFF2-40B4-BE49-F238E27FC236}">
                <a16:creationId xmlns:a16="http://schemas.microsoft.com/office/drawing/2014/main" id="{1D99A1CA-D937-48B3-ECFA-DABCBD835EC2}"/>
              </a:ext>
            </a:extLst>
          </p:cNvPr>
          <p:cNvSpPr>
            <a:spLocks noGrp="1"/>
          </p:cNvSpPr>
          <p:nvPr>
            <p:ph type="sldNum" sz="quarter" idx="13"/>
          </p:nvPr>
        </p:nvSpPr>
        <p:spPr/>
        <p:txBody>
          <a:bodyPr/>
          <a:lstStyle>
            <a:lvl1pPr>
              <a:defRPr smtClean="0"/>
            </a:lvl1pPr>
          </a:lstStyle>
          <a:p>
            <a:pPr>
              <a:defRPr/>
            </a:pPr>
            <a:fld id="{D86958AD-24EB-A747-9B06-48919D3F8BC6}" type="slidenum">
              <a:rPr lang="en-US" altLang="en-RO"/>
              <a:pPr>
                <a:defRPr/>
              </a:pPr>
              <a:t>‹#›</a:t>
            </a:fld>
            <a:endParaRPr lang="en-US" altLang="en-RO"/>
          </a:p>
        </p:txBody>
      </p:sp>
    </p:spTree>
    <p:extLst>
      <p:ext uri="{BB962C8B-B14F-4D97-AF65-F5344CB8AC3E}">
        <p14:creationId xmlns:p14="http://schemas.microsoft.com/office/powerpoint/2010/main" val="3031823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1" name="Picture Placeholder 8"/>
          <p:cNvSpPr>
            <a:spLocks noGrp="1"/>
          </p:cNvSpPr>
          <p:nvPr>
            <p:ph type="pic" sz="quarter" idx="12"/>
          </p:nvPr>
        </p:nvSpPr>
        <p:spPr>
          <a:xfrm>
            <a:off x="4203242" y="0"/>
            <a:ext cx="3420431" cy="6863508"/>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9" name="Picture Placeholder 8"/>
          <p:cNvSpPr>
            <a:spLocks noGrp="1"/>
          </p:cNvSpPr>
          <p:nvPr>
            <p:ph type="pic" sz="quarter" idx="13"/>
          </p:nvPr>
        </p:nvSpPr>
        <p:spPr>
          <a:xfrm>
            <a:off x="3261606" y="2487365"/>
            <a:ext cx="1883272" cy="1883270"/>
          </a:xfrm>
          <a:prstGeom prst="ellipse">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2" name="Номер слайда 21">
            <a:extLst>
              <a:ext uri="{FF2B5EF4-FFF2-40B4-BE49-F238E27FC236}">
                <a16:creationId xmlns:a16="http://schemas.microsoft.com/office/drawing/2014/main" id="{023FC13E-AD33-7FAB-FF3B-55C739BD87F0}"/>
              </a:ext>
            </a:extLst>
          </p:cNvPr>
          <p:cNvSpPr>
            <a:spLocks noGrp="1"/>
          </p:cNvSpPr>
          <p:nvPr>
            <p:ph type="sldNum" sz="quarter" idx="14"/>
          </p:nvPr>
        </p:nvSpPr>
        <p:spPr/>
        <p:txBody>
          <a:bodyPr/>
          <a:lstStyle>
            <a:lvl1pPr>
              <a:defRPr/>
            </a:lvl1pPr>
          </a:lstStyle>
          <a:p>
            <a:pPr>
              <a:defRPr/>
            </a:pPr>
            <a:fld id="{2B262AE8-FEDE-A949-9CFB-69CD7F612F6F}" type="slidenum">
              <a:rPr lang="en-US" altLang="en-RO"/>
              <a:pPr>
                <a:defRPr/>
              </a:pPr>
              <a:t>‹#›</a:t>
            </a:fld>
            <a:endParaRPr lang="en-US" altLang="en-RO"/>
          </a:p>
        </p:txBody>
      </p:sp>
    </p:spTree>
    <p:extLst>
      <p:ext uri="{BB962C8B-B14F-4D97-AF65-F5344CB8AC3E}">
        <p14:creationId xmlns:p14="http://schemas.microsoft.com/office/powerpoint/2010/main" val="3030330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79110-CC58-6BE4-ABB2-34540B90DA90}"/>
              </a:ext>
            </a:extLst>
          </p:cNvPr>
          <p:cNvSpPr/>
          <p:nvPr userDrawn="1"/>
        </p:nvSpPr>
        <p:spPr>
          <a:xfrm>
            <a:off x="5373688" y="0"/>
            <a:ext cx="68183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grpSp>
        <p:nvGrpSpPr>
          <p:cNvPr id="3" name="Group 8">
            <a:extLst>
              <a:ext uri="{FF2B5EF4-FFF2-40B4-BE49-F238E27FC236}">
                <a16:creationId xmlns:a16="http://schemas.microsoft.com/office/drawing/2014/main" id="{70CFBEEF-C642-DEA7-5DE3-9FBE696CE1E4}"/>
              </a:ext>
            </a:extLst>
          </p:cNvPr>
          <p:cNvGrpSpPr>
            <a:grpSpLocks/>
          </p:cNvGrpSpPr>
          <p:nvPr userDrawn="1"/>
        </p:nvGrpSpPr>
        <p:grpSpPr bwMode="auto">
          <a:xfrm>
            <a:off x="0" y="1150938"/>
            <a:ext cx="985838" cy="985837"/>
            <a:chOff x="0" y="2148396"/>
            <a:chExt cx="985423" cy="985421"/>
          </a:xfrm>
        </p:grpSpPr>
        <p:cxnSp>
          <p:nvCxnSpPr>
            <p:cNvPr id="4" name="Straight Connector 3">
              <a:extLst>
                <a:ext uri="{FF2B5EF4-FFF2-40B4-BE49-F238E27FC236}">
                  <a16:creationId xmlns:a16="http://schemas.microsoft.com/office/drawing/2014/main" id="{B94CAE17-92C8-4147-4EF5-814BB0D813C6}"/>
                </a:ext>
              </a:extLst>
            </p:cNvPr>
            <p:cNvCxnSpPr/>
            <p:nvPr userDrawn="1"/>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ADAD28D-0DB6-AE48-62DC-3D860E920E9C}"/>
                </a:ext>
              </a:extLst>
            </p:cNvPr>
            <p:cNvCxnSpPr/>
            <p:nvPr userDrawn="1"/>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1352BCA-D657-56ED-C5BD-5820E52D089F}"/>
                </a:ext>
              </a:extLst>
            </p:cNvPr>
            <p:cNvCxnSpPr/>
            <p:nvPr userDrawn="1"/>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11" name="Picture Placeholder 8"/>
          <p:cNvSpPr>
            <a:spLocks noGrp="1"/>
          </p:cNvSpPr>
          <p:nvPr>
            <p:ph type="pic" sz="quarter" idx="12"/>
          </p:nvPr>
        </p:nvSpPr>
        <p:spPr>
          <a:xfrm>
            <a:off x="1955799" y="1160462"/>
            <a:ext cx="4140201" cy="376864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4" name="Picture Placeholder 8"/>
          <p:cNvSpPr>
            <a:spLocks noGrp="1"/>
          </p:cNvSpPr>
          <p:nvPr>
            <p:ph type="pic" sz="quarter" idx="13"/>
          </p:nvPr>
        </p:nvSpPr>
        <p:spPr>
          <a:xfrm>
            <a:off x="6196253" y="1160463"/>
            <a:ext cx="2176886" cy="198152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7" name="Picture Placeholder 8"/>
          <p:cNvSpPr>
            <a:spLocks noGrp="1"/>
          </p:cNvSpPr>
          <p:nvPr>
            <p:ph type="pic" sz="quarter" idx="14"/>
          </p:nvPr>
        </p:nvSpPr>
        <p:spPr>
          <a:xfrm>
            <a:off x="8473392" y="1160463"/>
            <a:ext cx="2176886" cy="198152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7" name="Slide Number Placeholder 2">
            <a:extLst>
              <a:ext uri="{FF2B5EF4-FFF2-40B4-BE49-F238E27FC236}">
                <a16:creationId xmlns:a16="http://schemas.microsoft.com/office/drawing/2014/main" id="{CF32089A-79D4-20BF-25FA-B65AD6AC1146}"/>
              </a:ext>
            </a:extLst>
          </p:cNvPr>
          <p:cNvSpPr>
            <a:spLocks noGrp="1"/>
          </p:cNvSpPr>
          <p:nvPr>
            <p:ph type="sldNum" sz="quarter" idx="15"/>
          </p:nvPr>
        </p:nvSpPr>
        <p:spPr/>
        <p:txBody>
          <a:bodyPr/>
          <a:lstStyle>
            <a:lvl1pPr>
              <a:defRPr smtClean="0"/>
            </a:lvl1pPr>
          </a:lstStyle>
          <a:p>
            <a:pPr>
              <a:defRPr/>
            </a:pPr>
            <a:fld id="{3A1FE376-7F72-684A-80FC-8726D3C5BACF}" type="slidenum">
              <a:rPr lang="en-US" altLang="en-RO"/>
              <a:pPr>
                <a:defRPr/>
              </a:pPr>
              <a:t>‹#›</a:t>
            </a:fld>
            <a:endParaRPr lang="en-US" altLang="en-RO"/>
          </a:p>
        </p:txBody>
      </p:sp>
    </p:spTree>
    <p:extLst>
      <p:ext uri="{BB962C8B-B14F-4D97-AF65-F5344CB8AC3E}">
        <p14:creationId xmlns:p14="http://schemas.microsoft.com/office/powerpoint/2010/main" val="3371883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87B3AE-FA5D-5C55-6E48-7A8CBD44E6EC}"/>
              </a:ext>
            </a:extLst>
          </p:cNvPr>
          <p:cNvSpPr/>
          <p:nvPr userDrawn="1"/>
        </p:nvSpPr>
        <p:spPr>
          <a:xfrm>
            <a:off x="5373688" y="1169988"/>
            <a:ext cx="5114925" cy="4430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7" name="Title 6"/>
          <p:cNvSpPr>
            <a:spLocks noGrp="1"/>
          </p:cNvSpPr>
          <p:nvPr>
            <p:ph type="title"/>
          </p:nvPr>
        </p:nvSpPr>
        <p:spPr>
          <a:xfrm>
            <a:off x="1955800" y="987666"/>
            <a:ext cx="3417888" cy="2441334"/>
          </a:xfrm>
        </p:spPr>
        <p:txBody>
          <a:bodyPr/>
          <a:lstStyle>
            <a:lvl1pPr algn="l">
              <a:defRPr sz="3600" spc="0"/>
            </a:lvl1pPr>
          </a:lstStyle>
          <a:p>
            <a:r>
              <a:rPr lang="en-US"/>
              <a:t>Click to edit Master title style</a:t>
            </a:r>
            <a:endParaRPr lang="en-US" dirty="0"/>
          </a:p>
        </p:txBody>
      </p:sp>
      <p:sp>
        <p:nvSpPr>
          <p:cNvPr id="5" name="Picture Placeholder 8"/>
          <p:cNvSpPr>
            <a:spLocks noGrp="1"/>
          </p:cNvSpPr>
          <p:nvPr>
            <p:ph type="pic" sz="quarter" idx="12"/>
          </p:nvPr>
        </p:nvSpPr>
        <p:spPr>
          <a:xfrm>
            <a:off x="6096001" y="-1"/>
            <a:ext cx="3111610" cy="4444779"/>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6" name="Picture Placeholder 8"/>
          <p:cNvSpPr>
            <a:spLocks noGrp="1"/>
          </p:cNvSpPr>
          <p:nvPr>
            <p:ph type="pic" sz="quarter" idx="13"/>
          </p:nvPr>
        </p:nvSpPr>
        <p:spPr>
          <a:xfrm>
            <a:off x="9650234" y="2544417"/>
            <a:ext cx="2541766" cy="1900361"/>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2311446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Title 6"/>
          <p:cNvSpPr>
            <a:spLocks noGrp="1"/>
          </p:cNvSpPr>
          <p:nvPr>
            <p:ph type="title"/>
          </p:nvPr>
        </p:nvSpPr>
        <p:spPr>
          <a:xfrm>
            <a:off x="1955800" y="965633"/>
            <a:ext cx="3002280" cy="2232013"/>
          </a:xfrm>
        </p:spPr>
        <p:txBody>
          <a:bodyPr/>
          <a:lstStyle>
            <a:lvl1pPr algn="l">
              <a:defRPr sz="4800" b="0" spc="0">
                <a:latin typeface="Playfair Display" charset="0"/>
                <a:ea typeface="Playfair Display" charset="0"/>
                <a:cs typeface="Playfair Display" charset="0"/>
              </a:defRPr>
            </a:lvl1pPr>
          </a:lstStyle>
          <a:p>
            <a:r>
              <a:rPr lang="en-US"/>
              <a:t>Click to edit Master title style</a:t>
            </a:r>
            <a:endParaRPr lang="en-US" dirty="0"/>
          </a:p>
        </p:txBody>
      </p:sp>
      <p:sp>
        <p:nvSpPr>
          <p:cNvPr id="5" name="Picture Placeholder 8"/>
          <p:cNvSpPr>
            <a:spLocks noGrp="1"/>
          </p:cNvSpPr>
          <p:nvPr>
            <p:ph type="pic" sz="quarter" idx="12"/>
          </p:nvPr>
        </p:nvSpPr>
        <p:spPr>
          <a:xfrm>
            <a:off x="5373688" y="2655735"/>
            <a:ext cx="6818311" cy="420226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6" name="Picture Placeholder 8"/>
          <p:cNvSpPr>
            <a:spLocks noGrp="1"/>
          </p:cNvSpPr>
          <p:nvPr>
            <p:ph type="pic" sz="quarter" idx="13"/>
          </p:nvPr>
        </p:nvSpPr>
        <p:spPr>
          <a:xfrm>
            <a:off x="3966072" y="4307619"/>
            <a:ext cx="2816007" cy="2550381"/>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2759538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188A523-738D-C339-BD1D-A787A5C60825}"/>
              </a:ext>
            </a:extLst>
          </p:cNvPr>
          <p:cNvCxnSpPr/>
          <p:nvPr userDrawn="1"/>
        </p:nvCxnSpPr>
        <p:spPr>
          <a:xfrm flipV="1">
            <a:off x="5962650" y="723900"/>
            <a:ext cx="266700" cy="2667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25227" y="990970"/>
            <a:ext cx="8741546" cy="642521"/>
          </a:xfrm>
        </p:spPr>
        <p:txBody>
          <a:bodyPr/>
          <a:lstStyle>
            <a:lvl1pPr algn="ctr">
              <a:defRPr sz="2400" spc="0"/>
            </a:lvl1pPr>
          </a:lstStyle>
          <a:p>
            <a:r>
              <a:rPr lang="en-US"/>
              <a:t>Click to edit Master title style</a:t>
            </a:r>
            <a:endParaRPr lang="en-US" dirty="0"/>
          </a:p>
        </p:txBody>
      </p:sp>
      <p:sp>
        <p:nvSpPr>
          <p:cNvPr id="4" name="Slide Number Placeholder 2">
            <a:extLst>
              <a:ext uri="{FF2B5EF4-FFF2-40B4-BE49-F238E27FC236}">
                <a16:creationId xmlns:a16="http://schemas.microsoft.com/office/drawing/2014/main" id="{703E08E0-387F-1D0C-0712-7D391097BF07}"/>
              </a:ext>
            </a:extLst>
          </p:cNvPr>
          <p:cNvSpPr>
            <a:spLocks noGrp="1"/>
          </p:cNvSpPr>
          <p:nvPr>
            <p:ph type="sldNum" sz="quarter" idx="10"/>
          </p:nvPr>
        </p:nvSpPr>
        <p:spPr/>
        <p:txBody>
          <a:bodyPr/>
          <a:lstStyle>
            <a:lvl1pPr>
              <a:defRPr smtClean="0"/>
            </a:lvl1pPr>
          </a:lstStyle>
          <a:p>
            <a:pPr>
              <a:defRPr/>
            </a:pPr>
            <a:fld id="{D2F21443-70A1-2947-A170-CD3F47F4DE12}" type="slidenum">
              <a:rPr lang="en-US" altLang="en-RO"/>
              <a:pPr>
                <a:defRPr/>
              </a:pPr>
              <a:t>‹#›</a:t>
            </a:fld>
            <a:endParaRPr lang="en-US" altLang="en-RO"/>
          </a:p>
        </p:txBody>
      </p:sp>
    </p:spTree>
    <p:extLst>
      <p:ext uri="{BB962C8B-B14F-4D97-AF65-F5344CB8AC3E}">
        <p14:creationId xmlns:p14="http://schemas.microsoft.com/office/powerpoint/2010/main" val="3673528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6096000" y="0"/>
            <a:ext cx="1939467" cy="3429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5" name="Picture Placeholder 8"/>
          <p:cNvSpPr>
            <a:spLocks noGrp="1"/>
          </p:cNvSpPr>
          <p:nvPr>
            <p:ph type="pic" sz="quarter" idx="13"/>
          </p:nvPr>
        </p:nvSpPr>
        <p:spPr>
          <a:xfrm>
            <a:off x="8135816" y="-1332621"/>
            <a:ext cx="1939467" cy="3429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6" name="Picture Placeholder 8"/>
          <p:cNvSpPr>
            <a:spLocks noGrp="1"/>
          </p:cNvSpPr>
          <p:nvPr>
            <p:ph type="pic" sz="quarter" idx="14"/>
          </p:nvPr>
        </p:nvSpPr>
        <p:spPr>
          <a:xfrm>
            <a:off x="10175632" y="0"/>
            <a:ext cx="1939467" cy="3429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7" name="Picture Placeholder 8"/>
          <p:cNvSpPr>
            <a:spLocks noGrp="1"/>
          </p:cNvSpPr>
          <p:nvPr>
            <p:ph type="pic" sz="quarter" idx="15"/>
          </p:nvPr>
        </p:nvSpPr>
        <p:spPr>
          <a:xfrm>
            <a:off x="6096000" y="3530991"/>
            <a:ext cx="1939467" cy="3429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8" name="Picture Placeholder 8"/>
          <p:cNvSpPr>
            <a:spLocks noGrp="1"/>
          </p:cNvSpPr>
          <p:nvPr>
            <p:ph type="pic" sz="quarter" idx="16"/>
          </p:nvPr>
        </p:nvSpPr>
        <p:spPr>
          <a:xfrm>
            <a:off x="8135816" y="2198370"/>
            <a:ext cx="1939467" cy="3429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9" name="Picture Placeholder 8"/>
          <p:cNvSpPr>
            <a:spLocks noGrp="1"/>
          </p:cNvSpPr>
          <p:nvPr>
            <p:ph type="pic" sz="quarter" idx="17"/>
          </p:nvPr>
        </p:nvSpPr>
        <p:spPr>
          <a:xfrm>
            <a:off x="10175632" y="3530991"/>
            <a:ext cx="1939467" cy="3429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1" name="Picture Placeholder 8"/>
          <p:cNvSpPr>
            <a:spLocks noGrp="1"/>
          </p:cNvSpPr>
          <p:nvPr>
            <p:ph type="pic" sz="quarter" idx="18"/>
          </p:nvPr>
        </p:nvSpPr>
        <p:spPr>
          <a:xfrm>
            <a:off x="8135816" y="5729361"/>
            <a:ext cx="1939467" cy="3429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2662008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4" name="Picture Placeholder 8"/>
          <p:cNvSpPr>
            <a:spLocks noGrp="1"/>
          </p:cNvSpPr>
          <p:nvPr>
            <p:ph type="pic" sz="quarter" idx="16"/>
          </p:nvPr>
        </p:nvSpPr>
        <p:spPr>
          <a:xfrm>
            <a:off x="1955800" y="604912"/>
            <a:ext cx="4909234" cy="5648174"/>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268072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4" name="Picture Placeholder 8"/>
          <p:cNvSpPr>
            <a:spLocks noGrp="1"/>
          </p:cNvSpPr>
          <p:nvPr>
            <p:ph type="pic" sz="quarter" idx="16"/>
          </p:nvPr>
        </p:nvSpPr>
        <p:spPr>
          <a:xfrm>
            <a:off x="6781799" y="604912"/>
            <a:ext cx="4809979" cy="5648174"/>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3324059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7" name="Title 6"/>
          <p:cNvSpPr>
            <a:spLocks noGrp="1"/>
          </p:cNvSpPr>
          <p:nvPr>
            <p:ph type="title"/>
          </p:nvPr>
        </p:nvSpPr>
        <p:spPr>
          <a:xfrm>
            <a:off x="1955801" y="965634"/>
            <a:ext cx="3417888" cy="1140696"/>
          </a:xfrm>
        </p:spPr>
        <p:txBody>
          <a:bodyPr/>
          <a:lstStyle>
            <a:lvl1pPr algn="l">
              <a:defRPr sz="3200" spc="0"/>
            </a:lvl1pPr>
          </a:lstStyle>
          <a:p>
            <a:r>
              <a:rPr lang="en-US"/>
              <a:t>Click to edit Master title style</a:t>
            </a:r>
            <a:endParaRPr lang="en-US" dirty="0"/>
          </a:p>
        </p:txBody>
      </p:sp>
      <p:sp>
        <p:nvSpPr>
          <p:cNvPr id="11" name="Picture Placeholder 8"/>
          <p:cNvSpPr>
            <a:spLocks noGrp="1"/>
          </p:cNvSpPr>
          <p:nvPr>
            <p:ph type="pic" sz="quarter" idx="16"/>
          </p:nvPr>
        </p:nvSpPr>
        <p:spPr>
          <a:xfrm>
            <a:off x="5994659" y="965634"/>
            <a:ext cx="2592968" cy="241285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8" name="Picture Placeholder 8"/>
          <p:cNvSpPr>
            <a:spLocks noGrp="1"/>
          </p:cNvSpPr>
          <p:nvPr>
            <p:ph type="pic" sz="quarter" idx="17"/>
          </p:nvPr>
        </p:nvSpPr>
        <p:spPr>
          <a:xfrm>
            <a:off x="8671926" y="965634"/>
            <a:ext cx="2592968" cy="241285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9" name="Picture Placeholder 8"/>
          <p:cNvSpPr>
            <a:spLocks noGrp="1"/>
          </p:cNvSpPr>
          <p:nvPr>
            <p:ph type="pic" sz="quarter" idx="18"/>
          </p:nvPr>
        </p:nvSpPr>
        <p:spPr>
          <a:xfrm>
            <a:off x="5994659" y="3474724"/>
            <a:ext cx="2592968" cy="241285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0" name="Picture Placeholder 8"/>
          <p:cNvSpPr>
            <a:spLocks noGrp="1"/>
          </p:cNvSpPr>
          <p:nvPr>
            <p:ph type="pic" sz="quarter" idx="19"/>
          </p:nvPr>
        </p:nvSpPr>
        <p:spPr>
          <a:xfrm>
            <a:off x="8671926" y="3474724"/>
            <a:ext cx="2592968" cy="241285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3564404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25B7EF9-E781-B65D-6B08-F42C6F884D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11688" y="847725"/>
            <a:ext cx="2968625" cy="5370513"/>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4"/>
          <p:cNvSpPr>
            <a:spLocks noGrp="1"/>
          </p:cNvSpPr>
          <p:nvPr>
            <p:ph type="pic" sz="quarter" idx="14"/>
          </p:nvPr>
        </p:nvSpPr>
        <p:spPr>
          <a:xfrm>
            <a:off x="5154252" y="2443200"/>
            <a:ext cx="1737889" cy="2176612"/>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7" name="Title 6"/>
          <p:cNvSpPr>
            <a:spLocks noGrp="1"/>
          </p:cNvSpPr>
          <p:nvPr>
            <p:ph type="title"/>
          </p:nvPr>
        </p:nvSpPr>
        <p:spPr>
          <a:xfrm>
            <a:off x="1955801" y="965634"/>
            <a:ext cx="3417888" cy="1140696"/>
          </a:xfrm>
        </p:spPr>
        <p:txBody>
          <a:bodyPr/>
          <a:lstStyle>
            <a:lvl1pPr algn="l">
              <a:defRPr sz="3200" spc="0"/>
            </a:lvl1pPr>
          </a:lstStyle>
          <a:p>
            <a:r>
              <a:rPr lang="en-US"/>
              <a:t>Click to edit Master title style</a:t>
            </a:r>
            <a:endParaRPr lang="en-US" dirty="0"/>
          </a:p>
        </p:txBody>
      </p:sp>
    </p:spTree>
    <p:extLst>
      <p:ext uri="{BB962C8B-B14F-4D97-AF65-F5344CB8AC3E}">
        <p14:creationId xmlns:p14="http://schemas.microsoft.com/office/powerpoint/2010/main" val="3393643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8BF378BA-EB18-AD36-0858-3CF837BD64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56263" y="1550988"/>
            <a:ext cx="5548312"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4"/>
          <p:cNvSpPr>
            <a:spLocks noGrp="1"/>
          </p:cNvSpPr>
          <p:nvPr>
            <p:ph type="pic" sz="quarter" idx="14"/>
          </p:nvPr>
        </p:nvSpPr>
        <p:spPr>
          <a:xfrm>
            <a:off x="5967810" y="1848189"/>
            <a:ext cx="4927169" cy="2762722"/>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7" name="Title 6"/>
          <p:cNvSpPr>
            <a:spLocks noGrp="1"/>
          </p:cNvSpPr>
          <p:nvPr>
            <p:ph type="title"/>
          </p:nvPr>
        </p:nvSpPr>
        <p:spPr>
          <a:xfrm>
            <a:off x="1955801" y="965634"/>
            <a:ext cx="3417888" cy="1140696"/>
          </a:xfrm>
        </p:spPr>
        <p:txBody>
          <a:bodyPr/>
          <a:lstStyle>
            <a:lvl1pPr algn="l">
              <a:defRPr sz="3200" spc="0"/>
            </a:lvl1pPr>
          </a:lstStyle>
          <a:p>
            <a:r>
              <a:rPr lang="en-US"/>
              <a:t>Click to edit Master title style</a:t>
            </a:r>
            <a:endParaRPr lang="en-US" dirty="0"/>
          </a:p>
        </p:txBody>
      </p:sp>
    </p:spTree>
    <p:extLst>
      <p:ext uri="{BB962C8B-B14F-4D97-AF65-F5344CB8AC3E}">
        <p14:creationId xmlns:p14="http://schemas.microsoft.com/office/powerpoint/2010/main" val="3862458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1C87F1D7-FE0E-7530-DB26-78A128C3B7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4"/>
          <p:cNvSpPr>
            <a:spLocks noGrp="1"/>
          </p:cNvSpPr>
          <p:nvPr>
            <p:ph type="pic" sz="quarter" idx="14"/>
          </p:nvPr>
        </p:nvSpPr>
        <p:spPr>
          <a:xfrm>
            <a:off x="5533937" y="1514006"/>
            <a:ext cx="6088986" cy="380325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8" name="Title 6"/>
          <p:cNvSpPr>
            <a:spLocks noGrp="1"/>
          </p:cNvSpPr>
          <p:nvPr>
            <p:ph type="title"/>
          </p:nvPr>
        </p:nvSpPr>
        <p:spPr>
          <a:xfrm>
            <a:off x="1955801" y="1935119"/>
            <a:ext cx="3417888" cy="1140696"/>
          </a:xfrm>
        </p:spPr>
        <p:txBody>
          <a:bodyPr/>
          <a:lstStyle>
            <a:lvl1pPr algn="l">
              <a:defRPr sz="3200" spc="0"/>
            </a:lvl1pPr>
          </a:lstStyle>
          <a:p>
            <a:r>
              <a:rPr lang="en-US"/>
              <a:t>Click to edit Master title style</a:t>
            </a:r>
            <a:endParaRPr lang="en-US" dirty="0"/>
          </a:p>
        </p:txBody>
      </p:sp>
    </p:spTree>
    <p:extLst>
      <p:ext uri="{BB962C8B-B14F-4D97-AF65-F5344CB8AC3E}">
        <p14:creationId xmlns:p14="http://schemas.microsoft.com/office/powerpoint/2010/main" val="2883882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D3829F0-83BB-7A31-F5A0-6832AE0FDE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0" y="1111250"/>
            <a:ext cx="4903788" cy="6858000"/>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4"/>
          <p:cNvSpPr>
            <a:spLocks noGrp="1"/>
          </p:cNvSpPr>
          <p:nvPr>
            <p:ph type="pic" sz="quarter" idx="14"/>
          </p:nvPr>
        </p:nvSpPr>
        <p:spPr>
          <a:xfrm>
            <a:off x="6408823" y="1684890"/>
            <a:ext cx="4266571" cy="5697766"/>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6" name="Title 6"/>
          <p:cNvSpPr>
            <a:spLocks noGrp="1"/>
          </p:cNvSpPr>
          <p:nvPr>
            <p:ph type="title"/>
          </p:nvPr>
        </p:nvSpPr>
        <p:spPr>
          <a:xfrm>
            <a:off x="1955801" y="965634"/>
            <a:ext cx="3417888" cy="1140696"/>
          </a:xfrm>
        </p:spPr>
        <p:txBody>
          <a:bodyPr/>
          <a:lstStyle>
            <a:lvl1pPr algn="l">
              <a:defRPr sz="3200" spc="0"/>
            </a:lvl1pPr>
          </a:lstStyle>
          <a:p>
            <a:r>
              <a:rPr lang="en-US"/>
              <a:t>Click to edit Master title style</a:t>
            </a:r>
            <a:endParaRPr lang="en-US" dirty="0"/>
          </a:p>
        </p:txBody>
      </p:sp>
    </p:spTree>
    <p:extLst>
      <p:ext uri="{BB962C8B-B14F-4D97-AF65-F5344CB8AC3E}">
        <p14:creationId xmlns:p14="http://schemas.microsoft.com/office/powerpoint/2010/main" val="1696002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A093772B-981F-3983-5368-CB1FD672A3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99050" y="1173163"/>
            <a:ext cx="2528888" cy="5135562"/>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9B63EF05-73E7-770F-A2E2-16BFB61DEC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7938" y="1173163"/>
            <a:ext cx="2528887" cy="5135562"/>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EA312ED9-7A4B-FE3D-0BDE-A5574021D0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56825" y="1173163"/>
            <a:ext cx="2528888" cy="5135562"/>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4"/>
          <p:cNvSpPr>
            <a:spLocks noGrp="1"/>
          </p:cNvSpPr>
          <p:nvPr>
            <p:ph type="pic" sz="quarter" idx="14"/>
          </p:nvPr>
        </p:nvSpPr>
        <p:spPr>
          <a:xfrm>
            <a:off x="5312707" y="18740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6" name="Picture Placeholder 4"/>
          <p:cNvSpPr>
            <a:spLocks noGrp="1"/>
          </p:cNvSpPr>
          <p:nvPr>
            <p:ph type="pic" sz="quarter" idx="15"/>
          </p:nvPr>
        </p:nvSpPr>
        <p:spPr>
          <a:xfrm>
            <a:off x="7849430" y="18740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7" name="Picture Placeholder 4"/>
          <p:cNvSpPr>
            <a:spLocks noGrp="1"/>
          </p:cNvSpPr>
          <p:nvPr>
            <p:ph type="pic" sz="quarter" idx="16"/>
          </p:nvPr>
        </p:nvSpPr>
        <p:spPr>
          <a:xfrm>
            <a:off x="10374171" y="18740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2" name="Title 6"/>
          <p:cNvSpPr>
            <a:spLocks noGrp="1"/>
          </p:cNvSpPr>
          <p:nvPr>
            <p:ph type="title"/>
          </p:nvPr>
        </p:nvSpPr>
        <p:spPr>
          <a:xfrm>
            <a:off x="1955801" y="965634"/>
            <a:ext cx="3417888" cy="1140696"/>
          </a:xfrm>
        </p:spPr>
        <p:txBody>
          <a:bodyPr/>
          <a:lstStyle>
            <a:lvl1pPr algn="l">
              <a:defRPr sz="3200" spc="0"/>
            </a:lvl1pPr>
          </a:lstStyle>
          <a:p>
            <a:r>
              <a:rPr lang="en-US"/>
              <a:t>Click to edit Master title style</a:t>
            </a:r>
            <a:endParaRPr lang="en-US" dirty="0"/>
          </a:p>
        </p:txBody>
      </p:sp>
    </p:spTree>
    <p:extLst>
      <p:ext uri="{BB962C8B-B14F-4D97-AF65-F5344CB8AC3E}">
        <p14:creationId xmlns:p14="http://schemas.microsoft.com/office/powerpoint/2010/main" val="3937306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BE1EF1F-B77B-FA7E-BB26-06D19987BF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92313" y="1020763"/>
            <a:ext cx="2528887" cy="5135562"/>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A15EBDA7-9D58-2EDD-568B-FD18A5A181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21200" y="1020763"/>
            <a:ext cx="2528888" cy="5135562"/>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4"/>
          <p:cNvSpPr>
            <a:spLocks noGrp="1"/>
          </p:cNvSpPr>
          <p:nvPr>
            <p:ph type="pic" sz="quarter" idx="14"/>
          </p:nvPr>
        </p:nvSpPr>
        <p:spPr>
          <a:xfrm>
            <a:off x="2206166"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3" name="Picture Placeholder 4"/>
          <p:cNvSpPr>
            <a:spLocks noGrp="1"/>
          </p:cNvSpPr>
          <p:nvPr>
            <p:ph type="pic" sz="quarter" idx="15"/>
          </p:nvPr>
        </p:nvSpPr>
        <p:spPr>
          <a:xfrm>
            <a:off x="4742889"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9" name="Title 6"/>
          <p:cNvSpPr>
            <a:spLocks noGrp="1"/>
          </p:cNvSpPr>
          <p:nvPr>
            <p:ph type="title"/>
          </p:nvPr>
        </p:nvSpPr>
        <p:spPr>
          <a:xfrm>
            <a:off x="7739656" y="965634"/>
            <a:ext cx="3417888" cy="1140696"/>
          </a:xfrm>
        </p:spPr>
        <p:txBody>
          <a:bodyPr/>
          <a:lstStyle>
            <a:lvl1pPr algn="l">
              <a:defRPr sz="3200" spc="0"/>
            </a:lvl1pPr>
          </a:lstStyle>
          <a:p>
            <a:r>
              <a:rPr lang="en-US"/>
              <a:t>Click to edit Master title style</a:t>
            </a:r>
            <a:endParaRPr lang="en-US" dirty="0"/>
          </a:p>
        </p:txBody>
      </p:sp>
    </p:spTree>
    <p:extLst>
      <p:ext uri="{BB962C8B-B14F-4D97-AF65-F5344CB8AC3E}">
        <p14:creationId xmlns:p14="http://schemas.microsoft.com/office/powerpoint/2010/main" val="3430706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120A615-CF5A-D869-DA6E-00BF99EA7A5C}"/>
              </a:ext>
            </a:extLst>
          </p:cNvPr>
          <p:cNvCxnSpPr/>
          <p:nvPr userDrawn="1"/>
        </p:nvCxnSpPr>
        <p:spPr>
          <a:xfrm flipV="1">
            <a:off x="5962650" y="723900"/>
            <a:ext cx="266700" cy="2667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16:creationId xmlns:a16="http://schemas.microsoft.com/office/drawing/2014/main" id="{E23CDDD3-AEDA-E25C-0106-1E25B019A3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82775" y="3549650"/>
            <a:ext cx="2327275" cy="4727575"/>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8908E9C0-1F6D-36DA-28F3-928B027520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35538" y="3236913"/>
            <a:ext cx="2327275" cy="4727575"/>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F7D92C77-8070-8ED1-4631-47B2372FDD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8300" y="3862388"/>
            <a:ext cx="2328863" cy="4727575"/>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25227" y="990970"/>
            <a:ext cx="8741546" cy="642521"/>
          </a:xfrm>
        </p:spPr>
        <p:txBody>
          <a:bodyPr/>
          <a:lstStyle>
            <a:lvl1pPr algn="ctr">
              <a:defRPr sz="2400" spc="0"/>
            </a:lvl1pPr>
          </a:lstStyle>
          <a:p>
            <a:r>
              <a:rPr lang="en-US"/>
              <a:t>Click to edit Master title style</a:t>
            </a:r>
            <a:endParaRPr lang="en-US" dirty="0"/>
          </a:p>
        </p:txBody>
      </p:sp>
      <p:sp>
        <p:nvSpPr>
          <p:cNvPr id="7" name="Picture Placeholder 4"/>
          <p:cNvSpPr>
            <a:spLocks noGrp="1"/>
          </p:cNvSpPr>
          <p:nvPr>
            <p:ph type="pic" sz="quarter" idx="14"/>
          </p:nvPr>
        </p:nvSpPr>
        <p:spPr>
          <a:xfrm>
            <a:off x="2063053" y="4175392"/>
            <a:ext cx="1969443" cy="347090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1" name="Picture Placeholder 4"/>
          <p:cNvSpPr>
            <a:spLocks noGrp="1"/>
          </p:cNvSpPr>
          <p:nvPr>
            <p:ph type="pic" sz="quarter" idx="15"/>
          </p:nvPr>
        </p:nvSpPr>
        <p:spPr>
          <a:xfrm>
            <a:off x="5116260" y="3862060"/>
            <a:ext cx="1969443" cy="347090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3" name="Picture Placeholder 4"/>
          <p:cNvSpPr>
            <a:spLocks noGrp="1"/>
          </p:cNvSpPr>
          <p:nvPr>
            <p:ph type="pic" sz="quarter" idx="16"/>
          </p:nvPr>
        </p:nvSpPr>
        <p:spPr>
          <a:xfrm>
            <a:off x="8169467" y="4487267"/>
            <a:ext cx="1969443" cy="3470905"/>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8" name="Slide Number Placeholder 2">
            <a:extLst>
              <a:ext uri="{FF2B5EF4-FFF2-40B4-BE49-F238E27FC236}">
                <a16:creationId xmlns:a16="http://schemas.microsoft.com/office/drawing/2014/main" id="{5E3981C2-69D5-2923-3C02-05E10C974A64}"/>
              </a:ext>
            </a:extLst>
          </p:cNvPr>
          <p:cNvSpPr>
            <a:spLocks noGrp="1"/>
          </p:cNvSpPr>
          <p:nvPr>
            <p:ph type="sldNum" sz="quarter" idx="17"/>
          </p:nvPr>
        </p:nvSpPr>
        <p:spPr/>
        <p:txBody>
          <a:bodyPr/>
          <a:lstStyle>
            <a:lvl1pPr>
              <a:defRPr smtClean="0"/>
            </a:lvl1pPr>
          </a:lstStyle>
          <a:p>
            <a:pPr>
              <a:defRPr/>
            </a:pPr>
            <a:fld id="{EE0404F3-3D0F-3045-87C8-F8881681BAD0}" type="slidenum">
              <a:rPr lang="en-US" altLang="en-RO"/>
              <a:pPr>
                <a:defRPr/>
              </a:pPr>
              <a:t>‹#›</a:t>
            </a:fld>
            <a:endParaRPr lang="en-US" altLang="en-RO"/>
          </a:p>
        </p:txBody>
      </p:sp>
    </p:spTree>
    <p:extLst>
      <p:ext uri="{BB962C8B-B14F-4D97-AF65-F5344CB8AC3E}">
        <p14:creationId xmlns:p14="http://schemas.microsoft.com/office/powerpoint/2010/main" val="27240847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rtlCol="0" anchor="ctr">
            <a:noAutofit/>
          </a:bodyPr>
          <a:lstStyle>
            <a:lvl1pPr algn="ctr">
              <a:defRPr sz="1200">
                <a:solidFill>
                  <a:schemeClr val="tx1"/>
                </a:solidFill>
              </a:defRPr>
            </a:lvl1pPr>
          </a:lstStyle>
          <a:p>
            <a:pPr lvl="0"/>
            <a:endParaRPr lang="en-US" noProof="0"/>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rtlCol="0" anchor="ctr">
            <a:noAutofit/>
          </a:bodyPr>
          <a:lstStyle>
            <a:lvl1pPr algn="ctr">
              <a:defRPr sz="1200">
                <a:solidFill>
                  <a:schemeClr val="tx1"/>
                </a:solidFill>
              </a:defRPr>
            </a:lvl1pPr>
          </a:lstStyle>
          <a:p>
            <a:pPr lvl="0"/>
            <a:endParaRPr lang="en-US" noProof="0"/>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rtlCol="0" anchor="ctr">
            <a:noAutofit/>
          </a:bodyPr>
          <a:lstStyle>
            <a:lvl1pPr algn="ctr">
              <a:defRPr sz="1200">
                <a:solidFill>
                  <a:schemeClr val="tx1"/>
                </a:solidFill>
              </a:defRPr>
            </a:lvl1pPr>
          </a:lstStyle>
          <a:p>
            <a:pPr lvl="0"/>
            <a:endParaRPr lang="en-US" noProof="0"/>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rtlCol="0" anchor="ctr">
            <a:noAutofit/>
          </a:bodyPr>
          <a:lstStyle>
            <a:lvl1pPr algn="ctr">
              <a:defRPr sz="1200">
                <a:solidFill>
                  <a:schemeClr val="tx1"/>
                </a:solidFill>
              </a:defRPr>
            </a:lvl1pPr>
          </a:lstStyle>
          <a:p>
            <a:pPr lvl="0"/>
            <a:endParaRPr lang="en-US" noProof="0"/>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rtlCol="0" anchor="ctr">
            <a:noAutofit/>
          </a:bodyPr>
          <a:lstStyle>
            <a:lvl1pPr algn="ctr">
              <a:defRPr sz="1200">
                <a:solidFill>
                  <a:schemeClr val="tx1"/>
                </a:solidFill>
              </a:defRPr>
            </a:lvl1pPr>
          </a:lstStyle>
          <a:p>
            <a:pPr lvl="0"/>
            <a:endParaRPr lang="en-US" noProof="0"/>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rtlCol="0" anchor="ctr">
            <a:noAutofit/>
          </a:bodyPr>
          <a:lstStyle>
            <a:lvl1pPr algn="ctr">
              <a:defRPr sz="1200">
                <a:solidFill>
                  <a:schemeClr val="tx1"/>
                </a:solidFill>
              </a:defRPr>
            </a:lvl1pPr>
          </a:lstStyle>
          <a:p>
            <a:pPr lvl="0"/>
            <a:endParaRPr lang="en-US" noProof="0"/>
          </a:p>
        </p:txBody>
      </p:sp>
      <p:sp>
        <p:nvSpPr>
          <p:cNvPr id="10" name="Title 6"/>
          <p:cNvSpPr>
            <a:spLocks noGrp="1"/>
          </p:cNvSpPr>
          <p:nvPr>
            <p:ph type="title"/>
          </p:nvPr>
        </p:nvSpPr>
        <p:spPr>
          <a:xfrm>
            <a:off x="1955801" y="965634"/>
            <a:ext cx="3417888" cy="1140696"/>
          </a:xfrm>
        </p:spPr>
        <p:txBody>
          <a:bodyPr/>
          <a:lstStyle>
            <a:lvl1pPr algn="l">
              <a:defRPr sz="3200" spc="0"/>
            </a:lvl1pPr>
          </a:lstStyle>
          <a:p>
            <a:r>
              <a:rPr lang="en-US"/>
              <a:t>Click to edit Master title style</a:t>
            </a:r>
            <a:endParaRPr lang="en-US" dirty="0"/>
          </a:p>
        </p:txBody>
      </p:sp>
    </p:spTree>
    <p:extLst>
      <p:ext uri="{BB962C8B-B14F-4D97-AF65-F5344CB8AC3E}">
        <p14:creationId xmlns:p14="http://schemas.microsoft.com/office/powerpoint/2010/main" val="320037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A99161B9-DBB6-6F5D-EA48-7F1FFC4A65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800000">
            <a:off x="7210425" y="-839788"/>
            <a:ext cx="2528888" cy="5137151"/>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52C6DB62-AE5F-9103-70EA-F3091869FE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800000">
            <a:off x="10086975" y="-427038"/>
            <a:ext cx="2528888" cy="5137151"/>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893C45CA-A938-B37C-5A20-214B71C73C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800000">
            <a:off x="7464425" y="4127500"/>
            <a:ext cx="2528888" cy="5137150"/>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4"/>
          <p:cNvSpPr>
            <a:spLocks noGrp="1"/>
          </p:cNvSpPr>
          <p:nvPr>
            <p:ph type="pic" sz="quarter" idx="14"/>
          </p:nvPr>
        </p:nvSpPr>
        <p:spPr>
          <a:xfrm rot="1800000">
            <a:off x="7424624" y="-137642"/>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3" name="Picture Placeholder 4"/>
          <p:cNvSpPr>
            <a:spLocks noGrp="1"/>
          </p:cNvSpPr>
          <p:nvPr>
            <p:ph type="pic" sz="quarter" idx="15"/>
          </p:nvPr>
        </p:nvSpPr>
        <p:spPr>
          <a:xfrm rot="1800000">
            <a:off x="10300827" y="274209"/>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22" name="Picture Placeholder 4"/>
          <p:cNvSpPr>
            <a:spLocks noGrp="1"/>
          </p:cNvSpPr>
          <p:nvPr>
            <p:ph type="pic" sz="quarter" idx="16"/>
          </p:nvPr>
        </p:nvSpPr>
        <p:spPr>
          <a:xfrm rot="1800000">
            <a:off x="7678488" y="4829583"/>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4" name="Title 6"/>
          <p:cNvSpPr>
            <a:spLocks noGrp="1"/>
          </p:cNvSpPr>
          <p:nvPr>
            <p:ph type="title"/>
          </p:nvPr>
        </p:nvSpPr>
        <p:spPr>
          <a:xfrm>
            <a:off x="1955801" y="965634"/>
            <a:ext cx="3417888" cy="1140696"/>
          </a:xfrm>
        </p:spPr>
        <p:txBody>
          <a:bodyPr/>
          <a:lstStyle>
            <a:lvl1pPr algn="l">
              <a:defRPr sz="3200" spc="0"/>
            </a:lvl1pPr>
          </a:lstStyle>
          <a:p>
            <a:r>
              <a:rPr lang="en-US"/>
              <a:t>Click to edit Master title style</a:t>
            </a:r>
            <a:endParaRPr lang="en-US" dirty="0"/>
          </a:p>
        </p:txBody>
      </p:sp>
    </p:spTree>
    <p:extLst>
      <p:ext uri="{BB962C8B-B14F-4D97-AF65-F5344CB8AC3E}">
        <p14:creationId xmlns:p14="http://schemas.microsoft.com/office/powerpoint/2010/main" val="8464694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4" name="Title 6"/>
          <p:cNvSpPr>
            <a:spLocks noGrp="1"/>
          </p:cNvSpPr>
          <p:nvPr>
            <p:ph type="title"/>
          </p:nvPr>
        </p:nvSpPr>
        <p:spPr>
          <a:xfrm>
            <a:off x="1955801" y="2288304"/>
            <a:ext cx="3417888" cy="1140696"/>
          </a:xfrm>
        </p:spPr>
        <p:txBody>
          <a:bodyPr/>
          <a:lstStyle>
            <a:lvl1pPr algn="l">
              <a:defRPr sz="3200" spc="0"/>
            </a:lvl1pPr>
          </a:lstStyle>
          <a:p>
            <a:r>
              <a:rPr lang="en-US"/>
              <a:t>Click to edit Master title style</a:t>
            </a:r>
            <a:endParaRPr lang="en-US" dirty="0"/>
          </a:p>
        </p:txBody>
      </p:sp>
    </p:spTree>
    <p:extLst>
      <p:ext uri="{BB962C8B-B14F-4D97-AF65-F5344CB8AC3E}">
        <p14:creationId xmlns:p14="http://schemas.microsoft.com/office/powerpoint/2010/main" val="36671436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4" name="Title 6"/>
          <p:cNvSpPr>
            <a:spLocks noGrp="1"/>
          </p:cNvSpPr>
          <p:nvPr>
            <p:ph type="title"/>
          </p:nvPr>
        </p:nvSpPr>
        <p:spPr>
          <a:xfrm>
            <a:off x="1955801" y="1583224"/>
            <a:ext cx="3417888" cy="1140696"/>
          </a:xfrm>
        </p:spPr>
        <p:txBody>
          <a:bodyPr/>
          <a:lstStyle>
            <a:lvl1pPr algn="l">
              <a:defRPr sz="3200" spc="0"/>
            </a:lvl1pPr>
          </a:lstStyle>
          <a:p>
            <a:r>
              <a:rPr lang="en-US"/>
              <a:t>Click to edit Master title style</a:t>
            </a:r>
            <a:endParaRPr lang="en-US" dirty="0"/>
          </a:p>
        </p:txBody>
      </p:sp>
    </p:spTree>
    <p:extLst>
      <p:ext uri="{BB962C8B-B14F-4D97-AF65-F5344CB8AC3E}">
        <p14:creationId xmlns:p14="http://schemas.microsoft.com/office/powerpoint/2010/main" val="3243036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7" name="Title 6"/>
          <p:cNvSpPr>
            <a:spLocks noGrp="1"/>
          </p:cNvSpPr>
          <p:nvPr>
            <p:ph type="title"/>
          </p:nvPr>
        </p:nvSpPr>
        <p:spPr>
          <a:xfrm>
            <a:off x="1968459" y="1196988"/>
            <a:ext cx="4127541" cy="1140696"/>
          </a:xfrm>
        </p:spPr>
        <p:txBody>
          <a:bodyPr/>
          <a:lstStyle>
            <a:lvl1pPr algn="l">
              <a:defRPr sz="3200" spc="600"/>
            </a:lvl1pPr>
          </a:lstStyle>
          <a:p>
            <a:r>
              <a:rPr lang="en-US"/>
              <a:t>Click to edit Master title style</a:t>
            </a:r>
            <a:endParaRPr lang="en-US" dirty="0"/>
          </a:p>
        </p:txBody>
      </p:sp>
      <p:sp>
        <p:nvSpPr>
          <p:cNvPr id="14" name="Text Placeholder 13"/>
          <p:cNvSpPr>
            <a:spLocks noGrp="1"/>
          </p:cNvSpPr>
          <p:nvPr>
            <p:ph type="body" sz="quarter" idx="10"/>
          </p:nvPr>
        </p:nvSpPr>
        <p:spPr>
          <a:xfrm>
            <a:off x="113627" y="1034425"/>
            <a:ext cx="572451" cy="4913146"/>
          </a:xfrm>
        </p:spPr>
        <p:txBody>
          <a:bodyPr vert="wordArtVert" anchor="ctr"/>
          <a:lstStyle>
            <a:lvl1pPr marL="0" indent="0" algn="ctr">
              <a:buNone/>
              <a:defRPr sz="1000" b="1" i="0" spc="1200" baseline="0">
                <a:solidFill>
                  <a:schemeClr val="tx1">
                    <a:alpha val="25000"/>
                  </a:schemeClr>
                </a:solidFill>
                <a:latin typeface="Open Sans ExtraBold" charset="0"/>
                <a:ea typeface="Open Sans ExtraBold" charset="0"/>
                <a:cs typeface="Open Sans ExtraBold" charset="0"/>
              </a:defRPr>
            </a:lvl1pPr>
          </a:lstStyle>
          <a:p>
            <a:pPr lvl="0"/>
            <a:r>
              <a:rPr lang="en-US"/>
              <a:t>Click to edit Master text styles</a:t>
            </a:r>
          </a:p>
        </p:txBody>
      </p:sp>
    </p:spTree>
    <p:extLst>
      <p:ext uri="{BB962C8B-B14F-4D97-AF65-F5344CB8AC3E}">
        <p14:creationId xmlns:p14="http://schemas.microsoft.com/office/powerpoint/2010/main" val="3691171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1_Custom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31D230-22CA-93B9-994E-008381016C72}"/>
              </a:ext>
            </a:extLst>
          </p:cNvPr>
          <p:cNvSpPr/>
          <p:nvPr userDrawn="1"/>
        </p:nvSpPr>
        <p:spPr>
          <a:xfrm>
            <a:off x="3252788" y="1789113"/>
            <a:ext cx="5686425" cy="56880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22" name="Picture Placeholder 21"/>
          <p:cNvSpPr>
            <a:spLocks noGrp="1"/>
          </p:cNvSpPr>
          <p:nvPr>
            <p:ph type="pic" sz="quarter" idx="14"/>
          </p:nvPr>
        </p:nvSpPr>
        <p:spPr>
          <a:xfrm>
            <a:off x="2478156" y="1014863"/>
            <a:ext cx="3617844" cy="7235682"/>
          </a:xfrm>
          <a:custGeom>
            <a:avLst/>
            <a:gdLst>
              <a:gd name="connsiteX0" fmla="*/ 3617844 w 3617844"/>
              <a:gd name="connsiteY0" fmla="*/ 0 h 7235682"/>
              <a:gd name="connsiteX1" fmla="*/ 3617844 w 3617844"/>
              <a:gd name="connsiteY1" fmla="*/ 7235682 h 7235682"/>
              <a:gd name="connsiteX2" fmla="*/ 0 w 3617844"/>
              <a:gd name="connsiteY2" fmla="*/ 3617841 h 7235682"/>
              <a:gd name="connsiteX3" fmla="*/ 3617844 w 3617844"/>
              <a:gd name="connsiteY3" fmla="*/ 0 h 7235682"/>
            </a:gdLst>
            <a:ahLst/>
            <a:cxnLst>
              <a:cxn ang="0">
                <a:pos x="connsiteX0" y="connsiteY0"/>
              </a:cxn>
              <a:cxn ang="0">
                <a:pos x="connsiteX1" y="connsiteY1"/>
              </a:cxn>
              <a:cxn ang="0">
                <a:pos x="connsiteX2" y="connsiteY2"/>
              </a:cxn>
              <a:cxn ang="0">
                <a:pos x="connsiteX3" y="connsiteY3"/>
              </a:cxn>
            </a:cxnLst>
            <a:rect l="l" t="t" r="r" b="b"/>
            <a:pathLst>
              <a:path w="3617844" h="7235682">
                <a:moveTo>
                  <a:pt x="3617844" y="0"/>
                </a:moveTo>
                <a:lnTo>
                  <a:pt x="3617844" y="7235682"/>
                </a:lnTo>
                <a:cubicBezTo>
                  <a:pt x="1619764" y="7235682"/>
                  <a:pt x="0" y="5615919"/>
                  <a:pt x="0" y="3617841"/>
                </a:cubicBezTo>
                <a:cubicBezTo>
                  <a:pt x="0" y="1619763"/>
                  <a:pt x="1619764" y="0"/>
                  <a:pt x="3617844" y="0"/>
                </a:cubicBezTo>
                <a:close/>
              </a:path>
            </a:pathLst>
          </a:cu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341924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32_Custom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9E809E7-48A3-563A-4893-5DA7E19324CF}"/>
              </a:ext>
            </a:extLst>
          </p:cNvPr>
          <p:cNvSpPr/>
          <p:nvPr userDrawn="1"/>
        </p:nvSpPr>
        <p:spPr>
          <a:xfrm>
            <a:off x="3252788" y="2160588"/>
            <a:ext cx="5686425" cy="56864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3" name="Oval 2">
            <a:extLst>
              <a:ext uri="{FF2B5EF4-FFF2-40B4-BE49-F238E27FC236}">
                <a16:creationId xmlns:a16="http://schemas.microsoft.com/office/drawing/2014/main" id="{9739C664-4F8D-8079-1F2A-488F25D0F5D6}"/>
              </a:ext>
            </a:extLst>
          </p:cNvPr>
          <p:cNvSpPr/>
          <p:nvPr userDrawn="1"/>
        </p:nvSpPr>
        <p:spPr>
          <a:xfrm>
            <a:off x="3252788" y="-5075238"/>
            <a:ext cx="5686425" cy="56864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10" name="Picture Placeholder 9"/>
          <p:cNvSpPr>
            <a:spLocks noGrp="1"/>
          </p:cNvSpPr>
          <p:nvPr>
            <p:ph type="pic" sz="quarter" idx="16"/>
          </p:nvPr>
        </p:nvSpPr>
        <p:spPr>
          <a:xfrm flipH="1">
            <a:off x="6096000" y="1385926"/>
            <a:ext cx="3617844" cy="7235682"/>
          </a:xfrm>
          <a:custGeom>
            <a:avLst/>
            <a:gdLst>
              <a:gd name="connsiteX0" fmla="*/ 3617844 w 3617844"/>
              <a:gd name="connsiteY0" fmla="*/ 0 h 7235682"/>
              <a:gd name="connsiteX1" fmla="*/ 0 w 3617844"/>
              <a:gd name="connsiteY1" fmla="*/ 3617841 h 7235682"/>
              <a:gd name="connsiteX2" fmla="*/ 3617844 w 3617844"/>
              <a:gd name="connsiteY2" fmla="*/ 7235682 h 7235682"/>
            </a:gdLst>
            <a:ahLst/>
            <a:cxnLst>
              <a:cxn ang="0">
                <a:pos x="connsiteX0" y="connsiteY0"/>
              </a:cxn>
              <a:cxn ang="0">
                <a:pos x="connsiteX1" y="connsiteY1"/>
              </a:cxn>
              <a:cxn ang="0">
                <a:pos x="connsiteX2" y="connsiteY2"/>
              </a:cxn>
            </a:cxnLst>
            <a:rect l="l" t="t" r="r" b="b"/>
            <a:pathLst>
              <a:path w="3617844" h="7235682">
                <a:moveTo>
                  <a:pt x="3617844" y="0"/>
                </a:moveTo>
                <a:cubicBezTo>
                  <a:pt x="1619764" y="0"/>
                  <a:pt x="0" y="1619763"/>
                  <a:pt x="0" y="3617841"/>
                </a:cubicBezTo>
                <a:cubicBezTo>
                  <a:pt x="0" y="5615919"/>
                  <a:pt x="1619764" y="7235682"/>
                  <a:pt x="3617844" y="7235682"/>
                </a:cubicBezTo>
                <a:close/>
              </a:path>
            </a:pathLst>
          </a:cu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7" name="Picture Placeholder 6"/>
          <p:cNvSpPr>
            <a:spLocks noGrp="1"/>
          </p:cNvSpPr>
          <p:nvPr>
            <p:ph type="pic" sz="quarter" idx="15"/>
          </p:nvPr>
        </p:nvSpPr>
        <p:spPr>
          <a:xfrm>
            <a:off x="2478156" y="-5849756"/>
            <a:ext cx="3617844" cy="7235682"/>
          </a:xfrm>
          <a:custGeom>
            <a:avLst/>
            <a:gdLst>
              <a:gd name="connsiteX0" fmla="*/ 3617844 w 3617844"/>
              <a:gd name="connsiteY0" fmla="*/ 0 h 7235682"/>
              <a:gd name="connsiteX1" fmla="*/ 3617844 w 3617844"/>
              <a:gd name="connsiteY1" fmla="*/ 7235682 h 7235682"/>
              <a:gd name="connsiteX2" fmla="*/ 0 w 3617844"/>
              <a:gd name="connsiteY2" fmla="*/ 3617841 h 7235682"/>
              <a:gd name="connsiteX3" fmla="*/ 3617844 w 3617844"/>
              <a:gd name="connsiteY3" fmla="*/ 0 h 7235682"/>
            </a:gdLst>
            <a:ahLst/>
            <a:cxnLst>
              <a:cxn ang="0">
                <a:pos x="connsiteX0" y="connsiteY0"/>
              </a:cxn>
              <a:cxn ang="0">
                <a:pos x="connsiteX1" y="connsiteY1"/>
              </a:cxn>
              <a:cxn ang="0">
                <a:pos x="connsiteX2" y="connsiteY2"/>
              </a:cxn>
              <a:cxn ang="0">
                <a:pos x="connsiteX3" y="connsiteY3"/>
              </a:cxn>
            </a:cxnLst>
            <a:rect l="l" t="t" r="r" b="b"/>
            <a:pathLst>
              <a:path w="3617844" h="7235682">
                <a:moveTo>
                  <a:pt x="3617844" y="0"/>
                </a:moveTo>
                <a:lnTo>
                  <a:pt x="3617844" y="7235682"/>
                </a:lnTo>
                <a:cubicBezTo>
                  <a:pt x="1619764" y="7235682"/>
                  <a:pt x="0" y="5615919"/>
                  <a:pt x="0" y="3617841"/>
                </a:cubicBezTo>
                <a:cubicBezTo>
                  <a:pt x="0" y="1619763"/>
                  <a:pt x="1619764" y="0"/>
                  <a:pt x="3617844" y="0"/>
                </a:cubicBezTo>
                <a:close/>
              </a:path>
            </a:pathLst>
          </a:cu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2091759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33_Custom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1555A25-272C-23ED-3520-56EBF706E397}"/>
              </a:ext>
            </a:extLst>
          </p:cNvPr>
          <p:cNvSpPr/>
          <p:nvPr userDrawn="1"/>
        </p:nvSpPr>
        <p:spPr>
          <a:xfrm>
            <a:off x="3252788" y="2530475"/>
            <a:ext cx="5686425" cy="56880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3" name="Oval 2">
            <a:extLst>
              <a:ext uri="{FF2B5EF4-FFF2-40B4-BE49-F238E27FC236}">
                <a16:creationId xmlns:a16="http://schemas.microsoft.com/office/drawing/2014/main" id="{8F31209B-702F-E262-B6F3-D3935F103AEF}"/>
              </a:ext>
            </a:extLst>
          </p:cNvPr>
          <p:cNvSpPr/>
          <p:nvPr userDrawn="1"/>
        </p:nvSpPr>
        <p:spPr>
          <a:xfrm>
            <a:off x="3252788" y="-4703763"/>
            <a:ext cx="5686425" cy="56864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11" name="Picture Placeholder 10"/>
          <p:cNvSpPr>
            <a:spLocks noGrp="1"/>
          </p:cNvSpPr>
          <p:nvPr>
            <p:ph type="pic" sz="quarter" idx="17"/>
          </p:nvPr>
        </p:nvSpPr>
        <p:spPr>
          <a:xfrm flipH="1">
            <a:off x="6096000" y="-5478694"/>
            <a:ext cx="3617844" cy="7235682"/>
          </a:xfrm>
          <a:custGeom>
            <a:avLst/>
            <a:gdLst>
              <a:gd name="connsiteX0" fmla="*/ 3617844 w 3617844"/>
              <a:gd name="connsiteY0" fmla="*/ 0 h 7235682"/>
              <a:gd name="connsiteX1" fmla="*/ 0 w 3617844"/>
              <a:gd name="connsiteY1" fmla="*/ 3617841 h 7235682"/>
              <a:gd name="connsiteX2" fmla="*/ 3617844 w 3617844"/>
              <a:gd name="connsiteY2" fmla="*/ 7235682 h 7235682"/>
            </a:gdLst>
            <a:ahLst/>
            <a:cxnLst>
              <a:cxn ang="0">
                <a:pos x="connsiteX0" y="connsiteY0"/>
              </a:cxn>
              <a:cxn ang="0">
                <a:pos x="connsiteX1" y="connsiteY1"/>
              </a:cxn>
              <a:cxn ang="0">
                <a:pos x="connsiteX2" y="connsiteY2"/>
              </a:cxn>
            </a:cxnLst>
            <a:rect l="l" t="t" r="r" b="b"/>
            <a:pathLst>
              <a:path w="3617844" h="7235682">
                <a:moveTo>
                  <a:pt x="3617844" y="0"/>
                </a:moveTo>
                <a:cubicBezTo>
                  <a:pt x="1619764" y="0"/>
                  <a:pt x="0" y="1619763"/>
                  <a:pt x="0" y="3617841"/>
                </a:cubicBezTo>
                <a:cubicBezTo>
                  <a:pt x="0" y="5615919"/>
                  <a:pt x="1619764" y="7235682"/>
                  <a:pt x="3617844" y="7235682"/>
                </a:cubicBezTo>
                <a:close/>
              </a:path>
            </a:pathLst>
          </a:cu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2" name="Picture Placeholder 11"/>
          <p:cNvSpPr>
            <a:spLocks noGrp="1"/>
          </p:cNvSpPr>
          <p:nvPr>
            <p:ph type="pic" sz="quarter" idx="14"/>
          </p:nvPr>
        </p:nvSpPr>
        <p:spPr>
          <a:xfrm>
            <a:off x="2478156" y="1756988"/>
            <a:ext cx="3617844" cy="7235682"/>
          </a:xfrm>
          <a:custGeom>
            <a:avLst/>
            <a:gdLst>
              <a:gd name="connsiteX0" fmla="*/ 3617844 w 3617844"/>
              <a:gd name="connsiteY0" fmla="*/ 0 h 7235682"/>
              <a:gd name="connsiteX1" fmla="*/ 3617844 w 3617844"/>
              <a:gd name="connsiteY1" fmla="*/ 7235682 h 7235682"/>
              <a:gd name="connsiteX2" fmla="*/ 0 w 3617844"/>
              <a:gd name="connsiteY2" fmla="*/ 3617841 h 7235682"/>
              <a:gd name="connsiteX3" fmla="*/ 3617844 w 3617844"/>
              <a:gd name="connsiteY3" fmla="*/ 0 h 7235682"/>
            </a:gdLst>
            <a:ahLst/>
            <a:cxnLst>
              <a:cxn ang="0">
                <a:pos x="connsiteX0" y="connsiteY0"/>
              </a:cxn>
              <a:cxn ang="0">
                <a:pos x="connsiteX1" y="connsiteY1"/>
              </a:cxn>
              <a:cxn ang="0">
                <a:pos x="connsiteX2" y="connsiteY2"/>
              </a:cxn>
              <a:cxn ang="0">
                <a:pos x="connsiteX3" y="connsiteY3"/>
              </a:cxn>
            </a:cxnLst>
            <a:rect l="l" t="t" r="r" b="b"/>
            <a:pathLst>
              <a:path w="3617844" h="7235682">
                <a:moveTo>
                  <a:pt x="3617844" y="0"/>
                </a:moveTo>
                <a:lnTo>
                  <a:pt x="3617844" y="7235682"/>
                </a:lnTo>
                <a:cubicBezTo>
                  <a:pt x="1619764" y="7235682"/>
                  <a:pt x="0" y="5615919"/>
                  <a:pt x="0" y="3617841"/>
                </a:cubicBezTo>
                <a:cubicBezTo>
                  <a:pt x="0" y="1619763"/>
                  <a:pt x="1619764" y="0"/>
                  <a:pt x="3617844" y="0"/>
                </a:cubicBezTo>
                <a:close/>
              </a:path>
            </a:pathLst>
          </a:cu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2032778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CC3C4C0D-B5F4-3F9E-D6F5-8B83BD75C3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2998788" y="-412750"/>
            <a:ext cx="5359400" cy="916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062B06D7-6041-9CA9-E248-CE517F939EB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19638" y="1633538"/>
            <a:ext cx="206375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4"/>
          <p:cNvSpPr>
            <a:spLocks noGrp="1"/>
          </p:cNvSpPr>
          <p:nvPr>
            <p:ph type="pic" sz="quarter" idx="14"/>
          </p:nvPr>
        </p:nvSpPr>
        <p:spPr>
          <a:xfrm>
            <a:off x="4853542"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9" name="Title 6"/>
          <p:cNvSpPr>
            <a:spLocks noGrp="1"/>
          </p:cNvSpPr>
          <p:nvPr>
            <p:ph type="title"/>
          </p:nvPr>
        </p:nvSpPr>
        <p:spPr>
          <a:xfrm>
            <a:off x="1955801" y="2288304"/>
            <a:ext cx="3417888" cy="1140696"/>
          </a:xfrm>
        </p:spPr>
        <p:txBody>
          <a:bodyPr/>
          <a:lstStyle>
            <a:lvl1pPr algn="l">
              <a:defRPr sz="3200" spc="0"/>
            </a:lvl1pPr>
          </a:lstStyle>
          <a:p>
            <a:r>
              <a:rPr lang="en-US"/>
              <a:t>Click to edit Master title style</a:t>
            </a:r>
            <a:endParaRPr lang="en-US" dirty="0"/>
          </a:p>
        </p:txBody>
      </p:sp>
      <p:sp>
        <p:nvSpPr>
          <p:cNvPr id="4" name="Slide Number Placeholder 2">
            <a:extLst>
              <a:ext uri="{FF2B5EF4-FFF2-40B4-BE49-F238E27FC236}">
                <a16:creationId xmlns:a16="http://schemas.microsoft.com/office/drawing/2014/main" id="{3D60A5A8-EA40-6BF1-2406-B04F4AC4D640}"/>
              </a:ext>
            </a:extLst>
          </p:cNvPr>
          <p:cNvSpPr>
            <a:spLocks noGrp="1"/>
          </p:cNvSpPr>
          <p:nvPr>
            <p:ph type="sldNum" sz="quarter" idx="15"/>
          </p:nvPr>
        </p:nvSpPr>
        <p:spPr/>
        <p:txBody>
          <a:bodyPr/>
          <a:lstStyle>
            <a:lvl1pPr>
              <a:defRPr smtClean="0"/>
            </a:lvl1pPr>
          </a:lstStyle>
          <a:p>
            <a:pPr>
              <a:defRPr/>
            </a:pPr>
            <a:fld id="{BE600F5F-6306-F643-9898-5EBC8AB7C7FE}" type="slidenum">
              <a:rPr lang="en-US" altLang="en-RO"/>
              <a:pPr>
                <a:defRPr/>
              </a:pPr>
              <a:t>‹#›</a:t>
            </a:fld>
            <a:endParaRPr lang="en-US" altLang="en-RO"/>
          </a:p>
        </p:txBody>
      </p:sp>
    </p:spTree>
    <p:extLst>
      <p:ext uri="{BB962C8B-B14F-4D97-AF65-F5344CB8AC3E}">
        <p14:creationId xmlns:p14="http://schemas.microsoft.com/office/powerpoint/2010/main" val="3887703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92AFB746-C9CB-D1FE-0B7F-D624BD5343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27563" y="-7716838"/>
            <a:ext cx="2936875" cy="2253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4"/>
          <p:cNvSpPr>
            <a:spLocks noGrp="1"/>
          </p:cNvSpPr>
          <p:nvPr>
            <p:ph type="pic" sz="quarter" idx="14"/>
          </p:nvPr>
        </p:nvSpPr>
        <p:spPr>
          <a:xfrm>
            <a:off x="5175250"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7" name="Title 6"/>
          <p:cNvSpPr>
            <a:spLocks noGrp="1"/>
          </p:cNvSpPr>
          <p:nvPr>
            <p:ph type="title"/>
          </p:nvPr>
        </p:nvSpPr>
        <p:spPr>
          <a:xfrm>
            <a:off x="1955801" y="2288304"/>
            <a:ext cx="3417888" cy="1140696"/>
          </a:xfrm>
        </p:spPr>
        <p:txBody>
          <a:bodyPr/>
          <a:lstStyle>
            <a:lvl1pPr algn="l">
              <a:defRPr sz="3200" spc="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C4BDA147-A015-B5D3-F1CF-08EE2DD45CCB}"/>
              </a:ext>
            </a:extLst>
          </p:cNvPr>
          <p:cNvSpPr>
            <a:spLocks noGrp="1"/>
          </p:cNvSpPr>
          <p:nvPr>
            <p:ph type="sldNum" sz="quarter" idx="15"/>
          </p:nvPr>
        </p:nvSpPr>
        <p:spPr/>
        <p:txBody>
          <a:bodyPr/>
          <a:lstStyle>
            <a:lvl1pPr>
              <a:defRPr smtClean="0"/>
            </a:lvl1pPr>
          </a:lstStyle>
          <a:p>
            <a:pPr>
              <a:defRPr/>
            </a:pPr>
            <a:fld id="{80DCDD66-8AA2-6343-AAA7-C3D885B9C5F7}" type="slidenum">
              <a:rPr lang="en-US" altLang="en-RO"/>
              <a:pPr>
                <a:defRPr/>
              </a:pPr>
              <a:t>‹#›</a:t>
            </a:fld>
            <a:endParaRPr lang="en-US" altLang="en-RO"/>
          </a:p>
        </p:txBody>
      </p:sp>
    </p:spTree>
    <p:extLst>
      <p:ext uri="{BB962C8B-B14F-4D97-AF65-F5344CB8AC3E}">
        <p14:creationId xmlns:p14="http://schemas.microsoft.com/office/powerpoint/2010/main" val="3048927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DCA5059-4535-5470-C17A-899F85CAA1D9}"/>
              </a:ext>
            </a:extLst>
          </p:cNvPr>
          <p:cNvCxnSpPr/>
          <p:nvPr userDrawn="1"/>
        </p:nvCxnSpPr>
        <p:spPr>
          <a:xfrm flipV="1">
            <a:off x="5962650" y="723900"/>
            <a:ext cx="266700" cy="2667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25227" y="990970"/>
            <a:ext cx="8741546" cy="642521"/>
          </a:xfrm>
        </p:spPr>
        <p:txBody>
          <a:bodyPr/>
          <a:lstStyle>
            <a:lvl1pPr algn="ctr">
              <a:defRPr sz="2400" spc="0"/>
            </a:lvl1pPr>
          </a:lstStyle>
          <a:p>
            <a:r>
              <a:rPr lang="en-US"/>
              <a:t>Click to edit Master title style</a:t>
            </a:r>
            <a:endParaRPr lang="en-US" dirty="0"/>
          </a:p>
        </p:txBody>
      </p:sp>
      <p:sp>
        <p:nvSpPr>
          <p:cNvPr id="7" name="Picture Placeholder 8"/>
          <p:cNvSpPr>
            <a:spLocks noGrp="1"/>
          </p:cNvSpPr>
          <p:nvPr>
            <p:ph type="pic" sz="quarter" idx="12"/>
          </p:nvPr>
        </p:nvSpPr>
        <p:spPr>
          <a:xfrm>
            <a:off x="0" y="4759287"/>
            <a:ext cx="12192000" cy="209871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4" name="Slide Number Placeholder 2">
            <a:extLst>
              <a:ext uri="{FF2B5EF4-FFF2-40B4-BE49-F238E27FC236}">
                <a16:creationId xmlns:a16="http://schemas.microsoft.com/office/drawing/2014/main" id="{CFAFE501-EC80-1C94-6BE5-144232A699AF}"/>
              </a:ext>
            </a:extLst>
          </p:cNvPr>
          <p:cNvSpPr>
            <a:spLocks noGrp="1"/>
          </p:cNvSpPr>
          <p:nvPr>
            <p:ph type="sldNum" sz="quarter" idx="13"/>
          </p:nvPr>
        </p:nvSpPr>
        <p:spPr/>
        <p:txBody>
          <a:bodyPr/>
          <a:lstStyle>
            <a:lvl1pPr>
              <a:defRPr smtClean="0"/>
            </a:lvl1pPr>
          </a:lstStyle>
          <a:p>
            <a:pPr>
              <a:defRPr/>
            </a:pPr>
            <a:fld id="{C4B7B09E-38F8-244B-8670-270810ABDCBE}" type="slidenum">
              <a:rPr lang="en-US" altLang="en-RO"/>
              <a:pPr>
                <a:defRPr/>
              </a:pPr>
              <a:t>‹#›</a:t>
            </a:fld>
            <a:endParaRPr lang="en-US" altLang="en-RO"/>
          </a:p>
        </p:txBody>
      </p:sp>
    </p:spTree>
    <p:extLst>
      <p:ext uri="{BB962C8B-B14F-4D97-AF65-F5344CB8AC3E}">
        <p14:creationId xmlns:p14="http://schemas.microsoft.com/office/powerpoint/2010/main" val="2323526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2" name="Номер слайда 21">
            <a:extLst>
              <a:ext uri="{FF2B5EF4-FFF2-40B4-BE49-F238E27FC236}">
                <a16:creationId xmlns:a16="http://schemas.microsoft.com/office/drawing/2014/main" id="{3FD7E0EC-084F-C6F7-4680-A382CE42919B}"/>
              </a:ext>
            </a:extLst>
          </p:cNvPr>
          <p:cNvSpPr>
            <a:spLocks noGrp="1"/>
          </p:cNvSpPr>
          <p:nvPr>
            <p:ph type="sldNum" sz="quarter" idx="15"/>
          </p:nvPr>
        </p:nvSpPr>
        <p:spPr/>
        <p:txBody>
          <a:bodyPr/>
          <a:lstStyle>
            <a:lvl1pPr>
              <a:defRPr/>
            </a:lvl1pPr>
          </a:lstStyle>
          <a:p>
            <a:pPr>
              <a:defRPr/>
            </a:pPr>
            <a:fld id="{BDB7AC41-0F83-924D-BD53-8D578FB3F8CE}" type="slidenum">
              <a:rPr lang="en-US" altLang="en-RO"/>
              <a:pPr>
                <a:defRPr/>
              </a:pPr>
              <a:t>‹#›</a:t>
            </a:fld>
            <a:endParaRPr lang="en-US" altLang="en-RO"/>
          </a:p>
        </p:txBody>
      </p:sp>
    </p:spTree>
    <p:extLst>
      <p:ext uri="{BB962C8B-B14F-4D97-AF65-F5344CB8AC3E}">
        <p14:creationId xmlns:p14="http://schemas.microsoft.com/office/powerpoint/2010/main" val="2327467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R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RO"/>
          </a:p>
        </p:txBody>
      </p:sp>
      <p:sp>
        <p:nvSpPr>
          <p:cNvPr id="4" name="Date Placeholder 3">
            <a:extLst>
              <a:ext uri="{FF2B5EF4-FFF2-40B4-BE49-F238E27FC236}">
                <a16:creationId xmlns:a16="http://schemas.microsoft.com/office/drawing/2014/main" id="{B2BD4622-3480-A57D-B173-AFE0477F9327}"/>
              </a:ext>
            </a:extLst>
          </p:cNvPr>
          <p:cNvSpPr>
            <a:spLocks noGrp="1"/>
          </p:cNvSpPr>
          <p:nvPr>
            <p:ph type="dt" sz="half" idx="10"/>
          </p:nvPr>
        </p:nvSpPr>
        <p:spPr/>
        <p:txBody>
          <a:bodyPr/>
          <a:lstStyle>
            <a:lvl1pPr>
              <a:defRPr/>
            </a:lvl1pPr>
          </a:lstStyle>
          <a:p>
            <a:pPr>
              <a:defRPr/>
            </a:pPr>
            <a:fld id="{49BC1057-B5C9-4544-A7AC-E22A6CBB0B19}" type="datetimeFigureOut">
              <a:rPr lang="en-RO"/>
              <a:pPr>
                <a:defRPr/>
              </a:pPr>
              <a:t>11.08.2024</a:t>
            </a:fld>
            <a:endParaRPr lang="en-RO"/>
          </a:p>
        </p:txBody>
      </p:sp>
      <p:sp>
        <p:nvSpPr>
          <p:cNvPr id="5" name="Footer Placeholder 4">
            <a:extLst>
              <a:ext uri="{FF2B5EF4-FFF2-40B4-BE49-F238E27FC236}">
                <a16:creationId xmlns:a16="http://schemas.microsoft.com/office/drawing/2014/main" id="{303F723D-601E-D64E-F041-DFF29688D8E2}"/>
              </a:ext>
            </a:extLst>
          </p:cNvPr>
          <p:cNvSpPr>
            <a:spLocks noGrp="1"/>
          </p:cNvSpPr>
          <p:nvPr>
            <p:ph type="ftr" sz="quarter" idx="11"/>
          </p:nvPr>
        </p:nvSpPr>
        <p:spPr/>
        <p:txBody>
          <a:bodyPr/>
          <a:lstStyle>
            <a:lvl1pPr>
              <a:defRPr/>
            </a:lvl1pPr>
          </a:lstStyle>
          <a:p>
            <a:pPr>
              <a:defRPr/>
            </a:pPr>
            <a:endParaRPr lang="en-RO"/>
          </a:p>
        </p:txBody>
      </p:sp>
      <p:sp>
        <p:nvSpPr>
          <p:cNvPr id="6" name="Slide Number Placeholder 5">
            <a:extLst>
              <a:ext uri="{FF2B5EF4-FFF2-40B4-BE49-F238E27FC236}">
                <a16:creationId xmlns:a16="http://schemas.microsoft.com/office/drawing/2014/main" id="{81E9C328-F0AF-9BE2-6897-687A8378760C}"/>
              </a:ext>
            </a:extLst>
          </p:cNvPr>
          <p:cNvSpPr>
            <a:spLocks noGrp="1"/>
          </p:cNvSpPr>
          <p:nvPr>
            <p:ph type="sldNum" sz="quarter" idx="12"/>
          </p:nvPr>
        </p:nvSpPr>
        <p:spPr/>
        <p:txBody>
          <a:bodyPr/>
          <a:lstStyle>
            <a:lvl1pPr>
              <a:defRPr/>
            </a:lvl1pPr>
          </a:lstStyle>
          <a:p>
            <a:pPr>
              <a:defRPr/>
            </a:pPr>
            <a:fld id="{9D622CE6-8A92-3348-BF81-9540BC4D9A11}" type="slidenum">
              <a:rPr lang="en-RO"/>
              <a:pPr>
                <a:defRPr/>
              </a:pPr>
              <a:t>‹#›</a:t>
            </a:fld>
            <a:endParaRPr lang="en-RO"/>
          </a:p>
        </p:txBody>
      </p:sp>
    </p:spTree>
    <p:extLst>
      <p:ext uri="{BB962C8B-B14F-4D97-AF65-F5344CB8AC3E}">
        <p14:creationId xmlns:p14="http://schemas.microsoft.com/office/powerpoint/2010/main" val="1605628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RO"/>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Date Placeholder 3">
            <a:extLst>
              <a:ext uri="{FF2B5EF4-FFF2-40B4-BE49-F238E27FC236}">
                <a16:creationId xmlns:a16="http://schemas.microsoft.com/office/drawing/2014/main" id="{2FA61F7B-5BF1-B8F0-D138-B61C655F4724}"/>
              </a:ext>
            </a:extLst>
          </p:cNvPr>
          <p:cNvSpPr>
            <a:spLocks noGrp="1"/>
          </p:cNvSpPr>
          <p:nvPr>
            <p:ph type="dt" sz="half" idx="10"/>
          </p:nvPr>
        </p:nvSpPr>
        <p:spPr/>
        <p:txBody>
          <a:bodyPr/>
          <a:lstStyle>
            <a:lvl1pPr>
              <a:defRPr/>
            </a:lvl1pPr>
          </a:lstStyle>
          <a:p>
            <a:pPr>
              <a:defRPr/>
            </a:pPr>
            <a:fld id="{9DF6313E-EA76-7F47-BBF2-007FA9B1C190}" type="datetimeFigureOut">
              <a:rPr lang="en-RO"/>
              <a:pPr>
                <a:defRPr/>
              </a:pPr>
              <a:t>11.08.2024</a:t>
            </a:fld>
            <a:endParaRPr lang="en-RO"/>
          </a:p>
        </p:txBody>
      </p:sp>
      <p:sp>
        <p:nvSpPr>
          <p:cNvPr id="5" name="Footer Placeholder 4">
            <a:extLst>
              <a:ext uri="{FF2B5EF4-FFF2-40B4-BE49-F238E27FC236}">
                <a16:creationId xmlns:a16="http://schemas.microsoft.com/office/drawing/2014/main" id="{E88A33F8-D81D-FEDD-A674-1CAC75A0FE76}"/>
              </a:ext>
            </a:extLst>
          </p:cNvPr>
          <p:cNvSpPr>
            <a:spLocks noGrp="1"/>
          </p:cNvSpPr>
          <p:nvPr>
            <p:ph type="ftr" sz="quarter" idx="11"/>
          </p:nvPr>
        </p:nvSpPr>
        <p:spPr/>
        <p:txBody>
          <a:bodyPr/>
          <a:lstStyle>
            <a:lvl1pPr>
              <a:defRPr/>
            </a:lvl1pPr>
          </a:lstStyle>
          <a:p>
            <a:pPr>
              <a:defRPr/>
            </a:pPr>
            <a:endParaRPr lang="en-RO"/>
          </a:p>
        </p:txBody>
      </p:sp>
      <p:sp>
        <p:nvSpPr>
          <p:cNvPr id="6" name="Slide Number Placeholder 5">
            <a:extLst>
              <a:ext uri="{FF2B5EF4-FFF2-40B4-BE49-F238E27FC236}">
                <a16:creationId xmlns:a16="http://schemas.microsoft.com/office/drawing/2014/main" id="{10CA4A7A-69DC-1BBE-32B4-3FA0D422B638}"/>
              </a:ext>
            </a:extLst>
          </p:cNvPr>
          <p:cNvSpPr>
            <a:spLocks noGrp="1"/>
          </p:cNvSpPr>
          <p:nvPr>
            <p:ph type="sldNum" sz="quarter" idx="12"/>
          </p:nvPr>
        </p:nvSpPr>
        <p:spPr/>
        <p:txBody>
          <a:bodyPr/>
          <a:lstStyle>
            <a:lvl1pPr>
              <a:defRPr/>
            </a:lvl1pPr>
          </a:lstStyle>
          <a:p>
            <a:pPr>
              <a:defRPr/>
            </a:pPr>
            <a:fld id="{CA513E41-86B9-8C47-B402-B540C4C91124}" type="slidenum">
              <a:rPr lang="en-RO"/>
              <a:pPr>
                <a:defRPr/>
              </a:pPr>
              <a:t>‹#›</a:t>
            </a:fld>
            <a:endParaRPr lang="en-RO"/>
          </a:p>
        </p:txBody>
      </p:sp>
    </p:spTree>
    <p:extLst>
      <p:ext uri="{BB962C8B-B14F-4D97-AF65-F5344CB8AC3E}">
        <p14:creationId xmlns:p14="http://schemas.microsoft.com/office/powerpoint/2010/main" val="4212595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R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78A75AE-23A2-E6A1-628D-A059E9E270F2}"/>
              </a:ext>
            </a:extLst>
          </p:cNvPr>
          <p:cNvSpPr>
            <a:spLocks noGrp="1"/>
          </p:cNvSpPr>
          <p:nvPr>
            <p:ph type="dt" sz="half" idx="10"/>
          </p:nvPr>
        </p:nvSpPr>
        <p:spPr/>
        <p:txBody>
          <a:bodyPr/>
          <a:lstStyle>
            <a:lvl1pPr>
              <a:defRPr/>
            </a:lvl1pPr>
          </a:lstStyle>
          <a:p>
            <a:pPr>
              <a:defRPr/>
            </a:pPr>
            <a:fld id="{03C0CC26-E359-B047-8F01-0EC547E5E082}" type="datetimeFigureOut">
              <a:rPr lang="en-RO"/>
              <a:pPr>
                <a:defRPr/>
              </a:pPr>
              <a:t>11.08.2024</a:t>
            </a:fld>
            <a:endParaRPr lang="en-RO"/>
          </a:p>
        </p:txBody>
      </p:sp>
      <p:sp>
        <p:nvSpPr>
          <p:cNvPr id="5" name="Footer Placeholder 4">
            <a:extLst>
              <a:ext uri="{FF2B5EF4-FFF2-40B4-BE49-F238E27FC236}">
                <a16:creationId xmlns:a16="http://schemas.microsoft.com/office/drawing/2014/main" id="{398F999A-BCC6-B3AE-7BAD-69C0C724A307}"/>
              </a:ext>
            </a:extLst>
          </p:cNvPr>
          <p:cNvSpPr>
            <a:spLocks noGrp="1"/>
          </p:cNvSpPr>
          <p:nvPr>
            <p:ph type="ftr" sz="quarter" idx="11"/>
          </p:nvPr>
        </p:nvSpPr>
        <p:spPr/>
        <p:txBody>
          <a:bodyPr/>
          <a:lstStyle>
            <a:lvl1pPr>
              <a:defRPr/>
            </a:lvl1pPr>
          </a:lstStyle>
          <a:p>
            <a:pPr>
              <a:defRPr/>
            </a:pPr>
            <a:endParaRPr lang="en-RO"/>
          </a:p>
        </p:txBody>
      </p:sp>
      <p:sp>
        <p:nvSpPr>
          <p:cNvPr id="6" name="Slide Number Placeholder 5">
            <a:extLst>
              <a:ext uri="{FF2B5EF4-FFF2-40B4-BE49-F238E27FC236}">
                <a16:creationId xmlns:a16="http://schemas.microsoft.com/office/drawing/2014/main" id="{C23E41F4-D485-F2FB-9A36-6F0ED300AA4A}"/>
              </a:ext>
            </a:extLst>
          </p:cNvPr>
          <p:cNvSpPr>
            <a:spLocks noGrp="1"/>
          </p:cNvSpPr>
          <p:nvPr>
            <p:ph type="sldNum" sz="quarter" idx="12"/>
          </p:nvPr>
        </p:nvSpPr>
        <p:spPr/>
        <p:txBody>
          <a:bodyPr/>
          <a:lstStyle>
            <a:lvl1pPr>
              <a:defRPr/>
            </a:lvl1pPr>
          </a:lstStyle>
          <a:p>
            <a:pPr>
              <a:defRPr/>
            </a:pPr>
            <a:fld id="{C2E20AF9-17C9-F04B-B223-DDE95546E460}" type="slidenum">
              <a:rPr lang="en-RO"/>
              <a:pPr>
                <a:defRPr/>
              </a:pPr>
              <a:t>‹#›</a:t>
            </a:fld>
            <a:endParaRPr lang="en-RO"/>
          </a:p>
        </p:txBody>
      </p:sp>
    </p:spTree>
    <p:extLst>
      <p:ext uri="{BB962C8B-B14F-4D97-AF65-F5344CB8AC3E}">
        <p14:creationId xmlns:p14="http://schemas.microsoft.com/office/powerpoint/2010/main" val="158963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RO"/>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5" name="Date Placeholder 3">
            <a:extLst>
              <a:ext uri="{FF2B5EF4-FFF2-40B4-BE49-F238E27FC236}">
                <a16:creationId xmlns:a16="http://schemas.microsoft.com/office/drawing/2014/main" id="{731F4CA6-374F-B987-BADA-B0F1D8250F1F}"/>
              </a:ext>
            </a:extLst>
          </p:cNvPr>
          <p:cNvSpPr>
            <a:spLocks noGrp="1"/>
          </p:cNvSpPr>
          <p:nvPr>
            <p:ph type="dt" sz="half" idx="10"/>
          </p:nvPr>
        </p:nvSpPr>
        <p:spPr/>
        <p:txBody>
          <a:bodyPr/>
          <a:lstStyle>
            <a:lvl1pPr>
              <a:defRPr/>
            </a:lvl1pPr>
          </a:lstStyle>
          <a:p>
            <a:pPr>
              <a:defRPr/>
            </a:pPr>
            <a:fld id="{9A7F5EEB-A460-6A4C-BD46-F4131C0A9F79}" type="datetimeFigureOut">
              <a:rPr lang="en-RO"/>
              <a:pPr>
                <a:defRPr/>
              </a:pPr>
              <a:t>11.08.2024</a:t>
            </a:fld>
            <a:endParaRPr lang="en-RO"/>
          </a:p>
        </p:txBody>
      </p:sp>
      <p:sp>
        <p:nvSpPr>
          <p:cNvPr id="6" name="Footer Placeholder 4">
            <a:extLst>
              <a:ext uri="{FF2B5EF4-FFF2-40B4-BE49-F238E27FC236}">
                <a16:creationId xmlns:a16="http://schemas.microsoft.com/office/drawing/2014/main" id="{88326E1E-71F1-4AE5-E194-ACE979D908D1}"/>
              </a:ext>
            </a:extLst>
          </p:cNvPr>
          <p:cNvSpPr>
            <a:spLocks noGrp="1"/>
          </p:cNvSpPr>
          <p:nvPr>
            <p:ph type="ftr" sz="quarter" idx="11"/>
          </p:nvPr>
        </p:nvSpPr>
        <p:spPr/>
        <p:txBody>
          <a:bodyPr/>
          <a:lstStyle>
            <a:lvl1pPr>
              <a:defRPr/>
            </a:lvl1pPr>
          </a:lstStyle>
          <a:p>
            <a:pPr>
              <a:defRPr/>
            </a:pPr>
            <a:endParaRPr lang="en-RO"/>
          </a:p>
        </p:txBody>
      </p:sp>
      <p:sp>
        <p:nvSpPr>
          <p:cNvPr id="7" name="Slide Number Placeholder 5">
            <a:extLst>
              <a:ext uri="{FF2B5EF4-FFF2-40B4-BE49-F238E27FC236}">
                <a16:creationId xmlns:a16="http://schemas.microsoft.com/office/drawing/2014/main" id="{AC7703BF-DDC7-1525-F365-649CC52A0FA9}"/>
              </a:ext>
            </a:extLst>
          </p:cNvPr>
          <p:cNvSpPr>
            <a:spLocks noGrp="1"/>
          </p:cNvSpPr>
          <p:nvPr>
            <p:ph type="sldNum" sz="quarter" idx="12"/>
          </p:nvPr>
        </p:nvSpPr>
        <p:spPr/>
        <p:txBody>
          <a:bodyPr/>
          <a:lstStyle>
            <a:lvl1pPr>
              <a:defRPr/>
            </a:lvl1pPr>
          </a:lstStyle>
          <a:p>
            <a:pPr>
              <a:defRPr/>
            </a:pPr>
            <a:fld id="{63ECF32A-B423-EF41-8ADD-B82477E8D630}" type="slidenum">
              <a:rPr lang="en-RO"/>
              <a:pPr>
                <a:defRPr/>
              </a:pPr>
              <a:t>‹#›</a:t>
            </a:fld>
            <a:endParaRPr lang="en-RO"/>
          </a:p>
        </p:txBody>
      </p:sp>
    </p:spTree>
    <p:extLst>
      <p:ext uri="{BB962C8B-B14F-4D97-AF65-F5344CB8AC3E}">
        <p14:creationId xmlns:p14="http://schemas.microsoft.com/office/powerpoint/2010/main" val="17029085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R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7" name="Date Placeholder 3">
            <a:extLst>
              <a:ext uri="{FF2B5EF4-FFF2-40B4-BE49-F238E27FC236}">
                <a16:creationId xmlns:a16="http://schemas.microsoft.com/office/drawing/2014/main" id="{D174CDBA-E4F3-BA2D-B94B-1F4943DA3B72}"/>
              </a:ext>
            </a:extLst>
          </p:cNvPr>
          <p:cNvSpPr>
            <a:spLocks noGrp="1"/>
          </p:cNvSpPr>
          <p:nvPr>
            <p:ph type="dt" sz="half" idx="10"/>
          </p:nvPr>
        </p:nvSpPr>
        <p:spPr/>
        <p:txBody>
          <a:bodyPr/>
          <a:lstStyle>
            <a:lvl1pPr>
              <a:defRPr/>
            </a:lvl1pPr>
          </a:lstStyle>
          <a:p>
            <a:pPr>
              <a:defRPr/>
            </a:pPr>
            <a:fld id="{CA099FB8-285E-C443-A141-F30A20CF197E}" type="datetimeFigureOut">
              <a:rPr lang="en-RO"/>
              <a:pPr>
                <a:defRPr/>
              </a:pPr>
              <a:t>11.08.2024</a:t>
            </a:fld>
            <a:endParaRPr lang="en-RO"/>
          </a:p>
        </p:txBody>
      </p:sp>
      <p:sp>
        <p:nvSpPr>
          <p:cNvPr id="8" name="Footer Placeholder 4">
            <a:extLst>
              <a:ext uri="{FF2B5EF4-FFF2-40B4-BE49-F238E27FC236}">
                <a16:creationId xmlns:a16="http://schemas.microsoft.com/office/drawing/2014/main" id="{A4B06E1A-8DE5-A794-E08C-E8366762CDF9}"/>
              </a:ext>
            </a:extLst>
          </p:cNvPr>
          <p:cNvSpPr>
            <a:spLocks noGrp="1"/>
          </p:cNvSpPr>
          <p:nvPr>
            <p:ph type="ftr" sz="quarter" idx="11"/>
          </p:nvPr>
        </p:nvSpPr>
        <p:spPr/>
        <p:txBody>
          <a:bodyPr/>
          <a:lstStyle>
            <a:lvl1pPr>
              <a:defRPr/>
            </a:lvl1pPr>
          </a:lstStyle>
          <a:p>
            <a:pPr>
              <a:defRPr/>
            </a:pPr>
            <a:endParaRPr lang="en-RO"/>
          </a:p>
        </p:txBody>
      </p:sp>
      <p:sp>
        <p:nvSpPr>
          <p:cNvPr id="9" name="Slide Number Placeholder 5">
            <a:extLst>
              <a:ext uri="{FF2B5EF4-FFF2-40B4-BE49-F238E27FC236}">
                <a16:creationId xmlns:a16="http://schemas.microsoft.com/office/drawing/2014/main" id="{4EDD4BCB-6AFF-0AF3-D0D4-6F7A7BA21228}"/>
              </a:ext>
            </a:extLst>
          </p:cNvPr>
          <p:cNvSpPr>
            <a:spLocks noGrp="1"/>
          </p:cNvSpPr>
          <p:nvPr>
            <p:ph type="sldNum" sz="quarter" idx="12"/>
          </p:nvPr>
        </p:nvSpPr>
        <p:spPr/>
        <p:txBody>
          <a:bodyPr/>
          <a:lstStyle>
            <a:lvl1pPr>
              <a:defRPr/>
            </a:lvl1pPr>
          </a:lstStyle>
          <a:p>
            <a:pPr>
              <a:defRPr/>
            </a:pPr>
            <a:fld id="{F19BEE30-6FD2-5840-ACF9-4888D045B587}" type="slidenum">
              <a:rPr lang="en-RO"/>
              <a:pPr>
                <a:defRPr/>
              </a:pPr>
              <a:t>‹#›</a:t>
            </a:fld>
            <a:endParaRPr lang="en-RO"/>
          </a:p>
        </p:txBody>
      </p:sp>
    </p:spTree>
    <p:extLst>
      <p:ext uri="{BB962C8B-B14F-4D97-AF65-F5344CB8AC3E}">
        <p14:creationId xmlns:p14="http://schemas.microsoft.com/office/powerpoint/2010/main" val="3882787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RO"/>
          </a:p>
        </p:txBody>
      </p:sp>
      <p:sp>
        <p:nvSpPr>
          <p:cNvPr id="3" name="Date Placeholder 3">
            <a:extLst>
              <a:ext uri="{FF2B5EF4-FFF2-40B4-BE49-F238E27FC236}">
                <a16:creationId xmlns:a16="http://schemas.microsoft.com/office/drawing/2014/main" id="{E203D529-5E3E-D8C9-8FB4-419FBE86DCF7}"/>
              </a:ext>
            </a:extLst>
          </p:cNvPr>
          <p:cNvSpPr>
            <a:spLocks noGrp="1"/>
          </p:cNvSpPr>
          <p:nvPr>
            <p:ph type="dt" sz="half" idx="10"/>
          </p:nvPr>
        </p:nvSpPr>
        <p:spPr/>
        <p:txBody>
          <a:bodyPr/>
          <a:lstStyle>
            <a:lvl1pPr>
              <a:defRPr/>
            </a:lvl1pPr>
          </a:lstStyle>
          <a:p>
            <a:pPr>
              <a:defRPr/>
            </a:pPr>
            <a:fld id="{A9430D97-DFE8-AC49-940B-39FDF541ED00}" type="datetimeFigureOut">
              <a:rPr lang="en-RO"/>
              <a:pPr>
                <a:defRPr/>
              </a:pPr>
              <a:t>11.08.2024</a:t>
            </a:fld>
            <a:endParaRPr lang="en-RO"/>
          </a:p>
        </p:txBody>
      </p:sp>
      <p:sp>
        <p:nvSpPr>
          <p:cNvPr id="4" name="Footer Placeholder 4">
            <a:extLst>
              <a:ext uri="{FF2B5EF4-FFF2-40B4-BE49-F238E27FC236}">
                <a16:creationId xmlns:a16="http://schemas.microsoft.com/office/drawing/2014/main" id="{418B8209-C37D-176F-7C48-5DFCC320B4A3}"/>
              </a:ext>
            </a:extLst>
          </p:cNvPr>
          <p:cNvSpPr>
            <a:spLocks noGrp="1"/>
          </p:cNvSpPr>
          <p:nvPr>
            <p:ph type="ftr" sz="quarter" idx="11"/>
          </p:nvPr>
        </p:nvSpPr>
        <p:spPr/>
        <p:txBody>
          <a:bodyPr/>
          <a:lstStyle>
            <a:lvl1pPr>
              <a:defRPr/>
            </a:lvl1pPr>
          </a:lstStyle>
          <a:p>
            <a:pPr>
              <a:defRPr/>
            </a:pPr>
            <a:endParaRPr lang="en-RO"/>
          </a:p>
        </p:txBody>
      </p:sp>
      <p:sp>
        <p:nvSpPr>
          <p:cNvPr id="5" name="Slide Number Placeholder 5">
            <a:extLst>
              <a:ext uri="{FF2B5EF4-FFF2-40B4-BE49-F238E27FC236}">
                <a16:creationId xmlns:a16="http://schemas.microsoft.com/office/drawing/2014/main" id="{F346D94A-A148-567C-F13E-0D3900ACD47D}"/>
              </a:ext>
            </a:extLst>
          </p:cNvPr>
          <p:cNvSpPr>
            <a:spLocks noGrp="1"/>
          </p:cNvSpPr>
          <p:nvPr>
            <p:ph type="sldNum" sz="quarter" idx="12"/>
          </p:nvPr>
        </p:nvSpPr>
        <p:spPr/>
        <p:txBody>
          <a:bodyPr/>
          <a:lstStyle>
            <a:lvl1pPr>
              <a:defRPr/>
            </a:lvl1pPr>
          </a:lstStyle>
          <a:p>
            <a:pPr>
              <a:defRPr/>
            </a:pPr>
            <a:fld id="{F42097C1-86EF-7145-8156-01D7E3B8F01E}" type="slidenum">
              <a:rPr lang="en-RO"/>
              <a:pPr>
                <a:defRPr/>
              </a:pPr>
              <a:t>‹#›</a:t>
            </a:fld>
            <a:endParaRPr lang="en-RO"/>
          </a:p>
        </p:txBody>
      </p:sp>
    </p:spTree>
    <p:extLst>
      <p:ext uri="{BB962C8B-B14F-4D97-AF65-F5344CB8AC3E}">
        <p14:creationId xmlns:p14="http://schemas.microsoft.com/office/powerpoint/2010/main" val="17477045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9B3A1F6-F8B9-711D-FF12-004551527E3A}"/>
              </a:ext>
            </a:extLst>
          </p:cNvPr>
          <p:cNvSpPr>
            <a:spLocks noGrp="1"/>
          </p:cNvSpPr>
          <p:nvPr>
            <p:ph type="dt" sz="half" idx="10"/>
          </p:nvPr>
        </p:nvSpPr>
        <p:spPr/>
        <p:txBody>
          <a:bodyPr/>
          <a:lstStyle>
            <a:lvl1pPr>
              <a:defRPr/>
            </a:lvl1pPr>
          </a:lstStyle>
          <a:p>
            <a:pPr>
              <a:defRPr/>
            </a:pPr>
            <a:fld id="{18CB7D42-28D5-9A4B-B616-CF217B2F37B2}" type="datetimeFigureOut">
              <a:rPr lang="en-RO"/>
              <a:pPr>
                <a:defRPr/>
              </a:pPr>
              <a:t>11.08.2024</a:t>
            </a:fld>
            <a:endParaRPr lang="en-RO"/>
          </a:p>
        </p:txBody>
      </p:sp>
      <p:sp>
        <p:nvSpPr>
          <p:cNvPr id="3" name="Footer Placeholder 4">
            <a:extLst>
              <a:ext uri="{FF2B5EF4-FFF2-40B4-BE49-F238E27FC236}">
                <a16:creationId xmlns:a16="http://schemas.microsoft.com/office/drawing/2014/main" id="{6EE9B937-FAA7-56F2-5042-27BBE07083E7}"/>
              </a:ext>
            </a:extLst>
          </p:cNvPr>
          <p:cNvSpPr>
            <a:spLocks noGrp="1"/>
          </p:cNvSpPr>
          <p:nvPr>
            <p:ph type="ftr" sz="quarter" idx="11"/>
          </p:nvPr>
        </p:nvSpPr>
        <p:spPr/>
        <p:txBody>
          <a:bodyPr/>
          <a:lstStyle>
            <a:lvl1pPr>
              <a:defRPr/>
            </a:lvl1pPr>
          </a:lstStyle>
          <a:p>
            <a:pPr>
              <a:defRPr/>
            </a:pPr>
            <a:endParaRPr lang="en-RO"/>
          </a:p>
        </p:txBody>
      </p:sp>
      <p:sp>
        <p:nvSpPr>
          <p:cNvPr id="4" name="Slide Number Placeholder 5">
            <a:extLst>
              <a:ext uri="{FF2B5EF4-FFF2-40B4-BE49-F238E27FC236}">
                <a16:creationId xmlns:a16="http://schemas.microsoft.com/office/drawing/2014/main" id="{756935DC-C2C5-8EFB-DFDB-6DB84CD7E952}"/>
              </a:ext>
            </a:extLst>
          </p:cNvPr>
          <p:cNvSpPr>
            <a:spLocks noGrp="1"/>
          </p:cNvSpPr>
          <p:nvPr>
            <p:ph type="sldNum" sz="quarter" idx="12"/>
          </p:nvPr>
        </p:nvSpPr>
        <p:spPr/>
        <p:txBody>
          <a:bodyPr/>
          <a:lstStyle>
            <a:lvl1pPr>
              <a:defRPr/>
            </a:lvl1pPr>
          </a:lstStyle>
          <a:p>
            <a:pPr>
              <a:defRPr/>
            </a:pPr>
            <a:fld id="{0D7B5C09-5929-8A4B-8380-D107066B645E}" type="slidenum">
              <a:rPr lang="en-RO"/>
              <a:pPr>
                <a:defRPr/>
              </a:pPr>
              <a:t>‹#›</a:t>
            </a:fld>
            <a:endParaRPr lang="en-RO"/>
          </a:p>
        </p:txBody>
      </p:sp>
    </p:spTree>
    <p:extLst>
      <p:ext uri="{BB962C8B-B14F-4D97-AF65-F5344CB8AC3E}">
        <p14:creationId xmlns:p14="http://schemas.microsoft.com/office/powerpoint/2010/main" val="2274071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R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179CFD8A-0D3A-4F1D-22FF-816A413A328E}"/>
              </a:ext>
            </a:extLst>
          </p:cNvPr>
          <p:cNvSpPr>
            <a:spLocks noGrp="1"/>
          </p:cNvSpPr>
          <p:nvPr>
            <p:ph type="dt" sz="half" idx="10"/>
          </p:nvPr>
        </p:nvSpPr>
        <p:spPr/>
        <p:txBody>
          <a:bodyPr/>
          <a:lstStyle>
            <a:lvl1pPr>
              <a:defRPr/>
            </a:lvl1pPr>
          </a:lstStyle>
          <a:p>
            <a:pPr>
              <a:defRPr/>
            </a:pPr>
            <a:fld id="{0D9FD00C-833C-C74F-BC0E-2B5EB0DD4673}" type="datetimeFigureOut">
              <a:rPr lang="en-RO"/>
              <a:pPr>
                <a:defRPr/>
              </a:pPr>
              <a:t>11.08.2024</a:t>
            </a:fld>
            <a:endParaRPr lang="en-RO"/>
          </a:p>
        </p:txBody>
      </p:sp>
      <p:sp>
        <p:nvSpPr>
          <p:cNvPr id="6" name="Footer Placeholder 4">
            <a:extLst>
              <a:ext uri="{FF2B5EF4-FFF2-40B4-BE49-F238E27FC236}">
                <a16:creationId xmlns:a16="http://schemas.microsoft.com/office/drawing/2014/main" id="{F722B5FF-D22D-B150-1A72-F1974A56B797}"/>
              </a:ext>
            </a:extLst>
          </p:cNvPr>
          <p:cNvSpPr>
            <a:spLocks noGrp="1"/>
          </p:cNvSpPr>
          <p:nvPr>
            <p:ph type="ftr" sz="quarter" idx="11"/>
          </p:nvPr>
        </p:nvSpPr>
        <p:spPr/>
        <p:txBody>
          <a:bodyPr/>
          <a:lstStyle>
            <a:lvl1pPr>
              <a:defRPr/>
            </a:lvl1pPr>
          </a:lstStyle>
          <a:p>
            <a:pPr>
              <a:defRPr/>
            </a:pPr>
            <a:endParaRPr lang="en-RO"/>
          </a:p>
        </p:txBody>
      </p:sp>
      <p:sp>
        <p:nvSpPr>
          <p:cNvPr id="7" name="Slide Number Placeholder 5">
            <a:extLst>
              <a:ext uri="{FF2B5EF4-FFF2-40B4-BE49-F238E27FC236}">
                <a16:creationId xmlns:a16="http://schemas.microsoft.com/office/drawing/2014/main" id="{325A4676-A8B3-43D2-46C0-A912DB8C0ADA}"/>
              </a:ext>
            </a:extLst>
          </p:cNvPr>
          <p:cNvSpPr>
            <a:spLocks noGrp="1"/>
          </p:cNvSpPr>
          <p:nvPr>
            <p:ph type="sldNum" sz="quarter" idx="12"/>
          </p:nvPr>
        </p:nvSpPr>
        <p:spPr/>
        <p:txBody>
          <a:bodyPr/>
          <a:lstStyle>
            <a:lvl1pPr>
              <a:defRPr/>
            </a:lvl1pPr>
          </a:lstStyle>
          <a:p>
            <a:pPr>
              <a:defRPr/>
            </a:pPr>
            <a:fld id="{3EA63A0B-28CB-5749-A3C7-D2FBBB430230}" type="slidenum">
              <a:rPr lang="en-RO"/>
              <a:pPr>
                <a:defRPr/>
              </a:pPr>
              <a:t>‹#›</a:t>
            </a:fld>
            <a:endParaRPr lang="en-RO"/>
          </a:p>
        </p:txBody>
      </p:sp>
    </p:spTree>
    <p:extLst>
      <p:ext uri="{BB962C8B-B14F-4D97-AF65-F5344CB8AC3E}">
        <p14:creationId xmlns:p14="http://schemas.microsoft.com/office/powerpoint/2010/main" val="3848002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RO"/>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RO"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55AC3694-4159-65BA-EB85-03837B00FD89}"/>
              </a:ext>
            </a:extLst>
          </p:cNvPr>
          <p:cNvSpPr>
            <a:spLocks noGrp="1"/>
          </p:cNvSpPr>
          <p:nvPr>
            <p:ph type="dt" sz="half" idx="10"/>
          </p:nvPr>
        </p:nvSpPr>
        <p:spPr/>
        <p:txBody>
          <a:bodyPr/>
          <a:lstStyle>
            <a:lvl1pPr>
              <a:defRPr/>
            </a:lvl1pPr>
          </a:lstStyle>
          <a:p>
            <a:pPr>
              <a:defRPr/>
            </a:pPr>
            <a:fld id="{2D7CBE59-6964-194E-BEB5-3D5A02B911D4}" type="datetimeFigureOut">
              <a:rPr lang="en-RO"/>
              <a:pPr>
                <a:defRPr/>
              </a:pPr>
              <a:t>11.08.2024</a:t>
            </a:fld>
            <a:endParaRPr lang="en-RO"/>
          </a:p>
        </p:txBody>
      </p:sp>
      <p:sp>
        <p:nvSpPr>
          <p:cNvPr id="6" name="Footer Placeholder 4">
            <a:extLst>
              <a:ext uri="{FF2B5EF4-FFF2-40B4-BE49-F238E27FC236}">
                <a16:creationId xmlns:a16="http://schemas.microsoft.com/office/drawing/2014/main" id="{94C47896-DA72-CF45-60D5-0BE832E4A689}"/>
              </a:ext>
            </a:extLst>
          </p:cNvPr>
          <p:cNvSpPr>
            <a:spLocks noGrp="1"/>
          </p:cNvSpPr>
          <p:nvPr>
            <p:ph type="ftr" sz="quarter" idx="11"/>
          </p:nvPr>
        </p:nvSpPr>
        <p:spPr/>
        <p:txBody>
          <a:bodyPr/>
          <a:lstStyle>
            <a:lvl1pPr>
              <a:defRPr/>
            </a:lvl1pPr>
          </a:lstStyle>
          <a:p>
            <a:pPr>
              <a:defRPr/>
            </a:pPr>
            <a:endParaRPr lang="en-RO"/>
          </a:p>
        </p:txBody>
      </p:sp>
      <p:sp>
        <p:nvSpPr>
          <p:cNvPr id="7" name="Slide Number Placeholder 5">
            <a:extLst>
              <a:ext uri="{FF2B5EF4-FFF2-40B4-BE49-F238E27FC236}">
                <a16:creationId xmlns:a16="http://schemas.microsoft.com/office/drawing/2014/main" id="{BC03528F-822C-CE37-A366-64B42308AF16}"/>
              </a:ext>
            </a:extLst>
          </p:cNvPr>
          <p:cNvSpPr>
            <a:spLocks noGrp="1"/>
          </p:cNvSpPr>
          <p:nvPr>
            <p:ph type="sldNum" sz="quarter" idx="12"/>
          </p:nvPr>
        </p:nvSpPr>
        <p:spPr/>
        <p:txBody>
          <a:bodyPr/>
          <a:lstStyle>
            <a:lvl1pPr>
              <a:defRPr/>
            </a:lvl1pPr>
          </a:lstStyle>
          <a:p>
            <a:pPr>
              <a:defRPr/>
            </a:pPr>
            <a:fld id="{67EDD5C3-412F-2244-8149-3685EF508D43}" type="slidenum">
              <a:rPr lang="en-RO"/>
              <a:pPr>
                <a:defRPr/>
              </a:pPr>
              <a:t>‹#›</a:t>
            </a:fld>
            <a:endParaRPr lang="en-RO"/>
          </a:p>
        </p:txBody>
      </p:sp>
    </p:spTree>
    <p:extLst>
      <p:ext uri="{BB962C8B-B14F-4D97-AF65-F5344CB8AC3E}">
        <p14:creationId xmlns:p14="http://schemas.microsoft.com/office/powerpoint/2010/main" val="3451156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9BDE03E-6B97-027C-A7C4-04529E8F87CB}"/>
              </a:ext>
            </a:extLst>
          </p:cNvPr>
          <p:cNvCxnSpPr/>
          <p:nvPr userDrawn="1"/>
        </p:nvCxnSpPr>
        <p:spPr>
          <a:xfrm flipV="1">
            <a:off x="5962650" y="723900"/>
            <a:ext cx="266700" cy="2667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25227" y="990970"/>
            <a:ext cx="8741546" cy="642521"/>
          </a:xfrm>
        </p:spPr>
        <p:txBody>
          <a:bodyPr/>
          <a:lstStyle>
            <a:lvl1pPr algn="ctr">
              <a:defRPr sz="2400" spc="0"/>
            </a:lvl1pPr>
          </a:lstStyle>
          <a:p>
            <a:r>
              <a:rPr lang="en-US"/>
              <a:t>Click to edit Master title style</a:t>
            </a:r>
            <a:endParaRPr lang="en-US" dirty="0"/>
          </a:p>
        </p:txBody>
      </p:sp>
      <p:sp>
        <p:nvSpPr>
          <p:cNvPr id="7" name="Picture Placeholder 8"/>
          <p:cNvSpPr>
            <a:spLocks noGrp="1"/>
          </p:cNvSpPr>
          <p:nvPr>
            <p:ph type="pic" sz="quarter" idx="12"/>
          </p:nvPr>
        </p:nvSpPr>
        <p:spPr>
          <a:xfrm>
            <a:off x="0" y="3429001"/>
            <a:ext cx="12192000" cy="3429000"/>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4" name="Slide Number Placeholder 2">
            <a:extLst>
              <a:ext uri="{FF2B5EF4-FFF2-40B4-BE49-F238E27FC236}">
                <a16:creationId xmlns:a16="http://schemas.microsoft.com/office/drawing/2014/main" id="{141481D6-5164-BCDC-D8F9-E2A75CE8164A}"/>
              </a:ext>
            </a:extLst>
          </p:cNvPr>
          <p:cNvSpPr>
            <a:spLocks noGrp="1"/>
          </p:cNvSpPr>
          <p:nvPr>
            <p:ph type="sldNum" sz="quarter" idx="13"/>
          </p:nvPr>
        </p:nvSpPr>
        <p:spPr/>
        <p:txBody>
          <a:bodyPr/>
          <a:lstStyle>
            <a:lvl1pPr>
              <a:defRPr smtClean="0"/>
            </a:lvl1pPr>
          </a:lstStyle>
          <a:p>
            <a:pPr>
              <a:defRPr/>
            </a:pPr>
            <a:fld id="{766AC466-41D4-F94D-B811-032B945A130D}" type="slidenum">
              <a:rPr lang="en-US" altLang="en-RO"/>
              <a:pPr>
                <a:defRPr/>
              </a:pPr>
              <a:t>‹#›</a:t>
            </a:fld>
            <a:endParaRPr lang="en-US" altLang="en-RO"/>
          </a:p>
        </p:txBody>
      </p:sp>
    </p:spTree>
    <p:extLst>
      <p:ext uri="{BB962C8B-B14F-4D97-AF65-F5344CB8AC3E}">
        <p14:creationId xmlns:p14="http://schemas.microsoft.com/office/powerpoint/2010/main" val="3607057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RO"/>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Date Placeholder 3">
            <a:extLst>
              <a:ext uri="{FF2B5EF4-FFF2-40B4-BE49-F238E27FC236}">
                <a16:creationId xmlns:a16="http://schemas.microsoft.com/office/drawing/2014/main" id="{FCEC831A-2959-6E7D-9758-5DBAFF580DE1}"/>
              </a:ext>
            </a:extLst>
          </p:cNvPr>
          <p:cNvSpPr>
            <a:spLocks noGrp="1"/>
          </p:cNvSpPr>
          <p:nvPr>
            <p:ph type="dt" sz="half" idx="10"/>
          </p:nvPr>
        </p:nvSpPr>
        <p:spPr/>
        <p:txBody>
          <a:bodyPr/>
          <a:lstStyle>
            <a:lvl1pPr>
              <a:defRPr/>
            </a:lvl1pPr>
          </a:lstStyle>
          <a:p>
            <a:pPr>
              <a:defRPr/>
            </a:pPr>
            <a:fld id="{5FAFABA1-810A-5442-8FCC-4975694B8626}" type="datetimeFigureOut">
              <a:rPr lang="en-RO"/>
              <a:pPr>
                <a:defRPr/>
              </a:pPr>
              <a:t>11.08.2024</a:t>
            </a:fld>
            <a:endParaRPr lang="en-RO"/>
          </a:p>
        </p:txBody>
      </p:sp>
      <p:sp>
        <p:nvSpPr>
          <p:cNvPr id="5" name="Footer Placeholder 4">
            <a:extLst>
              <a:ext uri="{FF2B5EF4-FFF2-40B4-BE49-F238E27FC236}">
                <a16:creationId xmlns:a16="http://schemas.microsoft.com/office/drawing/2014/main" id="{90612EE3-9167-2F9B-455A-75D3E247F42F}"/>
              </a:ext>
            </a:extLst>
          </p:cNvPr>
          <p:cNvSpPr>
            <a:spLocks noGrp="1"/>
          </p:cNvSpPr>
          <p:nvPr>
            <p:ph type="ftr" sz="quarter" idx="11"/>
          </p:nvPr>
        </p:nvSpPr>
        <p:spPr/>
        <p:txBody>
          <a:bodyPr/>
          <a:lstStyle>
            <a:lvl1pPr>
              <a:defRPr/>
            </a:lvl1pPr>
          </a:lstStyle>
          <a:p>
            <a:pPr>
              <a:defRPr/>
            </a:pPr>
            <a:endParaRPr lang="en-RO"/>
          </a:p>
        </p:txBody>
      </p:sp>
      <p:sp>
        <p:nvSpPr>
          <p:cNvPr id="6" name="Slide Number Placeholder 5">
            <a:extLst>
              <a:ext uri="{FF2B5EF4-FFF2-40B4-BE49-F238E27FC236}">
                <a16:creationId xmlns:a16="http://schemas.microsoft.com/office/drawing/2014/main" id="{282F28FB-B5E0-4CB7-2748-B40CC88FF599}"/>
              </a:ext>
            </a:extLst>
          </p:cNvPr>
          <p:cNvSpPr>
            <a:spLocks noGrp="1"/>
          </p:cNvSpPr>
          <p:nvPr>
            <p:ph type="sldNum" sz="quarter" idx="12"/>
          </p:nvPr>
        </p:nvSpPr>
        <p:spPr/>
        <p:txBody>
          <a:bodyPr/>
          <a:lstStyle>
            <a:lvl1pPr>
              <a:defRPr/>
            </a:lvl1pPr>
          </a:lstStyle>
          <a:p>
            <a:pPr>
              <a:defRPr/>
            </a:pPr>
            <a:fld id="{CEE5750A-9507-AB40-A277-6A83983EF3B8}" type="slidenum">
              <a:rPr lang="en-RO"/>
              <a:pPr>
                <a:defRPr/>
              </a:pPr>
              <a:t>‹#›</a:t>
            </a:fld>
            <a:endParaRPr lang="en-RO"/>
          </a:p>
        </p:txBody>
      </p:sp>
    </p:spTree>
    <p:extLst>
      <p:ext uri="{BB962C8B-B14F-4D97-AF65-F5344CB8AC3E}">
        <p14:creationId xmlns:p14="http://schemas.microsoft.com/office/powerpoint/2010/main" val="6150764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R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Date Placeholder 3">
            <a:extLst>
              <a:ext uri="{FF2B5EF4-FFF2-40B4-BE49-F238E27FC236}">
                <a16:creationId xmlns:a16="http://schemas.microsoft.com/office/drawing/2014/main" id="{370500AA-0F21-00C4-3BA4-36BA43EF2966}"/>
              </a:ext>
            </a:extLst>
          </p:cNvPr>
          <p:cNvSpPr>
            <a:spLocks noGrp="1"/>
          </p:cNvSpPr>
          <p:nvPr>
            <p:ph type="dt" sz="half" idx="10"/>
          </p:nvPr>
        </p:nvSpPr>
        <p:spPr/>
        <p:txBody>
          <a:bodyPr/>
          <a:lstStyle>
            <a:lvl1pPr>
              <a:defRPr/>
            </a:lvl1pPr>
          </a:lstStyle>
          <a:p>
            <a:pPr>
              <a:defRPr/>
            </a:pPr>
            <a:fld id="{49254FBE-A12A-1F40-95B4-0ED714D4683E}" type="datetimeFigureOut">
              <a:rPr lang="en-RO"/>
              <a:pPr>
                <a:defRPr/>
              </a:pPr>
              <a:t>11.08.2024</a:t>
            </a:fld>
            <a:endParaRPr lang="en-RO"/>
          </a:p>
        </p:txBody>
      </p:sp>
      <p:sp>
        <p:nvSpPr>
          <p:cNvPr id="5" name="Footer Placeholder 4">
            <a:extLst>
              <a:ext uri="{FF2B5EF4-FFF2-40B4-BE49-F238E27FC236}">
                <a16:creationId xmlns:a16="http://schemas.microsoft.com/office/drawing/2014/main" id="{39D79823-754C-18DA-9581-3452B012D9B9}"/>
              </a:ext>
            </a:extLst>
          </p:cNvPr>
          <p:cNvSpPr>
            <a:spLocks noGrp="1"/>
          </p:cNvSpPr>
          <p:nvPr>
            <p:ph type="ftr" sz="quarter" idx="11"/>
          </p:nvPr>
        </p:nvSpPr>
        <p:spPr/>
        <p:txBody>
          <a:bodyPr/>
          <a:lstStyle>
            <a:lvl1pPr>
              <a:defRPr/>
            </a:lvl1pPr>
          </a:lstStyle>
          <a:p>
            <a:pPr>
              <a:defRPr/>
            </a:pPr>
            <a:endParaRPr lang="en-RO"/>
          </a:p>
        </p:txBody>
      </p:sp>
      <p:sp>
        <p:nvSpPr>
          <p:cNvPr id="6" name="Slide Number Placeholder 5">
            <a:extLst>
              <a:ext uri="{FF2B5EF4-FFF2-40B4-BE49-F238E27FC236}">
                <a16:creationId xmlns:a16="http://schemas.microsoft.com/office/drawing/2014/main" id="{E394A358-3AF7-4E09-09FB-00A8BC672A25}"/>
              </a:ext>
            </a:extLst>
          </p:cNvPr>
          <p:cNvSpPr>
            <a:spLocks noGrp="1"/>
          </p:cNvSpPr>
          <p:nvPr>
            <p:ph type="sldNum" sz="quarter" idx="12"/>
          </p:nvPr>
        </p:nvSpPr>
        <p:spPr/>
        <p:txBody>
          <a:bodyPr/>
          <a:lstStyle>
            <a:lvl1pPr>
              <a:defRPr/>
            </a:lvl1pPr>
          </a:lstStyle>
          <a:p>
            <a:pPr>
              <a:defRPr/>
            </a:pPr>
            <a:fld id="{FC5C6406-3B98-B94B-A2EB-A71AB2AFA632}" type="slidenum">
              <a:rPr lang="en-RO"/>
              <a:pPr>
                <a:defRPr/>
              </a:pPr>
              <a:t>‹#›</a:t>
            </a:fld>
            <a:endParaRPr lang="en-RO"/>
          </a:p>
        </p:txBody>
      </p:sp>
    </p:spTree>
    <p:extLst>
      <p:ext uri="{BB962C8B-B14F-4D97-AF65-F5344CB8AC3E}">
        <p14:creationId xmlns:p14="http://schemas.microsoft.com/office/powerpoint/2010/main" val="142303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83F90EE-4623-B98F-6469-DE745DED5CC3}"/>
              </a:ext>
            </a:extLst>
          </p:cNvPr>
          <p:cNvCxnSpPr/>
          <p:nvPr userDrawn="1"/>
        </p:nvCxnSpPr>
        <p:spPr>
          <a:xfrm flipV="1">
            <a:off x="5962650" y="723900"/>
            <a:ext cx="266700" cy="2667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25227" y="990970"/>
            <a:ext cx="8741546" cy="642521"/>
          </a:xfrm>
        </p:spPr>
        <p:txBody>
          <a:bodyPr/>
          <a:lstStyle>
            <a:lvl1pPr algn="ctr">
              <a:defRPr sz="2400" spc="0"/>
            </a:lvl1pPr>
          </a:lstStyle>
          <a:p>
            <a:r>
              <a:rPr lang="en-US"/>
              <a:t>Click to edit Master title style</a:t>
            </a:r>
            <a:endParaRPr lang="en-US" dirty="0"/>
          </a:p>
        </p:txBody>
      </p:sp>
      <p:sp>
        <p:nvSpPr>
          <p:cNvPr id="7" name="Picture Placeholder 8"/>
          <p:cNvSpPr>
            <a:spLocks noGrp="1"/>
          </p:cNvSpPr>
          <p:nvPr>
            <p:ph type="pic" sz="quarter" idx="12"/>
          </p:nvPr>
        </p:nvSpPr>
        <p:spPr>
          <a:xfrm>
            <a:off x="1966817" y="2478795"/>
            <a:ext cx="1900410" cy="1900410"/>
          </a:xfrm>
          <a:prstGeom prst="ellipse">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8" name="Picture Placeholder 8"/>
          <p:cNvSpPr>
            <a:spLocks noGrp="1"/>
          </p:cNvSpPr>
          <p:nvPr>
            <p:ph type="pic" sz="quarter" idx="13"/>
          </p:nvPr>
        </p:nvSpPr>
        <p:spPr>
          <a:xfrm>
            <a:off x="5150692" y="2478795"/>
            <a:ext cx="1900410" cy="1900410"/>
          </a:xfrm>
          <a:prstGeom prst="ellipse">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9" name="Picture Placeholder 8"/>
          <p:cNvSpPr>
            <a:spLocks noGrp="1"/>
          </p:cNvSpPr>
          <p:nvPr>
            <p:ph type="pic" sz="quarter" idx="14"/>
          </p:nvPr>
        </p:nvSpPr>
        <p:spPr>
          <a:xfrm>
            <a:off x="8334567" y="2478795"/>
            <a:ext cx="1900410" cy="1900410"/>
          </a:xfrm>
          <a:prstGeom prst="ellipse">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4" name="Slide Number Placeholder 2">
            <a:extLst>
              <a:ext uri="{FF2B5EF4-FFF2-40B4-BE49-F238E27FC236}">
                <a16:creationId xmlns:a16="http://schemas.microsoft.com/office/drawing/2014/main" id="{EC1EEE45-C7B7-8A2F-BF79-DCBE21669174}"/>
              </a:ext>
            </a:extLst>
          </p:cNvPr>
          <p:cNvSpPr>
            <a:spLocks noGrp="1"/>
          </p:cNvSpPr>
          <p:nvPr>
            <p:ph type="sldNum" sz="quarter" idx="15"/>
          </p:nvPr>
        </p:nvSpPr>
        <p:spPr/>
        <p:txBody>
          <a:bodyPr/>
          <a:lstStyle>
            <a:lvl1pPr>
              <a:defRPr smtClean="0"/>
            </a:lvl1pPr>
          </a:lstStyle>
          <a:p>
            <a:pPr>
              <a:defRPr/>
            </a:pPr>
            <a:fld id="{30D28F75-1C7C-F84E-BF8E-5B23DA09CAF9}" type="slidenum">
              <a:rPr lang="en-US" altLang="en-RO"/>
              <a:pPr>
                <a:defRPr/>
              </a:pPr>
              <a:t>‹#›</a:t>
            </a:fld>
            <a:endParaRPr lang="en-US" altLang="en-RO"/>
          </a:p>
        </p:txBody>
      </p:sp>
    </p:spTree>
    <p:extLst>
      <p:ext uri="{BB962C8B-B14F-4D97-AF65-F5344CB8AC3E}">
        <p14:creationId xmlns:p14="http://schemas.microsoft.com/office/powerpoint/2010/main" val="213409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7" name="Picture Placeholder 8"/>
          <p:cNvSpPr>
            <a:spLocks noGrp="1"/>
          </p:cNvSpPr>
          <p:nvPr>
            <p:ph type="pic" sz="quarter" idx="12"/>
          </p:nvPr>
        </p:nvSpPr>
        <p:spPr>
          <a:xfrm>
            <a:off x="1955800" y="1160463"/>
            <a:ext cx="1727645" cy="1727645"/>
          </a:xfrm>
          <a:prstGeom prst="ellipse">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8" name="Picture Placeholder 8"/>
          <p:cNvSpPr>
            <a:spLocks noGrp="1"/>
          </p:cNvSpPr>
          <p:nvPr>
            <p:ph type="pic" sz="quarter" idx="13"/>
          </p:nvPr>
        </p:nvSpPr>
        <p:spPr>
          <a:xfrm>
            <a:off x="4189470" y="1160463"/>
            <a:ext cx="1727645" cy="1727645"/>
          </a:xfrm>
          <a:prstGeom prst="ellipse">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9" name="Picture Placeholder 8"/>
          <p:cNvSpPr>
            <a:spLocks noGrp="1"/>
          </p:cNvSpPr>
          <p:nvPr>
            <p:ph type="pic" sz="quarter" idx="14"/>
          </p:nvPr>
        </p:nvSpPr>
        <p:spPr>
          <a:xfrm>
            <a:off x="8656810" y="1160463"/>
            <a:ext cx="1727645" cy="1727645"/>
          </a:xfrm>
          <a:prstGeom prst="ellipse">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0" name="Picture Placeholder 8"/>
          <p:cNvSpPr>
            <a:spLocks noGrp="1"/>
          </p:cNvSpPr>
          <p:nvPr>
            <p:ph type="pic" sz="quarter" idx="15"/>
          </p:nvPr>
        </p:nvSpPr>
        <p:spPr>
          <a:xfrm>
            <a:off x="6423140" y="1160463"/>
            <a:ext cx="1727645" cy="1727645"/>
          </a:xfrm>
          <a:prstGeom prst="ellipse">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1" name="Picture Placeholder 8"/>
          <p:cNvSpPr>
            <a:spLocks noGrp="1"/>
          </p:cNvSpPr>
          <p:nvPr>
            <p:ph type="pic" sz="quarter" idx="16"/>
          </p:nvPr>
        </p:nvSpPr>
        <p:spPr>
          <a:xfrm>
            <a:off x="1955800" y="3873055"/>
            <a:ext cx="1727645" cy="1727645"/>
          </a:xfrm>
          <a:prstGeom prst="ellipse">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2" name="Picture Placeholder 8"/>
          <p:cNvSpPr>
            <a:spLocks noGrp="1"/>
          </p:cNvSpPr>
          <p:nvPr>
            <p:ph type="pic" sz="quarter" idx="17"/>
          </p:nvPr>
        </p:nvSpPr>
        <p:spPr>
          <a:xfrm>
            <a:off x="4189470" y="3873055"/>
            <a:ext cx="1727645" cy="1727645"/>
          </a:xfrm>
          <a:prstGeom prst="ellipse">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3" name="Picture Placeholder 8"/>
          <p:cNvSpPr>
            <a:spLocks noGrp="1"/>
          </p:cNvSpPr>
          <p:nvPr>
            <p:ph type="pic" sz="quarter" idx="18"/>
          </p:nvPr>
        </p:nvSpPr>
        <p:spPr>
          <a:xfrm>
            <a:off x="8656810" y="3873055"/>
            <a:ext cx="1727645" cy="1727645"/>
          </a:xfrm>
          <a:prstGeom prst="ellipse">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4" name="Picture Placeholder 8"/>
          <p:cNvSpPr>
            <a:spLocks noGrp="1"/>
          </p:cNvSpPr>
          <p:nvPr>
            <p:ph type="pic" sz="quarter" idx="19"/>
          </p:nvPr>
        </p:nvSpPr>
        <p:spPr>
          <a:xfrm>
            <a:off x="6423140" y="3873055"/>
            <a:ext cx="1727645" cy="1727645"/>
          </a:xfrm>
          <a:prstGeom prst="ellipse">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2" name="Номер слайда 21">
            <a:extLst>
              <a:ext uri="{FF2B5EF4-FFF2-40B4-BE49-F238E27FC236}">
                <a16:creationId xmlns:a16="http://schemas.microsoft.com/office/drawing/2014/main" id="{91564703-F4E0-65CD-BA40-4B73EAABB851}"/>
              </a:ext>
            </a:extLst>
          </p:cNvPr>
          <p:cNvSpPr>
            <a:spLocks noGrp="1"/>
          </p:cNvSpPr>
          <p:nvPr>
            <p:ph type="sldNum" sz="quarter" idx="20"/>
          </p:nvPr>
        </p:nvSpPr>
        <p:spPr/>
        <p:txBody>
          <a:bodyPr/>
          <a:lstStyle>
            <a:lvl1pPr>
              <a:defRPr/>
            </a:lvl1pPr>
          </a:lstStyle>
          <a:p>
            <a:pPr>
              <a:defRPr/>
            </a:pPr>
            <a:fld id="{AEE3FBFC-9C98-D445-951F-5077901FC517}" type="slidenum">
              <a:rPr lang="en-US" altLang="en-RO"/>
              <a:pPr>
                <a:defRPr/>
              </a:pPr>
              <a:t>‹#›</a:t>
            </a:fld>
            <a:endParaRPr lang="en-US" altLang="en-RO"/>
          </a:p>
        </p:txBody>
      </p:sp>
    </p:spTree>
    <p:extLst>
      <p:ext uri="{BB962C8B-B14F-4D97-AF65-F5344CB8AC3E}">
        <p14:creationId xmlns:p14="http://schemas.microsoft.com/office/powerpoint/2010/main" val="4169934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Номер слайда 21">
            <a:extLst>
              <a:ext uri="{FF2B5EF4-FFF2-40B4-BE49-F238E27FC236}">
                <a16:creationId xmlns:a16="http://schemas.microsoft.com/office/drawing/2014/main" id="{D9EBDA22-8E82-0B09-F90A-1D9A5EF702D4}"/>
              </a:ext>
            </a:extLst>
          </p:cNvPr>
          <p:cNvSpPr>
            <a:spLocks noGrp="1"/>
          </p:cNvSpPr>
          <p:nvPr>
            <p:ph type="sldNum" sz="quarter" idx="10"/>
          </p:nvPr>
        </p:nvSpPr>
        <p:spPr/>
        <p:txBody>
          <a:bodyPr/>
          <a:lstStyle>
            <a:lvl1pPr>
              <a:defRPr/>
            </a:lvl1pPr>
          </a:lstStyle>
          <a:p>
            <a:pPr>
              <a:defRPr/>
            </a:pPr>
            <a:fld id="{12630031-E9F1-3B4A-AAA6-E7A161257313}" type="slidenum">
              <a:rPr lang="en-US" altLang="en-RO"/>
              <a:pPr>
                <a:defRPr/>
              </a:pPr>
              <a:t>‹#›</a:t>
            </a:fld>
            <a:endParaRPr lang="en-US" altLang="en-RO"/>
          </a:p>
        </p:txBody>
      </p:sp>
    </p:spTree>
    <p:extLst>
      <p:ext uri="{BB962C8B-B14F-4D97-AF65-F5344CB8AC3E}">
        <p14:creationId xmlns:p14="http://schemas.microsoft.com/office/powerpoint/2010/main" val="24631271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2805E2-240E-7E04-5C42-CE337E1215BE}"/>
              </a:ext>
            </a:extLst>
          </p:cNvPr>
          <p:cNvSpPr>
            <a:spLocks noGrp="1"/>
          </p:cNvSpPr>
          <p:nvPr>
            <p:ph type="title"/>
          </p:nvPr>
        </p:nvSpPr>
        <p:spPr>
          <a:xfrm>
            <a:off x="1955800" y="1257300"/>
            <a:ext cx="8521700" cy="1028700"/>
          </a:xfrm>
          <a:prstGeom prst="rect">
            <a:avLst/>
          </a:prstGeom>
          <a:effectLst/>
        </p:spPr>
        <p:txBody>
          <a:bodyPr vert="horz" lIns="0" tIns="192024" rIns="0" bIns="0" rtlCol="0" anchor="t" anchorCtr="0">
            <a:noAutofit/>
          </a:bodyPr>
          <a:lstStyle/>
          <a:p>
            <a:r>
              <a:rPr lang="en-US" dirty="0"/>
              <a:t>Your title here</a:t>
            </a:r>
          </a:p>
        </p:txBody>
      </p:sp>
      <p:sp>
        <p:nvSpPr>
          <p:cNvPr id="1027" name="Текст 2">
            <a:extLst>
              <a:ext uri="{FF2B5EF4-FFF2-40B4-BE49-F238E27FC236}">
                <a16:creationId xmlns:a16="http://schemas.microsoft.com/office/drawing/2014/main" id="{D5E7E0E2-F765-5781-493A-DC24F24C6383}"/>
              </a:ext>
            </a:extLst>
          </p:cNvPr>
          <p:cNvSpPr>
            <a:spLocks noGrp="1" noChangeArrowheads="1"/>
          </p:cNvSpPr>
          <p:nvPr>
            <p:ph type="body" idx="1"/>
          </p:nvPr>
        </p:nvSpPr>
        <p:spPr bwMode="auto">
          <a:xfrm>
            <a:off x="1955800" y="2514600"/>
            <a:ext cx="85217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RO"/>
              <a:t>Write here subtitle</a:t>
            </a:r>
          </a:p>
          <a:p>
            <a:pPr lvl="1"/>
            <a:r>
              <a:rPr lang="en-US" altLang="en-RO"/>
              <a:t>Write here subtitle</a:t>
            </a:r>
          </a:p>
          <a:p>
            <a:pPr lvl="1"/>
            <a:endParaRPr lang="en-US" altLang="en-RO"/>
          </a:p>
          <a:p>
            <a:pPr lvl="2"/>
            <a:r>
              <a:rPr lang="en-US" altLang="en-RO"/>
              <a:t>Write here text</a:t>
            </a:r>
          </a:p>
          <a:p>
            <a:pPr lvl="3"/>
            <a:r>
              <a:rPr lang="en-US" altLang="en-RO"/>
              <a:t>Write here text</a:t>
            </a:r>
          </a:p>
          <a:p>
            <a:pPr lvl="4"/>
            <a:r>
              <a:rPr lang="en-US" altLang="en-RO"/>
              <a:t>Write here text </a:t>
            </a:r>
          </a:p>
        </p:txBody>
      </p:sp>
      <p:sp>
        <p:nvSpPr>
          <p:cNvPr id="6" name="Номер слайда 21">
            <a:extLst>
              <a:ext uri="{FF2B5EF4-FFF2-40B4-BE49-F238E27FC236}">
                <a16:creationId xmlns:a16="http://schemas.microsoft.com/office/drawing/2014/main" id="{F2EAE9AB-7F91-F741-CAC5-8D80F51F035D}"/>
              </a:ext>
            </a:extLst>
          </p:cNvPr>
          <p:cNvSpPr>
            <a:spLocks noGrp="1"/>
          </p:cNvSpPr>
          <p:nvPr>
            <p:ph type="sldNum" sz="quarter" idx="4"/>
          </p:nvPr>
        </p:nvSpPr>
        <p:spPr>
          <a:xfrm>
            <a:off x="11560175" y="6354763"/>
            <a:ext cx="514350" cy="227012"/>
          </a:xfrm>
          <a:prstGeom prst="rect">
            <a:avLst/>
          </a:prstGeom>
          <a:noFill/>
        </p:spPr>
        <p:txBody>
          <a:bodyPr vert="horz" wrap="square" lIns="0" tIns="0" rIns="0" bIns="0" numCol="1" anchor="ctr" anchorCtr="0" compatLnSpc="1">
            <a:prstTxWarp prst="textNoShape">
              <a:avLst/>
            </a:prstTxWarp>
          </a:bodyPr>
          <a:lstStyle>
            <a:lvl1pPr algn="ctr" eaLnBrk="1" hangingPunct="1">
              <a:defRPr sz="1000" smtClean="0">
                <a:solidFill>
                  <a:srgbClr val="000000"/>
                </a:solidFill>
                <a:latin typeface="Open Sans" panose="020B0606030504020204" pitchFamily="34" charset="0"/>
              </a:defRPr>
            </a:lvl1pPr>
          </a:lstStyle>
          <a:p>
            <a:pPr>
              <a:defRPr/>
            </a:pPr>
            <a:fld id="{BDF51924-93AC-494A-858F-7179213D8271}" type="slidenum">
              <a:rPr lang="en-US" altLang="en-RO"/>
              <a:pPr>
                <a:defRPr/>
              </a:pPr>
              <a:t>‹#›</a:t>
            </a:fld>
            <a:endParaRPr lang="en-US" altLang="en-RO"/>
          </a:p>
        </p:txBody>
      </p:sp>
      <p:sp>
        <p:nvSpPr>
          <p:cNvPr id="5" name="TextBox 4">
            <a:extLst>
              <a:ext uri="{FF2B5EF4-FFF2-40B4-BE49-F238E27FC236}">
                <a16:creationId xmlns:a16="http://schemas.microsoft.com/office/drawing/2014/main" id="{3C1C4336-7D6D-4119-6538-3133236F187F}"/>
              </a:ext>
            </a:extLst>
          </p:cNvPr>
          <p:cNvSpPr txBox="1"/>
          <p:nvPr userDrawn="1"/>
        </p:nvSpPr>
        <p:spPr>
          <a:xfrm>
            <a:off x="407988" y="6318017"/>
            <a:ext cx="854401" cy="246221"/>
          </a:xfrm>
          <a:prstGeom prst="rect">
            <a:avLst/>
          </a:prstGeom>
          <a:noFill/>
        </p:spPr>
        <p:txBody>
          <a:bodyPr wrap="none" lIns="0" rIns="0">
            <a:spAutoFit/>
          </a:bodyPr>
          <a:lstStyle/>
          <a:p>
            <a:pPr defTabSz="914330" eaLnBrk="1" fontAlgn="auto" hangingPunct="1">
              <a:spcBef>
                <a:spcPts val="0"/>
              </a:spcBef>
              <a:spcAft>
                <a:spcPts val="0"/>
              </a:spcAft>
              <a:defRPr/>
            </a:pPr>
            <a:r>
              <a:rPr lang="en-US" sz="1000" dirty="0">
                <a:solidFill>
                  <a:schemeClr val="tx1">
                    <a:alpha val="40000"/>
                  </a:schemeClr>
                </a:solidFill>
                <a:latin typeface="+mn-lt"/>
              </a:rPr>
              <a:t>Licenta4me.ro</a:t>
            </a:r>
          </a:p>
        </p:txBody>
      </p:sp>
      <p:sp>
        <p:nvSpPr>
          <p:cNvPr id="7" name="TextBox 6">
            <a:extLst>
              <a:ext uri="{FF2B5EF4-FFF2-40B4-BE49-F238E27FC236}">
                <a16:creationId xmlns:a16="http://schemas.microsoft.com/office/drawing/2014/main" id="{2D2066DC-0874-858C-72B0-8F0754F8C704}"/>
              </a:ext>
            </a:extLst>
          </p:cNvPr>
          <p:cNvSpPr txBox="1"/>
          <p:nvPr userDrawn="1"/>
        </p:nvSpPr>
        <p:spPr>
          <a:xfrm>
            <a:off x="407988" y="377825"/>
            <a:ext cx="1241425" cy="246063"/>
          </a:xfrm>
          <a:prstGeom prst="rect">
            <a:avLst/>
          </a:prstGeom>
          <a:noFill/>
        </p:spPr>
        <p:txBody>
          <a:bodyPr wrap="none" lIns="0" rIns="0">
            <a:spAutoFit/>
          </a:bodyPr>
          <a:lstStyle/>
          <a:p>
            <a:pPr defTabSz="914330" eaLnBrk="1" fontAlgn="auto" hangingPunct="1">
              <a:spcBef>
                <a:spcPts val="0"/>
              </a:spcBef>
              <a:spcAft>
                <a:spcPts val="0"/>
              </a:spcAft>
              <a:defRPr/>
            </a:pPr>
            <a:r>
              <a:rPr lang="en-US" sz="1000" spc="300" dirty="0">
                <a:latin typeface="+mj-lt"/>
              </a:rPr>
              <a:t>LICENTA4ME</a:t>
            </a:r>
          </a:p>
        </p:txBody>
      </p:sp>
    </p:spTree>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13" r:id="rId8"/>
    <p:sldLayoutId id="2147484214" r:id="rId9"/>
    <p:sldLayoutId id="2147484235" r:id="rId10"/>
    <p:sldLayoutId id="2147484236" r:id="rId11"/>
    <p:sldLayoutId id="2147484237" r:id="rId12"/>
    <p:sldLayoutId id="2147484238" r:id="rId13"/>
    <p:sldLayoutId id="2147484239" r:id="rId14"/>
    <p:sldLayoutId id="2147484240" r:id="rId15"/>
    <p:sldLayoutId id="2147484241" r:id="rId16"/>
    <p:sldLayoutId id="2147484242" r:id="rId17"/>
    <p:sldLayoutId id="2147484243" r:id="rId18"/>
    <p:sldLayoutId id="2147484244" r:id="rId19"/>
    <p:sldLayoutId id="2147484245" r:id="rId20"/>
    <p:sldLayoutId id="2147484246" r:id="rId21"/>
    <p:sldLayoutId id="2147484247" r:id="rId22"/>
    <p:sldLayoutId id="2147484248" r:id="rId23"/>
    <p:sldLayoutId id="2147484249" r:id="rId24"/>
    <p:sldLayoutId id="2147484250" r:id="rId25"/>
    <p:sldLayoutId id="2147484215" r:id="rId26"/>
    <p:sldLayoutId id="2147484251" r:id="rId27"/>
    <p:sldLayoutId id="2147484252" r:id="rId28"/>
    <p:sldLayoutId id="2147484253" r:id="rId29"/>
    <p:sldLayoutId id="2147484254" r:id="rId30"/>
    <p:sldLayoutId id="2147484255" r:id="rId31"/>
    <p:sldLayoutId id="2147484256" r:id="rId32"/>
    <p:sldLayoutId id="2147484257" r:id="rId33"/>
    <p:sldLayoutId id="2147484258" r:id="rId34"/>
    <p:sldLayoutId id="2147484259" r:id="rId35"/>
    <p:sldLayoutId id="2147484260" r:id="rId36"/>
    <p:sldLayoutId id="2147484261" r:id="rId37"/>
    <p:sldLayoutId id="2147484262" r:id="rId38"/>
    <p:sldLayoutId id="2147484263" r:id="rId39"/>
    <p:sldLayoutId id="2147484264" r:id="rId40"/>
    <p:sldLayoutId id="2147484265" r:id="rId41"/>
    <p:sldLayoutId id="2147484266" r:id="rId42"/>
    <p:sldLayoutId id="2147484267" r:id="rId43"/>
    <p:sldLayoutId id="2147484268" r:id="rId44"/>
    <p:sldLayoutId id="2147484269" r:id="rId45"/>
    <p:sldLayoutId id="2147484270" r:id="rId46"/>
    <p:sldLayoutId id="2147484271" r:id="rId47"/>
    <p:sldLayoutId id="2147484272" r:id="rId48"/>
    <p:sldLayoutId id="2147484273" r:id="rId49"/>
    <p:sldLayoutId id="2147484216" r:id="rId50"/>
  </p:sldLayoutIdLst>
  <p:hf hdr="0" ftr="0" dt="0"/>
  <p:txStyles>
    <p:titleStyle>
      <a:lvl1pPr algn="l" defTabSz="912813" rtl="0" eaLnBrk="0" fontAlgn="base" hangingPunct="0">
        <a:lnSpc>
          <a:spcPct val="80000"/>
        </a:lnSpc>
        <a:spcBef>
          <a:spcPct val="0"/>
        </a:spcBef>
        <a:spcAft>
          <a:spcPct val="0"/>
        </a:spcAft>
        <a:defRPr sz="4400" b="1" kern="1200" spc="-151">
          <a:solidFill>
            <a:schemeClr val="tx1"/>
          </a:solidFill>
          <a:latin typeface="Open Sans ExtraBold" charset="0"/>
          <a:ea typeface="Open Sans ExtraBold" charset="0"/>
          <a:cs typeface="Open Sans ExtraBold" charset="0"/>
        </a:defRPr>
      </a:lvl1pPr>
      <a:lvl2pPr algn="l" defTabSz="912813" rtl="0" eaLnBrk="0" fontAlgn="base" hangingPunct="0">
        <a:lnSpc>
          <a:spcPct val="80000"/>
        </a:lnSpc>
        <a:spcBef>
          <a:spcPct val="0"/>
        </a:spcBef>
        <a:spcAft>
          <a:spcPct val="0"/>
        </a:spcAft>
        <a:defRPr sz="4400" b="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2pPr>
      <a:lvl3pPr algn="l" defTabSz="912813" rtl="0" eaLnBrk="0" fontAlgn="base" hangingPunct="0">
        <a:lnSpc>
          <a:spcPct val="80000"/>
        </a:lnSpc>
        <a:spcBef>
          <a:spcPct val="0"/>
        </a:spcBef>
        <a:spcAft>
          <a:spcPct val="0"/>
        </a:spcAft>
        <a:defRPr sz="4400" b="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algn="l" defTabSz="912813" rtl="0" eaLnBrk="0" fontAlgn="base" hangingPunct="0">
        <a:lnSpc>
          <a:spcPct val="80000"/>
        </a:lnSpc>
        <a:spcBef>
          <a:spcPct val="0"/>
        </a:spcBef>
        <a:spcAft>
          <a:spcPct val="0"/>
        </a:spcAft>
        <a:defRPr sz="4400" b="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algn="l" defTabSz="912813" rtl="0" eaLnBrk="0" fontAlgn="base" hangingPunct="0">
        <a:lnSpc>
          <a:spcPct val="80000"/>
        </a:lnSpc>
        <a:spcBef>
          <a:spcPct val="0"/>
        </a:spcBef>
        <a:spcAft>
          <a:spcPct val="0"/>
        </a:spcAft>
        <a:defRPr sz="4400" b="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5pPr>
      <a:lvl6pPr marL="457200" algn="l" defTabSz="912813" rtl="0" fontAlgn="base">
        <a:lnSpc>
          <a:spcPct val="80000"/>
        </a:lnSpc>
        <a:spcBef>
          <a:spcPct val="0"/>
        </a:spcBef>
        <a:spcAft>
          <a:spcPct val="0"/>
        </a:spcAft>
        <a:defRPr sz="4400" b="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6pPr>
      <a:lvl7pPr marL="914400" algn="l" defTabSz="912813" rtl="0" fontAlgn="base">
        <a:lnSpc>
          <a:spcPct val="80000"/>
        </a:lnSpc>
        <a:spcBef>
          <a:spcPct val="0"/>
        </a:spcBef>
        <a:spcAft>
          <a:spcPct val="0"/>
        </a:spcAft>
        <a:defRPr sz="4400" b="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7pPr>
      <a:lvl8pPr marL="1371600" algn="l" defTabSz="912813" rtl="0" fontAlgn="base">
        <a:lnSpc>
          <a:spcPct val="80000"/>
        </a:lnSpc>
        <a:spcBef>
          <a:spcPct val="0"/>
        </a:spcBef>
        <a:spcAft>
          <a:spcPct val="0"/>
        </a:spcAft>
        <a:defRPr sz="4400" b="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8pPr>
      <a:lvl9pPr marL="1828800" algn="l" defTabSz="912813" rtl="0" fontAlgn="base">
        <a:lnSpc>
          <a:spcPct val="80000"/>
        </a:lnSpc>
        <a:spcBef>
          <a:spcPct val="0"/>
        </a:spcBef>
        <a:spcAft>
          <a:spcPct val="0"/>
        </a:spcAft>
        <a:defRPr sz="4400" b="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9pPr>
    </p:titleStyle>
    <p:bodyStyle>
      <a:lvl1pPr algn="l" defTabSz="912813" rtl="0" eaLnBrk="0" fontAlgn="base" hangingPunct="0">
        <a:lnSpc>
          <a:spcPct val="150000"/>
        </a:lnSpc>
        <a:spcBef>
          <a:spcPts val="1000"/>
        </a:spcBef>
        <a:spcAft>
          <a:spcPct val="0"/>
        </a:spcAft>
        <a:buFont typeface="Arial" panose="020B0604020202020204" pitchFamily="34" charset="0"/>
        <a:defRPr sz="2800" kern="1200">
          <a:solidFill>
            <a:schemeClr val="tx1"/>
          </a:solidFill>
          <a:latin typeface="+mn-lt"/>
          <a:ea typeface="+mn-ea"/>
          <a:cs typeface="+mn-cs"/>
        </a:defRPr>
      </a:lvl1pPr>
      <a:lvl2pPr algn="l" defTabSz="912813" rtl="0" eaLnBrk="0" fontAlgn="base" hangingPunct="0">
        <a:lnSpc>
          <a:spcPct val="150000"/>
        </a:lnSpc>
        <a:spcBef>
          <a:spcPts val="500"/>
        </a:spcBef>
        <a:spcAft>
          <a:spcPct val="0"/>
        </a:spcAft>
        <a:buFont typeface="Arial" panose="020B0604020202020204" pitchFamily="34" charset="0"/>
        <a:defRPr kern="1200">
          <a:solidFill>
            <a:schemeClr val="tx1"/>
          </a:solidFill>
          <a:latin typeface="+mn-lt"/>
          <a:ea typeface="+mn-ea"/>
          <a:cs typeface="+mn-cs"/>
        </a:defRPr>
      </a:lvl2pPr>
      <a:lvl3pPr algn="l" defTabSz="912813" rtl="0" eaLnBrk="0" fontAlgn="base" hangingPunct="0">
        <a:lnSpc>
          <a:spcPct val="150000"/>
        </a:lnSpc>
        <a:spcBef>
          <a:spcPts val="500"/>
        </a:spcBef>
        <a:spcAft>
          <a:spcPct val="0"/>
        </a:spcAft>
        <a:buFont typeface="Arial" panose="020B0604020202020204" pitchFamily="34" charset="0"/>
        <a:defRPr sz="1200" kern="1200">
          <a:solidFill>
            <a:schemeClr val="tx1"/>
          </a:solidFill>
          <a:latin typeface="+mn-lt"/>
          <a:ea typeface="+mn-ea"/>
          <a:cs typeface="+mn-cs"/>
        </a:defRPr>
      </a:lvl3pPr>
      <a:lvl4pPr algn="l" defTabSz="912813" rtl="0" eaLnBrk="0" fontAlgn="base" hangingPunct="0">
        <a:lnSpc>
          <a:spcPct val="150000"/>
        </a:lnSpc>
        <a:spcBef>
          <a:spcPts val="500"/>
        </a:spcBef>
        <a:spcAft>
          <a:spcPct val="0"/>
        </a:spcAft>
        <a:buFont typeface="Arial" panose="020B0604020202020204" pitchFamily="34" charset="0"/>
        <a:defRPr sz="1000" kern="1200">
          <a:solidFill>
            <a:srgbClr val="000000"/>
          </a:solidFill>
          <a:latin typeface="+mn-lt"/>
          <a:ea typeface="+mn-ea"/>
          <a:cs typeface="+mn-cs"/>
        </a:defRPr>
      </a:lvl4pPr>
      <a:lvl5pPr algn="l" defTabSz="912813" rtl="0" eaLnBrk="0" fontAlgn="base" hangingPunct="0">
        <a:lnSpc>
          <a:spcPct val="150000"/>
        </a:lnSpc>
        <a:spcBef>
          <a:spcPts val="500"/>
        </a:spcBef>
        <a:spcAft>
          <a:spcPct val="0"/>
        </a:spcAft>
        <a:buFont typeface="Arial" panose="020B0604020202020204" pitchFamily="34" charset="0"/>
        <a:defRPr sz="1000" kern="1200">
          <a:solidFill>
            <a:srgbClr val="000000"/>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2274" name="Title Placeholder 1">
            <a:extLst>
              <a:ext uri="{FF2B5EF4-FFF2-40B4-BE49-F238E27FC236}">
                <a16:creationId xmlns:a16="http://schemas.microsoft.com/office/drawing/2014/main" id="{AE207BA7-5952-CBCC-4556-783120AF6F8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RO"/>
              <a:t>Click to edit Master title style</a:t>
            </a:r>
            <a:endParaRPr lang="en-RO" altLang="en-RO"/>
          </a:p>
        </p:txBody>
      </p:sp>
      <p:sp>
        <p:nvSpPr>
          <p:cNvPr id="182275" name="Text Placeholder 2">
            <a:extLst>
              <a:ext uri="{FF2B5EF4-FFF2-40B4-BE49-F238E27FC236}">
                <a16:creationId xmlns:a16="http://schemas.microsoft.com/office/drawing/2014/main" id="{D7826DA9-B655-112F-0A8D-AE4733176FE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RO"/>
              <a:t>Click to edit Master text styles</a:t>
            </a:r>
          </a:p>
          <a:p>
            <a:pPr lvl="1"/>
            <a:r>
              <a:rPr lang="en-GB" altLang="en-RO"/>
              <a:t>Second level</a:t>
            </a:r>
          </a:p>
          <a:p>
            <a:pPr lvl="2"/>
            <a:r>
              <a:rPr lang="en-GB" altLang="en-RO"/>
              <a:t>Third level</a:t>
            </a:r>
          </a:p>
          <a:p>
            <a:pPr lvl="3"/>
            <a:r>
              <a:rPr lang="en-GB" altLang="en-RO"/>
              <a:t>Fourth level</a:t>
            </a:r>
          </a:p>
          <a:p>
            <a:pPr lvl="4"/>
            <a:r>
              <a:rPr lang="en-GB" altLang="en-RO"/>
              <a:t>Fifth level</a:t>
            </a:r>
            <a:endParaRPr lang="en-RO" altLang="en-RO"/>
          </a:p>
        </p:txBody>
      </p:sp>
      <p:sp>
        <p:nvSpPr>
          <p:cNvPr id="4" name="Date Placeholder 3">
            <a:extLst>
              <a:ext uri="{FF2B5EF4-FFF2-40B4-BE49-F238E27FC236}">
                <a16:creationId xmlns:a16="http://schemas.microsoft.com/office/drawing/2014/main" id="{7D3CA8D0-DF14-508A-A208-0529C37A82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mtClean="0">
                <a:solidFill>
                  <a:schemeClr val="tx1">
                    <a:tint val="75000"/>
                  </a:schemeClr>
                </a:solidFill>
                <a:latin typeface="Open Sans" panose="020F0502020204030204" pitchFamily="34" charset="0"/>
              </a:defRPr>
            </a:lvl1pPr>
          </a:lstStyle>
          <a:p>
            <a:pPr>
              <a:defRPr/>
            </a:pPr>
            <a:fld id="{6AA23F1F-4306-A344-BEF1-83B89BF05321}" type="datetimeFigureOut">
              <a:rPr lang="en-RO"/>
              <a:pPr>
                <a:defRPr/>
              </a:pPr>
              <a:t>11.08.2024</a:t>
            </a:fld>
            <a:endParaRPr lang="en-RO"/>
          </a:p>
        </p:txBody>
      </p:sp>
      <p:sp>
        <p:nvSpPr>
          <p:cNvPr id="5" name="Footer Placeholder 4">
            <a:extLst>
              <a:ext uri="{FF2B5EF4-FFF2-40B4-BE49-F238E27FC236}">
                <a16:creationId xmlns:a16="http://schemas.microsoft.com/office/drawing/2014/main" id="{2FD2D022-42FE-4772-B5A0-A99B918D0C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F0502020204030204" pitchFamily="34" charset="0"/>
              </a:defRPr>
            </a:lvl1pPr>
          </a:lstStyle>
          <a:p>
            <a:pPr>
              <a:defRPr/>
            </a:pPr>
            <a:endParaRPr lang="en-RO"/>
          </a:p>
        </p:txBody>
      </p:sp>
      <p:sp>
        <p:nvSpPr>
          <p:cNvPr id="6" name="Slide Number Placeholder 5">
            <a:extLst>
              <a:ext uri="{FF2B5EF4-FFF2-40B4-BE49-F238E27FC236}">
                <a16:creationId xmlns:a16="http://schemas.microsoft.com/office/drawing/2014/main" id="{0D53246C-1C0A-336C-7A21-5591BAC8C0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mtClean="0">
                <a:solidFill>
                  <a:schemeClr val="tx1">
                    <a:tint val="75000"/>
                  </a:schemeClr>
                </a:solidFill>
                <a:latin typeface="Open Sans" panose="020F0502020204030204" pitchFamily="34" charset="0"/>
              </a:defRPr>
            </a:lvl1pPr>
          </a:lstStyle>
          <a:p>
            <a:pPr>
              <a:defRPr/>
            </a:pPr>
            <a:fld id="{1B10659E-B2C6-5842-9F7B-FA64A81F4119}" type="slidenum">
              <a:rPr lang="en-RO"/>
              <a:pPr>
                <a:defRPr/>
              </a:pPr>
              <a:t>‹#›</a:t>
            </a:fld>
            <a:endParaRPr lang="en-RO"/>
          </a:p>
        </p:txBody>
      </p:sp>
    </p:spTree>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licenta4me.ro/servicii-preturi/" TargetMode="External"/><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licenta4me.ro/servicii-preturi/" TargetMode="Externa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licenta4me.ro/servicii-preturi/" TargetMode="Externa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8">
            <a:extLst>
              <a:ext uri="{FF2B5EF4-FFF2-40B4-BE49-F238E27FC236}">
                <a16:creationId xmlns:a16="http://schemas.microsoft.com/office/drawing/2014/main" id="{031A93E0-A63A-BB9A-E553-59AEB11EB4FE}"/>
              </a:ext>
            </a:extLst>
          </p:cNvPr>
          <p:cNvGrpSpPr>
            <a:grpSpLocks/>
          </p:cNvGrpSpPr>
          <p:nvPr/>
        </p:nvGrpSpPr>
        <p:grpSpPr bwMode="auto">
          <a:xfrm flipH="1" flipV="1">
            <a:off x="3405188" y="457200"/>
            <a:ext cx="5648325" cy="5648325"/>
            <a:chOff x="-4662444" y="2148396"/>
            <a:chExt cx="5647867" cy="5647865"/>
          </a:xfrm>
        </p:grpSpPr>
        <p:cxnSp>
          <p:nvCxnSpPr>
            <p:cNvPr id="10" name="Straight Connector 9">
              <a:extLst>
                <a:ext uri="{FF2B5EF4-FFF2-40B4-BE49-F238E27FC236}">
                  <a16:creationId xmlns:a16="http://schemas.microsoft.com/office/drawing/2014/main" id="{301997AD-4CF4-F931-1FC1-847DD0CE7AC4}"/>
                </a:ext>
              </a:extLst>
            </p:cNvPr>
            <p:cNvCxnSpPr/>
            <p:nvPr/>
          </p:nvCxnSpPr>
          <p:spPr>
            <a:xfrm flipV="1">
              <a:off x="-4662444" y="2148396"/>
              <a:ext cx="5647867" cy="564786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2EAC06-BB72-7A49-C763-ADA5E4E75A88}"/>
                </a:ext>
              </a:extLst>
            </p:cNvPr>
            <p:cNvCxnSpPr/>
            <p:nvPr/>
          </p:nvCxnSpPr>
          <p:spPr>
            <a:xfrm>
              <a:off x="985423" y="2148396"/>
              <a:ext cx="0" cy="574628"/>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0F6827-58BC-57FC-6216-F0E223B2CC82}"/>
                </a:ext>
              </a:extLst>
            </p:cNvPr>
            <p:cNvCxnSpPr/>
            <p:nvPr/>
          </p:nvCxnSpPr>
          <p:spPr>
            <a:xfrm flipH="1">
              <a:off x="407620" y="2148396"/>
              <a:ext cx="577803"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pic>
        <p:nvPicPr>
          <p:cNvPr id="46082" name="Picture 13">
            <a:extLst>
              <a:ext uri="{FF2B5EF4-FFF2-40B4-BE49-F238E27FC236}">
                <a16:creationId xmlns:a16="http://schemas.microsoft.com/office/drawing/2014/main" id="{8FB55408-6150-1959-2C53-C50A3823FB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7425" y="401638"/>
            <a:ext cx="4462463" cy="6692900"/>
          </a:xfrm>
          <a:prstGeom prst="rect">
            <a:avLst/>
          </a:prstGeom>
          <a:noFill/>
          <a:ln>
            <a:noFill/>
          </a:ln>
          <a:extLst>
            <a:ext uri="{909E8E84-426E-40DD-AFC4-6F175D3DCCD1}">
              <a14:hiddenFill xmlns:a14="http://schemas.microsoft.com/office/drawing/2010/main">
                <a:solidFill>
                  <a:srgbClr val="FFFFFF">
                    <a:alpha val="8509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E82FD82-ECF6-6E01-8D2B-2D424FAE7023}"/>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4F796B18-F9CA-374E-8431-D367CF67BEC9}" type="slidenum">
              <a:rPr lang="en-US">
                <a:solidFill>
                  <a:schemeClr val="tx1">
                    <a:alpha val="40000"/>
                  </a:schemeClr>
                </a:solidFill>
                <a:latin typeface="+mn-lt"/>
              </a:rPr>
              <a:pPr defTabSz="914330" fontAlgn="auto">
                <a:spcBef>
                  <a:spcPts val="0"/>
                </a:spcBef>
                <a:spcAft>
                  <a:spcPts val="0"/>
                </a:spcAft>
                <a:defRPr/>
              </a:pPr>
              <a:t>1</a:t>
            </a:fld>
            <a:endParaRPr lang="en-US" dirty="0">
              <a:solidFill>
                <a:schemeClr val="tx1">
                  <a:alpha val="40000"/>
                </a:schemeClr>
              </a:solidFill>
              <a:latin typeface="+mn-lt"/>
            </a:endParaRPr>
          </a:p>
        </p:txBody>
      </p:sp>
      <p:sp>
        <p:nvSpPr>
          <p:cNvPr id="4" name="TextBox 3">
            <a:extLst>
              <a:ext uri="{FF2B5EF4-FFF2-40B4-BE49-F238E27FC236}">
                <a16:creationId xmlns:a16="http://schemas.microsoft.com/office/drawing/2014/main" id="{8F6956F5-49C0-8C7E-D08D-20B5695B895F}"/>
              </a:ext>
            </a:extLst>
          </p:cNvPr>
          <p:cNvSpPr txBox="1"/>
          <p:nvPr/>
        </p:nvSpPr>
        <p:spPr>
          <a:xfrm>
            <a:off x="1573213" y="2511425"/>
            <a:ext cx="5467350" cy="1016000"/>
          </a:xfrm>
          <a:prstGeom prst="rect">
            <a:avLst/>
          </a:prstGeom>
          <a:noFill/>
        </p:spPr>
        <p:txBody>
          <a:bodyPr wrap="none" lIns="0" rIns="0">
            <a:spAutoFit/>
          </a:bodyPr>
          <a:lstStyle/>
          <a:p>
            <a:pPr defTabSz="914330" eaLnBrk="1" fontAlgn="auto" hangingPunct="1">
              <a:spcBef>
                <a:spcPts val="0"/>
              </a:spcBef>
              <a:spcAft>
                <a:spcPts val="0"/>
              </a:spcAft>
              <a:defRPr/>
            </a:pPr>
            <a:r>
              <a:rPr lang="en-US" sz="6000" spc="300" dirty="0">
                <a:solidFill>
                  <a:schemeClr val="accent1"/>
                </a:solidFill>
                <a:latin typeface="Playfair Display" charset="0"/>
                <a:ea typeface="Playfair Display" charset="0"/>
                <a:cs typeface="Playfair Display" charset="0"/>
              </a:rPr>
              <a:t>Licenta4me.ro</a:t>
            </a:r>
          </a:p>
        </p:txBody>
      </p:sp>
      <p:sp>
        <p:nvSpPr>
          <p:cNvPr id="5" name="TextBox 4">
            <a:extLst>
              <a:ext uri="{FF2B5EF4-FFF2-40B4-BE49-F238E27FC236}">
                <a16:creationId xmlns:a16="http://schemas.microsoft.com/office/drawing/2014/main" id="{568395E6-29A7-CDCB-74DD-5E3BC5DFD7C3}"/>
              </a:ext>
            </a:extLst>
          </p:cNvPr>
          <p:cNvSpPr txBox="1"/>
          <p:nvPr/>
        </p:nvSpPr>
        <p:spPr>
          <a:xfrm>
            <a:off x="2711450" y="3286125"/>
            <a:ext cx="811213" cy="584200"/>
          </a:xfrm>
          <a:prstGeom prst="rect">
            <a:avLst/>
          </a:prstGeom>
          <a:noFill/>
        </p:spPr>
        <p:txBody>
          <a:bodyPr wrap="none" lIns="0" rIns="0">
            <a:spAutoFit/>
          </a:bodyPr>
          <a:lstStyle/>
          <a:p>
            <a:pPr defTabSz="914330" eaLnBrk="1" fontAlgn="auto" hangingPunct="1">
              <a:spcBef>
                <a:spcPts val="0"/>
              </a:spcBef>
              <a:spcAft>
                <a:spcPts val="0"/>
              </a:spcAft>
              <a:defRPr/>
            </a:pPr>
            <a:r>
              <a:rPr lang="en-US" sz="3200" spc="300" dirty="0">
                <a:latin typeface="Playfair Display" charset="0"/>
                <a:ea typeface="Playfair Display" charset="0"/>
                <a:cs typeface="Playfair Display" charset="0"/>
              </a:rPr>
              <a:t>site</a:t>
            </a:r>
          </a:p>
        </p:txBody>
      </p:sp>
      <p:cxnSp>
        <p:nvCxnSpPr>
          <p:cNvPr id="6" name="Straight Connector 5">
            <a:extLst>
              <a:ext uri="{FF2B5EF4-FFF2-40B4-BE49-F238E27FC236}">
                <a16:creationId xmlns:a16="http://schemas.microsoft.com/office/drawing/2014/main" id="{FE0EDA2D-ADAB-1EB0-9EB1-53E157D7861B}"/>
              </a:ext>
            </a:extLst>
          </p:cNvPr>
          <p:cNvCxnSpPr/>
          <p:nvPr/>
        </p:nvCxnSpPr>
        <p:spPr>
          <a:xfrm flipV="1">
            <a:off x="1955800" y="3429000"/>
            <a:ext cx="606425" cy="60642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6CF9B63-75FD-F833-1FDB-0E074E6D85AB}"/>
              </a:ext>
            </a:extLst>
          </p:cNvPr>
          <p:cNvCxnSpPr/>
          <p:nvPr/>
        </p:nvCxnSpPr>
        <p:spPr>
          <a:xfrm flipV="1">
            <a:off x="8296275" y="3441700"/>
            <a:ext cx="374650" cy="3746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088" name="TextBox 14">
            <a:extLst>
              <a:ext uri="{FF2B5EF4-FFF2-40B4-BE49-F238E27FC236}">
                <a16:creationId xmlns:a16="http://schemas.microsoft.com/office/drawing/2014/main" id="{E9797D17-F4F6-9065-B743-916C91C6AC3F}"/>
              </a:ext>
            </a:extLst>
          </p:cNvPr>
          <p:cNvSpPr txBox="1">
            <a:spLocks noChangeArrowheads="1"/>
          </p:cNvSpPr>
          <p:nvPr/>
        </p:nvSpPr>
        <p:spPr bwMode="auto">
          <a:xfrm>
            <a:off x="7715250" y="3767138"/>
            <a:ext cx="4476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GB" altLang="en-RO" sz="1400"/>
              <a:t>Ai nevoie de o prezentare PowerPoint impresionantă?</a:t>
            </a:r>
            <a:endParaRPr lang="en-US" altLang="en-RO" sz="1400" b="1">
              <a:ea typeface="Open Sans ExtraBold" panose="020B0606030504020204" pitchFamily="34" charset="0"/>
              <a:cs typeface="Open Sans ExtraBold" panose="020B0606030504020204" pitchFamily="34" charset="0"/>
            </a:endParaRPr>
          </a:p>
        </p:txBody>
      </p:sp>
      <p:sp>
        <p:nvSpPr>
          <p:cNvPr id="16" name="TextBox 15">
            <a:extLst>
              <a:ext uri="{FF2B5EF4-FFF2-40B4-BE49-F238E27FC236}">
                <a16:creationId xmlns:a16="http://schemas.microsoft.com/office/drawing/2014/main" id="{284AD401-F4BF-79C8-7140-F46B13A97CBB}"/>
              </a:ext>
            </a:extLst>
          </p:cNvPr>
          <p:cNvSpPr txBox="1"/>
          <p:nvPr/>
        </p:nvSpPr>
        <p:spPr>
          <a:xfrm>
            <a:off x="8670925" y="4054034"/>
            <a:ext cx="2720852" cy="675570"/>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GB" sz="1000" dirty="0">
                <a:solidFill>
                  <a:schemeClr val="tx1">
                    <a:alpha val="70000"/>
                  </a:schemeClr>
                </a:solidFill>
                <a:latin typeface="+mn-lt"/>
              </a:rPr>
              <a:t>La Licenta4Me, </a:t>
            </a:r>
            <a:r>
              <a:rPr lang="en-GB" sz="1000" dirty="0" err="1">
                <a:solidFill>
                  <a:schemeClr val="tx1">
                    <a:alpha val="70000"/>
                  </a:schemeClr>
                </a:solidFill>
                <a:latin typeface="+mn-lt"/>
              </a:rPr>
              <a:t>îți</a:t>
            </a:r>
            <a:r>
              <a:rPr lang="en-GB" sz="1000" dirty="0">
                <a:solidFill>
                  <a:schemeClr val="tx1">
                    <a:alpha val="70000"/>
                  </a:schemeClr>
                </a:solidFill>
                <a:latin typeface="+mn-lt"/>
              </a:rPr>
              <a:t> </a:t>
            </a:r>
            <a:r>
              <a:rPr lang="en-GB" sz="1000" dirty="0" err="1">
                <a:solidFill>
                  <a:schemeClr val="tx1">
                    <a:alpha val="70000"/>
                  </a:schemeClr>
                </a:solidFill>
                <a:latin typeface="+mn-lt"/>
              </a:rPr>
              <a:t>oferim</a:t>
            </a:r>
            <a:r>
              <a:rPr lang="en-GB" sz="1000" dirty="0">
                <a:solidFill>
                  <a:schemeClr val="tx1">
                    <a:alpha val="70000"/>
                  </a:schemeClr>
                </a:solidFill>
                <a:latin typeface="+mn-lt"/>
              </a:rPr>
              <a:t> </a:t>
            </a:r>
            <a:r>
              <a:rPr lang="en-GB" sz="1000" dirty="0" err="1">
                <a:solidFill>
                  <a:schemeClr val="tx1">
                    <a:alpha val="70000"/>
                  </a:schemeClr>
                </a:solidFill>
                <a:latin typeface="+mn-lt"/>
              </a:rPr>
              <a:t>servicii</a:t>
            </a:r>
            <a:r>
              <a:rPr lang="en-GB" sz="1000" dirty="0">
                <a:solidFill>
                  <a:schemeClr val="tx1">
                    <a:alpha val="70000"/>
                  </a:schemeClr>
                </a:solidFill>
                <a:latin typeface="+mn-lt"/>
              </a:rPr>
              <a:t> </a:t>
            </a:r>
            <a:r>
              <a:rPr lang="en-GB" sz="1000" dirty="0" err="1">
                <a:solidFill>
                  <a:schemeClr val="tx1">
                    <a:alpha val="70000"/>
                  </a:schemeClr>
                </a:solidFill>
                <a:latin typeface="+mn-lt"/>
              </a:rPr>
              <a:t>profesioniste</a:t>
            </a:r>
            <a:r>
              <a:rPr lang="en-GB" sz="1000" dirty="0">
                <a:solidFill>
                  <a:schemeClr val="tx1">
                    <a:alpha val="70000"/>
                  </a:schemeClr>
                </a:solidFill>
                <a:latin typeface="+mn-lt"/>
              </a:rPr>
              <a:t> de </a:t>
            </a:r>
            <a:r>
              <a:rPr lang="en-GB" sz="1000" dirty="0" err="1">
                <a:solidFill>
                  <a:schemeClr val="tx1">
                    <a:alpha val="70000"/>
                  </a:schemeClr>
                </a:solidFill>
                <a:latin typeface="+mn-lt"/>
              </a:rPr>
              <a:t>creare</a:t>
            </a:r>
            <a:r>
              <a:rPr lang="en-GB" sz="1000" dirty="0">
                <a:solidFill>
                  <a:schemeClr val="tx1">
                    <a:alpha val="70000"/>
                  </a:schemeClr>
                </a:solidFill>
                <a:latin typeface="+mn-lt"/>
              </a:rPr>
              <a:t> a </a:t>
            </a:r>
            <a:r>
              <a:rPr lang="en-GB" sz="1000" dirty="0" err="1">
                <a:solidFill>
                  <a:schemeClr val="tx1">
                    <a:alpha val="70000"/>
                  </a:schemeClr>
                </a:solidFill>
                <a:latin typeface="+mn-lt"/>
              </a:rPr>
              <a:t>prezentărilor</a:t>
            </a:r>
            <a:r>
              <a:rPr lang="en-GB" sz="1000" dirty="0">
                <a:solidFill>
                  <a:schemeClr val="tx1">
                    <a:alpha val="70000"/>
                  </a:schemeClr>
                </a:solidFill>
                <a:latin typeface="+mn-lt"/>
              </a:rPr>
              <a:t> PowerPoint, cu </a:t>
            </a:r>
            <a:r>
              <a:rPr lang="en-GB" sz="1000" dirty="0" err="1">
                <a:solidFill>
                  <a:schemeClr val="tx1">
                    <a:alpha val="70000"/>
                  </a:schemeClr>
                </a:solidFill>
                <a:latin typeface="+mn-lt"/>
              </a:rPr>
              <a:t>prețuri</a:t>
            </a:r>
            <a:r>
              <a:rPr lang="en-GB" sz="1000" dirty="0">
                <a:solidFill>
                  <a:schemeClr val="tx1">
                    <a:alpha val="70000"/>
                  </a:schemeClr>
                </a:solidFill>
                <a:latin typeface="+mn-lt"/>
              </a:rPr>
              <a:t> </a:t>
            </a:r>
            <a:r>
              <a:rPr lang="en-GB" sz="1000" dirty="0" err="1">
                <a:solidFill>
                  <a:schemeClr val="tx1">
                    <a:alpha val="70000"/>
                  </a:schemeClr>
                </a:solidFill>
                <a:latin typeface="+mn-lt"/>
              </a:rPr>
              <a:t>începând</a:t>
            </a:r>
            <a:r>
              <a:rPr lang="en-GB" sz="1000" dirty="0">
                <a:solidFill>
                  <a:schemeClr val="tx1">
                    <a:alpha val="70000"/>
                  </a:schemeClr>
                </a:solidFill>
                <a:latin typeface="+mn-lt"/>
              </a:rPr>
              <a:t> de la 200 de lei.</a:t>
            </a:r>
            <a:endParaRPr lang="en-US" sz="1000" dirty="0">
              <a:solidFill>
                <a:schemeClr val="tx1">
                  <a:alpha val="70000"/>
                </a:schemeClr>
              </a:solidFill>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2A52B3A5-49DC-81B8-D1C3-891D0579621E}"/>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Content review</a:t>
            </a:r>
          </a:p>
        </p:txBody>
      </p:sp>
      <p:sp>
        <p:nvSpPr>
          <p:cNvPr id="3" name="Slide Number Placeholder 2">
            <a:extLst>
              <a:ext uri="{FF2B5EF4-FFF2-40B4-BE49-F238E27FC236}">
                <a16:creationId xmlns:a16="http://schemas.microsoft.com/office/drawing/2014/main" id="{B3F757B7-CBF6-EE6C-195F-FE3029DDF5CA}"/>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B9D06F36-90DE-0A42-AF35-0F109DEC649B}" type="slidenum">
              <a:rPr lang="en-US">
                <a:solidFill>
                  <a:schemeClr val="tx1">
                    <a:alpha val="40000"/>
                  </a:schemeClr>
                </a:solidFill>
                <a:latin typeface="+mn-lt"/>
              </a:rPr>
              <a:pPr defTabSz="914330" fontAlgn="auto">
                <a:spcBef>
                  <a:spcPts val="0"/>
                </a:spcBef>
                <a:spcAft>
                  <a:spcPts val="0"/>
                </a:spcAft>
                <a:defRPr/>
              </a:pPr>
              <a:t>10</a:t>
            </a:fld>
            <a:endParaRPr lang="en-US" dirty="0">
              <a:solidFill>
                <a:schemeClr val="tx1">
                  <a:alpha val="40000"/>
                </a:schemeClr>
              </a:solidFill>
              <a:latin typeface="+mn-lt"/>
            </a:endParaRPr>
          </a:p>
        </p:txBody>
      </p:sp>
      <p:cxnSp>
        <p:nvCxnSpPr>
          <p:cNvPr id="5" name="Straight Connector 4">
            <a:extLst>
              <a:ext uri="{FF2B5EF4-FFF2-40B4-BE49-F238E27FC236}">
                <a16:creationId xmlns:a16="http://schemas.microsoft.com/office/drawing/2014/main" id="{58653D4E-3FAD-2E82-2C9B-E8E6C402CC99}"/>
              </a:ext>
            </a:extLst>
          </p:cNvPr>
          <p:cNvCxnSpPr/>
          <p:nvPr/>
        </p:nvCxnSpPr>
        <p:spPr>
          <a:xfrm flipV="1">
            <a:off x="1962150" y="2360613"/>
            <a:ext cx="1276350" cy="127635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8EF715C2-4942-061C-39DD-5B9F2C3BCDE6}"/>
              </a:ext>
            </a:extLst>
          </p:cNvPr>
          <p:cNvSpPr/>
          <p:nvPr/>
        </p:nvSpPr>
        <p:spPr>
          <a:xfrm>
            <a:off x="1955800" y="2328863"/>
            <a:ext cx="1293813" cy="1293812"/>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2400" dirty="0">
                <a:solidFill>
                  <a:schemeClr val="tx1"/>
                </a:solidFill>
                <a:latin typeface="+mj-lt"/>
              </a:rPr>
              <a:t>01</a:t>
            </a:r>
          </a:p>
        </p:txBody>
      </p:sp>
      <p:sp>
        <p:nvSpPr>
          <p:cNvPr id="55301" name="TextBox 7">
            <a:extLst>
              <a:ext uri="{FF2B5EF4-FFF2-40B4-BE49-F238E27FC236}">
                <a16:creationId xmlns:a16="http://schemas.microsoft.com/office/drawing/2014/main" id="{F0620633-D3B6-FCFF-1B25-CB928E0A46A5}"/>
              </a:ext>
            </a:extLst>
          </p:cNvPr>
          <p:cNvSpPr txBox="1">
            <a:spLocks noChangeArrowheads="1"/>
          </p:cNvSpPr>
          <p:nvPr/>
        </p:nvSpPr>
        <p:spPr bwMode="auto">
          <a:xfrm>
            <a:off x="3562350" y="2381250"/>
            <a:ext cx="817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About Us</a:t>
            </a:r>
          </a:p>
        </p:txBody>
      </p:sp>
      <p:sp>
        <p:nvSpPr>
          <p:cNvPr id="9" name="TextBox 8">
            <a:extLst>
              <a:ext uri="{FF2B5EF4-FFF2-40B4-BE49-F238E27FC236}">
                <a16:creationId xmlns:a16="http://schemas.microsoft.com/office/drawing/2014/main" id="{620494B1-9226-6BC2-67B5-726D41508CA1}"/>
              </a:ext>
            </a:extLst>
          </p:cNvPr>
          <p:cNvSpPr txBox="1"/>
          <p:nvPr/>
        </p:nvSpPr>
        <p:spPr>
          <a:xfrm>
            <a:off x="3553049" y="2727367"/>
            <a:ext cx="2153193" cy="692497"/>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a:t>
            </a:r>
          </a:p>
        </p:txBody>
      </p:sp>
      <p:cxnSp>
        <p:nvCxnSpPr>
          <p:cNvPr id="15" name="Straight Connector 14">
            <a:extLst>
              <a:ext uri="{FF2B5EF4-FFF2-40B4-BE49-F238E27FC236}">
                <a16:creationId xmlns:a16="http://schemas.microsoft.com/office/drawing/2014/main" id="{806B4CE0-D4B3-77BC-4E9B-B223A49D76CB}"/>
              </a:ext>
            </a:extLst>
          </p:cNvPr>
          <p:cNvCxnSpPr/>
          <p:nvPr/>
        </p:nvCxnSpPr>
        <p:spPr>
          <a:xfrm flipV="1">
            <a:off x="6796088" y="2360613"/>
            <a:ext cx="1277937" cy="12763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90ED5376-018B-5C62-D3A0-EBBFC308600D}"/>
              </a:ext>
            </a:extLst>
          </p:cNvPr>
          <p:cNvSpPr/>
          <p:nvPr/>
        </p:nvSpPr>
        <p:spPr>
          <a:xfrm>
            <a:off x="6791325" y="2328863"/>
            <a:ext cx="1292225" cy="1293812"/>
          </a:xfrm>
          <a:prstGeom prst="ellipse">
            <a:avLst/>
          </a:prstGeom>
          <a:solidFill>
            <a:schemeClr val="accent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2400" dirty="0">
                <a:solidFill>
                  <a:srgbClr val="FFFFFF"/>
                </a:solidFill>
                <a:latin typeface="+mj-lt"/>
              </a:rPr>
              <a:t>02</a:t>
            </a:r>
          </a:p>
        </p:txBody>
      </p:sp>
      <p:sp>
        <p:nvSpPr>
          <p:cNvPr id="55305" name="TextBox 16">
            <a:extLst>
              <a:ext uri="{FF2B5EF4-FFF2-40B4-BE49-F238E27FC236}">
                <a16:creationId xmlns:a16="http://schemas.microsoft.com/office/drawing/2014/main" id="{9E0608FB-2137-21EB-EB4D-CB644599F835}"/>
              </a:ext>
            </a:extLst>
          </p:cNvPr>
          <p:cNvSpPr txBox="1">
            <a:spLocks noChangeArrowheads="1"/>
          </p:cNvSpPr>
          <p:nvPr/>
        </p:nvSpPr>
        <p:spPr bwMode="auto">
          <a:xfrm>
            <a:off x="8397875" y="2381250"/>
            <a:ext cx="1122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solidFill>
                  <a:schemeClr val="accent1"/>
                </a:solidFill>
                <a:ea typeface="Open Sans ExtraBold" panose="020B0606030504020204" pitchFamily="34" charset="0"/>
                <a:cs typeface="Open Sans ExtraBold" panose="020B0606030504020204" pitchFamily="34" charset="0"/>
              </a:rPr>
              <a:t>Our Services</a:t>
            </a:r>
          </a:p>
        </p:txBody>
      </p:sp>
      <p:sp>
        <p:nvSpPr>
          <p:cNvPr id="18" name="TextBox 17">
            <a:extLst>
              <a:ext uri="{FF2B5EF4-FFF2-40B4-BE49-F238E27FC236}">
                <a16:creationId xmlns:a16="http://schemas.microsoft.com/office/drawing/2014/main" id="{A4CC6AE8-7AA3-396D-D53F-79ACB41F6728}"/>
              </a:ext>
            </a:extLst>
          </p:cNvPr>
          <p:cNvSpPr txBox="1"/>
          <p:nvPr/>
        </p:nvSpPr>
        <p:spPr>
          <a:xfrm>
            <a:off x="8387808" y="2727367"/>
            <a:ext cx="2153193" cy="692497"/>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a:t>
            </a:r>
          </a:p>
        </p:txBody>
      </p:sp>
      <p:cxnSp>
        <p:nvCxnSpPr>
          <p:cNvPr id="19" name="Straight Connector 18">
            <a:extLst>
              <a:ext uri="{FF2B5EF4-FFF2-40B4-BE49-F238E27FC236}">
                <a16:creationId xmlns:a16="http://schemas.microsoft.com/office/drawing/2014/main" id="{76424E35-360C-4F67-D49D-26F10FAE8F2A}"/>
              </a:ext>
            </a:extLst>
          </p:cNvPr>
          <p:cNvCxnSpPr/>
          <p:nvPr/>
        </p:nvCxnSpPr>
        <p:spPr>
          <a:xfrm flipV="1">
            <a:off x="1962150" y="4338638"/>
            <a:ext cx="1276350" cy="127635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DAB9E0B-954B-E94F-3F1A-0E35BE0B2428}"/>
              </a:ext>
            </a:extLst>
          </p:cNvPr>
          <p:cNvSpPr/>
          <p:nvPr/>
        </p:nvSpPr>
        <p:spPr>
          <a:xfrm>
            <a:off x="1955800" y="4306888"/>
            <a:ext cx="1293813" cy="1293812"/>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2400" dirty="0">
                <a:solidFill>
                  <a:schemeClr val="tx1"/>
                </a:solidFill>
                <a:latin typeface="+mj-lt"/>
              </a:rPr>
              <a:t>03</a:t>
            </a:r>
          </a:p>
        </p:txBody>
      </p:sp>
      <p:sp>
        <p:nvSpPr>
          <p:cNvPr id="55309" name="TextBox 20">
            <a:extLst>
              <a:ext uri="{FF2B5EF4-FFF2-40B4-BE49-F238E27FC236}">
                <a16:creationId xmlns:a16="http://schemas.microsoft.com/office/drawing/2014/main" id="{F3D2EAD8-1E57-C5A5-6D6D-7EE783BEC6FC}"/>
              </a:ext>
            </a:extLst>
          </p:cNvPr>
          <p:cNvSpPr txBox="1">
            <a:spLocks noChangeArrowheads="1"/>
          </p:cNvSpPr>
          <p:nvPr/>
        </p:nvSpPr>
        <p:spPr bwMode="auto">
          <a:xfrm>
            <a:off x="3562350" y="4359275"/>
            <a:ext cx="782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Portfolio</a:t>
            </a:r>
          </a:p>
        </p:txBody>
      </p:sp>
      <p:sp>
        <p:nvSpPr>
          <p:cNvPr id="22" name="TextBox 21">
            <a:extLst>
              <a:ext uri="{FF2B5EF4-FFF2-40B4-BE49-F238E27FC236}">
                <a16:creationId xmlns:a16="http://schemas.microsoft.com/office/drawing/2014/main" id="{17668B78-31F3-2B71-E0AC-3E6175DEDCE7}"/>
              </a:ext>
            </a:extLst>
          </p:cNvPr>
          <p:cNvSpPr txBox="1"/>
          <p:nvPr/>
        </p:nvSpPr>
        <p:spPr>
          <a:xfrm>
            <a:off x="3553049" y="4704810"/>
            <a:ext cx="2153193" cy="692497"/>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a:t>
            </a:r>
          </a:p>
        </p:txBody>
      </p:sp>
      <p:cxnSp>
        <p:nvCxnSpPr>
          <p:cNvPr id="23" name="Straight Connector 22">
            <a:extLst>
              <a:ext uri="{FF2B5EF4-FFF2-40B4-BE49-F238E27FC236}">
                <a16:creationId xmlns:a16="http://schemas.microsoft.com/office/drawing/2014/main" id="{3A7089C6-4323-1EEF-F928-35FD269968C5}"/>
              </a:ext>
            </a:extLst>
          </p:cNvPr>
          <p:cNvCxnSpPr/>
          <p:nvPr/>
        </p:nvCxnSpPr>
        <p:spPr>
          <a:xfrm flipV="1">
            <a:off x="6796088" y="4338638"/>
            <a:ext cx="1277937" cy="127635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E9B605A-405B-BAAB-4FC9-749BD0585218}"/>
              </a:ext>
            </a:extLst>
          </p:cNvPr>
          <p:cNvSpPr/>
          <p:nvPr/>
        </p:nvSpPr>
        <p:spPr>
          <a:xfrm>
            <a:off x="6791325" y="4306888"/>
            <a:ext cx="1292225" cy="1293812"/>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2400" dirty="0">
                <a:solidFill>
                  <a:schemeClr val="tx1"/>
                </a:solidFill>
                <a:latin typeface="+mj-lt"/>
              </a:rPr>
              <a:t>04</a:t>
            </a:r>
          </a:p>
        </p:txBody>
      </p:sp>
      <p:sp>
        <p:nvSpPr>
          <p:cNvPr id="55313" name="TextBox 24">
            <a:extLst>
              <a:ext uri="{FF2B5EF4-FFF2-40B4-BE49-F238E27FC236}">
                <a16:creationId xmlns:a16="http://schemas.microsoft.com/office/drawing/2014/main" id="{BE46F355-D285-295A-725D-F33B99C33DB8}"/>
              </a:ext>
            </a:extLst>
          </p:cNvPr>
          <p:cNvSpPr txBox="1">
            <a:spLocks noChangeArrowheads="1"/>
          </p:cNvSpPr>
          <p:nvPr/>
        </p:nvSpPr>
        <p:spPr bwMode="auto">
          <a:xfrm>
            <a:off x="8397875" y="4359275"/>
            <a:ext cx="615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Pricing</a:t>
            </a:r>
          </a:p>
        </p:txBody>
      </p:sp>
      <p:sp>
        <p:nvSpPr>
          <p:cNvPr id="26" name="TextBox 25">
            <a:extLst>
              <a:ext uri="{FF2B5EF4-FFF2-40B4-BE49-F238E27FC236}">
                <a16:creationId xmlns:a16="http://schemas.microsoft.com/office/drawing/2014/main" id="{6C65FB9A-7CAC-600B-C5FA-57C30708DB04}"/>
              </a:ext>
            </a:extLst>
          </p:cNvPr>
          <p:cNvSpPr txBox="1"/>
          <p:nvPr/>
        </p:nvSpPr>
        <p:spPr>
          <a:xfrm>
            <a:off x="8387808" y="4704810"/>
            <a:ext cx="2153193" cy="692497"/>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04790674-14ED-3B87-EB9D-D9E7D87A7B85}"/>
              </a:ext>
            </a:extLst>
          </p:cNvPr>
          <p:cNvCxnSpPr/>
          <p:nvPr/>
        </p:nvCxnSpPr>
        <p:spPr>
          <a:xfrm>
            <a:off x="2916238" y="3883025"/>
            <a:ext cx="6343650"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56322" name="Title 1">
            <a:extLst>
              <a:ext uri="{FF2B5EF4-FFF2-40B4-BE49-F238E27FC236}">
                <a16:creationId xmlns:a16="http://schemas.microsoft.com/office/drawing/2014/main" id="{F8433B56-FA58-74D0-2F5E-0AE001157752}"/>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Presentation Agenda</a:t>
            </a:r>
          </a:p>
        </p:txBody>
      </p:sp>
      <p:sp>
        <p:nvSpPr>
          <p:cNvPr id="3" name="Slide Number Placeholder 2">
            <a:extLst>
              <a:ext uri="{FF2B5EF4-FFF2-40B4-BE49-F238E27FC236}">
                <a16:creationId xmlns:a16="http://schemas.microsoft.com/office/drawing/2014/main" id="{B30C5E5A-50BD-3B8B-F748-F69D165E8397}"/>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66E74323-4ADB-4F4B-9429-734A40994D1C}" type="slidenum">
              <a:rPr lang="en-US">
                <a:solidFill>
                  <a:schemeClr val="tx1">
                    <a:alpha val="40000"/>
                  </a:schemeClr>
                </a:solidFill>
                <a:latin typeface="+mn-lt"/>
              </a:rPr>
              <a:pPr defTabSz="914330" fontAlgn="auto">
                <a:spcBef>
                  <a:spcPts val="0"/>
                </a:spcBef>
                <a:spcAft>
                  <a:spcPts val="0"/>
                </a:spcAft>
                <a:defRPr/>
              </a:pPr>
              <a:t>11</a:t>
            </a:fld>
            <a:endParaRPr lang="en-US" dirty="0">
              <a:solidFill>
                <a:schemeClr val="tx1">
                  <a:alpha val="40000"/>
                </a:schemeClr>
              </a:solidFill>
              <a:latin typeface="+mn-lt"/>
            </a:endParaRPr>
          </a:p>
        </p:txBody>
      </p:sp>
      <p:sp>
        <p:nvSpPr>
          <p:cNvPr id="56324" name="TextBox 4">
            <a:extLst>
              <a:ext uri="{FF2B5EF4-FFF2-40B4-BE49-F238E27FC236}">
                <a16:creationId xmlns:a16="http://schemas.microsoft.com/office/drawing/2014/main" id="{C84E3524-B7A6-6635-7535-B44568F26408}"/>
              </a:ext>
            </a:extLst>
          </p:cNvPr>
          <p:cNvSpPr txBox="1">
            <a:spLocks noChangeArrowheads="1"/>
          </p:cNvSpPr>
          <p:nvPr/>
        </p:nvSpPr>
        <p:spPr bwMode="auto">
          <a:xfrm>
            <a:off x="2268538" y="4403725"/>
            <a:ext cx="1295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ea typeface="Open Sans ExtraBold" panose="020B0606030504020204" pitchFamily="34" charset="0"/>
                <a:cs typeface="Open Sans ExtraBold" panose="020B0606030504020204" pitchFamily="34" charset="0"/>
              </a:rPr>
              <a:t>Who we are?</a:t>
            </a:r>
          </a:p>
        </p:txBody>
      </p:sp>
      <p:sp>
        <p:nvSpPr>
          <p:cNvPr id="6" name="TextBox 5">
            <a:extLst>
              <a:ext uri="{FF2B5EF4-FFF2-40B4-BE49-F238E27FC236}">
                <a16:creationId xmlns:a16="http://schemas.microsoft.com/office/drawing/2014/main" id="{8FF1A6CA-6003-DDD6-3024-3F2B4F01665F}"/>
              </a:ext>
            </a:extLst>
          </p:cNvPr>
          <p:cNvSpPr txBox="1"/>
          <p:nvPr/>
        </p:nvSpPr>
        <p:spPr>
          <a:xfrm>
            <a:off x="1691845" y="4823525"/>
            <a:ext cx="244923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a:t>
            </a:r>
          </a:p>
        </p:txBody>
      </p:sp>
      <p:grpSp>
        <p:nvGrpSpPr>
          <p:cNvPr id="56326" name="Group 10">
            <a:extLst>
              <a:ext uri="{FF2B5EF4-FFF2-40B4-BE49-F238E27FC236}">
                <a16:creationId xmlns:a16="http://schemas.microsoft.com/office/drawing/2014/main" id="{D4DAD019-2808-D6D5-FCAA-D06306091EEF}"/>
              </a:ext>
            </a:extLst>
          </p:cNvPr>
          <p:cNvGrpSpPr>
            <a:grpSpLocks/>
          </p:cNvGrpSpPr>
          <p:nvPr/>
        </p:nvGrpSpPr>
        <p:grpSpPr bwMode="auto">
          <a:xfrm>
            <a:off x="2703513" y="3670300"/>
            <a:ext cx="425450" cy="423863"/>
            <a:chOff x="4135669" y="2782263"/>
            <a:chExt cx="1298882" cy="1293474"/>
          </a:xfrm>
        </p:grpSpPr>
        <p:cxnSp>
          <p:nvCxnSpPr>
            <p:cNvPr id="7" name="Straight Connector 6">
              <a:extLst>
                <a:ext uri="{FF2B5EF4-FFF2-40B4-BE49-F238E27FC236}">
                  <a16:creationId xmlns:a16="http://schemas.microsoft.com/office/drawing/2014/main" id="{1D1F429F-CBB1-A685-0837-C8048832A37B}"/>
                </a:ext>
              </a:extLst>
            </p:cNvPr>
            <p:cNvCxnSpPr/>
            <p:nvPr/>
          </p:nvCxnSpPr>
          <p:spPr>
            <a:xfrm flipV="1">
              <a:off x="4135669" y="2782263"/>
              <a:ext cx="1294034"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545E123-EB56-2DA1-67C3-BA33037FBB2F}"/>
                </a:ext>
              </a:extLst>
            </p:cNvPr>
            <p:cNvSpPr/>
            <p:nvPr/>
          </p:nvSpPr>
          <p:spPr>
            <a:xfrm>
              <a:off x="4140514" y="2782263"/>
              <a:ext cx="1294037"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600">
                  <a:solidFill>
                    <a:schemeClr val="tx1"/>
                  </a:solidFill>
                </a:rPr>
                <a:t>1</a:t>
              </a:r>
              <a:endParaRPr lang="en-US" sz="1600" dirty="0">
                <a:solidFill>
                  <a:schemeClr val="tx1"/>
                </a:solidFill>
              </a:endParaRPr>
            </a:p>
          </p:txBody>
        </p:sp>
      </p:grpSp>
      <p:grpSp>
        <p:nvGrpSpPr>
          <p:cNvPr id="56327" name="Group 11">
            <a:extLst>
              <a:ext uri="{FF2B5EF4-FFF2-40B4-BE49-F238E27FC236}">
                <a16:creationId xmlns:a16="http://schemas.microsoft.com/office/drawing/2014/main" id="{E8B3C4E2-772A-6D66-E7B3-A77961ACCD77}"/>
              </a:ext>
            </a:extLst>
          </p:cNvPr>
          <p:cNvGrpSpPr>
            <a:grpSpLocks/>
          </p:cNvGrpSpPr>
          <p:nvPr/>
        </p:nvGrpSpPr>
        <p:grpSpPr bwMode="auto">
          <a:xfrm>
            <a:off x="5888038" y="3670300"/>
            <a:ext cx="425450" cy="423863"/>
            <a:chOff x="4135669" y="2782263"/>
            <a:chExt cx="1298882" cy="1293474"/>
          </a:xfrm>
        </p:grpSpPr>
        <p:cxnSp>
          <p:nvCxnSpPr>
            <p:cNvPr id="13" name="Straight Connector 12">
              <a:extLst>
                <a:ext uri="{FF2B5EF4-FFF2-40B4-BE49-F238E27FC236}">
                  <a16:creationId xmlns:a16="http://schemas.microsoft.com/office/drawing/2014/main" id="{FC4E03E2-01EB-41B7-8F84-A80A7D9623C3}"/>
                </a:ext>
              </a:extLst>
            </p:cNvPr>
            <p:cNvCxnSpPr/>
            <p:nvPr/>
          </p:nvCxnSpPr>
          <p:spPr>
            <a:xfrm flipV="1">
              <a:off x="4135669" y="2782263"/>
              <a:ext cx="1294034" cy="129347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1211537-5FAA-967C-E4AA-D790A73472DF}"/>
                </a:ext>
              </a:extLst>
            </p:cNvPr>
            <p:cNvSpPr/>
            <p:nvPr/>
          </p:nvSpPr>
          <p:spPr>
            <a:xfrm>
              <a:off x="4140514" y="2782263"/>
              <a:ext cx="1294037" cy="12934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600" dirty="0">
                  <a:solidFill>
                    <a:srgbClr val="FFFFFF"/>
                  </a:solidFill>
                </a:rPr>
                <a:t>2</a:t>
              </a:r>
            </a:p>
          </p:txBody>
        </p:sp>
      </p:grpSp>
      <p:grpSp>
        <p:nvGrpSpPr>
          <p:cNvPr id="56328" name="Group 14">
            <a:extLst>
              <a:ext uri="{FF2B5EF4-FFF2-40B4-BE49-F238E27FC236}">
                <a16:creationId xmlns:a16="http://schemas.microsoft.com/office/drawing/2014/main" id="{9A78B562-6C5C-9198-C5C8-C3B477A35C97}"/>
              </a:ext>
            </a:extLst>
          </p:cNvPr>
          <p:cNvGrpSpPr>
            <a:grpSpLocks/>
          </p:cNvGrpSpPr>
          <p:nvPr/>
        </p:nvGrpSpPr>
        <p:grpSpPr bwMode="auto">
          <a:xfrm>
            <a:off x="9045575" y="3670300"/>
            <a:ext cx="427038" cy="423863"/>
            <a:chOff x="4135669" y="2782263"/>
            <a:chExt cx="1298882" cy="1293474"/>
          </a:xfrm>
        </p:grpSpPr>
        <p:cxnSp>
          <p:nvCxnSpPr>
            <p:cNvPr id="16" name="Straight Connector 15">
              <a:extLst>
                <a:ext uri="{FF2B5EF4-FFF2-40B4-BE49-F238E27FC236}">
                  <a16:creationId xmlns:a16="http://schemas.microsoft.com/office/drawing/2014/main" id="{CD64547A-988D-3123-99B4-75FF7F428C64}"/>
                </a:ext>
              </a:extLst>
            </p:cNvPr>
            <p:cNvCxnSpPr/>
            <p:nvPr/>
          </p:nvCxnSpPr>
          <p:spPr>
            <a:xfrm flipV="1">
              <a:off x="4135669" y="2782263"/>
              <a:ext cx="1294052"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67DCD7A-B52C-C410-8511-1B8BAB3FE8EC}"/>
                </a:ext>
              </a:extLst>
            </p:cNvPr>
            <p:cNvSpPr/>
            <p:nvPr/>
          </p:nvSpPr>
          <p:spPr>
            <a:xfrm>
              <a:off x="4140499" y="2782263"/>
              <a:ext cx="1294052"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600">
                  <a:solidFill>
                    <a:schemeClr val="tx1"/>
                  </a:solidFill>
                </a:rPr>
                <a:t>3</a:t>
              </a:r>
              <a:endParaRPr lang="en-US" sz="1600" dirty="0">
                <a:solidFill>
                  <a:schemeClr val="tx1"/>
                </a:solidFill>
              </a:endParaRPr>
            </a:p>
          </p:txBody>
        </p:sp>
      </p:grpSp>
      <p:sp>
        <p:nvSpPr>
          <p:cNvPr id="56329" name="TextBox 17">
            <a:extLst>
              <a:ext uri="{FF2B5EF4-FFF2-40B4-BE49-F238E27FC236}">
                <a16:creationId xmlns:a16="http://schemas.microsoft.com/office/drawing/2014/main" id="{73EBFD6C-2ACB-E804-BE95-164B4E68D287}"/>
              </a:ext>
            </a:extLst>
          </p:cNvPr>
          <p:cNvSpPr txBox="1">
            <a:spLocks noChangeArrowheads="1"/>
          </p:cNvSpPr>
          <p:nvPr/>
        </p:nvSpPr>
        <p:spPr bwMode="auto">
          <a:xfrm>
            <a:off x="5595938" y="4403725"/>
            <a:ext cx="10001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solidFill>
                  <a:schemeClr val="accent1"/>
                </a:solidFill>
                <a:ea typeface="Open Sans ExtraBold" panose="020B0606030504020204" pitchFamily="34" charset="0"/>
                <a:cs typeface="Open Sans ExtraBold" panose="020B0606030504020204" pitchFamily="34" charset="0"/>
              </a:rPr>
              <a:t>Showcase</a:t>
            </a:r>
          </a:p>
        </p:txBody>
      </p:sp>
      <p:sp>
        <p:nvSpPr>
          <p:cNvPr id="19" name="TextBox 18">
            <a:extLst>
              <a:ext uri="{FF2B5EF4-FFF2-40B4-BE49-F238E27FC236}">
                <a16:creationId xmlns:a16="http://schemas.microsoft.com/office/drawing/2014/main" id="{AB0D3AA4-F38F-136D-F706-098A90C52831}"/>
              </a:ext>
            </a:extLst>
          </p:cNvPr>
          <p:cNvSpPr txBox="1"/>
          <p:nvPr/>
        </p:nvSpPr>
        <p:spPr>
          <a:xfrm>
            <a:off x="4871382" y="4823525"/>
            <a:ext cx="244923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a:t>
            </a:r>
          </a:p>
        </p:txBody>
      </p:sp>
      <p:sp>
        <p:nvSpPr>
          <p:cNvPr id="56331" name="TextBox 19">
            <a:extLst>
              <a:ext uri="{FF2B5EF4-FFF2-40B4-BE49-F238E27FC236}">
                <a16:creationId xmlns:a16="http://schemas.microsoft.com/office/drawing/2014/main" id="{F64D5BC7-B987-F4E2-AC28-A92DE43144D2}"/>
              </a:ext>
            </a:extLst>
          </p:cNvPr>
          <p:cNvSpPr txBox="1">
            <a:spLocks noChangeArrowheads="1"/>
          </p:cNvSpPr>
          <p:nvPr/>
        </p:nvSpPr>
        <p:spPr bwMode="auto">
          <a:xfrm>
            <a:off x="8228013" y="4403725"/>
            <a:ext cx="2095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ea typeface="Open Sans ExtraBold" panose="020B0606030504020204" pitchFamily="34" charset="0"/>
                <a:cs typeface="Open Sans ExtraBold" panose="020B0606030504020204" pitchFamily="34" charset="0"/>
              </a:rPr>
              <a:t>Process infographics</a:t>
            </a:r>
          </a:p>
        </p:txBody>
      </p:sp>
      <p:sp>
        <p:nvSpPr>
          <p:cNvPr id="21" name="TextBox 20">
            <a:extLst>
              <a:ext uri="{FF2B5EF4-FFF2-40B4-BE49-F238E27FC236}">
                <a16:creationId xmlns:a16="http://schemas.microsoft.com/office/drawing/2014/main" id="{670E646F-759A-BC2E-201A-F65EC30408CF}"/>
              </a:ext>
            </a:extLst>
          </p:cNvPr>
          <p:cNvSpPr txBox="1"/>
          <p:nvPr/>
        </p:nvSpPr>
        <p:spPr>
          <a:xfrm>
            <a:off x="8050921" y="4823525"/>
            <a:ext cx="244923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a:t>
            </a:r>
          </a:p>
        </p:txBody>
      </p:sp>
      <p:sp>
        <p:nvSpPr>
          <p:cNvPr id="56333" name="Freeform 1360">
            <a:extLst>
              <a:ext uri="{FF2B5EF4-FFF2-40B4-BE49-F238E27FC236}">
                <a16:creationId xmlns:a16="http://schemas.microsoft.com/office/drawing/2014/main" id="{25BFC375-9BA0-35E4-B6C8-53D76E4EE336}"/>
              </a:ext>
            </a:extLst>
          </p:cNvPr>
          <p:cNvSpPr>
            <a:spLocks noEditPoints="1"/>
          </p:cNvSpPr>
          <p:nvPr/>
        </p:nvSpPr>
        <p:spPr bwMode="auto">
          <a:xfrm>
            <a:off x="2552700" y="2633663"/>
            <a:ext cx="727075" cy="731837"/>
          </a:xfrm>
          <a:custGeom>
            <a:avLst/>
            <a:gdLst>
              <a:gd name="T0" fmla="*/ 2147483646 w 160"/>
              <a:gd name="T1" fmla="*/ 1233090457 h 160"/>
              <a:gd name="T2" fmla="*/ 2147483646 w 160"/>
              <a:gd name="T3" fmla="*/ 752392472 h 160"/>
              <a:gd name="T4" fmla="*/ 2147483646 w 160"/>
              <a:gd name="T5" fmla="*/ 355297716 h 160"/>
              <a:gd name="T6" fmla="*/ 2023090732 w 160"/>
              <a:gd name="T7" fmla="*/ 480693412 h 160"/>
              <a:gd name="T8" fmla="*/ 1445066107 w 160"/>
              <a:gd name="T9" fmla="*/ 0 h 160"/>
              <a:gd name="T10" fmla="*/ 1217982407 w 160"/>
              <a:gd name="T11" fmla="*/ 606093681 h 160"/>
              <a:gd name="T12" fmla="*/ 619313397 w 160"/>
              <a:gd name="T13" fmla="*/ 355297716 h 160"/>
              <a:gd name="T14" fmla="*/ 350945470 w 160"/>
              <a:gd name="T15" fmla="*/ 877792742 h 160"/>
              <a:gd name="T16" fmla="*/ 474807240 w 160"/>
              <a:gd name="T17" fmla="*/ 1295786018 h 160"/>
              <a:gd name="T18" fmla="*/ 0 w 160"/>
              <a:gd name="T19" fmla="*/ 1880981179 h 160"/>
              <a:gd name="T20" fmla="*/ 598669011 w 160"/>
              <a:gd name="T21" fmla="*/ 2110878625 h 160"/>
              <a:gd name="T22" fmla="*/ 289012313 w 160"/>
              <a:gd name="T23" fmla="*/ 2147483646 h 160"/>
              <a:gd name="T24" fmla="*/ 867036938 w 160"/>
              <a:gd name="T25" fmla="*/ 2147483646 h 160"/>
              <a:gd name="T26" fmla="*/ 1279915565 w 160"/>
              <a:gd name="T27" fmla="*/ 2147483646 h 160"/>
              <a:gd name="T28" fmla="*/ 1857940190 w 160"/>
              <a:gd name="T29" fmla="*/ 2147483646 h 160"/>
              <a:gd name="T30" fmla="*/ 2085023889 w 160"/>
              <a:gd name="T31" fmla="*/ 2147483646 h 160"/>
              <a:gd name="T32" fmla="*/ 2147483646 w 160"/>
              <a:gd name="T33" fmla="*/ 2147483646 h 160"/>
              <a:gd name="T34" fmla="*/ 2147483646 w 160"/>
              <a:gd name="T35" fmla="*/ 2147483646 h 160"/>
              <a:gd name="T36" fmla="*/ 2147483646 w 160"/>
              <a:gd name="T37" fmla="*/ 2048183064 h 160"/>
              <a:gd name="T38" fmla="*/ 2147483646 w 160"/>
              <a:gd name="T39" fmla="*/ 1462987903 h 160"/>
              <a:gd name="T40" fmla="*/ 2147483646 w 160"/>
              <a:gd name="T41" fmla="*/ 1922782794 h 160"/>
              <a:gd name="T42" fmla="*/ 2147483646 w 160"/>
              <a:gd name="T43" fmla="*/ 2147483646 h 160"/>
              <a:gd name="T44" fmla="*/ 2147483646 w 160"/>
              <a:gd name="T45" fmla="*/ 2147483646 h 160"/>
              <a:gd name="T46" fmla="*/ 2043735118 w 160"/>
              <a:gd name="T47" fmla="*/ 2147483646 h 160"/>
              <a:gd name="T48" fmla="*/ 1857940190 w 160"/>
              <a:gd name="T49" fmla="*/ 2147483646 h 160"/>
              <a:gd name="T50" fmla="*/ 1403777335 w 160"/>
              <a:gd name="T51" fmla="*/ 2147483646 h 160"/>
              <a:gd name="T52" fmla="*/ 990903252 w 160"/>
              <a:gd name="T53" fmla="*/ 2147483646 h 160"/>
              <a:gd name="T54" fmla="*/ 433518469 w 160"/>
              <a:gd name="T55" fmla="*/ 2147483646 h 160"/>
              <a:gd name="T56" fmla="*/ 701890940 w 160"/>
              <a:gd name="T57" fmla="*/ 2069081584 h 160"/>
              <a:gd name="T58" fmla="*/ 123861770 w 160"/>
              <a:gd name="T59" fmla="*/ 1880981179 h 160"/>
              <a:gd name="T60" fmla="*/ 474807240 w 160"/>
              <a:gd name="T61" fmla="*/ 1421186288 h 160"/>
              <a:gd name="T62" fmla="*/ 433518469 w 160"/>
              <a:gd name="T63" fmla="*/ 794194086 h 160"/>
              <a:gd name="T64" fmla="*/ 784463939 w 160"/>
              <a:gd name="T65" fmla="*/ 438896371 h 160"/>
              <a:gd name="T66" fmla="*/ 1403777335 w 160"/>
              <a:gd name="T67" fmla="*/ 480693412 h 160"/>
              <a:gd name="T68" fmla="*/ 1857940190 w 160"/>
              <a:gd name="T69" fmla="*/ 125400270 h 160"/>
              <a:gd name="T70" fmla="*/ 2043735118 w 160"/>
              <a:gd name="T71" fmla="*/ 710595431 h 160"/>
              <a:gd name="T72" fmla="*/ 2147483646 w 160"/>
              <a:gd name="T73" fmla="*/ 438896371 h 160"/>
              <a:gd name="T74" fmla="*/ 2147483646 w 160"/>
              <a:gd name="T75" fmla="*/ 1003193012 h 160"/>
              <a:gd name="T76" fmla="*/ 2147483646 w 160"/>
              <a:gd name="T77" fmla="*/ 1421186288 h 160"/>
              <a:gd name="T78" fmla="*/ 1651505420 w 160"/>
              <a:gd name="T79" fmla="*/ 1107690187 h 160"/>
              <a:gd name="T80" fmla="*/ 2147483646 w 160"/>
              <a:gd name="T81" fmla="*/ 1671986828 h 160"/>
              <a:gd name="T82" fmla="*/ 1217982407 w 160"/>
              <a:gd name="T83" fmla="*/ 1671986828 h 160"/>
              <a:gd name="T84" fmla="*/ 1651505420 w 160"/>
              <a:gd name="T85" fmla="*/ 2110878625 h 1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0" h="160">
                <a:moveTo>
                  <a:pt x="152" y="62"/>
                </a:moveTo>
                <a:cubicBezTo>
                  <a:pt x="137" y="62"/>
                  <a:pt x="137" y="62"/>
                  <a:pt x="137" y="62"/>
                </a:cubicBezTo>
                <a:cubicBezTo>
                  <a:pt x="134" y="62"/>
                  <a:pt x="132" y="61"/>
                  <a:pt x="131" y="59"/>
                </a:cubicBezTo>
                <a:cubicBezTo>
                  <a:pt x="131" y="56"/>
                  <a:pt x="131" y="54"/>
                  <a:pt x="133" y="52"/>
                </a:cubicBezTo>
                <a:cubicBezTo>
                  <a:pt x="143" y="42"/>
                  <a:pt x="143" y="42"/>
                  <a:pt x="143" y="42"/>
                </a:cubicBezTo>
                <a:cubicBezTo>
                  <a:pt x="145" y="40"/>
                  <a:pt x="146" y="38"/>
                  <a:pt x="146" y="36"/>
                </a:cubicBezTo>
                <a:cubicBezTo>
                  <a:pt x="146" y="34"/>
                  <a:pt x="145" y="32"/>
                  <a:pt x="143" y="30"/>
                </a:cubicBezTo>
                <a:cubicBezTo>
                  <a:pt x="130" y="17"/>
                  <a:pt x="130" y="17"/>
                  <a:pt x="130" y="17"/>
                </a:cubicBezTo>
                <a:cubicBezTo>
                  <a:pt x="127" y="14"/>
                  <a:pt x="121" y="14"/>
                  <a:pt x="118" y="17"/>
                </a:cubicBezTo>
                <a:cubicBezTo>
                  <a:pt x="108" y="27"/>
                  <a:pt x="108" y="27"/>
                  <a:pt x="108" y="27"/>
                </a:cubicBezTo>
                <a:cubicBezTo>
                  <a:pt x="106" y="29"/>
                  <a:pt x="104" y="29"/>
                  <a:pt x="101" y="29"/>
                </a:cubicBezTo>
                <a:cubicBezTo>
                  <a:pt x="99" y="28"/>
                  <a:pt x="98" y="26"/>
                  <a:pt x="98" y="23"/>
                </a:cubicBezTo>
                <a:cubicBezTo>
                  <a:pt x="98" y="8"/>
                  <a:pt x="98" y="8"/>
                  <a:pt x="98" y="8"/>
                </a:cubicBezTo>
                <a:cubicBezTo>
                  <a:pt x="98" y="4"/>
                  <a:pt x="94" y="0"/>
                  <a:pt x="90" y="0"/>
                </a:cubicBezTo>
                <a:cubicBezTo>
                  <a:pt x="70" y="0"/>
                  <a:pt x="70" y="0"/>
                  <a:pt x="70" y="0"/>
                </a:cubicBezTo>
                <a:cubicBezTo>
                  <a:pt x="66" y="0"/>
                  <a:pt x="62" y="4"/>
                  <a:pt x="62" y="8"/>
                </a:cubicBezTo>
                <a:cubicBezTo>
                  <a:pt x="62" y="23"/>
                  <a:pt x="62" y="23"/>
                  <a:pt x="62" y="23"/>
                </a:cubicBezTo>
                <a:cubicBezTo>
                  <a:pt x="62" y="26"/>
                  <a:pt x="61" y="28"/>
                  <a:pt x="59" y="29"/>
                </a:cubicBezTo>
                <a:cubicBezTo>
                  <a:pt x="56" y="29"/>
                  <a:pt x="54" y="29"/>
                  <a:pt x="52" y="27"/>
                </a:cubicBezTo>
                <a:cubicBezTo>
                  <a:pt x="42" y="17"/>
                  <a:pt x="42" y="17"/>
                  <a:pt x="42" y="17"/>
                </a:cubicBezTo>
                <a:cubicBezTo>
                  <a:pt x="39" y="14"/>
                  <a:pt x="33" y="14"/>
                  <a:pt x="30" y="17"/>
                </a:cubicBezTo>
                <a:cubicBezTo>
                  <a:pt x="17" y="30"/>
                  <a:pt x="17" y="30"/>
                  <a:pt x="17" y="30"/>
                </a:cubicBezTo>
                <a:cubicBezTo>
                  <a:pt x="15" y="32"/>
                  <a:pt x="14" y="34"/>
                  <a:pt x="14" y="36"/>
                </a:cubicBezTo>
                <a:cubicBezTo>
                  <a:pt x="14" y="38"/>
                  <a:pt x="15" y="40"/>
                  <a:pt x="17" y="42"/>
                </a:cubicBezTo>
                <a:cubicBezTo>
                  <a:pt x="27" y="52"/>
                  <a:pt x="27" y="52"/>
                  <a:pt x="27" y="52"/>
                </a:cubicBezTo>
                <a:cubicBezTo>
                  <a:pt x="29" y="54"/>
                  <a:pt x="29" y="56"/>
                  <a:pt x="29" y="59"/>
                </a:cubicBezTo>
                <a:cubicBezTo>
                  <a:pt x="28" y="61"/>
                  <a:pt x="26" y="62"/>
                  <a:pt x="23" y="62"/>
                </a:cubicBezTo>
                <a:cubicBezTo>
                  <a:pt x="8" y="62"/>
                  <a:pt x="8" y="62"/>
                  <a:pt x="8" y="62"/>
                </a:cubicBezTo>
                <a:cubicBezTo>
                  <a:pt x="4" y="62"/>
                  <a:pt x="0" y="66"/>
                  <a:pt x="0" y="70"/>
                </a:cubicBezTo>
                <a:cubicBezTo>
                  <a:pt x="0" y="90"/>
                  <a:pt x="0" y="90"/>
                  <a:pt x="0" y="90"/>
                </a:cubicBezTo>
                <a:cubicBezTo>
                  <a:pt x="0" y="94"/>
                  <a:pt x="4" y="98"/>
                  <a:pt x="8" y="98"/>
                </a:cubicBezTo>
                <a:cubicBezTo>
                  <a:pt x="23" y="98"/>
                  <a:pt x="23" y="98"/>
                  <a:pt x="23" y="98"/>
                </a:cubicBezTo>
                <a:cubicBezTo>
                  <a:pt x="26" y="98"/>
                  <a:pt x="28" y="99"/>
                  <a:pt x="29" y="101"/>
                </a:cubicBezTo>
                <a:cubicBezTo>
                  <a:pt x="29" y="104"/>
                  <a:pt x="29" y="106"/>
                  <a:pt x="27" y="108"/>
                </a:cubicBezTo>
                <a:cubicBezTo>
                  <a:pt x="17" y="118"/>
                  <a:pt x="17" y="118"/>
                  <a:pt x="17" y="118"/>
                </a:cubicBezTo>
                <a:cubicBezTo>
                  <a:pt x="15" y="120"/>
                  <a:pt x="14" y="122"/>
                  <a:pt x="14" y="124"/>
                </a:cubicBezTo>
                <a:cubicBezTo>
                  <a:pt x="14" y="126"/>
                  <a:pt x="15" y="128"/>
                  <a:pt x="17" y="130"/>
                </a:cubicBezTo>
                <a:cubicBezTo>
                  <a:pt x="30" y="143"/>
                  <a:pt x="30" y="143"/>
                  <a:pt x="30" y="143"/>
                </a:cubicBezTo>
                <a:cubicBezTo>
                  <a:pt x="33" y="146"/>
                  <a:pt x="39" y="146"/>
                  <a:pt x="42" y="143"/>
                </a:cubicBezTo>
                <a:cubicBezTo>
                  <a:pt x="52" y="133"/>
                  <a:pt x="52" y="133"/>
                  <a:pt x="52" y="133"/>
                </a:cubicBezTo>
                <a:cubicBezTo>
                  <a:pt x="54" y="131"/>
                  <a:pt x="56" y="131"/>
                  <a:pt x="59" y="131"/>
                </a:cubicBezTo>
                <a:cubicBezTo>
                  <a:pt x="61" y="132"/>
                  <a:pt x="62" y="134"/>
                  <a:pt x="62" y="137"/>
                </a:cubicBezTo>
                <a:cubicBezTo>
                  <a:pt x="62" y="152"/>
                  <a:pt x="62" y="152"/>
                  <a:pt x="62" y="152"/>
                </a:cubicBezTo>
                <a:cubicBezTo>
                  <a:pt x="62" y="156"/>
                  <a:pt x="66" y="160"/>
                  <a:pt x="70" y="160"/>
                </a:cubicBezTo>
                <a:cubicBezTo>
                  <a:pt x="90" y="160"/>
                  <a:pt x="90" y="160"/>
                  <a:pt x="90" y="160"/>
                </a:cubicBezTo>
                <a:cubicBezTo>
                  <a:pt x="94" y="160"/>
                  <a:pt x="98" y="156"/>
                  <a:pt x="98" y="152"/>
                </a:cubicBezTo>
                <a:cubicBezTo>
                  <a:pt x="98" y="137"/>
                  <a:pt x="98" y="137"/>
                  <a:pt x="98" y="137"/>
                </a:cubicBezTo>
                <a:cubicBezTo>
                  <a:pt x="98" y="134"/>
                  <a:pt x="99" y="132"/>
                  <a:pt x="101" y="131"/>
                </a:cubicBezTo>
                <a:cubicBezTo>
                  <a:pt x="104" y="131"/>
                  <a:pt x="106" y="131"/>
                  <a:pt x="108" y="133"/>
                </a:cubicBezTo>
                <a:cubicBezTo>
                  <a:pt x="118" y="143"/>
                  <a:pt x="118" y="143"/>
                  <a:pt x="118" y="143"/>
                </a:cubicBezTo>
                <a:cubicBezTo>
                  <a:pt x="121" y="146"/>
                  <a:pt x="127" y="146"/>
                  <a:pt x="130" y="143"/>
                </a:cubicBezTo>
                <a:cubicBezTo>
                  <a:pt x="143" y="130"/>
                  <a:pt x="143" y="130"/>
                  <a:pt x="143" y="130"/>
                </a:cubicBezTo>
                <a:cubicBezTo>
                  <a:pt x="145" y="128"/>
                  <a:pt x="146" y="126"/>
                  <a:pt x="146" y="124"/>
                </a:cubicBezTo>
                <a:cubicBezTo>
                  <a:pt x="146" y="122"/>
                  <a:pt x="145" y="120"/>
                  <a:pt x="143" y="118"/>
                </a:cubicBezTo>
                <a:cubicBezTo>
                  <a:pt x="133" y="108"/>
                  <a:pt x="133" y="108"/>
                  <a:pt x="133" y="108"/>
                </a:cubicBezTo>
                <a:cubicBezTo>
                  <a:pt x="131" y="106"/>
                  <a:pt x="131" y="104"/>
                  <a:pt x="131" y="101"/>
                </a:cubicBezTo>
                <a:cubicBezTo>
                  <a:pt x="132" y="99"/>
                  <a:pt x="134" y="98"/>
                  <a:pt x="137" y="98"/>
                </a:cubicBezTo>
                <a:cubicBezTo>
                  <a:pt x="152" y="98"/>
                  <a:pt x="152" y="98"/>
                  <a:pt x="152" y="98"/>
                </a:cubicBezTo>
                <a:cubicBezTo>
                  <a:pt x="156" y="98"/>
                  <a:pt x="160" y="94"/>
                  <a:pt x="160" y="90"/>
                </a:cubicBezTo>
                <a:cubicBezTo>
                  <a:pt x="160" y="70"/>
                  <a:pt x="160" y="70"/>
                  <a:pt x="160" y="70"/>
                </a:cubicBezTo>
                <a:cubicBezTo>
                  <a:pt x="160" y="66"/>
                  <a:pt x="156" y="62"/>
                  <a:pt x="152" y="62"/>
                </a:cubicBezTo>
                <a:close/>
                <a:moveTo>
                  <a:pt x="154" y="90"/>
                </a:moveTo>
                <a:cubicBezTo>
                  <a:pt x="154" y="91"/>
                  <a:pt x="153" y="92"/>
                  <a:pt x="152" y="92"/>
                </a:cubicBezTo>
                <a:cubicBezTo>
                  <a:pt x="137" y="92"/>
                  <a:pt x="137" y="92"/>
                  <a:pt x="137" y="92"/>
                </a:cubicBezTo>
                <a:cubicBezTo>
                  <a:pt x="132" y="92"/>
                  <a:pt x="128" y="95"/>
                  <a:pt x="126" y="99"/>
                </a:cubicBezTo>
                <a:cubicBezTo>
                  <a:pt x="124" y="104"/>
                  <a:pt x="125" y="108"/>
                  <a:pt x="129" y="112"/>
                </a:cubicBezTo>
                <a:cubicBezTo>
                  <a:pt x="139" y="122"/>
                  <a:pt x="139" y="122"/>
                  <a:pt x="139" y="122"/>
                </a:cubicBezTo>
                <a:cubicBezTo>
                  <a:pt x="140" y="123"/>
                  <a:pt x="140" y="125"/>
                  <a:pt x="139" y="126"/>
                </a:cubicBezTo>
                <a:cubicBezTo>
                  <a:pt x="126" y="139"/>
                  <a:pt x="126" y="139"/>
                  <a:pt x="126" y="139"/>
                </a:cubicBezTo>
                <a:cubicBezTo>
                  <a:pt x="125" y="140"/>
                  <a:pt x="123" y="140"/>
                  <a:pt x="122" y="139"/>
                </a:cubicBezTo>
                <a:cubicBezTo>
                  <a:pt x="112" y="129"/>
                  <a:pt x="112" y="129"/>
                  <a:pt x="112" y="129"/>
                </a:cubicBezTo>
                <a:cubicBezTo>
                  <a:pt x="108" y="125"/>
                  <a:pt x="104" y="124"/>
                  <a:pt x="99" y="126"/>
                </a:cubicBezTo>
                <a:cubicBezTo>
                  <a:pt x="95" y="128"/>
                  <a:pt x="92" y="132"/>
                  <a:pt x="92" y="137"/>
                </a:cubicBezTo>
                <a:cubicBezTo>
                  <a:pt x="92" y="152"/>
                  <a:pt x="92" y="152"/>
                  <a:pt x="92" y="152"/>
                </a:cubicBezTo>
                <a:cubicBezTo>
                  <a:pt x="92" y="153"/>
                  <a:pt x="91" y="154"/>
                  <a:pt x="90" y="154"/>
                </a:cubicBezTo>
                <a:cubicBezTo>
                  <a:pt x="70" y="154"/>
                  <a:pt x="70" y="154"/>
                  <a:pt x="70" y="154"/>
                </a:cubicBezTo>
                <a:cubicBezTo>
                  <a:pt x="69" y="154"/>
                  <a:pt x="68" y="153"/>
                  <a:pt x="68" y="152"/>
                </a:cubicBezTo>
                <a:cubicBezTo>
                  <a:pt x="68" y="137"/>
                  <a:pt x="68" y="137"/>
                  <a:pt x="68" y="137"/>
                </a:cubicBezTo>
                <a:cubicBezTo>
                  <a:pt x="68" y="132"/>
                  <a:pt x="65" y="128"/>
                  <a:pt x="61" y="126"/>
                </a:cubicBezTo>
                <a:cubicBezTo>
                  <a:pt x="59" y="125"/>
                  <a:pt x="58" y="125"/>
                  <a:pt x="56" y="125"/>
                </a:cubicBezTo>
                <a:cubicBezTo>
                  <a:pt x="53" y="125"/>
                  <a:pt x="50" y="126"/>
                  <a:pt x="48" y="129"/>
                </a:cubicBezTo>
                <a:cubicBezTo>
                  <a:pt x="38" y="139"/>
                  <a:pt x="38" y="139"/>
                  <a:pt x="38" y="139"/>
                </a:cubicBezTo>
                <a:cubicBezTo>
                  <a:pt x="37" y="140"/>
                  <a:pt x="35" y="140"/>
                  <a:pt x="34" y="139"/>
                </a:cubicBezTo>
                <a:cubicBezTo>
                  <a:pt x="21" y="126"/>
                  <a:pt x="21" y="126"/>
                  <a:pt x="21" y="126"/>
                </a:cubicBezTo>
                <a:cubicBezTo>
                  <a:pt x="20" y="125"/>
                  <a:pt x="20" y="123"/>
                  <a:pt x="21" y="122"/>
                </a:cubicBezTo>
                <a:cubicBezTo>
                  <a:pt x="31" y="112"/>
                  <a:pt x="31" y="112"/>
                  <a:pt x="31" y="112"/>
                </a:cubicBezTo>
                <a:cubicBezTo>
                  <a:pt x="35" y="108"/>
                  <a:pt x="36" y="104"/>
                  <a:pt x="34" y="99"/>
                </a:cubicBezTo>
                <a:cubicBezTo>
                  <a:pt x="32" y="95"/>
                  <a:pt x="28" y="92"/>
                  <a:pt x="23" y="92"/>
                </a:cubicBezTo>
                <a:cubicBezTo>
                  <a:pt x="8" y="92"/>
                  <a:pt x="8" y="92"/>
                  <a:pt x="8" y="92"/>
                </a:cubicBezTo>
                <a:cubicBezTo>
                  <a:pt x="7" y="92"/>
                  <a:pt x="6" y="91"/>
                  <a:pt x="6" y="90"/>
                </a:cubicBezTo>
                <a:cubicBezTo>
                  <a:pt x="6" y="70"/>
                  <a:pt x="6" y="70"/>
                  <a:pt x="6" y="70"/>
                </a:cubicBezTo>
                <a:cubicBezTo>
                  <a:pt x="6" y="69"/>
                  <a:pt x="7" y="68"/>
                  <a:pt x="8" y="68"/>
                </a:cubicBezTo>
                <a:cubicBezTo>
                  <a:pt x="23" y="68"/>
                  <a:pt x="23" y="68"/>
                  <a:pt x="23" y="68"/>
                </a:cubicBezTo>
                <a:cubicBezTo>
                  <a:pt x="28" y="68"/>
                  <a:pt x="32" y="65"/>
                  <a:pt x="34" y="61"/>
                </a:cubicBezTo>
                <a:cubicBezTo>
                  <a:pt x="36" y="57"/>
                  <a:pt x="35" y="52"/>
                  <a:pt x="31" y="48"/>
                </a:cubicBezTo>
                <a:cubicBezTo>
                  <a:pt x="21" y="38"/>
                  <a:pt x="21" y="38"/>
                  <a:pt x="21" y="38"/>
                </a:cubicBezTo>
                <a:cubicBezTo>
                  <a:pt x="20" y="37"/>
                  <a:pt x="20" y="35"/>
                  <a:pt x="21" y="34"/>
                </a:cubicBezTo>
                <a:cubicBezTo>
                  <a:pt x="34" y="21"/>
                  <a:pt x="34" y="21"/>
                  <a:pt x="34" y="21"/>
                </a:cubicBezTo>
                <a:cubicBezTo>
                  <a:pt x="35" y="20"/>
                  <a:pt x="37" y="20"/>
                  <a:pt x="38" y="21"/>
                </a:cubicBezTo>
                <a:cubicBezTo>
                  <a:pt x="48" y="31"/>
                  <a:pt x="48" y="31"/>
                  <a:pt x="48" y="31"/>
                </a:cubicBezTo>
                <a:cubicBezTo>
                  <a:pt x="52" y="35"/>
                  <a:pt x="56" y="36"/>
                  <a:pt x="61" y="34"/>
                </a:cubicBezTo>
                <a:cubicBezTo>
                  <a:pt x="65" y="32"/>
                  <a:pt x="68" y="28"/>
                  <a:pt x="68" y="23"/>
                </a:cubicBezTo>
                <a:cubicBezTo>
                  <a:pt x="68" y="8"/>
                  <a:pt x="68" y="8"/>
                  <a:pt x="68" y="8"/>
                </a:cubicBezTo>
                <a:cubicBezTo>
                  <a:pt x="68" y="7"/>
                  <a:pt x="69" y="6"/>
                  <a:pt x="70" y="6"/>
                </a:cubicBezTo>
                <a:cubicBezTo>
                  <a:pt x="90" y="6"/>
                  <a:pt x="90" y="6"/>
                  <a:pt x="90" y="6"/>
                </a:cubicBezTo>
                <a:cubicBezTo>
                  <a:pt x="91" y="6"/>
                  <a:pt x="92" y="7"/>
                  <a:pt x="92" y="8"/>
                </a:cubicBezTo>
                <a:cubicBezTo>
                  <a:pt x="92" y="23"/>
                  <a:pt x="92" y="23"/>
                  <a:pt x="92" y="23"/>
                </a:cubicBezTo>
                <a:cubicBezTo>
                  <a:pt x="92" y="28"/>
                  <a:pt x="95" y="32"/>
                  <a:pt x="99" y="34"/>
                </a:cubicBezTo>
                <a:cubicBezTo>
                  <a:pt x="104" y="36"/>
                  <a:pt x="108" y="35"/>
                  <a:pt x="112" y="31"/>
                </a:cubicBezTo>
                <a:cubicBezTo>
                  <a:pt x="122" y="21"/>
                  <a:pt x="122" y="21"/>
                  <a:pt x="122" y="21"/>
                </a:cubicBezTo>
                <a:cubicBezTo>
                  <a:pt x="123" y="20"/>
                  <a:pt x="125" y="20"/>
                  <a:pt x="126" y="21"/>
                </a:cubicBezTo>
                <a:cubicBezTo>
                  <a:pt x="139" y="34"/>
                  <a:pt x="139" y="34"/>
                  <a:pt x="139" y="34"/>
                </a:cubicBezTo>
                <a:cubicBezTo>
                  <a:pt x="140" y="35"/>
                  <a:pt x="140" y="37"/>
                  <a:pt x="139" y="38"/>
                </a:cubicBezTo>
                <a:cubicBezTo>
                  <a:pt x="129" y="48"/>
                  <a:pt x="129" y="48"/>
                  <a:pt x="129" y="48"/>
                </a:cubicBezTo>
                <a:cubicBezTo>
                  <a:pt x="125" y="52"/>
                  <a:pt x="124" y="57"/>
                  <a:pt x="126" y="61"/>
                </a:cubicBezTo>
                <a:cubicBezTo>
                  <a:pt x="128" y="65"/>
                  <a:pt x="132" y="68"/>
                  <a:pt x="137" y="68"/>
                </a:cubicBezTo>
                <a:cubicBezTo>
                  <a:pt x="152" y="68"/>
                  <a:pt x="152" y="68"/>
                  <a:pt x="152" y="68"/>
                </a:cubicBezTo>
                <a:cubicBezTo>
                  <a:pt x="153" y="68"/>
                  <a:pt x="154" y="69"/>
                  <a:pt x="154" y="70"/>
                </a:cubicBezTo>
                <a:lnTo>
                  <a:pt x="154" y="90"/>
                </a:lnTo>
                <a:close/>
                <a:moveTo>
                  <a:pt x="80" y="53"/>
                </a:moveTo>
                <a:cubicBezTo>
                  <a:pt x="65" y="53"/>
                  <a:pt x="53" y="65"/>
                  <a:pt x="53" y="80"/>
                </a:cubicBezTo>
                <a:cubicBezTo>
                  <a:pt x="53" y="95"/>
                  <a:pt x="65" y="107"/>
                  <a:pt x="80" y="107"/>
                </a:cubicBezTo>
                <a:cubicBezTo>
                  <a:pt x="95" y="107"/>
                  <a:pt x="107" y="95"/>
                  <a:pt x="107" y="80"/>
                </a:cubicBezTo>
                <a:cubicBezTo>
                  <a:pt x="107" y="65"/>
                  <a:pt x="95" y="53"/>
                  <a:pt x="80" y="53"/>
                </a:cubicBezTo>
                <a:close/>
                <a:moveTo>
                  <a:pt x="80" y="101"/>
                </a:moveTo>
                <a:cubicBezTo>
                  <a:pt x="69" y="101"/>
                  <a:pt x="59" y="91"/>
                  <a:pt x="59" y="80"/>
                </a:cubicBezTo>
                <a:cubicBezTo>
                  <a:pt x="59" y="69"/>
                  <a:pt x="69" y="59"/>
                  <a:pt x="80" y="59"/>
                </a:cubicBezTo>
                <a:cubicBezTo>
                  <a:pt x="91" y="59"/>
                  <a:pt x="101" y="69"/>
                  <a:pt x="101" y="80"/>
                </a:cubicBezTo>
                <a:cubicBezTo>
                  <a:pt x="101" y="91"/>
                  <a:pt x="91" y="101"/>
                  <a:pt x="80" y="10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56334" name="Freeform 1328">
            <a:extLst>
              <a:ext uri="{FF2B5EF4-FFF2-40B4-BE49-F238E27FC236}">
                <a16:creationId xmlns:a16="http://schemas.microsoft.com/office/drawing/2014/main" id="{8B924850-060C-EE38-A923-07AA15CF4163}"/>
              </a:ext>
            </a:extLst>
          </p:cNvPr>
          <p:cNvSpPr>
            <a:spLocks noEditPoints="1"/>
          </p:cNvSpPr>
          <p:nvPr/>
        </p:nvSpPr>
        <p:spPr bwMode="auto">
          <a:xfrm>
            <a:off x="5724525" y="2635250"/>
            <a:ext cx="727075" cy="733425"/>
          </a:xfrm>
          <a:custGeom>
            <a:avLst/>
            <a:gdLst>
              <a:gd name="T0" fmla="*/ 1651505420 w 160"/>
              <a:gd name="T1" fmla="*/ 1449394485 h 160"/>
              <a:gd name="T2" fmla="*/ 2043735118 w 160"/>
              <a:gd name="T3" fmla="*/ 1071290978 h 160"/>
              <a:gd name="T4" fmla="*/ 1651505420 w 160"/>
              <a:gd name="T5" fmla="*/ 672184013 h 160"/>
              <a:gd name="T6" fmla="*/ 1259271179 w 160"/>
              <a:gd name="T7" fmla="*/ 1071290978 h 160"/>
              <a:gd name="T8" fmla="*/ 1651505420 w 160"/>
              <a:gd name="T9" fmla="*/ 1449394485 h 160"/>
              <a:gd name="T10" fmla="*/ 1651505420 w 160"/>
              <a:gd name="T11" fmla="*/ 777210473 h 160"/>
              <a:gd name="T12" fmla="*/ 1919873347 w 160"/>
              <a:gd name="T13" fmla="*/ 1071290978 h 160"/>
              <a:gd name="T14" fmla="*/ 1651505420 w 160"/>
              <a:gd name="T15" fmla="*/ 1344363441 h 160"/>
              <a:gd name="T16" fmla="*/ 1383132949 w 160"/>
              <a:gd name="T17" fmla="*/ 1071290978 h 160"/>
              <a:gd name="T18" fmla="*/ 1651505420 w 160"/>
              <a:gd name="T19" fmla="*/ 777210473 h 160"/>
              <a:gd name="T20" fmla="*/ 1651505420 w 160"/>
              <a:gd name="T21" fmla="*/ 2147483646 h 160"/>
              <a:gd name="T22" fmla="*/ 2147483646 w 160"/>
              <a:gd name="T23" fmla="*/ 1827493408 h 160"/>
              <a:gd name="T24" fmla="*/ 2147483646 w 160"/>
              <a:gd name="T25" fmla="*/ 315083964 h 160"/>
              <a:gd name="T26" fmla="*/ 1651505420 w 160"/>
              <a:gd name="T27" fmla="*/ 0 h 160"/>
              <a:gd name="T28" fmla="*/ 887681323 w 160"/>
              <a:gd name="T29" fmla="*/ 315083964 h 160"/>
              <a:gd name="T30" fmla="*/ 805108324 w 160"/>
              <a:gd name="T31" fmla="*/ 1827493408 h 160"/>
              <a:gd name="T32" fmla="*/ 1651505420 w 160"/>
              <a:gd name="T33" fmla="*/ 2147483646 h 160"/>
              <a:gd name="T34" fmla="*/ 970258866 w 160"/>
              <a:gd name="T35" fmla="*/ 399106965 h 160"/>
              <a:gd name="T36" fmla="*/ 1651505420 w 160"/>
              <a:gd name="T37" fmla="*/ 105026460 h 160"/>
              <a:gd name="T38" fmla="*/ 2147483646 w 160"/>
              <a:gd name="T39" fmla="*/ 399106965 h 160"/>
              <a:gd name="T40" fmla="*/ 2147483646 w 160"/>
              <a:gd name="T41" fmla="*/ 1764478449 h 160"/>
              <a:gd name="T42" fmla="*/ 1651505420 w 160"/>
              <a:gd name="T43" fmla="*/ 2147483646 h 160"/>
              <a:gd name="T44" fmla="*/ 887681323 w 160"/>
              <a:gd name="T45" fmla="*/ 1764478449 h 160"/>
              <a:gd name="T46" fmla="*/ 970258866 w 160"/>
              <a:gd name="T47" fmla="*/ 399106965 h 160"/>
              <a:gd name="T48" fmla="*/ 2147483646 w 160"/>
              <a:gd name="T49" fmla="*/ 2147483646 h 160"/>
              <a:gd name="T50" fmla="*/ 1651505420 w 160"/>
              <a:gd name="T51" fmla="*/ 2147483646 h 160"/>
              <a:gd name="T52" fmla="*/ 0 w 160"/>
              <a:gd name="T53" fmla="*/ 2147483646 h 160"/>
              <a:gd name="T54" fmla="*/ 990903252 w 160"/>
              <a:gd name="T55" fmla="*/ 2147483646 h 160"/>
              <a:gd name="T56" fmla="*/ 1052831865 w 160"/>
              <a:gd name="T57" fmla="*/ 2147483646 h 160"/>
              <a:gd name="T58" fmla="*/ 990903252 w 160"/>
              <a:gd name="T59" fmla="*/ 2147483646 h 160"/>
              <a:gd name="T60" fmla="*/ 103217385 w 160"/>
              <a:gd name="T61" fmla="*/ 2147483646 h 160"/>
              <a:gd name="T62" fmla="*/ 1651505420 w 160"/>
              <a:gd name="T63" fmla="*/ 2147483646 h 160"/>
              <a:gd name="T64" fmla="*/ 2147483646 w 160"/>
              <a:gd name="T65" fmla="*/ 2147483646 h 160"/>
              <a:gd name="T66" fmla="*/ 2147483646 w 160"/>
              <a:gd name="T67" fmla="*/ 2147483646 h 160"/>
              <a:gd name="T68" fmla="*/ 2147483646 w 160"/>
              <a:gd name="T69" fmla="*/ 2147483646 h 160"/>
              <a:gd name="T70" fmla="*/ 2147483646 w 160"/>
              <a:gd name="T71" fmla="*/ 2147483646 h 160"/>
              <a:gd name="T72" fmla="*/ 2147483646 w 160"/>
              <a:gd name="T73" fmla="*/ 2147483646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 h="160">
                <a:moveTo>
                  <a:pt x="80" y="69"/>
                </a:moveTo>
                <a:cubicBezTo>
                  <a:pt x="90" y="69"/>
                  <a:pt x="99" y="61"/>
                  <a:pt x="99" y="51"/>
                </a:cubicBezTo>
                <a:cubicBezTo>
                  <a:pt x="99" y="40"/>
                  <a:pt x="90" y="32"/>
                  <a:pt x="80" y="32"/>
                </a:cubicBezTo>
                <a:cubicBezTo>
                  <a:pt x="70" y="32"/>
                  <a:pt x="61" y="40"/>
                  <a:pt x="61" y="51"/>
                </a:cubicBezTo>
                <a:cubicBezTo>
                  <a:pt x="61" y="61"/>
                  <a:pt x="70" y="69"/>
                  <a:pt x="80" y="69"/>
                </a:cubicBezTo>
                <a:close/>
                <a:moveTo>
                  <a:pt x="80" y="37"/>
                </a:moveTo>
                <a:cubicBezTo>
                  <a:pt x="87" y="37"/>
                  <a:pt x="93" y="43"/>
                  <a:pt x="93" y="51"/>
                </a:cubicBezTo>
                <a:cubicBezTo>
                  <a:pt x="93" y="58"/>
                  <a:pt x="87" y="64"/>
                  <a:pt x="80" y="64"/>
                </a:cubicBezTo>
                <a:cubicBezTo>
                  <a:pt x="73" y="64"/>
                  <a:pt x="67" y="58"/>
                  <a:pt x="67" y="51"/>
                </a:cubicBezTo>
                <a:cubicBezTo>
                  <a:pt x="67" y="43"/>
                  <a:pt x="73" y="37"/>
                  <a:pt x="80" y="37"/>
                </a:cubicBezTo>
                <a:close/>
                <a:moveTo>
                  <a:pt x="80" y="146"/>
                </a:moveTo>
                <a:cubicBezTo>
                  <a:pt x="120" y="87"/>
                  <a:pt x="120" y="87"/>
                  <a:pt x="120" y="87"/>
                </a:cubicBezTo>
                <a:cubicBezTo>
                  <a:pt x="136" y="66"/>
                  <a:pt x="134" y="33"/>
                  <a:pt x="116" y="15"/>
                </a:cubicBezTo>
                <a:cubicBezTo>
                  <a:pt x="106" y="5"/>
                  <a:pt x="93" y="0"/>
                  <a:pt x="80" y="0"/>
                </a:cubicBezTo>
                <a:cubicBezTo>
                  <a:pt x="66" y="0"/>
                  <a:pt x="53" y="5"/>
                  <a:pt x="43" y="15"/>
                </a:cubicBezTo>
                <a:cubicBezTo>
                  <a:pt x="25" y="33"/>
                  <a:pt x="23" y="66"/>
                  <a:pt x="39" y="87"/>
                </a:cubicBezTo>
                <a:lnTo>
                  <a:pt x="80" y="146"/>
                </a:lnTo>
                <a:close/>
                <a:moveTo>
                  <a:pt x="47" y="19"/>
                </a:moveTo>
                <a:cubicBezTo>
                  <a:pt x="56" y="10"/>
                  <a:pt x="67" y="5"/>
                  <a:pt x="80" y="5"/>
                </a:cubicBezTo>
                <a:cubicBezTo>
                  <a:pt x="92" y="5"/>
                  <a:pt x="103" y="10"/>
                  <a:pt x="112" y="19"/>
                </a:cubicBezTo>
                <a:cubicBezTo>
                  <a:pt x="128" y="35"/>
                  <a:pt x="130" y="65"/>
                  <a:pt x="116" y="84"/>
                </a:cubicBezTo>
                <a:cubicBezTo>
                  <a:pt x="80" y="137"/>
                  <a:pt x="80" y="137"/>
                  <a:pt x="80" y="137"/>
                </a:cubicBezTo>
                <a:cubicBezTo>
                  <a:pt x="43" y="84"/>
                  <a:pt x="43" y="84"/>
                  <a:pt x="43" y="84"/>
                </a:cubicBezTo>
                <a:cubicBezTo>
                  <a:pt x="29" y="65"/>
                  <a:pt x="31" y="35"/>
                  <a:pt x="47" y="19"/>
                </a:cubicBezTo>
                <a:close/>
                <a:moveTo>
                  <a:pt x="160" y="137"/>
                </a:moveTo>
                <a:cubicBezTo>
                  <a:pt x="160" y="149"/>
                  <a:pt x="133" y="160"/>
                  <a:pt x="80" y="160"/>
                </a:cubicBezTo>
                <a:cubicBezTo>
                  <a:pt x="27" y="160"/>
                  <a:pt x="0" y="149"/>
                  <a:pt x="0" y="137"/>
                </a:cubicBezTo>
                <a:cubicBezTo>
                  <a:pt x="0" y="127"/>
                  <a:pt x="20" y="118"/>
                  <a:pt x="48" y="115"/>
                </a:cubicBezTo>
                <a:cubicBezTo>
                  <a:pt x="49" y="115"/>
                  <a:pt x="50" y="116"/>
                  <a:pt x="51" y="117"/>
                </a:cubicBezTo>
                <a:cubicBezTo>
                  <a:pt x="51" y="118"/>
                  <a:pt x="50" y="120"/>
                  <a:pt x="48" y="120"/>
                </a:cubicBezTo>
                <a:cubicBezTo>
                  <a:pt x="20" y="123"/>
                  <a:pt x="5" y="132"/>
                  <a:pt x="5" y="137"/>
                </a:cubicBezTo>
                <a:cubicBezTo>
                  <a:pt x="5" y="145"/>
                  <a:pt x="34" y="155"/>
                  <a:pt x="80" y="155"/>
                </a:cubicBezTo>
                <a:cubicBezTo>
                  <a:pt x="126" y="155"/>
                  <a:pt x="155" y="145"/>
                  <a:pt x="155" y="137"/>
                </a:cubicBezTo>
                <a:cubicBezTo>
                  <a:pt x="155" y="132"/>
                  <a:pt x="140" y="123"/>
                  <a:pt x="112" y="120"/>
                </a:cubicBezTo>
                <a:cubicBezTo>
                  <a:pt x="110" y="120"/>
                  <a:pt x="109" y="118"/>
                  <a:pt x="109" y="117"/>
                </a:cubicBezTo>
                <a:cubicBezTo>
                  <a:pt x="110" y="116"/>
                  <a:pt x="111" y="115"/>
                  <a:pt x="112" y="115"/>
                </a:cubicBezTo>
                <a:cubicBezTo>
                  <a:pt x="140" y="118"/>
                  <a:pt x="160" y="127"/>
                  <a:pt x="160" y="1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56335" name="Freeform 1384">
            <a:extLst>
              <a:ext uri="{FF2B5EF4-FFF2-40B4-BE49-F238E27FC236}">
                <a16:creationId xmlns:a16="http://schemas.microsoft.com/office/drawing/2014/main" id="{F6294375-DD5E-611D-D964-F0731F06AFC5}"/>
              </a:ext>
            </a:extLst>
          </p:cNvPr>
          <p:cNvSpPr>
            <a:spLocks noEditPoints="1"/>
          </p:cNvSpPr>
          <p:nvPr/>
        </p:nvSpPr>
        <p:spPr bwMode="auto">
          <a:xfrm>
            <a:off x="8923338" y="2632075"/>
            <a:ext cx="703262" cy="733425"/>
          </a:xfrm>
          <a:custGeom>
            <a:avLst/>
            <a:gdLst>
              <a:gd name="T0" fmla="*/ 1544726326 w 155"/>
              <a:gd name="T1" fmla="*/ 2147483646 h 160"/>
              <a:gd name="T2" fmla="*/ 1544726326 w 155"/>
              <a:gd name="T3" fmla="*/ 2147483646 h 160"/>
              <a:gd name="T4" fmla="*/ 1585919330 w 155"/>
              <a:gd name="T5" fmla="*/ 273072463 h 160"/>
              <a:gd name="T6" fmla="*/ 1812478587 w 155"/>
              <a:gd name="T7" fmla="*/ 168046003 h 160"/>
              <a:gd name="T8" fmla="*/ 144173247 w 155"/>
              <a:gd name="T9" fmla="*/ 819221973 h 160"/>
              <a:gd name="T10" fmla="*/ 164772018 w 155"/>
              <a:gd name="T11" fmla="*/ 693187471 h 160"/>
              <a:gd name="T12" fmla="*/ 0 w 155"/>
              <a:gd name="T13" fmla="*/ 483129967 h 160"/>
              <a:gd name="T14" fmla="*/ 102980243 w 155"/>
              <a:gd name="T15" fmla="*/ 483129967 h 160"/>
              <a:gd name="T16" fmla="*/ 205965023 w 155"/>
              <a:gd name="T17" fmla="*/ 1302351940 h 160"/>
              <a:gd name="T18" fmla="*/ 267752261 w 155"/>
              <a:gd name="T19" fmla="*/ 1344363441 h 160"/>
              <a:gd name="T20" fmla="*/ 514910288 w 155"/>
              <a:gd name="T21" fmla="*/ 2147483646 h 160"/>
              <a:gd name="T22" fmla="*/ 185366252 w 155"/>
              <a:gd name="T23" fmla="*/ 1092294436 h 160"/>
              <a:gd name="T24" fmla="*/ 247158027 w 155"/>
              <a:gd name="T25" fmla="*/ 1008271435 h 160"/>
              <a:gd name="T26" fmla="*/ 308945265 w 155"/>
              <a:gd name="T27" fmla="*/ 273072463 h 160"/>
              <a:gd name="T28" fmla="*/ 411925508 w 155"/>
              <a:gd name="T29" fmla="*/ 231060962 h 160"/>
              <a:gd name="T30" fmla="*/ 473717283 w 155"/>
              <a:gd name="T31" fmla="*/ 273072463 h 160"/>
              <a:gd name="T32" fmla="*/ 411925508 w 155"/>
              <a:gd name="T33" fmla="*/ 2100570455 h 160"/>
              <a:gd name="T34" fmla="*/ 494311517 w 155"/>
              <a:gd name="T35" fmla="*/ 2142581956 h 160"/>
              <a:gd name="T36" fmla="*/ 308945265 w 155"/>
              <a:gd name="T37" fmla="*/ 1449394485 h 160"/>
              <a:gd name="T38" fmla="*/ 391331274 w 155"/>
              <a:gd name="T39" fmla="*/ 1869504909 h 160"/>
              <a:gd name="T40" fmla="*/ 453118512 w 155"/>
              <a:gd name="T41" fmla="*/ 1806489950 h 160"/>
              <a:gd name="T42" fmla="*/ 2147483646 w 155"/>
              <a:gd name="T43" fmla="*/ 1071290978 h 160"/>
              <a:gd name="T44" fmla="*/ 2147483646 w 155"/>
              <a:gd name="T45" fmla="*/ 714195513 h 160"/>
              <a:gd name="T46" fmla="*/ 2147483646 w 155"/>
              <a:gd name="T47" fmla="*/ 693187471 h 160"/>
              <a:gd name="T48" fmla="*/ 2147483646 w 155"/>
              <a:gd name="T49" fmla="*/ 546149510 h 160"/>
              <a:gd name="T50" fmla="*/ 2147483646 w 155"/>
              <a:gd name="T51" fmla="*/ 378103507 h 160"/>
              <a:gd name="T52" fmla="*/ 2147483646 w 155"/>
              <a:gd name="T53" fmla="*/ 168046003 h 160"/>
              <a:gd name="T54" fmla="*/ 2147483646 w 155"/>
              <a:gd name="T55" fmla="*/ 189049462 h 160"/>
              <a:gd name="T56" fmla="*/ 2147483646 w 155"/>
              <a:gd name="T57" fmla="*/ 357095465 h 160"/>
              <a:gd name="T58" fmla="*/ 2147483646 w 155"/>
              <a:gd name="T59" fmla="*/ 1302351940 h 160"/>
              <a:gd name="T60" fmla="*/ 2147483646 w 155"/>
              <a:gd name="T61" fmla="*/ 1176317438 h 160"/>
              <a:gd name="T62" fmla="*/ 2147483646 w 155"/>
              <a:gd name="T63" fmla="*/ 2147483646 h 160"/>
              <a:gd name="T64" fmla="*/ 2147483646 w 155"/>
              <a:gd name="T65" fmla="*/ 2147483646 h 160"/>
              <a:gd name="T66" fmla="*/ 2147483646 w 155"/>
              <a:gd name="T67" fmla="*/ 1806489950 h 160"/>
              <a:gd name="T68" fmla="*/ 2147483646 w 155"/>
              <a:gd name="T69" fmla="*/ 1533417487 h 160"/>
              <a:gd name="T70" fmla="*/ 2147483646 w 155"/>
              <a:gd name="T71" fmla="*/ 1197325480 h 160"/>
              <a:gd name="T72" fmla="*/ 2147483646 w 155"/>
              <a:gd name="T73" fmla="*/ 924248433 h 160"/>
              <a:gd name="T74" fmla="*/ 2147483646 w 155"/>
              <a:gd name="T75" fmla="*/ 441118466 h 160"/>
              <a:gd name="T76" fmla="*/ 2147483646 w 155"/>
              <a:gd name="T77" fmla="*/ 0 h 160"/>
              <a:gd name="T78" fmla="*/ 659083535 w 155"/>
              <a:gd name="T79" fmla="*/ 441118466 h 160"/>
              <a:gd name="T80" fmla="*/ 659083535 w 155"/>
              <a:gd name="T81" fmla="*/ 714195513 h 160"/>
              <a:gd name="T82" fmla="*/ 659083535 w 155"/>
              <a:gd name="T83" fmla="*/ 1197325480 h 160"/>
              <a:gd name="T84" fmla="*/ 659083535 w 155"/>
              <a:gd name="T85" fmla="*/ 1470397943 h 160"/>
              <a:gd name="T86" fmla="*/ 659083535 w 155"/>
              <a:gd name="T87" fmla="*/ 1806489950 h 160"/>
              <a:gd name="T88" fmla="*/ 659083535 w 155"/>
              <a:gd name="T89" fmla="*/ 2079562413 h 160"/>
              <a:gd name="T90" fmla="*/ 659083535 w 155"/>
              <a:gd name="T91" fmla="*/ 2147483646 h 160"/>
              <a:gd name="T92" fmla="*/ 535504521 w 155"/>
              <a:gd name="T93" fmla="*/ 2147483646 h 160"/>
              <a:gd name="T94" fmla="*/ 659083535 w 155"/>
              <a:gd name="T95" fmla="*/ 2147483646 h 160"/>
              <a:gd name="T96" fmla="*/ 906237025 w 155"/>
              <a:gd name="T97" fmla="*/ 2147483646 h 160"/>
              <a:gd name="T98" fmla="*/ 2147483646 w 155"/>
              <a:gd name="T99" fmla="*/ 2147483646 h 160"/>
              <a:gd name="T100" fmla="*/ 2147483646 w 155"/>
              <a:gd name="T101" fmla="*/ 2147483646 h 160"/>
              <a:gd name="T102" fmla="*/ 2147483646 w 155"/>
              <a:gd name="T103" fmla="*/ 441118466 h 160"/>
              <a:gd name="T104" fmla="*/ 2147483646 w 155"/>
              <a:gd name="T105" fmla="*/ 105026460 h 160"/>
              <a:gd name="T106" fmla="*/ 906237025 w 155"/>
              <a:gd name="T107" fmla="*/ 105026460 h 160"/>
              <a:gd name="T108" fmla="*/ 2147483646 w 155"/>
              <a:gd name="T109" fmla="*/ 2147483646 h 160"/>
              <a:gd name="T110" fmla="*/ 2147483646 w 155"/>
              <a:gd name="T111" fmla="*/ 2142581956 h 160"/>
              <a:gd name="T112" fmla="*/ 2147483646 w 155"/>
              <a:gd name="T113" fmla="*/ 2037550912 h 160"/>
              <a:gd name="T114" fmla="*/ 2147483646 w 155"/>
              <a:gd name="T115" fmla="*/ 2147483646 h 160"/>
              <a:gd name="T116" fmla="*/ 2147483646 w 155"/>
              <a:gd name="T117" fmla="*/ 1827493408 h 160"/>
              <a:gd name="T118" fmla="*/ 2147483646 w 155"/>
              <a:gd name="T119" fmla="*/ 1722466948 h 160"/>
              <a:gd name="T120" fmla="*/ 2147483646 w 155"/>
              <a:gd name="T121" fmla="*/ 1617440488 h 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0">
                <a:moveTo>
                  <a:pt x="75" y="131"/>
                </a:moveTo>
                <a:cubicBezTo>
                  <a:pt x="69" y="131"/>
                  <a:pt x="64" y="135"/>
                  <a:pt x="64" y="141"/>
                </a:cubicBezTo>
                <a:cubicBezTo>
                  <a:pt x="64" y="147"/>
                  <a:pt x="69" y="152"/>
                  <a:pt x="75" y="152"/>
                </a:cubicBezTo>
                <a:cubicBezTo>
                  <a:pt x="81" y="152"/>
                  <a:pt x="85" y="147"/>
                  <a:pt x="85" y="141"/>
                </a:cubicBezTo>
                <a:cubicBezTo>
                  <a:pt x="85" y="135"/>
                  <a:pt x="81" y="131"/>
                  <a:pt x="75" y="131"/>
                </a:cubicBezTo>
                <a:close/>
                <a:moveTo>
                  <a:pt x="75" y="147"/>
                </a:moveTo>
                <a:cubicBezTo>
                  <a:pt x="72" y="147"/>
                  <a:pt x="69" y="144"/>
                  <a:pt x="69" y="141"/>
                </a:cubicBezTo>
                <a:cubicBezTo>
                  <a:pt x="69" y="138"/>
                  <a:pt x="72" y="136"/>
                  <a:pt x="75" y="136"/>
                </a:cubicBezTo>
                <a:cubicBezTo>
                  <a:pt x="78" y="136"/>
                  <a:pt x="80" y="138"/>
                  <a:pt x="80" y="141"/>
                </a:cubicBezTo>
                <a:cubicBezTo>
                  <a:pt x="80" y="144"/>
                  <a:pt x="78" y="147"/>
                  <a:pt x="75" y="147"/>
                </a:cubicBezTo>
                <a:close/>
                <a:moveTo>
                  <a:pt x="64" y="11"/>
                </a:moveTo>
                <a:cubicBezTo>
                  <a:pt x="64" y="9"/>
                  <a:pt x="65" y="8"/>
                  <a:pt x="67" y="8"/>
                </a:cubicBezTo>
                <a:cubicBezTo>
                  <a:pt x="77" y="8"/>
                  <a:pt x="77" y="8"/>
                  <a:pt x="77" y="8"/>
                </a:cubicBezTo>
                <a:cubicBezTo>
                  <a:pt x="79" y="8"/>
                  <a:pt x="80" y="9"/>
                  <a:pt x="80" y="11"/>
                </a:cubicBezTo>
                <a:cubicBezTo>
                  <a:pt x="80" y="12"/>
                  <a:pt x="79" y="13"/>
                  <a:pt x="77" y="13"/>
                </a:cubicBezTo>
                <a:cubicBezTo>
                  <a:pt x="67" y="13"/>
                  <a:pt x="67" y="13"/>
                  <a:pt x="67" y="13"/>
                </a:cubicBezTo>
                <a:cubicBezTo>
                  <a:pt x="65" y="13"/>
                  <a:pt x="64" y="12"/>
                  <a:pt x="64" y="11"/>
                </a:cubicBezTo>
                <a:close/>
                <a:moveTo>
                  <a:pt x="83" y="11"/>
                </a:moveTo>
                <a:cubicBezTo>
                  <a:pt x="83" y="9"/>
                  <a:pt x="84" y="8"/>
                  <a:pt x="85" y="8"/>
                </a:cubicBezTo>
                <a:cubicBezTo>
                  <a:pt x="88" y="8"/>
                  <a:pt x="88" y="8"/>
                  <a:pt x="88" y="8"/>
                </a:cubicBezTo>
                <a:cubicBezTo>
                  <a:pt x="89" y="8"/>
                  <a:pt x="91" y="9"/>
                  <a:pt x="91" y="11"/>
                </a:cubicBezTo>
                <a:cubicBezTo>
                  <a:pt x="91" y="12"/>
                  <a:pt x="89" y="13"/>
                  <a:pt x="88" y="13"/>
                </a:cubicBezTo>
                <a:cubicBezTo>
                  <a:pt x="85" y="13"/>
                  <a:pt x="85" y="13"/>
                  <a:pt x="85" y="13"/>
                </a:cubicBezTo>
                <a:cubicBezTo>
                  <a:pt x="84" y="13"/>
                  <a:pt x="83" y="12"/>
                  <a:pt x="83" y="11"/>
                </a:cubicBezTo>
                <a:close/>
                <a:moveTo>
                  <a:pt x="7" y="39"/>
                </a:moveTo>
                <a:cubicBezTo>
                  <a:pt x="6" y="39"/>
                  <a:pt x="6" y="39"/>
                  <a:pt x="6" y="39"/>
                </a:cubicBezTo>
                <a:cubicBezTo>
                  <a:pt x="5" y="39"/>
                  <a:pt x="4" y="38"/>
                  <a:pt x="3" y="37"/>
                </a:cubicBezTo>
                <a:cubicBezTo>
                  <a:pt x="3" y="34"/>
                  <a:pt x="3" y="34"/>
                  <a:pt x="3" y="34"/>
                </a:cubicBezTo>
                <a:cubicBezTo>
                  <a:pt x="2" y="33"/>
                  <a:pt x="3" y="32"/>
                  <a:pt x="5" y="31"/>
                </a:cubicBezTo>
                <a:cubicBezTo>
                  <a:pt x="6" y="31"/>
                  <a:pt x="7" y="32"/>
                  <a:pt x="8" y="33"/>
                </a:cubicBezTo>
                <a:cubicBezTo>
                  <a:pt x="9" y="36"/>
                  <a:pt x="9" y="36"/>
                  <a:pt x="9" y="36"/>
                </a:cubicBezTo>
                <a:cubicBezTo>
                  <a:pt x="9" y="37"/>
                  <a:pt x="8" y="38"/>
                  <a:pt x="7" y="39"/>
                </a:cubicBezTo>
                <a:close/>
                <a:moveTo>
                  <a:pt x="3" y="26"/>
                </a:moveTo>
                <a:cubicBezTo>
                  <a:pt x="1" y="26"/>
                  <a:pt x="0" y="25"/>
                  <a:pt x="0" y="24"/>
                </a:cubicBezTo>
                <a:cubicBezTo>
                  <a:pt x="0" y="24"/>
                  <a:pt x="0" y="23"/>
                  <a:pt x="0" y="23"/>
                </a:cubicBezTo>
                <a:cubicBezTo>
                  <a:pt x="0" y="22"/>
                  <a:pt x="0" y="21"/>
                  <a:pt x="0" y="21"/>
                </a:cubicBezTo>
                <a:cubicBezTo>
                  <a:pt x="0" y="19"/>
                  <a:pt x="2" y="18"/>
                  <a:pt x="3" y="18"/>
                </a:cubicBezTo>
                <a:cubicBezTo>
                  <a:pt x="5" y="19"/>
                  <a:pt x="6" y="20"/>
                  <a:pt x="5" y="22"/>
                </a:cubicBezTo>
                <a:cubicBezTo>
                  <a:pt x="5" y="22"/>
                  <a:pt x="5" y="22"/>
                  <a:pt x="5" y="23"/>
                </a:cubicBezTo>
                <a:cubicBezTo>
                  <a:pt x="5" y="23"/>
                  <a:pt x="5" y="23"/>
                  <a:pt x="5" y="23"/>
                </a:cubicBezTo>
                <a:cubicBezTo>
                  <a:pt x="6" y="25"/>
                  <a:pt x="4" y="26"/>
                  <a:pt x="3" y="26"/>
                </a:cubicBezTo>
                <a:cubicBezTo>
                  <a:pt x="3" y="26"/>
                  <a:pt x="3" y="26"/>
                  <a:pt x="3" y="26"/>
                </a:cubicBezTo>
                <a:close/>
                <a:moveTo>
                  <a:pt x="13" y="64"/>
                </a:moveTo>
                <a:cubicBezTo>
                  <a:pt x="13" y="64"/>
                  <a:pt x="13" y="64"/>
                  <a:pt x="13" y="64"/>
                </a:cubicBezTo>
                <a:cubicBezTo>
                  <a:pt x="12" y="64"/>
                  <a:pt x="10" y="63"/>
                  <a:pt x="10" y="62"/>
                </a:cubicBezTo>
                <a:cubicBezTo>
                  <a:pt x="9" y="60"/>
                  <a:pt x="9" y="60"/>
                  <a:pt x="9" y="60"/>
                </a:cubicBezTo>
                <a:cubicBezTo>
                  <a:pt x="9" y="58"/>
                  <a:pt x="10" y="57"/>
                  <a:pt x="11" y="56"/>
                </a:cubicBezTo>
                <a:cubicBezTo>
                  <a:pt x="13" y="56"/>
                  <a:pt x="14" y="57"/>
                  <a:pt x="15" y="58"/>
                </a:cubicBezTo>
                <a:cubicBezTo>
                  <a:pt x="15" y="61"/>
                  <a:pt x="15" y="61"/>
                  <a:pt x="15" y="61"/>
                </a:cubicBezTo>
                <a:cubicBezTo>
                  <a:pt x="16" y="62"/>
                  <a:pt x="15" y="64"/>
                  <a:pt x="13" y="64"/>
                </a:cubicBezTo>
                <a:close/>
                <a:moveTo>
                  <a:pt x="27" y="114"/>
                </a:moveTo>
                <a:cubicBezTo>
                  <a:pt x="27" y="114"/>
                  <a:pt x="26" y="115"/>
                  <a:pt x="26" y="115"/>
                </a:cubicBezTo>
                <a:cubicBezTo>
                  <a:pt x="25" y="115"/>
                  <a:pt x="24" y="114"/>
                  <a:pt x="24" y="113"/>
                </a:cubicBezTo>
                <a:cubicBezTo>
                  <a:pt x="23" y="110"/>
                  <a:pt x="23" y="110"/>
                  <a:pt x="23" y="110"/>
                </a:cubicBezTo>
                <a:cubicBezTo>
                  <a:pt x="23" y="109"/>
                  <a:pt x="23" y="107"/>
                  <a:pt x="25" y="107"/>
                </a:cubicBezTo>
                <a:cubicBezTo>
                  <a:pt x="26" y="106"/>
                  <a:pt x="28" y="107"/>
                  <a:pt x="28" y="109"/>
                </a:cubicBezTo>
                <a:cubicBezTo>
                  <a:pt x="29" y="111"/>
                  <a:pt x="29" y="111"/>
                  <a:pt x="29" y="111"/>
                </a:cubicBezTo>
                <a:cubicBezTo>
                  <a:pt x="29" y="113"/>
                  <a:pt x="28" y="114"/>
                  <a:pt x="27" y="114"/>
                </a:cubicBezTo>
                <a:close/>
                <a:moveTo>
                  <a:pt x="10" y="51"/>
                </a:moveTo>
                <a:cubicBezTo>
                  <a:pt x="10" y="52"/>
                  <a:pt x="10" y="52"/>
                  <a:pt x="9" y="52"/>
                </a:cubicBezTo>
                <a:cubicBezTo>
                  <a:pt x="8" y="52"/>
                  <a:pt x="7" y="51"/>
                  <a:pt x="7" y="50"/>
                </a:cubicBezTo>
                <a:cubicBezTo>
                  <a:pt x="6" y="47"/>
                  <a:pt x="6" y="47"/>
                  <a:pt x="6" y="47"/>
                </a:cubicBezTo>
                <a:cubicBezTo>
                  <a:pt x="6" y="46"/>
                  <a:pt x="7" y="44"/>
                  <a:pt x="8" y="44"/>
                </a:cubicBezTo>
                <a:cubicBezTo>
                  <a:pt x="9" y="43"/>
                  <a:pt x="11" y="44"/>
                  <a:pt x="11" y="46"/>
                </a:cubicBezTo>
                <a:cubicBezTo>
                  <a:pt x="12" y="48"/>
                  <a:pt x="12" y="48"/>
                  <a:pt x="12" y="48"/>
                </a:cubicBezTo>
                <a:cubicBezTo>
                  <a:pt x="12" y="50"/>
                  <a:pt x="11" y="51"/>
                  <a:pt x="10" y="51"/>
                </a:cubicBezTo>
                <a:close/>
                <a:moveTo>
                  <a:pt x="7" y="15"/>
                </a:moveTo>
                <a:cubicBezTo>
                  <a:pt x="7" y="13"/>
                  <a:pt x="8" y="12"/>
                  <a:pt x="9" y="11"/>
                </a:cubicBezTo>
                <a:cubicBezTo>
                  <a:pt x="11" y="11"/>
                  <a:pt x="11" y="11"/>
                  <a:pt x="11" y="11"/>
                </a:cubicBezTo>
                <a:cubicBezTo>
                  <a:pt x="13" y="10"/>
                  <a:pt x="14" y="11"/>
                  <a:pt x="15" y="13"/>
                </a:cubicBezTo>
                <a:cubicBezTo>
                  <a:pt x="15" y="14"/>
                  <a:pt x="14" y="15"/>
                  <a:pt x="13" y="16"/>
                </a:cubicBezTo>
                <a:cubicBezTo>
                  <a:pt x="10" y="17"/>
                  <a:pt x="10" y="17"/>
                  <a:pt x="10" y="17"/>
                </a:cubicBezTo>
                <a:cubicBezTo>
                  <a:pt x="10" y="17"/>
                  <a:pt x="10" y="17"/>
                  <a:pt x="10" y="17"/>
                </a:cubicBezTo>
                <a:cubicBezTo>
                  <a:pt x="8" y="17"/>
                  <a:pt x="7" y="16"/>
                  <a:pt x="7" y="15"/>
                </a:cubicBezTo>
                <a:close/>
                <a:moveTo>
                  <a:pt x="20" y="11"/>
                </a:moveTo>
                <a:cubicBezTo>
                  <a:pt x="19" y="10"/>
                  <a:pt x="20" y="8"/>
                  <a:pt x="22" y="8"/>
                </a:cubicBezTo>
                <a:cubicBezTo>
                  <a:pt x="24" y="7"/>
                  <a:pt x="24" y="7"/>
                  <a:pt x="24" y="7"/>
                </a:cubicBezTo>
                <a:cubicBezTo>
                  <a:pt x="26" y="7"/>
                  <a:pt x="27" y="8"/>
                  <a:pt x="27" y="9"/>
                </a:cubicBezTo>
                <a:cubicBezTo>
                  <a:pt x="28" y="11"/>
                  <a:pt x="27" y="12"/>
                  <a:pt x="25" y="12"/>
                </a:cubicBezTo>
                <a:cubicBezTo>
                  <a:pt x="23" y="13"/>
                  <a:pt x="23" y="13"/>
                  <a:pt x="23" y="13"/>
                </a:cubicBezTo>
                <a:cubicBezTo>
                  <a:pt x="23" y="13"/>
                  <a:pt x="22" y="13"/>
                  <a:pt x="22" y="13"/>
                </a:cubicBezTo>
                <a:cubicBezTo>
                  <a:pt x="21" y="13"/>
                  <a:pt x="20" y="12"/>
                  <a:pt x="20" y="11"/>
                </a:cubicBezTo>
                <a:close/>
                <a:moveTo>
                  <a:pt x="24" y="102"/>
                </a:moveTo>
                <a:cubicBezTo>
                  <a:pt x="23" y="102"/>
                  <a:pt x="23" y="102"/>
                  <a:pt x="23" y="102"/>
                </a:cubicBezTo>
                <a:cubicBezTo>
                  <a:pt x="22" y="102"/>
                  <a:pt x="21" y="101"/>
                  <a:pt x="20" y="100"/>
                </a:cubicBezTo>
                <a:cubicBezTo>
                  <a:pt x="20" y="97"/>
                  <a:pt x="20" y="97"/>
                  <a:pt x="20" y="97"/>
                </a:cubicBezTo>
                <a:cubicBezTo>
                  <a:pt x="19" y="96"/>
                  <a:pt x="20" y="95"/>
                  <a:pt x="21" y="94"/>
                </a:cubicBezTo>
                <a:cubicBezTo>
                  <a:pt x="23" y="94"/>
                  <a:pt x="24" y="95"/>
                  <a:pt x="25" y="96"/>
                </a:cubicBezTo>
                <a:cubicBezTo>
                  <a:pt x="25" y="99"/>
                  <a:pt x="25" y="99"/>
                  <a:pt x="25" y="99"/>
                </a:cubicBezTo>
                <a:cubicBezTo>
                  <a:pt x="26" y="100"/>
                  <a:pt x="25" y="101"/>
                  <a:pt x="24" y="102"/>
                </a:cubicBezTo>
                <a:close/>
                <a:moveTo>
                  <a:pt x="17" y="77"/>
                </a:moveTo>
                <a:cubicBezTo>
                  <a:pt x="17" y="77"/>
                  <a:pt x="16" y="77"/>
                  <a:pt x="16" y="77"/>
                </a:cubicBezTo>
                <a:cubicBezTo>
                  <a:pt x="15" y="77"/>
                  <a:pt x="14" y="76"/>
                  <a:pt x="14" y="75"/>
                </a:cubicBezTo>
                <a:cubicBezTo>
                  <a:pt x="13" y="72"/>
                  <a:pt x="13" y="72"/>
                  <a:pt x="13" y="72"/>
                </a:cubicBezTo>
                <a:cubicBezTo>
                  <a:pt x="12" y="71"/>
                  <a:pt x="13" y="69"/>
                  <a:pt x="15" y="69"/>
                </a:cubicBezTo>
                <a:cubicBezTo>
                  <a:pt x="16" y="69"/>
                  <a:pt x="18" y="69"/>
                  <a:pt x="18" y="71"/>
                </a:cubicBezTo>
                <a:cubicBezTo>
                  <a:pt x="19" y="73"/>
                  <a:pt x="19" y="73"/>
                  <a:pt x="19" y="73"/>
                </a:cubicBezTo>
                <a:cubicBezTo>
                  <a:pt x="19" y="75"/>
                  <a:pt x="18" y="76"/>
                  <a:pt x="17" y="77"/>
                </a:cubicBezTo>
                <a:close/>
                <a:moveTo>
                  <a:pt x="20" y="89"/>
                </a:moveTo>
                <a:cubicBezTo>
                  <a:pt x="20" y="89"/>
                  <a:pt x="20" y="89"/>
                  <a:pt x="19" y="89"/>
                </a:cubicBezTo>
                <a:cubicBezTo>
                  <a:pt x="18" y="89"/>
                  <a:pt x="17" y="89"/>
                  <a:pt x="17" y="87"/>
                </a:cubicBezTo>
                <a:cubicBezTo>
                  <a:pt x="16" y="85"/>
                  <a:pt x="16" y="85"/>
                  <a:pt x="16" y="85"/>
                </a:cubicBezTo>
                <a:cubicBezTo>
                  <a:pt x="16" y="83"/>
                  <a:pt x="17" y="82"/>
                  <a:pt x="18" y="82"/>
                </a:cubicBezTo>
                <a:cubicBezTo>
                  <a:pt x="20" y="81"/>
                  <a:pt x="21" y="82"/>
                  <a:pt x="21" y="83"/>
                </a:cubicBezTo>
                <a:cubicBezTo>
                  <a:pt x="22" y="86"/>
                  <a:pt x="22" y="86"/>
                  <a:pt x="22" y="86"/>
                </a:cubicBezTo>
                <a:cubicBezTo>
                  <a:pt x="22" y="87"/>
                  <a:pt x="22" y="89"/>
                  <a:pt x="20" y="89"/>
                </a:cubicBezTo>
                <a:close/>
                <a:moveTo>
                  <a:pt x="149" y="47"/>
                </a:moveTo>
                <a:cubicBezTo>
                  <a:pt x="148" y="50"/>
                  <a:pt x="148" y="50"/>
                  <a:pt x="148" y="50"/>
                </a:cubicBezTo>
                <a:cubicBezTo>
                  <a:pt x="148" y="51"/>
                  <a:pt x="147" y="52"/>
                  <a:pt x="145" y="52"/>
                </a:cubicBezTo>
                <a:cubicBezTo>
                  <a:pt x="145" y="52"/>
                  <a:pt x="145" y="52"/>
                  <a:pt x="145" y="51"/>
                </a:cubicBezTo>
                <a:cubicBezTo>
                  <a:pt x="143" y="51"/>
                  <a:pt x="142" y="50"/>
                  <a:pt x="143" y="48"/>
                </a:cubicBezTo>
                <a:cubicBezTo>
                  <a:pt x="143" y="46"/>
                  <a:pt x="143" y="46"/>
                  <a:pt x="143" y="46"/>
                </a:cubicBezTo>
                <a:cubicBezTo>
                  <a:pt x="144" y="44"/>
                  <a:pt x="145" y="43"/>
                  <a:pt x="147" y="44"/>
                </a:cubicBezTo>
                <a:cubicBezTo>
                  <a:pt x="148" y="44"/>
                  <a:pt x="149" y="46"/>
                  <a:pt x="149" y="47"/>
                </a:cubicBezTo>
                <a:close/>
                <a:moveTo>
                  <a:pt x="152" y="34"/>
                </a:moveTo>
                <a:cubicBezTo>
                  <a:pt x="151" y="37"/>
                  <a:pt x="151" y="37"/>
                  <a:pt x="151" y="37"/>
                </a:cubicBezTo>
                <a:cubicBezTo>
                  <a:pt x="151" y="38"/>
                  <a:pt x="150" y="39"/>
                  <a:pt x="149" y="39"/>
                </a:cubicBezTo>
                <a:cubicBezTo>
                  <a:pt x="149" y="39"/>
                  <a:pt x="148" y="39"/>
                  <a:pt x="148" y="39"/>
                </a:cubicBezTo>
                <a:cubicBezTo>
                  <a:pt x="147" y="38"/>
                  <a:pt x="146" y="37"/>
                  <a:pt x="146" y="36"/>
                </a:cubicBezTo>
                <a:cubicBezTo>
                  <a:pt x="147" y="33"/>
                  <a:pt x="147" y="33"/>
                  <a:pt x="147" y="33"/>
                </a:cubicBezTo>
                <a:cubicBezTo>
                  <a:pt x="147" y="32"/>
                  <a:pt x="149" y="31"/>
                  <a:pt x="150" y="31"/>
                </a:cubicBezTo>
                <a:cubicBezTo>
                  <a:pt x="152" y="32"/>
                  <a:pt x="152" y="33"/>
                  <a:pt x="152" y="34"/>
                </a:cubicBezTo>
                <a:close/>
                <a:moveTo>
                  <a:pt x="155" y="23"/>
                </a:moveTo>
                <a:cubicBezTo>
                  <a:pt x="155" y="23"/>
                  <a:pt x="155" y="24"/>
                  <a:pt x="155" y="24"/>
                </a:cubicBezTo>
                <a:cubicBezTo>
                  <a:pt x="155" y="25"/>
                  <a:pt x="153" y="26"/>
                  <a:pt x="152" y="26"/>
                </a:cubicBezTo>
                <a:cubicBezTo>
                  <a:pt x="152" y="26"/>
                  <a:pt x="152" y="26"/>
                  <a:pt x="152" y="26"/>
                </a:cubicBezTo>
                <a:cubicBezTo>
                  <a:pt x="150" y="26"/>
                  <a:pt x="149" y="25"/>
                  <a:pt x="149" y="23"/>
                </a:cubicBezTo>
                <a:cubicBezTo>
                  <a:pt x="149" y="23"/>
                  <a:pt x="149" y="23"/>
                  <a:pt x="149" y="23"/>
                </a:cubicBezTo>
                <a:cubicBezTo>
                  <a:pt x="149" y="22"/>
                  <a:pt x="149" y="22"/>
                  <a:pt x="149" y="22"/>
                </a:cubicBezTo>
                <a:cubicBezTo>
                  <a:pt x="149" y="20"/>
                  <a:pt x="150" y="19"/>
                  <a:pt x="151" y="18"/>
                </a:cubicBezTo>
                <a:cubicBezTo>
                  <a:pt x="153" y="18"/>
                  <a:pt x="154" y="19"/>
                  <a:pt x="154" y="21"/>
                </a:cubicBezTo>
                <a:cubicBezTo>
                  <a:pt x="155" y="21"/>
                  <a:pt x="155" y="22"/>
                  <a:pt x="155" y="23"/>
                </a:cubicBezTo>
                <a:close/>
                <a:moveTo>
                  <a:pt x="127" y="9"/>
                </a:moveTo>
                <a:cubicBezTo>
                  <a:pt x="128" y="8"/>
                  <a:pt x="129" y="7"/>
                  <a:pt x="131" y="7"/>
                </a:cubicBezTo>
                <a:cubicBezTo>
                  <a:pt x="133" y="8"/>
                  <a:pt x="133" y="8"/>
                  <a:pt x="133" y="8"/>
                </a:cubicBezTo>
                <a:cubicBezTo>
                  <a:pt x="135" y="8"/>
                  <a:pt x="135" y="10"/>
                  <a:pt x="135" y="11"/>
                </a:cubicBezTo>
                <a:cubicBezTo>
                  <a:pt x="135" y="12"/>
                  <a:pt x="134" y="13"/>
                  <a:pt x="132" y="13"/>
                </a:cubicBezTo>
                <a:cubicBezTo>
                  <a:pt x="132" y="13"/>
                  <a:pt x="132" y="13"/>
                  <a:pt x="132" y="13"/>
                </a:cubicBezTo>
                <a:cubicBezTo>
                  <a:pt x="129" y="12"/>
                  <a:pt x="129" y="12"/>
                  <a:pt x="129" y="12"/>
                </a:cubicBezTo>
                <a:cubicBezTo>
                  <a:pt x="128" y="12"/>
                  <a:pt x="127" y="11"/>
                  <a:pt x="127" y="9"/>
                </a:cubicBezTo>
                <a:close/>
                <a:moveTo>
                  <a:pt x="140" y="13"/>
                </a:moveTo>
                <a:cubicBezTo>
                  <a:pt x="140" y="11"/>
                  <a:pt x="142" y="10"/>
                  <a:pt x="143" y="11"/>
                </a:cubicBezTo>
                <a:cubicBezTo>
                  <a:pt x="146" y="11"/>
                  <a:pt x="146" y="11"/>
                  <a:pt x="146" y="11"/>
                </a:cubicBezTo>
                <a:cubicBezTo>
                  <a:pt x="147" y="12"/>
                  <a:pt x="148" y="13"/>
                  <a:pt x="148" y="15"/>
                </a:cubicBezTo>
                <a:cubicBezTo>
                  <a:pt x="147" y="16"/>
                  <a:pt x="146" y="17"/>
                  <a:pt x="145" y="17"/>
                </a:cubicBezTo>
                <a:cubicBezTo>
                  <a:pt x="145" y="17"/>
                  <a:pt x="145" y="17"/>
                  <a:pt x="144" y="17"/>
                </a:cubicBezTo>
                <a:cubicBezTo>
                  <a:pt x="142" y="16"/>
                  <a:pt x="142" y="16"/>
                  <a:pt x="142" y="16"/>
                </a:cubicBezTo>
                <a:cubicBezTo>
                  <a:pt x="140" y="15"/>
                  <a:pt x="140" y="14"/>
                  <a:pt x="140" y="13"/>
                </a:cubicBezTo>
                <a:close/>
                <a:moveTo>
                  <a:pt x="145" y="60"/>
                </a:moveTo>
                <a:cubicBezTo>
                  <a:pt x="145" y="62"/>
                  <a:pt x="145" y="62"/>
                  <a:pt x="145" y="62"/>
                </a:cubicBezTo>
                <a:cubicBezTo>
                  <a:pt x="144" y="63"/>
                  <a:pt x="143" y="64"/>
                  <a:pt x="142" y="64"/>
                </a:cubicBezTo>
                <a:cubicBezTo>
                  <a:pt x="142" y="64"/>
                  <a:pt x="142" y="64"/>
                  <a:pt x="141" y="64"/>
                </a:cubicBezTo>
                <a:cubicBezTo>
                  <a:pt x="140" y="64"/>
                  <a:pt x="139" y="62"/>
                  <a:pt x="139" y="61"/>
                </a:cubicBezTo>
                <a:cubicBezTo>
                  <a:pt x="140" y="58"/>
                  <a:pt x="140" y="58"/>
                  <a:pt x="140" y="58"/>
                </a:cubicBezTo>
                <a:cubicBezTo>
                  <a:pt x="140" y="57"/>
                  <a:pt x="142" y="56"/>
                  <a:pt x="143" y="56"/>
                </a:cubicBezTo>
                <a:cubicBezTo>
                  <a:pt x="145" y="57"/>
                  <a:pt x="146" y="58"/>
                  <a:pt x="145" y="60"/>
                </a:cubicBezTo>
                <a:close/>
                <a:moveTo>
                  <a:pt x="126" y="119"/>
                </a:moveTo>
                <a:cubicBezTo>
                  <a:pt x="125" y="119"/>
                  <a:pt x="124" y="120"/>
                  <a:pt x="123" y="121"/>
                </a:cubicBezTo>
                <a:cubicBezTo>
                  <a:pt x="123" y="123"/>
                  <a:pt x="123" y="123"/>
                  <a:pt x="123" y="123"/>
                </a:cubicBezTo>
                <a:cubicBezTo>
                  <a:pt x="123" y="123"/>
                  <a:pt x="123" y="123"/>
                  <a:pt x="123" y="123"/>
                </a:cubicBezTo>
                <a:cubicBezTo>
                  <a:pt x="123" y="123"/>
                  <a:pt x="123" y="123"/>
                  <a:pt x="123" y="123"/>
                </a:cubicBezTo>
                <a:cubicBezTo>
                  <a:pt x="123" y="112"/>
                  <a:pt x="123" y="112"/>
                  <a:pt x="123" y="112"/>
                </a:cubicBezTo>
                <a:cubicBezTo>
                  <a:pt x="123" y="112"/>
                  <a:pt x="123" y="112"/>
                  <a:pt x="123" y="112"/>
                </a:cubicBezTo>
                <a:cubicBezTo>
                  <a:pt x="123" y="110"/>
                  <a:pt x="123" y="110"/>
                  <a:pt x="123" y="110"/>
                </a:cubicBezTo>
                <a:cubicBezTo>
                  <a:pt x="123" y="110"/>
                  <a:pt x="123" y="110"/>
                  <a:pt x="123" y="109"/>
                </a:cubicBezTo>
                <a:cubicBezTo>
                  <a:pt x="123" y="99"/>
                  <a:pt x="123" y="99"/>
                  <a:pt x="123" y="99"/>
                </a:cubicBezTo>
                <a:cubicBezTo>
                  <a:pt x="123" y="99"/>
                  <a:pt x="123" y="99"/>
                  <a:pt x="123" y="99"/>
                </a:cubicBezTo>
                <a:cubicBezTo>
                  <a:pt x="123" y="97"/>
                  <a:pt x="123" y="97"/>
                  <a:pt x="123" y="97"/>
                </a:cubicBezTo>
                <a:cubicBezTo>
                  <a:pt x="123" y="97"/>
                  <a:pt x="123" y="97"/>
                  <a:pt x="123" y="96"/>
                </a:cubicBezTo>
                <a:cubicBezTo>
                  <a:pt x="123" y="86"/>
                  <a:pt x="123" y="86"/>
                  <a:pt x="123" y="86"/>
                </a:cubicBezTo>
                <a:cubicBezTo>
                  <a:pt x="123" y="86"/>
                  <a:pt x="123" y="86"/>
                  <a:pt x="123" y="86"/>
                </a:cubicBezTo>
                <a:cubicBezTo>
                  <a:pt x="123" y="84"/>
                  <a:pt x="123" y="84"/>
                  <a:pt x="123" y="84"/>
                </a:cubicBezTo>
                <a:cubicBezTo>
                  <a:pt x="123" y="84"/>
                  <a:pt x="123" y="83"/>
                  <a:pt x="123" y="83"/>
                </a:cubicBezTo>
                <a:cubicBezTo>
                  <a:pt x="123" y="73"/>
                  <a:pt x="123" y="73"/>
                  <a:pt x="123" y="73"/>
                </a:cubicBezTo>
                <a:cubicBezTo>
                  <a:pt x="123" y="73"/>
                  <a:pt x="123" y="73"/>
                  <a:pt x="123" y="73"/>
                </a:cubicBezTo>
                <a:cubicBezTo>
                  <a:pt x="123" y="71"/>
                  <a:pt x="123" y="71"/>
                  <a:pt x="123" y="71"/>
                </a:cubicBezTo>
                <a:cubicBezTo>
                  <a:pt x="123" y="70"/>
                  <a:pt x="123" y="70"/>
                  <a:pt x="123" y="70"/>
                </a:cubicBezTo>
                <a:cubicBezTo>
                  <a:pt x="123" y="60"/>
                  <a:pt x="123" y="60"/>
                  <a:pt x="123" y="60"/>
                </a:cubicBezTo>
                <a:cubicBezTo>
                  <a:pt x="123" y="60"/>
                  <a:pt x="123" y="60"/>
                  <a:pt x="123" y="60"/>
                </a:cubicBezTo>
                <a:cubicBezTo>
                  <a:pt x="123" y="57"/>
                  <a:pt x="123" y="57"/>
                  <a:pt x="123" y="57"/>
                </a:cubicBezTo>
                <a:cubicBezTo>
                  <a:pt x="123" y="57"/>
                  <a:pt x="123" y="57"/>
                  <a:pt x="123" y="57"/>
                </a:cubicBezTo>
                <a:cubicBezTo>
                  <a:pt x="123" y="47"/>
                  <a:pt x="123" y="47"/>
                  <a:pt x="123" y="47"/>
                </a:cubicBezTo>
                <a:cubicBezTo>
                  <a:pt x="123" y="47"/>
                  <a:pt x="123" y="47"/>
                  <a:pt x="123" y="47"/>
                </a:cubicBezTo>
                <a:cubicBezTo>
                  <a:pt x="123" y="44"/>
                  <a:pt x="123" y="44"/>
                  <a:pt x="123" y="44"/>
                </a:cubicBezTo>
                <a:cubicBezTo>
                  <a:pt x="123" y="44"/>
                  <a:pt x="123" y="44"/>
                  <a:pt x="123" y="44"/>
                </a:cubicBezTo>
                <a:cubicBezTo>
                  <a:pt x="123" y="34"/>
                  <a:pt x="123" y="34"/>
                  <a:pt x="123" y="34"/>
                </a:cubicBezTo>
                <a:cubicBezTo>
                  <a:pt x="123" y="34"/>
                  <a:pt x="123" y="34"/>
                  <a:pt x="123" y="34"/>
                </a:cubicBezTo>
                <a:cubicBezTo>
                  <a:pt x="123" y="31"/>
                  <a:pt x="123" y="31"/>
                  <a:pt x="123" y="31"/>
                </a:cubicBezTo>
                <a:cubicBezTo>
                  <a:pt x="123" y="31"/>
                  <a:pt x="123" y="31"/>
                  <a:pt x="123" y="31"/>
                </a:cubicBezTo>
                <a:cubicBezTo>
                  <a:pt x="123" y="21"/>
                  <a:pt x="123" y="21"/>
                  <a:pt x="123" y="21"/>
                </a:cubicBezTo>
                <a:cubicBezTo>
                  <a:pt x="123" y="21"/>
                  <a:pt x="123" y="21"/>
                  <a:pt x="123" y="21"/>
                </a:cubicBezTo>
                <a:cubicBezTo>
                  <a:pt x="123" y="18"/>
                  <a:pt x="123" y="18"/>
                  <a:pt x="123" y="18"/>
                </a:cubicBezTo>
                <a:cubicBezTo>
                  <a:pt x="123" y="18"/>
                  <a:pt x="123" y="18"/>
                  <a:pt x="123" y="18"/>
                </a:cubicBezTo>
                <a:cubicBezTo>
                  <a:pt x="123" y="12"/>
                  <a:pt x="123" y="12"/>
                  <a:pt x="123" y="12"/>
                </a:cubicBezTo>
                <a:cubicBezTo>
                  <a:pt x="123" y="5"/>
                  <a:pt x="117" y="0"/>
                  <a:pt x="111" y="0"/>
                </a:cubicBezTo>
                <a:cubicBezTo>
                  <a:pt x="44" y="0"/>
                  <a:pt x="44" y="0"/>
                  <a:pt x="44" y="0"/>
                </a:cubicBezTo>
                <a:cubicBezTo>
                  <a:pt x="37" y="0"/>
                  <a:pt x="32" y="5"/>
                  <a:pt x="32" y="12"/>
                </a:cubicBezTo>
                <a:cubicBezTo>
                  <a:pt x="32" y="18"/>
                  <a:pt x="32" y="18"/>
                  <a:pt x="32" y="18"/>
                </a:cubicBezTo>
                <a:cubicBezTo>
                  <a:pt x="32" y="18"/>
                  <a:pt x="32" y="18"/>
                  <a:pt x="32" y="18"/>
                </a:cubicBezTo>
                <a:cubicBezTo>
                  <a:pt x="32" y="21"/>
                  <a:pt x="32" y="21"/>
                  <a:pt x="32" y="21"/>
                </a:cubicBezTo>
                <a:cubicBezTo>
                  <a:pt x="32" y="21"/>
                  <a:pt x="32" y="21"/>
                  <a:pt x="32" y="21"/>
                </a:cubicBezTo>
                <a:cubicBezTo>
                  <a:pt x="32" y="31"/>
                  <a:pt x="32" y="31"/>
                  <a:pt x="32" y="31"/>
                </a:cubicBezTo>
                <a:cubicBezTo>
                  <a:pt x="32" y="31"/>
                  <a:pt x="32" y="31"/>
                  <a:pt x="32" y="31"/>
                </a:cubicBezTo>
                <a:cubicBezTo>
                  <a:pt x="32" y="34"/>
                  <a:pt x="32" y="34"/>
                  <a:pt x="32" y="34"/>
                </a:cubicBezTo>
                <a:cubicBezTo>
                  <a:pt x="32" y="34"/>
                  <a:pt x="32" y="34"/>
                  <a:pt x="32" y="34"/>
                </a:cubicBezTo>
                <a:cubicBezTo>
                  <a:pt x="32" y="44"/>
                  <a:pt x="32" y="44"/>
                  <a:pt x="32" y="44"/>
                </a:cubicBezTo>
                <a:cubicBezTo>
                  <a:pt x="32" y="44"/>
                  <a:pt x="32" y="44"/>
                  <a:pt x="32" y="44"/>
                </a:cubicBezTo>
                <a:cubicBezTo>
                  <a:pt x="32" y="47"/>
                  <a:pt x="32" y="47"/>
                  <a:pt x="32" y="47"/>
                </a:cubicBezTo>
                <a:cubicBezTo>
                  <a:pt x="32" y="47"/>
                  <a:pt x="32" y="47"/>
                  <a:pt x="32" y="47"/>
                </a:cubicBezTo>
                <a:cubicBezTo>
                  <a:pt x="32" y="57"/>
                  <a:pt x="32" y="57"/>
                  <a:pt x="32" y="57"/>
                </a:cubicBezTo>
                <a:cubicBezTo>
                  <a:pt x="32" y="57"/>
                  <a:pt x="32" y="57"/>
                  <a:pt x="32" y="57"/>
                </a:cubicBezTo>
                <a:cubicBezTo>
                  <a:pt x="32" y="60"/>
                  <a:pt x="32" y="60"/>
                  <a:pt x="32" y="60"/>
                </a:cubicBezTo>
                <a:cubicBezTo>
                  <a:pt x="32" y="60"/>
                  <a:pt x="32" y="60"/>
                  <a:pt x="32" y="60"/>
                </a:cubicBezTo>
                <a:cubicBezTo>
                  <a:pt x="32" y="70"/>
                  <a:pt x="32" y="70"/>
                  <a:pt x="32" y="70"/>
                </a:cubicBezTo>
                <a:cubicBezTo>
                  <a:pt x="32" y="70"/>
                  <a:pt x="32" y="70"/>
                  <a:pt x="32" y="70"/>
                </a:cubicBezTo>
                <a:cubicBezTo>
                  <a:pt x="32" y="73"/>
                  <a:pt x="32" y="73"/>
                  <a:pt x="32" y="73"/>
                </a:cubicBezTo>
                <a:cubicBezTo>
                  <a:pt x="32" y="73"/>
                  <a:pt x="32" y="73"/>
                  <a:pt x="32" y="73"/>
                </a:cubicBezTo>
                <a:cubicBezTo>
                  <a:pt x="32" y="84"/>
                  <a:pt x="32" y="84"/>
                  <a:pt x="32" y="84"/>
                </a:cubicBezTo>
                <a:cubicBezTo>
                  <a:pt x="32" y="84"/>
                  <a:pt x="32" y="84"/>
                  <a:pt x="32" y="84"/>
                </a:cubicBezTo>
                <a:cubicBezTo>
                  <a:pt x="32" y="86"/>
                  <a:pt x="32" y="86"/>
                  <a:pt x="32" y="86"/>
                </a:cubicBezTo>
                <a:cubicBezTo>
                  <a:pt x="32" y="86"/>
                  <a:pt x="32" y="86"/>
                  <a:pt x="32" y="86"/>
                </a:cubicBezTo>
                <a:cubicBezTo>
                  <a:pt x="32" y="97"/>
                  <a:pt x="32" y="97"/>
                  <a:pt x="32" y="97"/>
                </a:cubicBezTo>
                <a:cubicBezTo>
                  <a:pt x="32" y="97"/>
                  <a:pt x="32" y="97"/>
                  <a:pt x="32" y="97"/>
                </a:cubicBezTo>
                <a:cubicBezTo>
                  <a:pt x="32" y="99"/>
                  <a:pt x="32" y="99"/>
                  <a:pt x="32" y="99"/>
                </a:cubicBezTo>
                <a:cubicBezTo>
                  <a:pt x="32" y="99"/>
                  <a:pt x="32" y="99"/>
                  <a:pt x="32" y="99"/>
                </a:cubicBezTo>
                <a:cubicBezTo>
                  <a:pt x="32" y="110"/>
                  <a:pt x="32" y="110"/>
                  <a:pt x="32" y="110"/>
                </a:cubicBezTo>
                <a:cubicBezTo>
                  <a:pt x="32" y="110"/>
                  <a:pt x="32" y="110"/>
                  <a:pt x="32" y="110"/>
                </a:cubicBezTo>
                <a:cubicBezTo>
                  <a:pt x="32" y="112"/>
                  <a:pt x="32" y="112"/>
                  <a:pt x="32" y="112"/>
                </a:cubicBezTo>
                <a:cubicBezTo>
                  <a:pt x="32" y="112"/>
                  <a:pt x="32" y="112"/>
                  <a:pt x="32" y="112"/>
                </a:cubicBezTo>
                <a:cubicBezTo>
                  <a:pt x="32" y="123"/>
                  <a:pt x="32" y="123"/>
                  <a:pt x="32" y="123"/>
                </a:cubicBezTo>
                <a:cubicBezTo>
                  <a:pt x="32" y="123"/>
                  <a:pt x="32" y="123"/>
                  <a:pt x="32" y="123"/>
                </a:cubicBezTo>
                <a:cubicBezTo>
                  <a:pt x="32" y="123"/>
                  <a:pt x="32" y="123"/>
                  <a:pt x="32" y="123"/>
                </a:cubicBezTo>
                <a:cubicBezTo>
                  <a:pt x="31" y="121"/>
                  <a:pt x="31" y="121"/>
                  <a:pt x="31" y="121"/>
                </a:cubicBezTo>
                <a:cubicBezTo>
                  <a:pt x="31" y="120"/>
                  <a:pt x="30" y="119"/>
                  <a:pt x="28" y="119"/>
                </a:cubicBezTo>
                <a:cubicBezTo>
                  <a:pt x="27" y="120"/>
                  <a:pt x="26" y="121"/>
                  <a:pt x="26" y="123"/>
                </a:cubicBezTo>
                <a:cubicBezTo>
                  <a:pt x="27" y="125"/>
                  <a:pt x="27" y="125"/>
                  <a:pt x="27" y="125"/>
                </a:cubicBezTo>
                <a:cubicBezTo>
                  <a:pt x="27" y="127"/>
                  <a:pt x="29" y="127"/>
                  <a:pt x="30" y="127"/>
                </a:cubicBezTo>
                <a:cubicBezTo>
                  <a:pt x="31" y="127"/>
                  <a:pt x="32" y="126"/>
                  <a:pt x="32" y="126"/>
                </a:cubicBezTo>
                <a:cubicBezTo>
                  <a:pt x="32" y="132"/>
                  <a:pt x="32" y="132"/>
                  <a:pt x="32" y="132"/>
                </a:cubicBezTo>
                <a:cubicBezTo>
                  <a:pt x="32" y="132"/>
                  <a:pt x="32" y="132"/>
                  <a:pt x="32" y="132"/>
                </a:cubicBezTo>
                <a:cubicBezTo>
                  <a:pt x="30" y="132"/>
                  <a:pt x="29" y="134"/>
                  <a:pt x="30" y="135"/>
                </a:cubicBezTo>
                <a:cubicBezTo>
                  <a:pt x="30" y="138"/>
                  <a:pt x="30" y="138"/>
                  <a:pt x="30" y="138"/>
                </a:cubicBezTo>
                <a:cubicBezTo>
                  <a:pt x="31" y="139"/>
                  <a:pt x="31" y="139"/>
                  <a:pt x="32" y="139"/>
                </a:cubicBezTo>
                <a:cubicBezTo>
                  <a:pt x="32" y="148"/>
                  <a:pt x="32" y="148"/>
                  <a:pt x="32" y="148"/>
                </a:cubicBezTo>
                <a:cubicBezTo>
                  <a:pt x="32" y="155"/>
                  <a:pt x="37" y="160"/>
                  <a:pt x="44" y="160"/>
                </a:cubicBezTo>
                <a:cubicBezTo>
                  <a:pt x="111" y="160"/>
                  <a:pt x="111" y="160"/>
                  <a:pt x="111" y="160"/>
                </a:cubicBezTo>
                <a:cubicBezTo>
                  <a:pt x="117" y="160"/>
                  <a:pt x="123" y="155"/>
                  <a:pt x="123" y="148"/>
                </a:cubicBezTo>
                <a:cubicBezTo>
                  <a:pt x="123" y="139"/>
                  <a:pt x="123" y="139"/>
                  <a:pt x="123" y="139"/>
                </a:cubicBezTo>
                <a:cubicBezTo>
                  <a:pt x="123" y="139"/>
                  <a:pt x="124" y="139"/>
                  <a:pt x="124" y="138"/>
                </a:cubicBezTo>
                <a:cubicBezTo>
                  <a:pt x="125" y="135"/>
                  <a:pt x="125" y="135"/>
                  <a:pt x="125" y="135"/>
                </a:cubicBezTo>
                <a:cubicBezTo>
                  <a:pt x="125" y="134"/>
                  <a:pt x="125" y="132"/>
                  <a:pt x="123" y="132"/>
                </a:cubicBezTo>
                <a:cubicBezTo>
                  <a:pt x="123" y="132"/>
                  <a:pt x="123" y="132"/>
                  <a:pt x="123" y="132"/>
                </a:cubicBezTo>
                <a:cubicBezTo>
                  <a:pt x="123" y="126"/>
                  <a:pt x="123" y="126"/>
                  <a:pt x="123" y="126"/>
                </a:cubicBezTo>
                <a:cubicBezTo>
                  <a:pt x="123" y="126"/>
                  <a:pt x="123" y="126"/>
                  <a:pt x="123" y="126"/>
                </a:cubicBezTo>
                <a:cubicBezTo>
                  <a:pt x="123" y="126"/>
                  <a:pt x="124" y="127"/>
                  <a:pt x="124" y="127"/>
                </a:cubicBezTo>
                <a:cubicBezTo>
                  <a:pt x="126" y="127"/>
                  <a:pt x="127" y="127"/>
                  <a:pt x="128" y="125"/>
                </a:cubicBezTo>
                <a:cubicBezTo>
                  <a:pt x="128" y="123"/>
                  <a:pt x="128" y="123"/>
                  <a:pt x="128" y="123"/>
                </a:cubicBezTo>
                <a:cubicBezTo>
                  <a:pt x="129" y="121"/>
                  <a:pt x="128" y="120"/>
                  <a:pt x="126" y="119"/>
                </a:cubicBezTo>
                <a:close/>
                <a:moveTo>
                  <a:pt x="37" y="21"/>
                </a:moveTo>
                <a:cubicBezTo>
                  <a:pt x="117" y="21"/>
                  <a:pt x="117" y="21"/>
                  <a:pt x="117" y="21"/>
                </a:cubicBezTo>
                <a:cubicBezTo>
                  <a:pt x="117" y="123"/>
                  <a:pt x="117" y="123"/>
                  <a:pt x="117" y="123"/>
                </a:cubicBezTo>
                <a:cubicBezTo>
                  <a:pt x="37" y="123"/>
                  <a:pt x="37" y="123"/>
                  <a:pt x="37" y="123"/>
                </a:cubicBezTo>
                <a:lnTo>
                  <a:pt x="37" y="21"/>
                </a:lnTo>
                <a:close/>
                <a:moveTo>
                  <a:pt x="44" y="5"/>
                </a:moveTo>
                <a:cubicBezTo>
                  <a:pt x="111" y="5"/>
                  <a:pt x="111" y="5"/>
                  <a:pt x="111" y="5"/>
                </a:cubicBezTo>
                <a:cubicBezTo>
                  <a:pt x="114" y="5"/>
                  <a:pt x="117" y="8"/>
                  <a:pt x="117" y="12"/>
                </a:cubicBezTo>
                <a:cubicBezTo>
                  <a:pt x="117" y="16"/>
                  <a:pt x="117" y="16"/>
                  <a:pt x="117" y="16"/>
                </a:cubicBezTo>
                <a:cubicBezTo>
                  <a:pt x="37" y="16"/>
                  <a:pt x="37" y="16"/>
                  <a:pt x="37" y="16"/>
                </a:cubicBezTo>
                <a:cubicBezTo>
                  <a:pt x="37" y="12"/>
                  <a:pt x="37" y="12"/>
                  <a:pt x="37" y="12"/>
                </a:cubicBezTo>
                <a:cubicBezTo>
                  <a:pt x="37" y="8"/>
                  <a:pt x="40" y="5"/>
                  <a:pt x="44" y="5"/>
                </a:cubicBezTo>
                <a:close/>
                <a:moveTo>
                  <a:pt x="111" y="155"/>
                </a:moveTo>
                <a:cubicBezTo>
                  <a:pt x="44" y="155"/>
                  <a:pt x="44" y="155"/>
                  <a:pt x="44" y="155"/>
                </a:cubicBezTo>
                <a:cubicBezTo>
                  <a:pt x="40" y="155"/>
                  <a:pt x="37" y="152"/>
                  <a:pt x="37" y="148"/>
                </a:cubicBezTo>
                <a:cubicBezTo>
                  <a:pt x="37" y="128"/>
                  <a:pt x="37" y="128"/>
                  <a:pt x="37" y="128"/>
                </a:cubicBezTo>
                <a:cubicBezTo>
                  <a:pt x="117" y="128"/>
                  <a:pt x="117" y="128"/>
                  <a:pt x="117" y="128"/>
                </a:cubicBezTo>
                <a:cubicBezTo>
                  <a:pt x="117" y="148"/>
                  <a:pt x="117" y="148"/>
                  <a:pt x="117" y="148"/>
                </a:cubicBezTo>
                <a:cubicBezTo>
                  <a:pt x="117" y="152"/>
                  <a:pt x="114" y="155"/>
                  <a:pt x="111" y="155"/>
                </a:cubicBezTo>
                <a:close/>
                <a:moveTo>
                  <a:pt x="135" y="97"/>
                </a:moveTo>
                <a:cubicBezTo>
                  <a:pt x="134" y="100"/>
                  <a:pt x="134" y="100"/>
                  <a:pt x="134" y="100"/>
                </a:cubicBezTo>
                <a:cubicBezTo>
                  <a:pt x="134" y="101"/>
                  <a:pt x="133" y="102"/>
                  <a:pt x="132" y="102"/>
                </a:cubicBezTo>
                <a:cubicBezTo>
                  <a:pt x="132" y="102"/>
                  <a:pt x="131" y="102"/>
                  <a:pt x="131" y="102"/>
                </a:cubicBezTo>
                <a:cubicBezTo>
                  <a:pt x="130" y="101"/>
                  <a:pt x="129" y="100"/>
                  <a:pt x="129" y="99"/>
                </a:cubicBezTo>
                <a:cubicBezTo>
                  <a:pt x="130" y="96"/>
                  <a:pt x="130" y="96"/>
                  <a:pt x="130" y="96"/>
                </a:cubicBezTo>
                <a:cubicBezTo>
                  <a:pt x="130" y="95"/>
                  <a:pt x="132" y="94"/>
                  <a:pt x="133" y="94"/>
                </a:cubicBezTo>
                <a:cubicBezTo>
                  <a:pt x="135" y="95"/>
                  <a:pt x="135" y="96"/>
                  <a:pt x="135" y="97"/>
                </a:cubicBezTo>
                <a:close/>
                <a:moveTo>
                  <a:pt x="132" y="110"/>
                </a:moveTo>
                <a:cubicBezTo>
                  <a:pt x="131" y="113"/>
                  <a:pt x="131" y="113"/>
                  <a:pt x="131" y="113"/>
                </a:cubicBezTo>
                <a:cubicBezTo>
                  <a:pt x="131" y="114"/>
                  <a:pt x="130" y="115"/>
                  <a:pt x="128" y="115"/>
                </a:cubicBezTo>
                <a:cubicBezTo>
                  <a:pt x="128" y="115"/>
                  <a:pt x="128" y="114"/>
                  <a:pt x="128" y="114"/>
                </a:cubicBezTo>
                <a:cubicBezTo>
                  <a:pt x="126" y="114"/>
                  <a:pt x="126" y="113"/>
                  <a:pt x="126" y="111"/>
                </a:cubicBezTo>
                <a:cubicBezTo>
                  <a:pt x="127" y="109"/>
                  <a:pt x="127" y="109"/>
                  <a:pt x="127" y="109"/>
                </a:cubicBezTo>
                <a:cubicBezTo>
                  <a:pt x="127" y="107"/>
                  <a:pt x="128" y="106"/>
                  <a:pt x="130" y="107"/>
                </a:cubicBezTo>
                <a:cubicBezTo>
                  <a:pt x="131" y="107"/>
                  <a:pt x="132" y="109"/>
                  <a:pt x="132" y="110"/>
                </a:cubicBezTo>
                <a:close/>
                <a:moveTo>
                  <a:pt x="138" y="85"/>
                </a:moveTo>
                <a:cubicBezTo>
                  <a:pt x="138" y="87"/>
                  <a:pt x="138" y="87"/>
                  <a:pt x="138" y="87"/>
                </a:cubicBezTo>
                <a:cubicBezTo>
                  <a:pt x="137" y="89"/>
                  <a:pt x="136" y="89"/>
                  <a:pt x="135" y="89"/>
                </a:cubicBezTo>
                <a:cubicBezTo>
                  <a:pt x="135" y="89"/>
                  <a:pt x="135" y="89"/>
                  <a:pt x="135" y="89"/>
                </a:cubicBezTo>
                <a:cubicBezTo>
                  <a:pt x="133" y="89"/>
                  <a:pt x="132" y="87"/>
                  <a:pt x="133" y="86"/>
                </a:cubicBezTo>
                <a:cubicBezTo>
                  <a:pt x="133" y="83"/>
                  <a:pt x="133" y="83"/>
                  <a:pt x="133" y="83"/>
                </a:cubicBezTo>
                <a:cubicBezTo>
                  <a:pt x="134" y="82"/>
                  <a:pt x="135" y="81"/>
                  <a:pt x="137" y="82"/>
                </a:cubicBezTo>
                <a:cubicBezTo>
                  <a:pt x="138" y="82"/>
                  <a:pt x="139" y="83"/>
                  <a:pt x="138" y="85"/>
                </a:cubicBezTo>
                <a:close/>
                <a:moveTo>
                  <a:pt x="142" y="72"/>
                </a:moveTo>
                <a:cubicBezTo>
                  <a:pt x="141" y="75"/>
                  <a:pt x="141" y="75"/>
                  <a:pt x="141" y="75"/>
                </a:cubicBezTo>
                <a:cubicBezTo>
                  <a:pt x="141" y="76"/>
                  <a:pt x="140" y="77"/>
                  <a:pt x="139" y="77"/>
                </a:cubicBezTo>
                <a:cubicBezTo>
                  <a:pt x="138" y="77"/>
                  <a:pt x="138" y="77"/>
                  <a:pt x="138" y="77"/>
                </a:cubicBezTo>
                <a:cubicBezTo>
                  <a:pt x="136" y="76"/>
                  <a:pt x="136" y="75"/>
                  <a:pt x="136" y="73"/>
                </a:cubicBezTo>
                <a:cubicBezTo>
                  <a:pt x="137" y="71"/>
                  <a:pt x="137" y="71"/>
                  <a:pt x="137" y="71"/>
                </a:cubicBezTo>
                <a:cubicBezTo>
                  <a:pt x="137" y="69"/>
                  <a:pt x="139" y="69"/>
                  <a:pt x="140" y="69"/>
                </a:cubicBezTo>
                <a:cubicBezTo>
                  <a:pt x="141" y="69"/>
                  <a:pt x="142" y="71"/>
                  <a:pt x="142"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CA1C9A6-C415-1236-C0E7-80D88D8B2379}"/>
              </a:ext>
            </a:extLst>
          </p:cNvPr>
          <p:cNvCxnSpPr/>
          <p:nvPr/>
        </p:nvCxnSpPr>
        <p:spPr>
          <a:xfrm flipV="1">
            <a:off x="4457700" y="4094163"/>
            <a:ext cx="423863" cy="4238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346" name="Title 1">
            <a:extLst>
              <a:ext uri="{FF2B5EF4-FFF2-40B4-BE49-F238E27FC236}">
                <a16:creationId xmlns:a16="http://schemas.microsoft.com/office/drawing/2014/main" id="{D2E01189-7DAB-7FDE-8E70-6C32E9F9ED2F}"/>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The Services</a:t>
            </a:r>
          </a:p>
        </p:txBody>
      </p:sp>
      <p:sp>
        <p:nvSpPr>
          <p:cNvPr id="3" name="Slide Number Placeholder 2">
            <a:extLst>
              <a:ext uri="{FF2B5EF4-FFF2-40B4-BE49-F238E27FC236}">
                <a16:creationId xmlns:a16="http://schemas.microsoft.com/office/drawing/2014/main" id="{C34BCEC9-1301-7A12-1701-FCD0CA1EF5C4}"/>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50CFB822-1057-4F48-BE70-F67BC9976C05}" type="slidenum">
              <a:rPr lang="en-US">
                <a:solidFill>
                  <a:schemeClr val="tx1">
                    <a:alpha val="40000"/>
                  </a:schemeClr>
                </a:solidFill>
                <a:latin typeface="+mn-lt"/>
              </a:rPr>
              <a:pPr defTabSz="914330" fontAlgn="auto">
                <a:spcBef>
                  <a:spcPts val="0"/>
                </a:spcBef>
                <a:spcAft>
                  <a:spcPts val="0"/>
                </a:spcAft>
                <a:defRPr/>
              </a:pPr>
              <a:t>12</a:t>
            </a:fld>
            <a:endParaRPr lang="en-US" dirty="0">
              <a:solidFill>
                <a:schemeClr val="tx1">
                  <a:alpha val="40000"/>
                </a:schemeClr>
              </a:solidFill>
              <a:latin typeface="+mn-lt"/>
            </a:endParaRPr>
          </a:p>
        </p:txBody>
      </p:sp>
      <p:sp>
        <p:nvSpPr>
          <p:cNvPr id="5" name="Oval 4">
            <a:extLst>
              <a:ext uri="{FF2B5EF4-FFF2-40B4-BE49-F238E27FC236}">
                <a16:creationId xmlns:a16="http://schemas.microsoft.com/office/drawing/2014/main" id="{8D705601-D603-C472-3538-4B5EEA44EC20}"/>
              </a:ext>
            </a:extLst>
          </p:cNvPr>
          <p:cNvSpPr/>
          <p:nvPr/>
        </p:nvSpPr>
        <p:spPr>
          <a:xfrm>
            <a:off x="4489450" y="4116388"/>
            <a:ext cx="371475" cy="371475"/>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57349" name="Title 3">
            <a:extLst>
              <a:ext uri="{FF2B5EF4-FFF2-40B4-BE49-F238E27FC236}">
                <a16:creationId xmlns:a16="http://schemas.microsoft.com/office/drawing/2014/main" id="{43D099E4-EB37-7BDD-9A98-A2D55E2B980E}"/>
              </a:ext>
            </a:extLst>
          </p:cNvPr>
          <p:cNvSpPr txBox="1">
            <a:spLocks/>
          </p:cNvSpPr>
          <p:nvPr/>
        </p:nvSpPr>
        <p:spPr bwMode="auto">
          <a:xfrm>
            <a:off x="1022350" y="4681538"/>
            <a:ext cx="2036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algn="ctr" defTabSz="914400" eaLnBrk="1" hangingPunct="1">
              <a:lnSpc>
                <a:spcPct val="90000"/>
              </a:lnSpc>
            </a:pPr>
            <a:r>
              <a:rPr lang="en-US" altLang="en-RO" sz="1600" b="1">
                <a:ea typeface="Open Sans ExtraBold" panose="020B0606030504020204" pitchFamily="34" charset="0"/>
                <a:cs typeface="Open Sans ExtraBold" panose="020B0606030504020204" pitchFamily="34" charset="0"/>
              </a:rPr>
              <a:t>Idea</a:t>
            </a:r>
          </a:p>
        </p:txBody>
      </p:sp>
      <p:sp>
        <p:nvSpPr>
          <p:cNvPr id="7" name="TextBox 6">
            <a:extLst>
              <a:ext uri="{FF2B5EF4-FFF2-40B4-BE49-F238E27FC236}">
                <a16:creationId xmlns:a16="http://schemas.microsoft.com/office/drawing/2014/main" id="{4C5E6DC9-2730-85A4-5982-B5D2C2E5533E}"/>
              </a:ext>
            </a:extLst>
          </p:cNvPr>
          <p:cNvSpPr txBox="1"/>
          <p:nvPr/>
        </p:nvSpPr>
        <p:spPr>
          <a:xfrm>
            <a:off x="1036783" y="4995858"/>
            <a:ext cx="2015596" cy="692497"/>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a:t>
            </a:r>
          </a:p>
        </p:txBody>
      </p:sp>
      <p:cxnSp>
        <p:nvCxnSpPr>
          <p:cNvPr id="8" name="Straight Connector 7">
            <a:extLst>
              <a:ext uri="{FF2B5EF4-FFF2-40B4-BE49-F238E27FC236}">
                <a16:creationId xmlns:a16="http://schemas.microsoft.com/office/drawing/2014/main" id="{DD1A137F-167D-3A2D-57D7-676EE05112C8}"/>
              </a:ext>
            </a:extLst>
          </p:cNvPr>
          <p:cNvCxnSpPr/>
          <p:nvPr/>
        </p:nvCxnSpPr>
        <p:spPr>
          <a:xfrm>
            <a:off x="2020888" y="4292600"/>
            <a:ext cx="7827962"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0F53852-0D98-9C5E-68D3-46ABB3BC30F6}"/>
              </a:ext>
            </a:extLst>
          </p:cNvPr>
          <p:cNvSpPr/>
          <p:nvPr/>
        </p:nvSpPr>
        <p:spPr>
          <a:xfrm>
            <a:off x="2006600" y="4251325"/>
            <a:ext cx="101600" cy="10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57353" name="Title 3">
            <a:extLst>
              <a:ext uri="{FF2B5EF4-FFF2-40B4-BE49-F238E27FC236}">
                <a16:creationId xmlns:a16="http://schemas.microsoft.com/office/drawing/2014/main" id="{1CDD0DF4-F190-D667-5814-D2D500B38A0E}"/>
              </a:ext>
            </a:extLst>
          </p:cNvPr>
          <p:cNvSpPr txBox="1">
            <a:spLocks/>
          </p:cNvSpPr>
          <p:nvPr/>
        </p:nvSpPr>
        <p:spPr bwMode="auto">
          <a:xfrm>
            <a:off x="3663950" y="4681538"/>
            <a:ext cx="2035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algn="ctr" defTabSz="914400" eaLnBrk="1" hangingPunct="1">
              <a:lnSpc>
                <a:spcPct val="90000"/>
              </a:lnSpc>
            </a:pPr>
            <a:r>
              <a:rPr lang="en-US" altLang="en-RO" sz="1600" b="1">
                <a:ea typeface="Open Sans ExtraBold" panose="020B0606030504020204" pitchFamily="34" charset="0"/>
                <a:cs typeface="Open Sans ExtraBold" panose="020B0606030504020204" pitchFamily="34" charset="0"/>
              </a:rPr>
              <a:t>Design</a:t>
            </a:r>
          </a:p>
        </p:txBody>
      </p:sp>
      <p:sp>
        <p:nvSpPr>
          <p:cNvPr id="11" name="TextBox 10">
            <a:extLst>
              <a:ext uri="{FF2B5EF4-FFF2-40B4-BE49-F238E27FC236}">
                <a16:creationId xmlns:a16="http://schemas.microsoft.com/office/drawing/2014/main" id="{669130CF-E92A-2D23-C5CA-CAA99F116E1E}"/>
              </a:ext>
            </a:extLst>
          </p:cNvPr>
          <p:cNvSpPr txBox="1"/>
          <p:nvPr/>
        </p:nvSpPr>
        <p:spPr>
          <a:xfrm>
            <a:off x="3677355" y="4995858"/>
            <a:ext cx="2015596" cy="692497"/>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a:t>
            </a:r>
          </a:p>
        </p:txBody>
      </p:sp>
      <p:sp>
        <p:nvSpPr>
          <p:cNvPr id="12" name="Oval 11">
            <a:extLst>
              <a:ext uri="{FF2B5EF4-FFF2-40B4-BE49-F238E27FC236}">
                <a16:creationId xmlns:a16="http://schemas.microsoft.com/office/drawing/2014/main" id="{38785EBE-3401-F7A4-D4CE-FCCA25B5CF73}"/>
              </a:ext>
            </a:extLst>
          </p:cNvPr>
          <p:cNvSpPr/>
          <p:nvPr/>
        </p:nvSpPr>
        <p:spPr>
          <a:xfrm>
            <a:off x="4575175" y="4200525"/>
            <a:ext cx="204788" cy="2032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57356" name="Title 3">
            <a:extLst>
              <a:ext uri="{FF2B5EF4-FFF2-40B4-BE49-F238E27FC236}">
                <a16:creationId xmlns:a16="http://schemas.microsoft.com/office/drawing/2014/main" id="{C641E855-831C-14C2-1081-57AE52FDB238}"/>
              </a:ext>
            </a:extLst>
          </p:cNvPr>
          <p:cNvSpPr txBox="1">
            <a:spLocks/>
          </p:cNvSpPr>
          <p:nvPr/>
        </p:nvSpPr>
        <p:spPr bwMode="auto">
          <a:xfrm>
            <a:off x="6278563" y="4681538"/>
            <a:ext cx="2036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algn="ctr" defTabSz="914400" eaLnBrk="1" hangingPunct="1">
              <a:lnSpc>
                <a:spcPct val="90000"/>
              </a:lnSpc>
            </a:pPr>
            <a:r>
              <a:rPr lang="en-US" altLang="en-RO" sz="1600" b="1">
                <a:ea typeface="Open Sans ExtraBold" panose="020B0606030504020204" pitchFamily="34" charset="0"/>
                <a:cs typeface="Open Sans ExtraBold" panose="020B0606030504020204" pitchFamily="34" charset="0"/>
              </a:rPr>
              <a:t>Social</a:t>
            </a:r>
          </a:p>
        </p:txBody>
      </p:sp>
      <p:sp>
        <p:nvSpPr>
          <p:cNvPr id="14" name="TextBox 13">
            <a:extLst>
              <a:ext uri="{FF2B5EF4-FFF2-40B4-BE49-F238E27FC236}">
                <a16:creationId xmlns:a16="http://schemas.microsoft.com/office/drawing/2014/main" id="{1ACE42CD-0D1F-2246-4E12-ED31A4776244}"/>
              </a:ext>
            </a:extLst>
          </p:cNvPr>
          <p:cNvSpPr txBox="1"/>
          <p:nvPr/>
        </p:nvSpPr>
        <p:spPr>
          <a:xfrm>
            <a:off x="6292779" y="4995858"/>
            <a:ext cx="2015596" cy="692497"/>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a:t>
            </a:r>
          </a:p>
        </p:txBody>
      </p:sp>
      <p:sp>
        <p:nvSpPr>
          <p:cNvPr id="15" name="Oval 14">
            <a:extLst>
              <a:ext uri="{FF2B5EF4-FFF2-40B4-BE49-F238E27FC236}">
                <a16:creationId xmlns:a16="http://schemas.microsoft.com/office/drawing/2014/main" id="{0CB0A28D-245A-B21D-5152-67794658FA9E}"/>
              </a:ext>
            </a:extLst>
          </p:cNvPr>
          <p:cNvSpPr/>
          <p:nvPr/>
        </p:nvSpPr>
        <p:spPr>
          <a:xfrm>
            <a:off x="7246938" y="4251325"/>
            <a:ext cx="101600" cy="10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57359" name="Title 3">
            <a:extLst>
              <a:ext uri="{FF2B5EF4-FFF2-40B4-BE49-F238E27FC236}">
                <a16:creationId xmlns:a16="http://schemas.microsoft.com/office/drawing/2014/main" id="{9B9D20B1-A3C0-2E94-76A9-7A8C1B65876C}"/>
              </a:ext>
            </a:extLst>
          </p:cNvPr>
          <p:cNvSpPr txBox="1">
            <a:spLocks/>
          </p:cNvSpPr>
          <p:nvPr/>
        </p:nvSpPr>
        <p:spPr bwMode="auto">
          <a:xfrm>
            <a:off x="8851900" y="4681538"/>
            <a:ext cx="2036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algn="ctr" defTabSz="914400" eaLnBrk="1" hangingPunct="1">
              <a:lnSpc>
                <a:spcPct val="90000"/>
              </a:lnSpc>
            </a:pPr>
            <a:r>
              <a:rPr lang="en-US" altLang="en-RO" sz="1600" b="1">
                <a:ea typeface="Open Sans ExtraBold" panose="020B0606030504020204" pitchFamily="34" charset="0"/>
                <a:cs typeface="Open Sans ExtraBold" panose="020B0606030504020204" pitchFamily="34" charset="0"/>
              </a:rPr>
              <a:t>Product</a:t>
            </a:r>
          </a:p>
        </p:txBody>
      </p:sp>
      <p:sp>
        <p:nvSpPr>
          <p:cNvPr id="17" name="TextBox 16">
            <a:extLst>
              <a:ext uri="{FF2B5EF4-FFF2-40B4-BE49-F238E27FC236}">
                <a16:creationId xmlns:a16="http://schemas.microsoft.com/office/drawing/2014/main" id="{617432AA-50C9-2834-F093-3382CD64D099}"/>
              </a:ext>
            </a:extLst>
          </p:cNvPr>
          <p:cNvSpPr txBox="1"/>
          <p:nvPr/>
        </p:nvSpPr>
        <p:spPr>
          <a:xfrm>
            <a:off x="8866534" y="4995858"/>
            <a:ext cx="2015596" cy="692497"/>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a:t>
            </a:r>
          </a:p>
        </p:txBody>
      </p:sp>
      <p:sp>
        <p:nvSpPr>
          <p:cNvPr id="18" name="Oval 17">
            <a:extLst>
              <a:ext uri="{FF2B5EF4-FFF2-40B4-BE49-F238E27FC236}">
                <a16:creationId xmlns:a16="http://schemas.microsoft.com/office/drawing/2014/main" id="{22FAC1BA-F007-F1BA-DDF4-4F3642FD0B1A}"/>
              </a:ext>
            </a:extLst>
          </p:cNvPr>
          <p:cNvSpPr/>
          <p:nvPr/>
        </p:nvSpPr>
        <p:spPr>
          <a:xfrm>
            <a:off x="9815513" y="4251325"/>
            <a:ext cx="101600" cy="10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57362" name="Freeform 849">
            <a:extLst>
              <a:ext uri="{FF2B5EF4-FFF2-40B4-BE49-F238E27FC236}">
                <a16:creationId xmlns:a16="http://schemas.microsoft.com/office/drawing/2014/main" id="{4E329854-B6E0-6186-284A-DC8B171ED4C3}"/>
              </a:ext>
            </a:extLst>
          </p:cNvPr>
          <p:cNvSpPr>
            <a:spLocks noEditPoints="1"/>
          </p:cNvSpPr>
          <p:nvPr/>
        </p:nvSpPr>
        <p:spPr bwMode="auto">
          <a:xfrm>
            <a:off x="1778000" y="3321050"/>
            <a:ext cx="558800" cy="558800"/>
          </a:xfrm>
          <a:custGeom>
            <a:avLst/>
            <a:gdLst>
              <a:gd name="T0" fmla="*/ 986833985 w 164"/>
              <a:gd name="T1" fmla="*/ 880468736 h 162"/>
              <a:gd name="T2" fmla="*/ 917174795 w 164"/>
              <a:gd name="T3" fmla="*/ 547320454 h 162"/>
              <a:gd name="T4" fmla="*/ 952004390 w 164"/>
              <a:gd name="T5" fmla="*/ 1142232042 h 162"/>
              <a:gd name="T6" fmla="*/ 1335126529 w 164"/>
              <a:gd name="T7" fmla="*/ 1011352114 h 162"/>
              <a:gd name="T8" fmla="*/ 882345200 w 164"/>
              <a:gd name="T9" fmla="*/ 1011352114 h 162"/>
              <a:gd name="T10" fmla="*/ 952004390 w 164"/>
              <a:gd name="T11" fmla="*/ 1070840168 h 162"/>
              <a:gd name="T12" fmla="*/ 1776302537 w 164"/>
              <a:gd name="T13" fmla="*/ 487828951 h 162"/>
              <a:gd name="T14" fmla="*/ 1428006585 w 164"/>
              <a:gd name="T15" fmla="*/ 107082637 h 162"/>
              <a:gd name="T16" fmla="*/ 1578933695 w 164"/>
              <a:gd name="T17" fmla="*/ 297457519 h 162"/>
              <a:gd name="T18" fmla="*/ 371513410 w 164"/>
              <a:gd name="T19" fmla="*/ 356945573 h 162"/>
              <a:gd name="T20" fmla="*/ 476002195 w 164"/>
              <a:gd name="T21" fmla="*/ 118983007 h 162"/>
              <a:gd name="T22" fmla="*/ 104488785 w 164"/>
              <a:gd name="T23" fmla="*/ 475928580 h 162"/>
              <a:gd name="T24" fmla="*/ 278636761 w 164"/>
              <a:gd name="T25" fmla="*/ 345048652 h 162"/>
              <a:gd name="T26" fmla="*/ 510831790 w 164"/>
              <a:gd name="T27" fmla="*/ 1772837842 h 162"/>
              <a:gd name="T28" fmla="*/ 441172600 w 164"/>
              <a:gd name="T29" fmla="*/ 1927515062 h 162"/>
              <a:gd name="T30" fmla="*/ 952004390 w 164"/>
              <a:gd name="T31" fmla="*/ 1891820849 h 162"/>
              <a:gd name="T32" fmla="*/ 1462836180 w 164"/>
              <a:gd name="T33" fmla="*/ 1927515062 h 162"/>
              <a:gd name="T34" fmla="*/ 1381568261 w 164"/>
              <a:gd name="T35" fmla="*/ 1772837842 h 162"/>
              <a:gd name="T36" fmla="*/ 1625372020 w 164"/>
              <a:gd name="T37" fmla="*/ 345048652 h 162"/>
              <a:gd name="T38" fmla="*/ 1497665776 w 164"/>
              <a:gd name="T39" fmla="*/ 130879928 h 162"/>
              <a:gd name="T40" fmla="*/ 139318380 w 164"/>
              <a:gd name="T41" fmla="*/ 142780299 h 162"/>
              <a:gd name="T42" fmla="*/ 952004390 w 164"/>
              <a:gd name="T43" fmla="*/ 1832329346 h 162"/>
              <a:gd name="T44" fmla="*/ 1753081671 w 164"/>
              <a:gd name="T45" fmla="*/ 1011352114 h 162"/>
              <a:gd name="T46" fmla="*/ 1323517800 w 164"/>
              <a:gd name="T47" fmla="*/ 356945573 h 162"/>
              <a:gd name="T48" fmla="*/ 952004390 w 164"/>
              <a:gd name="T49" fmla="*/ 261759857 h 162"/>
              <a:gd name="T50" fmla="*/ 580490980 w 164"/>
              <a:gd name="T51" fmla="*/ 356945573 h 162"/>
              <a:gd name="T52" fmla="*/ 313466356 w 164"/>
              <a:gd name="T53" fmla="*/ 630605800 h 162"/>
              <a:gd name="T54" fmla="*/ 313466356 w 164"/>
              <a:gd name="T55" fmla="*/ 1392094978 h 162"/>
              <a:gd name="T56" fmla="*/ 580490980 w 164"/>
              <a:gd name="T57" fmla="*/ 1665755205 h 162"/>
              <a:gd name="T58" fmla="*/ 1311909071 w 164"/>
              <a:gd name="T59" fmla="*/ 1665755205 h 162"/>
              <a:gd name="T60" fmla="*/ 1578933695 w 164"/>
              <a:gd name="T61" fmla="*/ 1392094978 h 162"/>
              <a:gd name="T62" fmla="*/ 1683422480 w 164"/>
              <a:gd name="T63" fmla="*/ 1011352114 h 162"/>
              <a:gd name="T64" fmla="*/ 1578933695 w 164"/>
              <a:gd name="T65" fmla="*/ 630605800 h 162"/>
              <a:gd name="T66" fmla="*/ 1253858610 w 164"/>
              <a:gd name="T67" fmla="*/ 1546772198 h 162"/>
              <a:gd name="T68" fmla="*/ 986833985 w 164"/>
              <a:gd name="T69" fmla="*/ 1701449417 h 162"/>
              <a:gd name="T70" fmla="*/ 917174795 w 164"/>
              <a:gd name="T71" fmla="*/ 1665755205 h 162"/>
              <a:gd name="T72" fmla="*/ 661758900 w 164"/>
              <a:gd name="T73" fmla="*/ 1594363331 h 162"/>
              <a:gd name="T74" fmla="*/ 592099710 w 164"/>
              <a:gd name="T75" fmla="*/ 1594363331 h 162"/>
              <a:gd name="T76" fmla="*/ 429563871 w 164"/>
              <a:gd name="T77" fmla="*/ 1320703104 h 162"/>
              <a:gd name="T78" fmla="*/ 278636761 w 164"/>
              <a:gd name="T79" fmla="*/ 1047046326 h 162"/>
              <a:gd name="T80" fmla="*/ 313466356 w 164"/>
              <a:gd name="T81" fmla="*/ 975654452 h 162"/>
              <a:gd name="T82" fmla="*/ 383122139 w 164"/>
              <a:gd name="T83" fmla="*/ 713894595 h 162"/>
              <a:gd name="T84" fmla="*/ 417951734 w 164"/>
              <a:gd name="T85" fmla="*/ 654403091 h 162"/>
              <a:gd name="T86" fmla="*/ 603708439 w 164"/>
              <a:gd name="T87" fmla="*/ 464031659 h 162"/>
              <a:gd name="T88" fmla="*/ 661758900 w 164"/>
              <a:gd name="T89" fmla="*/ 428337447 h 162"/>
              <a:gd name="T90" fmla="*/ 917174795 w 164"/>
              <a:gd name="T91" fmla="*/ 356945573 h 162"/>
              <a:gd name="T92" fmla="*/ 986833985 w 164"/>
              <a:gd name="T93" fmla="*/ 321251360 h 162"/>
              <a:gd name="T94" fmla="*/ 1253858610 w 164"/>
              <a:gd name="T95" fmla="*/ 475928580 h 162"/>
              <a:gd name="T96" fmla="*/ 1311909071 w 164"/>
              <a:gd name="T97" fmla="*/ 428337447 h 162"/>
              <a:gd name="T98" fmla="*/ 1474444910 w 164"/>
              <a:gd name="T99" fmla="*/ 701997674 h 162"/>
              <a:gd name="T100" fmla="*/ 1544104100 w 164"/>
              <a:gd name="T101" fmla="*/ 701997674 h 162"/>
              <a:gd name="T102" fmla="*/ 1555712829 w 164"/>
              <a:gd name="T103" fmla="*/ 1011352114 h 162"/>
              <a:gd name="T104" fmla="*/ 1544104100 w 164"/>
              <a:gd name="T105" fmla="*/ 1320703104 h 162"/>
              <a:gd name="T106" fmla="*/ 1486057046 w 164"/>
              <a:gd name="T107" fmla="*/ 1368297686 h 1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4" h="162">
                <a:moveTo>
                  <a:pt x="112" y="82"/>
                </a:moveTo>
                <a:cubicBezTo>
                  <a:pt x="92" y="82"/>
                  <a:pt x="92" y="82"/>
                  <a:pt x="92" y="82"/>
                </a:cubicBezTo>
                <a:cubicBezTo>
                  <a:pt x="91" y="78"/>
                  <a:pt x="88" y="75"/>
                  <a:pt x="85" y="74"/>
                </a:cubicBezTo>
                <a:cubicBezTo>
                  <a:pt x="85" y="46"/>
                  <a:pt x="85" y="46"/>
                  <a:pt x="85" y="46"/>
                </a:cubicBezTo>
                <a:cubicBezTo>
                  <a:pt x="85" y="45"/>
                  <a:pt x="83" y="44"/>
                  <a:pt x="82" y="44"/>
                </a:cubicBezTo>
                <a:cubicBezTo>
                  <a:pt x="80" y="44"/>
                  <a:pt x="79" y="45"/>
                  <a:pt x="79" y="46"/>
                </a:cubicBezTo>
                <a:cubicBezTo>
                  <a:pt x="79" y="74"/>
                  <a:pt x="79" y="74"/>
                  <a:pt x="79" y="74"/>
                </a:cubicBezTo>
                <a:cubicBezTo>
                  <a:pt x="74" y="76"/>
                  <a:pt x="71" y="80"/>
                  <a:pt x="71" y="85"/>
                </a:cubicBezTo>
                <a:cubicBezTo>
                  <a:pt x="71" y="91"/>
                  <a:pt x="76" y="96"/>
                  <a:pt x="82" y="96"/>
                </a:cubicBezTo>
                <a:cubicBezTo>
                  <a:pt x="87" y="96"/>
                  <a:pt x="91" y="92"/>
                  <a:pt x="92" y="88"/>
                </a:cubicBezTo>
                <a:cubicBezTo>
                  <a:pt x="112" y="88"/>
                  <a:pt x="112" y="88"/>
                  <a:pt x="112" y="88"/>
                </a:cubicBezTo>
                <a:cubicBezTo>
                  <a:pt x="114" y="88"/>
                  <a:pt x="115" y="86"/>
                  <a:pt x="115" y="85"/>
                </a:cubicBezTo>
                <a:cubicBezTo>
                  <a:pt x="115" y="83"/>
                  <a:pt x="114" y="82"/>
                  <a:pt x="112" y="82"/>
                </a:cubicBezTo>
                <a:close/>
                <a:moveTo>
                  <a:pt x="82" y="90"/>
                </a:moveTo>
                <a:cubicBezTo>
                  <a:pt x="79" y="90"/>
                  <a:pt x="76" y="88"/>
                  <a:pt x="76" y="85"/>
                </a:cubicBezTo>
                <a:cubicBezTo>
                  <a:pt x="76" y="82"/>
                  <a:pt x="79" y="79"/>
                  <a:pt x="82" y="79"/>
                </a:cubicBezTo>
                <a:cubicBezTo>
                  <a:pt x="85" y="79"/>
                  <a:pt x="87" y="82"/>
                  <a:pt x="87" y="85"/>
                </a:cubicBezTo>
                <a:cubicBezTo>
                  <a:pt x="87" y="88"/>
                  <a:pt x="85" y="90"/>
                  <a:pt x="82" y="90"/>
                </a:cubicBezTo>
                <a:close/>
                <a:moveTo>
                  <a:pt x="140" y="29"/>
                </a:moveTo>
                <a:cubicBezTo>
                  <a:pt x="151" y="40"/>
                  <a:pt x="151" y="40"/>
                  <a:pt x="151" y="40"/>
                </a:cubicBezTo>
                <a:cubicBezTo>
                  <a:pt x="152" y="41"/>
                  <a:pt x="152" y="41"/>
                  <a:pt x="153" y="41"/>
                </a:cubicBezTo>
                <a:cubicBezTo>
                  <a:pt x="154" y="41"/>
                  <a:pt x="155" y="41"/>
                  <a:pt x="155" y="40"/>
                </a:cubicBezTo>
                <a:cubicBezTo>
                  <a:pt x="164" y="31"/>
                  <a:pt x="164" y="17"/>
                  <a:pt x="155" y="9"/>
                </a:cubicBezTo>
                <a:cubicBezTo>
                  <a:pt x="146" y="0"/>
                  <a:pt x="132" y="0"/>
                  <a:pt x="123" y="9"/>
                </a:cubicBezTo>
                <a:cubicBezTo>
                  <a:pt x="123" y="9"/>
                  <a:pt x="123" y="10"/>
                  <a:pt x="123" y="10"/>
                </a:cubicBezTo>
                <a:cubicBezTo>
                  <a:pt x="123" y="11"/>
                  <a:pt x="123" y="12"/>
                  <a:pt x="123" y="12"/>
                </a:cubicBezTo>
                <a:cubicBezTo>
                  <a:pt x="136" y="25"/>
                  <a:pt x="136" y="25"/>
                  <a:pt x="136" y="25"/>
                </a:cubicBezTo>
                <a:cubicBezTo>
                  <a:pt x="131" y="30"/>
                  <a:pt x="131" y="30"/>
                  <a:pt x="131" y="30"/>
                </a:cubicBezTo>
                <a:cubicBezTo>
                  <a:pt x="118" y="18"/>
                  <a:pt x="101" y="11"/>
                  <a:pt x="82" y="11"/>
                </a:cubicBezTo>
                <a:cubicBezTo>
                  <a:pt x="63" y="11"/>
                  <a:pt x="45" y="18"/>
                  <a:pt x="32" y="30"/>
                </a:cubicBezTo>
                <a:cubicBezTo>
                  <a:pt x="28" y="25"/>
                  <a:pt x="28" y="25"/>
                  <a:pt x="28" y="25"/>
                </a:cubicBezTo>
                <a:cubicBezTo>
                  <a:pt x="40" y="12"/>
                  <a:pt x="40" y="12"/>
                  <a:pt x="40" y="12"/>
                </a:cubicBezTo>
                <a:cubicBezTo>
                  <a:pt x="41" y="12"/>
                  <a:pt x="41" y="11"/>
                  <a:pt x="41" y="10"/>
                </a:cubicBezTo>
                <a:cubicBezTo>
                  <a:pt x="41" y="10"/>
                  <a:pt x="41" y="9"/>
                  <a:pt x="40" y="9"/>
                </a:cubicBezTo>
                <a:cubicBezTo>
                  <a:pt x="31" y="0"/>
                  <a:pt x="17" y="0"/>
                  <a:pt x="9" y="9"/>
                </a:cubicBezTo>
                <a:cubicBezTo>
                  <a:pt x="0" y="17"/>
                  <a:pt x="0" y="31"/>
                  <a:pt x="9" y="40"/>
                </a:cubicBezTo>
                <a:cubicBezTo>
                  <a:pt x="9" y="41"/>
                  <a:pt x="10" y="41"/>
                  <a:pt x="10" y="41"/>
                </a:cubicBezTo>
                <a:cubicBezTo>
                  <a:pt x="11" y="41"/>
                  <a:pt x="12" y="41"/>
                  <a:pt x="12" y="40"/>
                </a:cubicBezTo>
                <a:cubicBezTo>
                  <a:pt x="24" y="29"/>
                  <a:pt x="24" y="29"/>
                  <a:pt x="24" y="29"/>
                </a:cubicBezTo>
                <a:cubicBezTo>
                  <a:pt x="28" y="33"/>
                  <a:pt x="28" y="33"/>
                  <a:pt x="28" y="33"/>
                </a:cubicBezTo>
                <a:cubicBezTo>
                  <a:pt x="15" y="47"/>
                  <a:pt x="7" y="65"/>
                  <a:pt x="7" y="85"/>
                </a:cubicBezTo>
                <a:cubicBezTo>
                  <a:pt x="7" y="112"/>
                  <a:pt x="22" y="136"/>
                  <a:pt x="44" y="149"/>
                </a:cubicBezTo>
                <a:cubicBezTo>
                  <a:pt x="36" y="157"/>
                  <a:pt x="36" y="157"/>
                  <a:pt x="36" y="157"/>
                </a:cubicBezTo>
                <a:cubicBezTo>
                  <a:pt x="35" y="158"/>
                  <a:pt x="35" y="160"/>
                  <a:pt x="36" y="161"/>
                </a:cubicBezTo>
                <a:cubicBezTo>
                  <a:pt x="36" y="162"/>
                  <a:pt x="37" y="162"/>
                  <a:pt x="38" y="162"/>
                </a:cubicBezTo>
                <a:cubicBezTo>
                  <a:pt x="38" y="162"/>
                  <a:pt x="39" y="162"/>
                  <a:pt x="40" y="161"/>
                </a:cubicBezTo>
                <a:cubicBezTo>
                  <a:pt x="49" y="152"/>
                  <a:pt x="49" y="152"/>
                  <a:pt x="49" y="152"/>
                </a:cubicBezTo>
                <a:cubicBezTo>
                  <a:pt x="59" y="157"/>
                  <a:pt x="70" y="159"/>
                  <a:pt x="82" y="159"/>
                </a:cubicBezTo>
                <a:cubicBezTo>
                  <a:pt x="93" y="159"/>
                  <a:pt x="105" y="157"/>
                  <a:pt x="114" y="152"/>
                </a:cubicBezTo>
                <a:cubicBezTo>
                  <a:pt x="124" y="161"/>
                  <a:pt x="124" y="161"/>
                  <a:pt x="124" y="161"/>
                </a:cubicBezTo>
                <a:cubicBezTo>
                  <a:pt x="124" y="162"/>
                  <a:pt x="125" y="162"/>
                  <a:pt x="126" y="162"/>
                </a:cubicBezTo>
                <a:cubicBezTo>
                  <a:pt x="127" y="162"/>
                  <a:pt x="127" y="162"/>
                  <a:pt x="128" y="161"/>
                </a:cubicBezTo>
                <a:cubicBezTo>
                  <a:pt x="129" y="160"/>
                  <a:pt x="129" y="158"/>
                  <a:pt x="128" y="157"/>
                </a:cubicBezTo>
                <a:cubicBezTo>
                  <a:pt x="119" y="149"/>
                  <a:pt x="119" y="149"/>
                  <a:pt x="119" y="149"/>
                </a:cubicBezTo>
                <a:cubicBezTo>
                  <a:pt x="141" y="136"/>
                  <a:pt x="156" y="112"/>
                  <a:pt x="156" y="85"/>
                </a:cubicBezTo>
                <a:cubicBezTo>
                  <a:pt x="156" y="65"/>
                  <a:pt x="148" y="47"/>
                  <a:pt x="135" y="33"/>
                </a:cubicBezTo>
                <a:lnTo>
                  <a:pt x="140" y="29"/>
                </a:lnTo>
                <a:close/>
                <a:moveTo>
                  <a:pt x="151" y="12"/>
                </a:moveTo>
                <a:cubicBezTo>
                  <a:pt x="157" y="18"/>
                  <a:pt x="158" y="28"/>
                  <a:pt x="153" y="34"/>
                </a:cubicBezTo>
                <a:cubicBezTo>
                  <a:pt x="129" y="11"/>
                  <a:pt x="129" y="11"/>
                  <a:pt x="129" y="11"/>
                </a:cubicBezTo>
                <a:cubicBezTo>
                  <a:pt x="136" y="6"/>
                  <a:pt x="145" y="7"/>
                  <a:pt x="151" y="12"/>
                </a:cubicBezTo>
                <a:close/>
                <a:moveTo>
                  <a:pt x="11" y="34"/>
                </a:moveTo>
                <a:cubicBezTo>
                  <a:pt x="6" y="28"/>
                  <a:pt x="7" y="18"/>
                  <a:pt x="12" y="12"/>
                </a:cubicBezTo>
                <a:cubicBezTo>
                  <a:pt x="18" y="7"/>
                  <a:pt x="28" y="6"/>
                  <a:pt x="34" y="11"/>
                </a:cubicBezTo>
                <a:lnTo>
                  <a:pt x="11" y="34"/>
                </a:lnTo>
                <a:close/>
                <a:moveTo>
                  <a:pt x="82" y="154"/>
                </a:moveTo>
                <a:cubicBezTo>
                  <a:pt x="44" y="154"/>
                  <a:pt x="13" y="123"/>
                  <a:pt x="13" y="85"/>
                </a:cubicBezTo>
                <a:cubicBezTo>
                  <a:pt x="13" y="47"/>
                  <a:pt x="44" y="16"/>
                  <a:pt x="82" y="16"/>
                </a:cubicBezTo>
                <a:cubicBezTo>
                  <a:pt x="120" y="16"/>
                  <a:pt x="151" y="47"/>
                  <a:pt x="151" y="85"/>
                </a:cubicBezTo>
                <a:cubicBezTo>
                  <a:pt x="151" y="123"/>
                  <a:pt x="120" y="154"/>
                  <a:pt x="82" y="154"/>
                </a:cubicBezTo>
                <a:close/>
                <a:moveTo>
                  <a:pt x="136" y="53"/>
                </a:moveTo>
                <a:cubicBezTo>
                  <a:pt x="131" y="44"/>
                  <a:pt x="123" y="36"/>
                  <a:pt x="114" y="30"/>
                </a:cubicBezTo>
                <a:cubicBezTo>
                  <a:pt x="113" y="30"/>
                  <a:pt x="113" y="30"/>
                  <a:pt x="113" y="30"/>
                </a:cubicBezTo>
                <a:cubicBezTo>
                  <a:pt x="113" y="30"/>
                  <a:pt x="113" y="30"/>
                  <a:pt x="113" y="30"/>
                </a:cubicBezTo>
                <a:cubicBezTo>
                  <a:pt x="104" y="25"/>
                  <a:pt x="93" y="22"/>
                  <a:pt x="82" y="22"/>
                </a:cubicBezTo>
                <a:cubicBezTo>
                  <a:pt x="70" y="22"/>
                  <a:pt x="60" y="25"/>
                  <a:pt x="50" y="30"/>
                </a:cubicBezTo>
                <a:cubicBezTo>
                  <a:pt x="50" y="30"/>
                  <a:pt x="50" y="30"/>
                  <a:pt x="50" y="30"/>
                </a:cubicBezTo>
                <a:cubicBezTo>
                  <a:pt x="50" y="30"/>
                  <a:pt x="50" y="30"/>
                  <a:pt x="50" y="30"/>
                </a:cubicBezTo>
                <a:cubicBezTo>
                  <a:pt x="41" y="36"/>
                  <a:pt x="33" y="44"/>
                  <a:pt x="27" y="53"/>
                </a:cubicBezTo>
                <a:cubicBezTo>
                  <a:pt x="27" y="53"/>
                  <a:pt x="27" y="53"/>
                  <a:pt x="27" y="53"/>
                </a:cubicBezTo>
                <a:cubicBezTo>
                  <a:pt x="27" y="53"/>
                  <a:pt x="27" y="53"/>
                  <a:pt x="27" y="53"/>
                </a:cubicBezTo>
                <a:cubicBezTo>
                  <a:pt x="22" y="63"/>
                  <a:pt x="19" y="74"/>
                  <a:pt x="19" y="85"/>
                </a:cubicBezTo>
                <a:cubicBezTo>
                  <a:pt x="19" y="96"/>
                  <a:pt x="22" y="107"/>
                  <a:pt x="27" y="116"/>
                </a:cubicBezTo>
                <a:cubicBezTo>
                  <a:pt x="27" y="117"/>
                  <a:pt x="27" y="117"/>
                  <a:pt x="27" y="117"/>
                </a:cubicBezTo>
                <a:cubicBezTo>
                  <a:pt x="27" y="117"/>
                  <a:pt x="27" y="117"/>
                  <a:pt x="27" y="117"/>
                </a:cubicBezTo>
                <a:cubicBezTo>
                  <a:pt x="33" y="126"/>
                  <a:pt x="41" y="134"/>
                  <a:pt x="50" y="140"/>
                </a:cubicBezTo>
                <a:cubicBezTo>
                  <a:pt x="50" y="140"/>
                  <a:pt x="50" y="140"/>
                  <a:pt x="50" y="140"/>
                </a:cubicBezTo>
                <a:cubicBezTo>
                  <a:pt x="50" y="140"/>
                  <a:pt x="50" y="140"/>
                  <a:pt x="50" y="140"/>
                </a:cubicBezTo>
                <a:cubicBezTo>
                  <a:pt x="60" y="145"/>
                  <a:pt x="70" y="148"/>
                  <a:pt x="82" y="148"/>
                </a:cubicBezTo>
                <a:cubicBezTo>
                  <a:pt x="93" y="148"/>
                  <a:pt x="104" y="145"/>
                  <a:pt x="113" y="140"/>
                </a:cubicBezTo>
                <a:cubicBezTo>
                  <a:pt x="113" y="140"/>
                  <a:pt x="113" y="140"/>
                  <a:pt x="113" y="140"/>
                </a:cubicBezTo>
                <a:cubicBezTo>
                  <a:pt x="113" y="140"/>
                  <a:pt x="113" y="140"/>
                  <a:pt x="114" y="140"/>
                </a:cubicBezTo>
                <a:cubicBezTo>
                  <a:pt x="123" y="134"/>
                  <a:pt x="131" y="126"/>
                  <a:pt x="136" y="117"/>
                </a:cubicBezTo>
                <a:cubicBezTo>
                  <a:pt x="136" y="117"/>
                  <a:pt x="137" y="117"/>
                  <a:pt x="137" y="117"/>
                </a:cubicBezTo>
                <a:cubicBezTo>
                  <a:pt x="137" y="117"/>
                  <a:pt x="137" y="117"/>
                  <a:pt x="137" y="116"/>
                </a:cubicBezTo>
                <a:cubicBezTo>
                  <a:pt x="142" y="107"/>
                  <a:pt x="145" y="96"/>
                  <a:pt x="145" y="85"/>
                </a:cubicBezTo>
                <a:cubicBezTo>
                  <a:pt x="145" y="74"/>
                  <a:pt x="142" y="63"/>
                  <a:pt x="137" y="53"/>
                </a:cubicBezTo>
                <a:cubicBezTo>
                  <a:pt x="137" y="53"/>
                  <a:pt x="137" y="53"/>
                  <a:pt x="137" y="53"/>
                </a:cubicBezTo>
                <a:cubicBezTo>
                  <a:pt x="137" y="53"/>
                  <a:pt x="137" y="53"/>
                  <a:pt x="136" y="53"/>
                </a:cubicBezTo>
                <a:close/>
                <a:moveTo>
                  <a:pt x="113" y="134"/>
                </a:moveTo>
                <a:cubicBezTo>
                  <a:pt x="112" y="131"/>
                  <a:pt x="112" y="131"/>
                  <a:pt x="112" y="131"/>
                </a:cubicBezTo>
                <a:cubicBezTo>
                  <a:pt x="111" y="130"/>
                  <a:pt x="109" y="129"/>
                  <a:pt x="108" y="130"/>
                </a:cubicBezTo>
                <a:cubicBezTo>
                  <a:pt x="107" y="131"/>
                  <a:pt x="106" y="133"/>
                  <a:pt x="107" y="134"/>
                </a:cubicBezTo>
                <a:cubicBezTo>
                  <a:pt x="108" y="136"/>
                  <a:pt x="108" y="136"/>
                  <a:pt x="108" y="136"/>
                </a:cubicBezTo>
                <a:cubicBezTo>
                  <a:pt x="101" y="140"/>
                  <a:pt x="93" y="142"/>
                  <a:pt x="85" y="143"/>
                </a:cubicBezTo>
                <a:cubicBezTo>
                  <a:pt x="85" y="140"/>
                  <a:pt x="85" y="140"/>
                  <a:pt x="85" y="140"/>
                </a:cubicBezTo>
                <a:cubicBezTo>
                  <a:pt x="85" y="138"/>
                  <a:pt x="83" y="137"/>
                  <a:pt x="82" y="137"/>
                </a:cubicBezTo>
                <a:cubicBezTo>
                  <a:pt x="80" y="137"/>
                  <a:pt x="79" y="138"/>
                  <a:pt x="79" y="140"/>
                </a:cubicBezTo>
                <a:cubicBezTo>
                  <a:pt x="79" y="143"/>
                  <a:pt x="79" y="143"/>
                  <a:pt x="79" y="143"/>
                </a:cubicBezTo>
                <a:cubicBezTo>
                  <a:pt x="71" y="142"/>
                  <a:pt x="62" y="140"/>
                  <a:pt x="55" y="136"/>
                </a:cubicBezTo>
                <a:cubicBezTo>
                  <a:pt x="57" y="134"/>
                  <a:pt x="57" y="134"/>
                  <a:pt x="57" y="134"/>
                </a:cubicBezTo>
                <a:cubicBezTo>
                  <a:pt x="57" y="133"/>
                  <a:pt x="57" y="131"/>
                  <a:pt x="56" y="130"/>
                </a:cubicBezTo>
                <a:cubicBezTo>
                  <a:pt x="54" y="129"/>
                  <a:pt x="53" y="130"/>
                  <a:pt x="52" y="131"/>
                </a:cubicBezTo>
                <a:cubicBezTo>
                  <a:pt x="51" y="134"/>
                  <a:pt x="51" y="134"/>
                  <a:pt x="51" y="134"/>
                </a:cubicBezTo>
                <a:cubicBezTo>
                  <a:pt x="44" y="129"/>
                  <a:pt x="38" y="123"/>
                  <a:pt x="33" y="116"/>
                </a:cubicBezTo>
                <a:cubicBezTo>
                  <a:pt x="36" y="115"/>
                  <a:pt x="36" y="115"/>
                  <a:pt x="36" y="115"/>
                </a:cubicBezTo>
                <a:cubicBezTo>
                  <a:pt x="37" y="114"/>
                  <a:pt x="37" y="112"/>
                  <a:pt x="37" y="111"/>
                </a:cubicBezTo>
                <a:cubicBezTo>
                  <a:pt x="36" y="110"/>
                  <a:pt x="34" y="109"/>
                  <a:pt x="33" y="110"/>
                </a:cubicBezTo>
                <a:cubicBezTo>
                  <a:pt x="30" y="111"/>
                  <a:pt x="30" y="111"/>
                  <a:pt x="30" y="111"/>
                </a:cubicBezTo>
                <a:cubicBezTo>
                  <a:pt x="27" y="104"/>
                  <a:pt x="25" y="96"/>
                  <a:pt x="24" y="88"/>
                </a:cubicBezTo>
                <a:cubicBezTo>
                  <a:pt x="27" y="88"/>
                  <a:pt x="27" y="88"/>
                  <a:pt x="27" y="88"/>
                </a:cubicBezTo>
                <a:cubicBezTo>
                  <a:pt x="28" y="88"/>
                  <a:pt x="30" y="86"/>
                  <a:pt x="30" y="85"/>
                </a:cubicBezTo>
                <a:cubicBezTo>
                  <a:pt x="30" y="83"/>
                  <a:pt x="28" y="82"/>
                  <a:pt x="27" y="82"/>
                </a:cubicBezTo>
                <a:cubicBezTo>
                  <a:pt x="24" y="82"/>
                  <a:pt x="24" y="82"/>
                  <a:pt x="24" y="82"/>
                </a:cubicBezTo>
                <a:cubicBezTo>
                  <a:pt x="25" y="74"/>
                  <a:pt x="27" y="66"/>
                  <a:pt x="30" y="59"/>
                </a:cubicBezTo>
                <a:cubicBezTo>
                  <a:pt x="33" y="60"/>
                  <a:pt x="33" y="60"/>
                  <a:pt x="33" y="60"/>
                </a:cubicBezTo>
                <a:cubicBezTo>
                  <a:pt x="33" y="60"/>
                  <a:pt x="34" y="60"/>
                  <a:pt x="34" y="60"/>
                </a:cubicBezTo>
                <a:cubicBezTo>
                  <a:pt x="35" y="60"/>
                  <a:pt x="36" y="60"/>
                  <a:pt x="37" y="59"/>
                </a:cubicBezTo>
                <a:cubicBezTo>
                  <a:pt x="37" y="58"/>
                  <a:pt x="37" y="56"/>
                  <a:pt x="36" y="55"/>
                </a:cubicBezTo>
                <a:cubicBezTo>
                  <a:pt x="33" y="54"/>
                  <a:pt x="33" y="54"/>
                  <a:pt x="33" y="54"/>
                </a:cubicBezTo>
                <a:cubicBezTo>
                  <a:pt x="38" y="47"/>
                  <a:pt x="44" y="41"/>
                  <a:pt x="51" y="36"/>
                </a:cubicBezTo>
                <a:cubicBezTo>
                  <a:pt x="52" y="39"/>
                  <a:pt x="52" y="39"/>
                  <a:pt x="52" y="39"/>
                </a:cubicBezTo>
                <a:cubicBezTo>
                  <a:pt x="52" y="40"/>
                  <a:pt x="53" y="40"/>
                  <a:pt x="54" y="40"/>
                </a:cubicBezTo>
                <a:cubicBezTo>
                  <a:pt x="55" y="40"/>
                  <a:pt x="55" y="40"/>
                  <a:pt x="56" y="40"/>
                </a:cubicBezTo>
                <a:cubicBezTo>
                  <a:pt x="57" y="39"/>
                  <a:pt x="57" y="37"/>
                  <a:pt x="57" y="36"/>
                </a:cubicBezTo>
                <a:cubicBezTo>
                  <a:pt x="55" y="34"/>
                  <a:pt x="55" y="34"/>
                  <a:pt x="55" y="34"/>
                </a:cubicBezTo>
                <a:cubicBezTo>
                  <a:pt x="62" y="30"/>
                  <a:pt x="71" y="28"/>
                  <a:pt x="79" y="27"/>
                </a:cubicBezTo>
                <a:cubicBezTo>
                  <a:pt x="79" y="30"/>
                  <a:pt x="79" y="30"/>
                  <a:pt x="79" y="30"/>
                </a:cubicBezTo>
                <a:cubicBezTo>
                  <a:pt x="79" y="31"/>
                  <a:pt x="80" y="33"/>
                  <a:pt x="82" y="33"/>
                </a:cubicBezTo>
                <a:cubicBezTo>
                  <a:pt x="83" y="33"/>
                  <a:pt x="85" y="31"/>
                  <a:pt x="85" y="30"/>
                </a:cubicBezTo>
                <a:cubicBezTo>
                  <a:pt x="85" y="27"/>
                  <a:pt x="85" y="27"/>
                  <a:pt x="85" y="27"/>
                </a:cubicBezTo>
                <a:cubicBezTo>
                  <a:pt x="93" y="28"/>
                  <a:pt x="101" y="30"/>
                  <a:pt x="108" y="34"/>
                </a:cubicBezTo>
                <a:cubicBezTo>
                  <a:pt x="107" y="36"/>
                  <a:pt x="107" y="36"/>
                  <a:pt x="107" y="36"/>
                </a:cubicBezTo>
                <a:cubicBezTo>
                  <a:pt x="106" y="37"/>
                  <a:pt x="107" y="39"/>
                  <a:pt x="108" y="40"/>
                </a:cubicBezTo>
                <a:cubicBezTo>
                  <a:pt x="108" y="40"/>
                  <a:pt x="109" y="40"/>
                  <a:pt x="109" y="40"/>
                </a:cubicBezTo>
                <a:cubicBezTo>
                  <a:pt x="110" y="40"/>
                  <a:pt x="111" y="40"/>
                  <a:pt x="112" y="39"/>
                </a:cubicBezTo>
                <a:cubicBezTo>
                  <a:pt x="113" y="36"/>
                  <a:pt x="113" y="36"/>
                  <a:pt x="113" y="36"/>
                </a:cubicBezTo>
                <a:cubicBezTo>
                  <a:pt x="120" y="41"/>
                  <a:pt x="126" y="47"/>
                  <a:pt x="130" y="54"/>
                </a:cubicBezTo>
                <a:cubicBezTo>
                  <a:pt x="128" y="55"/>
                  <a:pt x="128" y="55"/>
                  <a:pt x="128" y="55"/>
                </a:cubicBezTo>
                <a:cubicBezTo>
                  <a:pt x="127" y="56"/>
                  <a:pt x="126" y="58"/>
                  <a:pt x="127" y="59"/>
                </a:cubicBezTo>
                <a:cubicBezTo>
                  <a:pt x="128" y="60"/>
                  <a:pt x="128" y="60"/>
                  <a:pt x="129" y="60"/>
                </a:cubicBezTo>
                <a:cubicBezTo>
                  <a:pt x="130" y="60"/>
                  <a:pt x="130" y="60"/>
                  <a:pt x="131" y="60"/>
                </a:cubicBezTo>
                <a:cubicBezTo>
                  <a:pt x="133" y="59"/>
                  <a:pt x="133" y="59"/>
                  <a:pt x="133" y="59"/>
                </a:cubicBezTo>
                <a:cubicBezTo>
                  <a:pt x="137" y="66"/>
                  <a:pt x="139" y="74"/>
                  <a:pt x="139" y="82"/>
                </a:cubicBezTo>
                <a:cubicBezTo>
                  <a:pt x="137" y="82"/>
                  <a:pt x="137" y="82"/>
                  <a:pt x="137" y="82"/>
                </a:cubicBezTo>
                <a:cubicBezTo>
                  <a:pt x="135" y="82"/>
                  <a:pt x="134" y="83"/>
                  <a:pt x="134" y="85"/>
                </a:cubicBezTo>
                <a:cubicBezTo>
                  <a:pt x="134" y="86"/>
                  <a:pt x="135" y="88"/>
                  <a:pt x="137" y="88"/>
                </a:cubicBezTo>
                <a:cubicBezTo>
                  <a:pt x="139" y="88"/>
                  <a:pt x="139" y="88"/>
                  <a:pt x="139" y="88"/>
                </a:cubicBezTo>
                <a:cubicBezTo>
                  <a:pt x="139" y="96"/>
                  <a:pt x="137" y="104"/>
                  <a:pt x="133" y="111"/>
                </a:cubicBezTo>
                <a:cubicBezTo>
                  <a:pt x="131" y="110"/>
                  <a:pt x="131" y="110"/>
                  <a:pt x="131" y="110"/>
                </a:cubicBezTo>
                <a:cubicBezTo>
                  <a:pt x="129" y="109"/>
                  <a:pt x="128" y="110"/>
                  <a:pt x="127" y="111"/>
                </a:cubicBezTo>
                <a:cubicBezTo>
                  <a:pt x="126" y="112"/>
                  <a:pt x="127" y="114"/>
                  <a:pt x="128" y="115"/>
                </a:cubicBezTo>
                <a:cubicBezTo>
                  <a:pt x="130" y="116"/>
                  <a:pt x="130" y="116"/>
                  <a:pt x="130" y="116"/>
                </a:cubicBezTo>
                <a:cubicBezTo>
                  <a:pt x="126" y="123"/>
                  <a:pt x="120" y="129"/>
                  <a:pt x="113" y="1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57363" name="Freeform 2101">
            <a:extLst>
              <a:ext uri="{FF2B5EF4-FFF2-40B4-BE49-F238E27FC236}">
                <a16:creationId xmlns:a16="http://schemas.microsoft.com/office/drawing/2014/main" id="{B3267A56-FACD-D376-08FB-F467CCB29384}"/>
              </a:ext>
            </a:extLst>
          </p:cNvPr>
          <p:cNvSpPr>
            <a:spLocks noEditPoints="1"/>
          </p:cNvSpPr>
          <p:nvPr/>
        </p:nvSpPr>
        <p:spPr bwMode="auto">
          <a:xfrm>
            <a:off x="4414838" y="3328988"/>
            <a:ext cx="525462" cy="550862"/>
          </a:xfrm>
          <a:custGeom>
            <a:avLst/>
            <a:gdLst>
              <a:gd name="T0" fmla="*/ 1792927525 w 154"/>
              <a:gd name="T1" fmla="*/ 260778071 h 160"/>
              <a:gd name="T2" fmla="*/ 896465469 w 154"/>
              <a:gd name="T3" fmla="*/ 0 h 160"/>
              <a:gd name="T4" fmla="*/ 0 w 154"/>
              <a:gd name="T5" fmla="*/ 260778071 h 160"/>
              <a:gd name="T6" fmla="*/ 69855737 w 154"/>
              <a:gd name="T7" fmla="*/ 355605521 h 160"/>
              <a:gd name="T8" fmla="*/ 675259615 w 154"/>
              <a:gd name="T9" fmla="*/ 1209056018 h 160"/>
              <a:gd name="T10" fmla="*/ 675259615 w 154"/>
              <a:gd name="T11" fmla="*/ 1849143890 h 160"/>
              <a:gd name="T12" fmla="*/ 698543723 w 154"/>
              <a:gd name="T13" fmla="*/ 1884705475 h 160"/>
              <a:gd name="T14" fmla="*/ 721827832 w 154"/>
              <a:gd name="T15" fmla="*/ 1896559337 h 160"/>
              <a:gd name="T16" fmla="*/ 1106025856 w 154"/>
              <a:gd name="T17" fmla="*/ 1505395674 h 160"/>
              <a:gd name="T18" fmla="*/ 1106025856 w 154"/>
              <a:gd name="T19" fmla="*/ 1209056018 h 160"/>
              <a:gd name="T20" fmla="*/ 1723071788 w 154"/>
              <a:gd name="T21" fmla="*/ 355605521 h 160"/>
              <a:gd name="T22" fmla="*/ 1723071788 w 154"/>
              <a:gd name="T23" fmla="*/ 355605521 h 160"/>
              <a:gd name="T24" fmla="*/ 1792927525 w 154"/>
              <a:gd name="T25" fmla="*/ 260778071 h 160"/>
              <a:gd name="T26" fmla="*/ 896465469 w 154"/>
              <a:gd name="T27" fmla="*/ 71119727 h 160"/>
              <a:gd name="T28" fmla="*/ 1711429734 w 154"/>
              <a:gd name="T29" fmla="*/ 260778071 h 160"/>
              <a:gd name="T30" fmla="*/ 1676503571 w 154"/>
              <a:gd name="T31" fmla="*/ 308190075 h 160"/>
              <a:gd name="T32" fmla="*/ 1676503571 w 154"/>
              <a:gd name="T33" fmla="*/ 308190075 h 160"/>
              <a:gd name="T34" fmla="*/ 1676503571 w 154"/>
              <a:gd name="T35" fmla="*/ 308190075 h 160"/>
              <a:gd name="T36" fmla="*/ 896465469 w 154"/>
              <a:gd name="T37" fmla="*/ 438579110 h 160"/>
              <a:gd name="T38" fmla="*/ 116423954 w 154"/>
              <a:gd name="T39" fmla="*/ 308190075 h 160"/>
              <a:gd name="T40" fmla="*/ 116423954 w 154"/>
              <a:gd name="T41" fmla="*/ 308190075 h 160"/>
              <a:gd name="T42" fmla="*/ 93139846 w 154"/>
              <a:gd name="T43" fmla="*/ 296336213 h 160"/>
              <a:gd name="T44" fmla="*/ 69855737 w 154"/>
              <a:gd name="T45" fmla="*/ 260778071 h 160"/>
              <a:gd name="T46" fmla="*/ 896465469 w 154"/>
              <a:gd name="T47" fmla="*/ 71119727 h 160"/>
              <a:gd name="T48" fmla="*/ 1036173531 w 154"/>
              <a:gd name="T49" fmla="*/ 1481687950 h 160"/>
              <a:gd name="T50" fmla="*/ 756753994 w 154"/>
              <a:gd name="T51" fmla="*/ 1766170302 h 160"/>
              <a:gd name="T52" fmla="*/ 756753994 w 154"/>
              <a:gd name="T53" fmla="*/ 1232763741 h 160"/>
              <a:gd name="T54" fmla="*/ 1036173531 w 154"/>
              <a:gd name="T55" fmla="*/ 1232763741 h 160"/>
              <a:gd name="T56" fmla="*/ 1036173531 w 154"/>
              <a:gd name="T57" fmla="*/ 1481687950 h 160"/>
              <a:gd name="T58" fmla="*/ 1059457639 w 154"/>
              <a:gd name="T59" fmla="*/ 1161644014 h 160"/>
              <a:gd name="T60" fmla="*/ 733469886 w 154"/>
              <a:gd name="T61" fmla="*/ 1161644014 h 160"/>
              <a:gd name="T62" fmla="*/ 197921745 w 154"/>
              <a:gd name="T63" fmla="*/ 426725248 h 160"/>
              <a:gd name="T64" fmla="*/ 896465469 w 154"/>
              <a:gd name="T65" fmla="*/ 509698837 h 160"/>
              <a:gd name="T66" fmla="*/ 1583363726 w 154"/>
              <a:gd name="T67" fmla="*/ 426725248 h 160"/>
              <a:gd name="T68" fmla="*/ 1059457639 w 154"/>
              <a:gd name="T69" fmla="*/ 1161644014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4" h="160">
                <a:moveTo>
                  <a:pt x="154" y="22"/>
                </a:moveTo>
                <a:cubicBezTo>
                  <a:pt x="154" y="7"/>
                  <a:pt x="115" y="0"/>
                  <a:pt x="77" y="0"/>
                </a:cubicBezTo>
                <a:cubicBezTo>
                  <a:pt x="39" y="0"/>
                  <a:pt x="0" y="7"/>
                  <a:pt x="0" y="22"/>
                </a:cubicBezTo>
                <a:cubicBezTo>
                  <a:pt x="0" y="25"/>
                  <a:pt x="2" y="28"/>
                  <a:pt x="6" y="30"/>
                </a:cubicBezTo>
                <a:cubicBezTo>
                  <a:pt x="58" y="102"/>
                  <a:pt x="58" y="102"/>
                  <a:pt x="58" y="102"/>
                </a:cubicBezTo>
                <a:cubicBezTo>
                  <a:pt x="58" y="156"/>
                  <a:pt x="58" y="156"/>
                  <a:pt x="58" y="156"/>
                </a:cubicBezTo>
                <a:cubicBezTo>
                  <a:pt x="58" y="158"/>
                  <a:pt x="59" y="159"/>
                  <a:pt x="60" y="159"/>
                </a:cubicBezTo>
                <a:cubicBezTo>
                  <a:pt x="62" y="160"/>
                  <a:pt x="62" y="160"/>
                  <a:pt x="62" y="160"/>
                </a:cubicBezTo>
                <a:cubicBezTo>
                  <a:pt x="95" y="127"/>
                  <a:pt x="95" y="127"/>
                  <a:pt x="95" y="127"/>
                </a:cubicBezTo>
                <a:cubicBezTo>
                  <a:pt x="95" y="102"/>
                  <a:pt x="95" y="102"/>
                  <a:pt x="95" y="102"/>
                </a:cubicBezTo>
                <a:cubicBezTo>
                  <a:pt x="148" y="30"/>
                  <a:pt x="148" y="30"/>
                  <a:pt x="148" y="30"/>
                </a:cubicBezTo>
                <a:cubicBezTo>
                  <a:pt x="148" y="30"/>
                  <a:pt x="148" y="30"/>
                  <a:pt x="148" y="30"/>
                </a:cubicBezTo>
                <a:cubicBezTo>
                  <a:pt x="152" y="28"/>
                  <a:pt x="154" y="25"/>
                  <a:pt x="154" y="22"/>
                </a:cubicBezTo>
                <a:close/>
                <a:moveTo>
                  <a:pt x="77" y="6"/>
                </a:moveTo>
                <a:cubicBezTo>
                  <a:pt x="120" y="6"/>
                  <a:pt x="147" y="15"/>
                  <a:pt x="147" y="22"/>
                </a:cubicBezTo>
                <a:cubicBezTo>
                  <a:pt x="147" y="23"/>
                  <a:pt x="146" y="24"/>
                  <a:pt x="144" y="26"/>
                </a:cubicBezTo>
                <a:cubicBezTo>
                  <a:pt x="144" y="26"/>
                  <a:pt x="144" y="26"/>
                  <a:pt x="144" y="26"/>
                </a:cubicBezTo>
                <a:cubicBezTo>
                  <a:pt x="144" y="26"/>
                  <a:pt x="144" y="26"/>
                  <a:pt x="144" y="26"/>
                </a:cubicBezTo>
                <a:cubicBezTo>
                  <a:pt x="135" y="31"/>
                  <a:pt x="111" y="37"/>
                  <a:pt x="77" y="37"/>
                </a:cubicBezTo>
                <a:cubicBezTo>
                  <a:pt x="43" y="37"/>
                  <a:pt x="18" y="31"/>
                  <a:pt x="10" y="26"/>
                </a:cubicBezTo>
                <a:cubicBezTo>
                  <a:pt x="10" y="26"/>
                  <a:pt x="10" y="26"/>
                  <a:pt x="10" y="26"/>
                </a:cubicBezTo>
                <a:cubicBezTo>
                  <a:pt x="8" y="25"/>
                  <a:pt x="8" y="25"/>
                  <a:pt x="8" y="25"/>
                </a:cubicBezTo>
                <a:cubicBezTo>
                  <a:pt x="7" y="24"/>
                  <a:pt x="6" y="23"/>
                  <a:pt x="6" y="22"/>
                </a:cubicBezTo>
                <a:cubicBezTo>
                  <a:pt x="6" y="15"/>
                  <a:pt x="34" y="6"/>
                  <a:pt x="77" y="6"/>
                </a:cubicBezTo>
                <a:close/>
                <a:moveTo>
                  <a:pt x="89" y="125"/>
                </a:moveTo>
                <a:cubicBezTo>
                  <a:pt x="65" y="149"/>
                  <a:pt x="65" y="149"/>
                  <a:pt x="65" y="149"/>
                </a:cubicBezTo>
                <a:cubicBezTo>
                  <a:pt x="65" y="104"/>
                  <a:pt x="65" y="104"/>
                  <a:pt x="65" y="104"/>
                </a:cubicBezTo>
                <a:cubicBezTo>
                  <a:pt x="89" y="104"/>
                  <a:pt x="89" y="104"/>
                  <a:pt x="89" y="104"/>
                </a:cubicBezTo>
                <a:lnTo>
                  <a:pt x="89" y="125"/>
                </a:lnTo>
                <a:close/>
                <a:moveTo>
                  <a:pt x="91" y="98"/>
                </a:moveTo>
                <a:cubicBezTo>
                  <a:pt x="63" y="98"/>
                  <a:pt x="63" y="98"/>
                  <a:pt x="63" y="98"/>
                </a:cubicBezTo>
                <a:cubicBezTo>
                  <a:pt x="17" y="36"/>
                  <a:pt x="17" y="36"/>
                  <a:pt x="17" y="36"/>
                </a:cubicBezTo>
                <a:cubicBezTo>
                  <a:pt x="32" y="40"/>
                  <a:pt x="54" y="43"/>
                  <a:pt x="77" y="43"/>
                </a:cubicBezTo>
                <a:cubicBezTo>
                  <a:pt x="99" y="43"/>
                  <a:pt x="122" y="40"/>
                  <a:pt x="136" y="36"/>
                </a:cubicBezTo>
                <a:lnTo>
                  <a:pt x="91" y="9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57364" name="Freeform 2131">
            <a:extLst>
              <a:ext uri="{FF2B5EF4-FFF2-40B4-BE49-F238E27FC236}">
                <a16:creationId xmlns:a16="http://schemas.microsoft.com/office/drawing/2014/main" id="{95011360-6CD4-1048-17A6-C9B018680A63}"/>
              </a:ext>
            </a:extLst>
          </p:cNvPr>
          <p:cNvSpPr>
            <a:spLocks noEditPoints="1"/>
          </p:cNvSpPr>
          <p:nvPr/>
        </p:nvSpPr>
        <p:spPr bwMode="auto">
          <a:xfrm>
            <a:off x="7024688" y="3346450"/>
            <a:ext cx="546100" cy="533400"/>
          </a:xfrm>
          <a:custGeom>
            <a:avLst/>
            <a:gdLst>
              <a:gd name="T0" fmla="*/ 715724375 w 344"/>
              <a:gd name="T1" fmla="*/ 332660625 h 336"/>
              <a:gd name="T2" fmla="*/ 866933750 w 344"/>
              <a:gd name="T3" fmla="*/ 246975313 h 336"/>
              <a:gd name="T4" fmla="*/ 433466875 w 344"/>
              <a:gd name="T5" fmla="*/ 0 h 336"/>
              <a:gd name="T6" fmla="*/ 0 w 344"/>
              <a:gd name="T7" fmla="*/ 246975313 h 336"/>
              <a:gd name="T8" fmla="*/ 151209375 w 344"/>
              <a:gd name="T9" fmla="*/ 332660625 h 336"/>
              <a:gd name="T10" fmla="*/ 0 w 344"/>
              <a:gd name="T11" fmla="*/ 420866888 h 336"/>
              <a:gd name="T12" fmla="*/ 151209375 w 344"/>
              <a:gd name="T13" fmla="*/ 514111875 h 336"/>
              <a:gd name="T14" fmla="*/ 0 w 344"/>
              <a:gd name="T15" fmla="*/ 594756875 h 336"/>
              <a:gd name="T16" fmla="*/ 433466875 w 344"/>
              <a:gd name="T17" fmla="*/ 846772500 h 336"/>
              <a:gd name="T18" fmla="*/ 866933750 w 344"/>
              <a:gd name="T19" fmla="*/ 594756875 h 336"/>
              <a:gd name="T20" fmla="*/ 715724375 w 344"/>
              <a:gd name="T21" fmla="*/ 514111875 h 336"/>
              <a:gd name="T22" fmla="*/ 866933750 w 344"/>
              <a:gd name="T23" fmla="*/ 420866888 h 336"/>
              <a:gd name="T24" fmla="*/ 715724375 w 344"/>
              <a:gd name="T25" fmla="*/ 332660625 h 336"/>
              <a:gd name="T26" fmla="*/ 433466875 w 344"/>
              <a:gd name="T27" fmla="*/ 37803138 h 336"/>
              <a:gd name="T28" fmla="*/ 801409688 w 344"/>
              <a:gd name="T29" fmla="*/ 246975313 h 336"/>
              <a:gd name="T30" fmla="*/ 433466875 w 344"/>
              <a:gd name="T31" fmla="*/ 458668438 h 336"/>
              <a:gd name="T32" fmla="*/ 65524063 w 344"/>
              <a:gd name="T33" fmla="*/ 246975313 h 336"/>
              <a:gd name="T34" fmla="*/ 433466875 w 344"/>
              <a:gd name="T35" fmla="*/ 37803138 h 336"/>
              <a:gd name="T36" fmla="*/ 183972200 w 344"/>
              <a:gd name="T37" fmla="*/ 355342825 h 336"/>
              <a:gd name="T38" fmla="*/ 433466875 w 344"/>
              <a:gd name="T39" fmla="*/ 496471575 h 336"/>
              <a:gd name="T40" fmla="*/ 682963138 w 344"/>
              <a:gd name="T41" fmla="*/ 355342825 h 336"/>
              <a:gd name="T42" fmla="*/ 801409688 w 344"/>
              <a:gd name="T43" fmla="*/ 420866888 h 336"/>
              <a:gd name="T44" fmla="*/ 433466875 w 344"/>
              <a:gd name="T45" fmla="*/ 635079375 h 336"/>
              <a:gd name="T46" fmla="*/ 65524063 w 344"/>
              <a:gd name="T47" fmla="*/ 420866888 h 336"/>
              <a:gd name="T48" fmla="*/ 183972200 w 344"/>
              <a:gd name="T49" fmla="*/ 355342825 h 336"/>
              <a:gd name="T50" fmla="*/ 801409688 w 344"/>
              <a:gd name="T51" fmla="*/ 602318138 h 336"/>
              <a:gd name="T52" fmla="*/ 433466875 w 344"/>
              <a:gd name="T53" fmla="*/ 808970950 h 336"/>
              <a:gd name="T54" fmla="*/ 65524063 w 344"/>
              <a:gd name="T55" fmla="*/ 602318138 h 336"/>
              <a:gd name="T56" fmla="*/ 183972200 w 344"/>
              <a:gd name="T57" fmla="*/ 529232813 h 336"/>
              <a:gd name="T58" fmla="*/ 433466875 w 344"/>
              <a:gd name="T59" fmla="*/ 672882513 h 336"/>
              <a:gd name="T60" fmla="*/ 682963138 w 344"/>
              <a:gd name="T61" fmla="*/ 529232813 h 336"/>
              <a:gd name="T62" fmla="*/ 801409688 w 344"/>
              <a:gd name="T63" fmla="*/ 602318138 h 3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4" h="336">
                <a:moveTo>
                  <a:pt x="284" y="132"/>
                </a:moveTo>
                <a:lnTo>
                  <a:pt x="344" y="98"/>
                </a:lnTo>
                <a:lnTo>
                  <a:pt x="172" y="0"/>
                </a:lnTo>
                <a:lnTo>
                  <a:pt x="0" y="98"/>
                </a:lnTo>
                <a:lnTo>
                  <a:pt x="60" y="132"/>
                </a:lnTo>
                <a:lnTo>
                  <a:pt x="0" y="167"/>
                </a:lnTo>
                <a:lnTo>
                  <a:pt x="60" y="204"/>
                </a:lnTo>
                <a:lnTo>
                  <a:pt x="0" y="236"/>
                </a:lnTo>
                <a:lnTo>
                  <a:pt x="172" y="336"/>
                </a:lnTo>
                <a:lnTo>
                  <a:pt x="344" y="236"/>
                </a:lnTo>
                <a:lnTo>
                  <a:pt x="284" y="204"/>
                </a:lnTo>
                <a:lnTo>
                  <a:pt x="344" y="167"/>
                </a:lnTo>
                <a:lnTo>
                  <a:pt x="284" y="132"/>
                </a:lnTo>
                <a:close/>
                <a:moveTo>
                  <a:pt x="172" y="15"/>
                </a:moveTo>
                <a:lnTo>
                  <a:pt x="318" y="98"/>
                </a:lnTo>
                <a:lnTo>
                  <a:pt x="172" y="182"/>
                </a:lnTo>
                <a:lnTo>
                  <a:pt x="26" y="98"/>
                </a:lnTo>
                <a:lnTo>
                  <a:pt x="172" y="15"/>
                </a:lnTo>
                <a:close/>
                <a:moveTo>
                  <a:pt x="73" y="141"/>
                </a:moveTo>
                <a:lnTo>
                  <a:pt x="172" y="197"/>
                </a:lnTo>
                <a:lnTo>
                  <a:pt x="271" y="141"/>
                </a:lnTo>
                <a:lnTo>
                  <a:pt x="318" y="167"/>
                </a:lnTo>
                <a:lnTo>
                  <a:pt x="172" y="252"/>
                </a:lnTo>
                <a:lnTo>
                  <a:pt x="26" y="167"/>
                </a:lnTo>
                <a:lnTo>
                  <a:pt x="73" y="141"/>
                </a:lnTo>
                <a:close/>
                <a:moveTo>
                  <a:pt x="318" y="239"/>
                </a:moveTo>
                <a:lnTo>
                  <a:pt x="172" y="321"/>
                </a:lnTo>
                <a:lnTo>
                  <a:pt x="26" y="239"/>
                </a:lnTo>
                <a:lnTo>
                  <a:pt x="73" y="210"/>
                </a:lnTo>
                <a:lnTo>
                  <a:pt x="172" y="267"/>
                </a:lnTo>
                <a:lnTo>
                  <a:pt x="271" y="210"/>
                </a:lnTo>
                <a:lnTo>
                  <a:pt x="318"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57365" name="Freeform 2112">
            <a:extLst>
              <a:ext uri="{FF2B5EF4-FFF2-40B4-BE49-F238E27FC236}">
                <a16:creationId xmlns:a16="http://schemas.microsoft.com/office/drawing/2014/main" id="{52DB2607-30AA-1FDD-31DE-504FF5D9BA0E}"/>
              </a:ext>
            </a:extLst>
          </p:cNvPr>
          <p:cNvSpPr>
            <a:spLocks noEditPoints="1"/>
          </p:cNvSpPr>
          <p:nvPr/>
        </p:nvSpPr>
        <p:spPr bwMode="auto">
          <a:xfrm>
            <a:off x="9639300" y="3328988"/>
            <a:ext cx="454025" cy="550862"/>
          </a:xfrm>
          <a:custGeom>
            <a:avLst/>
            <a:gdLst>
              <a:gd name="T0" fmla="*/ 1433380821 w 133"/>
              <a:gd name="T1" fmla="*/ 1837293471 h 160"/>
              <a:gd name="T2" fmla="*/ 1270232229 w 133"/>
              <a:gd name="T3" fmla="*/ 1706904436 h 160"/>
              <a:gd name="T4" fmla="*/ 1165349040 w 133"/>
              <a:gd name="T5" fmla="*/ 1173494433 h 160"/>
              <a:gd name="T6" fmla="*/ 1165349040 w 133"/>
              <a:gd name="T7" fmla="*/ 723064904 h 160"/>
              <a:gd name="T8" fmla="*/ 1270232229 w 133"/>
              <a:gd name="T9" fmla="*/ 189654901 h 160"/>
              <a:gd name="T10" fmla="*/ 1433380821 w 133"/>
              <a:gd name="T11" fmla="*/ 59265865 h 160"/>
              <a:gd name="T12" fmla="*/ 1549915042 w 133"/>
              <a:gd name="T13" fmla="*/ 35561585 h 160"/>
              <a:gd name="T14" fmla="*/ 1433380821 w 133"/>
              <a:gd name="T15" fmla="*/ 0 h 160"/>
              <a:gd name="T16" fmla="*/ 151494146 w 133"/>
              <a:gd name="T17" fmla="*/ 0 h 160"/>
              <a:gd name="T18" fmla="*/ 34959925 w 133"/>
              <a:gd name="T19" fmla="*/ 0 h 160"/>
              <a:gd name="T20" fmla="*/ 34959925 w 133"/>
              <a:gd name="T21" fmla="*/ 59265865 h 160"/>
              <a:gd name="T22" fmla="*/ 128188667 w 133"/>
              <a:gd name="T23" fmla="*/ 189654901 h 160"/>
              <a:gd name="T24" fmla="*/ 279682814 w 133"/>
              <a:gd name="T25" fmla="*/ 509698837 h 160"/>
              <a:gd name="T26" fmla="*/ 722517634 w 133"/>
              <a:gd name="T27" fmla="*/ 948281390 h 160"/>
              <a:gd name="T28" fmla="*/ 279682814 w 133"/>
              <a:gd name="T29" fmla="*/ 1386860500 h 160"/>
              <a:gd name="T30" fmla="*/ 128188667 w 133"/>
              <a:gd name="T31" fmla="*/ 1706904436 h 160"/>
              <a:gd name="T32" fmla="*/ 34959925 w 133"/>
              <a:gd name="T33" fmla="*/ 1837293471 h 160"/>
              <a:gd name="T34" fmla="*/ 34959925 w 133"/>
              <a:gd name="T35" fmla="*/ 1896559337 h 160"/>
              <a:gd name="T36" fmla="*/ 151494146 w 133"/>
              <a:gd name="T37" fmla="*/ 1896559337 h 160"/>
              <a:gd name="T38" fmla="*/ 1433380821 w 133"/>
              <a:gd name="T39" fmla="*/ 1896559337 h 160"/>
              <a:gd name="T40" fmla="*/ 1549915042 w 133"/>
              <a:gd name="T41" fmla="*/ 1860997752 h 160"/>
              <a:gd name="T42" fmla="*/ 186457485 w 133"/>
              <a:gd name="T43" fmla="*/ 130389035 h 160"/>
              <a:gd name="T44" fmla="*/ 1363457557 w 133"/>
              <a:gd name="T45" fmla="*/ 59265865 h 160"/>
              <a:gd name="T46" fmla="*/ 1270232229 w 133"/>
              <a:gd name="T47" fmla="*/ 130389035 h 160"/>
              <a:gd name="T48" fmla="*/ 186457485 w 133"/>
              <a:gd name="T49" fmla="*/ 130389035 h 160"/>
              <a:gd name="T50" fmla="*/ 337951631 w 133"/>
              <a:gd name="T51" fmla="*/ 509698837 h 160"/>
              <a:gd name="T52" fmla="*/ 1211963411 w 133"/>
              <a:gd name="T53" fmla="*/ 189654901 h 160"/>
              <a:gd name="T54" fmla="*/ 1130389115 w 133"/>
              <a:gd name="T55" fmla="*/ 675649457 h 160"/>
              <a:gd name="T56" fmla="*/ 431180374 w 133"/>
              <a:gd name="T57" fmla="*/ 675649457 h 160"/>
              <a:gd name="T58" fmla="*/ 431180374 w 133"/>
              <a:gd name="T59" fmla="*/ 1220909879 h 160"/>
              <a:gd name="T60" fmla="*/ 1130389115 w 133"/>
              <a:gd name="T61" fmla="*/ 1220909879 h 160"/>
              <a:gd name="T62" fmla="*/ 1211963411 w 133"/>
              <a:gd name="T63" fmla="*/ 1706904436 h 160"/>
              <a:gd name="T64" fmla="*/ 337951631 w 133"/>
              <a:gd name="T65" fmla="*/ 1386860500 h 160"/>
              <a:gd name="T66" fmla="*/ 279682814 w 133"/>
              <a:gd name="T67" fmla="*/ 1766170302 h 160"/>
              <a:gd name="T68" fmla="*/ 1363457557 w 133"/>
              <a:gd name="T69" fmla="*/ 1766170302 h 160"/>
              <a:gd name="T70" fmla="*/ 186457485 w 133"/>
              <a:gd name="T71" fmla="*/ 1837293471 h 160"/>
              <a:gd name="T72" fmla="*/ 640943337 w 133"/>
              <a:gd name="T73" fmla="*/ 663795596 h 160"/>
              <a:gd name="T74" fmla="*/ 617634445 w 133"/>
              <a:gd name="T75" fmla="*/ 723064904 h 160"/>
              <a:gd name="T76" fmla="*/ 454485852 w 133"/>
              <a:gd name="T77" fmla="*/ 616380149 h 160"/>
              <a:gd name="T78" fmla="*/ 407871481 w 133"/>
              <a:gd name="T79" fmla="*/ 438579110 h 160"/>
              <a:gd name="T80" fmla="*/ 466140299 w 133"/>
              <a:gd name="T81" fmla="*/ 438579110 h 160"/>
              <a:gd name="T82" fmla="*/ 489445777 w 133"/>
              <a:gd name="T83" fmla="*/ 568968145 h 160"/>
              <a:gd name="T84" fmla="*/ 1153694594 w 133"/>
              <a:gd name="T85" fmla="*/ 1410564780 h 160"/>
              <a:gd name="T86" fmla="*/ 1118734669 w 133"/>
              <a:gd name="T87" fmla="*/ 1517246092 h 160"/>
              <a:gd name="T88" fmla="*/ 1083774744 w 133"/>
              <a:gd name="T89" fmla="*/ 1410564780 h 160"/>
              <a:gd name="T90" fmla="*/ 920626151 w 133"/>
              <a:gd name="T91" fmla="*/ 1256471464 h 160"/>
              <a:gd name="T92" fmla="*/ 943931630 w 133"/>
              <a:gd name="T93" fmla="*/ 1209056018 h 160"/>
              <a:gd name="T94" fmla="*/ 1153694594 w 133"/>
              <a:gd name="T95" fmla="*/ 1410564780 h 1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3" h="160">
                <a:moveTo>
                  <a:pt x="131" y="155"/>
                </a:moveTo>
                <a:cubicBezTo>
                  <a:pt x="123" y="155"/>
                  <a:pt x="123" y="155"/>
                  <a:pt x="123" y="155"/>
                </a:cubicBezTo>
                <a:cubicBezTo>
                  <a:pt x="123" y="144"/>
                  <a:pt x="123" y="144"/>
                  <a:pt x="123" y="144"/>
                </a:cubicBezTo>
                <a:cubicBezTo>
                  <a:pt x="109" y="144"/>
                  <a:pt x="109" y="144"/>
                  <a:pt x="109" y="144"/>
                </a:cubicBezTo>
                <a:cubicBezTo>
                  <a:pt x="109" y="117"/>
                  <a:pt x="109" y="117"/>
                  <a:pt x="109" y="117"/>
                </a:cubicBezTo>
                <a:cubicBezTo>
                  <a:pt x="109" y="110"/>
                  <a:pt x="106" y="103"/>
                  <a:pt x="100" y="99"/>
                </a:cubicBezTo>
                <a:cubicBezTo>
                  <a:pt x="71" y="80"/>
                  <a:pt x="71" y="80"/>
                  <a:pt x="71" y="80"/>
                </a:cubicBezTo>
                <a:cubicBezTo>
                  <a:pt x="100" y="61"/>
                  <a:pt x="100" y="61"/>
                  <a:pt x="100" y="61"/>
                </a:cubicBezTo>
                <a:cubicBezTo>
                  <a:pt x="106" y="57"/>
                  <a:pt x="109" y="50"/>
                  <a:pt x="109" y="43"/>
                </a:cubicBezTo>
                <a:cubicBezTo>
                  <a:pt x="109" y="16"/>
                  <a:pt x="109" y="16"/>
                  <a:pt x="109" y="16"/>
                </a:cubicBezTo>
                <a:cubicBezTo>
                  <a:pt x="123" y="16"/>
                  <a:pt x="123" y="16"/>
                  <a:pt x="123" y="16"/>
                </a:cubicBezTo>
                <a:cubicBezTo>
                  <a:pt x="123" y="5"/>
                  <a:pt x="123" y="5"/>
                  <a:pt x="123" y="5"/>
                </a:cubicBezTo>
                <a:cubicBezTo>
                  <a:pt x="131" y="5"/>
                  <a:pt x="131" y="5"/>
                  <a:pt x="131" y="5"/>
                </a:cubicBezTo>
                <a:cubicBezTo>
                  <a:pt x="132" y="5"/>
                  <a:pt x="133" y="4"/>
                  <a:pt x="133" y="3"/>
                </a:cubicBezTo>
                <a:cubicBezTo>
                  <a:pt x="133" y="1"/>
                  <a:pt x="132" y="0"/>
                  <a:pt x="131" y="0"/>
                </a:cubicBezTo>
                <a:cubicBezTo>
                  <a:pt x="123" y="0"/>
                  <a:pt x="123" y="0"/>
                  <a:pt x="123" y="0"/>
                </a:cubicBezTo>
                <a:cubicBezTo>
                  <a:pt x="120" y="0"/>
                  <a:pt x="120" y="0"/>
                  <a:pt x="120" y="0"/>
                </a:cubicBezTo>
                <a:cubicBezTo>
                  <a:pt x="13" y="0"/>
                  <a:pt x="13" y="0"/>
                  <a:pt x="13" y="0"/>
                </a:cubicBezTo>
                <a:cubicBezTo>
                  <a:pt x="11" y="0"/>
                  <a:pt x="11" y="0"/>
                  <a:pt x="11" y="0"/>
                </a:cubicBezTo>
                <a:cubicBezTo>
                  <a:pt x="3" y="0"/>
                  <a:pt x="3" y="0"/>
                  <a:pt x="3" y="0"/>
                </a:cubicBezTo>
                <a:cubicBezTo>
                  <a:pt x="1" y="0"/>
                  <a:pt x="0" y="1"/>
                  <a:pt x="0" y="3"/>
                </a:cubicBezTo>
                <a:cubicBezTo>
                  <a:pt x="0" y="4"/>
                  <a:pt x="1" y="5"/>
                  <a:pt x="3" y="5"/>
                </a:cubicBezTo>
                <a:cubicBezTo>
                  <a:pt x="11" y="5"/>
                  <a:pt x="11" y="5"/>
                  <a:pt x="11" y="5"/>
                </a:cubicBezTo>
                <a:cubicBezTo>
                  <a:pt x="11" y="16"/>
                  <a:pt x="11" y="16"/>
                  <a:pt x="11" y="16"/>
                </a:cubicBezTo>
                <a:cubicBezTo>
                  <a:pt x="24" y="16"/>
                  <a:pt x="24" y="16"/>
                  <a:pt x="24" y="16"/>
                </a:cubicBezTo>
                <a:cubicBezTo>
                  <a:pt x="24" y="43"/>
                  <a:pt x="24" y="43"/>
                  <a:pt x="24" y="43"/>
                </a:cubicBezTo>
                <a:cubicBezTo>
                  <a:pt x="24" y="50"/>
                  <a:pt x="28" y="57"/>
                  <a:pt x="34" y="61"/>
                </a:cubicBezTo>
                <a:cubicBezTo>
                  <a:pt x="62" y="80"/>
                  <a:pt x="62" y="80"/>
                  <a:pt x="62" y="80"/>
                </a:cubicBezTo>
                <a:cubicBezTo>
                  <a:pt x="34" y="99"/>
                  <a:pt x="34" y="99"/>
                  <a:pt x="34" y="99"/>
                </a:cubicBezTo>
                <a:cubicBezTo>
                  <a:pt x="28" y="103"/>
                  <a:pt x="24" y="110"/>
                  <a:pt x="24" y="117"/>
                </a:cubicBezTo>
                <a:cubicBezTo>
                  <a:pt x="24" y="144"/>
                  <a:pt x="24" y="144"/>
                  <a:pt x="24" y="144"/>
                </a:cubicBezTo>
                <a:cubicBezTo>
                  <a:pt x="11" y="144"/>
                  <a:pt x="11" y="144"/>
                  <a:pt x="11" y="144"/>
                </a:cubicBezTo>
                <a:cubicBezTo>
                  <a:pt x="11" y="155"/>
                  <a:pt x="11" y="155"/>
                  <a:pt x="11" y="155"/>
                </a:cubicBezTo>
                <a:cubicBezTo>
                  <a:pt x="3" y="155"/>
                  <a:pt x="3" y="155"/>
                  <a:pt x="3" y="155"/>
                </a:cubicBezTo>
                <a:cubicBezTo>
                  <a:pt x="1" y="155"/>
                  <a:pt x="0" y="156"/>
                  <a:pt x="0" y="157"/>
                </a:cubicBezTo>
                <a:cubicBezTo>
                  <a:pt x="0" y="159"/>
                  <a:pt x="1" y="160"/>
                  <a:pt x="3" y="160"/>
                </a:cubicBezTo>
                <a:cubicBezTo>
                  <a:pt x="11" y="160"/>
                  <a:pt x="11" y="160"/>
                  <a:pt x="11" y="160"/>
                </a:cubicBezTo>
                <a:cubicBezTo>
                  <a:pt x="13" y="160"/>
                  <a:pt x="13" y="160"/>
                  <a:pt x="13" y="160"/>
                </a:cubicBezTo>
                <a:cubicBezTo>
                  <a:pt x="120" y="160"/>
                  <a:pt x="120" y="160"/>
                  <a:pt x="120" y="160"/>
                </a:cubicBezTo>
                <a:cubicBezTo>
                  <a:pt x="123" y="160"/>
                  <a:pt x="123" y="160"/>
                  <a:pt x="123" y="160"/>
                </a:cubicBezTo>
                <a:cubicBezTo>
                  <a:pt x="131" y="160"/>
                  <a:pt x="131" y="160"/>
                  <a:pt x="131" y="160"/>
                </a:cubicBezTo>
                <a:cubicBezTo>
                  <a:pt x="132" y="160"/>
                  <a:pt x="133" y="159"/>
                  <a:pt x="133" y="157"/>
                </a:cubicBezTo>
                <a:cubicBezTo>
                  <a:pt x="133" y="156"/>
                  <a:pt x="132" y="155"/>
                  <a:pt x="131" y="155"/>
                </a:cubicBezTo>
                <a:close/>
                <a:moveTo>
                  <a:pt x="16" y="11"/>
                </a:moveTo>
                <a:cubicBezTo>
                  <a:pt x="16" y="5"/>
                  <a:pt x="16" y="5"/>
                  <a:pt x="16" y="5"/>
                </a:cubicBezTo>
                <a:cubicBezTo>
                  <a:pt x="117" y="5"/>
                  <a:pt x="117" y="5"/>
                  <a:pt x="117" y="5"/>
                </a:cubicBezTo>
                <a:cubicBezTo>
                  <a:pt x="117" y="11"/>
                  <a:pt x="117" y="11"/>
                  <a:pt x="117" y="11"/>
                </a:cubicBezTo>
                <a:cubicBezTo>
                  <a:pt x="109" y="11"/>
                  <a:pt x="109" y="11"/>
                  <a:pt x="109" y="11"/>
                </a:cubicBezTo>
                <a:cubicBezTo>
                  <a:pt x="24" y="11"/>
                  <a:pt x="24" y="11"/>
                  <a:pt x="24" y="11"/>
                </a:cubicBezTo>
                <a:lnTo>
                  <a:pt x="16" y="11"/>
                </a:lnTo>
                <a:close/>
                <a:moveTo>
                  <a:pt x="37" y="57"/>
                </a:moveTo>
                <a:cubicBezTo>
                  <a:pt x="32" y="54"/>
                  <a:pt x="29" y="49"/>
                  <a:pt x="29" y="43"/>
                </a:cubicBezTo>
                <a:cubicBezTo>
                  <a:pt x="29" y="16"/>
                  <a:pt x="29" y="16"/>
                  <a:pt x="29" y="16"/>
                </a:cubicBezTo>
                <a:cubicBezTo>
                  <a:pt x="104" y="16"/>
                  <a:pt x="104" y="16"/>
                  <a:pt x="104" y="16"/>
                </a:cubicBezTo>
                <a:cubicBezTo>
                  <a:pt x="104" y="43"/>
                  <a:pt x="104" y="43"/>
                  <a:pt x="104" y="43"/>
                </a:cubicBezTo>
                <a:cubicBezTo>
                  <a:pt x="104" y="49"/>
                  <a:pt x="101" y="54"/>
                  <a:pt x="97" y="57"/>
                </a:cubicBezTo>
                <a:cubicBezTo>
                  <a:pt x="67" y="77"/>
                  <a:pt x="67" y="77"/>
                  <a:pt x="67" y="77"/>
                </a:cubicBezTo>
                <a:lnTo>
                  <a:pt x="37" y="57"/>
                </a:lnTo>
                <a:close/>
                <a:moveTo>
                  <a:pt x="29" y="117"/>
                </a:moveTo>
                <a:cubicBezTo>
                  <a:pt x="29" y="111"/>
                  <a:pt x="32" y="106"/>
                  <a:pt x="37" y="103"/>
                </a:cubicBezTo>
                <a:cubicBezTo>
                  <a:pt x="67" y="83"/>
                  <a:pt x="67" y="83"/>
                  <a:pt x="67" y="83"/>
                </a:cubicBezTo>
                <a:cubicBezTo>
                  <a:pt x="97" y="103"/>
                  <a:pt x="97" y="103"/>
                  <a:pt x="97" y="103"/>
                </a:cubicBezTo>
                <a:cubicBezTo>
                  <a:pt x="101" y="106"/>
                  <a:pt x="104" y="111"/>
                  <a:pt x="104" y="117"/>
                </a:cubicBezTo>
                <a:cubicBezTo>
                  <a:pt x="104" y="144"/>
                  <a:pt x="104" y="144"/>
                  <a:pt x="104" y="144"/>
                </a:cubicBezTo>
                <a:cubicBezTo>
                  <a:pt x="29" y="144"/>
                  <a:pt x="29" y="144"/>
                  <a:pt x="29" y="144"/>
                </a:cubicBezTo>
                <a:lnTo>
                  <a:pt x="29" y="117"/>
                </a:lnTo>
                <a:close/>
                <a:moveTo>
                  <a:pt x="16" y="149"/>
                </a:moveTo>
                <a:cubicBezTo>
                  <a:pt x="24" y="149"/>
                  <a:pt x="24" y="149"/>
                  <a:pt x="24" y="149"/>
                </a:cubicBezTo>
                <a:cubicBezTo>
                  <a:pt x="109" y="149"/>
                  <a:pt x="109" y="149"/>
                  <a:pt x="109" y="149"/>
                </a:cubicBezTo>
                <a:cubicBezTo>
                  <a:pt x="117" y="149"/>
                  <a:pt x="117" y="149"/>
                  <a:pt x="117" y="149"/>
                </a:cubicBezTo>
                <a:cubicBezTo>
                  <a:pt x="117" y="155"/>
                  <a:pt x="117" y="155"/>
                  <a:pt x="117" y="155"/>
                </a:cubicBezTo>
                <a:cubicBezTo>
                  <a:pt x="16" y="155"/>
                  <a:pt x="16" y="155"/>
                  <a:pt x="16" y="155"/>
                </a:cubicBezTo>
                <a:lnTo>
                  <a:pt x="16" y="149"/>
                </a:lnTo>
                <a:close/>
                <a:moveTo>
                  <a:pt x="55" y="56"/>
                </a:moveTo>
                <a:cubicBezTo>
                  <a:pt x="56" y="57"/>
                  <a:pt x="56" y="59"/>
                  <a:pt x="56" y="60"/>
                </a:cubicBezTo>
                <a:cubicBezTo>
                  <a:pt x="55" y="61"/>
                  <a:pt x="54" y="61"/>
                  <a:pt x="53" y="61"/>
                </a:cubicBezTo>
                <a:cubicBezTo>
                  <a:pt x="53" y="61"/>
                  <a:pt x="52" y="61"/>
                  <a:pt x="52" y="61"/>
                </a:cubicBezTo>
                <a:cubicBezTo>
                  <a:pt x="39" y="52"/>
                  <a:pt x="39" y="52"/>
                  <a:pt x="39" y="52"/>
                </a:cubicBezTo>
                <a:cubicBezTo>
                  <a:pt x="36" y="50"/>
                  <a:pt x="35" y="47"/>
                  <a:pt x="35" y="43"/>
                </a:cubicBezTo>
                <a:cubicBezTo>
                  <a:pt x="35" y="37"/>
                  <a:pt x="35" y="37"/>
                  <a:pt x="35" y="37"/>
                </a:cubicBezTo>
                <a:cubicBezTo>
                  <a:pt x="35" y="36"/>
                  <a:pt x="36" y="35"/>
                  <a:pt x="37" y="35"/>
                </a:cubicBezTo>
                <a:cubicBezTo>
                  <a:pt x="39" y="35"/>
                  <a:pt x="40" y="36"/>
                  <a:pt x="40" y="37"/>
                </a:cubicBezTo>
                <a:cubicBezTo>
                  <a:pt x="40" y="43"/>
                  <a:pt x="40" y="43"/>
                  <a:pt x="40" y="43"/>
                </a:cubicBezTo>
                <a:cubicBezTo>
                  <a:pt x="40" y="45"/>
                  <a:pt x="41" y="47"/>
                  <a:pt x="42" y="48"/>
                </a:cubicBezTo>
                <a:lnTo>
                  <a:pt x="55" y="56"/>
                </a:lnTo>
                <a:close/>
                <a:moveTo>
                  <a:pt x="99" y="119"/>
                </a:moveTo>
                <a:cubicBezTo>
                  <a:pt x="99" y="125"/>
                  <a:pt x="99" y="125"/>
                  <a:pt x="99" y="125"/>
                </a:cubicBezTo>
                <a:cubicBezTo>
                  <a:pt x="99" y="126"/>
                  <a:pt x="97" y="128"/>
                  <a:pt x="96" y="128"/>
                </a:cubicBezTo>
                <a:cubicBezTo>
                  <a:pt x="95" y="128"/>
                  <a:pt x="93" y="126"/>
                  <a:pt x="93" y="125"/>
                </a:cubicBezTo>
                <a:cubicBezTo>
                  <a:pt x="93" y="119"/>
                  <a:pt x="93" y="119"/>
                  <a:pt x="93" y="119"/>
                </a:cubicBezTo>
                <a:cubicBezTo>
                  <a:pt x="93" y="117"/>
                  <a:pt x="92" y="115"/>
                  <a:pt x="91" y="114"/>
                </a:cubicBezTo>
                <a:cubicBezTo>
                  <a:pt x="79" y="106"/>
                  <a:pt x="79" y="106"/>
                  <a:pt x="79" y="106"/>
                </a:cubicBezTo>
                <a:cubicBezTo>
                  <a:pt x="77" y="105"/>
                  <a:pt x="77" y="104"/>
                  <a:pt x="78" y="103"/>
                </a:cubicBezTo>
                <a:cubicBezTo>
                  <a:pt x="79" y="101"/>
                  <a:pt x="80" y="101"/>
                  <a:pt x="81" y="102"/>
                </a:cubicBezTo>
                <a:cubicBezTo>
                  <a:pt x="94" y="110"/>
                  <a:pt x="94" y="110"/>
                  <a:pt x="94" y="110"/>
                </a:cubicBezTo>
                <a:cubicBezTo>
                  <a:pt x="97" y="112"/>
                  <a:pt x="99" y="115"/>
                  <a:pt x="99" y="1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25" name="TextBox 24">
            <a:extLst>
              <a:ext uri="{FF2B5EF4-FFF2-40B4-BE49-F238E27FC236}">
                <a16:creationId xmlns:a16="http://schemas.microsoft.com/office/drawing/2014/main" id="{B8C1F05C-212F-E0DC-995A-B2D5A4AC5011}"/>
              </a:ext>
            </a:extLst>
          </p:cNvPr>
          <p:cNvSpPr txBox="1"/>
          <p:nvPr/>
        </p:nvSpPr>
        <p:spPr>
          <a:xfrm>
            <a:off x="1975711" y="2149881"/>
            <a:ext cx="825398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32EDD2FA-8FC2-36D2-9D41-BC29CA3E3275}"/>
              </a:ext>
            </a:extLst>
          </p:cNvPr>
          <p:cNvCxnSpPr/>
          <p:nvPr/>
        </p:nvCxnSpPr>
        <p:spPr>
          <a:xfrm>
            <a:off x="2916238" y="3429000"/>
            <a:ext cx="9275762"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58370" name="Title 1">
            <a:extLst>
              <a:ext uri="{FF2B5EF4-FFF2-40B4-BE49-F238E27FC236}">
                <a16:creationId xmlns:a16="http://schemas.microsoft.com/office/drawing/2014/main" id="{D51B6509-F4DB-1243-E0E2-AFA5DF921541}"/>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Agenda timeline</a:t>
            </a:r>
          </a:p>
        </p:txBody>
      </p:sp>
      <p:sp>
        <p:nvSpPr>
          <p:cNvPr id="3" name="Slide Number Placeholder 2">
            <a:extLst>
              <a:ext uri="{FF2B5EF4-FFF2-40B4-BE49-F238E27FC236}">
                <a16:creationId xmlns:a16="http://schemas.microsoft.com/office/drawing/2014/main" id="{5ABC9452-92D6-D6DC-DDE1-4433960EAC52}"/>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64427409-93E9-5C4A-B63E-09B33FEE9E2A}" type="slidenum">
              <a:rPr lang="en-US">
                <a:solidFill>
                  <a:schemeClr val="tx1">
                    <a:alpha val="40000"/>
                  </a:schemeClr>
                </a:solidFill>
                <a:latin typeface="+mn-lt"/>
              </a:rPr>
              <a:pPr defTabSz="914330" fontAlgn="auto">
                <a:spcBef>
                  <a:spcPts val="0"/>
                </a:spcBef>
                <a:spcAft>
                  <a:spcPts val="0"/>
                </a:spcAft>
                <a:defRPr/>
              </a:pPr>
              <a:t>13</a:t>
            </a:fld>
            <a:endParaRPr lang="en-US" dirty="0">
              <a:solidFill>
                <a:schemeClr val="tx1">
                  <a:alpha val="40000"/>
                </a:schemeClr>
              </a:solidFill>
              <a:latin typeface="+mn-lt"/>
            </a:endParaRPr>
          </a:p>
        </p:txBody>
      </p:sp>
      <p:sp>
        <p:nvSpPr>
          <p:cNvPr id="58372" name="TextBox 4">
            <a:extLst>
              <a:ext uri="{FF2B5EF4-FFF2-40B4-BE49-F238E27FC236}">
                <a16:creationId xmlns:a16="http://schemas.microsoft.com/office/drawing/2014/main" id="{78E0AA5E-5436-7274-C713-19C6E0124C46}"/>
              </a:ext>
            </a:extLst>
          </p:cNvPr>
          <p:cNvSpPr txBox="1">
            <a:spLocks noChangeArrowheads="1"/>
          </p:cNvSpPr>
          <p:nvPr/>
        </p:nvSpPr>
        <p:spPr bwMode="auto">
          <a:xfrm>
            <a:off x="2576513" y="4154488"/>
            <a:ext cx="681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ea typeface="Open Sans ExtraBold" panose="020B0606030504020204" pitchFamily="34" charset="0"/>
                <a:cs typeface="Open Sans ExtraBold" panose="020B0606030504020204" pitchFamily="34" charset="0"/>
              </a:rPr>
              <a:t>Events</a:t>
            </a:r>
          </a:p>
        </p:txBody>
      </p:sp>
      <p:sp>
        <p:nvSpPr>
          <p:cNvPr id="6" name="TextBox 5">
            <a:extLst>
              <a:ext uri="{FF2B5EF4-FFF2-40B4-BE49-F238E27FC236}">
                <a16:creationId xmlns:a16="http://schemas.microsoft.com/office/drawing/2014/main" id="{64BDE413-8DAF-A95A-D275-8BDD5D6F3E99}"/>
              </a:ext>
            </a:extLst>
          </p:cNvPr>
          <p:cNvSpPr txBox="1"/>
          <p:nvPr/>
        </p:nvSpPr>
        <p:spPr>
          <a:xfrm>
            <a:off x="1691845" y="4573217"/>
            <a:ext cx="244923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a:t>
            </a:r>
          </a:p>
        </p:txBody>
      </p:sp>
      <p:grpSp>
        <p:nvGrpSpPr>
          <p:cNvPr id="58374" name="Group 10">
            <a:extLst>
              <a:ext uri="{FF2B5EF4-FFF2-40B4-BE49-F238E27FC236}">
                <a16:creationId xmlns:a16="http://schemas.microsoft.com/office/drawing/2014/main" id="{CB98C95A-260B-5D20-1D49-DEDAA43E1903}"/>
              </a:ext>
            </a:extLst>
          </p:cNvPr>
          <p:cNvGrpSpPr>
            <a:grpSpLocks/>
          </p:cNvGrpSpPr>
          <p:nvPr/>
        </p:nvGrpSpPr>
        <p:grpSpPr bwMode="auto">
          <a:xfrm>
            <a:off x="2501900" y="3016250"/>
            <a:ext cx="828675" cy="825500"/>
            <a:chOff x="4135669" y="2782263"/>
            <a:chExt cx="1298882" cy="1293474"/>
          </a:xfrm>
        </p:grpSpPr>
        <p:cxnSp>
          <p:nvCxnSpPr>
            <p:cNvPr id="7" name="Straight Connector 6">
              <a:extLst>
                <a:ext uri="{FF2B5EF4-FFF2-40B4-BE49-F238E27FC236}">
                  <a16:creationId xmlns:a16="http://schemas.microsoft.com/office/drawing/2014/main" id="{E4345696-1032-E250-A059-93AC281ABAB1}"/>
                </a:ext>
              </a:extLst>
            </p:cNvPr>
            <p:cNvCxnSpPr/>
            <p:nvPr/>
          </p:nvCxnSpPr>
          <p:spPr>
            <a:xfrm flipV="1">
              <a:off x="4135669" y="2782263"/>
              <a:ext cx="1293905"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04677FE-5535-429D-B7B2-A67D989936D1}"/>
                </a:ext>
              </a:extLst>
            </p:cNvPr>
            <p:cNvSpPr/>
            <p:nvPr/>
          </p:nvSpPr>
          <p:spPr>
            <a:xfrm>
              <a:off x="4140646" y="2782263"/>
              <a:ext cx="1293905"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200" dirty="0">
                  <a:solidFill>
                    <a:schemeClr val="tx1"/>
                  </a:solidFill>
                </a:rPr>
                <a:t>08:00</a:t>
              </a:r>
            </a:p>
          </p:txBody>
        </p:sp>
      </p:grpSp>
      <p:grpSp>
        <p:nvGrpSpPr>
          <p:cNvPr id="58375" name="Group 11">
            <a:extLst>
              <a:ext uri="{FF2B5EF4-FFF2-40B4-BE49-F238E27FC236}">
                <a16:creationId xmlns:a16="http://schemas.microsoft.com/office/drawing/2014/main" id="{743CD76E-71FF-5D14-FA11-808B65F6936F}"/>
              </a:ext>
            </a:extLst>
          </p:cNvPr>
          <p:cNvGrpSpPr>
            <a:grpSpLocks/>
          </p:cNvGrpSpPr>
          <p:nvPr/>
        </p:nvGrpSpPr>
        <p:grpSpPr bwMode="auto">
          <a:xfrm>
            <a:off x="5686425" y="3016250"/>
            <a:ext cx="830263" cy="825500"/>
            <a:chOff x="4135669" y="2782263"/>
            <a:chExt cx="1298882" cy="1293474"/>
          </a:xfrm>
        </p:grpSpPr>
        <p:cxnSp>
          <p:nvCxnSpPr>
            <p:cNvPr id="13" name="Straight Connector 12">
              <a:extLst>
                <a:ext uri="{FF2B5EF4-FFF2-40B4-BE49-F238E27FC236}">
                  <a16:creationId xmlns:a16="http://schemas.microsoft.com/office/drawing/2014/main" id="{6874BE21-5476-451D-F597-ECC9ACB7FDAE}"/>
                </a:ext>
              </a:extLst>
            </p:cNvPr>
            <p:cNvCxnSpPr/>
            <p:nvPr/>
          </p:nvCxnSpPr>
          <p:spPr>
            <a:xfrm flipV="1">
              <a:off x="4135669" y="2782263"/>
              <a:ext cx="1293915" cy="129347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A2B8ABA-799B-06CD-0EDE-D4C1565C37AB}"/>
                </a:ext>
              </a:extLst>
            </p:cNvPr>
            <p:cNvSpPr/>
            <p:nvPr/>
          </p:nvSpPr>
          <p:spPr>
            <a:xfrm>
              <a:off x="4140636" y="2782263"/>
              <a:ext cx="1293915" cy="12934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200" dirty="0">
                  <a:solidFill>
                    <a:srgbClr val="FFFFFF"/>
                  </a:solidFill>
                </a:rPr>
                <a:t>09:00</a:t>
              </a:r>
            </a:p>
          </p:txBody>
        </p:sp>
      </p:grpSp>
      <p:grpSp>
        <p:nvGrpSpPr>
          <p:cNvPr id="58376" name="Group 14">
            <a:extLst>
              <a:ext uri="{FF2B5EF4-FFF2-40B4-BE49-F238E27FC236}">
                <a16:creationId xmlns:a16="http://schemas.microsoft.com/office/drawing/2014/main" id="{53C828A3-527D-F83A-B647-7C66C8E40FCC}"/>
              </a:ext>
            </a:extLst>
          </p:cNvPr>
          <p:cNvGrpSpPr>
            <a:grpSpLocks/>
          </p:cNvGrpSpPr>
          <p:nvPr/>
        </p:nvGrpSpPr>
        <p:grpSpPr bwMode="auto">
          <a:xfrm>
            <a:off x="8843963" y="3016250"/>
            <a:ext cx="830262" cy="825500"/>
            <a:chOff x="4135669" y="2782263"/>
            <a:chExt cx="1298882" cy="1293474"/>
          </a:xfrm>
        </p:grpSpPr>
        <p:cxnSp>
          <p:nvCxnSpPr>
            <p:cNvPr id="16" name="Straight Connector 15">
              <a:extLst>
                <a:ext uri="{FF2B5EF4-FFF2-40B4-BE49-F238E27FC236}">
                  <a16:creationId xmlns:a16="http://schemas.microsoft.com/office/drawing/2014/main" id="{07C513AF-A884-2C03-6F21-439CAEE95184}"/>
                </a:ext>
              </a:extLst>
            </p:cNvPr>
            <p:cNvCxnSpPr/>
            <p:nvPr/>
          </p:nvCxnSpPr>
          <p:spPr>
            <a:xfrm flipV="1">
              <a:off x="4135669" y="2782263"/>
              <a:ext cx="1293915"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8B9AF88-DB49-BF50-2D82-F5D8645DE663}"/>
                </a:ext>
              </a:extLst>
            </p:cNvPr>
            <p:cNvSpPr/>
            <p:nvPr/>
          </p:nvSpPr>
          <p:spPr>
            <a:xfrm>
              <a:off x="4140636" y="2782263"/>
              <a:ext cx="1293915"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200" dirty="0">
                  <a:solidFill>
                    <a:schemeClr val="tx1"/>
                  </a:solidFill>
                </a:rPr>
                <a:t>10:00</a:t>
              </a:r>
            </a:p>
          </p:txBody>
        </p:sp>
      </p:grpSp>
      <p:sp>
        <p:nvSpPr>
          <p:cNvPr id="58377" name="TextBox 17">
            <a:extLst>
              <a:ext uri="{FF2B5EF4-FFF2-40B4-BE49-F238E27FC236}">
                <a16:creationId xmlns:a16="http://schemas.microsoft.com/office/drawing/2014/main" id="{E91F8320-30DB-25CB-EBB7-CE36D1EC3DEE}"/>
              </a:ext>
            </a:extLst>
          </p:cNvPr>
          <p:cNvSpPr txBox="1">
            <a:spLocks noChangeArrowheads="1"/>
          </p:cNvSpPr>
          <p:nvPr/>
        </p:nvSpPr>
        <p:spPr bwMode="auto">
          <a:xfrm>
            <a:off x="5153025" y="4154488"/>
            <a:ext cx="1885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solidFill>
                  <a:schemeClr val="accent1"/>
                </a:solidFill>
                <a:ea typeface="Open Sans ExtraBold" panose="020B0606030504020204" pitchFamily="34" charset="0"/>
                <a:cs typeface="Open Sans ExtraBold" panose="020B0606030504020204" pitchFamily="34" charset="0"/>
              </a:rPr>
              <a:t>Start Presentation</a:t>
            </a:r>
          </a:p>
        </p:txBody>
      </p:sp>
      <p:sp>
        <p:nvSpPr>
          <p:cNvPr id="19" name="TextBox 18">
            <a:extLst>
              <a:ext uri="{FF2B5EF4-FFF2-40B4-BE49-F238E27FC236}">
                <a16:creationId xmlns:a16="http://schemas.microsoft.com/office/drawing/2014/main" id="{55A37833-9F95-4CB8-1A89-2EEB0BE9C897}"/>
              </a:ext>
            </a:extLst>
          </p:cNvPr>
          <p:cNvSpPr txBox="1"/>
          <p:nvPr/>
        </p:nvSpPr>
        <p:spPr>
          <a:xfrm>
            <a:off x="4871382" y="4573217"/>
            <a:ext cx="244923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a:t>
            </a:r>
          </a:p>
        </p:txBody>
      </p:sp>
      <p:sp>
        <p:nvSpPr>
          <p:cNvPr id="58379" name="TextBox 19">
            <a:extLst>
              <a:ext uri="{FF2B5EF4-FFF2-40B4-BE49-F238E27FC236}">
                <a16:creationId xmlns:a16="http://schemas.microsoft.com/office/drawing/2014/main" id="{1A364E1D-8C75-91B5-D57E-C71858194AC8}"/>
              </a:ext>
            </a:extLst>
          </p:cNvPr>
          <p:cNvSpPr txBox="1">
            <a:spLocks noChangeArrowheads="1"/>
          </p:cNvSpPr>
          <p:nvPr/>
        </p:nvSpPr>
        <p:spPr bwMode="auto">
          <a:xfrm>
            <a:off x="8856663" y="4154488"/>
            <a:ext cx="838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ea typeface="Open Sans ExtraBold" panose="020B0606030504020204" pitchFamily="34" charset="0"/>
                <a:cs typeface="Open Sans ExtraBold" panose="020B0606030504020204" pitchFamily="34" charset="0"/>
              </a:rPr>
              <a:t>Services</a:t>
            </a:r>
          </a:p>
        </p:txBody>
      </p:sp>
      <p:sp>
        <p:nvSpPr>
          <p:cNvPr id="21" name="TextBox 20">
            <a:extLst>
              <a:ext uri="{FF2B5EF4-FFF2-40B4-BE49-F238E27FC236}">
                <a16:creationId xmlns:a16="http://schemas.microsoft.com/office/drawing/2014/main" id="{A18E0E7B-0186-302A-45C1-68F933F3CDA7}"/>
              </a:ext>
            </a:extLst>
          </p:cNvPr>
          <p:cNvSpPr txBox="1"/>
          <p:nvPr/>
        </p:nvSpPr>
        <p:spPr>
          <a:xfrm>
            <a:off x="8050921" y="4569217"/>
            <a:ext cx="244923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069245E5-E27C-8202-32BC-A7AFF84B8683}"/>
              </a:ext>
            </a:extLst>
          </p:cNvPr>
          <p:cNvCxnSpPr/>
          <p:nvPr/>
        </p:nvCxnSpPr>
        <p:spPr>
          <a:xfrm>
            <a:off x="0" y="3429000"/>
            <a:ext cx="12192000"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59394" name="Title 1">
            <a:extLst>
              <a:ext uri="{FF2B5EF4-FFF2-40B4-BE49-F238E27FC236}">
                <a16:creationId xmlns:a16="http://schemas.microsoft.com/office/drawing/2014/main" id="{62B7703C-2BB7-AECF-1DD8-AEA26DFEBB6C}"/>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Agenda timeline</a:t>
            </a:r>
          </a:p>
        </p:txBody>
      </p:sp>
      <p:sp>
        <p:nvSpPr>
          <p:cNvPr id="3" name="Slide Number Placeholder 2">
            <a:extLst>
              <a:ext uri="{FF2B5EF4-FFF2-40B4-BE49-F238E27FC236}">
                <a16:creationId xmlns:a16="http://schemas.microsoft.com/office/drawing/2014/main" id="{FBD7E794-B046-FD97-409A-04409B599364}"/>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F297F425-56D0-DF4F-B3FF-A48A341F880F}" type="slidenum">
              <a:rPr lang="en-US">
                <a:solidFill>
                  <a:schemeClr val="tx1">
                    <a:alpha val="40000"/>
                  </a:schemeClr>
                </a:solidFill>
                <a:latin typeface="+mn-lt"/>
              </a:rPr>
              <a:pPr defTabSz="914330" fontAlgn="auto">
                <a:spcBef>
                  <a:spcPts val="0"/>
                </a:spcBef>
                <a:spcAft>
                  <a:spcPts val="0"/>
                </a:spcAft>
                <a:defRPr/>
              </a:pPr>
              <a:t>14</a:t>
            </a:fld>
            <a:endParaRPr lang="en-US" dirty="0">
              <a:solidFill>
                <a:schemeClr val="tx1">
                  <a:alpha val="40000"/>
                </a:schemeClr>
              </a:solidFill>
              <a:latin typeface="+mn-lt"/>
            </a:endParaRPr>
          </a:p>
        </p:txBody>
      </p:sp>
      <p:sp>
        <p:nvSpPr>
          <p:cNvPr id="59396" name="TextBox 4">
            <a:extLst>
              <a:ext uri="{FF2B5EF4-FFF2-40B4-BE49-F238E27FC236}">
                <a16:creationId xmlns:a16="http://schemas.microsoft.com/office/drawing/2014/main" id="{F9715D38-6E9B-1848-CCD1-1CC7EB5A8EF6}"/>
              </a:ext>
            </a:extLst>
          </p:cNvPr>
          <p:cNvSpPr txBox="1">
            <a:spLocks noChangeArrowheads="1"/>
          </p:cNvSpPr>
          <p:nvPr/>
        </p:nvSpPr>
        <p:spPr bwMode="auto">
          <a:xfrm>
            <a:off x="2460625" y="4154488"/>
            <a:ext cx="911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ea typeface="Open Sans ExtraBold" panose="020B0606030504020204" pitchFamily="34" charset="0"/>
                <a:cs typeface="Open Sans ExtraBold" panose="020B0606030504020204" pitchFamily="34" charset="0"/>
              </a:rPr>
              <a:t>About us</a:t>
            </a:r>
          </a:p>
        </p:txBody>
      </p:sp>
      <p:sp>
        <p:nvSpPr>
          <p:cNvPr id="6" name="TextBox 5">
            <a:extLst>
              <a:ext uri="{FF2B5EF4-FFF2-40B4-BE49-F238E27FC236}">
                <a16:creationId xmlns:a16="http://schemas.microsoft.com/office/drawing/2014/main" id="{5BDD19CC-185B-2455-0527-66F92D4C488A}"/>
              </a:ext>
            </a:extLst>
          </p:cNvPr>
          <p:cNvSpPr txBox="1"/>
          <p:nvPr/>
        </p:nvSpPr>
        <p:spPr>
          <a:xfrm>
            <a:off x="1691845" y="4573217"/>
            <a:ext cx="244923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a:t>
            </a:r>
          </a:p>
        </p:txBody>
      </p:sp>
      <p:grpSp>
        <p:nvGrpSpPr>
          <p:cNvPr id="59398" name="Group 10">
            <a:extLst>
              <a:ext uri="{FF2B5EF4-FFF2-40B4-BE49-F238E27FC236}">
                <a16:creationId xmlns:a16="http://schemas.microsoft.com/office/drawing/2014/main" id="{0764A2E1-2CBE-AE2C-FF77-BA3B3682D782}"/>
              </a:ext>
            </a:extLst>
          </p:cNvPr>
          <p:cNvGrpSpPr>
            <a:grpSpLocks/>
          </p:cNvGrpSpPr>
          <p:nvPr/>
        </p:nvGrpSpPr>
        <p:grpSpPr bwMode="auto">
          <a:xfrm>
            <a:off x="2501900" y="3016250"/>
            <a:ext cx="828675" cy="825500"/>
            <a:chOff x="4135669" y="2782263"/>
            <a:chExt cx="1298882" cy="1293474"/>
          </a:xfrm>
        </p:grpSpPr>
        <p:cxnSp>
          <p:nvCxnSpPr>
            <p:cNvPr id="7" name="Straight Connector 6">
              <a:extLst>
                <a:ext uri="{FF2B5EF4-FFF2-40B4-BE49-F238E27FC236}">
                  <a16:creationId xmlns:a16="http://schemas.microsoft.com/office/drawing/2014/main" id="{B2171E1B-C645-40C4-3F6B-D17054C45B28}"/>
                </a:ext>
              </a:extLst>
            </p:cNvPr>
            <p:cNvCxnSpPr/>
            <p:nvPr/>
          </p:nvCxnSpPr>
          <p:spPr>
            <a:xfrm flipV="1">
              <a:off x="4135669" y="2782263"/>
              <a:ext cx="1293905"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232F7B7-411F-DEA0-8A52-7C08F5C0CEE0}"/>
                </a:ext>
              </a:extLst>
            </p:cNvPr>
            <p:cNvSpPr/>
            <p:nvPr/>
          </p:nvSpPr>
          <p:spPr>
            <a:xfrm>
              <a:off x="4140646" y="2782263"/>
              <a:ext cx="1293905"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200" dirty="0">
                  <a:solidFill>
                    <a:schemeClr val="tx1"/>
                  </a:solidFill>
                </a:rPr>
                <a:t>12:00</a:t>
              </a:r>
            </a:p>
          </p:txBody>
        </p:sp>
      </p:grpSp>
      <p:grpSp>
        <p:nvGrpSpPr>
          <p:cNvPr id="59399" name="Group 11">
            <a:extLst>
              <a:ext uri="{FF2B5EF4-FFF2-40B4-BE49-F238E27FC236}">
                <a16:creationId xmlns:a16="http://schemas.microsoft.com/office/drawing/2014/main" id="{9C532BFC-C69A-C1D1-E8DB-12335A23A767}"/>
              </a:ext>
            </a:extLst>
          </p:cNvPr>
          <p:cNvGrpSpPr>
            <a:grpSpLocks/>
          </p:cNvGrpSpPr>
          <p:nvPr/>
        </p:nvGrpSpPr>
        <p:grpSpPr bwMode="auto">
          <a:xfrm>
            <a:off x="5494338" y="2824163"/>
            <a:ext cx="1214437" cy="1209675"/>
            <a:chOff x="4135669" y="2782263"/>
            <a:chExt cx="1298882" cy="1293474"/>
          </a:xfrm>
        </p:grpSpPr>
        <p:cxnSp>
          <p:nvCxnSpPr>
            <p:cNvPr id="13" name="Straight Connector 12">
              <a:extLst>
                <a:ext uri="{FF2B5EF4-FFF2-40B4-BE49-F238E27FC236}">
                  <a16:creationId xmlns:a16="http://schemas.microsoft.com/office/drawing/2014/main" id="{AB4485BC-6D16-9BBB-480C-70B8BEC96BE0}"/>
                </a:ext>
              </a:extLst>
            </p:cNvPr>
            <p:cNvCxnSpPr/>
            <p:nvPr/>
          </p:nvCxnSpPr>
          <p:spPr>
            <a:xfrm flipV="1">
              <a:off x="4135669" y="2782263"/>
              <a:ext cx="1293789" cy="129347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940BD0C-DA36-5AF2-DC1D-40B7C0FB460F}"/>
                </a:ext>
              </a:extLst>
            </p:cNvPr>
            <p:cNvSpPr/>
            <p:nvPr/>
          </p:nvSpPr>
          <p:spPr>
            <a:xfrm>
              <a:off x="4140762" y="2782263"/>
              <a:ext cx="1293789" cy="129347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200" b="1" dirty="0">
                  <a:solidFill>
                    <a:schemeClr val="accent1"/>
                  </a:solidFill>
                </a:rPr>
                <a:t>13:10</a:t>
              </a:r>
            </a:p>
          </p:txBody>
        </p:sp>
      </p:grpSp>
      <p:grpSp>
        <p:nvGrpSpPr>
          <p:cNvPr id="59400" name="Group 14">
            <a:extLst>
              <a:ext uri="{FF2B5EF4-FFF2-40B4-BE49-F238E27FC236}">
                <a16:creationId xmlns:a16="http://schemas.microsoft.com/office/drawing/2014/main" id="{E1F08C82-BBAF-4AE9-1501-69D5B1F85B14}"/>
              </a:ext>
            </a:extLst>
          </p:cNvPr>
          <p:cNvGrpSpPr>
            <a:grpSpLocks/>
          </p:cNvGrpSpPr>
          <p:nvPr/>
        </p:nvGrpSpPr>
        <p:grpSpPr bwMode="auto">
          <a:xfrm>
            <a:off x="8843963" y="3016250"/>
            <a:ext cx="830262" cy="825500"/>
            <a:chOff x="4135669" y="2782263"/>
            <a:chExt cx="1298882" cy="1293474"/>
          </a:xfrm>
        </p:grpSpPr>
        <p:cxnSp>
          <p:nvCxnSpPr>
            <p:cNvPr id="16" name="Straight Connector 15">
              <a:extLst>
                <a:ext uri="{FF2B5EF4-FFF2-40B4-BE49-F238E27FC236}">
                  <a16:creationId xmlns:a16="http://schemas.microsoft.com/office/drawing/2014/main" id="{DA76A088-82A2-2582-CDF3-350277083F7B}"/>
                </a:ext>
              </a:extLst>
            </p:cNvPr>
            <p:cNvCxnSpPr/>
            <p:nvPr/>
          </p:nvCxnSpPr>
          <p:spPr>
            <a:xfrm flipV="1">
              <a:off x="4135669" y="2782263"/>
              <a:ext cx="1293915"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2AA20CFB-24EB-26CD-9908-942D05EC2FC4}"/>
                </a:ext>
              </a:extLst>
            </p:cNvPr>
            <p:cNvSpPr/>
            <p:nvPr/>
          </p:nvSpPr>
          <p:spPr>
            <a:xfrm>
              <a:off x="4140636" y="2782263"/>
              <a:ext cx="1293915"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200" dirty="0">
                  <a:solidFill>
                    <a:schemeClr val="tx1"/>
                  </a:solidFill>
                </a:rPr>
                <a:t>14:00</a:t>
              </a:r>
            </a:p>
          </p:txBody>
        </p:sp>
      </p:grpSp>
      <p:sp>
        <p:nvSpPr>
          <p:cNvPr id="59401" name="TextBox 17">
            <a:extLst>
              <a:ext uri="{FF2B5EF4-FFF2-40B4-BE49-F238E27FC236}">
                <a16:creationId xmlns:a16="http://schemas.microsoft.com/office/drawing/2014/main" id="{86BED81D-74D5-FC22-88F1-E3BC2178CCB9}"/>
              </a:ext>
            </a:extLst>
          </p:cNvPr>
          <p:cNvSpPr txBox="1">
            <a:spLocks noChangeArrowheads="1"/>
          </p:cNvSpPr>
          <p:nvPr/>
        </p:nvSpPr>
        <p:spPr bwMode="auto">
          <a:xfrm>
            <a:off x="5518150" y="4313238"/>
            <a:ext cx="1155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solidFill>
                  <a:schemeClr val="accent1"/>
                </a:solidFill>
                <a:ea typeface="Open Sans ExtraBold" panose="020B0606030504020204" pitchFamily="34" charset="0"/>
                <a:cs typeface="Open Sans ExtraBold" panose="020B0606030504020204" pitchFamily="34" charset="0"/>
              </a:rPr>
              <a:t>Break Time</a:t>
            </a:r>
          </a:p>
        </p:txBody>
      </p:sp>
      <p:sp>
        <p:nvSpPr>
          <p:cNvPr id="19" name="TextBox 18">
            <a:extLst>
              <a:ext uri="{FF2B5EF4-FFF2-40B4-BE49-F238E27FC236}">
                <a16:creationId xmlns:a16="http://schemas.microsoft.com/office/drawing/2014/main" id="{1BFFE11E-ECA1-EB5A-3EE7-7DF40291D3D1}"/>
              </a:ext>
            </a:extLst>
          </p:cNvPr>
          <p:cNvSpPr txBox="1"/>
          <p:nvPr/>
        </p:nvSpPr>
        <p:spPr>
          <a:xfrm>
            <a:off x="4871382" y="4732067"/>
            <a:ext cx="244923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a:t>
            </a:r>
          </a:p>
        </p:txBody>
      </p:sp>
      <p:sp>
        <p:nvSpPr>
          <p:cNvPr id="59403" name="TextBox 19">
            <a:extLst>
              <a:ext uri="{FF2B5EF4-FFF2-40B4-BE49-F238E27FC236}">
                <a16:creationId xmlns:a16="http://schemas.microsoft.com/office/drawing/2014/main" id="{714AC0B8-E081-6DBA-F926-F144EEA5DBBD}"/>
              </a:ext>
            </a:extLst>
          </p:cNvPr>
          <p:cNvSpPr txBox="1">
            <a:spLocks noChangeArrowheads="1"/>
          </p:cNvSpPr>
          <p:nvPr/>
        </p:nvSpPr>
        <p:spPr bwMode="auto">
          <a:xfrm>
            <a:off x="8828088" y="4154488"/>
            <a:ext cx="895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ea typeface="Open Sans ExtraBold" panose="020B0606030504020204" pitchFamily="34" charset="0"/>
                <a:cs typeface="Open Sans ExtraBold" panose="020B0606030504020204" pitchFamily="34" charset="0"/>
              </a:rPr>
              <a:t>Portfolio</a:t>
            </a:r>
          </a:p>
        </p:txBody>
      </p:sp>
      <p:sp>
        <p:nvSpPr>
          <p:cNvPr id="21" name="TextBox 20">
            <a:extLst>
              <a:ext uri="{FF2B5EF4-FFF2-40B4-BE49-F238E27FC236}">
                <a16:creationId xmlns:a16="http://schemas.microsoft.com/office/drawing/2014/main" id="{6CEC0EF6-FDDC-2082-CC8B-3A66780897C8}"/>
              </a:ext>
            </a:extLst>
          </p:cNvPr>
          <p:cNvSpPr txBox="1"/>
          <p:nvPr/>
        </p:nvSpPr>
        <p:spPr>
          <a:xfrm>
            <a:off x="8050921" y="4569217"/>
            <a:ext cx="244923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a:t>
            </a: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FC48CC88-6BCF-6B8C-723A-F07F971C0613}"/>
              </a:ext>
            </a:extLst>
          </p:cNvPr>
          <p:cNvCxnSpPr/>
          <p:nvPr/>
        </p:nvCxnSpPr>
        <p:spPr>
          <a:xfrm>
            <a:off x="-87313" y="3429000"/>
            <a:ext cx="9275763"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60418" name="Title 1">
            <a:extLst>
              <a:ext uri="{FF2B5EF4-FFF2-40B4-BE49-F238E27FC236}">
                <a16:creationId xmlns:a16="http://schemas.microsoft.com/office/drawing/2014/main" id="{120E5D5B-78BD-314C-D4F4-A452E202A309}"/>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Agenda timeline</a:t>
            </a:r>
          </a:p>
        </p:txBody>
      </p:sp>
      <p:sp>
        <p:nvSpPr>
          <p:cNvPr id="3" name="Slide Number Placeholder 2">
            <a:extLst>
              <a:ext uri="{FF2B5EF4-FFF2-40B4-BE49-F238E27FC236}">
                <a16:creationId xmlns:a16="http://schemas.microsoft.com/office/drawing/2014/main" id="{0C7E5C2F-7D89-F047-3BE2-26A373FBB27D}"/>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F6F70525-65C1-074F-B5D9-B6FA4009C0FE}" type="slidenum">
              <a:rPr lang="en-US">
                <a:solidFill>
                  <a:schemeClr val="tx1">
                    <a:alpha val="40000"/>
                  </a:schemeClr>
                </a:solidFill>
                <a:latin typeface="+mn-lt"/>
              </a:rPr>
              <a:pPr defTabSz="914330" fontAlgn="auto">
                <a:spcBef>
                  <a:spcPts val="0"/>
                </a:spcBef>
                <a:spcAft>
                  <a:spcPts val="0"/>
                </a:spcAft>
                <a:defRPr/>
              </a:pPr>
              <a:t>15</a:t>
            </a:fld>
            <a:endParaRPr lang="en-US" dirty="0">
              <a:solidFill>
                <a:schemeClr val="tx1">
                  <a:alpha val="40000"/>
                </a:schemeClr>
              </a:solidFill>
              <a:latin typeface="+mn-lt"/>
            </a:endParaRPr>
          </a:p>
        </p:txBody>
      </p:sp>
      <p:sp>
        <p:nvSpPr>
          <p:cNvPr id="60420" name="TextBox 4">
            <a:extLst>
              <a:ext uri="{FF2B5EF4-FFF2-40B4-BE49-F238E27FC236}">
                <a16:creationId xmlns:a16="http://schemas.microsoft.com/office/drawing/2014/main" id="{02E5A04F-303B-BDC8-E655-F39D18F65345}"/>
              </a:ext>
            </a:extLst>
          </p:cNvPr>
          <p:cNvSpPr txBox="1">
            <a:spLocks noChangeArrowheads="1"/>
          </p:cNvSpPr>
          <p:nvPr/>
        </p:nvSpPr>
        <p:spPr bwMode="auto">
          <a:xfrm>
            <a:off x="2576513" y="4154488"/>
            <a:ext cx="681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ea typeface="Open Sans ExtraBold" panose="020B0606030504020204" pitchFamily="34" charset="0"/>
                <a:cs typeface="Open Sans ExtraBold" panose="020B0606030504020204" pitchFamily="34" charset="0"/>
              </a:rPr>
              <a:t>Events</a:t>
            </a:r>
          </a:p>
        </p:txBody>
      </p:sp>
      <p:sp>
        <p:nvSpPr>
          <p:cNvPr id="6" name="TextBox 5">
            <a:extLst>
              <a:ext uri="{FF2B5EF4-FFF2-40B4-BE49-F238E27FC236}">
                <a16:creationId xmlns:a16="http://schemas.microsoft.com/office/drawing/2014/main" id="{4BF829BB-A7F3-9D1B-CB19-5409362843FB}"/>
              </a:ext>
            </a:extLst>
          </p:cNvPr>
          <p:cNvSpPr txBox="1"/>
          <p:nvPr/>
        </p:nvSpPr>
        <p:spPr>
          <a:xfrm>
            <a:off x="1691845" y="4573217"/>
            <a:ext cx="244923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a:t>
            </a:r>
          </a:p>
        </p:txBody>
      </p:sp>
      <p:grpSp>
        <p:nvGrpSpPr>
          <p:cNvPr id="60422" name="Group 10">
            <a:extLst>
              <a:ext uri="{FF2B5EF4-FFF2-40B4-BE49-F238E27FC236}">
                <a16:creationId xmlns:a16="http://schemas.microsoft.com/office/drawing/2014/main" id="{3EC7B83E-48A9-0B4C-5411-0C5F276755F3}"/>
              </a:ext>
            </a:extLst>
          </p:cNvPr>
          <p:cNvGrpSpPr>
            <a:grpSpLocks/>
          </p:cNvGrpSpPr>
          <p:nvPr/>
        </p:nvGrpSpPr>
        <p:grpSpPr bwMode="auto">
          <a:xfrm>
            <a:off x="2501900" y="3016250"/>
            <a:ext cx="828675" cy="825500"/>
            <a:chOff x="4135669" y="2782263"/>
            <a:chExt cx="1298882" cy="1293474"/>
          </a:xfrm>
        </p:grpSpPr>
        <p:cxnSp>
          <p:nvCxnSpPr>
            <p:cNvPr id="7" name="Straight Connector 6">
              <a:extLst>
                <a:ext uri="{FF2B5EF4-FFF2-40B4-BE49-F238E27FC236}">
                  <a16:creationId xmlns:a16="http://schemas.microsoft.com/office/drawing/2014/main" id="{A8C025E4-3FBE-081D-ABA7-8FE502886623}"/>
                </a:ext>
              </a:extLst>
            </p:cNvPr>
            <p:cNvCxnSpPr/>
            <p:nvPr/>
          </p:nvCxnSpPr>
          <p:spPr>
            <a:xfrm flipV="1">
              <a:off x="4135669" y="2782263"/>
              <a:ext cx="1293905"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B28B929-B4C9-47AA-2643-A84F20A01E2F}"/>
                </a:ext>
              </a:extLst>
            </p:cNvPr>
            <p:cNvSpPr/>
            <p:nvPr/>
          </p:nvSpPr>
          <p:spPr>
            <a:xfrm>
              <a:off x="4140646" y="2782263"/>
              <a:ext cx="1293905"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200" dirty="0">
                  <a:solidFill>
                    <a:schemeClr val="tx1"/>
                  </a:solidFill>
                </a:rPr>
                <a:t>16:00</a:t>
              </a:r>
            </a:p>
          </p:txBody>
        </p:sp>
      </p:grpSp>
      <p:grpSp>
        <p:nvGrpSpPr>
          <p:cNvPr id="60423" name="Group 11">
            <a:extLst>
              <a:ext uri="{FF2B5EF4-FFF2-40B4-BE49-F238E27FC236}">
                <a16:creationId xmlns:a16="http://schemas.microsoft.com/office/drawing/2014/main" id="{46BE242F-9DEF-3D10-F683-744AC66A309F}"/>
              </a:ext>
            </a:extLst>
          </p:cNvPr>
          <p:cNvGrpSpPr>
            <a:grpSpLocks/>
          </p:cNvGrpSpPr>
          <p:nvPr/>
        </p:nvGrpSpPr>
        <p:grpSpPr bwMode="auto">
          <a:xfrm>
            <a:off x="5686425" y="3016250"/>
            <a:ext cx="830263" cy="825500"/>
            <a:chOff x="4135669" y="2782263"/>
            <a:chExt cx="1298882" cy="1293474"/>
          </a:xfrm>
        </p:grpSpPr>
        <p:cxnSp>
          <p:nvCxnSpPr>
            <p:cNvPr id="13" name="Straight Connector 12">
              <a:extLst>
                <a:ext uri="{FF2B5EF4-FFF2-40B4-BE49-F238E27FC236}">
                  <a16:creationId xmlns:a16="http://schemas.microsoft.com/office/drawing/2014/main" id="{F23DE079-719E-D52E-24B5-7F03F4EC21E0}"/>
                </a:ext>
              </a:extLst>
            </p:cNvPr>
            <p:cNvCxnSpPr/>
            <p:nvPr/>
          </p:nvCxnSpPr>
          <p:spPr>
            <a:xfrm flipV="1">
              <a:off x="4135669" y="2782263"/>
              <a:ext cx="1293915" cy="129347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5B44A38-D839-AB73-0F72-5E21E7F2DD74}"/>
                </a:ext>
              </a:extLst>
            </p:cNvPr>
            <p:cNvSpPr/>
            <p:nvPr/>
          </p:nvSpPr>
          <p:spPr>
            <a:xfrm>
              <a:off x="4140636" y="2782263"/>
              <a:ext cx="1293915" cy="12934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200" dirty="0">
                  <a:solidFill>
                    <a:srgbClr val="FFFFFF"/>
                  </a:solidFill>
                </a:rPr>
                <a:t>17:00</a:t>
              </a:r>
            </a:p>
          </p:txBody>
        </p:sp>
      </p:grpSp>
      <p:grpSp>
        <p:nvGrpSpPr>
          <p:cNvPr id="60424" name="Group 14">
            <a:extLst>
              <a:ext uri="{FF2B5EF4-FFF2-40B4-BE49-F238E27FC236}">
                <a16:creationId xmlns:a16="http://schemas.microsoft.com/office/drawing/2014/main" id="{92E446C7-8D27-89D1-EA13-7B25536A96E4}"/>
              </a:ext>
            </a:extLst>
          </p:cNvPr>
          <p:cNvGrpSpPr>
            <a:grpSpLocks/>
          </p:cNvGrpSpPr>
          <p:nvPr/>
        </p:nvGrpSpPr>
        <p:grpSpPr bwMode="auto">
          <a:xfrm>
            <a:off x="8843963" y="3016250"/>
            <a:ext cx="830262" cy="825500"/>
            <a:chOff x="4135669" y="2782263"/>
            <a:chExt cx="1298882" cy="1293474"/>
          </a:xfrm>
        </p:grpSpPr>
        <p:cxnSp>
          <p:nvCxnSpPr>
            <p:cNvPr id="16" name="Straight Connector 15">
              <a:extLst>
                <a:ext uri="{FF2B5EF4-FFF2-40B4-BE49-F238E27FC236}">
                  <a16:creationId xmlns:a16="http://schemas.microsoft.com/office/drawing/2014/main" id="{26B20802-2D6B-52C2-A226-779B2D629FE0}"/>
                </a:ext>
              </a:extLst>
            </p:cNvPr>
            <p:cNvCxnSpPr/>
            <p:nvPr/>
          </p:nvCxnSpPr>
          <p:spPr>
            <a:xfrm flipV="1">
              <a:off x="4135669" y="2782263"/>
              <a:ext cx="1293915"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C885E5D-2D69-A071-6792-9E2B1C09ABC9}"/>
                </a:ext>
              </a:extLst>
            </p:cNvPr>
            <p:cNvSpPr/>
            <p:nvPr/>
          </p:nvSpPr>
          <p:spPr>
            <a:xfrm>
              <a:off x="4140636" y="2782263"/>
              <a:ext cx="1293915"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200" dirty="0">
                  <a:solidFill>
                    <a:schemeClr val="tx1"/>
                  </a:solidFill>
                </a:rPr>
                <a:t>17:30</a:t>
              </a:r>
            </a:p>
          </p:txBody>
        </p:sp>
      </p:grpSp>
      <p:sp>
        <p:nvSpPr>
          <p:cNvPr id="60425" name="TextBox 17">
            <a:extLst>
              <a:ext uri="{FF2B5EF4-FFF2-40B4-BE49-F238E27FC236}">
                <a16:creationId xmlns:a16="http://schemas.microsoft.com/office/drawing/2014/main" id="{A0D900E5-12E6-1535-250E-95A3D7636131}"/>
              </a:ext>
            </a:extLst>
          </p:cNvPr>
          <p:cNvSpPr txBox="1">
            <a:spLocks noChangeArrowheads="1"/>
          </p:cNvSpPr>
          <p:nvPr/>
        </p:nvSpPr>
        <p:spPr bwMode="auto">
          <a:xfrm>
            <a:off x="5216525" y="4154488"/>
            <a:ext cx="1758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solidFill>
                  <a:schemeClr val="accent1"/>
                </a:solidFill>
                <a:ea typeface="Open Sans ExtraBold" panose="020B0606030504020204" pitchFamily="34" charset="0"/>
                <a:cs typeface="Open Sans ExtraBold" panose="020B0606030504020204" pitchFamily="34" charset="0"/>
              </a:rPr>
              <a:t>End Presentation</a:t>
            </a:r>
          </a:p>
        </p:txBody>
      </p:sp>
      <p:sp>
        <p:nvSpPr>
          <p:cNvPr id="19" name="TextBox 18">
            <a:extLst>
              <a:ext uri="{FF2B5EF4-FFF2-40B4-BE49-F238E27FC236}">
                <a16:creationId xmlns:a16="http://schemas.microsoft.com/office/drawing/2014/main" id="{297DF4A1-3DBC-A9AF-C48B-2AA023673098}"/>
              </a:ext>
            </a:extLst>
          </p:cNvPr>
          <p:cNvSpPr txBox="1"/>
          <p:nvPr/>
        </p:nvSpPr>
        <p:spPr>
          <a:xfrm>
            <a:off x="4871382" y="4573217"/>
            <a:ext cx="244923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a:t>
            </a:r>
          </a:p>
        </p:txBody>
      </p:sp>
      <p:sp>
        <p:nvSpPr>
          <p:cNvPr id="60427" name="TextBox 19">
            <a:extLst>
              <a:ext uri="{FF2B5EF4-FFF2-40B4-BE49-F238E27FC236}">
                <a16:creationId xmlns:a16="http://schemas.microsoft.com/office/drawing/2014/main" id="{212621B4-D715-5689-316B-449406E24A88}"/>
              </a:ext>
            </a:extLst>
          </p:cNvPr>
          <p:cNvSpPr txBox="1">
            <a:spLocks noChangeArrowheads="1"/>
          </p:cNvSpPr>
          <p:nvPr/>
        </p:nvSpPr>
        <p:spPr bwMode="auto">
          <a:xfrm>
            <a:off x="8697913" y="4154488"/>
            <a:ext cx="1155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ea typeface="Open Sans ExtraBold" panose="020B0606030504020204" pitchFamily="34" charset="0"/>
                <a:cs typeface="Open Sans ExtraBold" panose="020B0606030504020204" pitchFamily="34" charset="0"/>
              </a:rPr>
              <a:t>Break Time</a:t>
            </a:r>
          </a:p>
        </p:txBody>
      </p:sp>
      <p:sp>
        <p:nvSpPr>
          <p:cNvPr id="21" name="TextBox 20">
            <a:extLst>
              <a:ext uri="{FF2B5EF4-FFF2-40B4-BE49-F238E27FC236}">
                <a16:creationId xmlns:a16="http://schemas.microsoft.com/office/drawing/2014/main" id="{016B1352-7E44-D13D-B118-63BFF6211F1D}"/>
              </a:ext>
            </a:extLst>
          </p:cNvPr>
          <p:cNvSpPr txBox="1"/>
          <p:nvPr/>
        </p:nvSpPr>
        <p:spPr>
          <a:xfrm>
            <a:off x="8050921" y="4569217"/>
            <a:ext cx="244923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a:t>
            </a: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E42C03F8-1C96-028A-AAEF-FC1C4B9DF310}"/>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About our Slide?</a:t>
            </a:r>
          </a:p>
        </p:txBody>
      </p:sp>
      <p:sp>
        <p:nvSpPr>
          <p:cNvPr id="3" name="Slide Number Placeholder 2">
            <a:extLst>
              <a:ext uri="{FF2B5EF4-FFF2-40B4-BE49-F238E27FC236}">
                <a16:creationId xmlns:a16="http://schemas.microsoft.com/office/drawing/2014/main" id="{21285AB0-D521-FC57-5D22-E00437FAD05C}"/>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805A85B4-490C-9F46-AEF5-1802A0449A44}" type="slidenum">
              <a:rPr lang="en-US">
                <a:solidFill>
                  <a:schemeClr val="tx1">
                    <a:alpha val="40000"/>
                  </a:schemeClr>
                </a:solidFill>
                <a:latin typeface="+mn-lt"/>
              </a:rPr>
              <a:pPr defTabSz="914330" fontAlgn="auto">
                <a:spcBef>
                  <a:spcPts val="0"/>
                </a:spcBef>
                <a:spcAft>
                  <a:spcPts val="0"/>
                </a:spcAft>
                <a:defRPr/>
              </a:pPr>
              <a:t>16</a:t>
            </a:fld>
            <a:endParaRPr lang="en-US" dirty="0">
              <a:solidFill>
                <a:schemeClr val="tx1">
                  <a:alpha val="40000"/>
                </a:schemeClr>
              </a:solidFill>
              <a:latin typeface="+mn-lt"/>
            </a:endParaRPr>
          </a:p>
        </p:txBody>
      </p:sp>
      <p:sp>
        <p:nvSpPr>
          <p:cNvPr id="61443" name="TextBox 7">
            <a:extLst>
              <a:ext uri="{FF2B5EF4-FFF2-40B4-BE49-F238E27FC236}">
                <a16:creationId xmlns:a16="http://schemas.microsoft.com/office/drawing/2014/main" id="{321790AF-B488-D510-5237-9CDC43AD301C}"/>
              </a:ext>
            </a:extLst>
          </p:cNvPr>
          <p:cNvSpPr txBox="1">
            <a:spLocks noChangeArrowheads="1"/>
          </p:cNvSpPr>
          <p:nvPr/>
        </p:nvSpPr>
        <p:spPr bwMode="auto">
          <a:xfrm>
            <a:off x="2301875" y="3881438"/>
            <a:ext cx="1228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ea typeface="Open Sans ExtraBold" panose="020B0606030504020204" pitchFamily="34" charset="0"/>
                <a:cs typeface="Open Sans ExtraBold" panose="020B0606030504020204" pitchFamily="34" charset="0"/>
              </a:rPr>
              <a:t>Our Mission</a:t>
            </a:r>
          </a:p>
        </p:txBody>
      </p:sp>
      <p:sp>
        <p:nvSpPr>
          <p:cNvPr id="9" name="TextBox 8">
            <a:extLst>
              <a:ext uri="{FF2B5EF4-FFF2-40B4-BE49-F238E27FC236}">
                <a16:creationId xmlns:a16="http://schemas.microsoft.com/office/drawing/2014/main" id="{B28451D2-851C-6D84-F1AE-13685B10E50E}"/>
              </a:ext>
            </a:extLst>
          </p:cNvPr>
          <p:cNvSpPr txBox="1"/>
          <p:nvPr/>
        </p:nvSpPr>
        <p:spPr>
          <a:xfrm>
            <a:off x="1838991" y="4299946"/>
            <a:ext cx="2154940" cy="892552"/>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a:solidFill>
                  <a:schemeClr val="tx1">
                    <a:alpha val="70000"/>
                  </a:schemeClr>
                </a:solidFill>
                <a:latin typeface="+mn-lt"/>
              </a:rPr>
              <a:t>There are many variations of passages of Lorem Ipsum available, but the majority have suffered alteration in some form.</a:t>
            </a:r>
            <a:endParaRPr lang="en-US" sz="1000" dirty="0">
              <a:solidFill>
                <a:schemeClr val="tx1">
                  <a:alpha val="70000"/>
                </a:schemeClr>
              </a:solidFill>
              <a:latin typeface="+mn-lt"/>
            </a:endParaRPr>
          </a:p>
        </p:txBody>
      </p:sp>
      <p:grpSp>
        <p:nvGrpSpPr>
          <p:cNvPr id="61445" name="Group 9">
            <a:extLst>
              <a:ext uri="{FF2B5EF4-FFF2-40B4-BE49-F238E27FC236}">
                <a16:creationId xmlns:a16="http://schemas.microsoft.com/office/drawing/2014/main" id="{AE08404B-20DE-80D3-F9BB-0A25979FAA49}"/>
              </a:ext>
            </a:extLst>
          </p:cNvPr>
          <p:cNvGrpSpPr>
            <a:grpSpLocks/>
          </p:cNvGrpSpPr>
          <p:nvPr/>
        </p:nvGrpSpPr>
        <p:grpSpPr bwMode="auto">
          <a:xfrm>
            <a:off x="2308225" y="2430463"/>
            <a:ext cx="1216025" cy="1209675"/>
            <a:chOff x="4135669" y="2782263"/>
            <a:chExt cx="1298882" cy="1293474"/>
          </a:xfrm>
        </p:grpSpPr>
        <p:cxnSp>
          <p:nvCxnSpPr>
            <p:cNvPr id="11" name="Straight Connector 10">
              <a:extLst>
                <a:ext uri="{FF2B5EF4-FFF2-40B4-BE49-F238E27FC236}">
                  <a16:creationId xmlns:a16="http://schemas.microsoft.com/office/drawing/2014/main" id="{5B8079F9-E57D-C144-3C45-E3D633D10773}"/>
                </a:ext>
              </a:extLst>
            </p:cNvPr>
            <p:cNvCxnSpPr/>
            <p:nvPr/>
          </p:nvCxnSpPr>
          <p:spPr>
            <a:xfrm flipV="1">
              <a:off x="4135669" y="2782263"/>
              <a:ext cx="1293796"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6F35026-CD06-F0BF-E7E1-F3163A2A62F8}"/>
                </a:ext>
              </a:extLst>
            </p:cNvPr>
            <p:cNvSpPr/>
            <p:nvPr/>
          </p:nvSpPr>
          <p:spPr>
            <a:xfrm>
              <a:off x="4140757" y="2782263"/>
              <a:ext cx="1293794"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61446" name="TextBox 12">
            <a:extLst>
              <a:ext uri="{FF2B5EF4-FFF2-40B4-BE49-F238E27FC236}">
                <a16:creationId xmlns:a16="http://schemas.microsoft.com/office/drawing/2014/main" id="{B12E97C9-32E6-E919-D118-B94897EFAB15}"/>
              </a:ext>
            </a:extLst>
          </p:cNvPr>
          <p:cNvSpPr txBox="1">
            <a:spLocks noChangeArrowheads="1"/>
          </p:cNvSpPr>
          <p:nvPr/>
        </p:nvSpPr>
        <p:spPr bwMode="auto">
          <a:xfrm>
            <a:off x="5568950" y="3881438"/>
            <a:ext cx="1069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solidFill>
                  <a:schemeClr val="accent1"/>
                </a:solidFill>
                <a:ea typeface="Open Sans ExtraBold" panose="020B0606030504020204" pitchFamily="34" charset="0"/>
                <a:cs typeface="Open Sans ExtraBold" panose="020B0606030504020204" pitchFamily="34" charset="0"/>
              </a:rPr>
              <a:t>Our VIsion</a:t>
            </a:r>
          </a:p>
        </p:txBody>
      </p:sp>
      <p:sp>
        <p:nvSpPr>
          <p:cNvPr id="14" name="TextBox 13">
            <a:extLst>
              <a:ext uri="{FF2B5EF4-FFF2-40B4-BE49-F238E27FC236}">
                <a16:creationId xmlns:a16="http://schemas.microsoft.com/office/drawing/2014/main" id="{A7FA296D-3825-1E87-F148-FFCA6F6D17F6}"/>
              </a:ext>
            </a:extLst>
          </p:cNvPr>
          <p:cNvSpPr txBox="1"/>
          <p:nvPr/>
        </p:nvSpPr>
        <p:spPr>
          <a:xfrm>
            <a:off x="5026579" y="4299946"/>
            <a:ext cx="2154940" cy="892552"/>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a:solidFill>
                  <a:schemeClr val="tx1">
                    <a:alpha val="70000"/>
                  </a:schemeClr>
                </a:solidFill>
                <a:latin typeface="+mn-lt"/>
              </a:rPr>
              <a:t>There are many variations of passages of Lorem Ipsum available, but the majority have suffered alteration in some form.</a:t>
            </a:r>
            <a:endParaRPr lang="en-US" sz="1000" dirty="0">
              <a:solidFill>
                <a:schemeClr val="tx1">
                  <a:alpha val="70000"/>
                </a:schemeClr>
              </a:solidFill>
              <a:latin typeface="+mn-lt"/>
            </a:endParaRPr>
          </a:p>
        </p:txBody>
      </p:sp>
      <p:grpSp>
        <p:nvGrpSpPr>
          <p:cNvPr id="61448" name="Group 14">
            <a:extLst>
              <a:ext uri="{FF2B5EF4-FFF2-40B4-BE49-F238E27FC236}">
                <a16:creationId xmlns:a16="http://schemas.microsoft.com/office/drawing/2014/main" id="{A1424AEB-E34B-7A25-9E18-5551F4D1DDE1}"/>
              </a:ext>
            </a:extLst>
          </p:cNvPr>
          <p:cNvGrpSpPr>
            <a:grpSpLocks/>
          </p:cNvGrpSpPr>
          <p:nvPr/>
        </p:nvGrpSpPr>
        <p:grpSpPr bwMode="auto">
          <a:xfrm>
            <a:off x="5495925" y="2430463"/>
            <a:ext cx="1216025" cy="1209675"/>
            <a:chOff x="4135669" y="2782263"/>
            <a:chExt cx="1298882" cy="1293474"/>
          </a:xfrm>
        </p:grpSpPr>
        <p:cxnSp>
          <p:nvCxnSpPr>
            <p:cNvPr id="16" name="Straight Connector 15">
              <a:extLst>
                <a:ext uri="{FF2B5EF4-FFF2-40B4-BE49-F238E27FC236}">
                  <a16:creationId xmlns:a16="http://schemas.microsoft.com/office/drawing/2014/main" id="{1DCA1011-D1AD-493C-0320-321FBBA31B45}"/>
                </a:ext>
              </a:extLst>
            </p:cNvPr>
            <p:cNvCxnSpPr/>
            <p:nvPr/>
          </p:nvCxnSpPr>
          <p:spPr>
            <a:xfrm flipV="1">
              <a:off x="4135669" y="2782263"/>
              <a:ext cx="1293796" cy="129347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7E0933EB-99BA-443B-E2AB-6B30C289AA81}"/>
                </a:ext>
              </a:extLst>
            </p:cNvPr>
            <p:cNvSpPr/>
            <p:nvPr/>
          </p:nvSpPr>
          <p:spPr>
            <a:xfrm>
              <a:off x="4140757" y="2782263"/>
              <a:ext cx="1293794" cy="129347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61449" name="TextBox 17">
            <a:extLst>
              <a:ext uri="{FF2B5EF4-FFF2-40B4-BE49-F238E27FC236}">
                <a16:creationId xmlns:a16="http://schemas.microsoft.com/office/drawing/2014/main" id="{0D2AF7AF-52B3-57F2-FC45-9CC2E49BAF5B}"/>
              </a:ext>
            </a:extLst>
          </p:cNvPr>
          <p:cNvSpPr txBox="1">
            <a:spLocks noChangeArrowheads="1"/>
          </p:cNvSpPr>
          <p:nvPr/>
        </p:nvSpPr>
        <p:spPr bwMode="auto">
          <a:xfrm>
            <a:off x="8621713" y="3881438"/>
            <a:ext cx="1339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600" b="1">
                <a:ea typeface="Open Sans ExtraBold" panose="020B0606030504020204" pitchFamily="34" charset="0"/>
                <a:cs typeface="Open Sans ExtraBold" panose="020B0606030504020204" pitchFamily="34" charset="0"/>
              </a:rPr>
              <a:t>Our Portfolio</a:t>
            </a:r>
          </a:p>
        </p:txBody>
      </p:sp>
      <p:sp>
        <p:nvSpPr>
          <p:cNvPr id="19" name="TextBox 18">
            <a:extLst>
              <a:ext uri="{FF2B5EF4-FFF2-40B4-BE49-F238E27FC236}">
                <a16:creationId xmlns:a16="http://schemas.microsoft.com/office/drawing/2014/main" id="{E62065A4-A960-5E8D-CC32-6301246BD611}"/>
              </a:ext>
            </a:extLst>
          </p:cNvPr>
          <p:cNvSpPr txBox="1"/>
          <p:nvPr/>
        </p:nvSpPr>
        <p:spPr>
          <a:xfrm>
            <a:off x="8214167" y="4299946"/>
            <a:ext cx="2154940" cy="892552"/>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a:solidFill>
                  <a:schemeClr val="tx1">
                    <a:alpha val="70000"/>
                  </a:schemeClr>
                </a:solidFill>
                <a:latin typeface="+mn-lt"/>
              </a:rPr>
              <a:t>There are many variations of passages of Lorem Ipsum available, but the majority have suffered alteration in some form.</a:t>
            </a:r>
            <a:endParaRPr lang="en-US" sz="1000" dirty="0">
              <a:solidFill>
                <a:schemeClr val="tx1">
                  <a:alpha val="70000"/>
                </a:schemeClr>
              </a:solidFill>
              <a:latin typeface="+mn-lt"/>
            </a:endParaRPr>
          </a:p>
        </p:txBody>
      </p:sp>
      <p:grpSp>
        <p:nvGrpSpPr>
          <p:cNvPr id="61451" name="Group 19">
            <a:extLst>
              <a:ext uri="{FF2B5EF4-FFF2-40B4-BE49-F238E27FC236}">
                <a16:creationId xmlns:a16="http://schemas.microsoft.com/office/drawing/2014/main" id="{4AACA924-81D9-68E7-8FDB-8D3CD4D9C50A}"/>
              </a:ext>
            </a:extLst>
          </p:cNvPr>
          <p:cNvGrpSpPr>
            <a:grpSpLocks/>
          </p:cNvGrpSpPr>
          <p:nvPr/>
        </p:nvGrpSpPr>
        <p:grpSpPr bwMode="auto">
          <a:xfrm>
            <a:off x="8683625" y="2430463"/>
            <a:ext cx="1216025" cy="1209675"/>
            <a:chOff x="4135669" y="2782263"/>
            <a:chExt cx="1298882" cy="1293474"/>
          </a:xfrm>
        </p:grpSpPr>
        <p:cxnSp>
          <p:nvCxnSpPr>
            <p:cNvPr id="21" name="Straight Connector 20">
              <a:extLst>
                <a:ext uri="{FF2B5EF4-FFF2-40B4-BE49-F238E27FC236}">
                  <a16:creationId xmlns:a16="http://schemas.microsoft.com/office/drawing/2014/main" id="{45230CEF-E1BF-6BE5-377F-71B6B6CE889D}"/>
                </a:ext>
              </a:extLst>
            </p:cNvPr>
            <p:cNvCxnSpPr/>
            <p:nvPr/>
          </p:nvCxnSpPr>
          <p:spPr>
            <a:xfrm flipV="1">
              <a:off x="4135669" y="2782263"/>
              <a:ext cx="1293796"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BABF2FD-F584-B3D8-E55A-07679C063804}"/>
                </a:ext>
              </a:extLst>
            </p:cNvPr>
            <p:cNvSpPr/>
            <p:nvPr/>
          </p:nvSpPr>
          <p:spPr>
            <a:xfrm>
              <a:off x="4140757" y="2782263"/>
              <a:ext cx="1293794"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61452" name="Freeform 5">
            <a:extLst>
              <a:ext uri="{FF2B5EF4-FFF2-40B4-BE49-F238E27FC236}">
                <a16:creationId xmlns:a16="http://schemas.microsoft.com/office/drawing/2014/main" id="{0D402FB3-BF2D-A2F2-1E32-A9267CF9DBBE}"/>
              </a:ext>
            </a:extLst>
          </p:cNvPr>
          <p:cNvSpPr>
            <a:spLocks noEditPoints="1"/>
          </p:cNvSpPr>
          <p:nvPr/>
        </p:nvSpPr>
        <p:spPr bwMode="auto">
          <a:xfrm>
            <a:off x="2652713" y="2733675"/>
            <a:ext cx="522287" cy="604838"/>
          </a:xfrm>
          <a:custGeom>
            <a:avLst/>
            <a:gdLst>
              <a:gd name="T0" fmla="*/ 451793285 w 139"/>
              <a:gd name="T1" fmla="*/ 2014915731 h 160"/>
              <a:gd name="T2" fmla="*/ 748283215 w 139"/>
              <a:gd name="T3" fmla="*/ 2014915731 h 160"/>
              <a:gd name="T4" fmla="*/ 607096639 w 139"/>
              <a:gd name="T5" fmla="*/ 2100659078 h 160"/>
              <a:gd name="T6" fmla="*/ 607096639 w 139"/>
              <a:gd name="T7" fmla="*/ 1943465462 h 160"/>
              <a:gd name="T8" fmla="*/ 607096639 w 139"/>
              <a:gd name="T9" fmla="*/ 2100659078 h 160"/>
              <a:gd name="T10" fmla="*/ 494147379 w 139"/>
              <a:gd name="T11" fmla="*/ 114321942 h 160"/>
              <a:gd name="T12" fmla="*/ 677688049 w 139"/>
              <a:gd name="T13" fmla="*/ 157193616 h 160"/>
              <a:gd name="T14" fmla="*/ 494147379 w 139"/>
              <a:gd name="T15" fmla="*/ 185772211 h 160"/>
              <a:gd name="T16" fmla="*/ 720045900 w 139"/>
              <a:gd name="T17" fmla="*/ 157193616 h 160"/>
              <a:gd name="T18" fmla="*/ 790637309 w 139"/>
              <a:gd name="T19" fmla="*/ 114321942 h 160"/>
              <a:gd name="T20" fmla="*/ 790637309 w 139"/>
              <a:gd name="T21" fmla="*/ 185772211 h 160"/>
              <a:gd name="T22" fmla="*/ 720045900 w 139"/>
              <a:gd name="T23" fmla="*/ 157193616 h 160"/>
              <a:gd name="T24" fmla="*/ 1284788445 w 139"/>
              <a:gd name="T25" fmla="*/ 457287770 h 160"/>
              <a:gd name="T26" fmla="*/ 1115364555 w 139"/>
              <a:gd name="T27" fmla="*/ 0 h 160"/>
              <a:gd name="T28" fmla="*/ 0 w 139"/>
              <a:gd name="T29" fmla="*/ 171482914 h 160"/>
              <a:gd name="T30" fmla="*/ 169423891 w 139"/>
              <a:gd name="T31" fmla="*/ 2147483646 h 160"/>
              <a:gd name="T32" fmla="*/ 1284788445 w 139"/>
              <a:gd name="T33" fmla="*/ 2114948375 h 160"/>
              <a:gd name="T34" fmla="*/ 1962476494 w 139"/>
              <a:gd name="T35" fmla="*/ 1257537587 h 160"/>
              <a:gd name="T36" fmla="*/ 169423891 w 139"/>
              <a:gd name="T37" fmla="*/ 71450269 h 160"/>
              <a:gd name="T38" fmla="*/ 1200076500 w 139"/>
              <a:gd name="T39" fmla="*/ 171482914 h 160"/>
              <a:gd name="T40" fmla="*/ 70591409 w 139"/>
              <a:gd name="T41" fmla="*/ 228643885 h 160"/>
              <a:gd name="T42" fmla="*/ 169423891 w 139"/>
              <a:gd name="T43" fmla="*/ 71450269 h 160"/>
              <a:gd name="T44" fmla="*/ 169423891 w 139"/>
              <a:gd name="T45" fmla="*/ 2147483646 h 160"/>
              <a:gd name="T46" fmla="*/ 70591409 w 139"/>
              <a:gd name="T47" fmla="*/ 1829143519 h 160"/>
              <a:gd name="T48" fmla="*/ 1200076500 w 139"/>
              <a:gd name="T49" fmla="*/ 2114948375 h 160"/>
              <a:gd name="T50" fmla="*/ 1200076500 w 139"/>
              <a:gd name="T51" fmla="*/ 1757693250 h 160"/>
              <a:gd name="T52" fmla="*/ 70591409 w 139"/>
              <a:gd name="T53" fmla="*/ 300094154 h 160"/>
              <a:gd name="T54" fmla="*/ 1200076500 w 139"/>
              <a:gd name="T55" fmla="*/ 457287770 h 160"/>
              <a:gd name="T56" fmla="*/ 522384694 w 139"/>
              <a:gd name="T57" fmla="*/ 1257537587 h 160"/>
              <a:gd name="T58" fmla="*/ 677688049 w 139"/>
              <a:gd name="T59" fmla="*/ 1529049365 h 160"/>
              <a:gd name="T60" fmla="*/ 1200076500 w 139"/>
              <a:gd name="T61" fmla="*/ 1257537587 h 160"/>
              <a:gd name="T62" fmla="*/ 1877764548 w 139"/>
              <a:gd name="T63" fmla="*/ 1186087318 h 160"/>
              <a:gd name="T64" fmla="*/ 1002415294 w 139"/>
              <a:gd name="T65" fmla="*/ 1186087318 h 160"/>
              <a:gd name="T66" fmla="*/ 748283215 w 139"/>
              <a:gd name="T67" fmla="*/ 1186087318 h 160"/>
              <a:gd name="T68" fmla="*/ 607096639 w 139"/>
              <a:gd name="T69" fmla="*/ 528738039 h 160"/>
              <a:gd name="T70" fmla="*/ 1877764548 w 139"/>
              <a:gd name="T71" fmla="*/ 528738039 h 160"/>
              <a:gd name="T72" fmla="*/ 748283215 w 139"/>
              <a:gd name="T73" fmla="*/ 757381924 h 160"/>
              <a:gd name="T74" fmla="*/ 1171839185 w 139"/>
              <a:gd name="T75" fmla="*/ 728799548 h 160"/>
              <a:gd name="T76" fmla="*/ 1171839185 w 139"/>
              <a:gd name="T77" fmla="*/ 800249817 h 160"/>
              <a:gd name="T78" fmla="*/ 748283215 w 139"/>
              <a:gd name="T79" fmla="*/ 757381924 h 160"/>
              <a:gd name="T80" fmla="*/ 1694223879 w 139"/>
              <a:gd name="T81" fmla="*/ 914571760 h 160"/>
              <a:gd name="T82" fmla="*/ 1694223879 w 139"/>
              <a:gd name="T83" fmla="*/ 986022029 h 160"/>
              <a:gd name="T84" fmla="*/ 748283215 w 139"/>
              <a:gd name="T85" fmla="*/ 957443433 h 1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9" h="160">
                <a:moveTo>
                  <a:pt x="43" y="131"/>
                </a:moveTo>
                <a:cubicBezTo>
                  <a:pt x="37" y="131"/>
                  <a:pt x="32" y="135"/>
                  <a:pt x="32" y="141"/>
                </a:cubicBezTo>
                <a:cubicBezTo>
                  <a:pt x="32" y="147"/>
                  <a:pt x="37" y="152"/>
                  <a:pt x="43" y="152"/>
                </a:cubicBezTo>
                <a:cubicBezTo>
                  <a:pt x="49" y="152"/>
                  <a:pt x="53" y="147"/>
                  <a:pt x="53" y="141"/>
                </a:cubicBezTo>
                <a:cubicBezTo>
                  <a:pt x="53" y="135"/>
                  <a:pt x="49" y="131"/>
                  <a:pt x="43" y="131"/>
                </a:cubicBezTo>
                <a:close/>
                <a:moveTo>
                  <a:pt x="43" y="147"/>
                </a:moveTo>
                <a:cubicBezTo>
                  <a:pt x="40" y="147"/>
                  <a:pt x="37" y="144"/>
                  <a:pt x="37" y="141"/>
                </a:cubicBezTo>
                <a:cubicBezTo>
                  <a:pt x="37" y="138"/>
                  <a:pt x="40" y="136"/>
                  <a:pt x="43" y="136"/>
                </a:cubicBezTo>
                <a:cubicBezTo>
                  <a:pt x="46" y="136"/>
                  <a:pt x="48" y="138"/>
                  <a:pt x="48" y="141"/>
                </a:cubicBezTo>
                <a:cubicBezTo>
                  <a:pt x="48" y="144"/>
                  <a:pt x="46" y="147"/>
                  <a:pt x="43" y="147"/>
                </a:cubicBezTo>
                <a:close/>
                <a:moveTo>
                  <a:pt x="32" y="11"/>
                </a:moveTo>
                <a:cubicBezTo>
                  <a:pt x="32" y="9"/>
                  <a:pt x="33" y="8"/>
                  <a:pt x="35" y="8"/>
                </a:cubicBezTo>
                <a:cubicBezTo>
                  <a:pt x="45" y="8"/>
                  <a:pt x="45" y="8"/>
                  <a:pt x="45" y="8"/>
                </a:cubicBezTo>
                <a:cubicBezTo>
                  <a:pt x="47" y="8"/>
                  <a:pt x="48" y="9"/>
                  <a:pt x="48" y="11"/>
                </a:cubicBezTo>
                <a:cubicBezTo>
                  <a:pt x="48" y="12"/>
                  <a:pt x="47" y="13"/>
                  <a:pt x="45" y="13"/>
                </a:cubicBezTo>
                <a:cubicBezTo>
                  <a:pt x="35" y="13"/>
                  <a:pt x="35" y="13"/>
                  <a:pt x="35" y="13"/>
                </a:cubicBezTo>
                <a:cubicBezTo>
                  <a:pt x="33" y="13"/>
                  <a:pt x="32" y="12"/>
                  <a:pt x="32" y="11"/>
                </a:cubicBezTo>
                <a:close/>
                <a:moveTo>
                  <a:pt x="51" y="11"/>
                </a:moveTo>
                <a:cubicBezTo>
                  <a:pt x="51" y="9"/>
                  <a:pt x="52" y="8"/>
                  <a:pt x="53" y="8"/>
                </a:cubicBezTo>
                <a:cubicBezTo>
                  <a:pt x="56" y="8"/>
                  <a:pt x="56" y="8"/>
                  <a:pt x="56" y="8"/>
                </a:cubicBezTo>
                <a:cubicBezTo>
                  <a:pt x="57" y="8"/>
                  <a:pt x="59" y="9"/>
                  <a:pt x="59" y="11"/>
                </a:cubicBezTo>
                <a:cubicBezTo>
                  <a:pt x="59" y="12"/>
                  <a:pt x="57" y="13"/>
                  <a:pt x="56" y="13"/>
                </a:cubicBezTo>
                <a:cubicBezTo>
                  <a:pt x="53" y="13"/>
                  <a:pt x="53" y="13"/>
                  <a:pt x="53" y="13"/>
                </a:cubicBezTo>
                <a:cubicBezTo>
                  <a:pt x="52" y="13"/>
                  <a:pt x="51" y="12"/>
                  <a:pt x="51" y="11"/>
                </a:cubicBezTo>
                <a:close/>
                <a:moveTo>
                  <a:pt x="139" y="32"/>
                </a:moveTo>
                <a:cubicBezTo>
                  <a:pt x="91" y="32"/>
                  <a:pt x="91" y="32"/>
                  <a:pt x="91" y="32"/>
                </a:cubicBezTo>
                <a:cubicBezTo>
                  <a:pt x="91" y="12"/>
                  <a:pt x="91" y="12"/>
                  <a:pt x="91" y="12"/>
                </a:cubicBezTo>
                <a:cubicBezTo>
                  <a:pt x="91" y="5"/>
                  <a:pt x="85" y="0"/>
                  <a:pt x="79" y="0"/>
                </a:cubicBezTo>
                <a:cubicBezTo>
                  <a:pt x="12" y="0"/>
                  <a:pt x="12" y="0"/>
                  <a:pt x="12" y="0"/>
                </a:cubicBezTo>
                <a:cubicBezTo>
                  <a:pt x="5" y="0"/>
                  <a:pt x="0" y="5"/>
                  <a:pt x="0" y="12"/>
                </a:cubicBezTo>
                <a:cubicBezTo>
                  <a:pt x="0" y="148"/>
                  <a:pt x="0" y="148"/>
                  <a:pt x="0" y="148"/>
                </a:cubicBezTo>
                <a:cubicBezTo>
                  <a:pt x="0" y="155"/>
                  <a:pt x="5" y="160"/>
                  <a:pt x="12" y="160"/>
                </a:cubicBezTo>
                <a:cubicBezTo>
                  <a:pt x="79" y="160"/>
                  <a:pt x="79" y="160"/>
                  <a:pt x="79" y="160"/>
                </a:cubicBezTo>
                <a:cubicBezTo>
                  <a:pt x="85" y="160"/>
                  <a:pt x="91" y="155"/>
                  <a:pt x="91" y="148"/>
                </a:cubicBezTo>
                <a:cubicBezTo>
                  <a:pt x="91" y="88"/>
                  <a:pt x="91" y="88"/>
                  <a:pt x="91" y="88"/>
                </a:cubicBezTo>
                <a:cubicBezTo>
                  <a:pt x="139" y="88"/>
                  <a:pt x="139" y="88"/>
                  <a:pt x="139" y="88"/>
                </a:cubicBezTo>
                <a:lnTo>
                  <a:pt x="139" y="32"/>
                </a:lnTo>
                <a:close/>
                <a:moveTo>
                  <a:pt x="12" y="5"/>
                </a:moveTo>
                <a:cubicBezTo>
                  <a:pt x="79" y="5"/>
                  <a:pt x="79" y="5"/>
                  <a:pt x="79" y="5"/>
                </a:cubicBezTo>
                <a:cubicBezTo>
                  <a:pt x="82" y="5"/>
                  <a:pt x="85" y="8"/>
                  <a:pt x="85" y="12"/>
                </a:cubicBezTo>
                <a:cubicBezTo>
                  <a:pt x="85" y="16"/>
                  <a:pt x="85" y="16"/>
                  <a:pt x="85" y="16"/>
                </a:cubicBezTo>
                <a:cubicBezTo>
                  <a:pt x="5" y="16"/>
                  <a:pt x="5" y="16"/>
                  <a:pt x="5" y="16"/>
                </a:cubicBezTo>
                <a:cubicBezTo>
                  <a:pt x="5" y="12"/>
                  <a:pt x="5" y="12"/>
                  <a:pt x="5" y="12"/>
                </a:cubicBezTo>
                <a:cubicBezTo>
                  <a:pt x="5" y="8"/>
                  <a:pt x="8" y="5"/>
                  <a:pt x="12" y="5"/>
                </a:cubicBezTo>
                <a:close/>
                <a:moveTo>
                  <a:pt x="79" y="155"/>
                </a:moveTo>
                <a:cubicBezTo>
                  <a:pt x="12" y="155"/>
                  <a:pt x="12" y="155"/>
                  <a:pt x="12" y="155"/>
                </a:cubicBezTo>
                <a:cubicBezTo>
                  <a:pt x="8" y="155"/>
                  <a:pt x="5" y="152"/>
                  <a:pt x="5" y="148"/>
                </a:cubicBezTo>
                <a:cubicBezTo>
                  <a:pt x="5" y="128"/>
                  <a:pt x="5" y="128"/>
                  <a:pt x="5" y="128"/>
                </a:cubicBezTo>
                <a:cubicBezTo>
                  <a:pt x="85" y="128"/>
                  <a:pt x="85" y="128"/>
                  <a:pt x="85" y="128"/>
                </a:cubicBezTo>
                <a:cubicBezTo>
                  <a:pt x="85" y="148"/>
                  <a:pt x="85" y="148"/>
                  <a:pt x="85" y="148"/>
                </a:cubicBezTo>
                <a:cubicBezTo>
                  <a:pt x="85" y="152"/>
                  <a:pt x="82" y="155"/>
                  <a:pt x="79" y="155"/>
                </a:cubicBezTo>
                <a:close/>
                <a:moveTo>
                  <a:pt x="85" y="123"/>
                </a:moveTo>
                <a:cubicBezTo>
                  <a:pt x="5" y="123"/>
                  <a:pt x="5" y="123"/>
                  <a:pt x="5" y="123"/>
                </a:cubicBezTo>
                <a:cubicBezTo>
                  <a:pt x="5" y="21"/>
                  <a:pt x="5" y="21"/>
                  <a:pt x="5" y="21"/>
                </a:cubicBezTo>
                <a:cubicBezTo>
                  <a:pt x="85" y="21"/>
                  <a:pt x="85" y="21"/>
                  <a:pt x="85" y="21"/>
                </a:cubicBezTo>
                <a:cubicBezTo>
                  <a:pt x="85" y="32"/>
                  <a:pt x="85" y="32"/>
                  <a:pt x="85" y="32"/>
                </a:cubicBezTo>
                <a:cubicBezTo>
                  <a:pt x="37" y="32"/>
                  <a:pt x="37" y="32"/>
                  <a:pt x="37" y="32"/>
                </a:cubicBezTo>
                <a:cubicBezTo>
                  <a:pt x="37" y="88"/>
                  <a:pt x="37" y="88"/>
                  <a:pt x="37" y="88"/>
                </a:cubicBezTo>
                <a:cubicBezTo>
                  <a:pt x="48" y="88"/>
                  <a:pt x="48" y="88"/>
                  <a:pt x="48" y="88"/>
                </a:cubicBezTo>
                <a:cubicBezTo>
                  <a:pt x="48" y="107"/>
                  <a:pt x="48" y="107"/>
                  <a:pt x="48" y="107"/>
                </a:cubicBezTo>
                <a:cubicBezTo>
                  <a:pt x="73" y="88"/>
                  <a:pt x="73" y="88"/>
                  <a:pt x="73" y="88"/>
                </a:cubicBezTo>
                <a:cubicBezTo>
                  <a:pt x="85" y="88"/>
                  <a:pt x="85" y="88"/>
                  <a:pt x="85" y="88"/>
                </a:cubicBezTo>
                <a:lnTo>
                  <a:pt x="85" y="123"/>
                </a:lnTo>
                <a:close/>
                <a:moveTo>
                  <a:pt x="133" y="83"/>
                </a:moveTo>
                <a:cubicBezTo>
                  <a:pt x="91" y="83"/>
                  <a:pt x="91" y="83"/>
                  <a:pt x="91" y="83"/>
                </a:cubicBezTo>
                <a:cubicBezTo>
                  <a:pt x="71" y="83"/>
                  <a:pt x="71" y="83"/>
                  <a:pt x="71" y="83"/>
                </a:cubicBezTo>
                <a:cubicBezTo>
                  <a:pt x="53" y="96"/>
                  <a:pt x="53" y="96"/>
                  <a:pt x="53" y="96"/>
                </a:cubicBezTo>
                <a:cubicBezTo>
                  <a:pt x="53" y="83"/>
                  <a:pt x="53" y="83"/>
                  <a:pt x="53" y="83"/>
                </a:cubicBezTo>
                <a:cubicBezTo>
                  <a:pt x="43" y="83"/>
                  <a:pt x="43" y="83"/>
                  <a:pt x="43" y="83"/>
                </a:cubicBezTo>
                <a:cubicBezTo>
                  <a:pt x="43" y="37"/>
                  <a:pt x="43" y="37"/>
                  <a:pt x="43" y="37"/>
                </a:cubicBezTo>
                <a:cubicBezTo>
                  <a:pt x="91" y="37"/>
                  <a:pt x="91" y="37"/>
                  <a:pt x="91" y="37"/>
                </a:cubicBezTo>
                <a:cubicBezTo>
                  <a:pt x="133" y="37"/>
                  <a:pt x="133" y="37"/>
                  <a:pt x="133" y="37"/>
                </a:cubicBezTo>
                <a:lnTo>
                  <a:pt x="133" y="83"/>
                </a:lnTo>
                <a:close/>
                <a:moveTo>
                  <a:pt x="53" y="53"/>
                </a:moveTo>
                <a:cubicBezTo>
                  <a:pt x="53" y="52"/>
                  <a:pt x="55" y="51"/>
                  <a:pt x="56" y="51"/>
                </a:cubicBezTo>
                <a:cubicBezTo>
                  <a:pt x="83" y="51"/>
                  <a:pt x="83" y="51"/>
                  <a:pt x="83" y="51"/>
                </a:cubicBezTo>
                <a:cubicBezTo>
                  <a:pt x="84" y="51"/>
                  <a:pt x="85" y="52"/>
                  <a:pt x="85" y="53"/>
                </a:cubicBezTo>
                <a:cubicBezTo>
                  <a:pt x="85" y="55"/>
                  <a:pt x="84" y="56"/>
                  <a:pt x="83" y="56"/>
                </a:cubicBezTo>
                <a:cubicBezTo>
                  <a:pt x="56" y="56"/>
                  <a:pt x="56" y="56"/>
                  <a:pt x="56" y="56"/>
                </a:cubicBezTo>
                <a:cubicBezTo>
                  <a:pt x="55" y="56"/>
                  <a:pt x="53" y="55"/>
                  <a:pt x="53" y="53"/>
                </a:cubicBezTo>
                <a:close/>
                <a:moveTo>
                  <a:pt x="56" y="64"/>
                </a:moveTo>
                <a:cubicBezTo>
                  <a:pt x="120" y="64"/>
                  <a:pt x="120" y="64"/>
                  <a:pt x="120" y="64"/>
                </a:cubicBezTo>
                <a:cubicBezTo>
                  <a:pt x="121" y="64"/>
                  <a:pt x="123" y="65"/>
                  <a:pt x="123" y="67"/>
                </a:cubicBezTo>
                <a:cubicBezTo>
                  <a:pt x="123" y="68"/>
                  <a:pt x="121" y="69"/>
                  <a:pt x="120" y="69"/>
                </a:cubicBezTo>
                <a:cubicBezTo>
                  <a:pt x="56" y="69"/>
                  <a:pt x="56" y="69"/>
                  <a:pt x="56" y="69"/>
                </a:cubicBezTo>
                <a:cubicBezTo>
                  <a:pt x="55" y="69"/>
                  <a:pt x="53" y="68"/>
                  <a:pt x="53" y="67"/>
                </a:cubicBezTo>
                <a:cubicBezTo>
                  <a:pt x="53" y="65"/>
                  <a:pt x="55" y="64"/>
                  <a:pt x="56" y="6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61453" name="Freeform 6">
            <a:extLst>
              <a:ext uri="{FF2B5EF4-FFF2-40B4-BE49-F238E27FC236}">
                <a16:creationId xmlns:a16="http://schemas.microsoft.com/office/drawing/2014/main" id="{786BDB6B-9D48-E221-7A07-77DD24058879}"/>
              </a:ext>
            </a:extLst>
          </p:cNvPr>
          <p:cNvSpPr>
            <a:spLocks noEditPoints="1"/>
          </p:cNvSpPr>
          <p:nvPr/>
        </p:nvSpPr>
        <p:spPr bwMode="auto">
          <a:xfrm>
            <a:off x="5735638" y="2733675"/>
            <a:ext cx="571500" cy="604838"/>
          </a:xfrm>
          <a:custGeom>
            <a:avLst/>
            <a:gdLst>
              <a:gd name="T0" fmla="*/ 1357113227 w 152"/>
              <a:gd name="T1" fmla="*/ 2014915731 h 160"/>
              <a:gd name="T2" fmla="*/ 1653984918 w 152"/>
              <a:gd name="T3" fmla="*/ 2014915731 h 160"/>
              <a:gd name="T4" fmla="*/ 1512617625 w 152"/>
              <a:gd name="T5" fmla="*/ 2100659078 h 160"/>
              <a:gd name="T6" fmla="*/ 1512617625 w 152"/>
              <a:gd name="T7" fmla="*/ 1943465462 h 160"/>
              <a:gd name="T8" fmla="*/ 1512617625 w 152"/>
              <a:gd name="T9" fmla="*/ 2100659078 h 160"/>
              <a:gd name="T10" fmla="*/ 1357113227 w 152"/>
              <a:gd name="T11" fmla="*/ 114321942 h 160"/>
              <a:gd name="T12" fmla="*/ 1540891836 w 152"/>
              <a:gd name="T13" fmla="*/ 157193616 h 160"/>
              <a:gd name="T14" fmla="*/ 1357113227 w 152"/>
              <a:gd name="T15" fmla="*/ 185772211 h 160"/>
              <a:gd name="T16" fmla="*/ 1583299391 w 152"/>
              <a:gd name="T17" fmla="*/ 157193616 h 160"/>
              <a:gd name="T18" fmla="*/ 1653984918 w 152"/>
              <a:gd name="T19" fmla="*/ 114321942 h 160"/>
              <a:gd name="T20" fmla="*/ 1653984918 w 152"/>
              <a:gd name="T21" fmla="*/ 185772211 h 160"/>
              <a:gd name="T22" fmla="*/ 1583299391 w 152"/>
              <a:gd name="T23" fmla="*/ 157193616 h 160"/>
              <a:gd name="T24" fmla="*/ 1031971086 w 152"/>
              <a:gd name="T25" fmla="*/ 0 h 160"/>
              <a:gd name="T26" fmla="*/ 862333342 w 152"/>
              <a:gd name="T27" fmla="*/ 528738039 h 160"/>
              <a:gd name="T28" fmla="*/ 636147178 w 152"/>
              <a:gd name="T29" fmla="*/ 1357570232 h 160"/>
              <a:gd name="T30" fmla="*/ 14137105 w 152"/>
              <a:gd name="T31" fmla="*/ 2000626433 h 160"/>
              <a:gd name="T32" fmla="*/ 56544661 w 152"/>
              <a:gd name="T33" fmla="*/ 2014915731 h 160"/>
              <a:gd name="T34" fmla="*/ 862333342 w 152"/>
              <a:gd name="T35" fmla="*/ 1529049365 h 160"/>
              <a:gd name="T36" fmla="*/ 1031971086 w 152"/>
              <a:gd name="T37" fmla="*/ 2147483646 h 160"/>
              <a:gd name="T38" fmla="*/ 2147483646 w 152"/>
              <a:gd name="T39" fmla="*/ 2114948375 h 160"/>
              <a:gd name="T40" fmla="*/ 1979127059 w 152"/>
              <a:gd name="T41" fmla="*/ 0 h 160"/>
              <a:gd name="T42" fmla="*/ 1979127059 w 152"/>
              <a:gd name="T43" fmla="*/ 71450269 h 160"/>
              <a:gd name="T44" fmla="*/ 2078083036 w 152"/>
              <a:gd name="T45" fmla="*/ 228643885 h 160"/>
              <a:gd name="T46" fmla="*/ 947152214 w 152"/>
              <a:gd name="T47" fmla="*/ 171482914 h 160"/>
              <a:gd name="T48" fmla="*/ 607872967 w 152"/>
              <a:gd name="T49" fmla="*/ 1028893702 h 160"/>
              <a:gd name="T50" fmla="*/ 933015109 w 152"/>
              <a:gd name="T51" fmla="*/ 585899010 h 160"/>
              <a:gd name="T52" fmla="*/ 975426424 w 152"/>
              <a:gd name="T53" fmla="*/ 585899010 h 160"/>
              <a:gd name="T54" fmla="*/ 1017837740 w 152"/>
              <a:gd name="T55" fmla="*/ 571609712 h 160"/>
              <a:gd name="T56" fmla="*/ 1512617625 w 152"/>
              <a:gd name="T57" fmla="*/ 1028893702 h 160"/>
              <a:gd name="T58" fmla="*/ 1017837740 w 152"/>
              <a:gd name="T59" fmla="*/ 1486181472 h 160"/>
              <a:gd name="T60" fmla="*/ 975426424 w 152"/>
              <a:gd name="T61" fmla="*/ 1471888394 h 160"/>
              <a:gd name="T62" fmla="*/ 933015109 w 152"/>
              <a:gd name="T63" fmla="*/ 1471888394 h 160"/>
              <a:gd name="T64" fmla="*/ 607872967 w 152"/>
              <a:gd name="T65" fmla="*/ 1028893702 h 160"/>
              <a:gd name="T66" fmla="*/ 1003700635 w 152"/>
              <a:gd name="T67" fmla="*/ 1557631741 h 160"/>
              <a:gd name="T68" fmla="*/ 1583299391 w 152"/>
              <a:gd name="T69" fmla="*/ 1028893702 h 160"/>
              <a:gd name="T70" fmla="*/ 1003700635 w 152"/>
              <a:gd name="T71" fmla="*/ 500155663 h 160"/>
              <a:gd name="T72" fmla="*/ 947152214 w 152"/>
              <a:gd name="T73" fmla="*/ 514448741 h 160"/>
              <a:gd name="T74" fmla="*/ 947152214 w 152"/>
              <a:gd name="T75" fmla="*/ 300094154 h 160"/>
              <a:gd name="T76" fmla="*/ 2078083036 w 152"/>
              <a:gd name="T77" fmla="*/ 1757693250 h 160"/>
              <a:gd name="T78" fmla="*/ 947152214 w 152"/>
              <a:gd name="T79" fmla="*/ 1543342443 h 160"/>
              <a:gd name="T80" fmla="*/ 989563530 w 152"/>
              <a:gd name="T81" fmla="*/ 1557631741 h 160"/>
              <a:gd name="T82" fmla="*/ 1031971086 w 152"/>
              <a:gd name="T83" fmla="*/ 2147483646 h 160"/>
              <a:gd name="T84" fmla="*/ 947152214 w 152"/>
              <a:gd name="T85" fmla="*/ 1829143519 h 160"/>
              <a:gd name="T86" fmla="*/ 2078083036 w 152"/>
              <a:gd name="T87" fmla="*/ 2114948375 h 1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2" h="160">
                <a:moveTo>
                  <a:pt x="107" y="131"/>
                </a:moveTo>
                <a:cubicBezTo>
                  <a:pt x="101" y="131"/>
                  <a:pt x="96" y="135"/>
                  <a:pt x="96" y="141"/>
                </a:cubicBezTo>
                <a:cubicBezTo>
                  <a:pt x="96" y="147"/>
                  <a:pt x="101" y="152"/>
                  <a:pt x="107" y="152"/>
                </a:cubicBezTo>
                <a:cubicBezTo>
                  <a:pt x="113" y="152"/>
                  <a:pt x="117" y="147"/>
                  <a:pt x="117" y="141"/>
                </a:cubicBezTo>
                <a:cubicBezTo>
                  <a:pt x="117" y="135"/>
                  <a:pt x="113" y="131"/>
                  <a:pt x="107" y="131"/>
                </a:cubicBezTo>
                <a:close/>
                <a:moveTo>
                  <a:pt x="107" y="147"/>
                </a:moveTo>
                <a:cubicBezTo>
                  <a:pt x="104" y="147"/>
                  <a:pt x="101" y="144"/>
                  <a:pt x="101" y="141"/>
                </a:cubicBezTo>
                <a:cubicBezTo>
                  <a:pt x="101" y="138"/>
                  <a:pt x="104" y="136"/>
                  <a:pt x="107" y="136"/>
                </a:cubicBezTo>
                <a:cubicBezTo>
                  <a:pt x="110" y="136"/>
                  <a:pt x="112" y="138"/>
                  <a:pt x="112" y="141"/>
                </a:cubicBezTo>
                <a:cubicBezTo>
                  <a:pt x="112" y="144"/>
                  <a:pt x="110" y="147"/>
                  <a:pt x="107" y="147"/>
                </a:cubicBezTo>
                <a:close/>
                <a:moveTo>
                  <a:pt x="93" y="11"/>
                </a:moveTo>
                <a:cubicBezTo>
                  <a:pt x="93" y="9"/>
                  <a:pt x="95" y="8"/>
                  <a:pt x="96" y="8"/>
                </a:cubicBezTo>
                <a:cubicBezTo>
                  <a:pt x="107" y="8"/>
                  <a:pt x="107" y="8"/>
                  <a:pt x="107" y="8"/>
                </a:cubicBezTo>
                <a:cubicBezTo>
                  <a:pt x="108" y="8"/>
                  <a:pt x="109" y="9"/>
                  <a:pt x="109" y="11"/>
                </a:cubicBezTo>
                <a:cubicBezTo>
                  <a:pt x="109" y="12"/>
                  <a:pt x="108" y="13"/>
                  <a:pt x="107" y="13"/>
                </a:cubicBezTo>
                <a:cubicBezTo>
                  <a:pt x="96" y="13"/>
                  <a:pt x="96" y="13"/>
                  <a:pt x="96" y="13"/>
                </a:cubicBezTo>
                <a:cubicBezTo>
                  <a:pt x="95" y="13"/>
                  <a:pt x="93" y="12"/>
                  <a:pt x="93" y="11"/>
                </a:cubicBezTo>
                <a:close/>
                <a:moveTo>
                  <a:pt x="112" y="11"/>
                </a:moveTo>
                <a:cubicBezTo>
                  <a:pt x="112" y="9"/>
                  <a:pt x="113" y="8"/>
                  <a:pt x="115" y="8"/>
                </a:cubicBezTo>
                <a:cubicBezTo>
                  <a:pt x="117" y="8"/>
                  <a:pt x="117" y="8"/>
                  <a:pt x="117" y="8"/>
                </a:cubicBezTo>
                <a:cubicBezTo>
                  <a:pt x="119" y="8"/>
                  <a:pt x="120" y="9"/>
                  <a:pt x="120" y="11"/>
                </a:cubicBezTo>
                <a:cubicBezTo>
                  <a:pt x="120" y="12"/>
                  <a:pt x="119" y="13"/>
                  <a:pt x="117" y="13"/>
                </a:cubicBezTo>
                <a:cubicBezTo>
                  <a:pt x="115" y="13"/>
                  <a:pt x="115" y="13"/>
                  <a:pt x="115" y="13"/>
                </a:cubicBezTo>
                <a:cubicBezTo>
                  <a:pt x="113" y="13"/>
                  <a:pt x="112" y="12"/>
                  <a:pt x="112" y="11"/>
                </a:cubicBezTo>
                <a:close/>
                <a:moveTo>
                  <a:pt x="140" y="0"/>
                </a:moveTo>
                <a:cubicBezTo>
                  <a:pt x="73" y="0"/>
                  <a:pt x="73" y="0"/>
                  <a:pt x="73" y="0"/>
                </a:cubicBezTo>
                <a:cubicBezTo>
                  <a:pt x="67" y="0"/>
                  <a:pt x="61" y="5"/>
                  <a:pt x="61" y="12"/>
                </a:cubicBezTo>
                <a:cubicBezTo>
                  <a:pt x="61" y="37"/>
                  <a:pt x="61" y="37"/>
                  <a:pt x="61" y="37"/>
                </a:cubicBezTo>
                <a:cubicBezTo>
                  <a:pt x="47" y="43"/>
                  <a:pt x="37" y="56"/>
                  <a:pt x="37" y="72"/>
                </a:cubicBezTo>
                <a:cubicBezTo>
                  <a:pt x="37" y="81"/>
                  <a:pt x="40" y="89"/>
                  <a:pt x="45" y="95"/>
                </a:cubicBezTo>
                <a:cubicBezTo>
                  <a:pt x="1" y="137"/>
                  <a:pt x="1" y="137"/>
                  <a:pt x="1" y="137"/>
                </a:cubicBezTo>
                <a:cubicBezTo>
                  <a:pt x="0" y="138"/>
                  <a:pt x="0" y="139"/>
                  <a:pt x="1" y="140"/>
                </a:cubicBezTo>
                <a:cubicBezTo>
                  <a:pt x="1" y="141"/>
                  <a:pt x="2" y="141"/>
                  <a:pt x="3" y="141"/>
                </a:cubicBezTo>
                <a:cubicBezTo>
                  <a:pt x="3" y="141"/>
                  <a:pt x="4" y="141"/>
                  <a:pt x="4" y="141"/>
                </a:cubicBezTo>
                <a:cubicBezTo>
                  <a:pt x="49" y="99"/>
                  <a:pt x="49" y="99"/>
                  <a:pt x="49" y="99"/>
                </a:cubicBezTo>
                <a:cubicBezTo>
                  <a:pt x="52" y="102"/>
                  <a:pt x="57" y="105"/>
                  <a:pt x="61" y="107"/>
                </a:cubicBezTo>
                <a:cubicBezTo>
                  <a:pt x="61" y="148"/>
                  <a:pt x="61" y="148"/>
                  <a:pt x="61" y="148"/>
                </a:cubicBezTo>
                <a:cubicBezTo>
                  <a:pt x="61" y="155"/>
                  <a:pt x="67" y="160"/>
                  <a:pt x="73" y="160"/>
                </a:cubicBezTo>
                <a:cubicBezTo>
                  <a:pt x="140" y="160"/>
                  <a:pt x="140" y="160"/>
                  <a:pt x="140" y="160"/>
                </a:cubicBezTo>
                <a:cubicBezTo>
                  <a:pt x="147" y="160"/>
                  <a:pt x="152" y="155"/>
                  <a:pt x="152" y="148"/>
                </a:cubicBezTo>
                <a:cubicBezTo>
                  <a:pt x="152" y="12"/>
                  <a:pt x="152" y="12"/>
                  <a:pt x="152" y="12"/>
                </a:cubicBezTo>
                <a:cubicBezTo>
                  <a:pt x="152" y="5"/>
                  <a:pt x="147" y="0"/>
                  <a:pt x="140" y="0"/>
                </a:cubicBezTo>
                <a:close/>
                <a:moveTo>
                  <a:pt x="73" y="5"/>
                </a:moveTo>
                <a:cubicBezTo>
                  <a:pt x="140" y="5"/>
                  <a:pt x="140" y="5"/>
                  <a:pt x="140" y="5"/>
                </a:cubicBezTo>
                <a:cubicBezTo>
                  <a:pt x="144" y="5"/>
                  <a:pt x="147" y="8"/>
                  <a:pt x="147" y="12"/>
                </a:cubicBezTo>
                <a:cubicBezTo>
                  <a:pt x="147" y="16"/>
                  <a:pt x="147" y="16"/>
                  <a:pt x="147" y="16"/>
                </a:cubicBezTo>
                <a:cubicBezTo>
                  <a:pt x="67" y="16"/>
                  <a:pt x="67" y="16"/>
                  <a:pt x="67" y="16"/>
                </a:cubicBezTo>
                <a:cubicBezTo>
                  <a:pt x="67" y="12"/>
                  <a:pt x="67" y="12"/>
                  <a:pt x="67" y="12"/>
                </a:cubicBezTo>
                <a:cubicBezTo>
                  <a:pt x="67" y="8"/>
                  <a:pt x="70" y="5"/>
                  <a:pt x="73" y="5"/>
                </a:cubicBezTo>
                <a:close/>
                <a:moveTo>
                  <a:pt x="43" y="72"/>
                </a:moveTo>
                <a:cubicBezTo>
                  <a:pt x="43" y="58"/>
                  <a:pt x="52" y="46"/>
                  <a:pt x="65" y="42"/>
                </a:cubicBezTo>
                <a:cubicBezTo>
                  <a:pt x="65" y="41"/>
                  <a:pt x="66" y="41"/>
                  <a:pt x="66" y="41"/>
                </a:cubicBezTo>
                <a:cubicBezTo>
                  <a:pt x="67" y="41"/>
                  <a:pt x="67" y="41"/>
                  <a:pt x="68" y="41"/>
                </a:cubicBezTo>
                <a:cubicBezTo>
                  <a:pt x="68" y="41"/>
                  <a:pt x="69" y="41"/>
                  <a:pt x="69" y="41"/>
                </a:cubicBezTo>
                <a:cubicBezTo>
                  <a:pt x="70" y="40"/>
                  <a:pt x="70" y="40"/>
                  <a:pt x="71" y="40"/>
                </a:cubicBezTo>
                <a:cubicBezTo>
                  <a:pt x="71" y="40"/>
                  <a:pt x="71" y="40"/>
                  <a:pt x="72" y="40"/>
                </a:cubicBezTo>
                <a:cubicBezTo>
                  <a:pt x="73" y="40"/>
                  <a:pt x="74" y="40"/>
                  <a:pt x="75" y="40"/>
                </a:cubicBezTo>
                <a:cubicBezTo>
                  <a:pt x="92" y="40"/>
                  <a:pt x="107" y="54"/>
                  <a:pt x="107" y="72"/>
                </a:cubicBezTo>
                <a:cubicBezTo>
                  <a:pt x="107" y="90"/>
                  <a:pt x="92" y="104"/>
                  <a:pt x="75" y="104"/>
                </a:cubicBezTo>
                <a:cubicBezTo>
                  <a:pt x="74" y="104"/>
                  <a:pt x="73" y="104"/>
                  <a:pt x="72" y="104"/>
                </a:cubicBezTo>
                <a:cubicBezTo>
                  <a:pt x="71" y="104"/>
                  <a:pt x="71" y="104"/>
                  <a:pt x="71" y="104"/>
                </a:cubicBezTo>
                <a:cubicBezTo>
                  <a:pt x="70" y="104"/>
                  <a:pt x="70" y="104"/>
                  <a:pt x="69" y="103"/>
                </a:cubicBezTo>
                <a:cubicBezTo>
                  <a:pt x="69" y="103"/>
                  <a:pt x="68" y="103"/>
                  <a:pt x="68" y="103"/>
                </a:cubicBezTo>
                <a:cubicBezTo>
                  <a:pt x="67" y="103"/>
                  <a:pt x="67" y="103"/>
                  <a:pt x="66" y="103"/>
                </a:cubicBezTo>
                <a:cubicBezTo>
                  <a:pt x="66" y="103"/>
                  <a:pt x="65" y="103"/>
                  <a:pt x="65" y="102"/>
                </a:cubicBezTo>
                <a:cubicBezTo>
                  <a:pt x="52" y="98"/>
                  <a:pt x="43" y="86"/>
                  <a:pt x="43" y="72"/>
                </a:cubicBezTo>
                <a:close/>
                <a:moveTo>
                  <a:pt x="70" y="109"/>
                </a:moveTo>
                <a:cubicBezTo>
                  <a:pt x="70" y="109"/>
                  <a:pt x="71" y="109"/>
                  <a:pt x="71" y="109"/>
                </a:cubicBezTo>
                <a:cubicBezTo>
                  <a:pt x="72" y="109"/>
                  <a:pt x="73" y="109"/>
                  <a:pt x="75" y="109"/>
                </a:cubicBezTo>
                <a:cubicBezTo>
                  <a:pt x="95" y="109"/>
                  <a:pt x="112" y="93"/>
                  <a:pt x="112" y="72"/>
                </a:cubicBezTo>
                <a:cubicBezTo>
                  <a:pt x="112" y="51"/>
                  <a:pt x="95" y="35"/>
                  <a:pt x="75" y="35"/>
                </a:cubicBezTo>
                <a:cubicBezTo>
                  <a:pt x="73" y="35"/>
                  <a:pt x="72" y="35"/>
                  <a:pt x="71" y="35"/>
                </a:cubicBezTo>
                <a:cubicBezTo>
                  <a:pt x="71" y="35"/>
                  <a:pt x="70" y="35"/>
                  <a:pt x="70" y="35"/>
                </a:cubicBezTo>
                <a:cubicBezTo>
                  <a:pt x="69" y="35"/>
                  <a:pt x="68" y="35"/>
                  <a:pt x="67" y="36"/>
                </a:cubicBezTo>
                <a:cubicBezTo>
                  <a:pt x="67" y="36"/>
                  <a:pt x="67" y="36"/>
                  <a:pt x="67" y="36"/>
                </a:cubicBezTo>
                <a:cubicBezTo>
                  <a:pt x="67" y="21"/>
                  <a:pt x="67" y="21"/>
                  <a:pt x="67" y="21"/>
                </a:cubicBezTo>
                <a:cubicBezTo>
                  <a:pt x="147" y="21"/>
                  <a:pt x="147" y="21"/>
                  <a:pt x="147" y="21"/>
                </a:cubicBezTo>
                <a:cubicBezTo>
                  <a:pt x="147" y="123"/>
                  <a:pt x="147" y="123"/>
                  <a:pt x="147" y="123"/>
                </a:cubicBezTo>
                <a:cubicBezTo>
                  <a:pt x="67" y="123"/>
                  <a:pt x="67" y="123"/>
                  <a:pt x="67" y="123"/>
                </a:cubicBezTo>
                <a:cubicBezTo>
                  <a:pt x="67" y="108"/>
                  <a:pt x="67" y="108"/>
                  <a:pt x="67" y="108"/>
                </a:cubicBezTo>
                <a:cubicBezTo>
                  <a:pt x="67" y="108"/>
                  <a:pt x="67" y="108"/>
                  <a:pt x="67" y="108"/>
                </a:cubicBezTo>
                <a:cubicBezTo>
                  <a:pt x="68" y="109"/>
                  <a:pt x="69" y="109"/>
                  <a:pt x="70" y="109"/>
                </a:cubicBezTo>
                <a:close/>
                <a:moveTo>
                  <a:pt x="140" y="155"/>
                </a:moveTo>
                <a:cubicBezTo>
                  <a:pt x="73" y="155"/>
                  <a:pt x="73" y="155"/>
                  <a:pt x="73" y="155"/>
                </a:cubicBezTo>
                <a:cubicBezTo>
                  <a:pt x="70" y="155"/>
                  <a:pt x="67" y="152"/>
                  <a:pt x="67" y="148"/>
                </a:cubicBezTo>
                <a:cubicBezTo>
                  <a:pt x="67" y="128"/>
                  <a:pt x="67" y="128"/>
                  <a:pt x="67" y="128"/>
                </a:cubicBezTo>
                <a:cubicBezTo>
                  <a:pt x="147" y="128"/>
                  <a:pt x="147" y="128"/>
                  <a:pt x="147" y="128"/>
                </a:cubicBezTo>
                <a:cubicBezTo>
                  <a:pt x="147" y="148"/>
                  <a:pt x="147" y="148"/>
                  <a:pt x="147" y="148"/>
                </a:cubicBezTo>
                <a:cubicBezTo>
                  <a:pt x="147" y="152"/>
                  <a:pt x="144" y="155"/>
                  <a:pt x="140" y="15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61454" name="Freeform 23">
            <a:extLst>
              <a:ext uri="{FF2B5EF4-FFF2-40B4-BE49-F238E27FC236}">
                <a16:creationId xmlns:a16="http://schemas.microsoft.com/office/drawing/2014/main" id="{A60ED88F-EC61-9068-EB1A-8444D88504BA}"/>
              </a:ext>
            </a:extLst>
          </p:cNvPr>
          <p:cNvSpPr>
            <a:spLocks noEditPoints="1"/>
          </p:cNvSpPr>
          <p:nvPr/>
        </p:nvSpPr>
        <p:spPr bwMode="auto">
          <a:xfrm>
            <a:off x="8994775" y="2733675"/>
            <a:ext cx="601663" cy="604838"/>
          </a:xfrm>
          <a:custGeom>
            <a:avLst/>
            <a:gdLst>
              <a:gd name="T0" fmla="*/ 0 w 160"/>
              <a:gd name="T1" fmla="*/ 1143215645 h 160"/>
              <a:gd name="T2" fmla="*/ 381796538 w 160"/>
              <a:gd name="T3" fmla="*/ 2000626433 h 160"/>
              <a:gd name="T4" fmla="*/ 692886392 w 160"/>
              <a:gd name="T5" fmla="*/ 2147483646 h 160"/>
              <a:gd name="T6" fmla="*/ 763589315 w 160"/>
              <a:gd name="T7" fmla="*/ 2147483646 h 160"/>
              <a:gd name="T8" fmla="*/ 834292239 w 160"/>
              <a:gd name="T9" fmla="*/ 2147483646 h 160"/>
              <a:gd name="T10" fmla="*/ 919138003 w 160"/>
              <a:gd name="T11" fmla="*/ 2147483646 h 160"/>
              <a:gd name="T12" fmla="*/ 989840926 w 160"/>
              <a:gd name="T13" fmla="*/ 2147483646 h 160"/>
              <a:gd name="T14" fmla="*/ 1074682930 w 160"/>
              <a:gd name="T15" fmla="*/ 2147483646 h 160"/>
              <a:gd name="T16" fmla="*/ 1201945935 w 160"/>
              <a:gd name="T17" fmla="*/ 2147483646 h 160"/>
              <a:gd name="T18" fmla="*/ 1286791700 w 160"/>
              <a:gd name="T19" fmla="*/ 2147483646 h 160"/>
              <a:gd name="T20" fmla="*/ 1371633703 w 160"/>
              <a:gd name="T21" fmla="*/ 2147483646 h 160"/>
              <a:gd name="T22" fmla="*/ 1442336627 w 160"/>
              <a:gd name="T23" fmla="*/ 2147483646 h 160"/>
              <a:gd name="T24" fmla="*/ 1527182391 w 160"/>
              <a:gd name="T25" fmla="*/ 2147483646 h 160"/>
              <a:gd name="T26" fmla="*/ 1612024395 w 160"/>
              <a:gd name="T27" fmla="*/ 2147483646 h 160"/>
              <a:gd name="T28" fmla="*/ 1908975168 w 160"/>
              <a:gd name="T29" fmla="*/ 1972047837 h 160"/>
              <a:gd name="T30" fmla="*/ 70702923 w 160"/>
              <a:gd name="T31" fmla="*/ 1143215645 h 160"/>
              <a:gd name="T32" fmla="*/ 1852415086 w 160"/>
              <a:gd name="T33" fmla="*/ 1914886866 h 160"/>
              <a:gd name="T34" fmla="*/ 70702923 w 160"/>
              <a:gd name="T35" fmla="*/ 1143215645 h 160"/>
              <a:gd name="T36" fmla="*/ 1711009239 w 160"/>
              <a:gd name="T37" fmla="*/ 2029208809 h 160"/>
              <a:gd name="T38" fmla="*/ 1569603393 w 160"/>
              <a:gd name="T39" fmla="*/ 2114948375 h 160"/>
              <a:gd name="T40" fmla="*/ 1484757629 w 160"/>
              <a:gd name="T41" fmla="*/ 2143530751 h 160"/>
              <a:gd name="T42" fmla="*/ 1230227857 w 160"/>
              <a:gd name="T43" fmla="*/ 2147483646 h 160"/>
              <a:gd name="T44" fmla="*/ 1046401008 w 160"/>
              <a:gd name="T45" fmla="*/ 2147483646 h 160"/>
              <a:gd name="T46" fmla="*/ 947416164 w 160"/>
              <a:gd name="T47" fmla="*/ 2147483646 h 160"/>
              <a:gd name="T48" fmla="*/ 777732156 w 160"/>
              <a:gd name="T49" fmla="*/ 2143530751 h 160"/>
              <a:gd name="T50" fmla="*/ 692886392 w 160"/>
              <a:gd name="T51" fmla="*/ 2114948375 h 160"/>
              <a:gd name="T52" fmla="*/ 537341465 w 160"/>
              <a:gd name="T53" fmla="*/ 2029208809 h 160"/>
              <a:gd name="T54" fmla="*/ 466638542 w 160"/>
              <a:gd name="T55" fmla="*/ 1972047837 h 160"/>
              <a:gd name="T56" fmla="*/ 1781712163 w 160"/>
              <a:gd name="T57" fmla="*/ 1986337135 h 160"/>
              <a:gd name="T58" fmla="*/ 1131246773 w 160"/>
              <a:gd name="T59" fmla="*/ 157193616 h 160"/>
              <a:gd name="T60" fmla="*/ 1131246773 w 160"/>
              <a:gd name="T61" fmla="*/ 300094154 h 160"/>
              <a:gd name="T62" fmla="*/ 2092802017 w 160"/>
              <a:gd name="T63" fmla="*/ 1100343971 h 160"/>
              <a:gd name="T64" fmla="*/ 2022099094 w 160"/>
              <a:gd name="T65" fmla="*/ 1186087318 h 160"/>
              <a:gd name="T66" fmla="*/ 240390691 w 160"/>
              <a:gd name="T67" fmla="*/ 1186087318 h 160"/>
              <a:gd name="T68" fmla="*/ 169687768 w 160"/>
              <a:gd name="T69" fmla="*/ 1100343971 h 160"/>
              <a:gd name="T70" fmla="*/ 240390691 w 160"/>
              <a:gd name="T71" fmla="*/ 1186087318 h 160"/>
              <a:gd name="T72" fmla="*/ 1626163475 w 160"/>
              <a:gd name="T73" fmla="*/ 285804856 h 160"/>
              <a:gd name="T74" fmla="*/ 1569603393 w 160"/>
              <a:gd name="T75" fmla="*/ 428705394 h 160"/>
              <a:gd name="T76" fmla="*/ 1993820933 w 160"/>
              <a:gd name="T77" fmla="*/ 1671953683 h 160"/>
              <a:gd name="T78" fmla="*/ 1880693247 w 160"/>
              <a:gd name="T79" fmla="*/ 1643371308 h 160"/>
              <a:gd name="T80" fmla="*/ 1979678092 w 160"/>
              <a:gd name="T81" fmla="*/ 1614792712 h 160"/>
              <a:gd name="T82" fmla="*/ 311093615 w 160"/>
              <a:gd name="T83" fmla="*/ 643059981 h 160"/>
              <a:gd name="T84" fmla="*/ 367653697 w 160"/>
              <a:gd name="T85" fmla="*/ 757381924 h 160"/>
              <a:gd name="T86" fmla="*/ 268668852 w 160"/>
              <a:gd name="T87" fmla="*/ 657349279 h 160"/>
              <a:gd name="T88" fmla="*/ 678747311 w 160"/>
              <a:gd name="T89" fmla="*/ 300094154 h 160"/>
              <a:gd name="T90" fmla="*/ 692886392 w 160"/>
              <a:gd name="T91" fmla="*/ 428705394 h 160"/>
              <a:gd name="T92" fmla="*/ 1852415086 w 160"/>
              <a:gd name="T93" fmla="*/ 714510250 h 160"/>
              <a:gd name="T94" fmla="*/ 1993820933 w 160"/>
              <a:gd name="T95" fmla="*/ 643059981 h 160"/>
              <a:gd name="T96" fmla="*/ 1894836088 w 160"/>
              <a:gd name="T97" fmla="*/ 728799548 h 160"/>
              <a:gd name="T98" fmla="*/ 311093615 w 160"/>
              <a:gd name="T99" fmla="*/ 1657664386 h 160"/>
              <a:gd name="T100" fmla="*/ 268668852 w 160"/>
              <a:gd name="T101" fmla="*/ 1600503414 h 160"/>
              <a:gd name="T102" fmla="*/ 367653697 w 160"/>
              <a:gd name="T103" fmla="*/ 1629082010 h 160"/>
              <a:gd name="T104" fmla="*/ 1286791700 w 160"/>
              <a:gd name="T105" fmla="*/ 1100343971 h 160"/>
              <a:gd name="T106" fmla="*/ 1583742473 w 160"/>
              <a:gd name="T107" fmla="*/ 657349279 h 160"/>
              <a:gd name="T108" fmla="*/ 1018119087 w 160"/>
              <a:gd name="T109" fmla="*/ 986022029 h 160"/>
              <a:gd name="T110" fmla="*/ 1131246773 w 160"/>
              <a:gd name="T111" fmla="*/ 1257537587 h 160"/>
              <a:gd name="T112" fmla="*/ 1187806855 w 160"/>
              <a:gd name="T113" fmla="*/ 1043183000 h 160"/>
              <a:gd name="T114" fmla="*/ 1074682930 w 160"/>
              <a:gd name="T115" fmla="*/ 1157504942 h 1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0" h="160">
                <a:moveTo>
                  <a:pt x="160" y="80"/>
                </a:moveTo>
                <a:cubicBezTo>
                  <a:pt x="160" y="36"/>
                  <a:pt x="124" y="0"/>
                  <a:pt x="80" y="0"/>
                </a:cubicBezTo>
                <a:cubicBezTo>
                  <a:pt x="36" y="0"/>
                  <a:pt x="0" y="36"/>
                  <a:pt x="0" y="80"/>
                </a:cubicBezTo>
                <a:cubicBezTo>
                  <a:pt x="0" y="103"/>
                  <a:pt x="9" y="123"/>
                  <a:pt x="25" y="138"/>
                </a:cubicBezTo>
                <a:cubicBezTo>
                  <a:pt x="25" y="138"/>
                  <a:pt x="25" y="138"/>
                  <a:pt x="25" y="138"/>
                </a:cubicBezTo>
                <a:cubicBezTo>
                  <a:pt x="27" y="140"/>
                  <a:pt x="27" y="140"/>
                  <a:pt x="27" y="140"/>
                </a:cubicBezTo>
                <a:cubicBezTo>
                  <a:pt x="32" y="145"/>
                  <a:pt x="39" y="149"/>
                  <a:pt x="45" y="152"/>
                </a:cubicBezTo>
                <a:cubicBezTo>
                  <a:pt x="46" y="152"/>
                  <a:pt x="46" y="152"/>
                  <a:pt x="46" y="152"/>
                </a:cubicBezTo>
                <a:cubicBezTo>
                  <a:pt x="47" y="153"/>
                  <a:pt x="48" y="153"/>
                  <a:pt x="49" y="154"/>
                </a:cubicBezTo>
                <a:cubicBezTo>
                  <a:pt x="49" y="154"/>
                  <a:pt x="50" y="154"/>
                  <a:pt x="50" y="154"/>
                </a:cubicBezTo>
                <a:cubicBezTo>
                  <a:pt x="51" y="154"/>
                  <a:pt x="51" y="155"/>
                  <a:pt x="52" y="155"/>
                </a:cubicBezTo>
                <a:cubicBezTo>
                  <a:pt x="53" y="155"/>
                  <a:pt x="53" y="155"/>
                  <a:pt x="54" y="156"/>
                </a:cubicBezTo>
                <a:cubicBezTo>
                  <a:pt x="54" y="156"/>
                  <a:pt x="55" y="156"/>
                  <a:pt x="55" y="156"/>
                </a:cubicBezTo>
                <a:cubicBezTo>
                  <a:pt x="56" y="156"/>
                  <a:pt x="57" y="157"/>
                  <a:pt x="58" y="157"/>
                </a:cubicBezTo>
                <a:cubicBezTo>
                  <a:pt x="58" y="157"/>
                  <a:pt x="59" y="157"/>
                  <a:pt x="59" y="157"/>
                </a:cubicBezTo>
                <a:cubicBezTo>
                  <a:pt x="60" y="157"/>
                  <a:pt x="60" y="158"/>
                  <a:pt x="61" y="158"/>
                </a:cubicBezTo>
                <a:cubicBezTo>
                  <a:pt x="62" y="158"/>
                  <a:pt x="62" y="158"/>
                  <a:pt x="63" y="158"/>
                </a:cubicBezTo>
                <a:cubicBezTo>
                  <a:pt x="63" y="158"/>
                  <a:pt x="64" y="158"/>
                  <a:pt x="65" y="159"/>
                </a:cubicBezTo>
                <a:cubicBezTo>
                  <a:pt x="65" y="159"/>
                  <a:pt x="66" y="159"/>
                  <a:pt x="66" y="159"/>
                </a:cubicBezTo>
                <a:cubicBezTo>
                  <a:pt x="67" y="159"/>
                  <a:pt x="68" y="159"/>
                  <a:pt x="69" y="159"/>
                </a:cubicBezTo>
                <a:cubicBezTo>
                  <a:pt x="69" y="159"/>
                  <a:pt x="70" y="159"/>
                  <a:pt x="70" y="159"/>
                </a:cubicBezTo>
                <a:cubicBezTo>
                  <a:pt x="71" y="159"/>
                  <a:pt x="72" y="160"/>
                  <a:pt x="72" y="160"/>
                </a:cubicBezTo>
                <a:cubicBezTo>
                  <a:pt x="73" y="160"/>
                  <a:pt x="74" y="160"/>
                  <a:pt x="75" y="160"/>
                </a:cubicBezTo>
                <a:cubicBezTo>
                  <a:pt x="75" y="160"/>
                  <a:pt x="76" y="160"/>
                  <a:pt x="76" y="160"/>
                </a:cubicBezTo>
                <a:cubicBezTo>
                  <a:pt x="77" y="160"/>
                  <a:pt x="79" y="160"/>
                  <a:pt x="80" y="160"/>
                </a:cubicBezTo>
                <a:cubicBezTo>
                  <a:pt x="81" y="160"/>
                  <a:pt x="83" y="160"/>
                  <a:pt x="84" y="160"/>
                </a:cubicBezTo>
                <a:cubicBezTo>
                  <a:pt x="84" y="160"/>
                  <a:pt x="85" y="160"/>
                  <a:pt x="85" y="160"/>
                </a:cubicBezTo>
                <a:cubicBezTo>
                  <a:pt x="86" y="160"/>
                  <a:pt x="87" y="160"/>
                  <a:pt x="88" y="160"/>
                </a:cubicBezTo>
                <a:cubicBezTo>
                  <a:pt x="88" y="160"/>
                  <a:pt x="89" y="159"/>
                  <a:pt x="90" y="159"/>
                </a:cubicBezTo>
                <a:cubicBezTo>
                  <a:pt x="90" y="159"/>
                  <a:pt x="91" y="159"/>
                  <a:pt x="91" y="159"/>
                </a:cubicBezTo>
                <a:cubicBezTo>
                  <a:pt x="92" y="159"/>
                  <a:pt x="93" y="159"/>
                  <a:pt x="94" y="159"/>
                </a:cubicBezTo>
                <a:cubicBezTo>
                  <a:pt x="94" y="159"/>
                  <a:pt x="95" y="159"/>
                  <a:pt x="95" y="159"/>
                </a:cubicBezTo>
                <a:cubicBezTo>
                  <a:pt x="96" y="158"/>
                  <a:pt x="97" y="158"/>
                  <a:pt x="97" y="158"/>
                </a:cubicBezTo>
                <a:cubicBezTo>
                  <a:pt x="98" y="158"/>
                  <a:pt x="98" y="158"/>
                  <a:pt x="99" y="158"/>
                </a:cubicBezTo>
                <a:cubicBezTo>
                  <a:pt x="99" y="158"/>
                  <a:pt x="100" y="157"/>
                  <a:pt x="101" y="157"/>
                </a:cubicBezTo>
                <a:cubicBezTo>
                  <a:pt x="101" y="157"/>
                  <a:pt x="102" y="157"/>
                  <a:pt x="102" y="157"/>
                </a:cubicBezTo>
                <a:cubicBezTo>
                  <a:pt x="103" y="157"/>
                  <a:pt x="104" y="156"/>
                  <a:pt x="105" y="156"/>
                </a:cubicBezTo>
                <a:cubicBezTo>
                  <a:pt x="105" y="156"/>
                  <a:pt x="105" y="156"/>
                  <a:pt x="106" y="156"/>
                </a:cubicBezTo>
                <a:cubicBezTo>
                  <a:pt x="107" y="155"/>
                  <a:pt x="107" y="155"/>
                  <a:pt x="108" y="155"/>
                </a:cubicBezTo>
                <a:cubicBezTo>
                  <a:pt x="109" y="155"/>
                  <a:pt x="109" y="155"/>
                  <a:pt x="110" y="154"/>
                </a:cubicBezTo>
                <a:cubicBezTo>
                  <a:pt x="110" y="154"/>
                  <a:pt x="111" y="154"/>
                  <a:pt x="111" y="154"/>
                </a:cubicBezTo>
                <a:cubicBezTo>
                  <a:pt x="112" y="153"/>
                  <a:pt x="113" y="153"/>
                  <a:pt x="114" y="153"/>
                </a:cubicBezTo>
                <a:cubicBezTo>
                  <a:pt x="114" y="152"/>
                  <a:pt x="114" y="152"/>
                  <a:pt x="115" y="152"/>
                </a:cubicBezTo>
                <a:cubicBezTo>
                  <a:pt x="121" y="149"/>
                  <a:pt x="127" y="145"/>
                  <a:pt x="133" y="140"/>
                </a:cubicBezTo>
                <a:cubicBezTo>
                  <a:pt x="135" y="138"/>
                  <a:pt x="135" y="138"/>
                  <a:pt x="135" y="138"/>
                </a:cubicBezTo>
                <a:cubicBezTo>
                  <a:pt x="135" y="138"/>
                  <a:pt x="135" y="138"/>
                  <a:pt x="135" y="138"/>
                </a:cubicBezTo>
                <a:cubicBezTo>
                  <a:pt x="150" y="123"/>
                  <a:pt x="160" y="103"/>
                  <a:pt x="160" y="80"/>
                </a:cubicBezTo>
                <a:close/>
                <a:moveTo>
                  <a:pt x="5" y="80"/>
                </a:moveTo>
                <a:cubicBezTo>
                  <a:pt x="5" y="39"/>
                  <a:pt x="39" y="5"/>
                  <a:pt x="80" y="5"/>
                </a:cubicBezTo>
                <a:cubicBezTo>
                  <a:pt x="121" y="5"/>
                  <a:pt x="155" y="39"/>
                  <a:pt x="155" y="80"/>
                </a:cubicBezTo>
                <a:cubicBezTo>
                  <a:pt x="155" y="101"/>
                  <a:pt x="146" y="121"/>
                  <a:pt x="131" y="134"/>
                </a:cubicBezTo>
                <a:cubicBezTo>
                  <a:pt x="116" y="123"/>
                  <a:pt x="99" y="117"/>
                  <a:pt x="80" y="117"/>
                </a:cubicBezTo>
                <a:cubicBezTo>
                  <a:pt x="61" y="117"/>
                  <a:pt x="44" y="123"/>
                  <a:pt x="29" y="134"/>
                </a:cubicBezTo>
                <a:cubicBezTo>
                  <a:pt x="14" y="121"/>
                  <a:pt x="5" y="101"/>
                  <a:pt x="5" y="80"/>
                </a:cubicBezTo>
                <a:close/>
                <a:moveTo>
                  <a:pt x="126" y="139"/>
                </a:moveTo>
                <a:cubicBezTo>
                  <a:pt x="125" y="140"/>
                  <a:pt x="124" y="141"/>
                  <a:pt x="122" y="141"/>
                </a:cubicBezTo>
                <a:cubicBezTo>
                  <a:pt x="122" y="142"/>
                  <a:pt x="122" y="142"/>
                  <a:pt x="121" y="142"/>
                </a:cubicBezTo>
                <a:cubicBezTo>
                  <a:pt x="120" y="143"/>
                  <a:pt x="118" y="144"/>
                  <a:pt x="117" y="145"/>
                </a:cubicBezTo>
                <a:cubicBezTo>
                  <a:pt x="117" y="145"/>
                  <a:pt x="116" y="145"/>
                  <a:pt x="116" y="145"/>
                </a:cubicBezTo>
                <a:cubicBezTo>
                  <a:pt x="114" y="146"/>
                  <a:pt x="113" y="147"/>
                  <a:pt x="111" y="148"/>
                </a:cubicBezTo>
                <a:cubicBezTo>
                  <a:pt x="111" y="148"/>
                  <a:pt x="111" y="148"/>
                  <a:pt x="110" y="148"/>
                </a:cubicBezTo>
                <a:cubicBezTo>
                  <a:pt x="109" y="149"/>
                  <a:pt x="107" y="150"/>
                  <a:pt x="105" y="150"/>
                </a:cubicBezTo>
                <a:cubicBezTo>
                  <a:pt x="105" y="150"/>
                  <a:pt x="105" y="150"/>
                  <a:pt x="105" y="150"/>
                </a:cubicBezTo>
                <a:cubicBezTo>
                  <a:pt x="101" y="152"/>
                  <a:pt x="97" y="153"/>
                  <a:pt x="93" y="153"/>
                </a:cubicBezTo>
                <a:cubicBezTo>
                  <a:pt x="93" y="154"/>
                  <a:pt x="93" y="154"/>
                  <a:pt x="92" y="154"/>
                </a:cubicBezTo>
                <a:cubicBezTo>
                  <a:pt x="91" y="154"/>
                  <a:pt x="89" y="154"/>
                  <a:pt x="87" y="154"/>
                </a:cubicBezTo>
                <a:cubicBezTo>
                  <a:pt x="86" y="154"/>
                  <a:pt x="86" y="154"/>
                  <a:pt x="86" y="154"/>
                </a:cubicBezTo>
                <a:cubicBezTo>
                  <a:pt x="84" y="155"/>
                  <a:pt x="82" y="155"/>
                  <a:pt x="80" y="155"/>
                </a:cubicBezTo>
                <a:cubicBezTo>
                  <a:pt x="78" y="155"/>
                  <a:pt x="76" y="155"/>
                  <a:pt x="74" y="154"/>
                </a:cubicBezTo>
                <a:cubicBezTo>
                  <a:pt x="74" y="154"/>
                  <a:pt x="74" y="154"/>
                  <a:pt x="73" y="154"/>
                </a:cubicBezTo>
                <a:cubicBezTo>
                  <a:pt x="71" y="154"/>
                  <a:pt x="69" y="154"/>
                  <a:pt x="68" y="154"/>
                </a:cubicBezTo>
                <a:cubicBezTo>
                  <a:pt x="67" y="154"/>
                  <a:pt x="67" y="154"/>
                  <a:pt x="67" y="153"/>
                </a:cubicBezTo>
                <a:cubicBezTo>
                  <a:pt x="65" y="153"/>
                  <a:pt x="63" y="153"/>
                  <a:pt x="61" y="152"/>
                </a:cubicBezTo>
                <a:cubicBezTo>
                  <a:pt x="61" y="152"/>
                  <a:pt x="61" y="152"/>
                  <a:pt x="61" y="152"/>
                </a:cubicBezTo>
                <a:cubicBezTo>
                  <a:pt x="59" y="152"/>
                  <a:pt x="57" y="151"/>
                  <a:pt x="55" y="150"/>
                </a:cubicBezTo>
                <a:cubicBezTo>
                  <a:pt x="55" y="150"/>
                  <a:pt x="55" y="150"/>
                  <a:pt x="55" y="150"/>
                </a:cubicBezTo>
                <a:cubicBezTo>
                  <a:pt x="53" y="150"/>
                  <a:pt x="51" y="149"/>
                  <a:pt x="50" y="148"/>
                </a:cubicBezTo>
                <a:cubicBezTo>
                  <a:pt x="49" y="148"/>
                  <a:pt x="49" y="148"/>
                  <a:pt x="49" y="148"/>
                </a:cubicBezTo>
                <a:cubicBezTo>
                  <a:pt x="47" y="147"/>
                  <a:pt x="45" y="146"/>
                  <a:pt x="44" y="145"/>
                </a:cubicBezTo>
                <a:cubicBezTo>
                  <a:pt x="44" y="145"/>
                  <a:pt x="43" y="145"/>
                  <a:pt x="43" y="145"/>
                </a:cubicBezTo>
                <a:cubicBezTo>
                  <a:pt x="41" y="144"/>
                  <a:pt x="40" y="143"/>
                  <a:pt x="38" y="142"/>
                </a:cubicBezTo>
                <a:cubicBezTo>
                  <a:pt x="38" y="142"/>
                  <a:pt x="38" y="141"/>
                  <a:pt x="37" y="141"/>
                </a:cubicBezTo>
                <a:cubicBezTo>
                  <a:pt x="36" y="140"/>
                  <a:pt x="35" y="139"/>
                  <a:pt x="34" y="139"/>
                </a:cubicBezTo>
                <a:cubicBezTo>
                  <a:pt x="33" y="138"/>
                  <a:pt x="33" y="138"/>
                  <a:pt x="33" y="138"/>
                </a:cubicBezTo>
                <a:cubicBezTo>
                  <a:pt x="47" y="128"/>
                  <a:pt x="63" y="123"/>
                  <a:pt x="80" y="123"/>
                </a:cubicBezTo>
                <a:cubicBezTo>
                  <a:pt x="97" y="123"/>
                  <a:pt x="113" y="128"/>
                  <a:pt x="127" y="138"/>
                </a:cubicBezTo>
                <a:cubicBezTo>
                  <a:pt x="127" y="138"/>
                  <a:pt x="126" y="138"/>
                  <a:pt x="126" y="139"/>
                </a:cubicBezTo>
                <a:close/>
                <a:moveTo>
                  <a:pt x="77" y="19"/>
                </a:moveTo>
                <a:cubicBezTo>
                  <a:pt x="77" y="13"/>
                  <a:pt x="77" y="13"/>
                  <a:pt x="77" y="13"/>
                </a:cubicBezTo>
                <a:cubicBezTo>
                  <a:pt x="77" y="12"/>
                  <a:pt x="79" y="11"/>
                  <a:pt x="80" y="11"/>
                </a:cubicBezTo>
                <a:cubicBezTo>
                  <a:pt x="81" y="11"/>
                  <a:pt x="83" y="12"/>
                  <a:pt x="83" y="13"/>
                </a:cubicBezTo>
                <a:cubicBezTo>
                  <a:pt x="83" y="19"/>
                  <a:pt x="83" y="19"/>
                  <a:pt x="83" y="19"/>
                </a:cubicBezTo>
                <a:cubicBezTo>
                  <a:pt x="83" y="20"/>
                  <a:pt x="81" y="21"/>
                  <a:pt x="80" y="21"/>
                </a:cubicBezTo>
                <a:cubicBezTo>
                  <a:pt x="79" y="21"/>
                  <a:pt x="77" y="20"/>
                  <a:pt x="77" y="19"/>
                </a:cubicBezTo>
                <a:close/>
                <a:moveTo>
                  <a:pt x="143" y="77"/>
                </a:moveTo>
                <a:cubicBezTo>
                  <a:pt x="148" y="77"/>
                  <a:pt x="148" y="77"/>
                  <a:pt x="148" y="77"/>
                </a:cubicBezTo>
                <a:cubicBezTo>
                  <a:pt x="149" y="77"/>
                  <a:pt x="151" y="79"/>
                  <a:pt x="151" y="80"/>
                </a:cubicBezTo>
                <a:cubicBezTo>
                  <a:pt x="151" y="81"/>
                  <a:pt x="149" y="83"/>
                  <a:pt x="148" y="83"/>
                </a:cubicBezTo>
                <a:cubicBezTo>
                  <a:pt x="143" y="83"/>
                  <a:pt x="143" y="83"/>
                  <a:pt x="143" y="83"/>
                </a:cubicBezTo>
                <a:cubicBezTo>
                  <a:pt x="141" y="83"/>
                  <a:pt x="140" y="81"/>
                  <a:pt x="140" y="80"/>
                </a:cubicBezTo>
                <a:cubicBezTo>
                  <a:pt x="140" y="79"/>
                  <a:pt x="141" y="77"/>
                  <a:pt x="143" y="77"/>
                </a:cubicBezTo>
                <a:close/>
                <a:moveTo>
                  <a:pt x="17" y="83"/>
                </a:moveTo>
                <a:cubicBezTo>
                  <a:pt x="12" y="83"/>
                  <a:pt x="12" y="83"/>
                  <a:pt x="12" y="83"/>
                </a:cubicBezTo>
                <a:cubicBezTo>
                  <a:pt x="11" y="83"/>
                  <a:pt x="9" y="81"/>
                  <a:pt x="9" y="80"/>
                </a:cubicBezTo>
                <a:cubicBezTo>
                  <a:pt x="9" y="79"/>
                  <a:pt x="11" y="77"/>
                  <a:pt x="12" y="77"/>
                </a:cubicBezTo>
                <a:cubicBezTo>
                  <a:pt x="17" y="77"/>
                  <a:pt x="17" y="77"/>
                  <a:pt x="17" y="77"/>
                </a:cubicBezTo>
                <a:cubicBezTo>
                  <a:pt x="19" y="77"/>
                  <a:pt x="20" y="79"/>
                  <a:pt x="20" y="80"/>
                </a:cubicBezTo>
                <a:cubicBezTo>
                  <a:pt x="20" y="81"/>
                  <a:pt x="19" y="83"/>
                  <a:pt x="17" y="83"/>
                </a:cubicBezTo>
                <a:close/>
                <a:moveTo>
                  <a:pt x="109" y="26"/>
                </a:moveTo>
                <a:cubicBezTo>
                  <a:pt x="112" y="21"/>
                  <a:pt x="112" y="21"/>
                  <a:pt x="112" y="21"/>
                </a:cubicBezTo>
                <a:cubicBezTo>
                  <a:pt x="112" y="20"/>
                  <a:pt x="114" y="19"/>
                  <a:pt x="115" y="20"/>
                </a:cubicBezTo>
                <a:cubicBezTo>
                  <a:pt x="117" y="21"/>
                  <a:pt x="117" y="23"/>
                  <a:pt x="116" y="24"/>
                </a:cubicBezTo>
                <a:cubicBezTo>
                  <a:pt x="114" y="28"/>
                  <a:pt x="114" y="28"/>
                  <a:pt x="114" y="28"/>
                </a:cubicBezTo>
                <a:cubicBezTo>
                  <a:pt x="113" y="29"/>
                  <a:pt x="112" y="30"/>
                  <a:pt x="111" y="30"/>
                </a:cubicBezTo>
                <a:cubicBezTo>
                  <a:pt x="111" y="30"/>
                  <a:pt x="110" y="30"/>
                  <a:pt x="110" y="29"/>
                </a:cubicBezTo>
                <a:cubicBezTo>
                  <a:pt x="109" y="29"/>
                  <a:pt x="108" y="27"/>
                  <a:pt x="109" y="26"/>
                </a:cubicBezTo>
                <a:close/>
                <a:moveTo>
                  <a:pt x="141" y="117"/>
                </a:moveTo>
                <a:cubicBezTo>
                  <a:pt x="141" y="118"/>
                  <a:pt x="140" y="118"/>
                  <a:pt x="139" y="118"/>
                </a:cubicBezTo>
                <a:cubicBezTo>
                  <a:pt x="138" y="118"/>
                  <a:pt x="138" y="118"/>
                  <a:pt x="138" y="118"/>
                </a:cubicBezTo>
                <a:cubicBezTo>
                  <a:pt x="133" y="115"/>
                  <a:pt x="133" y="115"/>
                  <a:pt x="133" y="115"/>
                </a:cubicBezTo>
                <a:cubicBezTo>
                  <a:pt x="132" y="114"/>
                  <a:pt x="131" y="113"/>
                  <a:pt x="132" y="111"/>
                </a:cubicBezTo>
                <a:cubicBezTo>
                  <a:pt x="133" y="110"/>
                  <a:pt x="134" y="110"/>
                  <a:pt x="136" y="110"/>
                </a:cubicBezTo>
                <a:cubicBezTo>
                  <a:pt x="140" y="113"/>
                  <a:pt x="140" y="113"/>
                  <a:pt x="140" y="113"/>
                </a:cubicBezTo>
                <a:cubicBezTo>
                  <a:pt x="142" y="114"/>
                  <a:pt x="142" y="115"/>
                  <a:pt x="141" y="117"/>
                </a:cubicBezTo>
                <a:close/>
                <a:moveTo>
                  <a:pt x="19" y="46"/>
                </a:moveTo>
                <a:cubicBezTo>
                  <a:pt x="20" y="45"/>
                  <a:pt x="21" y="44"/>
                  <a:pt x="22" y="45"/>
                </a:cubicBezTo>
                <a:cubicBezTo>
                  <a:pt x="27" y="48"/>
                  <a:pt x="27" y="48"/>
                  <a:pt x="27" y="48"/>
                </a:cubicBezTo>
                <a:cubicBezTo>
                  <a:pt x="28" y="48"/>
                  <a:pt x="29" y="50"/>
                  <a:pt x="28" y="51"/>
                </a:cubicBezTo>
                <a:cubicBezTo>
                  <a:pt x="28" y="52"/>
                  <a:pt x="27" y="53"/>
                  <a:pt x="26" y="53"/>
                </a:cubicBezTo>
                <a:cubicBezTo>
                  <a:pt x="25" y="53"/>
                  <a:pt x="25" y="53"/>
                  <a:pt x="24" y="52"/>
                </a:cubicBezTo>
                <a:cubicBezTo>
                  <a:pt x="20" y="50"/>
                  <a:pt x="20" y="50"/>
                  <a:pt x="20" y="50"/>
                </a:cubicBezTo>
                <a:cubicBezTo>
                  <a:pt x="19" y="49"/>
                  <a:pt x="18" y="47"/>
                  <a:pt x="19" y="46"/>
                </a:cubicBezTo>
                <a:close/>
                <a:moveTo>
                  <a:pt x="44" y="24"/>
                </a:moveTo>
                <a:cubicBezTo>
                  <a:pt x="43" y="22"/>
                  <a:pt x="43" y="21"/>
                  <a:pt x="45" y="20"/>
                </a:cubicBezTo>
                <a:cubicBezTo>
                  <a:pt x="46" y="19"/>
                  <a:pt x="48" y="20"/>
                  <a:pt x="48" y="21"/>
                </a:cubicBezTo>
                <a:cubicBezTo>
                  <a:pt x="51" y="26"/>
                  <a:pt x="51" y="26"/>
                  <a:pt x="51" y="26"/>
                </a:cubicBezTo>
                <a:cubicBezTo>
                  <a:pt x="52" y="27"/>
                  <a:pt x="51" y="29"/>
                  <a:pt x="50" y="29"/>
                </a:cubicBezTo>
                <a:cubicBezTo>
                  <a:pt x="50" y="30"/>
                  <a:pt x="49" y="30"/>
                  <a:pt x="49" y="30"/>
                </a:cubicBezTo>
                <a:cubicBezTo>
                  <a:pt x="48" y="30"/>
                  <a:pt x="47" y="29"/>
                  <a:pt x="46" y="28"/>
                </a:cubicBezTo>
                <a:lnTo>
                  <a:pt x="44" y="24"/>
                </a:lnTo>
                <a:close/>
                <a:moveTo>
                  <a:pt x="131" y="50"/>
                </a:moveTo>
                <a:cubicBezTo>
                  <a:pt x="131" y="49"/>
                  <a:pt x="131" y="47"/>
                  <a:pt x="132" y="46"/>
                </a:cubicBezTo>
                <a:cubicBezTo>
                  <a:pt x="137" y="44"/>
                  <a:pt x="137" y="44"/>
                  <a:pt x="137" y="44"/>
                </a:cubicBezTo>
                <a:cubicBezTo>
                  <a:pt x="138" y="43"/>
                  <a:pt x="140" y="43"/>
                  <a:pt x="141" y="45"/>
                </a:cubicBezTo>
                <a:cubicBezTo>
                  <a:pt x="141" y="46"/>
                  <a:pt x="141" y="48"/>
                  <a:pt x="140" y="48"/>
                </a:cubicBezTo>
                <a:cubicBezTo>
                  <a:pt x="135" y="51"/>
                  <a:pt x="135" y="51"/>
                  <a:pt x="135" y="51"/>
                </a:cubicBezTo>
                <a:cubicBezTo>
                  <a:pt x="135" y="51"/>
                  <a:pt x="134" y="51"/>
                  <a:pt x="134" y="51"/>
                </a:cubicBezTo>
                <a:cubicBezTo>
                  <a:pt x="133" y="51"/>
                  <a:pt x="132" y="51"/>
                  <a:pt x="131" y="50"/>
                </a:cubicBezTo>
                <a:close/>
                <a:moveTo>
                  <a:pt x="26" y="114"/>
                </a:moveTo>
                <a:cubicBezTo>
                  <a:pt x="22" y="116"/>
                  <a:pt x="22" y="116"/>
                  <a:pt x="22" y="116"/>
                </a:cubicBezTo>
                <a:cubicBezTo>
                  <a:pt x="21" y="117"/>
                  <a:pt x="21" y="117"/>
                  <a:pt x="20" y="117"/>
                </a:cubicBezTo>
                <a:cubicBezTo>
                  <a:pt x="20" y="117"/>
                  <a:pt x="19" y="116"/>
                  <a:pt x="18" y="115"/>
                </a:cubicBezTo>
                <a:cubicBezTo>
                  <a:pt x="17" y="114"/>
                  <a:pt x="18" y="113"/>
                  <a:pt x="19" y="112"/>
                </a:cubicBezTo>
                <a:cubicBezTo>
                  <a:pt x="24" y="109"/>
                  <a:pt x="24" y="109"/>
                  <a:pt x="24" y="109"/>
                </a:cubicBezTo>
                <a:cubicBezTo>
                  <a:pt x="25" y="108"/>
                  <a:pt x="27" y="109"/>
                  <a:pt x="27" y="110"/>
                </a:cubicBezTo>
                <a:cubicBezTo>
                  <a:pt x="28" y="111"/>
                  <a:pt x="28" y="113"/>
                  <a:pt x="26" y="114"/>
                </a:cubicBezTo>
                <a:close/>
                <a:moveTo>
                  <a:pt x="80" y="88"/>
                </a:moveTo>
                <a:cubicBezTo>
                  <a:pt x="83" y="88"/>
                  <a:pt x="86" y="87"/>
                  <a:pt x="88" y="85"/>
                </a:cubicBezTo>
                <a:cubicBezTo>
                  <a:pt x="90" y="83"/>
                  <a:pt x="91" y="80"/>
                  <a:pt x="91" y="77"/>
                </a:cubicBezTo>
                <a:cubicBezTo>
                  <a:pt x="91" y="75"/>
                  <a:pt x="90" y="74"/>
                  <a:pt x="89" y="72"/>
                </a:cubicBezTo>
                <a:cubicBezTo>
                  <a:pt x="112" y="50"/>
                  <a:pt x="112" y="50"/>
                  <a:pt x="112" y="50"/>
                </a:cubicBezTo>
                <a:cubicBezTo>
                  <a:pt x="113" y="49"/>
                  <a:pt x="113" y="47"/>
                  <a:pt x="112" y="46"/>
                </a:cubicBezTo>
                <a:cubicBezTo>
                  <a:pt x="111" y="45"/>
                  <a:pt x="109" y="45"/>
                  <a:pt x="108" y="46"/>
                </a:cubicBezTo>
                <a:cubicBezTo>
                  <a:pt x="86" y="68"/>
                  <a:pt x="86" y="68"/>
                  <a:pt x="86" y="68"/>
                </a:cubicBezTo>
                <a:cubicBezTo>
                  <a:pt x="82" y="66"/>
                  <a:pt x="76" y="66"/>
                  <a:pt x="72" y="69"/>
                </a:cubicBezTo>
                <a:cubicBezTo>
                  <a:pt x="70" y="71"/>
                  <a:pt x="69" y="74"/>
                  <a:pt x="69" y="77"/>
                </a:cubicBezTo>
                <a:cubicBezTo>
                  <a:pt x="69" y="80"/>
                  <a:pt x="70" y="83"/>
                  <a:pt x="72" y="85"/>
                </a:cubicBezTo>
                <a:cubicBezTo>
                  <a:pt x="74" y="87"/>
                  <a:pt x="77" y="88"/>
                  <a:pt x="80" y="88"/>
                </a:cubicBezTo>
                <a:close/>
                <a:moveTo>
                  <a:pt x="76" y="73"/>
                </a:moveTo>
                <a:cubicBezTo>
                  <a:pt x="77" y="72"/>
                  <a:pt x="79" y="72"/>
                  <a:pt x="80" y="72"/>
                </a:cubicBezTo>
                <a:cubicBezTo>
                  <a:pt x="81" y="72"/>
                  <a:pt x="83" y="72"/>
                  <a:pt x="84" y="73"/>
                </a:cubicBezTo>
                <a:cubicBezTo>
                  <a:pt x="85" y="74"/>
                  <a:pt x="85" y="76"/>
                  <a:pt x="85" y="77"/>
                </a:cubicBezTo>
                <a:cubicBezTo>
                  <a:pt x="85" y="78"/>
                  <a:pt x="85" y="80"/>
                  <a:pt x="84" y="81"/>
                </a:cubicBezTo>
                <a:cubicBezTo>
                  <a:pt x="82" y="83"/>
                  <a:pt x="78" y="83"/>
                  <a:pt x="76" y="81"/>
                </a:cubicBezTo>
                <a:cubicBezTo>
                  <a:pt x="75" y="80"/>
                  <a:pt x="75" y="78"/>
                  <a:pt x="75" y="77"/>
                </a:cubicBezTo>
                <a:cubicBezTo>
                  <a:pt x="75" y="76"/>
                  <a:pt x="75" y="74"/>
                  <a:pt x="76" y="7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7D161DEF-2BD5-94D2-E5A3-7E1EA0D99950}"/>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About Statements</a:t>
            </a:r>
          </a:p>
        </p:txBody>
      </p:sp>
      <p:sp>
        <p:nvSpPr>
          <p:cNvPr id="3" name="Slide Number Placeholder 2">
            <a:extLst>
              <a:ext uri="{FF2B5EF4-FFF2-40B4-BE49-F238E27FC236}">
                <a16:creationId xmlns:a16="http://schemas.microsoft.com/office/drawing/2014/main" id="{169FB2FA-4A83-F1C2-EBE6-BD012679D39E}"/>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748578F4-3532-0C44-94C0-502DC7E2FBE1}" type="slidenum">
              <a:rPr lang="en-US">
                <a:solidFill>
                  <a:schemeClr val="tx1">
                    <a:alpha val="40000"/>
                  </a:schemeClr>
                </a:solidFill>
                <a:latin typeface="+mn-lt"/>
              </a:rPr>
              <a:pPr defTabSz="914330" fontAlgn="auto">
                <a:spcBef>
                  <a:spcPts val="0"/>
                </a:spcBef>
                <a:spcAft>
                  <a:spcPts val="0"/>
                </a:spcAft>
                <a:defRPr/>
              </a:pPr>
              <a:t>17</a:t>
            </a:fld>
            <a:endParaRPr lang="en-US" dirty="0">
              <a:solidFill>
                <a:schemeClr val="tx1">
                  <a:alpha val="40000"/>
                </a:schemeClr>
              </a:solidFill>
              <a:latin typeface="+mn-lt"/>
            </a:endParaRPr>
          </a:p>
        </p:txBody>
      </p:sp>
      <p:grpSp>
        <p:nvGrpSpPr>
          <p:cNvPr id="62467" name="Group 4">
            <a:extLst>
              <a:ext uri="{FF2B5EF4-FFF2-40B4-BE49-F238E27FC236}">
                <a16:creationId xmlns:a16="http://schemas.microsoft.com/office/drawing/2014/main" id="{7A3AC420-97B6-C00D-66D4-6105F2921EB9}"/>
              </a:ext>
            </a:extLst>
          </p:cNvPr>
          <p:cNvGrpSpPr>
            <a:grpSpLocks/>
          </p:cNvGrpSpPr>
          <p:nvPr/>
        </p:nvGrpSpPr>
        <p:grpSpPr bwMode="auto">
          <a:xfrm>
            <a:off x="1955800" y="1949450"/>
            <a:ext cx="912813" cy="908050"/>
            <a:chOff x="4135669" y="2782263"/>
            <a:chExt cx="1298882" cy="1293474"/>
          </a:xfrm>
        </p:grpSpPr>
        <p:cxnSp>
          <p:nvCxnSpPr>
            <p:cNvPr id="6" name="Straight Connector 5">
              <a:extLst>
                <a:ext uri="{FF2B5EF4-FFF2-40B4-BE49-F238E27FC236}">
                  <a16:creationId xmlns:a16="http://schemas.microsoft.com/office/drawing/2014/main" id="{D3F77E50-1930-216C-79E2-88FE92274771}"/>
                </a:ext>
              </a:extLst>
            </p:cNvPr>
            <p:cNvCxnSpPr/>
            <p:nvPr/>
          </p:nvCxnSpPr>
          <p:spPr>
            <a:xfrm flipV="1">
              <a:off x="4135669" y="2782263"/>
              <a:ext cx="1294364"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8CCD7C0-5E82-440C-AA9E-5288B75E74D2}"/>
                </a:ext>
              </a:extLst>
            </p:cNvPr>
            <p:cNvSpPr/>
            <p:nvPr/>
          </p:nvSpPr>
          <p:spPr>
            <a:xfrm>
              <a:off x="4140187" y="2782263"/>
              <a:ext cx="1294364"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9" name="Oval 8">
            <a:extLst>
              <a:ext uri="{FF2B5EF4-FFF2-40B4-BE49-F238E27FC236}">
                <a16:creationId xmlns:a16="http://schemas.microsoft.com/office/drawing/2014/main" id="{64884A69-7D7C-7BCC-7181-D7381D5AA571}"/>
              </a:ext>
            </a:extLst>
          </p:cNvPr>
          <p:cNvSpPr/>
          <p:nvPr/>
        </p:nvSpPr>
        <p:spPr>
          <a:xfrm>
            <a:off x="1785938" y="2235200"/>
            <a:ext cx="336550" cy="336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200" dirty="0"/>
              <a:t>1</a:t>
            </a:r>
          </a:p>
        </p:txBody>
      </p:sp>
      <p:sp>
        <p:nvSpPr>
          <p:cNvPr id="62469" name="Freeform 1337">
            <a:extLst>
              <a:ext uri="{FF2B5EF4-FFF2-40B4-BE49-F238E27FC236}">
                <a16:creationId xmlns:a16="http://schemas.microsoft.com/office/drawing/2014/main" id="{86CB0C61-EA85-0D1C-4AF5-2BCE54B2412F}"/>
              </a:ext>
            </a:extLst>
          </p:cNvPr>
          <p:cNvSpPr>
            <a:spLocks noEditPoints="1"/>
          </p:cNvSpPr>
          <p:nvPr/>
        </p:nvSpPr>
        <p:spPr bwMode="auto">
          <a:xfrm>
            <a:off x="2224088" y="2216150"/>
            <a:ext cx="373062" cy="376238"/>
          </a:xfrm>
          <a:custGeom>
            <a:avLst/>
            <a:gdLst>
              <a:gd name="T0" fmla="*/ 869689129 w 160"/>
              <a:gd name="T1" fmla="*/ 353896517 h 160"/>
              <a:gd name="T2" fmla="*/ 858819035 w 160"/>
              <a:gd name="T3" fmla="*/ 342837472 h 160"/>
              <a:gd name="T4" fmla="*/ 559863470 w 160"/>
              <a:gd name="T5" fmla="*/ 348365819 h 160"/>
              <a:gd name="T6" fmla="*/ 315263038 w 160"/>
              <a:gd name="T7" fmla="*/ 138241599 h 160"/>
              <a:gd name="T8" fmla="*/ 277213046 w 160"/>
              <a:gd name="T9" fmla="*/ 5530699 h 160"/>
              <a:gd name="T10" fmla="*/ 266342952 w 160"/>
              <a:gd name="T11" fmla="*/ 0 h 160"/>
              <a:gd name="T12" fmla="*/ 255470526 w 160"/>
              <a:gd name="T13" fmla="*/ 5530699 h 160"/>
              <a:gd name="T14" fmla="*/ 5435047 w 160"/>
              <a:gd name="T15" fmla="*/ 259893453 h 160"/>
              <a:gd name="T16" fmla="*/ 0 w 160"/>
              <a:gd name="T17" fmla="*/ 270952499 h 160"/>
              <a:gd name="T18" fmla="*/ 5435047 w 160"/>
              <a:gd name="T19" fmla="*/ 282011544 h 160"/>
              <a:gd name="T20" fmla="*/ 130452786 w 160"/>
              <a:gd name="T21" fmla="*/ 320719380 h 160"/>
              <a:gd name="T22" fmla="*/ 342440605 w 160"/>
              <a:gd name="T23" fmla="*/ 569551436 h 160"/>
              <a:gd name="T24" fmla="*/ 337005558 w 160"/>
              <a:gd name="T25" fmla="*/ 873681072 h 160"/>
              <a:gd name="T26" fmla="*/ 347875652 w 160"/>
              <a:gd name="T27" fmla="*/ 884740117 h 160"/>
              <a:gd name="T28" fmla="*/ 353310699 w 160"/>
              <a:gd name="T29" fmla="*/ 884740117 h 160"/>
              <a:gd name="T30" fmla="*/ 364183124 w 160"/>
              <a:gd name="T31" fmla="*/ 879209419 h 160"/>
              <a:gd name="T32" fmla="*/ 603346178 w 160"/>
              <a:gd name="T33" fmla="*/ 635908062 h 160"/>
              <a:gd name="T34" fmla="*/ 826204090 w 160"/>
              <a:gd name="T35" fmla="*/ 862622026 h 160"/>
              <a:gd name="T36" fmla="*/ 837076516 w 160"/>
              <a:gd name="T37" fmla="*/ 868150373 h 160"/>
              <a:gd name="T38" fmla="*/ 847946610 w 160"/>
              <a:gd name="T39" fmla="*/ 862622026 h 160"/>
              <a:gd name="T40" fmla="*/ 847946610 w 160"/>
              <a:gd name="T41" fmla="*/ 840503935 h 160"/>
              <a:gd name="T42" fmla="*/ 625088697 w 160"/>
              <a:gd name="T43" fmla="*/ 613787619 h 160"/>
              <a:gd name="T44" fmla="*/ 864254082 w 160"/>
              <a:gd name="T45" fmla="*/ 370483910 h 160"/>
              <a:gd name="T46" fmla="*/ 869689129 w 160"/>
              <a:gd name="T47" fmla="*/ 353896517 h 160"/>
              <a:gd name="T48" fmla="*/ 581603658 w 160"/>
              <a:gd name="T49" fmla="*/ 613787619 h 160"/>
              <a:gd name="T50" fmla="*/ 358745746 w 160"/>
              <a:gd name="T51" fmla="*/ 834973236 h 160"/>
              <a:gd name="T52" fmla="*/ 375053218 w 160"/>
              <a:gd name="T53" fmla="*/ 569551436 h 160"/>
              <a:gd name="T54" fmla="*/ 375053218 w 160"/>
              <a:gd name="T55" fmla="*/ 552961692 h 160"/>
              <a:gd name="T56" fmla="*/ 152195306 w 160"/>
              <a:gd name="T57" fmla="*/ 287539892 h 160"/>
              <a:gd name="T58" fmla="*/ 141325212 w 160"/>
              <a:gd name="T59" fmla="*/ 282011544 h 160"/>
              <a:gd name="T60" fmla="*/ 135887834 w 160"/>
              <a:gd name="T61" fmla="*/ 282011544 h 160"/>
              <a:gd name="T62" fmla="*/ 43485039 w 160"/>
              <a:gd name="T63" fmla="*/ 270952499 h 160"/>
              <a:gd name="T64" fmla="*/ 266342952 w 160"/>
              <a:gd name="T65" fmla="*/ 44236183 h 160"/>
              <a:gd name="T66" fmla="*/ 277213046 w 160"/>
              <a:gd name="T67" fmla="*/ 138241599 h 160"/>
              <a:gd name="T68" fmla="*/ 282648093 w 160"/>
              <a:gd name="T69" fmla="*/ 154828991 h 160"/>
              <a:gd name="T70" fmla="*/ 543555997 w 160"/>
              <a:gd name="T71" fmla="*/ 381545307 h 160"/>
              <a:gd name="T72" fmla="*/ 559863470 w 160"/>
              <a:gd name="T73" fmla="*/ 381545307 h 160"/>
              <a:gd name="T74" fmla="*/ 820769043 w 160"/>
              <a:gd name="T75" fmla="*/ 364955563 h 160"/>
              <a:gd name="T76" fmla="*/ 581603658 w 160"/>
              <a:gd name="T77" fmla="*/ 613787619 h 1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0" h="160">
                <a:moveTo>
                  <a:pt x="160" y="64"/>
                </a:moveTo>
                <a:cubicBezTo>
                  <a:pt x="160" y="63"/>
                  <a:pt x="159" y="62"/>
                  <a:pt x="158" y="62"/>
                </a:cubicBezTo>
                <a:cubicBezTo>
                  <a:pt x="132" y="52"/>
                  <a:pt x="109" y="60"/>
                  <a:pt x="103" y="63"/>
                </a:cubicBezTo>
                <a:cubicBezTo>
                  <a:pt x="58" y="25"/>
                  <a:pt x="58" y="25"/>
                  <a:pt x="58" y="25"/>
                </a:cubicBezTo>
                <a:cubicBezTo>
                  <a:pt x="59" y="11"/>
                  <a:pt x="52" y="2"/>
                  <a:pt x="51" y="1"/>
                </a:cubicBezTo>
                <a:cubicBezTo>
                  <a:pt x="51" y="0"/>
                  <a:pt x="50" y="0"/>
                  <a:pt x="49" y="0"/>
                </a:cubicBezTo>
                <a:cubicBezTo>
                  <a:pt x="48" y="0"/>
                  <a:pt x="48" y="0"/>
                  <a:pt x="47" y="1"/>
                </a:cubicBezTo>
                <a:cubicBezTo>
                  <a:pt x="1" y="47"/>
                  <a:pt x="1" y="47"/>
                  <a:pt x="1" y="47"/>
                </a:cubicBezTo>
                <a:cubicBezTo>
                  <a:pt x="0" y="48"/>
                  <a:pt x="0" y="48"/>
                  <a:pt x="0" y="49"/>
                </a:cubicBezTo>
                <a:cubicBezTo>
                  <a:pt x="0" y="50"/>
                  <a:pt x="0" y="51"/>
                  <a:pt x="1" y="51"/>
                </a:cubicBezTo>
                <a:cubicBezTo>
                  <a:pt x="10" y="58"/>
                  <a:pt x="20" y="58"/>
                  <a:pt x="24" y="58"/>
                </a:cubicBezTo>
                <a:cubicBezTo>
                  <a:pt x="63" y="103"/>
                  <a:pt x="63" y="103"/>
                  <a:pt x="63" y="103"/>
                </a:cubicBezTo>
                <a:cubicBezTo>
                  <a:pt x="60" y="109"/>
                  <a:pt x="52" y="134"/>
                  <a:pt x="62" y="158"/>
                </a:cubicBezTo>
                <a:cubicBezTo>
                  <a:pt x="62" y="159"/>
                  <a:pt x="63" y="160"/>
                  <a:pt x="64" y="160"/>
                </a:cubicBezTo>
                <a:cubicBezTo>
                  <a:pt x="64" y="160"/>
                  <a:pt x="65" y="160"/>
                  <a:pt x="65" y="160"/>
                </a:cubicBezTo>
                <a:cubicBezTo>
                  <a:pt x="66" y="160"/>
                  <a:pt x="66" y="160"/>
                  <a:pt x="67" y="159"/>
                </a:cubicBezTo>
                <a:cubicBezTo>
                  <a:pt x="111" y="115"/>
                  <a:pt x="111" y="115"/>
                  <a:pt x="111" y="115"/>
                </a:cubicBezTo>
                <a:cubicBezTo>
                  <a:pt x="152" y="156"/>
                  <a:pt x="152" y="156"/>
                  <a:pt x="152" y="156"/>
                </a:cubicBezTo>
                <a:cubicBezTo>
                  <a:pt x="152" y="157"/>
                  <a:pt x="153" y="157"/>
                  <a:pt x="154" y="157"/>
                </a:cubicBezTo>
                <a:cubicBezTo>
                  <a:pt x="155" y="157"/>
                  <a:pt x="155" y="157"/>
                  <a:pt x="156" y="156"/>
                </a:cubicBezTo>
                <a:cubicBezTo>
                  <a:pt x="157" y="155"/>
                  <a:pt x="157" y="153"/>
                  <a:pt x="156" y="152"/>
                </a:cubicBezTo>
                <a:cubicBezTo>
                  <a:pt x="115" y="111"/>
                  <a:pt x="115" y="111"/>
                  <a:pt x="115" y="111"/>
                </a:cubicBezTo>
                <a:cubicBezTo>
                  <a:pt x="159" y="67"/>
                  <a:pt x="159" y="67"/>
                  <a:pt x="159" y="67"/>
                </a:cubicBezTo>
                <a:cubicBezTo>
                  <a:pt x="160" y="66"/>
                  <a:pt x="160" y="65"/>
                  <a:pt x="160" y="64"/>
                </a:cubicBezTo>
                <a:close/>
                <a:moveTo>
                  <a:pt x="107" y="111"/>
                </a:moveTo>
                <a:cubicBezTo>
                  <a:pt x="66" y="151"/>
                  <a:pt x="66" y="151"/>
                  <a:pt x="66" y="151"/>
                </a:cubicBezTo>
                <a:cubicBezTo>
                  <a:pt x="59" y="127"/>
                  <a:pt x="69" y="104"/>
                  <a:pt x="69" y="103"/>
                </a:cubicBezTo>
                <a:cubicBezTo>
                  <a:pt x="70" y="102"/>
                  <a:pt x="69" y="101"/>
                  <a:pt x="69" y="100"/>
                </a:cubicBezTo>
                <a:cubicBezTo>
                  <a:pt x="28" y="52"/>
                  <a:pt x="28" y="52"/>
                  <a:pt x="28" y="52"/>
                </a:cubicBezTo>
                <a:cubicBezTo>
                  <a:pt x="27" y="52"/>
                  <a:pt x="27" y="51"/>
                  <a:pt x="26" y="51"/>
                </a:cubicBezTo>
                <a:cubicBezTo>
                  <a:pt x="26" y="51"/>
                  <a:pt x="25" y="51"/>
                  <a:pt x="25" y="51"/>
                </a:cubicBezTo>
                <a:cubicBezTo>
                  <a:pt x="25" y="51"/>
                  <a:pt x="16" y="53"/>
                  <a:pt x="8" y="49"/>
                </a:cubicBezTo>
                <a:cubicBezTo>
                  <a:pt x="49" y="8"/>
                  <a:pt x="49" y="8"/>
                  <a:pt x="49" y="8"/>
                </a:cubicBezTo>
                <a:cubicBezTo>
                  <a:pt x="50" y="11"/>
                  <a:pt x="53" y="18"/>
                  <a:pt x="51" y="25"/>
                </a:cubicBezTo>
                <a:cubicBezTo>
                  <a:pt x="51" y="27"/>
                  <a:pt x="52" y="28"/>
                  <a:pt x="52" y="28"/>
                </a:cubicBezTo>
                <a:cubicBezTo>
                  <a:pt x="100" y="69"/>
                  <a:pt x="100" y="69"/>
                  <a:pt x="100" y="69"/>
                </a:cubicBezTo>
                <a:cubicBezTo>
                  <a:pt x="101" y="70"/>
                  <a:pt x="102" y="70"/>
                  <a:pt x="103" y="69"/>
                </a:cubicBezTo>
                <a:cubicBezTo>
                  <a:pt x="104" y="69"/>
                  <a:pt x="126" y="58"/>
                  <a:pt x="151" y="66"/>
                </a:cubicBezTo>
                <a:lnTo>
                  <a:pt x="107" y="1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62470" name="TextBox 10">
            <a:extLst>
              <a:ext uri="{FF2B5EF4-FFF2-40B4-BE49-F238E27FC236}">
                <a16:creationId xmlns:a16="http://schemas.microsoft.com/office/drawing/2014/main" id="{8D3E3A01-31E4-3D82-1C0B-DA5E087B51EF}"/>
              </a:ext>
            </a:extLst>
          </p:cNvPr>
          <p:cNvSpPr txBox="1">
            <a:spLocks noChangeArrowheads="1"/>
          </p:cNvSpPr>
          <p:nvPr/>
        </p:nvSpPr>
        <p:spPr bwMode="auto">
          <a:xfrm>
            <a:off x="3241675" y="1857375"/>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Our Mission</a:t>
            </a:r>
          </a:p>
        </p:txBody>
      </p:sp>
      <p:sp>
        <p:nvSpPr>
          <p:cNvPr id="12" name="TextBox 11">
            <a:extLst>
              <a:ext uri="{FF2B5EF4-FFF2-40B4-BE49-F238E27FC236}">
                <a16:creationId xmlns:a16="http://schemas.microsoft.com/office/drawing/2014/main" id="{826BC691-53F8-52E8-B4CF-C23F64D70CD3}"/>
              </a:ext>
            </a:extLst>
          </p:cNvPr>
          <p:cNvSpPr txBox="1"/>
          <p:nvPr/>
        </p:nvSpPr>
        <p:spPr>
          <a:xfrm>
            <a:off x="3231005" y="2203490"/>
            <a:ext cx="7246278" cy="675570"/>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It is a long established fact that a reader will be distracted by the readable content of a page when looking</a:t>
            </a:r>
          </a:p>
        </p:txBody>
      </p:sp>
      <p:grpSp>
        <p:nvGrpSpPr>
          <p:cNvPr id="62472" name="Group 12">
            <a:extLst>
              <a:ext uri="{FF2B5EF4-FFF2-40B4-BE49-F238E27FC236}">
                <a16:creationId xmlns:a16="http://schemas.microsoft.com/office/drawing/2014/main" id="{FA32C4EB-6C57-631A-09E5-5D3F6E39207C}"/>
              </a:ext>
            </a:extLst>
          </p:cNvPr>
          <p:cNvGrpSpPr>
            <a:grpSpLocks/>
          </p:cNvGrpSpPr>
          <p:nvPr/>
        </p:nvGrpSpPr>
        <p:grpSpPr bwMode="auto">
          <a:xfrm>
            <a:off x="1955800" y="3321050"/>
            <a:ext cx="912813" cy="909638"/>
            <a:chOff x="4135669" y="2782263"/>
            <a:chExt cx="1298882" cy="1293474"/>
          </a:xfrm>
        </p:grpSpPr>
        <p:cxnSp>
          <p:nvCxnSpPr>
            <p:cNvPr id="14" name="Straight Connector 13">
              <a:extLst>
                <a:ext uri="{FF2B5EF4-FFF2-40B4-BE49-F238E27FC236}">
                  <a16:creationId xmlns:a16="http://schemas.microsoft.com/office/drawing/2014/main" id="{00E2FD15-4B73-11D6-7A0A-F184BC3AEADA}"/>
                </a:ext>
              </a:extLst>
            </p:cNvPr>
            <p:cNvCxnSpPr/>
            <p:nvPr/>
          </p:nvCxnSpPr>
          <p:spPr>
            <a:xfrm flipV="1">
              <a:off x="4135669" y="2782263"/>
              <a:ext cx="1294364"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9322498-08D5-7605-B42E-97C286BEFA02}"/>
                </a:ext>
              </a:extLst>
            </p:cNvPr>
            <p:cNvSpPr/>
            <p:nvPr/>
          </p:nvSpPr>
          <p:spPr>
            <a:xfrm>
              <a:off x="4140187" y="2782263"/>
              <a:ext cx="1294364"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16" name="Oval 15">
            <a:extLst>
              <a:ext uri="{FF2B5EF4-FFF2-40B4-BE49-F238E27FC236}">
                <a16:creationId xmlns:a16="http://schemas.microsoft.com/office/drawing/2014/main" id="{D57F1A4C-73CE-8794-D366-2B5FE30B0441}"/>
              </a:ext>
            </a:extLst>
          </p:cNvPr>
          <p:cNvSpPr/>
          <p:nvPr/>
        </p:nvSpPr>
        <p:spPr>
          <a:xfrm>
            <a:off x="1785938" y="3608388"/>
            <a:ext cx="336550" cy="3349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200" dirty="0"/>
              <a:t>2</a:t>
            </a:r>
          </a:p>
        </p:txBody>
      </p:sp>
      <p:sp>
        <p:nvSpPr>
          <p:cNvPr id="62474" name="Freeform 1337">
            <a:extLst>
              <a:ext uri="{FF2B5EF4-FFF2-40B4-BE49-F238E27FC236}">
                <a16:creationId xmlns:a16="http://schemas.microsoft.com/office/drawing/2014/main" id="{58D31ED6-EDFC-3BB2-4153-194F85CA4876}"/>
              </a:ext>
            </a:extLst>
          </p:cNvPr>
          <p:cNvSpPr>
            <a:spLocks noEditPoints="1"/>
          </p:cNvSpPr>
          <p:nvPr/>
        </p:nvSpPr>
        <p:spPr bwMode="auto">
          <a:xfrm>
            <a:off x="2224088" y="3587750"/>
            <a:ext cx="373062" cy="376238"/>
          </a:xfrm>
          <a:custGeom>
            <a:avLst/>
            <a:gdLst>
              <a:gd name="T0" fmla="*/ 869689129 w 160"/>
              <a:gd name="T1" fmla="*/ 353896517 h 160"/>
              <a:gd name="T2" fmla="*/ 858819035 w 160"/>
              <a:gd name="T3" fmla="*/ 342837472 h 160"/>
              <a:gd name="T4" fmla="*/ 559863470 w 160"/>
              <a:gd name="T5" fmla="*/ 348365819 h 160"/>
              <a:gd name="T6" fmla="*/ 315263038 w 160"/>
              <a:gd name="T7" fmla="*/ 138241599 h 160"/>
              <a:gd name="T8" fmla="*/ 277213046 w 160"/>
              <a:gd name="T9" fmla="*/ 5530699 h 160"/>
              <a:gd name="T10" fmla="*/ 266342952 w 160"/>
              <a:gd name="T11" fmla="*/ 0 h 160"/>
              <a:gd name="T12" fmla="*/ 255470526 w 160"/>
              <a:gd name="T13" fmla="*/ 5530699 h 160"/>
              <a:gd name="T14" fmla="*/ 5435047 w 160"/>
              <a:gd name="T15" fmla="*/ 259893453 h 160"/>
              <a:gd name="T16" fmla="*/ 0 w 160"/>
              <a:gd name="T17" fmla="*/ 270952499 h 160"/>
              <a:gd name="T18" fmla="*/ 5435047 w 160"/>
              <a:gd name="T19" fmla="*/ 282011544 h 160"/>
              <a:gd name="T20" fmla="*/ 130452786 w 160"/>
              <a:gd name="T21" fmla="*/ 320719380 h 160"/>
              <a:gd name="T22" fmla="*/ 342440605 w 160"/>
              <a:gd name="T23" fmla="*/ 569551436 h 160"/>
              <a:gd name="T24" fmla="*/ 337005558 w 160"/>
              <a:gd name="T25" fmla="*/ 873681072 h 160"/>
              <a:gd name="T26" fmla="*/ 347875652 w 160"/>
              <a:gd name="T27" fmla="*/ 884740117 h 160"/>
              <a:gd name="T28" fmla="*/ 353310699 w 160"/>
              <a:gd name="T29" fmla="*/ 884740117 h 160"/>
              <a:gd name="T30" fmla="*/ 364183124 w 160"/>
              <a:gd name="T31" fmla="*/ 879209419 h 160"/>
              <a:gd name="T32" fmla="*/ 603346178 w 160"/>
              <a:gd name="T33" fmla="*/ 635908062 h 160"/>
              <a:gd name="T34" fmla="*/ 826204090 w 160"/>
              <a:gd name="T35" fmla="*/ 862622026 h 160"/>
              <a:gd name="T36" fmla="*/ 837076516 w 160"/>
              <a:gd name="T37" fmla="*/ 868150373 h 160"/>
              <a:gd name="T38" fmla="*/ 847946610 w 160"/>
              <a:gd name="T39" fmla="*/ 862622026 h 160"/>
              <a:gd name="T40" fmla="*/ 847946610 w 160"/>
              <a:gd name="T41" fmla="*/ 840503935 h 160"/>
              <a:gd name="T42" fmla="*/ 625088697 w 160"/>
              <a:gd name="T43" fmla="*/ 613787619 h 160"/>
              <a:gd name="T44" fmla="*/ 864254082 w 160"/>
              <a:gd name="T45" fmla="*/ 370483910 h 160"/>
              <a:gd name="T46" fmla="*/ 869689129 w 160"/>
              <a:gd name="T47" fmla="*/ 353896517 h 160"/>
              <a:gd name="T48" fmla="*/ 581603658 w 160"/>
              <a:gd name="T49" fmla="*/ 613787619 h 160"/>
              <a:gd name="T50" fmla="*/ 358745746 w 160"/>
              <a:gd name="T51" fmla="*/ 834973236 h 160"/>
              <a:gd name="T52" fmla="*/ 375053218 w 160"/>
              <a:gd name="T53" fmla="*/ 569551436 h 160"/>
              <a:gd name="T54" fmla="*/ 375053218 w 160"/>
              <a:gd name="T55" fmla="*/ 552961692 h 160"/>
              <a:gd name="T56" fmla="*/ 152195306 w 160"/>
              <a:gd name="T57" fmla="*/ 287539892 h 160"/>
              <a:gd name="T58" fmla="*/ 141325212 w 160"/>
              <a:gd name="T59" fmla="*/ 282011544 h 160"/>
              <a:gd name="T60" fmla="*/ 135887834 w 160"/>
              <a:gd name="T61" fmla="*/ 282011544 h 160"/>
              <a:gd name="T62" fmla="*/ 43485039 w 160"/>
              <a:gd name="T63" fmla="*/ 270952499 h 160"/>
              <a:gd name="T64" fmla="*/ 266342952 w 160"/>
              <a:gd name="T65" fmla="*/ 44236183 h 160"/>
              <a:gd name="T66" fmla="*/ 277213046 w 160"/>
              <a:gd name="T67" fmla="*/ 138241599 h 160"/>
              <a:gd name="T68" fmla="*/ 282648093 w 160"/>
              <a:gd name="T69" fmla="*/ 154828991 h 160"/>
              <a:gd name="T70" fmla="*/ 543555997 w 160"/>
              <a:gd name="T71" fmla="*/ 381545307 h 160"/>
              <a:gd name="T72" fmla="*/ 559863470 w 160"/>
              <a:gd name="T73" fmla="*/ 381545307 h 160"/>
              <a:gd name="T74" fmla="*/ 820769043 w 160"/>
              <a:gd name="T75" fmla="*/ 364955563 h 160"/>
              <a:gd name="T76" fmla="*/ 581603658 w 160"/>
              <a:gd name="T77" fmla="*/ 613787619 h 1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0" h="160">
                <a:moveTo>
                  <a:pt x="160" y="64"/>
                </a:moveTo>
                <a:cubicBezTo>
                  <a:pt x="160" y="63"/>
                  <a:pt x="159" y="62"/>
                  <a:pt x="158" y="62"/>
                </a:cubicBezTo>
                <a:cubicBezTo>
                  <a:pt x="132" y="52"/>
                  <a:pt x="109" y="60"/>
                  <a:pt x="103" y="63"/>
                </a:cubicBezTo>
                <a:cubicBezTo>
                  <a:pt x="58" y="25"/>
                  <a:pt x="58" y="25"/>
                  <a:pt x="58" y="25"/>
                </a:cubicBezTo>
                <a:cubicBezTo>
                  <a:pt x="59" y="11"/>
                  <a:pt x="52" y="2"/>
                  <a:pt x="51" y="1"/>
                </a:cubicBezTo>
                <a:cubicBezTo>
                  <a:pt x="51" y="0"/>
                  <a:pt x="50" y="0"/>
                  <a:pt x="49" y="0"/>
                </a:cubicBezTo>
                <a:cubicBezTo>
                  <a:pt x="48" y="0"/>
                  <a:pt x="48" y="0"/>
                  <a:pt x="47" y="1"/>
                </a:cubicBezTo>
                <a:cubicBezTo>
                  <a:pt x="1" y="47"/>
                  <a:pt x="1" y="47"/>
                  <a:pt x="1" y="47"/>
                </a:cubicBezTo>
                <a:cubicBezTo>
                  <a:pt x="0" y="48"/>
                  <a:pt x="0" y="48"/>
                  <a:pt x="0" y="49"/>
                </a:cubicBezTo>
                <a:cubicBezTo>
                  <a:pt x="0" y="50"/>
                  <a:pt x="0" y="51"/>
                  <a:pt x="1" y="51"/>
                </a:cubicBezTo>
                <a:cubicBezTo>
                  <a:pt x="10" y="58"/>
                  <a:pt x="20" y="58"/>
                  <a:pt x="24" y="58"/>
                </a:cubicBezTo>
                <a:cubicBezTo>
                  <a:pt x="63" y="103"/>
                  <a:pt x="63" y="103"/>
                  <a:pt x="63" y="103"/>
                </a:cubicBezTo>
                <a:cubicBezTo>
                  <a:pt x="60" y="109"/>
                  <a:pt x="52" y="134"/>
                  <a:pt x="62" y="158"/>
                </a:cubicBezTo>
                <a:cubicBezTo>
                  <a:pt x="62" y="159"/>
                  <a:pt x="63" y="160"/>
                  <a:pt x="64" y="160"/>
                </a:cubicBezTo>
                <a:cubicBezTo>
                  <a:pt x="64" y="160"/>
                  <a:pt x="65" y="160"/>
                  <a:pt x="65" y="160"/>
                </a:cubicBezTo>
                <a:cubicBezTo>
                  <a:pt x="66" y="160"/>
                  <a:pt x="66" y="160"/>
                  <a:pt x="67" y="159"/>
                </a:cubicBezTo>
                <a:cubicBezTo>
                  <a:pt x="111" y="115"/>
                  <a:pt x="111" y="115"/>
                  <a:pt x="111" y="115"/>
                </a:cubicBezTo>
                <a:cubicBezTo>
                  <a:pt x="152" y="156"/>
                  <a:pt x="152" y="156"/>
                  <a:pt x="152" y="156"/>
                </a:cubicBezTo>
                <a:cubicBezTo>
                  <a:pt x="152" y="157"/>
                  <a:pt x="153" y="157"/>
                  <a:pt x="154" y="157"/>
                </a:cubicBezTo>
                <a:cubicBezTo>
                  <a:pt x="155" y="157"/>
                  <a:pt x="155" y="157"/>
                  <a:pt x="156" y="156"/>
                </a:cubicBezTo>
                <a:cubicBezTo>
                  <a:pt x="157" y="155"/>
                  <a:pt x="157" y="153"/>
                  <a:pt x="156" y="152"/>
                </a:cubicBezTo>
                <a:cubicBezTo>
                  <a:pt x="115" y="111"/>
                  <a:pt x="115" y="111"/>
                  <a:pt x="115" y="111"/>
                </a:cubicBezTo>
                <a:cubicBezTo>
                  <a:pt x="159" y="67"/>
                  <a:pt x="159" y="67"/>
                  <a:pt x="159" y="67"/>
                </a:cubicBezTo>
                <a:cubicBezTo>
                  <a:pt x="160" y="66"/>
                  <a:pt x="160" y="65"/>
                  <a:pt x="160" y="64"/>
                </a:cubicBezTo>
                <a:close/>
                <a:moveTo>
                  <a:pt x="107" y="111"/>
                </a:moveTo>
                <a:cubicBezTo>
                  <a:pt x="66" y="151"/>
                  <a:pt x="66" y="151"/>
                  <a:pt x="66" y="151"/>
                </a:cubicBezTo>
                <a:cubicBezTo>
                  <a:pt x="59" y="127"/>
                  <a:pt x="69" y="104"/>
                  <a:pt x="69" y="103"/>
                </a:cubicBezTo>
                <a:cubicBezTo>
                  <a:pt x="70" y="102"/>
                  <a:pt x="69" y="101"/>
                  <a:pt x="69" y="100"/>
                </a:cubicBezTo>
                <a:cubicBezTo>
                  <a:pt x="28" y="52"/>
                  <a:pt x="28" y="52"/>
                  <a:pt x="28" y="52"/>
                </a:cubicBezTo>
                <a:cubicBezTo>
                  <a:pt x="27" y="52"/>
                  <a:pt x="27" y="51"/>
                  <a:pt x="26" y="51"/>
                </a:cubicBezTo>
                <a:cubicBezTo>
                  <a:pt x="26" y="51"/>
                  <a:pt x="25" y="51"/>
                  <a:pt x="25" y="51"/>
                </a:cubicBezTo>
                <a:cubicBezTo>
                  <a:pt x="25" y="51"/>
                  <a:pt x="16" y="53"/>
                  <a:pt x="8" y="49"/>
                </a:cubicBezTo>
                <a:cubicBezTo>
                  <a:pt x="49" y="8"/>
                  <a:pt x="49" y="8"/>
                  <a:pt x="49" y="8"/>
                </a:cubicBezTo>
                <a:cubicBezTo>
                  <a:pt x="50" y="11"/>
                  <a:pt x="53" y="18"/>
                  <a:pt x="51" y="25"/>
                </a:cubicBezTo>
                <a:cubicBezTo>
                  <a:pt x="51" y="27"/>
                  <a:pt x="52" y="28"/>
                  <a:pt x="52" y="28"/>
                </a:cubicBezTo>
                <a:cubicBezTo>
                  <a:pt x="100" y="69"/>
                  <a:pt x="100" y="69"/>
                  <a:pt x="100" y="69"/>
                </a:cubicBezTo>
                <a:cubicBezTo>
                  <a:pt x="101" y="70"/>
                  <a:pt x="102" y="70"/>
                  <a:pt x="103" y="69"/>
                </a:cubicBezTo>
                <a:cubicBezTo>
                  <a:pt x="104" y="69"/>
                  <a:pt x="126" y="58"/>
                  <a:pt x="151" y="66"/>
                </a:cubicBezTo>
                <a:lnTo>
                  <a:pt x="107" y="1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62475" name="TextBox 17">
            <a:extLst>
              <a:ext uri="{FF2B5EF4-FFF2-40B4-BE49-F238E27FC236}">
                <a16:creationId xmlns:a16="http://schemas.microsoft.com/office/drawing/2014/main" id="{E2BC0631-C031-4EFF-6269-26D04115E4EC}"/>
              </a:ext>
            </a:extLst>
          </p:cNvPr>
          <p:cNvSpPr txBox="1">
            <a:spLocks noChangeArrowheads="1"/>
          </p:cNvSpPr>
          <p:nvPr/>
        </p:nvSpPr>
        <p:spPr bwMode="auto">
          <a:xfrm>
            <a:off x="3241675" y="323056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Our Vision</a:t>
            </a:r>
          </a:p>
        </p:txBody>
      </p:sp>
      <p:sp>
        <p:nvSpPr>
          <p:cNvPr id="19" name="TextBox 18">
            <a:extLst>
              <a:ext uri="{FF2B5EF4-FFF2-40B4-BE49-F238E27FC236}">
                <a16:creationId xmlns:a16="http://schemas.microsoft.com/office/drawing/2014/main" id="{362E7F9C-5FFE-7C35-F9BF-FA066C450304}"/>
              </a:ext>
            </a:extLst>
          </p:cNvPr>
          <p:cNvSpPr txBox="1"/>
          <p:nvPr/>
        </p:nvSpPr>
        <p:spPr>
          <a:xfrm>
            <a:off x="3231005" y="3576144"/>
            <a:ext cx="7246278" cy="675570"/>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It is a long established fact that a reader will be distracted by the readable content of a page when looking</a:t>
            </a:r>
          </a:p>
        </p:txBody>
      </p:sp>
      <p:grpSp>
        <p:nvGrpSpPr>
          <p:cNvPr id="62477" name="Group 19">
            <a:extLst>
              <a:ext uri="{FF2B5EF4-FFF2-40B4-BE49-F238E27FC236}">
                <a16:creationId xmlns:a16="http://schemas.microsoft.com/office/drawing/2014/main" id="{8681C179-9C31-54F5-E79C-B72AE4F6CF2A}"/>
              </a:ext>
            </a:extLst>
          </p:cNvPr>
          <p:cNvGrpSpPr>
            <a:grpSpLocks/>
          </p:cNvGrpSpPr>
          <p:nvPr/>
        </p:nvGrpSpPr>
        <p:grpSpPr bwMode="auto">
          <a:xfrm>
            <a:off x="1955800" y="4727575"/>
            <a:ext cx="912813" cy="908050"/>
            <a:chOff x="4135669" y="2782263"/>
            <a:chExt cx="1298882" cy="1293474"/>
          </a:xfrm>
        </p:grpSpPr>
        <p:cxnSp>
          <p:nvCxnSpPr>
            <p:cNvPr id="21" name="Straight Connector 20">
              <a:extLst>
                <a:ext uri="{FF2B5EF4-FFF2-40B4-BE49-F238E27FC236}">
                  <a16:creationId xmlns:a16="http://schemas.microsoft.com/office/drawing/2014/main" id="{0598AF94-6662-B960-AEA0-87DAA4139FB9}"/>
                </a:ext>
              </a:extLst>
            </p:cNvPr>
            <p:cNvCxnSpPr/>
            <p:nvPr/>
          </p:nvCxnSpPr>
          <p:spPr>
            <a:xfrm flipV="1">
              <a:off x="4135669" y="2782263"/>
              <a:ext cx="1294364"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6AEF26-367D-68E1-0F47-AFB97A3DE558}"/>
                </a:ext>
              </a:extLst>
            </p:cNvPr>
            <p:cNvSpPr/>
            <p:nvPr/>
          </p:nvSpPr>
          <p:spPr>
            <a:xfrm>
              <a:off x="4140187" y="2782263"/>
              <a:ext cx="1294364"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23" name="Oval 22">
            <a:extLst>
              <a:ext uri="{FF2B5EF4-FFF2-40B4-BE49-F238E27FC236}">
                <a16:creationId xmlns:a16="http://schemas.microsoft.com/office/drawing/2014/main" id="{E741D3F0-7DEE-F6E3-8B1F-A552100F444F}"/>
              </a:ext>
            </a:extLst>
          </p:cNvPr>
          <p:cNvSpPr/>
          <p:nvPr/>
        </p:nvSpPr>
        <p:spPr>
          <a:xfrm>
            <a:off x="1785938" y="5013325"/>
            <a:ext cx="336550" cy="336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200" dirty="0"/>
              <a:t>3</a:t>
            </a:r>
          </a:p>
        </p:txBody>
      </p:sp>
      <p:sp>
        <p:nvSpPr>
          <p:cNvPr id="62479" name="Freeform 1337">
            <a:extLst>
              <a:ext uri="{FF2B5EF4-FFF2-40B4-BE49-F238E27FC236}">
                <a16:creationId xmlns:a16="http://schemas.microsoft.com/office/drawing/2014/main" id="{94675AB3-1F26-44B9-3BC2-7681B604F38B}"/>
              </a:ext>
            </a:extLst>
          </p:cNvPr>
          <p:cNvSpPr>
            <a:spLocks noEditPoints="1"/>
          </p:cNvSpPr>
          <p:nvPr/>
        </p:nvSpPr>
        <p:spPr bwMode="auto">
          <a:xfrm>
            <a:off x="2224088" y="4992688"/>
            <a:ext cx="373062" cy="376237"/>
          </a:xfrm>
          <a:custGeom>
            <a:avLst/>
            <a:gdLst>
              <a:gd name="T0" fmla="*/ 869689129 w 160"/>
              <a:gd name="T1" fmla="*/ 353895577 h 160"/>
              <a:gd name="T2" fmla="*/ 858819035 w 160"/>
              <a:gd name="T3" fmla="*/ 342836560 h 160"/>
              <a:gd name="T4" fmla="*/ 559863470 w 160"/>
              <a:gd name="T5" fmla="*/ 348364893 h 160"/>
              <a:gd name="T6" fmla="*/ 315263038 w 160"/>
              <a:gd name="T7" fmla="*/ 138241231 h 160"/>
              <a:gd name="T8" fmla="*/ 277213046 w 160"/>
              <a:gd name="T9" fmla="*/ 5530684 h 160"/>
              <a:gd name="T10" fmla="*/ 266342952 w 160"/>
              <a:gd name="T11" fmla="*/ 0 h 160"/>
              <a:gd name="T12" fmla="*/ 255470526 w 160"/>
              <a:gd name="T13" fmla="*/ 5530684 h 160"/>
              <a:gd name="T14" fmla="*/ 5435047 w 160"/>
              <a:gd name="T15" fmla="*/ 259892762 h 160"/>
              <a:gd name="T16" fmla="*/ 0 w 160"/>
              <a:gd name="T17" fmla="*/ 270951779 h 160"/>
              <a:gd name="T18" fmla="*/ 5435047 w 160"/>
              <a:gd name="T19" fmla="*/ 282010795 h 160"/>
              <a:gd name="T20" fmla="*/ 130452786 w 160"/>
              <a:gd name="T21" fmla="*/ 320718528 h 160"/>
              <a:gd name="T22" fmla="*/ 342440605 w 160"/>
              <a:gd name="T23" fmla="*/ 569549922 h 160"/>
              <a:gd name="T24" fmla="*/ 337005558 w 160"/>
              <a:gd name="T25" fmla="*/ 873678750 h 160"/>
              <a:gd name="T26" fmla="*/ 347875652 w 160"/>
              <a:gd name="T27" fmla="*/ 884737766 h 160"/>
              <a:gd name="T28" fmla="*/ 353310699 w 160"/>
              <a:gd name="T29" fmla="*/ 884737766 h 160"/>
              <a:gd name="T30" fmla="*/ 364183124 w 160"/>
              <a:gd name="T31" fmla="*/ 879207082 h 160"/>
              <a:gd name="T32" fmla="*/ 603346178 w 160"/>
              <a:gd name="T33" fmla="*/ 635906371 h 160"/>
              <a:gd name="T34" fmla="*/ 826204090 w 160"/>
              <a:gd name="T35" fmla="*/ 862619733 h 160"/>
              <a:gd name="T36" fmla="*/ 837076516 w 160"/>
              <a:gd name="T37" fmla="*/ 868148066 h 160"/>
              <a:gd name="T38" fmla="*/ 847946610 w 160"/>
              <a:gd name="T39" fmla="*/ 862619733 h 160"/>
              <a:gd name="T40" fmla="*/ 847946610 w 160"/>
              <a:gd name="T41" fmla="*/ 840501701 h 160"/>
              <a:gd name="T42" fmla="*/ 625088697 w 160"/>
              <a:gd name="T43" fmla="*/ 613785987 h 160"/>
              <a:gd name="T44" fmla="*/ 864254082 w 160"/>
              <a:gd name="T45" fmla="*/ 370482925 h 160"/>
              <a:gd name="T46" fmla="*/ 869689129 w 160"/>
              <a:gd name="T47" fmla="*/ 353895577 h 160"/>
              <a:gd name="T48" fmla="*/ 581603658 w 160"/>
              <a:gd name="T49" fmla="*/ 613785987 h 160"/>
              <a:gd name="T50" fmla="*/ 358745746 w 160"/>
              <a:gd name="T51" fmla="*/ 834971017 h 160"/>
              <a:gd name="T52" fmla="*/ 375053218 w 160"/>
              <a:gd name="T53" fmla="*/ 569549922 h 160"/>
              <a:gd name="T54" fmla="*/ 375053218 w 160"/>
              <a:gd name="T55" fmla="*/ 552960222 h 160"/>
              <a:gd name="T56" fmla="*/ 152195306 w 160"/>
              <a:gd name="T57" fmla="*/ 287539127 h 160"/>
              <a:gd name="T58" fmla="*/ 141325212 w 160"/>
              <a:gd name="T59" fmla="*/ 282010795 h 160"/>
              <a:gd name="T60" fmla="*/ 135887834 w 160"/>
              <a:gd name="T61" fmla="*/ 282010795 h 160"/>
              <a:gd name="T62" fmla="*/ 43485039 w 160"/>
              <a:gd name="T63" fmla="*/ 270951779 h 160"/>
              <a:gd name="T64" fmla="*/ 266342952 w 160"/>
              <a:gd name="T65" fmla="*/ 44236065 h 160"/>
              <a:gd name="T66" fmla="*/ 277213046 w 160"/>
              <a:gd name="T67" fmla="*/ 138241231 h 160"/>
              <a:gd name="T68" fmla="*/ 282648093 w 160"/>
              <a:gd name="T69" fmla="*/ 154828580 h 160"/>
              <a:gd name="T70" fmla="*/ 543555997 w 160"/>
              <a:gd name="T71" fmla="*/ 381544293 h 160"/>
              <a:gd name="T72" fmla="*/ 559863470 w 160"/>
              <a:gd name="T73" fmla="*/ 381544293 h 160"/>
              <a:gd name="T74" fmla="*/ 820769043 w 160"/>
              <a:gd name="T75" fmla="*/ 364954593 h 160"/>
              <a:gd name="T76" fmla="*/ 581603658 w 160"/>
              <a:gd name="T77" fmla="*/ 613785987 h 1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0" h="160">
                <a:moveTo>
                  <a:pt x="160" y="64"/>
                </a:moveTo>
                <a:cubicBezTo>
                  <a:pt x="160" y="63"/>
                  <a:pt x="159" y="62"/>
                  <a:pt x="158" y="62"/>
                </a:cubicBezTo>
                <a:cubicBezTo>
                  <a:pt x="132" y="52"/>
                  <a:pt x="109" y="60"/>
                  <a:pt x="103" y="63"/>
                </a:cubicBezTo>
                <a:cubicBezTo>
                  <a:pt x="58" y="25"/>
                  <a:pt x="58" y="25"/>
                  <a:pt x="58" y="25"/>
                </a:cubicBezTo>
                <a:cubicBezTo>
                  <a:pt x="59" y="11"/>
                  <a:pt x="52" y="2"/>
                  <a:pt x="51" y="1"/>
                </a:cubicBezTo>
                <a:cubicBezTo>
                  <a:pt x="51" y="0"/>
                  <a:pt x="50" y="0"/>
                  <a:pt x="49" y="0"/>
                </a:cubicBezTo>
                <a:cubicBezTo>
                  <a:pt x="48" y="0"/>
                  <a:pt x="48" y="0"/>
                  <a:pt x="47" y="1"/>
                </a:cubicBezTo>
                <a:cubicBezTo>
                  <a:pt x="1" y="47"/>
                  <a:pt x="1" y="47"/>
                  <a:pt x="1" y="47"/>
                </a:cubicBezTo>
                <a:cubicBezTo>
                  <a:pt x="0" y="48"/>
                  <a:pt x="0" y="48"/>
                  <a:pt x="0" y="49"/>
                </a:cubicBezTo>
                <a:cubicBezTo>
                  <a:pt x="0" y="50"/>
                  <a:pt x="0" y="51"/>
                  <a:pt x="1" y="51"/>
                </a:cubicBezTo>
                <a:cubicBezTo>
                  <a:pt x="10" y="58"/>
                  <a:pt x="20" y="58"/>
                  <a:pt x="24" y="58"/>
                </a:cubicBezTo>
                <a:cubicBezTo>
                  <a:pt x="63" y="103"/>
                  <a:pt x="63" y="103"/>
                  <a:pt x="63" y="103"/>
                </a:cubicBezTo>
                <a:cubicBezTo>
                  <a:pt x="60" y="109"/>
                  <a:pt x="52" y="134"/>
                  <a:pt x="62" y="158"/>
                </a:cubicBezTo>
                <a:cubicBezTo>
                  <a:pt x="62" y="159"/>
                  <a:pt x="63" y="160"/>
                  <a:pt x="64" y="160"/>
                </a:cubicBezTo>
                <a:cubicBezTo>
                  <a:pt x="64" y="160"/>
                  <a:pt x="65" y="160"/>
                  <a:pt x="65" y="160"/>
                </a:cubicBezTo>
                <a:cubicBezTo>
                  <a:pt x="66" y="160"/>
                  <a:pt x="66" y="160"/>
                  <a:pt x="67" y="159"/>
                </a:cubicBezTo>
                <a:cubicBezTo>
                  <a:pt x="111" y="115"/>
                  <a:pt x="111" y="115"/>
                  <a:pt x="111" y="115"/>
                </a:cubicBezTo>
                <a:cubicBezTo>
                  <a:pt x="152" y="156"/>
                  <a:pt x="152" y="156"/>
                  <a:pt x="152" y="156"/>
                </a:cubicBezTo>
                <a:cubicBezTo>
                  <a:pt x="152" y="157"/>
                  <a:pt x="153" y="157"/>
                  <a:pt x="154" y="157"/>
                </a:cubicBezTo>
                <a:cubicBezTo>
                  <a:pt x="155" y="157"/>
                  <a:pt x="155" y="157"/>
                  <a:pt x="156" y="156"/>
                </a:cubicBezTo>
                <a:cubicBezTo>
                  <a:pt x="157" y="155"/>
                  <a:pt x="157" y="153"/>
                  <a:pt x="156" y="152"/>
                </a:cubicBezTo>
                <a:cubicBezTo>
                  <a:pt x="115" y="111"/>
                  <a:pt x="115" y="111"/>
                  <a:pt x="115" y="111"/>
                </a:cubicBezTo>
                <a:cubicBezTo>
                  <a:pt x="159" y="67"/>
                  <a:pt x="159" y="67"/>
                  <a:pt x="159" y="67"/>
                </a:cubicBezTo>
                <a:cubicBezTo>
                  <a:pt x="160" y="66"/>
                  <a:pt x="160" y="65"/>
                  <a:pt x="160" y="64"/>
                </a:cubicBezTo>
                <a:close/>
                <a:moveTo>
                  <a:pt x="107" y="111"/>
                </a:moveTo>
                <a:cubicBezTo>
                  <a:pt x="66" y="151"/>
                  <a:pt x="66" y="151"/>
                  <a:pt x="66" y="151"/>
                </a:cubicBezTo>
                <a:cubicBezTo>
                  <a:pt x="59" y="127"/>
                  <a:pt x="69" y="104"/>
                  <a:pt x="69" y="103"/>
                </a:cubicBezTo>
                <a:cubicBezTo>
                  <a:pt x="70" y="102"/>
                  <a:pt x="69" y="101"/>
                  <a:pt x="69" y="100"/>
                </a:cubicBezTo>
                <a:cubicBezTo>
                  <a:pt x="28" y="52"/>
                  <a:pt x="28" y="52"/>
                  <a:pt x="28" y="52"/>
                </a:cubicBezTo>
                <a:cubicBezTo>
                  <a:pt x="27" y="52"/>
                  <a:pt x="27" y="51"/>
                  <a:pt x="26" y="51"/>
                </a:cubicBezTo>
                <a:cubicBezTo>
                  <a:pt x="26" y="51"/>
                  <a:pt x="25" y="51"/>
                  <a:pt x="25" y="51"/>
                </a:cubicBezTo>
                <a:cubicBezTo>
                  <a:pt x="25" y="51"/>
                  <a:pt x="16" y="53"/>
                  <a:pt x="8" y="49"/>
                </a:cubicBezTo>
                <a:cubicBezTo>
                  <a:pt x="49" y="8"/>
                  <a:pt x="49" y="8"/>
                  <a:pt x="49" y="8"/>
                </a:cubicBezTo>
                <a:cubicBezTo>
                  <a:pt x="50" y="11"/>
                  <a:pt x="53" y="18"/>
                  <a:pt x="51" y="25"/>
                </a:cubicBezTo>
                <a:cubicBezTo>
                  <a:pt x="51" y="27"/>
                  <a:pt x="52" y="28"/>
                  <a:pt x="52" y="28"/>
                </a:cubicBezTo>
                <a:cubicBezTo>
                  <a:pt x="100" y="69"/>
                  <a:pt x="100" y="69"/>
                  <a:pt x="100" y="69"/>
                </a:cubicBezTo>
                <a:cubicBezTo>
                  <a:pt x="101" y="70"/>
                  <a:pt x="102" y="70"/>
                  <a:pt x="103" y="69"/>
                </a:cubicBezTo>
                <a:cubicBezTo>
                  <a:pt x="104" y="69"/>
                  <a:pt x="126" y="58"/>
                  <a:pt x="151" y="66"/>
                </a:cubicBezTo>
                <a:lnTo>
                  <a:pt x="107" y="1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62480" name="TextBox 24">
            <a:extLst>
              <a:ext uri="{FF2B5EF4-FFF2-40B4-BE49-F238E27FC236}">
                <a16:creationId xmlns:a16="http://schemas.microsoft.com/office/drawing/2014/main" id="{8B21A2B7-3699-2A42-A098-AFBA5F449384}"/>
              </a:ext>
            </a:extLst>
          </p:cNvPr>
          <p:cNvSpPr txBox="1">
            <a:spLocks noChangeArrowheads="1"/>
          </p:cNvSpPr>
          <p:nvPr/>
        </p:nvSpPr>
        <p:spPr bwMode="auto">
          <a:xfrm>
            <a:off x="3241675" y="4635500"/>
            <a:ext cx="1039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Statements</a:t>
            </a:r>
          </a:p>
        </p:txBody>
      </p:sp>
      <p:sp>
        <p:nvSpPr>
          <p:cNvPr id="26" name="TextBox 25">
            <a:extLst>
              <a:ext uri="{FF2B5EF4-FFF2-40B4-BE49-F238E27FC236}">
                <a16:creationId xmlns:a16="http://schemas.microsoft.com/office/drawing/2014/main" id="{8EF5C473-9E77-9677-2467-9416B5B26C4F}"/>
              </a:ext>
            </a:extLst>
          </p:cNvPr>
          <p:cNvSpPr txBox="1"/>
          <p:nvPr/>
        </p:nvSpPr>
        <p:spPr>
          <a:xfrm>
            <a:off x="3231005" y="4981131"/>
            <a:ext cx="7246278" cy="675570"/>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It is a long established fact that a reader will be distracted by the readable content of a page when looking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513286F6-5826-43EE-BA8A-11BFAF105FCE}"/>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Our core Values</a:t>
            </a:r>
          </a:p>
        </p:txBody>
      </p:sp>
      <p:sp>
        <p:nvSpPr>
          <p:cNvPr id="3" name="Slide Number Placeholder 2">
            <a:extLst>
              <a:ext uri="{FF2B5EF4-FFF2-40B4-BE49-F238E27FC236}">
                <a16:creationId xmlns:a16="http://schemas.microsoft.com/office/drawing/2014/main" id="{EF4DD5BB-B272-B79B-77C1-FB6E526955E9}"/>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1A6B277F-39EA-414A-BED0-77DBFC65E7F6}" type="slidenum">
              <a:rPr lang="en-US">
                <a:solidFill>
                  <a:schemeClr val="tx1">
                    <a:alpha val="40000"/>
                  </a:schemeClr>
                </a:solidFill>
                <a:latin typeface="+mn-lt"/>
              </a:rPr>
              <a:pPr defTabSz="914330" fontAlgn="auto">
                <a:spcBef>
                  <a:spcPts val="0"/>
                </a:spcBef>
                <a:spcAft>
                  <a:spcPts val="0"/>
                </a:spcAft>
                <a:defRPr/>
              </a:pPr>
              <a:t>18</a:t>
            </a:fld>
            <a:endParaRPr lang="en-US" dirty="0">
              <a:solidFill>
                <a:schemeClr val="tx1">
                  <a:alpha val="40000"/>
                </a:schemeClr>
              </a:solidFill>
              <a:latin typeface="+mn-lt"/>
            </a:endParaRPr>
          </a:p>
        </p:txBody>
      </p:sp>
      <p:grpSp>
        <p:nvGrpSpPr>
          <p:cNvPr id="63491" name="Group 10">
            <a:extLst>
              <a:ext uri="{FF2B5EF4-FFF2-40B4-BE49-F238E27FC236}">
                <a16:creationId xmlns:a16="http://schemas.microsoft.com/office/drawing/2014/main" id="{71D621EF-02A3-EB02-5D39-720A5ADA2E2D}"/>
              </a:ext>
            </a:extLst>
          </p:cNvPr>
          <p:cNvGrpSpPr>
            <a:grpSpLocks/>
          </p:cNvGrpSpPr>
          <p:nvPr/>
        </p:nvGrpSpPr>
        <p:grpSpPr bwMode="auto">
          <a:xfrm>
            <a:off x="1955800" y="2187575"/>
            <a:ext cx="1606550" cy="1608138"/>
            <a:chOff x="1955800" y="2019543"/>
            <a:chExt cx="1944414" cy="1944415"/>
          </a:xfrm>
        </p:grpSpPr>
        <p:cxnSp>
          <p:nvCxnSpPr>
            <p:cNvPr id="5" name="Straight Connector 4">
              <a:extLst>
                <a:ext uri="{FF2B5EF4-FFF2-40B4-BE49-F238E27FC236}">
                  <a16:creationId xmlns:a16="http://schemas.microsoft.com/office/drawing/2014/main" id="{425ADD7B-D6C0-F4ED-BB2A-1F5B0083E1BA}"/>
                </a:ext>
              </a:extLst>
            </p:cNvPr>
            <p:cNvCxnSpPr/>
            <p:nvPr/>
          </p:nvCxnSpPr>
          <p:spPr>
            <a:xfrm flipV="1">
              <a:off x="1955800" y="2019543"/>
              <a:ext cx="1944414" cy="194441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DF9B79A5-FF55-66B7-95DA-5D5608F4DCA2}"/>
                </a:ext>
              </a:extLst>
            </p:cNvPr>
            <p:cNvSpPr/>
            <p:nvPr/>
          </p:nvSpPr>
          <p:spPr>
            <a:xfrm>
              <a:off x="2282431" y="2019543"/>
              <a:ext cx="1617783" cy="1618107"/>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cxnSp>
          <p:nvCxnSpPr>
            <p:cNvPr id="7" name="Straight Connector 6">
              <a:extLst>
                <a:ext uri="{FF2B5EF4-FFF2-40B4-BE49-F238E27FC236}">
                  <a16:creationId xmlns:a16="http://schemas.microsoft.com/office/drawing/2014/main" id="{C9D8AFBA-316A-AC7F-C7ED-054A8BCC4F66}"/>
                </a:ext>
              </a:extLst>
            </p:cNvPr>
            <p:cNvCxnSpPr/>
            <p:nvPr/>
          </p:nvCxnSpPr>
          <p:spPr>
            <a:xfrm flipV="1">
              <a:off x="1955800" y="3637650"/>
              <a:ext cx="326631" cy="326308"/>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3492" name="TextBox 7">
            <a:extLst>
              <a:ext uri="{FF2B5EF4-FFF2-40B4-BE49-F238E27FC236}">
                <a16:creationId xmlns:a16="http://schemas.microsoft.com/office/drawing/2014/main" id="{EF21C2B6-0D2C-F9CE-76BA-A3FF2B3B5FAF}"/>
              </a:ext>
            </a:extLst>
          </p:cNvPr>
          <p:cNvSpPr txBox="1">
            <a:spLocks noChangeArrowheads="1"/>
          </p:cNvSpPr>
          <p:nvPr/>
        </p:nvSpPr>
        <p:spPr bwMode="auto">
          <a:xfrm>
            <a:off x="2281238" y="3779838"/>
            <a:ext cx="1536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Graphic Design</a:t>
            </a:r>
          </a:p>
        </p:txBody>
      </p:sp>
      <p:sp>
        <p:nvSpPr>
          <p:cNvPr id="9" name="TextBox 8">
            <a:extLst>
              <a:ext uri="{FF2B5EF4-FFF2-40B4-BE49-F238E27FC236}">
                <a16:creationId xmlns:a16="http://schemas.microsoft.com/office/drawing/2014/main" id="{4E33A480-E45C-7477-AA63-F1CE2110FF92}"/>
              </a:ext>
            </a:extLst>
          </p:cNvPr>
          <p:cNvSpPr txBox="1"/>
          <p:nvPr/>
        </p:nvSpPr>
        <p:spPr>
          <a:xfrm>
            <a:off x="2271664" y="4235182"/>
            <a:ext cx="3382902" cy="1275734"/>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It is a long established fact that a reader will be distracted by the readable content of a page when looking at its layout. </a:t>
            </a:r>
          </a:p>
        </p:txBody>
      </p:sp>
      <p:sp>
        <p:nvSpPr>
          <p:cNvPr id="63494" name="Freeform 1297">
            <a:extLst>
              <a:ext uri="{FF2B5EF4-FFF2-40B4-BE49-F238E27FC236}">
                <a16:creationId xmlns:a16="http://schemas.microsoft.com/office/drawing/2014/main" id="{57750F2D-1608-E15F-21B7-4B6723DD81EA}"/>
              </a:ext>
            </a:extLst>
          </p:cNvPr>
          <p:cNvSpPr>
            <a:spLocks noEditPoints="1"/>
          </p:cNvSpPr>
          <p:nvPr/>
        </p:nvSpPr>
        <p:spPr bwMode="auto">
          <a:xfrm>
            <a:off x="2620963" y="2581275"/>
            <a:ext cx="546100" cy="550863"/>
          </a:xfrm>
          <a:custGeom>
            <a:avLst/>
            <a:gdLst>
              <a:gd name="T0" fmla="*/ 1456179063 w 160"/>
              <a:gd name="T1" fmla="*/ 201509128 h 160"/>
              <a:gd name="T2" fmla="*/ 1153291524 w 160"/>
              <a:gd name="T3" fmla="*/ 640089034 h 160"/>
              <a:gd name="T4" fmla="*/ 815460412 w 160"/>
              <a:gd name="T5" fmla="*/ 640089034 h 160"/>
              <a:gd name="T6" fmla="*/ 570821264 w 160"/>
              <a:gd name="T7" fmla="*/ 308190634 h 160"/>
              <a:gd name="T8" fmla="*/ 302884126 w 160"/>
              <a:gd name="T9" fmla="*/ 308190634 h 160"/>
              <a:gd name="T10" fmla="*/ 512576286 w 160"/>
              <a:gd name="T11" fmla="*/ 426726023 h 160"/>
              <a:gd name="T12" fmla="*/ 710616038 w 160"/>
              <a:gd name="T13" fmla="*/ 865305929 h 160"/>
              <a:gd name="T14" fmla="*/ 337834526 w 160"/>
              <a:gd name="T15" fmla="*/ 1469836757 h 160"/>
              <a:gd name="T16" fmla="*/ 0 w 160"/>
              <a:gd name="T17" fmla="*/ 1623930352 h 160"/>
              <a:gd name="T18" fmla="*/ 407728499 w 160"/>
              <a:gd name="T19" fmla="*/ 1623930352 h 160"/>
              <a:gd name="T20" fmla="*/ 815460412 w 160"/>
              <a:gd name="T21" fmla="*/ 1078668941 h 160"/>
              <a:gd name="T22" fmla="*/ 943602777 w 160"/>
              <a:gd name="T23" fmla="*/ 1481690640 h 160"/>
              <a:gd name="T24" fmla="*/ 978553177 w 160"/>
              <a:gd name="T25" fmla="*/ 1896562780 h 160"/>
              <a:gd name="T26" fmla="*/ 1013500164 w 160"/>
              <a:gd name="T27" fmla="*/ 1481690640 h 160"/>
              <a:gd name="T28" fmla="*/ 1153291524 w 160"/>
              <a:gd name="T29" fmla="*/ 1078668941 h 160"/>
              <a:gd name="T30" fmla="*/ 1386281676 w 160"/>
              <a:gd name="T31" fmla="*/ 1410567341 h 160"/>
              <a:gd name="T32" fmla="*/ 1665867811 w 160"/>
              <a:gd name="T33" fmla="*/ 1410567341 h 160"/>
              <a:gd name="T34" fmla="*/ 1456179063 w 160"/>
              <a:gd name="T35" fmla="*/ 1292031952 h 160"/>
              <a:gd name="T36" fmla="*/ 1258139311 w 160"/>
              <a:gd name="T37" fmla="*/ 865305929 h 160"/>
              <a:gd name="T38" fmla="*/ 1526073037 w 160"/>
              <a:gd name="T39" fmla="*/ 355606167 h 160"/>
              <a:gd name="T40" fmla="*/ 1863907563 w 160"/>
              <a:gd name="T41" fmla="*/ 201509128 h 160"/>
              <a:gd name="T42" fmla="*/ 372781513 w 160"/>
              <a:gd name="T43" fmla="*/ 308190634 h 160"/>
              <a:gd name="T44" fmla="*/ 512576286 w 160"/>
              <a:gd name="T45" fmla="*/ 308190634 h 160"/>
              <a:gd name="T46" fmla="*/ 372781513 w 160"/>
              <a:gd name="T47" fmla="*/ 308190634 h 160"/>
              <a:gd name="T48" fmla="*/ 69897387 w 160"/>
              <a:gd name="T49" fmla="*/ 1623930352 h 160"/>
              <a:gd name="T50" fmla="*/ 337834526 w 160"/>
              <a:gd name="T51" fmla="*/ 1623930352 h 160"/>
              <a:gd name="T52" fmla="*/ 1118344538 w 160"/>
              <a:gd name="T53" fmla="*/ 1695053652 h 160"/>
              <a:gd name="T54" fmla="*/ 850407399 w 160"/>
              <a:gd name="T55" fmla="*/ 1695053652 h 160"/>
              <a:gd name="T56" fmla="*/ 1118344538 w 160"/>
              <a:gd name="T57" fmla="*/ 1695053652 h 160"/>
              <a:gd name="T58" fmla="*/ 780510012 w 160"/>
              <a:gd name="T59" fmla="*/ 865305929 h 160"/>
              <a:gd name="T60" fmla="*/ 1188241924 w 160"/>
              <a:gd name="T61" fmla="*/ 865305929 h 160"/>
              <a:gd name="T62" fmla="*/ 1595970424 w 160"/>
              <a:gd name="T63" fmla="*/ 1410567341 h 160"/>
              <a:gd name="T64" fmla="*/ 1456179063 w 160"/>
              <a:gd name="T65" fmla="*/ 1410567341 h 160"/>
              <a:gd name="T66" fmla="*/ 1595970424 w 160"/>
              <a:gd name="T67" fmla="*/ 1410567341 h 160"/>
              <a:gd name="T68" fmla="*/ 1526073037 w 160"/>
              <a:gd name="T69" fmla="*/ 201509128 h 160"/>
              <a:gd name="T70" fmla="*/ 1794010176 w 160"/>
              <a:gd name="T71" fmla="*/ 201509128 h 1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0" h="160">
                <a:moveTo>
                  <a:pt x="143" y="0"/>
                </a:moveTo>
                <a:cubicBezTo>
                  <a:pt x="133" y="0"/>
                  <a:pt x="125" y="8"/>
                  <a:pt x="125" y="17"/>
                </a:cubicBezTo>
                <a:cubicBezTo>
                  <a:pt x="125" y="20"/>
                  <a:pt x="126" y="23"/>
                  <a:pt x="127" y="26"/>
                </a:cubicBezTo>
                <a:cubicBezTo>
                  <a:pt x="99" y="54"/>
                  <a:pt x="99" y="54"/>
                  <a:pt x="99" y="54"/>
                </a:cubicBezTo>
                <a:cubicBezTo>
                  <a:pt x="95" y="51"/>
                  <a:pt x="90" y="49"/>
                  <a:pt x="84" y="49"/>
                </a:cubicBezTo>
                <a:cubicBezTo>
                  <a:pt x="79" y="49"/>
                  <a:pt x="74" y="51"/>
                  <a:pt x="70" y="54"/>
                </a:cubicBezTo>
                <a:cubicBezTo>
                  <a:pt x="48" y="32"/>
                  <a:pt x="48" y="32"/>
                  <a:pt x="48" y="32"/>
                </a:cubicBezTo>
                <a:cubicBezTo>
                  <a:pt x="49" y="30"/>
                  <a:pt x="49" y="28"/>
                  <a:pt x="49" y="26"/>
                </a:cubicBezTo>
                <a:cubicBezTo>
                  <a:pt x="49" y="20"/>
                  <a:pt x="44" y="15"/>
                  <a:pt x="38" y="15"/>
                </a:cubicBezTo>
                <a:cubicBezTo>
                  <a:pt x="31" y="15"/>
                  <a:pt x="26" y="20"/>
                  <a:pt x="26" y="26"/>
                </a:cubicBezTo>
                <a:cubicBezTo>
                  <a:pt x="26" y="33"/>
                  <a:pt x="31" y="38"/>
                  <a:pt x="38" y="38"/>
                </a:cubicBezTo>
                <a:cubicBezTo>
                  <a:pt x="40" y="38"/>
                  <a:pt x="42" y="37"/>
                  <a:pt x="44" y="36"/>
                </a:cubicBezTo>
                <a:cubicBezTo>
                  <a:pt x="66" y="58"/>
                  <a:pt x="66" y="58"/>
                  <a:pt x="66" y="58"/>
                </a:cubicBezTo>
                <a:cubicBezTo>
                  <a:pt x="63" y="62"/>
                  <a:pt x="61" y="67"/>
                  <a:pt x="61" y="73"/>
                </a:cubicBezTo>
                <a:cubicBezTo>
                  <a:pt x="61" y="78"/>
                  <a:pt x="63" y="83"/>
                  <a:pt x="66" y="87"/>
                </a:cubicBezTo>
                <a:cubicBezTo>
                  <a:pt x="29" y="124"/>
                  <a:pt x="29" y="124"/>
                  <a:pt x="29" y="124"/>
                </a:cubicBezTo>
                <a:cubicBezTo>
                  <a:pt x="26" y="121"/>
                  <a:pt x="22" y="119"/>
                  <a:pt x="17" y="119"/>
                </a:cubicBezTo>
                <a:cubicBezTo>
                  <a:pt x="8" y="119"/>
                  <a:pt x="0" y="127"/>
                  <a:pt x="0" y="137"/>
                </a:cubicBezTo>
                <a:cubicBezTo>
                  <a:pt x="0" y="146"/>
                  <a:pt x="8" y="154"/>
                  <a:pt x="17" y="154"/>
                </a:cubicBezTo>
                <a:cubicBezTo>
                  <a:pt x="27" y="154"/>
                  <a:pt x="35" y="146"/>
                  <a:pt x="35" y="137"/>
                </a:cubicBezTo>
                <a:cubicBezTo>
                  <a:pt x="35" y="134"/>
                  <a:pt x="34" y="131"/>
                  <a:pt x="33" y="128"/>
                </a:cubicBezTo>
                <a:cubicBezTo>
                  <a:pt x="70" y="91"/>
                  <a:pt x="70" y="91"/>
                  <a:pt x="70" y="91"/>
                </a:cubicBezTo>
                <a:cubicBezTo>
                  <a:pt x="73" y="94"/>
                  <a:pt x="77" y="95"/>
                  <a:pt x="81" y="96"/>
                </a:cubicBezTo>
                <a:cubicBezTo>
                  <a:pt x="81" y="125"/>
                  <a:pt x="81" y="125"/>
                  <a:pt x="81" y="125"/>
                </a:cubicBezTo>
                <a:cubicBezTo>
                  <a:pt x="73" y="127"/>
                  <a:pt x="67" y="134"/>
                  <a:pt x="67" y="143"/>
                </a:cubicBezTo>
                <a:cubicBezTo>
                  <a:pt x="67" y="152"/>
                  <a:pt x="75" y="160"/>
                  <a:pt x="84" y="160"/>
                </a:cubicBezTo>
                <a:cubicBezTo>
                  <a:pt x="94" y="160"/>
                  <a:pt x="102" y="152"/>
                  <a:pt x="102" y="143"/>
                </a:cubicBezTo>
                <a:cubicBezTo>
                  <a:pt x="102" y="134"/>
                  <a:pt x="96" y="127"/>
                  <a:pt x="87" y="125"/>
                </a:cubicBezTo>
                <a:cubicBezTo>
                  <a:pt x="87" y="96"/>
                  <a:pt x="87" y="96"/>
                  <a:pt x="87" y="96"/>
                </a:cubicBezTo>
                <a:cubicBezTo>
                  <a:pt x="92" y="95"/>
                  <a:pt x="95" y="94"/>
                  <a:pt x="99" y="91"/>
                </a:cubicBezTo>
                <a:cubicBezTo>
                  <a:pt x="121" y="113"/>
                  <a:pt x="121" y="113"/>
                  <a:pt x="121" y="113"/>
                </a:cubicBezTo>
                <a:cubicBezTo>
                  <a:pt x="120" y="115"/>
                  <a:pt x="119" y="117"/>
                  <a:pt x="119" y="119"/>
                </a:cubicBezTo>
                <a:cubicBezTo>
                  <a:pt x="119" y="126"/>
                  <a:pt x="124" y="131"/>
                  <a:pt x="131" y="131"/>
                </a:cubicBezTo>
                <a:cubicBezTo>
                  <a:pt x="137" y="131"/>
                  <a:pt x="143" y="126"/>
                  <a:pt x="143" y="119"/>
                </a:cubicBezTo>
                <a:cubicBezTo>
                  <a:pt x="143" y="113"/>
                  <a:pt x="137" y="108"/>
                  <a:pt x="131" y="108"/>
                </a:cubicBezTo>
                <a:cubicBezTo>
                  <a:pt x="129" y="108"/>
                  <a:pt x="127" y="108"/>
                  <a:pt x="125" y="109"/>
                </a:cubicBezTo>
                <a:cubicBezTo>
                  <a:pt x="103" y="87"/>
                  <a:pt x="103" y="87"/>
                  <a:pt x="103" y="87"/>
                </a:cubicBezTo>
                <a:cubicBezTo>
                  <a:pt x="106" y="83"/>
                  <a:pt x="108" y="78"/>
                  <a:pt x="108" y="73"/>
                </a:cubicBezTo>
                <a:cubicBezTo>
                  <a:pt x="108" y="67"/>
                  <a:pt x="106" y="62"/>
                  <a:pt x="103" y="58"/>
                </a:cubicBezTo>
                <a:cubicBezTo>
                  <a:pt x="131" y="30"/>
                  <a:pt x="131" y="30"/>
                  <a:pt x="131" y="30"/>
                </a:cubicBezTo>
                <a:cubicBezTo>
                  <a:pt x="134" y="33"/>
                  <a:pt x="138" y="35"/>
                  <a:pt x="143" y="35"/>
                </a:cubicBezTo>
                <a:cubicBezTo>
                  <a:pt x="152" y="35"/>
                  <a:pt x="160" y="27"/>
                  <a:pt x="160" y="17"/>
                </a:cubicBezTo>
                <a:cubicBezTo>
                  <a:pt x="160" y="8"/>
                  <a:pt x="152" y="0"/>
                  <a:pt x="143" y="0"/>
                </a:cubicBezTo>
                <a:close/>
                <a:moveTo>
                  <a:pt x="32" y="26"/>
                </a:moveTo>
                <a:cubicBezTo>
                  <a:pt x="32" y="23"/>
                  <a:pt x="35" y="20"/>
                  <a:pt x="38" y="20"/>
                </a:cubicBezTo>
                <a:cubicBezTo>
                  <a:pt x="41" y="20"/>
                  <a:pt x="44" y="23"/>
                  <a:pt x="44" y="26"/>
                </a:cubicBezTo>
                <a:cubicBezTo>
                  <a:pt x="44" y="29"/>
                  <a:pt x="41" y="32"/>
                  <a:pt x="38" y="32"/>
                </a:cubicBezTo>
                <a:cubicBezTo>
                  <a:pt x="35" y="32"/>
                  <a:pt x="32" y="29"/>
                  <a:pt x="32" y="26"/>
                </a:cubicBezTo>
                <a:close/>
                <a:moveTo>
                  <a:pt x="17" y="148"/>
                </a:moveTo>
                <a:cubicBezTo>
                  <a:pt x="11" y="148"/>
                  <a:pt x="6" y="143"/>
                  <a:pt x="6" y="137"/>
                </a:cubicBezTo>
                <a:cubicBezTo>
                  <a:pt x="6" y="130"/>
                  <a:pt x="11" y="125"/>
                  <a:pt x="17" y="125"/>
                </a:cubicBezTo>
                <a:cubicBezTo>
                  <a:pt x="24" y="125"/>
                  <a:pt x="29" y="130"/>
                  <a:pt x="29" y="137"/>
                </a:cubicBezTo>
                <a:cubicBezTo>
                  <a:pt x="29" y="143"/>
                  <a:pt x="24" y="148"/>
                  <a:pt x="17" y="148"/>
                </a:cubicBezTo>
                <a:close/>
                <a:moveTo>
                  <a:pt x="96" y="143"/>
                </a:moveTo>
                <a:cubicBezTo>
                  <a:pt x="96" y="149"/>
                  <a:pt x="91" y="154"/>
                  <a:pt x="84" y="154"/>
                </a:cubicBezTo>
                <a:cubicBezTo>
                  <a:pt x="78" y="154"/>
                  <a:pt x="73" y="149"/>
                  <a:pt x="73" y="143"/>
                </a:cubicBezTo>
                <a:cubicBezTo>
                  <a:pt x="73" y="136"/>
                  <a:pt x="78" y="131"/>
                  <a:pt x="84" y="131"/>
                </a:cubicBezTo>
                <a:cubicBezTo>
                  <a:pt x="91" y="131"/>
                  <a:pt x="96" y="136"/>
                  <a:pt x="96" y="143"/>
                </a:cubicBezTo>
                <a:close/>
                <a:moveTo>
                  <a:pt x="84" y="90"/>
                </a:moveTo>
                <a:cubicBezTo>
                  <a:pt x="75" y="90"/>
                  <a:pt x="67" y="82"/>
                  <a:pt x="67" y="73"/>
                </a:cubicBezTo>
                <a:cubicBezTo>
                  <a:pt x="67" y="63"/>
                  <a:pt x="75" y="55"/>
                  <a:pt x="84" y="55"/>
                </a:cubicBezTo>
                <a:cubicBezTo>
                  <a:pt x="94" y="55"/>
                  <a:pt x="102" y="63"/>
                  <a:pt x="102" y="73"/>
                </a:cubicBezTo>
                <a:cubicBezTo>
                  <a:pt x="102" y="82"/>
                  <a:pt x="94" y="90"/>
                  <a:pt x="84" y="90"/>
                </a:cubicBezTo>
                <a:close/>
                <a:moveTo>
                  <a:pt x="137" y="119"/>
                </a:moveTo>
                <a:cubicBezTo>
                  <a:pt x="137" y="122"/>
                  <a:pt x="134" y="125"/>
                  <a:pt x="131" y="125"/>
                </a:cubicBezTo>
                <a:cubicBezTo>
                  <a:pt x="128" y="125"/>
                  <a:pt x="125" y="122"/>
                  <a:pt x="125" y="119"/>
                </a:cubicBezTo>
                <a:cubicBezTo>
                  <a:pt x="125" y="116"/>
                  <a:pt x="128" y="113"/>
                  <a:pt x="131" y="113"/>
                </a:cubicBezTo>
                <a:cubicBezTo>
                  <a:pt x="134" y="113"/>
                  <a:pt x="137" y="116"/>
                  <a:pt x="137" y="119"/>
                </a:cubicBezTo>
                <a:close/>
                <a:moveTo>
                  <a:pt x="143" y="29"/>
                </a:moveTo>
                <a:cubicBezTo>
                  <a:pt x="136" y="29"/>
                  <a:pt x="131" y="24"/>
                  <a:pt x="131" y="17"/>
                </a:cubicBezTo>
                <a:cubicBezTo>
                  <a:pt x="131" y="11"/>
                  <a:pt x="136" y="6"/>
                  <a:pt x="143" y="6"/>
                </a:cubicBezTo>
                <a:cubicBezTo>
                  <a:pt x="149" y="6"/>
                  <a:pt x="154" y="11"/>
                  <a:pt x="154" y="17"/>
                </a:cubicBezTo>
                <a:cubicBezTo>
                  <a:pt x="154" y="24"/>
                  <a:pt x="149" y="29"/>
                  <a:pt x="143"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grpSp>
        <p:nvGrpSpPr>
          <p:cNvPr id="63495" name="Group 11">
            <a:extLst>
              <a:ext uri="{FF2B5EF4-FFF2-40B4-BE49-F238E27FC236}">
                <a16:creationId xmlns:a16="http://schemas.microsoft.com/office/drawing/2014/main" id="{8B766770-65C5-D159-336A-674182C47AE9}"/>
              </a:ext>
            </a:extLst>
          </p:cNvPr>
          <p:cNvGrpSpPr>
            <a:grpSpLocks/>
          </p:cNvGrpSpPr>
          <p:nvPr/>
        </p:nvGrpSpPr>
        <p:grpSpPr bwMode="auto">
          <a:xfrm>
            <a:off x="6096000" y="2187575"/>
            <a:ext cx="1606550" cy="1608138"/>
            <a:chOff x="1955800" y="2019543"/>
            <a:chExt cx="1944414" cy="1944415"/>
          </a:xfrm>
        </p:grpSpPr>
        <p:cxnSp>
          <p:nvCxnSpPr>
            <p:cNvPr id="13" name="Straight Connector 12">
              <a:extLst>
                <a:ext uri="{FF2B5EF4-FFF2-40B4-BE49-F238E27FC236}">
                  <a16:creationId xmlns:a16="http://schemas.microsoft.com/office/drawing/2014/main" id="{044691B9-DC8B-C3FE-735F-C954BE8F35F7}"/>
                </a:ext>
              </a:extLst>
            </p:cNvPr>
            <p:cNvCxnSpPr/>
            <p:nvPr/>
          </p:nvCxnSpPr>
          <p:spPr>
            <a:xfrm flipV="1">
              <a:off x="1955800" y="2019543"/>
              <a:ext cx="1944414" cy="194441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7B9F27F-D015-044A-7B0C-24E0C1DBD5E6}"/>
                </a:ext>
              </a:extLst>
            </p:cNvPr>
            <p:cNvSpPr/>
            <p:nvPr/>
          </p:nvSpPr>
          <p:spPr>
            <a:xfrm>
              <a:off x="2282431" y="2019543"/>
              <a:ext cx="1617783" cy="1618107"/>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cxnSp>
          <p:nvCxnSpPr>
            <p:cNvPr id="15" name="Straight Connector 14">
              <a:extLst>
                <a:ext uri="{FF2B5EF4-FFF2-40B4-BE49-F238E27FC236}">
                  <a16:creationId xmlns:a16="http://schemas.microsoft.com/office/drawing/2014/main" id="{0ABAF0A4-DCFF-ABBE-7A89-8E8CEE9E6C20}"/>
                </a:ext>
              </a:extLst>
            </p:cNvPr>
            <p:cNvCxnSpPr/>
            <p:nvPr/>
          </p:nvCxnSpPr>
          <p:spPr>
            <a:xfrm flipV="1">
              <a:off x="1955800" y="3637650"/>
              <a:ext cx="326631" cy="326308"/>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3496" name="TextBox 15">
            <a:extLst>
              <a:ext uri="{FF2B5EF4-FFF2-40B4-BE49-F238E27FC236}">
                <a16:creationId xmlns:a16="http://schemas.microsoft.com/office/drawing/2014/main" id="{3289BBB6-04B0-DACA-6BBF-E5AD1189822A}"/>
              </a:ext>
            </a:extLst>
          </p:cNvPr>
          <p:cNvSpPr txBox="1">
            <a:spLocks noChangeArrowheads="1"/>
          </p:cNvSpPr>
          <p:nvPr/>
        </p:nvSpPr>
        <p:spPr bwMode="auto">
          <a:xfrm>
            <a:off x="6421438" y="3779838"/>
            <a:ext cx="1279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Social Media</a:t>
            </a:r>
          </a:p>
        </p:txBody>
      </p:sp>
      <p:sp>
        <p:nvSpPr>
          <p:cNvPr id="17" name="TextBox 16">
            <a:extLst>
              <a:ext uri="{FF2B5EF4-FFF2-40B4-BE49-F238E27FC236}">
                <a16:creationId xmlns:a16="http://schemas.microsoft.com/office/drawing/2014/main" id="{D1A81426-6CD4-1AB7-D992-503E2B1F94FA}"/>
              </a:ext>
            </a:extLst>
          </p:cNvPr>
          <p:cNvSpPr txBox="1"/>
          <p:nvPr/>
        </p:nvSpPr>
        <p:spPr>
          <a:xfrm>
            <a:off x="6411864" y="4235182"/>
            <a:ext cx="3382902" cy="1275734"/>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It is a long established fact that a reader will be distracted by the readable content of a page when looking at its layout. </a:t>
            </a:r>
          </a:p>
        </p:txBody>
      </p:sp>
      <p:sp>
        <p:nvSpPr>
          <p:cNvPr id="63498" name="Freeform 1311">
            <a:extLst>
              <a:ext uri="{FF2B5EF4-FFF2-40B4-BE49-F238E27FC236}">
                <a16:creationId xmlns:a16="http://schemas.microsoft.com/office/drawing/2014/main" id="{DE0A263A-2C9E-D035-075F-28D0982A7837}"/>
              </a:ext>
            </a:extLst>
          </p:cNvPr>
          <p:cNvSpPr>
            <a:spLocks noEditPoints="1"/>
          </p:cNvSpPr>
          <p:nvPr/>
        </p:nvSpPr>
        <p:spPr bwMode="auto">
          <a:xfrm>
            <a:off x="6761163" y="2673350"/>
            <a:ext cx="546100" cy="368300"/>
          </a:xfrm>
          <a:custGeom>
            <a:avLst/>
            <a:gdLst>
              <a:gd name="T0" fmla="*/ 1863907563 w 160"/>
              <a:gd name="T1" fmla="*/ 35542671 h 107"/>
              <a:gd name="T2" fmla="*/ 1863907563 w 160"/>
              <a:gd name="T3" fmla="*/ 23695114 h 107"/>
              <a:gd name="T4" fmla="*/ 1863907563 w 160"/>
              <a:gd name="T5" fmla="*/ 11847557 h 107"/>
              <a:gd name="T6" fmla="*/ 1863907563 w 160"/>
              <a:gd name="T7" fmla="*/ 11847557 h 107"/>
              <a:gd name="T8" fmla="*/ 1852258567 w 160"/>
              <a:gd name="T9" fmla="*/ 11847557 h 107"/>
              <a:gd name="T10" fmla="*/ 1840609571 w 160"/>
              <a:gd name="T11" fmla="*/ 0 h 107"/>
              <a:gd name="T12" fmla="*/ 1828960576 w 160"/>
              <a:gd name="T13" fmla="*/ 0 h 107"/>
              <a:gd name="T14" fmla="*/ 1828960576 w 160"/>
              <a:gd name="T15" fmla="*/ 0 h 107"/>
              <a:gd name="T16" fmla="*/ 0 w 160"/>
              <a:gd name="T17" fmla="*/ 402823822 h 107"/>
              <a:gd name="T18" fmla="*/ 535874278 w 160"/>
              <a:gd name="T19" fmla="*/ 710863747 h 107"/>
              <a:gd name="T20" fmla="*/ 617420660 w 160"/>
              <a:gd name="T21" fmla="*/ 1232166581 h 107"/>
              <a:gd name="T22" fmla="*/ 629069656 w 160"/>
              <a:gd name="T23" fmla="*/ 1232166581 h 107"/>
              <a:gd name="T24" fmla="*/ 629069656 w 160"/>
              <a:gd name="T25" fmla="*/ 1244014138 h 107"/>
              <a:gd name="T26" fmla="*/ 629069656 w 160"/>
              <a:gd name="T27" fmla="*/ 1255861695 h 107"/>
              <a:gd name="T28" fmla="*/ 640718651 w 160"/>
              <a:gd name="T29" fmla="*/ 1255861695 h 107"/>
              <a:gd name="T30" fmla="*/ 640718651 w 160"/>
              <a:gd name="T31" fmla="*/ 1255861695 h 107"/>
              <a:gd name="T32" fmla="*/ 652367647 w 160"/>
              <a:gd name="T33" fmla="*/ 1267709252 h 107"/>
              <a:gd name="T34" fmla="*/ 652367647 w 160"/>
              <a:gd name="T35" fmla="*/ 1267709252 h 107"/>
              <a:gd name="T36" fmla="*/ 652367647 w 160"/>
              <a:gd name="T37" fmla="*/ 1267709252 h 107"/>
              <a:gd name="T38" fmla="*/ 675665638 w 160"/>
              <a:gd name="T39" fmla="*/ 1255861695 h 107"/>
              <a:gd name="T40" fmla="*/ 1386281676 w 160"/>
              <a:gd name="T41" fmla="*/ 1255861695 h 107"/>
              <a:gd name="T42" fmla="*/ 1409579668 w 160"/>
              <a:gd name="T43" fmla="*/ 1255861695 h 107"/>
              <a:gd name="T44" fmla="*/ 1863907563 w 160"/>
              <a:gd name="T45" fmla="*/ 47390228 h 107"/>
              <a:gd name="T46" fmla="*/ 1863907563 w 160"/>
              <a:gd name="T47" fmla="*/ 35542671 h 107"/>
              <a:gd name="T48" fmla="*/ 1502775046 w 160"/>
              <a:gd name="T49" fmla="*/ 236954582 h 107"/>
              <a:gd name="T50" fmla="*/ 757212021 w 160"/>
              <a:gd name="T51" fmla="*/ 793800088 h 107"/>
              <a:gd name="T52" fmla="*/ 757212021 w 160"/>
              <a:gd name="T53" fmla="*/ 805647645 h 107"/>
              <a:gd name="T54" fmla="*/ 745563025 w 160"/>
              <a:gd name="T55" fmla="*/ 805647645 h 107"/>
              <a:gd name="T56" fmla="*/ 745563025 w 160"/>
              <a:gd name="T57" fmla="*/ 805647645 h 107"/>
              <a:gd name="T58" fmla="*/ 594119256 w 160"/>
              <a:gd name="T59" fmla="*/ 710863747 h 107"/>
              <a:gd name="T60" fmla="*/ 710616038 w 160"/>
              <a:gd name="T61" fmla="*/ 1149230240 h 107"/>
              <a:gd name="T62" fmla="*/ 931953781 w 160"/>
              <a:gd name="T63" fmla="*/ 959669328 h 107"/>
              <a:gd name="T64" fmla="*/ 838758403 w 160"/>
              <a:gd name="T65" fmla="*/ 1066297341 h 107"/>
              <a:gd name="T66" fmla="*/ 1619268415 w 160"/>
              <a:gd name="T67" fmla="*/ 106631455 h 107"/>
              <a:gd name="T68" fmla="*/ 116493369 w 160"/>
              <a:gd name="T69" fmla="*/ 426518936 h 107"/>
              <a:gd name="T70" fmla="*/ 1386281676 w 160"/>
              <a:gd name="T71" fmla="*/ 1184776353 h 107"/>
              <a:gd name="T72" fmla="*/ 827109408 w 160"/>
              <a:gd name="T73" fmla="*/ 817495202 h 107"/>
              <a:gd name="T74" fmla="*/ 1386281676 w 160"/>
              <a:gd name="T75" fmla="*/ 1184776353 h 1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0" h="107">
                <a:moveTo>
                  <a:pt x="160" y="3"/>
                </a:moveTo>
                <a:cubicBezTo>
                  <a:pt x="160" y="3"/>
                  <a:pt x="160" y="3"/>
                  <a:pt x="160" y="3"/>
                </a:cubicBezTo>
                <a:cubicBezTo>
                  <a:pt x="160" y="3"/>
                  <a:pt x="160" y="3"/>
                  <a:pt x="160" y="2"/>
                </a:cubicBezTo>
                <a:cubicBezTo>
                  <a:pt x="160" y="2"/>
                  <a:pt x="160" y="2"/>
                  <a:pt x="160" y="2"/>
                </a:cubicBezTo>
                <a:cubicBezTo>
                  <a:pt x="160" y="2"/>
                  <a:pt x="160" y="2"/>
                  <a:pt x="160" y="1"/>
                </a:cubicBezTo>
                <a:cubicBezTo>
                  <a:pt x="160" y="1"/>
                  <a:pt x="160" y="1"/>
                  <a:pt x="160" y="1"/>
                </a:cubicBezTo>
                <a:cubicBezTo>
                  <a:pt x="160" y="1"/>
                  <a:pt x="160" y="1"/>
                  <a:pt x="160" y="1"/>
                </a:cubicBezTo>
                <a:cubicBezTo>
                  <a:pt x="160" y="1"/>
                  <a:pt x="160" y="1"/>
                  <a:pt x="160" y="1"/>
                </a:cubicBezTo>
                <a:cubicBezTo>
                  <a:pt x="160" y="1"/>
                  <a:pt x="160" y="1"/>
                  <a:pt x="160" y="1"/>
                </a:cubicBezTo>
                <a:cubicBezTo>
                  <a:pt x="159" y="1"/>
                  <a:pt x="159" y="1"/>
                  <a:pt x="159" y="1"/>
                </a:cubicBezTo>
                <a:cubicBezTo>
                  <a:pt x="159" y="0"/>
                  <a:pt x="159" y="0"/>
                  <a:pt x="159" y="0"/>
                </a:cubicBezTo>
                <a:cubicBezTo>
                  <a:pt x="159" y="0"/>
                  <a:pt x="158" y="0"/>
                  <a:pt x="158" y="0"/>
                </a:cubicBezTo>
                <a:cubicBezTo>
                  <a:pt x="158" y="0"/>
                  <a:pt x="158" y="0"/>
                  <a:pt x="158" y="0"/>
                </a:cubicBezTo>
                <a:cubicBezTo>
                  <a:pt x="158" y="0"/>
                  <a:pt x="157" y="0"/>
                  <a:pt x="157" y="0"/>
                </a:cubicBezTo>
                <a:cubicBezTo>
                  <a:pt x="157" y="0"/>
                  <a:pt x="157" y="0"/>
                  <a:pt x="157" y="0"/>
                </a:cubicBezTo>
                <a:cubicBezTo>
                  <a:pt x="157" y="0"/>
                  <a:pt x="157" y="0"/>
                  <a:pt x="157" y="0"/>
                </a:cubicBezTo>
                <a:cubicBezTo>
                  <a:pt x="2" y="32"/>
                  <a:pt x="2" y="32"/>
                  <a:pt x="2" y="32"/>
                </a:cubicBezTo>
                <a:cubicBezTo>
                  <a:pt x="1" y="32"/>
                  <a:pt x="0" y="33"/>
                  <a:pt x="0" y="34"/>
                </a:cubicBezTo>
                <a:cubicBezTo>
                  <a:pt x="0" y="35"/>
                  <a:pt x="0" y="36"/>
                  <a:pt x="1" y="37"/>
                </a:cubicBezTo>
                <a:cubicBezTo>
                  <a:pt x="46" y="60"/>
                  <a:pt x="46" y="60"/>
                  <a:pt x="46" y="60"/>
                </a:cubicBezTo>
                <a:cubicBezTo>
                  <a:pt x="53" y="103"/>
                  <a:pt x="53" y="103"/>
                  <a:pt x="53" y="103"/>
                </a:cubicBezTo>
                <a:cubicBezTo>
                  <a:pt x="53" y="103"/>
                  <a:pt x="54" y="104"/>
                  <a:pt x="53" y="104"/>
                </a:cubicBezTo>
                <a:cubicBezTo>
                  <a:pt x="53" y="104"/>
                  <a:pt x="53" y="104"/>
                  <a:pt x="53" y="104"/>
                </a:cubicBezTo>
                <a:cubicBezTo>
                  <a:pt x="54" y="104"/>
                  <a:pt x="54" y="104"/>
                  <a:pt x="54" y="104"/>
                </a:cubicBezTo>
                <a:cubicBezTo>
                  <a:pt x="54" y="105"/>
                  <a:pt x="54" y="105"/>
                  <a:pt x="54" y="105"/>
                </a:cubicBezTo>
                <a:cubicBezTo>
                  <a:pt x="54" y="105"/>
                  <a:pt x="54" y="105"/>
                  <a:pt x="54" y="105"/>
                </a:cubicBezTo>
                <a:cubicBezTo>
                  <a:pt x="54" y="105"/>
                  <a:pt x="54" y="105"/>
                  <a:pt x="54" y="105"/>
                </a:cubicBezTo>
                <a:cubicBezTo>
                  <a:pt x="54" y="105"/>
                  <a:pt x="54" y="105"/>
                  <a:pt x="54" y="106"/>
                </a:cubicBezTo>
                <a:cubicBezTo>
                  <a:pt x="54" y="106"/>
                  <a:pt x="54" y="106"/>
                  <a:pt x="54" y="106"/>
                </a:cubicBezTo>
                <a:cubicBezTo>
                  <a:pt x="54" y="106"/>
                  <a:pt x="54" y="106"/>
                  <a:pt x="55" y="106"/>
                </a:cubicBezTo>
                <a:cubicBezTo>
                  <a:pt x="55" y="106"/>
                  <a:pt x="55" y="106"/>
                  <a:pt x="55" y="106"/>
                </a:cubicBezTo>
                <a:cubicBezTo>
                  <a:pt x="55" y="106"/>
                  <a:pt x="55" y="106"/>
                  <a:pt x="55" y="106"/>
                </a:cubicBezTo>
                <a:cubicBezTo>
                  <a:pt x="55" y="106"/>
                  <a:pt x="55" y="106"/>
                  <a:pt x="55" y="106"/>
                </a:cubicBezTo>
                <a:cubicBezTo>
                  <a:pt x="56" y="106"/>
                  <a:pt x="56" y="107"/>
                  <a:pt x="56" y="107"/>
                </a:cubicBezTo>
                <a:cubicBezTo>
                  <a:pt x="56" y="107"/>
                  <a:pt x="56" y="107"/>
                  <a:pt x="56" y="107"/>
                </a:cubicBezTo>
                <a:cubicBezTo>
                  <a:pt x="56" y="107"/>
                  <a:pt x="56" y="107"/>
                  <a:pt x="56" y="107"/>
                </a:cubicBezTo>
                <a:cubicBezTo>
                  <a:pt x="56" y="107"/>
                  <a:pt x="56" y="107"/>
                  <a:pt x="56" y="107"/>
                </a:cubicBezTo>
                <a:cubicBezTo>
                  <a:pt x="56" y="107"/>
                  <a:pt x="56" y="107"/>
                  <a:pt x="56" y="107"/>
                </a:cubicBezTo>
                <a:cubicBezTo>
                  <a:pt x="56" y="107"/>
                  <a:pt x="56" y="107"/>
                  <a:pt x="56" y="107"/>
                </a:cubicBezTo>
                <a:cubicBezTo>
                  <a:pt x="57" y="107"/>
                  <a:pt x="58" y="106"/>
                  <a:pt x="58" y="106"/>
                </a:cubicBezTo>
                <a:cubicBezTo>
                  <a:pt x="88" y="86"/>
                  <a:pt x="88" y="86"/>
                  <a:pt x="88" y="86"/>
                </a:cubicBezTo>
                <a:cubicBezTo>
                  <a:pt x="119" y="106"/>
                  <a:pt x="119" y="106"/>
                  <a:pt x="119" y="106"/>
                </a:cubicBezTo>
                <a:cubicBezTo>
                  <a:pt x="119" y="106"/>
                  <a:pt x="120" y="107"/>
                  <a:pt x="120" y="107"/>
                </a:cubicBezTo>
                <a:cubicBezTo>
                  <a:pt x="120" y="107"/>
                  <a:pt x="121" y="106"/>
                  <a:pt x="121" y="106"/>
                </a:cubicBezTo>
                <a:cubicBezTo>
                  <a:pt x="122" y="106"/>
                  <a:pt x="122" y="106"/>
                  <a:pt x="123" y="105"/>
                </a:cubicBezTo>
                <a:cubicBezTo>
                  <a:pt x="160" y="4"/>
                  <a:pt x="160" y="4"/>
                  <a:pt x="160" y="4"/>
                </a:cubicBezTo>
                <a:cubicBezTo>
                  <a:pt x="160" y="3"/>
                  <a:pt x="160" y="3"/>
                  <a:pt x="160" y="3"/>
                </a:cubicBezTo>
                <a:cubicBezTo>
                  <a:pt x="160" y="3"/>
                  <a:pt x="160" y="3"/>
                  <a:pt x="160" y="3"/>
                </a:cubicBezTo>
                <a:cubicBezTo>
                  <a:pt x="160" y="3"/>
                  <a:pt x="160" y="3"/>
                  <a:pt x="160" y="3"/>
                </a:cubicBezTo>
                <a:close/>
                <a:moveTo>
                  <a:pt x="129" y="20"/>
                </a:moveTo>
                <a:cubicBezTo>
                  <a:pt x="65" y="67"/>
                  <a:pt x="65" y="67"/>
                  <a:pt x="65" y="67"/>
                </a:cubicBezTo>
                <a:cubicBezTo>
                  <a:pt x="65" y="67"/>
                  <a:pt x="65" y="67"/>
                  <a:pt x="65" y="67"/>
                </a:cubicBezTo>
                <a:cubicBezTo>
                  <a:pt x="65" y="67"/>
                  <a:pt x="65" y="67"/>
                  <a:pt x="65" y="67"/>
                </a:cubicBezTo>
                <a:cubicBezTo>
                  <a:pt x="65" y="68"/>
                  <a:pt x="65" y="68"/>
                  <a:pt x="65" y="68"/>
                </a:cubicBezTo>
                <a:cubicBezTo>
                  <a:pt x="65" y="68"/>
                  <a:pt x="65" y="68"/>
                  <a:pt x="65" y="68"/>
                </a:cubicBezTo>
                <a:cubicBezTo>
                  <a:pt x="64" y="68"/>
                  <a:pt x="64" y="68"/>
                  <a:pt x="64" y="68"/>
                </a:cubicBezTo>
                <a:cubicBezTo>
                  <a:pt x="64" y="68"/>
                  <a:pt x="64" y="68"/>
                  <a:pt x="64" y="68"/>
                </a:cubicBezTo>
                <a:cubicBezTo>
                  <a:pt x="64" y="68"/>
                  <a:pt x="64" y="68"/>
                  <a:pt x="64" y="68"/>
                </a:cubicBezTo>
                <a:cubicBezTo>
                  <a:pt x="57" y="92"/>
                  <a:pt x="57" y="92"/>
                  <a:pt x="57" y="92"/>
                </a:cubicBezTo>
                <a:cubicBezTo>
                  <a:pt x="51" y="60"/>
                  <a:pt x="51" y="60"/>
                  <a:pt x="51" y="60"/>
                </a:cubicBezTo>
                <a:lnTo>
                  <a:pt x="129" y="20"/>
                </a:lnTo>
                <a:close/>
                <a:moveTo>
                  <a:pt x="61" y="97"/>
                </a:moveTo>
                <a:cubicBezTo>
                  <a:pt x="68" y="73"/>
                  <a:pt x="68" y="73"/>
                  <a:pt x="68" y="73"/>
                </a:cubicBezTo>
                <a:cubicBezTo>
                  <a:pt x="80" y="81"/>
                  <a:pt x="80" y="81"/>
                  <a:pt x="80" y="81"/>
                </a:cubicBezTo>
                <a:cubicBezTo>
                  <a:pt x="83" y="83"/>
                  <a:pt x="83" y="83"/>
                  <a:pt x="83" y="83"/>
                </a:cubicBezTo>
                <a:cubicBezTo>
                  <a:pt x="72" y="90"/>
                  <a:pt x="72" y="90"/>
                  <a:pt x="72" y="90"/>
                </a:cubicBezTo>
                <a:lnTo>
                  <a:pt x="61" y="97"/>
                </a:lnTo>
                <a:close/>
                <a:moveTo>
                  <a:pt x="139" y="9"/>
                </a:moveTo>
                <a:cubicBezTo>
                  <a:pt x="48" y="56"/>
                  <a:pt x="48" y="56"/>
                  <a:pt x="48" y="56"/>
                </a:cubicBezTo>
                <a:cubicBezTo>
                  <a:pt x="10" y="36"/>
                  <a:pt x="10" y="36"/>
                  <a:pt x="10" y="36"/>
                </a:cubicBezTo>
                <a:lnTo>
                  <a:pt x="139" y="9"/>
                </a:lnTo>
                <a:close/>
                <a:moveTo>
                  <a:pt x="119" y="100"/>
                </a:moveTo>
                <a:cubicBezTo>
                  <a:pt x="78" y="73"/>
                  <a:pt x="78" y="73"/>
                  <a:pt x="78" y="73"/>
                </a:cubicBezTo>
                <a:cubicBezTo>
                  <a:pt x="71" y="69"/>
                  <a:pt x="71" y="69"/>
                  <a:pt x="71" y="69"/>
                </a:cubicBezTo>
                <a:cubicBezTo>
                  <a:pt x="152" y="10"/>
                  <a:pt x="152" y="10"/>
                  <a:pt x="152" y="10"/>
                </a:cubicBezTo>
                <a:lnTo>
                  <a:pt x="119"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52BE8371-FC2C-DFC0-23A6-7E02B206587F}"/>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Presentation Benefets</a:t>
            </a:r>
          </a:p>
        </p:txBody>
      </p:sp>
      <p:sp>
        <p:nvSpPr>
          <p:cNvPr id="3" name="Slide Number Placeholder 2">
            <a:extLst>
              <a:ext uri="{FF2B5EF4-FFF2-40B4-BE49-F238E27FC236}">
                <a16:creationId xmlns:a16="http://schemas.microsoft.com/office/drawing/2014/main" id="{7A37D7B0-989E-10D7-26E6-8840645C26C0}"/>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A08FCB8E-A050-514B-9616-4DB70AE12963}" type="slidenum">
              <a:rPr lang="en-US">
                <a:solidFill>
                  <a:schemeClr val="tx1">
                    <a:alpha val="40000"/>
                  </a:schemeClr>
                </a:solidFill>
                <a:latin typeface="+mn-lt"/>
              </a:rPr>
              <a:pPr defTabSz="914330" fontAlgn="auto">
                <a:spcBef>
                  <a:spcPts val="0"/>
                </a:spcBef>
                <a:spcAft>
                  <a:spcPts val="0"/>
                </a:spcAft>
                <a:defRPr/>
              </a:pPr>
              <a:t>19</a:t>
            </a:fld>
            <a:endParaRPr lang="en-US" dirty="0">
              <a:solidFill>
                <a:schemeClr val="tx1">
                  <a:alpha val="40000"/>
                </a:schemeClr>
              </a:solidFill>
              <a:latin typeface="+mn-lt"/>
            </a:endParaRPr>
          </a:p>
        </p:txBody>
      </p:sp>
      <p:grpSp>
        <p:nvGrpSpPr>
          <p:cNvPr id="64515" name="Group 4">
            <a:extLst>
              <a:ext uri="{FF2B5EF4-FFF2-40B4-BE49-F238E27FC236}">
                <a16:creationId xmlns:a16="http://schemas.microsoft.com/office/drawing/2014/main" id="{53D24FA7-D358-3DA1-6103-64F77B43981A}"/>
              </a:ext>
            </a:extLst>
          </p:cNvPr>
          <p:cNvGrpSpPr>
            <a:grpSpLocks/>
          </p:cNvGrpSpPr>
          <p:nvPr/>
        </p:nvGrpSpPr>
        <p:grpSpPr bwMode="auto">
          <a:xfrm>
            <a:off x="1955800" y="2106613"/>
            <a:ext cx="912813" cy="909637"/>
            <a:chOff x="4135669" y="2782263"/>
            <a:chExt cx="1298882" cy="1293474"/>
          </a:xfrm>
        </p:grpSpPr>
        <p:cxnSp>
          <p:nvCxnSpPr>
            <p:cNvPr id="6" name="Straight Connector 5">
              <a:extLst>
                <a:ext uri="{FF2B5EF4-FFF2-40B4-BE49-F238E27FC236}">
                  <a16:creationId xmlns:a16="http://schemas.microsoft.com/office/drawing/2014/main" id="{AF811097-998C-A5A9-B728-1EA66055C893}"/>
                </a:ext>
              </a:extLst>
            </p:cNvPr>
            <p:cNvCxnSpPr/>
            <p:nvPr/>
          </p:nvCxnSpPr>
          <p:spPr>
            <a:xfrm flipV="1">
              <a:off x="4135669" y="2782263"/>
              <a:ext cx="1294364"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49FB2F0E-95E2-7C40-84F2-48288A9C58EB}"/>
                </a:ext>
              </a:extLst>
            </p:cNvPr>
            <p:cNvSpPr/>
            <p:nvPr/>
          </p:nvSpPr>
          <p:spPr>
            <a:xfrm>
              <a:off x="4140187" y="2782263"/>
              <a:ext cx="1294364" cy="129347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64516" name="TextBox 7">
            <a:extLst>
              <a:ext uri="{FF2B5EF4-FFF2-40B4-BE49-F238E27FC236}">
                <a16:creationId xmlns:a16="http://schemas.microsoft.com/office/drawing/2014/main" id="{33E89040-E8C9-E0C8-F79E-71CC118C1112}"/>
              </a:ext>
            </a:extLst>
          </p:cNvPr>
          <p:cNvSpPr txBox="1">
            <a:spLocks noChangeArrowheads="1"/>
          </p:cNvSpPr>
          <p:nvPr/>
        </p:nvSpPr>
        <p:spPr bwMode="auto">
          <a:xfrm>
            <a:off x="3241675" y="2016125"/>
            <a:ext cx="2625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Company supporting 24/7</a:t>
            </a:r>
          </a:p>
        </p:txBody>
      </p:sp>
      <p:sp>
        <p:nvSpPr>
          <p:cNvPr id="9" name="TextBox 8">
            <a:extLst>
              <a:ext uri="{FF2B5EF4-FFF2-40B4-BE49-F238E27FC236}">
                <a16:creationId xmlns:a16="http://schemas.microsoft.com/office/drawing/2014/main" id="{BF376B98-521B-CE21-C48E-CD563D2AA7A8}"/>
              </a:ext>
            </a:extLst>
          </p:cNvPr>
          <p:cNvSpPr txBox="1"/>
          <p:nvPr/>
        </p:nvSpPr>
        <p:spPr>
          <a:xfrm>
            <a:off x="3231005" y="2371656"/>
            <a:ext cx="7246278" cy="675570"/>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It is a long established fact that a reader will be distracted by the readable content of a page when looking</a:t>
            </a:r>
          </a:p>
        </p:txBody>
      </p:sp>
      <p:sp>
        <p:nvSpPr>
          <p:cNvPr id="64518" name="Freeform 9">
            <a:extLst>
              <a:ext uri="{FF2B5EF4-FFF2-40B4-BE49-F238E27FC236}">
                <a16:creationId xmlns:a16="http://schemas.microsoft.com/office/drawing/2014/main" id="{FBB81BA6-8C84-9D54-2753-AB8408D73A0B}"/>
              </a:ext>
            </a:extLst>
          </p:cNvPr>
          <p:cNvSpPr>
            <a:spLocks/>
          </p:cNvSpPr>
          <p:nvPr/>
        </p:nvSpPr>
        <p:spPr bwMode="auto">
          <a:xfrm>
            <a:off x="2247900" y="2446338"/>
            <a:ext cx="338138" cy="241300"/>
          </a:xfrm>
          <a:custGeom>
            <a:avLst/>
            <a:gdLst>
              <a:gd name="T0" fmla="*/ 691312705 w 162"/>
              <a:gd name="T1" fmla="*/ 52775457 h 115"/>
              <a:gd name="T2" fmla="*/ 252177893 w 162"/>
              <a:gd name="T3" fmla="*/ 496964694 h 115"/>
              <a:gd name="T4" fmla="*/ 230436872 w 162"/>
              <a:gd name="T5" fmla="*/ 505760603 h 115"/>
              <a:gd name="T6" fmla="*/ 213045725 w 162"/>
              <a:gd name="T7" fmla="*/ 496964694 h 115"/>
              <a:gd name="T8" fmla="*/ 13043360 w 162"/>
              <a:gd name="T9" fmla="*/ 294660872 h 115"/>
              <a:gd name="T10" fmla="*/ 13043360 w 162"/>
              <a:gd name="T11" fmla="*/ 255079279 h 115"/>
              <a:gd name="T12" fmla="*/ 52175528 w 162"/>
              <a:gd name="T13" fmla="*/ 255079279 h 115"/>
              <a:gd name="T14" fmla="*/ 230436872 w 162"/>
              <a:gd name="T15" fmla="*/ 435393327 h 115"/>
              <a:gd name="T16" fmla="*/ 652180537 w 162"/>
              <a:gd name="T17" fmla="*/ 13193864 h 115"/>
              <a:gd name="T18" fmla="*/ 691312705 w 162"/>
              <a:gd name="T19" fmla="*/ 13193864 h 115"/>
              <a:gd name="T20" fmla="*/ 691312705 w 162"/>
              <a:gd name="T21" fmla="*/ 52775457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115">
                <a:moveTo>
                  <a:pt x="159" y="12"/>
                </a:moveTo>
                <a:cubicBezTo>
                  <a:pt x="58" y="113"/>
                  <a:pt x="58" y="113"/>
                  <a:pt x="58" y="113"/>
                </a:cubicBezTo>
                <a:cubicBezTo>
                  <a:pt x="57" y="114"/>
                  <a:pt x="55" y="115"/>
                  <a:pt x="53" y="115"/>
                </a:cubicBezTo>
                <a:cubicBezTo>
                  <a:pt x="52" y="115"/>
                  <a:pt x="50" y="114"/>
                  <a:pt x="49" y="113"/>
                </a:cubicBezTo>
                <a:cubicBezTo>
                  <a:pt x="3" y="67"/>
                  <a:pt x="3" y="67"/>
                  <a:pt x="3" y="67"/>
                </a:cubicBezTo>
                <a:cubicBezTo>
                  <a:pt x="0" y="65"/>
                  <a:pt x="0" y="61"/>
                  <a:pt x="3" y="58"/>
                </a:cubicBezTo>
                <a:cubicBezTo>
                  <a:pt x="5" y="56"/>
                  <a:pt x="10" y="56"/>
                  <a:pt x="12" y="58"/>
                </a:cubicBezTo>
                <a:cubicBezTo>
                  <a:pt x="53" y="99"/>
                  <a:pt x="53" y="99"/>
                  <a:pt x="53" y="99"/>
                </a:cubicBezTo>
                <a:cubicBezTo>
                  <a:pt x="150" y="3"/>
                  <a:pt x="150" y="3"/>
                  <a:pt x="150" y="3"/>
                </a:cubicBezTo>
                <a:cubicBezTo>
                  <a:pt x="152" y="0"/>
                  <a:pt x="157" y="0"/>
                  <a:pt x="159" y="3"/>
                </a:cubicBezTo>
                <a:cubicBezTo>
                  <a:pt x="162" y="5"/>
                  <a:pt x="162" y="10"/>
                  <a:pt x="159"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grpSp>
        <p:nvGrpSpPr>
          <p:cNvPr id="64519" name="Group 10">
            <a:extLst>
              <a:ext uri="{FF2B5EF4-FFF2-40B4-BE49-F238E27FC236}">
                <a16:creationId xmlns:a16="http://schemas.microsoft.com/office/drawing/2014/main" id="{EDC3C760-523A-312F-2B08-17EEFE465989}"/>
              </a:ext>
            </a:extLst>
          </p:cNvPr>
          <p:cNvGrpSpPr>
            <a:grpSpLocks/>
          </p:cNvGrpSpPr>
          <p:nvPr/>
        </p:nvGrpSpPr>
        <p:grpSpPr bwMode="auto">
          <a:xfrm>
            <a:off x="1955800" y="3519488"/>
            <a:ext cx="912813" cy="908050"/>
            <a:chOff x="4135669" y="2782263"/>
            <a:chExt cx="1298882" cy="1293474"/>
          </a:xfrm>
        </p:grpSpPr>
        <p:cxnSp>
          <p:nvCxnSpPr>
            <p:cNvPr id="12" name="Straight Connector 11">
              <a:extLst>
                <a:ext uri="{FF2B5EF4-FFF2-40B4-BE49-F238E27FC236}">
                  <a16:creationId xmlns:a16="http://schemas.microsoft.com/office/drawing/2014/main" id="{6F702F04-4952-01E4-6BDF-37512AD3F1CA}"/>
                </a:ext>
              </a:extLst>
            </p:cNvPr>
            <p:cNvCxnSpPr/>
            <p:nvPr/>
          </p:nvCxnSpPr>
          <p:spPr>
            <a:xfrm flipV="1">
              <a:off x="4135669" y="2782263"/>
              <a:ext cx="1294364"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A0FA069B-A972-10E4-8430-65A088412F8C}"/>
                </a:ext>
              </a:extLst>
            </p:cNvPr>
            <p:cNvSpPr/>
            <p:nvPr/>
          </p:nvSpPr>
          <p:spPr>
            <a:xfrm>
              <a:off x="4140187" y="2782263"/>
              <a:ext cx="1294364" cy="129347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64520" name="TextBox 13">
            <a:extLst>
              <a:ext uri="{FF2B5EF4-FFF2-40B4-BE49-F238E27FC236}">
                <a16:creationId xmlns:a16="http://schemas.microsoft.com/office/drawing/2014/main" id="{148F988A-FB18-A757-22E9-A2C2D902CBCC}"/>
              </a:ext>
            </a:extLst>
          </p:cNvPr>
          <p:cNvSpPr txBox="1">
            <a:spLocks noChangeArrowheads="1"/>
          </p:cNvSpPr>
          <p:nvPr/>
        </p:nvSpPr>
        <p:spPr bwMode="auto">
          <a:xfrm>
            <a:off x="3241675" y="3427413"/>
            <a:ext cx="1787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100 Unique Slides</a:t>
            </a:r>
          </a:p>
        </p:txBody>
      </p:sp>
      <p:sp>
        <p:nvSpPr>
          <p:cNvPr id="15" name="TextBox 14">
            <a:extLst>
              <a:ext uri="{FF2B5EF4-FFF2-40B4-BE49-F238E27FC236}">
                <a16:creationId xmlns:a16="http://schemas.microsoft.com/office/drawing/2014/main" id="{29A7CE88-8F75-53B5-CDF3-6DFBFA6052D3}"/>
              </a:ext>
            </a:extLst>
          </p:cNvPr>
          <p:cNvSpPr txBox="1"/>
          <p:nvPr/>
        </p:nvSpPr>
        <p:spPr>
          <a:xfrm>
            <a:off x="3231005" y="3783706"/>
            <a:ext cx="7246278" cy="675570"/>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It is a long established fact that a reader will be distracted by the readable content of a page when looking</a:t>
            </a:r>
          </a:p>
        </p:txBody>
      </p:sp>
      <p:sp>
        <p:nvSpPr>
          <p:cNvPr id="64522" name="Freeform 15">
            <a:extLst>
              <a:ext uri="{FF2B5EF4-FFF2-40B4-BE49-F238E27FC236}">
                <a16:creationId xmlns:a16="http://schemas.microsoft.com/office/drawing/2014/main" id="{FD342793-6477-DFC7-DCC7-113421A6565E}"/>
              </a:ext>
            </a:extLst>
          </p:cNvPr>
          <p:cNvSpPr>
            <a:spLocks/>
          </p:cNvSpPr>
          <p:nvPr/>
        </p:nvSpPr>
        <p:spPr bwMode="auto">
          <a:xfrm>
            <a:off x="2247900" y="3859213"/>
            <a:ext cx="338138" cy="241300"/>
          </a:xfrm>
          <a:custGeom>
            <a:avLst/>
            <a:gdLst>
              <a:gd name="T0" fmla="*/ 691312705 w 162"/>
              <a:gd name="T1" fmla="*/ 52775457 h 115"/>
              <a:gd name="T2" fmla="*/ 252177893 w 162"/>
              <a:gd name="T3" fmla="*/ 496964694 h 115"/>
              <a:gd name="T4" fmla="*/ 230436872 w 162"/>
              <a:gd name="T5" fmla="*/ 505760603 h 115"/>
              <a:gd name="T6" fmla="*/ 213045725 w 162"/>
              <a:gd name="T7" fmla="*/ 496964694 h 115"/>
              <a:gd name="T8" fmla="*/ 13043360 w 162"/>
              <a:gd name="T9" fmla="*/ 294660872 h 115"/>
              <a:gd name="T10" fmla="*/ 13043360 w 162"/>
              <a:gd name="T11" fmla="*/ 255079279 h 115"/>
              <a:gd name="T12" fmla="*/ 52175528 w 162"/>
              <a:gd name="T13" fmla="*/ 255079279 h 115"/>
              <a:gd name="T14" fmla="*/ 230436872 w 162"/>
              <a:gd name="T15" fmla="*/ 435393327 h 115"/>
              <a:gd name="T16" fmla="*/ 652180537 w 162"/>
              <a:gd name="T17" fmla="*/ 13193864 h 115"/>
              <a:gd name="T18" fmla="*/ 691312705 w 162"/>
              <a:gd name="T19" fmla="*/ 13193864 h 115"/>
              <a:gd name="T20" fmla="*/ 691312705 w 162"/>
              <a:gd name="T21" fmla="*/ 52775457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115">
                <a:moveTo>
                  <a:pt x="159" y="12"/>
                </a:moveTo>
                <a:cubicBezTo>
                  <a:pt x="58" y="113"/>
                  <a:pt x="58" y="113"/>
                  <a:pt x="58" y="113"/>
                </a:cubicBezTo>
                <a:cubicBezTo>
                  <a:pt x="57" y="114"/>
                  <a:pt x="55" y="115"/>
                  <a:pt x="53" y="115"/>
                </a:cubicBezTo>
                <a:cubicBezTo>
                  <a:pt x="52" y="115"/>
                  <a:pt x="50" y="114"/>
                  <a:pt x="49" y="113"/>
                </a:cubicBezTo>
                <a:cubicBezTo>
                  <a:pt x="3" y="67"/>
                  <a:pt x="3" y="67"/>
                  <a:pt x="3" y="67"/>
                </a:cubicBezTo>
                <a:cubicBezTo>
                  <a:pt x="0" y="65"/>
                  <a:pt x="0" y="61"/>
                  <a:pt x="3" y="58"/>
                </a:cubicBezTo>
                <a:cubicBezTo>
                  <a:pt x="5" y="56"/>
                  <a:pt x="10" y="56"/>
                  <a:pt x="12" y="58"/>
                </a:cubicBezTo>
                <a:cubicBezTo>
                  <a:pt x="53" y="99"/>
                  <a:pt x="53" y="99"/>
                  <a:pt x="53" y="99"/>
                </a:cubicBezTo>
                <a:cubicBezTo>
                  <a:pt x="150" y="3"/>
                  <a:pt x="150" y="3"/>
                  <a:pt x="150" y="3"/>
                </a:cubicBezTo>
                <a:cubicBezTo>
                  <a:pt x="152" y="0"/>
                  <a:pt x="157" y="0"/>
                  <a:pt x="159" y="3"/>
                </a:cubicBezTo>
                <a:cubicBezTo>
                  <a:pt x="162" y="5"/>
                  <a:pt x="162" y="10"/>
                  <a:pt x="159"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grpSp>
        <p:nvGrpSpPr>
          <p:cNvPr id="64523" name="Group 16">
            <a:extLst>
              <a:ext uri="{FF2B5EF4-FFF2-40B4-BE49-F238E27FC236}">
                <a16:creationId xmlns:a16="http://schemas.microsoft.com/office/drawing/2014/main" id="{8F4F4A69-EC15-9D2B-493C-D526821E52E4}"/>
              </a:ext>
            </a:extLst>
          </p:cNvPr>
          <p:cNvGrpSpPr>
            <a:grpSpLocks/>
          </p:cNvGrpSpPr>
          <p:nvPr/>
        </p:nvGrpSpPr>
        <p:grpSpPr bwMode="auto">
          <a:xfrm>
            <a:off x="1955800" y="4878388"/>
            <a:ext cx="912813" cy="909637"/>
            <a:chOff x="4135669" y="2782263"/>
            <a:chExt cx="1298882" cy="1293474"/>
          </a:xfrm>
        </p:grpSpPr>
        <p:cxnSp>
          <p:nvCxnSpPr>
            <p:cNvPr id="18" name="Straight Connector 17">
              <a:extLst>
                <a:ext uri="{FF2B5EF4-FFF2-40B4-BE49-F238E27FC236}">
                  <a16:creationId xmlns:a16="http://schemas.microsoft.com/office/drawing/2014/main" id="{59A0120D-38C4-B27C-DB94-744E9EF44EF2}"/>
                </a:ext>
              </a:extLst>
            </p:cNvPr>
            <p:cNvCxnSpPr/>
            <p:nvPr/>
          </p:nvCxnSpPr>
          <p:spPr>
            <a:xfrm flipV="1">
              <a:off x="4135669" y="2782263"/>
              <a:ext cx="1294364"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2B40BB82-C5E8-C1F5-E14C-05F7BE0F1394}"/>
                </a:ext>
              </a:extLst>
            </p:cNvPr>
            <p:cNvSpPr/>
            <p:nvPr/>
          </p:nvSpPr>
          <p:spPr>
            <a:xfrm>
              <a:off x="4140187" y="2782263"/>
              <a:ext cx="1294364" cy="129347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64524" name="TextBox 19">
            <a:extLst>
              <a:ext uri="{FF2B5EF4-FFF2-40B4-BE49-F238E27FC236}">
                <a16:creationId xmlns:a16="http://schemas.microsoft.com/office/drawing/2014/main" id="{B31C75BB-B95B-8499-BB85-D12EBB5D217B}"/>
              </a:ext>
            </a:extLst>
          </p:cNvPr>
          <p:cNvSpPr txBox="1">
            <a:spLocks noChangeArrowheads="1"/>
          </p:cNvSpPr>
          <p:nvPr/>
        </p:nvSpPr>
        <p:spPr bwMode="auto">
          <a:xfrm>
            <a:off x="3241675" y="4787900"/>
            <a:ext cx="2312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Awesome clean design</a:t>
            </a:r>
          </a:p>
        </p:txBody>
      </p:sp>
      <p:sp>
        <p:nvSpPr>
          <p:cNvPr id="21" name="TextBox 20">
            <a:extLst>
              <a:ext uri="{FF2B5EF4-FFF2-40B4-BE49-F238E27FC236}">
                <a16:creationId xmlns:a16="http://schemas.microsoft.com/office/drawing/2014/main" id="{70A2A38F-7E6D-75DA-C36C-3CB148AFC74E}"/>
              </a:ext>
            </a:extLst>
          </p:cNvPr>
          <p:cNvSpPr txBox="1"/>
          <p:nvPr/>
        </p:nvSpPr>
        <p:spPr>
          <a:xfrm>
            <a:off x="3231005" y="5143499"/>
            <a:ext cx="7246278" cy="675570"/>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It is a long established fact that a reader will be distracted by the readable content of a page when looking</a:t>
            </a:r>
          </a:p>
        </p:txBody>
      </p:sp>
      <p:sp>
        <p:nvSpPr>
          <p:cNvPr id="64526" name="Freeform 21">
            <a:extLst>
              <a:ext uri="{FF2B5EF4-FFF2-40B4-BE49-F238E27FC236}">
                <a16:creationId xmlns:a16="http://schemas.microsoft.com/office/drawing/2014/main" id="{5060DE7C-505F-18B7-F1CD-CB5102748BA0}"/>
              </a:ext>
            </a:extLst>
          </p:cNvPr>
          <p:cNvSpPr>
            <a:spLocks/>
          </p:cNvSpPr>
          <p:nvPr/>
        </p:nvSpPr>
        <p:spPr bwMode="auto">
          <a:xfrm>
            <a:off x="2247900" y="5218113"/>
            <a:ext cx="338138" cy="241300"/>
          </a:xfrm>
          <a:custGeom>
            <a:avLst/>
            <a:gdLst>
              <a:gd name="T0" fmla="*/ 691312705 w 162"/>
              <a:gd name="T1" fmla="*/ 52775457 h 115"/>
              <a:gd name="T2" fmla="*/ 252177893 w 162"/>
              <a:gd name="T3" fmla="*/ 496964694 h 115"/>
              <a:gd name="T4" fmla="*/ 230436872 w 162"/>
              <a:gd name="T5" fmla="*/ 505760603 h 115"/>
              <a:gd name="T6" fmla="*/ 213045725 w 162"/>
              <a:gd name="T7" fmla="*/ 496964694 h 115"/>
              <a:gd name="T8" fmla="*/ 13043360 w 162"/>
              <a:gd name="T9" fmla="*/ 294660872 h 115"/>
              <a:gd name="T10" fmla="*/ 13043360 w 162"/>
              <a:gd name="T11" fmla="*/ 255079279 h 115"/>
              <a:gd name="T12" fmla="*/ 52175528 w 162"/>
              <a:gd name="T13" fmla="*/ 255079279 h 115"/>
              <a:gd name="T14" fmla="*/ 230436872 w 162"/>
              <a:gd name="T15" fmla="*/ 435393327 h 115"/>
              <a:gd name="T16" fmla="*/ 652180537 w 162"/>
              <a:gd name="T17" fmla="*/ 13193864 h 115"/>
              <a:gd name="T18" fmla="*/ 691312705 w 162"/>
              <a:gd name="T19" fmla="*/ 13193864 h 115"/>
              <a:gd name="T20" fmla="*/ 691312705 w 162"/>
              <a:gd name="T21" fmla="*/ 52775457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115">
                <a:moveTo>
                  <a:pt x="159" y="12"/>
                </a:moveTo>
                <a:cubicBezTo>
                  <a:pt x="58" y="113"/>
                  <a:pt x="58" y="113"/>
                  <a:pt x="58" y="113"/>
                </a:cubicBezTo>
                <a:cubicBezTo>
                  <a:pt x="57" y="114"/>
                  <a:pt x="55" y="115"/>
                  <a:pt x="53" y="115"/>
                </a:cubicBezTo>
                <a:cubicBezTo>
                  <a:pt x="52" y="115"/>
                  <a:pt x="50" y="114"/>
                  <a:pt x="49" y="113"/>
                </a:cubicBezTo>
                <a:cubicBezTo>
                  <a:pt x="3" y="67"/>
                  <a:pt x="3" y="67"/>
                  <a:pt x="3" y="67"/>
                </a:cubicBezTo>
                <a:cubicBezTo>
                  <a:pt x="0" y="65"/>
                  <a:pt x="0" y="61"/>
                  <a:pt x="3" y="58"/>
                </a:cubicBezTo>
                <a:cubicBezTo>
                  <a:pt x="5" y="56"/>
                  <a:pt x="10" y="56"/>
                  <a:pt x="12" y="58"/>
                </a:cubicBezTo>
                <a:cubicBezTo>
                  <a:pt x="53" y="99"/>
                  <a:pt x="53" y="99"/>
                  <a:pt x="53" y="99"/>
                </a:cubicBezTo>
                <a:cubicBezTo>
                  <a:pt x="150" y="3"/>
                  <a:pt x="150" y="3"/>
                  <a:pt x="150" y="3"/>
                </a:cubicBezTo>
                <a:cubicBezTo>
                  <a:pt x="152" y="0"/>
                  <a:pt x="157" y="0"/>
                  <a:pt x="159" y="3"/>
                </a:cubicBezTo>
                <a:cubicBezTo>
                  <a:pt x="162" y="5"/>
                  <a:pt x="162" y="10"/>
                  <a:pt x="159"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03E16E62-041C-475A-61F0-B8A224F13F08}"/>
              </a:ext>
            </a:extLst>
          </p:cNvPr>
          <p:cNvSpPr>
            <a:spLocks noGrp="1" noChangeArrowheads="1"/>
          </p:cNvSpPr>
          <p:nvPr>
            <p:ph type="title"/>
          </p:nvPr>
        </p:nvSpPr>
        <p:spPr bwMode="auto">
          <a:xfrm>
            <a:off x="1492250" y="965200"/>
            <a:ext cx="3465513" cy="2232025"/>
          </a:xfrm>
        </p:spPr>
        <p:txBody>
          <a:bodyPr wrap="square" numCol="1" compatLnSpc="1">
            <a:prstTxWarp prst="textNoShape">
              <a:avLst/>
            </a:prstTxWarp>
          </a:bodyPr>
          <a:lstStyle/>
          <a:p>
            <a:pPr eaLnBrk="1" hangingPunct="1"/>
            <a:r>
              <a:rPr lang="en-US" altLang="en-RO">
                <a:latin typeface="Playfair Display" panose="020F0502020204030204" pitchFamily="34" charset="0"/>
                <a:ea typeface="Playfair Display" panose="020F0502020204030204" pitchFamily="34" charset="0"/>
                <a:cs typeface="Playfair Display" panose="020F0502020204030204" pitchFamily="34" charset="0"/>
              </a:rPr>
              <a:t>Licenta4me.ro</a:t>
            </a:r>
          </a:p>
        </p:txBody>
      </p:sp>
      <p:cxnSp>
        <p:nvCxnSpPr>
          <p:cNvPr id="17" name="Straight Connector 16">
            <a:extLst>
              <a:ext uri="{FF2B5EF4-FFF2-40B4-BE49-F238E27FC236}">
                <a16:creationId xmlns:a16="http://schemas.microsoft.com/office/drawing/2014/main" id="{8643F352-38E7-7BD4-1BAE-B0D9D1F1841E}"/>
              </a:ext>
            </a:extLst>
          </p:cNvPr>
          <p:cNvCxnSpPr/>
          <p:nvPr/>
        </p:nvCxnSpPr>
        <p:spPr>
          <a:xfrm flipV="1">
            <a:off x="5010150" y="965200"/>
            <a:ext cx="374650" cy="3746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107" name="TextBox 17">
            <a:extLst>
              <a:ext uri="{FF2B5EF4-FFF2-40B4-BE49-F238E27FC236}">
                <a16:creationId xmlns:a16="http://schemas.microsoft.com/office/drawing/2014/main" id="{0387149E-64F6-25C5-37D6-6AAC79C726BF}"/>
              </a:ext>
            </a:extLst>
          </p:cNvPr>
          <p:cNvSpPr txBox="1">
            <a:spLocks noChangeArrowheads="1"/>
          </p:cNvSpPr>
          <p:nvPr/>
        </p:nvSpPr>
        <p:spPr bwMode="auto">
          <a:xfrm>
            <a:off x="5384800" y="1114425"/>
            <a:ext cx="47275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r>
              <a:rPr lang="en-GB" altLang="en-RO" sz="1000" b="1">
                <a:solidFill>
                  <a:srgbClr val="000000"/>
                </a:solidFill>
              </a:rPr>
              <a:t>Ai nevoie de o prezentare PowerPoint impresionantă? Noi te putem ajuta!</a:t>
            </a:r>
            <a:endParaRPr lang="en-GB" altLang="en-RO" sz="1000">
              <a:solidFill>
                <a:srgbClr val="000000"/>
              </a:solidFill>
            </a:endParaRPr>
          </a:p>
        </p:txBody>
      </p:sp>
      <p:sp>
        <p:nvSpPr>
          <p:cNvPr id="47108" name="TextBox 18">
            <a:extLst>
              <a:ext uri="{FF2B5EF4-FFF2-40B4-BE49-F238E27FC236}">
                <a16:creationId xmlns:a16="http://schemas.microsoft.com/office/drawing/2014/main" id="{36FD637D-6D8E-4205-09D9-DC40938252D8}"/>
              </a:ext>
            </a:extLst>
          </p:cNvPr>
          <p:cNvSpPr txBox="1">
            <a:spLocks noChangeArrowheads="1"/>
          </p:cNvSpPr>
          <p:nvPr/>
        </p:nvSpPr>
        <p:spPr bwMode="auto">
          <a:xfrm>
            <a:off x="5384800" y="1539875"/>
            <a:ext cx="50927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r>
              <a:rPr lang="en-GB" altLang="en-RO" sz="1000"/>
              <a:t>La Licenta4Me, îți oferim servicii profesioniste de creare a prezentărilor PowerPoint, cu prețuri începând de la 200 de lei. Fie că este vorba despre o prezentare pentru facultate, un eveniment important sau o întâlnire de afaceri, echipa noastră de experți este aici pentru a te asista.</a:t>
            </a:r>
          </a:p>
          <a:p>
            <a:r>
              <a:rPr lang="en-GB" altLang="en-RO" sz="1000"/>
              <a:t>Vizitează </a:t>
            </a:r>
            <a:r>
              <a:rPr lang="en-GB" altLang="en-RO" sz="1000">
                <a:hlinkClick r:id="rId2"/>
              </a:rPr>
              <a:t>icenta4me.ro</a:t>
            </a:r>
            <a:r>
              <a:rPr lang="en-GB" altLang="en-RO" sz="1000"/>
              <a:t>  pentru mai multe detalii legate de prețuri și opțiunile disponibile. Alege profesionalismul și calitatea serviciilor noastre pentru a face o impresie memorabilă!</a:t>
            </a:r>
          </a:p>
        </p:txBody>
      </p:sp>
      <p:grpSp>
        <p:nvGrpSpPr>
          <p:cNvPr id="47109" name="Group 19">
            <a:extLst>
              <a:ext uri="{FF2B5EF4-FFF2-40B4-BE49-F238E27FC236}">
                <a16:creationId xmlns:a16="http://schemas.microsoft.com/office/drawing/2014/main" id="{42985D73-24DE-ABCC-10C1-5FE1E9AD4FC0}"/>
              </a:ext>
            </a:extLst>
          </p:cNvPr>
          <p:cNvGrpSpPr>
            <a:grpSpLocks/>
          </p:cNvGrpSpPr>
          <p:nvPr/>
        </p:nvGrpSpPr>
        <p:grpSpPr bwMode="auto">
          <a:xfrm flipH="1" flipV="1">
            <a:off x="750888" y="-47625"/>
            <a:ext cx="5646737" cy="5648325"/>
            <a:chOff x="-4662444" y="2148396"/>
            <a:chExt cx="5647867" cy="5647865"/>
          </a:xfrm>
        </p:grpSpPr>
        <p:cxnSp>
          <p:nvCxnSpPr>
            <p:cNvPr id="21" name="Straight Connector 20">
              <a:extLst>
                <a:ext uri="{FF2B5EF4-FFF2-40B4-BE49-F238E27FC236}">
                  <a16:creationId xmlns:a16="http://schemas.microsoft.com/office/drawing/2014/main" id="{5A7831D9-D5B9-818B-7FE6-48D6F8168B7D}"/>
                </a:ext>
              </a:extLst>
            </p:cNvPr>
            <p:cNvCxnSpPr/>
            <p:nvPr/>
          </p:nvCxnSpPr>
          <p:spPr>
            <a:xfrm flipV="1">
              <a:off x="-4662444" y="2148396"/>
              <a:ext cx="5647867" cy="564786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C2DA47-42F2-BAF6-15AA-AB58A1702408}"/>
                </a:ext>
              </a:extLst>
            </p:cNvPr>
            <p:cNvCxnSpPr/>
            <p:nvPr/>
          </p:nvCxnSpPr>
          <p:spPr>
            <a:xfrm>
              <a:off x="985423" y="2148396"/>
              <a:ext cx="0" cy="574628"/>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5C1B7D-FD66-87F3-BA49-CDDE07708B45}"/>
                </a:ext>
              </a:extLst>
            </p:cNvPr>
            <p:cNvCxnSpPr/>
            <p:nvPr/>
          </p:nvCxnSpPr>
          <p:spPr>
            <a:xfrm flipH="1">
              <a:off x="407457" y="2148396"/>
              <a:ext cx="577966"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pic>
        <p:nvPicPr>
          <p:cNvPr id="5" name="Picture Placeholder 4" descr="A book with flowers on it&#10;&#10;Description automatically generated">
            <a:extLst>
              <a:ext uri="{FF2B5EF4-FFF2-40B4-BE49-F238E27FC236}">
                <a16:creationId xmlns:a16="http://schemas.microsoft.com/office/drawing/2014/main" id="{0F8B6741-91DA-C4B2-807A-79D54D40489F}"/>
              </a:ext>
            </a:extLst>
          </p:cNvPr>
          <p:cNvPicPr>
            <a:picLocks noGrp="1" noChangeAspect="1"/>
          </p:cNvPicPr>
          <p:nvPr>
            <p:ph type="pic" sz="quarter" idx="12"/>
          </p:nvPr>
        </p:nvPicPr>
        <p:blipFill rotWithShape="1">
          <a:blip r:embed="rId3"/>
          <a:srcRect l="725" t="13832" r="-725" b="39046"/>
          <a:stretch/>
        </p:blipFill>
        <p:spPr>
          <a:xfrm>
            <a:off x="5373688" y="2655888"/>
            <a:ext cx="6818312" cy="4202112"/>
          </a:xfrm>
        </p:spPr>
      </p:pic>
      <p:pic>
        <p:nvPicPr>
          <p:cNvPr id="7" name="Picture Placeholder 6" descr="A computer on a desk&#10;&#10;Description automatically generated">
            <a:extLst>
              <a:ext uri="{FF2B5EF4-FFF2-40B4-BE49-F238E27FC236}">
                <a16:creationId xmlns:a16="http://schemas.microsoft.com/office/drawing/2014/main" id="{5F0BB813-08B8-F1E0-09C0-A8F205B9EFD0}"/>
              </a:ext>
            </a:extLst>
          </p:cNvPr>
          <p:cNvPicPr>
            <a:picLocks noGrp="1" noChangeAspect="1"/>
          </p:cNvPicPr>
          <p:nvPr>
            <p:ph type="pic" sz="quarter" idx="13"/>
          </p:nvPr>
        </p:nvPicPr>
        <p:blipFill rotWithShape="1">
          <a:blip r:embed="rId4"/>
          <a:srcRect l="-1127" t="3931" r="1127" b="27647"/>
          <a:stretch/>
        </p:blipFill>
        <p:spPr>
          <a:xfrm>
            <a:off x="3965575" y="4306888"/>
            <a:ext cx="2816225" cy="2551112"/>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BC91E44E-4E72-E267-C8D6-2917F6D4D6A3}"/>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Presentation Benefets</a:t>
            </a:r>
          </a:p>
        </p:txBody>
      </p:sp>
      <p:sp>
        <p:nvSpPr>
          <p:cNvPr id="3" name="Slide Number Placeholder 2">
            <a:extLst>
              <a:ext uri="{FF2B5EF4-FFF2-40B4-BE49-F238E27FC236}">
                <a16:creationId xmlns:a16="http://schemas.microsoft.com/office/drawing/2014/main" id="{F459C6D1-6C4C-611A-4557-200029B5BA61}"/>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6CB9A3F9-8ECB-974A-B1A9-8158CDDBDE88}" type="slidenum">
              <a:rPr lang="en-US">
                <a:solidFill>
                  <a:schemeClr val="tx1">
                    <a:alpha val="40000"/>
                  </a:schemeClr>
                </a:solidFill>
                <a:latin typeface="+mn-lt"/>
              </a:rPr>
              <a:pPr defTabSz="914330" fontAlgn="auto">
                <a:spcBef>
                  <a:spcPts val="0"/>
                </a:spcBef>
                <a:spcAft>
                  <a:spcPts val="0"/>
                </a:spcAft>
                <a:defRPr/>
              </a:pPr>
              <a:t>20</a:t>
            </a:fld>
            <a:endParaRPr lang="en-US" dirty="0">
              <a:solidFill>
                <a:schemeClr val="tx1">
                  <a:alpha val="40000"/>
                </a:schemeClr>
              </a:solidFill>
              <a:latin typeface="+mn-lt"/>
            </a:endParaRPr>
          </a:p>
        </p:txBody>
      </p:sp>
      <p:grpSp>
        <p:nvGrpSpPr>
          <p:cNvPr id="65539" name="Group 4">
            <a:extLst>
              <a:ext uri="{FF2B5EF4-FFF2-40B4-BE49-F238E27FC236}">
                <a16:creationId xmlns:a16="http://schemas.microsoft.com/office/drawing/2014/main" id="{B577632F-5A25-2121-B884-D021F02C3C25}"/>
              </a:ext>
            </a:extLst>
          </p:cNvPr>
          <p:cNvGrpSpPr>
            <a:grpSpLocks/>
          </p:cNvGrpSpPr>
          <p:nvPr/>
        </p:nvGrpSpPr>
        <p:grpSpPr bwMode="auto">
          <a:xfrm>
            <a:off x="1955800" y="2516188"/>
            <a:ext cx="912813" cy="909637"/>
            <a:chOff x="4135669" y="2782263"/>
            <a:chExt cx="1298882" cy="1293474"/>
          </a:xfrm>
        </p:grpSpPr>
        <p:cxnSp>
          <p:nvCxnSpPr>
            <p:cNvPr id="6" name="Straight Connector 5">
              <a:extLst>
                <a:ext uri="{FF2B5EF4-FFF2-40B4-BE49-F238E27FC236}">
                  <a16:creationId xmlns:a16="http://schemas.microsoft.com/office/drawing/2014/main" id="{0DFFE3D4-2FE4-91F2-C815-E1EA87275229}"/>
                </a:ext>
              </a:extLst>
            </p:cNvPr>
            <p:cNvCxnSpPr/>
            <p:nvPr/>
          </p:nvCxnSpPr>
          <p:spPr>
            <a:xfrm flipV="1">
              <a:off x="4135669" y="2782263"/>
              <a:ext cx="1294364"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545BEB95-E272-178F-D27C-EA091D48F21F}"/>
                </a:ext>
              </a:extLst>
            </p:cNvPr>
            <p:cNvSpPr/>
            <p:nvPr/>
          </p:nvSpPr>
          <p:spPr>
            <a:xfrm>
              <a:off x="4140187" y="2782263"/>
              <a:ext cx="1294364"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65540" name="TextBox 7">
            <a:extLst>
              <a:ext uri="{FF2B5EF4-FFF2-40B4-BE49-F238E27FC236}">
                <a16:creationId xmlns:a16="http://schemas.microsoft.com/office/drawing/2014/main" id="{0ADAC250-1F38-68E5-E7A4-AD20FE5975A2}"/>
              </a:ext>
            </a:extLst>
          </p:cNvPr>
          <p:cNvSpPr txBox="1">
            <a:spLocks noChangeArrowheads="1"/>
          </p:cNvSpPr>
          <p:nvPr/>
        </p:nvSpPr>
        <p:spPr bwMode="auto">
          <a:xfrm>
            <a:off x="3241675" y="2425700"/>
            <a:ext cx="1739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40 Color versions</a:t>
            </a:r>
          </a:p>
        </p:txBody>
      </p:sp>
      <p:sp>
        <p:nvSpPr>
          <p:cNvPr id="9" name="TextBox 8">
            <a:extLst>
              <a:ext uri="{FF2B5EF4-FFF2-40B4-BE49-F238E27FC236}">
                <a16:creationId xmlns:a16="http://schemas.microsoft.com/office/drawing/2014/main" id="{940FD2CC-CF5B-C7B5-A6FB-BC2B92776EC0}"/>
              </a:ext>
            </a:extLst>
          </p:cNvPr>
          <p:cNvSpPr txBox="1"/>
          <p:nvPr/>
        </p:nvSpPr>
        <p:spPr>
          <a:xfrm>
            <a:off x="3231005" y="2781145"/>
            <a:ext cx="2465602"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a:t>
            </a:r>
          </a:p>
        </p:txBody>
      </p:sp>
      <p:sp>
        <p:nvSpPr>
          <p:cNvPr id="65542" name="Freeform 9">
            <a:extLst>
              <a:ext uri="{FF2B5EF4-FFF2-40B4-BE49-F238E27FC236}">
                <a16:creationId xmlns:a16="http://schemas.microsoft.com/office/drawing/2014/main" id="{05BFC54E-C172-209A-2805-06F7E14BFED7}"/>
              </a:ext>
            </a:extLst>
          </p:cNvPr>
          <p:cNvSpPr>
            <a:spLocks/>
          </p:cNvSpPr>
          <p:nvPr/>
        </p:nvSpPr>
        <p:spPr bwMode="auto">
          <a:xfrm>
            <a:off x="2247900" y="2855913"/>
            <a:ext cx="338138" cy="241300"/>
          </a:xfrm>
          <a:custGeom>
            <a:avLst/>
            <a:gdLst>
              <a:gd name="T0" fmla="*/ 691312705 w 162"/>
              <a:gd name="T1" fmla="*/ 52775457 h 115"/>
              <a:gd name="T2" fmla="*/ 252177893 w 162"/>
              <a:gd name="T3" fmla="*/ 496964694 h 115"/>
              <a:gd name="T4" fmla="*/ 230436872 w 162"/>
              <a:gd name="T5" fmla="*/ 505760603 h 115"/>
              <a:gd name="T6" fmla="*/ 213045725 w 162"/>
              <a:gd name="T7" fmla="*/ 496964694 h 115"/>
              <a:gd name="T8" fmla="*/ 13043360 w 162"/>
              <a:gd name="T9" fmla="*/ 294660872 h 115"/>
              <a:gd name="T10" fmla="*/ 13043360 w 162"/>
              <a:gd name="T11" fmla="*/ 255079279 h 115"/>
              <a:gd name="T12" fmla="*/ 52175528 w 162"/>
              <a:gd name="T13" fmla="*/ 255079279 h 115"/>
              <a:gd name="T14" fmla="*/ 230436872 w 162"/>
              <a:gd name="T15" fmla="*/ 435393327 h 115"/>
              <a:gd name="T16" fmla="*/ 652180537 w 162"/>
              <a:gd name="T17" fmla="*/ 13193864 h 115"/>
              <a:gd name="T18" fmla="*/ 691312705 w 162"/>
              <a:gd name="T19" fmla="*/ 13193864 h 115"/>
              <a:gd name="T20" fmla="*/ 691312705 w 162"/>
              <a:gd name="T21" fmla="*/ 52775457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115">
                <a:moveTo>
                  <a:pt x="159" y="12"/>
                </a:moveTo>
                <a:cubicBezTo>
                  <a:pt x="58" y="113"/>
                  <a:pt x="58" y="113"/>
                  <a:pt x="58" y="113"/>
                </a:cubicBezTo>
                <a:cubicBezTo>
                  <a:pt x="57" y="114"/>
                  <a:pt x="55" y="115"/>
                  <a:pt x="53" y="115"/>
                </a:cubicBezTo>
                <a:cubicBezTo>
                  <a:pt x="52" y="115"/>
                  <a:pt x="50" y="114"/>
                  <a:pt x="49" y="113"/>
                </a:cubicBezTo>
                <a:cubicBezTo>
                  <a:pt x="3" y="67"/>
                  <a:pt x="3" y="67"/>
                  <a:pt x="3" y="67"/>
                </a:cubicBezTo>
                <a:cubicBezTo>
                  <a:pt x="0" y="65"/>
                  <a:pt x="0" y="61"/>
                  <a:pt x="3" y="58"/>
                </a:cubicBezTo>
                <a:cubicBezTo>
                  <a:pt x="5" y="56"/>
                  <a:pt x="10" y="56"/>
                  <a:pt x="12" y="58"/>
                </a:cubicBezTo>
                <a:cubicBezTo>
                  <a:pt x="53" y="99"/>
                  <a:pt x="53" y="99"/>
                  <a:pt x="53" y="99"/>
                </a:cubicBezTo>
                <a:cubicBezTo>
                  <a:pt x="150" y="3"/>
                  <a:pt x="150" y="3"/>
                  <a:pt x="150" y="3"/>
                </a:cubicBezTo>
                <a:cubicBezTo>
                  <a:pt x="152" y="0"/>
                  <a:pt x="157" y="0"/>
                  <a:pt x="159" y="3"/>
                </a:cubicBezTo>
                <a:cubicBezTo>
                  <a:pt x="162" y="5"/>
                  <a:pt x="162" y="10"/>
                  <a:pt x="159" y="1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grpSp>
        <p:nvGrpSpPr>
          <p:cNvPr id="65543" name="Group 22">
            <a:extLst>
              <a:ext uri="{FF2B5EF4-FFF2-40B4-BE49-F238E27FC236}">
                <a16:creationId xmlns:a16="http://schemas.microsoft.com/office/drawing/2014/main" id="{5840EF81-D9EE-B1FD-4A97-49DB6040D337}"/>
              </a:ext>
            </a:extLst>
          </p:cNvPr>
          <p:cNvGrpSpPr>
            <a:grpSpLocks/>
          </p:cNvGrpSpPr>
          <p:nvPr/>
        </p:nvGrpSpPr>
        <p:grpSpPr bwMode="auto">
          <a:xfrm>
            <a:off x="1955800" y="4400550"/>
            <a:ext cx="912813" cy="909638"/>
            <a:chOff x="4135669" y="2782263"/>
            <a:chExt cx="1298882" cy="1293474"/>
          </a:xfrm>
        </p:grpSpPr>
        <p:cxnSp>
          <p:nvCxnSpPr>
            <p:cNvPr id="24" name="Straight Connector 23">
              <a:extLst>
                <a:ext uri="{FF2B5EF4-FFF2-40B4-BE49-F238E27FC236}">
                  <a16:creationId xmlns:a16="http://schemas.microsoft.com/office/drawing/2014/main" id="{922D0FE8-8DF7-40E9-EDA0-AE24A5A55CE0}"/>
                </a:ext>
              </a:extLst>
            </p:cNvPr>
            <p:cNvCxnSpPr/>
            <p:nvPr/>
          </p:nvCxnSpPr>
          <p:spPr>
            <a:xfrm flipV="1">
              <a:off x="4135669" y="2782263"/>
              <a:ext cx="1294364"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98074F1-1695-4D5F-09D8-A0710B263326}"/>
                </a:ext>
              </a:extLst>
            </p:cNvPr>
            <p:cNvSpPr/>
            <p:nvPr/>
          </p:nvSpPr>
          <p:spPr>
            <a:xfrm>
              <a:off x="4140187" y="2782263"/>
              <a:ext cx="1294364"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65544" name="TextBox 25">
            <a:extLst>
              <a:ext uri="{FF2B5EF4-FFF2-40B4-BE49-F238E27FC236}">
                <a16:creationId xmlns:a16="http://schemas.microsoft.com/office/drawing/2014/main" id="{3D099675-7407-FA76-CECE-6CA85C2CA327}"/>
              </a:ext>
            </a:extLst>
          </p:cNvPr>
          <p:cNvSpPr txBox="1">
            <a:spLocks noChangeArrowheads="1"/>
          </p:cNvSpPr>
          <p:nvPr/>
        </p:nvSpPr>
        <p:spPr bwMode="auto">
          <a:xfrm>
            <a:off x="3241675" y="4310063"/>
            <a:ext cx="1581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Best Animation</a:t>
            </a:r>
          </a:p>
        </p:txBody>
      </p:sp>
      <p:sp>
        <p:nvSpPr>
          <p:cNvPr id="27" name="TextBox 26">
            <a:extLst>
              <a:ext uri="{FF2B5EF4-FFF2-40B4-BE49-F238E27FC236}">
                <a16:creationId xmlns:a16="http://schemas.microsoft.com/office/drawing/2014/main" id="{FAB0FDD1-0A2E-8183-7928-2D2F99C8D9DA}"/>
              </a:ext>
            </a:extLst>
          </p:cNvPr>
          <p:cNvSpPr txBox="1"/>
          <p:nvPr/>
        </p:nvSpPr>
        <p:spPr>
          <a:xfrm>
            <a:off x="3231005" y="4666108"/>
            <a:ext cx="2465602"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a:t>
            </a:r>
          </a:p>
        </p:txBody>
      </p:sp>
      <p:sp>
        <p:nvSpPr>
          <p:cNvPr id="65546" name="Freeform 27">
            <a:extLst>
              <a:ext uri="{FF2B5EF4-FFF2-40B4-BE49-F238E27FC236}">
                <a16:creationId xmlns:a16="http://schemas.microsoft.com/office/drawing/2014/main" id="{3DCE549E-ECA7-77CE-D975-303CF63D2DB1}"/>
              </a:ext>
            </a:extLst>
          </p:cNvPr>
          <p:cNvSpPr>
            <a:spLocks/>
          </p:cNvSpPr>
          <p:nvPr/>
        </p:nvSpPr>
        <p:spPr bwMode="auto">
          <a:xfrm>
            <a:off x="2247900" y="4741863"/>
            <a:ext cx="338138" cy="239712"/>
          </a:xfrm>
          <a:custGeom>
            <a:avLst/>
            <a:gdLst>
              <a:gd name="T0" fmla="*/ 691312705 w 162"/>
              <a:gd name="T1" fmla="*/ 52428141 h 115"/>
              <a:gd name="T2" fmla="*/ 252177893 w 162"/>
              <a:gd name="T3" fmla="*/ 493694160 h 115"/>
              <a:gd name="T4" fmla="*/ 230436872 w 162"/>
              <a:gd name="T5" fmla="*/ 502432183 h 115"/>
              <a:gd name="T6" fmla="*/ 213045725 w 162"/>
              <a:gd name="T7" fmla="*/ 493694160 h 115"/>
              <a:gd name="T8" fmla="*/ 13043360 w 162"/>
              <a:gd name="T9" fmla="*/ 292721703 h 115"/>
              <a:gd name="T10" fmla="*/ 13043360 w 162"/>
              <a:gd name="T11" fmla="*/ 253400597 h 115"/>
              <a:gd name="T12" fmla="*/ 52175528 w 162"/>
              <a:gd name="T13" fmla="*/ 253400597 h 115"/>
              <a:gd name="T14" fmla="*/ 230436872 w 162"/>
              <a:gd name="T15" fmla="*/ 432527995 h 115"/>
              <a:gd name="T16" fmla="*/ 652180537 w 162"/>
              <a:gd name="T17" fmla="*/ 13107035 h 115"/>
              <a:gd name="T18" fmla="*/ 691312705 w 162"/>
              <a:gd name="T19" fmla="*/ 13107035 h 115"/>
              <a:gd name="T20" fmla="*/ 691312705 w 162"/>
              <a:gd name="T21" fmla="*/ 52428141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115">
                <a:moveTo>
                  <a:pt x="159" y="12"/>
                </a:moveTo>
                <a:cubicBezTo>
                  <a:pt x="58" y="113"/>
                  <a:pt x="58" y="113"/>
                  <a:pt x="58" y="113"/>
                </a:cubicBezTo>
                <a:cubicBezTo>
                  <a:pt x="57" y="114"/>
                  <a:pt x="55" y="115"/>
                  <a:pt x="53" y="115"/>
                </a:cubicBezTo>
                <a:cubicBezTo>
                  <a:pt x="52" y="115"/>
                  <a:pt x="50" y="114"/>
                  <a:pt x="49" y="113"/>
                </a:cubicBezTo>
                <a:cubicBezTo>
                  <a:pt x="3" y="67"/>
                  <a:pt x="3" y="67"/>
                  <a:pt x="3" y="67"/>
                </a:cubicBezTo>
                <a:cubicBezTo>
                  <a:pt x="0" y="65"/>
                  <a:pt x="0" y="61"/>
                  <a:pt x="3" y="58"/>
                </a:cubicBezTo>
                <a:cubicBezTo>
                  <a:pt x="5" y="56"/>
                  <a:pt x="10" y="56"/>
                  <a:pt x="12" y="58"/>
                </a:cubicBezTo>
                <a:cubicBezTo>
                  <a:pt x="53" y="99"/>
                  <a:pt x="53" y="99"/>
                  <a:pt x="53" y="99"/>
                </a:cubicBezTo>
                <a:cubicBezTo>
                  <a:pt x="150" y="3"/>
                  <a:pt x="150" y="3"/>
                  <a:pt x="150" y="3"/>
                </a:cubicBezTo>
                <a:cubicBezTo>
                  <a:pt x="152" y="0"/>
                  <a:pt x="157" y="0"/>
                  <a:pt x="159" y="3"/>
                </a:cubicBezTo>
                <a:cubicBezTo>
                  <a:pt x="162" y="5"/>
                  <a:pt x="162" y="10"/>
                  <a:pt x="159" y="1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grpSp>
        <p:nvGrpSpPr>
          <p:cNvPr id="65547" name="Group 28">
            <a:extLst>
              <a:ext uri="{FF2B5EF4-FFF2-40B4-BE49-F238E27FC236}">
                <a16:creationId xmlns:a16="http://schemas.microsoft.com/office/drawing/2014/main" id="{B1018FEE-D7CD-E67C-3FF4-AF10612F10D4}"/>
              </a:ext>
            </a:extLst>
          </p:cNvPr>
          <p:cNvGrpSpPr>
            <a:grpSpLocks/>
          </p:cNvGrpSpPr>
          <p:nvPr/>
        </p:nvGrpSpPr>
        <p:grpSpPr bwMode="auto">
          <a:xfrm>
            <a:off x="6781800" y="2516188"/>
            <a:ext cx="912813" cy="909637"/>
            <a:chOff x="4135669" y="2782263"/>
            <a:chExt cx="1298882" cy="1293474"/>
          </a:xfrm>
        </p:grpSpPr>
        <p:cxnSp>
          <p:nvCxnSpPr>
            <p:cNvPr id="30" name="Straight Connector 29">
              <a:extLst>
                <a:ext uri="{FF2B5EF4-FFF2-40B4-BE49-F238E27FC236}">
                  <a16:creationId xmlns:a16="http://schemas.microsoft.com/office/drawing/2014/main" id="{84B1D204-9622-FD8E-F0F5-B258A7268858}"/>
                </a:ext>
              </a:extLst>
            </p:cNvPr>
            <p:cNvCxnSpPr/>
            <p:nvPr/>
          </p:nvCxnSpPr>
          <p:spPr>
            <a:xfrm flipV="1">
              <a:off x="4135669" y="2782263"/>
              <a:ext cx="1294364" cy="129347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82B7C0D6-60DB-BC93-FEB3-F815F17B9E12}"/>
                </a:ext>
              </a:extLst>
            </p:cNvPr>
            <p:cNvSpPr/>
            <p:nvPr/>
          </p:nvSpPr>
          <p:spPr>
            <a:xfrm>
              <a:off x="4140187" y="2782263"/>
              <a:ext cx="1294364" cy="12934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65548" name="TextBox 31">
            <a:extLst>
              <a:ext uri="{FF2B5EF4-FFF2-40B4-BE49-F238E27FC236}">
                <a16:creationId xmlns:a16="http://schemas.microsoft.com/office/drawing/2014/main" id="{A2FB0671-FB82-7913-3A11-1A277629771D}"/>
              </a:ext>
            </a:extLst>
          </p:cNvPr>
          <p:cNvSpPr txBox="1">
            <a:spLocks noChangeArrowheads="1"/>
          </p:cNvSpPr>
          <p:nvPr/>
        </p:nvSpPr>
        <p:spPr bwMode="auto">
          <a:xfrm>
            <a:off x="8067675" y="2425700"/>
            <a:ext cx="1271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Easy custom</a:t>
            </a:r>
          </a:p>
        </p:txBody>
      </p:sp>
      <p:sp>
        <p:nvSpPr>
          <p:cNvPr id="33" name="TextBox 32">
            <a:extLst>
              <a:ext uri="{FF2B5EF4-FFF2-40B4-BE49-F238E27FC236}">
                <a16:creationId xmlns:a16="http://schemas.microsoft.com/office/drawing/2014/main" id="{A73BB977-01B3-E5F2-3E78-E7E45F0FE10F}"/>
              </a:ext>
            </a:extLst>
          </p:cNvPr>
          <p:cNvSpPr txBox="1"/>
          <p:nvPr/>
        </p:nvSpPr>
        <p:spPr>
          <a:xfrm>
            <a:off x="8057005" y="2781145"/>
            <a:ext cx="2465602"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a:t>
            </a:r>
          </a:p>
        </p:txBody>
      </p:sp>
      <p:sp>
        <p:nvSpPr>
          <p:cNvPr id="65550" name="Freeform 33">
            <a:extLst>
              <a:ext uri="{FF2B5EF4-FFF2-40B4-BE49-F238E27FC236}">
                <a16:creationId xmlns:a16="http://schemas.microsoft.com/office/drawing/2014/main" id="{CC2D778F-9D49-5E52-525A-E33FAF423FE2}"/>
              </a:ext>
            </a:extLst>
          </p:cNvPr>
          <p:cNvSpPr>
            <a:spLocks/>
          </p:cNvSpPr>
          <p:nvPr/>
        </p:nvSpPr>
        <p:spPr bwMode="auto">
          <a:xfrm>
            <a:off x="7073900" y="2855913"/>
            <a:ext cx="338138" cy="241300"/>
          </a:xfrm>
          <a:custGeom>
            <a:avLst/>
            <a:gdLst>
              <a:gd name="T0" fmla="*/ 691312705 w 162"/>
              <a:gd name="T1" fmla="*/ 52775457 h 115"/>
              <a:gd name="T2" fmla="*/ 252177893 w 162"/>
              <a:gd name="T3" fmla="*/ 496964694 h 115"/>
              <a:gd name="T4" fmla="*/ 230436872 w 162"/>
              <a:gd name="T5" fmla="*/ 505760603 h 115"/>
              <a:gd name="T6" fmla="*/ 213045725 w 162"/>
              <a:gd name="T7" fmla="*/ 496964694 h 115"/>
              <a:gd name="T8" fmla="*/ 13043360 w 162"/>
              <a:gd name="T9" fmla="*/ 294660872 h 115"/>
              <a:gd name="T10" fmla="*/ 13043360 w 162"/>
              <a:gd name="T11" fmla="*/ 255079279 h 115"/>
              <a:gd name="T12" fmla="*/ 52175528 w 162"/>
              <a:gd name="T13" fmla="*/ 255079279 h 115"/>
              <a:gd name="T14" fmla="*/ 230436872 w 162"/>
              <a:gd name="T15" fmla="*/ 435393327 h 115"/>
              <a:gd name="T16" fmla="*/ 652180537 w 162"/>
              <a:gd name="T17" fmla="*/ 13193864 h 115"/>
              <a:gd name="T18" fmla="*/ 691312705 w 162"/>
              <a:gd name="T19" fmla="*/ 13193864 h 115"/>
              <a:gd name="T20" fmla="*/ 691312705 w 162"/>
              <a:gd name="T21" fmla="*/ 52775457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115">
                <a:moveTo>
                  <a:pt x="159" y="12"/>
                </a:moveTo>
                <a:cubicBezTo>
                  <a:pt x="58" y="113"/>
                  <a:pt x="58" y="113"/>
                  <a:pt x="58" y="113"/>
                </a:cubicBezTo>
                <a:cubicBezTo>
                  <a:pt x="57" y="114"/>
                  <a:pt x="55" y="115"/>
                  <a:pt x="53" y="115"/>
                </a:cubicBezTo>
                <a:cubicBezTo>
                  <a:pt x="52" y="115"/>
                  <a:pt x="50" y="114"/>
                  <a:pt x="49" y="113"/>
                </a:cubicBezTo>
                <a:cubicBezTo>
                  <a:pt x="3" y="67"/>
                  <a:pt x="3" y="67"/>
                  <a:pt x="3" y="67"/>
                </a:cubicBezTo>
                <a:cubicBezTo>
                  <a:pt x="0" y="65"/>
                  <a:pt x="0" y="61"/>
                  <a:pt x="3" y="58"/>
                </a:cubicBezTo>
                <a:cubicBezTo>
                  <a:pt x="5" y="56"/>
                  <a:pt x="10" y="56"/>
                  <a:pt x="12" y="58"/>
                </a:cubicBezTo>
                <a:cubicBezTo>
                  <a:pt x="53" y="99"/>
                  <a:pt x="53" y="99"/>
                  <a:pt x="53" y="99"/>
                </a:cubicBezTo>
                <a:cubicBezTo>
                  <a:pt x="150" y="3"/>
                  <a:pt x="150" y="3"/>
                  <a:pt x="150" y="3"/>
                </a:cubicBezTo>
                <a:cubicBezTo>
                  <a:pt x="152" y="0"/>
                  <a:pt x="157" y="0"/>
                  <a:pt x="159" y="3"/>
                </a:cubicBezTo>
                <a:cubicBezTo>
                  <a:pt x="162" y="5"/>
                  <a:pt x="162" y="10"/>
                  <a:pt x="159" y="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grpSp>
        <p:nvGrpSpPr>
          <p:cNvPr id="65551" name="Group 34">
            <a:extLst>
              <a:ext uri="{FF2B5EF4-FFF2-40B4-BE49-F238E27FC236}">
                <a16:creationId xmlns:a16="http://schemas.microsoft.com/office/drawing/2014/main" id="{7102E279-D925-F737-F0CD-4263B5067782}"/>
              </a:ext>
            </a:extLst>
          </p:cNvPr>
          <p:cNvGrpSpPr>
            <a:grpSpLocks/>
          </p:cNvGrpSpPr>
          <p:nvPr/>
        </p:nvGrpSpPr>
        <p:grpSpPr bwMode="auto">
          <a:xfrm>
            <a:off x="6781800" y="4400550"/>
            <a:ext cx="912813" cy="909638"/>
            <a:chOff x="4135669" y="2782263"/>
            <a:chExt cx="1298882" cy="1293474"/>
          </a:xfrm>
        </p:grpSpPr>
        <p:cxnSp>
          <p:nvCxnSpPr>
            <p:cNvPr id="36" name="Straight Connector 35">
              <a:extLst>
                <a:ext uri="{FF2B5EF4-FFF2-40B4-BE49-F238E27FC236}">
                  <a16:creationId xmlns:a16="http://schemas.microsoft.com/office/drawing/2014/main" id="{86504700-0BA3-EC38-4781-9ACED08F2CF6}"/>
                </a:ext>
              </a:extLst>
            </p:cNvPr>
            <p:cNvCxnSpPr/>
            <p:nvPr/>
          </p:nvCxnSpPr>
          <p:spPr>
            <a:xfrm flipV="1">
              <a:off x="4135669" y="2782263"/>
              <a:ext cx="1294364" cy="1293474"/>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FDE94E04-FC88-27E7-942C-A236F00AF845}"/>
                </a:ext>
              </a:extLst>
            </p:cNvPr>
            <p:cNvSpPr/>
            <p:nvPr/>
          </p:nvSpPr>
          <p:spPr>
            <a:xfrm>
              <a:off x="4140187" y="2782263"/>
              <a:ext cx="1294364"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65552" name="TextBox 37">
            <a:extLst>
              <a:ext uri="{FF2B5EF4-FFF2-40B4-BE49-F238E27FC236}">
                <a16:creationId xmlns:a16="http://schemas.microsoft.com/office/drawing/2014/main" id="{2916C1BA-AE94-72EC-4B92-6247F98A7A0E}"/>
              </a:ext>
            </a:extLst>
          </p:cNvPr>
          <p:cNvSpPr txBox="1">
            <a:spLocks noChangeArrowheads="1"/>
          </p:cNvSpPr>
          <p:nvPr/>
        </p:nvSpPr>
        <p:spPr bwMode="auto">
          <a:xfrm>
            <a:off x="8067675" y="4310063"/>
            <a:ext cx="1582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Minimal Design</a:t>
            </a:r>
          </a:p>
        </p:txBody>
      </p:sp>
      <p:sp>
        <p:nvSpPr>
          <p:cNvPr id="39" name="TextBox 38">
            <a:extLst>
              <a:ext uri="{FF2B5EF4-FFF2-40B4-BE49-F238E27FC236}">
                <a16:creationId xmlns:a16="http://schemas.microsoft.com/office/drawing/2014/main" id="{80C2FA2D-208F-4D0B-8FEB-496D66CA0236}"/>
              </a:ext>
            </a:extLst>
          </p:cNvPr>
          <p:cNvSpPr txBox="1"/>
          <p:nvPr/>
        </p:nvSpPr>
        <p:spPr>
          <a:xfrm>
            <a:off x="8057005" y="4666108"/>
            <a:ext cx="2465602"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a:t>
            </a:r>
          </a:p>
        </p:txBody>
      </p:sp>
      <p:sp>
        <p:nvSpPr>
          <p:cNvPr id="65554" name="Freeform 39">
            <a:extLst>
              <a:ext uri="{FF2B5EF4-FFF2-40B4-BE49-F238E27FC236}">
                <a16:creationId xmlns:a16="http://schemas.microsoft.com/office/drawing/2014/main" id="{A6C38FE7-CE8F-A56F-15E8-9FA1CD9C4B2E}"/>
              </a:ext>
            </a:extLst>
          </p:cNvPr>
          <p:cNvSpPr>
            <a:spLocks/>
          </p:cNvSpPr>
          <p:nvPr/>
        </p:nvSpPr>
        <p:spPr bwMode="auto">
          <a:xfrm>
            <a:off x="7073900" y="4741863"/>
            <a:ext cx="338138" cy="239712"/>
          </a:xfrm>
          <a:custGeom>
            <a:avLst/>
            <a:gdLst>
              <a:gd name="T0" fmla="*/ 691312705 w 162"/>
              <a:gd name="T1" fmla="*/ 52428141 h 115"/>
              <a:gd name="T2" fmla="*/ 252177893 w 162"/>
              <a:gd name="T3" fmla="*/ 493694160 h 115"/>
              <a:gd name="T4" fmla="*/ 230436872 w 162"/>
              <a:gd name="T5" fmla="*/ 502432183 h 115"/>
              <a:gd name="T6" fmla="*/ 213045725 w 162"/>
              <a:gd name="T7" fmla="*/ 493694160 h 115"/>
              <a:gd name="T8" fmla="*/ 13043360 w 162"/>
              <a:gd name="T9" fmla="*/ 292721703 h 115"/>
              <a:gd name="T10" fmla="*/ 13043360 w 162"/>
              <a:gd name="T11" fmla="*/ 253400597 h 115"/>
              <a:gd name="T12" fmla="*/ 52175528 w 162"/>
              <a:gd name="T13" fmla="*/ 253400597 h 115"/>
              <a:gd name="T14" fmla="*/ 230436872 w 162"/>
              <a:gd name="T15" fmla="*/ 432527995 h 115"/>
              <a:gd name="T16" fmla="*/ 652180537 w 162"/>
              <a:gd name="T17" fmla="*/ 13107035 h 115"/>
              <a:gd name="T18" fmla="*/ 691312705 w 162"/>
              <a:gd name="T19" fmla="*/ 13107035 h 115"/>
              <a:gd name="T20" fmla="*/ 691312705 w 162"/>
              <a:gd name="T21" fmla="*/ 52428141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115">
                <a:moveTo>
                  <a:pt x="159" y="12"/>
                </a:moveTo>
                <a:cubicBezTo>
                  <a:pt x="58" y="113"/>
                  <a:pt x="58" y="113"/>
                  <a:pt x="58" y="113"/>
                </a:cubicBezTo>
                <a:cubicBezTo>
                  <a:pt x="57" y="114"/>
                  <a:pt x="55" y="115"/>
                  <a:pt x="53" y="115"/>
                </a:cubicBezTo>
                <a:cubicBezTo>
                  <a:pt x="52" y="115"/>
                  <a:pt x="50" y="114"/>
                  <a:pt x="49" y="113"/>
                </a:cubicBezTo>
                <a:cubicBezTo>
                  <a:pt x="3" y="67"/>
                  <a:pt x="3" y="67"/>
                  <a:pt x="3" y="67"/>
                </a:cubicBezTo>
                <a:cubicBezTo>
                  <a:pt x="0" y="65"/>
                  <a:pt x="0" y="61"/>
                  <a:pt x="3" y="58"/>
                </a:cubicBezTo>
                <a:cubicBezTo>
                  <a:pt x="5" y="56"/>
                  <a:pt x="10" y="56"/>
                  <a:pt x="12" y="58"/>
                </a:cubicBezTo>
                <a:cubicBezTo>
                  <a:pt x="53" y="99"/>
                  <a:pt x="53" y="99"/>
                  <a:pt x="53" y="99"/>
                </a:cubicBezTo>
                <a:cubicBezTo>
                  <a:pt x="150" y="3"/>
                  <a:pt x="150" y="3"/>
                  <a:pt x="150" y="3"/>
                </a:cubicBezTo>
                <a:cubicBezTo>
                  <a:pt x="152" y="0"/>
                  <a:pt x="157" y="0"/>
                  <a:pt x="159" y="3"/>
                </a:cubicBezTo>
                <a:cubicBezTo>
                  <a:pt x="162" y="5"/>
                  <a:pt x="162" y="10"/>
                  <a:pt x="159" y="1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2E0E5A4A-3350-CA24-C017-AFE68925C726}"/>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Our Vision</a:t>
            </a:r>
          </a:p>
        </p:txBody>
      </p:sp>
      <p:sp>
        <p:nvSpPr>
          <p:cNvPr id="3" name="Slide Number Placeholder 2">
            <a:extLst>
              <a:ext uri="{FF2B5EF4-FFF2-40B4-BE49-F238E27FC236}">
                <a16:creationId xmlns:a16="http://schemas.microsoft.com/office/drawing/2014/main" id="{2A6D6D91-8021-1C96-6106-57CD473EF888}"/>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80097B28-1466-904A-833E-D256F3CE1076}" type="slidenum">
              <a:rPr lang="en-US">
                <a:solidFill>
                  <a:schemeClr val="tx1">
                    <a:alpha val="40000"/>
                  </a:schemeClr>
                </a:solidFill>
                <a:latin typeface="+mn-lt"/>
              </a:rPr>
              <a:pPr defTabSz="914330" fontAlgn="auto">
                <a:spcBef>
                  <a:spcPts val="0"/>
                </a:spcBef>
                <a:spcAft>
                  <a:spcPts val="0"/>
                </a:spcAft>
                <a:defRPr/>
              </a:pPr>
              <a:t>21</a:t>
            </a:fld>
            <a:endParaRPr lang="en-US" dirty="0">
              <a:solidFill>
                <a:schemeClr val="tx1">
                  <a:alpha val="40000"/>
                </a:schemeClr>
              </a:solidFill>
              <a:latin typeface="+mn-lt"/>
            </a:endParaRPr>
          </a:p>
        </p:txBody>
      </p:sp>
      <p:grpSp>
        <p:nvGrpSpPr>
          <p:cNvPr id="66563" name="Group 4">
            <a:extLst>
              <a:ext uri="{FF2B5EF4-FFF2-40B4-BE49-F238E27FC236}">
                <a16:creationId xmlns:a16="http://schemas.microsoft.com/office/drawing/2014/main" id="{6BC77890-3B8E-AD98-1EEF-D4DDFFADCAF8}"/>
              </a:ext>
            </a:extLst>
          </p:cNvPr>
          <p:cNvGrpSpPr>
            <a:grpSpLocks/>
          </p:cNvGrpSpPr>
          <p:nvPr/>
        </p:nvGrpSpPr>
        <p:grpSpPr bwMode="auto">
          <a:xfrm>
            <a:off x="4362450" y="2232025"/>
            <a:ext cx="3467100" cy="3451225"/>
            <a:chOff x="4135669" y="2782263"/>
            <a:chExt cx="1298882" cy="1293474"/>
          </a:xfrm>
        </p:grpSpPr>
        <p:cxnSp>
          <p:nvCxnSpPr>
            <p:cNvPr id="6" name="Straight Connector 5">
              <a:extLst>
                <a:ext uri="{FF2B5EF4-FFF2-40B4-BE49-F238E27FC236}">
                  <a16:creationId xmlns:a16="http://schemas.microsoft.com/office/drawing/2014/main" id="{F7009027-C745-4E09-C2A4-8718717E29D3}"/>
                </a:ext>
              </a:extLst>
            </p:cNvPr>
            <p:cNvCxnSpPr/>
            <p:nvPr/>
          </p:nvCxnSpPr>
          <p:spPr>
            <a:xfrm flipV="1">
              <a:off x="4135669" y="2782263"/>
              <a:ext cx="1293530" cy="1293474"/>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B353BF1-0CD1-0933-0358-9D5E892F5EC1}"/>
                </a:ext>
              </a:extLst>
            </p:cNvPr>
            <p:cNvSpPr/>
            <p:nvPr/>
          </p:nvSpPr>
          <p:spPr>
            <a:xfrm>
              <a:off x="4141022" y="2782263"/>
              <a:ext cx="1293529" cy="1293474"/>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cxnSp>
        <p:nvCxnSpPr>
          <p:cNvPr id="9" name="Straight Connector 8">
            <a:extLst>
              <a:ext uri="{FF2B5EF4-FFF2-40B4-BE49-F238E27FC236}">
                <a16:creationId xmlns:a16="http://schemas.microsoft.com/office/drawing/2014/main" id="{1AD30988-00A2-83B1-2674-15D89EA899A4}"/>
              </a:ext>
            </a:extLst>
          </p:cNvPr>
          <p:cNvCxnSpPr>
            <a:stCxn id="7" idx="2"/>
            <a:endCxn id="7" idx="6"/>
          </p:cNvCxnSpPr>
          <p:nvPr/>
        </p:nvCxnSpPr>
        <p:spPr>
          <a:xfrm>
            <a:off x="4376738" y="3957638"/>
            <a:ext cx="3452812" cy="0"/>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07F88B-633A-955F-AC79-782CA66D9968}"/>
              </a:ext>
            </a:extLst>
          </p:cNvPr>
          <p:cNvCxnSpPr>
            <a:stCxn id="7" idx="0"/>
            <a:endCxn id="7" idx="4"/>
          </p:cNvCxnSpPr>
          <p:nvPr/>
        </p:nvCxnSpPr>
        <p:spPr>
          <a:xfrm>
            <a:off x="6103938" y="2232025"/>
            <a:ext cx="0" cy="3451225"/>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4" name="Pie 13">
            <a:extLst>
              <a:ext uri="{FF2B5EF4-FFF2-40B4-BE49-F238E27FC236}">
                <a16:creationId xmlns:a16="http://schemas.microsoft.com/office/drawing/2014/main" id="{3059996F-9814-6923-0CC5-6DF7D61BA627}"/>
              </a:ext>
            </a:extLst>
          </p:cNvPr>
          <p:cNvSpPr/>
          <p:nvPr/>
        </p:nvSpPr>
        <p:spPr>
          <a:xfrm>
            <a:off x="4376738" y="2235200"/>
            <a:ext cx="3452812" cy="3451225"/>
          </a:xfrm>
          <a:prstGeom prst="pie">
            <a:avLst>
              <a:gd name="adj1" fmla="val 16196364"/>
              <a:gd name="adj2" fmla="val 21592603"/>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solidFill>
                <a:schemeClr val="tx1"/>
              </a:solidFill>
            </a:endParaRPr>
          </a:p>
        </p:txBody>
      </p:sp>
      <p:sp>
        <p:nvSpPr>
          <p:cNvPr id="66567" name="Freeform 225">
            <a:extLst>
              <a:ext uri="{FF2B5EF4-FFF2-40B4-BE49-F238E27FC236}">
                <a16:creationId xmlns:a16="http://schemas.microsoft.com/office/drawing/2014/main" id="{57FA58CB-266E-0C98-F4C7-829C6D634379}"/>
              </a:ext>
            </a:extLst>
          </p:cNvPr>
          <p:cNvSpPr>
            <a:spLocks noEditPoints="1"/>
          </p:cNvSpPr>
          <p:nvPr/>
        </p:nvSpPr>
        <p:spPr bwMode="auto">
          <a:xfrm>
            <a:off x="5141913" y="3017838"/>
            <a:ext cx="522287" cy="527050"/>
          </a:xfrm>
          <a:custGeom>
            <a:avLst/>
            <a:gdLst>
              <a:gd name="T0" fmla="*/ 829131406 w 329"/>
              <a:gd name="T1" fmla="*/ 0 h 332"/>
              <a:gd name="T2" fmla="*/ 0 w 329"/>
              <a:gd name="T3" fmla="*/ 0 h 332"/>
              <a:gd name="T4" fmla="*/ 0 w 329"/>
              <a:gd name="T5" fmla="*/ 667842200 h 332"/>
              <a:gd name="T6" fmla="*/ 264616947 w 329"/>
              <a:gd name="T7" fmla="*/ 667842200 h 332"/>
              <a:gd name="T8" fmla="*/ 173891409 w 329"/>
              <a:gd name="T9" fmla="*/ 821570938 h 332"/>
              <a:gd name="T10" fmla="*/ 206652615 w 329"/>
              <a:gd name="T11" fmla="*/ 836691875 h 332"/>
              <a:gd name="T12" fmla="*/ 302418460 w 329"/>
              <a:gd name="T13" fmla="*/ 667842200 h 332"/>
              <a:gd name="T14" fmla="*/ 395664946 w 329"/>
              <a:gd name="T15" fmla="*/ 667842200 h 332"/>
              <a:gd name="T16" fmla="*/ 395664946 w 329"/>
              <a:gd name="T17" fmla="*/ 783769388 h 332"/>
              <a:gd name="T18" fmla="*/ 433466460 w 329"/>
              <a:gd name="T19" fmla="*/ 783769388 h 332"/>
              <a:gd name="T20" fmla="*/ 433466460 w 329"/>
              <a:gd name="T21" fmla="*/ 667842200 h 332"/>
              <a:gd name="T22" fmla="*/ 526712946 w 329"/>
              <a:gd name="T23" fmla="*/ 667842200 h 332"/>
              <a:gd name="T24" fmla="*/ 624998152 w 329"/>
              <a:gd name="T25" fmla="*/ 836691875 h 332"/>
              <a:gd name="T26" fmla="*/ 655239998 w 329"/>
              <a:gd name="T27" fmla="*/ 821570938 h 332"/>
              <a:gd name="T28" fmla="*/ 564514460 w 329"/>
              <a:gd name="T29" fmla="*/ 667842200 h 332"/>
              <a:gd name="T30" fmla="*/ 829131406 w 329"/>
              <a:gd name="T31" fmla="*/ 667842200 h 332"/>
              <a:gd name="T32" fmla="*/ 829131406 w 329"/>
              <a:gd name="T33" fmla="*/ 0 h 332"/>
              <a:gd name="T34" fmla="*/ 796368613 w 329"/>
              <a:gd name="T35" fmla="*/ 635079375 h 332"/>
              <a:gd name="T36" fmla="*/ 37803101 w 329"/>
              <a:gd name="T37" fmla="*/ 635079375 h 332"/>
              <a:gd name="T38" fmla="*/ 37803101 w 329"/>
              <a:gd name="T39" fmla="*/ 37803138 h 332"/>
              <a:gd name="T40" fmla="*/ 796368613 w 329"/>
              <a:gd name="T41" fmla="*/ 37803138 h 332"/>
              <a:gd name="T42" fmla="*/ 796368613 w 329"/>
              <a:gd name="T43" fmla="*/ 635079375 h 332"/>
              <a:gd name="T44" fmla="*/ 277216922 w 329"/>
              <a:gd name="T45" fmla="*/ 304939700 h 332"/>
              <a:gd name="T46" fmla="*/ 123488332 w 329"/>
              <a:gd name="T47" fmla="*/ 304939700 h 332"/>
              <a:gd name="T48" fmla="*/ 123488332 w 329"/>
              <a:gd name="T49" fmla="*/ 551915013 h 332"/>
              <a:gd name="T50" fmla="*/ 282257230 w 329"/>
              <a:gd name="T51" fmla="*/ 551915013 h 332"/>
              <a:gd name="T52" fmla="*/ 282257230 w 329"/>
              <a:gd name="T53" fmla="*/ 304939700 h 332"/>
              <a:gd name="T54" fmla="*/ 277216922 w 329"/>
              <a:gd name="T55" fmla="*/ 304939700 h 332"/>
              <a:gd name="T56" fmla="*/ 244455716 w 329"/>
              <a:gd name="T57" fmla="*/ 514111875 h 332"/>
              <a:gd name="T58" fmla="*/ 161289846 w 329"/>
              <a:gd name="T59" fmla="*/ 514111875 h 332"/>
              <a:gd name="T60" fmla="*/ 161289846 w 329"/>
              <a:gd name="T61" fmla="*/ 345262200 h 332"/>
              <a:gd name="T62" fmla="*/ 244455716 w 329"/>
              <a:gd name="T63" fmla="*/ 345262200 h 332"/>
              <a:gd name="T64" fmla="*/ 244455716 w 329"/>
              <a:gd name="T65" fmla="*/ 514111875 h 332"/>
              <a:gd name="T66" fmla="*/ 493950152 w 329"/>
              <a:gd name="T67" fmla="*/ 141128750 h 332"/>
              <a:gd name="T68" fmla="*/ 340221562 w 329"/>
              <a:gd name="T69" fmla="*/ 141128750 h 332"/>
              <a:gd name="T70" fmla="*/ 340221562 w 329"/>
              <a:gd name="T71" fmla="*/ 551915013 h 332"/>
              <a:gd name="T72" fmla="*/ 493950152 w 329"/>
              <a:gd name="T73" fmla="*/ 551915013 h 332"/>
              <a:gd name="T74" fmla="*/ 493950152 w 329"/>
              <a:gd name="T75" fmla="*/ 141128750 h 332"/>
              <a:gd name="T76" fmla="*/ 456148638 w 329"/>
              <a:gd name="T77" fmla="*/ 514111875 h 332"/>
              <a:gd name="T78" fmla="*/ 372982768 w 329"/>
              <a:gd name="T79" fmla="*/ 514111875 h 332"/>
              <a:gd name="T80" fmla="*/ 372982768 w 329"/>
              <a:gd name="T81" fmla="*/ 181451250 h 332"/>
              <a:gd name="T82" fmla="*/ 456148638 w 329"/>
              <a:gd name="T83" fmla="*/ 181451250 h 332"/>
              <a:gd name="T84" fmla="*/ 456148638 w 329"/>
              <a:gd name="T85" fmla="*/ 514111875 h 332"/>
              <a:gd name="T86" fmla="*/ 705643074 w 329"/>
              <a:gd name="T87" fmla="*/ 234375325 h 332"/>
              <a:gd name="T88" fmla="*/ 554433844 w 329"/>
              <a:gd name="T89" fmla="*/ 234375325 h 332"/>
              <a:gd name="T90" fmla="*/ 554433844 w 329"/>
              <a:gd name="T91" fmla="*/ 551915013 h 332"/>
              <a:gd name="T92" fmla="*/ 705643074 w 329"/>
              <a:gd name="T93" fmla="*/ 551915013 h 332"/>
              <a:gd name="T94" fmla="*/ 705643074 w 329"/>
              <a:gd name="T95" fmla="*/ 234375325 h 332"/>
              <a:gd name="T96" fmla="*/ 667841561 w 329"/>
              <a:gd name="T97" fmla="*/ 514111875 h 332"/>
              <a:gd name="T98" fmla="*/ 584675690 w 329"/>
              <a:gd name="T99" fmla="*/ 514111875 h 332"/>
              <a:gd name="T100" fmla="*/ 584675690 w 329"/>
              <a:gd name="T101" fmla="*/ 267136563 h 332"/>
              <a:gd name="T102" fmla="*/ 667841561 w 329"/>
              <a:gd name="T103" fmla="*/ 267136563 h 332"/>
              <a:gd name="T104" fmla="*/ 667841561 w 329"/>
              <a:gd name="T105" fmla="*/ 514111875 h 3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29" h="332">
                <a:moveTo>
                  <a:pt x="329" y="0"/>
                </a:moveTo>
                <a:lnTo>
                  <a:pt x="0" y="0"/>
                </a:lnTo>
                <a:lnTo>
                  <a:pt x="0" y="265"/>
                </a:lnTo>
                <a:lnTo>
                  <a:pt x="105" y="265"/>
                </a:lnTo>
                <a:lnTo>
                  <a:pt x="69" y="326"/>
                </a:lnTo>
                <a:lnTo>
                  <a:pt x="82" y="332"/>
                </a:lnTo>
                <a:lnTo>
                  <a:pt x="120" y="265"/>
                </a:lnTo>
                <a:lnTo>
                  <a:pt x="157" y="265"/>
                </a:lnTo>
                <a:lnTo>
                  <a:pt x="157" y="311"/>
                </a:lnTo>
                <a:lnTo>
                  <a:pt x="172" y="311"/>
                </a:lnTo>
                <a:lnTo>
                  <a:pt x="172" y="265"/>
                </a:lnTo>
                <a:lnTo>
                  <a:pt x="209" y="265"/>
                </a:lnTo>
                <a:lnTo>
                  <a:pt x="248" y="332"/>
                </a:lnTo>
                <a:lnTo>
                  <a:pt x="260" y="326"/>
                </a:lnTo>
                <a:lnTo>
                  <a:pt x="224" y="265"/>
                </a:lnTo>
                <a:lnTo>
                  <a:pt x="329" y="265"/>
                </a:lnTo>
                <a:lnTo>
                  <a:pt x="329" y="0"/>
                </a:lnTo>
                <a:close/>
                <a:moveTo>
                  <a:pt x="316" y="252"/>
                </a:moveTo>
                <a:lnTo>
                  <a:pt x="15" y="252"/>
                </a:lnTo>
                <a:lnTo>
                  <a:pt x="15" y="15"/>
                </a:lnTo>
                <a:lnTo>
                  <a:pt x="316" y="15"/>
                </a:lnTo>
                <a:lnTo>
                  <a:pt x="316" y="252"/>
                </a:lnTo>
                <a:close/>
                <a:moveTo>
                  <a:pt x="110" y="121"/>
                </a:moveTo>
                <a:lnTo>
                  <a:pt x="49" y="121"/>
                </a:lnTo>
                <a:lnTo>
                  <a:pt x="49" y="219"/>
                </a:lnTo>
                <a:lnTo>
                  <a:pt x="112" y="219"/>
                </a:lnTo>
                <a:lnTo>
                  <a:pt x="112" y="121"/>
                </a:lnTo>
                <a:lnTo>
                  <a:pt x="110" y="121"/>
                </a:lnTo>
                <a:close/>
                <a:moveTo>
                  <a:pt x="97" y="204"/>
                </a:moveTo>
                <a:lnTo>
                  <a:pt x="64" y="204"/>
                </a:lnTo>
                <a:lnTo>
                  <a:pt x="64" y="137"/>
                </a:lnTo>
                <a:lnTo>
                  <a:pt x="97" y="137"/>
                </a:lnTo>
                <a:lnTo>
                  <a:pt x="97" y="204"/>
                </a:lnTo>
                <a:close/>
                <a:moveTo>
                  <a:pt x="196" y="56"/>
                </a:moveTo>
                <a:lnTo>
                  <a:pt x="135" y="56"/>
                </a:lnTo>
                <a:lnTo>
                  <a:pt x="135" y="219"/>
                </a:lnTo>
                <a:lnTo>
                  <a:pt x="196" y="219"/>
                </a:lnTo>
                <a:lnTo>
                  <a:pt x="196" y="56"/>
                </a:lnTo>
                <a:close/>
                <a:moveTo>
                  <a:pt x="181" y="204"/>
                </a:moveTo>
                <a:lnTo>
                  <a:pt x="148" y="204"/>
                </a:lnTo>
                <a:lnTo>
                  <a:pt x="148" y="72"/>
                </a:lnTo>
                <a:lnTo>
                  <a:pt x="181" y="72"/>
                </a:lnTo>
                <a:lnTo>
                  <a:pt x="181" y="204"/>
                </a:lnTo>
                <a:close/>
                <a:moveTo>
                  <a:pt x="280" y="93"/>
                </a:moveTo>
                <a:lnTo>
                  <a:pt x="220" y="93"/>
                </a:lnTo>
                <a:lnTo>
                  <a:pt x="220" y="219"/>
                </a:lnTo>
                <a:lnTo>
                  <a:pt x="280" y="219"/>
                </a:lnTo>
                <a:lnTo>
                  <a:pt x="280" y="93"/>
                </a:lnTo>
                <a:close/>
                <a:moveTo>
                  <a:pt x="265" y="204"/>
                </a:moveTo>
                <a:lnTo>
                  <a:pt x="232" y="204"/>
                </a:lnTo>
                <a:lnTo>
                  <a:pt x="232" y="106"/>
                </a:lnTo>
                <a:lnTo>
                  <a:pt x="265" y="106"/>
                </a:lnTo>
                <a:lnTo>
                  <a:pt x="265" y="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66568" name="Freeform 212">
            <a:extLst>
              <a:ext uri="{FF2B5EF4-FFF2-40B4-BE49-F238E27FC236}">
                <a16:creationId xmlns:a16="http://schemas.microsoft.com/office/drawing/2014/main" id="{87270BA8-153E-0E2F-5B1B-ABC71696E307}"/>
              </a:ext>
            </a:extLst>
          </p:cNvPr>
          <p:cNvSpPr>
            <a:spLocks noEditPoints="1"/>
          </p:cNvSpPr>
          <p:nvPr/>
        </p:nvSpPr>
        <p:spPr bwMode="auto">
          <a:xfrm>
            <a:off x="5116513" y="4368800"/>
            <a:ext cx="571500" cy="555625"/>
          </a:xfrm>
          <a:custGeom>
            <a:avLst/>
            <a:gdLst>
              <a:gd name="T0" fmla="*/ 620690066 w 167"/>
              <a:gd name="T1" fmla="*/ 250110625 h 161"/>
              <a:gd name="T2" fmla="*/ 1592715746 w 167"/>
              <a:gd name="T3" fmla="*/ 440669293 h 161"/>
              <a:gd name="T4" fmla="*/ 1335071910 w 167"/>
              <a:gd name="T5" fmla="*/ 393030489 h 161"/>
              <a:gd name="T6" fmla="*/ 1323361293 w 167"/>
              <a:gd name="T7" fmla="*/ 476398397 h 161"/>
              <a:gd name="T8" fmla="*/ 1709828757 w 167"/>
              <a:gd name="T9" fmla="*/ 535950353 h 161"/>
              <a:gd name="T10" fmla="*/ 1733249991 w 167"/>
              <a:gd name="T11" fmla="*/ 131010163 h 161"/>
              <a:gd name="T12" fmla="*/ 1651272251 w 167"/>
              <a:gd name="T13" fmla="*/ 131010163 h 161"/>
              <a:gd name="T14" fmla="*/ 1639561635 w 167"/>
              <a:gd name="T15" fmla="*/ 381120788 h 161"/>
              <a:gd name="T16" fmla="*/ 585558216 w 167"/>
              <a:gd name="T17" fmla="*/ 178648967 h 161"/>
              <a:gd name="T18" fmla="*/ 117113012 w 167"/>
              <a:gd name="T19" fmla="*/ 1250549674 h 161"/>
              <a:gd name="T20" fmla="*/ 187376713 w 167"/>
              <a:gd name="T21" fmla="*/ 1226730272 h 161"/>
              <a:gd name="T22" fmla="*/ 620690066 w 167"/>
              <a:gd name="T23" fmla="*/ 250110625 h 161"/>
              <a:gd name="T24" fmla="*/ 1838648964 w 167"/>
              <a:gd name="T25" fmla="*/ 750328424 h 161"/>
              <a:gd name="T26" fmla="*/ 1768385263 w 167"/>
              <a:gd name="T27" fmla="*/ 762241576 h 161"/>
              <a:gd name="T28" fmla="*/ 1335071910 w 167"/>
              <a:gd name="T29" fmla="*/ 1750770924 h 161"/>
              <a:gd name="T30" fmla="*/ 363046231 w 167"/>
              <a:gd name="T31" fmla="*/ 1548299103 h 161"/>
              <a:gd name="T32" fmla="*/ 620690066 w 167"/>
              <a:gd name="T33" fmla="*/ 1595941359 h 161"/>
              <a:gd name="T34" fmla="*/ 632400683 w 167"/>
              <a:gd name="T35" fmla="*/ 1524479701 h 161"/>
              <a:gd name="T36" fmla="*/ 245933219 w 167"/>
              <a:gd name="T37" fmla="*/ 1453021495 h 161"/>
              <a:gd name="T38" fmla="*/ 222511985 w 167"/>
              <a:gd name="T39" fmla="*/ 1857961685 h 161"/>
              <a:gd name="T40" fmla="*/ 304489725 w 167"/>
              <a:gd name="T41" fmla="*/ 1857961685 h 161"/>
              <a:gd name="T42" fmla="*/ 316200341 w 167"/>
              <a:gd name="T43" fmla="*/ 1607851060 h 161"/>
              <a:gd name="T44" fmla="*/ 983736296 w 167"/>
              <a:gd name="T45" fmla="*/ 1905600489 h 161"/>
              <a:gd name="T46" fmla="*/ 1370203760 w 167"/>
              <a:gd name="T47" fmla="*/ 1822229130 h 161"/>
              <a:gd name="T48" fmla="*/ 1838648964 w 167"/>
              <a:gd name="T49" fmla="*/ 750328424 h 161"/>
              <a:gd name="T50" fmla="*/ 655825338 w 167"/>
              <a:gd name="T51" fmla="*/ 1143358913 h 161"/>
              <a:gd name="T52" fmla="*/ 655825338 w 167"/>
              <a:gd name="T53" fmla="*/ 1345830734 h 161"/>
              <a:gd name="T54" fmla="*/ 1299936638 w 167"/>
              <a:gd name="T55" fmla="*/ 1345830734 h 161"/>
              <a:gd name="T56" fmla="*/ 1299936638 w 167"/>
              <a:gd name="T57" fmla="*/ 1143358913 h 161"/>
              <a:gd name="T58" fmla="*/ 1065714036 w 167"/>
              <a:gd name="T59" fmla="*/ 905161440 h 161"/>
              <a:gd name="T60" fmla="*/ 890047940 w 167"/>
              <a:gd name="T61" fmla="*/ 905161440 h 161"/>
              <a:gd name="T62" fmla="*/ 655825338 w 167"/>
              <a:gd name="T63" fmla="*/ 1143358913 h 161"/>
              <a:gd name="T64" fmla="*/ 890047940 w 167"/>
              <a:gd name="T65" fmla="*/ 988529348 h 161"/>
              <a:gd name="T66" fmla="*/ 1065714036 w 167"/>
              <a:gd name="T67" fmla="*/ 988529348 h 161"/>
              <a:gd name="T68" fmla="*/ 1229669515 w 167"/>
              <a:gd name="T69" fmla="*/ 1143358913 h 161"/>
              <a:gd name="T70" fmla="*/ 1229669515 w 167"/>
              <a:gd name="T71" fmla="*/ 1274369076 h 161"/>
              <a:gd name="T72" fmla="*/ 726092461 w 167"/>
              <a:gd name="T73" fmla="*/ 1274369076 h 161"/>
              <a:gd name="T74" fmla="*/ 726092461 w 167"/>
              <a:gd name="T75" fmla="*/ 1143358913 h 161"/>
              <a:gd name="T76" fmla="*/ 890047940 w 167"/>
              <a:gd name="T77" fmla="*/ 988529348 h 161"/>
              <a:gd name="T78" fmla="*/ 1159402392 w 167"/>
              <a:gd name="T79" fmla="*/ 619321712 h 161"/>
              <a:gd name="T80" fmla="*/ 983736296 w 167"/>
              <a:gd name="T81" fmla="*/ 428759592 h 161"/>
              <a:gd name="T82" fmla="*/ 796359584 w 167"/>
              <a:gd name="T83" fmla="*/ 619321712 h 161"/>
              <a:gd name="T84" fmla="*/ 983736296 w 167"/>
              <a:gd name="T85" fmla="*/ 809880380 h 161"/>
              <a:gd name="T86" fmla="*/ 1159402392 w 167"/>
              <a:gd name="T87" fmla="*/ 619321712 h 161"/>
              <a:gd name="T88" fmla="*/ 866626707 w 167"/>
              <a:gd name="T89" fmla="*/ 619321712 h 161"/>
              <a:gd name="T90" fmla="*/ 983736296 w 167"/>
              <a:gd name="T91" fmla="*/ 500221250 h 161"/>
              <a:gd name="T92" fmla="*/ 1089135269 w 167"/>
              <a:gd name="T93" fmla="*/ 619321712 h 161"/>
              <a:gd name="T94" fmla="*/ 983736296 w 167"/>
              <a:gd name="T95" fmla="*/ 726509022 h 161"/>
              <a:gd name="T96" fmla="*/ 866626707 w 167"/>
              <a:gd name="T97" fmla="*/ 619321712 h 1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67" h="161">
                <a:moveTo>
                  <a:pt x="53" y="21"/>
                </a:moveTo>
                <a:cubicBezTo>
                  <a:pt x="82" y="7"/>
                  <a:pt x="115" y="14"/>
                  <a:pt x="136" y="37"/>
                </a:cubicBezTo>
                <a:cubicBezTo>
                  <a:pt x="114" y="33"/>
                  <a:pt x="114" y="33"/>
                  <a:pt x="114" y="33"/>
                </a:cubicBezTo>
                <a:cubicBezTo>
                  <a:pt x="113" y="40"/>
                  <a:pt x="113" y="40"/>
                  <a:pt x="113" y="40"/>
                </a:cubicBezTo>
                <a:cubicBezTo>
                  <a:pt x="146" y="45"/>
                  <a:pt x="146" y="45"/>
                  <a:pt x="146" y="45"/>
                </a:cubicBezTo>
                <a:cubicBezTo>
                  <a:pt x="148" y="11"/>
                  <a:pt x="148" y="11"/>
                  <a:pt x="148" y="11"/>
                </a:cubicBezTo>
                <a:cubicBezTo>
                  <a:pt x="141" y="11"/>
                  <a:pt x="141" y="11"/>
                  <a:pt x="141" y="11"/>
                </a:cubicBezTo>
                <a:cubicBezTo>
                  <a:pt x="140" y="32"/>
                  <a:pt x="140" y="32"/>
                  <a:pt x="140" y="32"/>
                </a:cubicBezTo>
                <a:cubicBezTo>
                  <a:pt x="118" y="7"/>
                  <a:pt x="81" y="0"/>
                  <a:pt x="50" y="15"/>
                </a:cubicBezTo>
                <a:cubicBezTo>
                  <a:pt x="17" y="31"/>
                  <a:pt x="0" y="69"/>
                  <a:pt x="10" y="105"/>
                </a:cubicBezTo>
                <a:cubicBezTo>
                  <a:pt x="16" y="103"/>
                  <a:pt x="16" y="103"/>
                  <a:pt x="16" y="103"/>
                </a:cubicBezTo>
                <a:cubicBezTo>
                  <a:pt x="7" y="70"/>
                  <a:pt x="22" y="35"/>
                  <a:pt x="53" y="21"/>
                </a:cubicBezTo>
                <a:close/>
                <a:moveTo>
                  <a:pt x="157" y="63"/>
                </a:moveTo>
                <a:cubicBezTo>
                  <a:pt x="151" y="64"/>
                  <a:pt x="151" y="64"/>
                  <a:pt x="151" y="64"/>
                </a:cubicBezTo>
                <a:cubicBezTo>
                  <a:pt x="160" y="97"/>
                  <a:pt x="145" y="132"/>
                  <a:pt x="114" y="147"/>
                </a:cubicBezTo>
                <a:cubicBezTo>
                  <a:pt x="86" y="161"/>
                  <a:pt x="52" y="154"/>
                  <a:pt x="31" y="130"/>
                </a:cubicBezTo>
                <a:cubicBezTo>
                  <a:pt x="53" y="134"/>
                  <a:pt x="53" y="134"/>
                  <a:pt x="53" y="134"/>
                </a:cubicBezTo>
                <a:cubicBezTo>
                  <a:pt x="54" y="128"/>
                  <a:pt x="54" y="128"/>
                  <a:pt x="54" y="128"/>
                </a:cubicBezTo>
                <a:cubicBezTo>
                  <a:pt x="21" y="122"/>
                  <a:pt x="21" y="122"/>
                  <a:pt x="21" y="122"/>
                </a:cubicBezTo>
                <a:cubicBezTo>
                  <a:pt x="19" y="156"/>
                  <a:pt x="19" y="156"/>
                  <a:pt x="19" y="156"/>
                </a:cubicBezTo>
                <a:cubicBezTo>
                  <a:pt x="26" y="156"/>
                  <a:pt x="26" y="156"/>
                  <a:pt x="26" y="156"/>
                </a:cubicBezTo>
                <a:cubicBezTo>
                  <a:pt x="27" y="135"/>
                  <a:pt x="27" y="135"/>
                  <a:pt x="27" y="135"/>
                </a:cubicBezTo>
                <a:cubicBezTo>
                  <a:pt x="42" y="151"/>
                  <a:pt x="62" y="160"/>
                  <a:pt x="84" y="160"/>
                </a:cubicBezTo>
                <a:cubicBezTo>
                  <a:pt x="95" y="160"/>
                  <a:pt x="106" y="158"/>
                  <a:pt x="117" y="153"/>
                </a:cubicBezTo>
                <a:cubicBezTo>
                  <a:pt x="151" y="136"/>
                  <a:pt x="167" y="99"/>
                  <a:pt x="157" y="63"/>
                </a:cubicBezTo>
                <a:close/>
                <a:moveTo>
                  <a:pt x="56" y="96"/>
                </a:moveTo>
                <a:cubicBezTo>
                  <a:pt x="56" y="113"/>
                  <a:pt x="56" y="113"/>
                  <a:pt x="56" y="113"/>
                </a:cubicBezTo>
                <a:cubicBezTo>
                  <a:pt x="111" y="113"/>
                  <a:pt x="111" y="113"/>
                  <a:pt x="111" y="113"/>
                </a:cubicBezTo>
                <a:cubicBezTo>
                  <a:pt x="111" y="96"/>
                  <a:pt x="111" y="96"/>
                  <a:pt x="111" y="96"/>
                </a:cubicBezTo>
                <a:cubicBezTo>
                  <a:pt x="111" y="84"/>
                  <a:pt x="102" y="76"/>
                  <a:pt x="91" y="76"/>
                </a:cubicBezTo>
                <a:cubicBezTo>
                  <a:pt x="76" y="76"/>
                  <a:pt x="76" y="76"/>
                  <a:pt x="76" y="76"/>
                </a:cubicBezTo>
                <a:cubicBezTo>
                  <a:pt x="65" y="76"/>
                  <a:pt x="56" y="84"/>
                  <a:pt x="56" y="96"/>
                </a:cubicBezTo>
                <a:close/>
                <a:moveTo>
                  <a:pt x="76" y="83"/>
                </a:moveTo>
                <a:cubicBezTo>
                  <a:pt x="91" y="83"/>
                  <a:pt x="91" y="83"/>
                  <a:pt x="91" y="83"/>
                </a:cubicBezTo>
                <a:cubicBezTo>
                  <a:pt x="99" y="83"/>
                  <a:pt x="105" y="88"/>
                  <a:pt x="105" y="96"/>
                </a:cubicBezTo>
                <a:cubicBezTo>
                  <a:pt x="105" y="107"/>
                  <a:pt x="105" y="107"/>
                  <a:pt x="105" y="107"/>
                </a:cubicBezTo>
                <a:cubicBezTo>
                  <a:pt x="62" y="107"/>
                  <a:pt x="62" y="107"/>
                  <a:pt x="62" y="107"/>
                </a:cubicBezTo>
                <a:cubicBezTo>
                  <a:pt x="62" y="96"/>
                  <a:pt x="62" y="96"/>
                  <a:pt x="62" y="96"/>
                </a:cubicBezTo>
                <a:cubicBezTo>
                  <a:pt x="62" y="89"/>
                  <a:pt x="68" y="83"/>
                  <a:pt x="76" y="83"/>
                </a:cubicBezTo>
                <a:close/>
                <a:moveTo>
                  <a:pt x="99" y="52"/>
                </a:moveTo>
                <a:cubicBezTo>
                  <a:pt x="99" y="43"/>
                  <a:pt x="92" y="36"/>
                  <a:pt x="84" y="36"/>
                </a:cubicBezTo>
                <a:cubicBezTo>
                  <a:pt x="75" y="36"/>
                  <a:pt x="68" y="43"/>
                  <a:pt x="68" y="52"/>
                </a:cubicBezTo>
                <a:cubicBezTo>
                  <a:pt x="68" y="61"/>
                  <a:pt x="75" y="68"/>
                  <a:pt x="84" y="68"/>
                </a:cubicBezTo>
                <a:cubicBezTo>
                  <a:pt x="92" y="68"/>
                  <a:pt x="99" y="61"/>
                  <a:pt x="99" y="52"/>
                </a:cubicBezTo>
                <a:close/>
                <a:moveTo>
                  <a:pt x="74" y="52"/>
                </a:moveTo>
                <a:cubicBezTo>
                  <a:pt x="74" y="47"/>
                  <a:pt x="78" y="42"/>
                  <a:pt x="84" y="42"/>
                </a:cubicBezTo>
                <a:cubicBezTo>
                  <a:pt x="89" y="42"/>
                  <a:pt x="93" y="47"/>
                  <a:pt x="93" y="52"/>
                </a:cubicBezTo>
                <a:cubicBezTo>
                  <a:pt x="93" y="57"/>
                  <a:pt x="89" y="61"/>
                  <a:pt x="84" y="61"/>
                </a:cubicBezTo>
                <a:cubicBezTo>
                  <a:pt x="78" y="61"/>
                  <a:pt x="74" y="57"/>
                  <a:pt x="74"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66569" name="Freeform 136">
            <a:extLst>
              <a:ext uri="{FF2B5EF4-FFF2-40B4-BE49-F238E27FC236}">
                <a16:creationId xmlns:a16="http://schemas.microsoft.com/office/drawing/2014/main" id="{4771D93F-D168-D53A-5B83-289896962FD1}"/>
              </a:ext>
            </a:extLst>
          </p:cNvPr>
          <p:cNvSpPr>
            <a:spLocks noEditPoints="1"/>
          </p:cNvSpPr>
          <p:nvPr/>
        </p:nvSpPr>
        <p:spPr bwMode="auto">
          <a:xfrm>
            <a:off x="6556375" y="4383088"/>
            <a:ext cx="523875" cy="527050"/>
          </a:xfrm>
          <a:custGeom>
            <a:avLst/>
            <a:gdLst>
              <a:gd name="T0" fmla="*/ 937914299 w 153"/>
              <a:gd name="T1" fmla="*/ 1447706452 h 153"/>
              <a:gd name="T2" fmla="*/ 937914299 w 153"/>
              <a:gd name="T3" fmla="*/ 201729249 h 153"/>
              <a:gd name="T4" fmla="*/ 1406868025 w 153"/>
              <a:gd name="T5" fmla="*/ 201729249 h 153"/>
              <a:gd name="T6" fmla="*/ 1160667319 w 153"/>
              <a:gd name="T7" fmla="*/ 925582475 h 153"/>
              <a:gd name="T8" fmla="*/ 1465487240 w 153"/>
              <a:gd name="T9" fmla="*/ 1198511700 h 153"/>
              <a:gd name="T10" fmla="*/ 1770310586 w 153"/>
              <a:gd name="T11" fmla="*/ 925582475 h 153"/>
              <a:gd name="T12" fmla="*/ 1524109880 w 153"/>
              <a:gd name="T13" fmla="*/ 201729249 h 153"/>
              <a:gd name="T14" fmla="*/ 1571005252 w 153"/>
              <a:gd name="T15" fmla="*/ 201729249 h 153"/>
              <a:gd name="T16" fmla="*/ 1571005252 w 153"/>
              <a:gd name="T17" fmla="*/ 118665480 h 153"/>
              <a:gd name="T18" fmla="*/ 937914299 w 153"/>
              <a:gd name="T19" fmla="*/ 118665480 h 153"/>
              <a:gd name="T20" fmla="*/ 937914299 w 153"/>
              <a:gd name="T21" fmla="*/ 0 h 153"/>
              <a:gd name="T22" fmla="*/ 855843973 w 153"/>
              <a:gd name="T23" fmla="*/ 0 h 153"/>
              <a:gd name="T24" fmla="*/ 855843973 w 153"/>
              <a:gd name="T25" fmla="*/ 118665480 h 153"/>
              <a:gd name="T26" fmla="*/ 234476863 w 153"/>
              <a:gd name="T27" fmla="*/ 118665480 h 153"/>
              <a:gd name="T28" fmla="*/ 234476863 w 153"/>
              <a:gd name="T29" fmla="*/ 201729249 h 153"/>
              <a:gd name="T30" fmla="*/ 269648392 w 153"/>
              <a:gd name="T31" fmla="*/ 201729249 h 153"/>
              <a:gd name="T32" fmla="*/ 23447686 w 153"/>
              <a:gd name="T33" fmla="*/ 913715238 h 153"/>
              <a:gd name="T34" fmla="*/ 328271032 w 153"/>
              <a:gd name="T35" fmla="*/ 1198511700 h 153"/>
              <a:gd name="T36" fmla="*/ 644814797 w 153"/>
              <a:gd name="T37" fmla="*/ 913715238 h 153"/>
              <a:gd name="T38" fmla="*/ 386890248 w 153"/>
              <a:gd name="T39" fmla="*/ 201729249 h 153"/>
              <a:gd name="T40" fmla="*/ 855843973 w 153"/>
              <a:gd name="T41" fmla="*/ 201729249 h 153"/>
              <a:gd name="T42" fmla="*/ 855843973 w 153"/>
              <a:gd name="T43" fmla="*/ 1447706452 h 153"/>
              <a:gd name="T44" fmla="*/ 0 w 153"/>
              <a:gd name="T45" fmla="*/ 1447706452 h 153"/>
              <a:gd name="T46" fmla="*/ 0 w 153"/>
              <a:gd name="T47" fmla="*/ 1815566683 h 153"/>
              <a:gd name="T48" fmla="*/ 1793758272 w 153"/>
              <a:gd name="T49" fmla="*/ 1815566683 h 153"/>
              <a:gd name="T50" fmla="*/ 1793758272 w 153"/>
              <a:gd name="T51" fmla="*/ 1447706452 h 153"/>
              <a:gd name="T52" fmla="*/ 937914299 w 153"/>
              <a:gd name="T53" fmla="*/ 1447706452 h 153"/>
              <a:gd name="T54" fmla="*/ 1465487240 w 153"/>
              <a:gd name="T55" fmla="*/ 1115444486 h 153"/>
              <a:gd name="T56" fmla="*/ 1242734221 w 153"/>
              <a:gd name="T57" fmla="*/ 949316948 h 153"/>
              <a:gd name="T58" fmla="*/ 1699967527 w 153"/>
              <a:gd name="T59" fmla="*/ 949316948 h 153"/>
              <a:gd name="T60" fmla="*/ 1465487240 w 153"/>
              <a:gd name="T61" fmla="*/ 1115444486 h 153"/>
              <a:gd name="T62" fmla="*/ 1242734221 w 153"/>
              <a:gd name="T63" fmla="*/ 866249735 h 153"/>
              <a:gd name="T64" fmla="*/ 1465487240 w 153"/>
              <a:gd name="T65" fmla="*/ 272929225 h 153"/>
              <a:gd name="T66" fmla="*/ 1688243684 w 153"/>
              <a:gd name="T67" fmla="*/ 866249735 h 153"/>
              <a:gd name="T68" fmla="*/ 1242734221 w 153"/>
              <a:gd name="T69" fmla="*/ 866249735 h 153"/>
              <a:gd name="T70" fmla="*/ 328271032 w 153"/>
              <a:gd name="T71" fmla="*/ 1115444486 h 153"/>
              <a:gd name="T72" fmla="*/ 93790745 w 153"/>
              <a:gd name="T73" fmla="*/ 949316948 h 153"/>
              <a:gd name="T74" fmla="*/ 562747895 w 153"/>
              <a:gd name="T75" fmla="*/ 949316948 h 153"/>
              <a:gd name="T76" fmla="*/ 328271032 w 153"/>
              <a:gd name="T77" fmla="*/ 1115444486 h 153"/>
              <a:gd name="T78" fmla="*/ 105514588 w 153"/>
              <a:gd name="T79" fmla="*/ 866249735 h 153"/>
              <a:gd name="T80" fmla="*/ 328271032 w 153"/>
              <a:gd name="T81" fmla="*/ 272929225 h 153"/>
              <a:gd name="T82" fmla="*/ 551024051 w 153"/>
              <a:gd name="T83" fmla="*/ 866249735 h 153"/>
              <a:gd name="T84" fmla="*/ 105514588 w 153"/>
              <a:gd name="T85" fmla="*/ 866249735 h 153"/>
              <a:gd name="T86" fmla="*/ 1723415213 w 153"/>
              <a:gd name="T87" fmla="*/ 1744366706 h 153"/>
              <a:gd name="T88" fmla="*/ 82066902 w 153"/>
              <a:gd name="T89" fmla="*/ 1744366706 h 153"/>
              <a:gd name="T90" fmla="*/ 82066902 w 153"/>
              <a:gd name="T91" fmla="*/ 1530770221 h 153"/>
              <a:gd name="T92" fmla="*/ 1723415213 w 153"/>
              <a:gd name="T93" fmla="*/ 1530770221 h 153"/>
              <a:gd name="T94" fmla="*/ 1723415213 w 153"/>
              <a:gd name="T95" fmla="*/ 1744366706 h 1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3" h="153">
                <a:moveTo>
                  <a:pt x="80" y="122"/>
                </a:moveTo>
                <a:cubicBezTo>
                  <a:pt x="80" y="17"/>
                  <a:pt x="80" y="17"/>
                  <a:pt x="80" y="17"/>
                </a:cubicBezTo>
                <a:cubicBezTo>
                  <a:pt x="120" y="17"/>
                  <a:pt x="120" y="17"/>
                  <a:pt x="120" y="17"/>
                </a:cubicBezTo>
                <a:cubicBezTo>
                  <a:pt x="120" y="17"/>
                  <a:pt x="98" y="77"/>
                  <a:pt x="99" y="78"/>
                </a:cubicBezTo>
                <a:cubicBezTo>
                  <a:pt x="100" y="91"/>
                  <a:pt x="112" y="101"/>
                  <a:pt x="125" y="101"/>
                </a:cubicBezTo>
                <a:cubicBezTo>
                  <a:pt x="139" y="101"/>
                  <a:pt x="150" y="91"/>
                  <a:pt x="151" y="78"/>
                </a:cubicBezTo>
                <a:cubicBezTo>
                  <a:pt x="152" y="77"/>
                  <a:pt x="130" y="17"/>
                  <a:pt x="130" y="17"/>
                </a:cubicBezTo>
                <a:cubicBezTo>
                  <a:pt x="134" y="17"/>
                  <a:pt x="134" y="17"/>
                  <a:pt x="134" y="17"/>
                </a:cubicBezTo>
                <a:cubicBezTo>
                  <a:pt x="134" y="10"/>
                  <a:pt x="134" y="10"/>
                  <a:pt x="134" y="10"/>
                </a:cubicBezTo>
                <a:cubicBezTo>
                  <a:pt x="80" y="10"/>
                  <a:pt x="80" y="10"/>
                  <a:pt x="80" y="10"/>
                </a:cubicBezTo>
                <a:cubicBezTo>
                  <a:pt x="80" y="0"/>
                  <a:pt x="80" y="0"/>
                  <a:pt x="80" y="0"/>
                </a:cubicBezTo>
                <a:cubicBezTo>
                  <a:pt x="73" y="0"/>
                  <a:pt x="73" y="0"/>
                  <a:pt x="73" y="0"/>
                </a:cubicBezTo>
                <a:cubicBezTo>
                  <a:pt x="73" y="10"/>
                  <a:pt x="73" y="10"/>
                  <a:pt x="73" y="10"/>
                </a:cubicBezTo>
                <a:cubicBezTo>
                  <a:pt x="20" y="10"/>
                  <a:pt x="20" y="10"/>
                  <a:pt x="20" y="10"/>
                </a:cubicBezTo>
                <a:cubicBezTo>
                  <a:pt x="20" y="17"/>
                  <a:pt x="20" y="17"/>
                  <a:pt x="20" y="17"/>
                </a:cubicBezTo>
                <a:cubicBezTo>
                  <a:pt x="23" y="17"/>
                  <a:pt x="23" y="17"/>
                  <a:pt x="23" y="17"/>
                </a:cubicBezTo>
                <a:cubicBezTo>
                  <a:pt x="23" y="17"/>
                  <a:pt x="2" y="76"/>
                  <a:pt x="2" y="77"/>
                </a:cubicBezTo>
                <a:cubicBezTo>
                  <a:pt x="2" y="90"/>
                  <a:pt x="14" y="101"/>
                  <a:pt x="28" y="101"/>
                </a:cubicBezTo>
                <a:cubicBezTo>
                  <a:pt x="42" y="101"/>
                  <a:pt x="54" y="90"/>
                  <a:pt x="55" y="77"/>
                </a:cubicBezTo>
                <a:cubicBezTo>
                  <a:pt x="55" y="76"/>
                  <a:pt x="33" y="17"/>
                  <a:pt x="33" y="17"/>
                </a:cubicBezTo>
                <a:cubicBezTo>
                  <a:pt x="73" y="17"/>
                  <a:pt x="73" y="17"/>
                  <a:pt x="73" y="17"/>
                </a:cubicBezTo>
                <a:cubicBezTo>
                  <a:pt x="73" y="122"/>
                  <a:pt x="73" y="122"/>
                  <a:pt x="73" y="122"/>
                </a:cubicBezTo>
                <a:cubicBezTo>
                  <a:pt x="0" y="122"/>
                  <a:pt x="0" y="122"/>
                  <a:pt x="0" y="122"/>
                </a:cubicBezTo>
                <a:cubicBezTo>
                  <a:pt x="0" y="153"/>
                  <a:pt x="0" y="153"/>
                  <a:pt x="0" y="153"/>
                </a:cubicBezTo>
                <a:cubicBezTo>
                  <a:pt x="153" y="153"/>
                  <a:pt x="153" y="153"/>
                  <a:pt x="153" y="153"/>
                </a:cubicBezTo>
                <a:cubicBezTo>
                  <a:pt x="153" y="122"/>
                  <a:pt x="153" y="122"/>
                  <a:pt x="153" y="122"/>
                </a:cubicBezTo>
                <a:lnTo>
                  <a:pt x="80" y="122"/>
                </a:lnTo>
                <a:close/>
                <a:moveTo>
                  <a:pt x="125" y="94"/>
                </a:moveTo>
                <a:cubicBezTo>
                  <a:pt x="116" y="94"/>
                  <a:pt x="108" y="88"/>
                  <a:pt x="106" y="80"/>
                </a:cubicBezTo>
                <a:cubicBezTo>
                  <a:pt x="145" y="80"/>
                  <a:pt x="145" y="80"/>
                  <a:pt x="145" y="80"/>
                </a:cubicBezTo>
                <a:cubicBezTo>
                  <a:pt x="142" y="88"/>
                  <a:pt x="135" y="94"/>
                  <a:pt x="125" y="94"/>
                </a:cubicBezTo>
                <a:close/>
                <a:moveTo>
                  <a:pt x="106" y="73"/>
                </a:moveTo>
                <a:cubicBezTo>
                  <a:pt x="125" y="23"/>
                  <a:pt x="125" y="23"/>
                  <a:pt x="125" y="23"/>
                </a:cubicBezTo>
                <a:cubicBezTo>
                  <a:pt x="144" y="73"/>
                  <a:pt x="144" y="73"/>
                  <a:pt x="144" y="73"/>
                </a:cubicBezTo>
                <a:lnTo>
                  <a:pt x="106" y="73"/>
                </a:lnTo>
                <a:close/>
                <a:moveTo>
                  <a:pt x="28" y="94"/>
                </a:moveTo>
                <a:cubicBezTo>
                  <a:pt x="19" y="94"/>
                  <a:pt x="11" y="88"/>
                  <a:pt x="8" y="80"/>
                </a:cubicBezTo>
                <a:cubicBezTo>
                  <a:pt x="48" y="80"/>
                  <a:pt x="48" y="80"/>
                  <a:pt x="48" y="80"/>
                </a:cubicBezTo>
                <a:cubicBezTo>
                  <a:pt x="45" y="88"/>
                  <a:pt x="37" y="94"/>
                  <a:pt x="28" y="94"/>
                </a:cubicBezTo>
                <a:close/>
                <a:moveTo>
                  <a:pt x="9" y="73"/>
                </a:moveTo>
                <a:cubicBezTo>
                  <a:pt x="28" y="23"/>
                  <a:pt x="28" y="23"/>
                  <a:pt x="28" y="23"/>
                </a:cubicBezTo>
                <a:cubicBezTo>
                  <a:pt x="47" y="73"/>
                  <a:pt x="47" y="73"/>
                  <a:pt x="47" y="73"/>
                </a:cubicBezTo>
                <a:lnTo>
                  <a:pt x="9" y="73"/>
                </a:lnTo>
                <a:close/>
                <a:moveTo>
                  <a:pt x="147" y="147"/>
                </a:moveTo>
                <a:cubicBezTo>
                  <a:pt x="7" y="147"/>
                  <a:pt x="7" y="147"/>
                  <a:pt x="7" y="147"/>
                </a:cubicBezTo>
                <a:cubicBezTo>
                  <a:pt x="7" y="129"/>
                  <a:pt x="7" y="129"/>
                  <a:pt x="7" y="129"/>
                </a:cubicBezTo>
                <a:cubicBezTo>
                  <a:pt x="147" y="129"/>
                  <a:pt x="147" y="129"/>
                  <a:pt x="147" y="129"/>
                </a:cubicBezTo>
                <a:lnTo>
                  <a:pt x="147"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66570" name="Freeform 168">
            <a:extLst>
              <a:ext uri="{FF2B5EF4-FFF2-40B4-BE49-F238E27FC236}">
                <a16:creationId xmlns:a16="http://schemas.microsoft.com/office/drawing/2014/main" id="{CB2E19E0-7BE3-A20C-7B0A-8F3D533D9C8F}"/>
              </a:ext>
            </a:extLst>
          </p:cNvPr>
          <p:cNvSpPr>
            <a:spLocks noEditPoints="1"/>
          </p:cNvSpPr>
          <p:nvPr/>
        </p:nvSpPr>
        <p:spPr bwMode="auto">
          <a:xfrm>
            <a:off x="6556375" y="3017838"/>
            <a:ext cx="527050" cy="531812"/>
          </a:xfrm>
          <a:custGeom>
            <a:avLst/>
            <a:gdLst>
              <a:gd name="T0" fmla="*/ 1780350943 w 154"/>
              <a:gd name="T1" fmla="*/ 1526459293 h 154"/>
              <a:gd name="T2" fmla="*/ 1569520676 w 154"/>
              <a:gd name="T3" fmla="*/ 1323728415 h 154"/>
              <a:gd name="T4" fmla="*/ 1546094330 w 154"/>
              <a:gd name="T5" fmla="*/ 1311800631 h 154"/>
              <a:gd name="T6" fmla="*/ 1382116755 w 154"/>
              <a:gd name="T7" fmla="*/ 1323728415 h 154"/>
              <a:gd name="T8" fmla="*/ 1581232138 w 154"/>
              <a:gd name="T9" fmla="*/ 799006090 h 154"/>
              <a:gd name="T10" fmla="*/ 784760338 w 154"/>
              <a:gd name="T11" fmla="*/ 0 h 154"/>
              <a:gd name="T12" fmla="*/ 0 w 154"/>
              <a:gd name="T13" fmla="*/ 799006090 h 154"/>
              <a:gd name="T14" fmla="*/ 784760338 w 154"/>
              <a:gd name="T15" fmla="*/ 1598012180 h 154"/>
              <a:gd name="T16" fmla="*/ 1300126256 w 154"/>
              <a:gd name="T17" fmla="*/ 1407205632 h 154"/>
              <a:gd name="T18" fmla="*/ 1288411371 w 154"/>
              <a:gd name="T19" fmla="*/ 1562235737 h 154"/>
              <a:gd name="T20" fmla="*/ 1300126256 w 154"/>
              <a:gd name="T21" fmla="*/ 1598012180 h 154"/>
              <a:gd name="T22" fmla="*/ 1499245061 w 154"/>
              <a:gd name="T23" fmla="*/ 1812670842 h 154"/>
              <a:gd name="T24" fmla="*/ 1569520676 w 154"/>
              <a:gd name="T25" fmla="*/ 1788822182 h 154"/>
              <a:gd name="T26" fmla="*/ 1592947022 w 154"/>
              <a:gd name="T27" fmla="*/ 1609939964 h 154"/>
              <a:gd name="T28" fmla="*/ 1756924597 w 154"/>
              <a:gd name="T29" fmla="*/ 1598012180 h 154"/>
              <a:gd name="T30" fmla="*/ 1780350943 w 154"/>
              <a:gd name="T31" fmla="*/ 1526459293 h 154"/>
              <a:gd name="T32" fmla="*/ 81990499 w 154"/>
              <a:gd name="T33" fmla="*/ 799006090 h 154"/>
              <a:gd name="T34" fmla="*/ 784760338 w 154"/>
              <a:gd name="T35" fmla="*/ 83477217 h 154"/>
              <a:gd name="T36" fmla="*/ 1499245061 w 154"/>
              <a:gd name="T37" fmla="*/ 799006090 h 154"/>
              <a:gd name="T38" fmla="*/ 1323549179 w 154"/>
              <a:gd name="T39" fmla="*/ 1287951971 h 154"/>
              <a:gd name="T40" fmla="*/ 1194709411 w 154"/>
              <a:gd name="T41" fmla="*/ 1156770526 h 154"/>
              <a:gd name="T42" fmla="*/ 1323549179 w 154"/>
              <a:gd name="T43" fmla="*/ 799006090 h 154"/>
              <a:gd name="T44" fmla="*/ 784760338 w 154"/>
              <a:gd name="T45" fmla="*/ 250435105 h 154"/>
              <a:gd name="T46" fmla="*/ 257682959 w 154"/>
              <a:gd name="T47" fmla="*/ 799006090 h 154"/>
              <a:gd name="T48" fmla="*/ 784760338 w 154"/>
              <a:gd name="T49" fmla="*/ 1347577075 h 154"/>
              <a:gd name="T50" fmla="*/ 1136145257 w 154"/>
              <a:gd name="T51" fmla="*/ 1204471300 h 154"/>
              <a:gd name="T52" fmla="*/ 1264985026 w 154"/>
              <a:gd name="T53" fmla="*/ 1335652745 h 154"/>
              <a:gd name="T54" fmla="*/ 784760338 w 154"/>
              <a:gd name="T55" fmla="*/ 1526459293 h 154"/>
              <a:gd name="T56" fmla="*/ 81990499 w 154"/>
              <a:gd name="T57" fmla="*/ 799006090 h 154"/>
              <a:gd name="T58" fmla="*/ 1019016951 w 154"/>
              <a:gd name="T59" fmla="*/ 977888308 h 154"/>
              <a:gd name="T60" fmla="*/ 1077581104 w 154"/>
              <a:gd name="T61" fmla="*/ 799006090 h 154"/>
              <a:gd name="T62" fmla="*/ 784760338 w 154"/>
              <a:gd name="T63" fmla="*/ 512794541 h 154"/>
              <a:gd name="T64" fmla="*/ 503651033 w 154"/>
              <a:gd name="T65" fmla="*/ 799006090 h 154"/>
              <a:gd name="T66" fmla="*/ 784760338 w 154"/>
              <a:gd name="T67" fmla="*/ 1097141969 h 154"/>
              <a:gd name="T68" fmla="*/ 972164259 w 154"/>
              <a:gd name="T69" fmla="*/ 1037516865 h 154"/>
              <a:gd name="T70" fmla="*/ 1089292566 w 154"/>
              <a:gd name="T71" fmla="*/ 1156770526 h 154"/>
              <a:gd name="T72" fmla="*/ 784760338 w 154"/>
              <a:gd name="T73" fmla="*/ 1276024187 h 154"/>
              <a:gd name="T74" fmla="*/ 327958574 w 154"/>
              <a:gd name="T75" fmla="*/ 799006090 h 154"/>
              <a:gd name="T76" fmla="*/ 784760338 w 154"/>
              <a:gd name="T77" fmla="*/ 333912323 h 154"/>
              <a:gd name="T78" fmla="*/ 1253273564 w 154"/>
              <a:gd name="T79" fmla="*/ 799006090 h 154"/>
              <a:gd name="T80" fmla="*/ 1147856719 w 154"/>
              <a:gd name="T81" fmla="*/ 1097141969 h 154"/>
              <a:gd name="T82" fmla="*/ 1019016951 w 154"/>
              <a:gd name="T83" fmla="*/ 977888308 h 154"/>
              <a:gd name="T84" fmla="*/ 866750837 w 154"/>
              <a:gd name="T85" fmla="*/ 822858204 h 154"/>
              <a:gd name="T86" fmla="*/ 819898145 w 154"/>
              <a:gd name="T87" fmla="*/ 822858204 h 154"/>
              <a:gd name="T88" fmla="*/ 819898145 w 154"/>
              <a:gd name="T89" fmla="*/ 882486761 h 154"/>
              <a:gd name="T90" fmla="*/ 913600106 w 154"/>
              <a:gd name="T91" fmla="*/ 977888308 h 154"/>
              <a:gd name="T92" fmla="*/ 784760338 w 154"/>
              <a:gd name="T93" fmla="*/ 1025589082 h 154"/>
              <a:gd name="T94" fmla="*/ 573930071 w 154"/>
              <a:gd name="T95" fmla="*/ 799006090 h 154"/>
              <a:gd name="T96" fmla="*/ 784760338 w 154"/>
              <a:gd name="T97" fmla="*/ 584347428 h 154"/>
              <a:gd name="T98" fmla="*/ 1007305489 w 154"/>
              <a:gd name="T99" fmla="*/ 799006090 h 154"/>
              <a:gd name="T100" fmla="*/ 972164259 w 154"/>
              <a:gd name="T101" fmla="*/ 918263204 h 154"/>
              <a:gd name="T102" fmla="*/ 866750837 w 154"/>
              <a:gd name="T103" fmla="*/ 822858204 h 154"/>
              <a:gd name="T104" fmla="*/ 1358690409 w 154"/>
              <a:gd name="T105" fmla="*/ 1550311406 h 154"/>
              <a:gd name="T106" fmla="*/ 1370401870 w 154"/>
              <a:gd name="T107" fmla="*/ 1442982076 h 154"/>
              <a:gd name="T108" fmla="*/ 1510956523 w 154"/>
              <a:gd name="T109" fmla="*/ 1586087850 h 154"/>
              <a:gd name="T110" fmla="*/ 1499245061 w 154"/>
              <a:gd name="T111" fmla="*/ 1705341511 h 154"/>
              <a:gd name="T112" fmla="*/ 1358690409 w 154"/>
              <a:gd name="T113" fmla="*/ 1550311406 h 154"/>
              <a:gd name="T114" fmla="*/ 1569520676 w 154"/>
              <a:gd name="T115" fmla="*/ 1538387076 h 154"/>
              <a:gd name="T116" fmla="*/ 1428966024 w 154"/>
              <a:gd name="T117" fmla="*/ 1395281302 h 154"/>
              <a:gd name="T118" fmla="*/ 1522667984 w 154"/>
              <a:gd name="T119" fmla="*/ 1383353518 h 154"/>
              <a:gd name="T120" fmla="*/ 1674937521 w 154"/>
              <a:gd name="T121" fmla="*/ 1526459293 h 154"/>
              <a:gd name="T122" fmla="*/ 1569520676 w 154"/>
              <a:gd name="T123" fmla="*/ 1538387076 h 1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154">
                <a:moveTo>
                  <a:pt x="152" y="128"/>
                </a:moveTo>
                <a:cubicBezTo>
                  <a:pt x="134" y="111"/>
                  <a:pt x="134" y="111"/>
                  <a:pt x="134" y="111"/>
                </a:cubicBezTo>
                <a:cubicBezTo>
                  <a:pt x="134" y="110"/>
                  <a:pt x="133" y="110"/>
                  <a:pt x="132" y="110"/>
                </a:cubicBezTo>
                <a:cubicBezTo>
                  <a:pt x="118" y="111"/>
                  <a:pt x="118" y="111"/>
                  <a:pt x="118" y="111"/>
                </a:cubicBezTo>
                <a:cubicBezTo>
                  <a:pt x="128" y="99"/>
                  <a:pt x="135" y="84"/>
                  <a:pt x="135" y="67"/>
                </a:cubicBezTo>
                <a:cubicBezTo>
                  <a:pt x="135" y="30"/>
                  <a:pt x="104" y="0"/>
                  <a:pt x="67" y="0"/>
                </a:cubicBezTo>
                <a:cubicBezTo>
                  <a:pt x="30" y="0"/>
                  <a:pt x="0" y="30"/>
                  <a:pt x="0" y="67"/>
                </a:cubicBezTo>
                <a:cubicBezTo>
                  <a:pt x="0" y="104"/>
                  <a:pt x="30" y="134"/>
                  <a:pt x="67" y="134"/>
                </a:cubicBezTo>
                <a:cubicBezTo>
                  <a:pt x="84" y="134"/>
                  <a:pt x="99" y="128"/>
                  <a:pt x="111" y="118"/>
                </a:cubicBezTo>
                <a:cubicBezTo>
                  <a:pt x="110" y="131"/>
                  <a:pt x="110" y="131"/>
                  <a:pt x="110" y="131"/>
                </a:cubicBezTo>
                <a:cubicBezTo>
                  <a:pt x="110" y="132"/>
                  <a:pt x="110" y="133"/>
                  <a:pt x="111" y="134"/>
                </a:cubicBezTo>
                <a:cubicBezTo>
                  <a:pt x="128" y="152"/>
                  <a:pt x="128" y="152"/>
                  <a:pt x="128" y="152"/>
                </a:cubicBezTo>
                <a:cubicBezTo>
                  <a:pt x="130" y="154"/>
                  <a:pt x="134" y="153"/>
                  <a:pt x="134" y="150"/>
                </a:cubicBezTo>
                <a:cubicBezTo>
                  <a:pt x="136" y="135"/>
                  <a:pt x="136" y="135"/>
                  <a:pt x="136" y="135"/>
                </a:cubicBezTo>
                <a:cubicBezTo>
                  <a:pt x="150" y="134"/>
                  <a:pt x="150" y="134"/>
                  <a:pt x="150" y="134"/>
                </a:cubicBezTo>
                <a:cubicBezTo>
                  <a:pt x="153" y="133"/>
                  <a:pt x="154" y="131"/>
                  <a:pt x="152" y="128"/>
                </a:cubicBezTo>
                <a:close/>
                <a:moveTo>
                  <a:pt x="7" y="67"/>
                </a:moveTo>
                <a:cubicBezTo>
                  <a:pt x="7" y="34"/>
                  <a:pt x="34" y="7"/>
                  <a:pt x="67" y="7"/>
                </a:cubicBezTo>
                <a:cubicBezTo>
                  <a:pt x="101" y="7"/>
                  <a:pt x="128" y="34"/>
                  <a:pt x="128" y="67"/>
                </a:cubicBezTo>
                <a:cubicBezTo>
                  <a:pt x="128" y="83"/>
                  <a:pt x="122" y="97"/>
                  <a:pt x="113" y="108"/>
                </a:cubicBezTo>
                <a:cubicBezTo>
                  <a:pt x="102" y="97"/>
                  <a:pt x="102" y="97"/>
                  <a:pt x="102" y="97"/>
                </a:cubicBezTo>
                <a:cubicBezTo>
                  <a:pt x="109" y="89"/>
                  <a:pt x="113" y="78"/>
                  <a:pt x="113" y="67"/>
                </a:cubicBezTo>
                <a:cubicBezTo>
                  <a:pt x="113" y="42"/>
                  <a:pt x="92" y="21"/>
                  <a:pt x="67" y="21"/>
                </a:cubicBezTo>
                <a:cubicBezTo>
                  <a:pt x="42" y="21"/>
                  <a:pt x="22" y="42"/>
                  <a:pt x="22" y="67"/>
                </a:cubicBezTo>
                <a:cubicBezTo>
                  <a:pt x="22" y="92"/>
                  <a:pt x="42" y="113"/>
                  <a:pt x="67" y="113"/>
                </a:cubicBezTo>
                <a:cubicBezTo>
                  <a:pt x="79" y="113"/>
                  <a:pt x="89" y="109"/>
                  <a:pt x="97" y="101"/>
                </a:cubicBezTo>
                <a:cubicBezTo>
                  <a:pt x="108" y="112"/>
                  <a:pt x="108" y="112"/>
                  <a:pt x="108" y="112"/>
                </a:cubicBezTo>
                <a:cubicBezTo>
                  <a:pt x="97" y="122"/>
                  <a:pt x="83" y="128"/>
                  <a:pt x="67" y="128"/>
                </a:cubicBezTo>
                <a:cubicBezTo>
                  <a:pt x="34" y="128"/>
                  <a:pt x="7" y="101"/>
                  <a:pt x="7" y="67"/>
                </a:cubicBezTo>
                <a:close/>
                <a:moveTo>
                  <a:pt x="87" y="82"/>
                </a:moveTo>
                <a:cubicBezTo>
                  <a:pt x="90" y="78"/>
                  <a:pt x="92" y="73"/>
                  <a:pt x="92" y="67"/>
                </a:cubicBezTo>
                <a:cubicBezTo>
                  <a:pt x="92" y="54"/>
                  <a:pt x="81" y="43"/>
                  <a:pt x="67" y="43"/>
                </a:cubicBezTo>
                <a:cubicBezTo>
                  <a:pt x="54" y="43"/>
                  <a:pt x="43" y="54"/>
                  <a:pt x="43" y="67"/>
                </a:cubicBezTo>
                <a:cubicBezTo>
                  <a:pt x="43" y="81"/>
                  <a:pt x="54" y="92"/>
                  <a:pt x="67" y="92"/>
                </a:cubicBezTo>
                <a:cubicBezTo>
                  <a:pt x="73" y="92"/>
                  <a:pt x="78" y="90"/>
                  <a:pt x="83" y="87"/>
                </a:cubicBezTo>
                <a:cubicBezTo>
                  <a:pt x="93" y="97"/>
                  <a:pt x="93" y="97"/>
                  <a:pt x="93" y="97"/>
                </a:cubicBezTo>
                <a:cubicBezTo>
                  <a:pt x="86" y="103"/>
                  <a:pt x="77" y="107"/>
                  <a:pt x="67" y="107"/>
                </a:cubicBezTo>
                <a:cubicBezTo>
                  <a:pt x="46" y="107"/>
                  <a:pt x="28" y="89"/>
                  <a:pt x="28" y="67"/>
                </a:cubicBezTo>
                <a:cubicBezTo>
                  <a:pt x="28" y="46"/>
                  <a:pt x="46" y="28"/>
                  <a:pt x="67" y="28"/>
                </a:cubicBezTo>
                <a:cubicBezTo>
                  <a:pt x="89" y="28"/>
                  <a:pt x="106" y="46"/>
                  <a:pt x="107" y="67"/>
                </a:cubicBezTo>
                <a:cubicBezTo>
                  <a:pt x="107" y="77"/>
                  <a:pt x="103" y="86"/>
                  <a:pt x="98" y="92"/>
                </a:cubicBezTo>
                <a:lnTo>
                  <a:pt x="87" y="82"/>
                </a:lnTo>
                <a:close/>
                <a:moveTo>
                  <a:pt x="74" y="69"/>
                </a:moveTo>
                <a:cubicBezTo>
                  <a:pt x="73" y="68"/>
                  <a:pt x="71" y="68"/>
                  <a:pt x="70" y="69"/>
                </a:cubicBezTo>
                <a:cubicBezTo>
                  <a:pt x="68" y="70"/>
                  <a:pt x="68" y="72"/>
                  <a:pt x="70" y="74"/>
                </a:cubicBezTo>
                <a:cubicBezTo>
                  <a:pt x="78" y="82"/>
                  <a:pt x="78" y="82"/>
                  <a:pt x="78" y="82"/>
                </a:cubicBezTo>
                <a:cubicBezTo>
                  <a:pt x="75" y="84"/>
                  <a:pt x="71" y="86"/>
                  <a:pt x="67" y="86"/>
                </a:cubicBezTo>
                <a:cubicBezTo>
                  <a:pt x="57" y="86"/>
                  <a:pt x="49" y="77"/>
                  <a:pt x="49" y="67"/>
                </a:cubicBezTo>
                <a:cubicBezTo>
                  <a:pt x="49" y="57"/>
                  <a:pt x="57" y="49"/>
                  <a:pt x="67" y="49"/>
                </a:cubicBezTo>
                <a:cubicBezTo>
                  <a:pt x="77" y="49"/>
                  <a:pt x="86" y="57"/>
                  <a:pt x="86" y="67"/>
                </a:cubicBezTo>
                <a:cubicBezTo>
                  <a:pt x="86" y="71"/>
                  <a:pt x="84" y="74"/>
                  <a:pt x="83" y="77"/>
                </a:cubicBezTo>
                <a:lnTo>
                  <a:pt x="74" y="69"/>
                </a:lnTo>
                <a:close/>
                <a:moveTo>
                  <a:pt x="116" y="130"/>
                </a:moveTo>
                <a:cubicBezTo>
                  <a:pt x="117" y="121"/>
                  <a:pt x="117" y="121"/>
                  <a:pt x="117" y="121"/>
                </a:cubicBezTo>
                <a:cubicBezTo>
                  <a:pt x="129" y="133"/>
                  <a:pt x="129" y="133"/>
                  <a:pt x="129" y="133"/>
                </a:cubicBezTo>
                <a:cubicBezTo>
                  <a:pt x="128" y="143"/>
                  <a:pt x="128" y="143"/>
                  <a:pt x="128" y="143"/>
                </a:cubicBezTo>
                <a:lnTo>
                  <a:pt x="116" y="130"/>
                </a:lnTo>
                <a:close/>
                <a:moveTo>
                  <a:pt x="134" y="129"/>
                </a:moveTo>
                <a:cubicBezTo>
                  <a:pt x="122" y="117"/>
                  <a:pt x="122" y="117"/>
                  <a:pt x="122" y="117"/>
                </a:cubicBezTo>
                <a:cubicBezTo>
                  <a:pt x="130" y="116"/>
                  <a:pt x="130" y="116"/>
                  <a:pt x="130" y="116"/>
                </a:cubicBezTo>
                <a:cubicBezTo>
                  <a:pt x="143" y="128"/>
                  <a:pt x="143" y="128"/>
                  <a:pt x="143" y="128"/>
                </a:cubicBezTo>
                <a:lnTo>
                  <a:pt x="134"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66571" name="TextBox 18">
            <a:extLst>
              <a:ext uri="{FF2B5EF4-FFF2-40B4-BE49-F238E27FC236}">
                <a16:creationId xmlns:a16="http://schemas.microsoft.com/office/drawing/2014/main" id="{4A57CE02-40E1-E737-5E20-AD907F7617CC}"/>
              </a:ext>
            </a:extLst>
          </p:cNvPr>
          <p:cNvSpPr txBox="1">
            <a:spLocks noChangeArrowheads="1"/>
          </p:cNvSpPr>
          <p:nvPr/>
        </p:nvSpPr>
        <p:spPr bwMode="auto">
          <a:xfrm>
            <a:off x="8239125" y="2297113"/>
            <a:ext cx="183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Our Vision title 02</a:t>
            </a:r>
          </a:p>
        </p:txBody>
      </p:sp>
      <p:sp>
        <p:nvSpPr>
          <p:cNvPr id="20" name="TextBox 19">
            <a:extLst>
              <a:ext uri="{FF2B5EF4-FFF2-40B4-BE49-F238E27FC236}">
                <a16:creationId xmlns:a16="http://schemas.microsoft.com/office/drawing/2014/main" id="{CEDF88EE-9796-28C8-230E-A55A4D50A0AD}"/>
              </a:ext>
            </a:extLst>
          </p:cNvPr>
          <p:cNvSpPr txBox="1"/>
          <p:nvPr/>
        </p:nvSpPr>
        <p:spPr>
          <a:xfrm>
            <a:off x="8229463" y="2652560"/>
            <a:ext cx="2465602"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a:t>
            </a:r>
          </a:p>
        </p:txBody>
      </p:sp>
      <p:sp>
        <p:nvSpPr>
          <p:cNvPr id="66573" name="TextBox 20">
            <a:extLst>
              <a:ext uri="{FF2B5EF4-FFF2-40B4-BE49-F238E27FC236}">
                <a16:creationId xmlns:a16="http://schemas.microsoft.com/office/drawing/2014/main" id="{6EECFE57-B58B-E768-9247-8B8582489AA9}"/>
              </a:ext>
            </a:extLst>
          </p:cNvPr>
          <p:cNvSpPr txBox="1">
            <a:spLocks noChangeArrowheads="1"/>
          </p:cNvSpPr>
          <p:nvPr/>
        </p:nvSpPr>
        <p:spPr bwMode="auto">
          <a:xfrm>
            <a:off x="8239125" y="4256088"/>
            <a:ext cx="183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Our Vision title 04</a:t>
            </a:r>
          </a:p>
        </p:txBody>
      </p:sp>
      <p:sp>
        <p:nvSpPr>
          <p:cNvPr id="22" name="TextBox 21">
            <a:extLst>
              <a:ext uri="{FF2B5EF4-FFF2-40B4-BE49-F238E27FC236}">
                <a16:creationId xmlns:a16="http://schemas.microsoft.com/office/drawing/2014/main" id="{53645EB7-A034-9554-B221-2D68EF0C1580}"/>
              </a:ext>
            </a:extLst>
          </p:cNvPr>
          <p:cNvSpPr txBox="1"/>
          <p:nvPr/>
        </p:nvSpPr>
        <p:spPr>
          <a:xfrm>
            <a:off x="8229463" y="4611990"/>
            <a:ext cx="2465602"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a:t>
            </a:r>
          </a:p>
        </p:txBody>
      </p:sp>
      <p:sp>
        <p:nvSpPr>
          <p:cNvPr id="66575" name="TextBox 22">
            <a:extLst>
              <a:ext uri="{FF2B5EF4-FFF2-40B4-BE49-F238E27FC236}">
                <a16:creationId xmlns:a16="http://schemas.microsoft.com/office/drawing/2014/main" id="{776A6A0F-8457-3DE0-B5C2-065E8D6152C3}"/>
              </a:ext>
            </a:extLst>
          </p:cNvPr>
          <p:cNvSpPr txBox="1">
            <a:spLocks noChangeArrowheads="1"/>
          </p:cNvSpPr>
          <p:nvPr/>
        </p:nvSpPr>
        <p:spPr bwMode="auto">
          <a:xfrm>
            <a:off x="2116138" y="2297113"/>
            <a:ext cx="183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r" eaLnBrk="1" hangingPunct="1"/>
            <a:r>
              <a:rPr lang="en-US" altLang="en-RO" sz="1600" b="1">
                <a:ea typeface="Open Sans ExtraBold" panose="020B0606030504020204" pitchFamily="34" charset="0"/>
                <a:cs typeface="Open Sans ExtraBold" panose="020B0606030504020204" pitchFamily="34" charset="0"/>
              </a:rPr>
              <a:t>Our Vision title 01</a:t>
            </a:r>
          </a:p>
        </p:txBody>
      </p:sp>
      <p:sp>
        <p:nvSpPr>
          <p:cNvPr id="24" name="TextBox 23">
            <a:extLst>
              <a:ext uri="{FF2B5EF4-FFF2-40B4-BE49-F238E27FC236}">
                <a16:creationId xmlns:a16="http://schemas.microsoft.com/office/drawing/2014/main" id="{065E64BB-FAC2-74BD-F9C4-4851E8D50EA7}"/>
              </a:ext>
            </a:extLst>
          </p:cNvPr>
          <p:cNvSpPr txBox="1"/>
          <p:nvPr/>
        </p:nvSpPr>
        <p:spPr>
          <a:xfrm>
            <a:off x="1482499" y="2652560"/>
            <a:ext cx="2465602" cy="892552"/>
          </a:xfrm>
          <a:prstGeom prst="rect">
            <a:avLst/>
          </a:prstGeom>
          <a:noFill/>
        </p:spPr>
        <p:txBody>
          <a:bodyPr lIns="0" rIns="0">
            <a:spAutoFit/>
          </a:bodyPr>
          <a:lstStyle/>
          <a:p>
            <a:pPr algn="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a:t>
            </a:r>
          </a:p>
        </p:txBody>
      </p:sp>
      <p:sp>
        <p:nvSpPr>
          <p:cNvPr id="66577" name="TextBox 24">
            <a:extLst>
              <a:ext uri="{FF2B5EF4-FFF2-40B4-BE49-F238E27FC236}">
                <a16:creationId xmlns:a16="http://schemas.microsoft.com/office/drawing/2014/main" id="{45231532-B991-C4FA-D280-9303038D5374}"/>
              </a:ext>
            </a:extLst>
          </p:cNvPr>
          <p:cNvSpPr txBox="1">
            <a:spLocks noChangeArrowheads="1"/>
          </p:cNvSpPr>
          <p:nvPr/>
        </p:nvSpPr>
        <p:spPr bwMode="auto">
          <a:xfrm>
            <a:off x="2116138" y="4256088"/>
            <a:ext cx="183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r" eaLnBrk="1" hangingPunct="1"/>
            <a:r>
              <a:rPr lang="en-US" altLang="en-RO" sz="1600" b="1">
                <a:ea typeface="Open Sans ExtraBold" panose="020B0606030504020204" pitchFamily="34" charset="0"/>
                <a:cs typeface="Open Sans ExtraBold" panose="020B0606030504020204" pitchFamily="34" charset="0"/>
              </a:rPr>
              <a:t>Our Vision title 03</a:t>
            </a:r>
          </a:p>
        </p:txBody>
      </p:sp>
      <p:sp>
        <p:nvSpPr>
          <p:cNvPr id="26" name="TextBox 25">
            <a:extLst>
              <a:ext uri="{FF2B5EF4-FFF2-40B4-BE49-F238E27FC236}">
                <a16:creationId xmlns:a16="http://schemas.microsoft.com/office/drawing/2014/main" id="{26CA95B8-6F32-4E29-2406-9DF283918333}"/>
              </a:ext>
            </a:extLst>
          </p:cNvPr>
          <p:cNvSpPr txBox="1"/>
          <p:nvPr/>
        </p:nvSpPr>
        <p:spPr>
          <a:xfrm>
            <a:off x="1482499" y="4611990"/>
            <a:ext cx="2465602" cy="892552"/>
          </a:xfrm>
          <a:prstGeom prst="rect">
            <a:avLst/>
          </a:prstGeom>
          <a:noFill/>
        </p:spPr>
        <p:txBody>
          <a:bodyPr lIns="0" rIns="0">
            <a:spAutoFit/>
          </a:bodyPr>
          <a:lstStyle/>
          <a:p>
            <a:pPr algn="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7AE588C4-F016-BA35-5808-542C074A04A8}"/>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Annual report 2017</a:t>
            </a:r>
          </a:p>
        </p:txBody>
      </p:sp>
      <p:sp>
        <p:nvSpPr>
          <p:cNvPr id="3" name="Slide Number Placeholder 2">
            <a:extLst>
              <a:ext uri="{FF2B5EF4-FFF2-40B4-BE49-F238E27FC236}">
                <a16:creationId xmlns:a16="http://schemas.microsoft.com/office/drawing/2014/main" id="{D729B3C9-A671-A2F3-8146-0D8AF842DF7C}"/>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F73B5E12-3ED9-144C-B198-12F848786C0C}" type="slidenum">
              <a:rPr lang="en-US">
                <a:solidFill>
                  <a:schemeClr val="tx1">
                    <a:alpha val="40000"/>
                  </a:schemeClr>
                </a:solidFill>
                <a:latin typeface="+mn-lt"/>
              </a:rPr>
              <a:pPr defTabSz="914330" fontAlgn="auto">
                <a:spcBef>
                  <a:spcPts val="0"/>
                </a:spcBef>
                <a:spcAft>
                  <a:spcPts val="0"/>
                </a:spcAft>
                <a:defRPr/>
              </a:pPr>
              <a:t>22</a:t>
            </a:fld>
            <a:endParaRPr lang="en-US" dirty="0">
              <a:solidFill>
                <a:schemeClr val="tx1">
                  <a:alpha val="40000"/>
                </a:schemeClr>
              </a:solidFill>
              <a:latin typeface="+mn-lt"/>
            </a:endParaRPr>
          </a:p>
        </p:txBody>
      </p:sp>
      <p:sp>
        <p:nvSpPr>
          <p:cNvPr id="4" name="Donut 3">
            <a:extLst>
              <a:ext uri="{FF2B5EF4-FFF2-40B4-BE49-F238E27FC236}">
                <a16:creationId xmlns:a16="http://schemas.microsoft.com/office/drawing/2014/main" id="{DDC8A3C4-6DBD-3B86-CFD6-8075360B9EB4}"/>
              </a:ext>
            </a:extLst>
          </p:cNvPr>
          <p:cNvSpPr/>
          <p:nvPr/>
        </p:nvSpPr>
        <p:spPr>
          <a:xfrm>
            <a:off x="7866720" y="3158714"/>
            <a:ext cx="2441986" cy="2441986"/>
          </a:xfrm>
          <a:prstGeom prst="donut">
            <a:avLst>
              <a:gd name="adj" fmla="val 193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lnSpc>
                <a:spcPct val="130000"/>
              </a:lnSpc>
              <a:spcBef>
                <a:spcPts val="0"/>
              </a:spcBef>
              <a:spcAft>
                <a:spcPts val="0"/>
              </a:spcAft>
              <a:defRPr/>
            </a:pPr>
            <a:r>
              <a:rPr lang="en-US" sz="4000" dirty="0">
                <a:solidFill>
                  <a:schemeClr val="tx1"/>
                </a:solidFill>
                <a:ea typeface="Cinzel" charset="0"/>
                <a:cs typeface="Cinzel" charset="0"/>
              </a:rPr>
              <a:t>40</a:t>
            </a:r>
            <a:r>
              <a:rPr lang="en-US" sz="4000" baseline="30000" dirty="0">
                <a:solidFill>
                  <a:schemeClr val="tx1"/>
                </a:solidFill>
                <a:ea typeface="Cinzel" charset="0"/>
                <a:cs typeface="Cinzel" charset="0"/>
              </a:rPr>
              <a:t>%</a:t>
            </a:r>
          </a:p>
          <a:p>
            <a:pPr algn="ctr" defTabSz="914330" eaLnBrk="1" fontAlgn="auto" hangingPunct="1">
              <a:lnSpc>
                <a:spcPct val="130000"/>
              </a:lnSpc>
              <a:spcBef>
                <a:spcPts val="0"/>
              </a:spcBef>
              <a:spcAft>
                <a:spcPts val="0"/>
              </a:spcAft>
              <a:defRPr/>
            </a:pPr>
            <a:r>
              <a:rPr lang="en-US" sz="1000" dirty="0">
                <a:solidFill>
                  <a:schemeClr val="tx1">
                    <a:alpha val="70000"/>
                  </a:schemeClr>
                </a:solidFill>
                <a:ea typeface="Open Sans" charset="0"/>
                <a:cs typeface="Open Sans" charset="0"/>
              </a:rPr>
              <a:t>A peep at some distant orb has power to raise and purify our thoughts.</a:t>
            </a:r>
          </a:p>
        </p:txBody>
      </p:sp>
      <p:sp>
        <p:nvSpPr>
          <p:cNvPr id="5" name="Block Arc 4">
            <a:extLst>
              <a:ext uri="{FF2B5EF4-FFF2-40B4-BE49-F238E27FC236}">
                <a16:creationId xmlns:a16="http://schemas.microsoft.com/office/drawing/2014/main" id="{F88EFA7D-678D-B9B2-CFB7-391595C595B2}"/>
              </a:ext>
            </a:extLst>
          </p:cNvPr>
          <p:cNvSpPr/>
          <p:nvPr/>
        </p:nvSpPr>
        <p:spPr>
          <a:xfrm flipH="1">
            <a:off x="7866063" y="3159125"/>
            <a:ext cx="2443162" cy="2441575"/>
          </a:xfrm>
          <a:prstGeom prst="blockArc">
            <a:avLst>
              <a:gd name="adj1" fmla="val 7928723"/>
              <a:gd name="adj2" fmla="val 16200009"/>
              <a:gd name="adj3" fmla="val 172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dirty="0">
              <a:solidFill>
                <a:schemeClr val="tx1"/>
              </a:solidFill>
              <a:latin typeface="SF UI Display Thin" charset="0"/>
            </a:endParaRPr>
          </a:p>
        </p:txBody>
      </p:sp>
      <p:sp>
        <p:nvSpPr>
          <p:cNvPr id="6" name="Donut 5">
            <a:extLst>
              <a:ext uri="{FF2B5EF4-FFF2-40B4-BE49-F238E27FC236}">
                <a16:creationId xmlns:a16="http://schemas.microsoft.com/office/drawing/2014/main" id="{EE171EF7-6E14-36B9-A91C-7ABEFA24DBB2}"/>
              </a:ext>
            </a:extLst>
          </p:cNvPr>
          <p:cNvSpPr/>
          <p:nvPr/>
        </p:nvSpPr>
        <p:spPr>
          <a:xfrm>
            <a:off x="4883713" y="3158714"/>
            <a:ext cx="2441986" cy="2441986"/>
          </a:xfrm>
          <a:prstGeom prst="donut">
            <a:avLst>
              <a:gd name="adj" fmla="val 193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lnSpc>
                <a:spcPct val="130000"/>
              </a:lnSpc>
              <a:spcBef>
                <a:spcPts val="0"/>
              </a:spcBef>
              <a:spcAft>
                <a:spcPts val="0"/>
              </a:spcAft>
              <a:defRPr/>
            </a:pPr>
            <a:r>
              <a:rPr lang="en-US" sz="4000" dirty="0">
                <a:solidFill>
                  <a:schemeClr val="tx1"/>
                </a:solidFill>
                <a:ea typeface="Cinzel" charset="0"/>
                <a:cs typeface="Cinzel" charset="0"/>
              </a:rPr>
              <a:t>90</a:t>
            </a:r>
            <a:r>
              <a:rPr lang="en-US" sz="4000" baseline="30000" dirty="0">
                <a:solidFill>
                  <a:schemeClr val="tx1"/>
                </a:solidFill>
                <a:ea typeface="Cinzel" charset="0"/>
                <a:cs typeface="Cinzel" charset="0"/>
              </a:rPr>
              <a:t>%</a:t>
            </a:r>
          </a:p>
          <a:p>
            <a:pPr algn="ctr" defTabSz="914330" eaLnBrk="1" fontAlgn="auto" hangingPunct="1">
              <a:lnSpc>
                <a:spcPct val="130000"/>
              </a:lnSpc>
              <a:spcBef>
                <a:spcPts val="0"/>
              </a:spcBef>
              <a:spcAft>
                <a:spcPts val="0"/>
              </a:spcAft>
              <a:defRPr/>
            </a:pPr>
            <a:r>
              <a:rPr lang="en-US" sz="1000" dirty="0">
                <a:solidFill>
                  <a:schemeClr val="tx1">
                    <a:alpha val="70000"/>
                  </a:schemeClr>
                </a:solidFill>
                <a:ea typeface="Open Sans" charset="0"/>
                <a:cs typeface="Open Sans" charset="0"/>
              </a:rPr>
              <a:t>A peep at some distant orb has power to raise and purify our.</a:t>
            </a:r>
          </a:p>
        </p:txBody>
      </p:sp>
      <p:sp>
        <p:nvSpPr>
          <p:cNvPr id="7" name="Block Arc 6">
            <a:extLst>
              <a:ext uri="{FF2B5EF4-FFF2-40B4-BE49-F238E27FC236}">
                <a16:creationId xmlns:a16="http://schemas.microsoft.com/office/drawing/2014/main" id="{4798C9C0-7E74-E216-E7B6-D86435C7BD6B}"/>
              </a:ext>
            </a:extLst>
          </p:cNvPr>
          <p:cNvSpPr/>
          <p:nvPr/>
        </p:nvSpPr>
        <p:spPr>
          <a:xfrm flipH="1">
            <a:off x="4883150" y="3159125"/>
            <a:ext cx="2443163" cy="2441575"/>
          </a:xfrm>
          <a:prstGeom prst="blockArc">
            <a:avLst>
              <a:gd name="adj1" fmla="val 17725595"/>
              <a:gd name="adj2" fmla="val 16200009"/>
              <a:gd name="adj3" fmla="val 17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dirty="0">
              <a:solidFill>
                <a:schemeClr val="tx1"/>
              </a:solidFill>
              <a:latin typeface="SF UI Display Thin" charset="0"/>
            </a:endParaRPr>
          </a:p>
        </p:txBody>
      </p:sp>
      <p:sp>
        <p:nvSpPr>
          <p:cNvPr id="8" name="Donut 7">
            <a:extLst>
              <a:ext uri="{FF2B5EF4-FFF2-40B4-BE49-F238E27FC236}">
                <a16:creationId xmlns:a16="http://schemas.microsoft.com/office/drawing/2014/main" id="{C8256356-5CC9-47A8-CDC3-D3FA742A3F8D}"/>
              </a:ext>
            </a:extLst>
          </p:cNvPr>
          <p:cNvSpPr/>
          <p:nvPr/>
        </p:nvSpPr>
        <p:spPr>
          <a:xfrm>
            <a:off x="1900715" y="3158714"/>
            <a:ext cx="2441986" cy="2441986"/>
          </a:xfrm>
          <a:prstGeom prst="donut">
            <a:avLst>
              <a:gd name="adj" fmla="val 193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lnSpc>
                <a:spcPct val="130000"/>
              </a:lnSpc>
              <a:spcBef>
                <a:spcPts val="0"/>
              </a:spcBef>
              <a:spcAft>
                <a:spcPts val="0"/>
              </a:spcAft>
              <a:defRPr/>
            </a:pPr>
            <a:r>
              <a:rPr lang="en-US" sz="4000" dirty="0">
                <a:solidFill>
                  <a:schemeClr val="tx1"/>
                </a:solidFill>
                <a:ea typeface="Cinzel" charset="0"/>
                <a:cs typeface="Cinzel" charset="0"/>
              </a:rPr>
              <a:t>50</a:t>
            </a:r>
            <a:r>
              <a:rPr lang="en-US" sz="4000" baseline="30000" dirty="0">
                <a:solidFill>
                  <a:schemeClr val="tx1"/>
                </a:solidFill>
                <a:ea typeface="Cinzel" charset="0"/>
                <a:cs typeface="Cinzel" charset="0"/>
              </a:rPr>
              <a:t>%</a:t>
            </a:r>
          </a:p>
          <a:p>
            <a:pPr algn="ctr" defTabSz="914330" eaLnBrk="1" fontAlgn="auto" hangingPunct="1">
              <a:lnSpc>
                <a:spcPct val="130000"/>
              </a:lnSpc>
              <a:spcBef>
                <a:spcPts val="0"/>
              </a:spcBef>
              <a:spcAft>
                <a:spcPts val="0"/>
              </a:spcAft>
              <a:defRPr/>
            </a:pPr>
            <a:r>
              <a:rPr lang="en-US" sz="1000" dirty="0">
                <a:solidFill>
                  <a:schemeClr val="tx1">
                    <a:alpha val="70000"/>
                  </a:schemeClr>
                </a:solidFill>
                <a:ea typeface="Open Sans" charset="0"/>
                <a:cs typeface="Open Sans" charset="0"/>
              </a:rPr>
              <a:t>A peep at some distant orb has power to raise and purify our thoughts.</a:t>
            </a:r>
          </a:p>
        </p:txBody>
      </p:sp>
      <p:sp>
        <p:nvSpPr>
          <p:cNvPr id="9" name="Block Arc 8">
            <a:extLst>
              <a:ext uri="{FF2B5EF4-FFF2-40B4-BE49-F238E27FC236}">
                <a16:creationId xmlns:a16="http://schemas.microsoft.com/office/drawing/2014/main" id="{ADFE0975-B7DD-2092-A296-8764DC5DCFD9}"/>
              </a:ext>
            </a:extLst>
          </p:cNvPr>
          <p:cNvSpPr/>
          <p:nvPr/>
        </p:nvSpPr>
        <p:spPr>
          <a:xfrm flipH="1">
            <a:off x="1900238" y="3159125"/>
            <a:ext cx="2443162" cy="2441575"/>
          </a:xfrm>
          <a:prstGeom prst="blockArc">
            <a:avLst>
              <a:gd name="adj1" fmla="val 5451033"/>
              <a:gd name="adj2" fmla="val 16200009"/>
              <a:gd name="adj3" fmla="val 17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dirty="0">
              <a:solidFill>
                <a:schemeClr val="tx1"/>
              </a:solidFill>
              <a:latin typeface="SF UI Display Thin" charset="0"/>
            </a:endParaRPr>
          </a:p>
        </p:txBody>
      </p:sp>
      <p:sp>
        <p:nvSpPr>
          <p:cNvPr id="10" name="TextBox 9">
            <a:extLst>
              <a:ext uri="{FF2B5EF4-FFF2-40B4-BE49-F238E27FC236}">
                <a16:creationId xmlns:a16="http://schemas.microsoft.com/office/drawing/2014/main" id="{A604C70B-4AB0-E913-1683-7A5C4DFDB076}"/>
              </a:ext>
            </a:extLst>
          </p:cNvPr>
          <p:cNvSpPr txBox="1"/>
          <p:nvPr/>
        </p:nvSpPr>
        <p:spPr>
          <a:xfrm>
            <a:off x="1975711" y="2149881"/>
            <a:ext cx="825398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9E539098-0110-5629-EA43-879952820F31}"/>
              </a:ext>
            </a:extLst>
          </p:cNvPr>
          <p:cNvCxnSpPr/>
          <p:nvPr/>
        </p:nvCxnSpPr>
        <p:spPr>
          <a:xfrm flipV="1">
            <a:off x="7867650" y="3146425"/>
            <a:ext cx="565150" cy="565150"/>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D51731-DE42-DF35-B6AA-74107F1077C6}"/>
              </a:ext>
            </a:extLst>
          </p:cNvPr>
          <p:cNvCxnSpPr/>
          <p:nvPr/>
        </p:nvCxnSpPr>
        <p:spPr>
          <a:xfrm flipV="1">
            <a:off x="5805488" y="5214938"/>
            <a:ext cx="566737" cy="566737"/>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FD1544F-61EE-F246-FCA3-6A442EBCC3FE}"/>
              </a:ext>
            </a:extLst>
          </p:cNvPr>
          <p:cNvCxnSpPr/>
          <p:nvPr/>
        </p:nvCxnSpPr>
        <p:spPr>
          <a:xfrm flipV="1">
            <a:off x="3790950" y="3146425"/>
            <a:ext cx="566738" cy="565150"/>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4B7055C-3D7F-7D5B-428F-60FCC49FF635}"/>
              </a:ext>
            </a:extLst>
          </p:cNvPr>
          <p:cNvCxnSpPr/>
          <p:nvPr/>
        </p:nvCxnSpPr>
        <p:spPr>
          <a:xfrm flipV="1">
            <a:off x="5795963" y="1096963"/>
            <a:ext cx="566737" cy="566737"/>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C19A705-5A9F-74EC-6AEB-A2F77EB20EE3}"/>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35A75DD4-9F32-1045-8861-1813D47FBBE8}" type="slidenum">
              <a:rPr lang="en-US">
                <a:solidFill>
                  <a:schemeClr val="tx1">
                    <a:alpha val="40000"/>
                  </a:schemeClr>
                </a:solidFill>
                <a:latin typeface="+mn-lt"/>
              </a:rPr>
              <a:pPr defTabSz="914330" fontAlgn="auto">
                <a:spcBef>
                  <a:spcPts val="0"/>
                </a:spcBef>
                <a:spcAft>
                  <a:spcPts val="0"/>
                </a:spcAft>
                <a:defRPr/>
              </a:pPr>
              <a:t>23</a:t>
            </a:fld>
            <a:endParaRPr lang="en-US" dirty="0">
              <a:solidFill>
                <a:schemeClr val="tx1">
                  <a:alpha val="40000"/>
                </a:schemeClr>
              </a:solidFill>
              <a:latin typeface="+mn-lt"/>
            </a:endParaRPr>
          </a:p>
        </p:txBody>
      </p:sp>
      <p:sp>
        <p:nvSpPr>
          <p:cNvPr id="3" name="Arc 2">
            <a:extLst>
              <a:ext uri="{FF2B5EF4-FFF2-40B4-BE49-F238E27FC236}">
                <a16:creationId xmlns:a16="http://schemas.microsoft.com/office/drawing/2014/main" id="{46FC7419-767B-0344-17A7-1EF3936DC19D}"/>
              </a:ext>
            </a:extLst>
          </p:cNvPr>
          <p:cNvSpPr/>
          <p:nvPr/>
        </p:nvSpPr>
        <p:spPr>
          <a:xfrm>
            <a:off x="1939925" y="3429000"/>
            <a:ext cx="4156075" cy="4156075"/>
          </a:xfrm>
          <a:prstGeom prst="arc">
            <a:avLst/>
          </a:prstGeom>
          <a:ln>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defTabSz="914330" eaLnBrk="1" fontAlgn="auto" hangingPunct="1">
              <a:spcBef>
                <a:spcPts val="0"/>
              </a:spcBef>
              <a:spcAft>
                <a:spcPts val="0"/>
              </a:spcAft>
              <a:defRPr/>
            </a:pPr>
            <a:endParaRPr lang="en-US"/>
          </a:p>
        </p:txBody>
      </p:sp>
      <p:sp>
        <p:nvSpPr>
          <p:cNvPr id="4" name="Oval 3">
            <a:extLst>
              <a:ext uri="{FF2B5EF4-FFF2-40B4-BE49-F238E27FC236}">
                <a16:creationId xmlns:a16="http://schemas.microsoft.com/office/drawing/2014/main" id="{6BAE77C4-9637-8DD3-02A4-A2D6D454B113}"/>
              </a:ext>
            </a:extLst>
          </p:cNvPr>
          <p:cNvSpPr/>
          <p:nvPr/>
        </p:nvSpPr>
        <p:spPr>
          <a:xfrm>
            <a:off x="1670050" y="-996950"/>
            <a:ext cx="8851900" cy="8851900"/>
          </a:xfrm>
          <a:prstGeom prst="ellipse">
            <a:avLst/>
          </a:prstGeom>
          <a:no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5" name="Oval 4">
            <a:extLst>
              <a:ext uri="{FF2B5EF4-FFF2-40B4-BE49-F238E27FC236}">
                <a16:creationId xmlns:a16="http://schemas.microsoft.com/office/drawing/2014/main" id="{33E83BB2-A860-9A29-15DA-712B1368E740}"/>
              </a:ext>
            </a:extLst>
          </p:cNvPr>
          <p:cNvSpPr/>
          <p:nvPr/>
        </p:nvSpPr>
        <p:spPr>
          <a:xfrm>
            <a:off x="4041775" y="1374775"/>
            <a:ext cx="4108450" cy="4108450"/>
          </a:xfrm>
          <a:prstGeom prst="ellipse">
            <a:avLst/>
          </a:prstGeom>
          <a:noFill/>
          <a:ln w="6350">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6" name="Oval 5">
            <a:extLst>
              <a:ext uri="{FF2B5EF4-FFF2-40B4-BE49-F238E27FC236}">
                <a16:creationId xmlns:a16="http://schemas.microsoft.com/office/drawing/2014/main" id="{F5786076-FB16-8622-4CB7-5CCA17E4002D}"/>
              </a:ext>
            </a:extLst>
          </p:cNvPr>
          <p:cNvSpPr/>
          <p:nvPr/>
        </p:nvSpPr>
        <p:spPr>
          <a:xfrm>
            <a:off x="5803900" y="1104900"/>
            <a:ext cx="565150" cy="566738"/>
          </a:xfrm>
          <a:prstGeom prst="ellipse">
            <a:avLst/>
          </a:prstGeom>
          <a:solidFill>
            <a:schemeClr val="bg1"/>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600" b="1">
                <a:solidFill>
                  <a:schemeClr val="tx1"/>
                </a:solidFill>
                <a:ea typeface="Open Sans ExtraBold" charset="0"/>
                <a:cs typeface="Open Sans ExtraBold" charset="0"/>
              </a:rPr>
              <a:t>2</a:t>
            </a:r>
          </a:p>
        </p:txBody>
      </p:sp>
      <p:sp>
        <p:nvSpPr>
          <p:cNvPr id="7" name="Oval 6">
            <a:extLst>
              <a:ext uri="{FF2B5EF4-FFF2-40B4-BE49-F238E27FC236}">
                <a16:creationId xmlns:a16="http://schemas.microsoft.com/office/drawing/2014/main" id="{92A9D0B9-EF3F-DD0B-24BB-EC5C967976E9}"/>
              </a:ext>
            </a:extLst>
          </p:cNvPr>
          <p:cNvSpPr/>
          <p:nvPr/>
        </p:nvSpPr>
        <p:spPr>
          <a:xfrm>
            <a:off x="5803900" y="5200650"/>
            <a:ext cx="565150" cy="565150"/>
          </a:xfrm>
          <a:prstGeom prst="ellipse">
            <a:avLst/>
          </a:prstGeom>
          <a:solidFill>
            <a:schemeClr val="bg1"/>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600" b="1" dirty="0">
                <a:solidFill>
                  <a:schemeClr val="tx1"/>
                </a:solidFill>
                <a:ea typeface="Open Sans ExtraBold" charset="0"/>
                <a:cs typeface="Open Sans ExtraBold" charset="0"/>
              </a:rPr>
              <a:t>4</a:t>
            </a:r>
          </a:p>
        </p:txBody>
      </p:sp>
      <p:sp>
        <p:nvSpPr>
          <p:cNvPr id="8" name="Oval 7">
            <a:extLst>
              <a:ext uri="{FF2B5EF4-FFF2-40B4-BE49-F238E27FC236}">
                <a16:creationId xmlns:a16="http://schemas.microsoft.com/office/drawing/2014/main" id="{D0CE49AE-2880-FF89-7F5A-0D0D521E43A5}"/>
              </a:ext>
            </a:extLst>
          </p:cNvPr>
          <p:cNvSpPr/>
          <p:nvPr/>
        </p:nvSpPr>
        <p:spPr>
          <a:xfrm>
            <a:off x="3794125" y="3146425"/>
            <a:ext cx="565150" cy="565150"/>
          </a:xfrm>
          <a:prstGeom prst="ellipse">
            <a:avLst/>
          </a:prstGeom>
          <a:solidFill>
            <a:schemeClr val="bg1"/>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600" b="1" dirty="0">
                <a:solidFill>
                  <a:schemeClr val="tx1"/>
                </a:solidFill>
                <a:ea typeface="Open Sans ExtraBold" charset="0"/>
                <a:cs typeface="Open Sans ExtraBold" charset="0"/>
              </a:rPr>
              <a:t>1</a:t>
            </a:r>
          </a:p>
        </p:txBody>
      </p:sp>
      <p:sp>
        <p:nvSpPr>
          <p:cNvPr id="9" name="Oval 8">
            <a:extLst>
              <a:ext uri="{FF2B5EF4-FFF2-40B4-BE49-F238E27FC236}">
                <a16:creationId xmlns:a16="http://schemas.microsoft.com/office/drawing/2014/main" id="{FBB32047-84D3-0051-9BF9-5DE328806229}"/>
              </a:ext>
            </a:extLst>
          </p:cNvPr>
          <p:cNvSpPr/>
          <p:nvPr/>
        </p:nvSpPr>
        <p:spPr>
          <a:xfrm>
            <a:off x="7867650" y="3146425"/>
            <a:ext cx="565150" cy="565150"/>
          </a:xfrm>
          <a:prstGeom prst="ellipse">
            <a:avLst/>
          </a:prstGeom>
          <a:solidFill>
            <a:schemeClr val="bg1"/>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sz="1600" b="1" dirty="0">
                <a:solidFill>
                  <a:schemeClr val="tx1"/>
                </a:solidFill>
                <a:ea typeface="Open Sans ExtraBold" charset="0"/>
                <a:cs typeface="Open Sans ExtraBold" charset="0"/>
              </a:rPr>
              <a:t>3</a:t>
            </a:r>
          </a:p>
        </p:txBody>
      </p:sp>
      <p:sp>
        <p:nvSpPr>
          <p:cNvPr id="10" name="TextBox 9">
            <a:extLst>
              <a:ext uri="{FF2B5EF4-FFF2-40B4-BE49-F238E27FC236}">
                <a16:creationId xmlns:a16="http://schemas.microsoft.com/office/drawing/2014/main" id="{EBF73DCE-02FB-D7EF-A0E4-FF6170CA424B}"/>
              </a:ext>
            </a:extLst>
          </p:cNvPr>
          <p:cNvSpPr txBox="1"/>
          <p:nvPr/>
        </p:nvSpPr>
        <p:spPr>
          <a:xfrm>
            <a:off x="6601295" y="1604615"/>
            <a:ext cx="2622218" cy="492443"/>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a:t>
            </a:r>
          </a:p>
        </p:txBody>
      </p:sp>
      <p:sp>
        <p:nvSpPr>
          <p:cNvPr id="68622" name="TextBox 10">
            <a:extLst>
              <a:ext uri="{FF2B5EF4-FFF2-40B4-BE49-F238E27FC236}">
                <a16:creationId xmlns:a16="http://schemas.microsoft.com/office/drawing/2014/main" id="{34206CE6-655B-C0CA-6872-42978A6D65B9}"/>
              </a:ext>
            </a:extLst>
          </p:cNvPr>
          <p:cNvSpPr txBox="1">
            <a:spLocks noChangeArrowheads="1"/>
          </p:cNvSpPr>
          <p:nvPr/>
        </p:nvSpPr>
        <p:spPr bwMode="auto">
          <a:xfrm>
            <a:off x="6600825" y="1225550"/>
            <a:ext cx="68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200" b="1">
                <a:ea typeface="Open Sans ExtraBold" panose="020B0606030504020204" pitchFamily="34" charset="0"/>
                <a:cs typeface="Open Sans ExtraBold" panose="020B0606030504020204" pitchFamily="34" charset="0"/>
              </a:rPr>
              <a:t>DEVELOP</a:t>
            </a:r>
          </a:p>
        </p:txBody>
      </p:sp>
      <p:sp>
        <p:nvSpPr>
          <p:cNvPr id="12" name="TextBox 11">
            <a:extLst>
              <a:ext uri="{FF2B5EF4-FFF2-40B4-BE49-F238E27FC236}">
                <a16:creationId xmlns:a16="http://schemas.microsoft.com/office/drawing/2014/main" id="{4C388B56-E58A-246B-95A5-F33D56E80E9B}"/>
              </a:ext>
            </a:extLst>
          </p:cNvPr>
          <p:cNvSpPr txBox="1"/>
          <p:nvPr/>
        </p:nvSpPr>
        <p:spPr>
          <a:xfrm>
            <a:off x="8600288" y="3632725"/>
            <a:ext cx="2622218" cy="492443"/>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a:t>
            </a:r>
          </a:p>
        </p:txBody>
      </p:sp>
      <p:sp>
        <p:nvSpPr>
          <p:cNvPr id="68624" name="TextBox 12">
            <a:extLst>
              <a:ext uri="{FF2B5EF4-FFF2-40B4-BE49-F238E27FC236}">
                <a16:creationId xmlns:a16="http://schemas.microsoft.com/office/drawing/2014/main" id="{EF5A4D80-753E-476B-FE5C-FAB319FCD12D}"/>
              </a:ext>
            </a:extLst>
          </p:cNvPr>
          <p:cNvSpPr txBox="1">
            <a:spLocks noChangeArrowheads="1"/>
          </p:cNvSpPr>
          <p:nvPr/>
        </p:nvSpPr>
        <p:spPr bwMode="auto">
          <a:xfrm>
            <a:off x="8601075" y="3252788"/>
            <a:ext cx="6477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200" b="1">
                <a:ea typeface="Open Sans ExtraBold" panose="020B0606030504020204" pitchFamily="34" charset="0"/>
                <a:cs typeface="Open Sans ExtraBold" panose="020B0606030504020204" pitchFamily="34" charset="0"/>
              </a:rPr>
              <a:t>LAUNCH</a:t>
            </a:r>
          </a:p>
        </p:txBody>
      </p:sp>
      <p:sp>
        <p:nvSpPr>
          <p:cNvPr id="14" name="TextBox 13">
            <a:extLst>
              <a:ext uri="{FF2B5EF4-FFF2-40B4-BE49-F238E27FC236}">
                <a16:creationId xmlns:a16="http://schemas.microsoft.com/office/drawing/2014/main" id="{26EF7B79-4648-C908-F3C3-6F50BEA81149}"/>
              </a:ext>
            </a:extLst>
          </p:cNvPr>
          <p:cNvSpPr txBox="1"/>
          <p:nvPr/>
        </p:nvSpPr>
        <p:spPr>
          <a:xfrm>
            <a:off x="1661002" y="3632725"/>
            <a:ext cx="1987712" cy="692497"/>
          </a:xfrm>
          <a:prstGeom prst="rect">
            <a:avLst/>
          </a:prstGeom>
          <a:noFill/>
        </p:spPr>
        <p:txBody>
          <a:bodyPr lIns="0" rIns="0">
            <a:spAutoFit/>
          </a:bodyPr>
          <a:lstStyle/>
          <a:p>
            <a:pPr algn="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a:t>
            </a:r>
            <a:r>
              <a:rPr lang="en-US" sz="1000">
                <a:solidFill>
                  <a:schemeClr val="tx1">
                    <a:alpha val="70000"/>
                  </a:schemeClr>
                </a:solidFill>
                <a:latin typeface="Open Sans" charset="0"/>
                <a:ea typeface="Open Sans" charset="0"/>
                <a:cs typeface="Open Sans" charset="0"/>
              </a:rPr>
              <a:t>our thoughts.</a:t>
            </a:r>
            <a:endParaRPr lang="en-US" sz="1000" dirty="0">
              <a:solidFill>
                <a:schemeClr val="tx1">
                  <a:alpha val="70000"/>
                </a:schemeClr>
              </a:solidFill>
              <a:latin typeface="Open Sans" charset="0"/>
              <a:ea typeface="Open Sans" charset="0"/>
              <a:cs typeface="Open Sans" charset="0"/>
            </a:endParaRPr>
          </a:p>
        </p:txBody>
      </p:sp>
      <p:sp>
        <p:nvSpPr>
          <p:cNvPr id="68626" name="TextBox 14">
            <a:extLst>
              <a:ext uri="{FF2B5EF4-FFF2-40B4-BE49-F238E27FC236}">
                <a16:creationId xmlns:a16="http://schemas.microsoft.com/office/drawing/2014/main" id="{7FEC3607-5418-93E0-80E0-096BBF4CEDCD}"/>
              </a:ext>
            </a:extLst>
          </p:cNvPr>
          <p:cNvSpPr txBox="1">
            <a:spLocks noChangeArrowheads="1"/>
          </p:cNvSpPr>
          <p:nvPr/>
        </p:nvSpPr>
        <p:spPr bwMode="auto">
          <a:xfrm>
            <a:off x="3290888" y="3252788"/>
            <a:ext cx="3571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r" eaLnBrk="1" hangingPunct="1"/>
            <a:r>
              <a:rPr lang="en-US" altLang="en-RO" sz="1200" b="1">
                <a:ea typeface="Open Sans ExtraBold" panose="020B0606030504020204" pitchFamily="34" charset="0"/>
                <a:cs typeface="Open Sans ExtraBold" panose="020B0606030504020204" pitchFamily="34" charset="0"/>
              </a:rPr>
              <a:t>IDEA</a:t>
            </a:r>
          </a:p>
        </p:txBody>
      </p:sp>
      <p:sp>
        <p:nvSpPr>
          <p:cNvPr id="16" name="TextBox 15">
            <a:extLst>
              <a:ext uri="{FF2B5EF4-FFF2-40B4-BE49-F238E27FC236}">
                <a16:creationId xmlns:a16="http://schemas.microsoft.com/office/drawing/2014/main" id="{BAE843AC-44F9-E5ED-310A-D0E2422DB9B5}"/>
              </a:ext>
            </a:extLst>
          </p:cNvPr>
          <p:cNvSpPr txBox="1"/>
          <p:nvPr/>
        </p:nvSpPr>
        <p:spPr>
          <a:xfrm>
            <a:off x="6601295" y="5727096"/>
            <a:ext cx="2622218" cy="492443"/>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a:t>
            </a:r>
          </a:p>
        </p:txBody>
      </p:sp>
      <p:sp>
        <p:nvSpPr>
          <p:cNvPr id="68628" name="TextBox 16">
            <a:extLst>
              <a:ext uri="{FF2B5EF4-FFF2-40B4-BE49-F238E27FC236}">
                <a16:creationId xmlns:a16="http://schemas.microsoft.com/office/drawing/2014/main" id="{3944BFAB-9B07-6020-D3FE-EA7F9185B0A6}"/>
              </a:ext>
            </a:extLst>
          </p:cNvPr>
          <p:cNvSpPr txBox="1">
            <a:spLocks noChangeArrowheads="1"/>
          </p:cNvSpPr>
          <p:nvPr/>
        </p:nvSpPr>
        <p:spPr bwMode="auto">
          <a:xfrm>
            <a:off x="6600825" y="5348288"/>
            <a:ext cx="574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200" b="1">
                <a:ea typeface="Open Sans ExtraBold" panose="020B0606030504020204" pitchFamily="34" charset="0"/>
                <a:cs typeface="Open Sans ExtraBold" panose="020B0606030504020204" pitchFamily="34" charset="0"/>
              </a:rPr>
              <a:t>DESIGN</a:t>
            </a:r>
          </a:p>
        </p:txBody>
      </p:sp>
      <p:sp>
        <p:nvSpPr>
          <p:cNvPr id="18" name="Oval 17">
            <a:extLst>
              <a:ext uri="{FF2B5EF4-FFF2-40B4-BE49-F238E27FC236}">
                <a16:creationId xmlns:a16="http://schemas.microsoft.com/office/drawing/2014/main" id="{60AFB3C8-4365-BE8A-974A-3A1D24B76379}"/>
              </a:ext>
            </a:extLst>
          </p:cNvPr>
          <p:cNvSpPr/>
          <p:nvPr/>
        </p:nvSpPr>
        <p:spPr>
          <a:xfrm>
            <a:off x="5078413" y="2422525"/>
            <a:ext cx="2001837" cy="20002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anchor="ctr"/>
          <a:lstStyle/>
          <a:p>
            <a:pPr algn="ctr" defTabSz="914330" eaLnBrk="1" fontAlgn="auto" hangingPunct="1">
              <a:spcBef>
                <a:spcPts val="0"/>
              </a:spcBef>
              <a:spcAft>
                <a:spcPts val="0"/>
              </a:spcAft>
              <a:defRPr/>
            </a:pPr>
            <a:r>
              <a:rPr lang="en-US" sz="1200" b="1" dirty="0">
                <a:ea typeface="Open Sans ExtraBold" charset="0"/>
                <a:cs typeface="Open Sans ExtraBold" charset="0"/>
              </a:rPr>
              <a:t>TITLE HERE</a:t>
            </a:r>
          </a:p>
        </p:txBody>
      </p:sp>
      <p:sp>
        <p:nvSpPr>
          <p:cNvPr id="68630" name="Freeform 1361">
            <a:extLst>
              <a:ext uri="{FF2B5EF4-FFF2-40B4-BE49-F238E27FC236}">
                <a16:creationId xmlns:a16="http://schemas.microsoft.com/office/drawing/2014/main" id="{47FD86B5-DBE3-8A6D-F2F5-9D28356EE94C}"/>
              </a:ext>
            </a:extLst>
          </p:cNvPr>
          <p:cNvSpPr>
            <a:spLocks noEditPoints="1"/>
          </p:cNvSpPr>
          <p:nvPr/>
        </p:nvSpPr>
        <p:spPr bwMode="auto">
          <a:xfrm>
            <a:off x="5827713" y="2901950"/>
            <a:ext cx="546100" cy="550863"/>
          </a:xfrm>
          <a:custGeom>
            <a:avLst/>
            <a:gdLst>
              <a:gd name="T0" fmla="*/ 931953781 w 160"/>
              <a:gd name="T1" fmla="*/ 1434275107 h 160"/>
              <a:gd name="T2" fmla="*/ 931953781 w 160"/>
              <a:gd name="T3" fmla="*/ 1375009134 h 160"/>
              <a:gd name="T4" fmla="*/ 1351334689 w 160"/>
              <a:gd name="T5" fmla="*/ 948283111 h 160"/>
              <a:gd name="T6" fmla="*/ 1700814798 w 160"/>
              <a:gd name="T7" fmla="*/ 734916657 h 160"/>
              <a:gd name="T8" fmla="*/ 1700814798 w 160"/>
              <a:gd name="T9" fmla="*/ 426726023 h 160"/>
              <a:gd name="T10" fmla="*/ 1374632681 w 160"/>
              <a:gd name="T11" fmla="*/ 201509128 h 160"/>
              <a:gd name="T12" fmla="*/ 1141642529 w 160"/>
              <a:gd name="T13" fmla="*/ 94827623 h 160"/>
              <a:gd name="T14" fmla="*/ 722265034 w 160"/>
              <a:gd name="T15" fmla="*/ 94827623 h 160"/>
              <a:gd name="T16" fmla="*/ 489274882 w 160"/>
              <a:gd name="T17" fmla="*/ 201509128 h 160"/>
              <a:gd name="T18" fmla="*/ 163092765 w 160"/>
              <a:gd name="T19" fmla="*/ 426726023 h 160"/>
              <a:gd name="T20" fmla="*/ 163092765 w 160"/>
              <a:gd name="T21" fmla="*/ 734916657 h 160"/>
              <a:gd name="T22" fmla="*/ 0 w 160"/>
              <a:gd name="T23" fmla="*/ 1066815057 h 160"/>
              <a:gd name="T24" fmla="*/ 244639148 w 160"/>
              <a:gd name="T25" fmla="*/ 1351301368 h 160"/>
              <a:gd name="T26" fmla="*/ 198039752 w 160"/>
              <a:gd name="T27" fmla="*/ 1540956613 h 160"/>
              <a:gd name="T28" fmla="*/ 535874278 w 160"/>
              <a:gd name="T29" fmla="*/ 1647638119 h 160"/>
              <a:gd name="T30" fmla="*/ 815460412 w 160"/>
              <a:gd name="T31" fmla="*/ 1896562780 h 160"/>
              <a:gd name="T32" fmla="*/ 1141642529 w 160"/>
              <a:gd name="T33" fmla="*/ 1730611858 h 160"/>
              <a:gd name="T34" fmla="*/ 1514424041 w 160"/>
              <a:gd name="T35" fmla="*/ 1695053652 h 160"/>
              <a:gd name="T36" fmla="*/ 1665867811 w 160"/>
              <a:gd name="T37" fmla="*/ 1398713458 h 160"/>
              <a:gd name="T38" fmla="*/ 1770712184 w 160"/>
              <a:gd name="T39" fmla="*/ 1161646123 h 160"/>
              <a:gd name="T40" fmla="*/ 1770712184 w 160"/>
              <a:gd name="T41" fmla="*/ 734916657 h 160"/>
              <a:gd name="T42" fmla="*/ 1642569819 w 160"/>
              <a:gd name="T43" fmla="*/ 1090522824 h 160"/>
              <a:gd name="T44" fmla="*/ 1537725446 w 160"/>
              <a:gd name="T45" fmla="*/ 1363155251 h 160"/>
              <a:gd name="T46" fmla="*/ 1467828059 w 160"/>
              <a:gd name="T47" fmla="*/ 1647638119 h 160"/>
              <a:gd name="T48" fmla="*/ 1316384289 w 160"/>
              <a:gd name="T49" fmla="*/ 1576518263 h 160"/>
              <a:gd name="T50" fmla="*/ 1071748555 w 160"/>
              <a:gd name="T51" fmla="*/ 1801735157 h 160"/>
              <a:gd name="T52" fmla="*/ 792162421 w 160"/>
              <a:gd name="T53" fmla="*/ 1801735157 h 160"/>
              <a:gd name="T54" fmla="*/ 547523273 w 160"/>
              <a:gd name="T55" fmla="*/ 1576518263 h 160"/>
              <a:gd name="T56" fmla="*/ 396079504 w 160"/>
              <a:gd name="T57" fmla="*/ 1647638119 h 160"/>
              <a:gd name="T58" fmla="*/ 326185530 w 160"/>
              <a:gd name="T59" fmla="*/ 1363155251 h 160"/>
              <a:gd name="T60" fmla="*/ 221337743 w 160"/>
              <a:gd name="T61" fmla="*/ 1090522824 h 160"/>
              <a:gd name="T62" fmla="*/ 69897387 w 160"/>
              <a:gd name="T63" fmla="*/ 829747722 h 160"/>
              <a:gd name="T64" fmla="*/ 221337743 w 160"/>
              <a:gd name="T65" fmla="*/ 782332190 h 160"/>
              <a:gd name="T66" fmla="*/ 244639148 w 160"/>
              <a:gd name="T67" fmla="*/ 450433789 h 160"/>
              <a:gd name="T68" fmla="*/ 442678899 w 160"/>
              <a:gd name="T69" fmla="*/ 248924661 h 160"/>
              <a:gd name="T70" fmla="*/ 768861016 w 160"/>
              <a:gd name="T71" fmla="*/ 225216895 h 160"/>
              <a:gd name="T72" fmla="*/ 815460412 w 160"/>
              <a:gd name="T73" fmla="*/ 71119856 h 160"/>
              <a:gd name="T74" fmla="*/ 1071748555 w 160"/>
              <a:gd name="T75" fmla="*/ 225216895 h 160"/>
              <a:gd name="T76" fmla="*/ 1339682281 w 160"/>
              <a:gd name="T77" fmla="*/ 331898400 h 160"/>
              <a:gd name="T78" fmla="*/ 1619268415 w 160"/>
              <a:gd name="T79" fmla="*/ 403018257 h 160"/>
              <a:gd name="T80" fmla="*/ 1549374441 w 160"/>
              <a:gd name="T81" fmla="*/ 557115295 h 160"/>
              <a:gd name="T82" fmla="*/ 1770712184 w 160"/>
              <a:gd name="T83" fmla="*/ 806039956 h 160"/>
              <a:gd name="T84" fmla="*/ 931953781 w 160"/>
              <a:gd name="T85" fmla="*/ 592676945 h 160"/>
              <a:gd name="T86" fmla="*/ 1281437303 w 160"/>
              <a:gd name="T87" fmla="*/ 948283111 h 160"/>
              <a:gd name="T88" fmla="*/ 652367647 w 160"/>
              <a:gd name="T89" fmla="*/ 948283111 h 160"/>
              <a:gd name="T90" fmla="*/ 931953781 w 160"/>
              <a:gd name="T91" fmla="*/ 1232765979 h 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0" h="160">
                <a:moveTo>
                  <a:pt x="80" y="39"/>
                </a:moveTo>
                <a:cubicBezTo>
                  <a:pt x="57" y="39"/>
                  <a:pt x="39" y="57"/>
                  <a:pt x="39" y="80"/>
                </a:cubicBezTo>
                <a:cubicBezTo>
                  <a:pt x="39" y="103"/>
                  <a:pt x="57" y="121"/>
                  <a:pt x="80" y="121"/>
                </a:cubicBezTo>
                <a:cubicBezTo>
                  <a:pt x="103" y="121"/>
                  <a:pt x="121" y="103"/>
                  <a:pt x="121" y="80"/>
                </a:cubicBezTo>
                <a:cubicBezTo>
                  <a:pt x="121" y="57"/>
                  <a:pt x="103" y="39"/>
                  <a:pt x="80" y="39"/>
                </a:cubicBezTo>
                <a:close/>
                <a:moveTo>
                  <a:pt x="80" y="116"/>
                </a:moveTo>
                <a:cubicBezTo>
                  <a:pt x="60" y="116"/>
                  <a:pt x="44" y="100"/>
                  <a:pt x="44" y="80"/>
                </a:cubicBezTo>
                <a:cubicBezTo>
                  <a:pt x="44" y="60"/>
                  <a:pt x="60" y="44"/>
                  <a:pt x="80" y="44"/>
                </a:cubicBezTo>
                <a:cubicBezTo>
                  <a:pt x="100" y="44"/>
                  <a:pt x="116" y="60"/>
                  <a:pt x="116" y="80"/>
                </a:cubicBezTo>
                <a:cubicBezTo>
                  <a:pt x="116" y="100"/>
                  <a:pt x="100" y="116"/>
                  <a:pt x="80" y="116"/>
                </a:cubicBezTo>
                <a:close/>
                <a:moveTo>
                  <a:pt x="152" y="62"/>
                </a:moveTo>
                <a:cubicBezTo>
                  <a:pt x="146" y="62"/>
                  <a:pt x="146" y="62"/>
                  <a:pt x="146" y="62"/>
                </a:cubicBezTo>
                <a:cubicBezTo>
                  <a:pt x="144" y="57"/>
                  <a:pt x="142" y="51"/>
                  <a:pt x="139" y="46"/>
                </a:cubicBezTo>
                <a:cubicBezTo>
                  <a:pt x="143" y="42"/>
                  <a:pt x="143" y="42"/>
                  <a:pt x="143" y="42"/>
                </a:cubicBezTo>
                <a:cubicBezTo>
                  <a:pt x="145" y="40"/>
                  <a:pt x="146" y="38"/>
                  <a:pt x="146" y="36"/>
                </a:cubicBezTo>
                <a:cubicBezTo>
                  <a:pt x="146" y="34"/>
                  <a:pt x="145" y="32"/>
                  <a:pt x="143" y="30"/>
                </a:cubicBezTo>
                <a:cubicBezTo>
                  <a:pt x="130" y="17"/>
                  <a:pt x="130" y="17"/>
                  <a:pt x="130" y="17"/>
                </a:cubicBezTo>
                <a:cubicBezTo>
                  <a:pt x="127" y="14"/>
                  <a:pt x="121" y="14"/>
                  <a:pt x="118" y="17"/>
                </a:cubicBezTo>
                <a:cubicBezTo>
                  <a:pt x="114" y="21"/>
                  <a:pt x="114" y="21"/>
                  <a:pt x="114" y="21"/>
                </a:cubicBezTo>
                <a:cubicBezTo>
                  <a:pt x="109" y="18"/>
                  <a:pt x="103" y="16"/>
                  <a:pt x="98" y="14"/>
                </a:cubicBezTo>
                <a:cubicBezTo>
                  <a:pt x="98" y="8"/>
                  <a:pt x="98" y="8"/>
                  <a:pt x="98" y="8"/>
                </a:cubicBezTo>
                <a:cubicBezTo>
                  <a:pt x="98" y="4"/>
                  <a:pt x="94" y="0"/>
                  <a:pt x="90" y="0"/>
                </a:cubicBezTo>
                <a:cubicBezTo>
                  <a:pt x="70" y="0"/>
                  <a:pt x="70" y="0"/>
                  <a:pt x="70" y="0"/>
                </a:cubicBezTo>
                <a:cubicBezTo>
                  <a:pt x="66" y="0"/>
                  <a:pt x="62" y="4"/>
                  <a:pt x="62" y="8"/>
                </a:cubicBezTo>
                <a:cubicBezTo>
                  <a:pt x="62" y="14"/>
                  <a:pt x="62" y="14"/>
                  <a:pt x="62" y="14"/>
                </a:cubicBezTo>
                <a:cubicBezTo>
                  <a:pt x="57" y="16"/>
                  <a:pt x="51" y="18"/>
                  <a:pt x="46" y="21"/>
                </a:cubicBezTo>
                <a:cubicBezTo>
                  <a:pt x="42" y="17"/>
                  <a:pt x="42" y="17"/>
                  <a:pt x="42" y="17"/>
                </a:cubicBezTo>
                <a:cubicBezTo>
                  <a:pt x="39" y="14"/>
                  <a:pt x="33" y="14"/>
                  <a:pt x="30" y="17"/>
                </a:cubicBezTo>
                <a:cubicBezTo>
                  <a:pt x="17" y="30"/>
                  <a:pt x="17" y="30"/>
                  <a:pt x="17" y="30"/>
                </a:cubicBezTo>
                <a:cubicBezTo>
                  <a:pt x="15" y="32"/>
                  <a:pt x="14" y="34"/>
                  <a:pt x="14" y="36"/>
                </a:cubicBezTo>
                <a:cubicBezTo>
                  <a:pt x="14" y="38"/>
                  <a:pt x="15" y="40"/>
                  <a:pt x="17" y="42"/>
                </a:cubicBezTo>
                <a:cubicBezTo>
                  <a:pt x="21" y="46"/>
                  <a:pt x="21" y="46"/>
                  <a:pt x="21" y="46"/>
                </a:cubicBezTo>
                <a:cubicBezTo>
                  <a:pt x="18" y="51"/>
                  <a:pt x="16" y="57"/>
                  <a:pt x="14" y="62"/>
                </a:cubicBezTo>
                <a:cubicBezTo>
                  <a:pt x="8" y="62"/>
                  <a:pt x="8" y="62"/>
                  <a:pt x="8" y="62"/>
                </a:cubicBezTo>
                <a:cubicBezTo>
                  <a:pt x="4" y="62"/>
                  <a:pt x="0" y="66"/>
                  <a:pt x="0" y="70"/>
                </a:cubicBezTo>
                <a:cubicBezTo>
                  <a:pt x="0" y="90"/>
                  <a:pt x="0" y="90"/>
                  <a:pt x="0" y="90"/>
                </a:cubicBezTo>
                <a:cubicBezTo>
                  <a:pt x="0" y="94"/>
                  <a:pt x="4" y="98"/>
                  <a:pt x="8" y="98"/>
                </a:cubicBezTo>
                <a:cubicBezTo>
                  <a:pt x="14" y="98"/>
                  <a:pt x="14" y="98"/>
                  <a:pt x="14" y="98"/>
                </a:cubicBezTo>
                <a:cubicBezTo>
                  <a:pt x="16" y="103"/>
                  <a:pt x="18" y="109"/>
                  <a:pt x="21" y="114"/>
                </a:cubicBezTo>
                <a:cubicBezTo>
                  <a:pt x="17" y="118"/>
                  <a:pt x="17" y="118"/>
                  <a:pt x="17" y="118"/>
                </a:cubicBezTo>
                <a:cubicBezTo>
                  <a:pt x="15" y="120"/>
                  <a:pt x="14" y="122"/>
                  <a:pt x="14" y="124"/>
                </a:cubicBezTo>
                <a:cubicBezTo>
                  <a:pt x="14" y="126"/>
                  <a:pt x="15" y="128"/>
                  <a:pt x="17" y="130"/>
                </a:cubicBezTo>
                <a:cubicBezTo>
                  <a:pt x="30" y="143"/>
                  <a:pt x="30" y="143"/>
                  <a:pt x="30" y="143"/>
                </a:cubicBezTo>
                <a:cubicBezTo>
                  <a:pt x="33" y="146"/>
                  <a:pt x="39" y="146"/>
                  <a:pt x="42" y="143"/>
                </a:cubicBezTo>
                <a:cubicBezTo>
                  <a:pt x="46" y="139"/>
                  <a:pt x="46" y="139"/>
                  <a:pt x="46" y="139"/>
                </a:cubicBezTo>
                <a:cubicBezTo>
                  <a:pt x="51" y="142"/>
                  <a:pt x="57" y="144"/>
                  <a:pt x="62" y="146"/>
                </a:cubicBezTo>
                <a:cubicBezTo>
                  <a:pt x="62" y="152"/>
                  <a:pt x="62" y="152"/>
                  <a:pt x="62" y="152"/>
                </a:cubicBezTo>
                <a:cubicBezTo>
                  <a:pt x="62" y="156"/>
                  <a:pt x="66" y="160"/>
                  <a:pt x="70" y="160"/>
                </a:cubicBezTo>
                <a:cubicBezTo>
                  <a:pt x="90" y="160"/>
                  <a:pt x="90" y="160"/>
                  <a:pt x="90" y="160"/>
                </a:cubicBezTo>
                <a:cubicBezTo>
                  <a:pt x="94" y="160"/>
                  <a:pt x="98" y="156"/>
                  <a:pt x="98" y="152"/>
                </a:cubicBezTo>
                <a:cubicBezTo>
                  <a:pt x="98" y="146"/>
                  <a:pt x="98" y="146"/>
                  <a:pt x="98" y="146"/>
                </a:cubicBezTo>
                <a:cubicBezTo>
                  <a:pt x="103" y="144"/>
                  <a:pt x="109" y="142"/>
                  <a:pt x="114" y="139"/>
                </a:cubicBezTo>
                <a:cubicBezTo>
                  <a:pt x="118" y="143"/>
                  <a:pt x="118" y="143"/>
                  <a:pt x="118" y="143"/>
                </a:cubicBezTo>
                <a:cubicBezTo>
                  <a:pt x="121" y="146"/>
                  <a:pt x="127" y="146"/>
                  <a:pt x="130" y="143"/>
                </a:cubicBezTo>
                <a:cubicBezTo>
                  <a:pt x="143" y="130"/>
                  <a:pt x="143" y="130"/>
                  <a:pt x="143" y="130"/>
                </a:cubicBezTo>
                <a:cubicBezTo>
                  <a:pt x="145" y="128"/>
                  <a:pt x="146" y="126"/>
                  <a:pt x="146" y="124"/>
                </a:cubicBezTo>
                <a:cubicBezTo>
                  <a:pt x="146" y="122"/>
                  <a:pt x="145" y="120"/>
                  <a:pt x="143" y="118"/>
                </a:cubicBezTo>
                <a:cubicBezTo>
                  <a:pt x="139" y="114"/>
                  <a:pt x="139" y="114"/>
                  <a:pt x="139" y="114"/>
                </a:cubicBezTo>
                <a:cubicBezTo>
                  <a:pt x="142" y="109"/>
                  <a:pt x="144" y="103"/>
                  <a:pt x="146" y="98"/>
                </a:cubicBezTo>
                <a:cubicBezTo>
                  <a:pt x="152" y="98"/>
                  <a:pt x="152" y="98"/>
                  <a:pt x="152" y="98"/>
                </a:cubicBezTo>
                <a:cubicBezTo>
                  <a:pt x="156" y="98"/>
                  <a:pt x="160" y="94"/>
                  <a:pt x="160" y="90"/>
                </a:cubicBezTo>
                <a:cubicBezTo>
                  <a:pt x="160" y="70"/>
                  <a:pt x="160" y="70"/>
                  <a:pt x="160" y="70"/>
                </a:cubicBezTo>
                <a:cubicBezTo>
                  <a:pt x="160" y="66"/>
                  <a:pt x="156" y="62"/>
                  <a:pt x="152" y="62"/>
                </a:cubicBezTo>
                <a:close/>
                <a:moveTo>
                  <a:pt x="154" y="90"/>
                </a:moveTo>
                <a:cubicBezTo>
                  <a:pt x="154" y="91"/>
                  <a:pt x="153" y="92"/>
                  <a:pt x="152" y="92"/>
                </a:cubicBezTo>
                <a:cubicBezTo>
                  <a:pt x="141" y="92"/>
                  <a:pt x="141" y="92"/>
                  <a:pt x="141" y="92"/>
                </a:cubicBezTo>
                <a:cubicBezTo>
                  <a:pt x="141" y="94"/>
                  <a:pt x="141" y="94"/>
                  <a:pt x="141" y="94"/>
                </a:cubicBezTo>
                <a:cubicBezTo>
                  <a:pt x="139" y="101"/>
                  <a:pt x="136" y="107"/>
                  <a:pt x="133" y="113"/>
                </a:cubicBezTo>
                <a:cubicBezTo>
                  <a:pt x="132" y="115"/>
                  <a:pt x="132" y="115"/>
                  <a:pt x="132" y="115"/>
                </a:cubicBezTo>
                <a:cubicBezTo>
                  <a:pt x="139" y="122"/>
                  <a:pt x="139" y="122"/>
                  <a:pt x="139" y="122"/>
                </a:cubicBezTo>
                <a:cubicBezTo>
                  <a:pt x="140" y="123"/>
                  <a:pt x="140" y="125"/>
                  <a:pt x="139" y="126"/>
                </a:cubicBezTo>
                <a:cubicBezTo>
                  <a:pt x="126" y="139"/>
                  <a:pt x="126" y="139"/>
                  <a:pt x="126" y="139"/>
                </a:cubicBezTo>
                <a:cubicBezTo>
                  <a:pt x="125" y="140"/>
                  <a:pt x="123" y="140"/>
                  <a:pt x="122" y="139"/>
                </a:cubicBezTo>
                <a:cubicBezTo>
                  <a:pt x="115" y="132"/>
                  <a:pt x="115" y="132"/>
                  <a:pt x="115" y="132"/>
                </a:cubicBezTo>
                <a:cubicBezTo>
                  <a:pt x="113" y="133"/>
                  <a:pt x="113" y="133"/>
                  <a:pt x="113" y="133"/>
                </a:cubicBezTo>
                <a:cubicBezTo>
                  <a:pt x="107" y="136"/>
                  <a:pt x="101" y="139"/>
                  <a:pt x="94" y="141"/>
                </a:cubicBezTo>
                <a:cubicBezTo>
                  <a:pt x="92" y="141"/>
                  <a:pt x="92" y="141"/>
                  <a:pt x="92" y="141"/>
                </a:cubicBezTo>
                <a:cubicBezTo>
                  <a:pt x="92" y="152"/>
                  <a:pt x="92" y="152"/>
                  <a:pt x="92" y="152"/>
                </a:cubicBezTo>
                <a:cubicBezTo>
                  <a:pt x="92" y="153"/>
                  <a:pt x="91" y="154"/>
                  <a:pt x="90" y="154"/>
                </a:cubicBezTo>
                <a:cubicBezTo>
                  <a:pt x="70" y="154"/>
                  <a:pt x="70" y="154"/>
                  <a:pt x="70" y="154"/>
                </a:cubicBezTo>
                <a:cubicBezTo>
                  <a:pt x="69" y="154"/>
                  <a:pt x="68" y="153"/>
                  <a:pt x="68" y="152"/>
                </a:cubicBezTo>
                <a:cubicBezTo>
                  <a:pt x="68" y="141"/>
                  <a:pt x="68" y="141"/>
                  <a:pt x="68" y="141"/>
                </a:cubicBezTo>
                <a:cubicBezTo>
                  <a:pt x="66" y="141"/>
                  <a:pt x="66" y="141"/>
                  <a:pt x="66" y="141"/>
                </a:cubicBezTo>
                <a:cubicBezTo>
                  <a:pt x="59" y="139"/>
                  <a:pt x="53" y="136"/>
                  <a:pt x="47" y="133"/>
                </a:cubicBezTo>
                <a:cubicBezTo>
                  <a:pt x="45" y="132"/>
                  <a:pt x="45" y="132"/>
                  <a:pt x="45" y="132"/>
                </a:cubicBezTo>
                <a:cubicBezTo>
                  <a:pt x="38" y="139"/>
                  <a:pt x="38" y="139"/>
                  <a:pt x="38" y="139"/>
                </a:cubicBezTo>
                <a:cubicBezTo>
                  <a:pt x="37" y="140"/>
                  <a:pt x="35" y="140"/>
                  <a:pt x="34" y="139"/>
                </a:cubicBezTo>
                <a:cubicBezTo>
                  <a:pt x="21" y="126"/>
                  <a:pt x="21" y="126"/>
                  <a:pt x="21" y="126"/>
                </a:cubicBezTo>
                <a:cubicBezTo>
                  <a:pt x="20" y="125"/>
                  <a:pt x="20" y="123"/>
                  <a:pt x="21" y="122"/>
                </a:cubicBezTo>
                <a:cubicBezTo>
                  <a:pt x="28" y="115"/>
                  <a:pt x="28" y="115"/>
                  <a:pt x="28" y="115"/>
                </a:cubicBezTo>
                <a:cubicBezTo>
                  <a:pt x="27" y="113"/>
                  <a:pt x="27" y="113"/>
                  <a:pt x="27" y="113"/>
                </a:cubicBezTo>
                <a:cubicBezTo>
                  <a:pt x="24" y="107"/>
                  <a:pt x="21" y="101"/>
                  <a:pt x="19" y="94"/>
                </a:cubicBezTo>
                <a:cubicBezTo>
                  <a:pt x="19" y="92"/>
                  <a:pt x="19" y="92"/>
                  <a:pt x="19" y="92"/>
                </a:cubicBezTo>
                <a:cubicBezTo>
                  <a:pt x="8" y="92"/>
                  <a:pt x="8" y="92"/>
                  <a:pt x="8" y="92"/>
                </a:cubicBezTo>
                <a:cubicBezTo>
                  <a:pt x="7" y="92"/>
                  <a:pt x="6" y="91"/>
                  <a:pt x="6" y="90"/>
                </a:cubicBezTo>
                <a:cubicBezTo>
                  <a:pt x="6" y="70"/>
                  <a:pt x="6" y="70"/>
                  <a:pt x="6" y="70"/>
                </a:cubicBezTo>
                <a:cubicBezTo>
                  <a:pt x="6" y="69"/>
                  <a:pt x="7" y="68"/>
                  <a:pt x="8" y="68"/>
                </a:cubicBezTo>
                <a:cubicBezTo>
                  <a:pt x="19" y="68"/>
                  <a:pt x="19" y="68"/>
                  <a:pt x="19" y="68"/>
                </a:cubicBezTo>
                <a:cubicBezTo>
                  <a:pt x="19" y="66"/>
                  <a:pt x="19" y="66"/>
                  <a:pt x="19" y="66"/>
                </a:cubicBezTo>
                <a:cubicBezTo>
                  <a:pt x="21" y="59"/>
                  <a:pt x="24" y="53"/>
                  <a:pt x="27" y="47"/>
                </a:cubicBezTo>
                <a:cubicBezTo>
                  <a:pt x="28" y="45"/>
                  <a:pt x="28" y="45"/>
                  <a:pt x="28" y="45"/>
                </a:cubicBezTo>
                <a:cubicBezTo>
                  <a:pt x="21" y="38"/>
                  <a:pt x="21" y="38"/>
                  <a:pt x="21" y="38"/>
                </a:cubicBezTo>
                <a:cubicBezTo>
                  <a:pt x="20" y="37"/>
                  <a:pt x="20" y="35"/>
                  <a:pt x="21" y="34"/>
                </a:cubicBezTo>
                <a:cubicBezTo>
                  <a:pt x="34" y="21"/>
                  <a:pt x="34" y="21"/>
                  <a:pt x="34" y="21"/>
                </a:cubicBezTo>
                <a:cubicBezTo>
                  <a:pt x="35" y="20"/>
                  <a:pt x="37" y="20"/>
                  <a:pt x="38" y="21"/>
                </a:cubicBezTo>
                <a:cubicBezTo>
                  <a:pt x="45" y="28"/>
                  <a:pt x="45" y="28"/>
                  <a:pt x="45" y="28"/>
                </a:cubicBezTo>
                <a:cubicBezTo>
                  <a:pt x="47" y="27"/>
                  <a:pt x="47" y="27"/>
                  <a:pt x="47" y="27"/>
                </a:cubicBezTo>
                <a:cubicBezTo>
                  <a:pt x="53" y="24"/>
                  <a:pt x="59" y="21"/>
                  <a:pt x="66" y="19"/>
                </a:cubicBezTo>
                <a:cubicBezTo>
                  <a:pt x="68" y="19"/>
                  <a:pt x="68" y="19"/>
                  <a:pt x="68" y="19"/>
                </a:cubicBezTo>
                <a:cubicBezTo>
                  <a:pt x="68" y="8"/>
                  <a:pt x="68" y="8"/>
                  <a:pt x="68" y="8"/>
                </a:cubicBezTo>
                <a:cubicBezTo>
                  <a:pt x="68" y="7"/>
                  <a:pt x="69" y="6"/>
                  <a:pt x="70" y="6"/>
                </a:cubicBezTo>
                <a:cubicBezTo>
                  <a:pt x="90" y="6"/>
                  <a:pt x="90" y="6"/>
                  <a:pt x="90" y="6"/>
                </a:cubicBezTo>
                <a:cubicBezTo>
                  <a:pt x="91" y="6"/>
                  <a:pt x="92" y="7"/>
                  <a:pt x="92" y="8"/>
                </a:cubicBezTo>
                <a:cubicBezTo>
                  <a:pt x="92" y="19"/>
                  <a:pt x="92" y="19"/>
                  <a:pt x="92" y="19"/>
                </a:cubicBezTo>
                <a:cubicBezTo>
                  <a:pt x="94" y="19"/>
                  <a:pt x="94" y="19"/>
                  <a:pt x="94" y="19"/>
                </a:cubicBezTo>
                <a:cubicBezTo>
                  <a:pt x="101" y="21"/>
                  <a:pt x="107" y="24"/>
                  <a:pt x="113" y="27"/>
                </a:cubicBezTo>
                <a:cubicBezTo>
                  <a:pt x="115" y="28"/>
                  <a:pt x="115" y="28"/>
                  <a:pt x="115" y="28"/>
                </a:cubicBezTo>
                <a:cubicBezTo>
                  <a:pt x="122" y="21"/>
                  <a:pt x="122" y="21"/>
                  <a:pt x="122" y="21"/>
                </a:cubicBezTo>
                <a:cubicBezTo>
                  <a:pt x="123" y="20"/>
                  <a:pt x="125" y="20"/>
                  <a:pt x="126" y="21"/>
                </a:cubicBezTo>
                <a:cubicBezTo>
                  <a:pt x="139" y="34"/>
                  <a:pt x="139" y="34"/>
                  <a:pt x="139" y="34"/>
                </a:cubicBezTo>
                <a:cubicBezTo>
                  <a:pt x="140" y="35"/>
                  <a:pt x="140" y="37"/>
                  <a:pt x="139" y="38"/>
                </a:cubicBezTo>
                <a:cubicBezTo>
                  <a:pt x="132" y="45"/>
                  <a:pt x="132" y="45"/>
                  <a:pt x="132" y="45"/>
                </a:cubicBezTo>
                <a:cubicBezTo>
                  <a:pt x="133" y="47"/>
                  <a:pt x="133" y="47"/>
                  <a:pt x="133" y="47"/>
                </a:cubicBezTo>
                <a:cubicBezTo>
                  <a:pt x="136" y="53"/>
                  <a:pt x="139" y="59"/>
                  <a:pt x="141" y="66"/>
                </a:cubicBezTo>
                <a:cubicBezTo>
                  <a:pt x="141" y="68"/>
                  <a:pt x="141" y="68"/>
                  <a:pt x="141" y="68"/>
                </a:cubicBezTo>
                <a:cubicBezTo>
                  <a:pt x="152" y="68"/>
                  <a:pt x="152" y="68"/>
                  <a:pt x="152" y="68"/>
                </a:cubicBezTo>
                <a:cubicBezTo>
                  <a:pt x="153" y="68"/>
                  <a:pt x="154" y="69"/>
                  <a:pt x="154" y="70"/>
                </a:cubicBezTo>
                <a:lnTo>
                  <a:pt x="154" y="90"/>
                </a:lnTo>
                <a:close/>
                <a:moveTo>
                  <a:pt x="80" y="50"/>
                </a:moveTo>
                <a:cubicBezTo>
                  <a:pt x="64" y="50"/>
                  <a:pt x="50" y="64"/>
                  <a:pt x="50" y="80"/>
                </a:cubicBezTo>
                <a:cubicBezTo>
                  <a:pt x="50" y="96"/>
                  <a:pt x="64" y="110"/>
                  <a:pt x="80" y="110"/>
                </a:cubicBezTo>
                <a:cubicBezTo>
                  <a:pt x="96" y="110"/>
                  <a:pt x="110" y="96"/>
                  <a:pt x="110" y="80"/>
                </a:cubicBezTo>
                <a:cubicBezTo>
                  <a:pt x="110" y="64"/>
                  <a:pt x="96" y="50"/>
                  <a:pt x="80" y="50"/>
                </a:cubicBezTo>
                <a:close/>
                <a:moveTo>
                  <a:pt x="80" y="104"/>
                </a:moveTo>
                <a:cubicBezTo>
                  <a:pt x="67" y="104"/>
                  <a:pt x="56" y="93"/>
                  <a:pt x="56" y="80"/>
                </a:cubicBezTo>
                <a:cubicBezTo>
                  <a:pt x="56" y="67"/>
                  <a:pt x="67" y="56"/>
                  <a:pt x="80" y="56"/>
                </a:cubicBezTo>
                <a:cubicBezTo>
                  <a:pt x="93" y="56"/>
                  <a:pt x="104" y="67"/>
                  <a:pt x="104" y="80"/>
                </a:cubicBezTo>
                <a:cubicBezTo>
                  <a:pt x="104" y="93"/>
                  <a:pt x="93" y="104"/>
                  <a:pt x="80" y="10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95F3356-1E01-DD89-3286-3E0322E95303}"/>
              </a:ext>
            </a:extLst>
          </p:cNvPr>
          <p:cNvSpPr>
            <a:spLocks noGrp="1"/>
          </p:cNvSpPr>
          <p:nvPr>
            <p:ph type="pic" sz="quarter" idx="12"/>
          </p:nvPr>
        </p:nvSpPr>
        <p:spPr>
          <a:xfrm>
            <a:off x="5373688" y="0"/>
            <a:ext cx="5700712" cy="6858000"/>
          </a:xfrm>
        </p:spPr>
        <p:txBody>
          <a:bodyPr/>
          <a:lstStyle/>
          <a:p>
            <a:endParaRPr lang="en-RO"/>
          </a:p>
        </p:txBody>
      </p:sp>
      <p:grpSp>
        <p:nvGrpSpPr>
          <p:cNvPr id="69634" name="Group 4">
            <a:extLst>
              <a:ext uri="{FF2B5EF4-FFF2-40B4-BE49-F238E27FC236}">
                <a16:creationId xmlns:a16="http://schemas.microsoft.com/office/drawing/2014/main" id="{7DCF1C49-49CE-1A88-2C45-1F2799812A5C}"/>
              </a:ext>
            </a:extLst>
          </p:cNvPr>
          <p:cNvGrpSpPr>
            <a:grpSpLocks/>
          </p:cNvGrpSpPr>
          <p:nvPr/>
        </p:nvGrpSpPr>
        <p:grpSpPr bwMode="auto">
          <a:xfrm>
            <a:off x="11214100" y="3016250"/>
            <a:ext cx="825500" cy="833438"/>
            <a:chOff x="4141077" y="2782263"/>
            <a:chExt cx="1293474" cy="1306222"/>
          </a:xfrm>
        </p:grpSpPr>
        <p:cxnSp>
          <p:nvCxnSpPr>
            <p:cNvPr id="6" name="Straight Connector 5">
              <a:extLst>
                <a:ext uri="{FF2B5EF4-FFF2-40B4-BE49-F238E27FC236}">
                  <a16:creationId xmlns:a16="http://schemas.microsoft.com/office/drawing/2014/main" id="{596C449F-33DF-68D0-7228-D5B2EE9C75F9}"/>
                </a:ext>
              </a:extLst>
            </p:cNvPr>
            <p:cNvCxnSpPr>
              <a:stCxn id="7" idx="7"/>
            </p:cNvCxnSpPr>
            <p:nvPr/>
          </p:nvCxnSpPr>
          <p:spPr>
            <a:xfrm flipV="1">
              <a:off x="5245505" y="2782263"/>
              <a:ext cx="184071" cy="1890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26CABCC-7AB0-CCDB-221A-DA7FC80466F8}"/>
                </a:ext>
              </a:extLst>
            </p:cNvPr>
            <p:cNvSpPr/>
            <p:nvPr/>
          </p:nvSpPr>
          <p:spPr>
            <a:xfrm>
              <a:off x="4141077" y="2782263"/>
              <a:ext cx="1293474" cy="12937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a:solidFill>
                    <a:schemeClr val="bg1"/>
                  </a:solidFill>
                </a:rPr>
                <a:t>01</a:t>
              </a:r>
              <a:endParaRPr lang="en-US" dirty="0">
                <a:solidFill>
                  <a:schemeClr val="bg1"/>
                </a:solidFill>
              </a:endParaRPr>
            </a:p>
          </p:txBody>
        </p:sp>
        <p:cxnSp>
          <p:nvCxnSpPr>
            <p:cNvPr id="9" name="Straight Connector 8">
              <a:extLst>
                <a:ext uri="{FF2B5EF4-FFF2-40B4-BE49-F238E27FC236}">
                  <a16:creationId xmlns:a16="http://schemas.microsoft.com/office/drawing/2014/main" id="{C83E7C1F-22EC-9F5A-FE95-C70129AC6481}"/>
                </a:ext>
              </a:extLst>
            </p:cNvPr>
            <p:cNvCxnSpPr/>
            <p:nvPr/>
          </p:nvCxnSpPr>
          <p:spPr>
            <a:xfrm flipV="1">
              <a:off x="4165952" y="3899394"/>
              <a:ext cx="184071" cy="1890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2AD11528-A633-9F2F-4C1B-DC468F7FEA96}"/>
              </a:ext>
            </a:extLst>
          </p:cNvPr>
          <p:cNvSpPr txBox="1"/>
          <p:nvPr/>
        </p:nvSpPr>
        <p:spPr>
          <a:xfrm>
            <a:off x="1966817" y="2086781"/>
            <a:ext cx="1594988" cy="683264"/>
          </a:xfrm>
          <a:prstGeom prst="rect">
            <a:avLst/>
          </a:prstGeom>
          <a:noFill/>
        </p:spPr>
        <p:txBody>
          <a:bodyPr wrap="none" lIns="0" rIns="0">
            <a:spAutoFit/>
          </a:bodyPr>
          <a:lstStyle/>
          <a:p>
            <a:pPr defTabSz="914330" eaLnBrk="1" fontAlgn="auto" hangingPunct="1">
              <a:lnSpc>
                <a:spcPct val="80000"/>
              </a:lnSpc>
              <a:spcBef>
                <a:spcPts val="0"/>
              </a:spcBef>
              <a:spcAft>
                <a:spcPts val="0"/>
              </a:spcAft>
              <a:defRPr/>
            </a:pPr>
            <a:r>
              <a:rPr lang="en-US" sz="4800" spc="300">
                <a:solidFill>
                  <a:schemeClr val="tx1">
                    <a:alpha val="30000"/>
                  </a:schemeClr>
                </a:solidFill>
                <a:latin typeface="Playfair Display" charset="0"/>
                <a:ea typeface="Playfair Display" charset="0"/>
                <a:cs typeface="Playfair Display" charset="0"/>
              </a:rPr>
              <a:t>WHO</a:t>
            </a:r>
            <a:endParaRPr lang="en-US" sz="4800" spc="300" dirty="0">
              <a:solidFill>
                <a:schemeClr val="tx1">
                  <a:alpha val="30000"/>
                </a:schemeClr>
              </a:solidFill>
              <a:latin typeface="Playfair Display" charset="0"/>
              <a:ea typeface="Playfair Display" charset="0"/>
              <a:cs typeface="Playfair Display" charset="0"/>
            </a:endParaRPr>
          </a:p>
        </p:txBody>
      </p:sp>
      <p:sp>
        <p:nvSpPr>
          <p:cNvPr id="12" name="TextBox 11">
            <a:extLst>
              <a:ext uri="{FF2B5EF4-FFF2-40B4-BE49-F238E27FC236}">
                <a16:creationId xmlns:a16="http://schemas.microsoft.com/office/drawing/2014/main" id="{AE10D65C-054E-9FA6-A79A-06DBB33410C6}"/>
              </a:ext>
            </a:extLst>
          </p:cNvPr>
          <p:cNvSpPr txBox="1"/>
          <p:nvPr/>
        </p:nvSpPr>
        <p:spPr>
          <a:xfrm>
            <a:off x="1966818" y="3539196"/>
            <a:ext cx="2771796" cy="1675843"/>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It is a long established fact that a reader will be distracted by the readable content of a page when looking at its layout. </a:t>
            </a:r>
          </a:p>
        </p:txBody>
      </p:sp>
      <p:cxnSp>
        <p:nvCxnSpPr>
          <p:cNvPr id="13" name="Straight Connector 12">
            <a:extLst>
              <a:ext uri="{FF2B5EF4-FFF2-40B4-BE49-F238E27FC236}">
                <a16:creationId xmlns:a16="http://schemas.microsoft.com/office/drawing/2014/main" id="{FAD4928E-1B9F-9869-83F6-4202E87B280C}"/>
              </a:ext>
            </a:extLst>
          </p:cNvPr>
          <p:cNvCxnSpPr/>
          <p:nvPr/>
        </p:nvCxnSpPr>
        <p:spPr>
          <a:xfrm flipV="1">
            <a:off x="4068763" y="457200"/>
            <a:ext cx="6400800" cy="6400800"/>
          </a:xfrm>
          <a:prstGeom prst="line">
            <a:avLst/>
          </a:prstGeom>
          <a:ln w="25400">
            <a:solidFill>
              <a:schemeClr val="tx1">
                <a:alpha val="18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93194B2-0841-F038-3046-7A519541D40A}"/>
              </a:ext>
            </a:extLst>
          </p:cNvPr>
          <p:cNvSpPr txBox="1"/>
          <p:nvPr/>
        </p:nvSpPr>
        <p:spPr>
          <a:xfrm>
            <a:off x="2546350" y="2719388"/>
            <a:ext cx="1914525" cy="534987"/>
          </a:xfrm>
          <a:prstGeom prst="rect">
            <a:avLst/>
          </a:prstGeom>
          <a:noFill/>
        </p:spPr>
        <p:txBody>
          <a:bodyPr wrap="none" lIns="0" rIns="0">
            <a:spAutoFit/>
          </a:bodyPr>
          <a:lstStyle/>
          <a:p>
            <a:pPr defTabSz="914330" eaLnBrk="1" fontAlgn="auto" hangingPunct="1">
              <a:lnSpc>
                <a:spcPct val="80000"/>
              </a:lnSpc>
              <a:spcBef>
                <a:spcPts val="0"/>
              </a:spcBef>
              <a:spcAft>
                <a:spcPts val="0"/>
              </a:spcAft>
              <a:defRPr/>
            </a:pPr>
            <a:r>
              <a:rPr lang="en-US" sz="3600" spc="300" dirty="0">
                <a:latin typeface="Playfair Display" charset="0"/>
                <a:ea typeface="Playfair Display" charset="0"/>
                <a:cs typeface="Playfair Display" charset="0"/>
              </a:rPr>
              <a:t>WE ARE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7141606-174C-FFBC-45FB-66CE1B79D457}"/>
              </a:ext>
            </a:extLst>
          </p:cNvPr>
          <p:cNvSpPr>
            <a:spLocks noGrp="1"/>
          </p:cNvSpPr>
          <p:nvPr>
            <p:ph type="pic" sz="quarter" idx="12"/>
          </p:nvPr>
        </p:nvSpPr>
        <p:spPr>
          <a:xfrm>
            <a:off x="5373688" y="0"/>
            <a:ext cx="5700712" cy="6858000"/>
          </a:xfrm>
        </p:spPr>
        <p:txBody>
          <a:bodyPr/>
          <a:lstStyle/>
          <a:p>
            <a:endParaRPr lang="en-RO"/>
          </a:p>
        </p:txBody>
      </p:sp>
      <p:grpSp>
        <p:nvGrpSpPr>
          <p:cNvPr id="70658" name="Group 4">
            <a:extLst>
              <a:ext uri="{FF2B5EF4-FFF2-40B4-BE49-F238E27FC236}">
                <a16:creationId xmlns:a16="http://schemas.microsoft.com/office/drawing/2014/main" id="{46EC5048-874C-0C5C-C992-311791258C16}"/>
              </a:ext>
            </a:extLst>
          </p:cNvPr>
          <p:cNvGrpSpPr>
            <a:grpSpLocks/>
          </p:cNvGrpSpPr>
          <p:nvPr/>
        </p:nvGrpSpPr>
        <p:grpSpPr bwMode="auto">
          <a:xfrm>
            <a:off x="11214100" y="3016250"/>
            <a:ext cx="825500" cy="833438"/>
            <a:chOff x="4141077" y="2782263"/>
            <a:chExt cx="1293474" cy="1306222"/>
          </a:xfrm>
        </p:grpSpPr>
        <p:cxnSp>
          <p:nvCxnSpPr>
            <p:cNvPr id="6" name="Straight Connector 5">
              <a:extLst>
                <a:ext uri="{FF2B5EF4-FFF2-40B4-BE49-F238E27FC236}">
                  <a16:creationId xmlns:a16="http://schemas.microsoft.com/office/drawing/2014/main" id="{E3A7EC1A-81AA-A619-DB19-D37DA9B45BA3}"/>
                </a:ext>
              </a:extLst>
            </p:cNvPr>
            <p:cNvCxnSpPr>
              <a:stCxn id="7" idx="7"/>
            </p:cNvCxnSpPr>
            <p:nvPr/>
          </p:nvCxnSpPr>
          <p:spPr>
            <a:xfrm flipV="1">
              <a:off x="5245505" y="2782263"/>
              <a:ext cx="184071" cy="1890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7FCB66F9-D4B7-7AC4-0A1F-6D258B208515}"/>
                </a:ext>
              </a:extLst>
            </p:cNvPr>
            <p:cNvSpPr/>
            <p:nvPr/>
          </p:nvSpPr>
          <p:spPr>
            <a:xfrm>
              <a:off x="4141077" y="2782263"/>
              <a:ext cx="1293474" cy="12937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dirty="0">
                  <a:solidFill>
                    <a:schemeClr val="bg1"/>
                  </a:solidFill>
                </a:rPr>
                <a:t>02</a:t>
              </a:r>
            </a:p>
          </p:txBody>
        </p:sp>
        <p:cxnSp>
          <p:nvCxnSpPr>
            <p:cNvPr id="9" name="Straight Connector 8">
              <a:extLst>
                <a:ext uri="{FF2B5EF4-FFF2-40B4-BE49-F238E27FC236}">
                  <a16:creationId xmlns:a16="http://schemas.microsoft.com/office/drawing/2014/main" id="{48F93E9A-B215-E455-0BFA-625865BC8242}"/>
                </a:ext>
              </a:extLst>
            </p:cNvPr>
            <p:cNvCxnSpPr/>
            <p:nvPr/>
          </p:nvCxnSpPr>
          <p:spPr>
            <a:xfrm flipV="1">
              <a:off x="4165952" y="3899394"/>
              <a:ext cx="184071" cy="1890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3266C7D3-171A-53F3-542C-48D535B266AB}"/>
              </a:ext>
            </a:extLst>
          </p:cNvPr>
          <p:cNvSpPr txBox="1"/>
          <p:nvPr/>
        </p:nvSpPr>
        <p:spPr>
          <a:xfrm>
            <a:off x="1966817" y="2086781"/>
            <a:ext cx="1594988" cy="683264"/>
          </a:xfrm>
          <a:prstGeom prst="rect">
            <a:avLst/>
          </a:prstGeom>
          <a:noFill/>
        </p:spPr>
        <p:txBody>
          <a:bodyPr wrap="none" lIns="0" rIns="0">
            <a:spAutoFit/>
          </a:bodyPr>
          <a:lstStyle/>
          <a:p>
            <a:pPr defTabSz="914330" eaLnBrk="1" fontAlgn="auto" hangingPunct="1">
              <a:lnSpc>
                <a:spcPct val="80000"/>
              </a:lnSpc>
              <a:spcBef>
                <a:spcPts val="0"/>
              </a:spcBef>
              <a:spcAft>
                <a:spcPts val="0"/>
              </a:spcAft>
              <a:defRPr/>
            </a:pPr>
            <a:r>
              <a:rPr lang="en-US" sz="4800" spc="300" dirty="0">
                <a:solidFill>
                  <a:schemeClr val="tx1">
                    <a:alpha val="30000"/>
                  </a:schemeClr>
                </a:solidFill>
                <a:latin typeface="Playfair Display" charset="0"/>
                <a:ea typeface="Playfair Display" charset="0"/>
                <a:cs typeface="Playfair Display" charset="0"/>
              </a:rPr>
              <a:t>WHO</a:t>
            </a:r>
          </a:p>
        </p:txBody>
      </p:sp>
      <p:sp>
        <p:nvSpPr>
          <p:cNvPr id="12" name="TextBox 11">
            <a:extLst>
              <a:ext uri="{FF2B5EF4-FFF2-40B4-BE49-F238E27FC236}">
                <a16:creationId xmlns:a16="http://schemas.microsoft.com/office/drawing/2014/main" id="{4687451C-3F9B-1079-80CC-80786DD0489C}"/>
              </a:ext>
            </a:extLst>
          </p:cNvPr>
          <p:cNvSpPr txBox="1"/>
          <p:nvPr/>
        </p:nvSpPr>
        <p:spPr>
          <a:xfrm>
            <a:off x="1966818" y="3539196"/>
            <a:ext cx="2771796" cy="1675843"/>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It is a long established fact that a reader will be distracted by the readable content of a page when looking at its layout. </a:t>
            </a:r>
          </a:p>
        </p:txBody>
      </p:sp>
      <p:cxnSp>
        <p:nvCxnSpPr>
          <p:cNvPr id="13" name="Straight Connector 12">
            <a:extLst>
              <a:ext uri="{FF2B5EF4-FFF2-40B4-BE49-F238E27FC236}">
                <a16:creationId xmlns:a16="http://schemas.microsoft.com/office/drawing/2014/main" id="{6A69D3C0-04C2-2D39-A272-0A432517B3B4}"/>
              </a:ext>
            </a:extLst>
          </p:cNvPr>
          <p:cNvCxnSpPr/>
          <p:nvPr/>
        </p:nvCxnSpPr>
        <p:spPr>
          <a:xfrm flipV="1">
            <a:off x="4068763" y="457200"/>
            <a:ext cx="6400800" cy="6400800"/>
          </a:xfrm>
          <a:prstGeom prst="line">
            <a:avLst/>
          </a:prstGeom>
          <a:ln w="25400">
            <a:solidFill>
              <a:schemeClr val="tx1">
                <a:alpha val="18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AD15307-B66C-BE36-BA84-08B974CD1BBD}"/>
              </a:ext>
            </a:extLst>
          </p:cNvPr>
          <p:cNvSpPr txBox="1"/>
          <p:nvPr/>
        </p:nvSpPr>
        <p:spPr>
          <a:xfrm>
            <a:off x="2546350" y="2719388"/>
            <a:ext cx="1914525" cy="534987"/>
          </a:xfrm>
          <a:prstGeom prst="rect">
            <a:avLst/>
          </a:prstGeom>
          <a:noFill/>
        </p:spPr>
        <p:txBody>
          <a:bodyPr wrap="none" lIns="0" rIns="0">
            <a:spAutoFit/>
          </a:bodyPr>
          <a:lstStyle/>
          <a:p>
            <a:pPr defTabSz="914330" eaLnBrk="1" fontAlgn="auto" hangingPunct="1">
              <a:lnSpc>
                <a:spcPct val="80000"/>
              </a:lnSpc>
              <a:spcBef>
                <a:spcPts val="0"/>
              </a:spcBef>
              <a:spcAft>
                <a:spcPts val="0"/>
              </a:spcAft>
              <a:defRPr/>
            </a:pPr>
            <a:r>
              <a:rPr lang="en-US" sz="3600" spc="300" dirty="0">
                <a:latin typeface="Playfair Display" charset="0"/>
                <a:ea typeface="Playfair Display" charset="0"/>
                <a:cs typeface="Playfair Display" charset="0"/>
              </a:rPr>
              <a:t>WE ARE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3C66D8F4-D522-B82E-099F-879FA2B21978}"/>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We are Social media</a:t>
            </a:r>
          </a:p>
        </p:txBody>
      </p:sp>
      <p:sp>
        <p:nvSpPr>
          <p:cNvPr id="3" name="Slide Number Placeholder 2">
            <a:extLst>
              <a:ext uri="{FF2B5EF4-FFF2-40B4-BE49-F238E27FC236}">
                <a16:creationId xmlns:a16="http://schemas.microsoft.com/office/drawing/2014/main" id="{1CD6E1E2-828E-FD67-B27A-05F864A03A2E}"/>
              </a:ext>
            </a:extLst>
          </p:cNvPr>
          <p:cNvSpPr>
            <a:spLocks noGrp="1"/>
          </p:cNvSpPr>
          <p:nvPr>
            <p:ph type="sldNum" sz="quarter" idx="13"/>
          </p:nvPr>
        </p:nvSpPr>
        <p:spPr>
          <a:xfrm>
            <a:off x="11560052" y="6354830"/>
            <a:ext cx="513735" cy="227164"/>
          </a:xfrm>
        </p:spPr>
        <p:txBody>
          <a:bodyPr rtlCol="0"/>
          <a:lstStyle/>
          <a:p>
            <a:pPr defTabSz="914330" fontAlgn="auto">
              <a:spcBef>
                <a:spcPts val="0"/>
              </a:spcBef>
              <a:spcAft>
                <a:spcPts val="0"/>
              </a:spcAft>
              <a:defRPr/>
            </a:pPr>
            <a:fld id="{9781BA24-BFD3-3442-9210-122D7D127896}" type="slidenum">
              <a:rPr lang="en-US">
                <a:solidFill>
                  <a:schemeClr val="tx1">
                    <a:alpha val="40000"/>
                  </a:schemeClr>
                </a:solidFill>
                <a:latin typeface="+mn-lt"/>
              </a:rPr>
              <a:pPr defTabSz="914330" fontAlgn="auto">
                <a:spcBef>
                  <a:spcPts val="0"/>
                </a:spcBef>
                <a:spcAft>
                  <a:spcPts val="0"/>
                </a:spcAft>
                <a:defRPr/>
              </a:pPr>
              <a:t>26</a:t>
            </a:fld>
            <a:endParaRPr lang="en-US" dirty="0">
              <a:solidFill>
                <a:schemeClr val="tx1">
                  <a:alpha val="40000"/>
                </a:schemeClr>
              </a:solidFill>
              <a:latin typeface="+mn-lt"/>
            </a:endParaRPr>
          </a:p>
        </p:txBody>
      </p:sp>
      <p:cxnSp>
        <p:nvCxnSpPr>
          <p:cNvPr id="7" name="Straight Connector 6">
            <a:extLst>
              <a:ext uri="{FF2B5EF4-FFF2-40B4-BE49-F238E27FC236}">
                <a16:creationId xmlns:a16="http://schemas.microsoft.com/office/drawing/2014/main" id="{1A7D853F-7FCB-C2AD-8F75-B2B743F5E454}"/>
              </a:ext>
            </a:extLst>
          </p:cNvPr>
          <p:cNvCxnSpPr/>
          <p:nvPr/>
        </p:nvCxnSpPr>
        <p:spPr>
          <a:xfrm>
            <a:off x="0" y="2867025"/>
            <a:ext cx="12192000"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71684" name="Group 7">
            <a:extLst>
              <a:ext uri="{FF2B5EF4-FFF2-40B4-BE49-F238E27FC236}">
                <a16:creationId xmlns:a16="http://schemas.microsoft.com/office/drawing/2014/main" id="{93C11C05-7308-7142-AD4F-C889D211A9B1}"/>
              </a:ext>
            </a:extLst>
          </p:cNvPr>
          <p:cNvGrpSpPr>
            <a:grpSpLocks/>
          </p:cNvGrpSpPr>
          <p:nvPr/>
        </p:nvGrpSpPr>
        <p:grpSpPr bwMode="auto">
          <a:xfrm>
            <a:off x="1963738" y="2413000"/>
            <a:ext cx="912812" cy="908050"/>
            <a:chOff x="4135669" y="2782263"/>
            <a:chExt cx="1298882" cy="1293474"/>
          </a:xfrm>
        </p:grpSpPr>
        <p:cxnSp>
          <p:nvCxnSpPr>
            <p:cNvPr id="9" name="Straight Connector 8">
              <a:extLst>
                <a:ext uri="{FF2B5EF4-FFF2-40B4-BE49-F238E27FC236}">
                  <a16:creationId xmlns:a16="http://schemas.microsoft.com/office/drawing/2014/main" id="{A0E69FEF-C26A-0B51-8627-FD4E3C6E5957}"/>
                </a:ext>
              </a:extLst>
            </p:cNvPr>
            <p:cNvCxnSpPr/>
            <p:nvPr/>
          </p:nvCxnSpPr>
          <p:spPr>
            <a:xfrm flipV="1">
              <a:off x="4135669" y="2782263"/>
              <a:ext cx="1294364" cy="1293474"/>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B9BB71F-4EE3-FED7-1F40-DB699D76557C}"/>
                </a:ext>
              </a:extLst>
            </p:cNvPr>
            <p:cNvSpPr/>
            <p:nvPr/>
          </p:nvSpPr>
          <p:spPr>
            <a:xfrm>
              <a:off x="4140187" y="2782263"/>
              <a:ext cx="1294364" cy="1293474"/>
            </a:xfrm>
            <a:prstGeom prst="ellipse">
              <a:avLst/>
            </a:prstGeom>
            <a:solidFill>
              <a:schemeClr val="bg1"/>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grpSp>
        <p:nvGrpSpPr>
          <p:cNvPr id="71685" name="Group 13">
            <a:extLst>
              <a:ext uri="{FF2B5EF4-FFF2-40B4-BE49-F238E27FC236}">
                <a16:creationId xmlns:a16="http://schemas.microsoft.com/office/drawing/2014/main" id="{4C000965-4310-5733-251A-648A0569462D}"/>
              </a:ext>
            </a:extLst>
          </p:cNvPr>
          <p:cNvGrpSpPr>
            <a:grpSpLocks/>
          </p:cNvGrpSpPr>
          <p:nvPr/>
        </p:nvGrpSpPr>
        <p:grpSpPr bwMode="auto">
          <a:xfrm>
            <a:off x="5645150" y="2413000"/>
            <a:ext cx="912813" cy="908050"/>
            <a:chOff x="4135669" y="2782263"/>
            <a:chExt cx="1298882" cy="1293474"/>
          </a:xfrm>
        </p:grpSpPr>
        <p:cxnSp>
          <p:nvCxnSpPr>
            <p:cNvPr id="15" name="Straight Connector 14">
              <a:extLst>
                <a:ext uri="{FF2B5EF4-FFF2-40B4-BE49-F238E27FC236}">
                  <a16:creationId xmlns:a16="http://schemas.microsoft.com/office/drawing/2014/main" id="{F836B6B6-401B-B36B-FB04-7034E4215445}"/>
                </a:ext>
              </a:extLst>
            </p:cNvPr>
            <p:cNvCxnSpPr/>
            <p:nvPr/>
          </p:nvCxnSpPr>
          <p:spPr>
            <a:xfrm flipV="1">
              <a:off x="4135669" y="2782263"/>
              <a:ext cx="1294364" cy="129347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049B462B-6801-243D-B384-20B862439D91}"/>
                </a:ext>
              </a:extLst>
            </p:cNvPr>
            <p:cNvSpPr/>
            <p:nvPr/>
          </p:nvSpPr>
          <p:spPr>
            <a:xfrm>
              <a:off x="4140187" y="2782263"/>
              <a:ext cx="1294364" cy="1293474"/>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grpSp>
        <p:nvGrpSpPr>
          <p:cNvPr id="71686" name="Group 16">
            <a:extLst>
              <a:ext uri="{FF2B5EF4-FFF2-40B4-BE49-F238E27FC236}">
                <a16:creationId xmlns:a16="http://schemas.microsoft.com/office/drawing/2014/main" id="{3F709422-795C-2A6F-01FC-818B106C3EF3}"/>
              </a:ext>
            </a:extLst>
          </p:cNvPr>
          <p:cNvGrpSpPr>
            <a:grpSpLocks/>
          </p:cNvGrpSpPr>
          <p:nvPr/>
        </p:nvGrpSpPr>
        <p:grpSpPr bwMode="auto">
          <a:xfrm>
            <a:off x="3803650" y="2413000"/>
            <a:ext cx="912813" cy="908050"/>
            <a:chOff x="4135669" y="2782263"/>
            <a:chExt cx="1298882" cy="1293474"/>
          </a:xfrm>
        </p:grpSpPr>
        <p:cxnSp>
          <p:nvCxnSpPr>
            <p:cNvPr id="18" name="Straight Connector 17">
              <a:extLst>
                <a:ext uri="{FF2B5EF4-FFF2-40B4-BE49-F238E27FC236}">
                  <a16:creationId xmlns:a16="http://schemas.microsoft.com/office/drawing/2014/main" id="{E08E2615-B23D-21AF-4E56-4137DADC92BD}"/>
                </a:ext>
              </a:extLst>
            </p:cNvPr>
            <p:cNvCxnSpPr/>
            <p:nvPr/>
          </p:nvCxnSpPr>
          <p:spPr>
            <a:xfrm flipV="1">
              <a:off x="4135669" y="2782263"/>
              <a:ext cx="1294364" cy="1293474"/>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87E4641-0286-E6C7-025A-56438123B463}"/>
                </a:ext>
              </a:extLst>
            </p:cNvPr>
            <p:cNvSpPr/>
            <p:nvPr/>
          </p:nvSpPr>
          <p:spPr>
            <a:xfrm>
              <a:off x="4140187" y="2782263"/>
              <a:ext cx="1294364" cy="1293474"/>
            </a:xfrm>
            <a:prstGeom prst="ellipse">
              <a:avLst/>
            </a:prstGeom>
            <a:solidFill>
              <a:schemeClr val="bg1"/>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grpSp>
        <p:nvGrpSpPr>
          <p:cNvPr id="71687" name="Group 28">
            <a:extLst>
              <a:ext uri="{FF2B5EF4-FFF2-40B4-BE49-F238E27FC236}">
                <a16:creationId xmlns:a16="http://schemas.microsoft.com/office/drawing/2014/main" id="{AD2F659B-E109-CA16-78D0-CD830D44192F}"/>
              </a:ext>
            </a:extLst>
          </p:cNvPr>
          <p:cNvGrpSpPr>
            <a:grpSpLocks/>
          </p:cNvGrpSpPr>
          <p:nvPr/>
        </p:nvGrpSpPr>
        <p:grpSpPr bwMode="auto">
          <a:xfrm>
            <a:off x="7480300" y="2413000"/>
            <a:ext cx="912813" cy="908050"/>
            <a:chOff x="4135669" y="2782263"/>
            <a:chExt cx="1298882" cy="1293474"/>
          </a:xfrm>
        </p:grpSpPr>
        <p:cxnSp>
          <p:nvCxnSpPr>
            <p:cNvPr id="30" name="Straight Connector 29">
              <a:extLst>
                <a:ext uri="{FF2B5EF4-FFF2-40B4-BE49-F238E27FC236}">
                  <a16:creationId xmlns:a16="http://schemas.microsoft.com/office/drawing/2014/main" id="{0A3261F8-C19A-5DEE-F3ED-676F06346E86}"/>
                </a:ext>
              </a:extLst>
            </p:cNvPr>
            <p:cNvCxnSpPr/>
            <p:nvPr/>
          </p:nvCxnSpPr>
          <p:spPr>
            <a:xfrm flipV="1">
              <a:off x="4135669" y="2782263"/>
              <a:ext cx="1294364" cy="1293474"/>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20AD6E93-6839-A1C8-879F-B4FD5D877539}"/>
                </a:ext>
              </a:extLst>
            </p:cNvPr>
            <p:cNvSpPr/>
            <p:nvPr/>
          </p:nvSpPr>
          <p:spPr>
            <a:xfrm>
              <a:off x="4140187" y="2782263"/>
              <a:ext cx="1294364" cy="1293474"/>
            </a:xfrm>
            <a:prstGeom prst="ellipse">
              <a:avLst/>
            </a:prstGeom>
            <a:solidFill>
              <a:schemeClr val="bg1"/>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grpSp>
        <p:nvGrpSpPr>
          <p:cNvPr id="71688" name="Group 31">
            <a:extLst>
              <a:ext uri="{FF2B5EF4-FFF2-40B4-BE49-F238E27FC236}">
                <a16:creationId xmlns:a16="http://schemas.microsoft.com/office/drawing/2014/main" id="{F700F481-8557-A6E6-D603-3C8B18965882}"/>
              </a:ext>
            </a:extLst>
          </p:cNvPr>
          <p:cNvGrpSpPr>
            <a:grpSpLocks/>
          </p:cNvGrpSpPr>
          <p:nvPr/>
        </p:nvGrpSpPr>
        <p:grpSpPr bwMode="auto">
          <a:xfrm>
            <a:off x="9320213" y="2413000"/>
            <a:ext cx="912812" cy="908050"/>
            <a:chOff x="4135669" y="2782263"/>
            <a:chExt cx="1298882" cy="1293474"/>
          </a:xfrm>
        </p:grpSpPr>
        <p:cxnSp>
          <p:nvCxnSpPr>
            <p:cNvPr id="33" name="Straight Connector 32">
              <a:extLst>
                <a:ext uri="{FF2B5EF4-FFF2-40B4-BE49-F238E27FC236}">
                  <a16:creationId xmlns:a16="http://schemas.microsoft.com/office/drawing/2014/main" id="{CA652D58-7BC2-4042-B25A-BF4C5705A505}"/>
                </a:ext>
              </a:extLst>
            </p:cNvPr>
            <p:cNvCxnSpPr/>
            <p:nvPr/>
          </p:nvCxnSpPr>
          <p:spPr>
            <a:xfrm flipV="1">
              <a:off x="4135669" y="2782263"/>
              <a:ext cx="1294364" cy="1293474"/>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CF22E9CF-532E-12E9-8410-85079770E78A}"/>
                </a:ext>
              </a:extLst>
            </p:cNvPr>
            <p:cNvSpPr/>
            <p:nvPr/>
          </p:nvSpPr>
          <p:spPr>
            <a:xfrm>
              <a:off x="4140187" y="2782263"/>
              <a:ext cx="1294364" cy="1293474"/>
            </a:xfrm>
            <a:prstGeom prst="ellipse">
              <a:avLst/>
            </a:prstGeom>
            <a:solidFill>
              <a:schemeClr val="bg1"/>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35" name="TextBox 34">
            <a:extLst>
              <a:ext uri="{FF2B5EF4-FFF2-40B4-BE49-F238E27FC236}">
                <a16:creationId xmlns:a16="http://schemas.microsoft.com/office/drawing/2014/main" id="{60720D1E-F270-91BC-70F2-4907DCC8AFB9}"/>
              </a:ext>
            </a:extLst>
          </p:cNvPr>
          <p:cNvSpPr txBox="1"/>
          <p:nvPr/>
        </p:nvSpPr>
        <p:spPr>
          <a:xfrm>
            <a:off x="1975711" y="3830658"/>
            <a:ext cx="825398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a:t>
            </a:r>
          </a:p>
        </p:txBody>
      </p:sp>
      <p:sp>
        <p:nvSpPr>
          <p:cNvPr id="71690" name="Freeform 35">
            <a:extLst>
              <a:ext uri="{FF2B5EF4-FFF2-40B4-BE49-F238E27FC236}">
                <a16:creationId xmlns:a16="http://schemas.microsoft.com/office/drawing/2014/main" id="{8B73C1FC-6C56-E13C-A291-86D9FAF37050}"/>
              </a:ext>
            </a:extLst>
          </p:cNvPr>
          <p:cNvSpPr>
            <a:spLocks noEditPoints="1"/>
          </p:cNvSpPr>
          <p:nvPr/>
        </p:nvSpPr>
        <p:spPr bwMode="auto">
          <a:xfrm>
            <a:off x="2193925" y="2655888"/>
            <a:ext cx="450850" cy="447675"/>
          </a:xfrm>
          <a:custGeom>
            <a:avLst/>
            <a:gdLst>
              <a:gd name="T0" fmla="*/ 1136621028 w 160"/>
              <a:gd name="T1" fmla="*/ 877060493 h 158"/>
              <a:gd name="T2" fmla="*/ 1200207785 w 160"/>
              <a:gd name="T3" fmla="*/ 48278065 h 158"/>
              <a:gd name="T4" fmla="*/ 1271743591 w 160"/>
              <a:gd name="T5" fmla="*/ 24140449 h 158"/>
              <a:gd name="T6" fmla="*/ 23844329 w 160"/>
              <a:gd name="T7" fmla="*/ 0 h 158"/>
              <a:gd name="T8" fmla="*/ 23844329 w 160"/>
              <a:gd name="T9" fmla="*/ 48278065 h 158"/>
              <a:gd name="T10" fmla="*/ 71535806 w 160"/>
              <a:gd name="T11" fmla="*/ 804641978 h 158"/>
              <a:gd name="T12" fmla="*/ 1152516308 w 160"/>
              <a:gd name="T13" fmla="*/ 804641978 h 158"/>
              <a:gd name="T14" fmla="*/ 143071612 w 160"/>
              <a:gd name="T15" fmla="*/ 828782428 h 158"/>
              <a:gd name="T16" fmla="*/ 119227283 w 160"/>
              <a:gd name="T17" fmla="*/ 48278065 h 158"/>
              <a:gd name="T18" fmla="*/ 1152516308 w 160"/>
              <a:gd name="T19" fmla="*/ 804641978 h 158"/>
              <a:gd name="T20" fmla="*/ 659717534 w 160"/>
              <a:gd name="T21" fmla="*/ 1255241033 h 158"/>
              <a:gd name="T22" fmla="*/ 810735377 w 160"/>
              <a:gd name="T23" fmla="*/ 1271334666 h 158"/>
              <a:gd name="T24" fmla="*/ 842528755 w 160"/>
              <a:gd name="T25" fmla="*/ 1271334666 h 158"/>
              <a:gd name="T26" fmla="*/ 659717534 w 160"/>
              <a:gd name="T27" fmla="*/ 1046035138 h 158"/>
              <a:gd name="T28" fmla="*/ 755097669 w 160"/>
              <a:gd name="T29" fmla="*/ 981663440 h 158"/>
              <a:gd name="T30" fmla="*/ 755097669 w 160"/>
              <a:gd name="T31" fmla="*/ 933385375 h 158"/>
              <a:gd name="T32" fmla="*/ 500747824 w 160"/>
              <a:gd name="T33" fmla="*/ 957522991 h 158"/>
              <a:gd name="T34" fmla="*/ 612026057 w 160"/>
              <a:gd name="T35" fmla="*/ 981663440 h 158"/>
              <a:gd name="T36" fmla="*/ 429214836 w 160"/>
              <a:gd name="T37" fmla="*/ 1231103417 h 158"/>
              <a:gd name="T38" fmla="*/ 453059165 w 160"/>
              <a:gd name="T39" fmla="*/ 1271334666 h 158"/>
              <a:gd name="T40" fmla="*/ 612026057 w 160"/>
              <a:gd name="T41" fmla="*/ 1118453653 h 158"/>
              <a:gd name="T42" fmla="*/ 635873204 w 160"/>
              <a:gd name="T43" fmla="*/ 1271334666 h 158"/>
              <a:gd name="T44" fmla="*/ 461008214 w 160"/>
              <a:gd name="T45" fmla="*/ 700039031 h 158"/>
              <a:gd name="T46" fmla="*/ 484852543 w 160"/>
              <a:gd name="T47" fmla="*/ 466692687 h 158"/>
              <a:gd name="T48" fmla="*/ 317936602 w 160"/>
              <a:gd name="T49" fmla="*/ 442552238 h 158"/>
              <a:gd name="T50" fmla="*/ 294089455 w 160"/>
              <a:gd name="T51" fmla="*/ 675898582 h 158"/>
              <a:gd name="T52" fmla="*/ 341780932 w 160"/>
              <a:gd name="T53" fmla="*/ 490833137 h 158"/>
              <a:gd name="T54" fmla="*/ 437161067 w 160"/>
              <a:gd name="T55" fmla="*/ 651760966 h 158"/>
              <a:gd name="T56" fmla="*/ 341780932 w 160"/>
              <a:gd name="T57" fmla="*/ 490833137 h 158"/>
              <a:gd name="T58" fmla="*/ 953806989 w 160"/>
              <a:gd name="T59" fmla="*/ 700039031 h 158"/>
              <a:gd name="T60" fmla="*/ 977654136 w 160"/>
              <a:gd name="T61" fmla="*/ 337949291 h 158"/>
              <a:gd name="T62" fmla="*/ 810735377 w 160"/>
              <a:gd name="T63" fmla="*/ 321855658 h 158"/>
              <a:gd name="T64" fmla="*/ 786891048 w 160"/>
              <a:gd name="T65" fmla="*/ 675898582 h 158"/>
              <a:gd name="T66" fmla="*/ 834582524 w 160"/>
              <a:gd name="T67" fmla="*/ 362089740 h 158"/>
              <a:gd name="T68" fmla="*/ 929962659 w 160"/>
              <a:gd name="T69" fmla="*/ 651760966 h 158"/>
              <a:gd name="T70" fmla="*/ 834582524 w 160"/>
              <a:gd name="T71" fmla="*/ 362089740 h 158"/>
              <a:gd name="T72" fmla="*/ 707406193 w 160"/>
              <a:gd name="T73" fmla="*/ 700039031 h 158"/>
              <a:gd name="T74" fmla="*/ 731253340 w 160"/>
              <a:gd name="T75" fmla="*/ 193115095 h 158"/>
              <a:gd name="T76" fmla="*/ 564337398 w 160"/>
              <a:gd name="T77" fmla="*/ 168974645 h 158"/>
              <a:gd name="T78" fmla="*/ 540490251 w 160"/>
              <a:gd name="T79" fmla="*/ 675898582 h 158"/>
              <a:gd name="T80" fmla="*/ 588181728 w 160"/>
              <a:gd name="T81" fmla="*/ 217252711 h 158"/>
              <a:gd name="T82" fmla="*/ 683561863 w 160"/>
              <a:gd name="T83" fmla="*/ 651760966 h 158"/>
              <a:gd name="T84" fmla="*/ 588181728 w 160"/>
              <a:gd name="T85" fmla="*/ 217252711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0" h="158">
                <a:moveTo>
                  <a:pt x="18" y="109"/>
                </a:moveTo>
                <a:cubicBezTo>
                  <a:pt x="143" y="109"/>
                  <a:pt x="143" y="109"/>
                  <a:pt x="143" y="109"/>
                </a:cubicBezTo>
                <a:cubicBezTo>
                  <a:pt x="148" y="109"/>
                  <a:pt x="151" y="105"/>
                  <a:pt x="151" y="100"/>
                </a:cubicBezTo>
                <a:cubicBezTo>
                  <a:pt x="151" y="6"/>
                  <a:pt x="151" y="6"/>
                  <a:pt x="151" y="6"/>
                </a:cubicBezTo>
                <a:cubicBezTo>
                  <a:pt x="157" y="6"/>
                  <a:pt x="157" y="6"/>
                  <a:pt x="157" y="6"/>
                </a:cubicBezTo>
                <a:cubicBezTo>
                  <a:pt x="159" y="6"/>
                  <a:pt x="160" y="5"/>
                  <a:pt x="160" y="3"/>
                </a:cubicBezTo>
                <a:cubicBezTo>
                  <a:pt x="160" y="1"/>
                  <a:pt x="159" y="0"/>
                  <a:pt x="157" y="0"/>
                </a:cubicBezTo>
                <a:cubicBezTo>
                  <a:pt x="3" y="0"/>
                  <a:pt x="3" y="0"/>
                  <a:pt x="3" y="0"/>
                </a:cubicBezTo>
                <a:cubicBezTo>
                  <a:pt x="1" y="0"/>
                  <a:pt x="0" y="1"/>
                  <a:pt x="0" y="3"/>
                </a:cubicBezTo>
                <a:cubicBezTo>
                  <a:pt x="0" y="5"/>
                  <a:pt x="1" y="6"/>
                  <a:pt x="3" y="6"/>
                </a:cubicBezTo>
                <a:cubicBezTo>
                  <a:pt x="9" y="6"/>
                  <a:pt x="9" y="6"/>
                  <a:pt x="9" y="6"/>
                </a:cubicBezTo>
                <a:cubicBezTo>
                  <a:pt x="9" y="100"/>
                  <a:pt x="9" y="100"/>
                  <a:pt x="9" y="100"/>
                </a:cubicBezTo>
                <a:cubicBezTo>
                  <a:pt x="9" y="105"/>
                  <a:pt x="13" y="109"/>
                  <a:pt x="18" y="109"/>
                </a:cubicBezTo>
                <a:close/>
                <a:moveTo>
                  <a:pt x="145" y="100"/>
                </a:moveTo>
                <a:cubicBezTo>
                  <a:pt x="145" y="102"/>
                  <a:pt x="144" y="103"/>
                  <a:pt x="143" y="103"/>
                </a:cubicBezTo>
                <a:cubicBezTo>
                  <a:pt x="18" y="103"/>
                  <a:pt x="18" y="103"/>
                  <a:pt x="18" y="103"/>
                </a:cubicBezTo>
                <a:cubicBezTo>
                  <a:pt x="16" y="103"/>
                  <a:pt x="15" y="102"/>
                  <a:pt x="15" y="100"/>
                </a:cubicBezTo>
                <a:cubicBezTo>
                  <a:pt x="15" y="6"/>
                  <a:pt x="15" y="6"/>
                  <a:pt x="15" y="6"/>
                </a:cubicBezTo>
                <a:cubicBezTo>
                  <a:pt x="145" y="6"/>
                  <a:pt x="145" y="6"/>
                  <a:pt x="145" y="6"/>
                </a:cubicBezTo>
                <a:cubicBezTo>
                  <a:pt x="145" y="100"/>
                  <a:pt x="145" y="100"/>
                  <a:pt x="145" y="100"/>
                </a:cubicBezTo>
                <a:close/>
                <a:moveTo>
                  <a:pt x="80" y="158"/>
                </a:moveTo>
                <a:cubicBezTo>
                  <a:pt x="82" y="158"/>
                  <a:pt x="83" y="157"/>
                  <a:pt x="83" y="156"/>
                </a:cubicBezTo>
                <a:cubicBezTo>
                  <a:pt x="83" y="139"/>
                  <a:pt x="83" y="139"/>
                  <a:pt x="83" y="139"/>
                </a:cubicBezTo>
                <a:cubicBezTo>
                  <a:pt x="102" y="158"/>
                  <a:pt x="102" y="158"/>
                  <a:pt x="102" y="158"/>
                </a:cubicBezTo>
                <a:cubicBezTo>
                  <a:pt x="103" y="158"/>
                  <a:pt x="103" y="158"/>
                  <a:pt x="104" y="158"/>
                </a:cubicBezTo>
                <a:cubicBezTo>
                  <a:pt x="105" y="158"/>
                  <a:pt x="106" y="158"/>
                  <a:pt x="106" y="158"/>
                </a:cubicBezTo>
                <a:cubicBezTo>
                  <a:pt x="107" y="156"/>
                  <a:pt x="107" y="154"/>
                  <a:pt x="106" y="153"/>
                </a:cubicBezTo>
                <a:cubicBezTo>
                  <a:pt x="83" y="130"/>
                  <a:pt x="83" y="130"/>
                  <a:pt x="83" y="130"/>
                </a:cubicBezTo>
                <a:cubicBezTo>
                  <a:pt x="83" y="122"/>
                  <a:pt x="83" y="122"/>
                  <a:pt x="83" y="122"/>
                </a:cubicBezTo>
                <a:cubicBezTo>
                  <a:pt x="95" y="122"/>
                  <a:pt x="95" y="122"/>
                  <a:pt x="95" y="122"/>
                </a:cubicBezTo>
                <a:cubicBezTo>
                  <a:pt x="97" y="122"/>
                  <a:pt x="98" y="120"/>
                  <a:pt x="98" y="119"/>
                </a:cubicBezTo>
                <a:cubicBezTo>
                  <a:pt x="98" y="117"/>
                  <a:pt x="97" y="116"/>
                  <a:pt x="95" y="116"/>
                </a:cubicBezTo>
                <a:cubicBezTo>
                  <a:pt x="66" y="116"/>
                  <a:pt x="66" y="116"/>
                  <a:pt x="66" y="116"/>
                </a:cubicBezTo>
                <a:cubicBezTo>
                  <a:pt x="64" y="116"/>
                  <a:pt x="63" y="117"/>
                  <a:pt x="63" y="119"/>
                </a:cubicBezTo>
                <a:cubicBezTo>
                  <a:pt x="63" y="120"/>
                  <a:pt x="64" y="122"/>
                  <a:pt x="66" y="122"/>
                </a:cubicBezTo>
                <a:cubicBezTo>
                  <a:pt x="77" y="122"/>
                  <a:pt x="77" y="122"/>
                  <a:pt x="77" y="122"/>
                </a:cubicBezTo>
                <a:cubicBezTo>
                  <a:pt x="77" y="130"/>
                  <a:pt x="77" y="130"/>
                  <a:pt x="77" y="130"/>
                </a:cubicBezTo>
                <a:cubicBezTo>
                  <a:pt x="54" y="153"/>
                  <a:pt x="54" y="153"/>
                  <a:pt x="54" y="153"/>
                </a:cubicBezTo>
                <a:cubicBezTo>
                  <a:pt x="53" y="155"/>
                  <a:pt x="53" y="156"/>
                  <a:pt x="54" y="158"/>
                </a:cubicBezTo>
                <a:cubicBezTo>
                  <a:pt x="55" y="158"/>
                  <a:pt x="56" y="158"/>
                  <a:pt x="57" y="158"/>
                </a:cubicBezTo>
                <a:cubicBezTo>
                  <a:pt x="57" y="158"/>
                  <a:pt x="58" y="158"/>
                  <a:pt x="59" y="158"/>
                </a:cubicBezTo>
                <a:cubicBezTo>
                  <a:pt x="77" y="139"/>
                  <a:pt x="77" y="139"/>
                  <a:pt x="77" y="139"/>
                </a:cubicBezTo>
                <a:cubicBezTo>
                  <a:pt x="77" y="156"/>
                  <a:pt x="77" y="156"/>
                  <a:pt x="77" y="156"/>
                </a:cubicBezTo>
                <a:cubicBezTo>
                  <a:pt x="77" y="157"/>
                  <a:pt x="79" y="158"/>
                  <a:pt x="80" y="158"/>
                </a:cubicBezTo>
                <a:close/>
                <a:moveTo>
                  <a:pt x="40" y="87"/>
                </a:moveTo>
                <a:cubicBezTo>
                  <a:pt x="58" y="87"/>
                  <a:pt x="58" y="87"/>
                  <a:pt x="58" y="87"/>
                </a:cubicBezTo>
                <a:cubicBezTo>
                  <a:pt x="60" y="87"/>
                  <a:pt x="61" y="86"/>
                  <a:pt x="61" y="84"/>
                </a:cubicBezTo>
                <a:cubicBezTo>
                  <a:pt x="61" y="58"/>
                  <a:pt x="61" y="58"/>
                  <a:pt x="61" y="58"/>
                </a:cubicBezTo>
                <a:cubicBezTo>
                  <a:pt x="61" y="56"/>
                  <a:pt x="60" y="55"/>
                  <a:pt x="58" y="55"/>
                </a:cubicBezTo>
                <a:cubicBezTo>
                  <a:pt x="40" y="55"/>
                  <a:pt x="40" y="55"/>
                  <a:pt x="40" y="55"/>
                </a:cubicBezTo>
                <a:cubicBezTo>
                  <a:pt x="39" y="55"/>
                  <a:pt x="37" y="56"/>
                  <a:pt x="37" y="58"/>
                </a:cubicBezTo>
                <a:cubicBezTo>
                  <a:pt x="37" y="84"/>
                  <a:pt x="37" y="84"/>
                  <a:pt x="37" y="84"/>
                </a:cubicBezTo>
                <a:cubicBezTo>
                  <a:pt x="37" y="86"/>
                  <a:pt x="39" y="87"/>
                  <a:pt x="40" y="87"/>
                </a:cubicBezTo>
                <a:close/>
                <a:moveTo>
                  <a:pt x="43" y="61"/>
                </a:moveTo>
                <a:cubicBezTo>
                  <a:pt x="55" y="61"/>
                  <a:pt x="55" y="61"/>
                  <a:pt x="55" y="61"/>
                </a:cubicBezTo>
                <a:cubicBezTo>
                  <a:pt x="55" y="81"/>
                  <a:pt x="55" y="81"/>
                  <a:pt x="55" y="81"/>
                </a:cubicBezTo>
                <a:cubicBezTo>
                  <a:pt x="43" y="81"/>
                  <a:pt x="43" y="81"/>
                  <a:pt x="43" y="81"/>
                </a:cubicBezTo>
                <a:lnTo>
                  <a:pt x="43" y="61"/>
                </a:lnTo>
                <a:close/>
                <a:moveTo>
                  <a:pt x="102" y="87"/>
                </a:moveTo>
                <a:cubicBezTo>
                  <a:pt x="120" y="87"/>
                  <a:pt x="120" y="87"/>
                  <a:pt x="120" y="87"/>
                </a:cubicBezTo>
                <a:cubicBezTo>
                  <a:pt x="121" y="87"/>
                  <a:pt x="123" y="86"/>
                  <a:pt x="123" y="84"/>
                </a:cubicBezTo>
                <a:cubicBezTo>
                  <a:pt x="123" y="42"/>
                  <a:pt x="123" y="42"/>
                  <a:pt x="123" y="42"/>
                </a:cubicBezTo>
                <a:cubicBezTo>
                  <a:pt x="123" y="41"/>
                  <a:pt x="121" y="40"/>
                  <a:pt x="120" y="40"/>
                </a:cubicBezTo>
                <a:cubicBezTo>
                  <a:pt x="102" y="40"/>
                  <a:pt x="102" y="40"/>
                  <a:pt x="102" y="40"/>
                </a:cubicBezTo>
                <a:cubicBezTo>
                  <a:pt x="100" y="40"/>
                  <a:pt x="99" y="41"/>
                  <a:pt x="99" y="42"/>
                </a:cubicBezTo>
                <a:cubicBezTo>
                  <a:pt x="99" y="84"/>
                  <a:pt x="99" y="84"/>
                  <a:pt x="99" y="84"/>
                </a:cubicBezTo>
                <a:cubicBezTo>
                  <a:pt x="99" y="86"/>
                  <a:pt x="100" y="87"/>
                  <a:pt x="102" y="87"/>
                </a:cubicBezTo>
                <a:close/>
                <a:moveTo>
                  <a:pt x="105" y="45"/>
                </a:moveTo>
                <a:cubicBezTo>
                  <a:pt x="117" y="45"/>
                  <a:pt x="117" y="45"/>
                  <a:pt x="117" y="45"/>
                </a:cubicBezTo>
                <a:cubicBezTo>
                  <a:pt x="117" y="81"/>
                  <a:pt x="117" y="81"/>
                  <a:pt x="117" y="81"/>
                </a:cubicBezTo>
                <a:cubicBezTo>
                  <a:pt x="105" y="81"/>
                  <a:pt x="105" y="81"/>
                  <a:pt x="105" y="81"/>
                </a:cubicBezTo>
                <a:lnTo>
                  <a:pt x="105" y="45"/>
                </a:lnTo>
                <a:close/>
                <a:moveTo>
                  <a:pt x="71" y="87"/>
                </a:moveTo>
                <a:cubicBezTo>
                  <a:pt x="89" y="87"/>
                  <a:pt x="89" y="87"/>
                  <a:pt x="89" y="87"/>
                </a:cubicBezTo>
                <a:cubicBezTo>
                  <a:pt x="91" y="87"/>
                  <a:pt x="92" y="86"/>
                  <a:pt x="92" y="84"/>
                </a:cubicBezTo>
                <a:cubicBezTo>
                  <a:pt x="92" y="24"/>
                  <a:pt x="92" y="24"/>
                  <a:pt x="92" y="24"/>
                </a:cubicBezTo>
                <a:cubicBezTo>
                  <a:pt x="92" y="23"/>
                  <a:pt x="91" y="21"/>
                  <a:pt x="89" y="21"/>
                </a:cubicBezTo>
                <a:cubicBezTo>
                  <a:pt x="71" y="21"/>
                  <a:pt x="71" y="21"/>
                  <a:pt x="71" y="21"/>
                </a:cubicBezTo>
                <a:cubicBezTo>
                  <a:pt x="69" y="21"/>
                  <a:pt x="68" y="23"/>
                  <a:pt x="68" y="24"/>
                </a:cubicBezTo>
                <a:cubicBezTo>
                  <a:pt x="68" y="84"/>
                  <a:pt x="68" y="84"/>
                  <a:pt x="68" y="84"/>
                </a:cubicBezTo>
                <a:cubicBezTo>
                  <a:pt x="68" y="86"/>
                  <a:pt x="69" y="87"/>
                  <a:pt x="71" y="87"/>
                </a:cubicBezTo>
                <a:close/>
                <a:moveTo>
                  <a:pt x="74" y="27"/>
                </a:moveTo>
                <a:cubicBezTo>
                  <a:pt x="86" y="27"/>
                  <a:pt x="86" y="27"/>
                  <a:pt x="86" y="27"/>
                </a:cubicBezTo>
                <a:cubicBezTo>
                  <a:pt x="86" y="81"/>
                  <a:pt x="86" y="81"/>
                  <a:pt x="86" y="81"/>
                </a:cubicBezTo>
                <a:cubicBezTo>
                  <a:pt x="74" y="81"/>
                  <a:pt x="74" y="81"/>
                  <a:pt x="74" y="81"/>
                </a:cubicBezTo>
                <a:cubicBezTo>
                  <a:pt x="74" y="27"/>
                  <a:pt x="74" y="27"/>
                  <a:pt x="74"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71691" name="Freeform 36">
            <a:extLst>
              <a:ext uri="{FF2B5EF4-FFF2-40B4-BE49-F238E27FC236}">
                <a16:creationId xmlns:a16="http://schemas.microsoft.com/office/drawing/2014/main" id="{11B4920B-5F80-7BC1-7DE2-57B21DDFEECE}"/>
              </a:ext>
            </a:extLst>
          </p:cNvPr>
          <p:cNvSpPr>
            <a:spLocks noEditPoints="1"/>
          </p:cNvSpPr>
          <p:nvPr/>
        </p:nvSpPr>
        <p:spPr bwMode="auto">
          <a:xfrm>
            <a:off x="4032250" y="2652713"/>
            <a:ext cx="454025" cy="419100"/>
          </a:xfrm>
          <a:custGeom>
            <a:avLst/>
            <a:gdLst>
              <a:gd name="T0" fmla="*/ 1280141818 w 161"/>
              <a:gd name="T1" fmla="*/ 939851572 h 148"/>
              <a:gd name="T2" fmla="*/ 1280141818 w 161"/>
              <a:gd name="T3" fmla="*/ 931817878 h 148"/>
              <a:gd name="T4" fmla="*/ 1272189330 w 161"/>
              <a:gd name="T5" fmla="*/ 923784184 h 148"/>
              <a:gd name="T6" fmla="*/ 1264239663 w 161"/>
              <a:gd name="T7" fmla="*/ 923784184 h 148"/>
              <a:gd name="T8" fmla="*/ 755362239 w 161"/>
              <a:gd name="T9" fmla="*/ 779191853 h 148"/>
              <a:gd name="T10" fmla="*/ 500924936 w 161"/>
              <a:gd name="T11" fmla="*/ 939851572 h 148"/>
              <a:gd name="T12" fmla="*/ 675851463 w 161"/>
              <a:gd name="T13" fmla="*/ 988048072 h 148"/>
              <a:gd name="T14" fmla="*/ 771264394 w 161"/>
              <a:gd name="T15" fmla="*/ 931817878 h 148"/>
              <a:gd name="T16" fmla="*/ 548631402 w 161"/>
              <a:gd name="T17" fmla="*/ 931817878 h 148"/>
              <a:gd name="T18" fmla="*/ 779216881 w 161"/>
              <a:gd name="T19" fmla="*/ 819357491 h 148"/>
              <a:gd name="T20" fmla="*/ 1017752028 w 161"/>
              <a:gd name="T21" fmla="*/ 1052311960 h 148"/>
              <a:gd name="T22" fmla="*/ 516827092 w 161"/>
              <a:gd name="T23" fmla="*/ 1116573016 h 148"/>
              <a:gd name="T24" fmla="*/ 79510776 w 161"/>
              <a:gd name="T25" fmla="*/ 827388353 h 148"/>
              <a:gd name="T26" fmla="*/ 445265984 w 161"/>
              <a:gd name="T27" fmla="*/ 899685934 h 148"/>
              <a:gd name="T28" fmla="*/ 15902155 w 161"/>
              <a:gd name="T29" fmla="*/ 827388353 h 148"/>
              <a:gd name="T30" fmla="*/ 628144998 w 161"/>
              <a:gd name="T31" fmla="*/ 1172806042 h 148"/>
              <a:gd name="T32" fmla="*/ 1137019602 w 161"/>
              <a:gd name="T33" fmla="*/ 1188870598 h 148"/>
              <a:gd name="T34" fmla="*/ 1144972089 w 161"/>
              <a:gd name="T35" fmla="*/ 1188870598 h 148"/>
              <a:gd name="T36" fmla="*/ 1144972089 w 161"/>
              <a:gd name="T37" fmla="*/ 1188870598 h 148"/>
              <a:gd name="T38" fmla="*/ 1152921757 w 161"/>
              <a:gd name="T39" fmla="*/ 1188870598 h 148"/>
              <a:gd name="T40" fmla="*/ 1152921757 w 161"/>
              <a:gd name="T41" fmla="*/ 1188870598 h 148"/>
              <a:gd name="T42" fmla="*/ 1160874244 w 161"/>
              <a:gd name="T43" fmla="*/ 1188870598 h 148"/>
              <a:gd name="T44" fmla="*/ 1160874244 w 161"/>
              <a:gd name="T45" fmla="*/ 1188870598 h 148"/>
              <a:gd name="T46" fmla="*/ 1168823912 w 161"/>
              <a:gd name="T47" fmla="*/ 1188870598 h 148"/>
              <a:gd name="T48" fmla="*/ 1168823912 w 161"/>
              <a:gd name="T49" fmla="*/ 1180836904 h 148"/>
              <a:gd name="T50" fmla="*/ 1168823912 w 161"/>
              <a:gd name="T51" fmla="*/ 1180836904 h 148"/>
              <a:gd name="T52" fmla="*/ 1176776399 w 161"/>
              <a:gd name="T53" fmla="*/ 1180836904 h 148"/>
              <a:gd name="T54" fmla="*/ 1280141818 w 161"/>
              <a:gd name="T55" fmla="*/ 947882434 h 148"/>
              <a:gd name="T56" fmla="*/ 1280141818 w 161"/>
              <a:gd name="T57" fmla="*/ 939851572 h 148"/>
              <a:gd name="T58" fmla="*/ 1057508826 w 161"/>
              <a:gd name="T59" fmla="*/ 1076410210 h 148"/>
              <a:gd name="T60" fmla="*/ 405512006 w 161"/>
              <a:gd name="T61" fmla="*/ 409678745 h 148"/>
              <a:gd name="T62" fmla="*/ 469120626 w 161"/>
              <a:gd name="T63" fmla="*/ 506074577 h 148"/>
              <a:gd name="T64" fmla="*/ 357802720 w 161"/>
              <a:gd name="T65" fmla="*/ 554271077 h 148"/>
              <a:gd name="T66" fmla="*/ 437316316 w 161"/>
              <a:gd name="T67" fmla="*/ 626565827 h 148"/>
              <a:gd name="T68" fmla="*/ 477070294 w 161"/>
              <a:gd name="T69" fmla="*/ 554271077 h 148"/>
              <a:gd name="T70" fmla="*/ 405512006 w 161"/>
              <a:gd name="T71" fmla="*/ 361482245 h 148"/>
              <a:gd name="T72" fmla="*/ 524779579 w 161"/>
              <a:gd name="T73" fmla="*/ 257052720 h 148"/>
              <a:gd name="T74" fmla="*/ 461168139 w 161"/>
              <a:gd name="T75" fmla="*/ 216889914 h 148"/>
              <a:gd name="T76" fmla="*/ 413461673 w 161"/>
              <a:gd name="T77" fmla="*/ 168690582 h 148"/>
              <a:gd name="T78" fmla="*/ 310096255 w 161"/>
              <a:gd name="T79" fmla="*/ 313282914 h 148"/>
              <a:gd name="T80" fmla="*/ 818973679 w 161"/>
              <a:gd name="T81" fmla="*/ 385580495 h 148"/>
              <a:gd name="T82" fmla="*/ 437316316 w 161"/>
              <a:gd name="T83" fmla="*/ 763127297 h 148"/>
              <a:gd name="T84" fmla="*/ 437316316 w 161"/>
              <a:gd name="T85" fmla="*/ 714927965 h 1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1" h="148">
                <a:moveTo>
                  <a:pt x="161" y="117"/>
                </a:moveTo>
                <a:cubicBezTo>
                  <a:pt x="161" y="117"/>
                  <a:pt x="161" y="117"/>
                  <a:pt x="161" y="117"/>
                </a:cubicBezTo>
                <a:cubicBezTo>
                  <a:pt x="161" y="117"/>
                  <a:pt x="161" y="117"/>
                  <a:pt x="161" y="117"/>
                </a:cubicBezTo>
                <a:cubicBezTo>
                  <a:pt x="161" y="117"/>
                  <a:pt x="161" y="117"/>
                  <a:pt x="161" y="117"/>
                </a:cubicBezTo>
                <a:cubicBezTo>
                  <a:pt x="161" y="116"/>
                  <a:pt x="161" y="116"/>
                  <a:pt x="161" y="116"/>
                </a:cubicBezTo>
                <a:cubicBezTo>
                  <a:pt x="161" y="116"/>
                  <a:pt x="161" y="116"/>
                  <a:pt x="161" y="116"/>
                </a:cubicBezTo>
                <a:cubicBezTo>
                  <a:pt x="161" y="116"/>
                  <a:pt x="160" y="116"/>
                  <a:pt x="160" y="116"/>
                </a:cubicBezTo>
                <a:cubicBezTo>
                  <a:pt x="160" y="116"/>
                  <a:pt x="160" y="116"/>
                  <a:pt x="160" y="116"/>
                </a:cubicBezTo>
                <a:cubicBezTo>
                  <a:pt x="160" y="115"/>
                  <a:pt x="160" y="115"/>
                  <a:pt x="160" y="115"/>
                </a:cubicBezTo>
                <a:cubicBezTo>
                  <a:pt x="160" y="115"/>
                  <a:pt x="160" y="115"/>
                  <a:pt x="160" y="115"/>
                </a:cubicBezTo>
                <a:cubicBezTo>
                  <a:pt x="160" y="115"/>
                  <a:pt x="160" y="115"/>
                  <a:pt x="160" y="115"/>
                </a:cubicBezTo>
                <a:cubicBezTo>
                  <a:pt x="160" y="115"/>
                  <a:pt x="159" y="115"/>
                  <a:pt x="159" y="115"/>
                </a:cubicBezTo>
                <a:cubicBezTo>
                  <a:pt x="123" y="97"/>
                  <a:pt x="123" y="97"/>
                  <a:pt x="123" y="97"/>
                </a:cubicBezTo>
                <a:cubicBezTo>
                  <a:pt x="123" y="97"/>
                  <a:pt x="123" y="97"/>
                  <a:pt x="123" y="97"/>
                </a:cubicBezTo>
                <a:cubicBezTo>
                  <a:pt x="122" y="97"/>
                  <a:pt x="108" y="92"/>
                  <a:pt x="95" y="97"/>
                </a:cubicBezTo>
                <a:cubicBezTo>
                  <a:pt x="69" y="107"/>
                  <a:pt x="69" y="107"/>
                  <a:pt x="69" y="107"/>
                </a:cubicBezTo>
                <a:cubicBezTo>
                  <a:pt x="69" y="107"/>
                  <a:pt x="68" y="107"/>
                  <a:pt x="68" y="107"/>
                </a:cubicBezTo>
                <a:cubicBezTo>
                  <a:pt x="65" y="109"/>
                  <a:pt x="63" y="113"/>
                  <a:pt x="63" y="117"/>
                </a:cubicBezTo>
                <a:cubicBezTo>
                  <a:pt x="64" y="121"/>
                  <a:pt x="67" y="124"/>
                  <a:pt x="72" y="124"/>
                </a:cubicBezTo>
                <a:cubicBezTo>
                  <a:pt x="72" y="124"/>
                  <a:pt x="72" y="124"/>
                  <a:pt x="72" y="124"/>
                </a:cubicBezTo>
                <a:cubicBezTo>
                  <a:pt x="72" y="124"/>
                  <a:pt x="73" y="124"/>
                  <a:pt x="85" y="123"/>
                </a:cubicBezTo>
                <a:cubicBezTo>
                  <a:pt x="91" y="123"/>
                  <a:pt x="96" y="122"/>
                  <a:pt x="97" y="122"/>
                </a:cubicBezTo>
                <a:cubicBezTo>
                  <a:pt x="98" y="122"/>
                  <a:pt x="99" y="121"/>
                  <a:pt x="99" y="119"/>
                </a:cubicBezTo>
                <a:cubicBezTo>
                  <a:pt x="100" y="118"/>
                  <a:pt x="98" y="116"/>
                  <a:pt x="97" y="116"/>
                </a:cubicBezTo>
                <a:cubicBezTo>
                  <a:pt x="96" y="116"/>
                  <a:pt x="96" y="116"/>
                  <a:pt x="85" y="117"/>
                </a:cubicBezTo>
                <a:cubicBezTo>
                  <a:pt x="79" y="117"/>
                  <a:pt x="73" y="118"/>
                  <a:pt x="72" y="118"/>
                </a:cubicBezTo>
                <a:cubicBezTo>
                  <a:pt x="70" y="118"/>
                  <a:pt x="69" y="116"/>
                  <a:pt x="69" y="116"/>
                </a:cubicBezTo>
                <a:cubicBezTo>
                  <a:pt x="69" y="114"/>
                  <a:pt x="69" y="113"/>
                  <a:pt x="71" y="112"/>
                </a:cubicBezTo>
                <a:cubicBezTo>
                  <a:pt x="98" y="103"/>
                  <a:pt x="98" y="103"/>
                  <a:pt x="98" y="103"/>
                </a:cubicBezTo>
                <a:cubicBezTo>
                  <a:pt x="98" y="102"/>
                  <a:pt x="98" y="102"/>
                  <a:pt x="98" y="102"/>
                </a:cubicBezTo>
                <a:cubicBezTo>
                  <a:pt x="107" y="98"/>
                  <a:pt x="119" y="102"/>
                  <a:pt x="121" y="102"/>
                </a:cubicBezTo>
                <a:cubicBezTo>
                  <a:pt x="137" y="110"/>
                  <a:pt x="137" y="110"/>
                  <a:pt x="137" y="110"/>
                </a:cubicBezTo>
                <a:cubicBezTo>
                  <a:pt x="128" y="131"/>
                  <a:pt x="128" y="131"/>
                  <a:pt x="128" y="131"/>
                </a:cubicBezTo>
                <a:cubicBezTo>
                  <a:pt x="124" y="128"/>
                  <a:pt x="118" y="128"/>
                  <a:pt x="114" y="129"/>
                </a:cubicBezTo>
                <a:cubicBezTo>
                  <a:pt x="78" y="140"/>
                  <a:pt x="78" y="140"/>
                  <a:pt x="78" y="140"/>
                </a:cubicBezTo>
                <a:cubicBezTo>
                  <a:pt x="73" y="141"/>
                  <a:pt x="69" y="141"/>
                  <a:pt x="65" y="139"/>
                </a:cubicBezTo>
                <a:cubicBezTo>
                  <a:pt x="8" y="108"/>
                  <a:pt x="8" y="108"/>
                  <a:pt x="8" y="108"/>
                </a:cubicBezTo>
                <a:cubicBezTo>
                  <a:pt x="6" y="107"/>
                  <a:pt x="7" y="105"/>
                  <a:pt x="7" y="105"/>
                </a:cubicBezTo>
                <a:cubicBezTo>
                  <a:pt x="7" y="104"/>
                  <a:pt x="8" y="103"/>
                  <a:pt x="10" y="103"/>
                </a:cubicBezTo>
                <a:cubicBezTo>
                  <a:pt x="54" y="118"/>
                  <a:pt x="54" y="118"/>
                  <a:pt x="54" y="118"/>
                </a:cubicBezTo>
                <a:cubicBezTo>
                  <a:pt x="56" y="118"/>
                  <a:pt x="57" y="117"/>
                  <a:pt x="58" y="116"/>
                </a:cubicBezTo>
                <a:cubicBezTo>
                  <a:pt x="58" y="114"/>
                  <a:pt x="57" y="113"/>
                  <a:pt x="56" y="112"/>
                </a:cubicBezTo>
                <a:cubicBezTo>
                  <a:pt x="12" y="97"/>
                  <a:pt x="12" y="97"/>
                  <a:pt x="12" y="97"/>
                </a:cubicBezTo>
                <a:cubicBezTo>
                  <a:pt x="12" y="97"/>
                  <a:pt x="12" y="97"/>
                  <a:pt x="12" y="97"/>
                </a:cubicBezTo>
                <a:cubicBezTo>
                  <a:pt x="8" y="96"/>
                  <a:pt x="3" y="98"/>
                  <a:pt x="2" y="103"/>
                </a:cubicBezTo>
                <a:cubicBezTo>
                  <a:pt x="0" y="107"/>
                  <a:pt x="2" y="111"/>
                  <a:pt x="6" y="113"/>
                </a:cubicBezTo>
                <a:cubicBezTo>
                  <a:pt x="62" y="144"/>
                  <a:pt x="62" y="144"/>
                  <a:pt x="62" y="144"/>
                </a:cubicBezTo>
                <a:cubicBezTo>
                  <a:pt x="67" y="147"/>
                  <a:pt x="74" y="148"/>
                  <a:pt x="79" y="146"/>
                </a:cubicBezTo>
                <a:cubicBezTo>
                  <a:pt x="115" y="135"/>
                  <a:pt x="115" y="135"/>
                  <a:pt x="115" y="135"/>
                </a:cubicBezTo>
                <a:cubicBezTo>
                  <a:pt x="119" y="134"/>
                  <a:pt x="122" y="134"/>
                  <a:pt x="125" y="136"/>
                </a:cubicBezTo>
                <a:cubicBezTo>
                  <a:pt x="143" y="148"/>
                  <a:pt x="143" y="148"/>
                  <a:pt x="143" y="148"/>
                </a:cubicBezTo>
                <a:cubicBezTo>
                  <a:pt x="144" y="148"/>
                  <a:pt x="144" y="148"/>
                  <a:pt x="144" y="148"/>
                </a:cubicBezTo>
                <a:cubicBezTo>
                  <a:pt x="144" y="148"/>
                  <a:pt x="144" y="148"/>
                  <a:pt x="144" y="148"/>
                </a:cubicBezTo>
                <a:cubicBezTo>
                  <a:pt x="144" y="148"/>
                  <a:pt x="144" y="148"/>
                  <a:pt x="144" y="148"/>
                </a:cubicBezTo>
                <a:cubicBezTo>
                  <a:pt x="144" y="148"/>
                  <a:pt x="144" y="148"/>
                  <a:pt x="144" y="148"/>
                </a:cubicBezTo>
                <a:cubicBezTo>
                  <a:pt x="144" y="148"/>
                  <a:pt x="144" y="148"/>
                  <a:pt x="144" y="148"/>
                </a:cubicBezTo>
                <a:cubicBezTo>
                  <a:pt x="144" y="148"/>
                  <a:pt x="144" y="148"/>
                  <a:pt x="144" y="148"/>
                </a:cubicBezTo>
                <a:cubicBezTo>
                  <a:pt x="144" y="148"/>
                  <a:pt x="144" y="148"/>
                  <a:pt x="144" y="148"/>
                </a:cubicBezTo>
                <a:cubicBezTo>
                  <a:pt x="145" y="148"/>
                  <a:pt x="145" y="148"/>
                  <a:pt x="145" y="148"/>
                </a:cubicBezTo>
                <a:cubicBezTo>
                  <a:pt x="145" y="148"/>
                  <a:pt x="145" y="148"/>
                  <a:pt x="145" y="148"/>
                </a:cubicBezTo>
                <a:cubicBezTo>
                  <a:pt x="145" y="148"/>
                  <a:pt x="145" y="148"/>
                  <a:pt x="145" y="148"/>
                </a:cubicBezTo>
                <a:cubicBezTo>
                  <a:pt x="145" y="148"/>
                  <a:pt x="145" y="148"/>
                  <a:pt x="145" y="148"/>
                </a:cubicBezTo>
                <a:cubicBezTo>
                  <a:pt x="145" y="148"/>
                  <a:pt x="145" y="148"/>
                  <a:pt x="145" y="148"/>
                </a:cubicBezTo>
                <a:cubicBezTo>
                  <a:pt x="145" y="148"/>
                  <a:pt x="145" y="148"/>
                  <a:pt x="145" y="148"/>
                </a:cubicBezTo>
                <a:cubicBezTo>
                  <a:pt x="145" y="148"/>
                  <a:pt x="145" y="148"/>
                  <a:pt x="145" y="148"/>
                </a:cubicBezTo>
                <a:cubicBezTo>
                  <a:pt x="145" y="148"/>
                  <a:pt x="145" y="148"/>
                  <a:pt x="146" y="148"/>
                </a:cubicBezTo>
                <a:cubicBezTo>
                  <a:pt x="146" y="148"/>
                  <a:pt x="146" y="148"/>
                  <a:pt x="146" y="148"/>
                </a:cubicBezTo>
                <a:cubicBezTo>
                  <a:pt x="146" y="148"/>
                  <a:pt x="146" y="148"/>
                  <a:pt x="146" y="148"/>
                </a:cubicBezTo>
                <a:cubicBezTo>
                  <a:pt x="146" y="148"/>
                  <a:pt x="146" y="148"/>
                  <a:pt x="146" y="148"/>
                </a:cubicBezTo>
                <a:cubicBezTo>
                  <a:pt x="146" y="148"/>
                  <a:pt x="146" y="148"/>
                  <a:pt x="146" y="148"/>
                </a:cubicBezTo>
                <a:cubicBezTo>
                  <a:pt x="146" y="148"/>
                  <a:pt x="146" y="148"/>
                  <a:pt x="146" y="148"/>
                </a:cubicBezTo>
                <a:cubicBezTo>
                  <a:pt x="147" y="148"/>
                  <a:pt x="147" y="148"/>
                  <a:pt x="147" y="148"/>
                </a:cubicBezTo>
                <a:cubicBezTo>
                  <a:pt x="147" y="148"/>
                  <a:pt x="147" y="148"/>
                  <a:pt x="147" y="148"/>
                </a:cubicBezTo>
                <a:cubicBezTo>
                  <a:pt x="147" y="148"/>
                  <a:pt x="147" y="148"/>
                  <a:pt x="147" y="148"/>
                </a:cubicBezTo>
                <a:cubicBezTo>
                  <a:pt x="147" y="147"/>
                  <a:pt x="147" y="147"/>
                  <a:pt x="147" y="147"/>
                </a:cubicBezTo>
                <a:cubicBezTo>
                  <a:pt x="147" y="147"/>
                  <a:pt x="147" y="147"/>
                  <a:pt x="147" y="147"/>
                </a:cubicBezTo>
                <a:cubicBezTo>
                  <a:pt x="147" y="147"/>
                  <a:pt x="147" y="147"/>
                  <a:pt x="147" y="147"/>
                </a:cubicBezTo>
                <a:cubicBezTo>
                  <a:pt x="147" y="147"/>
                  <a:pt x="147" y="147"/>
                  <a:pt x="147" y="147"/>
                </a:cubicBezTo>
                <a:cubicBezTo>
                  <a:pt x="147" y="147"/>
                  <a:pt x="147" y="147"/>
                  <a:pt x="147" y="147"/>
                </a:cubicBezTo>
                <a:cubicBezTo>
                  <a:pt x="147" y="147"/>
                  <a:pt x="148" y="147"/>
                  <a:pt x="148" y="147"/>
                </a:cubicBezTo>
                <a:cubicBezTo>
                  <a:pt x="148" y="147"/>
                  <a:pt x="148" y="147"/>
                  <a:pt x="148" y="147"/>
                </a:cubicBezTo>
                <a:cubicBezTo>
                  <a:pt x="161" y="119"/>
                  <a:pt x="161" y="119"/>
                  <a:pt x="161" y="119"/>
                </a:cubicBezTo>
                <a:cubicBezTo>
                  <a:pt x="161" y="119"/>
                  <a:pt x="161" y="119"/>
                  <a:pt x="161" y="119"/>
                </a:cubicBezTo>
                <a:cubicBezTo>
                  <a:pt x="161" y="118"/>
                  <a:pt x="161" y="118"/>
                  <a:pt x="161" y="118"/>
                </a:cubicBezTo>
                <a:cubicBezTo>
                  <a:pt x="161" y="118"/>
                  <a:pt x="161" y="118"/>
                  <a:pt x="161" y="118"/>
                </a:cubicBezTo>
                <a:cubicBezTo>
                  <a:pt x="161" y="118"/>
                  <a:pt x="161" y="118"/>
                  <a:pt x="161" y="118"/>
                </a:cubicBezTo>
                <a:cubicBezTo>
                  <a:pt x="161" y="118"/>
                  <a:pt x="161" y="117"/>
                  <a:pt x="161" y="117"/>
                </a:cubicBezTo>
                <a:close/>
                <a:moveTo>
                  <a:pt x="154" y="119"/>
                </a:moveTo>
                <a:cubicBezTo>
                  <a:pt x="144" y="141"/>
                  <a:pt x="144" y="141"/>
                  <a:pt x="144" y="141"/>
                </a:cubicBezTo>
                <a:cubicBezTo>
                  <a:pt x="133" y="134"/>
                  <a:pt x="133" y="134"/>
                  <a:pt x="133" y="134"/>
                </a:cubicBezTo>
                <a:cubicBezTo>
                  <a:pt x="142" y="113"/>
                  <a:pt x="142" y="113"/>
                  <a:pt x="142" y="113"/>
                </a:cubicBezTo>
                <a:lnTo>
                  <a:pt x="154" y="119"/>
                </a:lnTo>
                <a:close/>
                <a:moveTo>
                  <a:pt x="51" y="51"/>
                </a:moveTo>
                <a:cubicBezTo>
                  <a:pt x="59" y="51"/>
                  <a:pt x="59" y="51"/>
                  <a:pt x="59" y="51"/>
                </a:cubicBezTo>
                <a:cubicBezTo>
                  <a:pt x="63" y="51"/>
                  <a:pt x="66" y="53"/>
                  <a:pt x="66" y="57"/>
                </a:cubicBezTo>
                <a:cubicBezTo>
                  <a:pt x="66" y="60"/>
                  <a:pt x="63" y="63"/>
                  <a:pt x="59" y="63"/>
                </a:cubicBezTo>
                <a:cubicBezTo>
                  <a:pt x="45" y="63"/>
                  <a:pt x="45" y="63"/>
                  <a:pt x="45" y="63"/>
                </a:cubicBezTo>
                <a:cubicBezTo>
                  <a:pt x="43" y="63"/>
                  <a:pt x="42" y="64"/>
                  <a:pt x="42" y="66"/>
                </a:cubicBezTo>
                <a:cubicBezTo>
                  <a:pt x="42" y="68"/>
                  <a:pt x="43" y="69"/>
                  <a:pt x="45" y="69"/>
                </a:cubicBezTo>
                <a:cubicBezTo>
                  <a:pt x="52" y="69"/>
                  <a:pt x="52" y="69"/>
                  <a:pt x="52" y="69"/>
                </a:cubicBezTo>
                <a:cubicBezTo>
                  <a:pt x="52" y="75"/>
                  <a:pt x="52" y="75"/>
                  <a:pt x="52" y="75"/>
                </a:cubicBezTo>
                <a:cubicBezTo>
                  <a:pt x="52" y="76"/>
                  <a:pt x="54" y="78"/>
                  <a:pt x="55" y="78"/>
                </a:cubicBezTo>
                <a:cubicBezTo>
                  <a:pt x="57" y="78"/>
                  <a:pt x="58" y="76"/>
                  <a:pt x="58" y="75"/>
                </a:cubicBezTo>
                <a:cubicBezTo>
                  <a:pt x="58" y="69"/>
                  <a:pt x="58" y="69"/>
                  <a:pt x="58" y="69"/>
                </a:cubicBezTo>
                <a:cubicBezTo>
                  <a:pt x="60" y="69"/>
                  <a:pt x="60" y="69"/>
                  <a:pt x="60" y="69"/>
                </a:cubicBezTo>
                <a:cubicBezTo>
                  <a:pt x="66" y="69"/>
                  <a:pt x="72" y="63"/>
                  <a:pt x="72" y="57"/>
                </a:cubicBezTo>
                <a:cubicBezTo>
                  <a:pt x="72" y="50"/>
                  <a:pt x="66" y="45"/>
                  <a:pt x="60" y="45"/>
                </a:cubicBezTo>
                <a:cubicBezTo>
                  <a:pt x="51" y="45"/>
                  <a:pt x="51" y="45"/>
                  <a:pt x="51" y="45"/>
                </a:cubicBezTo>
                <a:cubicBezTo>
                  <a:pt x="48" y="45"/>
                  <a:pt x="45" y="42"/>
                  <a:pt x="45" y="39"/>
                </a:cubicBezTo>
                <a:cubicBezTo>
                  <a:pt x="45" y="35"/>
                  <a:pt x="48" y="32"/>
                  <a:pt x="51" y="32"/>
                </a:cubicBezTo>
                <a:cubicBezTo>
                  <a:pt x="66" y="32"/>
                  <a:pt x="66" y="32"/>
                  <a:pt x="66" y="32"/>
                </a:cubicBezTo>
                <a:cubicBezTo>
                  <a:pt x="68" y="32"/>
                  <a:pt x="69" y="31"/>
                  <a:pt x="69" y="29"/>
                </a:cubicBezTo>
                <a:cubicBezTo>
                  <a:pt x="69" y="28"/>
                  <a:pt x="68" y="27"/>
                  <a:pt x="66" y="27"/>
                </a:cubicBezTo>
                <a:cubicBezTo>
                  <a:pt x="58" y="27"/>
                  <a:pt x="58" y="27"/>
                  <a:pt x="58" y="27"/>
                </a:cubicBezTo>
                <a:cubicBezTo>
                  <a:pt x="58" y="21"/>
                  <a:pt x="58" y="21"/>
                  <a:pt x="58" y="21"/>
                </a:cubicBezTo>
                <a:cubicBezTo>
                  <a:pt x="58" y="19"/>
                  <a:pt x="57" y="18"/>
                  <a:pt x="55" y="18"/>
                </a:cubicBezTo>
                <a:cubicBezTo>
                  <a:pt x="54" y="18"/>
                  <a:pt x="52" y="19"/>
                  <a:pt x="52" y="21"/>
                </a:cubicBezTo>
                <a:cubicBezTo>
                  <a:pt x="52" y="27"/>
                  <a:pt x="52" y="27"/>
                  <a:pt x="52" y="27"/>
                </a:cubicBezTo>
                <a:cubicBezTo>
                  <a:pt x="51" y="27"/>
                  <a:pt x="51" y="27"/>
                  <a:pt x="51" y="27"/>
                </a:cubicBezTo>
                <a:cubicBezTo>
                  <a:pt x="45" y="27"/>
                  <a:pt x="39" y="32"/>
                  <a:pt x="39" y="39"/>
                </a:cubicBezTo>
                <a:cubicBezTo>
                  <a:pt x="39" y="45"/>
                  <a:pt x="45" y="51"/>
                  <a:pt x="51" y="51"/>
                </a:cubicBezTo>
                <a:close/>
                <a:moveTo>
                  <a:pt x="55" y="95"/>
                </a:moveTo>
                <a:cubicBezTo>
                  <a:pt x="82" y="95"/>
                  <a:pt x="103" y="74"/>
                  <a:pt x="103" y="48"/>
                </a:cubicBezTo>
                <a:cubicBezTo>
                  <a:pt x="103" y="21"/>
                  <a:pt x="82" y="0"/>
                  <a:pt x="55" y="0"/>
                </a:cubicBezTo>
                <a:cubicBezTo>
                  <a:pt x="29" y="0"/>
                  <a:pt x="8" y="21"/>
                  <a:pt x="8" y="48"/>
                </a:cubicBezTo>
                <a:cubicBezTo>
                  <a:pt x="8" y="74"/>
                  <a:pt x="29" y="95"/>
                  <a:pt x="55" y="95"/>
                </a:cubicBezTo>
                <a:close/>
                <a:moveTo>
                  <a:pt x="55" y="6"/>
                </a:moveTo>
                <a:cubicBezTo>
                  <a:pt x="78" y="6"/>
                  <a:pt x="97" y="25"/>
                  <a:pt x="97" y="48"/>
                </a:cubicBezTo>
                <a:cubicBezTo>
                  <a:pt x="97" y="71"/>
                  <a:pt x="78" y="89"/>
                  <a:pt x="55" y="89"/>
                </a:cubicBezTo>
                <a:cubicBezTo>
                  <a:pt x="32" y="89"/>
                  <a:pt x="14" y="71"/>
                  <a:pt x="14" y="48"/>
                </a:cubicBezTo>
                <a:cubicBezTo>
                  <a:pt x="14" y="25"/>
                  <a:pt x="32" y="6"/>
                  <a:pt x="5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71692" name="Freeform 37">
            <a:extLst>
              <a:ext uri="{FF2B5EF4-FFF2-40B4-BE49-F238E27FC236}">
                <a16:creationId xmlns:a16="http://schemas.microsoft.com/office/drawing/2014/main" id="{230BB8E2-0F29-EB46-2E9E-280DDFEB7B4C}"/>
              </a:ext>
            </a:extLst>
          </p:cNvPr>
          <p:cNvSpPr>
            <a:spLocks noEditPoints="1"/>
          </p:cNvSpPr>
          <p:nvPr/>
        </p:nvSpPr>
        <p:spPr bwMode="auto">
          <a:xfrm>
            <a:off x="5870575" y="2652713"/>
            <a:ext cx="450850" cy="392112"/>
          </a:xfrm>
          <a:custGeom>
            <a:avLst/>
            <a:gdLst>
              <a:gd name="T0" fmla="*/ 619975106 w 160"/>
              <a:gd name="T1" fmla="*/ 48462770 h 138"/>
              <a:gd name="T2" fmla="*/ 922013610 w 160"/>
              <a:gd name="T3" fmla="*/ 193848239 h 138"/>
              <a:gd name="T4" fmla="*/ 922013610 w 160"/>
              <a:gd name="T5" fmla="*/ 242311009 h 138"/>
              <a:gd name="T6" fmla="*/ 1033291844 w 160"/>
              <a:gd name="T7" fmla="*/ 234232934 h 138"/>
              <a:gd name="T8" fmla="*/ 1057136173 w 160"/>
              <a:gd name="T9" fmla="*/ 105000774 h 138"/>
              <a:gd name="T10" fmla="*/ 1009447514 w 160"/>
              <a:gd name="T11" fmla="*/ 105000774 h 138"/>
              <a:gd name="T12" fmla="*/ 619975106 w 160"/>
              <a:gd name="T13" fmla="*/ 0 h 138"/>
              <a:gd name="T14" fmla="*/ 238451747 w 160"/>
              <a:gd name="T15" fmla="*/ 201926314 h 138"/>
              <a:gd name="T16" fmla="*/ 246400796 w 160"/>
              <a:gd name="T17" fmla="*/ 1017706806 h 138"/>
              <a:gd name="T18" fmla="*/ 627924155 w 160"/>
              <a:gd name="T19" fmla="*/ 1114632346 h 138"/>
              <a:gd name="T20" fmla="*/ 1017393746 w 160"/>
              <a:gd name="T21" fmla="*/ 945015493 h 138"/>
              <a:gd name="T22" fmla="*/ 985600367 w 160"/>
              <a:gd name="T23" fmla="*/ 912706032 h 138"/>
              <a:gd name="T24" fmla="*/ 278194175 w 160"/>
              <a:gd name="T25" fmla="*/ 928859342 h 138"/>
              <a:gd name="T26" fmla="*/ 357679030 w 160"/>
              <a:gd name="T27" fmla="*/ 904627957 h 138"/>
              <a:gd name="T28" fmla="*/ 333831883 w 160"/>
              <a:gd name="T29" fmla="*/ 880399413 h 138"/>
              <a:gd name="T30" fmla="*/ 206658369 w 160"/>
              <a:gd name="T31" fmla="*/ 888474647 h 138"/>
              <a:gd name="T32" fmla="*/ 198709320 w 160"/>
              <a:gd name="T33" fmla="*/ 1017706806 h 138"/>
              <a:gd name="T34" fmla="*/ 222556467 w 160"/>
              <a:gd name="T35" fmla="*/ 1041938191 h 138"/>
              <a:gd name="T36" fmla="*/ 198709320 w 160"/>
              <a:gd name="T37" fmla="*/ 549238098 h 138"/>
              <a:gd name="T38" fmla="*/ 182814039 w 160"/>
              <a:gd name="T39" fmla="*/ 508853403 h 138"/>
              <a:gd name="T40" fmla="*/ 238451747 w 160"/>
              <a:gd name="T41" fmla="*/ 355389859 h 138"/>
              <a:gd name="T42" fmla="*/ 325885651 w 160"/>
              <a:gd name="T43" fmla="*/ 411930704 h 138"/>
              <a:gd name="T44" fmla="*/ 317936602 w 160"/>
              <a:gd name="T45" fmla="*/ 525006713 h 138"/>
              <a:gd name="T46" fmla="*/ 302038504 w 160"/>
              <a:gd name="T47" fmla="*/ 638085562 h 138"/>
              <a:gd name="T48" fmla="*/ 445110116 w 160"/>
              <a:gd name="T49" fmla="*/ 751164412 h 138"/>
              <a:gd name="T50" fmla="*/ 453059165 w 160"/>
              <a:gd name="T51" fmla="*/ 831936643 h 138"/>
              <a:gd name="T52" fmla="*/ 500747824 w 160"/>
              <a:gd name="T53" fmla="*/ 831936643 h 138"/>
              <a:gd name="T54" fmla="*/ 476903494 w 160"/>
              <a:gd name="T55" fmla="*/ 710779718 h 138"/>
              <a:gd name="T56" fmla="*/ 349729981 w 160"/>
              <a:gd name="T57" fmla="*/ 557316173 h 138"/>
              <a:gd name="T58" fmla="*/ 373574310 w 160"/>
              <a:gd name="T59" fmla="*/ 411930704 h 138"/>
              <a:gd name="T60" fmla="*/ 238451747 w 160"/>
              <a:gd name="T61" fmla="*/ 306927089 h 138"/>
              <a:gd name="T62" fmla="*/ 135122563 w 160"/>
              <a:gd name="T63" fmla="*/ 508853403 h 138"/>
              <a:gd name="T64" fmla="*/ 151020661 w 160"/>
              <a:gd name="T65" fmla="*/ 630010328 h 138"/>
              <a:gd name="T66" fmla="*/ 0 w 160"/>
              <a:gd name="T67" fmla="*/ 767320563 h 138"/>
              <a:gd name="T68" fmla="*/ 23844329 w 160"/>
              <a:gd name="T69" fmla="*/ 856168028 h 138"/>
              <a:gd name="T70" fmla="*/ 47691477 w 160"/>
              <a:gd name="T71" fmla="*/ 767320563 h 138"/>
              <a:gd name="T72" fmla="*/ 182814039 w 160"/>
              <a:gd name="T73" fmla="*/ 662316947 h 138"/>
              <a:gd name="T74" fmla="*/ 198709320 w 160"/>
              <a:gd name="T75" fmla="*/ 549238098 h 138"/>
              <a:gd name="T76" fmla="*/ 1247899262 w 160"/>
              <a:gd name="T77" fmla="*/ 856168028 h 138"/>
              <a:gd name="T78" fmla="*/ 1271743591 w 160"/>
              <a:gd name="T79" fmla="*/ 767320563 h 138"/>
              <a:gd name="T80" fmla="*/ 1120722930 w 160"/>
              <a:gd name="T81" fmla="*/ 630010328 h 138"/>
              <a:gd name="T82" fmla="*/ 1136621028 w 160"/>
              <a:gd name="T83" fmla="*/ 508853403 h 138"/>
              <a:gd name="T84" fmla="*/ 1033291844 w 160"/>
              <a:gd name="T85" fmla="*/ 306927089 h 138"/>
              <a:gd name="T86" fmla="*/ 898169281 w 160"/>
              <a:gd name="T87" fmla="*/ 411930704 h 138"/>
              <a:gd name="T88" fmla="*/ 922013610 w 160"/>
              <a:gd name="T89" fmla="*/ 557316173 h 138"/>
              <a:gd name="T90" fmla="*/ 794840097 w 160"/>
              <a:gd name="T91" fmla="*/ 710779718 h 138"/>
              <a:gd name="T92" fmla="*/ 770995767 w 160"/>
              <a:gd name="T93" fmla="*/ 831936643 h 138"/>
              <a:gd name="T94" fmla="*/ 818684426 w 160"/>
              <a:gd name="T95" fmla="*/ 831936643 h 138"/>
              <a:gd name="T96" fmla="*/ 826633475 w 160"/>
              <a:gd name="T97" fmla="*/ 751164412 h 138"/>
              <a:gd name="T98" fmla="*/ 969705087 w 160"/>
              <a:gd name="T99" fmla="*/ 638085562 h 138"/>
              <a:gd name="T100" fmla="*/ 953806989 w 160"/>
              <a:gd name="T101" fmla="*/ 525006713 h 138"/>
              <a:gd name="T102" fmla="*/ 945857940 w 160"/>
              <a:gd name="T103" fmla="*/ 411930704 h 138"/>
              <a:gd name="T104" fmla="*/ 1033291844 w 160"/>
              <a:gd name="T105" fmla="*/ 355389859 h 138"/>
              <a:gd name="T106" fmla="*/ 1088929552 w 160"/>
              <a:gd name="T107" fmla="*/ 508853403 h 138"/>
              <a:gd name="T108" fmla="*/ 1073034271 w 160"/>
              <a:gd name="T109" fmla="*/ 549238098 h 138"/>
              <a:gd name="T110" fmla="*/ 1088929552 w 160"/>
              <a:gd name="T111" fmla="*/ 662316947 h 138"/>
              <a:gd name="T112" fmla="*/ 1224052114 w 160"/>
              <a:gd name="T113" fmla="*/ 767320563 h 138"/>
              <a:gd name="T114" fmla="*/ 1247899262 w 160"/>
              <a:gd name="T115" fmla="*/ 856168028 h 1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0" h="138">
                <a:moveTo>
                  <a:pt x="34" y="25"/>
                </a:moveTo>
                <a:cubicBezTo>
                  <a:pt x="46" y="13"/>
                  <a:pt x="61" y="6"/>
                  <a:pt x="78" y="6"/>
                </a:cubicBezTo>
                <a:cubicBezTo>
                  <a:pt x="95" y="6"/>
                  <a:pt x="111" y="12"/>
                  <a:pt x="123" y="24"/>
                </a:cubicBezTo>
                <a:cubicBezTo>
                  <a:pt x="116" y="24"/>
                  <a:pt x="116" y="24"/>
                  <a:pt x="116" y="24"/>
                </a:cubicBezTo>
                <a:cubicBezTo>
                  <a:pt x="114" y="24"/>
                  <a:pt x="113" y="25"/>
                  <a:pt x="113" y="27"/>
                </a:cubicBezTo>
                <a:cubicBezTo>
                  <a:pt x="113" y="28"/>
                  <a:pt x="114" y="30"/>
                  <a:pt x="116" y="30"/>
                </a:cubicBezTo>
                <a:cubicBezTo>
                  <a:pt x="116" y="30"/>
                  <a:pt x="116" y="30"/>
                  <a:pt x="116" y="30"/>
                </a:cubicBezTo>
                <a:cubicBezTo>
                  <a:pt x="130" y="29"/>
                  <a:pt x="130" y="29"/>
                  <a:pt x="130" y="29"/>
                </a:cubicBezTo>
                <a:cubicBezTo>
                  <a:pt x="132" y="29"/>
                  <a:pt x="133" y="28"/>
                  <a:pt x="133" y="26"/>
                </a:cubicBezTo>
                <a:cubicBezTo>
                  <a:pt x="133" y="13"/>
                  <a:pt x="133" y="13"/>
                  <a:pt x="133" y="13"/>
                </a:cubicBezTo>
                <a:cubicBezTo>
                  <a:pt x="133" y="11"/>
                  <a:pt x="131" y="10"/>
                  <a:pt x="130" y="10"/>
                </a:cubicBezTo>
                <a:cubicBezTo>
                  <a:pt x="128" y="10"/>
                  <a:pt x="127" y="11"/>
                  <a:pt x="127" y="13"/>
                </a:cubicBezTo>
                <a:cubicBezTo>
                  <a:pt x="127" y="19"/>
                  <a:pt x="127" y="19"/>
                  <a:pt x="127" y="19"/>
                </a:cubicBezTo>
                <a:cubicBezTo>
                  <a:pt x="114" y="7"/>
                  <a:pt x="96" y="0"/>
                  <a:pt x="78" y="0"/>
                </a:cubicBezTo>
                <a:cubicBezTo>
                  <a:pt x="60" y="0"/>
                  <a:pt x="42" y="8"/>
                  <a:pt x="30" y="21"/>
                </a:cubicBezTo>
                <a:cubicBezTo>
                  <a:pt x="28" y="22"/>
                  <a:pt x="28" y="24"/>
                  <a:pt x="30" y="25"/>
                </a:cubicBezTo>
                <a:cubicBezTo>
                  <a:pt x="31" y="26"/>
                  <a:pt x="33" y="26"/>
                  <a:pt x="34" y="25"/>
                </a:cubicBezTo>
                <a:close/>
                <a:moveTo>
                  <a:pt x="31" y="126"/>
                </a:moveTo>
                <a:cubicBezTo>
                  <a:pt x="31" y="119"/>
                  <a:pt x="31" y="119"/>
                  <a:pt x="31" y="119"/>
                </a:cubicBezTo>
                <a:cubicBezTo>
                  <a:pt x="44" y="131"/>
                  <a:pt x="61" y="138"/>
                  <a:pt x="79" y="138"/>
                </a:cubicBezTo>
                <a:cubicBezTo>
                  <a:pt x="79" y="138"/>
                  <a:pt x="79" y="138"/>
                  <a:pt x="80" y="138"/>
                </a:cubicBezTo>
                <a:cubicBezTo>
                  <a:pt x="98" y="138"/>
                  <a:pt x="115" y="131"/>
                  <a:pt x="128" y="117"/>
                </a:cubicBezTo>
                <a:cubicBezTo>
                  <a:pt x="130" y="116"/>
                  <a:pt x="129" y="114"/>
                  <a:pt x="128" y="113"/>
                </a:cubicBezTo>
                <a:cubicBezTo>
                  <a:pt x="127" y="112"/>
                  <a:pt x="125" y="112"/>
                  <a:pt x="124" y="113"/>
                </a:cubicBezTo>
                <a:cubicBezTo>
                  <a:pt x="112" y="125"/>
                  <a:pt x="97" y="132"/>
                  <a:pt x="80" y="132"/>
                </a:cubicBezTo>
                <a:cubicBezTo>
                  <a:pt x="63" y="133"/>
                  <a:pt x="47" y="126"/>
                  <a:pt x="35" y="115"/>
                </a:cubicBezTo>
                <a:cubicBezTo>
                  <a:pt x="42" y="115"/>
                  <a:pt x="42" y="115"/>
                  <a:pt x="42" y="115"/>
                </a:cubicBezTo>
                <a:cubicBezTo>
                  <a:pt x="43" y="115"/>
                  <a:pt x="45" y="113"/>
                  <a:pt x="45" y="112"/>
                </a:cubicBezTo>
                <a:cubicBezTo>
                  <a:pt x="45" y="110"/>
                  <a:pt x="43" y="109"/>
                  <a:pt x="42" y="109"/>
                </a:cubicBezTo>
                <a:cubicBezTo>
                  <a:pt x="42" y="109"/>
                  <a:pt x="42" y="109"/>
                  <a:pt x="42" y="109"/>
                </a:cubicBezTo>
                <a:cubicBezTo>
                  <a:pt x="28" y="109"/>
                  <a:pt x="28" y="109"/>
                  <a:pt x="28" y="109"/>
                </a:cubicBezTo>
                <a:cubicBezTo>
                  <a:pt x="27" y="109"/>
                  <a:pt x="26" y="109"/>
                  <a:pt x="26" y="110"/>
                </a:cubicBezTo>
                <a:cubicBezTo>
                  <a:pt x="25" y="110"/>
                  <a:pt x="25" y="111"/>
                  <a:pt x="25" y="112"/>
                </a:cubicBezTo>
                <a:cubicBezTo>
                  <a:pt x="25" y="126"/>
                  <a:pt x="25" y="126"/>
                  <a:pt x="25" y="126"/>
                </a:cubicBezTo>
                <a:cubicBezTo>
                  <a:pt x="25" y="127"/>
                  <a:pt x="26" y="129"/>
                  <a:pt x="28" y="129"/>
                </a:cubicBezTo>
                <a:cubicBezTo>
                  <a:pt x="28" y="129"/>
                  <a:pt x="28" y="129"/>
                  <a:pt x="28" y="129"/>
                </a:cubicBezTo>
                <a:cubicBezTo>
                  <a:pt x="30" y="129"/>
                  <a:pt x="31" y="127"/>
                  <a:pt x="31" y="126"/>
                </a:cubicBezTo>
                <a:close/>
                <a:moveTo>
                  <a:pt x="25" y="68"/>
                </a:moveTo>
                <a:cubicBezTo>
                  <a:pt x="25" y="67"/>
                  <a:pt x="25" y="66"/>
                  <a:pt x="24" y="65"/>
                </a:cubicBezTo>
                <a:cubicBezTo>
                  <a:pt x="23" y="65"/>
                  <a:pt x="23" y="64"/>
                  <a:pt x="23" y="63"/>
                </a:cubicBezTo>
                <a:cubicBezTo>
                  <a:pt x="23" y="51"/>
                  <a:pt x="23" y="51"/>
                  <a:pt x="23" y="51"/>
                </a:cubicBezTo>
                <a:cubicBezTo>
                  <a:pt x="23" y="47"/>
                  <a:pt x="26" y="44"/>
                  <a:pt x="30" y="44"/>
                </a:cubicBezTo>
                <a:cubicBezTo>
                  <a:pt x="33" y="44"/>
                  <a:pt x="33" y="44"/>
                  <a:pt x="33" y="44"/>
                </a:cubicBezTo>
                <a:cubicBezTo>
                  <a:pt x="37" y="44"/>
                  <a:pt x="41" y="47"/>
                  <a:pt x="41" y="51"/>
                </a:cubicBezTo>
                <a:cubicBezTo>
                  <a:pt x="41" y="63"/>
                  <a:pt x="41" y="63"/>
                  <a:pt x="41" y="63"/>
                </a:cubicBezTo>
                <a:cubicBezTo>
                  <a:pt x="41" y="64"/>
                  <a:pt x="40" y="65"/>
                  <a:pt x="40" y="65"/>
                </a:cubicBezTo>
                <a:cubicBezTo>
                  <a:pt x="39" y="66"/>
                  <a:pt x="38" y="67"/>
                  <a:pt x="38" y="68"/>
                </a:cubicBezTo>
                <a:cubicBezTo>
                  <a:pt x="38" y="79"/>
                  <a:pt x="38" y="79"/>
                  <a:pt x="38" y="79"/>
                </a:cubicBezTo>
                <a:cubicBezTo>
                  <a:pt x="38" y="80"/>
                  <a:pt x="39" y="82"/>
                  <a:pt x="40" y="82"/>
                </a:cubicBezTo>
                <a:cubicBezTo>
                  <a:pt x="42" y="83"/>
                  <a:pt x="49" y="87"/>
                  <a:pt x="56" y="93"/>
                </a:cubicBezTo>
                <a:cubicBezTo>
                  <a:pt x="57" y="93"/>
                  <a:pt x="57" y="94"/>
                  <a:pt x="57" y="95"/>
                </a:cubicBezTo>
                <a:cubicBezTo>
                  <a:pt x="57" y="103"/>
                  <a:pt x="57" y="103"/>
                  <a:pt x="57" y="103"/>
                </a:cubicBezTo>
                <a:cubicBezTo>
                  <a:pt x="57" y="104"/>
                  <a:pt x="59" y="106"/>
                  <a:pt x="60" y="106"/>
                </a:cubicBezTo>
                <a:cubicBezTo>
                  <a:pt x="62" y="106"/>
                  <a:pt x="63" y="104"/>
                  <a:pt x="63" y="103"/>
                </a:cubicBezTo>
                <a:cubicBezTo>
                  <a:pt x="63" y="95"/>
                  <a:pt x="63" y="95"/>
                  <a:pt x="63" y="95"/>
                </a:cubicBezTo>
                <a:cubicBezTo>
                  <a:pt x="63" y="92"/>
                  <a:pt x="62" y="90"/>
                  <a:pt x="60" y="88"/>
                </a:cubicBezTo>
                <a:cubicBezTo>
                  <a:pt x="54" y="83"/>
                  <a:pt x="47" y="79"/>
                  <a:pt x="44" y="78"/>
                </a:cubicBezTo>
                <a:cubicBezTo>
                  <a:pt x="44" y="69"/>
                  <a:pt x="44" y="69"/>
                  <a:pt x="44" y="69"/>
                </a:cubicBezTo>
                <a:cubicBezTo>
                  <a:pt x="46" y="67"/>
                  <a:pt x="47" y="65"/>
                  <a:pt x="47" y="63"/>
                </a:cubicBezTo>
                <a:cubicBezTo>
                  <a:pt x="47" y="51"/>
                  <a:pt x="47" y="51"/>
                  <a:pt x="47" y="51"/>
                </a:cubicBezTo>
                <a:cubicBezTo>
                  <a:pt x="47" y="44"/>
                  <a:pt x="40" y="38"/>
                  <a:pt x="33" y="38"/>
                </a:cubicBezTo>
                <a:cubicBezTo>
                  <a:pt x="30" y="38"/>
                  <a:pt x="30" y="38"/>
                  <a:pt x="30" y="38"/>
                </a:cubicBezTo>
                <a:cubicBezTo>
                  <a:pt x="23" y="38"/>
                  <a:pt x="17" y="44"/>
                  <a:pt x="17" y="51"/>
                </a:cubicBezTo>
                <a:cubicBezTo>
                  <a:pt x="17" y="63"/>
                  <a:pt x="17" y="63"/>
                  <a:pt x="17" y="63"/>
                </a:cubicBezTo>
                <a:cubicBezTo>
                  <a:pt x="17" y="65"/>
                  <a:pt x="18" y="67"/>
                  <a:pt x="19" y="69"/>
                </a:cubicBezTo>
                <a:cubicBezTo>
                  <a:pt x="19" y="78"/>
                  <a:pt x="19" y="78"/>
                  <a:pt x="19" y="78"/>
                </a:cubicBezTo>
                <a:cubicBezTo>
                  <a:pt x="16" y="79"/>
                  <a:pt x="9" y="83"/>
                  <a:pt x="3" y="88"/>
                </a:cubicBezTo>
                <a:cubicBezTo>
                  <a:pt x="1" y="90"/>
                  <a:pt x="0" y="92"/>
                  <a:pt x="0" y="95"/>
                </a:cubicBezTo>
                <a:cubicBezTo>
                  <a:pt x="0" y="103"/>
                  <a:pt x="0" y="103"/>
                  <a:pt x="0" y="103"/>
                </a:cubicBezTo>
                <a:cubicBezTo>
                  <a:pt x="0" y="104"/>
                  <a:pt x="1" y="106"/>
                  <a:pt x="3" y="106"/>
                </a:cubicBezTo>
                <a:cubicBezTo>
                  <a:pt x="5" y="106"/>
                  <a:pt x="6" y="104"/>
                  <a:pt x="6" y="103"/>
                </a:cubicBezTo>
                <a:cubicBezTo>
                  <a:pt x="6" y="95"/>
                  <a:pt x="6" y="95"/>
                  <a:pt x="6" y="95"/>
                </a:cubicBezTo>
                <a:cubicBezTo>
                  <a:pt x="6" y="94"/>
                  <a:pt x="6" y="93"/>
                  <a:pt x="7" y="93"/>
                </a:cubicBezTo>
                <a:cubicBezTo>
                  <a:pt x="14" y="87"/>
                  <a:pt x="22" y="83"/>
                  <a:pt x="23" y="82"/>
                </a:cubicBezTo>
                <a:cubicBezTo>
                  <a:pt x="24" y="82"/>
                  <a:pt x="25" y="80"/>
                  <a:pt x="25" y="79"/>
                </a:cubicBezTo>
                <a:cubicBezTo>
                  <a:pt x="25" y="68"/>
                  <a:pt x="25" y="68"/>
                  <a:pt x="25" y="68"/>
                </a:cubicBezTo>
                <a:cubicBezTo>
                  <a:pt x="25" y="68"/>
                  <a:pt x="25" y="68"/>
                  <a:pt x="25" y="68"/>
                </a:cubicBezTo>
                <a:close/>
                <a:moveTo>
                  <a:pt x="157" y="106"/>
                </a:moveTo>
                <a:cubicBezTo>
                  <a:pt x="159" y="106"/>
                  <a:pt x="160" y="104"/>
                  <a:pt x="160" y="103"/>
                </a:cubicBezTo>
                <a:cubicBezTo>
                  <a:pt x="160" y="95"/>
                  <a:pt x="160" y="95"/>
                  <a:pt x="160" y="95"/>
                </a:cubicBezTo>
                <a:cubicBezTo>
                  <a:pt x="160" y="92"/>
                  <a:pt x="159" y="90"/>
                  <a:pt x="157" y="88"/>
                </a:cubicBezTo>
                <a:cubicBezTo>
                  <a:pt x="151" y="83"/>
                  <a:pt x="144" y="79"/>
                  <a:pt x="141" y="78"/>
                </a:cubicBezTo>
                <a:cubicBezTo>
                  <a:pt x="141" y="69"/>
                  <a:pt x="141" y="69"/>
                  <a:pt x="141" y="69"/>
                </a:cubicBezTo>
                <a:cubicBezTo>
                  <a:pt x="142" y="67"/>
                  <a:pt x="143" y="65"/>
                  <a:pt x="143" y="63"/>
                </a:cubicBezTo>
                <a:cubicBezTo>
                  <a:pt x="143" y="51"/>
                  <a:pt x="143" y="51"/>
                  <a:pt x="143" y="51"/>
                </a:cubicBezTo>
                <a:cubicBezTo>
                  <a:pt x="143" y="44"/>
                  <a:pt x="137" y="38"/>
                  <a:pt x="130" y="38"/>
                </a:cubicBezTo>
                <a:cubicBezTo>
                  <a:pt x="127" y="38"/>
                  <a:pt x="127" y="38"/>
                  <a:pt x="127" y="38"/>
                </a:cubicBezTo>
                <a:cubicBezTo>
                  <a:pt x="119" y="38"/>
                  <a:pt x="113" y="44"/>
                  <a:pt x="113" y="51"/>
                </a:cubicBezTo>
                <a:cubicBezTo>
                  <a:pt x="113" y="63"/>
                  <a:pt x="113" y="63"/>
                  <a:pt x="113" y="63"/>
                </a:cubicBezTo>
                <a:cubicBezTo>
                  <a:pt x="113" y="65"/>
                  <a:pt x="114" y="67"/>
                  <a:pt x="116" y="69"/>
                </a:cubicBezTo>
                <a:cubicBezTo>
                  <a:pt x="116" y="78"/>
                  <a:pt x="116" y="78"/>
                  <a:pt x="116" y="78"/>
                </a:cubicBezTo>
                <a:cubicBezTo>
                  <a:pt x="113" y="79"/>
                  <a:pt x="106" y="83"/>
                  <a:pt x="100" y="88"/>
                </a:cubicBezTo>
                <a:cubicBezTo>
                  <a:pt x="98" y="90"/>
                  <a:pt x="97" y="92"/>
                  <a:pt x="97" y="95"/>
                </a:cubicBezTo>
                <a:cubicBezTo>
                  <a:pt x="97" y="103"/>
                  <a:pt x="97" y="103"/>
                  <a:pt x="97" y="103"/>
                </a:cubicBezTo>
                <a:cubicBezTo>
                  <a:pt x="97" y="104"/>
                  <a:pt x="98" y="106"/>
                  <a:pt x="100" y="106"/>
                </a:cubicBezTo>
                <a:cubicBezTo>
                  <a:pt x="101" y="106"/>
                  <a:pt x="103" y="104"/>
                  <a:pt x="103" y="103"/>
                </a:cubicBezTo>
                <a:cubicBezTo>
                  <a:pt x="103" y="95"/>
                  <a:pt x="103" y="95"/>
                  <a:pt x="103" y="95"/>
                </a:cubicBezTo>
                <a:cubicBezTo>
                  <a:pt x="103" y="94"/>
                  <a:pt x="103" y="93"/>
                  <a:pt x="104" y="93"/>
                </a:cubicBezTo>
                <a:cubicBezTo>
                  <a:pt x="111" y="87"/>
                  <a:pt x="118" y="83"/>
                  <a:pt x="120" y="82"/>
                </a:cubicBezTo>
                <a:cubicBezTo>
                  <a:pt x="121" y="82"/>
                  <a:pt x="122" y="80"/>
                  <a:pt x="122" y="79"/>
                </a:cubicBezTo>
                <a:cubicBezTo>
                  <a:pt x="122" y="68"/>
                  <a:pt x="122" y="68"/>
                  <a:pt x="122" y="68"/>
                </a:cubicBezTo>
                <a:cubicBezTo>
                  <a:pt x="122" y="67"/>
                  <a:pt x="121" y="66"/>
                  <a:pt x="120" y="65"/>
                </a:cubicBezTo>
                <a:cubicBezTo>
                  <a:pt x="120" y="65"/>
                  <a:pt x="119" y="64"/>
                  <a:pt x="119" y="63"/>
                </a:cubicBezTo>
                <a:cubicBezTo>
                  <a:pt x="119" y="51"/>
                  <a:pt x="119" y="51"/>
                  <a:pt x="119" y="51"/>
                </a:cubicBezTo>
                <a:cubicBezTo>
                  <a:pt x="119" y="47"/>
                  <a:pt x="123" y="44"/>
                  <a:pt x="127" y="44"/>
                </a:cubicBezTo>
                <a:cubicBezTo>
                  <a:pt x="130" y="44"/>
                  <a:pt x="130" y="44"/>
                  <a:pt x="130" y="44"/>
                </a:cubicBezTo>
                <a:cubicBezTo>
                  <a:pt x="134" y="44"/>
                  <a:pt x="137" y="47"/>
                  <a:pt x="137" y="51"/>
                </a:cubicBezTo>
                <a:cubicBezTo>
                  <a:pt x="137" y="63"/>
                  <a:pt x="137" y="63"/>
                  <a:pt x="137" y="63"/>
                </a:cubicBezTo>
                <a:cubicBezTo>
                  <a:pt x="137" y="64"/>
                  <a:pt x="137" y="65"/>
                  <a:pt x="136" y="65"/>
                </a:cubicBezTo>
                <a:cubicBezTo>
                  <a:pt x="135" y="66"/>
                  <a:pt x="135" y="67"/>
                  <a:pt x="135" y="68"/>
                </a:cubicBezTo>
                <a:cubicBezTo>
                  <a:pt x="135" y="79"/>
                  <a:pt x="135" y="79"/>
                  <a:pt x="135" y="79"/>
                </a:cubicBezTo>
                <a:cubicBezTo>
                  <a:pt x="135" y="80"/>
                  <a:pt x="136" y="82"/>
                  <a:pt x="137" y="82"/>
                </a:cubicBezTo>
                <a:cubicBezTo>
                  <a:pt x="138" y="83"/>
                  <a:pt x="146" y="87"/>
                  <a:pt x="153" y="93"/>
                </a:cubicBezTo>
                <a:cubicBezTo>
                  <a:pt x="154" y="93"/>
                  <a:pt x="154" y="94"/>
                  <a:pt x="154" y="95"/>
                </a:cubicBezTo>
                <a:cubicBezTo>
                  <a:pt x="154" y="103"/>
                  <a:pt x="154" y="103"/>
                  <a:pt x="154" y="103"/>
                </a:cubicBezTo>
                <a:cubicBezTo>
                  <a:pt x="154" y="104"/>
                  <a:pt x="155" y="106"/>
                  <a:pt x="157"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71693" name="Freeform 38">
            <a:extLst>
              <a:ext uri="{FF2B5EF4-FFF2-40B4-BE49-F238E27FC236}">
                <a16:creationId xmlns:a16="http://schemas.microsoft.com/office/drawing/2014/main" id="{B8382213-94E2-BD3A-DE98-3C8A3641B1D1}"/>
              </a:ext>
            </a:extLst>
          </p:cNvPr>
          <p:cNvSpPr>
            <a:spLocks noEditPoints="1"/>
          </p:cNvSpPr>
          <p:nvPr/>
        </p:nvSpPr>
        <p:spPr bwMode="auto">
          <a:xfrm>
            <a:off x="7729538" y="2655888"/>
            <a:ext cx="411162" cy="455612"/>
          </a:xfrm>
          <a:custGeom>
            <a:avLst/>
            <a:gdLst>
              <a:gd name="T0" fmla="*/ 230442220 w 146"/>
              <a:gd name="T1" fmla="*/ 1272077247 h 160"/>
              <a:gd name="T2" fmla="*/ 246336729 w 146"/>
              <a:gd name="T3" fmla="*/ 1126232998 h 160"/>
              <a:gd name="T4" fmla="*/ 476778949 w 146"/>
              <a:gd name="T5" fmla="*/ 956084697 h 160"/>
              <a:gd name="T6" fmla="*/ 468831695 w 146"/>
              <a:gd name="T7" fmla="*/ 785933548 h 160"/>
              <a:gd name="T8" fmla="*/ 444992747 w 146"/>
              <a:gd name="T9" fmla="*/ 583374148 h 160"/>
              <a:gd name="T10" fmla="*/ 595973687 w 146"/>
              <a:gd name="T11" fmla="*/ 469938150 h 160"/>
              <a:gd name="T12" fmla="*/ 715168424 w 146"/>
              <a:gd name="T13" fmla="*/ 745421098 h 160"/>
              <a:gd name="T14" fmla="*/ 683382222 w 146"/>
              <a:gd name="T15" fmla="*/ 802139097 h 160"/>
              <a:gd name="T16" fmla="*/ 699273915 w 146"/>
              <a:gd name="T17" fmla="*/ 980391597 h 160"/>
              <a:gd name="T18" fmla="*/ 929718951 w 146"/>
              <a:gd name="T19" fmla="*/ 1166745447 h 160"/>
              <a:gd name="T20" fmla="*/ 953557899 w 146"/>
              <a:gd name="T21" fmla="*/ 1296384147 h 160"/>
              <a:gd name="T22" fmla="*/ 977396846 w 146"/>
              <a:gd name="T23" fmla="*/ 1166745447 h 160"/>
              <a:gd name="T24" fmla="*/ 731060117 w 146"/>
              <a:gd name="T25" fmla="*/ 947980498 h 160"/>
              <a:gd name="T26" fmla="*/ 762846319 w 146"/>
              <a:gd name="T27" fmla="*/ 745421098 h 160"/>
              <a:gd name="T28" fmla="*/ 595973687 w 146"/>
              <a:gd name="T29" fmla="*/ 421324349 h 160"/>
              <a:gd name="T30" fmla="*/ 397314852 w 146"/>
              <a:gd name="T31" fmla="*/ 583374148 h 160"/>
              <a:gd name="T32" fmla="*/ 429101054 w 146"/>
              <a:gd name="T33" fmla="*/ 818341799 h 160"/>
              <a:gd name="T34" fmla="*/ 214550527 w 146"/>
              <a:gd name="T35" fmla="*/ 1085720548 h 160"/>
              <a:gd name="T36" fmla="*/ 182764325 w 146"/>
              <a:gd name="T37" fmla="*/ 1272077247 h 160"/>
              <a:gd name="T38" fmla="*/ 580081994 w 146"/>
              <a:gd name="T39" fmla="*/ 332198100 h 160"/>
              <a:gd name="T40" fmla="*/ 603918125 w 146"/>
              <a:gd name="T41" fmla="*/ 81024899 h 160"/>
              <a:gd name="T42" fmla="*/ 659543274 w 146"/>
              <a:gd name="T43" fmla="*/ 129638699 h 160"/>
              <a:gd name="T44" fmla="*/ 675434967 w 146"/>
              <a:gd name="T45" fmla="*/ 89126250 h 160"/>
              <a:gd name="T46" fmla="*/ 564187485 w 146"/>
              <a:gd name="T47" fmla="*/ 8101351 h 160"/>
              <a:gd name="T48" fmla="*/ 476778949 w 146"/>
              <a:gd name="T49" fmla="*/ 129638699 h 160"/>
              <a:gd name="T50" fmla="*/ 556243046 w 146"/>
              <a:gd name="T51" fmla="*/ 81024899 h 160"/>
              <a:gd name="T52" fmla="*/ 580081994 w 146"/>
              <a:gd name="T53" fmla="*/ 332198100 h 160"/>
              <a:gd name="T54" fmla="*/ 301959063 w 146"/>
              <a:gd name="T55" fmla="*/ 567168598 h 160"/>
              <a:gd name="T56" fmla="*/ 127141992 w 146"/>
              <a:gd name="T57" fmla="*/ 518554798 h 160"/>
              <a:gd name="T58" fmla="*/ 87408535 w 146"/>
              <a:gd name="T59" fmla="*/ 486143699 h 160"/>
              <a:gd name="T60" fmla="*/ 0 w 146"/>
              <a:gd name="T61" fmla="*/ 591475498 h 160"/>
              <a:gd name="T62" fmla="*/ 87408535 w 146"/>
              <a:gd name="T63" fmla="*/ 688703099 h 160"/>
              <a:gd name="T64" fmla="*/ 127141992 w 146"/>
              <a:gd name="T65" fmla="*/ 688703099 h 160"/>
              <a:gd name="T66" fmla="*/ 79464097 w 146"/>
              <a:gd name="T67" fmla="*/ 615782399 h 160"/>
              <a:gd name="T68" fmla="*/ 325798010 w 146"/>
              <a:gd name="T69" fmla="*/ 591475498 h 160"/>
              <a:gd name="T70" fmla="*/ 850254854 w 146"/>
              <a:gd name="T71" fmla="*/ 615782399 h 160"/>
              <a:gd name="T72" fmla="*/ 1033019179 w 146"/>
              <a:gd name="T73" fmla="*/ 656294848 h 160"/>
              <a:gd name="T74" fmla="*/ 1048913688 w 146"/>
              <a:gd name="T75" fmla="*/ 696807298 h 160"/>
              <a:gd name="T76" fmla="*/ 1152213917 w 146"/>
              <a:gd name="T77" fmla="*/ 607681048 h 160"/>
              <a:gd name="T78" fmla="*/ 1152213917 w 146"/>
              <a:gd name="T79" fmla="*/ 575269949 h 160"/>
              <a:gd name="T80" fmla="*/ 1033019179 w 146"/>
              <a:gd name="T81" fmla="*/ 486143699 h 160"/>
              <a:gd name="T82" fmla="*/ 1072752636 w 146"/>
              <a:gd name="T83" fmla="*/ 567168598 h 160"/>
              <a:gd name="T84" fmla="*/ 826415907 w 146"/>
              <a:gd name="T85" fmla="*/ 591475498 h 160"/>
              <a:gd name="T86" fmla="*/ 301959063 w 146"/>
              <a:gd name="T87" fmla="*/ 162046951 h 160"/>
              <a:gd name="T88" fmla="*/ 158925378 w 146"/>
              <a:gd name="T89" fmla="*/ 186353851 h 160"/>
              <a:gd name="T90" fmla="*/ 182764325 w 146"/>
              <a:gd name="T91" fmla="*/ 332198100 h 160"/>
              <a:gd name="T92" fmla="*/ 206603273 w 146"/>
              <a:gd name="T93" fmla="*/ 251173200 h 160"/>
              <a:gd name="T94" fmla="*/ 381423159 w 146"/>
              <a:gd name="T95" fmla="*/ 413222999 h 160"/>
              <a:gd name="T96" fmla="*/ 397314852 w 146"/>
              <a:gd name="T97" fmla="*/ 372710549 h 160"/>
              <a:gd name="T98" fmla="*/ 301959063 w 146"/>
              <a:gd name="T99" fmla="*/ 210663599 h 160"/>
              <a:gd name="T100" fmla="*/ 754899064 w 146"/>
              <a:gd name="T101" fmla="*/ 405118800 h 160"/>
              <a:gd name="T102" fmla="*/ 786685266 w 146"/>
              <a:gd name="T103" fmla="*/ 405118800 h 160"/>
              <a:gd name="T104" fmla="*/ 945610644 w 146"/>
              <a:gd name="T105" fmla="*/ 307891199 h 160"/>
              <a:gd name="T106" fmla="*/ 993288539 w 146"/>
              <a:gd name="T107" fmla="*/ 307891199 h 160"/>
              <a:gd name="T108" fmla="*/ 969449592 w 146"/>
              <a:gd name="T109" fmla="*/ 162046951 h 160"/>
              <a:gd name="T110" fmla="*/ 826415907 w 146"/>
              <a:gd name="T111" fmla="*/ 186353851 h 160"/>
              <a:gd name="T112" fmla="*/ 913824442 w 146"/>
              <a:gd name="T113" fmla="*/ 210663599 h 160"/>
              <a:gd name="T114" fmla="*/ 754899064 w 146"/>
              <a:gd name="T115" fmla="*/ 405118800 h 1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6" h="160">
                <a:moveTo>
                  <a:pt x="26" y="160"/>
                </a:moveTo>
                <a:cubicBezTo>
                  <a:pt x="27" y="160"/>
                  <a:pt x="29" y="159"/>
                  <a:pt x="29" y="157"/>
                </a:cubicBezTo>
                <a:cubicBezTo>
                  <a:pt x="29" y="144"/>
                  <a:pt x="29" y="144"/>
                  <a:pt x="29" y="144"/>
                </a:cubicBezTo>
                <a:cubicBezTo>
                  <a:pt x="29" y="142"/>
                  <a:pt x="29" y="140"/>
                  <a:pt x="31" y="139"/>
                </a:cubicBezTo>
                <a:cubicBezTo>
                  <a:pt x="43" y="129"/>
                  <a:pt x="56" y="122"/>
                  <a:pt x="58" y="121"/>
                </a:cubicBezTo>
                <a:cubicBezTo>
                  <a:pt x="59" y="121"/>
                  <a:pt x="60" y="119"/>
                  <a:pt x="60" y="118"/>
                </a:cubicBezTo>
                <a:cubicBezTo>
                  <a:pt x="60" y="99"/>
                  <a:pt x="60" y="99"/>
                  <a:pt x="60" y="99"/>
                </a:cubicBezTo>
                <a:cubicBezTo>
                  <a:pt x="60" y="98"/>
                  <a:pt x="60" y="97"/>
                  <a:pt x="59" y="97"/>
                </a:cubicBezTo>
                <a:cubicBezTo>
                  <a:pt x="57" y="96"/>
                  <a:pt x="56" y="94"/>
                  <a:pt x="56" y="92"/>
                </a:cubicBezTo>
                <a:cubicBezTo>
                  <a:pt x="56" y="72"/>
                  <a:pt x="56" y="72"/>
                  <a:pt x="56" y="72"/>
                </a:cubicBezTo>
                <a:cubicBezTo>
                  <a:pt x="56" y="64"/>
                  <a:pt x="63" y="58"/>
                  <a:pt x="71" y="58"/>
                </a:cubicBezTo>
                <a:cubicBezTo>
                  <a:pt x="75" y="58"/>
                  <a:pt x="75" y="58"/>
                  <a:pt x="75" y="58"/>
                </a:cubicBezTo>
                <a:cubicBezTo>
                  <a:pt x="83" y="58"/>
                  <a:pt x="90" y="64"/>
                  <a:pt x="90" y="72"/>
                </a:cubicBezTo>
                <a:cubicBezTo>
                  <a:pt x="90" y="92"/>
                  <a:pt x="90" y="92"/>
                  <a:pt x="90" y="92"/>
                </a:cubicBezTo>
                <a:cubicBezTo>
                  <a:pt x="90" y="94"/>
                  <a:pt x="89" y="96"/>
                  <a:pt x="87" y="97"/>
                </a:cubicBezTo>
                <a:cubicBezTo>
                  <a:pt x="86" y="97"/>
                  <a:pt x="86" y="98"/>
                  <a:pt x="86" y="99"/>
                </a:cubicBezTo>
                <a:cubicBezTo>
                  <a:pt x="86" y="118"/>
                  <a:pt x="86" y="118"/>
                  <a:pt x="86" y="118"/>
                </a:cubicBezTo>
                <a:cubicBezTo>
                  <a:pt x="86" y="119"/>
                  <a:pt x="87" y="121"/>
                  <a:pt x="88" y="121"/>
                </a:cubicBezTo>
                <a:cubicBezTo>
                  <a:pt x="90" y="122"/>
                  <a:pt x="103" y="129"/>
                  <a:pt x="115" y="139"/>
                </a:cubicBezTo>
                <a:cubicBezTo>
                  <a:pt x="117" y="140"/>
                  <a:pt x="117" y="142"/>
                  <a:pt x="117" y="144"/>
                </a:cubicBezTo>
                <a:cubicBezTo>
                  <a:pt x="117" y="157"/>
                  <a:pt x="117" y="157"/>
                  <a:pt x="117" y="157"/>
                </a:cubicBezTo>
                <a:cubicBezTo>
                  <a:pt x="117" y="159"/>
                  <a:pt x="119" y="160"/>
                  <a:pt x="120" y="160"/>
                </a:cubicBezTo>
                <a:cubicBezTo>
                  <a:pt x="122" y="160"/>
                  <a:pt x="123" y="159"/>
                  <a:pt x="123" y="157"/>
                </a:cubicBezTo>
                <a:cubicBezTo>
                  <a:pt x="123" y="144"/>
                  <a:pt x="123" y="144"/>
                  <a:pt x="123" y="144"/>
                </a:cubicBezTo>
                <a:cubicBezTo>
                  <a:pt x="123" y="140"/>
                  <a:pt x="122" y="136"/>
                  <a:pt x="119" y="134"/>
                </a:cubicBezTo>
                <a:cubicBezTo>
                  <a:pt x="108" y="125"/>
                  <a:pt x="96" y="119"/>
                  <a:pt x="92" y="117"/>
                </a:cubicBezTo>
                <a:cubicBezTo>
                  <a:pt x="92" y="100"/>
                  <a:pt x="92" y="100"/>
                  <a:pt x="92" y="100"/>
                </a:cubicBezTo>
                <a:cubicBezTo>
                  <a:pt x="94" y="98"/>
                  <a:pt x="96" y="95"/>
                  <a:pt x="96" y="92"/>
                </a:cubicBezTo>
                <a:cubicBezTo>
                  <a:pt x="96" y="72"/>
                  <a:pt x="96" y="72"/>
                  <a:pt x="96" y="72"/>
                </a:cubicBezTo>
                <a:cubicBezTo>
                  <a:pt x="96" y="61"/>
                  <a:pt x="86" y="52"/>
                  <a:pt x="75" y="52"/>
                </a:cubicBezTo>
                <a:cubicBezTo>
                  <a:pt x="71" y="52"/>
                  <a:pt x="71" y="52"/>
                  <a:pt x="71" y="52"/>
                </a:cubicBezTo>
                <a:cubicBezTo>
                  <a:pt x="60" y="52"/>
                  <a:pt x="50" y="61"/>
                  <a:pt x="50" y="72"/>
                </a:cubicBezTo>
                <a:cubicBezTo>
                  <a:pt x="50" y="92"/>
                  <a:pt x="50" y="92"/>
                  <a:pt x="50" y="92"/>
                </a:cubicBezTo>
                <a:cubicBezTo>
                  <a:pt x="50" y="95"/>
                  <a:pt x="52" y="98"/>
                  <a:pt x="54" y="101"/>
                </a:cubicBezTo>
                <a:cubicBezTo>
                  <a:pt x="54" y="117"/>
                  <a:pt x="54" y="117"/>
                  <a:pt x="54" y="117"/>
                </a:cubicBezTo>
                <a:cubicBezTo>
                  <a:pt x="50" y="119"/>
                  <a:pt x="38" y="125"/>
                  <a:pt x="27" y="134"/>
                </a:cubicBezTo>
                <a:cubicBezTo>
                  <a:pt x="24" y="136"/>
                  <a:pt x="23" y="140"/>
                  <a:pt x="23" y="144"/>
                </a:cubicBezTo>
                <a:cubicBezTo>
                  <a:pt x="23" y="157"/>
                  <a:pt x="23" y="157"/>
                  <a:pt x="23" y="157"/>
                </a:cubicBezTo>
                <a:cubicBezTo>
                  <a:pt x="23" y="159"/>
                  <a:pt x="24" y="160"/>
                  <a:pt x="26" y="160"/>
                </a:cubicBezTo>
                <a:close/>
                <a:moveTo>
                  <a:pt x="73" y="41"/>
                </a:moveTo>
                <a:cubicBezTo>
                  <a:pt x="74" y="41"/>
                  <a:pt x="76" y="40"/>
                  <a:pt x="76" y="38"/>
                </a:cubicBezTo>
                <a:cubicBezTo>
                  <a:pt x="76" y="10"/>
                  <a:pt x="76" y="10"/>
                  <a:pt x="76" y="10"/>
                </a:cubicBezTo>
                <a:cubicBezTo>
                  <a:pt x="81" y="16"/>
                  <a:pt x="81" y="16"/>
                  <a:pt x="81" y="16"/>
                </a:cubicBezTo>
                <a:cubicBezTo>
                  <a:pt x="82" y="16"/>
                  <a:pt x="83" y="16"/>
                  <a:pt x="83" y="16"/>
                </a:cubicBezTo>
                <a:cubicBezTo>
                  <a:pt x="84" y="16"/>
                  <a:pt x="85" y="16"/>
                  <a:pt x="85" y="16"/>
                </a:cubicBezTo>
                <a:cubicBezTo>
                  <a:pt x="87" y="14"/>
                  <a:pt x="87" y="13"/>
                  <a:pt x="85" y="11"/>
                </a:cubicBezTo>
                <a:cubicBezTo>
                  <a:pt x="75" y="1"/>
                  <a:pt x="75" y="1"/>
                  <a:pt x="75" y="1"/>
                </a:cubicBezTo>
                <a:cubicBezTo>
                  <a:pt x="74" y="0"/>
                  <a:pt x="72" y="0"/>
                  <a:pt x="71" y="1"/>
                </a:cubicBezTo>
                <a:cubicBezTo>
                  <a:pt x="60" y="11"/>
                  <a:pt x="60" y="11"/>
                  <a:pt x="60" y="11"/>
                </a:cubicBezTo>
                <a:cubicBezTo>
                  <a:pt x="59" y="13"/>
                  <a:pt x="59" y="14"/>
                  <a:pt x="60" y="16"/>
                </a:cubicBezTo>
                <a:cubicBezTo>
                  <a:pt x="61" y="17"/>
                  <a:pt x="63" y="17"/>
                  <a:pt x="64" y="16"/>
                </a:cubicBezTo>
                <a:cubicBezTo>
                  <a:pt x="70" y="10"/>
                  <a:pt x="70" y="10"/>
                  <a:pt x="70" y="10"/>
                </a:cubicBezTo>
                <a:cubicBezTo>
                  <a:pt x="70" y="38"/>
                  <a:pt x="70" y="38"/>
                  <a:pt x="70" y="38"/>
                </a:cubicBezTo>
                <a:cubicBezTo>
                  <a:pt x="70" y="40"/>
                  <a:pt x="71" y="41"/>
                  <a:pt x="73" y="41"/>
                </a:cubicBezTo>
                <a:close/>
                <a:moveTo>
                  <a:pt x="41" y="73"/>
                </a:moveTo>
                <a:cubicBezTo>
                  <a:pt x="41" y="71"/>
                  <a:pt x="40" y="70"/>
                  <a:pt x="38" y="70"/>
                </a:cubicBezTo>
                <a:cubicBezTo>
                  <a:pt x="10" y="70"/>
                  <a:pt x="10" y="70"/>
                  <a:pt x="10" y="70"/>
                </a:cubicBezTo>
                <a:cubicBezTo>
                  <a:pt x="16" y="64"/>
                  <a:pt x="16" y="64"/>
                  <a:pt x="16" y="64"/>
                </a:cubicBezTo>
                <a:cubicBezTo>
                  <a:pt x="17" y="63"/>
                  <a:pt x="17" y="61"/>
                  <a:pt x="16" y="60"/>
                </a:cubicBezTo>
                <a:cubicBezTo>
                  <a:pt x="14" y="59"/>
                  <a:pt x="13" y="59"/>
                  <a:pt x="11" y="60"/>
                </a:cubicBezTo>
                <a:cubicBezTo>
                  <a:pt x="1" y="71"/>
                  <a:pt x="1" y="71"/>
                  <a:pt x="1" y="71"/>
                </a:cubicBezTo>
                <a:cubicBezTo>
                  <a:pt x="0" y="71"/>
                  <a:pt x="0" y="72"/>
                  <a:pt x="0" y="73"/>
                </a:cubicBezTo>
                <a:cubicBezTo>
                  <a:pt x="0" y="74"/>
                  <a:pt x="0" y="74"/>
                  <a:pt x="1" y="75"/>
                </a:cubicBezTo>
                <a:cubicBezTo>
                  <a:pt x="11" y="85"/>
                  <a:pt x="11" y="85"/>
                  <a:pt x="11" y="85"/>
                </a:cubicBezTo>
                <a:cubicBezTo>
                  <a:pt x="12" y="86"/>
                  <a:pt x="13" y="86"/>
                  <a:pt x="14" y="86"/>
                </a:cubicBezTo>
                <a:cubicBezTo>
                  <a:pt x="14" y="86"/>
                  <a:pt x="15" y="86"/>
                  <a:pt x="16" y="85"/>
                </a:cubicBezTo>
                <a:cubicBezTo>
                  <a:pt x="17" y="84"/>
                  <a:pt x="17" y="82"/>
                  <a:pt x="16" y="81"/>
                </a:cubicBezTo>
                <a:cubicBezTo>
                  <a:pt x="10" y="76"/>
                  <a:pt x="10" y="76"/>
                  <a:pt x="10" y="76"/>
                </a:cubicBezTo>
                <a:cubicBezTo>
                  <a:pt x="38" y="76"/>
                  <a:pt x="38" y="76"/>
                  <a:pt x="38" y="76"/>
                </a:cubicBezTo>
                <a:cubicBezTo>
                  <a:pt x="40" y="76"/>
                  <a:pt x="41" y="74"/>
                  <a:pt x="41" y="73"/>
                </a:cubicBezTo>
                <a:close/>
                <a:moveTo>
                  <a:pt x="104" y="73"/>
                </a:moveTo>
                <a:cubicBezTo>
                  <a:pt x="104" y="74"/>
                  <a:pt x="106" y="76"/>
                  <a:pt x="107" y="76"/>
                </a:cubicBezTo>
                <a:cubicBezTo>
                  <a:pt x="135" y="76"/>
                  <a:pt x="135" y="76"/>
                  <a:pt x="135" y="76"/>
                </a:cubicBezTo>
                <a:cubicBezTo>
                  <a:pt x="130" y="81"/>
                  <a:pt x="130" y="81"/>
                  <a:pt x="130" y="81"/>
                </a:cubicBezTo>
                <a:cubicBezTo>
                  <a:pt x="129" y="82"/>
                  <a:pt x="129" y="84"/>
                  <a:pt x="130" y="85"/>
                </a:cubicBezTo>
                <a:cubicBezTo>
                  <a:pt x="131" y="86"/>
                  <a:pt x="131" y="86"/>
                  <a:pt x="132" y="86"/>
                </a:cubicBezTo>
                <a:cubicBezTo>
                  <a:pt x="133" y="86"/>
                  <a:pt x="134" y="86"/>
                  <a:pt x="134" y="85"/>
                </a:cubicBezTo>
                <a:cubicBezTo>
                  <a:pt x="145" y="75"/>
                  <a:pt x="145" y="75"/>
                  <a:pt x="145" y="75"/>
                </a:cubicBezTo>
                <a:cubicBezTo>
                  <a:pt x="145" y="74"/>
                  <a:pt x="146" y="74"/>
                  <a:pt x="146" y="73"/>
                </a:cubicBezTo>
                <a:cubicBezTo>
                  <a:pt x="146" y="72"/>
                  <a:pt x="145" y="71"/>
                  <a:pt x="145" y="71"/>
                </a:cubicBezTo>
                <a:cubicBezTo>
                  <a:pt x="134" y="60"/>
                  <a:pt x="134" y="60"/>
                  <a:pt x="134" y="60"/>
                </a:cubicBezTo>
                <a:cubicBezTo>
                  <a:pt x="133" y="59"/>
                  <a:pt x="131" y="59"/>
                  <a:pt x="130" y="60"/>
                </a:cubicBezTo>
                <a:cubicBezTo>
                  <a:pt x="129" y="61"/>
                  <a:pt x="129" y="63"/>
                  <a:pt x="130" y="64"/>
                </a:cubicBezTo>
                <a:cubicBezTo>
                  <a:pt x="135" y="70"/>
                  <a:pt x="135" y="70"/>
                  <a:pt x="135" y="70"/>
                </a:cubicBezTo>
                <a:cubicBezTo>
                  <a:pt x="107" y="70"/>
                  <a:pt x="107" y="70"/>
                  <a:pt x="107" y="70"/>
                </a:cubicBezTo>
                <a:cubicBezTo>
                  <a:pt x="106" y="70"/>
                  <a:pt x="104" y="71"/>
                  <a:pt x="104" y="73"/>
                </a:cubicBezTo>
                <a:close/>
                <a:moveTo>
                  <a:pt x="41" y="23"/>
                </a:moveTo>
                <a:cubicBezTo>
                  <a:pt x="41" y="22"/>
                  <a:pt x="40" y="20"/>
                  <a:pt x="38" y="20"/>
                </a:cubicBezTo>
                <a:cubicBezTo>
                  <a:pt x="23" y="20"/>
                  <a:pt x="23" y="20"/>
                  <a:pt x="23" y="20"/>
                </a:cubicBezTo>
                <a:cubicBezTo>
                  <a:pt x="22" y="20"/>
                  <a:pt x="20" y="22"/>
                  <a:pt x="20" y="23"/>
                </a:cubicBezTo>
                <a:cubicBezTo>
                  <a:pt x="20" y="38"/>
                  <a:pt x="20" y="38"/>
                  <a:pt x="20" y="38"/>
                </a:cubicBezTo>
                <a:cubicBezTo>
                  <a:pt x="20" y="40"/>
                  <a:pt x="22" y="41"/>
                  <a:pt x="23" y="41"/>
                </a:cubicBezTo>
                <a:cubicBezTo>
                  <a:pt x="25" y="41"/>
                  <a:pt x="26" y="40"/>
                  <a:pt x="26" y="38"/>
                </a:cubicBezTo>
                <a:cubicBezTo>
                  <a:pt x="26" y="31"/>
                  <a:pt x="26" y="31"/>
                  <a:pt x="26" y="31"/>
                </a:cubicBezTo>
                <a:cubicBezTo>
                  <a:pt x="46" y="50"/>
                  <a:pt x="46" y="50"/>
                  <a:pt x="46" y="50"/>
                </a:cubicBezTo>
                <a:cubicBezTo>
                  <a:pt x="47" y="51"/>
                  <a:pt x="48" y="51"/>
                  <a:pt x="48" y="51"/>
                </a:cubicBezTo>
                <a:cubicBezTo>
                  <a:pt x="49" y="51"/>
                  <a:pt x="50" y="51"/>
                  <a:pt x="50" y="50"/>
                </a:cubicBezTo>
                <a:cubicBezTo>
                  <a:pt x="52" y="49"/>
                  <a:pt x="52" y="47"/>
                  <a:pt x="50" y="46"/>
                </a:cubicBezTo>
                <a:cubicBezTo>
                  <a:pt x="31" y="26"/>
                  <a:pt x="31" y="26"/>
                  <a:pt x="31" y="26"/>
                </a:cubicBezTo>
                <a:cubicBezTo>
                  <a:pt x="38" y="26"/>
                  <a:pt x="38" y="26"/>
                  <a:pt x="38" y="26"/>
                </a:cubicBezTo>
                <a:cubicBezTo>
                  <a:pt x="40" y="26"/>
                  <a:pt x="41" y="25"/>
                  <a:pt x="41" y="23"/>
                </a:cubicBezTo>
                <a:close/>
                <a:moveTo>
                  <a:pt x="95" y="50"/>
                </a:moveTo>
                <a:cubicBezTo>
                  <a:pt x="96" y="51"/>
                  <a:pt x="96" y="51"/>
                  <a:pt x="97" y="51"/>
                </a:cubicBezTo>
                <a:cubicBezTo>
                  <a:pt x="98" y="51"/>
                  <a:pt x="99" y="51"/>
                  <a:pt x="99" y="50"/>
                </a:cubicBezTo>
                <a:cubicBezTo>
                  <a:pt x="119" y="31"/>
                  <a:pt x="119" y="31"/>
                  <a:pt x="119" y="31"/>
                </a:cubicBezTo>
                <a:cubicBezTo>
                  <a:pt x="119" y="38"/>
                  <a:pt x="119" y="38"/>
                  <a:pt x="119" y="38"/>
                </a:cubicBezTo>
                <a:cubicBezTo>
                  <a:pt x="119" y="40"/>
                  <a:pt x="121" y="41"/>
                  <a:pt x="122" y="41"/>
                </a:cubicBezTo>
                <a:cubicBezTo>
                  <a:pt x="124" y="41"/>
                  <a:pt x="125" y="40"/>
                  <a:pt x="125" y="38"/>
                </a:cubicBezTo>
                <a:cubicBezTo>
                  <a:pt x="125" y="23"/>
                  <a:pt x="125" y="23"/>
                  <a:pt x="125" y="23"/>
                </a:cubicBezTo>
                <a:cubicBezTo>
                  <a:pt x="125" y="22"/>
                  <a:pt x="124" y="20"/>
                  <a:pt x="122" y="20"/>
                </a:cubicBezTo>
                <a:cubicBezTo>
                  <a:pt x="107" y="20"/>
                  <a:pt x="107" y="20"/>
                  <a:pt x="107" y="20"/>
                </a:cubicBezTo>
                <a:cubicBezTo>
                  <a:pt x="106" y="20"/>
                  <a:pt x="104" y="22"/>
                  <a:pt x="104" y="23"/>
                </a:cubicBezTo>
                <a:cubicBezTo>
                  <a:pt x="104" y="25"/>
                  <a:pt x="106" y="26"/>
                  <a:pt x="107" y="26"/>
                </a:cubicBezTo>
                <a:cubicBezTo>
                  <a:pt x="115" y="26"/>
                  <a:pt x="115" y="26"/>
                  <a:pt x="115" y="26"/>
                </a:cubicBezTo>
                <a:cubicBezTo>
                  <a:pt x="95" y="46"/>
                  <a:pt x="95" y="46"/>
                  <a:pt x="95" y="46"/>
                </a:cubicBezTo>
                <a:cubicBezTo>
                  <a:pt x="94" y="47"/>
                  <a:pt x="94" y="49"/>
                  <a:pt x="95" y="5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71694" name="Freeform 39">
            <a:extLst>
              <a:ext uri="{FF2B5EF4-FFF2-40B4-BE49-F238E27FC236}">
                <a16:creationId xmlns:a16="http://schemas.microsoft.com/office/drawing/2014/main" id="{10969EDD-69DC-91FA-F0CA-3BD1C4997E72}"/>
              </a:ext>
            </a:extLst>
          </p:cNvPr>
          <p:cNvSpPr>
            <a:spLocks noEditPoints="1"/>
          </p:cNvSpPr>
          <p:nvPr/>
        </p:nvSpPr>
        <p:spPr bwMode="auto">
          <a:xfrm>
            <a:off x="9548813" y="2651125"/>
            <a:ext cx="452437" cy="454025"/>
          </a:xfrm>
          <a:custGeom>
            <a:avLst/>
            <a:gdLst>
              <a:gd name="T0" fmla="*/ 662039751 w 160"/>
              <a:gd name="T1" fmla="*/ 80742671 h 160"/>
              <a:gd name="T2" fmla="*/ 749778596 w 160"/>
              <a:gd name="T3" fmla="*/ 137260270 h 160"/>
              <a:gd name="T4" fmla="*/ 622157430 w 160"/>
              <a:gd name="T5" fmla="*/ 8073132 h 160"/>
              <a:gd name="T6" fmla="*/ 558346846 w 160"/>
              <a:gd name="T7" fmla="*/ 137260270 h 160"/>
              <a:gd name="T8" fmla="*/ 638111489 w 160"/>
              <a:gd name="T9" fmla="*/ 258374277 h 160"/>
              <a:gd name="T10" fmla="*/ 614180400 w 160"/>
              <a:gd name="T11" fmla="*/ 1211125876 h 160"/>
              <a:gd name="T12" fmla="*/ 526441555 w 160"/>
              <a:gd name="T13" fmla="*/ 1186903642 h 160"/>
              <a:gd name="T14" fmla="*/ 654062721 w 160"/>
              <a:gd name="T15" fmla="*/ 1283795415 h 160"/>
              <a:gd name="T16" fmla="*/ 717873305 w 160"/>
              <a:gd name="T17" fmla="*/ 1154608276 h 160"/>
              <a:gd name="T18" fmla="*/ 638111489 w 160"/>
              <a:gd name="T19" fmla="*/ 1033494270 h 160"/>
              <a:gd name="T20" fmla="*/ 79764643 w 160"/>
              <a:gd name="T21" fmla="*/ 621710621 h 160"/>
              <a:gd name="T22" fmla="*/ 103692905 w 160"/>
              <a:gd name="T23" fmla="*/ 532894818 h 160"/>
              <a:gd name="T24" fmla="*/ 103692905 w 160"/>
              <a:gd name="T25" fmla="*/ 758973729 h 160"/>
              <a:gd name="T26" fmla="*/ 135598197 w 160"/>
              <a:gd name="T27" fmla="*/ 726675525 h 160"/>
              <a:gd name="T28" fmla="*/ 255245161 w 160"/>
              <a:gd name="T29" fmla="*/ 645935692 h 160"/>
              <a:gd name="T30" fmla="*/ 1140621954 w 160"/>
              <a:gd name="T31" fmla="*/ 565193021 h 160"/>
              <a:gd name="T32" fmla="*/ 1020974990 w 160"/>
              <a:gd name="T33" fmla="*/ 645935692 h 160"/>
              <a:gd name="T34" fmla="*/ 1140621954 w 160"/>
              <a:gd name="T35" fmla="*/ 726675525 h 160"/>
              <a:gd name="T36" fmla="*/ 1172527246 w 160"/>
              <a:gd name="T37" fmla="*/ 758973729 h 160"/>
              <a:gd name="T38" fmla="*/ 1172527246 w 160"/>
              <a:gd name="T39" fmla="*/ 532894818 h 160"/>
              <a:gd name="T40" fmla="*/ 207385810 w 160"/>
              <a:gd name="T41" fmla="*/ 363339182 h 160"/>
              <a:gd name="T42" fmla="*/ 335006977 w 160"/>
              <a:gd name="T43" fmla="*/ 371412314 h 160"/>
              <a:gd name="T44" fmla="*/ 366912268 w 160"/>
              <a:gd name="T45" fmla="*/ 339114110 h 160"/>
              <a:gd name="T46" fmla="*/ 358938066 w 160"/>
              <a:gd name="T47" fmla="*/ 209929809 h 160"/>
              <a:gd name="T48" fmla="*/ 183457548 w 160"/>
              <a:gd name="T49" fmla="*/ 209929809 h 160"/>
              <a:gd name="T50" fmla="*/ 1068834341 w 160"/>
              <a:gd name="T51" fmla="*/ 1106163809 h 160"/>
              <a:gd name="T52" fmla="*/ 1068834341 w 160"/>
              <a:gd name="T53" fmla="*/ 928529365 h 160"/>
              <a:gd name="T54" fmla="*/ 941213174 w 160"/>
              <a:gd name="T55" fmla="*/ 920456233 h 160"/>
              <a:gd name="T56" fmla="*/ 1013000788 w 160"/>
              <a:gd name="T57" fmla="*/ 1057716504 h 160"/>
              <a:gd name="T58" fmla="*/ 366912268 w 160"/>
              <a:gd name="T59" fmla="*/ 920456233 h 160"/>
              <a:gd name="T60" fmla="*/ 223339870 w 160"/>
              <a:gd name="T61" fmla="*/ 952754437 h 160"/>
              <a:gd name="T62" fmla="*/ 183457548 w 160"/>
              <a:gd name="T63" fmla="*/ 1081938737 h 160"/>
              <a:gd name="T64" fmla="*/ 358938066 w 160"/>
              <a:gd name="T65" fmla="*/ 1081938737 h 160"/>
              <a:gd name="T66" fmla="*/ 366912268 w 160"/>
              <a:gd name="T67" fmla="*/ 952754437 h 160"/>
              <a:gd name="T68" fmla="*/ 1092762603 w 160"/>
              <a:gd name="T69" fmla="*/ 339114110 h 160"/>
              <a:gd name="T70" fmla="*/ 941213174 w 160"/>
              <a:gd name="T71" fmla="*/ 185704738 h 160"/>
              <a:gd name="T72" fmla="*/ 1013000788 w 160"/>
              <a:gd name="T73" fmla="*/ 226076073 h 160"/>
              <a:gd name="T74" fmla="*/ 925259115 w 160"/>
              <a:gd name="T75" fmla="*/ 379485446 h 160"/>
              <a:gd name="T76" fmla="*/ 1044906079 w 160"/>
              <a:gd name="T77" fmla="*/ 339114110 h 160"/>
              <a:gd name="T78" fmla="*/ 518464525 w 160"/>
              <a:gd name="T79" fmla="*/ 347190080 h 160"/>
              <a:gd name="T80" fmla="*/ 757755626 w 160"/>
              <a:gd name="T81" fmla="*/ 944678467 h 160"/>
              <a:gd name="T82" fmla="*/ 382866328 w 160"/>
              <a:gd name="T83" fmla="*/ 734751495 h 160"/>
              <a:gd name="T84" fmla="*/ 446676911 w 160"/>
              <a:gd name="T85" fmla="*/ 645935692 h 160"/>
              <a:gd name="T86" fmla="*/ 494536263 w 160"/>
              <a:gd name="T87" fmla="*/ 645935692 h 160"/>
              <a:gd name="T88" fmla="*/ 614180400 w 160"/>
              <a:gd name="T89" fmla="*/ 734751495 h 160"/>
              <a:gd name="T90" fmla="*/ 662039751 w 160"/>
              <a:gd name="T91" fmla="*/ 379485446 h 160"/>
              <a:gd name="T92" fmla="*/ 662039751 w 160"/>
              <a:gd name="T93" fmla="*/ 379485446 h 160"/>
              <a:gd name="T94" fmla="*/ 518464525 w 160"/>
              <a:gd name="T95" fmla="*/ 508672584 h 160"/>
              <a:gd name="T96" fmla="*/ 614180400 w 160"/>
              <a:gd name="T97" fmla="*/ 912383101 h 160"/>
              <a:gd name="T98" fmla="*/ 662039751 w 160"/>
              <a:gd name="T99" fmla="*/ 912383101 h 160"/>
              <a:gd name="T100" fmla="*/ 662039751 w 160"/>
              <a:gd name="T101" fmla="*/ 912383101 h 160"/>
              <a:gd name="T102" fmla="*/ 773709686 w 160"/>
              <a:gd name="T103" fmla="*/ 557117052 h 160"/>
              <a:gd name="T104" fmla="*/ 662039751 w 160"/>
              <a:gd name="T105" fmla="*/ 734751495 h 160"/>
              <a:gd name="T106" fmla="*/ 893353823 w 160"/>
              <a:gd name="T107" fmla="*/ 734751495 h 160"/>
              <a:gd name="T108" fmla="*/ 821566210 w 160"/>
              <a:gd name="T109" fmla="*/ 557117052 h 160"/>
              <a:gd name="T110" fmla="*/ 781683888 w 160"/>
              <a:gd name="T111" fmla="*/ 427932751 h 160"/>
              <a:gd name="T112" fmla="*/ 518464525 w 160"/>
              <a:gd name="T113" fmla="*/ 403707679 h 160"/>
              <a:gd name="T114" fmla="*/ 406794590 w 160"/>
              <a:gd name="T115" fmla="*/ 508672584 h 160"/>
              <a:gd name="T116" fmla="*/ 470605173 w 160"/>
              <a:gd name="T117" fmla="*/ 783195963 h 160"/>
              <a:gd name="T118" fmla="*/ 749778596 w 160"/>
              <a:gd name="T119" fmla="*/ 888160867 h 160"/>
              <a:gd name="T120" fmla="*/ 749778596 w 160"/>
              <a:gd name="T121" fmla="*/ 888160867 h 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0" h="160">
                <a:moveTo>
                  <a:pt x="80" y="32"/>
                </a:moveTo>
                <a:cubicBezTo>
                  <a:pt x="82" y="32"/>
                  <a:pt x="83" y="30"/>
                  <a:pt x="83" y="29"/>
                </a:cubicBezTo>
                <a:cubicBezTo>
                  <a:pt x="83" y="10"/>
                  <a:pt x="83" y="10"/>
                  <a:pt x="83" y="10"/>
                </a:cubicBezTo>
                <a:cubicBezTo>
                  <a:pt x="90" y="17"/>
                  <a:pt x="90" y="17"/>
                  <a:pt x="90" y="17"/>
                </a:cubicBezTo>
                <a:cubicBezTo>
                  <a:pt x="90" y="17"/>
                  <a:pt x="91" y="18"/>
                  <a:pt x="92" y="18"/>
                </a:cubicBezTo>
                <a:cubicBezTo>
                  <a:pt x="92" y="18"/>
                  <a:pt x="93" y="17"/>
                  <a:pt x="94" y="17"/>
                </a:cubicBezTo>
                <a:cubicBezTo>
                  <a:pt x="95" y="16"/>
                  <a:pt x="95" y="14"/>
                  <a:pt x="94" y="13"/>
                </a:cubicBezTo>
                <a:cubicBezTo>
                  <a:pt x="82" y="1"/>
                  <a:pt x="82" y="1"/>
                  <a:pt x="82" y="1"/>
                </a:cubicBezTo>
                <a:cubicBezTo>
                  <a:pt x="81" y="0"/>
                  <a:pt x="79" y="0"/>
                  <a:pt x="78" y="1"/>
                </a:cubicBezTo>
                <a:cubicBezTo>
                  <a:pt x="66" y="13"/>
                  <a:pt x="66" y="13"/>
                  <a:pt x="66" y="13"/>
                </a:cubicBezTo>
                <a:cubicBezTo>
                  <a:pt x="65" y="14"/>
                  <a:pt x="65" y="16"/>
                  <a:pt x="66" y="17"/>
                </a:cubicBezTo>
                <a:cubicBezTo>
                  <a:pt x="67" y="18"/>
                  <a:pt x="69" y="18"/>
                  <a:pt x="70" y="17"/>
                </a:cubicBezTo>
                <a:cubicBezTo>
                  <a:pt x="77" y="10"/>
                  <a:pt x="77" y="10"/>
                  <a:pt x="77" y="10"/>
                </a:cubicBezTo>
                <a:cubicBezTo>
                  <a:pt x="77" y="29"/>
                  <a:pt x="77" y="29"/>
                  <a:pt x="77" y="29"/>
                </a:cubicBezTo>
                <a:cubicBezTo>
                  <a:pt x="77" y="30"/>
                  <a:pt x="78" y="32"/>
                  <a:pt x="80" y="32"/>
                </a:cubicBezTo>
                <a:close/>
                <a:moveTo>
                  <a:pt x="80" y="128"/>
                </a:moveTo>
                <a:cubicBezTo>
                  <a:pt x="78" y="128"/>
                  <a:pt x="77" y="130"/>
                  <a:pt x="77" y="131"/>
                </a:cubicBezTo>
                <a:cubicBezTo>
                  <a:pt x="77" y="150"/>
                  <a:pt x="77" y="150"/>
                  <a:pt x="77" y="150"/>
                </a:cubicBezTo>
                <a:cubicBezTo>
                  <a:pt x="70" y="143"/>
                  <a:pt x="70" y="143"/>
                  <a:pt x="70" y="143"/>
                </a:cubicBezTo>
                <a:cubicBezTo>
                  <a:pt x="69" y="142"/>
                  <a:pt x="67" y="142"/>
                  <a:pt x="66" y="143"/>
                </a:cubicBezTo>
                <a:cubicBezTo>
                  <a:pt x="65" y="144"/>
                  <a:pt x="65" y="146"/>
                  <a:pt x="66" y="147"/>
                </a:cubicBezTo>
                <a:cubicBezTo>
                  <a:pt x="78" y="159"/>
                  <a:pt x="78" y="159"/>
                  <a:pt x="78" y="159"/>
                </a:cubicBezTo>
                <a:cubicBezTo>
                  <a:pt x="78" y="160"/>
                  <a:pt x="79" y="160"/>
                  <a:pt x="80" y="160"/>
                </a:cubicBezTo>
                <a:cubicBezTo>
                  <a:pt x="81" y="160"/>
                  <a:pt x="81" y="160"/>
                  <a:pt x="82" y="159"/>
                </a:cubicBezTo>
                <a:cubicBezTo>
                  <a:pt x="94" y="147"/>
                  <a:pt x="94" y="147"/>
                  <a:pt x="94" y="147"/>
                </a:cubicBezTo>
                <a:cubicBezTo>
                  <a:pt x="95" y="146"/>
                  <a:pt x="95" y="144"/>
                  <a:pt x="94" y="143"/>
                </a:cubicBezTo>
                <a:cubicBezTo>
                  <a:pt x="93" y="142"/>
                  <a:pt x="91" y="142"/>
                  <a:pt x="90" y="143"/>
                </a:cubicBezTo>
                <a:cubicBezTo>
                  <a:pt x="83" y="150"/>
                  <a:pt x="83" y="150"/>
                  <a:pt x="83" y="150"/>
                </a:cubicBezTo>
                <a:cubicBezTo>
                  <a:pt x="83" y="131"/>
                  <a:pt x="83" y="131"/>
                  <a:pt x="83" y="131"/>
                </a:cubicBezTo>
                <a:cubicBezTo>
                  <a:pt x="83" y="130"/>
                  <a:pt x="82" y="128"/>
                  <a:pt x="80" y="128"/>
                </a:cubicBezTo>
                <a:close/>
                <a:moveTo>
                  <a:pt x="32" y="80"/>
                </a:moveTo>
                <a:cubicBezTo>
                  <a:pt x="32" y="78"/>
                  <a:pt x="30" y="77"/>
                  <a:pt x="29" y="77"/>
                </a:cubicBezTo>
                <a:cubicBezTo>
                  <a:pt x="10" y="77"/>
                  <a:pt x="10" y="77"/>
                  <a:pt x="10" y="77"/>
                </a:cubicBezTo>
                <a:cubicBezTo>
                  <a:pt x="17" y="70"/>
                  <a:pt x="17" y="70"/>
                  <a:pt x="17" y="70"/>
                </a:cubicBezTo>
                <a:cubicBezTo>
                  <a:pt x="18" y="69"/>
                  <a:pt x="18" y="67"/>
                  <a:pt x="17" y="66"/>
                </a:cubicBezTo>
                <a:cubicBezTo>
                  <a:pt x="16" y="65"/>
                  <a:pt x="14" y="65"/>
                  <a:pt x="13" y="66"/>
                </a:cubicBezTo>
                <a:cubicBezTo>
                  <a:pt x="1" y="78"/>
                  <a:pt x="1" y="78"/>
                  <a:pt x="1" y="78"/>
                </a:cubicBezTo>
                <a:cubicBezTo>
                  <a:pt x="0" y="79"/>
                  <a:pt x="0" y="81"/>
                  <a:pt x="1" y="82"/>
                </a:cubicBezTo>
                <a:cubicBezTo>
                  <a:pt x="13" y="94"/>
                  <a:pt x="13" y="94"/>
                  <a:pt x="13" y="94"/>
                </a:cubicBezTo>
                <a:cubicBezTo>
                  <a:pt x="13" y="94"/>
                  <a:pt x="14" y="95"/>
                  <a:pt x="15" y="95"/>
                </a:cubicBezTo>
                <a:cubicBezTo>
                  <a:pt x="15" y="95"/>
                  <a:pt x="16" y="94"/>
                  <a:pt x="17" y="94"/>
                </a:cubicBezTo>
                <a:cubicBezTo>
                  <a:pt x="18" y="93"/>
                  <a:pt x="18" y="91"/>
                  <a:pt x="17" y="90"/>
                </a:cubicBezTo>
                <a:cubicBezTo>
                  <a:pt x="10" y="83"/>
                  <a:pt x="10" y="83"/>
                  <a:pt x="10" y="83"/>
                </a:cubicBezTo>
                <a:cubicBezTo>
                  <a:pt x="29" y="83"/>
                  <a:pt x="29" y="83"/>
                  <a:pt x="29" y="83"/>
                </a:cubicBezTo>
                <a:cubicBezTo>
                  <a:pt x="30" y="83"/>
                  <a:pt x="32" y="82"/>
                  <a:pt x="32" y="80"/>
                </a:cubicBezTo>
                <a:close/>
                <a:moveTo>
                  <a:pt x="147" y="66"/>
                </a:moveTo>
                <a:cubicBezTo>
                  <a:pt x="146" y="65"/>
                  <a:pt x="144" y="65"/>
                  <a:pt x="143" y="66"/>
                </a:cubicBezTo>
                <a:cubicBezTo>
                  <a:pt x="142" y="67"/>
                  <a:pt x="142" y="69"/>
                  <a:pt x="143" y="70"/>
                </a:cubicBezTo>
                <a:cubicBezTo>
                  <a:pt x="150" y="77"/>
                  <a:pt x="150" y="77"/>
                  <a:pt x="150" y="77"/>
                </a:cubicBezTo>
                <a:cubicBezTo>
                  <a:pt x="131" y="77"/>
                  <a:pt x="131" y="77"/>
                  <a:pt x="131" y="77"/>
                </a:cubicBezTo>
                <a:cubicBezTo>
                  <a:pt x="130" y="77"/>
                  <a:pt x="128" y="78"/>
                  <a:pt x="128" y="80"/>
                </a:cubicBezTo>
                <a:cubicBezTo>
                  <a:pt x="128" y="82"/>
                  <a:pt x="130" y="83"/>
                  <a:pt x="131" y="83"/>
                </a:cubicBezTo>
                <a:cubicBezTo>
                  <a:pt x="150" y="83"/>
                  <a:pt x="150" y="83"/>
                  <a:pt x="150" y="83"/>
                </a:cubicBezTo>
                <a:cubicBezTo>
                  <a:pt x="143" y="90"/>
                  <a:pt x="143" y="90"/>
                  <a:pt x="143" y="90"/>
                </a:cubicBezTo>
                <a:cubicBezTo>
                  <a:pt x="142" y="91"/>
                  <a:pt x="142" y="93"/>
                  <a:pt x="143" y="94"/>
                </a:cubicBezTo>
                <a:cubicBezTo>
                  <a:pt x="144" y="94"/>
                  <a:pt x="145" y="95"/>
                  <a:pt x="145" y="95"/>
                </a:cubicBezTo>
                <a:cubicBezTo>
                  <a:pt x="146" y="95"/>
                  <a:pt x="147" y="94"/>
                  <a:pt x="147" y="94"/>
                </a:cubicBezTo>
                <a:cubicBezTo>
                  <a:pt x="159" y="82"/>
                  <a:pt x="159" y="82"/>
                  <a:pt x="159" y="82"/>
                </a:cubicBezTo>
                <a:cubicBezTo>
                  <a:pt x="160" y="81"/>
                  <a:pt x="160" y="79"/>
                  <a:pt x="159" y="78"/>
                </a:cubicBezTo>
                <a:lnTo>
                  <a:pt x="147" y="66"/>
                </a:lnTo>
                <a:close/>
                <a:moveTo>
                  <a:pt x="23" y="26"/>
                </a:moveTo>
                <a:cubicBezTo>
                  <a:pt x="23" y="42"/>
                  <a:pt x="23" y="42"/>
                  <a:pt x="23" y="42"/>
                </a:cubicBezTo>
                <a:cubicBezTo>
                  <a:pt x="23" y="44"/>
                  <a:pt x="24" y="45"/>
                  <a:pt x="26" y="45"/>
                </a:cubicBezTo>
                <a:cubicBezTo>
                  <a:pt x="27" y="45"/>
                  <a:pt x="28" y="44"/>
                  <a:pt x="28" y="42"/>
                </a:cubicBezTo>
                <a:cubicBezTo>
                  <a:pt x="28" y="33"/>
                  <a:pt x="28" y="33"/>
                  <a:pt x="28" y="33"/>
                </a:cubicBezTo>
                <a:cubicBezTo>
                  <a:pt x="42" y="46"/>
                  <a:pt x="42" y="46"/>
                  <a:pt x="42" y="46"/>
                </a:cubicBezTo>
                <a:cubicBezTo>
                  <a:pt x="42" y="46"/>
                  <a:pt x="43" y="47"/>
                  <a:pt x="44" y="47"/>
                </a:cubicBezTo>
                <a:cubicBezTo>
                  <a:pt x="45" y="47"/>
                  <a:pt x="45" y="46"/>
                  <a:pt x="46" y="46"/>
                </a:cubicBezTo>
                <a:cubicBezTo>
                  <a:pt x="47" y="45"/>
                  <a:pt x="47" y="43"/>
                  <a:pt x="46" y="42"/>
                </a:cubicBezTo>
                <a:cubicBezTo>
                  <a:pt x="33" y="28"/>
                  <a:pt x="33" y="28"/>
                  <a:pt x="33" y="28"/>
                </a:cubicBezTo>
                <a:cubicBezTo>
                  <a:pt x="42" y="28"/>
                  <a:pt x="42" y="28"/>
                  <a:pt x="42" y="28"/>
                </a:cubicBezTo>
                <a:cubicBezTo>
                  <a:pt x="44" y="28"/>
                  <a:pt x="45" y="27"/>
                  <a:pt x="45" y="26"/>
                </a:cubicBezTo>
                <a:cubicBezTo>
                  <a:pt x="45" y="24"/>
                  <a:pt x="44" y="23"/>
                  <a:pt x="42" y="23"/>
                </a:cubicBezTo>
                <a:cubicBezTo>
                  <a:pt x="26" y="23"/>
                  <a:pt x="26" y="23"/>
                  <a:pt x="26" y="23"/>
                </a:cubicBezTo>
                <a:cubicBezTo>
                  <a:pt x="24" y="23"/>
                  <a:pt x="23" y="24"/>
                  <a:pt x="23" y="26"/>
                </a:cubicBezTo>
                <a:close/>
                <a:moveTo>
                  <a:pt x="115" y="134"/>
                </a:moveTo>
                <a:cubicBezTo>
                  <a:pt x="115" y="136"/>
                  <a:pt x="116" y="137"/>
                  <a:pt x="118" y="137"/>
                </a:cubicBezTo>
                <a:cubicBezTo>
                  <a:pt x="134" y="137"/>
                  <a:pt x="134" y="137"/>
                  <a:pt x="134" y="137"/>
                </a:cubicBezTo>
                <a:cubicBezTo>
                  <a:pt x="136" y="137"/>
                  <a:pt x="137" y="136"/>
                  <a:pt x="137" y="134"/>
                </a:cubicBezTo>
                <a:cubicBezTo>
                  <a:pt x="137" y="118"/>
                  <a:pt x="137" y="118"/>
                  <a:pt x="137" y="118"/>
                </a:cubicBezTo>
                <a:cubicBezTo>
                  <a:pt x="137" y="116"/>
                  <a:pt x="136" y="115"/>
                  <a:pt x="134" y="115"/>
                </a:cubicBezTo>
                <a:cubicBezTo>
                  <a:pt x="133" y="115"/>
                  <a:pt x="131" y="116"/>
                  <a:pt x="131" y="118"/>
                </a:cubicBezTo>
                <a:cubicBezTo>
                  <a:pt x="131" y="127"/>
                  <a:pt x="131" y="127"/>
                  <a:pt x="131" y="127"/>
                </a:cubicBezTo>
                <a:cubicBezTo>
                  <a:pt x="118" y="114"/>
                  <a:pt x="118" y="114"/>
                  <a:pt x="118" y="114"/>
                </a:cubicBezTo>
                <a:cubicBezTo>
                  <a:pt x="117" y="113"/>
                  <a:pt x="115" y="113"/>
                  <a:pt x="114" y="114"/>
                </a:cubicBezTo>
                <a:cubicBezTo>
                  <a:pt x="113" y="115"/>
                  <a:pt x="113" y="117"/>
                  <a:pt x="114" y="118"/>
                </a:cubicBezTo>
                <a:cubicBezTo>
                  <a:pt x="127" y="131"/>
                  <a:pt x="127" y="131"/>
                  <a:pt x="127" y="131"/>
                </a:cubicBezTo>
                <a:cubicBezTo>
                  <a:pt x="118" y="131"/>
                  <a:pt x="118" y="131"/>
                  <a:pt x="118" y="131"/>
                </a:cubicBezTo>
                <a:cubicBezTo>
                  <a:pt x="116" y="131"/>
                  <a:pt x="115" y="133"/>
                  <a:pt x="115" y="134"/>
                </a:cubicBezTo>
                <a:close/>
                <a:moveTo>
                  <a:pt x="46" y="114"/>
                </a:moveTo>
                <a:cubicBezTo>
                  <a:pt x="45" y="113"/>
                  <a:pt x="43" y="113"/>
                  <a:pt x="42" y="114"/>
                </a:cubicBezTo>
                <a:cubicBezTo>
                  <a:pt x="28" y="127"/>
                  <a:pt x="28" y="127"/>
                  <a:pt x="28" y="127"/>
                </a:cubicBezTo>
                <a:cubicBezTo>
                  <a:pt x="28" y="118"/>
                  <a:pt x="28" y="118"/>
                  <a:pt x="28" y="118"/>
                </a:cubicBezTo>
                <a:cubicBezTo>
                  <a:pt x="28" y="116"/>
                  <a:pt x="27" y="115"/>
                  <a:pt x="25" y="115"/>
                </a:cubicBezTo>
                <a:cubicBezTo>
                  <a:pt x="24" y="115"/>
                  <a:pt x="23" y="116"/>
                  <a:pt x="23" y="118"/>
                </a:cubicBezTo>
                <a:cubicBezTo>
                  <a:pt x="23" y="134"/>
                  <a:pt x="23" y="134"/>
                  <a:pt x="23" y="134"/>
                </a:cubicBezTo>
                <a:cubicBezTo>
                  <a:pt x="23" y="136"/>
                  <a:pt x="24" y="137"/>
                  <a:pt x="25" y="137"/>
                </a:cubicBezTo>
                <a:cubicBezTo>
                  <a:pt x="42" y="137"/>
                  <a:pt x="42" y="137"/>
                  <a:pt x="42" y="137"/>
                </a:cubicBezTo>
                <a:cubicBezTo>
                  <a:pt x="44" y="137"/>
                  <a:pt x="45" y="136"/>
                  <a:pt x="45" y="134"/>
                </a:cubicBezTo>
                <a:cubicBezTo>
                  <a:pt x="45" y="133"/>
                  <a:pt x="44" y="131"/>
                  <a:pt x="42" y="131"/>
                </a:cubicBezTo>
                <a:cubicBezTo>
                  <a:pt x="33" y="131"/>
                  <a:pt x="33" y="131"/>
                  <a:pt x="33" y="131"/>
                </a:cubicBezTo>
                <a:cubicBezTo>
                  <a:pt x="46" y="118"/>
                  <a:pt x="46" y="118"/>
                  <a:pt x="46" y="118"/>
                </a:cubicBezTo>
                <a:cubicBezTo>
                  <a:pt x="47" y="117"/>
                  <a:pt x="47" y="115"/>
                  <a:pt x="46" y="114"/>
                </a:cubicBezTo>
                <a:close/>
                <a:moveTo>
                  <a:pt x="134" y="45"/>
                </a:moveTo>
                <a:cubicBezTo>
                  <a:pt x="136" y="45"/>
                  <a:pt x="137" y="44"/>
                  <a:pt x="137" y="42"/>
                </a:cubicBezTo>
                <a:cubicBezTo>
                  <a:pt x="137" y="26"/>
                  <a:pt x="137" y="26"/>
                  <a:pt x="137" y="26"/>
                </a:cubicBezTo>
                <a:cubicBezTo>
                  <a:pt x="137" y="24"/>
                  <a:pt x="136" y="23"/>
                  <a:pt x="134" y="23"/>
                </a:cubicBezTo>
                <a:cubicBezTo>
                  <a:pt x="118" y="23"/>
                  <a:pt x="118" y="23"/>
                  <a:pt x="118" y="23"/>
                </a:cubicBezTo>
                <a:cubicBezTo>
                  <a:pt x="116" y="23"/>
                  <a:pt x="115" y="24"/>
                  <a:pt x="115" y="26"/>
                </a:cubicBezTo>
                <a:cubicBezTo>
                  <a:pt x="115" y="27"/>
                  <a:pt x="116" y="28"/>
                  <a:pt x="118" y="28"/>
                </a:cubicBezTo>
                <a:cubicBezTo>
                  <a:pt x="127" y="28"/>
                  <a:pt x="127" y="28"/>
                  <a:pt x="127" y="28"/>
                </a:cubicBezTo>
                <a:cubicBezTo>
                  <a:pt x="114" y="42"/>
                  <a:pt x="114" y="42"/>
                  <a:pt x="114" y="42"/>
                </a:cubicBezTo>
                <a:cubicBezTo>
                  <a:pt x="113" y="43"/>
                  <a:pt x="113" y="45"/>
                  <a:pt x="114" y="46"/>
                </a:cubicBezTo>
                <a:cubicBezTo>
                  <a:pt x="115" y="46"/>
                  <a:pt x="115" y="47"/>
                  <a:pt x="116" y="47"/>
                </a:cubicBezTo>
                <a:cubicBezTo>
                  <a:pt x="117" y="47"/>
                  <a:pt x="118" y="46"/>
                  <a:pt x="118" y="46"/>
                </a:cubicBezTo>
                <a:cubicBezTo>
                  <a:pt x="131" y="33"/>
                  <a:pt x="131" y="33"/>
                  <a:pt x="131" y="33"/>
                </a:cubicBezTo>
                <a:cubicBezTo>
                  <a:pt x="131" y="42"/>
                  <a:pt x="131" y="42"/>
                  <a:pt x="131" y="42"/>
                </a:cubicBezTo>
                <a:cubicBezTo>
                  <a:pt x="131" y="44"/>
                  <a:pt x="133" y="45"/>
                  <a:pt x="134" y="45"/>
                </a:cubicBezTo>
                <a:close/>
                <a:moveTo>
                  <a:pt x="80" y="40"/>
                </a:moveTo>
                <a:cubicBezTo>
                  <a:pt x="75" y="40"/>
                  <a:pt x="70" y="41"/>
                  <a:pt x="65" y="43"/>
                </a:cubicBezTo>
                <a:cubicBezTo>
                  <a:pt x="45" y="52"/>
                  <a:pt x="35" y="75"/>
                  <a:pt x="43" y="95"/>
                </a:cubicBezTo>
                <a:cubicBezTo>
                  <a:pt x="50" y="110"/>
                  <a:pt x="64" y="120"/>
                  <a:pt x="80" y="120"/>
                </a:cubicBezTo>
                <a:cubicBezTo>
                  <a:pt x="85" y="120"/>
                  <a:pt x="90" y="119"/>
                  <a:pt x="95" y="117"/>
                </a:cubicBezTo>
                <a:cubicBezTo>
                  <a:pt x="115" y="108"/>
                  <a:pt x="125" y="85"/>
                  <a:pt x="117" y="65"/>
                </a:cubicBezTo>
                <a:cubicBezTo>
                  <a:pt x="110" y="50"/>
                  <a:pt x="96" y="40"/>
                  <a:pt x="80" y="40"/>
                </a:cubicBezTo>
                <a:close/>
                <a:moveTo>
                  <a:pt x="48" y="91"/>
                </a:moveTo>
                <a:cubicBezTo>
                  <a:pt x="46" y="84"/>
                  <a:pt x="46" y="76"/>
                  <a:pt x="48" y="69"/>
                </a:cubicBezTo>
                <a:cubicBezTo>
                  <a:pt x="57" y="69"/>
                  <a:pt x="57" y="69"/>
                  <a:pt x="57" y="69"/>
                </a:cubicBezTo>
                <a:cubicBezTo>
                  <a:pt x="57" y="73"/>
                  <a:pt x="56" y="76"/>
                  <a:pt x="56" y="80"/>
                </a:cubicBezTo>
                <a:cubicBezTo>
                  <a:pt x="56" y="83"/>
                  <a:pt x="57" y="87"/>
                  <a:pt x="58" y="91"/>
                </a:cubicBezTo>
                <a:lnTo>
                  <a:pt x="48" y="91"/>
                </a:lnTo>
                <a:close/>
                <a:moveTo>
                  <a:pt x="62" y="80"/>
                </a:moveTo>
                <a:cubicBezTo>
                  <a:pt x="62" y="76"/>
                  <a:pt x="63" y="72"/>
                  <a:pt x="63" y="69"/>
                </a:cubicBezTo>
                <a:cubicBezTo>
                  <a:pt x="77" y="69"/>
                  <a:pt x="77" y="69"/>
                  <a:pt x="77" y="69"/>
                </a:cubicBezTo>
                <a:cubicBezTo>
                  <a:pt x="77" y="91"/>
                  <a:pt x="77" y="91"/>
                  <a:pt x="77" y="91"/>
                </a:cubicBezTo>
                <a:cubicBezTo>
                  <a:pt x="64" y="91"/>
                  <a:pt x="64" y="91"/>
                  <a:pt x="64" y="91"/>
                </a:cubicBezTo>
                <a:cubicBezTo>
                  <a:pt x="63" y="87"/>
                  <a:pt x="62" y="83"/>
                  <a:pt x="62" y="80"/>
                </a:cubicBezTo>
                <a:close/>
                <a:moveTo>
                  <a:pt x="83" y="47"/>
                </a:moveTo>
                <a:cubicBezTo>
                  <a:pt x="88" y="49"/>
                  <a:pt x="92" y="55"/>
                  <a:pt x="95" y="63"/>
                </a:cubicBezTo>
                <a:cubicBezTo>
                  <a:pt x="83" y="63"/>
                  <a:pt x="83" y="63"/>
                  <a:pt x="83" y="63"/>
                </a:cubicBezTo>
                <a:cubicBezTo>
                  <a:pt x="83" y="47"/>
                  <a:pt x="83" y="47"/>
                  <a:pt x="83" y="47"/>
                </a:cubicBezTo>
                <a:close/>
                <a:moveTo>
                  <a:pt x="77" y="47"/>
                </a:moveTo>
                <a:cubicBezTo>
                  <a:pt x="77" y="63"/>
                  <a:pt x="77" y="63"/>
                  <a:pt x="77" y="63"/>
                </a:cubicBezTo>
                <a:cubicBezTo>
                  <a:pt x="65" y="63"/>
                  <a:pt x="65" y="63"/>
                  <a:pt x="65" y="63"/>
                </a:cubicBezTo>
                <a:cubicBezTo>
                  <a:pt x="68" y="55"/>
                  <a:pt x="72" y="49"/>
                  <a:pt x="77" y="47"/>
                </a:cubicBezTo>
                <a:close/>
                <a:moveTo>
                  <a:pt x="77" y="97"/>
                </a:moveTo>
                <a:cubicBezTo>
                  <a:pt x="77" y="113"/>
                  <a:pt x="77" y="113"/>
                  <a:pt x="77" y="113"/>
                </a:cubicBezTo>
                <a:cubicBezTo>
                  <a:pt x="72" y="111"/>
                  <a:pt x="68" y="104"/>
                  <a:pt x="66" y="97"/>
                </a:cubicBezTo>
                <a:lnTo>
                  <a:pt x="77" y="97"/>
                </a:lnTo>
                <a:close/>
                <a:moveTo>
                  <a:pt x="83" y="113"/>
                </a:moveTo>
                <a:cubicBezTo>
                  <a:pt x="83" y="97"/>
                  <a:pt x="83" y="97"/>
                  <a:pt x="83" y="97"/>
                </a:cubicBezTo>
                <a:cubicBezTo>
                  <a:pt x="95" y="97"/>
                  <a:pt x="95" y="97"/>
                  <a:pt x="95" y="97"/>
                </a:cubicBezTo>
                <a:cubicBezTo>
                  <a:pt x="92" y="105"/>
                  <a:pt x="88" y="111"/>
                  <a:pt x="83" y="113"/>
                </a:cubicBezTo>
                <a:close/>
                <a:moveTo>
                  <a:pt x="83" y="91"/>
                </a:moveTo>
                <a:cubicBezTo>
                  <a:pt x="83" y="69"/>
                  <a:pt x="83" y="69"/>
                  <a:pt x="83" y="69"/>
                </a:cubicBezTo>
                <a:cubicBezTo>
                  <a:pt x="97" y="69"/>
                  <a:pt x="97" y="69"/>
                  <a:pt x="97" y="69"/>
                </a:cubicBezTo>
                <a:cubicBezTo>
                  <a:pt x="98" y="72"/>
                  <a:pt x="98" y="76"/>
                  <a:pt x="98" y="80"/>
                </a:cubicBezTo>
                <a:cubicBezTo>
                  <a:pt x="98" y="83"/>
                  <a:pt x="98" y="87"/>
                  <a:pt x="97" y="91"/>
                </a:cubicBezTo>
                <a:lnTo>
                  <a:pt x="83" y="91"/>
                </a:lnTo>
                <a:close/>
                <a:moveTo>
                  <a:pt x="103" y="69"/>
                </a:moveTo>
                <a:cubicBezTo>
                  <a:pt x="112" y="69"/>
                  <a:pt x="112" y="69"/>
                  <a:pt x="112" y="69"/>
                </a:cubicBezTo>
                <a:cubicBezTo>
                  <a:pt x="114" y="76"/>
                  <a:pt x="114" y="84"/>
                  <a:pt x="112" y="91"/>
                </a:cubicBezTo>
                <a:cubicBezTo>
                  <a:pt x="103" y="91"/>
                  <a:pt x="103" y="91"/>
                  <a:pt x="103" y="91"/>
                </a:cubicBezTo>
                <a:cubicBezTo>
                  <a:pt x="103" y="87"/>
                  <a:pt x="104" y="83"/>
                  <a:pt x="104" y="80"/>
                </a:cubicBezTo>
                <a:cubicBezTo>
                  <a:pt x="104" y="76"/>
                  <a:pt x="104" y="73"/>
                  <a:pt x="103" y="69"/>
                </a:cubicBezTo>
                <a:close/>
                <a:moveTo>
                  <a:pt x="109" y="63"/>
                </a:moveTo>
                <a:cubicBezTo>
                  <a:pt x="102" y="63"/>
                  <a:pt x="102" y="63"/>
                  <a:pt x="102" y="63"/>
                </a:cubicBezTo>
                <a:cubicBezTo>
                  <a:pt x="100" y="60"/>
                  <a:pt x="99" y="56"/>
                  <a:pt x="98" y="53"/>
                </a:cubicBezTo>
                <a:cubicBezTo>
                  <a:pt x="97" y="52"/>
                  <a:pt x="96" y="51"/>
                  <a:pt x="95" y="50"/>
                </a:cubicBezTo>
                <a:cubicBezTo>
                  <a:pt x="101" y="53"/>
                  <a:pt x="106" y="57"/>
                  <a:pt x="109" y="63"/>
                </a:cubicBezTo>
                <a:close/>
                <a:moveTo>
                  <a:pt x="65" y="50"/>
                </a:moveTo>
                <a:cubicBezTo>
                  <a:pt x="64" y="51"/>
                  <a:pt x="64" y="52"/>
                  <a:pt x="63" y="53"/>
                </a:cubicBezTo>
                <a:cubicBezTo>
                  <a:pt x="61" y="56"/>
                  <a:pt x="60" y="60"/>
                  <a:pt x="59" y="63"/>
                </a:cubicBezTo>
                <a:cubicBezTo>
                  <a:pt x="51" y="63"/>
                  <a:pt x="51" y="63"/>
                  <a:pt x="51" y="63"/>
                </a:cubicBezTo>
                <a:cubicBezTo>
                  <a:pt x="54" y="57"/>
                  <a:pt x="59" y="53"/>
                  <a:pt x="65" y="50"/>
                </a:cubicBezTo>
                <a:close/>
                <a:moveTo>
                  <a:pt x="51" y="97"/>
                </a:moveTo>
                <a:cubicBezTo>
                  <a:pt x="59" y="97"/>
                  <a:pt x="59" y="97"/>
                  <a:pt x="59" y="97"/>
                </a:cubicBezTo>
                <a:cubicBezTo>
                  <a:pt x="61" y="102"/>
                  <a:pt x="63" y="107"/>
                  <a:pt x="66" y="111"/>
                </a:cubicBezTo>
                <a:cubicBezTo>
                  <a:pt x="60" y="108"/>
                  <a:pt x="54" y="103"/>
                  <a:pt x="51" y="97"/>
                </a:cubicBezTo>
                <a:close/>
                <a:moveTo>
                  <a:pt x="94" y="110"/>
                </a:moveTo>
                <a:cubicBezTo>
                  <a:pt x="97" y="107"/>
                  <a:pt x="99" y="102"/>
                  <a:pt x="101" y="97"/>
                </a:cubicBezTo>
                <a:cubicBezTo>
                  <a:pt x="109" y="97"/>
                  <a:pt x="109" y="97"/>
                  <a:pt x="109" y="97"/>
                </a:cubicBezTo>
                <a:cubicBezTo>
                  <a:pt x="106" y="103"/>
                  <a:pt x="101" y="107"/>
                  <a:pt x="94" y="1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4" name="Picture Placeholder 3">
            <a:extLst>
              <a:ext uri="{FF2B5EF4-FFF2-40B4-BE49-F238E27FC236}">
                <a16:creationId xmlns:a16="http://schemas.microsoft.com/office/drawing/2014/main" id="{D13BFC85-A3AB-4389-78EA-DDFDEAB3ED4D}"/>
              </a:ext>
            </a:extLst>
          </p:cNvPr>
          <p:cNvSpPr>
            <a:spLocks noGrp="1"/>
          </p:cNvSpPr>
          <p:nvPr>
            <p:ph type="pic" sz="quarter" idx="12"/>
          </p:nvPr>
        </p:nvSpPr>
        <p:spPr>
          <a:xfrm>
            <a:off x="0" y="4759325"/>
            <a:ext cx="12192000" cy="2098675"/>
          </a:xfrm>
        </p:spPr>
        <p:txBody>
          <a:bodyPr/>
          <a:lstStyle/>
          <a:p>
            <a:endParaRPr lang="en-RO"/>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71567DE3-2EB1-C7D9-C724-10A563D942C0}"/>
              </a:ext>
            </a:extLst>
          </p:cNvPr>
          <p:cNvCxnSpPr/>
          <p:nvPr/>
        </p:nvCxnSpPr>
        <p:spPr>
          <a:xfrm flipV="1">
            <a:off x="3465513" y="0"/>
            <a:ext cx="6858000" cy="6858000"/>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89EEC02-5DDA-89C8-CDFB-BCF6216094A8}"/>
              </a:ext>
            </a:extLst>
          </p:cNvPr>
          <p:cNvSpPr>
            <a:spLocks noGrp="1"/>
          </p:cNvSpPr>
          <p:nvPr>
            <p:ph type="sldNum" sz="quarter" idx="24"/>
          </p:nvPr>
        </p:nvSpPr>
        <p:spPr>
          <a:xfrm>
            <a:off x="11560052" y="6354830"/>
            <a:ext cx="513735" cy="227164"/>
          </a:xfrm>
        </p:spPr>
        <p:txBody>
          <a:bodyPr rtlCol="0"/>
          <a:lstStyle/>
          <a:p>
            <a:pPr defTabSz="914330" fontAlgn="auto">
              <a:spcBef>
                <a:spcPts val="0"/>
              </a:spcBef>
              <a:spcAft>
                <a:spcPts val="0"/>
              </a:spcAft>
              <a:defRPr/>
            </a:pPr>
            <a:fld id="{3629892B-D0F9-554C-983A-ADEF65720672}" type="slidenum">
              <a:rPr lang="en-US">
                <a:solidFill>
                  <a:schemeClr val="tx1">
                    <a:alpha val="40000"/>
                  </a:schemeClr>
                </a:solidFill>
                <a:latin typeface="+mn-lt"/>
              </a:rPr>
              <a:pPr defTabSz="914330" fontAlgn="auto">
                <a:spcBef>
                  <a:spcPts val="0"/>
                </a:spcBef>
                <a:spcAft>
                  <a:spcPts val="0"/>
                </a:spcAft>
                <a:defRPr/>
              </a:pPr>
              <a:t>27</a:t>
            </a:fld>
            <a:endParaRPr lang="en-US" dirty="0">
              <a:solidFill>
                <a:schemeClr val="tx1">
                  <a:alpha val="40000"/>
                </a:schemeClr>
              </a:solidFill>
              <a:latin typeface="+mn-lt"/>
            </a:endParaRPr>
          </a:p>
        </p:txBody>
      </p:sp>
      <p:sp>
        <p:nvSpPr>
          <p:cNvPr id="28" name="TextBox 27">
            <a:extLst>
              <a:ext uri="{FF2B5EF4-FFF2-40B4-BE49-F238E27FC236}">
                <a16:creationId xmlns:a16="http://schemas.microsoft.com/office/drawing/2014/main" id="{51A2A5B1-EC67-D8BD-9C17-7F56A82B4F93}"/>
              </a:ext>
            </a:extLst>
          </p:cNvPr>
          <p:cNvSpPr txBox="1"/>
          <p:nvPr/>
        </p:nvSpPr>
        <p:spPr>
          <a:xfrm>
            <a:off x="6781800" y="1477085"/>
            <a:ext cx="2747547" cy="535531"/>
          </a:xfrm>
          <a:prstGeom prst="rect">
            <a:avLst/>
          </a:prstGeom>
          <a:noFill/>
        </p:spPr>
        <p:txBody>
          <a:bodyPr wrap="none" lIns="0" rIns="0">
            <a:spAutoFit/>
          </a:bodyPr>
          <a:lstStyle/>
          <a:p>
            <a:pPr defTabSz="914330" eaLnBrk="1" fontAlgn="auto" hangingPunct="1">
              <a:lnSpc>
                <a:spcPct val="80000"/>
              </a:lnSpc>
              <a:spcBef>
                <a:spcPts val="0"/>
              </a:spcBef>
              <a:spcAft>
                <a:spcPts val="0"/>
              </a:spcAft>
              <a:defRPr/>
            </a:pPr>
            <a:r>
              <a:rPr lang="en-US" sz="3600">
                <a:solidFill>
                  <a:schemeClr val="tx1">
                    <a:alpha val="30000"/>
                  </a:schemeClr>
                </a:solidFill>
                <a:latin typeface="Playfair Display" charset="0"/>
                <a:ea typeface="Playfair Display" charset="0"/>
                <a:cs typeface="Playfair Display" charset="0"/>
              </a:rPr>
              <a:t>Our Portfolio</a:t>
            </a:r>
            <a:endParaRPr lang="en-US" sz="3600" dirty="0">
              <a:solidFill>
                <a:schemeClr val="tx1">
                  <a:alpha val="30000"/>
                </a:schemeClr>
              </a:solidFill>
              <a:latin typeface="Playfair Display" charset="0"/>
              <a:ea typeface="Playfair Display" charset="0"/>
              <a:cs typeface="Playfair Display" charset="0"/>
            </a:endParaRPr>
          </a:p>
        </p:txBody>
      </p:sp>
      <p:sp>
        <p:nvSpPr>
          <p:cNvPr id="29" name="TextBox 28">
            <a:extLst>
              <a:ext uri="{FF2B5EF4-FFF2-40B4-BE49-F238E27FC236}">
                <a16:creationId xmlns:a16="http://schemas.microsoft.com/office/drawing/2014/main" id="{691DF3DF-CAC6-4035-9C97-E38ABB22516D}"/>
              </a:ext>
            </a:extLst>
          </p:cNvPr>
          <p:cNvSpPr txBox="1"/>
          <p:nvPr/>
        </p:nvSpPr>
        <p:spPr>
          <a:xfrm>
            <a:off x="8372751" y="1866883"/>
            <a:ext cx="782265" cy="338554"/>
          </a:xfrm>
          <a:prstGeom prst="rect">
            <a:avLst/>
          </a:prstGeom>
          <a:noFill/>
        </p:spPr>
        <p:txBody>
          <a:bodyPr wrap="none" lIns="0" rIns="0">
            <a:spAutoFit/>
          </a:bodyPr>
          <a:lstStyle/>
          <a:p>
            <a:pPr defTabSz="914330" eaLnBrk="1" fontAlgn="auto" hangingPunct="1">
              <a:lnSpc>
                <a:spcPct val="80000"/>
              </a:lnSpc>
              <a:spcBef>
                <a:spcPts val="0"/>
              </a:spcBef>
              <a:spcAft>
                <a:spcPts val="0"/>
              </a:spcAft>
              <a:defRPr/>
            </a:pPr>
            <a:r>
              <a:rPr lang="en-US" sz="2000">
                <a:solidFill>
                  <a:schemeClr val="tx1">
                    <a:alpha val="30000"/>
                  </a:schemeClr>
                </a:solidFill>
                <a:latin typeface="Playfair Display" charset="0"/>
                <a:ea typeface="Playfair Display" charset="0"/>
                <a:cs typeface="Playfair Display" charset="0"/>
              </a:rPr>
              <a:t>gallery</a:t>
            </a:r>
            <a:endParaRPr lang="en-US" sz="2000" dirty="0">
              <a:solidFill>
                <a:schemeClr val="tx1">
                  <a:alpha val="30000"/>
                </a:schemeClr>
              </a:solidFill>
              <a:latin typeface="Playfair Display" charset="0"/>
              <a:ea typeface="Playfair Display" charset="0"/>
              <a:cs typeface="Playfair Display" charset="0"/>
            </a:endParaRPr>
          </a:p>
        </p:txBody>
      </p:sp>
      <p:cxnSp>
        <p:nvCxnSpPr>
          <p:cNvPr id="32" name="Straight Connector 31">
            <a:extLst>
              <a:ext uri="{FF2B5EF4-FFF2-40B4-BE49-F238E27FC236}">
                <a16:creationId xmlns:a16="http://schemas.microsoft.com/office/drawing/2014/main" id="{D3A039B3-EC1F-3AF9-A2B9-51B5EB54E024}"/>
              </a:ext>
            </a:extLst>
          </p:cNvPr>
          <p:cNvCxnSpPr/>
          <p:nvPr/>
        </p:nvCxnSpPr>
        <p:spPr>
          <a:xfrm flipV="1">
            <a:off x="5895975" y="3886200"/>
            <a:ext cx="538163" cy="5381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1C8FDAB8-4288-C776-6F49-C769B4121FFE}"/>
              </a:ext>
            </a:extLst>
          </p:cNvPr>
          <p:cNvSpPr>
            <a:spLocks noGrp="1"/>
          </p:cNvSpPr>
          <p:nvPr>
            <p:ph type="pic" sz="quarter" idx="14"/>
          </p:nvPr>
        </p:nvSpPr>
        <p:spPr>
          <a:xfrm>
            <a:off x="1784350" y="0"/>
            <a:ext cx="2181225" cy="1273175"/>
          </a:xfrm>
        </p:spPr>
        <p:txBody>
          <a:bodyPr/>
          <a:lstStyle/>
          <a:p>
            <a:endParaRPr lang="en-RO"/>
          </a:p>
        </p:txBody>
      </p:sp>
      <p:sp>
        <p:nvSpPr>
          <p:cNvPr id="4" name="Picture Placeholder 3">
            <a:extLst>
              <a:ext uri="{FF2B5EF4-FFF2-40B4-BE49-F238E27FC236}">
                <a16:creationId xmlns:a16="http://schemas.microsoft.com/office/drawing/2014/main" id="{10AC6EBF-BFF8-73AB-680F-B61CD871BB0B}"/>
              </a:ext>
            </a:extLst>
          </p:cNvPr>
          <p:cNvSpPr>
            <a:spLocks noGrp="1"/>
          </p:cNvSpPr>
          <p:nvPr>
            <p:ph type="pic" sz="quarter" idx="17"/>
          </p:nvPr>
        </p:nvSpPr>
        <p:spPr>
          <a:xfrm>
            <a:off x="4924425" y="0"/>
            <a:ext cx="2181225" cy="1273175"/>
          </a:xfrm>
        </p:spPr>
        <p:txBody>
          <a:bodyPr/>
          <a:lstStyle/>
          <a:p>
            <a:endParaRPr lang="en-RO"/>
          </a:p>
        </p:txBody>
      </p:sp>
      <p:sp>
        <p:nvSpPr>
          <p:cNvPr id="5" name="Picture Placeholder 4">
            <a:extLst>
              <a:ext uri="{FF2B5EF4-FFF2-40B4-BE49-F238E27FC236}">
                <a16:creationId xmlns:a16="http://schemas.microsoft.com/office/drawing/2014/main" id="{73B48A72-54EA-7022-1DB8-9602916347A5}"/>
              </a:ext>
            </a:extLst>
          </p:cNvPr>
          <p:cNvSpPr>
            <a:spLocks noGrp="1"/>
          </p:cNvSpPr>
          <p:nvPr>
            <p:ph type="pic" sz="quarter" idx="20"/>
          </p:nvPr>
        </p:nvSpPr>
        <p:spPr>
          <a:xfrm>
            <a:off x="8064500" y="0"/>
            <a:ext cx="2181225" cy="1273175"/>
          </a:xfrm>
        </p:spPr>
        <p:txBody>
          <a:bodyPr/>
          <a:lstStyle/>
          <a:p>
            <a:endParaRPr lang="en-RO"/>
          </a:p>
        </p:txBody>
      </p:sp>
      <p:sp>
        <p:nvSpPr>
          <p:cNvPr id="6" name="Picture Placeholder 5">
            <a:extLst>
              <a:ext uri="{FF2B5EF4-FFF2-40B4-BE49-F238E27FC236}">
                <a16:creationId xmlns:a16="http://schemas.microsoft.com/office/drawing/2014/main" id="{4C7EA046-6D29-8FDF-8936-CD7F01998FCC}"/>
              </a:ext>
            </a:extLst>
          </p:cNvPr>
          <p:cNvSpPr>
            <a:spLocks noGrp="1"/>
          </p:cNvSpPr>
          <p:nvPr>
            <p:ph type="pic" sz="quarter" idx="23"/>
          </p:nvPr>
        </p:nvSpPr>
        <p:spPr>
          <a:xfrm>
            <a:off x="11204575" y="0"/>
            <a:ext cx="2181225" cy="1273175"/>
          </a:xfrm>
        </p:spPr>
        <p:txBody>
          <a:bodyPr/>
          <a:lstStyle/>
          <a:p>
            <a:endParaRPr lang="en-RO"/>
          </a:p>
        </p:txBody>
      </p:sp>
      <p:sp>
        <p:nvSpPr>
          <p:cNvPr id="7" name="Picture Placeholder 6">
            <a:extLst>
              <a:ext uri="{FF2B5EF4-FFF2-40B4-BE49-F238E27FC236}">
                <a16:creationId xmlns:a16="http://schemas.microsoft.com/office/drawing/2014/main" id="{D97796C2-623D-1770-8294-00A1F4686AE5}"/>
              </a:ext>
            </a:extLst>
          </p:cNvPr>
          <p:cNvSpPr>
            <a:spLocks noGrp="1"/>
          </p:cNvSpPr>
          <p:nvPr>
            <p:ph type="pic" sz="quarter" idx="21"/>
          </p:nvPr>
        </p:nvSpPr>
        <p:spPr>
          <a:xfrm>
            <a:off x="11204575" y="2317750"/>
            <a:ext cx="2181225" cy="1273175"/>
          </a:xfrm>
        </p:spPr>
        <p:txBody>
          <a:bodyPr/>
          <a:lstStyle/>
          <a:p>
            <a:endParaRPr lang="en-RO"/>
          </a:p>
        </p:txBody>
      </p:sp>
      <p:sp>
        <p:nvSpPr>
          <p:cNvPr id="8" name="Picture Placeholder 7">
            <a:extLst>
              <a:ext uri="{FF2B5EF4-FFF2-40B4-BE49-F238E27FC236}">
                <a16:creationId xmlns:a16="http://schemas.microsoft.com/office/drawing/2014/main" id="{DC8F5997-2E72-EB6C-16AC-5EB368EF97BF}"/>
              </a:ext>
            </a:extLst>
          </p:cNvPr>
          <p:cNvSpPr>
            <a:spLocks noGrp="1"/>
          </p:cNvSpPr>
          <p:nvPr>
            <p:ph type="pic" sz="quarter" idx="18"/>
          </p:nvPr>
        </p:nvSpPr>
        <p:spPr>
          <a:xfrm>
            <a:off x="8064500" y="2317750"/>
            <a:ext cx="2181225" cy="1273175"/>
          </a:xfrm>
        </p:spPr>
        <p:txBody>
          <a:bodyPr/>
          <a:lstStyle/>
          <a:p>
            <a:endParaRPr lang="en-RO"/>
          </a:p>
        </p:txBody>
      </p:sp>
      <p:sp>
        <p:nvSpPr>
          <p:cNvPr id="9" name="Picture Placeholder 8">
            <a:extLst>
              <a:ext uri="{FF2B5EF4-FFF2-40B4-BE49-F238E27FC236}">
                <a16:creationId xmlns:a16="http://schemas.microsoft.com/office/drawing/2014/main" id="{D228020A-B483-7C69-0742-2B3E1D36EA61}"/>
              </a:ext>
            </a:extLst>
          </p:cNvPr>
          <p:cNvSpPr>
            <a:spLocks noGrp="1"/>
          </p:cNvSpPr>
          <p:nvPr>
            <p:ph type="pic" sz="quarter" idx="15"/>
          </p:nvPr>
        </p:nvSpPr>
        <p:spPr>
          <a:xfrm>
            <a:off x="4924425" y="2317750"/>
            <a:ext cx="2181225" cy="1273175"/>
          </a:xfrm>
        </p:spPr>
        <p:txBody>
          <a:bodyPr/>
          <a:lstStyle/>
          <a:p>
            <a:endParaRPr lang="en-RO"/>
          </a:p>
        </p:txBody>
      </p:sp>
      <p:sp>
        <p:nvSpPr>
          <p:cNvPr id="10" name="Picture Placeholder 9">
            <a:extLst>
              <a:ext uri="{FF2B5EF4-FFF2-40B4-BE49-F238E27FC236}">
                <a16:creationId xmlns:a16="http://schemas.microsoft.com/office/drawing/2014/main" id="{575B788B-4292-7FF0-4A64-CC264889EC3F}"/>
              </a:ext>
            </a:extLst>
          </p:cNvPr>
          <p:cNvSpPr>
            <a:spLocks noGrp="1"/>
          </p:cNvSpPr>
          <p:nvPr>
            <p:ph type="pic" sz="quarter" idx="12"/>
          </p:nvPr>
        </p:nvSpPr>
        <p:spPr>
          <a:xfrm>
            <a:off x="1784350" y="2317750"/>
            <a:ext cx="2181225" cy="1273175"/>
          </a:xfrm>
        </p:spPr>
        <p:txBody>
          <a:bodyPr/>
          <a:lstStyle/>
          <a:p>
            <a:endParaRPr lang="en-RO"/>
          </a:p>
        </p:txBody>
      </p:sp>
      <p:sp>
        <p:nvSpPr>
          <p:cNvPr id="11" name="Picture Placeholder 10">
            <a:extLst>
              <a:ext uri="{FF2B5EF4-FFF2-40B4-BE49-F238E27FC236}">
                <a16:creationId xmlns:a16="http://schemas.microsoft.com/office/drawing/2014/main" id="{3D8AD360-EF20-750E-FAD9-ADBA6465EC36}"/>
              </a:ext>
            </a:extLst>
          </p:cNvPr>
          <p:cNvSpPr>
            <a:spLocks noGrp="1"/>
          </p:cNvSpPr>
          <p:nvPr>
            <p:ph type="pic" sz="quarter" idx="13"/>
          </p:nvPr>
        </p:nvSpPr>
        <p:spPr>
          <a:xfrm>
            <a:off x="1784350" y="4630738"/>
            <a:ext cx="2181225" cy="1274762"/>
          </a:xfrm>
        </p:spPr>
        <p:txBody>
          <a:bodyPr/>
          <a:lstStyle/>
          <a:p>
            <a:endParaRPr lang="en-RO"/>
          </a:p>
        </p:txBody>
      </p:sp>
      <p:sp>
        <p:nvSpPr>
          <p:cNvPr id="12" name="Picture Placeholder 11">
            <a:extLst>
              <a:ext uri="{FF2B5EF4-FFF2-40B4-BE49-F238E27FC236}">
                <a16:creationId xmlns:a16="http://schemas.microsoft.com/office/drawing/2014/main" id="{39892BD0-E734-16B3-6F61-6448CF52C8CF}"/>
              </a:ext>
            </a:extLst>
          </p:cNvPr>
          <p:cNvSpPr>
            <a:spLocks noGrp="1"/>
          </p:cNvSpPr>
          <p:nvPr>
            <p:ph type="pic" sz="quarter" idx="16"/>
          </p:nvPr>
        </p:nvSpPr>
        <p:spPr>
          <a:xfrm>
            <a:off x="4924425" y="4630738"/>
            <a:ext cx="2181225" cy="1274762"/>
          </a:xfrm>
        </p:spPr>
        <p:txBody>
          <a:bodyPr/>
          <a:lstStyle/>
          <a:p>
            <a:endParaRPr lang="en-RO"/>
          </a:p>
        </p:txBody>
      </p:sp>
      <p:sp>
        <p:nvSpPr>
          <p:cNvPr id="13" name="Picture Placeholder 12">
            <a:extLst>
              <a:ext uri="{FF2B5EF4-FFF2-40B4-BE49-F238E27FC236}">
                <a16:creationId xmlns:a16="http://schemas.microsoft.com/office/drawing/2014/main" id="{03BFB539-06A8-EA23-9FA1-F4EE402BBDE7}"/>
              </a:ext>
            </a:extLst>
          </p:cNvPr>
          <p:cNvSpPr>
            <a:spLocks noGrp="1"/>
          </p:cNvSpPr>
          <p:nvPr>
            <p:ph type="pic" sz="quarter" idx="19"/>
          </p:nvPr>
        </p:nvSpPr>
        <p:spPr>
          <a:xfrm>
            <a:off x="8064500" y="4630738"/>
            <a:ext cx="2181225" cy="1274762"/>
          </a:xfrm>
        </p:spPr>
        <p:txBody>
          <a:bodyPr/>
          <a:lstStyle/>
          <a:p>
            <a:endParaRPr lang="en-RO"/>
          </a:p>
        </p:txBody>
      </p:sp>
      <p:sp>
        <p:nvSpPr>
          <p:cNvPr id="14" name="Picture Placeholder 13">
            <a:extLst>
              <a:ext uri="{FF2B5EF4-FFF2-40B4-BE49-F238E27FC236}">
                <a16:creationId xmlns:a16="http://schemas.microsoft.com/office/drawing/2014/main" id="{5C508309-87E9-A188-F133-C062353FCE02}"/>
              </a:ext>
            </a:extLst>
          </p:cNvPr>
          <p:cNvSpPr>
            <a:spLocks noGrp="1"/>
          </p:cNvSpPr>
          <p:nvPr>
            <p:ph type="pic" sz="quarter" idx="22"/>
          </p:nvPr>
        </p:nvSpPr>
        <p:spPr>
          <a:xfrm>
            <a:off x="11204575" y="4630738"/>
            <a:ext cx="2181225" cy="1274762"/>
          </a:xfrm>
        </p:spPr>
        <p:txBody>
          <a:bodyPr/>
          <a:lstStyle/>
          <a:p>
            <a:endParaRPr lang="en-RO"/>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A8A1B1-FB5F-155B-8169-1BB33BF21C56}"/>
              </a:ext>
            </a:extLst>
          </p:cNvPr>
          <p:cNvSpPr txBox="1"/>
          <p:nvPr/>
        </p:nvSpPr>
        <p:spPr>
          <a:xfrm>
            <a:off x="2673268" y="3601236"/>
            <a:ext cx="3422732" cy="692497"/>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a:t>
            </a:r>
          </a:p>
        </p:txBody>
      </p:sp>
      <p:sp>
        <p:nvSpPr>
          <p:cNvPr id="5" name="TextBox 4">
            <a:extLst>
              <a:ext uri="{FF2B5EF4-FFF2-40B4-BE49-F238E27FC236}">
                <a16:creationId xmlns:a16="http://schemas.microsoft.com/office/drawing/2014/main" id="{28EC0034-E8A0-CD85-D2FE-3B91003A1D93}"/>
              </a:ext>
            </a:extLst>
          </p:cNvPr>
          <p:cNvSpPr txBox="1"/>
          <p:nvPr/>
        </p:nvSpPr>
        <p:spPr>
          <a:xfrm>
            <a:off x="3395663" y="2811463"/>
            <a:ext cx="1978025" cy="584200"/>
          </a:xfrm>
          <a:prstGeom prst="rect">
            <a:avLst/>
          </a:prstGeom>
          <a:noFill/>
        </p:spPr>
        <p:txBody>
          <a:bodyPr wrap="none" lIns="0" rIns="0">
            <a:spAutoFit/>
          </a:bodyPr>
          <a:lstStyle/>
          <a:p>
            <a:pPr algn="ctr" defTabSz="914330" eaLnBrk="1" fontAlgn="auto" hangingPunct="1">
              <a:lnSpc>
                <a:spcPct val="80000"/>
              </a:lnSpc>
              <a:spcBef>
                <a:spcPts val="0"/>
              </a:spcBef>
              <a:spcAft>
                <a:spcPts val="0"/>
              </a:spcAft>
              <a:defRPr/>
            </a:pPr>
            <a:r>
              <a:rPr lang="en-US" sz="4000" spc="300">
                <a:latin typeface="Playfair Display" charset="0"/>
                <a:ea typeface="Playfair Display" charset="0"/>
                <a:cs typeface="Playfair Display" charset="0"/>
              </a:rPr>
              <a:t>DREAM</a:t>
            </a:r>
            <a:endParaRPr lang="en-US" sz="4000" spc="300" dirty="0">
              <a:latin typeface="Playfair Display" charset="0"/>
              <a:ea typeface="Playfair Display" charset="0"/>
              <a:cs typeface="Playfair Display" charset="0"/>
            </a:endParaRPr>
          </a:p>
        </p:txBody>
      </p:sp>
      <p:grpSp>
        <p:nvGrpSpPr>
          <p:cNvPr id="73731" name="Group 5">
            <a:extLst>
              <a:ext uri="{FF2B5EF4-FFF2-40B4-BE49-F238E27FC236}">
                <a16:creationId xmlns:a16="http://schemas.microsoft.com/office/drawing/2014/main" id="{55F55B82-7ECB-ECBC-BA2C-F11B1CB7781E}"/>
              </a:ext>
            </a:extLst>
          </p:cNvPr>
          <p:cNvGrpSpPr>
            <a:grpSpLocks/>
          </p:cNvGrpSpPr>
          <p:nvPr/>
        </p:nvGrpSpPr>
        <p:grpSpPr bwMode="auto">
          <a:xfrm>
            <a:off x="141288" y="3016250"/>
            <a:ext cx="827087" cy="833438"/>
            <a:chOff x="4141077" y="2782263"/>
            <a:chExt cx="1293474" cy="1306222"/>
          </a:xfrm>
        </p:grpSpPr>
        <p:cxnSp>
          <p:nvCxnSpPr>
            <p:cNvPr id="7" name="Straight Connector 6">
              <a:extLst>
                <a:ext uri="{FF2B5EF4-FFF2-40B4-BE49-F238E27FC236}">
                  <a16:creationId xmlns:a16="http://schemas.microsoft.com/office/drawing/2014/main" id="{FB958A94-0D54-F611-0552-814DA5E63741}"/>
                </a:ext>
              </a:extLst>
            </p:cNvPr>
            <p:cNvCxnSpPr/>
            <p:nvPr/>
          </p:nvCxnSpPr>
          <p:spPr>
            <a:xfrm flipV="1">
              <a:off x="5245868" y="2782263"/>
              <a:ext cx="183718" cy="1890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101311C-BA5B-FF23-9507-79314223DEA0}"/>
                </a:ext>
              </a:extLst>
            </p:cNvPr>
            <p:cNvSpPr/>
            <p:nvPr/>
          </p:nvSpPr>
          <p:spPr>
            <a:xfrm>
              <a:off x="4141077" y="2782263"/>
              <a:ext cx="1293474" cy="12937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a:solidFill>
                    <a:schemeClr val="bg1"/>
                  </a:solidFill>
                </a:rPr>
                <a:t>01</a:t>
              </a:r>
              <a:endParaRPr lang="en-US" dirty="0">
                <a:solidFill>
                  <a:schemeClr val="bg1"/>
                </a:solidFill>
              </a:endParaRPr>
            </a:p>
          </p:txBody>
        </p:sp>
        <p:cxnSp>
          <p:nvCxnSpPr>
            <p:cNvPr id="9" name="Straight Connector 8">
              <a:extLst>
                <a:ext uri="{FF2B5EF4-FFF2-40B4-BE49-F238E27FC236}">
                  <a16:creationId xmlns:a16="http://schemas.microsoft.com/office/drawing/2014/main" id="{E75CD3F5-DDC9-FADA-8811-5238D2836181}"/>
                </a:ext>
              </a:extLst>
            </p:cNvPr>
            <p:cNvCxnSpPr/>
            <p:nvPr/>
          </p:nvCxnSpPr>
          <p:spPr>
            <a:xfrm flipV="1">
              <a:off x="4165904" y="3899394"/>
              <a:ext cx="183718" cy="1890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D918161A-72E4-179B-8E1E-2C27907A7E24}"/>
              </a:ext>
            </a:extLst>
          </p:cNvPr>
          <p:cNvCxnSpPr/>
          <p:nvPr/>
        </p:nvCxnSpPr>
        <p:spPr>
          <a:xfrm flipV="1">
            <a:off x="4289425" y="0"/>
            <a:ext cx="2492375" cy="2492375"/>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A561FF5-346C-F1C2-D443-BF72E5E5E18F}"/>
              </a:ext>
            </a:extLst>
          </p:cNvPr>
          <p:cNvCxnSpPr/>
          <p:nvPr/>
        </p:nvCxnSpPr>
        <p:spPr>
          <a:xfrm flipV="1">
            <a:off x="4289425" y="1952625"/>
            <a:ext cx="539750" cy="5397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Picture Placeholder 1">
            <a:extLst>
              <a:ext uri="{FF2B5EF4-FFF2-40B4-BE49-F238E27FC236}">
                <a16:creationId xmlns:a16="http://schemas.microsoft.com/office/drawing/2014/main" id="{1D1AB1E6-9829-5394-78C9-CF2E8BA8A17C}"/>
              </a:ext>
            </a:extLst>
          </p:cNvPr>
          <p:cNvSpPr>
            <a:spLocks noGrp="1"/>
          </p:cNvSpPr>
          <p:nvPr>
            <p:ph type="pic" sz="quarter" idx="12"/>
          </p:nvPr>
        </p:nvSpPr>
        <p:spPr>
          <a:xfrm>
            <a:off x="7621588" y="815975"/>
            <a:ext cx="3692525" cy="5243513"/>
          </a:xfrm>
        </p:spPr>
        <p:txBody>
          <a:bodyPr/>
          <a:lstStyle/>
          <a:p>
            <a:endParaRPr lang="en-RO"/>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40F0A0-3203-B00B-9CCF-0286DD173BDE}"/>
              </a:ext>
            </a:extLst>
          </p:cNvPr>
          <p:cNvSpPr txBox="1"/>
          <p:nvPr/>
        </p:nvSpPr>
        <p:spPr>
          <a:xfrm>
            <a:off x="2673268" y="3601236"/>
            <a:ext cx="3422732" cy="692497"/>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a:t>
            </a:r>
          </a:p>
        </p:txBody>
      </p:sp>
      <p:sp>
        <p:nvSpPr>
          <p:cNvPr id="5" name="TextBox 4">
            <a:extLst>
              <a:ext uri="{FF2B5EF4-FFF2-40B4-BE49-F238E27FC236}">
                <a16:creationId xmlns:a16="http://schemas.microsoft.com/office/drawing/2014/main" id="{4604327F-8AB6-F56A-2B5F-F6D00374589A}"/>
              </a:ext>
            </a:extLst>
          </p:cNvPr>
          <p:cNvSpPr txBox="1"/>
          <p:nvPr/>
        </p:nvSpPr>
        <p:spPr>
          <a:xfrm>
            <a:off x="3768725" y="2811463"/>
            <a:ext cx="1231900" cy="584200"/>
          </a:xfrm>
          <a:prstGeom prst="rect">
            <a:avLst/>
          </a:prstGeom>
          <a:noFill/>
        </p:spPr>
        <p:txBody>
          <a:bodyPr wrap="none" lIns="0" rIns="0">
            <a:spAutoFit/>
          </a:bodyPr>
          <a:lstStyle/>
          <a:p>
            <a:pPr algn="ctr" defTabSz="914330" eaLnBrk="1" fontAlgn="auto" hangingPunct="1">
              <a:lnSpc>
                <a:spcPct val="80000"/>
              </a:lnSpc>
              <a:spcBef>
                <a:spcPts val="0"/>
              </a:spcBef>
              <a:spcAft>
                <a:spcPts val="0"/>
              </a:spcAft>
              <a:defRPr/>
            </a:pPr>
            <a:r>
              <a:rPr lang="en-US" sz="4000" spc="300" dirty="0">
                <a:latin typeface="Playfair Display" charset="0"/>
                <a:ea typeface="Playfair Display" charset="0"/>
                <a:cs typeface="Playfair Display" charset="0"/>
              </a:rPr>
              <a:t>LIFE</a:t>
            </a:r>
          </a:p>
        </p:txBody>
      </p:sp>
      <p:grpSp>
        <p:nvGrpSpPr>
          <p:cNvPr id="74755" name="Group 5">
            <a:extLst>
              <a:ext uri="{FF2B5EF4-FFF2-40B4-BE49-F238E27FC236}">
                <a16:creationId xmlns:a16="http://schemas.microsoft.com/office/drawing/2014/main" id="{4B19145E-D136-E895-82BE-8D5BC0C2822B}"/>
              </a:ext>
            </a:extLst>
          </p:cNvPr>
          <p:cNvGrpSpPr>
            <a:grpSpLocks/>
          </p:cNvGrpSpPr>
          <p:nvPr/>
        </p:nvGrpSpPr>
        <p:grpSpPr bwMode="auto">
          <a:xfrm>
            <a:off x="141288" y="3016250"/>
            <a:ext cx="827087" cy="833438"/>
            <a:chOff x="4141077" y="2782263"/>
            <a:chExt cx="1293474" cy="1306222"/>
          </a:xfrm>
        </p:grpSpPr>
        <p:cxnSp>
          <p:nvCxnSpPr>
            <p:cNvPr id="7" name="Straight Connector 6">
              <a:extLst>
                <a:ext uri="{FF2B5EF4-FFF2-40B4-BE49-F238E27FC236}">
                  <a16:creationId xmlns:a16="http://schemas.microsoft.com/office/drawing/2014/main" id="{9BD2F7F7-9E38-6184-8C0D-2E543739D921}"/>
                </a:ext>
              </a:extLst>
            </p:cNvPr>
            <p:cNvCxnSpPr/>
            <p:nvPr/>
          </p:nvCxnSpPr>
          <p:spPr>
            <a:xfrm flipV="1">
              <a:off x="5245868" y="2782263"/>
              <a:ext cx="183718" cy="1890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254CB0D4-ACD6-35C7-A7F0-3060F491F909}"/>
                </a:ext>
              </a:extLst>
            </p:cNvPr>
            <p:cNvSpPr/>
            <p:nvPr/>
          </p:nvSpPr>
          <p:spPr>
            <a:xfrm>
              <a:off x="4141077" y="2782263"/>
              <a:ext cx="1293474" cy="12937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dirty="0">
                  <a:solidFill>
                    <a:schemeClr val="bg1"/>
                  </a:solidFill>
                </a:rPr>
                <a:t>02</a:t>
              </a:r>
            </a:p>
          </p:txBody>
        </p:sp>
        <p:cxnSp>
          <p:nvCxnSpPr>
            <p:cNvPr id="9" name="Straight Connector 8">
              <a:extLst>
                <a:ext uri="{FF2B5EF4-FFF2-40B4-BE49-F238E27FC236}">
                  <a16:creationId xmlns:a16="http://schemas.microsoft.com/office/drawing/2014/main" id="{4178A1C1-36AF-6A9B-C01A-558DAD0CF051}"/>
                </a:ext>
              </a:extLst>
            </p:cNvPr>
            <p:cNvCxnSpPr/>
            <p:nvPr/>
          </p:nvCxnSpPr>
          <p:spPr>
            <a:xfrm flipV="1">
              <a:off x="4165904" y="3899394"/>
              <a:ext cx="183718" cy="1890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003FA648-76C7-8787-3270-1FC453F9E08C}"/>
              </a:ext>
            </a:extLst>
          </p:cNvPr>
          <p:cNvCxnSpPr/>
          <p:nvPr/>
        </p:nvCxnSpPr>
        <p:spPr>
          <a:xfrm flipV="1">
            <a:off x="4289425" y="0"/>
            <a:ext cx="2492375" cy="2492375"/>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248AA6-3EAC-12FA-9BE0-413B3D9C92BC}"/>
              </a:ext>
            </a:extLst>
          </p:cNvPr>
          <p:cNvCxnSpPr/>
          <p:nvPr/>
        </p:nvCxnSpPr>
        <p:spPr>
          <a:xfrm flipV="1">
            <a:off x="4289425" y="1952625"/>
            <a:ext cx="539750" cy="5397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Picture Placeholder 1">
            <a:extLst>
              <a:ext uri="{FF2B5EF4-FFF2-40B4-BE49-F238E27FC236}">
                <a16:creationId xmlns:a16="http://schemas.microsoft.com/office/drawing/2014/main" id="{8E578B40-8E5A-31A7-78C6-0710BB4A4260}"/>
              </a:ext>
            </a:extLst>
          </p:cNvPr>
          <p:cNvSpPr>
            <a:spLocks noGrp="1"/>
          </p:cNvSpPr>
          <p:nvPr>
            <p:ph type="pic" sz="quarter" idx="12"/>
          </p:nvPr>
        </p:nvSpPr>
        <p:spPr>
          <a:xfrm>
            <a:off x="7621588" y="815975"/>
            <a:ext cx="3692525" cy="5243513"/>
          </a:xfrm>
        </p:spPr>
        <p:txBody>
          <a:bodyPr/>
          <a:lstStyle/>
          <a:p>
            <a:endParaRPr lang="en-RO"/>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8">
            <a:extLst>
              <a:ext uri="{FF2B5EF4-FFF2-40B4-BE49-F238E27FC236}">
                <a16:creationId xmlns:a16="http://schemas.microsoft.com/office/drawing/2014/main" id="{A6C4FFD5-75B6-6C7A-A366-0C1B28178208}"/>
              </a:ext>
            </a:extLst>
          </p:cNvPr>
          <p:cNvGrpSpPr>
            <a:grpSpLocks/>
          </p:cNvGrpSpPr>
          <p:nvPr/>
        </p:nvGrpSpPr>
        <p:grpSpPr bwMode="auto">
          <a:xfrm flipH="1" flipV="1">
            <a:off x="1323975" y="457200"/>
            <a:ext cx="5648325" cy="5648325"/>
            <a:chOff x="-4662444" y="2148396"/>
            <a:chExt cx="5647867" cy="5647865"/>
          </a:xfrm>
        </p:grpSpPr>
        <p:cxnSp>
          <p:nvCxnSpPr>
            <p:cNvPr id="10" name="Straight Connector 9">
              <a:extLst>
                <a:ext uri="{FF2B5EF4-FFF2-40B4-BE49-F238E27FC236}">
                  <a16:creationId xmlns:a16="http://schemas.microsoft.com/office/drawing/2014/main" id="{7A9B9BD3-149C-FDE9-A08E-E70756E8340C}"/>
                </a:ext>
              </a:extLst>
            </p:cNvPr>
            <p:cNvCxnSpPr/>
            <p:nvPr/>
          </p:nvCxnSpPr>
          <p:spPr>
            <a:xfrm flipV="1">
              <a:off x="-4662444" y="2148396"/>
              <a:ext cx="5647867" cy="564786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0B3715-1BBE-BFA7-B172-E16480F5F20B}"/>
                </a:ext>
              </a:extLst>
            </p:cNvPr>
            <p:cNvCxnSpPr/>
            <p:nvPr/>
          </p:nvCxnSpPr>
          <p:spPr>
            <a:xfrm>
              <a:off x="985423" y="2148396"/>
              <a:ext cx="0" cy="574628"/>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6E13AE-FC07-FFB6-BF55-AC147211F4BF}"/>
                </a:ext>
              </a:extLst>
            </p:cNvPr>
            <p:cNvCxnSpPr/>
            <p:nvPr/>
          </p:nvCxnSpPr>
          <p:spPr>
            <a:xfrm flipH="1">
              <a:off x="407620" y="2148396"/>
              <a:ext cx="577803"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pic>
        <p:nvPicPr>
          <p:cNvPr id="48130" name="Picture 12">
            <a:extLst>
              <a:ext uri="{FF2B5EF4-FFF2-40B4-BE49-F238E27FC236}">
                <a16:creationId xmlns:a16="http://schemas.microsoft.com/office/drawing/2014/main" id="{76DDC511-14C2-E54C-518B-D71C459169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5800" y="323850"/>
            <a:ext cx="10848975" cy="7234238"/>
          </a:xfrm>
          <a:prstGeom prst="rect">
            <a:avLst/>
          </a:prstGeom>
          <a:noFill/>
          <a:ln>
            <a:noFill/>
          </a:ln>
          <a:extLst>
            <a:ext uri="{909E8E84-426E-40DD-AFC4-6F175D3DCCD1}">
              <a14:hiddenFill xmlns:a14="http://schemas.microsoft.com/office/drawing/2010/main">
                <a:solidFill>
                  <a:srgbClr val="FFFFFF">
                    <a:alpha val="8509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4CC2214-7107-5152-07C8-B3B641716380}"/>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6BCCD654-7366-5A4F-966D-04D5A8E137C1}" type="slidenum">
              <a:rPr lang="en-US">
                <a:solidFill>
                  <a:schemeClr val="tx1">
                    <a:alpha val="40000"/>
                  </a:schemeClr>
                </a:solidFill>
                <a:latin typeface="+mn-lt"/>
              </a:rPr>
              <a:pPr defTabSz="914330" fontAlgn="auto">
                <a:spcBef>
                  <a:spcPts val="0"/>
                </a:spcBef>
                <a:spcAft>
                  <a:spcPts val="0"/>
                </a:spcAft>
                <a:defRPr/>
              </a:pPr>
              <a:t>3</a:t>
            </a:fld>
            <a:endParaRPr lang="en-US" dirty="0">
              <a:solidFill>
                <a:schemeClr val="tx1">
                  <a:alpha val="40000"/>
                </a:schemeClr>
              </a:solidFill>
              <a:latin typeface="+mn-lt"/>
            </a:endParaRPr>
          </a:p>
        </p:txBody>
      </p:sp>
      <p:sp>
        <p:nvSpPr>
          <p:cNvPr id="48132" name="TextBox 3">
            <a:extLst>
              <a:ext uri="{FF2B5EF4-FFF2-40B4-BE49-F238E27FC236}">
                <a16:creationId xmlns:a16="http://schemas.microsoft.com/office/drawing/2014/main" id="{2FBD032D-54D0-9B6C-825A-BF3D39032F27}"/>
              </a:ext>
            </a:extLst>
          </p:cNvPr>
          <p:cNvSpPr txBox="1">
            <a:spLocks noChangeArrowheads="1"/>
          </p:cNvSpPr>
          <p:nvPr/>
        </p:nvSpPr>
        <p:spPr bwMode="auto">
          <a:xfrm>
            <a:off x="2052638" y="2636838"/>
            <a:ext cx="1266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4800">
                <a:solidFill>
                  <a:schemeClr val="accent1"/>
                </a:solidFill>
                <a:latin typeface="Playfair Display" panose="020F0502020204030204" pitchFamily="34" charset="0"/>
                <a:ea typeface="Playfair Display" panose="020F0502020204030204" pitchFamily="34" charset="0"/>
                <a:cs typeface="Playfair Display" panose="020F0502020204030204" pitchFamily="34" charset="0"/>
              </a:rPr>
              <a:t>John</a:t>
            </a:r>
          </a:p>
        </p:txBody>
      </p:sp>
      <p:sp>
        <p:nvSpPr>
          <p:cNvPr id="48133" name="TextBox 4">
            <a:extLst>
              <a:ext uri="{FF2B5EF4-FFF2-40B4-BE49-F238E27FC236}">
                <a16:creationId xmlns:a16="http://schemas.microsoft.com/office/drawing/2014/main" id="{B06888B8-3F9C-CA89-76B7-261E7143B6AC}"/>
              </a:ext>
            </a:extLst>
          </p:cNvPr>
          <p:cNvSpPr txBox="1">
            <a:spLocks noChangeArrowheads="1"/>
          </p:cNvSpPr>
          <p:nvPr/>
        </p:nvSpPr>
        <p:spPr bwMode="auto">
          <a:xfrm>
            <a:off x="2698750" y="3303588"/>
            <a:ext cx="1339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2400">
                <a:latin typeface="Playfair Display" panose="020F0502020204030204" pitchFamily="34" charset="0"/>
                <a:ea typeface="Playfair Display" panose="020F0502020204030204" pitchFamily="34" charset="0"/>
                <a:cs typeface="Playfair Display" panose="020F0502020204030204" pitchFamily="34" charset="0"/>
              </a:rPr>
              <a:t>Anderson</a:t>
            </a:r>
          </a:p>
        </p:txBody>
      </p:sp>
      <p:cxnSp>
        <p:nvCxnSpPr>
          <p:cNvPr id="6" name="Straight Connector 5">
            <a:extLst>
              <a:ext uri="{FF2B5EF4-FFF2-40B4-BE49-F238E27FC236}">
                <a16:creationId xmlns:a16="http://schemas.microsoft.com/office/drawing/2014/main" id="{CF4C92F3-BDF1-B2E3-617C-53636370302C}"/>
              </a:ext>
            </a:extLst>
          </p:cNvPr>
          <p:cNvCxnSpPr/>
          <p:nvPr/>
        </p:nvCxnSpPr>
        <p:spPr>
          <a:xfrm flipV="1">
            <a:off x="7381875" y="3441700"/>
            <a:ext cx="374650" cy="3746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135" name="TextBox 6">
            <a:extLst>
              <a:ext uri="{FF2B5EF4-FFF2-40B4-BE49-F238E27FC236}">
                <a16:creationId xmlns:a16="http://schemas.microsoft.com/office/drawing/2014/main" id="{74079E5F-9355-DB67-F468-33197E67023D}"/>
              </a:ext>
            </a:extLst>
          </p:cNvPr>
          <p:cNvSpPr txBox="1">
            <a:spLocks noChangeArrowheads="1"/>
          </p:cNvSpPr>
          <p:nvPr/>
        </p:nvSpPr>
        <p:spPr bwMode="auto">
          <a:xfrm>
            <a:off x="1955800" y="5386388"/>
            <a:ext cx="1201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solidFill>
                  <a:schemeClr val="accent1"/>
                </a:solidFill>
                <a:ea typeface="Open Sans ExtraBold" panose="020B0606030504020204" pitchFamily="34" charset="0"/>
                <a:cs typeface="Open Sans ExtraBold" panose="020B0606030504020204" pitchFamily="34" charset="0"/>
              </a:rPr>
              <a:t>Founder, CEO</a:t>
            </a:r>
          </a:p>
        </p:txBody>
      </p:sp>
      <p:sp>
        <p:nvSpPr>
          <p:cNvPr id="8" name="TextBox 7">
            <a:extLst>
              <a:ext uri="{FF2B5EF4-FFF2-40B4-BE49-F238E27FC236}">
                <a16:creationId xmlns:a16="http://schemas.microsoft.com/office/drawing/2014/main" id="{82340777-8FBF-1262-B1B7-C952290C4703}"/>
              </a:ext>
            </a:extLst>
          </p:cNvPr>
          <p:cNvSpPr txBox="1"/>
          <p:nvPr/>
        </p:nvSpPr>
        <p:spPr>
          <a:xfrm>
            <a:off x="7756877" y="3764542"/>
            <a:ext cx="2720852" cy="1075679"/>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B410ED3-A235-AE27-0F1F-6CE35F05E889}"/>
              </a:ext>
            </a:extLst>
          </p:cNvPr>
          <p:cNvSpPr>
            <a:spLocks noGrp="1"/>
          </p:cNvSpPr>
          <p:nvPr>
            <p:ph type="pic" sz="quarter" idx="13"/>
          </p:nvPr>
        </p:nvSpPr>
        <p:spPr>
          <a:xfrm>
            <a:off x="4276725" y="0"/>
            <a:ext cx="2638425" cy="6858000"/>
          </a:xfrm>
        </p:spPr>
        <p:txBody>
          <a:bodyPr/>
          <a:lstStyle/>
          <a:p>
            <a:endParaRPr lang="en-RO"/>
          </a:p>
        </p:txBody>
      </p:sp>
      <p:sp>
        <p:nvSpPr>
          <p:cNvPr id="4" name="Picture Placeholder 3">
            <a:extLst>
              <a:ext uri="{FF2B5EF4-FFF2-40B4-BE49-F238E27FC236}">
                <a16:creationId xmlns:a16="http://schemas.microsoft.com/office/drawing/2014/main" id="{B8AF6079-9727-314C-073D-CB7897947A33}"/>
              </a:ext>
            </a:extLst>
          </p:cNvPr>
          <p:cNvSpPr>
            <a:spLocks noGrp="1"/>
          </p:cNvSpPr>
          <p:nvPr>
            <p:ph type="pic" sz="quarter" idx="14"/>
          </p:nvPr>
        </p:nvSpPr>
        <p:spPr>
          <a:xfrm>
            <a:off x="6915150" y="0"/>
            <a:ext cx="2638425" cy="6858000"/>
          </a:xfrm>
        </p:spPr>
        <p:txBody>
          <a:bodyPr/>
          <a:lstStyle/>
          <a:p>
            <a:endParaRPr lang="en-RO"/>
          </a:p>
        </p:txBody>
      </p:sp>
      <p:sp>
        <p:nvSpPr>
          <p:cNvPr id="5" name="Picture Placeholder 4">
            <a:extLst>
              <a:ext uri="{FF2B5EF4-FFF2-40B4-BE49-F238E27FC236}">
                <a16:creationId xmlns:a16="http://schemas.microsoft.com/office/drawing/2014/main" id="{04D47C10-285A-4636-EF7D-14DC9097E0BA}"/>
              </a:ext>
            </a:extLst>
          </p:cNvPr>
          <p:cNvSpPr>
            <a:spLocks noGrp="1"/>
          </p:cNvSpPr>
          <p:nvPr>
            <p:ph type="pic" sz="quarter" idx="15"/>
          </p:nvPr>
        </p:nvSpPr>
        <p:spPr>
          <a:xfrm>
            <a:off x="9553575" y="0"/>
            <a:ext cx="2638425" cy="6858000"/>
          </a:xfrm>
        </p:spPr>
        <p:txBody>
          <a:bodyPr/>
          <a:lstStyle/>
          <a:p>
            <a:endParaRPr lang="en-RO"/>
          </a:p>
        </p:txBody>
      </p:sp>
      <p:grpSp>
        <p:nvGrpSpPr>
          <p:cNvPr id="75780" name="Group 12">
            <a:extLst>
              <a:ext uri="{FF2B5EF4-FFF2-40B4-BE49-F238E27FC236}">
                <a16:creationId xmlns:a16="http://schemas.microsoft.com/office/drawing/2014/main" id="{8B8350FD-9CAB-0ABA-8267-D642BFA4B552}"/>
              </a:ext>
            </a:extLst>
          </p:cNvPr>
          <p:cNvGrpSpPr>
            <a:grpSpLocks/>
          </p:cNvGrpSpPr>
          <p:nvPr/>
        </p:nvGrpSpPr>
        <p:grpSpPr bwMode="auto">
          <a:xfrm>
            <a:off x="2544763" y="3011488"/>
            <a:ext cx="827087" cy="835025"/>
            <a:chOff x="4141077" y="2782263"/>
            <a:chExt cx="1293474" cy="1306222"/>
          </a:xfrm>
        </p:grpSpPr>
        <p:cxnSp>
          <p:nvCxnSpPr>
            <p:cNvPr id="14" name="Straight Connector 13">
              <a:extLst>
                <a:ext uri="{FF2B5EF4-FFF2-40B4-BE49-F238E27FC236}">
                  <a16:creationId xmlns:a16="http://schemas.microsoft.com/office/drawing/2014/main" id="{241AB489-7159-7393-280E-37E280543288}"/>
                </a:ext>
              </a:extLst>
            </p:cNvPr>
            <p:cNvCxnSpPr/>
            <p:nvPr/>
          </p:nvCxnSpPr>
          <p:spPr>
            <a:xfrm flipV="1">
              <a:off x="5245868" y="2782263"/>
              <a:ext cx="183718" cy="1887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CD1425BC-4E8D-E428-D961-F9D4034B6B9A}"/>
                </a:ext>
              </a:extLst>
            </p:cNvPr>
            <p:cNvSpPr/>
            <p:nvPr/>
          </p:nvSpPr>
          <p:spPr>
            <a:xfrm>
              <a:off x="4141077" y="2782263"/>
              <a:ext cx="1293474" cy="12938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dirty="0">
                <a:solidFill>
                  <a:schemeClr val="bg1"/>
                </a:solidFill>
              </a:endParaRPr>
            </a:p>
          </p:txBody>
        </p:sp>
        <p:cxnSp>
          <p:nvCxnSpPr>
            <p:cNvPr id="16" name="Straight Connector 15">
              <a:extLst>
                <a:ext uri="{FF2B5EF4-FFF2-40B4-BE49-F238E27FC236}">
                  <a16:creationId xmlns:a16="http://schemas.microsoft.com/office/drawing/2014/main" id="{B339FE8F-9C34-589D-3167-D7FD3D71DB58}"/>
                </a:ext>
              </a:extLst>
            </p:cNvPr>
            <p:cNvCxnSpPr/>
            <p:nvPr/>
          </p:nvCxnSpPr>
          <p:spPr>
            <a:xfrm flipV="1">
              <a:off x="4165904" y="3899753"/>
              <a:ext cx="183718" cy="1887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36F1CD85-A1A3-C024-22BD-B4014D0ECFE2}"/>
              </a:ext>
            </a:extLst>
          </p:cNvPr>
          <p:cNvSpPr txBox="1"/>
          <p:nvPr/>
        </p:nvSpPr>
        <p:spPr>
          <a:xfrm>
            <a:off x="2159000" y="3298825"/>
            <a:ext cx="1598613" cy="260350"/>
          </a:xfrm>
          <a:prstGeom prst="rect">
            <a:avLst/>
          </a:prstGeom>
          <a:noFill/>
        </p:spPr>
        <p:txBody>
          <a:bodyPr wrap="none" lIns="0" rIns="0">
            <a:spAutoFit/>
          </a:bodyPr>
          <a:lstStyle/>
          <a:p>
            <a:pPr algn="ctr" defTabSz="914330" eaLnBrk="1" fontAlgn="auto" hangingPunct="1">
              <a:spcBef>
                <a:spcPts val="0"/>
              </a:spcBef>
              <a:spcAft>
                <a:spcPts val="0"/>
              </a:spcAft>
              <a:defRPr/>
            </a:pPr>
            <a:r>
              <a:rPr lang="en-US" sz="1100" b="1" spc="600">
                <a:latin typeface="Open Sans ExtraBold" charset="0"/>
                <a:ea typeface="Open Sans ExtraBold" charset="0"/>
                <a:cs typeface="Open Sans ExtraBold" charset="0"/>
              </a:rPr>
              <a:t>GALLERY #1</a:t>
            </a:r>
            <a:endParaRPr lang="en-US" sz="1100" b="1" spc="600" dirty="0">
              <a:latin typeface="Open Sans ExtraBold" charset="0"/>
              <a:ea typeface="Open Sans ExtraBold" charset="0"/>
              <a:cs typeface="Open Sans ExtraBold" charset="0"/>
            </a:endParaRPr>
          </a:p>
        </p:txBody>
      </p:sp>
      <p:grpSp>
        <p:nvGrpSpPr>
          <p:cNvPr id="75782" name="Group 17">
            <a:extLst>
              <a:ext uri="{FF2B5EF4-FFF2-40B4-BE49-F238E27FC236}">
                <a16:creationId xmlns:a16="http://schemas.microsoft.com/office/drawing/2014/main" id="{FA98DB93-5FCF-CBBE-4F79-B9BCE1E29FFD}"/>
              </a:ext>
            </a:extLst>
          </p:cNvPr>
          <p:cNvGrpSpPr>
            <a:grpSpLocks/>
          </p:cNvGrpSpPr>
          <p:nvPr/>
        </p:nvGrpSpPr>
        <p:grpSpPr bwMode="auto">
          <a:xfrm>
            <a:off x="5180013" y="3011488"/>
            <a:ext cx="825500" cy="835025"/>
            <a:chOff x="4141077" y="2782263"/>
            <a:chExt cx="1293474" cy="1306222"/>
          </a:xfrm>
        </p:grpSpPr>
        <p:cxnSp>
          <p:nvCxnSpPr>
            <p:cNvPr id="19" name="Straight Connector 18">
              <a:extLst>
                <a:ext uri="{FF2B5EF4-FFF2-40B4-BE49-F238E27FC236}">
                  <a16:creationId xmlns:a16="http://schemas.microsoft.com/office/drawing/2014/main" id="{A05EF1C7-82F3-E585-F63C-295B45313090}"/>
                </a:ext>
              </a:extLst>
            </p:cNvPr>
            <p:cNvCxnSpPr/>
            <p:nvPr/>
          </p:nvCxnSpPr>
          <p:spPr>
            <a:xfrm flipV="1">
              <a:off x="5245505" y="2782263"/>
              <a:ext cx="184071" cy="1887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AC7B48C8-D1C4-5F2A-46E5-F069913474D5}"/>
                </a:ext>
              </a:extLst>
            </p:cNvPr>
            <p:cNvSpPr/>
            <p:nvPr/>
          </p:nvSpPr>
          <p:spPr>
            <a:xfrm>
              <a:off x="4141077" y="2782263"/>
              <a:ext cx="1293474" cy="12938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dirty="0">
                <a:solidFill>
                  <a:schemeClr val="bg1"/>
                </a:solidFill>
              </a:endParaRPr>
            </a:p>
          </p:txBody>
        </p:sp>
        <p:cxnSp>
          <p:nvCxnSpPr>
            <p:cNvPr id="21" name="Straight Connector 20">
              <a:extLst>
                <a:ext uri="{FF2B5EF4-FFF2-40B4-BE49-F238E27FC236}">
                  <a16:creationId xmlns:a16="http://schemas.microsoft.com/office/drawing/2014/main" id="{90AD2241-E1D3-8721-5EA7-30E89AAAF85D}"/>
                </a:ext>
              </a:extLst>
            </p:cNvPr>
            <p:cNvCxnSpPr/>
            <p:nvPr/>
          </p:nvCxnSpPr>
          <p:spPr>
            <a:xfrm flipV="1">
              <a:off x="4165952" y="3899753"/>
              <a:ext cx="184071" cy="1887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88CA8432-1D52-F674-B452-4BD2F6421178}"/>
              </a:ext>
            </a:extLst>
          </p:cNvPr>
          <p:cNvSpPr txBox="1"/>
          <p:nvPr/>
        </p:nvSpPr>
        <p:spPr>
          <a:xfrm>
            <a:off x="4794250" y="3298825"/>
            <a:ext cx="1597025" cy="260350"/>
          </a:xfrm>
          <a:prstGeom prst="rect">
            <a:avLst/>
          </a:prstGeom>
          <a:noFill/>
        </p:spPr>
        <p:txBody>
          <a:bodyPr wrap="none" lIns="0" rIns="0">
            <a:spAutoFit/>
          </a:bodyPr>
          <a:lstStyle/>
          <a:p>
            <a:pPr algn="ctr" defTabSz="914330" eaLnBrk="1" fontAlgn="auto" hangingPunct="1">
              <a:spcBef>
                <a:spcPts val="0"/>
              </a:spcBef>
              <a:spcAft>
                <a:spcPts val="0"/>
              </a:spcAft>
              <a:defRPr/>
            </a:pPr>
            <a:r>
              <a:rPr lang="en-US" sz="1100" b="1" spc="600" dirty="0">
                <a:latin typeface="Open Sans ExtraBold" charset="0"/>
                <a:ea typeface="Open Sans ExtraBold" charset="0"/>
                <a:cs typeface="Open Sans ExtraBold" charset="0"/>
              </a:rPr>
              <a:t>GALLERY #2</a:t>
            </a:r>
          </a:p>
        </p:txBody>
      </p:sp>
      <p:grpSp>
        <p:nvGrpSpPr>
          <p:cNvPr id="75784" name="Group 22">
            <a:extLst>
              <a:ext uri="{FF2B5EF4-FFF2-40B4-BE49-F238E27FC236}">
                <a16:creationId xmlns:a16="http://schemas.microsoft.com/office/drawing/2014/main" id="{CA20F5B0-4061-1F32-5244-96AB62707E60}"/>
              </a:ext>
            </a:extLst>
          </p:cNvPr>
          <p:cNvGrpSpPr>
            <a:grpSpLocks/>
          </p:cNvGrpSpPr>
          <p:nvPr/>
        </p:nvGrpSpPr>
        <p:grpSpPr bwMode="auto">
          <a:xfrm>
            <a:off x="7823200" y="3011488"/>
            <a:ext cx="827088" cy="835025"/>
            <a:chOff x="4141077" y="2782263"/>
            <a:chExt cx="1293474" cy="1306222"/>
          </a:xfrm>
        </p:grpSpPr>
        <p:cxnSp>
          <p:nvCxnSpPr>
            <p:cNvPr id="24" name="Straight Connector 23">
              <a:extLst>
                <a:ext uri="{FF2B5EF4-FFF2-40B4-BE49-F238E27FC236}">
                  <a16:creationId xmlns:a16="http://schemas.microsoft.com/office/drawing/2014/main" id="{AC8FF85A-5C5C-4B0E-B097-C144D4FA8E52}"/>
                </a:ext>
              </a:extLst>
            </p:cNvPr>
            <p:cNvCxnSpPr/>
            <p:nvPr/>
          </p:nvCxnSpPr>
          <p:spPr>
            <a:xfrm flipV="1">
              <a:off x="5245868" y="2782263"/>
              <a:ext cx="183718" cy="1887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3DBCF405-4FA0-492F-FB84-1A16793E3883}"/>
                </a:ext>
              </a:extLst>
            </p:cNvPr>
            <p:cNvSpPr/>
            <p:nvPr/>
          </p:nvSpPr>
          <p:spPr>
            <a:xfrm>
              <a:off x="4141077" y="2782263"/>
              <a:ext cx="1293474" cy="12938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dirty="0">
                <a:solidFill>
                  <a:schemeClr val="bg1"/>
                </a:solidFill>
              </a:endParaRPr>
            </a:p>
          </p:txBody>
        </p:sp>
        <p:cxnSp>
          <p:nvCxnSpPr>
            <p:cNvPr id="26" name="Straight Connector 25">
              <a:extLst>
                <a:ext uri="{FF2B5EF4-FFF2-40B4-BE49-F238E27FC236}">
                  <a16:creationId xmlns:a16="http://schemas.microsoft.com/office/drawing/2014/main" id="{9B07210C-6225-DBBD-182F-D969FAED2809}"/>
                </a:ext>
              </a:extLst>
            </p:cNvPr>
            <p:cNvCxnSpPr/>
            <p:nvPr/>
          </p:nvCxnSpPr>
          <p:spPr>
            <a:xfrm flipV="1">
              <a:off x="4165904" y="3899753"/>
              <a:ext cx="183718" cy="1887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456D5B8A-F4F7-16EB-979D-4E8399D7EA8D}"/>
              </a:ext>
            </a:extLst>
          </p:cNvPr>
          <p:cNvSpPr txBox="1"/>
          <p:nvPr/>
        </p:nvSpPr>
        <p:spPr>
          <a:xfrm>
            <a:off x="7437438" y="3298825"/>
            <a:ext cx="1598612" cy="260350"/>
          </a:xfrm>
          <a:prstGeom prst="rect">
            <a:avLst/>
          </a:prstGeom>
          <a:noFill/>
        </p:spPr>
        <p:txBody>
          <a:bodyPr wrap="none" lIns="0" rIns="0">
            <a:spAutoFit/>
          </a:bodyPr>
          <a:lstStyle/>
          <a:p>
            <a:pPr algn="ctr" defTabSz="914330" eaLnBrk="1" fontAlgn="auto" hangingPunct="1">
              <a:spcBef>
                <a:spcPts val="0"/>
              </a:spcBef>
              <a:spcAft>
                <a:spcPts val="0"/>
              </a:spcAft>
              <a:defRPr/>
            </a:pPr>
            <a:r>
              <a:rPr lang="en-US" sz="1100" b="1" spc="600" dirty="0">
                <a:latin typeface="Open Sans ExtraBold" charset="0"/>
                <a:ea typeface="Open Sans ExtraBold" charset="0"/>
                <a:cs typeface="Open Sans ExtraBold" charset="0"/>
              </a:rPr>
              <a:t>GALLERY #3</a:t>
            </a:r>
          </a:p>
        </p:txBody>
      </p:sp>
      <p:grpSp>
        <p:nvGrpSpPr>
          <p:cNvPr id="75786" name="Group 27">
            <a:extLst>
              <a:ext uri="{FF2B5EF4-FFF2-40B4-BE49-F238E27FC236}">
                <a16:creationId xmlns:a16="http://schemas.microsoft.com/office/drawing/2014/main" id="{A87314D6-0029-4BB6-8C8C-245C9FADE1D9}"/>
              </a:ext>
            </a:extLst>
          </p:cNvPr>
          <p:cNvGrpSpPr>
            <a:grpSpLocks/>
          </p:cNvGrpSpPr>
          <p:nvPr/>
        </p:nvGrpSpPr>
        <p:grpSpPr bwMode="auto">
          <a:xfrm>
            <a:off x="10458450" y="3011488"/>
            <a:ext cx="827088" cy="835025"/>
            <a:chOff x="4141077" y="2782263"/>
            <a:chExt cx="1293474" cy="1306222"/>
          </a:xfrm>
        </p:grpSpPr>
        <p:cxnSp>
          <p:nvCxnSpPr>
            <p:cNvPr id="29" name="Straight Connector 28">
              <a:extLst>
                <a:ext uri="{FF2B5EF4-FFF2-40B4-BE49-F238E27FC236}">
                  <a16:creationId xmlns:a16="http://schemas.microsoft.com/office/drawing/2014/main" id="{C0F9F6BB-73F0-ACC6-9587-B0D2A95D903D}"/>
                </a:ext>
              </a:extLst>
            </p:cNvPr>
            <p:cNvCxnSpPr/>
            <p:nvPr/>
          </p:nvCxnSpPr>
          <p:spPr>
            <a:xfrm flipV="1">
              <a:off x="5245868" y="2782263"/>
              <a:ext cx="183718" cy="1887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A22FD62E-6B1A-8BB9-DA54-D234F05FDE76}"/>
                </a:ext>
              </a:extLst>
            </p:cNvPr>
            <p:cNvSpPr/>
            <p:nvPr/>
          </p:nvSpPr>
          <p:spPr>
            <a:xfrm>
              <a:off x="4141077" y="2782263"/>
              <a:ext cx="1293474" cy="12938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dirty="0">
                <a:solidFill>
                  <a:schemeClr val="bg1"/>
                </a:solidFill>
              </a:endParaRPr>
            </a:p>
          </p:txBody>
        </p:sp>
        <p:cxnSp>
          <p:nvCxnSpPr>
            <p:cNvPr id="31" name="Straight Connector 30">
              <a:extLst>
                <a:ext uri="{FF2B5EF4-FFF2-40B4-BE49-F238E27FC236}">
                  <a16:creationId xmlns:a16="http://schemas.microsoft.com/office/drawing/2014/main" id="{526A61D1-C2D7-ABA9-C360-B60439171CD3}"/>
                </a:ext>
              </a:extLst>
            </p:cNvPr>
            <p:cNvCxnSpPr/>
            <p:nvPr/>
          </p:nvCxnSpPr>
          <p:spPr>
            <a:xfrm flipV="1">
              <a:off x="4165904" y="3899753"/>
              <a:ext cx="183718" cy="1887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FA4B9C6A-60C9-E32F-F4E6-ABD8583D00FA}"/>
              </a:ext>
            </a:extLst>
          </p:cNvPr>
          <p:cNvSpPr txBox="1"/>
          <p:nvPr/>
        </p:nvSpPr>
        <p:spPr>
          <a:xfrm>
            <a:off x="10072688" y="3298825"/>
            <a:ext cx="1598612" cy="260350"/>
          </a:xfrm>
          <a:prstGeom prst="rect">
            <a:avLst/>
          </a:prstGeom>
          <a:noFill/>
        </p:spPr>
        <p:txBody>
          <a:bodyPr wrap="none" lIns="0" rIns="0">
            <a:spAutoFit/>
          </a:bodyPr>
          <a:lstStyle/>
          <a:p>
            <a:pPr algn="ctr" defTabSz="914330" eaLnBrk="1" fontAlgn="auto" hangingPunct="1">
              <a:spcBef>
                <a:spcPts val="0"/>
              </a:spcBef>
              <a:spcAft>
                <a:spcPts val="0"/>
              </a:spcAft>
              <a:defRPr/>
            </a:pPr>
            <a:r>
              <a:rPr lang="en-US" sz="1100" b="1" spc="600" dirty="0">
                <a:latin typeface="Open Sans ExtraBold" charset="0"/>
                <a:ea typeface="Open Sans ExtraBold" charset="0"/>
                <a:cs typeface="Open Sans ExtraBold" charset="0"/>
              </a:rPr>
              <a:t>GALLERY #4</a:t>
            </a:r>
          </a:p>
        </p:txBody>
      </p:sp>
      <p:sp>
        <p:nvSpPr>
          <p:cNvPr id="9" name="Picture Placeholder 8">
            <a:extLst>
              <a:ext uri="{FF2B5EF4-FFF2-40B4-BE49-F238E27FC236}">
                <a16:creationId xmlns:a16="http://schemas.microsoft.com/office/drawing/2014/main" id="{573C153C-795F-A0F2-D7D2-F9B79363EFAB}"/>
              </a:ext>
            </a:extLst>
          </p:cNvPr>
          <p:cNvSpPr>
            <a:spLocks noGrp="1"/>
          </p:cNvSpPr>
          <p:nvPr>
            <p:ph type="pic" sz="quarter" idx="12"/>
          </p:nvPr>
        </p:nvSpPr>
        <p:spPr>
          <a:xfrm>
            <a:off x="1638300" y="0"/>
            <a:ext cx="2638425" cy="6858000"/>
          </a:xfrm>
        </p:spPr>
        <p:txBody>
          <a:bodyPr/>
          <a:lstStyle/>
          <a:p>
            <a:endParaRPr lang="en-RO"/>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7DDFA25A-D225-B582-5E17-E8D7266E87CB}"/>
              </a:ext>
            </a:extLst>
          </p:cNvPr>
          <p:cNvSpPr>
            <a:spLocks noGrp="1" noChangeArrowheads="1"/>
          </p:cNvSpPr>
          <p:nvPr>
            <p:ph type="title"/>
          </p:nvPr>
        </p:nvSpPr>
        <p:spPr bwMode="auto">
          <a:xfrm>
            <a:off x="1955800" y="990600"/>
            <a:ext cx="3684588"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Our Latest</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Works</a:t>
            </a:r>
          </a:p>
        </p:txBody>
      </p:sp>
      <p:sp>
        <p:nvSpPr>
          <p:cNvPr id="3" name="Slide Number Placeholder 2">
            <a:extLst>
              <a:ext uri="{FF2B5EF4-FFF2-40B4-BE49-F238E27FC236}">
                <a16:creationId xmlns:a16="http://schemas.microsoft.com/office/drawing/2014/main" id="{B687BC41-77C4-F05D-B32D-C7F6F2E56FD2}"/>
              </a:ext>
            </a:extLst>
          </p:cNvPr>
          <p:cNvSpPr>
            <a:spLocks noGrp="1"/>
          </p:cNvSpPr>
          <p:nvPr>
            <p:ph type="sldNum" sz="quarter" idx="14"/>
          </p:nvPr>
        </p:nvSpPr>
        <p:spPr>
          <a:xfrm>
            <a:off x="11560052" y="6354830"/>
            <a:ext cx="513735" cy="227164"/>
          </a:xfrm>
        </p:spPr>
        <p:txBody>
          <a:bodyPr rtlCol="0"/>
          <a:lstStyle/>
          <a:p>
            <a:pPr defTabSz="914330" fontAlgn="auto">
              <a:spcBef>
                <a:spcPts val="0"/>
              </a:spcBef>
              <a:spcAft>
                <a:spcPts val="0"/>
              </a:spcAft>
              <a:defRPr/>
            </a:pPr>
            <a:fld id="{9379D124-F6A8-AF45-8DAE-CD621A5D0228}" type="slidenum">
              <a:rPr lang="en-US">
                <a:solidFill>
                  <a:schemeClr val="tx1">
                    <a:alpha val="40000"/>
                  </a:schemeClr>
                </a:solidFill>
                <a:latin typeface="+mn-lt"/>
              </a:rPr>
              <a:pPr defTabSz="914330" fontAlgn="auto">
                <a:spcBef>
                  <a:spcPts val="0"/>
                </a:spcBef>
                <a:spcAft>
                  <a:spcPts val="0"/>
                </a:spcAft>
                <a:defRPr/>
              </a:pPr>
              <a:t>31</a:t>
            </a:fld>
            <a:endParaRPr lang="en-US" dirty="0">
              <a:solidFill>
                <a:schemeClr val="tx1">
                  <a:alpha val="40000"/>
                </a:schemeClr>
              </a:solidFill>
              <a:latin typeface="+mn-lt"/>
            </a:endParaRPr>
          </a:p>
        </p:txBody>
      </p:sp>
      <p:cxnSp>
        <p:nvCxnSpPr>
          <p:cNvPr id="7" name="Straight Connector 6">
            <a:extLst>
              <a:ext uri="{FF2B5EF4-FFF2-40B4-BE49-F238E27FC236}">
                <a16:creationId xmlns:a16="http://schemas.microsoft.com/office/drawing/2014/main" id="{BF9F4CC6-5219-64FD-99B8-115A7A3DEEE4}"/>
              </a:ext>
            </a:extLst>
          </p:cNvPr>
          <p:cNvCxnSpPr/>
          <p:nvPr/>
        </p:nvCxnSpPr>
        <p:spPr>
          <a:xfrm flipV="1">
            <a:off x="1955800" y="0"/>
            <a:ext cx="2492375" cy="2492375"/>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AC2AD50-2977-09A1-B981-48FC76BD1EFA}"/>
              </a:ext>
            </a:extLst>
          </p:cNvPr>
          <p:cNvCxnSpPr/>
          <p:nvPr/>
        </p:nvCxnSpPr>
        <p:spPr>
          <a:xfrm flipV="1">
            <a:off x="1955800" y="1952625"/>
            <a:ext cx="538163" cy="5397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6805" name="TextBox 8">
            <a:extLst>
              <a:ext uri="{FF2B5EF4-FFF2-40B4-BE49-F238E27FC236}">
                <a16:creationId xmlns:a16="http://schemas.microsoft.com/office/drawing/2014/main" id="{02BEC378-DC30-4B30-3C89-DD3FAAB0BA6F}"/>
              </a:ext>
            </a:extLst>
          </p:cNvPr>
          <p:cNvSpPr txBox="1">
            <a:spLocks noChangeArrowheads="1"/>
          </p:cNvSpPr>
          <p:nvPr/>
        </p:nvSpPr>
        <p:spPr bwMode="auto">
          <a:xfrm>
            <a:off x="8185150" y="3963988"/>
            <a:ext cx="1539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Addam Kula, CEO</a:t>
            </a:r>
          </a:p>
        </p:txBody>
      </p:sp>
      <p:sp>
        <p:nvSpPr>
          <p:cNvPr id="10" name="TextBox 9">
            <a:extLst>
              <a:ext uri="{FF2B5EF4-FFF2-40B4-BE49-F238E27FC236}">
                <a16:creationId xmlns:a16="http://schemas.microsoft.com/office/drawing/2014/main" id="{89A54EF2-C2C0-FB11-858C-E1EF3CFF6045}"/>
              </a:ext>
            </a:extLst>
          </p:cNvPr>
          <p:cNvSpPr txBox="1"/>
          <p:nvPr/>
        </p:nvSpPr>
        <p:spPr>
          <a:xfrm>
            <a:off x="8186294" y="4389526"/>
            <a:ext cx="2720852" cy="1075679"/>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a:t>
            </a:r>
          </a:p>
        </p:txBody>
      </p:sp>
      <p:sp>
        <p:nvSpPr>
          <p:cNvPr id="4" name="Picture Placeholder 3">
            <a:extLst>
              <a:ext uri="{FF2B5EF4-FFF2-40B4-BE49-F238E27FC236}">
                <a16:creationId xmlns:a16="http://schemas.microsoft.com/office/drawing/2014/main" id="{83EE927A-5AC6-098D-193F-324BCBE97DA1}"/>
              </a:ext>
            </a:extLst>
          </p:cNvPr>
          <p:cNvSpPr>
            <a:spLocks noGrp="1"/>
          </p:cNvSpPr>
          <p:nvPr>
            <p:ph type="pic" sz="quarter" idx="12"/>
          </p:nvPr>
        </p:nvSpPr>
        <p:spPr>
          <a:xfrm>
            <a:off x="4591050" y="1150938"/>
            <a:ext cx="7600950" cy="2278062"/>
          </a:xfrm>
        </p:spPr>
        <p:txBody>
          <a:bodyPr/>
          <a:lstStyle/>
          <a:p>
            <a:endParaRPr lang="en-RO"/>
          </a:p>
        </p:txBody>
      </p:sp>
      <p:sp>
        <p:nvSpPr>
          <p:cNvPr id="5" name="Picture Placeholder 4">
            <a:extLst>
              <a:ext uri="{FF2B5EF4-FFF2-40B4-BE49-F238E27FC236}">
                <a16:creationId xmlns:a16="http://schemas.microsoft.com/office/drawing/2014/main" id="{9373A87B-97B0-A6BB-3BA1-EE5FDFE16F3B}"/>
              </a:ext>
            </a:extLst>
          </p:cNvPr>
          <p:cNvSpPr>
            <a:spLocks noGrp="1"/>
          </p:cNvSpPr>
          <p:nvPr>
            <p:ph type="pic" sz="quarter" idx="13"/>
          </p:nvPr>
        </p:nvSpPr>
        <p:spPr>
          <a:xfrm>
            <a:off x="-1588" y="3563938"/>
            <a:ext cx="7599363" cy="2278062"/>
          </a:xfrm>
        </p:spPr>
        <p:txBody>
          <a:bodyPr/>
          <a:lstStyle/>
          <a:p>
            <a:endParaRPr lang="en-RO"/>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BD3992-40A5-02AF-121B-3DB2A68828F8}"/>
              </a:ext>
            </a:extLst>
          </p:cNvPr>
          <p:cNvSpPr>
            <a:spLocks noGrp="1"/>
          </p:cNvSpPr>
          <p:nvPr>
            <p:ph type="pic" sz="quarter" idx="12"/>
          </p:nvPr>
        </p:nvSpPr>
        <p:spPr>
          <a:xfrm>
            <a:off x="1970088" y="0"/>
            <a:ext cx="4529137" cy="3702050"/>
          </a:xfrm>
        </p:spPr>
        <p:txBody>
          <a:bodyPr/>
          <a:lstStyle/>
          <a:p>
            <a:endParaRPr lang="en-RO"/>
          </a:p>
        </p:txBody>
      </p:sp>
      <p:sp>
        <p:nvSpPr>
          <p:cNvPr id="4" name="Picture Placeholder 3">
            <a:extLst>
              <a:ext uri="{FF2B5EF4-FFF2-40B4-BE49-F238E27FC236}">
                <a16:creationId xmlns:a16="http://schemas.microsoft.com/office/drawing/2014/main" id="{5FB02663-E1C4-62A4-4B4C-5F651FD46F8A}"/>
              </a:ext>
            </a:extLst>
          </p:cNvPr>
          <p:cNvSpPr>
            <a:spLocks noGrp="1"/>
          </p:cNvSpPr>
          <p:nvPr>
            <p:ph type="pic" sz="quarter" idx="13"/>
          </p:nvPr>
        </p:nvSpPr>
        <p:spPr>
          <a:xfrm>
            <a:off x="6577013" y="0"/>
            <a:ext cx="4529137" cy="3702050"/>
          </a:xfrm>
        </p:spPr>
        <p:txBody>
          <a:bodyPr/>
          <a:lstStyle/>
          <a:p>
            <a:endParaRPr lang="en-RO"/>
          </a:p>
        </p:txBody>
      </p:sp>
      <p:sp>
        <p:nvSpPr>
          <p:cNvPr id="2" name="Slide Number Placeholder 1">
            <a:extLst>
              <a:ext uri="{FF2B5EF4-FFF2-40B4-BE49-F238E27FC236}">
                <a16:creationId xmlns:a16="http://schemas.microsoft.com/office/drawing/2014/main" id="{1FDFAAFF-2049-2D5F-DC39-9CADE0378448}"/>
              </a:ext>
            </a:extLst>
          </p:cNvPr>
          <p:cNvSpPr>
            <a:spLocks noGrp="1"/>
          </p:cNvSpPr>
          <p:nvPr>
            <p:ph type="sldNum" sz="quarter" idx="14"/>
          </p:nvPr>
        </p:nvSpPr>
        <p:spPr>
          <a:xfrm>
            <a:off x="11560052" y="6354830"/>
            <a:ext cx="513735" cy="227164"/>
          </a:xfrm>
        </p:spPr>
        <p:txBody>
          <a:bodyPr rtlCol="0"/>
          <a:lstStyle/>
          <a:p>
            <a:pPr defTabSz="914330" fontAlgn="auto">
              <a:spcBef>
                <a:spcPts val="0"/>
              </a:spcBef>
              <a:spcAft>
                <a:spcPts val="0"/>
              </a:spcAft>
              <a:defRPr/>
            </a:pPr>
            <a:fld id="{04D15960-7A33-C74D-8622-D67AA3633062}" type="slidenum">
              <a:rPr lang="en-US">
                <a:solidFill>
                  <a:schemeClr val="tx1">
                    <a:alpha val="40000"/>
                  </a:schemeClr>
                </a:solidFill>
                <a:latin typeface="+mn-lt"/>
              </a:rPr>
              <a:pPr defTabSz="914330" fontAlgn="auto">
                <a:spcBef>
                  <a:spcPts val="0"/>
                </a:spcBef>
                <a:spcAft>
                  <a:spcPts val="0"/>
                </a:spcAft>
                <a:defRPr/>
              </a:pPr>
              <a:t>32</a:t>
            </a:fld>
            <a:endParaRPr lang="en-US" dirty="0">
              <a:solidFill>
                <a:schemeClr val="tx1">
                  <a:alpha val="40000"/>
                </a:schemeClr>
              </a:solidFill>
              <a:latin typeface="+mn-lt"/>
            </a:endParaRPr>
          </a:p>
        </p:txBody>
      </p:sp>
      <p:sp>
        <p:nvSpPr>
          <p:cNvPr id="77828" name="TextBox 7">
            <a:extLst>
              <a:ext uri="{FF2B5EF4-FFF2-40B4-BE49-F238E27FC236}">
                <a16:creationId xmlns:a16="http://schemas.microsoft.com/office/drawing/2014/main" id="{EA4751D8-C425-CCE8-EB18-32B076626608}"/>
              </a:ext>
            </a:extLst>
          </p:cNvPr>
          <p:cNvSpPr txBox="1">
            <a:spLocks noChangeArrowheads="1"/>
          </p:cNvSpPr>
          <p:nvPr/>
        </p:nvSpPr>
        <p:spPr bwMode="auto">
          <a:xfrm>
            <a:off x="1970088" y="4184650"/>
            <a:ext cx="1392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Write Title here</a:t>
            </a:r>
          </a:p>
        </p:txBody>
      </p:sp>
      <p:sp>
        <p:nvSpPr>
          <p:cNvPr id="9" name="TextBox 8">
            <a:extLst>
              <a:ext uri="{FF2B5EF4-FFF2-40B4-BE49-F238E27FC236}">
                <a16:creationId xmlns:a16="http://schemas.microsoft.com/office/drawing/2014/main" id="{12C53C22-3711-3503-AC11-96B819D98078}"/>
              </a:ext>
            </a:extLst>
          </p:cNvPr>
          <p:cNvSpPr txBox="1"/>
          <p:nvPr/>
        </p:nvSpPr>
        <p:spPr>
          <a:xfrm>
            <a:off x="1971394" y="4609863"/>
            <a:ext cx="3402294"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a:t>
            </a:r>
          </a:p>
        </p:txBody>
      </p:sp>
      <p:cxnSp>
        <p:nvCxnSpPr>
          <p:cNvPr id="10" name="Straight Connector 9">
            <a:extLst>
              <a:ext uri="{FF2B5EF4-FFF2-40B4-BE49-F238E27FC236}">
                <a16:creationId xmlns:a16="http://schemas.microsoft.com/office/drawing/2014/main" id="{10C503F2-8514-631A-B2CF-14CF10427C2E}"/>
              </a:ext>
            </a:extLst>
          </p:cNvPr>
          <p:cNvCxnSpPr/>
          <p:nvPr/>
        </p:nvCxnSpPr>
        <p:spPr>
          <a:xfrm flipV="1">
            <a:off x="1970088" y="2587625"/>
            <a:ext cx="1377950" cy="1377950"/>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AE23FE-88D6-0A50-5C12-C89E5E964B65}"/>
              </a:ext>
            </a:extLst>
          </p:cNvPr>
          <p:cNvCxnSpPr/>
          <p:nvPr/>
        </p:nvCxnSpPr>
        <p:spPr>
          <a:xfrm flipV="1">
            <a:off x="1970088" y="3425825"/>
            <a:ext cx="539750" cy="5397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7832" name="TextBox 11">
            <a:extLst>
              <a:ext uri="{FF2B5EF4-FFF2-40B4-BE49-F238E27FC236}">
                <a16:creationId xmlns:a16="http://schemas.microsoft.com/office/drawing/2014/main" id="{184BC4A1-87A2-269C-C76C-F53542E40110}"/>
              </a:ext>
            </a:extLst>
          </p:cNvPr>
          <p:cNvSpPr txBox="1">
            <a:spLocks noChangeArrowheads="1"/>
          </p:cNvSpPr>
          <p:nvPr/>
        </p:nvSpPr>
        <p:spPr bwMode="auto">
          <a:xfrm>
            <a:off x="6577013" y="4184650"/>
            <a:ext cx="1390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Write Title here</a:t>
            </a:r>
          </a:p>
        </p:txBody>
      </p:sp>
      <p:sp>
        <p:nvSpPr>
          <p:cNvPr id="13" name="TextBox 12">
            <a:extLst>
              <a:ext uri="{FF2B5EF4-FFF2-40B4-BE49-F238E27FC236}">
                <a16:creationId xmlns:a16="http://schemas.microsoft.com/office/drawing/2014/main" id="{EA8F63CE-E4C7-0364-7A3D-D7253B3EB6EF}"/>
              </a:ext>
            </a:extLst>
          </p:cNvPr>
          <p:cNvSpPr txBox="1"/>
          <p:nvPr/>
        </p:nvSpPr>
        <p:spPr>
          <a:xfrm>
            <a:off x="6577623" y="4609863"/>
            <a:ext cx="3402294"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a:t>
            </a:r>
          </a:p>
        </p:txBody>
      </p:sp>
      <p:cxnSp>
        <p:nvCxnSpPr>
          <p:cNvPr id="14" name="Straight Connector 13">
            <a:extLst>
              <a:ext uri="{FF2B5EF4-FFF2-40B4-BE49-F238E27FC236}">
                <a16:creationId xmlns:a16="http://schemas.microsoft.com/office/drawing/2014/main" id="{20B5F43F-710D-DC90-A54C-A3056FCD3B49}"/>
              </a:ext>
            </a:extLst>
          </p:cNvPr>
          <p:cNvCxnSpPr/>
          <p:nvPr/>
        </p:nvCxnSpPr>
        <p:spPr>
          <a:xfrm flipV="1">
            <a:off x="6577013" y="2514600"/>
            <a:ext cx="1450975" cy="1450975"/>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AE3368-FAE6-2F30-839F-015A06702017}"/>
              </a:ext>
            </a:extLst>
          </p:cNvPr>
          <p:cNvCxnSpPr/>
          <p:nvPr/>
        </p:nvCxnSpPr>
        <p:spPr>
          <a:xfrm flipV="1">
            <a:off x="6577013" y="3425825"/>
            <a:ext cx="538162" cy="5397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C7BA70-0615-63FA-7F7F-200B689E4F2D}"/>
              </a:ext>
            </a:extLst>
          </p:cNvPr>
          <p:cNvSpPr>
            <a:spLocks noGrp="1"/>
          </p:cNvSpPr>
          <p:nvPr>
            <p:ph type="sldNum" sz="quarter" idx="14"/>
          </p:nvPr>
        </p:nvSpPr>
        <p:spPr>
          <a:xfrm>
            <a:off x="11560052" y="6354830"/>
            <a:ext cx="513735" cy="227164"/>
          </a:xfrm>
        </p:spPr>
        <p:txBody>
          <a:bodyPr rtlCol="0"/>
          <a:lstStyle/>
          <a:p>
            <a:pPr defTabSz="914330" fontAlgn="auto">
              <a:spcBef>
                <a:spcPts val="0"/>
              </a:spcBef>
              <a:spcAft>
                <a:spcPts val="0"/>
              </a:spcAft>
              <a:defRPr/>
            </a:pPr>
            <a:fld id="{067397FA-173D-3B4E-B43B-8593CFFE249F}" type="slidenum">
              <a:rPr lang="en-US">
                <a:solidFill>
                  <a:schemeClr val="tx1">
                    <a:alpha val="40000"/>
                  </a:schemeClr>
                </a:solidFill>
                <a:latin typeface="+mn-lt"/>
              </a:rPr>
              <a:pPr defTabSz="914330" fontAlgn="auto">
                <a:spcBef>
                  <a:spcPts val="0"/>
                </a:spcBef>
                <a:spcAft>
                  <a:spcPts val="0"/>
                </a:spcAft>
                <a:defRPr/>
              </a:pPr>
              <a:t>33</a:t>
            </a:fld>
            <a:endParaRPr lang="en-US" dirty="0">
              <a:solidFill>
                <a:schemeClr val="tx1">
                  <a:alpha val="40000"/>
                </a:schemeClr>
              </a:solidFill>
              <a:latin typeface="+mn-lt"/>
            </a:endParaRPr>
          </a:p>
        </p:txBody>
      </p:sp>
      <p:sp>
        <p:nvSpPr>
          <p:cNvPr id="78850" name="TextBox 7">
            <a:extLst>
              <a:ext uri="{FF2B5EF4-FFF2-40B4-BE49-F238E27FC236}">
                <a16:creationId xmlns:a16="http://schemas.microsoft.com/office/drawing/2014/main" id="{FFD02156-82CB-DEAF-9C8E-AF2CF01BE09A}"/>
              </a:ext>
            </a:extLst>
          </p:cNvPr>
          <p:cNvSpPr txBox="1">
            <a:spLocks noChangeArrowheads="1"/>
          </p:cNvSpPr>
          <p:nvPr/>
        </p:nvSpPr>
        <p:spPr bwMode="auto">
          <a:xfrm>
            <a:off x="1970088" y="1363663"/>
            <a:ext cx="1392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Write Title here</a:t>
            </a:r>
          </a:p>
        </p:txBody>
      </p:sp>
      <p:sp>
        <p:nvSpPr>
          <p:cNvPr id="9" name="TextBox 8">
            <a:extLst>
              <a:ext uri="{FF2B5EF4-FFF2-40B4-BE49-F238E27FC236}">
                <a16:creationId xmlns:a16="http://schemas.microsoft.com/office/drawing/2014/main" id="{5B5B8649-61A1-B6CB-C064-319F20B0A3F4}"/>
              </a:ext>
            </a:extLst>
          </p:cNvPr>
          <p:cNvSpPr txBox="1"/>
          <p:nvPr/>
        </p:nvSpPr>
        <p:spPr>
          <a:xfrm>
            <a:off x="1971394" y="1789545"/>
            <a:ext cx="3402294"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a:t>
            </a:r>
          </a:p>
        </p:txBody>
      </p:sp>
      <p:cxnSp>
        <p:nvCxnSpPr>
          <p:cNvPr id="10" name="Straight Connector 9">
            <a:extLst>
              <a:ext uri="{FF2B5EF4-FFF2-40B4-BE49-F238E27FC236}">
                <a16:creationId xmlns:a16="http://schemas.microsoft.com/office/drawing/2014/main" id="{04F67F65-8809-66FC-1CB3-D9B47EF4C5D1}"/>
              </a:ext>
            </a:extLst>
          </p:cNvPr>
          <p:cNvCxnSpPr/>
          <p:nvPr/>
        </p:nvCxnSpPr>
        <p:spPr>
          <a:xfrm flipV="1">
            <a:off x="1970088" y="-233363"/>
            <a:ext cx="1377950" cy="1377951"/>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534A19-4E08-FF55-4A5B-1F42C5EEC5A3}"/>
              </a:ext>
            </a:extLst>
          </p:cNvPr>
          <p:cNvCxnSpPr/>
          <p:nvPr/>
        </p:nvCxnSpPr>
        <p:spPr>
          <a:xfrm flipV="1">
            <a:off x="1970088" y="857250"/>
            <a:ext cx="287337" cy="2873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8854" name="TextBox 11">
            <a:extLst>
              <a:ext uri="{FF2B5EF4-FFF2-40B4-BE49-F238E27FC236}">
                <a16:creationId xmlns:a16="http://schemas.microsoft.com/office/drawing/2014/main" id="{B649256E-54D4-9561-6BD0-3535A4918334}"/>
              </a:ext>
            </a:extLst>
          </p:cNvPr>
          <p:cNvSpPr txBox="1">
            <a:spLocks noChangeArrowheads="1"/>
          </p:cNvSpPr>
          <p:nvPr/>
        </p:nvSpPr>
        <p:spPr bwMode="auto">
          <a:xfrm>
            <a:off x="6577013" y="1363663"/>
            <a:ext cx="1390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Write Title here</a:t>
            </a:r>
          </a:p>
        </p:txBody>
      </p:sp>
      <p:sp>
        <p:nvSpPr>
          <p:cNvPr id="13" name="TextBox 12">
            <a:extLst>
              <a:ext uri="{FF2B5EF4-FFF2-40B4-BE49-F238E27FC236}">
                <a16:creationId xmlns:a16="http://schemas.microsoft.com/office/drawing/2014/main" id="{C8E35D2F-C9DA-A010-A532-58DA9D2565F8}"/>
              </a:ext>
            </a:extLst>
          </p:cNvPr>
          <p:cNvSpPr txBox="1"/>
          <p:nvPr/>
        </p:nvSpPr>
        <p:spPr>
          <a:xfrm>
            <a:off x="6577623" y="1789545"/>
            <a:ext cx="3402294"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a:t>
            </a:r>
          </a:p>
        </p:txBody>
      </p:sp>
      <p:cxnSp>
        <p:nvCxnSpPr>
          <p:cNvPr id="14" name="Straight Connector 13">
            <a:extLst>
              <a:ext uri="{FF2B5EF4-FFF2-40B4-BE49-F238E27FC236}">
                <a16:creationId xmlns:a16="http://schemas.microsoft.com/office/drawing/2014/main" id="{6EDD4E55-E6F1-5409-F662-EFBF4E1DECA5}"/>
              </a:ext>
            </a:extLst>
          </p:cNvPr>
          <p:cNvCxnSpPr/>
          <p:nvPr/>
        </p:nvCxnSpPr>
        <p:spPr>
          <a:xfrm flipV="1">
            <a:off x="6577013" y="-306388"/>
            <a:ext cx="1450975" cy="1450976"/>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7225F3-B4C2-9CDC-B384-3D1C3B9DF26C}"/>
              </a:ext>
            </a:extLst>
          </p:cNvPr>
          <p:cNvCxnSpPr/>
          <p:nvPr/>
        </p:nvCxnSpPr>
        <p:spPr>
          <a:xfrm flipV="1">
            <a:off x="6577013" y="858838"/>
            <a:ext cx="285750" cy="2857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242D3D5-03BE-2DBA-EDFE-2E2C4359275A}"/>
              </a:ext>
            </a:extLst>
          </p:cNvPr>
          <p:cNvSpPr>
            <a:spLocks noGrp="1"/>
          </p:cNvSpPr>
          <p:nvPr>
            <p:ph type="pic" sz="quarter" idx="12"/>
          </p:nvPr>
        </p:nvSpPr>
        <p:spPr>
          <a:xfrm>
            <a:off x="1970088" y="3155950"/>
            <a:ext cx="4529137" cy="3702050"/>
          </a:xfrm>
        </p:spPr>
        <p:txBody>
          <a:bodyPr/>
          <a:lstStyle/>
          <a:p>
            <a:endParaRPr lang="en-RO"/>
          </a:p>
        </p:txBody>
      </p:sp>
      <p:sp>
        <p:nvSpPr>
          <p:cNvPr id="4" name="Picture Placeholder 3">
            <a:extLst>
              <a:ext uri="{FF2B5EF4-FFF2-40B4-BE49-F238E27FC236}">
                <a16:creationId xmlns:a16="http://schemas.microsoft.com/office/drawing/2014/main" id="{8F322511-8E7A-6C0A-A799-B85F26F04AB0}"/>
              </a:ext>
            </a:extLst>
          </p:cNvPr>
          <p:cNvSpPr>
            <a:spLocks noGrp="1"/>
          </p:cNvSpPr>
          <p:nvPr>
            <p:ph type="pic" sz="quarter" idx="13"/>
          </p:nvPr>
        </p:nvSpPr>
        <p:spPr>
          <a:xfrm>
            <a:off x="6577013" y="3155950"/>
            <a:ext cx="4529137" cy="3702050"/>
          </a:xfrm>
        </p:spPr>
        <p:txBody>
          <a:bodyPr/>
          <a:lstStyle/>
          <a:p>
            <a:endParaRPr lang="en-RO"/>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DD4140-0826-C876-CDB6-EB97EE7E53C9}"/>
              </a:ext>
            </a:extLst>
          </p:cNvPr>
          <p:cNvSpPr>
            <a:spLocks noGrp="1"/>
          </p:cNvSpPr>
          <p:nvPr>
            <p:ph type="pic" sz="quarter" idx="13"/>
          </p:nvPr>
        </p:nvSpPr>
        <p:spPr>
          <a:xfrm>
            <a:off x="6096000" y="0"/>
            <a:ext cx="6096000" cy="3429000"/>
          </a:xfrm>
        </p:spPr>
        <p:txBody>
          <a:bodyPr/>
          <a:lstStyle/>
          <a:p>
            <a:endParaRPr lang="en-RO"/>
          </a:p>
        </p:txBody>
      </p:sp>
      <p:sp>
        <p:nvSpPr>
          <p:cNvPr id="4" name="Picture Placeholder 3">
            <a:extLst>
              <a:ext uri="{FF2B5EF4-FFF2-40B4-BE49-F238E27FC236}">
                <a16:creationId xmlns:a16="http://schemas.microsoft.com/office/drawing/2014/main" id="{7FDD1BA9-3A83-FD44-2E83-6A28B631571D}"/>
              </a:ext>
            </a:extLst>
          </p:cNvPr>
          <p:cNvSpPr>
            <a:spLocks noGrp="1"/>
          </p:cNvSpPr>
          <p:nvPr>
            <p:ph type="pic" sz="quarter" idx="14"/>
          </p:nvPr>
        </p:nvSpPr>
        <p:spPr/>
        <p:txBody>
          <a:bodyPr/>
          <a:lstStyle/>
          <a:p>
            <a:endParaRPr lang="en-RO"/>
          </a:p>
        </p:txBody>
      </p:sp>
      <p:sp>
        <p:nvSpPr>
          <p:cNvPr id="2" name="Slide Number Placeholder 1">
            <a:extLst>
              <a:ext uri="{FF2B5EF4-FFF2-40B4-BE49-F238E27FC236}">
                <a16:creationId xmlns:a16="http://schemas.microsoft.com/office/drawing/2014/main" id="{97F34996-9C5D-563A-7915-1126F615BEB6}"/>
              </a:ext>
            </a:extLst>
          </p:cNvPr>
          <p:cNvSpPr>
            <a:spLocks noGrp="1"/>
          </p:cNvSpPr>
          <p:nvPr>
            <p:ph type="sldNum" sz="quarter" idx="15"/>
          </p:nvPr>
        </p:nvSpPr>
        <p:spPr>
          <a:xfrm>
            <a:off x="11560052" y="6354830"/>
            <a:ext cx="513735" cy="227164"/>
          </a:xfrm>
        </p:spPr>
        <p:txBody>
          <a:bodyPr rtlCol="0"/>
          <a:lstStyle/>
          <a:p>
            <a:pPr defTabSz="914330" fontAlgn="auto">
              <a:spcBef>
                <a:spcPts val="0"/>
              </a:spcBef>
              <a:spcAft>
                <a:spcPts val="0"/>
              </a:spcAft>
              <a:defRPr/>
            </a:pPr>
            <a:fld id="{7AA72DF5-3026-6E43-A26F-0D1B3B3AF19E}" type="slidenum">
              <a:rPr lang="en-US">
                <a:solidFill>
                  <a:schemeClr val="tx1">
                    <a:alpha val="40000"/>
                  </a:schemeClr>
                </a:solidFill>
                <a:latin typeface="+mn-lt"/>
              </a:rPr>
              <a:pPr defTabSz="914330" fontAlgn="auto">
                <a:spcBef>
                  <a:spcPts val="0"/>
                </a:spcBef>
                <a:spcAft>
                  <a:spcPts val="0"/>
                </a:spcAft>
                <a:defRPr/>
              </a:pPr>
              <a:t>34</a:t>
            </a:fld>
            <a:endParaRPr lang="en-US" dirty="0">
              <a:solidFill>
                <a:schemeClr val="tx1">
                  <a:alpha val="40000"/>
                </a:schemeClr>
              </a:solidFill>
              <a:latin typeface="+mn-lt"/>
            </a:endParaRPr>
          </a:p>
        </p:txBody>
      </p:sp>
      <p:sp>
        <p:nvSpPr>
          <p:cNvPr id="79876" name="TextBox 8">
            <a:extLst>
              <a:ext uri="{FF2B5EF4-FFF2-40B4-BE49-F238E27FC236}">
                <a16:creationId xmlns:a16="http://schemas.microsoft.com/office/drawing/2014/main" id="{45CF78F4-6C87-2C6C-5B5D-979C4CA9CDDB}"/>
              </a:ext>
            </a:extLst>
          </p:cNvPr>
          <p:cNvSpPr txBox="1">
            <a:spLocks noChangeArrowheads="1"/>
          </p:cNvSpPr>
          <p:nvPr/>
        </p:nvSpPr>
        <p:spPr bwMode="auto">
          <a:xfrm>
            <a:off x="1970088" y="1089025"/>
            <a:ext cx="1392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Write Title here</a:t>
            </a:r>
          </a:p>
        </p:txBody>
      </p:sp>
      <p:sp>
        <p:nvSpPr>
          <p:cNvPr id="10" name="TextBox 9">
            <a:extLst>
              <a:ext uri="{FF2B5EF4-FFF2-40B4-BE49-F238E27FC236}">
                <a16:creationId xmlns:a16="http://schemas.microsoft.com/office/drawing/2014/main" id="{7F7C62F5-5950-3D94-CFA8-6B0C1C3052F0}"/>
              </a:ext>
            </a:extLst>
          </p:cNvPr>
          <p:cNvSpPr txBox="1"/>
          <p:nvPr/>
        </p:nvSpPr>
        <p:spPr>
          <a:xfrm>
            <a:off x="1971394" y="1514124"/>
            <a:ext cx="3402294" cy="129266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There are many variations of passages of Lorem Ipsum available, but the majority have suffered alteration in some.</a:t>
            </a:r>
          </a:p>
        </p:txBody>
      </p:sp>
      <p:sp>
        <p:nvSpPr>
          <p:cNvPr id="79878" name="TextBox 10">
            <a:extLst>
              <a:ext uri="{FF2B5EF4-FFF2-40B4-BE49-F238E27FC236}">
                <a16:creationId xmlns:a16="http://schemas.microsoft.com/office/drawing/2014/main" id="{E4F006BB-7F3C-3474-B61D-1556DA2826AD}"/>
              </a:ext>
            </a:extLst>
          </p:cNvPr>
          <p:cNvSpPr txBox="1">
            <a:spLocks noChangeArrowheads="1"/>
          </p:cNvSpPr>
          <p:nvPr/>
        </p:nvSpPr>
        <p:spPr bwMode="auto">
          <a:xfrm>
            <a:off x="1970088" y="4070350"/>
            <a:ext cx="1392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Write Title here</a:t>
            </a:r>
          </a:p>
        </p:txBody>
      </p:sp>
      <p:sp>
        <p:nvSpPr>
          <p:cNvPr id="12" name="TextBox 11">
            <a:extLst>
              <a:ext uri="{FF2B5EF4-FFF2-40B4-BE49-F238E27FC236}">
                <a16:creationId xmlns:a16="http://schemas.microsoft.com/office/drawing/2014/main" id="{D39828E4-633D-71E4-9F68-8CF68290F124}"/>
              </a:ext>
            </a:extLst>
          </p:cNvPr>
          <p:cNvSpPr txBox="1"/>
          <p:nvPr/>
        </p:nvSpPr>
        <p:spPr>
          <a:xfrm>
            <a:off x="1971394" y="4495324"/>
            <a:ext cx="3402294" cy="129266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There are many variations of passages of Lorem Ipsum available, but the majority have suffered alteration in some.</a:t>
            </a:r>
          </a:p>
        </p:txBody>
      </p:sp>
      <p:cxnSp>
        <p:nvCxnSpPr>
          <p:cNvPr id="13" name="Straight Connector 12">
            <a:extLst>
              <a:ext uri="{FF2B5EF4-FFF2-40B4-BE49-F238E27FC236}">
                <a16:creationId xmlns:a16="http://schemas.microsoft.com/office/drawing/2014/main" id="{E0B3491E-387F-E298-B149-234274E2677F}"/>
              </a:ext>
            </a:extLst>
          </p:cNvPr>
          <p:cNvCxnSpPr/>
          <p:nvPr/>
        </p:nvCxnSpPr>
        <p:spPr>
          <a:xfrm flipV="1">
            <a:off x="5953125" y="1571625"/>
            <a:ext cx="285750" cy="2857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196E25-3C15-DB07-6C38-737D6F914879}"/>
              </a:ext>
            </a:extLst>
          </p:cNvPr>
          <p:cNvCxnSpPr/>
          <p:nvPr/>
        </p:nvCxnSpPr>
        <p:spPr>
          <a:xfrm flipV="1">
            <a:off x="5953125" y="4997450"/>
            <a:ext cx="285750" cy="2873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74E07168-6555-E00E-F74E-2845B1BE9487}"/>
              </a:ext>
            </a:extLst>
          </p:cNvPr>
          <p:cNvSpPr>
            <a:spLocks noGrp="1" noChangeArrowheads="1"/>
          </p:cNvSpPr>
          <p:nvPr>
            <p:ph type="title"/>
          </p:nvPr>
        </p:nvSpPr>
        <p:spPr bwMode="auto">
          <a:xfrm>
            <a:off x="6097588" y="990600"/>
            <a:ext cx="3686175" cy="132238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This is what</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We do!</a:t>
            </a:r>
          </a:p>
        </p:txBody>
      </p:sp>
      <p:sp>
        <p:nvSpPr>
          <p:cNvPr id="3" name="Slide Number Placeholder 2">
            <a:extLst>
              <a:ext uri="{FF2B5EF4-FFF2-40B4-BE49-F238E27FC236}">
                <a16:creationId xmlns:a16="http://schemas.microsoft.com/office/drawing/2014/main" id="{24B4F340-590C-93AE-6E74-E711FA06CFF5}"/>
              </a:ext>
            </a:extLst>
          </p:cNvPr>
          <p:cNvSpPr>
            <a:spLocks noGrp="1"/>
          </p:cNvSpPr>
          <p:nvPr>
            <p:ph type="sldNum" sz="quarter" idx="14"/>
          </p:nvPr>
        </p:nvSpPr>
        <p:spPr>
          <a:xfrm>
            <a:off x="11560052" y="6354830"/>
            <a:ext cx="513735" cy="227164"/>
          </a:xfrm>
        </p:spPr>
        <p:txBody>
          <a:bodyPr rtlCol="0"/>
          <a:lstStyle/>
          <a:p>
            <a:pPr defTabSz="914330" fontAlgn="auto">
              <a:spcBef>
                <a:spcPts val="0"/>
              </a:spcBef>
              <a:spcAft>
                <a:spcPts val="0"/>
              </a:spcAft>
              <a:defRPr/>
            </a:pPr>
            <a:fld id="{16536079-203B-8C45-95ED-CA054ABA04DC}" type="slidenum">
              <a:rPr lang="en-US">
                <a:solidFill>
                  <a:schemeClr val="tx1">
                    <a:alpha val="40000"/>
                  </a:schemeClr>
                </a:solidFill>
                <a:latin typeface="+mn-lt"/>
              </a:rPr>
              <a:pPr defTabSz="914330" fontAlgn="auto">
                <a:spcBef>
                  <a:spcPts val="0"/>
                </a:spcBef>
                <a:spcAft>
                  <a:spcPts val="0"/>
                </a:spcAft>
                <a:defRPr/>
              </a:pPr>
              <a:t>35</a:t>
            </a:fld>
            <a:endParaRPr lang="en-US" dirty="0">
              <a:solidFill>
                <a:schemeClr val="tx1">
                  <a:alpha val="40000"/>
                </a:schemeClr>
              </a:solidFill>
              <a:latin typeface="+mn-lt"/>
            </a:endParaRPr>
          </a:p>
        </p:txBody>
      </p:sp>
      <p:grpSp>
        <p:nvGrpSpPr>
          <p:cNvPr id="80899" name="Group 6">
            <a:extLst>
              <a:ext uri="{FF2B5EF4-FFF2-40B4-BE49-F238E27FC236}">
                <a16:creationId xmlns:a16="http://schemas.microsoft.com/office/drawing/2014/main" id="{545FAA74-C458-FAE6-A093-46A7A29C3B91}"/>
              </a:ext>
            </a:extLst>
          </p:cNvPr>
          <p:cNvGrpSpPr>
            <a:grpSpLocks/>
          </p:cNvGrpSpPr>
          <p:nvPr/>
        </p:nvGrpSpPr>
        <p:grpSpPr bwMode="auto">
          <a:xfrm>
            <a:off x="6097588" y="3170238"/>
            <a:ext cx="912812" cy="908050"/>
            <a:chOff x="4135669" y="2782263"/>
            <a:chExt cx="1298882" cy="1293474"/>
          </a:xfrm>
        </p:grpSpPr>
        <p:cxnSp>
          <p:nvCxnSpPr>
            <p:cNvPr id="8" name="Straight Connector 7">
              <a:extLst>
                <a:ext uri="{FF2B5EF4-FFF2-40B4-BE49-F238E27FC236}">
                  <a16:creationId xmlns:a16="http://schemas.microsoft.com/office/drawing/2014/main" id="{AE225C60-6828-EF38-56EB-E8CDCC969CB7}"/>
                </a:ext>
              </a:extLst>
            </p:cNvPr>
            <p:cNvCxnSpPr/>
            <p:nvPr/>
          </p:nvCxnSpPr>
          <p:spPr>
            <a:xfrm flipV="1">
              <a:off x="4135669" y="2782263"/>
              <a:ext cx="1294364" cy="1293474"/>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5B57323-12B2-772C-8CFF-58D6DCE386F2}"/>
                </a:ext>
              </a:extLst>
            </p:cNvPr>
            <p:cNvSpPr/>
            <p:nvPr/>
          </p:nvSpPr>
          <p:spPr>
            <a:xfrm>
              <a:off x="4140187" y="2782263"/>
              <a:ext cx="1294364" cy="1293474"/>
            </a:xfrm>
            <a:prstGeom prst="ellipse">
              <a:avLst/>
            </a:prstGeom>
            <a:solidFill>
              <a:schemeClr val="bg1"/>
            </a:solidFill>
            <a:ln w="127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80900" name="TextBox 10">
            <a:extLst>
              <a:ext uri="{FF2B5EF4-FFF2-40B4-BE49-F238E27FC236}">
                <a16:creationId xmlns:a16="http://schemas.microsoft.com/office/drawing/2014/main" id="{A176161E-09C1-82AA-E529-E5D30FABF9CB}"/>
              </a:ext>
            </a:extLst>
          </p:cNvPr>
          <p:cNvSpPr txBox="1">
            <a:spLocks noChangeArrowheads="1"/>
          </p:cNvSpPr>
          <p:nvPr/>
        </p:nvSpPr>
        <p:spPr bwMode="auto">
          <a:xfrm>
            <a:off x="7313613" y="3092450"/>
            <a:ext cx="1390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Write Title here</a:t>
            </a:r>
          </a:p>
        </p:txBody>
      </p:sp>
      <p:sp>
        <p:nvSpPr>
          <p:cNvPr id="12" name="TextBox 11">
            <a:extLst>
              <a:ext uri="{FF2B5EF4-FFF2-40B4-BE49-F238E27FC236}">
                <a16:creationId xmlns:a16="http://schemas.microsoft.com/office/drawing/2014/main" id="{A0EA9126-AA0B-E224-0CBD-B9CCE26D9F54}"/>
              </a:ext>
            </a:extLst>
          </p:cNvPr>
          <p:cNvSpPr txBox="1"/>
          <p:nvPr/>
        </p:nvSpPr>
        <p:spPr>
          <a:xfrm>
            <a:off x="7314574" y="3428899"/>
            <a:ext cx="3402294" cy="692497"/>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a:t>
            </a:r>
            <a:r>
              <a:rPr lang="en-US" sz="1000">
                <a:solidFill>
                  <a:schemeClr val="tx1">
                    <a:alpha val="70000"/>
                  </a:schemeClr>
                </a:solidFill>
                <a:latin typeface="+mn-lt"/>
              </a:rPr>
              <a:t>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a:t>
            </a:r>
          </a:p>
        </p:txBody>
      </p:sp>
      <p:grpSp>
        <p:nvGrpSpPr>
          <p:cNvPr id="80902" name="Group 12">
            <a:extLst>
              <a:ext uri="{FF2B5EF4-FFF2-40B4-BE49-F238E27FC236}">
                <a16:creationId xmlns:a16="http://schemas.microsoft.com/office/drawing/2014/main" id="{E97B345C-2346-921F-5D53-52D846E37A41}"/>
              </a:ext>
            </a:extLst>
          </p:cNvPr>
          <p:cNvGrpSpPr>
            <a:grpSpLocks/>
          </p:cNvGrpSpPr>
          <p:nvPr/>
        </p:nvGrpSpPr>
        <p:grpSpPr bwMode="auto">
          <a:xfrm>
            <a:off x="6097588" y="4662488"/>
            <a:ext cx="912812" cy="908050"/>
            <a:chOff x="4135669" y="2782263"/>
            <a:chExt cx="1298882" cy="1293474"/>
          </a:xfrm>
        </p:grpSpPr>
        <p:cxnSp>
          <p:nvCxnSpPr>
            <p:cNvPr id="14" name="Straight Connector 13">
              <a:extLst>
                <a:ext uri="{FF2B5EF4-FFF2-40B4-BE49-F238E27FC236}">
                  <a16:creationId xmlns:a16="http://schemas.microsoft.com/office/drawing/2014/main" id="{DD57CF69-BD7C-03CD-A4FB-B02DC13CA07E}"/>
                </a:ext>
              </a:extLst>
            </p:cNvPr>
            <p:cNvCxnSpPr/>
            <p:nvPr/>
          </p:nvCxnSpPr>
          <p:spPr>
            <a:xfrm flipV="1">
              <a:off x="4135669" y="2782263"/>
              <a:ext cx="1294364" cy="1293474"/>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C58917EF-574E-253C-9CF6-A465F0B174BB}"/>
                </a:ext>
              </a:extLst>
            </p:cNvPr>
            <p:cNvSpPr/>
            <p:nvPr/>
          </p:nvSpPr>
          <p:spPr>
            <a:xfrm>
              <a:off x="4140187" y="2782263"/>
              <a:ext cx="1294364" cy="1293474"/>
            </a:xfrm>
            <a:prstGeom prst="ellipse">
              <a:avLst/>
            </a:prstGeom>
            <a:solidFill>
              <a:schemeClr val="bg1"/>
            </a:solidFill>
            <a:ln w="127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80903" name="TextBox 16">
            <a:extLst>
              <a:ext uri="{FF2B5EF4-FFF2-40B4-BE49-F238E27FC236}">
                <a16:creationId xmlns:a16="http://schemas.microsoft.com/office/drawing/2014/main" id="{7CED772F-2DA4-5C32-CC9B-49B909D0936B}"/>
              </a:ext>
            </a:extLst>
          </p:cNvPr>
          <p:cNvSpPr txBox="1">
            <a:spLocks noChangeArrowheads="1"/>
          </p:cNvSpPr>
          <p:nvPr/>
        </p:nvSpPr>
        <p:spPr bwMode="auto">
          <a:xfrm>
            <a:off x="7313613" y="4584700"/>
            <a:ext cx="1390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Write Title here</a:t>
            </a:r>
          </a:p>
        </p:txBody>
      </p:sp>
      <p:sp>
        <p:nvSpPr>
          <p:cNvPr id="18" name="TextBox 17">
            <a:extLst>
              <a:ext uri="{FF2B5EF4-FFF2-40B4-BE49-F238E27FC236}">
                <a16:creationId xmlns:a16="http://schemas.microsoft.com/office/drawing/2014/main" id="{F0E33387-1D8C-7468-9C5D-CE3B897B9516}"/>
              </a:ext>
            </a:extLst>
          </p:cNvPr>
          <p:cNvSpPr txBox="1"/>
          <p:nvPr/>
        </p:nvSpPr>
        <p:spPr>
          <a:xfrm>
            <a:off x="7314574" y="4921122"/>
            <a:ext cx="3402294" cy="692497"/>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a:t>
            </a:r>
            <a:r>
              <a:rPr lang="en-US" sz="1000">
                <a:solidFill>
                  <a:schemeClr val="tx1">
                    <a:alpha val="70000"/>
                  </a:schemeClr>
                </a:solidFill>
                <a:latin typeface="+mn-lt"/>
              </a:rPr>
              <a:t>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a:t>
            </a:r>
          </a:p>
        </p:txBody>
      </p:sp>
      <p:sp>
        <p:nvSpPr>
          <p:cNvPr id="80905" name="Freeform 18">
            <a:extLst>
              <a:ext uri="{FF2B5EF4-FFF2-40B4-BE49-F238E27FC236}">
                <a16:creationId xmlns:a16="http://schemas.microsoft.com/office/drawing/2014/main" id="{7A815C8C-3447-5554-CD54-1837A6651F08}"/>
              </a:ext>
            </a:extLst>
          </p:cNvPr>
          <p:cNvSpPr>
            <a:spLocks noEditPoints="1"/>
          </p:cNvSpPr>
          <p:nvPr/>
        </p:nvSpPr>
        <p:spPr bwMode="auto">
          <a:xfrm>
            <a:off x="6326188" y="3468688"/>
            <a:ext cx="452437" cy="296862"/>
          </a:xfrm>
          <a:custGeom>
            <a:avLst/>
            <a:gdLst>
              <a:gd name="T0" fmla="*/ 430725679 w 160"/>
              <a:gd name="T1" fmla="*/ 64153292 h 105"/>
              <a:gd name="T2" fmla="*/ 335006977 w 160"/>
              <a:gd name="T3" fmla="*/ 56135191 h 105"/>
              <a:gd name="T4" fmla="*/ 167503488 w 160"/>
              <a:gd name="T5" fmla="*/ 0 h 105"/>
              <a:gd name="T6" fmla="*/ 0 w 160"/>
              <a:gd name="T7" fmla="*/ 416997811 h 105"/>
              <a:gd name="T8" fmla="*/ 15954060 w 160"/>
              <a:gd name="T9" fmla="*/ 449075870 h 105"/>
              <a:gd name="T10" fmla="*/ 183457548 w 160"/>
              <a:gd name="T11" fmla="*/ 505211061 h 105"/>
              <a:gd name="T12" fmla="*/ 335006977 w 160"/>
              <a:gd name="T13" fmla="*/ 112267554 h 105"/>
              <a:gd name="T14" fmla="*/ 446676911 w 160"/>
              <a:gd name="T15" fmla="*/ 112267554 h 105"/>
              <a:gd name="T16" fmla="*/ 526441555 w 160"/>
              <a:gd name="T17" fmla="*/ 96231351 h 105"/>
              <a:gd name="T18" fmla="*/ 805614978 w 160"/>
              <a:gd name="T19" fmla="*/ 232556036 h 105"/>
              <a:gd name="T20" fmla="*/ 614180400 w 160"/>
              <a:gd name="T21" fmla="*/ 192459875 h 105"/>
              <a:gd name="T22" fmla="*/ 582275108 w 160"/>
              <a:gd name="T23" fmla="*/ 208498905 h 105"/>
              <a:gd name="T24" fmla="*/ 366912268 w 160"/>
              <a:gd name="T25" fmla="*/ 312748358 h 105"/>
              <a:gd name="T26" fmla="*/ 350961036 w 160"/>
              <a:gd name="T27" fmla="*/ 352844519 h 105"/>
              <a:gd name="T28" fmla="*/ 526441555 w 160"/>
              <a:gd name="T29" fmla="*/ 352844519 h 105"/>
              <a:gd name="T30" fmla="*/ 733827364 w 160"/>
              <a:gd name="T31" fmla="*/ 280673126 h 105"/>
              <a:gd name="T32" fmla="*/ 877402591 w 160"/>
              <a:gd name="T33" fmla="*/ 184441774 h 105"/>
              <a:gd name="T34" fmla="*/ 542392787 w 160"/>
              <a:gd name="T35" fmla="*/ 48114262 h 105"/>
              <a:gd name="T36" fmla="*/ 175480518 w 160"/>
              <a:gd name="T37" fmla="*/ 449075870 h 105"/>
              <a:gd name="T38" fmla="*/ 175480518 w 160"/>
              <a:gd name="T39" fmla="*/ 56135191 h 105"/>
              <a:gd name="T40" fmla="*/ 175480518 w 160"/>
              <a:gd name="T41" fmla="*/ 449075870 h 105"/>
              <a:gd name="T42" fmla="*/ 1013000788 w 160"/>
              <a:gd name="T43" fmla="*/ 529268192 h 105"/>
              <a:gd name="T44" fmla="*/ 542392787 w 160"/>
              <a:gd name="T45" fmla="*/ 793902287 h 105"/>
              <a:gd name="T46" fmla="*/ 518464525 w 160"/>
              <a:gd name="T47" fmla="*/ 745785198 h 105"/>
              <a:gd name="T48" fmla="*/ 526441555 w 160"/>
              <a:gd name="T49" fmla="*/ 745785198 h 105"/>
              <a:gd name="T50" fmla="*/ 701922073 w 160"/>
              <a:gd name="T51" fmla="*/ 633517644 h 105"/>
              <a:gd name="T52" fmla="*/ 502510465 w 160"/>
              <a:gd name="T53" fmla="*/ 697670936 h 105"/>
              <a:gd name="T54" fmla="*/ 422748650 w 160"/>
              <a:gd name="T55" fmla="*/ 737767097 h 105"/>
              <a:gd name="T56" fmla="*/ 382866328 w 160"/>
              <a:gd name="T57" fmla="*/ 705689037 h 105"/>
              <a:gd name="T58" fmla="*/ 462630971 w 160"/>
              <a:gd name="T59" fmla="*/ 665592877 h 105"/>
              <a:gd name="T60" fmla="*/ 638111489 w 160"/>
              <a:gd name="T61" fmla="*/ 577382454 h 105"/>
              <a:gd name="T62" fmla="*/ 614180400 w 160"/>
              <a:gd name="T63" fmla="*/ 537286293 h 105"/>
              <a:gd name="T64" fmla="*/ 438699882 w 160"/>
              <a:gd name="T65" fmla="*/ 617478615 h 105"/>
              <a:gd name="T66" fmla="*/ 350961036 w 160"/>
              <a:gd name="T67" fmla="*/ 665592877 h 105"/>
              <a:gd name="T68" fmla="*/ 311078715 w 160"/>
              <a:gd name="T69" fmla="*/ 657574775 h 105"/>
              <a:gd name="T70" fmla="*/ 358938066 w 160"/>
              <a:gd name="T71" fmla="*/ 601439585 h 105"/>
              <a:gd name="T72" fmla="*/ 414771620 w 160"/>
              <a:gd name="T73" fmla="*/ 577382454 h 105"/>
              <a:gd name="T74" fmla="*/ 430725679 w 160"/>
              <a:gd name="T75" fmla="*/ 569364352 h 105"/>
              <a:gd name="T76" fmla="*/ 582275108 w 160"/>
              <a:gd name="T77" fmla="*/ 465114900 h 105"/>
              <a:gd name="T78" fmla="*/ 398817560 w 160"/>
              <a:gd name="T79" fmla="*/ 529268192 h 105"/>
              <a:gd name="T80" fmla="*/ 303101685 w 160"/>
              <a:gd name="T81" fmla="*/ 545307221 h 105"/>
              <a:gd name="T82" fmla="*/ 311078715 w 160"/>
              <a:gd name="T83" fmla="*/ 513229162 h 105"/>
              <a:gd name="T84" fmla="*/ 438699882 w 160"/>
              <a:gd name="T85" fmla="*/ 425018739 h 105"/>
              <a:gd name="T86" fmla="*/ 295124655 w 160"/>
              <a:gd name="T87" fmla="*/ 473133001 h 105"/>
              <a:gd name="T88" fmla="*/ 255245161 w 160"/>
              <a:gd name="T89" fmla="*/ 569364352 h 105"/>
              <a:gd name="T90" fmla="*/ 271196393 w 160"/>
              <a:gd name="T91" fmla="*/ 673613805 h 105"/>
              <a:gd name="T92" fmla="*/ 335006977 w 160"/>
              <a:gd name="T93" fmla="*/ 713709966 h 105"/>
              <a:gd name="T94" fmla="*/ 414771620 w 160"/>
              <a:gd name="T95" fmla="*/ 793902287 h 105"/>
              <a:gd name="T96" fmla="*/ 462630971 w 160"/>
              <a:gd name="T97" fmla="*/ 777863258 h 105"/>
              <a:gd name="T98" fmla="*/ 534418584 w 160"/>
              <a:gd name="T99" fmla="*/ 842016550 h 105"/>
              <a:gd name="T100" fmla="*/ 861448531 w 160"/>
              <a:gd name="T101" fmla="*/ 689652835 h 105"/>
              <a:gd name="T102" fmla="*/ 1108716663 w 160"/>
              <a:gd name="T103" fmla="*/ 505211061 h 105"/>
              <a:gd name="T104" fmla="*/ 1276220151 w 160"/>
              <a:gd name="T105" fmla="*/ 392940679 h 105"/>
              <a:gd name="T106" fmla="*/ 1076811371 w 160"/>
              <a:gd name="T107" fmla="*/ 0 h 105"/>
              <a:gd name="T108" fmla="*/ 901330853 w 160"/>
              <a:gd name="T109" fmla="*/ 80192322 h 105"/>
              <a:gd name="T110" fmla="*/ 1068834341 w 160"/>
              <a:gd name="T111" fmla="*/ 481151102 h 105"/>
              <a:gd name="T112" fmla="*/ 1220386597 w 160"/>
              <a:gd name="T113" fmla="*/ 400961608 h 105"/>
              <a:gd name="T114" fmla="*/ 941213174 w 160"/>
              <a:gd name="T115" fmla="*/ 112267554 h 10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0" h="105">
                <a:moveTo>
                  <a:pt x="56" y="7"/>
                </a:moveTo>
                <a:cubicBezTo>
                  <a:pt x="54" y="8"/>
                  <a:pt x="54" y="8"/>
                  <a:pt x="54" y="8"/>
                </a:cubicBezTo>
                <a:cubicBezTo>
                  <a:pt x="51" y="9"/>
                  <a:pt x="48" y="10"/>
                  <a:pt x="46" y="9"/>
                </a:cubicBezTo>
                <a:cubicBezTo>
                  <a:pt x="42" y="7"/>
                  <a:pt x="42" y="7"/>
                  <a:pt x="42" y="7"/>
                </a:cubicBezTo>
                <a:cubicBezTo>
                  <a:pt x="42" y="7"/>
                  <a:pt x="42" y="7"/>
                  <a:pt x="42" y="7"/>
                </a:cubicBezTo>
                <a:cubicBezTo>
                  <a:pt x="21" y="0"/>
                  <a:pt x="21" y="0"/>
                  <a:pt x="21" y="0"/>
                </a:cubicBezTo>
                <a:cubicBezTo>
                  <a:pt x="20" y="0"/>
                  <a:pt x="18" y="0"/>
                  <a:pt x="17" y="2"/>
                </a:cubicBezTo>
                <a:cubicBezTo>
                  <a:pt x="0" y="52"/>
                  <a:pt x="0" y="52"/>
                  <a:pt x="0" y="52"/>
                </a:cubicBezTo>
                <a:cubicBezTo>
                  <a:pt x="0" y="53"/>
                  <a:pt x="0" y="54"/>
                  <a:pt x="0" y="54"/>
                </a:cubicBezTo>
                <a:cubicBezTo>
                  <a:pt x="1" y="55"/>
                  <a:pt x="1" y="56"/>
                  <a:pt x="2" y="56"/>
                </a:cubicBezTo>
                <a:cubicBezTo>
                  <a:pt x="22" y="63"/>
                  <a:pt x="22" y="63"/>
                  <a:pt x="22" y="63"/>
                </a:cubicBezTo>
                <a:cubicBezTo>
                  <a:pt x="23" y="63"/>
                  <a:pt x="23" y="63"/>
                  <a:pt x="23" y="63"/>
                </a:cubicBezTo>
                <a:cubicBezTo>
                  <a:pt x="25" y="63"/>
                  <a:pt x="26" y="62"/>
                  <a:pt x="26" y="61"/>
                </a:cubicBezTo>
                <a:cubicBezTo>
                  <a:pt x="42" y="14"/>
                  <a:pt x="42" y="14"/>
                  <a:pt x="42" y="14"/>
                </a:cubicBezTo>
                <a:cubicBezTo>
                  <a:pt x="44" y="14"/>
                  <a:pt x="44" y="14"/>
                  <a:pt x="44" y="14"/>
                </a:cubicBezTo>
                <a:cubicBezTo>
                  <a:pt x="48" y="16"/>
                  <a:pt x="52" y="15"/>
                  <a:pt x="56" y="14"/>
                </a:cubicBezTo>
                <a:cubicBezTo>
                  <a:pt x="58" y="13"/>
                  <a:pt x="58" y="13"/>
                  <a:pt x="58" y="13"/>
                </a:cubicBezTo>
                <a:cubicBezTo>
                  <a:pt x="61" y="11"/>
                  <a:pt x="63" y="11"/>
                  <a:pt x="66" y="12"/>
                </a:cubicBezTo>
                <a:cubicBezTo>
                  <a:pt x="104" y="25"/>
                  <a:pt x="104" y="25"/>
                  <a:pt x="104" y="25"/>
                </a:cubicBezTo>
                <a:cubicBezTo>
                  <a:pt x="103" y="27"/>
                  <a:pt x="102" y="28"/>
                  <a:pt x="101" y="29"/>
                </a:cubicBezTo>
                <a:cubicBezTo>
                  <a:pt x="99" y="31"/>
                  <a:pt x="97" y="31"/>
                  <a:pt x="94" y="29"/>
                </a:cubicBezTo>
                <a:cubicBezTo>
                  <a:pt x="77" y="24"/>
                  <a:pt x="77" y="24"/>
                  <a:pt x="77" y="24"/>
                </a:cubicBezTo>
                <a:cubicBezTo>
                  <a:pt x="76" y="23"/>
                  <a:pt x="76" y="24"/>
                  <a:pt x="75" y="24"/>
                </a:cubicBezTo>
                <a:cubicBezTo>
                  <a:pt x="74" y="24"/>
                  <a:pt x="74" y="25"/>
                  <a:pt x="73" y="26"/>
                </a:cubicBezTo>
                <a:cubicBezTo>
                  <a:pt x="73" y="26"/>
                  <a:pt x="71" y="35"/>
                  <a:pt x="64" y="39"/>
                </a:cubicBezTo>
                <a:cubicBezTo>
                  <a:pt x="59" y="41"/>
                  <a:pt x="53" y="41"/>
                  <a:pt x="46" y="39"/>
                </a:cubicBezTo>
                <a:cubicBezTo>
                  <a:pt x="45" y="38"/>
                  <a:pt x="43" y="39"/>
                  <a:pt x="43" y="41"/>
                </a:cubicBezTo>
                <a:cubicBezTo>
                  <a:pt x="42" y="42"/>
                  <a:pt x="43" y="44"/>
                  <a:pt x="44" y="44"/>
                </a:cubicBezTo>
                <a:cubicBezTo>
                  <a:pt x="48" y="46"/>
                  <a:pt x="52" y="46"/>
                  <a:pt x="55" y="46"/>
                </a:cubicBezTo>
                <a:cubicBezTo>
                  <a:pt x="59" y="46"/>
                  <a:pt x="63" y="46"/>
                  <a:pt x="66" y="44"/>
                </a:cubicBezTo>
                <a:cubicBezTo>
                  <a:pt x="73" y="40"/>
                  <a:pt x="76" y="34"/>
                  <a:pt x="78" y="30"/>
                </a:cubicBezTo>
                <a:cubicBezTo>
                  <a:pt x="92" y="35"/>
                  <a:pt x="92" y="35"/>
                  <a:pt x="92" y="35"/>
                </a:cubicBezTo>
                <a:cubicBezTo>
                  <a:pt x="97" y="37"/>
                  <a:pt x="101" y="37"/>
                  <a:pt x="104" y="34"/>
                </a:cubicBezTo>
                <a:cubicBezTo>
                  <a:pt x="110" y="31"/>
                  <a:pt x="110" y="23"/>
                  <a:pt x="110" y="23"/>
                </a:cubicBezTo>
                <a:cubicBezTo>
                  <a:pt x="110" y="22"/>
                  <a:pt x="109" y="21"/>
                  <a:pt x="108" y="20"/>
                </a:cubicBezTo>
                <a:cubicBezTo>
                  <a:pt x="68" y="6"/>
                  <a:pt x="68" y="6"/>
                  <a:pt x="68" y="6"/>
                </a:cubicBezTo>
                <a:cubicBezTo>
                  <a:pt x="64" y="5"/>
                  <a:pt x="59" y="5"/>
                  <a:pt x="56" y="7"/>
                </a:cubicBezTo>
                <a:close/>
                <a:moveTo>
                  <a:pt x="22" y="56"/>
                </a:moveTo>
                <a:cubicBezTo>
                  <a:pt x="7" y="51"/>
                  <a:pt x="7" y="51"/>
                  <a:pt x="7" y="51"/>
                </a:cubicBezTo>
                <a:cubicBezTo>
                  <a:pt x="22" y="7"/>
                  <a:pt x="22" y="7"/>
                  <a:pt x="22" y="7"/>
                </a:cubicBezTo>
                <a:cubicBezTo>
                  <a:pt x="37" y="12"/>
                  <a:pt x="37" y="12"/>
                  <a:pt x="37" y="12"/>
                </a:cubicBezTo>
                <a:lnTo>
                  <a:pt x="22" y="56"/>
                </a:lnTo>
                <a:close/>
                <a:moveTo>
                  <a:pt x="134" y="60"/>
                </a:moveTo>
                <a:cubicBezTo>
                  <a:pt x="127" y="66"/>
                  <a:pt x="127" y="66"/>
                  <a:pt x="127" y="66"/>
                </a:cubicBezTo>
                <a:cubicBezTo>
                  <a:pt x="121" y="72"/>
                  <a:pt x="113" y="77"/>
                  <a:pt x="106" y="81"/>
                </a:cubicBezTo>
                <a:cubicBezTo>
                  <a:pt x="68" y="99"/>
                  <a:pt x="68" y="99"/>
                  <a:pt x="68" y="99"/>
                </a:cubicBezTo>
                <a:cubicBezTo>
                  <a:pt x="67" y="100"/>
                  <a:pt x="65" y="99"/>
                  <a:pt x="64" y="97"/>
                </a:cubicBezTo>
                <a:cubicBezTo>
                  <a:pt x="63" y="96"/>
                  <a:pt x="64" y="94"/>
                  <a:pt x="65" y="93"/>
                </a:cubicBezTo>
                <a:cubicBezTo>
                  <a:pt x="66" y="93"/>
                  <a:pt x="66" y="93"/>
                  <a:pt x="66" y="93"/>
                </a:cubicBezTo>
                <a:cubicBezTo>
                  <a:pt x="66" y="93"/>
                  <a:pt x="66" y="93"/>
                  <a:pt x="66" y="93"/>
                </a:cubicBezTo>
                <a:cubicBezTo>
                  <a:pt x="86" y="83"/>
                  <a:pt x="86" y="83"/>
                  <a:pt x="86" y="83"/>
                </a:cubicBezTo>
                <a:cubicBezTo>
                  <a:pt x="88" y="82"/>
                  <a:pt x="88" y="80"/>
                  <a:pt x="88" y="79"/>
                </a:cubicBezTo>
                <a:cubicBezTo>
                  <a:pt x="87" y="77"/>
                  <a:pt x="85" y="77"/>
                  <a:pt x="84" y="77"/>
                </a:cubicBezTo>
                <a:cubicBezTo>
                  <a:pt x="63" y="87"/>
                  <a:pt x="63" y="87"/>
                  <a:pt x="63" y="87"/>
                </a:cubicBezTo>
                <a:cubicBezTo>
                  <a:pt x="63" y="87"/>
                  <a:pt x="63" y="87"/>
                  <a:pt x="63" y="87"/>
                </a:cubicBezTo>
                <a:cubicBezTo>
                  <a:pt x="53" y="92"/>
                  <a:pt x="53" y="92"/>
                  <a:pt x="53" y="92"/>
                </a:cubicBezTo>
                <a:cubicBezTo>
                  <a:pt x="51" y="93"/>
                  <a:pt x="49" y="93"/>
                  <a:pt x="49" y="91"/>
                </a:cubicBezTo>
                <a:cubicBezTo>
                  <a:pt x="48" y="90"/>
                  <a:pt x="48" y="89"/>
                  <a:pt x="48" y="88"/>
                </a:cubicBezTo>
                <a:cubicBezTo>
                  <a:pt x="49" y="88"/>
                  <a:pt x="49" y="87"/>
                  <a:pt x="50" y="86"/>
                </a:cubicBezTo>
                <a:cubicBezTo>
                  <a:pt x="58" y="83"/>
                  <a:pt x="58" y="83"/>
                  <a:pt x="58" y="83"/>
                </a:cubicBezTo>
                <a:cubicBezTo>
                  <a:pt x="58" y="83"/>
                  <a:pt x="58" y="83"/>
                  <a:pt x="58" y="83"/>
                </a:cubicBezTo>
                <a:cubicBezTo>
                  <a:pt x="80" y="72"/>
                  <a:pt x="80" y="72"/>
                  <a:pt x="80" y="72"/>
                </a:cubicBezTo>
                <a:cubicBezTo>
                  <a:pt x="81" y="71"/>
                  <a:pt x="82" y="69"/>
                  <a:pt x="81" y="68"/>
                </a:cubicBezTo>
                <a:cubicBezTo>
                  <a:pt x="81" y="66"/>
                  <a:pt x="79" y="66"/>
                  <a:pt x="77" y="67"/>
                </a:cubicBezTo>
                <a:cubicBezTo>
                  <a:pt x="55" y="77"/>
                  <a:pt x="55" y="77"/>
                  <a:pt x="55" y="77"/>
                </a:cubicBezTo>
                <a:cubicBezTo>
                  <a:pt x="55" y="77"/>
                  <a:pt x="55" y="77"/>
                  <a:pt x="55" y="77"/>
                </a:cubicBezTo>
                <a:cubicBezTo>
                  <a:pt x="54" y="78"/>
                  <a:pt x="54" y="78"/>
                  <a:pt x="54" y="78"/>
                </a:cubicBezTo>
                <a:cubicBezTo>
                  <a:pt x="44" y="83"/>
                  <a:pt x="44" y="83"/>
                  <a:pt x="44" y="83"/>
                </a:cubicBezTo>
                <a:cubicBezTo>
                  <a:pt x="43" y="83"/>
                  <a:pt x="42" y="83"/>
                  <a:pt x="41" y="83"/>
                </a:cubicBezTo>
                <a:cubicBezTo>
                  <a:pt x="40" y="83"/>
                  <a:pt x="40" y="82"/>
                  <a:pt x="39" y="82"/>
                </a:cubicBezTo>
                <a:cubicBezTo>
                  <a:pt x="39" y="80"/>
                  <a:pt x="39" y="78"/>
                  <a:pt x="41" y="77"/>
                </a:cubicBezTo>
                <a:cubicBezTo>
                  <a:pt x="45" y="75"/>
                  <a:pt x="45" y="75"/>
                  <a:pt x="45" y="75"/>
                </a:cubicBezTo>
                <a:cubicBezTo>
                  <a:pt x="45" y="75"/>
                  <a:pt x="45" y="75"/>
                  <a:pt x="45" y="75"/>
                </a:cubicBezTo>
                <a:cubicBezTo>
                  <a:pt x="52" y="72"/>
                  <a:pt x="52" y="72"/>
                  <a:pt x="52" y="72"/>
                </a:cubicBezTo>
                <a:cubicBezTo>
                  <a:pt x="54" y="71"/>
                  <a:pt x="54" y="71"/>
                  <a:pt x="54" y="71"/>
                </a:cubicBezTo>
                <a:cubicBezTo>
                  <a:pt x="54" y="71"/>
                  <a:pt x="54" y="71"/>
                  <a:pt x="54" y="71"/>
                </a:cubicBezTo>
                <a:cubicBezTo>
                  <a:pt x="71" y="62"/>
                  <a:pt x="71" y="62"/>
                  <a:pt x="71" y="62"/>
                </a:cubicBezTo>
                <a:cubicBezTo>
                  <a:pt x="73" y="61"/>
                  <a:pt x="73" y="60"/>
                  <a:pt x="73" y="58"/>
                </a:cubicBezTo>
                <a:cubicBezTo>
                  <a:pt x="72" y="57"/>
                  <a:pt x="70" y="56"/>
                  <a:pt x="69" y="57"/>
                </a:cubicBezTo>
                <a:cubicBezTo>
                  <a:pt x="50" y="66"/>
                  <a:pt x="50" y="66"/>
                  <a:pt x="50" y="66"/>
                </a:cubicBezTo>
                <a:cubicBezTo>
                  <a:pt x="42" y="70"/>
                  <a:pt x="42" y="70"/>
                  <a:pt x="42" y="70"/>
                </a:cubicBezTo>
                <a:cubicBezTo>
                  <a:pt x="40" y="71"/>
                  <a:pt x="38" y="70"/>
                  <a:pt x="38" y="68"/>
                </a:cubicBezTo>
                <a:cubicBezTo>
                  <a:pt x="37" y="68"/>
                  <a:pt x="37" y="67"/>
                  <a:pt x="37" y="66"/>
                </a:cubicBezTo>
                <a:cubicBezTo>
                  <a:pt x="38" y="65"/>
                  <a:pt x="38" y="64"/>
                  <a:pt x="39" y="64"/>
                </a:cubicBezTo>
                <a:cubicBezTo>
                  <a:pt x="53" y="57"/>
                  <a:pt x="53" y="57"/>
                  <a:pt x="53" y="57"/>
                </a:cubicBezTo>
                <a:cubicBezTo>
                  <a:pt x="55" y="56"/>
                  <a:pt x="55" y="55"/>
                  <a:pt x="55" y="53"/>
                </a:cubicBezTo>
                <a:cubicBezTo>
                  <a:pt x="54" y="52"/>
                  <a:pt x="52" y="51"/>
                  <a:pt x="51" y="52"/>
                </a:cubicBezTo>
                <a:cubicBezTo>
                  <a:pt x="37" y="59"/>
                  <a:pt x="37" y="59"/>
                  <a:pt x="37" y="59"/>
                </a:cubicBezTo>
                <a:cubicBezTo>
                  <a:pt x="34" y="60"/>
                  <a:pt x="33" y="62"/>
                  <a:pt x="32" y="64"/>
                </a:cubicBezTo>
                <a:cubicBezTo>
                  <a:pt x="31" y="66"/>
                  <a:pt x="31" y="69"/>
                  <a:pt x="32" y="71"/>
                </a:cubicBezTo>
                <a:cubicBezTo>
                  <a:pt x="33" y="72"/>
                  <a:pt x="34" y="74"/>
                  <a:pt x="35" y="74"/>
                </a:cubicBezTo>
                <a:cubicBezTo>
                  <a:pt x="33" y="77"/>
                  <a:pt x="33" y="81"/>
                  <a:pt x="34" y="84"/>
                </a:cubicBezTo>
                <a:cubicBezTo>
                  <a:pt x="35" y="86"/>
                  <a:pt x="37" y="88"/>
                  <a:pt x="39" y="89"/>
                </a:cubicBezTo>
                <a:cubicBezTo>
                  <a:pt x="40" y="89"/>
                  <a:pt x="41" y="89"/>
                  <a:pt x="42" y="89"/>
                </a:cubicBezTo>
                <a:cubicBezTo>
                  <a:pt x="42" y="91"/>
                  <a:pt x="43" y="92"/>
                  <a:pt x="43" y="94"/>
                </a:cubicBezTo>
                <a:cubicBezTo>
                  <a:pt x="45" y="97"/>
                  <a:pt x="48" y="99"/>
                  <a:pt x="52" y="99"/>
                </a:cubicBezTo>
                <a:cubicBezTo>
                  <a:pt x="53" y="99"/>
                  <a:pt x="54" y="98"/>
                  <a:pt x="56" y="98"/>
                </a:cubicBezTo>
                <a:cubicBezTo>
                  <a:pt x="58" y="97"/>
                  <a:pt x="58" y="97"/>
                  <a:pt x="58" y="97"/>
                </a:cubicBezTo>
                <a:cubicBezTo>
                  <a:pt x="58" y="98"/>
                  <a:pt x="58" y="99"/>
                  <a:pt x="59" y="100"/>
                </a:cubicBezTo>
                <a:cubicBezTo>
                  <a:pt x="60" y="103"/>
                  <a:pt x="64" y="105"/>
                  <a:pt x="67" y="105"/>
                </a:cubicBezTo>
                <a:cubicBezTo>
                  <a:pt x="68" y="105"/>
                  <a:pt x="70" y="105"/>
                  <a:pt x="71" y="104"/>
                </a:cubicBezTo>
                <a:cubicBezTo>
                  <a:pt x="108" y="86"/>
                  <a:pt x="108" y="86"/>
                  <a:pt x="108" y="86"/>
                </a:cubicBezTo>
                <a:cubicBezTo>
                  <a:pt x="117" y="82"/>
                  <a:pt x="124" y="77"/>
                  <a:pt x="131" y="70"/>
                </a:cubicBezTo>
                <a:cubicBezTo>
                  <a:pt x="139" y="63"/>
                  <a:pt x="139" y="63"/>
                  <a:pt x="139" y="63"/>
                </a:cubicBezTo>
                <a:cubicBezTo>
                  <a:pt x="158" y="53"/>
                  <a:pt x="158" y="53"/>
                  <a:pt x="158" y="53"/>
                </a:cubicBezTo>
                <a:cubicBezTo>
                  <a:pt x="160" y="53"/>
                  <a:pt x="160" y="51"/>
                  <a:pt x="160" y="49"/>
                </a:cubicBezTo>
                <a:cubicBezTo>
                  <a:pt x="136" y="2"/>
                  <a:pt x="136" y="2"/>
                  <a:pt x="136" y="2"/>
                </a:cubicBezTo>
                <a:cubicBezTo>
                  <a:pt x="136" y="1"/>
                  <a:pt x="135" y="1"/>
                  <a:pt x="135" y="0"/>
                </a:cubicBezTo>
                <a:cubicBezTo>
                  <a:pt x="134" y="0"/>
                  <a:pt x="133" y="0"/>
                  <a:pt x="132" y="1"/>
                </a:cubicBezTo>
                <a:cubicBezTo>
                  <a:pt x="113" y="10"/>
                  <a:pt x="113" y="10"/>
                  <a:pt x="113" y="10"/>
                </a:cubicBezTo>
                <a:cubicBezTo>
                  <a:pt x="112" y="11"/>
                  <a:pt x="111" y="13"/>
                  <a:pt x="112" y="14"/>
                </a:cubicBezTo>
                <a:lnTo>
                  <a:pt x="134" y="60"/>
                </a:lnTo>
                <a:close/>
                <a:moveTo>
                  <a:pt x="132" y="7"/>
                </a:moveTo>
                <a:cubicBezTo>
                  <a:pt x="153" y="50"/>
                  <a:pt x="153" y="50"/>
                  <a:pt x="153" y="50"/>
                </a:cubicBezTo>
                <a:cubicBezTo>
                  <a:pt x="139" y="56"/>
                  <a:pt x="139" y="56"/>
                  <a:pt x="139" y="56"/>
                </a:cubicBezTo>
                <a:cubicBezTo>
                  <a:pt x="118" y="14"/>
                  <a:pt x="118" y="14"/>
                  <a:pt x="118" y="14"/>
                </a:cubicBezTo>
                <a:lnTo>
                  <a:pt x="13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80906" name="Freeform 19">
            <a:extLst>
              <a:ext uri="{FF2B5EF4-FFF2-40B4-BE49-F238E27FC236}">
                <a16:creationId xmlns:a16="http://schemas.microsoft.com/office/drawing/2014/main" id="{72A76B7D-2BE4-0A11-430F-897694B020E7}"/>
              </a:ext>
            </a:extLst>
          </p:cNvPr>
          <p:cNvSpPr>
            <a:spLocks noEditPoints="1"/>
          </p:cNvSpPr>
          <p:nvPr/>
        </p:nvSpPr>
        <p:spPr bwMode="auto">
          <a:xfrm>
            <a:off x="6381750" y="4856163"/>
            <a:ext cx="341313" cy="455612"/>
          </a:xfrm>
          <a:custGeom>
            <a:avLst/>
            <a:gdLst>
              <a:gd name="T0" fmla="*/ 532792414 w 121"/>
              <a:gd name="T1" fmla="*/ 24306900 h 160"/>
              <a:gd name="T2" fmla="*/ 485079113 w 121"/>
              <a:gd name="T3" fmla="*/ 24306900 h 160"/>
              <a:gd name="T4" fmla="*/ 508934353 w 121"/>
              <a:gd name="T5" fmla="*/ 259277399 h 160"/>
              <a:gd name="T6" fmla="*/ 938351239 w 121"/>
              <a:gd name="T7" fmla="*/ 469938150 h 160"/>
              <a:gd name="T8" fmla="*/ 707739303 w 121"/>
              <a:gd name="T9" fmla="*/ 494245050 h 160"/>
              <a:gd name="T10" fmla="*/ 938351239 w 121"/>
              <a:gd name="T11" fmla="*/ 518554798 h 160"/>
              <a:gd name="T12" fmla="*/ 938351239 w 121"/>
              <a:gd name="T13" fmla="*/ 469938150 h 160"/>
              <a:gd name="T14" fmla="*/ 79520287 w 121"/>
              <a:gd name="T15" fmla="*/ 518554798 h 160"/>
              <a:gd name="T16" fmla="*/ 310132224 w 121"/>
              <a:gd name="T17" fmla="*/ 494245050 h 160"/>
              <a:gd name="T18" fmla="*/ 79520287 w 121"/>
              <a:gd name="T19" fmla="*/ 469938150 h 160"/>
              <a:gd name="T20" fmla="*/ 182898636 w 121"/>
              <a:gd name="T21" fmla="*/ 162046951 h 160"/>
              <a:gd name="T22" fmla="*/ 182898636 w 121"/>
              <a:gd name="T23" fmla="*/ 129638699 h 160"/>
              <a:gd name="T24" fmla="*/ 151091649 w 121"/>
              <a:gd name="T25" fmla="*/ 129638699 h 160"/>
              <a:gd name="T26" fmla="*/ 151091649 w 121"/>
              <a:gd name="T27" fmla="*/ 162046951 h 160"/>
              <a:gd name="T28" fmla="*/ 182898636 w 121"/>
              <a:gd name="T29" fmla="*/ 162046951 h 160"/>
              <a:gd name="T30" fmla="*/ 286276984 w 121"/>
              <a:gd name="T31" fmla="*/ 226866300 h 160"/>
              <a:gd name="T32" fmla="*/ 246515430 w 121"/>
              <a:gd name="T33" fmla="*/ 259277399 h 160"/>
              <a:gd name="T34" fmla="*/ 286276984 w 121"/>
              <a:gd name="T35" fmla="*/ 259277399 h 160"/>
              <a:gd name="T36" fmla="*/ 238563683 w 121"/>
              <a:gd name="T37" fmla="*/ 178252500 h 160"/>
              <a:gd name="T38" fmla="*/ 198802129 w 121"/>
              <a:gd name="T39" fmla="*/ 210663599 h 160"/>
              <a:gd name="T40" fmla="*/ 238563683 w 121"/>
              <a:gd name="T41" fmla="*/ 210663599 h 160"/>
              <a:gd name="T42" fmla="*/ 341942031 w 121"/>
              <a:gd name="T43" fmla="*/ 291685650 h 160"/>
              <a:gd name="T44" fmla="*/ 318083971 w 121"/>
              <a:gd name="T45" fmla="*/ 267378750 h 160"/>
              <a:gd name="T46" fmla="*/ 294228731 w 121"/>
              <a:gd name="T47" fmla="*/ 291685650 h 160"/>
              <a:gd name="T48" fmla="*/ 318083971 w 121"/>
              <a:gd name="T49" fmla="*/ 315992550 h 160"/>
              <a:gd name="T50" fmla="*/ 842924638 w 121"/>
              <a:gd name="T51" fmla="*/ 178252500 h 160"/>
              <a:gd name="T52" fmla="*/ 842924638 w 121"/>
              <a:gd name="T53" fmla="*/ 145844249 h 160"/>
              <a:gd name="T54" fmla="*/ 811114830 w 121"/>
              <a:gd name="T55" fmla="*/ 145844249 h 160"/>
              <a:gd name="T56" fmla="*/ 811114830 w 121"/>
              <a:gd name="T57" fmla="*/ 178252500 h 160"/>
              <a:gd name="T58" fmla="*/ 842924638 w 121"/>
              <a:gd name="T59" fmla="*/ 178252500 h 160"/>
              <a:gd name="T60" fmla="*/ 747498036 w 121"/>
              <a:gd name="T61" fmla="*/ 275482948 h 160"/>
              <a:gd name="T62" fmla="*/ 715691049 w 121"/>
              <a:gd name="T63" fmla="*/ 243071850 h 160"/>
              <a:gd name="T64" fmla="*/ 731594543 w 121"/>
              <a:gd name="T65" fmla="*/ 283584299 h 160"/>
              <a:gd name="T66" fmla="*/ 795211337 w 121"/>
              <a:gd name="T67" fmla="*/ 194458049 h 160"/>
              <a:gd name="T68" fmla="*/ 763404350 w 121"/>
              <a:gd name="T69" fmla="*/ 226866300 h 160"/>
              <a:gd name="T70" fmla="*/ 795211337 w 121"/>
              <a:gd name="T71" fmla="*/ 226866300 h 160"/>
              <a:gd name="T72" fmla="*/ 707739303 w 121"/>
              <a:gd name="T73" fmla="*/ 307891199 h 160"/>
              <a:gd name="T74" fmla="*/ 683881242 w 121"/>
              <a:gd name="T75" fmla="*/ 283584299 h 160"/>
              <a:gd name="T76" fmla="*/ 660026002 w 121"/>
              <a:gd name="T77" fmla="*/ 307891199 h 160"/>
              <a:gd name="T78" fmla="*/ 683881242 w 121"/>
              <a:gd name="T79" fmla="*/ 332198100 h 160"/>
              <a:gd name="T80" fmla="*/ 898589685 w 121"/>
              <a:gd name="T81" fmla="*/ 1166745447 h 160"/>
              <a:gd name="T82" fmla="*/ 954254733 w 121"/>
              <a:gd name="T83" fmla="*/ 802139097 h 160"/>
              <a:gd name="T84" fmla="*/ 620264448 w 121"/>
              <a:gd name="T85" fmla="*/ 672500397 h 160"/>
              <a:gd name="T86" fmla="*/ 564599400 w 121"/>
              <a:gd name="T87" fmla="*/ 380811900 h 160"/>
              <a:gd name="T88" fmla="*/ 405558826 w 121"/>
              <a:gd name="T89" fmla="*/ 388916098 h 160"/>
              <a:gd name="T90" fmla="*/ 246515430 w 121"/>
              <a:gd name="T91" fmla="*/ 737319747 h 160"/>
              <a:gd name="T92" fmla="*/ 206753876 w 121"/>
              <a:gd name="T93" fmla="*/ 729215549 h 160"/>
              <a:gd name="T94" fmla="*/ 0 w 121"/>
              <a:gd name="T95" fmla="*/ 769727998 h 160"/>
              <a:gd name="T96" fmla="*/ 47713301 w 121"/>
              <a:gd name="T97" fmla="*/ 1280178598 h 160"/>
              <a:gd name="T98" fmla="*/ 246515430 w 121"/>
              <a:gd name="T99" fmla="*/ 1255871697 h 160"/>
              <a:gd name="T100" fmla="*/ 739546289 w 121"/>
              <a:gd name="T101" fmla="*/ 1296384147 h 160"/>
              <a:gd name="T102" fmla="*/ 198802129 w 121"/>
              <a:gd name="T103" fmla="*/ 1231564797 h 160"/>
              <a:gd name="T104" fmla="*/ 47713301 w 121"/>
              <a:gd name="T105" fmla="*/ 769727998 h 160"/>
              <a:gd name="T106" fmla="*/ 198802129 w 121"/>
              <a:gd name="T107" fmla="*/ 1231564797 h 160"/>
              <a:gd name="T108" fmla="*/ 246515430 w 121"/>
              <a:gd name="T109" fmla="*/ 785933548 h 160"/>
              <a:gd name="T110" fmla="*/ 453272126 w 121"/>
              <a:gd name="T111" fmla="*/ 559064400 h 160"/>
              <a:gd name="T112" fmla="*/ 532792414 w 121"/>
              <a:gd name="T113" fmla="*/ 421324349 h 160"/>
              <a:gd name="T114" fmla="*/ 572553968 w 121"/>
              <a:gd name="T115" fmla="*/ 696807298 h 160"/>
              <a:gd name="T116" fmla="*/ 827021144 w 121"/>
              <a:gd name="T117" fmla="*/ 721114198 h 160"/>
              <a:gd name="T118" fmla="*/ 850876384 w 121"/>
              <a:gd name="T119" fmla="*/ 1158644097 h 160"/>
              <a:gd name="T120" fmla="*/ 739546289 w 121"/>
              <a:gd name="T121" fmla="*/ 1247770347 h 160"/>
              <a:gd name="T122" fmla="*/ 246515430 w 121"/>
              <a:gd name="T123" fmla="*/ 1158644097 h 1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1" h="160">
                <a:moveTo>
                  <a:pt x="67" y="29"/>
                </a:moveTo>
                <a:cubicBezTo>
                  <a:pt x="67" y="3"/>
                  <a:pt x="67" y="3"/>
                  <a:pt x="67" y="3"/>
                </a:cubicBezTo>
                <a:cubicBezTo>
                  <a:pt x="67" y="1"/>
                  <a:pt x="66" y="0"/>
                  <a:pt x="64" y="0"/>
                </a:cubicBezTo>
                <a:cubicBezTo>
                  <a:pt x="62" y="0"/>
                  <a:pt x="61" y="1"/>
                  <a:pt x="61" y="3"/>
                </a:cubicBezTo>
                <a:cubicBezTo>
                  <a:pt x="61" y="29"/>
                  <a:pt x="61" y="29"/>
                  <a:pt x="61" y="29"/>
                </a:cubicBezTo>
                <a:cubicBezTo>
                  <a:pt x="61" y="30"/>
                  <a:pt x="62" y="32"/>
                  <a:pt x="64" y="32"/>
                </a:cubicBezTo>
                <a:cubicBezTo>
                  <a:pt x="66" y="32"/>
                  <a:pt x="67" y="30"/>
                  <a:pt x="67" y="29"/>
                </a:cubicBezTo>
                <a:close/>
                <a:moveTo>
                  <a:pt x="118" y="58"/>
                </a:moveTo>
                <a:cubicBezTo>
                  <a:pt x="92" y="58"/>
                  <a:pt x="92" y="58"/>
                  <a:pt x="92" y="58"/>
                </a:cubicBezTo>
                <a:cubicBezTo>
                  <a:pt x="90" y="58"/>
                  <a:pt x="89" y="59"/>
                  <a:pt x="89" y="61"/>
                </a:cubicBezTo>
                <a:cubicBezTo>
                  <a:pt x="89" y="63"/>
                  <a:pt x="90" y="64"/>
                  <a:pt x="92" y="64"/>
                </a:cubicBezTo>
                <a:cubicBezTo>
                  <a:pt x="118" y="64"/>
                  <a:pt x="118" y="64"/>
                  <a:pt x="118" y="64"/>
                </a:cubicBezTo>
                <a:cubicBezTo>
                  <a:pt x="119" y="64"/>
                  <a:pt x="121" y="63"/>
                  <a:pt x="121" y="61"/>
                </a:cubicBezTo>
                <a:cubicBezTo>
                  <a:pt x="121" y="59"/>
                  <a:pt x="119" y="58"/>
                  <a:pt x="118" y="58"/>
                </a:cubicBezTo>
                <a:close/>
                <a:moveTo>
                  <a:pt x="7" y="61"/>
                </a:moveTo>
                <a:cubicBezTo>
                  <a:pt x="7" y="63"/>
                  <a:pt x="9" y="64"/>
                  <a:pt x="10" y="64"/>
                </a:cubicBezTo>
                <a:cubicBezTo>
                  <a:pt x="36" y="64"/>
                  <a:pt x="36" y="64"/>
                  <a:pt x="36" y="64"/>
                </a:cubicBezTo>
                <a:cubicBezTo>
                  <a:pt x="38" y="64"/>
                  <a:pt x="39" y="63"/>
                  <a:pt x="39" y="61"/>
                </a:cubicBezTo>
                <a:cubicBezTo>
                  <a:pt x="39" y="59"/>
                  <a:pt x="38" y="58"/>
                  <a:pt x="36" y="58"/>
                </a:cubicBezTo>
                <a:cubicBezTo>
                  <a:pt x="10" y="58"/>
                  <a:pt x="10" y="58"/>
                  <a:pt x="10" y="58"/>
                </a:cubicBezTo>
                <a:cubicBezTo>
                  <a:pt x="9" y="58"/>
                  <a:pt x="7" y="59"/>
                  <a:pt x="7" y="61"/>
                </a:cubicBezTo>
                <a:close/>
                <a:moveTo>
                  <a:pt x="23" y="20"/>
                </a:moveTo>
                <a:cubicBezTo>
                  <a:pt x="24" y="19"/>
                  <a:pt x="24" y="19"/>
                  <a:pt x="24" y="18"/>
                </a:cubicBezTo>
                <a:cubicBezTo>
                  <a:pt x="24" y="17"/>
                  <a:pt x="24" y="16"/>
                  <a:pt x="23" y="16"/>
                </a:cubicBezTo>
                <a:cubicBezTo>
                  <a:pt x="23" y="15"/>
                  <a:pt x="22" y="15"/>
                  <a:pt x="21" y="15"/>
                </a:cubicBezTo>
                <a:cubicBezTo>
                  <a:pt x="21" y="15"/>
                  <a:pt x="20" y="15"/>
                  <a:pt x="19" y="16"/>
                </a:cubicBezTo>
                <a:cubicBezTo>
                  <a:pt x="19" y="16"/>
                  <a:pt x="18" y="17"/>
                  <a:pt x="18" y="18"/>
                </a:cubicBezTo>
                <a:cubicBezTo>
                  <a:pt x="18" y="19"/>
                  <a:pt x="19" y="19"/>
                  <a:pt x="19" y="20"/>
                </a:cubicBezTo>
                <a:cubicBezTo>
                  <a:pt x="20" y="20"/>
                  <a:pt x="21" y="21"/>
                  <a:pt x="21" y="21"/>
                </a:cubicBezTo>
                <a:cubicBezTo>
                  <a:pt x="22" y="21"/>
                  <a:pt x="23" y="20"/>
                  <a:pt x="23" y="20"/>
                </a:cubicBezTo>
                <a:close/>
                <a:moveTo>
                  <a:pt x="36" y="32"/>
                </a:moveTo>
                <a:cubicBezTo>
                  <a:pt x="37" y="31"/>
                  <a:pt x="37" y="29"/>
                  <a:pt x="36" y="28"/>
                </a:cubicBezTo>
                <a:cubicBezTo>
                  <a:pt x="34" y="27"/>
                  <a:pt x="33" y="27"/>
                  <a:pt x="31" y="28"/>
                </a:cubicBezTo>
                <a:cubicBezTo>
                  <a:pt x="30" y="29"/>
                  <a:pt x="30" y="31"/>
                  <a:pt x="31" y="32"/>
                </a:cubicBezTo>
                <a:cubicBezTo>
                  <a:pt x="32" y="33"/>
                  <a:pt x="33" y="33"/>
                  <a:pt x="33" y="33"/>
                </a:cubicBezTo>
                <a:cubicBezTo>
                  <a:pt x="34" y="33"/>
                  <a:pt x="35" y="33"/>
                  <a:pt x="36" y="32"/>
                </a:cubicBezTo>
                <a:close/>
                <a:moveTo>
                  <a:pt x="30" y="26"/>
                </a:moveTo>
                <a:cubicBezTo>
                  <a:pt x="31" y="25"/>
                  <a:pt x="31" y="23"/>
                  <a:pt x="30" y="22"/>
                </a:cubicBezTo>
                <a:cubicBezTo>
                  <a:pt x="28" y="21"/>
                  <a:pt x="26" y="21"/>
                  <a:pt x="25" y="22"/>
                </a:cubicBezTo>
                <a:cubicBezTo>
                  <a:pt x="24" y="23"/>
                  <a:pt x="24" y="25"/>
                  <a:pt x="25" y="26"/>
                </a:cubicBezTo>
                <a:cubicBezTo>
                  <a:pt x="26" y="27"/>
                  <a:pt x="27" y="27"/>
                  <a:pt x="27" y="27"/>
                </a:cubicBezTo>
                <a:cubicBezTo>
                  <a:pt x="28" y="27"/>
                  <a:pt x="29" y="27"/>
                  <a:pt x="30" y="26"/>
                </a:cubicBezTo>
                <a:close/>
                <a:moveTo>
                  <a:pt x="42" y="38"/>
                </a:moveTo>
                <a:cubicBezTo>
                  <a:pt x="42" y="38"/>
                  <a:pt x="43" y="37"/>
                  <a:pt x="43" y="36"/>
                </a:cubicBezTo>
                <a:cubicBezTo>
                  <a:pt x="43" y="35"/>
                  <a:pt x="42" y="35"/>
                  <a:pt x="42" y="34"/>
                </a:cubicBezTo>
                <a:cubicBezTo>
                  <a:pt x="41" y="33"/>
                  <a:pt x="40" y="33"/>
                  <a:pt x="40" y="33"/>
                </a:cubicBezTo>
                <a:cubicBezTo>
                  <a:pt x="39" y="33"/>
                  <a:pt x="38" y="33"/>
                  <a:pt x="38" y="34"/>
                </a:cubicBezTo>
                <a:cubicBezTo>
                  <a:pt x="37" y="35"/>
                  <a:pt x="37" y="35"/>
                  <a:pt x="37" y="36"/>
                </a:cubicBezTo>
                <a:cubicBezTo>
                  <a:pt x="37" y="37"/>
                  <a:pt x="37" y="38"/>
                  <a:pt x="38" y="38"/>
                </a:cubicBezTo>
                <a:cubicBezTo>
                  <a:pt x="38" y="39"/>
                  <a:pt x="39" y="39"/>
                  <a:pt x="40" y="39"/>
                </a:cubicBezTo>
                <a:cubicBezTo>
                  <a:pt x="40" y="39"/>
                  <a:pt x="41" y="39"/>
                  <a:pt x="42" y="38"/>
                </a:cubicBezTo>
                <a:close/>
                <a:moveTo>
                  <a:pt x="106" y="22"/>
                </a:moveTo>
                <a:cubicBezTo>
                  <a:pt x="107" y="21"/>
                  <a:pt x="107" y="20"/>
                  <a:pt x="107" y="20"/>
                </a:cubicBezTo>
                <a:cubicBezTo>
                  <a:pt x="107" y="19"/>
                  <a:pt x="107" y="18"/>
                  <a:pt x="106" y="18"/>
                </a:cubicBezTo>
                <a:cubicBezTo>
                  <a:pt x="106" y="17"/>
                  <a:pt x="105" y="17"/>
                  <a:pt x="104" y="17"/>
                </a:cubicBezTo>
                <a:cubicBezTo>
                  <a:pt x="103" y="17"/>
                  <a:pt x="103" y="17"/>
                  <a:pt x="102" y="18"/>
                </a:cubicBezTo>
                <a:cubicBezTo>
                  <a:pt x="101" y="18"/>
                  <a:pt x="101" y="19"/>
                  <a:pt x="101" y="20"/>
                </a:cubicBezTo>
                <a:cubicBezTo>
                  <a:pt x="101" y="20"/>
                  <a:pt x="101" y="21"/>
                  <a:pt x="102" y="22"/>
                </a:cubicBezTo>
                <a:cubicBezTo>
                  <a:pt x="103" y="22"/>
                  <a:pt x="103" y="23"/>
                  <a:pt x="104" y="23"/>
                </a:cubicBezTo>
                <a:cubicBezTo>
                  <a:pt x="105" y="23"/>
                  <a:pt x="106" y="22"/>
                  <a:pt x="106" y="22"/>
                </a:cubicBezTo>
                <a:close/>
                <a:moveTo>
                  <a:pt x="92" y="35"/>
                </a:moveTo>
                <a:cubicBezTo>
                  <a:pt x="93" y="35"/>
                  <a:pt x="93" y="35"/>
                  <a:pt x="94" y="34"/>
                </a:cubicBezTo>
                <a:cubicBezTo>
                  <a:pt x="95" y="33"/>
                  <a:pt x="95" y="31"/>
                  <a:pt x="94" y="30"/>
                </a:cubicBezTo>
                <a:cubicBezTo>
                  <a:pt x="93" y="29"/>
                  <a:pt x="91" y="29"/>
                  <a:pt x="90" y="30"/>
                </a:cubicBezTo>
                <a:cubicBezTo>
                  <a:pt x="89" y="31"/>
                  <a:pt x="89" y="33"/>
                  <a:pt x="90" y="34"/>
                </a:cubicBezTo>
                <a:cubicBezTo>
                  <a:pt x="90" y="35"/>
                  <a:pt x="91" y="35"/>
                  <a:pt x="92" y="35"/>
                </a:cubicBezTo>
                <a:close/>
                <a:moveTo>
                  <a:pt x="100" y="28"/>
                </a:moveTo>
                <a:cubicBezTo>
                  <a:pt x="101" y="27"/>
                  <a:pt x="101" y="25"/>
                  <a:pt x="100" y="24"/>
                </a:cubicBezTo>
                <a:cubicBezTo>
                  <a:pt x="99" y="23"/>
                  <a:pt x="97" y="23"/>
                  <a:pt x="96" y="24"/>
                </a:cubicBezTo>
                <a:cubicBezTo>
                  <a:pt x="95" y="25"/>
                  <a:pt x="95" y="27"/>
                  <a:pt x="96" y="28"/>
                </a:cubicBezTo>
                <a:cubicBezTo>
                  <a:pt x="96" y="28"/>
                  <a:pt x="97" y="29"/>
                  <a:pt x="98" y="29"/>
                </a:cubicBezTo>
                <a:cubicBezTo>
                  <a:pt x="99" y="29"/>
                  <a:pt x="99" y="28"/>
                  <a:pt x="100" y="28"/>
                </a:cubicBezTo>
                <a:close/>
                <a:moveTo>
                  <a:pt x="88" y="40"/>
                </a:moveTo>
                <a:cubicBezTo>
                  <a:pt x="88" y="40"/>
                  <a:pt x="89" y="39"/>
                  <a:pt x="89" y="38"/>
                </a:cubicBezTo>
                <a:cubicBezTo>
                  <a:pt x="89" y="37"/>
                  <a:pt x="88" y="36"/>
                  <a:pt x="88" y="36"/>
                </a:cubicBezTo>
                <a:cubicBezTo>
                  <a:pt x="87" y="35"/>
                  <a:pt x="87" y="35"/>
                  <a:pt x="86" y="35"/>
                </a:cubicBezTo>
                <a:cubicBezTo>
                  <a:pt x="85" y="35"/>
                  <a:pt x="84" y="35"/>
                  <a:pt x="84" y="36"/>
                </a:cubicBezTo>
                <a:cubicBezTo>
                  <a:pt x="83" y="36"/>
                  <a:pt x="83" y="37"/>
                  <a:pt x="83" y="38"/>
                </a:cubicBezTo>
                <a:cubicBezTo>
                  <a:pt x="83" y="39"/>
                  <a:pt x="83" y="40"/>
                  <a:pt x="84" y="40"/>
                </a:cubicBezTo>
                <a:cubicBezTo>
                  <a:pt x="84" y="41"/>
                  <a:pt x="85" y="41"/>
                  <a:pt x="86" y="41"/>
                </a:cubicBezTo>
                <a:cubicBezTo>
                  <a:pt x="87" y="41"/>
                  <a:pt x="87" y="41"/>
                  <a:pt x="88" y="40"/>
                </a:cubicBezTo>
                <a:close/>
                <a:moveTo>
                  <a:pt x="113" y="144"/>
                </a:moveTo>
                <a:cubicBezTo>
                  <a:pt x="120" y="100"/>
                  <a:pt x="120" y="100"/>
                  <a:pt x="120" y="100"/>
                </a:cubicBezTo>
                <a:cubicBezTo>
                  <a:pt x="120" y="100"/>
                  <a:pt x="120" y="100"/>
                  <a:pt x="120" y="99"/>
                </a:cubicBezTo>
                <a:cubicBezTo>
                  <a:pt x="120" y="90"/>
                  <a:pt x="113" y="83"/>
                  <a:pt x="104" y="83"/>
                </a:cubicBezTo>
                <a:cubicBezTo>
                  <a:pt x="78" y="83"/>
                  <a:pt x="78" y="83"/>
                  <a:pt x="78" y="83"/>
                </a:cubicBezTo>
                <a:cubicBezTo>
                  <a:pt x="78" y="64"/>
                  <a:pt x="78" y="64"/>
                  <a:pt x="78" y="64"/>
                </a:cubicBezTo>
                <a:cubicBezTo>
                  <a:pt x="78" y="56"/>
                  <a:pt x="75" y="50"/>
                  <a:pt x="71" y="47"/>
                </a:cubicBezTo>
                <a:cubicBezTo>
                  <a:pt x="64" y="42"/>
                  <a:pt x="54" y="45"/>
                  <a:pt x="53" y="45"/>
                </a:cubicBezTo>
                <a:cubicBezTo>
                  <a:pt x="52" y="45"/>
                  <a:pt x="51" y="47"/>
                  <a:pt x="51" y="48"/>
                </a:cubicBezTo>
                <a:cubicBezTo>
                  <a:pt x="51" y="69"/>
                  <a:pt x="51" y="69"/>
                  <a:pt x="51" y="69"/>
                </a:cubicBezTo>
                <a:cubicBezTo>
                  <a:pt x="51" y="85"/>
                  <a:pt x="32" y="91"/>
                  <a:pt x="31" y="91"/>
                </a:cubicBezTo>
                <a:cubicBezTo>
                  <a:pt x="31" y="91"/>
                  <a:pt x="30" y="91"/>
                  <a:pt x="30" y="92"/>
                </a:cubicBezTo>
                <a:cubicBezTo>
                  <a:pt x="29" y="90"/>
                  <a:pt x="28" y="90"/>
                  <a:pt x="26" y="90"/>
                </a:cubicBezTo>
                <a:cubicBezTo>
                  <a:pt x="6" y="90"/>
                  <a:pt x="6" y="90"/>
                  <a:pt x="6" y="90"/>
                </a:cubicBezTo>
                <a:cubicBezTo>
                  <a:pt x="2" y="90"/>
                  <a:pt x="0" y="92"/>
                  <a:pt x="0" y="95"/>
                </a:cubicBezTo>
                <a:cubicBezTo>
                  <a:pt x="0" y="153"/>
                  <a:pt x="0" y="153"/>
                  <a:pt x="0" y="153"/>
                </a:cubicBezTo>
                <a:cubicBezTo>
                  <a:pt x="0" y="156"/>
                  <a:pt x="2" y="158"/>
                  <a:pt x="6" y="158"/>
                </a:cubicBezTo>
                <a:cubicBezTo>
                  <a:pt x="26" y="158"/>
                  <a:pt x="26" y="158"/>
                  <a:pt x="26" y="158"/>
                </a:cubicBezTo>
                <a:cubicBezTo>
                  <a:pt x="28" y="158"/>
                  <a:pt x="30" y="157"/>
                  <a:pt x="31" y="155"/>
                </a:cubicBezTo>
                <a:cubicBezTo>
                  <a:pt x="34" y="158"/>
                  <a:pt x="38" y="160"/>
                  <a:pt x="42" y="160"/>
                </a:cubicBezTo>
                <a:cubicBezTo>
                  <a:pt x="93" y="160"/>
                  <a:pt x="93" y="160"/>
                  <a:pt x="93" y="160"/>
                </a:cubicBezTo>
                <a:cubicBezTo>
                  <a:pt x="105" y="160"/>
                  <a:pt x="112" y="154"/>
                  <a:pt x="113" y="144"/>
                </a:cubicBezTo>
                <a:close/>
                <a:moveTo>
                  <a:pt x="25" y="152"/>
                </a:moveTo>
                <a:cubicBezTo>
                  <a:pt x="6" y="152"/>
                  <a:pt x="6" y="152"/>
                  <a:pt x="6" y="152"/>
                </a:cubicBezTo>
                <a:cubicBezTo>
                  <a:pt x="6" y="95"/>
                  <a:pt x="6" y="95"/>
                  <a:pt x="6" y="95"/>
                </a:cubicBezTo>
                <a:cubicBezTo>
                  <a:pt x="25" y="95"/>
                  <a:pt x="25" y="95"/>
                  <a:pt x="25" y="95"/>
                </a:cubicBezTo>
                <a:lnTo>
                  <a:pt x="25" y="152"/>
                </a:lnTo>
                <a:close/>
                <a:moveTo>
                  <a:pt x="31" y="143"/>
                </a:moveTo>
                <a:cubicBezTo>
                  <a:pt x="31" y="97"/>
                  <a:pt x="31" y="97"/>
                  <a:pt x="31" y="97"/>
                </a:cubicBezTo>
                <a:cubicBezTo>
                  <a:pt x="32" y="97"/>
                  <a:pt x="32" y="97"/>
                  <a:pt x="33" y="97"/>
                </a:cubicBezTo>
                <a:cubicBezTo>
                  <a:pt x="34" y="97"/>
                  <a:pt x="57" y="90"/>
                  <a:pt x="57" y="69"/>
                </a:cubicBezTo>
                <a:cubicBezTo>
                  <a:pt x="57" y="50"/>
                  <a:pt x="57" y="50"/>
                  <a:pt x="57" y="50"/>
                </a:cubicBezTo>
                <a:cubicBezTo>
                  <a:pt x="60" y="50"/>
                  <a:pt x="64" y="50"/>
                  <a:pt x="67" y="52"/>
                </a:cubicBezTo>
                <a:cubicBezTo>
                  <a:pt x="70" y="54"/>
                  <a:pt x="72" y="58"/>
                  <a:pt x="72" y="64"/>
                </a:cubicBezTo>
                <a:cubicBezTo>
                  <a:pt x="72" y="86"/>
                  <a:pt x="72" y="86"/>
                  <a:pt x="72" y="86"/>
                </a:cubicBezTo>
                <a:cubicBezTo>
                  <a:pt x="72" y="87"/>
                  <a:pt x="73" y="89"/>
                  <a:pt x="75" y="89"/>
                </a:cubicBezTo>
                <a:cubicBezTo>
                  <a:pt x="104" y="89"/>
                  <a:pt x="104" y="89"/>
                  <a:pt x="104" y="89"/>
                </a:cubicBezTo>
                <a:cubicBezTo>
                  <a:pt x="109" y="89"/>
                  <a:pt x="114" y="93"/>
                  <a:pt x="114" y="99"/>
                </a:cubicBezTo>
                <a:cubicBezTo>
                  <a:pt x="107" y="143"/>
                  <a:pt x="107" y="143"/>
                  <a:pt x="107" y="143"/>
                </a:cubicBezTo>
                <a:cubicBezTo>
                  <a:pt x="107" y="143"/>
                  <a:pt x="107" y="143"/>
                  <a:pt x="107" y="143"/>
                </a:cubicBezTo>
                <a:cubicBezTo>
                  <a:pt x="107" y="150"/>
                  <a:pt x="102" y="154"/>
                  <a:pt x="93" y="154"/>
                </a:cubicBezTo>
                <a:cubicBezTo>
                  <a:pt x="42" y="154"/>
                  <a:pt x="42" y="154"/>
                  <a:pt x="42" y="154"/>
                </a:cubicBezTo>
                <a:cubicBezTo>
                  <a:pt x="36" y="154"/>
                  <a:pt x="31" y="149"/>
                  <a:pt x="31" y="14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cxnSp>
        <p:nvCxnSpPr>
          <p:cNvPr id="21" name="Straight Connector 20">
            <a:extLst>
              <a:ext uri="{FF2B5EF4-FFF2-40B4-BE49-F238E27FC236}">
                <a16:creationId xmlns:a16="http://schemas.microsoft.com/office/drawing/2014/main" id="{A98412F7-E3FC-517E-3D4E-36E4D9975697}"/>
              </a:ext>
            </a:extLst>
          </p:cNvPr>
          <p:cNvCxnSpPr/>
          <p:nvPr/>
        </p:nvCxnSpPr>
        <p:spPr>
          <a:xfrm flipV="1">
            <a:off x="6097588" y="-71438"/>
            <a:ext cx="954087" cy="954088"/>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EBB18F-ED01-8FDB-4094-5256C5B1AF59}"/>
              </a:ext>
            </a:extLst>
          </p:cNvPr>
          <p:cNvCxnSpPr/>
          <p:nvPr/>
        </p:nvCxnSpPr>
        <p:spPr>
          <a:xfrm flipV="1">
            <a:off x="6097588" y="612775"/>
            <a:ext cx="269875" cy="26987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662862CC-0439-3A85-662C-29B0099595E7}"/>
              </a:ext>
            </a:extLst>
          </p:cNvPr>
          <p:cNvSpPr>
            <a:spLocks noGrp="1"/>
          </p:cNvSpPr>
          <p:nvPr>
            <p:ph type="pic" sz="quarter" idx="13"/>
          </p:nvPr>
        </p:nvSpPr>
        <p:spPr>
          <a:xfrm>
            <a:off x="1970088" y="0"/>
            <a:ext cx="3403600" cy="6858000"/>
          </a:xfrm>
        </p:spPr>
        <p:txBody>
          <a:bodyPr/>
          <a:lstStyle/>
          <a:p>
            <a:endParaRPr lang="en-RO"/>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747B44-7930-AE15-3CA1-3E4FB39BD29A}"/>
              </a:ext>
            </a:extLst>
          </p:cNvPr>
          <p:cNvSpPr>
            <a:spLocks noGrp="1"/>
          </p:cNvSpPr>
          <p:nvPr>
            <p:ph type="pic" sz="quarter" idx="13"/>
          </p:nvPr>
        </p:nvSpPr>
        <p:spPr>
          <a:xfrm>
            <a:off x="0" y="0"/>
            <a:ext cx="3403600" cy="6858000"/>
          </a:xfrm>
        </p:spPr>
        <p:txBody>
          <a:bodyPr/>
          <a:lstStyle/>
          <a:p>
            <a:endParaRPr lang="en-RO"/>
          </a:p>
        </p:txBody>
      </p:sp>
      <p:sp>
        <p:nvSpPr>
          <p:cNvPr id="81922" name="Title 1">
            <a:extLst>
              <a:ext uri="{FF2B5EF4-FFF2-40B4-BE49-F238E27FC236}">
                <a16:creationId xmlns:a16="http://schemas.microsoft.com/office/drawing/2014/main" id="{5648FABB-F017-AB9D-26CC-3FE97C6652C6}"/>
              </a:ext>
            </a:extLst>
          </p:cNvPr>
          <p:cNvSpPr>
            <a:spLocks noGrp="1" noChangeArrowheads="1"/>
          </p:cNvSpPr>
          <p:nvPr>
            <p:ph type="title"/>
          </p:nvPr>
        </p:nvSpPr>
        <p:spPr bwMode="auto">
          <a:xfrm>
            <a:off x="4081463" y="990600"/>
            <a:ext cx="3686175" cy="132238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This is what</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We do!</a:t>
            </a:r>
          </a:p>
        </p:txBody>
      </p:sp>
      <p:sp>
        <p:nvSpPr>
          <p:cNvPr id="3" name="Slide Number Placeholder 2">
            <a:extLst>
              <a:ext uri="{FF2B5EF4-FFF2-40B4-BE49-F238E27FC236}">
                <a16:creationId xmlns:a16="http://schemas.microsoft.com/office/drawing/2014/main" id="{8780A960-42BF-3C1B-49F9-21B50F84564E}"/>
              </a:ext>
            </a:extLst>
          </p:cNvPr>
          <p:cNvSpPr>
            <a:spLocks noGrp="1"/>
          </p:cNvSpPr>
          <p:nvPr>
            <p:ph type="sldNum" sz="quarter" idx="14"/>
          </p:nvPr>
        </p:nvSpPr>
        <p:spPr>
          <a:xfrm>
            <a:off x="11560052" y="6354830"/>
            <a:ext cx="513735" cy="227164"/>
          </a:xfrm>
        </p:spPr>
        <p:txBody>
          <a:bodyPr rtlCol="0"/>
          <a:lstStyle/>
          <a:p>
            <a:pPr defTabSz="914330" fontAlgn="auto">
              <a:spcBef>
                <a:spcPts val="0"/>
              </a:spcBef>
              <a:spcAft>
                <a:spcPts val="0"/>
              </a:spcAft>
              <a:defRPr/>
            </a:pPr>
            <a:fld id="{1D6035C1-0C9A-0349-AED2-20286D6552F7}" type="slidenum">
              <a:rPr lang="en-US">
                <a:solidFill>
                  <a:schemeClr val="tx1">
                    <a:alpha val="40000"/>
                  </a:schemeClr>
                </a:solidFill>
                <a:latin typeface="+mn-lt"/>
              </a:rPr>
              <a:pPr defTabSz="914330" fontAlgn="auto">
                <a:spcBef>
                  <a:spcPts val="0"/>
                </a:spcBef>
                <a:spcAft>
                  <a:spcPts val="0"/>
                </a:spcAft>
                <a:defRPr/>
              </a:pPr>
              <a:t>36</a:t>
            </a:fld>
            <a:endParaRPr lang="en-US" dirty="0">
              <a:solidFill>
                <a:schemeClr val="tx1">
                  <a:alpha val="40000"/>
                </a:schemeClr>
              </a:solidFill>
              <a:latin typeface="+mn-lt"/>
            </a:endParaRPr>
          </a:p>
        </p:txBody>
      </p:sp>
      <p:grpSp>
        <p:nvGrpSpPr>
          <p:cNvPr id="81924" name="Group 5">
            <a:extLst>
              <a:ext uri="{FF2B5EF4-FFF2-40B4-BE49-F238E27FC236}">
                <a16:creationId xmlns:a16="http://schemas.microsoft.com/office/drawing/2014/main" id="{08B6DB2A-0695-7032-B848-4B1D9EDAB461}"/>
              </a:ext>
            </a:extLst>
          </p:cNvPr>
          <p:cNvGrpSpPr>
            <a:grpSpLocks/>
          </p:cNvGrpSpPr>
          <p:nvPr/>
        </p:nvGrpSpPr>
        <p:grpSpPr bwMode="auto">
          <a:xfrm>
            <a:off x="0" y="1150938"/>
            <a:ext cx="985838" cy="985837"/>
            <a:chOff x="0" y="2148396"/>
            <a:chExt cx="985423" cy="985421"/>
          </a:xfrm>
        </p:grpSpPr>
        <p:cxnSp>
          <p:nvCxnSpPr>
            <p:cNvPr id="7" name="Straight Connector 6">
              <a:extLst>
                <a:ext uri="{FF2B5EF4-FFF2-40B4-BE49-F238E27FC236}">
                  <a16:creationId xmlns:a16="http://schemas.microsoft.com/office/drawing/2014/main" id="{5DBBFD15-EC0F-7987-6F18-B4D7D0FCD504}"/>
                </a:ext>
              </a:extLst>
            </p:cNvPr>
            <p:cNvCxnSpPr/>
            <p:nvPr/>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96747D-6F83-505D-4F32-B8F5B0C4CD83}"/>
                </a:ext>
              </a:extLst>
            </p:cNvPr>
            <p:cNvCxnSpPr/>
            <p:nvPr/>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4F42538-3D77-5D7A-7B53-0622FD31A904}"/>
                </a:ext>
              </a:extLst>
            </p:cNvPr>
            <p:cNvCxnSpPr/>
            <p:nvPr/>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93019BCB-79EB-5466-24CF-B79D42E7A9DB}"/>
              </a:ext>
            </a:extLst>
          </p:cNvPr>
          <p:cNvCxnSpPr/>
          <p:nvPr/>
        </p:nvCxnSpPr>
        <p:spPr>
          <a:xfrm flipV="1">
            <a:off x="4081463" y="-71438"/>
            <a:ext cx="954087" cy="954088"/>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1FBADC2-3670-574D-47F1-4FF102AC310C}"/>
              </a:ext>
            </a:extLst>
          </p:cNvPr>
          <p:cNvCxnSpPr/>
          <p:nvPr/>
        </p:nvCxnSpPr>
        <p:spPr>
          <a:xfrm flipV="1">
            <a:off x="4081463" y="612775"/>
            <a:ext cx="269875" cy="26987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1927" name="Group 11">
            <a:extLst>
              <a:ext uri="{FF2B5EF4-FFF2-40B4-BE49-F238E27FC236}">
                <a16:creationId xmlns:a16="http://schemas.microsoft.com/office/drawing/2014/main" id="{64BEE5E6-D13F-B5EE-BE62-01F15FDB0F43}"/>
              </a:ext>
            </a:extLst>
          </p:cNvPr>
          <p:cNvGrpSpPr>
            <a:grpSpLocks/>
          </p:cNvGrpSpPr>
          <p:nvPr/>
        </p:nvGrpSpPr>
        <p:grpSpPr bwMode="auto">
          <a:xfrm>
            <a:off x="4081463" y="3005138"/>
            <a:ext cx="912812" cy="909637"/>
            <a:chOff x="4135669" y="2782263"/>
            <a:chExt cx="1298882" cy="1293474"/>
          </a:xfrm>
        </p:grpSpPr>
        <p:cxnSp>
          <p:nvCxnSpPr>
            <p:cNvPr id="13" name="Straight Connector 12">
              <a:extLst>
                <a:ext uri="{FF2B5EF4-FFF2-40B4-BE49-F238E27FC236}">
                  <a16:creationId xmlns:a16="http://schemas.microsoft.com/office/drawing/2014/main" id="{A0005289-E797-E452-C1EE-A137E81114CC}"/>
                </a:ext>
              </a:extLst>
            </p:cNvPr>
            <p:cNvCxnSpPr/>
            <p:nvPr/>
          </p:nvCxnSpPr>
          <p:spPr>
            <a:xfrm flipV="1">
              <a:off x="4135669" y="2782263"/>
              <a:ext cx="1294364" cy="1293474"/>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B9E8D8B-6B2C-AD18-166E-FA58BC8C51E2}"/>
                </a:ext>
              </a:extLst>
            </p:cNvPr>
            <p:cNvSpPr/>
            <p:nvPr/>
          </p:nvSpPr>
          <p:spPr>
            <a:xfrm>
              <a:off x="4140187" y="2782263"/>
              <a:ext cx="1294364" cy="1293474"/>
            </a:xfrm>
            <a:prstGeom prst="ellipse">
              <a:avLst/>
            </a:prstGeom>
            <a:solidFill>
              <a:schemeClr val="bg1"/>
            </a:solidFill>
            <a:ln w="127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81928" name="TextBox 14">
            <a:extLst>
              <a:ext uri="{FF2B5EF4-FFF2-40B4-BE49-F238E27FC236}">
                <a16:creationId xmlns:a16="http://schemas.microsoft.com/office/drawing/2014/main" id="{69FD63DE-A74A-A214-225E-BE1949B33D96}"/>
              </a:ext>
            </a:extLst>
          </p:cNvPr>
          <p:cNvSpPr txBox="1">
            <a:spLocks noChangeArrowheads="1"/>
          </p:cNvSpPr>
          <p:nvPr/>
        </p:nvSpPr>
        <p:spPr bwMode="auto">
          <a:xfrm>
            <a:off x="5297488" y="2927350"/>
            <a:ext cx="958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Feature #1</a:t>
            </a:r>
          </a:p>
        </p:txBody>
      </p:sp>
      <p:sp>
        <p:nvSpPr>
          <p:cNvPr id="16" name="TextBox 15">
            <a:extLst>
              <a:ext uri="{FF2B5EF4-FFF2-40B4-BE49-F238E27FC236}">
                <a16:creationId xmlns:a16="http://schemas.microsoft.com/office/drawing/2014/main" id="{08345497-22C7-584D-D78B-F87BDED5395F}"/>
              </a:ext>
            </a:extLst>
          </p:cNvPr>
          <p:cNvSpPr txBox="1"/>
          <p:nvPr/>
        </p:nvSpPr>
        <p:spPr>
          <a:xfrm>
            <a:off x="5298488" y="3264793"/>
            <a:ext cx="2060779" cy="692497"/>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a:t>
            </a:r>
          </a:p>
        </p:txBody>
      </p:sp>
      <p:sp>
        <p:nvSpPr>
          <p:cNvPr id="81930" name="Freeform 16">
            <a:extLst>
              <a:ext uri="{FF2B5EF4-FFF2-40B4-BE49-F238E27FC236}">
                <a16:creationId xmlns:a16="http://schemas.microsoft.com/office/drawing/2014/main" id="{A32C4317-F078-4072-9F25-0F8FA06D1532}"/>
              </a:ext>
            </a:extLst>
          </p:cNvPr>
          <p:cNvSpPr>
            <a:spLocks noEditPoints="1"/>
          </p:cNvSpPr>
          <p:nvPr/>
        </p:nvSpPr>
        <p:spPr bwMode="auto">
          <a:xfrm>
            <a:off x="4311650" y="3303588"/>
            <a:ext cx="450850" cy="298450"/>
          </a:xfrm>
          <a:custGeom>
            <a:avLst/>
            <a:gdLst>
              <a:gd name="T0" fmla="*/ 429214836 w 160"/>
              <a:gd name="T1" fmla="*/ 64496466 h 105"/>
              <a:gd name="T2" fmla="*/ 333831883 w 160"/>
              <a:gd name="T3" fmla="*/ 56435474 h 105"/>
              <a:gd name="T4" fmla="*/ 166915941 w 160"/>
              <a:gd name="T5" fmla="*/ 0 h 105"/>
              <a:gd name="T6" fmla="*/ 0 w 160"/>
              <a:gd name="T7" fmla="*/ 419228451 h 105"/>
              <a:gd name="T8" fmla="*/ 15898098 w 160"/>
              <a:gd name="T9" fmla="*/ 451478106 h 105"/>
              <a:gd name="T10" fmla="*/ 182814039 w 160"/>
              <a:gd name="T11" fmla="*/ 507913580 h 105"/>
              <a:gd name="T12" fmla="*/ 333831883 w 160"/>
              <a:gd name="T13" fmla="*/ 112868105 h 105"/>
              <a:gd name="T14" fmla="*/ 445110116 w 160"/>
              <a:gd name="T15" fmla="*/ 112868105 h 105"/>
              <a:gd name="T16" fmla="*/ 524594971 w 160"/>
              <a:gd name="T17" fmla="*/ 96746120 h 105"/>
              <a:gd name="T18" fmla="*/ 802789146 w 160"/>
              <a:gd name="T19" fmla="*/ 233800045 h 105"/>
              <a:gd name="T20" fmla="*/ 612026057 w 160"/>
              <a:gd name="T21" fmla="*/ 193489399 h 105"/>
              <a:gd name="T22" fmla="*/ 580232679 w 160"/>
              <a:gd name="T23" fmla="*/ 209614226 h 105"/>
              <a:gd name="T24" fmla="*/ 365625261 w 160"/>
              <a:gd name="T25" fmla="*/ 314421339 h 105"/>
              <a:gd name="T26" fmla="*/ 349729981 w 160"/>
              <a:gd name="T27" fmla="*/ 354731985 h 105"/>
              <a:gd name="T28" fmla="*/ 524594971 w 160"/>
              <a:gd name="T29" fmla="*/ 354731985 h 105"/>
              <a:gd name="T30" fmla="*/ 731253340 w 160"/>
              <a:gd name="T31" fmla="*/ 282174527 h 105"/>
              <a:gd name="T32" fmla="*/ 874324952 w 160"/>
              <a:gd name="T33" fmla="*/ 185428406 h 105"/>
              <a:gd name="T34" fmla="*/ 540490251 w 160"/>
              <a:gd name="T35" fmla="*/ 48371639 h 105"/>
              <a:gd name="T36" fmla="*/ 174864990 w 160"/>
              <a:gd name="T37" fmla="*/ 451478106 h 105"/>
              <a:gd name="T38" fmla="*/ 174864990 w 160"/>
              <a:gd name="T39" fmla="*/ 56435474 h 105"/>
              <a:gd name="T40" fmla="*/ 174864990 w 160"/>
              <a:gd name="T41" fmla="*/ 451478106 h 105"/>
              <a:gd name="T42" fmla="*/ 1009447514 w 160"/>
              <a:gd name="T43" fmla="*/ 532099399 h 105"/>
              <a:gd name="T44" fmla="*/ 540490251 w 160"/>
              <a:gd name="T45" fmla="*/ 798149099 h 105"/>
              <a:gd name="T46" fmla="*/ 516645922 w 160"/>
              <a:gd name="T47" fmla="*/ 749774617 h 105"/>
              <a:gd name="T48" fmla="*/ 524594971 w 160"/>
              <a:gd name="T49" fmla="*/ 749774617 h 105"/>
              <a:gd name="T50" fmla="*/ 699459961 w 160"/>
              <a:gd name="T51" fmla="*/ 636906512 h 105"/>
              <a:gd name="T52" fmla="*/ 500747824 w 160"/>
              <a:gd name="T53" fmla="*/ 701402978 h 105"/>
              <a:gd name="T54" fmla="*/ 421265787 w 160"/>
              <a:gd name="T55" fmla="*/ 741713625 h 105"/>
              <a:gd name="T56" fmla="*/ 381523359 w 160"/>
              <a:gd name="T57" fmla="*/ 709463970 h 105"/>
              <a:gd name="T58" fmla="*/ 461008214 w 160"/>
              <a:gd name="T59" fmla="*/ 669153324 h 105"/>
              <a:gd name="T60" fmla="*/ 635873204 w 160"/>
              <a:gd name="T61" fmla="*/ 580471038 h 105"/>
              <a:gd name="T62" fmla="*/ 612026057 w 160"/>
              <a:gd name="T63" fmla="*/ 540160391 h 105"/>
              <a:gd name="T64" fmla="*/ 437161067 w 160"/>
              <a:gd name="T65" fmla="*/ 620781685 h 105"/>
              <a:gd name="T66" fmla="*/ 349729981 w 160"/>
              <a:gd name="T67" fmla="*/ 669153324 h 105"/>
              <a:gd name="T68" fmla="*/ 309987553 w 160"/>
              <a:gd name="T69" fmla="*/ 661092331 h 105"/>
              <a:gd name="T70" fmla="*/ 357679030 w 160"/>
              <a:gd name="T71" fmla="*/ 604656858 h 105"/>
              <a:gd name="T72" fmla="*/ 413316738 w 160"/>
              <a:gd name="T73" fmla="*/ 580471038 h 105"/>
              <a:gd name="T74" fmla="*/ 429214836 w 160"/>
              <a:gd name="T75" fmla="*/ 572410046 h 105"/>
              <a:gd name="T76" fmla="*/ 580232679 w 160"/>
              <a:gd name="T77" fmla="*/ 467602933 h 105"/>
              <a:gd name="T78" fmla="*/ 397418639 w 160"/>
              <a:gd name="T79" fmla="*/ 532099399 h 105"/>
              <a:gd name="T80" fmla="*/ 302038504 w 160"/>
              <a:gd name="T81" fmla="*/ 548224226 h 105"/>
              <a:gd name="T82" fmla="*/ 309987553 w 160"/>
              <a:gd name="T83" fmla="*/ 515974572 h 105"/>
              <a:gd name="T84" fmla="*/ 437161067 w 160"/>
              <a:gd name="T85" fmla="*/ 427292286 h 105"/>
              <a:gd name="T86" fmla="*/ 294089455 w 160"/>
              <a:gd name="T87" fmla="*/ 475663925 h 105"/>
              <a:gd name="T88" fmla="*/ 254349845 w 160"/>
              <a:gd name="T89" fmla="*/ 572410046 h 105"/>
              <a:gd name="T90" fmla="*/ 270245126 w 160"/>
              <a:gd name="T91" fmla="*/ 677217159 h 105"/>
              <a:gd name="T92" fmla="*/ 333831883 w 160"/>
              <a:gd name="T93" fmla="*/ 717527805 h 105"/>
              <a:gd name="T94" fmla="*/ 413316738 w 160"/>
              <a:gd name="T95" fmla="*/ 798149099 h 105"/>
              <a:gd name="T96" fmla="*/ 461008214 w 160"/>
              <a:gd name="T97" fmla="*/ 782024271 h 105"/>
              <a:gd name="T98" fmla="*/ 532544020 w 160"/>
              <a:gd name="T99" fmla="*/ 846520738 h 105"/>
              <a:gd name="T100" fmla="*/ 858426853 w 160"/>
              <a:gd name="T101" fmla="*/ 693341986 h 105"/>
              <a:gd name="T102" fmla="*/ 1104827650 w 160"/>
              <a:gd name="T103" fmla="*/ 507913580 h 105"/>
              <a:gd name="T104" fmla="*/ 1271743591 w 160"/>
              <a:gd name="T105" fmla="*/ 395042632 h 105"/>
              <a:gd name="T106" fmla="*/ 1073034271 w 160"/>
              <a:gd name="T107" fmla="*/ 0 h 105"/>
              <a:gd name="T108" fmla="*/ 898169281 w 160"/>
              <a:gd name="T109" fmla="*/ 80621293 h 105"/>
              <a:gd name="T110" fmla="*/ 1065085222 w 160"/>
              <a:gd name="T111" fmla="*/ 483724918 h 105"/>
              <a:gd name="T112" fmla="*/ 1216105883 w 160"/>
              <a:gd name="T113" fmla="*/ 403106467 h 105"/>
              <a:gd name="T114" fmla="*/ 937911708 w 160"/>
              <a:gd name="T115" fmla="*/ 112868105 h 10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0" h="105">
                <a:moveTo>
                  <a:pt x="56" y="7"/>
                </a:moveTo>
                <a:cubicBezTo>
                  <a:pt x="54" y="8"/>
                  <a:pt x="54" y="8"/>
                  <a:pt x="54" y="8"/>
                </a:cubicBezTo>
                <a:cubicBezTo>
                  <a:pt x="51" y="9"/>
                  <a:pt x="48" y="10"/>
                  <a:pt x="46" y="9"/>
                </a:cubicBezTo>
                <a:cubicBezTo>
                  <a:pt x="42" y="7"/>
                  <a:pt x="42" y="7"/>
                  <a:pt x="42" y="7"/>
                </a:cubicBezTo>
                <a:cubicBezTo>
                  <a:pt x="42" y="7"/>
                  <a:pt x="42" y="7"/>
                  <a:pt x="42" y="7"/>
                </a:cubicBezTo>
                <a:cubicBezTo>
                  <a:pt x="21" y="0"/>
                  <a:pt x="21" y="0"/>
                  <a:pt x="21" y="0"/>
                </a:cubicBezTo>
                <a:cubicBezTo>
                  <a:pt x="20" y="0"/>
                  <a:pt x="18" y="0"/>
                  <a:pt x="17" y="2"/>
                </a:cubicBezTo>
                <a:cubicBezTo>
                  <a:pt x="0" y="52"/>
                  <a:pt x="0" y="52"/>
                  <a:pt x="0" y="52"/>
                </a:cubicBezTo>
                <a:cubicBezTo>
                  <a:pt x="0" y="53"/>
                  <a:pt x="0" y="54"/>
                  <a:pt x="0" y="54"/>
                </a:cubicBezTo>
                <a:cubicBezTo>
                  <a:pt x="1" y="55"/>
                  <a:pt x="1" y="56"/>
                  <a:pt x="2" y="56"/>
                </a:cubicBezTo>
                <a:cubicBezTo>
                  <a:pt x="22" y="63"/>
                  <a:pt x="22" y="63"/>
                  <a:pt x="22" y="63"/>
                </a:cubicBezTo>
                <a:cubicBezTo>
                  <a:pt x="23" y="63"/>
                  <a:pt x="23" y="63"/>
                  <a:pt x="23" y="63"/>
                </a:cubicBezTo>
                <a:cubicBezTo>
                  <a:pt x="25" y="63"/>
                  <a:pt x="26" y="62"/>
                  <a:pt x="26" y="61"/>
                </a:cubicBezTo>
                <a:cubicBezTo>
                  <a:pt x="42" y="14"/>
                  <a:pt x="42" y="14"/>
                  <a:pt x="42" y="14"/>
                </a:cubicBezTo>
                <a:cubicBezTo>
                  <a:pt x="44" y="14"/>
                  <a:pt x="44" y="14"/>
                  <a:pt x="44" y="14"/>
                </a:cubicBezTo>
                <a:cubicBezTo>
                  <a:pt x="48" y="16"/>
                  <a:pt x="52" y="15"/>
                  <a:pt x="56" y="14"/>
                </a:cubicBezTo>
                <a:cubicBezTo>
                  <a:pt x="58" y="13"/>
                  <a:pt x="58" y="13"/>
                  <a:pt x="58" y="13"/>
                </a:cubicBezTo>
                <a:cubicBezTo>
                  <a:pt x="61" y="11"/>
                  <a:pt x="63" y="11"/>
                  <a:pt x="66" y="12"/>
                </a:cubicBezTo>
                <a:cubicBezTo>
                  <a:pt x="104" y="25"/>
                  <a:pt x="104" y="25"/>
                  <a:pt x="104" y="25"/>
                </a:cubicBezTo>
                <a:cubicBezTo>
                  <a:pt x="103" y="27"/>
                  <a:pt x="102" y="28"/>
                  <a:pt x="101" y="29"/>
                </a:cubicBezTo>
                <a:cubicBezTo>
                  <a:pt x="99" y="31"/>
                  <a:pt x="97" y="31"/>
                  <a:pt x="94" y="29"/>
                </a:cubicBezTo>
                <a:cubicBezTo>
                  <a:pt x="77" y="24"/>
                  <a:pt x="77" y="24"/>
                  <a:pt x="77" y="24"/>
                </a:cubicBezTo>
                <a:cubicBezTo>
                  <a:pt x="76" y="23"/>
                  <a:pt x="76" y="24"/>
                  <a:pt x="75" y="24"/>
                </a:cubicBezTo>
                <a:cubicBezTo>
                  <a:pt x="74" y="24"/>
                  <a:pt x="74" y="25"/>
                  <a:pt x="73" y="26"/>
                </a:cubicBezTo>
                <a:cubicBezTo>
                  <a:pt x="73" y="26"/>
                  <a:pt x="71" y="35"/>
                  <a:pt x="64" y="39"/>
                </a:cubicBezTo>
                <a:cubicBezTo>
                  <a:pt x="59" y="41"/>
                  <a:pt x="53" y="41"/>
                  <a:pt x="46" y="39"/>
                </a:cubicBezTo>
                <a:cubicBezTo>
                  <a:pt x="45" y="38"/>
                  <a:pt x="43" y="39"/>
                  <a:pt x="43" y="41"/>
                </a:cubicBezTo>
                <a:cubicBezTo>
                  <a:pt x="42" y="42"/>
                  <a:pt x="43" y="44"/>
                  <a:pt x="44" y="44"/>
                </a:cubicBezTo>
                <a:cubicBezTo>
                  <a:pt x="48" y="46"/>
                  <a:pt x="52" y="46"/>
                  <a:pt x="55" y="46"/>
                </a:cubicBezTo>
                <a:cubicBezTo>
                  <a:pt x="59" y="46"/>
                  <a:pt x="63" y="46"/>
                  <a:pt x="66" y="44"/>
                </a:cubicBezTo>
                <a:cubicBezTo>
                  <a:pt x="73" y="40"/>
                  <a:pt x="76" y="34"/>
                  <a:pt x="78" y="30"/>
                </a:cubicBezTo>
                <a:cubicBezTo>
                  <a:pt x="92" y="35"/>
                  <a:pt x="92" y="35"/>
                  <a:pt x="92" y="35"/>
                </a:cubicBezTo>
                <a:cubicBezTo>
                  <a:pt x="97" y="37"/>
                  <a:pt x="101" y="37"/>
                  <a:pt x="104" y="34"/>
                </a:cubicBezTo>
                <a:cubicBezTo>
                  <a:pt x="110" y="31"/>
                  <a:pt x="110" y="23"/>
                  <a:pt x="110" y="23"/>
                </a:cubicBezTo>
                <a:cubicBezTo>
                  <a:pt x="110" y="22"/>
                  <a:pt x="109" y="21"/>
                  <a:pt x="108" y="20"/>
                </a:cubicBezTo>
                <a:cubicBezTo>
                  <a:pt x="68" y="6"/>
                  <a:pt x="68" y="6"/>
                  <a:pt x="68" y="6"/>
                </a:cubicBezTo>
                <a:cubicBezTo>
                  <a:pt x="64" y="5"/>
                  <a:pt x="59" y="5"/>
                  <a:pt x="56" y="7"/>
                </a:cubicBezTo>
                <a:close/>
                <a:moveTo>
                  <a:pt x="22" y="56"/>
                </a:moveTo>
                <a:cubicBezTo>
                  <a:pt x="7" y="51"/>
                  <a:pt x="7" y="51"/>
                  <a:pt x="7" y="51"/>
                </a:cubicBezTo>
                <a:cubicBezTo>
                  <a:pt x="22" y="7"/>
                  <a:pt x="22" y="7"/>
                  <a:pt x="22" y="7"/>
                </a:cubicBezTo>
                <a:cubicBezTo>
                  <a:pt x="37" y="12"/>
                  <a:pt x="37" y="12"/>
                  <a:pt x="37" y="12"/>
                </a:cubicBezTo>
                <a:lnTo>
                  <a:pt x="22" y="56"/>
                </a:lnTo>
                <a:close/>
                <a:moveTo>
                  <a:pt x="134" y="60"/>
                </a:moveTo>
                <a:cubicBezTo>
                  <a:pt x="127" y="66"/>
                  <a:pt x="127" y="66"/>
                  <a:pt x="127" y="66"/>
                </a:cubicBezTo>
                <a:cubicBezTo>
                  <a:pt x="121" y="72"/>
                  <a:pt x="113" y="77"/>
                  <a:pt x="106" y="81"/>
                </a:cubicBezTo>
                <a:cubicBezTo>
                  <a:pt x="68" y="99"/>
                  <a:pt x="68" y="99"/>
                  <a:pt x="68" y="99"/>
                </a:cubicBezTo>
                <a:cubicBezTo>
                  <a:pt x="67" y="100"/>
                  <a:pt x="65" y="99"/>
                  <a:pt x="64" y="97"/>
                </a:cubicBezTo>
                <a:cubicBezTo>
                  <a:pt x="63" y="96"/>
                  <a:pt x="64" y="94"/>
                  <a:pt x="65" y="93"/>
                </a:cubicBezTo>
                <a:cubicBezTo>
                  <a:pt x="66" y="93"/>
                  <a:pt x="66" y="93"/>
                  <a:pt x="66" y="93"/>
                </a:cubicBezTo>
                <a:cubicBezTo>
                  <a:pt x="66" y="93"/>
                  <a:pt x="66" y="93"/>
                  <a:pt x="66" y="93"/>
                </a:cubicBezTo>
                <a:cubicBezTo>
                  <a:pt x="86" y="83"/>
                  <a:pt x="86" y="83"/>
                  <a:pt x="86" y="83"/>
                </a:cubicBezTo>
                <a:cubicBezTo>
                  <a:pt x="88" y="82"/>
                  <a:pt x="88" y="80"/>
                  <a:pt x="88" y="79"/>
                </a:cubicBezTo>
                <a:cubicBezTo>
                  <a:pt x="87" y="77"/>
                  <a:pt x="85" y="77"/>
                  <a:pt x="84" y="77"/>
                </a:cubicBezTo>
                <a:cubicBezTo>
                  <a:pt x="63" y="87"/>
                  <a:pt x="63" y="87"/>
                  <a:pt x="63" y="87"/>
                </a:cubicBezTo>
                <a:cubicBezTo>
                  <a:pt x="63" y="87"/>
                  <a:pt x="63" y="87"/>
                  <a:pt x="63" y="87"/>
                </a:cubicBezTo>
                <a:cubicBezTo>
                  <a:pt x="53" y="92"/>
                  <a:pt x="53" y="92"/>
                  <a:pt x="53" y="92"/>
                </a:cubicBezTo>
                <a:cubicBezTo>
                  <a:pt x="51" y="93"/>
                  <a:pt x="49" y="93"/>
                  <a:pt x="49" y="91"/>
                </a:cubicBezTo>
                <a:cubicBezTo>
                  <a:pt x="48" y="90"/>
                  <a:pt x="48" y="89"/>
                  <a:pt x="48" y="88"/>
                </a:cubicBezTo>
                <a:cubicBezTo>
                  <a:pt x="49" y="88"/>
                  <a:pt x="49" y="87"/>
                  <a:pt x="50" y="86"/>
                </a:cubicBezTo>
                <a:cubicBezTo>
                  <a:pt x="58" y="83"/>
                  <a:pt x="58" y="83"/>
                  <a:pt x="58" y="83"/>
                </a:cubicBezTo>
                <a:cubicBezTo>
                  <a:pt x="58" y="83"/>
                  <a:pt x="58" y="83"/>
                  <a:pt x="58" y="83"/>
                </a:cubicBezTo>
                <a:cubicBezTo>
                  <a:pt x="80" y="72"/>
                  <a:pt x="80" y="72"/>
                  <a:pt x="80" y="72"/>
                </a:cubicBezTo>
                <a:cubicBezTo>
                  <a:pt x="81" y="71"/>
                  <a:pt x="82" y="69"/>
                  <a:pt x="81" y="68"/>
                </a:cubicBezTo>
                <a:cubicBezTo>
                  <a:pt x="81" y="66"/>
                  <a:pt x="79" y="66"/>
                  <a:pt x="77" y="67"/>
                </a:cubicBezTo>
                <a:cubicBezTo>
                  <a:pt x="55" y="77"/>
                  <a:pt x="55" y="77"/>
                  <a:pt x="55" y="77"/>
                </a:cubicBezTo>
                <a:cubicBezTo>
                  <a:pt x="55" y="77"/>
                  <a:pt x="55" y="77"/>
                  <a:pt x="55" y="77"/>
                </a:cubicBezTo>
                <a:cubicBezTo>
                  <a:pt x="54" y="78"/>
                  <a:pt x="54" y="78"/>
                  <a:pt x="54" y="78"/>
                </a:cubicBezTo>
                <a:cubicBezTo>
                  <a:pt x="44" y="83"/>
                  <a:pt x="44" y="83"/>
                  <a:pt x="44" y="83"/>
                </a:cubicBezTo>
                <a:cubicBezTo>
                  <a:pt x="43" y="83"/>
                  <a:pt x="42" y="83"/>
                  <a:pt x="41" y="83"/>
                </a:cubicBezTo>
                <a:cubicBezTo>
                  <a:pt x="40" y="83"/>
                  <a:pt x="40" y="82"/>
                  <a:pt x="39" y="82"/>
                </a:cubicBezTo>
                <a:cubicBezTo>
                  <a:pt x="39" y="80"/>
                  <a:pt x="39" y="78"/>
                  <a:pt x="41" y="77"/>
                </a:cubicBezTo>
                <a:cubicBezTo>
                  <a:pt x="45" y="75"/>
                  <a:pt x="45" y="75"/>
                  <a:pt x="45" y="75"/>
                </a:cubicBezTo>
                <a:cubicBezTo>
                  <a:pt x="45" y="75"/>
                  <a:pt x="45" y="75"/>
                  <a:pt x="45" y="75"/>
                </a:cubicBezTo>
                <a:cubicBezTo>
                  <a:pt x="52" y="72"/>
                  <a:pt x="52" y="72"/>
                  <a:pt x="52" y="72"/>
                </a:cubicBezTo>
                <a:cubicBezTo>
                  <a:pt x="54" y="71"/>
                  <a:pt x="54" y="71"/>
                  <a:pt x="54" y="71"/>
                </a:cubicBezTo>
                <a:cubicBezTo>
                  <a:pt x="54" y="71"/>
                  <a:pt x="54" y="71"/>
                  <a:pt x="54" y="71"/>
                </a:cubicBezTo>
                <a:cubicBezTo>
                  <a:pt x="71" y="62"/>
                  <a:pt x="71" y="62"/>
                  <a:pt x="71" y="62"/>
                </a:cubicBezTo>
                <a:cubicBezTo>
                  <a:pt x="73" y="61"/>
                  <a:pt x="73" y="60"/>
                  <a:pt x="73" y="58"/>
                </a:cubicBezTo>
                <a:cubicBezTo>
                  <a:pt x="72" y="57"/>
                  <a:pt x="70" y="56"/>
                  <a:pt x="69" y="57"/>
                </a:cubicBezTo>
                <a:cubicBezTo>
                  <a:pt x="50" y="66"/>
                  <a:pt x="50" y="66"/>
                  <a:pt x="50" y="66"/>
                </a:cubicBezTo>
                <a:cubicBezTo>
                  <a:pt x="42" y="70"/>
                  <a:pt x="42" y="70"/>
                  <a:pt x="42" y="70"/>
                </a:cubicBezTo>
                <a:cubicBezTo>
                  <a:pt x="40" y="71"/>
                  <a:pt x="38" y="70"/>
                  <a:pt x="38" y="68"/>
                </a:cubicBezTo>
                <a:cubicBezTo>
                  <a:pt x="37" y="68"/>
                  <a:pt x="37" y="67"/>
                  <a:pt x="37" y="66"/>
                </a:cubicBezTo>
                <a:cubicBezTo>
                  <a:pt x="38" y="65"/>
                  <a:pt x="38" y="64"/>
                  <a:pt x="39" y="64"/>
                </a:cubicBezTo>
                <a:cubicBezTo>
                  <a:pt x="53" y="57"/>
                  <a:pt x="53" y="57"/>
                  <a:pt x="53" y="57"/>
                </a:cubicBezTo>
                <a:cubicBezTo>
                  <a:pt x="55" y="56"/>
                  <a:pt x="55" y="55"/>
                  <a:pt x="55" y="53"/>
                </a:cubicBezTo>
                <a:cubicBezTo>
                  <a:pt x="54" y="52"/>
                  <a:pt x="52" y="51"/>
                  <a:pt x="51" y="52"/>
                </a:cubicBezTo>
                <a:cubicBezTo>
                  <a:pt x="37" y="59"/>
                  <a:pt x="37" y="59"/>
                  <a:pt x="37" y="59"/>
                </a:cubicBezTo>
                <a:cubicBezTo>
                  <a:pt x="34" y="60"/>
                  <a:pt x="33" y="62"/>
                  <a:pt x="32" y="64"/>
                </a:cubicBezTo>
                <a:cubicBezTo>
                  <a:pt x="31" y="66"/>
                  <a:pt x="31" y="69"/>
                  <a:pt x="32" y="71"/>
                </a:cubicBezTo>
                <a:cubicBezTo>
                  <a:pt x="33" y="72"/>
                  <a:pt x="34" y="74"/>
                  <a:pt x="35" y="74"/>
                </a:cubicBezTo>
                <a:cubicBezTo>
                  <a:pt x="33" y="77"/>
                  <a:pt x="33" y="81"/>
                  <a:pt x="34" y="84"/>
                </a:cubicBezTo>
                <a:cubicBezTo>
                  <a:pt x="35" y="86"/>
                  <a:pt x="37" y="88"/>
                  <a:pt x="39" y="89"/>
                </a:cubicBezTo>
                <a:cubicBezTo>
                  <a:pt x="40" y="89"/>
                  <a:pt x="41" y="89"/>
                  <a:pt x="42" y="89"/>
                </a:cubicBezTo>
                <a:cubicBezTo>
                  <a:pt x="42" y="91"/>
                  <a:pt x="43" y="92"/>
                  <a:pt x="43" y="94"/>
                </a:cubicBezTo>
                <a:cubicBezTo>
                  <a:pt x="45" y="97"/>
                  <a:pt x="48" y="99"/>
                  <a:pt x="52" y="99"/>
                </a:cubicBezTo>
                <a:cubicBezTo>
                  <a:pt x="53" y="99"/>
                  <a:pt x="54" y="98"/>
                  <a:pt x="56" y="98"/>
                </a:cubicBezTo>
                <a:cubicBezTo>
                  <a:pt x="58" y="97"/>
                  <a:pt x="58" y="97"/>
                  <a:pt x="58" y="97"/>
                </a:cubicBezTo>
                <a:cubicBezTo>
                  <a:pt x="58" y="98"/>
                  <a:pt x="58" y="99"/>
                  <a:pt x="59" y="100"/>
                </a:cubicBezTo>
                <a:cubicBezTo>
                  <a:pt x="60" y="103"/>
                  <a:pt x="64" y="105"/>
                  <a:pt x="67" y="105"/>
                </a:cubicBezTo>
                <a:cubicBezTo>
                  <a:pt x="68" y="105"/>
                  <a:pt x="70" y="105"/>
                  <a:pt x="71" y="104"/>
                </a:cubicBezTo>
                <a:cubicBezTo>
                  <a:pt x="108" y="86"/>
                  <a:pt x="108" y="86"/>
                  <a:pt x="108" y="86"/>
                </a:cubicBezTo>
                <a:cubicBezTo>
                  <a:pt x="117" y="82"/>
                  <a:pt x="124" y="77"/>
                  <a:pt x="131" y="70"/>
                </a:cubicBezTo>
                <a:cubicBezTo>
                  <a:pt x="139" y="63"/>
                  <a:pt x="139" y="63"/>
                  <a:pt x="139" y="63"/>
                </a:cubicBezTo>
                <a:cubicBezTo>
                  <a:pt x="158" y="53"/>
                  <a:pt x="158" y="53"/>
                  <a:pt x="158" y="53"/>
                </a:cubicBezTo>
                <a:cubicBezTo>
                  <a:pt x="160" y="53"/>
                  <a:pt x="160" y="51"/>
                  <a:pt x="160" y="49"/>
                </a:cubicBezTo>
                <a:cubicBezTo>
                  <a:pt x="136" y="2"/>
                  <a:pt x="136" y="2"/>
                  <a:pt x="136" y="2"/>
                </a:cubicBezTo>
                <a:cubicBezTo>
                  <a:pt x="136" y="1"/>
                  <a:pt x="135" y="1"/>
                  <a:pt x="135" y="0"/>
                </a:cubicBezTo>
                <a:cubicBezTo>
                  <a:pt x="134" y="0"/>
                  <a:pt x="133" y="0"/>
                  <a:pt x="132" y="1"/>
                </a:cubicBezTo>
                <a:cubicBezTo>
                  <a:pt x="113" y="10"/>
                  <a:pt x="113" y="10"/>
                  <a:pt x="113" y="10"/>
                </a:cubicBezTo>
                <a:cubicBezTo>
                  <a:pt x="112" y="11"/>
                  <a:pt x="111" y="13"/>
                  <a:pt x="112" y="14"/>
                </a:cubicBezTo>
                <a:lnTo>
                  <a:pt x="134" y="60"/>
                </a:lnTo>
                <a:close/>
                <a:moveTo>
                  <a:pt x="132" y="7"/>
                </a:moveTo>
                <a:cubicBezTo>
                  <a:pt x="153" y="50"/>
                  <a:pt x="153" y="50"/>
                  <a:pt x="153" y="50"/>
                </a:cubicBezTo>
                <a:cubicBezTo>
                  <a:pt x="139" y="56"/>
                  <a:pt x="139" y="56"/>
                  <a:pt x="139" y="56"/>
                </a:cubicBezTo>
                <a:cubicBezTo>
                  <a:pt x="118" y="14"/>
                  <a:pt x="118" y="14"/>
                  <a:pt x="118" y="14"/>
                </a:cubicBezTo>
                <a:lnTo>
                  <a:pt x="13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grpSp>
        <p:nvGrpSpPr>
          <p:cNvPr id="81931" name="Group 17">
            <a:extLst>
              <a:ext uri="{FF2B5EF4-FFF2-40B4-BE49-F238E27FC236}">
                <a16:creationId xmlns:a16="http://schemas.microsoft.com/office/drawing/2014/main" id="{29207869-39BF-2BAA-07BC-601BC60133C2}"/>
              </a:ext>
            </a:extLst>
          </p:cNvPr>
          <p:cNvGrpSpPr>
            <a:grpSpLocks/>
          </p:cNvGrpSpPr>
          <p:nvPr/>
        </p:nvGrpSpPr>
        <p:grpSpPr bwMode="auto">
          <a:xfrm>
            <a:off x="4081463" y="4649788"/>
            <a:ext cx="912812" cy="908050"/>
            <a:chOff x="4135669" y="2782263"/>
            <a:chExt cx="1298882" cy="1293474"/>
          </a:xfrm>
        </p:grpSpPr>
        <p:cxnSp>
          <p:nvCxnSpPr>
            <p:cNvPr id="19" name="Straight Connector 18">
              <a:extLst>
                <a:ext uri="{FF2B5EF4-FFF2-40B4-BE49-F238E27FC236}">
                  <a16:creationId xmlns:a16="http://schemas.microsoft.com/office/drawing/2014/main" id="{19EEF40F-96AA-8755-1FED-3E69085281B7}"/>
                </a:ext>
              </a:extLst>
            </p:cNvPr>
            <p:cNvCxnSpPr/>
            <p:nvPr/>
          </p:nvCxnSpPr>
          <p:spPr>
            <a:xfrm flipV="1">
              <a:off x="4135669" y="2782263"/>
              <a:ext cx="1294364" cy="1293474"/>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EB5231E-E6B4-892B-5861-908DD1B2CBC8}"/>
                </a:ext>
              </a:extLst>
            </p:cNvPr>
            <p:cNvSpPr/>
            <p:nvPr/>
          </p:nvSpPr>
          <p:spPr>
            <a:xfrm>
              <a:off x="4140187" y="2782263"/>
              <a:ext cx="1294364" cy="1293474"/>
            </a:xfrm>
            <a:prstGeom prst="ellipse">
              <a:avLst/>
            </a:prstGeom>
            <a:solidFill>
              <a:schemeClr val="bg1"/>
            </a:solidFill>
            <a:ln w="127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81932" name="TextBox 20">
            <a:extLst>
              <a:ext uri="{FF2B5EF4-FFF2-40B4-BE49-F238E27FC236}">
                <a16:creationId xmlns:a16="http://schemas.microsoft.com/office/drawing/2014/main" id="{4B00496D-4D29-8B55-CC61-85FB566F5852}"/>
              </a:ext>
            </a:extLst>
          </p:cNvPr>
          <p:cNvSpPr txBox="1">
            <a:spLocks noChangeArrowheads="1"/>
          </p:cNvSpPr>
          <p:nvPr/>
        </p:nvSpPr>
        <p:spPr bwMode="auto">
          <a:xfrm>
            <a:off x="5297488" y="4572000"/>
            <a:ext cx="9588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Feature #3</a:t>
            </a:r>
          </a:p>
        </p:txBody>
      </p:sp>
      <p:sp>
        <p:nvSpPr>
          <p:cNvPr id="22" name="TextBox 21">
            <a:extLst>
              <a:ext uri="{FF2B5EF4-FFF2-40B4-BE49-F238E27FC236}">
                <a16:creationId xmlns:a16="http://schemas.microsoft.com/office/drawing/2014/main" id="{86FA3978-774E-56A1-6904-8C5332996EAC}"/>
              </a:ext>
            </a:extLst>
          </p:cNvPr>
          <p:cNvSpPr txBox="1"/>
          <p:nvPr/>
        </p:nvSpPr>
        <p:spPr>
          <a:xfrm>
            <a:off x="5298488" y="4908203"/>
            <a:ext cx="2060779" cy="692497"/>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a:t>
            </a:r>
          </a:p>
        </p:txBody>
      </p:sp>
      <p:grpSp>
        <p:nvGrpSpPr>
          <p:cNvPr id="81934" name="Group 23">
            <a:extLst>
              <a:ext uri="{FF2B5EF4-FFF2-40B4-BE49-F238E27FC236}">
                <a16:creationId xmlns:a16="http://schemas.microsoft.com/office/drawing/2014/main" id="{54436EA6-BA67-D627-8F1B-D07994CCDF26}"/>
              </a:ext>
            </a:extLst>
          </p:cNvPr>
          <p:cNvGrpSpPr>
            <a:grpSpLocks/>
          </p:cNvGrpSpPr>
          <p:nvPr/>
        </p:nvGrpSpPr>
        <p:grpSpPr bwMode="auto">
          <a:xfrm>
            <a:off x="7572375" y="3005138"/>
            <a:ext cx="912813" cy="909637"/>
            <a:chOff x="4135669" y="2782263"/>
            <a:chExt cx="1298882" cy="1293474"/>
          </a:xfrm>
        </p:grpSpPr>
        <p:cxnSp>
          <p:nvCxnSpPr>
            <p:cNvPr id="25" name="Straight Connector 24">
              <a:extLst>
                <a:ext uri="{FF2B5EF4-FFF2-40B4-BE49-F238E27FC236}">
                  <a16:creationId xmlns:a16="http://schemas.microsoft.com/office/drawing/2014/main" id="{5BDF1465-2ED6-5BF1-5066-7AAC748F6FCB}"/>
                </a:ext>
              </a:extLst>
            </p:cNvPr>
            <p:cNvCxnSpPr/>
            <p:nvPr/>
          </p:nvCxnSpPr>
          <p:spPr>
            <a:xfrm flipV="1">
              <a:off x="4135669" y="2782263"/>
              <a:ext cx="1294364" cy="1293474"/>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6E06666-EDCA-2577-5E6C-062CE754391C}"/>
                </a:ext>
              </a:extLst>
            </p:cNvPr>
            <p:cNvSpPr/>
            <p:nvPr/>
          </p:nvSpPr>
          <p:spPr>
            <a:xfrm>
              <a:off x="4140187" y="2782263"/>
              <a:ext cx="1294364" cy="1293474"/>
            </a:xfrm>
            <a:prstGeom prst="ellipse">
              <a:avLst/>
            </a:prstGeom>
            <a:solidFill>
              <a:schemeClr val="bg1"/>
            </a:solidFill>
            <a:ln w="127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81935" name="TextBox 26">
            <a:extLst>
              <a:ext uri="{FF2B5EF4-FFF2-40B4-BE49-F238E27FC236}">
                <a16:creationId xmlns:a16="http://schemas.microsoft.com/office/drawing/2014/main" id="{09D66AF2-F637-B133-CBD2-93DAE5C8DB39}"/>
              </a:ext>
            </a:extLst>
          </p:cNvPr>
          <p:cNvSpPr txBox="1">
            <a:spLocks noChangeArrowheads="1"/>
          </p:cNvSpPr>
          <p:nvPr/>
        </p:nvSpPr>
        <p:spPr bwMode="auto">
          <a:xfrm>
            <a:off x="8788400" y="2927350"/>
            <a:ext cx="957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Feature #2</a:t>
            </a:r>
          </a:p>
        </p:txBody>
      </p:sp>
      <p:sp>
        <p:nvSpPr>
          <p:cNvPr id="28" name="TextBox 27">
            <a:extLst>
              <a:ext uri="{FF2B5EF4-FFF2-40B4-BE49-F238E27FC236}">
                <a16:creationId xmlns:a16="http://schemas.microsoft.com/office/drawing/2014/main" id="{EFAC13F9-BF3A-966E-CDFC-76DE2160A240}"/>
              </a:ext>
            </a:extLst>
          </p:cNvPr>
          <p:cNvSpPr txBox="1"/>
          <p:nvPr/>
        </p:nvSpPr>
        <p:spPr>
          <a:xfrm>
            <a:off x="8788692" y="3264793"/>
            <a:ext cx="2060779" cy="692497"/>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a:t>
            </a:r>
          </a:p>
        </p:txBody>
      </p:sp>
      <p:grpSp>
        <p:nvGrpSpPr>
          <p:cNvPr id="81937" name="Group 29">
            <a:extLst>
              <a:ext uri="{FF2B5EF4-FFF2-40B4-BE49-F238E27FC236}">
                <a16:creationId xmlns:a16="http://schemas.microsoft.com/office/drawing/2014/main" id="{72F37378-A0C4-4669-A487-677DD348E464}"/>
              </a:ext>
            </a:extLst>
          </p:cNvPr>
          <p:cNvGrpSpPr>
            <a:grpSpLocks/>
          </p:cNvGrpSpPr>
          <p:nvPr/>
        </p:nvGrpSpPr>
        <p:grpSpPr bwMode="auto">
          <a:xfrm>
            <a:off x="7572375" y="4649788"/>
            <a:ext cx="912813" cy="908050"/>
            <a:chOff x="4135669" y="2782263"/>
            <a:chExt cx="1298882" cy="1293474"/>
          </a:xfrm>
        </p:grpSpPr>
        <p:cxnSp>
          <p:nvCxnSpPr>
            <p:cNvPr id="31" name="Straight Connector 30">
              <a:extLst>
                <a:ext uri="{FF2B5EF4-FFF2-40B4-BE49-F238E27FC236}">
                  <a16:creationId xmlns:a16="http://schemas.microsoft.com/office/drawing/2014/main" id="{1A721A79-7B60-9E46-E19C-5555FD4C6277}"/>
                </a:ext>
              </a:extLst>
            </p:cNvPr>
            <p:cNvCxnSpPr/>
            <p:nvPr/>
          </p:nvCxnSpPr>
          <p:spPr>
            <a:xfrm flipV="1">
              <a:off x="4135669" y="2782263"/>
              <a:ext cx="1294364" cy="1293474"/>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F6D9160-D8A8-B163-4473-926CECF82031}"/>
                </a:ext>
              </a:extLst>
            </p:cNvPr>
            <p:cNvSpPr/>
            <p:nvPr/>
          </p:nvSpPr>
          <p:spPr>
            <a:xfrm>
              <a:off x="4140187" y="2782263"/>
              <a:ext cx="1294364" cy="1293474"/>
            </a:xfrm>
            <a:prstGeom prst="ellipse">
              <a:avLst/>
            </a:prstGeom>
            <a:solidFill>
              <a:schemeClr val="bg1"/>
            </a:solidFill>
            <a:ln w="127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grpSp>
      <p:sp>
        <p:nvSpPr>
          <p:cNvPr id="81938" name="TextBox 32">
            <a:extLst>
              <a:ext uri="{FF2B5EF4-FFF2-40B4-BE49-F238E27FC236}">
                <a16:creationId xmlns:a16="http://schemas.microsoft.com/office/drawing/2014/main" id="{7EDD50D2-5059-B25D-B7CB-FF526083BCB8}"/>
              </a:ext>
            </a:extLst>
          </p:cNvPr>
          <p:cNvSpPr txBox="1">
            <a:spLocks noChangeArrowheads="1"/>
          </p:cNvSpPr>
          <p:nvPr/>
        </p:nvSpPr>
        <p:spPr bwMode="auto">
          <a:xfrm>
            <a:off x="8788400" y="4572000"/>
            <a:ext cx="9572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Feature #4</a:t>
            </a:r>
          </a:p>
        </p:txBody>
      </p:sp>
      <p:sp>
        <p:nvSpPr>
          <p:cNvPr id="34" name="TextBox 33">
            <a:extLst>
              <a:ext uri="{FF2B5EF4-FFF2-40B4-BE49-F238E27FC236}">
                <a16:creationId xmlns:a16="http://schemas.microsoft.com/office/drawing/2014/main" id="{229646A8-278D-27FE-7F9C-5C14CC946E87}"/>
              </a:ext>
            </a:extLst>
          </p:cNvPr>
          <p:cNvSpPr txBox="1"/>
          <p:nvPr/>
        </p:nvSpPr>
        <p:spPr>
          <a:xfrm>
            <a:off x="8788692" y="4908203"/>
            <a:ext cx="2060779" cy="692497"/>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a:t>
            </a:r>
          </a:p>
        </p:txBody>
      </p:sp>
      <p:sp>
        <p:nvSpPr>
          <p:cNvPr id="81940" name="Freeform 35">
            <a:extLst>
              <a:ext uri="{FF2B5EF4-FFF2-40B4-BE49-F238E27FC236}">
                <a16:creationId xmlns:a16="http://schemas.microsoft.com/office/drawing/2014/main" id="{9E20AE26-7DDA-06FB-8F93-46687A5BEA2D}"/>
              </a:ext>
            </a:extLst>
          </p:cNvPr>
          <p:cNvSpPr>
            <a:spLocks noEditPoints="1"/>
          </p:cNvSpPr>
          <p:nvPr/>
        </p:nvSpPr>
        <p:spPr bwMode="auto">
          <a:xfrm>
            <a:off x="7835900" y="3246438"/>
            <a:ext cx="414338" cy="412750"/>
          </a:xfrm>
          <a:custGeom>
            <a:avLst/>
            <a:gdLst>
              <a:gd name="T0" fmla="*/ 871547195 w 162"/>
              <a:gd name="T1" fmla="*/ 180167955 h 160"/>
              <a:gd name="T2" fmla="*/ 812570528 w 162"/>
              <a:gd name="T3" fmla="*/ 186841606 h 160"/>
              <a:gd name="T4" fmla="*/ 812570528 w 162"/>
              <a:gd name="T5" fmla="*/ 226878356 h 160"/>
              <a:gd name="T6" fmla="*/ 917418504 w 162"/>
              <a:gd name="T7" fmla="*/ 220204705 h 160"/>
              <a:gd name="T8" fmla="*/ 937079097 w 162"/>
              <a:gd name="T9" fmla="*/ 93420803 h 160"/>
              <a:gd name="T10" fmla="*/ 897760467 w 162"/>
              <a:gd name="T11" fmla="*/ 93420803 h 160"/>
              <a:gd name="T12" fmla="*/ 897760467 w 162"/>
              <a:gd name="T13" fmla="*/ 153475928 h 160"/>
              <a:gd name="T14" fmla="*/ 524239876 w 162"/>
              <a:gd name="T15" fmla="*/ 0 h 160"/>
              <a:gd name="T16" fmla="*/ 19658036 w 162"/>
              <a:gd name="T17" fmla="*/ 427064686 h 160"/>
              <a:gd name="T18" fmla="*/ 52423988 w 162"/>
              <a:gd name="T19" fmla="*/ 727342891 h 160"/>
              <a:gd name="T20" fmla="*/ 72082024 w 162"/>
              <a:gd name="T21" fmla="*/ 700653444 h 160"/>
              <a:gd name="T22" fmla="*/ 524239876 w 162"/>
              <a:gd name="T23" fmla="*/ 40036750 h 160"/>
              <a:gd name="T24" fmla="*/ 904313146 w 162"/>
              <a:gd name="T25" fmla="*/ 907510845 h 160"/>
              <a:gd name="T26" fmla="*/ 1022266479 w 162"/>
              <a:gd name="T27" fmla="*/ 353662258 h 160"/>
              <a:gd name="T28" fmla="*/ 989503085 w 162"/>
              <a:gd name="T29" fmla="*/ 367009561 h 160"/>
              <a:gd name="T30" fmla="*/ 530792554 w 162"/>
              <a:gd name="T31" fmla="*/ 1027623675 h 160"/>
              <a:gd name="T32" fmla="*/ 190037914 w 162"/>
              <a:gd name="T33" fmla="*/ 887492470 h 160"/>
              <a:gd name="T34" fmla="*/ 268672617 w 162"/>
              <a:gd name="T35" fmla="*/ 860800444 h 160"/>
              <a:gd name="T36" fmla="*/ 249014580 w 162"/>
              <a:gd name="T37" fmla="*/ 840782069 h 160"/>
              <a:gd name="T38" fmla="*/ 124506011 w 162"/>
              <a:gd name="T39" fmla="*/ 854129372 h 160"/>
              <a:gd name="T40" fmla="*/ 124506011 w 162"/>
              <a:gd name="T41" fmla="*/ 974239622 h 160"/>
              <a:gd name="T42" fmla="*/ 144166605 w 162"/>
              <a:gd name="T43" fmla="*/ 994257997 h 160"/>
              <a:gd name="T44" fmla="*/ 163824641 w 162"/>
              <a:gd name="T45" fmla="*/ 914184497 h 160"/>
              <a:gd name="T46" fmla="*/ 530792554 w 162"/>
              <a:gd name="T47" fmla="*/ 1067660425 h 160"/>
              <a:gd name="T48" fmla="*/ 557003269 w 162"/>
              <a:gd name="T49" fmla="*/ 246896731 h 160"/>
              <a:gd name="T50" fmla="*/ 511134518 w 162"/>
              <a:gd name="T51" fmla="*/ 233552008 h 160"/>
              <a:gd name="T52" fmla="*/ 504581839 w 162"/>
              <a:gd name="T53" fmla="*/ 246896731 h 160"/>
              <a:gd name="T54" fmla="*/ 327649283 w 162"/>
              <a:gd name="T55" fmla="*/ 720671819 h 160"/>
              <a:gd name="T56" fmla="*/ 353862555 w 162"/>
              <a:gd name="T57" fmla="*/ 760708569 h 160"/>
              <a:gd name="T58" fmla="*/ 425944579 w 162"/>
              <a:gd name="T59" fmla="*/ 734016542 h 160"/>
              <a:gd name="T60" fmla="*/ 648745887 w 162"/>
              <a:gd name="T61" fmla="*/ 734016542 h 160"/>
              <a:gd name="T62" fmla="*/ 707722553 w 162"/>
              <a:gd name="T63" fmla="*/ 760708569 h 160"/>
              <a:gd name="T64" fmla="*/ 727383147 w 162"/>
              <a:gd name="T65" fmla="*/ 720671819 h 160"/>
              <a:gd name="T66" fmla="*/ 570111185 w 162"/>
              <a:gd name="T67" fmla="*/ 280259830 h 160"/>
              <a:gd name="T68" fmla="*/ 537345233 w 162"/>
              <a:gd name="T69" fmla="*/ 647269391 h 160"/>
              <a:gd name="T70" fmla="*/ 524239876 w 162"/>
              <a:gd name="T71" fmla="*/ 647269391 h 160"/>
              <a:gd name="T72" fmla="*/ 373520592 w 162"/>
              <a:gd name="T73" fmla="*/ 707324516 h 160"/>
              <a:gd name="T74" fmla="*/ 530792554 w 162"/>
              <a:gd name="T75" fmla="*/ 293607133 h 160"/>
              <a:gd name="T76" fmla="*/ 563558506 w 162"/>
              <a:gd name="T77" fmla="*/ 380354284 h 160"/>
              <a:gd name="T78" fmla="*/ 661851245 w 162"/>
              <a:gd name="T79" fmla="*/ 700653444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2" h="160">
                <a:moveTo>
                  <a:pt x="80" y="6"/>
                </a:moveTo>
                <a:cubicBezTo>
                  <a:pt x="100" y="6"/>
                  <a:pt x="119" y="13"/>
                  <a:pt x="133" y="27"/>
                </a:cubicBezTo>
                <a:cubicBezTo>
                  <a:pt x="133" y="27"/>
                  <a:pt x="133" y="27"/>
                  <a:pt x="133" y="27"/>
                </a:cubicBezTo>
                <a:cubicBezTo>
                  <a:pt x="124" y="28"/>
                  <a:pt x="124" y="28"/>
                  <a:pt x="124" y="28"/>
                </a:cubicBezTo>
                <a:cubicBezTo>
                  <a:pt x="123" y="28"/>
                  <a:pt x="121" y="29"/>
                  <a:pt x="121" y="31"/>
                </a:cubicBezTo>
                <a:cubicBezTo>
                  <a:pt x="121" y="32"/>
                  <a:pt x="123" y="34"/>
                  <a:pt x="124" y="34"/>
                </a:cubicBezTo>
                <a:cubicBezTo>
                  <a:pt x="124" y="34"/>
                  <a:pt x="124" y="34"/>
                  <a:pt x="124" y="34"/>
                </a:cubicBezTo>
                <a:cubicBezTo>
                  <a:pt x="140" y="33"/>
                  <a:pt x="140" y="33"/>
                  <a:pt x="140" y="33"/>
                </a:cubicBezTo>
                <a:cubicBezTo>
                  <a:pt x="142" y="33"/>
                  <a:pt x="143" y="32"/>
                  <a:pt x="143" y="30"/>
                </a:cubicBezTo>
                <a:cubicBezTo>
                  <a:pt x="143" y="14"/>
                  <a:pt x="143" y="14"/>
                  <a:pt x="143" y="14"/>
                </a:cubicBezTo>
                <a:cubicBezTo>
                  <a:pt x="143" y="13"/>
                  <a:pt x="142" y="11"/>
                  <a:pt x="140" y="11"/>
                </a:cubicBezTo>
                <a:cubicBezTo>
                  <a:pt x="139" y="11"/>
                  <a:pt x="137" y="13"/>
                  <a:pt x="137" y="14"/>
                </a:cubicBezTo>
                <a:cubicBezTo>
                  <a:pt x="137" y="23"/>
                  <a:pt x="137" y="23"/>
                  <a:pt x="137" y="23"/>
                </a:cubicBezTo>
                <a:cubicBezTo>
                  <a:pt x="137" y="23"/>
                  <a:pt x="137" y="23"/>
                  <a:pt x="137" y="23"/>
                </a:cubicBezTo>
                <a:cubicBezTo>
                  <a:pt x="122" y="8"/>
                  <a:pt x="102" y="0"/>
                  <a:pt x="81" y="0"/>
                </a:cubicBezTo>
                <a:cubicBezTo>
                  <a:pt x="81" y="0"/>
                  <a:pt x="80" y="0"/>
                  <a:pt x="80" y="0"/>
                </a:cubicBezTo>
                <a:cubicBezTo>
                  <a:pt x="59" y="0"/>
                  <a:pt x="39" y="9"/>
                  <a:pt x="24" y="24"/>
                </a:cubicBezTo>
                <a:cubicBezTo>
                  <a:pt x="13" y="35"/>
                  <a:pt x="6" y="49"/>
                  <a:pt x="3" y="64"/>
                </a:cubicBezTo>
                <a:cubicBezTo>
                  <a:pt x="0" y="78"/>
                  <a:pt x="1" y="93"/>
                  <a:pt x="6" y="107"/>
                </a:cubicBezTo>
                <a:cubicBezTo>
                  <a:pt x="6" y="108"/>
                  <a:pt x="7" y="109"/>
                  <a:pt x="8" y="109"/>
                </a:cubicBezTo>
                <a:cubicBezTo>
                  <a:pt x="9" y="109"/>
                  <a:pt x="9" y="109"/>
                  <a:pt x="9" y="109"/>
                </a:cubicBezTo>
                <a:cubicBezTo>
                  <a:pt x="11" y="108"/>
                  <a:pt x="12" y="107"/>
                  <a:pt x="11" y="105"/>
                </a:cubicBezTo>
                <a:cubicBezTo>
                  <a:pt x="2" y="78"/>
                  <a:pt x="8" y="49"/>
                  <a:pt x="28" y="28"/>
                </a:cubicBezTo>
                <a:cubicBezTo>
                  <a:pt x="42" y="14"/>
                  <a:pt x="60" y="6"/>
                  <a:pt x="80" y="6"/>
                </a:cubicBezTo>
                <a:close/>
                <a:moveTo>
                  <a:pt x="81" y="160"/>
                </a:moveTo>
                <a:cubicBezTo>
                  <a:pt x="102" y="160"/>
                  <a:pt x="123" y="152"/>
                  <a:pt x="138" y="136"/>
                </a:cubicBezTo>
                <a:cubicBezTo>
                  <a:pt x="149" y="125"/>
                  <a:pt x="156" y="111"/>
                  <a:pt x="159" y="96"/>
                </a:cubicBezTo>
                <a:cubicBezTo>
                  <a:pt x="162" y="82"/>
                  <a:pt x="161" y="67"/>
                  <a:pt x="156" y="53"/>
                </a:cubicBezTo>
                <a:cubicBezTo>
                  <a:pt x="156" y="51"/>
                  <a:pt x="154" y="51"/>
                  <a:pt x="153" y="51"/>
                </a:cubicBezTo>
                <a:cubicBezTo>
                  <a:pt x="151" y="52"/>
                  <a:pt x="150" y="53"/>
                  <a:pt x="151" y="55"/>
                </a:cubicBezTo>
                <a:cubicBezTo>
                  <a:pt x="160" y="82"/>
                  <a:pt x="154" y="111"/>
                  <a:pt x="134" y="132"/>
                </a:cubicBezTo>
                <a:cubicBezTo>
                  <a:pt x="119" y="147"/>
                  <a:pt x="100" y="154"/>
                  <a:pt x="81" y="154"/>
                </a:cubicBezTo>
                <a:cubicBezTo>
                  <a:pt x="62" y="154"/>
                  <a:pt x="44" y="147"/>
                  <a:pt x="29" y="133"/>
                </a:cubicBezTo>
                <a:cubicBezTo>
                  <a:pt x="29" y="133"/>
                  <a:pt x="29" y="133"/>
                  <a:pt x="29" y="133"/>
                </a:cubicBezTo>
                <a:cubicBezTo>
                  <a:pt x="38" y="132"/>
                  <a:pt x="38" y="132"/>
                  <a:pt x="38" y="132"/>
                </a:cubicBezTo>
                <a:cubicBezTo>
                  <a:pt x="39" y="132"/>
                  <a:pt x="41" y="131"/>
                  <a:pt x="41" y="129"/>
                </a:cubicBezTo>
                <a:cubicBezTo>
                  <a:pt x="41" y="128"/>
                  <a:pt x="39" y="126"/>
                  <a:pt x="38" y="126"/>
                </a:cubicBezTo>
                <a:cubicBezTo>
                  <a:pt x="38" y="126"/>
                  <a:pt x="38" y="126"/>
                  <a:pt x="38" y="126"/>
                </a:cubicBezTo>
                <a:cubicBezTo>
                  <a:pt x="22" y="127"/>
                  <a:pt x="22" y="127"/>
                  <a:pt x="22" y="127"/>
                </a:cubicBezTo>
                <a:cubicBezTo>
                  <a:pt x="21" y="127"/>
                  <a:pt x="20" y="127"/>
                  <a:pt x="19" y="128"/>
                </a:cubicBezTo>
                <a:cubicBezTo>
                  <a:pt x="19" y="128"/>
                  <a:pt x="19" y="129"/>
                  <a:pt x="19" y="130"/>
                </a:cubicBezTo>
                <a:cubicBezTo>
                  <a:pt x="19" y="146"/>
                  <a:pt x="19" y="146"/>
                  <a:pt x="19" y="146"/>
                </a:cubicBezTo>
                <a:cubicBezTo>
                  <a:pt x="19" y="147"/>
                  <a:pt x="20" y="149"/>
                  <a:pt x="22" y="149"/>
                </a:cubicBezTo>
                <a:cubicBezTo>
                  <a:pt x="22" y="149"/>
                  <a:pt x="22" y="149"/>
                  <a:pt x="22" y="149"/>
                </a:cubicBezTo>
                <a:cubicBezTo>
                  <a:pt x="23" y="149"/>
                  <a:pt x="25" y="147"/>
                  <a:pt x="25" y="146"/>
                </a:cubicBezTo>
                <a:cubicBezTo>
                  <a:pt x="25" y="137"/>
                  <a:pt x="25" y="137"/>
                  <a:pt x="25" y="137"/>
                </a:cubicBezTo>
                <a:cubicBezTo>
                  <a:pt x="25" y="137"/>
                  <a:pt x="25" y="137"/>
                  <a:pt x="25" y="137"/>
                </a:cubicBezTo>
                <a:cubicBezTo>
                  <a:pt x="41" y="152"/>
                  <a:pt x="61" y="160"/>
                  <a:pt x="81" y="160"/>
                </a:cubicBezTo>
                <a:close/>
                <a:moveTo>
                  <a:pt x="87" y="42"/>
                </a:moveTo>
                <a:cubicBezTo>
                  <a:pt x="86" y="40"/>
                  <a:pt x="85" y="39"/>
                  <a:pt x="85" y="37"/>
                </a:cubicBezTo>
                <a:cubicBezTo>
                  <a:pt x="84" y="35"/>
                  <a:pt x="83" y="34"/>
                  <a:pt x="81" y="34"/>
                </a:cubicBezTo>
                <a:cubicBezTo>
                  <a:pt x="80" y="34"/>
                  <a:pt x="79" y="35"/>
                  <a:pt x="78" y="35"/>
                </a:cubicBezTo>
                <a:cubicBezTo>
                  <a:pt x="78" y="36"/>
                  <a:pt x="77" y="37"/>
                  <a:pt x="77" y="37"/>
                </a:cubicBezTo>
                <a:cubicBezTo>
                  <a:pt x="77" y="37"/>
                  <a:pt x="77" y="37"/>
                  <a:pt x="77" y="37"/>
                </a:cubicBezTo>
                <a:cubicBezTo>
                  <a:pt x="71" y="53"/>
                  <a:pt x="66" y="68"/>
                  <a:pt x="60" y="83"/>
                </a:cubicBezTo>
                <a:cubicBezTo>
                  <a:pt x="50" y="108"/>
                  <a:pt x="50" y="108"/>
                  <a:pt x="50" y="108"/>
                </a:cubicBezTo>
                <a:cubicBezTo>
                  <a:pt x="50" y="110"/>
                  <a:pt x="50" y="112"/>
                  <a:pt x="51" y="113"/>
                </a:cubicBezTo>
                <a:cubicBezTo>
                  <a:pt x="52" y="114"/>
                  <a:pt x="53" y="114"/>
                  <a:pt x="54" y="114"/>
                </a:cubicBezTo>
                <a:cubicBezTo>
                  <a:pt x="55" y="114"/>
                  <a:pt x="56" y="114"/>
                  <a:pt x="56" y="113"/>
                </a:cubicBezTo>
                <a:cubicBezTo>
                  <a:pt x="65" y="110"/>
                  <a:pt x="65" y="110"/>
                  <a:pt x="65" y="110"/>
                </a:cubicBezTo>
                <a:cubicBezTo>
                  <a:pt x="70" y="107"/>
                  <a:pt x="76" y="105"/>
                  <a:pt x="81" y="103"/>
                </a:cubicBezTo>
                <a:cubicBezTo>
                  <a:pt x="87" y="105"/>
                  <a:pt x="93" y="108"/>
                  <a:pt x="99" y="110"/>
                </a:cubicBezTo>
                <a:cubicBezTo>
                  <a:pt x="106" y="113"/>
                  <a:pt x="106" y="113"/>
                  <a:pt x="106" y="113"/>
                </a:cubicBezTo>
                <a:cubicBezTo>
                  <a:pt x="106" y="114"/>
                  <a:pt x="107" y="114"/>
                  <a:pt x="108" y="114"/>
                </a:cubicBezTo>
                <a:cubicBezTo>
                  <a:pt x="109" y="114"/>
                  <a:pt x="110" y="114"/>
                  <a:pt x="111" y="113"/>
                </a:cubicBezTo>
                <a:cubicBezTo>
                  <a:pt x="112" y="112"/>
                  <a:pt x="112" y="110"/>
                  <a:pt x="111" y="108"/>
                </a:cubicBezTo>
                <a:cubicBezTo>
                  <a:pt x="105" y="90"/>
                  <a:pt x="98" y="73"/>
                  <a:pt x="91" y="55"/>
                </a:cubicBezTo>
                <a:lnTo>
                  <a:pt x="87" y="42"/>
                </a:lnTo>
                <a:close/>
                <a:moveTo>
                  <a:pt x="101" y="105"/>
                </a:moveTo>
                <a:cubicBezTo>
                  <a:pt x="95" y="102"/>
                  <a:pt x="88" y="100"/>
                  <a:pt x="82" y="97"/>
                </a:cubicBezTo>
                <a:cubicBezTo>
                  <a:pt x="82" y="97"/>
                  <a:pt x="81" y="97"/>
                  <a:pt x="81" y="97"/>
                </a:cubicBezTo>
                <a:cubicBezTo>
                  <a:pt x="81" y="97"/>
                  <a:pt x="80" y="97"/>
                  <a:pt x="80" y="97"/>
                </a:cubicBezTo>
                <a:cubicBezTo>
                  <a:pt x="74" y="99"/>
                  <a:pt x="68" y="102"/>
                  <a:pt x="63" y="104"/>
                </a:cubicBezTo>
                <a:cubicBezTo>
                  <a:pt x="57" y="106"/>
                  <a:pt x="57" y="106"/>
                  <a:pt x="57" y="106"/>
                </a:cubicBezTo>
                <a:cubicBezTo>
                  <a:pt x="65" y="85"/>
                  <a:pt x="65" y="85"/>
                  <a:pt x="65" y="85"/>
                </a:cubicBezTo>
                <a:cubicBezTo>
                  <a:pt x="71" y="71"/>
                  <a:pt x="76" y="58"/>
                  <a:pt x="81" y="44"/>
                </a:cubicBezTo>
                <a:cubicBezTo>
                  <a:pt x="81" y="44"/>
                  <a:pt x="81" y="44"/>
                  <a:pt x="81" y="44"/>
                </a:cubicBezTo>
                <a:cubicBezTo>
                  <a:pt x="86" y="57"/>
                  <a:pt x="86" y="57"/>
                  <a:pt x="86" y="57"/>
                </a:cubicBezTo>
                <a:cubicBezTo>
                  <a:pt x="92" y="73"/>
                  <a:pt x="98" y="90"/>
                  <a:pt x="104" y="106"/>
                </a:cubicBezTo>
                <a:lnTo>
                  <a:pt x="101"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81941" name="Freeform 36">
            <a:extLst>
              <a:ext uri="{FF2B5EF4-FFF2-40B4-BE49-F238E27FC236}">
                <a16:creationId xmlns:a16="http://schemas.microsoft.com/office/drawing/2014/main" id="{EB953E8A-4D7C-2E72-2F7B-9EE8B933272A}"/>
              </a:ext>
            </a:extLst>
          </p:cNvPr>
          <p:cNvSpPr>
            <a:spLocks noEditPoints="1"/>
          </p:cNvSpPr>
          <p:nvPr/>
        </p:nvSpPr>
        <p:spPr bwMode="auto">
          <a:xfrm>
            <a:off x="4341813" y="4897438"/>
            <a:ext cx="412750" cy="412750"/>
          </a:xfrm>
          <a:custGeom>
            <a:avLst/>
            <a:gdLst>
              <a:gd name="T0" fmla="*/ 657123637 w 161"/>
              <a:gd name="T1" fmla="*/ 820763694 h 160"/>
              <a:gd name="T2" fmla="*/ 578267877 w 161"/>
              <a:gd name="T3" fmla="*/ 994257997 h 160"/>
              <a:gd name="T4" fmla="*/ 466556193 w 161"/>
              <a:gd name="T5" fmla="*/ 947547595 h 160"/>
              <a:gd name="T6" fmla="*/ 289135220 w 161"/>
              <a:gd name="T7" fmla="*/ 1020950023 h 160"/>
              <a:gd name="T8" fmla="*/ 249706059 w 161"/>
              <a:gd name="T9" fmla="*/ 927529220 h 160"/>
              <a:gd name="T10" fmla="*/ 85426432 w 161"/>
              <a:gd name="T11" fmla="*/ 834110997 h 160"/>
              <a:gd name="T12" fmla="*/ 105138449 w 161"/>
              <a:gd name="T13" fmla="*/ 734016542 h 160"/>
              <a:gd name="T14" fmla="*/ 52570506 w 161"/>
              <a:gd name="T15" fmla="*/ 547174936 h 160"/>
              <a:gd name="T16" fmla="*/ 78855759 w 161"/>
              <a:gd name="T17" fmla="*/ 467101436 h 160"/>
              <a:gd name="T18" fmla="*/ 243135387 w 161"/>
              <a:gd name="T19" fmla="*/ 393699008 h 160"/>
              <a:gd name="T20" fmla="*/ 236564714 w 161"/>
              <a:gd name="T21" fmla="*/ 306951856 h 160"/>
              <a:gd name="T22" fmla="*/ 354847071 w 161"/>
              <a:gd name="T23" fmla="*/ 346988606 h 160"/>
              <a:gd name="T24" fmla="*/ 223420806 w 161"/>
              <a:gd name="T25" fmla="*/ 266915106 h 160"/>
              <a:gd name="T26" fmla="*/ 137996938 w 161"/>
              <a:gd name="T27" fmla="*/ 447083061 h 160"/>
              <a:gd name="T28" fmla="*/ 13141345 w 161"/>
              <a:gd name="T29" fmla="*/ 513811838 h 160"/>
              <a:gd name="T30" fmla="*/ 72282523 w 161"/>
              <a:gd name="T31" fmla="*/ 700653444 h 160"/>
              <a:gd name="T32" fmla="*/ 105138449 w 161"/>
              <a:gd name="T33" fmla="*/ 867474095 h 160"/>
              <a:gd name="T34" fmla="*/ 190564880 w 161"/>
              <a:gd name="T35" fmla="*/ 1000931648 h 160"/>
              <a:gd name="T36" fmla="*/ 361417744 w 161"/>
              <a:gd name="T37" fmla="*/ 987586925 h 160"/>
              <a:gd name="T38" fmla="*/ 545411952 w 161"/>
              <a:gd name="T39" fmla="*/ 1054315702 h 160"/>
              <a:gd name="T40" fmla="*/ 683408890 w 161"/>
              <a:gd name="T41" fmla="*/ 854129372 h 160"/>
              <a:gd name="T42" fmla="*/ 808261919 w 161"/>
              <a:gd name="T43" fmla="*/ 747361266 h 160"/>
              <a:gd name="T44" fmla="*/ 716264815 w 161"/>
              <a:gd name="T45" fmla="*/ 734016542 h 160"/>
              <a:gd name="T46" fmla="*/ 749120741 w 161"/>
              <a:gd name="T47" fmla="*/ 827437345 h 160"/>
              <a:gd name="T48" fmla="*/ 407415014 w 161"/>
              <a:gd name="T49" fmla="*/ 473775088 h 160"/>
              <a:gd name="T50" fmla="*/ 407415014 w 161"/>
              <a:gd name="T51" fmla="*/ 820763694 h 160"/>
              <a:gd name="T52" fmla="*/ 558553297 w 161"/>
              <a:gd name="T53" fmla="*/ 627251016 h 160"/>
              <a:gd name="T54" fmla="*/ 407415014 w 161"/>
              <a:gd name="T55" fmla="*/ 787400595 h 160"/>
              <a:gd name="T56" fmla="*/ 315417910 w 161"/>
              <a:gd name="T57" fmla="*/ 553848588 h 160"/>
              <a:gd name="T58" fmla="*/ 1057967978 w 161"/>
              <a:gd name="T59" fmla="*/ 293607133 h 160"/>
              <a:gd name="T60" fmla="*/ 979112219 w 161"/>
              <a:gd name="T61" fmla="*/ 173494303 h 160"/>
              <a:gd name="T62" fmla="*/ 893688351 w 161"/>
              <a:gd name="T63" fmla="*/ 80073500 h 160"/>
              <a:gd name="T64" fmla="*/ 768832758 w 161"/>
              <a:gd name="T65" fmla="*/ 0 h 160"/>
              <a:gd name="T66" fmla="*/ 624267711 w 161"/>
              <a:gd name="T67" fmla="*/ 93420803 h 160"/>
              <a:gd name="T68" fmla="*/ 512556026 w 161"/>
              <a:gd name="T69" fmla="*/ 106765527 h 160"/>
              <a:gd name="T70" fmla="*/ 479700101 w 161"/>
              <a:gd name="T71" fmla="*/ 246896731 h 160"/>
              <a:gd name="T72" fmla="*/ 505985354 w 161"/>
              <a:gd name="T73" fmla="*/ 380354284 h 160"/>
              <a:gd name="T74" fmla="*/ 545411952 w 161"/>
              <a:gd name="T75" fmla="*/ 553848588 h 160"/>
              <a:gd name="T76" fmla="*/ 683408890 w 161"/>
              <a:gd name="T77" fmla="*/ 560522239 h 160"/>
              <a:gd name="T78" fmla="*/ 814832592 w 161"/>
              <a:gd name="T79" fmla="*/ 587214266 h 160"/>
              <a:gd name="T80" fmla="*/ 919971040 w 161"/>
              <a:gd name="T81" fmla="*/ 567193311 h 160"/>
              <a:gd name="T82" fmla="*/ 965970874 w 161"/>
              <a:gd name="T83" fmla="*/ 440409409 h 160"/>
              <a:gd name="T84" fmla="*/ 926544276 w 161"/>
              <a:gd name="T85" fmla="*/ 433738338 h 160"/>
              <a:gd name="T86" fmla="*/ 926544276 w 161"/>
              <a:gd name="T87" fmla="*/ 527156561 h 160"/>
              <a:gd name="T88" fmla="*/ 867403098 w 161"/>
              <a:gd name="T89" fmla="*/ 493793463 h 160"/>
              <a:gd name="T90" fmla="*/ 768832758 w 161"/>
              <a:gd name="T91" fmla="*/ 587214266 h 160"/>
              <a:gd name="T92" fmla="*/ 709691579 w 161"/>
              <a:gd name="T93" fmla="*/ 527156561 h 160"/>
              <a:gd name="T94" fmla="*/ 578267877 w 161"/>
              <a:gd name="T95" fmla="*/ 527156561 h 160"/>
              <a:gd name="T96" fmla="*/ 538841280 w 161"/>
              <a:gd name="T97" fmla="*/ 487119811 h 160"/>
              <a:gd name="T98" fmla="*/ 519126699 w 161"/>
              <a:gd name="T99" fmla="*/ 340317534 h 160"/>
              <a:gd name="T100" fmla="*/ 479700101 w 161"/>
              <a:gd name="T101" fmla="*/ 286933481 h 160"/>
              <a:gd name="T102" fmla="*/ 571697205 w 161"/>
              <a:gd name="T103" fmla="*/ 166820652 h 160"/>
              <a:gd name="T104" fmla="*/ 571697205 w 161"/>
              <a:gd name="T105" fmla="*/ 106765527 h 160"/>
              <a:gd name="T106" fmla="*/ 630838384 w 161"/>
              <a:gd name="T107" fmla="*/ 133457553 h 160"/>
              <a:gd name="T108" fmla="*/ 729406160 w 161"/>
              <a:gd name="T109" fmla="*/ 40036750 h 160"/>
              <a:gd name="T110" fmla="*/ 788547339 w 161"/>
              <a:gd name="T111" fmla="*/ 100094455 h 160"/>
              <a:gd name="T112" fmla="*/ 919971040 w 161"/>
              <a:gd name="T113" fmla="*/ 106765527 h 160"/>
              <a:gd name="T114" fmla="*/ 926544276 w 161"/>
              <a:gd name="T115" fmla="*/ 173494303 h 160"/>
              <a:gd name="T116" fmla="*/ 1011968144 w 161"/>
              <a:gd name="T117" fmla="*/ 286933481 h 160"/>
              <a:gd name="T118" fmla="*/ 972541547 w 161"/>
              <a:gd name="T119" fmla="*/ 340317534 h 160"/>
              <a:gd name="T120" fmla="*/ 749120741 w 161"/>
              <a:gd name="T121" fmla="*/ 440409409 h 160"/>
              <a:gd name="T122" fmla="*/ 663694309 w 161"/>
              <a:gd name="T123" fmla="*/ 313625508 h 1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1" h="160">
                <a:moveTo>
                  <a:pt x="114" y="124"/>
                </a:moveTo>
                <a:cubicBezTo>
                  <a:pt x="114" y="125"/>
                  <a:pt x="112" y="125"/>
                  <a:pt x="111" y="125"/>
                </a:cubicBezTo>
                <a:cubicBezTo>
                  <a:pt x="104" y="122"/>
                  <a:pt x="104" y="122"/>
                  <a:pt x="104" y="122"/>
                </a:cubicBezTo>
                <a:cubicBezTo>
                  <a:pt x="102" y="121"/>
                  <a:pt x="101" y="122"/>
                  <a:pt x="100" y="123"/>
                </a:cubicBezTo>
                <a:cubicBezTo>
                  <a:pt x="97" y="128"/>
                  <a:pt x="93" y="132"/>
                  <a:pt x="88" y="135"/>
                </a:cubicBezTo>
                <a:cubicBezTo>
                  <a:pt x="86" y="136"/>
                  <a:pt x="86" y="138"/>
                  <a:pt x="87" y="139"/>
                </a:cubicBezTo>
                <a:cubicBezTo>
                  <a:pt x="90" y="146"/>
                  <a:pt x="90" y="146"/>
                  <a:pt x="90" y="146"/>
                </a:cubicBezTo>
                <a:cubicBezTo>
                  <a:pt x="90" y="147"/>
                  <a:pt x="90" y="149"/>
                  <a:pt x="88" y="149"/>
                </a:cubicBezTo>
                <a:cubicBezTo>
                  <a:pt x="80" y="153"/>
                  <a:pt x="80" y="153"/>
                  <a:pt x="80" y="153"/>
                </a:cubicBezTo>
                <a:cubicBezTo>
                  <a:pt x="79" y="153"/>
                  <a:pt x="78" y="152"/>
                  <a:pt x="77" y="151"/>
                </a:cubicBezTo>
                <a:cubicBezTo>
                  <a:pt x="74" y="144"/>
                  <a:pt x="74" y="144"/>
                  <a:pt x="74" y="144"/>
                </a:cubicBezTo>
                <a:cubicBezTo>
                  <a:pt x="74" y="143"/>
                  <a:pt x="72" y="142"/>
                  <a:pt x="71" y="142"/>
                </a:cubicBezTo>
                <a:cubicBezTo>
                  <a:pt x="65" y="143"/>
                  <a:pt x="59" y="143"/>
                  <a:pt x="53" y="142"/>
                </a:cubicBezTo>
                <a:cubicBezTo>
                  <a:pt x="52" y="142"/>
                  <a:pt x="51" y="143"/>
                  <a:pt x="50" y="144"/>
                </a:cubicBezTo>
                <a:cubicBezTo>
                  <a:pt x="47" y="151"/>
                  <a:pt x="47" y="151"/>
                  <a:pt x="47" y="151"/>
                </a:cubicBezTo>
                <a:cubicBezTo>
                  <a:pt x="47" y="152"/>
                  <a:pt x="45" y="153"/>
                  <a:pt x="44" y="153"/>
                </a:cubicBezTo>
                <a:cubicBezTo>
                  <a:pt x="36" y="149"/>
                  <a:pt x="36" y="149"/>
                  <a:pt x="36" y="149"/>
                </a:cubicBezTo>
                <a:cubicBezTo>
                  <a:pt x="36" y="149"/>
                  <a:pt x="35" y="149"/>
                  <a:pt x="35" y="148"/>
                </a:cubicBezTo>
                <a:cubicBezTo>
                  <a:pt x="35" y="147"/>
                  <a:pt x="35" y="147"/>
                  <a:pt x="35" y="146"/>
                </a:cubicBezTo>
                <a:cubicBezTo>
                  <a:pt x="38" y="139"/>
                  <a:pt x="38" y="139"/>
                  <a:pt x="38" y="139"/>
                </a:cubicBezTo>
                <a:cubicBezTo>
                  <a:pt x="38" y="138"/>
                  <a:pt x="38" y="136"/>
                  <a:pt x="37" y="135"/>
                </a:cubicBezTo>
                <a:cubicBezTo>
                  <a:pt x="32" y="132"/>
                  <a:pt x="28" y="128"/>
                  <a:pt x="24" y="123"/>
                </a:cubicBezTo>
                <a:cubicBezTo>
                  <a:pt x="24" y="122"/>
                  <a:pt x="22" y="121"/>
                  <a:pt x="21" y="122"/>
                </a:cubicBezTo>
                <a:cubicBezTo>
                  <a:pt x="13" y="125"/>
                  <a:pt x="13" y="125"/>
                  <a:pt x="13" y="125"/>
                </a:cubicBezTo>
                <a:cubicBezTo>
                  <a:pt x="12" y="125"/>
                  <a:pt x="11" y="125"/>
                  <a:pt x="10" y="124"/>
                </a:cubicBezTo>
                <a:cubicBezTo>
                  <a:pt x="7" y="115"/>
                  <a:pt x="7" y="115"/>
                  <a:pt x="7" y="115"/>
                </a:cubicBezTo>
                <a:cubicBezTo>
                  <a:pt x="7" y="114"/>
                  <a:pt x="7" y="113"/>
                  <a:pt x="8" y="113"/>
                </a:cubicBezTo>
                <a:cubicBezTo>
                  <a:pt x="16" y="110"/>
                  <a:pt x="16" y="110"/>
                  <a:pt x="16" y="110"/>
                </a:cubicBezTo>
                <a:cubicBezTo>
                  <a:pt x="17" y="109"/>
                  <a:pt x="18" y="108"/>
                  <a:pt x="17" y="106"/>
                </a:cubicBezTo>
                <a:cubicBezTo>
                  <a:pt x="16" y="100"/>
                  <a:pt x="16" y="94"/>
                  <a:pt x="17" y="88"/>
                </a:cubicBezTo>
                <a:cubicBezTo>
                  <a:pt x="18" y="87"/>
                  <a:pt x="17" y="86"/>
                  <a:pt x="16" y="85"/>
                </a:cubicBezTo>
                <a:cubicBezTo>
                  <a:pt x="8" y="82"/>
                  <a:pt x="8" y="82"/>
                  <a:pt x="8" y="82"/>
                </a:cubicBezTo>
                <a:cubicBezTo>
                  <a:pt x="8" y="82"/>
                  <a:pt x="7" y="81"/>
                  <a:pt x="7" y="81"/>
                </a:cubicBezTo>
                <a:cubicBezTo>
                  <a:pt x="7" y="80"/>
                  <a:pt x="7" y="80"/>
                  <a:pt x="7" y="79"/>
                </a:cubicBezTo>
                <a:cubicBezTo>
                  <a:pt x="10" y="71"/>
                  <a:pt x="10" y="71"/>
                  <a:pt x="10" y="71"/>
                </a:cubicBezTo>
                <a:cubicBezTo>
                  <a:pt x="11" y="71"/>
                  <a:pt x="11" y="70"/>
                  <a:pt x="12" y="70"/>
                </a:cubicBezTo>
                <a:cubicBezTo>
                  <a:pt x="12" y="70"/>
                  <a:pt x="13" y="70"/>
                  <a:pt x="13" y="70"/>
                </a:cubicBezTo>
                <a:cubicBezTo>
                  <a:pt x="21" y="73"/>
                  <a:pt x="21" y="73"/>
                  <a:pt x="21" y="73"/>
                </a:cubicBezTo>
                <a:cubicBezTo>
                  <a:pt x="22" y="74"/>
                  <a:pt x="24" y="73"/>
                  <a:pt x="24" y="72"/>
                </a:cubicBezTo>
                <a:cubicBezTo>
                  <a:pt x="28" y="67"/>
                  <a:pt x="32" y="63"/>
                  <a:pt x="37" y="59"/>
                </a:cubicBezTo>
                <a:cubicBezTo>
                  <a:pt x="38" y="59"/>
                  <a:pt x="39" y="57"/>
                  <a:pt x="38" y="56"/>
                </a:cubicBezTo>
                <a:cubicBezTo>
                  <a:pt x="35" y="48"/>
                  <a:pt x="35" y="48"/>
                  <a:pt x="35" y="48"/>
                </a:cubicBezTo>
                <a:cubicBezTo>
                  <a:pt x="35" y="48"/>
                  <a:pt x="35" y="47"/>
                  <a:pt x="35" y="47"/>
                </a:cubicBezTo>
                <a:cubicBezTo>
                  <a:pt x="35" y="46"/>
                  <a:pt x="36" y="46"/>
                  <a:pt x="36" y="46"/>
                </a:cubicBezTo>
                <a:cubicBezTo>
                  <a:pt x="44" y="42"/>
                  <a:pt x="44" y="42"/>
                  <a:pt x="44" y="42"/>
                </a:cubicBezTo>
                <a:cubicBezTo>
                  <a:pt x="45" y="42"/>
                  <a:pt x="47" y="42"/>
                  <a:pt x="47" y="43"/>
                </a:cubicBezTo>
                <a:cubicBezTo>
                  <a:pt x="50" y="51"/>
                  <a:pt x="50" y="51"/>
                  <a:pt x="50" y="51"/>
                </a:cubicBezTo>
                <a:cubicBezTo>
                  <a:pt x="51" y="52"/>
                  <a:pt x="52" y="53"/>
                  <a:pt x="54" y="52"/>
                </a:cubicBezTo>
                <a:cubicBezTo>
                  <a:pt x="55" y="52"/>
                  <a:pt x="56" y="50"/>
                  <a:pt x="56" y="49"/>
                </a:cubicBezTo>
                <a:cubicBezTo>
                  <a:pt x="52" y="41"/>
                  <a:pt x="52" y="41"/>
                  <a:pt x="52" y="41"/>
                </a:cubicBezTo>
                <a:cubicBezTo>
                  <a:pt x="51" y="37"/>
                  <a:pt x="46" y="35"/>
                  <a:pt x="42" y="37"/>
                </a:cubicBezTo>
                <a:cubicBezTo>
                  <a:pt x="34" y="40"/>
                  <a:pt x="34" y="40"/>
                  <a:pt x="34" y="40"/>
                </a:cubicBezTo>
                <a:cubicBezTo>
                  <a:pt x="32" y="41"/>
                  <a:pt x="30" y="42"/>
                  <a:pt x="29" y="44"/>
                </a:cubicBezTo>
                <a:cubicBezTo>
                  <a:pt x="29" y="46"/>
                  <a:pt x="29" y="49"/>
                  <a:pt x="29" y="51"/>
                </a:cubicBezTo>
                <a:cubicBezTo>
                  <a:pt x="32" y="56"/>
                  <a:pt x="32" y="56"/>
                  <a:pt x="32" y="56"/>
                </a:cubicBezTo>
                <a:cubicBezTo>
                  <a:pt x="27" y="59"/>
                  <a:pt x="24" y="63"/>
                  <a:pt x="21" y="67"/>
                </a:cubicBezTo>
                <a:cubicBezTo>
                  <a:pt x="16" y="65"/>
                  <a:pt x="16" y="65"/>
                  <a:pt x="16" y="65"/>
                </a:cubicBezTo>
                <a:cubicBezTo>
                  <a:pt x="14" y="64"/>
                  <a:pt x="11" y="64"/>
                  <a:pt x="9" y="65"/>
                </a:cubicBezTo>
                <a:cubicBezTo>
                  <a:pt x="7" y="65"/>
                  <a:pt x="6" y="67"/>
                  <a:pt x="5" y="69"/>
                </a:cubicBezTo>
                <a:cubicBezTo>
                  <a:pt x="2" y="77"/>
                  <a:pt x="2" y="77"/>
                  <a:pt x="2" y="77"/>
                </a:cubicBezTo>
                <a:cubicBezTo>
                  <a:pt x="1" y="79"/>
                  <a:pt x="1" y="81"/>
                  <a:pt x="2" y="83"/>
                </a:cubicBezTo>
                <a:cubicBezTo>
                  <a:pt x="2" y="85"/>
                  <a:pt x="4" y="87"/>
                  <a:pt x="6" y="88"/>
                </a:cubicBezTo>
                <a:cubicBezTo>
                  <a:pt x="11" y="90"/>
                  <a:pt x="11" y="90"/>
                  <a:pt x="11" y="90"/>
                </a:cubicBezTo>
                <a:cubicBezTo>
                  <a:pt x="10" y="95"/>
                  <a:pt x="10" y="100"/>
                  <a:pt x="11" y="105"/>
                </a:cubicBezTo>
                <a:cubicBezTo>
                  <a:pt x="6" y="107"/>
                  <a:pt x="6" y="107"/>
                  <a:pt x="6" y="107"/>
                </a:cubicBezTo>
                <a:cubicBezTo>
                  <a:pt x="2" y="109"/>
                  <a:pt x="0" y="114"/>
                  <a:pt x="2" y="118"/>
                </a:cubicBezTo>
                <a:cubicBezTo>
                  <a:pt x="5" y="126"/>
                  <a:pt x="5" y="126"/>
                  <a:pt x="5" y="126"/>
                </a:cubicBezTo>
                <a:cubicBezTo>
                  <a:pt x="7" y="130"/>
                  <a:pt x="11" y="132"/>
                  <a:pt x="16" y="130"/>
                </a:cubicBezTo>
                <a:cubicBezTo>
                  <a:pt x="21" y="128"/>
                  <a:pt x="21" y="128"/>
                  <a:pt x="21" y="128"/>
                </a:cubicBezTo>
                <a:cubicBezTo>
                  <a:pt x="24" y="132"/>
                  <a:pt x="27" y="136"/>
                  <a:pt x="32" y="139"/>
                </a:cubicBezTo>
                <a:cubicBezTo>
                  <a:pt x="29" y="144"/>
                  <a:pt x="29" y="144"/>
                  <a:pt x="29" y="144"/>
                </a:cubicBezTo>
                <a:cubicBezTo>
                  <a:pt x="29" y="146"/>
                  <a:pt x="29" y="148"/>
                  <a:pt x="29" y="150"/>
                </a:cubicBezTo>
                <a:cubicBezTo>
                  <a:pt x="30" y="152"/>
                  <a:pt x="32" y="154"/>
                  <a:pt x="34" y="155"/>
                </a:cubicBezTo>
                <a:cubicBezTo>
                  <a:pt x="42" y="158"/>
                  <a:pt x="42" y="158"/>
                  <a:pt x="42" y="158"/>
                </a:cubicBezTo>
                <a:cubicBezTo>
                  <a:pt x="46" y="160"/>
                  <a:pt x="51" y="158"/>
                  <a:pt x="52" y="154"/>
                </a:cubicBezTo>
                <a:cubicBezTo>
                  <a:pt x="55" y="148"/>
                  <a:pt x="55" y="148"/>
                  <a:pt x="55" y="148"/>
                </a:cubicBezTo>
                <a:cubicBezTo>
                  <a:pt x="60" y="149"/>
                  <a:pt x="65" y="149"/>
                  <a:pt x="70" y="148"/>
                </a:cubicBezTo>
                <a:cubicBezTo>
                  <a:pt x="72" y="154"/>
                  <a:pt x="72" y="154"/>
                  <a:pt x="72" y="154"/>
                </a:cubicBezTo>
                <a:cubicBezTo>
                  <a:pt x="73" y="157"/>
                  <a:pt x="76" y="159"/>
                  <a:pt x="80" y="159"/>
                </a:cubicBezTo>
                <a:cubicBezTo>
                  <a:pt x="81" y="159"/>
                  <a:pt x="82" y="158"/>
                  <a:pt x="83" y="158"/>
                </a:cubicBezTo>
                <a:cubicBezTo>
                  <a:pt x="91" y="155"/>
                  <a:pt x="91" y="155"/>
                  <a:pt x="91" y="155"/>
                </a:cubicBezTo>
                <a:cubicBezTo>
                  <a:pt x="95" y="153"/>
                  <a:pt x="97" y="148"/>
                  <a:pt x="95" y="144"/>
                </a:cubicBezTo>
                <a:cubicBezTo>
                  <a:pt x="93" y="139"/>
                  <a:pt x="93" y="139"/>
                  <a:pt x="93" y="139"/>
                </a:cubicBezTo>
                <a:cubicBezTo>
                  <a:pt x="97" y="136"/>
                  <a:pt x="101" y="132"/>
                  <a:pt x="104" y="128"/>
                </a:cubicBezTo>
                <a:cubicBezTo>
                  <a:pt x="109" y="130"/>
                  <a:pt x="109" y="130"/>
                  <a:pt x="109" y="130"/>
                </a:cubicBezTo>
                <a:cubicBezTo>
                  <a:pt x="113" y="132"/>
                  <a:pt x="118" y="130"/>
                  <a:pt x="120" y="126"/>
                </a:cubicBezTo>
                <a:cubicBezTo>
                  <a:pt x="123" y="118"/>
                  <a:pt x="123" y="118"/>
                  <a:pt x="123" y="118"/>
                </a:cubicBezTo>
                <a:cubicBezTo>
                  <a:pt x="124" y="116"/>
                  <a:pt x="124" y="114"/>
                  <a:pt x="123" y="112"/>
                </a:cubicBezTo>
                <a:cubicBezTo>
                  <a:pt x="122" y="110"/>
                  <a:pt x="120" y="108"/>
                  <a:pt x="118" y="107"/>
                </a:cubicBezTo>
                <a:cubicBezTo>
                  <a:pt x="111" y="104"/>
                  <a:pt x="111" y="104"/>
                  <a:pt x="111" y="104"/>
                </a:cubicBezTo>
                <a:cubicBezTo>
                  <a:pt x="110" y="103"/>
                  <a:pt x="108" y="104"/>
                  <a:pt x="107" y="106"/>
                </a:cubicBezTo>
                <a:cubicBezTo>
                  <a:pt x="107" y="107"/>
                  <a:pt x="107" y="109"/>
                  <a:pt x="109" y="110"/>
                </a:cubicBezTo>
                <a:cubicBezTo>
                  <a:pt x="116" y="113"/>
                  <a:pt x="116" y="113"/>
                  <a:pt x="116" y="113"/>
                </a:cubicBezTo>
                <a:cubicBezTo>
                  <a:pt x="117" y="113"/>
                  <a:pt x="117" y="113"/>
                  <a:pt x="117" y="114"/>
                </a:cubicBezTo>
                <a:cubicBezTo>
                  <a:pt x="118" y="114"/>
                  <a:pt x="118" y="115"/>
                  <a:pt x="117" y="115"/>
                </a:cubicBezTo>
                <a:lnTo>
                  <a:pt x="114" y="124"/>
                </a:lnTo>
                <a:close/>
                <a:moveTo>
                  <a:pt x="62" y="77"/>
                </a:moveTo>
                <a:cubicBezTo>
                  <a:pt x="64" y="77"/>
                  <a:pt x="65" y="76"/>
                  <a:pt x="65" y="74"/>
                </a:cubicBezTo>
                <a:cubicBezTo>
                  <a:pt x="65" y="73"/>
                  <a:pt x="64" y="71"/>
                  <a:pt x="62" y="71"/>
                </a:cubicBezTo>
                <a:cubicBezTo>
                  <a:pt x="62" y="71"/>
                  <a:pt x="62" y="71"/>
                  <a:pt x="62" y="71"/>
                </a:cubicBezTo>
                <a:cubicBezTo>
                  <a:pt x="55" y="71"/>
                  <a:pt x="48" y="74"/>
                  <a:pt x="44" y="79"/>
                </a:cubicBezTo>
                <a:cubicBezTo>
                  <a:pt x="39" y="84"/>
                  <a:pt x="36" y="91"/>
                  <a:pt x="36" y="98"/>
                </a:cubicBezTo>
                <a:cubicBezTo>
                  <a:pt x="36" y="105"/>
                  <a:pt x="39" y="111"/>
                  <a:pt x="44" y="116"/>
                </a:cubicBezTo>
                <a:cubicBezTo>
                  <a:pt x="49" y="121"/>
                  <a:pt x="55" y="123"/>
                  <a:pt x="62" y="123"/>
                </a:cubicBezTo>
                <a:cubicBezTo>
                  <a:pt x="62" y="123"/>
                  <a:pt x="62" y="123"/>
                  <a:pt x="62" y="123"/>
                </a:cubicBezTo>
                <a:cubicBezTo>
                  <a:pt x="69" y="123"/>
                  <a:pt x="76" y="121"/>
                  <a:pt x="81" y="116"/>
                </a:cubicBezTo>
                <a:cubicBezTo>
                  <a:pt x="86" y="111"/>
                  <a:pt x="88" y="104"/>
                  <a:pt x="88" y="97"/>
                </a:cubicBezTo>
                <a:cubicBezTo>
                  <a:pt x="88" y="96"/>
                  <a:pt x="87" y="94"/>
                  <a:pt x="85" y="94"/>
                </a:cubicBezTo>
                <a:cubicBezTo>
                  <a:pt x="85" y="94"/>
                  <a:pt x="85" y="94"/>
                  <a:pt x="85" y="94"/>
                </a:cubicBezTo>
                <a:cubicBezTo>
                  <a:pt x="84" y="94"/>
                  <a:pt x="82" y="96"/>
                  <a:pt x="82" y="97"/>
                </a:cubicBezTo>
                <a:cubicBezTo>
                  <a:pt x="82" y="103"/>
                  <a:pt x="80" y="108"/>
                  <a:pt x="77" y="112"/>
                </a:cubicBezTo>
                <a:cubicBezTo>
                  <a:pt x="73" y="115"/>
                  <a:pt x="68" y="118"/>
                  <a:pt x="62" y="118"/>
                </a:cubicBezTo>
                <a:cubicBezTo>
                  <a:pt x="62" y="118"/>
                  <a:pt x="62" y="118"/>
                  <a:pt x="62" y="118"/>
                </a:cubicBezTo>
                <a:cubicBezTo>
                  <a:pt x="57" y="118"/>
                  <a:pt x="52" y="115"/>
                  <a:pt x="48" y="112"/>
                </a:cubicBezTo>
                <a:cubicBezTo>
                  <a:pt x="44" y="108"/>
                  <a:pt x="42" y="103"/>
                  <a:pt x="42" y="98"/>
                </a:cubicBezTo>
                <a:cubicBezTo>
                  <a:pt x="42" y="92"/>
                  <a:pt x="44" y="87"/>
                  <a:pt x="48" y="83"/>
                </a:cubicBezTo>
                <a:cubicBezTo>
                  <a:pt x="52" y="79"/>
                  <a:pt x="57" y="77"/>
                  <a:pt x="62" y="77"/>
                </a:cubicBezTo>
                <a:close/>
                <a:moveTo>
                  <a:pt x="154" y="57"/>
                </a:moveTo>
                <a:cubicBezTo>
                  <a:pt x="158" y="57"/>
                  <a:pt x="161" y="54"/>
                  <a:pt x="161" y="50"/>
                </a:cubicBezTo>
                <a:cubicBezTo>
                  <a:pt x="161" y="44"/>
                  <a:pt x="161" y="44"/>
                  <a:pt x="161" y="44"/>
                </a:cubicBezTo>
                <a:cubicBezTo>
                  <a:pt x="161" y="40"/>
                  <a:pt x="158" y="37"/>
                  <a:pt x="154" y="37"/>
                </a:cubicBezTo>
                <a:cubicBezTo>
                  <a:pt x="151" y="37"/>
                  <a:pt x="151" y="37"/>
                  <a:pt x="151" y="37"/>
                </a:cubicBezTo>
                <a:cubicBezTo>
                  <a:pt x="150" y="34"/>
                  <a:pt x="149" y="31"/>
                  <a:pt x="147" y="28"/>
                </a:cubicBezTo>
                <a:cubicBezTo>
                  <a:pt x="149" y="26"/>
                  <a:pt x="149" y="26"/>
                  <a:pt x="149" y="26"/>
                </a:cubicBezTo>
                <a:cubicBezTo>
                  <a:pt x="152" y="23"/>
                  <a:pt x="152" y="19"/>
                  <a:pt x="149" y="16"/>
                </a:cubicBezTo>
                <a:cubicBezTo>
                  <a:pt x="145" y="12"/>
                  <a:pt x="145" y="12"/>
                  <a:pt x="145" y="12"/>
                </a:cubicBezTo>
                <a:cubicBezTo>
                  <a:pt x="144" y="10"/>
                  <a:pt x="142" y="10"/>
                  <a:pt x="140" y="10"/>
                </a:cubicBezTo>
                <a:cubicBezTo>
                  <a:pt x="138" y="10"/>
                  <a:pt x="137" y="10"/>
                  <a:pt x="136" y="12"/>
                </a:cubicBezTo>
                <a:cubicBezTo>
                  <a:pt x="133" y="14"/>
                  <a:pt x="133" y="14"/>
                  <a:pt x="133" y="14"/>
                </a:cubicBezTo>
                <a:cubicBezTo>
                  <a:pt x="130" y="12"/>
                  <a:pt x="127" y="11"/>
                  <a:pt x="124" y="10"/>
                </a:cubicBezTo>
                <a:cubicBezTo>
                  <a:pt x="124" y="7"/>
                  <a:pt x="124" y="7"/>
                  <a:pt x="124" y="7"/>
                </a:cubicBezTo>
                <a:cubicBezTo>
                  <a:pt x="124" y="3"/>
                  <a:pt x="121" y="0"/>
                  <a:pt x="117" y="0"/>
                </a:cubicBezTo>
                <a:cubicBezTo>
                  <a:pt x="111" y="0"/>
                  <a:pt x="111" y="0"/>
                  <a:pt x="111" y="0"/>
                </a:cubicBezTo>
                <a:cubicBezTo>
                  <a:pt x="107" y="0"/>
                  <a:pt x="104" y="3"/>
                  <a:pt x="104" y="7"/>
                </a:cubicBezTo>
                <a:cubicBezTo>
                  <a:pt x="104" y="10"/>
                  <a:pt x="104" y="10"/>
                  <a:pt x="104" y="10"/>
                </a:cubicBezTo>
                <a:cubicBezTo>
                  <a:pt x="101" y="11"/>
                  <a:pt x="98" y="12"/>
                  <a:pt x="95" y="14"/>
                </a:cubicBezTo>
                <a:cubicBezTo>
                  <a:pt x="92" y="12"/>
                  <a:pt x="92" y="12"/>
                  <a:pt x="92" y="12"/>
                </a:cubicBezTo>
                <a:cubicBezTo>
                  <a:pt x="91" y="10"/>
                  <a:pt x="89" y="10"/>
                  <a:pt x="87" y="10"/>
                </a:cubicBezTo>
                <a:cubicBezTo>
                  <a:pt x="86" y="10"/>
                  <a:pt x="84" y="10"/>
                  <a:pt x="83" y="12"/>
                </a:cubicBezTo>
                <a:cubicBezTo>
                  <a:pt x="78" y="16"/>
                  <a:pt x="78" y="16"/>
                  <a:pt x="78" y="16"/>
                </a:cubicBezTo>
                <a:cubicBezTo>
                  <a:pt x="76" y="19"/>
                  <a:pt x="76" y="23"/>
                  <a:pt x="78" y="26"/>
                </a:cubicBezTo>
                <a:cubicBezTo>
                  <a:pt x="81" y="28"/>
                  <a:pt x="81" y="28"/>
                  <a:pt x="81" y="28"/>
                </a:cubicBezTo>
                <a:cubicBezTo>
                  <a:pt x="79" y="31"/>
                  <a:pt x="78" y="34"/>
                  <a:pt x="77" y="37"/>
                </a:cubicBezTo>
                <a:cubicBezTo>
                  <a:pt x="73" y="37"/>
                  <a:pt x="73" y="37"/>
                  <a:pt x="73" y="37"/>
                </a:cubicBezTo>
                <a:cubicBezTo>
                  <a:pt x="70" y="37"/>
                  <a:pt x="67" y="40"/>
                  <a:pt x="67" y="44"/>
                </a:cubicBezTo>
                <a:cubicBezTo>
                  <a:pt x="67" y="50"/>
                  <a:pt x="67" y="50"/>
                  <a:pt x="67" y="50"/>
                </a:cubicBezTo>
                <a:cubicBezTo>
                  <a:pt x="67" y="54"/>
                  <a:pt x="70" y="57"/>
                  <a:pt x="73" y="57"/>
                </a:cubicBezTo>
                <a:cubicBezTo>
                  <a:pt x="77" y="57"/>
                  <a:pt x="77" y="57"/>
                  <a:pt x="77" y="57"/>
                </a:cubicBezTo>
                <a:cubicBezTo>
                  <a:pt x="78" y="60"/>
                  <a:pt x="79" y="63"/>
                  <a:pt x="81" y="66"/>
                </a:cubicBezTo>
                <a:cubicBezTo>
                  <a:pt x="78" y="69"/>
                  <a:pt x="78" y="69"/>
                  <a:pt x="78" y="69"/>
                </a:cubicBezTo>
                <a:cubicBezTo>
                  <a:pt x="76" y="71"/>
                  <a:pt x="76" y="76"/>
                  <a:pt x="78" y="78"/>
                </a:cubicBezTo>
                <a:cubicBezTo>
                  <a:pt x="83" y="83"/>
                  <a:pt x="83" y="83"/>
                  <a:pt x="83" y="83"/>
                </a:cubicBezTo>
                <a:cubicBezTo>
                  <a:pt x="84" y="84"/>
                  <a:pt x="86" y="85"/>
                  <a:pt x="87" y="85"/>
                </a:cubicBezTo>
                <a:cubicBezTo>
                  <a:pt x="89" y="85"/>
                  <a:pt x="91" y="84"/>
                  <a:pt x="92" y="83"/>
                </a:cubicBezTo>
                <a:cubicBezTo>
                  <a:pt x="95" y="80"/>
                  <a:pt x="95" y="80"/>
                  <a:pt x="95" y="80"/>
                </a:cubicBezTo>
                <a:cubicBezTo>
                  <a:pt x="98" y="82"/>
                  <a:pt x="101" y="83"/>
                  <a:pt x="104" y="84"/>
                </a:cubicBezTo>
                <a:cubicBezTo>
                  <a:pt x="104" y="88"/>
                  <a:pt x="104" y="88"/>
                  <a:pt x="104" y="88"/>
                </a:cubicBezTo>
                <a:cubicBezTo>
                  <a:pt x="104" y="91"/>
                  <a:pt x="107" y="94"/>
                  <a:pt x="111" y="94"/>
                </a:cubicBezTo>
                <a:cubicBezTo>
                  <a:pt x="117" y="94"/>
                  <a:pt x="117" y="94"/>
                  <a:pt x="117" y="94"/>
                </a:cubicBezTo>
                <a:cubicBezTo>
                  <a:pt x="121" y="94"/>
                  <a:pt x="124" y="91"/>
                  <a:pt x="124" y="88"/>
                </a:cubicBezTo>
                <a:cubicBezTo>
                  <a:pt x="124" y="84"/>
                  <a:pt x="124" y="84"/>
                  <a:pt x="124" y="84"/>
                </a:cubicBezTo>
                <a:cubicBezTo>
                  <a:pt x="127" y="83"/>
                  <a:pt x="130" y="82"/>
                  <a:pt x="133" y="80"/>
                </a:cubicBezTo>
                <a:cubicBezTo>
                  <a:pt x="136" y="83"/>
                  <a:pt x="136" y="83"/>
                  <a:pt x="136" y="83"/>
                </a:cubicBezTo>
                <a:cubicBezTo>
                  <a:pt x="137" y="84"/>
                  <a:pt x="138" y="85"/>
                  <a:pt x="140" y="85"/>
                </a:cubicBezTo>
                <a:cubicBezTo>
                  <a:pt x="142" y="85"/>
                  <a:pt x="144" y="84"/>
                  <a:pt x="145" y="83"/>
                </a:cubicBezTo>
                <a:cubicBezTo>
                  <a:pt x="149" y="78"/>
                  <a:pt x="149" y="78"/>
                  <a:pt x="149" y="78"/>
                </a:cubicBezTo>
                <a:cubicBezTo>
                  <a:pt x="152" y="76"/>
                  <a:pt x="152" y="71"/>
                  <a:pt x="149" y="69"/>
                </a:cubicBezTo>
                <a:cubicBezTo>
                  <a:pt x="147" y="66"/>
                  <a:pt x="147" y="66"/>
                  <a:pt x="147" y="66"/>
                </a:cubicBezTo>
                <a:cubicBezTo>
                  <a:pt x="149" y="63"/>
                  <a:pt x="150" y="60"/>
                  <a:pt x="151" y="57"/>
                </a:cubicBezTo>
                <a:cubicBezTo>
                  <a:pt x="154" y="57"/>
                  <a:pt x="154" y="57"/>
                  <a:pt x="154" y="57"/>
                </a:cubicBezTo>
                <a:close/>
                <a:moveTo>
                  <a:pt x="146" y="54"/>
                </a:moveTo>
                <a:cubicBezTo>
                  <a:pt x="145" y="58"/>
                  <a:pt x="143" y="62"/>
                  <a:pt x="141" y="65"/>
                </a:cubicBezTo>
                <a:cubicBezTo>
                  <a:pt x="140" y="66"/>
                  <a:pt x="140" y="68"/>
                  <a:pt x="141" y="69"/>
                </a:cubicBezTo>
                <a:cubicBezTo>
                  <a:pt x="145" y="73"/>
                  <a:pt x="145" y="73"/>
                  <a:pt x="145" y="73"/>
                </a:cubicBezTo>
                <a:cubicBezTo>
                  <a:pt x="146" y="73"/>
                  <a:pt x="146" y="74"/>
                  <a:pt x="145" y="74"/>
                </a:cubicBezTo>
                <a:cubicBezTo>
                  <a:pt x="141" y="79"/>
                  <a:pt x="141" y="79"/>
                  <a:pt x="141" y="79"/>
                </a:cubicBezTo>
                <a:cubicBezTo>
                  <a:pt x="141" y="79"/>
                  <a:pt x="140" y="79"/>
                  <a:pt x="140" y="79"/>
                </a:cubicBezTo>
                <a:cubicBezTo>
                  <a:pt x="140" y="79"/>
                  <a:pt x="140" y="79"/>
                  <a:pt x="140" y="79"/>
                </a:cubicBezTo>
                <a:cubicBezTo>
                  <a:pt x="136" y="75"/>
                  <a:pt x="136" y="75"/>
                  <a:pt x="136" y="75"/>
                </a:cubicBezTo>
                <a:cubicBezTo>
                  <a:pt x="135" y="74"/>
                  <a:pt x="133" y="73"/>
                  <a:pt x="132" y="74"/>
                </a:cubicBezTo>
                <a:cubicBezTo>
                  <a:pt x="128" y="77"/>
                  <a:pt x="124" y="78"/>
                  <a:pt x="120" y="79"/>
                </a:cubicBezTo>
                <a:cubicBezTo>
                  <a:pt x="119" y="79"/>
                  <a:pt x="118" y="80"/>
                  <a:pt x="118" y="82"/>
                </a:cubicBezTo>
                <a:cubicBezTo>
                  <a:pt x="118" y="88"/>
                  <a:pt x="118" y="88"/>
                  <a:pt x="118" y="88"/>
                </a:cubicBezTo>
                <a:cubicBezTo>
                  <a:pt x="118" y="88"/>
                  <a:pt x="117" y="88"/>
                  <a:pt x="117" y="88"/>
                </a:cubicBezTo>
                <a:cubicBezTo>
                  <a:pt x="111" y="88"/>
                  <a:pt x="111" y="88"/>
                  <a:pt x="111" y="88"/>
                </a:cubicBezTo>
                <a:cubicBezTo>
                  <a:pt x="110" y="88"/>
                  <a:pt x="110" y="88"/>
                  <a:pt x="110" y="88"/>
                </a:cubicBezTo>
                <a:cubicBezTo>
                  <a:pt x="110" y="82"/>
                  <a:pt x="110" y="82"/>
                  <a:pt x="110" y="82"/>
                </a:cubicBezTo>
                <a:cubicBezTo>
                  <a:pt x="110" y="80"/>
                  <a:pt x="109" y="79"/>
                  <a:pt x="108" y="79"/>
                </a:cubicBezTo>
                <a:cubicBezTo>
                  <a:pt x="103" y="78"/>
                  <a:pt x="99" y="77"/>
                  <a:pt x="96" y="74"/>
                </a:cubicBezTo>
                <a:cubicBezTo>
                  <a:pt x="95" y="74"/>
                  <a:pt x="95" y="74"/>
                  <a:pt x="94" y="74"/>
                </a:cubicBezTo>
                <a:cubicBezTo>
                  <a:pt x="93" y="74"/>
                  <a:pt x="93" y="74"/>
                  <a:pt x="92" y="75"/>
                </a:cubicBezTo>
                <a:cubicBezTo>
                  <a:pt x="88" y="79"/>
                  <a:pt x="88" y="79"/>
                  <a:pt x="88" y="79"/>
                </a:cubicBezTo>
                <a:cubicBezTo>
                  <a:pt x="88" y="79"/>
                  <a:pt x="88" y="79"/>
                  <a:pt x="87" y="79"/>
                </a:cubicBezTo>
                <a:cubicBezTo>
                  <a:pt x="87" y="79"/>
                  <a:pt x="87" y="79"/>
                  <a:pt x="87" y="79"/>
                </a:cubicBezTo>
                <a:cubicBezTo>
                  <a:pt x="82" y="74"/>
                  <a:pt x="82" y="74"/>
                  <a:pt x="82" y="74"/>
                </a:cubicBezTo>
                <a:cubicBezTo>
                  <a:pt x="82" y="74"/>
                  <a:pt x="82" y="73"/>
                  <a:pt x="82" y="73"/>
                </a:cubicBezTo>
                <a:cubicBezTo>
                  <a:pt x="87" y="69"/>
                  <a:pt x="87" y="69"/>
                  <a:pt x="87" y="69"/>
                </a:cubicBezTo>
                <a:cubicBezTo>
                  <a:pt x="88" y="68"/>
                  <a:pt x="88" y="66"/>
                  <a:pt x="87" y="65"/>
                </a:cubicBezTo>
                <a:cubicBezTo>
                  <a:pt x="85" y="62"/>
                  <a:pt x="83" y="58"/>
                  <a:pt x="82" y="54"/>
                </a:cubicBezTo>
                <a:cubicBezTo>
                  <a:pt x="82" y="52"/>
                  <a:pt x="81" y="51"/>
                  <a:pt x="79" y="51"/>
                </a:cubicBezTo>
                <a:cubicBezTo>
                  <a:pt x="73" y="51"/>
                  <a:pt x="73" y="51"/>
                  <a:pt x="73" y="51"/>
                </a:cubicBezTo>
                <a:cubicBezTo>
                  <a:pt x="73" y="51"/>
                  <a:pt x="73" y="51"/>
                  <a:pt x="73" y="50"/>
                </a:cubicBezTo>
                <a:cubicBezTo>
                  <a:pt x="73" y="44"/>
                  <a:pt x="73" y="44"/>
                  <a:pt x="73" y="44"/>
                </a:cubicBezTo>
                <a:cubicBezTo>
                  <a:pt x="73" y="44"/>
                  <a:pt x="73" y="43"/>
                  <a:pt x="73" y="43"/>
                </a:cubicBezTo>
                <a:cubicBezTo>
                  <a:pt x="79" y="43"/>
                  <a:pt x="79" y="43"/>
                  <a:pt x="79" y="43"/>
                </a:cubicBezTo>
                <a:cubicBezTo>
                  <a:pt x="81" y="43"/>
                  <a:pt x="82" y="42"/>
                  <a:pt x="82" y="41"/>
                </a:cubicBezTo>
                <a:cubicBezTo>
                  <a:pt x="83" y="37"/>
                  <a:pt x="85" y="33"/>
                  <a:pt x="87" y="29"/>
                </a:cubicBezTo>
                <a:cubicBezTo>
                  <a:pt x="88" y="28"/>
                  <a:pt x="88" y="26"/>
                  <a:pt x="87" y="25"/>
                </a:cubicBezTo>
                <a:cubicBezTo>
                  <a:pt x="82" y="21"/>
                  <a:pt x="82" y="21"/>
                  <a:pt x="82" y="21"/>
                </a:cubicBezTo>
                <a:cubicBezTo>
                  <a:pt x="82" y="21"/>
                  <a:pt x="82" y="21"/>
                  <a:pt x="82" y="21"/>
                </a:cubicBezTo>
                <a:cubicBezTo>
                  <a:pt x="82" y="21"/>
                  <a:pt x="82" y="20"/>
                  <a:pt x="82" y="20"/>
                </a:cubicBezTo>
                <a:cubicBezTo>
                  <a:pt x="87" y="16"/>
                  <a:pt x="87" y="16"/>
                  <a:pt x="87" y="16"/>
                </a:cubicBezTo>
                <a:cubicBezTo>
                  <a:pt x="87" y="16"/>
                  <a:pt x="87" y="16"/>
                  <a:pt x="87" y="16"/>
                </a:cubicBezTo>
                <a:cubicBezTo>
                  <a:pt x="88" y="16"/>
                  <a:pt x="88" y="16"/>
                  <a:pt x="88" y="16"/>
                </a:cubicBezTo>
                <a:cubicBezTo>
                  <a:pt x="92" y="20"/>
                  <a:pt x="92" y="20"/>
                  <a:pt x="92" y="20"/>
                </a:cubicBezTo>
                <a:cubicBezTo>
                  <a:pt x="93" y="21"/>
                  <a:pt x="95" y="21"/>
                  <a:pt x="96" y="20"/>
                </a:cubicBezTo>
                <a:cubicBezTo>
                  <a:pt x="99" y="18"/>
                  <a:pt x="103" y="16"/>
                  <a:pt x="107" y="15"/>
                </a:cubicBezTo>
                <a:cubicBezTo>
                  <a:pt x="109" y="15"/>
                  <a:pt x="110" y="14"/>
                  <a:pt x="110" y="13"/>
                </a:cubicBezTo>
                <a:cubicBezTo>
                  <a:pt x="110" y="7"/>
                  <a:pt x="110" y="7"/>
                  <a:pt x="110" y="7"/>
                </a:cubicBezTo>
                <a:cubicBezTo>
                  <a:pt x="110" y="6"/>
                  <a:pt x="110" y="6"/>
                  <a:pt x="111" y="6"/>
                </a:cubicBezTo>
                <a:cubicBezTo>
                  <a:pt x="117" y="6"/>
                  <a:pt x="117" y="6"/>
                  <a:pt x="117" y="6"/>
                </a:cubicBezTo>
                <a:cubicBezTo>
                  <a:pt x="117" y="6"/>
                  <a:pt x="118" y="6"/>
                  <a:pt x="118" y="7"/>
                </a:cubicBezTo>
                <a:cubicBezTo>
                  <a:pt x="118" y="13"/>
                  <a:pt x="118" y="13"/>
                  <a:pt x="118" y="13"/>
                </a:cubicBezTo>
                <a:cubicBezTo>
                  <a:pt x="118" y="14"/>
                  <a:pt x="119" y="15"/>
                  <a:pt x="120" y="15"/>
                </a:cubicBezTo>
                <a:cubicBezTo>
                  <a:pt x="124" y="16"/>
                  <a:pt x="128" y="18"/>
                  <a:pt x="132" y="20"/>
                </a:cubicBezTo>
                <a:cubicBezTo>
                  <a:pt x="133" y="21"/>
                  <a:pt x="135" y="21"/>
                  <a:pt x="136" y="20"/>
                </a:cubicBezTo>
                <a:cubicBezTo>
                  <a:pt x="140" y="16"/>
                  <a:pt x="140" y="16"/>
                  <a:pt x="140" y="16"/>
                </a:cubicBezTo>
                <a:cubicBezTo>
                  <a:pt x="140" y="16"/>
                  <a:pt x="140" y="16"/>
                  <a:pt x="140" y="16"/>
                </a:cubicBezTo>
                <a:cubicBezTo>
                  <a:pt x="140" y="16"/>
                  <a:pt x="141" y="16"/>
                  <a:pt x="141" y="16"/>
                </a:cubicBezTo>
                <a:cubicBezTo>
                  <a:pt x="145" y="20"/>
                  <a:pt x="145" y="20"/>
                  <a:pt x="145" y="20"/>
                </a:cubicBezTo>
                <a:cubicBezTo>
                  <a:pt x="146" y="21"/>
                  <a:pt x="146" y="21"/>
                  <a:pt x="145" y="21"/>
                </a:cubicBezTo>
                <a:cubicBezTo>
                  <a:pt x="141" y="26"/>
                  <a:pt x="141" y="26"/>
                  <a:pt x="141" y="26"/>
                </a:cubicBezTo>
                <a:cubicBezTo>
                  <a:pt x="140" y="27"/>
                  <a:pt x="140" y="28"/>
                  <a:pt x="141" y="29"/>
                </a:cubicBezTo>
                <a:cubicBezTo>
                  <a:pt x="143" y="33"/>
                  <a:pt x="145" y="37"/>
                  <a:pt x="146" y="41"/>
                </a:cubicBezTo>
                <a:cubicBezTo>
                  <a:pt x="146" y="42"/>
                  <a:pt x="147" y="43"/>
                  <a:pt x="148" y="43"/>
                </a:cubicBezTo>
                <a:cubicBezTo>
                  <a:pt x="154" y="43"/>
                  <a:pt x="154" y="43"/>
                  <a:pt x="154" y="43"/>
                </a:cubicBezTo>
                <a:cubicBezTo>
                  <a:pt x="155" y="43"/>
                  <a:pt x="155" y="44"/>
                  <a:pt x="155" y="44"/>
                </a:cubicBezTo>
                <a:cubicBezTo>
                  <a:pt x="155" y="50"/>
                  <a:pt x="155" y="50"/>
                  <a:pt x="155" y="50"/>
                </a:cubicBezTo>
                <a:cubicBezTo>
                  <a:pt x="155" y="51"/>
                  <a:pt x="155" y="51"/>
                  <a:pt x="154" y="51"/>
                </a:cubicBezTo>
                <a:cubicBezTo>
                  <a:pt x="148" y="51"/>
                  <a:pt x="148" y="51"/>
                  <a:pt x="148" y="51"/>
                </a:cubicBezTo>
                <a:cubicBezTo>
                  <a:pt x="147" y="51"/>
                  <a:pt x="146" y="52"/>
                  <a:pt x="146" y="54"/>
                </a:cubicBezTo>
                <a:close/>
                <a:moveTo>
                  <a:pt x="114" y="28"/>
                </a:moveTo>
                <a:cubicBezTo>
                  <a:pt x="103" y="28"/>
                  <a:pt x="95" y="37"/>
                  <a:pt x="95" y="47"/>
                </a:cubicBezTo>
                <a:cubicBezTo>
                  <a:pt x="95" y="58"/>
                  <a:pt x="103" y="66"/>
                  <a:pt x="114" y="66"/>
                </a:cubicBezTo>
                <a:cubicBezTo>
                  <a:pt x="124" y="66"/>
                  <a:pt x="133" y="58"/>
                  <a:pt x="133" y="47"/>
                </a:cubicBezTo>
                <a:cubicBezTo>
                  <a:pt x="133" y="37"/>
                  <a:pt x="124" y="28"/>
                  <a:pt x="114" y="28"/>
                </a:cubicBezTo>
                <a:close/>
                <a:moveTo>
                  <a:pt x="114" y="60"/>
                </a:moveTo>
                <a:cubicBezTo>
                  <a:pt x="107" y="60"/>
                  <a:pt x="101" y="54"/>
                  <a:pt x="101" y="47"/>
                </a:cubicBezTo>
                <a:cubicBezTo>
                  <a:pt x="101" y="40"/>
                  <a:pt x="107" y="34"/>
                  <a:pt x="114" y="34"/>
                </a:cubicBezTo>
                <a:cubicBezTo>
                  <a:pt x="121" y="34"/>
                  <a:pt x="127" y="40"/>
                  <a:pt x="127" y="47"/>
                </a:cubicBezTo>
                <a:cubicBezTo>
                  <a:pt x="127" y="54"/>
                  <a:pt x="121" y="60"/>
                  <a:pt x="114" y="6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81942" name="Freeform 37">
            <a:extLst>
              <a:ext uri="{FF2B5EF4-FFF2-40B4-BE49-F238E27FC236}">
                <a16:creationId xmlns:a16="http://schemas.microsoft.com/office/drawing/2014/main" id="{154F7BC0-559B-7660-C66A-3A2DE8113A68}"/>
              </a:ext>
            </a:extLst>
          </p:cNvPr>
          <p:cNvSpPr>
            <a:spLocks noEditPoints="1"/>
          </p:cNvSpPr>
          <p:nvPr/>
        </p:nvSpPr>
        <p:spPr bwMode="auto">
          <a:xfrm>
            <a:off x="7821613" y="4897438"/>
            <a:ext cx="409575" cy="412750"/>
          </a:xfrm>
          <a:custGeom>
            <a:avLst/>
            <a:gdLst>
              <a:gd name="T0" fmla="*/ 19692878 w 160"/>
              <a:gd name="T1" fmla="*/ 0 h 160"/>
              <a:gd name="T2" fmla="*/ 19692878 w 160"/>
              <a:gd name="T3" fmla="*/ 40036750 h 160"/>
              <a:gd name="T4" fmla="*/ 59078634 w 160"/>
              <a:gd name="T5" fmla="*/ 673961417 h 160"/>
              <a:gd name="T6" fmla="*/ 945260702 w 160"/>
              <a:gd name="T7" fmla="*/ 727342891 h 160"/>
              <a:gd name="T8" fmla="*/ 997773337 w 160"/>
              <a:gd name="T9" fmla="*/ 40036750 h 160"/>
              <a:gd name="T10" fmla="*/ 1050288532 w 160"/>
              <a:gd name="T11" fmla="*/ 20018375 h 160"/>
              <a:gd name="T12" fmla="*/ 958387581 w 160"/>
              <a:gd name="T13" fmla="*/ 673961417 h 160"/>
              <a:gd name="T14" fmla="*/ 111593828 w 160"/>
              <a:gd name="T15" fmla="*/ 693979792 h 160"/>
              <a:gd name="T16" fmla="*/ 98464390 w 160"/>
              <a:gd name="T17" fmla="*/ 40036750 h 160"/>
              <a:gd name="T18" fmla="*/ 958387581 w 160"/>
              <a:gd name="T19" fmla="*/ 673961417 h 160"/>
              <a:gd name="T20" fmla="*/ 367601242 w 160"/>
              <a:gd name="T21" fmla="*/ 1060986773 h 160"/>
              <a:gd name="T22" fmla="*/ 393857559 w 160"/>
              <a:gd name="T23" fmla="*/ 1060986773 h 160"/>
              <a:gd name="T24" fmla="*/ 518580826 w 160"/>
              <a:gd name="T25" fmla="*/ 1047642050 h 160"/>
              <a:gd name="T26" fmla="*/ 557966582 w 160"/>
              <a:gd name="T27" fmla="*/ 1047642050 h 160"/>
              <a:gd name="T28" fmla="*/ 682687290 w 160"/>
              <a:gd name="T29" fmla="*/ 1060986773 h 160"/>
              <a:gd name="T30" fmla="*/ 708943607 w 160"/>
              <a:gd name="T31" fmla="*/ 1060986773 h 160"/>
              <a:gd name="T32" fmla="*/ 557966582 w 160"/>
              <a:gd name="T33" fmla="*/ 880818819 h 160"/>
              <a:gd name="T34" fmla="*/ 636738094 w 160"/>
              <a:gd name="T35" fmla="*/ 820763694 h 160"/>
              <a:gd name="T36" fmla="*/ 636738094 w 160"/>
              <a:gd name="T37" fmla="*/ 780726944 h 160"/>
              <a:gd name="T38" fmla="*/ 420116437 w 160"/>
              <a:gd name="T39" fmla="*/ 800745319 h 160"/>
              <a:gd name="T40" fmla="*/ 518580826 w 160"/>
              <a:gd name="T41" fmla="*/ 820763694 h 160"/>
              <a:gd name="T42" fmla="*/ 367601242 w 160"/>
              <a:gd name="T43" fmla="*/ 1034297327 h 160"/>
              <a:gd name="T44" fmla="*/ 741765923 w 160"/>
              <a:gd name="T45" fmla="*/ 387027936 h 160"/>
              <a:gd name="T46" fmla="*/ 531707705 w 160"/>
              <a:gd name="T47" fmla="*/ 367009561 h 160"/>
              <a:gd name="T48" fmla="*/ 512014827 w 160"/>
              <a:gd name="T49" fmla="*/ 153475928 h 160"/>
              <a:gd name="T50" fmla="*/ 512014827 w 160"/>
              <a:gd name="T51" fmla="*/ 620577364 h 160"/>
              <a:gd name="T52" fmla="*/ 492321949 w 160"/>
              <a:gd name="T53" fmla="*/ 387027936 h 160"/>
              <a:gd name="T54" fmla="*/ 702380168 w 160"/>
              <a:gd name="T55" fmla="*/ 407046311 h 160"/>
              <a:gd name="T56" fmla="*/ 321652047 w 160"/>
              <a:gd name="T57" fmla="*/ 387027936 h 160"/>
              <a:gd name="T58" fmla="*/ 603915778 w 160"/>
              <a:gd name="T59" fmla="*/ 313625508 h 160"/>
              <a:gd name="T60" fmla="*/ 787717679 w 160"/>
              <a:gd name="T61" fmla="*/ 293607133 h 160"/>
              <a:gd name="T62" fmla="*/ 603915778 w 160"/>
              <a:gd name="T63" fmla="*/ 113439178 h 160"/>
              <a:gd name="T64" fmla="*/ 584222900 w 160"/>
              <a:gd name="T65" fmla="*/ 293607133 h 160"/>
              <a:gd name="T66" fmla="*/ 623608656 w 160"/>
              <a:gd name="T67" fmla="*/ 153475928 h 160"/>
              <a:gd name="T68" fmla="*/ 748329363 w 160"/>
              <a:gd name="T69" fmla="*/ 280259830 h 160"/>
              <a:gd name="T70" fmla="*/ 623608656 w 160"/>
              <a:gd name="T71" fmla="*/ 153475928 h 1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0" h="160">
                <a:moveTo>
                  <a:pt x="157" y="0"/>
                </a:moveTo>
                <a:cubicBezTo>
                  <a:pt x="3" y="0"/>
                  <a:pt x="3" y="0"/>
                  <a:pt x="3" y="0"/>
                </a:cubicBezTo>
                <a:cubicBezTo>
                  <a:pt x="1" y="0"/>
                  <a:pt x="0" y="1"/>
                  <a:pt x="0" y="3"/>
                </a:cubicBezTo>
                <a:cubicBezTo>
                  <a:pt x="0" y="5"/>
                  <a:pt x="1" y="6"/>
                  <a:pt x="3" y="6"/>
                </a:cubicBezTo>
                <a:cubicBezTo>
                  <a:pt x="9" y="6"/>
                  <a:pt x="9" y="6"/>
                  <a:pt x="9" y="6"/>
                </a:cubicBezTo>
                <a:cubicBezTo>
                  <a:pt x="9" y="101"/>
                  <a:pt x="9" y="101"/>
                  <a:pt x="9" y="101"/>
                </a:cubicBezTo>
                <a:cubicBezTo>
                  <a:pt x="9" y="106"/>
                  <a:pt x="12" y="109"/>
                  <a:pt x="17" y="109"/>
                </a:cubicBezTo>
                <a:cubicBezTo>
                  <a:pt x="144" y="109"/>
                  <a:pt x="144" y="109"/>
                  <a:pt x="144" y="109"/>
                </a:cubicBezTo>
                <a:cubicBezTo>
                  <a:pt x="148" y="109"/>
                  <a:pt x="152" y="106"/>
                  <a:pt x="152" y="101"/>
                </a:cubicBezTo>
                <a:cubicBezTo>
                  <a:pt x="152" y="6"/>
                  <a:pt x="152" y="6"/>
                  <a:pt x="152" y="6"/>
                </a:cubicBezTo>
                <a:cubicBezTo>
                  <a:pt x="157" y="6"/>
                  <a:pt x="157" y="6"/>
                  <a:pt x="157" y="6"/>
                </a:cubicBezTo>
                <a:cubicBezTo>
                  <a:pt x="159" y="6"/>
                  <a:pt x="160" y="5"/>
                  <a:pt x="160" y="3"/>
                </a:cubicBezTo>
                <a:cubicBezTo>
                  <a:pt x="160" y="1"/>
                  <a:pt x="159" y="0"/>
                  <a:pt x="157" y="0"/>
                </a:cubicBezTo>
                <a:close/>
                <a:moveTo>
                  <a:pt x="146" y="101"/>
                </a:moveTo>
                <a:cubicBezTo>
                  <a:pt x="146" y="102"/>
                  <a:pt x="145" y="104"/>
                  <a:pt x="144" y="104"/>
                </a:cubicBezTo>
                <a:cubicBezTo>
                  <a:pt x="17" y="104"/>
                  <a:pt x="17" y="104"/>
                  <a:pt x="17" y="104"/>
                </a:cubicBezTo>
                <a:cubicBezTo>
                  <a:pt x="16" y="104"/>
                  <a:pt x="15" y="102"/>
                  <a:pt x="15" y="101"/>
                </a:cubicBezTo>
                <a:cubicBezTo>
                  <a:pt x="15" y="6"/>
                  <a:pt x="15" y="6"/>
                  <a:pt x="15" y="6"/>
                </a:cubicBezTo>
                <a:cubicBezTo>
                  <a:pt x="146" y="6"/>
                  <a:pt x="146" y="6"/>
                  <a:pt x="146" y="6"/>
                </a:cubicBezTo>
                <a:lnTo>
                  <a:pt x="146" y="101"/>
                </a:lnTo>
                <a:close/>
                <a:moveTo>
                  <a:pt x="56" y="155"/>
                </a:moveTo>
                <a:cubicBezTo>
                  <a:pt x="55" y="156"/>
                  <a:pt x="55" y="158"/>
                  <a:pt x="56" y="159"/>
                </a:cubicBezTo>
                <a:cubicBezTo>
                  <a:pt x="56" y="160"/>
                  <a:pt x="57" y="160"/>
                  <a:pt x="58" y="160"/>
                </a:cubicBezTo>
                <a:cubicBezTo>
                  <a:pt x="59" y="160"/>
                  <a:pt x="59" y="160"/>
                  <a:pt x="60" y="159"/>
                </a:cubicBezTo>
                <a:cubicBezTo>
                  <a:pt x="79" y="140"/>
                  <a:pt x="79" y="140"/>
                  <a:pt x="79" y="140"/>
                </a:cubicBezTo>
                <a:cubicBezTo>
                  <a:pt x="79" y="157"/>
                  <a:pt x="79" y="157"/>
                  <a:pt x="79" y="157"/>
                </a:cubicBezTo>
                <a:cubicBezTo>
                  <a:pt x="79" y="158"/>
                  <a:pt x="80" y="160"/>
                  <a:pt x="82" y="160"/>
                </a:cubicBezTo>
                <a:cubicBezTo>
                  <a:pt x="84" y="160"/>
                  <a:pt x="85" y="158"/>
                  <a:pt x="85" y="157"/>
                </a:cubicBezTo>
                <a:cubicBezTo>
                  <a:pt x="85" y="140"/>
                  <a:pt x="85" y="140"/>
                  <a:pt x="85" y="140"/>
                </a:cubicBezTo>
                <a:cubicBezTo>
                  <a:pt x="104" y="159"/>
                  <a:pt x="104" y="159"/>
                  <a:pt x="104" y="159"/>
                </a:cubicBezTo>
                <a:cubicBezTo>
                  <a:pt x="104" y="159"/>
                  <a:pt x="105" y="160"/>
                  <a:pt x="106" y="160"/>
                </a:cubicBezTo>
                <a:cubicBezTo>
                  <a:pt x="107" y="160"/>
                  <a:pt x="107" y="159"/>
                  <a:pt x="108" y="159"/>
                </a:cubicBezTo>
                <a:cubicBezTo>
                  <a:pt x="109" y="158"/>
                  <a:pt x="109" y="156"/>
                  <a:pt x="108" y="155"/>
                </a:cubicBezTo>
                <a:cubicBezTo>
                  <a:pt x="85" y="132"/>
                  <a:pt x="85" y="132"/>
                  <a:pt x="85" y="132"/>
                </a:cubicBezTo>
                <a:cubicBezTo>
                  <a:pt x="85" y="123"/>
                  <a:pt x="85" y="123"/>
                  <a:pt x="85" y="123"/>
                </a:cubicBezTo>
                <a:cubicBezTo>
                  <a:pt x="97" y="123"/>
                  <a:pt x="97" y="123"/>
                  <a:pt x="97" y="123"/>
                </a:cubicBezTo>
                <a:cubicBezTo>
                  <a:pt x="98" y="123"/>
                  <a:pt x="100" y="121"/>
                  <a:pt x="100" y="120"/>
                </a:cubicBezTo>
                <a:cubicBezTo>
                  <a:pt x="100" y="118"/>
                  <a:pt x="98" y="117"/>
                  <a:pt x="97" y="117"/>
                </a:cubicBezTo>
                <a:cubicBezTo>
                  <a:pt x="67" y="117"/>
                  <a:pt x="67" y="117"/>
                  <a:pt x="67" y="117"/>
                </a:cubicBezTo>
                <a:cubicBezTo>
                  <a:pt x="65" y="117"/>
                  <a:pt x="64" y="118"/>
                  <a:pt x="64" y="120"/>
                </a:cubicBezTo>
                <a:cubicBezTo>
                  <a:pt x="64" y="121"/>
                  <a:pt x="65" y="123"/>
                  <a:pt x="67" y="123"/>
                </a:cubicBezTo>
                <a:cubicBezTo>
                  <a:pt x="79" y="123"/>
                  <a:pt x="79" y="123"/>
                  <a:pt x="79" y="123"/>
                </a:cubicBezTo>
                <a:cubicBezTo>
                  <a:pt x="79" y="132"/>
                  <a:pt x="79" y="132"/>
                  <a:pt x="79" y="132"/>
                </a:cubicBezTo>
                <a:lnTo>
                  <a:pt x="56" y="155"/>
                </a:lnTo>
                <a:close/>
                <a:moveTo>
                  <a:pt x="78" y="93"/>
                </a:moveTo>
                <a:cubicBezTo>
                  <a:pt x="97" y="93"/>
                  <a:pt x="113" y="77"/>
                  <a:pt x="113" y="58"/>
                </a:cubicBezTo>
                <a:cubicBezTo>
                  <a:pt x="113" y="57"/>
                  <a:pt x="112" y="55"/>
                  <a:pt x="110" y="55"/>
                </a:cubicBezTo>
                <a:cubicBezTo>
                  <a:pt x="81" y="55"/>
                  <a:pt x="81" y="55"/>
                  <a:pt x="81" y="55"/>
                </a:cubicBezTo>
                <a:cubicBezTo>
                  <a:pt x="81" y="26"/>
                  <a:pt x="81" y="26"/>
                  <a:pt x="81" y="26"/>
                </a:cubicBezTo>
                <a:cubicBezTo>
                  <a:pt x="81" y="25"/>
                  <a:pt x="80" y="23"/>
                  <a:pt x="78" y="23"/>
                </a:cubicBezTo>
                <a:cubicBezTo>
                  <a:pt x="59" y="23"/>
                  <a:pt x="43" y="39"/>
                  <a:pt x="43" y="58"/>
                </a:cubicBezTo>
                <a:cubicBezTo>
                  <a:pt x="43" y="77"/>
                  <a:pt x="59" y="93"/>
                  <a:pt x="78" y="93"/>
                </a:cubicBezTo>
                <a:close/>
                <a:moveTo>
                  <a:pt x="75" y="29"/>
                </a:moveTo>
                <a:cubicBezTo>
                  <a:pt x="75" y="58"/>
                  <a:pt x="75" y="58"/>
                  <a:pt x="75" y="58"/>
                </a:cubicBezTo>
                <a:cubicBezTo>
                  <a:pt x="75" y="60"/>
                  <a:pt x="77" y="61"/>
                  <a:pt x="78" y="61"/>
                </a:cubicBezTo>
                <a:cubicBezTo>
                  <a:pt x="107" y="61"/>
                  <a:pt x="107" y="61"/>
                  <a:pt x="107" y="61"/>
                </a:cubicBezTo>
                <a:cubicBezTo>
                  <a:pt x="105" y="76"/>
                  <a:pt x="93" y="87"/>
                  <a:pt x="78" y="87"/>
                </a:cubicBezTo>
                <a:cubicBezTo>
                  <a:pt x="62" y="87"/>
                  <a:pt x="49" y="74"/>
                  <a:pt x="49" y="58"/>
                </a:cubicBezTo>
                <a:cubicBezTo>
                  <a:pt x="49" y="43"/>
                  <a:pt x="61" y="31"/>
                  <a:pt x="75" y="29"/>
                </a:cubicBezTo>
                <a:close/>
                <a:moveTo>
                  <a:pt x="92" y="47"/>
                </a:moveTo>
                <a:cubicBezTo>
                  <a:pt x="117" y="47"/>
                  <a:pt x="117" y="47"/>
                  <a:pt x="117" y="47"/>
                </a:cubicBezTo>
                <a:cubicBezTo>
                  <a:pt x="119" y="47"/>
                  <a:pt x="120" y="46"/>
                  <a:pt x="120" y="44"/>
                </a:cubicBezTo>
                <a:cubicBezTo>
                  <a:pt x="120" y="38"/>
                  <a:pt x="118" y="31"/>
                  <a:pt x="113" y="26"/>
                </a:cubicBezTo>
                <a:cubicBezTo>
                  <a:pt x="108" y="20"/>
                  <a:pt x="100" y="17"/>
                  <a:pt x="92" y="17"/>
                </a:cubicBezTo>
                <a:cubicBezTo>
                  <a:pt x="91" y="17"/>
                  <a:pt x="89" y="18"/>
                  <a:pt x="89" y="20"/>
                </a:cubicBezTo>
                <a:cubicBezTo>
                  <a:pt x="89" y="44"/>
                  <a:pt x="89" y="44"/>
                  <a:pt x="89" y="44"/>
                </a:cubicBezTo>
                <a:cubicBezTo>
                  <a:pt x="89" y="46"/>
                  <a:pt x="91" y="47"/>
                  <a:pt x="92" y="47"/>
                </a:cubicBezTo>
                <a:close/>
                <a:moveTo>
                  <a:pt x="95" y="23"/>
                </a:moveTo>
                <a:cubicBezTo>
                  <a:pt x="100" y="23"/>
                  <a:pt x="105" y="26"/>
                  <a:pt x="109" y="30"/>
                </a:cubicBezTo>
                <a:cubicBezTo>
                  <a:pt x="112" y="33"/>
                  <a:pt x="114" y="37"/>
                  <a:pt x="114" y="42"/>
                </a:cubicBezTo>
                <a:cubicBezTo>
                  <a:pt x="95" y="42"/>
                  <a:pt x="95" y="42"/>
                  <a:pt x="95" y="42"/>
                </a:cubicBezTo>
                <a:lnTo>
                  <a:pt x="95"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FD1E54-A269-9E5D-4C95-0C23BE15AB13}"/>
              </a:ext>
            </a:extLst>
          </p:cNvPr>
          <p:cNvSpPr>
            <a:spLocks noGrp="1"/>
          </p:cNvSpPr>
          <p:nvPr>
            <p:ph type="pic" sz="quarter" idx="12"/>
          </p:nvPr>
        </p:nvSpPr>
        <p:spPr>
          <a:xfrm>
            <a:off x="0" y="3429000"/>
            <a:ext cx="12192000" cy="3429000"/>
          </a:xfrm>
        </p:spPr>
        <p:txBody>
          <a:bodyPr/>
          <a:lstStyle/>
          <a:p>
            <a:endParaRPr lang="en-RO"/>
          </a:p>
        </p:txBody>
      </p:sp>
      <p:sp>
        <p:nvSpPr>
          <p:cNvPr id="82946" name="Title 1">
            <a:extLst>
              <a:ext uri="{FF2B5EF4-FFF2-40B4-BE49-F238E27FC236}">
                <a16:creationId xmlns:a16="http://schemas.microsoft.com/office/drawing/2014/main" id="{60CF7022-BBE8-BB70-C89C-220C4482DB35}"/>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Our Services</a:t>
            </a:r>
          </a:p>
        </p:txBody>
      </p:sp>
      <p:sp>
        <p:nvSpPr>
          <p:cNvPr id="3" name="Slide Number Placeholder 2">
            <a:extLst>
              <a:ext uri="{FF2B5EF4-FFF2-40B4-BE49-F238E27FC236}">
                <a16:creationId xmlns:a16="http://schemas.microsoft.com/office/drawing/2014/main" id="{3D343153-84F4-3DD6-23C6-DE4A06067696}"/>
              </a:ext>
            </a:extLst>
          </p:cNvPr>
          <p:cNvSpPr>
            <a:spLocks noGrp="1"/>
          </p:cNvSpPr>
          <p:nvPr>
            <p:ph type="sldNum" sz="quarter" idx="13"/>
          </p:nvPr>
        </p:nvSpPr>
        <p:spPr>
          <a:xfrm>
            <a:off x="11560052" y="6354830"/>
            <a:ext cx="513735" cy="227164"/>
          </a:xfrm>
        </p:spPr>
        <p:txBody>
          <a:bodyPr rtlCol="0"/>
          <a:lstStyle/>
          <a:p>
            <a:pPr defTabSz="914330" fontAlgn="auto">
              <a:spcBef>
                <a:spcPts val="0"/>
              </a:spcBef>
              <a:spcAft>
                <a:spcPts val="0"/>
              </a:spcAft>
              <a:defRPr/>
            </a:pPr>
            <a:fld id="{53412A27-7983-8042-839B-1FA4AB1DF27C}" type="slidenum">
              <a:rPr lang="en-US">
                <a:solidFill>
                  <a:schemeClr val="tx1">
                    <a:alpha val="40000"/>
                  </a:schemeClr>
                </a:solidFill>
                <a:latin typeface="+mn-lt"/>
              </a:rPr>
              <a:pPr defTabSz="914330" fontAlgn="auto">
                <a:spcBef>
                  <a:spcPts val="0"/>
                </a:spcBef>
                <a:spcAft>
                  <a:spcPts val="0"/>
                </a:spcAft>
                <a:defRPr/>
              </a:pPr>
              <a:t>37</a:t>
            </a:fld>
            <a:endParaRPr lang="en-US" dirty="0">
              <a:solidFill>
                <a:schemeClr val="tx1">
                  <a:alpha val="40000"/>
                </a:schemeClr>
              </a:solidFill>
              <a:latin typeface="+mn-lt"/>
            </a:endParaRPr>
          </a:p>
        </p:txBody>
      </p:sp>
      <p:sp>
        <p:nvSpPr>
          <p:cNvPr id="82948" name="Freeform 18">
            <a:extLst>
              <a:ext uri="{FF2B5EF4-FFF2-40B4-BE49-F238E27FC236}">
                <a16:creationId xmlns:a16="http://schemas.microsoft.com/office/drawing/2014/main" id="{31FB5CD0-1882-B79E-2262-037BF1CD717C}"/>
              </a:ext>
            </a:extLst>
          </p:cNvPr>
          <p:cNvSpPr>
            <a:spLocks noEditPoints="1"/>
          </p:cNvSpPr>
          <p:nvPr/>
        </p:nvSpPr>
        <p:spPr bwMode="auto">
          <a:xfrm>
            <a:off x="2330450" y="4452938"/>
            <a:ext cx="450850" cy="449262"/>
          </a:xfrm>
          <a:custGeom>
            <a:avLst/>
            <a:gdLst>
              <a:gd name="T0" fmla="*/ 1136621028 w 160"/>
              <a:gd name="T1" fmla="*/ 880169657 h 158"/>
              <a:gd name="T2" fmla="*/ 1200207785 w 160"/>
              <a:gd name="T3" fmla="*/ 48449210 h 158"/>
              <a:gd name="T4" fmla="*/ 1271743591 w 160"/>
              <a:gd name="T5" fmla="*/ 24226027 h 158"/>
              <a:gd name="T6" fmla="*/ 23844329 w 160"/>
              <a:gd name="T7" fmla="*/ 0 h 158"/>
              <a:gd name="T8" fmla="*/ 23844329 w 160"/>
              <a:gd name="T9" fmla="*/ 48449210 h 158"/>
              <a:gd name="T10" fmla="*/ 71535806 w 160"/>
              <a:gd name="T11" fmla="*/ 807494420 h 158"/>
              <a:gd name="T12" fmla="*/ 1152516308 w 160"/>
              <a:gd name="T13" fmla="*/ 807494420 h 158"/>
              <a:gd name="T14" fmla="*/ 143071612 w 160"/>
              <a:gd name="T15" fmla="*/ 831720447 h 158"/>
              <a:gd name="T16" fmla="*/ 119227283 w 160"/>
              <a:gd name="T17" fmla="*/ 48449210 h 158"/>
              <a:gd name="T18" fmla="*/ 1152516308 w 160"/>
              <a:gd name="T19" fmla="*/ 807494420 h 158"/>
              <a:gd name="T20" fmla="*/ 659717534 w 160"/>
              <a:gd name="T21" fmla="*/ 1259690840 h 158"/>
              <a:gd name="T22" fmla="*/ 810735377 w 160"/>
              <a:gd name="T23" fmla="*/ 1275841525 h 158"/>
              <a:gd name="T24" fmla="*/ 842528755 w 160"/>
              <a:gd name="T25" fmla="*/ 1275841525 h 158"/>
              <a:gd name="T26" fmla="*/ 659717534 w 160"/>
              <a:gd name="T27" fmla="*/ 1049743314 h 158"/>
              <a:gd name="T28" fmla="*/ 755097669 w 160"/>
              <a:gd name="T29" fmla="*/ 985143420 h 158"/>
              <a:gd name="T30" fmla="*/ 755097669 w 160"/>
              <a:gd name="T31" fmla="*/ 936694209 h 158"/>
              <a:gd name="T32" fmla="*/ 500747824 w 160"/>
              <a:gd name="T33" fmla="*/ 960917393 h 158"/>
              <a:gd name="T34" fmla="*/ 612026057 w 160"/>
              <a:gd name="T35" fmla="*/ 985143420 h 158"/>
              <a:gd name="T36" fmla="*/ 429214836 w 160"/>
              <a:gd name="T37" fmla="*/ 1235467657 h 158"/>
              <a:gd name="T38" fmla="*/ 453059165 w 160"/>
              <a:gd name="T39" fmla="*/ 1275841525 h 158"/>
              <a:gd name="T40" fmla="*/ 612026057 w 160"/>
              <a:gd name="T41" fmla="*/ 1122418552 h 158"/>
              <a:gd name="T42" fmla="*/ 635873204 w 160"/>
              <a:gd name="T43" fmla="*/ 1275841525 h 158"/>
              <a:gd name="T44" fmla="*/ 461008214 w 160"/>
              <a:gd name="T45" fmla="*/ 702520657 h 158"/>
              <a:gd name="T46" fmla="*/ 484852543 w 160"/>
              <a:gd name="T47" fmla="*/ 468347105 h 158"/>
              <a:gd name="T48" fmla="*/ 317936602 w 160"/>
              <a:gd name="T49" fmla="*/ 444121078 h 158"/>
              <a:gd name="T50" fmla="*/ 294089455 w 160"/>
              <a:gd name="T51" fmla="*/ 678294630 h 158"/>
              <a:gd name="T52" fmla="*/ 341780932 w 160"/>
              <a:gd name="T53" fmla="*/ 492573132 h 158"/>
              <a:gd name="T54" fmla="*/ 437161067 w 160"/>
              <a:gd name="T55" fmla="*/ 654071447 h 158"/>
              <a:gd name="T56" fmla="*/ 341780932 w 160"/>
              <a:gd name="T57" fmla="*/ 492573132 h 158"/>
              <a:gd name="T58" fmla="*/ 953806989 w 160"/>
              <a:gd name="T59" fmla="*/ 702520657 h 158"/>
              <a:gd name="T60" fmla="*/ 977654136 w 160"/>
              <a:gd name="T61" fmla="*/ 339147315 h 158"/>
              <a:gd name="T62" fmla="*/ 810735377 w 160"/>
              <a:gd name="T63" fmla="*/ 322996631 h 158"/>
              <a:gd name="T64" fmla="*/ 786891048 w 160"/>
              <a:gd name="T65" fmla="*/ 678294630 h 158"/>
              <a:gd name="T66" fmla="*/ 834582524 w 160"/>
              <a:gd name="T67" fmla="*/ 363373342 h 158"/>
              <a:gd name="T68" fmla="*/ 929962659 w 160"/>
              <a:gd name="T69" fmla="*/ 654071447 h 158"/>
              <a:gd name="T70" fmla="*/ 834582524 w 160"/>
              <a:gd name="T71" fmla="*/ 363373342 h 158"/>
              <a:gd name="T72" fmla="*/ 707406193 w 160"/>
              <a:gd name="T73" fmla="*/ 702520657 h 158"/>
              <a:gd name="T74" fmla="*/ 731253340 w 160"/>
              <a:gd name="T75" fmla="*/ 193799684 h 158"/>
              <a:gd name="T76" fmla="*/ 564337398 w 160"/>
              <a:gd name="T77" fmla="*/ 169573658 h 158"/>
              <a:gd name="T78" fmla="*/ 540490251 w 160"/>
              <a:gd name="T79" fmla="*/ 678294630 h 158"/>
              <a:gd name="T80" fmla="*/ 588181728 w 160"/>
              <a:gd name="T81" fmla="*/ 218022868 h 158"/>
              <a:gd name="T82" fmla="*/ 683561863 w 160"/>
              <a:gd name="T83" fmla="*/ 654071447 h 158"/>
              <a:gd name="T84" fmla="*/ 588181728 w 160"/>
              <a:gd name="T85" fmla="*/ 218022868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0" h="158">
                <a:moveTo>
                  <a:pt x="18" y="109"/>
                </a:moveTo>
                <a:cubicBezTo>
                  <a:pt x="143" y="109"/>
                  <a:pt x="143" y="109"/>
                  <a:pt x="143" y="109"/>
                </a:cubicBezTo>
                <a:cubicBezTo>
                  <a:pt x="148" y="109"/>
                  <a:pt x="151" y="105"/>
                  <a:pt x="151" y="100"/>
                </a:cubicBezTo>
                <a:cubicBezTo>
                  <a:pt x="151" y="6"/>
                  <a:pt x="151" y="6"/>
                  <a:pt x="151" y="6"/>
                </a:cubicBezTo>
                <a:cubicBezTo>
                  <a:pt x="157" y="6"/>
                  <a:pt x="157" y="6"/>
                  <a:pt x="157" y="6"/>
                </a:cubicBezTo>
                <a:cubicBezTo>
                  <a:pt x="159" y="6"/>
                  <a:pt x="160" y="5"/>
                  <a:pt x="160" y="3"/>
                </a:cubicBezTo>
                <a:cubicBezTo>
                  <a:pt x="160" y="1"/>
                  <a:pt x="159" y="0"/>
                  <a:pt x="157" y="0"/>
                </a:cubicBezTo>
                <a:cubicBezTo>
                  <a:pt x="3" y="0"/>
                  <a:pt x="3" y="0"/>
                  <a:pt x="3" y="0"/>
                </a:cubicBezTo>
                <a:cubicBezTo>
                  <a:pt x="1" y="0"/>
                  <a:pt x="0" y="1"/>
                  <a:pt x="0" y="3"/>
                </a:cubicBezTo>
                <a:cubicBezTo>
                  <a:pt x="0" y="5"/>
                  <a:pt x="1" y="6"/>
                  <a:pt x="3" y="6"/>
                </a:cubicBezTo>
                <a:cubicBezTo>
                  <a:pt x="9" y="6"/>
                  <a:pt x="9" y="6"/>
                  <a:pt x="9" y="6"/>
                </a:cubicBezTo>
                <a:cubicBezTo>
                  <a:pt x="9" y="100"/>
                  <a:pt x="9" y="100"/>
                  <a:pt x="9" y="100"/>
                </a:cubicBezTo>
                <a:cubicBezTo>
                  <a:pt x="9" y="105"/>
                  <a:pt x="13" y="109"/>
                  <a:pt x="18" y="109"/>
                </a:cubicBezTo>
                <a:close/>
                <a:moveTo>
                  <a:pt x="145" y="100"/>
                </a:moveTo>
                <a:cubicBezTo>
                  <a:pt x="145" y="102"/>
                  <a:pt x="144" y="103"/>
                  <a:pt x="143" y="103"/>
                </a:cubicBezTo>
                <a:cubicBezTo>
                  <a:pt x="18" y="103"/>
                  <a:pt x="18" y="103"/>
                  <a:pt x="18" y="103"/>
                </a:cubicBezTo>
                <a:cubicBezTo>
                  <a:pt x="16" y="103"/>
                  <a:pt x="15" y="102"/>
                  <a:pt x="15" y="100"/>
                </a:cubicBezTo>
                <a:cubicBezTo>
                  <a:pt x="15" y="6"/>
                  <a:pt x="15" y="6"/>
                  <a:pt x="15" y="6"/>
                </a:cubicBezTo>
                <a:cubicBezTo>
                  <a:pt x="145" y="6"/>
                  <a:pt x="145" y="6"/>
                  <a:pt x="145" y="6"/>
                </a:cubicBezTo>
                <a:cubicBezTo>
                  <a:pt x="145" y="100"/>
                  <a:pt x="145" y="100"/>
                  <a:pt x="145" y="100"/>
                </a:cubicBezTo>
                <a:close/>
                <a:moveTo>
                  <a:pt x="80" y="158"/>
                </a:moveTo>
                <a:cubicBezTo>
                  <a:pt x="82" y="158"/>
                  <a:pt x="83" y="157"/>
                  <a:pt x="83" y="156"/>
                </a:cubicBezTo>
                <a:cubicBezTo>
                  <a:pt x="83" y="139"/>
                  <a:pt x="83" y="139"/>
                  <a:pt x="83" y="139"/>
                </a:cubicBezTo>
                <a:cubicBezTo>
                  <a:pt x="102" y="158"/>
                  <a:pt x="102" y="158"/>
                  <a:pt x="102" y="158"/>
                </a:cubicBezTo>
                <a:cubicBezTo>
                  <a:pt x="103" y="158"/>
                  <a:pt x="103" y="158"/>
                  <a:pt x="104" y="158"/>
                </a:cubicBezTo>
                <a:cubicBezTo>
                  <a:pt x="105" y="158"/>
                  <a:pt x="106" y="158"/>
                  <a:pt x="106" y="158"/>
                </a:cubicBezTo>
                <a:cubicBezTo>
                  <a:pt x="107" y="156"/>
                  <a:pt x="107" y="154"/>
                  <a:pt x="106" y="153"/>
                </a:cubicBezTo>
                <a:cubicBezTo>
                  <a:pt x="83" y="130"/>
                  <a:pt x="83" y="130"/>
                  <a:pt x="83" y="130"/>
                </a:cubicBezTo>
                <a:cubicBezTo>
                  <a:pt x="83" y="122"/>
                  <a:pt x="83" y="122"/>
                  <a:pt x="83" y="122"/>
                </a:cubicBezTo>
                <a:cubicBezTo>
                  <a:pt x="95" y="122"/>
                  <a:pt x="95" y="122"/>
                  <a:pt x="95" y="122"/>
                </a:cubicBezTo>
                <a:cubicBezTo>
                  <a:pt x="97" y="122"/>
                  <a:pt x="98" y="120"/>
                  <a:pt x="98" y="119"/>
                </a:cubicBezTo>
                <a:cubicBezTo>
                  <a:pt x="98" y="117"/>
                  <a:pt x="97" y="116"/>
                  <a:pt x="95" y="116"/>
                </a:cubicBezTo>
                <a:cubicBezTo>
                  <a:pt x="66" y="116"/>
                  <a:pt x="66" y="116"/>
                  <a:pt x="66" y="116"/>
                </a:cubicBezTo>
                <a:cubicBezTo>
                  <a:pt x="64" y="116"/>
                  <a:pt x="63" y="117"/>
                  <a:pt x="63" y="119"/>
                </a:cubicBezTo>
                <a:cubicBezTo>
                  <a:pt x="63" y="120"/>
                  <a:pt x="64" y="122"/>
                  <a:pt x="66" y="122"/>
                </a:cubicBezTo>
                <a:cubicBezTo>
                  <a:pt x="77" y="122"/>
                  <a:pt x="77" y="122"/>
                  <a:pt x="77" y="122"/>
                </a:cubicBezTo>
                <a:cubicBezTo>
                  <a:pt x="77" y="130"/>
                  <a:pt x="77" y="130"/>
                  <a:pt x="77" y="130"/>
                </a:cubicBezTo>
                <a:cubicBezTo>
                  <a:pt x="54" y="153"/>
                  <a:pt x="54" y="153"/>
                  <a:pt x="54" y="153"/>
                </a:cubicBezTo>
                <a:cubicBezTo>
                  <a:pt x="53" y="155"/>
                  <a:pt x="53" y="156"/>
                  <a:pt x="54" y="158"/>
                </a:cubicBezTo>
                <a:cubicBezTo>
                  <a:pt x="55" y="158"/>
                  <a:pt x="56" y="158"/>
                  <a:pt x="57" y="158"/>
                </a:cubicBezTo>
                <a:cubicBezTo>
                  <a:pt x="57" y="158"/>
                  <a:pt x="58" y="158"/>
                  <a:pt x="59" y="158"/>
                </a:cubicBezTo>
                <a:cubicBezTo>
                  <a:pt x="77" y="139"/>
                  <a:pt x="77" y="139"/>
                  <a:pt x="77" y="139"/>
                </a:cubicBezTo>
                <a:cubicBezTo>
                  <a:pt x="77" y="156"/>
                  <a:pt x="77" y="156"/>
                  <a:pt x="77" y="156"/>
                </a:cubicBezTo>
                <a:cubicBezTo>
                  <a:pt x="77" y="157"/>
                  <a:pt x="79" y="158"/>
                  <a:pt x="80" y="158"/>
                </a:cubicBezTo>
                <a:close/>
                <a:moveTo>
                  <a:pt x="40" y="87"/>
                </a:moveTo>
                <a:cubicBezTo>
                  <a:pt x="58" y="87"/>
                  <a:pt x="58" y="87"/>
                  <a:pt x="58" y="87"/>
                </a:cubicBezTo>
                <a:cubicBezTo>
                  <a:pt x="60" y="87"/>
                  <a:pt x="61" y="86"/>
                  <a:pt x="61" y="84"/>
                </a:cubicBezTo>
                <a:cubicBezTo>
                  <a:pt x="61" y="58"/>
                  <a:pt x="61" y="58"/>
                  <a:pt x="61" y="58"/>
                </a:cubicBezTo>
                <a:cubicBezTo>
                  <a:pt x="61" y="56"/>
                  <a:pt x="60" y="55"/>
                  <a:pt x="58" y="55"/>
                </a:cubicBezTo>
                <a:cubicBezTo>
                  <a:pt x="40" y="55"/>
                  <a:pt x="40" y="55"/>
                  <a:pt x="40" y="55"/>
                </a:cubicBezTo>
                <a:cubicBezTo>
                  <a:pt x="39" y="55"/>
                  <a:pt x="37" y="56"/>
                  <a:pt x="37" y="58"/>
                </a:cubicBezTo>
                <a:cubicBezTo>
                  <a:pt x="37" y="84"/>
                  <a:pt x="37" y="84"/>
                  <a:pt x="37" y="84"/>
                </a:cubicBezTo>
                <a:cubicBezTo>
                  <a:pt x="37" y="86"/>
                  <a:pt x="39" y="87"/>
                  <a:pt x="40" y="87"/>
                </a:cubicBezTo>
                <a:close/>
                <a:moveTo>
                  <a:pt x="43" y="61"/>
                </a:moveTo>
                <a:cubicBezTo>
                  <a:pt x="55" y="61"/>
                  <a:pt x="55" y="61"/>
                  <a:pt x="55" y="61"/>
                </a:cubicBezTo>
                <a:cubicBezTo>
                  <a:pt x="55" y="81"/>
                  <a:pt x="55" y="81"/>
                  <a:pt x="55" y="81"/>
                </a:cubicBezTo>
                <a:cubicBezTo>
                  <a:pt x="43" y="81"/>
                  <a:pt x="43" y="81"/>
                  <a:pt x="43" y="81"/>
                </a:cubicBezTo>
                <a:lnTo>
                  <a:pt x="43" y="61"/>
                </a:lnTo>
                <a:close/>
                <a:moveTo>
                  <a:pt x="102" y="87"/>
                </a:moveTo>
                <a:cubicBezTo>
                  <a:pt x="120" y="87"/>
                  <a:pt x="120" y="87"/>
                  <a:pt x="120" y="87"/>
                </a:cubicBezTo>
                <a:cubicBezTo>
                  <a:pt x="121" y="87"/>
                  <a:pt x="123" y="86"/>
                  <a:pt x="123" y="84"/>
                </a:cubicBezTo>
                <a:cubicBezTo>
                  <a:pt x="123" y="42"/>
                  <a:pt x="123" y="42"/>
                  <a:pt x="123" y="42"/>
                </a:cubicBezTo>
                <a:cubicBezTo>
                  <a:pt x="123" y="41"/>
                  <a:pt x="121" y="40"/>
                  <a:pt x="120" y="40"/>
                </a:cubicBezTo>
                <a:cubicBezTo>
                  <a:pt x="102" y="40"/>
                  <a:pt x="102" y="40"/>
                  <a:pt x="102" y="40"/>
                </a:cubicBezTo>
                <a:cubicBezTo>
                  <a:pt x="100" y="40"/>
                  <a:pt x="99" y="41"/>
                  <a:pt x="99" y="42"/>
                </a:cubicBezTo>
                <a:cubicBezTo>
                  <a:pt x="99" y="84"/>
                  <a:pt x="99" y="84"/>
                  <a:pt x="99" y="84"/>
                </a:cubicBezTo>
                <a:cubicBezTo>
                  <a:pt x="99" y="86"/>
                  <a:pt x="100" y="87"/>
                  <a:pt x="102" y="87"/>
                </a:cubicBezTo>
                <a:close/>
                <a:moveTo>
                  <a:pt x="105" y="45"/>
                </a:moveTo>
                <a:cubicBezTo>
                  <a:pt x="117" y="45"/>
                  <a:pt x="117" y="45"/>
                  <a:pt x="117" y="45"/>
                </a:cubicBezTo>
                <a:cubicBezTo>
                  <a:pt x="117" y="81"/>
                  <a:pt x="117" y="81"/>
                  <a:pt x="117" y="81"/>
                </a:cubicBezTo>
                <a:cubicBezTo>
                  <a:pt x="105" y="81"/>
                  <a:pt x="105" y="81"/>
                  <a:pt x="105" y="81"/>
                </a:cubicBezTo>
                <a:lnTo>
                  <a:pt x="105" y="45"/>
                </a:lnTo>
                <a:close/>
                <a:moveTo>
                  <a:pt x="71" y="87"/>
                </a:moveTo>
                <a:cubicBezTo>
                  <a:pt x="89" y="87"/>
                  <a:pt x="89" y="87"/>
                  <a:pt x="89" y="87"/>
                </a:cubicBezTo>
                <a:cubicBezTo>
                  <a:pt x="91" y="87"/>
                  <a:pt x="92" y="86"/>
                  <a:pt x="92" y="84"/>
                </a:cubicBezTo>
                <a:cubicBezTo>
                  <a:pt x="92" y="24"/>
                  <a:pt x="92" y="24"/>
                  <a:pt x="92" y="24"/>
                </a:cubicBezTo>
                <a:cubicBezTo>
                  <a:pt x="92" y="23"/>
                  <a:pt x="91" y="21"/>
                  <a:pt x="89" y="21"/>
                </a:cubicBezTo>
                <a:cubicBezTo>
                  <a:pt x="71" y="21"/>
                  <a:pt x="71" y="21"/>
                  <a:pt x="71" y="21"/>
                </a:cubicBezTo>
                <a:cubicBezTo>
                  <a:pt x="69" y="21"/>
                  <a:pt x="68" y="23"/>
                  <a:pt x="68" y="24"/>
                </a:cubicBezTo>
                <a:cubicBezTo>
                  <a:pt x="68" y="84"/>
                  <a:pt x="68" y="84"/>
                  <a:pt x="68" y="84"/>
                </a:cubicBezTo>
                <a:cubicBezTo>
                  <a:pt x="68" y="86"/>
                  <a:pt x="69" y="87"/>
                  <a:pt x="71" y="87"/>
                </a:cubicBezTo>
                <a:close/>
                <a:moveTo>
                  <a:pt x="74" y="27"/>
                </a:moveTo>
                <a:cubicBezTo>
                  <a:pt x="86" y="27"/>
                  <a:pt x="86" y="27"/>
                  <a:pt x="86" y="27"/>
                </a:cubicBezTo>
                <a:cubicBezTo>
                  <a:pt x="86" y="81"/>
                  <a:pt x="86" y="81"/>
                  <a:pt x="86" y="81"/>
                </a:cubicBezTo>
                <a:cubicBezTo>
                  <a:pt x="74" y="81"/>
                  <a:pt x="74" y="81"/>
                  <a:pt x="74" y="81"/>
                </a:cubicBezTo>
                <a:cubicBezTo>
                  <a:pt x="74" y="27"/>
                  <a:pt x="74" y="27"/>
                  <a:pt x="74"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82949" name="Freeform 19">
            <a:extLst>
              <a:ext uri="{FF2B5EF4-FFF2-40B4-BE49-F238E27FC236}">
                <a16:creationId xmlns:a16="http://schemas.microsoft.com/office/drawing/2014/main" id="{9330DD3A-0A64-983E-A034-19FB0C491828}"/>
              </a:ext>
            </a:extLst>
          </p:cNvPr>
          <p:cNvSpPr>
            <a:spLocks noEditPoints="1"/>
          </p:cNvSpPr>
          <p:nvPr/>
        </p:nvSpPr>
        <p:spPr bwMode="auto">
          <a:xfrm>
            <a:off x="4706938" y="4464050"/>
            <a:ext cx="454025" cy="419100"/>
          </a:xfrm>
          <a:custGeom>
            <a:avLst/>
            <a:gdLst>
              <a:gd name="T0" fmla="*/ 1280141818 w 161"/>
              <a:gd name="T1" fmla="*/ 939851572 h 148"/>
              <a:gd name="T2" fmla="*/ 1280141818 w 161"/>
              <a:gd name="T3" fmla="*/ 931817878 h 148"/>
              <a:gd name="T4" fmla="*/ 1272189330 w 161"/>
              <a:gd name="T5" fmla="*/ 923784184 h 148"/>
              <a:gd name="T6" fmla="*/ 1264239663 w 161"/>
              <a:gd name="T7" fmla="*/ 923784184 h 148"/>
              <a:gd name="T8" fmla="*/ 755362239 w 161"/>
              <a:gd name="T9" fmla="*/ 779191853 h 148"/>
              <a:gd name="T10" fmla="*/ 500924936 w 161"/>
              <a:gd name="T11" fmla="*/ 939851572 h 148"/>
              <a:gd name="T12" fmla="*/ 675851463 w 161"/>
              <a:gd name="T13" fmla="*/ 988048072 h 148"/>
              <a:gd name="T14" fmla="*/ 771264394 w 161"/>
              <a:gd name="T15" fmla="*/ 931817878 h 148"/>
              <a:gd name="T16" fmla="*/ 548631402 w 161"/>
              <a:gd name="T17" fmla="*/ 931817878 h 148"/>
              <a:gd name="T18" fmla="*/ 779216881 w 161"/>
              <a:gd name="T19" fmla="*/ 819357491 h 148"/>
              <a:gd name="T20" fmla="*/ 1017752028 w 161"/>
              <a:gd name="T21" fmla="*/ 1052311960 h 148"/>
              <a:gd name="T22" fmla="*/ 516827092 w 161"/>
              <a:gd name="T23" fmla="*/ 1116573016 h 148"/>
              <a:gd name="T24" fmla="*/ 79510776 w 161"/>
              <a:gd name="T25" fmla="*/ 827388353 h 148"/>
              <a:gd name="T26" fmla="*/ 445265984 w 161"/>
              <a:gd name="T27" fmla="*/ 899685934 h 148"/>
              <a:gd name="T28" fmla="*/ 15902155 w 161"/>
              <a:gd name="T29" fmla="*/ 827388353 h 148"/>
              <a:gd name="T30" fmla="*/ 628144998 w 161"/>
              <a:gd name="T31" fmla="*/ 1172806042 h 148"/>
              <a:gd name="T32" fmla="*/ 1137019602 w 161"/>
              <a:gd name="T33" fmla="*/ 1188870598 h 148"/>
              <a:gd name="T34" fmla="*/ 1144972089 w 161"/>
              <a:gd name="T35" fmla="*/ 1188870598 h 148"/>
              <a:gd name="T36" fmla="*/ 1144972089 w 161"/>
              <a:gd name="T37" fmla="*/ 1188870598 h 148"/>
              <a:gd name="T38" fmla="*/ 1152921757 w 161"/>
              <a:gd name="T39" fmla="*/ 1188870598 h 148"/>
              <a:gd name="T40" fmla="*/ 1152921757 w 161"/>
              <a:gd name="T41" fmla="*/ 1188870598 h 148"/>
              <a:gd name="T42" fmla="*/ 1160874244 w 161"/>
              <a:gd name="T43" fmla="*/ 1188870598 h 148"/>
              <a:gd name="T44" fmla="*/ 1160874244 w 161"/>
              <a:gd name="T45" fmla="*/ 1188870598 h 148"/>
              <a:gd name="T46" fmla="*/ 1168823912 w 161"/>
              <a:gd name="T47" fmla="*/ 1188870598 h 148"/>
              <a:gd name="T48" fmla="*/ 1168823912 w 161"/>
              <a:gd name="T49" fmla="*/ 1180836904 h 148"/>
              <a:gd name="T50" fmla="*/ 1168823912 w 161"/>
              <a:gd name="T51" fmla="*/ 1180836904 h 148"/>
              <a:gd name="T52" fmla="*/ 1176776399 w 161"/>
              <a:gd name="T53" fmla="*/ 1180836904 h 148"/>
              <a:gd name="T54" fmla="*/ 1280141818 w 161"/>
              <a:gd name="T55" fmla="*/ 947882434 h 148"/>
              <a:gd name="T56" fmla="*/ 1280141818 w 161"/>
              <a:gd name="T57" fmla="*/ 939851572 h 148"/>
              <a:gd name="T58" fmla="*/ 1057508826 w 161"/>
              <a:gd name="T59" fmla="*/ 1076410210 h 148"/>
              <a:gd name="T60" fmla="*/ 405512006 w 161"/>
              <a:gd name="T61" fmla="*/ 409678745 h 148"/>
              <a:gd name="T62" fmla="*/ 469120626 w 161"/>
              <a:gd name="T63" fmla="*/ 506074577 h 148"/>
              <a:gd name="T64" fmla="*/ 357802720 w 161"/>
              <a:gd name="T65" fmla="*/ 554271077 h 148"/>
              <a:gd name="T66" fmla="*/ 437316316 w 161"/>
              <a:gd name="T67" fmla="*/ 626565827 h 148"/>
              <a:gd name="T68" fmla="*/ 477070294 w 161"/>
              <a:gd name="T69" fmla="*/ 554271077 h 148"/>
              <a:gd name="T70" fmla="*/ 405512006 w 161"/>
              <a:gd name="T71" fmla="*/ 361482245 h 148"/>
              <a:gd name="T72" fmla="*/ 524779579 w 161"/>
              <a:gd name="T73" fmla="*/ 257052720 h 148"/>
              <a:gd name="T74" fmla="*/ 461168139 w 161"/>
              <a:gd name="T75" fmla="*/ 216889914 h 148"/>
              <a:gd name="T76" fmla="*/ 413461673 w 161"/>
              <a:gd name="T77" fmla="*/ 168690582 h 148"/>
              <a:gd name="T78" fmla="*/ 310096255 w 161"/>
              <a:gd name="T79" fmla="*/ 313282914 h 148"/>
              <a:gd name="T80" fmla="*/ 818973679 w 161"/>
              <a:gd name="T81" fmla="*/ 385580495 h 148"/>
              <a:gd name="T82" fmla="*/ 437316316 w 161"/>
              <a:gd name="T83" fmla="*/ 763127297 h 148"/>
              <a:gd name="T84" fmla="*/ 437316316 w 161"/>
              <a:gd name="T85" fmla="*/ 714927965 h 1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1" h="148">
                <a:moveTo>
                  <a:pt x="161" y="117"/>
                </a:moveTo>
                <a:cubicBezTo>
                  <a:pt x="161" y="117"/>
                  <a:pt x="161" y="117"/>
                  <a:pt x="161" y="117"/>
                </a:cubicBezTo>
                <a:cubicBezTo>
                  <a:pt x="161" y="117"/>
                  <a:pt x="161" y="117"/>
                  <a:pt x="161" y="117"/>
                </a:cubicBezTo>
                <a:cubicBezTo>
                  <a:pt x="161" y="117"/>
                  <a:pt x="161" y="117"/>
                  <a:pt x="161" y="117"/>
                </a:cubicBezTo>
                <a:cubicBezTo>
                  <a:pt x="161" y="116"/>
                  <a:pt x="161" y="116"/>
                  <a:pt x="161" y="116"/>
                </a:cubicBezTo>
                <a:cubicBezTo>
                  <a:pt x="161" y="116"/>
                  <a:pt x="161" y="116"/>
                  <a:pt x="161" y="116"/>
                </a:cubicBezTo>
                <a:cubicBezTo>
                  <a:pt x="161" y="116"/>
                  <a:pt x="160" y="116"/>
                  <a:pt x="160" y="116"/>
                </a:cubicBezTo>
                <a:cubicBezTo>
                  <a:pt x="160" y="116"/>
                  <a:pt x="160" y="116"/>
                  <a:pt x="160" y="116"/>
                </a:cubicBezTo>
                <a:cubicBezTo>
                  <a:pt x="160" y="115"/>
                  <a:pt x="160" y="115"/>
                  <a:pt x="160" y="115"/>
                </a:cubicBezTo>
                <a:cubicBezTo>
                  <a:pt x="160" y="115"/>
                  <a:pt x="160" y="115"/>
                  <a:pt x="160" y="115"/>
                </a:cubicBezTo>
                <a:cubicBezTo>
                  <a:pt x="160" y="115"/>
                  <a:pt x="160" y="115"/>
                  <a:pt x="160" y="115"/>
                </a:cubicBezTo>
                <a:cubicBezTo>
                  <a:pt x="160" y="115"/>
                  <a:pt x="159" y="115"/>
                  <a:pt x="159" y="115"/>
                </a:cubicBezTo>
                <a:cubicBezTo>
                  <a:pt x="123" y="97"/>
                  <a:pt x="123" y="97"/>
                  <a:pt x="123" y="97"/>
                </a:cubicBezTo>
                <a:cubicBezTo>
                  <a:pt x="123" y="97"/>
                  <a:pt x="123" y="97"/>
                  <a:pt x="123" y="97"/>
                </a:cubicBezTo>
                <a:cubicBezTo>
                  <a:pt x="122" y="97"/>
                  <a:pt x="108" y="92"/>
                  <a:pt x="95" y="97"/>
                </a:cubicBezTo>
                <a:cubicBezTo>
                  <a:pt x="69" y="107"/>
                  <a:pt x="69" y="107"/>
                  <a:pt x="69" y="107"/>
                </a:cubicBezTo>
                <a:cubicBezTo>
                  <a:pt x="69" y="107"/>
                  <a:pt x="68" y="107"/>
                  <a:pt x="68" y="107"/>
                </a:cubicBezTo>
                <a:cubicBezTo>
                  <a:pt x="65" y="109"/>
                  <a:pt x="63" y="113"/>
                  <a:pt x="63" y="117"/>
                </a:cubicBezTo>
                <a:cubicBezTo>
                  <a:pt x="64" y="121"/>
                  <a:pt x="67" y="124"/>
                  <a:pt x="72" y="124"/>
                </a:cubicBezTo>
                <a:cubicBezTo>
                  <a:pt x="72" y="124"/>
                  <a:pt x="72" y="124"/>
                  <a:pt x="72" y="124"/>
                </a:cubicBezTo>
                <a:cubicBezTo>
                  <a:pt x="72" y="124"/>
                  <a:pt x="73" y="124"/>
                  <a:pt x="85" y="123"/>
                </a:cubicBezTo>
                <a:cubicBezTo>
                  <a:pt x="91" y="123"/>
                  <a:pt x="96" y="122"/>
                  <a:pt x="97" y="122"/>
                </a:cubicBezTo>
                <a:cubicBezTo>
                  <a:pt x="98" y="122"/>
                  <a:pt x="99" y="121"/>
                  <a:pt x="99" y="119"/>
                </a:cubicBezTo>
                <a:cubicBezTo>
                  <a:pt x="100" y="118"/>
                  <a:pt x="98" y="116"/>
                  <a:pt x="97" y="116"/>
                </a:cubicBezTo>
                <a:cubicBezTo>
                  <a:pt x="96" y="116"/>
                  <a:pt x="96" y="116"/>
                  <a:pt x="85" y="117"/>
                </a:cubicBezTo>
                <a:cubicBezTo>
                  <a:pt x="79" y="117"/>
                  <a:pt x="73" y="118"/>
                  <a:pt x="72" y="118"/>
                </a:cubicBezTo>
                <a:cubicBezTo>
                  <a:pt x="70" y="118"/>
                  <a:pt x="69" y="116"/>
                  <a:pt x="69" y="116"/>
                </a:cubicBezTo>
                <a:cubicBezTo>
                  <a:pt x="69" y="114"/>
                  <a:pt x="69" y="113"/>
                  <a:pt x="71" y="112"/>
                </a:cubicBezTo>
                <a:cubicBezTo>
                  <a:pt x="98" y="103"/>
                  <a:pt x="98" y="103"/>
                  <a:pt x="98" y="103"/>
                </a:cubicBezTo>
                <a:cubicBezTo>
                  <a:pt x="98" y="102"/>
                  <a:pt x="98" y="102"/>
                  <a:pt x="98" y="102"/>
                </a:cubicBezTo>
                <a:cubicBezTo>
                  <a:pt x="107" y="98"/>
                  <a:pt x="119" y="102"/>
                  <a:pt x="121" y="102"/>
                </a:cubicBezTo>
                <a:cubicBezTo>
                  <a:pt x="137" y="110"/>
                  <a:pt x="137" y="110"/>
                  <a:pt x="137" y="110"/>
                </a:cubicBezTo>
                <a:cubicBezTo>
                  <a:pt x="128" y="131"/>
                  <a:pt x="128" y="131"/>
                  <a:pt x="128" y="131"/>
                </a:cubicBezTo>
                <a:cubicBezTo>
                  <a:pt x="124" y="128"/>
                  <a:pt x="118" y="128"/>
                  <a:pt x="114" y="129"/>
                </a:cubicBezTo>
                <a:cubicBezTo>
                  <a:pt x="78" y="140"/>
                  <a:pt x="78" y="140"/>
                  <a:pt x="78" y="140"/>
                </a:cubicBezTo>
                <a:cubicBezTo>
                  <a:pt x="73" y="141"/>
                  <a:pt x="69" y="141"/>
                  <a:pt x="65" y="139"/>
                </a:cubicBezTo>
                <a:cubicBezTo>
                  <a:pt x="8" y="108"/>
                  <a:pt x="8" y="108"/>
                  <a:pt x="8" y="108"/>
                </a:cubicBezTo>
                <a:cubicBezTo>
                  <a:pt x="6" y="107"/>
                  <a:pt x="7" y="105"/>
                  <a:pt x="7" y="105"/>
                </a:cubicBezTo>
                <a:cubicBezTo>
                  <a:pt x="7" y="104"/>
                  <a:pt x="8" y="103"/>
                  <a:pt x="10" y="103"/>
                </a:cubicBezTo>
                <a:cubicBezTo>
                  <a:pt x="54" y="118"/>
                  <a:pt x="54" y="118"/>
                  <a:pt x="54" y="118"/>
                </a:cubicBezTo>
                <a:cubicBezTo>
                  <a:pt x="56" y="118"/>
                  <a:pt x="57" y="117"/>
                  <a:pt x="58" y="116"/>
                </a:cubicBezTo>
                <a:cubicBezTo>
                  <a:pt x="58" y="114"/>
                  <a:pt x="57" y="113"/>
                  <a:pt x="56" y="112"/>
                </a:cubicBezTo>
                <a:cubicBezTo>
                  <a:pt x="12" y="97"/>
                  <a:pt x="12" y="97"/>
                  <a:pt x="12" y="97"/>
                </a:cubicBezTo>
                <a:cubicBezTo>
                  <a:pt x="12" y="97"/>
                  <a:pt x="12" y="97"/>
                  <a:pt x="12" y="97"/>
                </a:cubicBezTo>
                <a:cubicBezTo>
                  <a:pt x="8" y="96"/>
                  <a:pt x="3" y="98"/>
                  <a:pt x="2" y="103"/>
                </a:cubicBezTo>
                <a:cubicBezTo>
                  <a:pt x="0" y="107"/>
                  <a:pt x="2" y="111"/>
                  <a:pt x="6" y="113"/>
                </a:cubicBezTo>
                <a:cubicBezTo>
                  <a:pt x="62" y="144"/>
                  <a:pt x="62" y="144"/>
                  <a:pt x="62" y="144"/>
                </a:cubicBezTo>
                <a:cubicBezTo>
                  <a:pt x="67" y="147"/>
                  <a:pt x="74" y="148"/>
                  <a:pt x="79" y="146"/>
                </a:cubicBezTo>
                <a:cubicBezTo>
                  <a:pt x="115" y="135"/>
                  <a:pt x="115" y="135"/>
                  <a:pt x="115" y="135"/>
                </a:cubicBezTo>
                <a:cubicBezTo>
                  <a:pt x="119" y="134"/>
                  <a:pt x="122" y="134"/>
                  <a:pt x="125" y="136"/>
                </a:cubicBezTo>
                <a:cubicBezTo>
                  <a:pt x="143" y="148"/>
                  <a:pt x="143" y="148"/>
                  <a:pt x="143" y="148"/>
                </a:cubicBezTo>
                <a:cubicBezTo>
                  <a:pt x="144" y="148"/>
                  <a:pt x="144" y="148"/>
                  <a:pt x="144" y="148"/>
                </a:cubicBezTo>
                <a:cubicBezTo>
                  <a:pt x="144" y="148"/>
                  <a:pt x="144" y="148"/>
                  <a:pt x="144" y="148"/>
                </a:cubicBezTo>
                <a:cubicBezTo>
                  <a:pt x="144" y="148"/>
                  <a:pt x="144" y="148"/>
                  <a:pt x="144" y="148"/>
                </a:cubicBezTo>
                <a:cubicBezTo>
                  <a:pt x="144" y="148"/>
                  <a:pt x="144" y="148"/>
                  <a:pt x="144" y="148"/>
                </a:cubicBezTo>
                <a:cubicBezTo>
                  <a:pt x="144" y="148"/>
                  <a:pt x="144" y="148"/>
                  <a:pt x="144" y="148"/>
                </a:cubicBezTo>
                <a:cubicBezTo>
                  <a:pt x="144" y="148"/>
                  <a:pt x="144" y="148"/>
                  <a:pt x="144" y="148"/>
                </a:cubicBezTo>
                <a:cubicBezTo>
                  <a:pt x="144" y="148"/>
                  <a:pt x="144" y="148"/>
                  <a:pt x="144" y="148"/>
                </a:cubicBezTo>
                <a:cubicBezTo>
                  <a:pt x="145" y="148"/>
                  <a:pt x="145" y="148"/>
                  <a:pt x="145" y="148"/>
                </a:cubicBezTo>
                <a:cubicBezTo>
                  <a:pt x="145" y="148"/>
                  <a:pt x="145" y="148"/>
                  <a:pt x="145" y="148"/>
                </a:cubicBezTo>
                <a:cubicBezTo>
                  <a:pt x="145" y="148"/>
                  <a:pt x="145" y="148"/>
                  <a:pt x="145" y="148"/>
                </a:cubicBezTo>
                <a:cubicBezTo>
                  <a:pt x="145" y="148"/>
                  <a:pt x="145" y="148"/>
                  <a:pt x="145" y="148"/>
                </a:cubicBezTo>
                <a:cubicBezTo>
                  <a:pt x="145" y="148"/>
                  <a:pt x="145" y="148"/>
                  <a:pt x="145" y="148"/>
                </a:cubicBezTo>
                <a:cubicBezTo>
                  <a:pt x="145" y="148"/>
                  <a:pt x="145" y="148"/>
                  <a:pt x="145" y="148"/>
                </a:cubicBezTo>
                <a:cubicBezTo>
                  <a:pt x="145" y="148"/>
                  <a:pt x="145" y="148"/>
                  <a:pt x="145" y="148"/>
                </a:cubicBezTo>
                <a:cubicBezTo>
                  <a:pt x="145" y="148"/>
                  <a:pt x="145" y="148"/>
                  <a:pt x="146" y="148"/>
                </a:cubicBezTo>
                <a:cubicBezTo>
                  <a:pt x="146" y="148"/>
                  <a:pt x="146" y="148"/>
                  <a:pt x="146" y="148"/>
                </a:cubicBezTo>
                <a:cubicBezTo>
                  <a:pt x="146" y="148"/>
                  <a:pt x="146" y="148"/>
                  <a:pt x="146" y="148"/>
                </a:cubicBezTo>
                <a:cubicBezTo>
                  <a:pt x="146" y="148"/>
                  <a:pt x="146" y="148"/>
                  <a:pt x="146" y="148"/>
                </a:cubicBezTo>
                <a:cubicBezTo>
                  <a:pt x="146" y="148"/>
                  <a:pt x="146" y="148"/>
                  <a:pt x="146" y="148"/>
                </a:cubicBezTo>
                <a:cubicBezTo>
                  <a:pt x="146" y="148"/>
                  <a:pt x="146" y="148"/>
                  <a:pt x="146" y="148"/>
                </a:cubicBezTo>
                <a:cubicBezTo>
                  <a:pt x="147" y="148"/>
                  <a:pt x="147" y="148"/>
                  <a:pt x="147" y="148"/>
                </a:cubicBezTo>
                <a:cubicBezTo>
                  <a:pt x="147" y="148"/>
                  <a:pt x="147" y="148"/>
                  <a:pt x="147" y="148"/>
                </a:cubicBezTo>
                <a:cubicBezTo>
                  <a:pt x="147" y="148"/>
                  <a:pt x="147" y="148"/>
                  <a:pt x="147" y="148"/>
                </a:cubicBezTo>
                <a:cubicBezTo>
                  <a:pt x="147" y="147"/>
                  <a:pt x="147" y="147"/>
                  <a:pt x="147" y="147"/>
                </a:cubicBezTo>
                <a:cubicBezTo>
                  <a:pt x="147" y="147"/>
                  <a:pt x="147" y="147"/>
                  <a:pt x="147" y="147"/>
                </a:cubicBezTo>
                <a:cubicBezTo>
                  <a:pt x="147" y="147"/>
                  <a:pt x="147" y="147"/>
                  <a:pt x="147" y="147"/>
                </a:cubicBezTo>
                <a:cubicBezTo>
                  <a:pt x="147" y="147"/>
                  <a:pt x="147" y="147"/>
                  <a:pt x="147" y="147"/>
                </a:cubicBezTo>
                <a:cubicBezTo>
                  <a:pt x="147" y="147"/>
                  <a:pt x="147" y="147"/>
                  <a:pt x="147" y="147"/>
                </a:cubicBezTo>
                <a:cubicBezTo>
                  <a:pt x="147" y="147"/>
                  <a:pt x="148" y="147"/>
                  <a:pt x="148" y="147"/>
                </a:cubicBezTo>
                <a:cubicBezTo>
                  <a:pt x="148" y="147"/>
                  <a:pt x="148" y="147"/>
                  <a:pt x="148" y="147"/>
                </a:cubicBezTo>
                <a:cubicBezTo>
                  <a:pt x="161" y="119"/>
                  <a:pt x="161" y="119"/>
                  <a:pt x="161" y="119"/>
                </a:cubicBezTo>
                <a:cubicBezTo>
                  <a:pt x="161" y="119"/>
                  <a:pt x="161" y="119"/>
                  <a:pt x="161" y="119"/>
                </a:cubicBezTo>
                <a:cubicBezTo>
                  <a:pt x="161" y="118"/>
                  <a:pt x="161" y="118"/>
                  <a:pt x="161" y="118"/>
                </a:cubicBezTo>
                <a:cubicBezTo>
                  <a:pt x="161" y="118"/>
                  <a:pt x="161" y="118"/>
                  <a:pt x="161" y="118"/>
                </a:cubicBezTo>
                <a:cubicBezTo>
                  <a:pt x="161" y="118"/>
                  <a:pt x="161" y="118"/>
                  <a:pt x="161" y="118"/>
                </a:cubicBezTo>
                <a:cubicBezTo>
                  <a:pt x="161" y="118"/>
                  <a:pt x="161" y="117"/>
                  <a:pt x="161" y="117"/>
                </a:cubicBezTo>
                <a:close/>
                <a:moveTo>
                  <a:pt x="154" y="119"/>
                </a:moveTo>
                <a:cubicBezTo>
                  <a:pt x="144" y="141"/>
                  <a:pt x="144" y="141"/>
                  <a:pt x="144" y="141"/>
                </a:cubicBezTo>
                <a:cubicBezTo>
                  <a:pt x="133" y="134"/>
                  <a:pt x="133" y="134"/>
                  <a:pt x="133" y="134"/>
                </a:cubicBezTo>
                <a:cubicBezTo>
                  <a:pt x="142" y="113"/>
                  <a:pt x="142" y="113"/>
                  <a:pt x="142" y="113"/>
                </a:cubicBezTo>
                <a:lnTo>
                  <a:pt x="154" y="119"/>
                </a:lnTo>
                <a:close/>
                <a:moveTo>
                  <a:pt x="51" y="51"/>
                </a:moveTo>
                <a:cubicBezTo>
                  <a:pt x="59" y="51"/>
                  <a:pt x="59" y="51"/>
                  <a:pt x="59" y="51"/>
                </a:cubicBezTo>
                <a:cubicBezTo>
                  <a:pt x="63" y="51"/>
                  <a:pt x="66" y="53"/>
                  <a:pt x="66" y="57"/>
                </a:cubicBezTo>
                <a:cubicBezTo>
                  <a:pt x="66" y="60"/>
                  <a:pt x="63" y="63"/>
                  <a:pt x="59" y="63"/>
                </a:cubicBezTo>
                <a:cubicBezTo>
                  <a:pt x="45" y="63"/>
                  <a:pt x="45" y="63"/>
                  <a:pt x="45" y="63"/>
                </a:cubicBezTo>
                <a:cubicBezTo>
                  <a:pt x="43" y="63"/>
                  <a:pt x="42" y="64"/>
                  <a:pt x="42" y="66"/>
                </a:cubicBezTo>
                <a:cubicBezTo>
                  <a:pt x="42" y="68"/>
                  <a:pt x="43" y="69"/>
                  <a:pt x="45" y="69"/>
                </a:cubicBezTo>
                <a:cubicBezTo>
                  <a:pt x="52" y="69"/>
                  <a:pt x="52" y="69"/>
                  <a:pt x="52" y="69"/>
                </a:cubicBezTo>
                <a:cubicBezTo>
                  <a:pt x="52" y="75"/>
                  <a:pt x="52" y="75"/>
                  <a:pt x="52" y="75"/>
                </a:cubicBezTo>
                <a:cubicBezTo>
                  <a:pt x="52" y="76"/>
                  <a:pt x="54" y="78"/>
                  <a:pt x="55" y="78"/>
                </a:cubicBezTo>
                <a:cubicBezTo>
                  <a:pt x="57" y="78"/>
                  <a:pt x="58" y="76"/>
                  <a:pt x="58" y="75"/>
                </a:cubicBezTo>
                <a:cubicBezTo>
                  <a:pt x="58" y="69"/>
                  <a:pt x="58" y="69"/>
                  <a:pt x="58" y="69"/>
                </a:cubicBezTo>
                <a:cubicBezTo>
                  <a:pt x="60" y="69"/>
                  <a:pt x="60" y="69"/>
                  <a:pt x="60" y="69"/>
                </a:cubicBezTo>
                <a:cubicBezTo>
                  <a:pt x="66" y="69"/>
                  <a:pt x="72" y="63"/>
                  <a:pt x="72" y="57"/>
                </a:cubicBezTo>
                <a:cubicBezTo>
                  <a:pt x="72" y="50"/>
                  <a:pt x="66" y="45"/>
                  <a:pt x="60" y="45"/>
                </a:cubicBezTo>
                <a:cubicBezTo>
                  <a:pt x="51" y="45"/>
                  <a:pt x="51" y="45"/>
                  <a:pt x="51" y="45"/>
                </a:cubicBezTo>
                <a:cubicBezTo>
                  <a:pt x="48" y="45"/>
                  <a:pt x="45" y="42"/>
                  <a:pt x="45" y="39"/>
                </a:cubicBezTo>
                <a:cubicBezTo>
                  <a:pt x="45" y="35"/>
                  <a:pt x="48" y="32"/>
                  <a:pt x="51" y="32"/>
                </a:cubicBezTo>
                <a:cubicBezTo>
                  <a:pt x="66" y="32"/>
                  <a:pt x="66" y="32"/>
                  <a:pt x="66" y="32"/>
                </a:cubicBezTo>
                <a:cubicBezTo>
                  <a:pt x="68" y="32"/>
                  <a:pt x="69" y="31"/>
                  <a:pt x="69" y="29"/>
                </a:cubicBezTo>
                <a:cubicBezTo>
                  <a:pt x="69" y="28"/>
                  <a:pt x="68" y="27"/>
                  <a:pt x="66" y="27"/>
                </a:cubicBezTo>
                <a:cubicBezTo>
                  <a:pt x="58" y="27"/>
                  <a:pt x="58" y="27"/>
                  <a:pt x="58" y="27"/>
                </a:cubicBezTo>
                <a:cubicBezTo>
                  <a:pt x="58" y="21"/>
                  <a:pt x="58" y="21"/>
                  <a:pt x="58" y="21"/>
                </a:cubicBezTo>
                <a:cubicBezTo>
                  <a:pt x="58" y="19"/>
                  <a:pt x="57" y="18"/>
                  <a:pt x="55" y="18"/>
                </a:cubicBezTo>
                <a:cubicBezTo>
                  <a:pt x="54" y="18"/>
                  <a:pt x="52" y="19"/>
                  <a:pt x="52" y="21"/>
                </a:cubicBezTo>
                <a:cubicBezTo>
                  <a:pt x="52" y="27"/>
                  <a:pt x="52" y="27"/>
                  <a:pt x="52" y="27"/>
                </a:cubicBezTo>
                <a:cubicBezTo>
                  <a:pt x="51" y="27"/>
                  <a:pt x="51" y="27"/>
                  <a:pt x="51" y="27"/>
                </a:cubicBezTo>
                <a:cubicBezTo>
                  <a:pt x="45" y="27"/>
                  <a:pt x="39" y="32"/>
                  <a:pt x="39" y="39"/>
                </a:cubicBezTo>
                <a:cubicBezTo>
                  <a:pt x="39" y="45"/>
                  <a:pt x="45" y="51"/>
                  <a:pt x="51" y="51"/>
                </a:cubicBezTo>
                <a:close/>
                <a:moveTo>
                  <a:pt x="55" y="95"/>
                </a:moveTo>
                <a:cubicBezTo>
                  <a:pt x="82" y="95"/>
                  <a:pt x="103" y="74"/>
                  <a:pt x="103" y="48"/>
                </a:cubicBezTo>
                <a:cubicBezTo>
                  <a:pt x="103" y="21"/>
                  <a:pt x="82" y="0"/>
                  <a:pt x="55" y="0"/>
                </a:cubicBezTo>
                <a:cubicBezTo>
                  <a:pt x="29" y="0"/>
                  <a:pt x="8" y="21"/>
                  <a:pt x="8" y="48"/>
                </a:cubicBezTo>
                <a:cubicBezTo>
                  <a:pt x="8" y="74"/>
                  <a:pt x="29" y="95"/>
                  <a:pt x="55" y="95"/>
                </a:cubicBezTo>
                <a:close/>
                <a:moveTo>
                  <a:pt x="55" y="6"/>
                </a:moveTo>
                <a:cubicBezTo>
                  <a:pt x="78" y="6"/>
                  <a:pt x="97" y="25"/>
                  <a:pt x="97" y="48"/>
                </a:cubicBezTo>
                <a:cubicBezTo>
                  <a:pt x="97" y="71"/>
                  <a:pt x="78" y="89"/>
                  <a:pt x="55" y="89"/>
                </a:cubicBezTo>
                <a:cubicBezTo>
                  <a:pt x="32" y="89"/>
                  <a:pt x="14" y="71"/>
                  <a:pt x="14" y="48"/>
                </a:cubicBezTo>
                <a:cubicBezTo>
                  <a:pt x="14" y="25"/>
                  <a:pt x="32" y="6"/>
                  <a:pt x="5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82950" name="Freeform 20">
            <a:extLst>
              <a:ext uri="{FF2B5EF4-FFF2-40B4-BE49-F238E27FC236}">
                <a16:creationId xmlns:a16="http://schemas.microsoft.com/office/drawing/2014/main" id="{19D5DAA6-814F-2332-51CE-A8B079CE0705}"/>
              </a:ext>
            </a:extLst>
          </p:cNvPr>
          <p:cNvSpPr>
            <a:spLocks noEditPoints="1"/>
          </p:cNvSpPr>
          <p:nvPr/>
        </p:nvSpPr>
        <p:spPr bwMode="auto">
          <a:xfrm>
            <a:off x="7054850" y="4429125"/>
            <a:ext cx="412750" cy="454025"/>
          </a:xfrm>
          <a:custGeom>
            <a:avLst/>
            <a:gdLst>
              <a:gd name="T0" fmla="*/ 231332240 w 146"/>
              <a:gd name="T1" fmla="*/ 1267646313 h 160"/>
              <a:gd name="T2" fmla="*/ 247288137 w 146"/>
              <a:gd name="T3" fmla="*/ 1122310073 h 160"/>
              <a:gd name="T4" fmla="*/ 478620377 w 146"/>
              <a:gd name="T5" fmla="*/ 952754437 h 160"/>
              <a:gd name="T6" fmla="*/ 470642428 w 146"/>
              <a:gd name="T7" fmla="*/ 783195963 h 160"/>
              <a:gd name="T8" fmla="*/ 446711409 w 146"/>
              <a:gd name="T9" fmla="*/ 581342123 h 160"/>
              <a:gd name="T10" fmla="*/ 598275471 w 146"/>
              <a:gd name="T11" fmla="*/ 468301249 h 160"/>
              <a:gd name="T12" fmla="*/ 717930565 w 146"/>
              <a:gd name="T13" fmla="*/ 742824627 h 160"/>
              <a:gd name="T14" fmla="*/ 686021598 w 146"/>
              <a:gd name="T15" fmla="*/ 799345064 h 160"/>
              <a:gd name="T16" fmla="*/ 701974668 w 146"/>
              <a:gd name="T17" fmla="*/ 976976670 h 160"/>
              <a:gd name="T18" fmla="*/ 933309735 w 146"/>
              <a:gd name="T19" fmla="*/ 1162681408 h 160"/>
              <a:gd name="T20" fmla="*/ 957240753 w 146"/>
              <a:gd name="T21" fmla="*/ 1291868547 h 160"/>
              <a:gd name="T22" fmla="*/ 981171772 w 146"/>
              <a:gd name="T23" fmla="*/ 1162681408 h 160"/>
              <a:gd name="T24" fmla="*/ 733883635 w 146"/>
              <a:gd name="T25" fmla="*/ 944678467 h 160"/>
              <a:gd name="T26" fmla="*/ 765792603 w 146"/>
              <a:gd name="T27" fmla="*/ 742824627 h 160"/>
              <a:gd name="T28" fmla="*/ 598275471 w 146"/>
              <a:gd name="T29" fmla="*/ 419856781 h 160"/>
              <a:gd name="T30" fmla="*/ 398849372 w 146"/>
              <a:gd name="T31" fmla="*/ 581342123 h 160"/>
              <a:gd name="T32" fmla="*/ 430758339 w 146"/>
              <a:gd name="T33" fmla="*/ 815491328 h 160"/>
              <a:gd name="T34" fmla="*/ 215379170 w 146"/>
              <a:gd name="T35" fmla="*/ 1081938737 h 160"/>
              <a:gd name="T36" fmla="*/ 183470202 w 146"/>
              <a:gd name="T37" fmla="*/ 1267646313 h 160"/>
              <a:gd name="T38" fmla="*/ 582322401 w 146"/>
              <a:gd name="T39" fmla="*/ 331040978 h 160"/>
              <a:gd name="T40" fmla="*/ 606250592 w 146"/>
              <a:gd name="T41" fmla="*/ 80742671 h 160"/>
              <a:gd name="T42" fmla="*/ 662090579 w 146"/>
              <a:gd name="T43" fmla="*/ 129187138 h 160"/>
              <a:gd name="T44" fmla="*/ 678043649 w 146"/>
              <a:gd name="T45" fmla="*/ 88815803 h 160"/>
              <a:gd name="T46" fmla="*/ 566366503 w 146"/>
              <a:gd name="T47" fmla="*/ 8073132 h 160"/>
              <a:gd name="T48" fmla="*/ 478620377 w 146"/>
              <a:gd name="T49" fmla="*/ 129187138 h 160"/>
              <a:gd name="T50" fmla="*/ 558391382 w 146"/>
              <a:gd name="T51" fmla="*/ 80742671 h 160"/>
              <a:gd name="T52" fmla="*/ 582322401 w 146"/>
              <a:gd name="T53" fmla="*/ 331040978 h 160"/>
              <a:gd name="T54" fmla="*/ 303125296 w 146"/>
              <a:gd name="T55" fmla="*/ 565193021 h 160"/>
              <a:gd name="T56" fmla="*/ 127633043 w 146"/>
              <a:gd name="T57" fmla="*/ 516748554 h 160"/>
              <a:gd name="T58" fmla="*/ 87746127 w 146"/>
              <a:gd name="T59" fmla="*/ 484450350 h 160"/>
              <a:gd name="T60" fmla="*/ 0 w 146"/>
              <a:gd name="T61" fmla="*/ 589415255 h 160"/>
              <a:gd name="T62" fmla="*/ 87746127 w 146"/>
              <a:gd name="T63" fmla="*/ 686304190 h 160"/>
              <a:gd name="T64" fmla="*/ 127633043 w 146"/>
              <a:gd name="T65" fmla="*/ 686304190 h 160"/>
              <a:gd name="T66" fmla="*/ 79771005 w 146"/>
              <a:gd name="T67" fmla="*/ 613637489 h 160"/>
              <a:gd name="T68" fmla="*/ 327056315 w 146"/>
              <a:gd name="T69" fmla="*/ 589415255 h 160"/>
              <a:gd name="T70" fmla="*/ 853538729 w 146"/>
              <a:gd name="T71" fmla="*/ 613637489 h 160"/>
              <a:gd name="T72" fmla="*/ 1037008932 w 146"/>
              <a:gd name="T73" fmla="*/ 654008824 h 160"/>
              <a:gd name="T74" fmla="*/ 1052964829 w 146"/>
              <a:gd name="T75" fmla="*/ 694380160 h 160"/>
              <a:gd name="T76" fmla="*/ 1156664026 w 146"/>
              <a:gd name="T77" fmla="*/ 605564357 h 160"/>
              <a:gd name="T78" fmla="*/ 1156664026 w 146"/>
              <a:gd name="T79" fmla="*/ 573266153 h 160"/>
              <a:gd name="T80" fmla="*/ 1037008932 w 146"/>
              <a:gd name="T81" fmla="*/ 484450350 h 160"/>
              <a:gd name="T82" fmla="*/ 1076895848 w 146"/>
              <a:gd name="T83" fmla="*/ 565193021 h 160"/>
              <a:gd name="T84" fmla="*/ 829607711 w 146"/>
              <a:gd name="T85" fmla="*/ 589415255 h 160"/>
              <a:gd name="T86" fmla="*/ 303125296 w 146"/>
              <a:gd name="T87" fmla="*/ 161482504 h 160"/>
              <a:gd name="T88" fmla="*/ 159539183 w 146"/>
              <a:gd name="T89" fmla="*/ 185704738 h 160"/>
              <a:gd name="T90" fmla="*/ 183470202 w 146"/>
              <a:gd name="T91" fmla="*/ 331040978 h 160"/>
              <a:gd name="T92" fmla="*/ 207401221 w 146"/>
              <a:gd name="T93" fmla="*/ 250298307 h 160"/>
              <a:gd name="T94" fmla="*/ 382896301 w 146"/>
              <a:gd name="T95" fmla="*/ 411783649 h 160"/>
              <a:gd name="T96" fmla="*/ 398849372 w 146"/>
              <a:gd name="T97" fmla="*/ 371412314 h 160"/>
              <a:gd name="T98" fmla="*/ 303125296 w 146"/>
              <a:gd name="T99" fmla="*/ 209929809 h 160"/>
              <a:gd name="T100" fmla="*/ 757814654 w 146"/>
              <a:gd name="T101" fmla="*/ 403707679 h 160"/>
              <a:gd name="T102" fmla="*/ 789723622 w 146"/>
              <a:gd name="T103" fmla="*/ 403707679 h 160"/>
              <a:gd name="T104" fmla="*/ 949262805 w 146"/>
              <a:gd name="T105" fmla="*/ 306818744 h 160"/>
              <a:gd name="T106" fmla="*/ 997124842 w 146"/>
              <a:gd name="T107" fmla="*/ 306818744 h 160"/>
              <a:gd name="T108" fmla="*/ 973193824 w 146"/>
              <a:gd name="T109" fmla="*/ 161482504 h 160"/>
              <a:gd name="T110" fmla="*/ 829607711 w 146"/>
              <a:gd name="T111" fmla="*/ 185704738 h 160"/>
              <a:gd name="T112" fmla="*/ 917353837 w 146"/>
              <a:gd name="T113" fmla="*/ 209929809 h 160"/>
              <a:gd name="T114" fmla="*/ 757814654 w 146"/>
              <a:gd name="T115" fmla="*/ 403707679 h 1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6" h="160">
                <a:moveTo>
                  <a:pt x="26" y="160"/>
                </a:moveTo>
                <a:cubicBezTo>
                  <a:pt x="27" y="160"/>
                  <a:pt x="29" y="159"/>
                  <a:pt x="29" y="157"/>
                </a:cubicBezTo>
                <a:cubicBezTo>
                  <a:pt x="29" y="144"/>
                  <a:pt x="29" y="144"/>
                  <a:pt x="29" y="144"/>
                </a:cubicBezTo>
                <a:cubicBezTo>
                  <a:pt x="29" y="142"/>
                  <a:pt x="29" y="140"/>
                  <a:pt x="31" y="139"/>
                </a:cubicBezTo>
                <a:cubicBezTo>
                  <a:pt x="43" y="129"/>
                  <a:pt x="56" y="122"/>
                  <a:pt x="58" y="121"/>
                </a:cubicBezTo>
                <a:cubicBezTo>
                  <a:pt x="59" y="121"/>
                  <a:pt x="60" y="119"/>
                  <a:pt x="60" y="118"/>
                </a:cubicBezTo>
                <a:cubicBezTo>
                  <a:pt x="60" y="99"/>
                  <a:pt x="60" y="99"/>
                  <a:pt x="60" y="99"/>
                </a:cubicBezTo>
                <a:cubicBezTo>
                  <a:pt x="60" y="98"/>
                  <a:pt x="60" y="97"/>
                  <a:pt x="59" y="97"/>
                </a:cubicBezTo>
                <a:cubicBezTo>
                  <a:pt x="57" y="96"/>
                  <a:pt x="56" y="94"/>
                  <a:pt x="56" y="92"/>
                </a:cubicBezTo>
                <a:cubicBezTo>
                  <a:pt x="56" y="72"/>
                  <a:pt x="56" y="72"/>
                  <a:pt x="56" y="72"/>
                </a:cubicBezTo>
                <a:cubicBezTo>
                  <a:pt x="56" y="64"/>
                  <a:pt x="63" y="58"/>
                  <a:pt x="71" y="58"/>
                </a:cubicBezTo>
                <a:cubicBezTo>
                  <a:pt x="75" y="58"/>
                  <a:pt x="75" y="58"/>
                  <a:pt x="75" y="58"/>
                </a:cubicBezTo>
                <a:cubicBezTo>
                  <a:pt x="83" y="58"/>
                  <a:pt x="90" y="64"/>
                  <a:pt x="90" y="72"/>
                </a:cubicBezTo>
                <a:cubicBezTo>
                  <a:pt x="90" y="92"/>
                  <a:pt x="90" y="92"/>
                  <a:pt x="90" y="92"/>
                </a:cubicBezTo>
                <a:cubicBezTo>
                  <a:pt x="90" y="94"/>
                  <a:pt x="89" y="96"/>
                  <a:pt x="87" y="97"/>
                </a:cubicBezTo>
                <a:cubicBezTo>
                  <a:pt x="86" y="97"/>
                  <a:pt x="86" y="98"/>
                  <a:pt x="86" y="99"/>
                </a:cubicBezTo>
                <a:cubicBezTo>
                  <a:pt x="86" y="118"/>
                  <a:pt x="86" y="118"/>
                  <a:pt x="86" y="118"/>
                </a:cubicBezTo>
                <a:cubicBezTo>
                  <a:pt x="86" y="119"/>
                  <a:pt x="87" y="121"/>
                  <a:pt x="88" y="121"/>
                </a:cubicBezTo>
                <a:cubicBezTo>
                  <a:pt x="90" y="122"/>
                  <a:pt x="103" y="129"/>
                  <a:pt x="115" y="139"/>
                </a:cubicBezTo>
                <a:cubicBezTo>
                  <a:pt x="117" y="140"/>
                  <a:pt x="117" y="142"/>
                  <a:pt x="117" y="144"/>
                </a:cubicBezTo>
                <a:cubicBezTo>
                  <a:pt x="117" y="157"/>
                  <a:pt x="117" y="157"/>
                  <a:pt x="117" y="157"/>
                </a:cubicBezTo>
                <a:cubicBezTo>
                  <a:pt x="117" y="159"/>
                  <a:pt x="119" y="160"/>
                  <a:pt x="120" y="160"/>
                </a:cubicBezTo>
                <a:cubicBezTo>
                  <a:pt x="122" y="160"/>
                  <a:pt x="123" y="159"/>
                  <a:pt x="123" y="157"/>
                </a:cubicBezTo>
                <a:cubicBezTo>
                  <a:pt x="123" y="144"/>
                  <a:pt x="123" y="144"/>
                  <a:pt x="123" y="144"/>
                </a:cubicBezTo>
                <a:cubicBezTo>
                  <a:pt x="123" y="140"/>
                  <a:pt x="122" y="136"/>
                  <a:pt x="119" y="134"/>
                </a:cubicBezTo>
                <a:cubicBezTo>
                  <a:pt x="108" y="125"/>
                  <a:pt x="96" y="119"/>
                  <a:pt x="92" y="117"/>
                </a:cubicBezTo>
                <a:cubicBezTo>
                  <a:pt x="92" y="100"/>
                  <a:pt x="92" y="100"/>
                  <a:pt x="92" y="100"/>
                </a:cubicBezTo>
                <a:cubicBezTo>
                  <a:pt x="94" y="98"/>
                  <a:pt x="96" y="95"/>
                  <a:pt x="96" y="92"/>
                </a:cubicBezTo>
                <a:cubicBezTo>
                  <a:pt x="96" y="72"/>
                  <a:pt x="96" y="72"/>
                  <a:pt x="96" y="72"/>
                </a:cubicBezTo>
                <a:cubicBezTo>
                  <a:pt x="96" y="61"/>
                  <a:pt x="86" y="52"/>
                  <a:pt x="75" y="52"/>
                </a:cubicBezTo>
                <a:cubicBezTo>
                  <a:pt x="71" y="52"/>
                  <a:pt x="71" y="52"/>
                  <a:pt x="71" y="52"/>
                </a:cubicBezTo>
                <a:cubicBezTo>
                  <a:pt x="60" y="52"/>
                  <a:pt x="50" y="61"/>
                  <a:pt x="50" y="72"/>
                </a:cubicBezTo>
                <a:cubicBezTo>
                  <a:pt x="50" y="92"/>
                  <a:pt x="50" y="92"/>
                  <a:pt x="50" y="92"/>
                </a:cubicBezTo>
                <a:cubicBezTo>
                  <a:pt x="50" y="95"/>
                  <a:pt x="52" y="98"/>
                  <a:pt x="54" y="101"/>
                </a:cubicBezTo>
                <a:cubicBezTo>
                  <a:pt x="54" y="117"/>
                  <a:pt x="54" y="117"/>
                  <a:pt x="54" y="117"/>
                </a:cubicBezTo>
                <a:cubicBezTo>
                  <a:pt x="50" y="119"/>
                  <a:pt x="38" y="125"/>
                  <a:pt x="27" y="134"/>
                </a:cubicBezTo>
                <a:cubicBezTo>
                  <a:pt x="24" y="136"/>
                  <a:pt x="23" y="140"/>
                  <a:pt x="23" y="144"/>
                </a:cubicBezTo>
                <a:cubicBezTo>
                  <a:pt x="23" y="157"/>
                  <a:pt x="23" y="157"/>
                  <a:pt x="23" y="157"/>
                </a:cubicBezTo>
                <a:cubicBezTo>
                  <a:pt x="23" y="159"/>
                  <a:pt x="24" y="160"/>
                  <a:pt x="26" y="160"/>
                </a:cubicBezTo>
                <a:close/>
                <a:moveTo>
                  <a:pt x="73" y="41"/>
                </a:moveTo>
                <a:cubicBezTo>
                  <a:pt x="74" y="41"/>
                  <a:pt x="76" y="40"/>
                  <a:pt x="76" y="38"/>
                </a:cubicBezTo>
                <a:cubicBezTo>
                  <a:pt x="76" y="10"/>
                  <a:pt x="76" y="10"/>
                  <a:pt x="76" y="10"/>
                </a:cubicBezTo>
                <a:cubicBezTo>
                  <a:pt x="81" y="16"/>
                  <a:pt x="81" y="16"/>
                  <a:pt x="81" y="16"/>
                </a:cubicBezTo>
                <a:cubicBezTo>
                  <a:pt x="82" y="16"/>
                  <a:pt x="83" y="16"/>
                  <a:pt x="83" y="16"/>
                </a:cubicBezTo>
                <a:cubicBezTo>
                  <a:pt x="84" y="16"/>
                  <a:pt x="85" y="16"/>
                  <a:pt x="85" y="16"/>
                </a:cubicBezTo>
                <a:cubicBezTo>
                  <a:pt x="87" y="14"/>
                  <a:pt x="87" y="13"/>
                  <a:pt x="85" y="11"/>
                </a:cubicBezTo>
                <a:cubicBezTo>
                  <a:pt x="75" y="1"/>
                  <a:pt x="75" y="1"/>
                  <a:pt x="75" y="1"/>
                </a:cubicBezTo>
                <a:cubicBezTo>
                  <a:pt x="74" y="0"/>
                  <a:pt x="72" y="0"/>
                  <a:pt x="71" y="1"/>
                </a:cubicBezTo>
                <a:cubicBezTo>
                  <a:pt x="60" y="11"/>
                  <a:pt x="60" y="11"/>
                  <a:pt x="60" y="11"/>
                </a:cubicBezTo>
                <a:cubicBezTo>
                  <a:pt x="59" y="13"/>
                  <a:pt x="59" y="14"/>
                  <a:pt x="60" y="16"/>
                </a:cubicBezTo>
                <a:cubicBezTo>
                  <a:pt x="61" y="17"/>
                  <a:pt x="63" y="17"/>
                  <a:pt x="64" y="16"/>
                </a:cubicBezTo>
                <a:cubicBezTo>
                  <a:pt x="70" y="10"/>
                  <a:pt x="70" y="10"/>
                  <a:pt x="70" y="10"/>
                </a:cubicBezTo>
                <a:cubicBezTo>
                  <a:pt x="70" y="38"/>
                  <a:pt x="70" y="38"/>
                  <a:pt x="70" y="38"/>
                </a:cubicBezTo>
                <a:cubicBezTo>
                  <a:pt x="70" y="40"/>
                  <a:pt x="71" y="41"/>
                  <a:pt x="73" y="41"/>
                </a:cubicBezTo>
                <a:close/>
                <a:moveTo>
                  <a:pt x="41" y="73"/>
                </a:moveTo>
                <a:cubicBezTo>
                  <a:pt x="41" y="71"/>
                  <a:pt x="40" y="70"/>
                  <a:pt x="38" y="70"/>
                </a:cubicBezTo>
                <a:cubicBezTo>
                  <a:pt x="10" y="70"/>
                  <a:pt x="10" y="70"/>
                  <a:pt x="10" y="70"/>
                </a:cubicBezTo>
                <a:cubicBezTo>
                  <a:pt x="16" y="64"/>
                  <a:pt x="16" y="64"/>
                  <a:pt x="16" y="64"/>
                </a:cubicBezTo>
                <a:cubicBezTo>
                  <a:pt x="17" y="63"/>
                  <a:pt x="17" y="61"/>
                  <a:pt x="16" y="60"/>
                </a:cubicBezTo>
                <a:cubicBezTo>
                  <a:pt x="14" y="59"/>
                  <a:pt x="13" y="59"/>
                  <a:pt x="11" y="60"/>
                </a:cubicBezTo>
                <a:cubicBezTo>
                  <a:pt x="1" y="71"/>
                  <a:pt x="1" y="71"/>
                  <a:pt x="1" y="71"/>
                </a:cubicBezTo>
                <a:cubicBezTo>
                  <a:pt x="0" y="71"/>
                  <a:pt x="0" y="72"/>
                  <a:pt x="0" y="73"/>
                </a:cubicBezTo>
                <a:cubicBezTo>
                  <a:pt x="0" y="74"/>
                  <a:pt x="0" y="74"/>
                  <a:pt x="1" y="75"/>
                </a:cubicBezTo>
                <a:cubicBezTo>
                  <a:pt x="11" y="85"/>
                  <a:pt x="11" y="85"/>
                  <a:pt x="11" y="85"/>
                </a:cubicBezTo>
                <a:cubicBezTo>
                  <a:pt x="12" y="86"/>
                  <a:pt x="13" y="86"/>
                  <a:pt x="14" y="86"/>
                </a:cubicBezTo>
                <a:cubicBezTo>
                  <a:pt x="14" y="86"/>
                  <a:pt x="15" y="86"/>
                  <a:pt x="16" y="85"/>
                </a:cubicBezTo>
                <a:cubicBezTo>
                  <a:pt x="17" y="84"/>
                  <a:pt x="17" y="82"/>
                  <a:pt x="16" y="81"/>
                </a:cubicBezTo>
                <a:cubicBezTo>
                  <a:pt x="10" y="76"/>
                  <a:pt x="10" y="76"/>
                  <a:pt x="10" y="76"/>
                </a:cubicBezTo>
                <a:cubicBezTo>
                  <a:pt x="38" y="76"/>
                  <a:pt x="38" y="76"/>
                  <a:pt x="38" y="76"/>
                </a:cubicBezTo>
                <a:cubicBezTo>
                  <a:pt x="40" y="76"/>
                  <a:pt x="41" y="74"/>
                  <a:pt x="41" y="73"/>
                </a:cubicBezTo>
                <a:close/>
                <a:moveTo>
                  <a:pt x="104" y="73"/>
                </a:moveTo>
                <a:cubicBezTo>
                  <a:pt x="104" y="74"/>
                  <a:pt x="106" y="76"/>
                  <a:pt x="107" y="76"/>
                </a:cubicBezTo>
                <a:cubicBezTo>
                  <a:pt x="135" y="76"/>
                  <a:pt x="135" y="76"/>
                  <a:pt x="135" y="76"/>
                </a:cubicBezTo>
                <a:cubicBezTo>
                  <a:pt x="130" y="81"/>
                  <a:pt x="130" y="81"/>
                  <a:pt x="130" y="81"/>
                </a:cubicBezTo>
                <a:cubicBezTo>
                  <a:pt x="129" y="82"/>
                  <a:pt x="129" y="84"/>
                  <a:pt x="130" y="85"/>
                </a:cubicBezTo>
                <a:cubicBezTo>
                  <a:pt x="131" y="86"/>
                  <a:pt x="131" y="86"/>
                  <a:pt x="132" y="86"/>
                </a:cubicBezTo>
                <a:cubicBezTo>
                  <a:pt x="133" y="86"/>
                  <a:pt x="134" y="86"/>
                  <a:pt x="134" y="85"/>
                </a:cubicBezTo>
                <a:cubicBezTo>
                  <a:pt x="145" y="75"/>
                  <a:pt x="145" y="75"/>
                  <a:pt x="145" y="75"/>
                </a:cubicBezTo>
                <a:cubicBezTo>
                  <a:pt x="145" y="74"/>
                  <a:pt x="146" y="74"/>
                  <a:pt x="146" y="73"/>
                </a:cubicBezTo>
                <a:cubicBezTo>
                  <a:pt x="146" y="72"/>
                  <a:pt x="145" y="71"/>
                  <a:pt x="145" y="71"/>
                </a:cubicBezTo>
                <a:cubicBezTo>
                  <a:pt x="134" y="60"/>
                  <a:pt x="134" y="60"/>
                  <a:pt x="134" y="60"/>
                </a:cubicBezTo>
                <a:cubicBezTo>
                  <a:pt x="133" y="59"/>
                  <a:pt x="131" y="59"/>
                  <a:pt x="130" y="60"/>
                </a:cubicBezTo>
                <a:cubicBezTo>
                  <a:pt x="129" y="61"/>
                  <a:pt x="129" y="63"/>
                  <a:pt x="130" y="64"/>
                </a:cubicBezTo>
                <a:cubicBezTo>
                  <a:pt x="135" y="70"/>
                  <a:pt x="135" y="70"/>
                  <a:pt x="135" y="70"/>
                </a:cubicBezTo>
                <a:cubicBezTo>
                  <a:pt x="107" y="70"/>
                  <a:pt x="107" y="70"/>
                  <a:pt x="107" y="70"/>
                </a:cubicBezTo>
                <a:cubicBezTo>
                  <a:pt x="106" y="70"/>
                  <a:pt x="104" y="71"/>
                  <a:pt x="104" y="73"/>
                </a:cubicBezTo>
                <a:close/>
                <a:moveTo>
                  <a:pt x="41" y="23"/>
                </a:moveTo>
                <a:cubicBezTo>
                  <a:pt x="41" y="22"/>
                  <a:pt x="40" y="20"/>
                  <a:pt x="38" y="20"/>
                </a:cubicBezTo>
                <a:cubicBezTo>
                  <a:pt x="23" y="20"/>
                  <a:pt x="23" y="20"/>
                  <a:pt x="23" y="20"/>
                </a:cubicBezTo>
                <a:cubicBezTo>
                  <a:pt x="22" y="20"/>
                  <a:pt x="20" y="22"/>
                  <a:pt x="20" y="23"/>
                </a:cubicBezTo>
                <a:cubicBezTo>
                  <a:pt x="20" y="38"/>
                  <a:pt x="20" y="38"/>
                  <a:pt x="20" y="38"/>
                </a:cubicBezTo>
                <a:cubicBezTo>
                  <a:pt x="20" y="40"/>
                  <a:pt x="22" y="41"/>
                  <a:pt x="23" y="41"/>
                </a:cubicBezTo>
                <a:cubicBezTo>
                  <a:pt x="25" y="41"/>
                  <a:pt x="26" y="40"/>
                  <a:pt x="26" y="38"/>
                </a:cubicBezTo>
                <a:cubicBezTo>
                  <a:pt x="26" y="31"/>
                  <a:pt x="26" y="31"/>
                  <a:pt x="26" y="31"/>
                </a:cubicBezTo>
                <a:cubicBezTo>
                  <a:pt x="46" y="50"/>
                  <a:pt x="46" y="50"/>
                  <a:pt x="46" y="50"/>
                </a:cubicBezTo>
                <a:cubicBezTo>
                  <a:pt x="47" y="51"/>
                  <a:pt x="48" y="51"/>
                  <a:pt x="48" y="51"/>
                </a:cubicBezTo>
                <a:cubicBezTo>
                  <a:pt x="49" y="51"/>
                  <a:pt x="50" y="51"/>
                  <a:pt x="50" y="50"/>
                </a:cubicBezTo>
                <a:cubicBezTo>
                  <a:pt x="52" y="49"/>
                  <a:pt x="52" y="47"/>
                  <a:pt x="50" y="46"/>
                </a:cubicBezTo>
                <a:cubicBezTo>
                  <a:pt x="31" y="26"/>
                  <a:pt x="31" y="26"/>
                  <a:pt x="31" y="26"/>
                </a:cubicBezTo>
                <a:cubicBezTo>
                  <a:pt x="38" y="26"/>
                  <a:pt x="38" y="26"/>
                  <a:pt x="38" y="26"/>
                </a:cubicBezTo>
                <a:cubicBezTo>
                  <a:pt x="40" y="26"/>
                  <a:pt x="41" y="25"/>
                  <a:pt x="41" y="23"/>
                </a:cubicBezTo>
                <a:close/>
                <a:moveTo>
                  <a:pt x="95" y="50"/>
                </a:moveTo>
                <a:cubicBezTo>
                  <a:pt x="96" y="51"/>
                  <a:pt x="96" y="51"/>
                  <a:pt x="97" y="51"/>
                </a:cubicBezTo>
                <a:cubicBezTo>
                  <a:pt x="98" y="51"/>
                  <a:pt x="99" y="51"/>
                  <a:pt x="99" y="50"/>
                </a:cubicBezTo>
                <a:cubicBezTo>
                  <a:pt x="119" y="31"/>
                  <a:pt x="119" y="31"/>
                  <a:pt x="119" y="31"/>
                </a:cubicBezTo>
                <a:cubicBezTo>
                  <a:pt x="119" y="38"/>
                  <a:pt x="119" y="38"/>
                  <a:pt x="119" y="38"/>
                </a:cubicBezTo>
                <a:cubicBezTo>
                  <a:pt x="119" y="40"/>
                  <a:pt x="121" y="41"/>
                  <a:pt x="122" y="41"/>
                </a:cubicBezTo>
                <a:cubicBezTo>
                  <a:pt x="124" y="41"/>
                  <a:pt x="125" y="40"/>
                  <a:pt x="125" y="38"/>
                </a:cubicBezTo>
                <a:cubicBezTo>
                  <a:pt x="125" y="23"/>
                  <a:pt x="125" y="23"/>
                  <a:pt x="125" y="23"/>
                </a:cubicBezTo>
                <a:cubicBezTo>
                  <a:pt x="125" y="22"/>
                  <a:pt x="124" y="20"/>
                  <a:pt x="122" y="20"/>
                </a:cubicBezTo>
                <a:cubicBezTo>
                  <a:pt x="107" y="20"/>
                  <a:pt x="107" y="20"/>
                  <a:pt x="107" y="20"/>
                </a:cubicBezTo>
                <a:cubicBezTo>
                  <a:pt x="106" y="20"/>
                  <a:pt x="104" y="22"/>
                  <a:pt x="104" y="23"/>
                </a:cubicBezTo>
                <a:cubicBezTo>
                  <a:pt x="104" y="25"/>
                  <a:pt x="106" y="26"/>
                  <a:pt x="107" y="26"/>
                </a:cubicBezTo>
                <a:cubicBezTo>
                  <a:pt x="115" y="26"/>
                  <a:pt x="115" y="26"/>
                  <a:pt x="115" y="26"/>
                </a:cubicBezTo>
                <a:cubicBezTo>
                  <a:pt x="95" y="46"/>
                  <a:pt x="95" y="46"/>
                  <a:pt x="95" y="46"/>
                </a:cubicBezTo>
                <a:cubicBezTo>
                  <a:pt x="94" y="47"/>
                  <a:pt x="94" y="49"/>
                  <a:pt x="95"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82951" name="Freeform 21">
            <a:extLst>
              <a:ext uri="{FF2B5EF4-FFF2-40B4-BE49-F238E27FC236}">
                <a16:creationId xmlns:a16="http://schemas.microsoft.com/office/drawing/2014/main" id="{B780829A-DE56-D880-B044-C3168338AC88}"/>
              </a:ext>
            </a:extLst>
          </p:cNvPr>
          <p:cNvSpPr>
            <a:spLocks noEditPoints="1"/>
          </p:cNvSpPr>
          <p:nvPr/>
        </p:nvSpPr>
        <p:spPr bwMode="auto">
          <a:xfrm>
            <a:off x="9390063" y="4429125"/>
            <a:ext cx="450850" cy="454025"/>
          </a:xfrm>
          <a:custGeom>
            <a:avLst/>
            <a:gdLst>
              <a:gd name="T0" fmla="*/ 659717534 w 160"/>
              <a:gd name="T1" fmla="*/ 80742671 h 160"/>
              <a:gd name="T2" fmla="*/ 747148620 w 160"/>
              <a:gd name="T3" fmla="*/ 137260270 h 160"/>
              <a:gd name="T4" fmla="*/ 619975106 w 160"/>
              <a:gd name="T5" fmla="*/ 8073132 h 160"/>
              <a:gd name="T6" fmla="*/ 556388349 w 160"/>
              <a:gd name="T7" fmla="*/ 137260270 h 160"/>
              <a:gd name="T8" fmla="*/ 635873204 w 160"/>
              <a:gd name="T9" fmla="*/ 258374277 h 160"/>
              <a:gd name="T10" fmla="*/ 612026057 w 160"/>
              <a:gd name="T11" fmla="*/ 1211125876 h 160"/>
              <a:gd name="T12" fmla="*/ 524594971 w 160"/>
              <a:gd name="T13" fmla="*/ 1186903642 h 160"/>
              <a:gd name="T14" fmla="*/ 651768485 w 160"/>
              <a:gd name="T15" fmla="*/ 1283795415 h 160"/>
              <a:gd name="T16" fmla="*/ 715355242 w 160"/>
              <a:gd name="T17" fmla="*/ 1154608276 h 160"/>
              <a:gd name="T18" fmla="*/ 635873204 w 160"/>
              <a:gd name="T19" fmla="*/ 1033494270 h 160"/>
              <a:gd name="T20" fmla="*/ 79484855 w 160"/>
              <a:gd name="T21" fmla="*/ 621710621 h 160"/>
              <a:gd name="T22" fmla="*/ 103329184 w 160"/>
              <a:gd name="T23" fmla="*/ 532894818 h 160"/>
              <a:gd name="T24" fmla="*/ 103329184 w 160"/>
              <a:gd name="T25" fmla="*/ 758973729 h 160"/>
              <a:gd name="T26" fmla="*/ 135122563 w 160"/>
              <a:gd name="T27" fmla="*/ 726675525 h 160"/>
              <a:gd name="T28" fmla="*/ 254349845 w 160"/>
              <a:gd name="T29" fmla="*/ 645935692 h 160"/>
              <a:gd name="T30" fmla="*/ 1136621028 w 160"/>
              <a:gd name="T31" fmla="*/ 565193021 h 160"/>
              <a:gd name="T32" fmla="*/ 1017393746 w 160"/>
              <a:gd name="T33" fmla="*/ 645935692 h 160"/>
              <a:gd name="T34" fmla="*/ 1136621028 w 160"/>
              <a:gd name="T35" fmla="*/ 726675525 h 160"/>
              <a:gd name="T36" fmla="*/ 1168414407 w 160"/>
              <a:gd name="T37" fmla="*/ 758973729 h 160"/>
              <a:gd name="T38" fmla="*/ 1168414407 w 160"/>
              <a:gd name="T39" fmla="*/ 532894818 h 160"/>
              <a:gd name="T40" fmla="*/ 206658369 w 160"/>
              <a:gd name="T41" fmla="*/ 363339182 h 160"/>
              <a:gd name="T42" fmla="*/ 333831883 w 160"/>
              <a:gd name="T43" fmla="*/ 371412314 h 160"/>
              <a:gd name="T44" fmla="*/ 365625261 w 160"/>
              <a:gd name="T45" fmla="*/ 339114110 h 160"/>
              <a:gd name="T46" fmla="*/ 357679030 w 160"/>
              <a:gd name="T47" fmla="*/ 209929809 h 160"/>
              <a:gd name="T48" fmla="*/ 182814039 w 160"/>
              <a:gd name="T49" fmla="*/ 209929809 h 160"/>
              <a:gd name="T50" fmla="*/ 1065085222 w 160"/>
              <a:gd name="T51" fmla="*/ 1106163809 h 160"/>
              <a:gd name="T52" fmla="*/ 1065085222 w 160"/>
              <a:gd name="T53" fmla="*/ 928529365 h 160"/>
              <a:gd name="T54" fmla="*/ 937911708 w 160"/>
              <a:gd name="T55" fmla="*/ 920456233 h 160"/>
              <a:gd name="T56" fmla="*/ 1009447514 w 160"/>
              <a:gd name="T57" fmla="*/ 1057716504 h 160"/>
              <a:gd name="T58" fmla="*/ 365625261 w 160"/>
              <a:gd name="T59" fmla="*/ 920456233 h 160"/>
              <a:gd name="T60" fmla="*/ 222556467 w 160"/>
              <a:gd name="T61" fmla="*/ 952754437 h 160"/>
              <a:gd name="T62" fmla="*/ 182814039 w 160"/>
              <a:gd name="T63" fmla="*/ 1081938737 h 160"/>
              <a:gd name="T64" fmla="*/ 357679030 w 160"/>
              <a:gd name="T65" fmla="*/ 1081938737 h 160"/>
              <a:gd name="T66" fmla="*/ 365625261 w 160"/>
              <a:gd name="T67" fmla="*/ 952754437 h 160"/>
              <a:gd name="T68" fmla="*/ 1088929552 w 160"/>
              <a:gd name="T69" fmla="*/ 339114110 h 160"/>
              <a:gd name="T70" fmla="*/ 937911708 w 160"/>
              <a:gd name="T71" fmla="*/ 185704738 h 160"/>
              <a:gd name="T72" fmla="*/ 1009447514 w 160"/>
              <a:gd name="T73" fmla="*/ 226076073 h 160"/>
              <a:gd name="T74" fmla="*/ 922013610 w 160"/>
              <a:gd name="T75" fmla="*/ 379485446 h 160"/>
              <a:gd name="T76" fmla="*/ 1041240893 w 160"/>
              <a:gd name="T77" fmla="*/ 339114110 h 160"/>
              <a:gd name="T78" fmla="*/ 516645922 w 160"/>
              <a:gd name="T79" fmla="*/ 347190080 h 160"/>
              <a:gd name="T80" fmla="*/ 755097669 w 160"/>
              <a:gd name="T81" fmla="*/ 944678467 h 160"/>
              <a:gd name="T82" fmla="*/ 381523359 w 160"/>
              <a:gd name="T83" fmla="*/ 734751495 h 160"/>
              <a:gd name="T84" fmla="*/ 445110116 w 160"/>
              <a:gd name="T85" fmla="*/ 645935692 h 160"/>
              <a:gd name="T86" fmla="*/ 492801593 w 160"/>
              <a:gd name="T87" fmla="*/ 645935692 h 160"/>
              <a:gd name="T88" fmla="*/ 612026057 w 160"/>
              <a:gd name="T89" fmla="*/ 734751495 h 160"/>
              <a:gd name="T90" fmla="*/ 659717534 w 160"/>
              <a:gd name="T91" fmla="*/ 379485446 h 160"/>
              <a:gd name="T92" fmla="*/ 659717534 w 160"/>
              <a:gd name="T93" fmla="*/ 379485446 h 160"/>
              <a:gd name="T94" fmla="*/ 516645922 w 160"/>
              <a:gd name="T95" fmla="*/ 508672584 h 160"/>
              <a:gd name="T96" fmla="*/ 612026057 w 160"/>
              <a:gd name="T97" fmla="*/ 912383101 h 160"/>
              <a:gd name="T98" fmla="*/ 659717534 w 160"/>
              <a:gd name="T99" fmla="*/ 912383101 h 160"/>
              <a:gd name="T100" fmla="*/ 659717534 w 160"/>
              <a:gd name="T101" fmla="*/ 912383101 h 160"/>
              <a:gd name="T102" fmla="*/ 770995767 w 160"/>
              <a:gd name="T103" fmla="*/ 557117052 h 160"/>
              <a:gd name="T104" fmla="*/ 659717534 w 160"/>
              <a:gd name="T105" fmla="*/ 734751495 h 160"/>
              <a:gd name="T106" fmla="*/ 890220232 w 160"/>
              <a:gd name="T107" fmla="*/ 734751495 h 160"/>
              <a:gd name="T108" fmla="*/ 818684426 w 160"/>
              <a:gd name="T109" fmla="*/ 557117052 h 160"/>
              <a:gd name="T110" fmla="*/ 778941998 w 160"/>
              <a:gd name="T111" fmla="*/ 427932751 h 160"/>
              <a:gd name="T112" fmla="*/ 516645922 w 160"/>
              <a:gd name="T113" fmla="*/ 403707679 h 160"/>
              <a:gd name="T114" fmla="*/ 405367688 w 160"/>
              <a:gd name="T115" fmla="*/ 508672584 h 160"/>
              <a:gd name="T116" fmla="*/ 468954445 w 160"/>
              <a:gd name="T117" fmla="*/ 783195963 h 160"/>
              <a:gd name="T118" fmla="*/ 747148620 w 160"/>
              <a:gd name="T119" fmla="*/ 888160867 h 160"/>
              <a:gd name="T120" fmla="*/ 747148620 w 160"/>
              <a:gd name="T121" fmla="*/ 888160867 h 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0" h="160">
                <a:moveTo>
                  <a:pt x="80" y="32"/>
                </a:moveTo>
                <a:cubicBezTo>
                  <a:pt x="82" y="32"/>
                  <a:pt x="83" y="30"/>
                  <a:pt x="83" y="29"/>
                </a:cubicBezTo>
                <a:cubicBezTo>
                  <a:pt x="83" y="10"/>
                  <a:pt x="83" y="10"/>
                  <a:pt x="83" y="10"/>
                </a:cubicBezTo>
                <a:cubicBezTo>
                  <a:pt x="90" y="17"/>
                  <a:pt x="90" y="17"/>
                  <a:pt x="90" y="17"/>
                </a:cubicBezTo>
                <a:cubicBezTo>
                  <a:pt x="90" y="17"/>
                  <a:pt x="91" y="18"/>
                  <a:pt x="92" y="18"/>
                </a:cubicBezTo>
                <a:cubicBezTo>
                  <a:pt x="92" y="18"/>
                  <a:pt x="93" y="17"/>
                  <a:pt x="94" y="17"/>
                </a:cubicBezTo>
                <a:cubicBezTo>
                  <a:pt x="95" y="16"/>
                  <a:pt x="95" y="14"/>
                  <a:pt x="94" y="13"/>
                </a:cubicBezTo>
                <a:cubicBezTo>
                  <a:pt x="82" y="1"/>
                  <a:pt x="82" y="1"/>
                  <a:pt x="82" y="1"/>
                </a:cubicBezTo>
                <a:cubicBezTo>
                  <a:pt x="81" y="0"/>
                  <a:pt x="79" y="0"/>
                  <a:pt x="78" y="1"/>
                </a:cubicBezTo>
                <a:cubicBezTo>
                  <a:pt x="66" y="13"/>
                  <a:pt x="66" y="13"/>
                  <a:pt x="66" y="13"/>
                </a:cubicBezTo>
                <a:cubicBezTo>
                  <a:pt x="65" y="14"/>
                  <a:pt x="65" y="16"/>
                  <a:pt x="66" y="17"/>
                </a:cubicBezTo>
                <a:cubicBezTo>
                  <a:pt x="67" y="18"/>
                  <a:pt x="69" y="18"/>
                  <a:pt x="70" y="17"/>
                </a:cubicBezTo>
                <a:cubicBezTo>
                  <a:pt x="77" y="10"/>
                  <a:pt x="77" y="10"/>
                  <a:pt x="77" y="10"/>
                </a:cubicBezTo>
                <a:cubicBezTo>
                  <a:pt x="77" y="29"/>
                  <a:pt x="77" y="29"/>
                  <a:pt x="77" y="29"/>
                </a:cubicBezTo>
                <a:cubicBezTo>
                  <a:pt x="77" y="30"/>
                  <a:pt x="78" y="32"/>
                  <a:pt x="80" y="32"/>
                </a:cubicBezTo>
                <a:close/>
                <a:moveTo>
                  <a:pt x="80" y="128"/>
                </a:moveTo>
                <a:cubicBezTo>
                  <a:pt x="78" y="128"/>
                  <a:pt x="77" y="130"/>
                  <a:pt x="77" y="131"/>
                </a:cubicBezTo>
                <a:cubicBezTo>
                  <a:pt x="77" y="150"/>
                  <a:pt x="77" y="150"/>
                  <a:pt x="77" y="150"/>
                </a:cubicBezTo>
                <a:cubicBezTo>
                  <a:pt x="70" y="143"/>
                  <a:pt x="70" y="143"/>
                  <a:pt x="70" y="143"/>
                </a:cubicBezTo>
                <a:cubicBezTo>
                  <a:pt x="69" y="142"/>
                  <a:pt x="67" y="142"/>
                  <a:pt x="66" y="143"/>
                </a:cubicBezTo>
                <a:cubicBezTo>
                  <a:pt x="65" y="144"/>
                  <a:pt x="65" y="146"/>
                  <a:pt x="66" y="147"/>
                </a:cubicBezTo>
                <a:cubicBezTo>
                  <a:pt x="78" y="159"/>
                  <a:pt x="78" y="159"/>
                  <a:pt x="78" y="159"/>
                </a:cubicBezTo>
                <a:cubicBezTo>
                  <a:pt x="78" y="160"/>
                  <a:pt x="79" y="160"/>
                  <a:pt x="80" y="160"/>
                </a:cubicBezTo>
                <a:cubicBezTo>
                  <a:pt x="81" y="160"/>
                  <a:pt x="81" y="160"/>
                  <a:pt x="82" y="159"/>
                </a:cubicBezTo>
                <a:cubicBezTo>
                  <a:pt x="94" y="147"/>
                  <a:pt x="94" y="147"/>
                  <a:pt x="94" y="147"/>
                </a:cubicBezTo>
                <a:cubicBezTo>
                  <a:pt x="95" y="146"/>
                  <a:pt x="95" y="144"/>
                  <a:pt x="94" y="143"/>
                </a:cubicBezTo>
                <a:cubicBezTo>
                  <a:pt x="93" y="142"/>
                  <a:pt x="91" y="142"/>
                  <a:pt x="90" y="143"/>
                </a:cubicBezTo>
                <a:cubicBezTo>
                  <a:pt x="83" y="150"/>
                  <a:pt x="83" y="150"/>
                  <a:pt x="83" y="150"/>
                </a:cubicBezTo>
                <a:cubicBezTo>
                  <a:pt x="83" y="131"/>
                  <a:pt x="83" y="131"/>
                  <a:pt x="83" y="131"/>
                </a:cubicBezTo>
                <a:cubicBezTo>
                  <a:pt x="83" y="130"/>
                  <a:pt x="82" y="128"/>
                  <a:pt x="80" y="128"/>
                </a:cubicBezTo>
                <a:close/>
                <a:moveTo>
                  <a:pt x="32" y="80"/>
                </a:moveTo>
                <a:cubicBezTo>
                  <a:pt x="32" y="78"/>
                  <a:pt x="30" y="77"/>
                  <a:pt x="29" y="77"/>
                </a:cubicBezTo>
                <a:cubicBezTo>
                  <a:pt x="10" y="77"/>
                  <a:pt x="10" y="77"/>
                  <a:pt x="10" y="77"/>
                </a:cubicBezTo>
                <a:cubicBezTo>
                  <a:pt x="17" y="70"/>
                  <a:pt x="17" y="70"/>
                  <a:pt x="17" y="70"/>
                </a:cubicBezTo>
                <a:cubicBezTo>
                  <a:pt x="18" y="69"/>
                  <a:pt x="18" y="67"/>
                  <a:pt x="17" y="66"/>
                </a:cubicBezTo>
                <a:cubicBezTo>
                  <a:pt x="16" y="65"/>
                  <a:pt x="14" y="65"/>
                  <a:pt x="13" y="66"/>
                </a:cubicBezTo>
                <a:cubicBezTo>
                  <a:pt x="1" y="78"/>
                  <a:pt x="1" y="78"/>
                  <a:pt x="1" y="78"/>
                </a:cubicBezTo>
                <a:cubicBezTo>
                  <a:pt x="0" y="79"/>
                  <a:pt x="0" y="81"/>
                  <a:pt x="1" y="82"/>
                </a:cubicBezTo>
                <a:cubicBezTo>
                  <a:pt x="13" y="94"/>
                  <a:pt x="13" y="94"/>
                  <a:pt x="13" y="94"/>
                </a:cubicBezTo>
                <a:cubicBezTo>
                  <a:pt x="13" y="94"/>
                  <a:pt x="14" y="95"/>
                  <a:pt x="15" y="95"/>
                </a:cubicBezTo>
                <a:cubicBezTo>
                  <a:pt x="15" y="95"/>
                  <a:pt x="16" y="94"/>
                  <a:pt x="17" y="94"/>
                </a:cubicBezTo>
                <a:cubicBezTo>
                  <a:pt x="18" y="93"/>
                  <a:pt x="18" y="91"/>
                  <a:pt x="17" y="90"/>
                </a:cubicBezTo>
                <a:cubicBezTo>
                  <a:pt x="10" y="83"/>
                  <a:pt x="10" y="83"/>
                  <a:pt x="10" y="83"/>
                </a:cubicBezTo>
                <a:cubicBezTo>
                  <a:pt x="29" y="83"/>
                  <a:pt x="29" y="83"/>
                  <a:pt x="29" y="83"/>
                </a:cubicBezTo>
                <a:cubicBezTo>
                  <a:pt x="30" y="83"/>
                  <a:pt x="32" y="82"/>
                  <a:pt x="32" y="80"/>
                </a:cubicBezTo>
                <a:close/>
                <a:moveTo>
                  <a:pt x="147" y="66"/>
                </a:moveTo>
                <a:cubicBezTo>
                  <a:pt x="146" y="65"/>
                  <a:pt x="144" y="65"/>
                  <a:pt x="143" y="66"/>
                </a:cubicBezTo>
                <a:cubicBezTo>
                  <a:pt x="142" y="67"/>
                  <a:pt x="142" y="69"/>
                  <a:pt x="143" y="70"/>
                </a:cubicBezTo>
                <a:cubicBezTo>
                  <a:pt x="150" y="77"/>
                  <a:pt x="150" y="77"/>
                  <a:pt x="150" y="77"/>
                </a:cubicBezTo>
                <a:cubicBezTo>
                  <a:pt x="131" y="77"/>
                  <a:pt x="131" y="77"/>
                  <a:pt x="131" y="77"/>
                </a:cubicBezTo>
                <a:cubicBezTo>
                  <a:pt x="130" y="77"/>
                  <a:pt x="128" y="78"/>
                  <a:pt x="128" y="80"/>
                </a:cubicBezTo>
                <a:cubicBezTo>
                  <a:pt x="128" y="82"/>
                  <a:pt x="130" y="83"/>
                  <a:pt x="131" y="83"/>
                </a:cubicBezTo>
                <a:cubicBezTo>
                  <a:pt x="150" y="83"/>
                  <a:pt x="150" y="83"/>
                  <a:pt x="150" y="83"/>
                </a:cubicBezTo>
                <a:cubicBezTo>
                  <a:pt x="143" y="90"/>
                  <a:pt x="143" y="90"/>
                  <a:pt x="143" y="90"/>
                </a:cubicBezTo>
                <a:cubicBezTo>
                  <a:pt x="142" y="91"/>
                  <a:pt x="142" y="93"/>
                  <a:pt x="143" y="94"/>
                </a:cubicBezTo>
                <a:cubicBezTo>
                  <a:pt x="144" y="94"/>
                  <a:pt x="145" y="95"/>
                  <a:pt x="145" y="95"/>
                </a:cubicBezTo>
                <a:cubicBezTo>
                  <a:pt x="146" y="95"/>
                  <a:pt x="147" y="94"/>
                  <a:pt x="147" y="94"/>
                </a:cubicBezTo>
                <a:cubicBezTo>
                  <a:pt x="159" y="82"/>
                  <a:pt x="159" y="82"/>
                  <a:pt x="159" y="82"/>
                </a:cubicBezTo>
                <a:cubicBezTo>
                  <a:pt x="160" y="81"/>
                  <a:pt x="160" y="79"/>
                  <a:pt x="159" y="78"/>
                </a:cubicBezTo>
                <a:lnTo>
                  <a:pt x="147" y="66"/>
                </a:lnTo>
                <a:close/>
                <a:moveTo>
                  <a:pt x="23" y="26"/>
                </a:moveTo>
                <a:cubicBezTo>
                  <a:pt x="23" y="42"/>
                  <a:pt x="23" y="42"/>
                  <a:pt x="23" y="42"/>
                </a:cubicBezTo>
                <a:cubicBezTo>
                  <a:pt x="23" y="44"/>
                  <a:pt x="24" y="45"/>
                  <a:pt x="26" y="45"/>
                </a:cubicBezTo>
                <a:cubicBezTo>
                  <a:pt x="27" y="45"/>
                  <a:pt x="28" y="44"/>
                  <a:pt x="28" y="42"/>
                </a:cubicBezTo>
                <a:cubicBezTo>
                  <a:pt x="28" y="33"/>
                  <a:pt x="28" y="33"/>
                  <a:pt x="28" y="33"/>
                </a:cubicBezTo>
                <a:cubicBezTo>
                  <a:pt x="42" y="46"/>
                  <a:pt x="42" y="46"/>
                  <a:pt x="42" y="46"/>
                </a:cubicBezTo>
                <a:cubicBezTo>
                  <a:pt x="42" y="46"/>
                  <a:pt x="43" y="47"/>
                  <a:pt x="44" y="47"/>
                </a:cubicBezTo>
                <a:cubicBezTo>
                  <a:pt x="45" y="47"/>
                  <a:pt x="45" y="46"/>
                  <a:pt x="46" y="46"/>
                </a:cubicBezTo>
                <a:cubicBezTo>
                  <a:pt x="47" y="45"/>
                  <a:pt x="47" y="43"/>
                  <a:pt x="46" y="42"/>
                </a:cubicBezTo>
                <a:cubicBezTo>
                  <a:pt x="33" y="28"/>
                  <a:pt x="33" y="28"/>
                  <a:pt x="33" y="28"/>
                </a:cubicBezTo>
                <a:cubicBezTo>
                  <a:pt x="42" y="28"/>
                  <a:pt x="42" y="28"/>
                  <a:pt x="42" y="28"/>
                </a:cubicBezTo>
                <a:cubicBezTo>
                  <a:pt x="44" y="28"/>
                  <a:pt x="45" y="27"/>
                  <a:pt x="45" y="26"/>
                </a:cubicBezTo>
                <a:cubicBezTo>
                  <a:pt x="45" y="24"/>
                  <a:pt x="44" y="23"/>
                  <a:pt x="42" y="23"/>
                </a:cubicBezTo>
                <a:cubicBezTo>
                  <a:pt x="26" y="23"/>
                  <a:pt x="26" y="23"/>
                  <a:pt x="26" y="23"/>
                </a:cubicBezTo>
                <a:cubicBezTo>
                  <a:pt x="24" y="23"/>
                  <a:pt x="23" y="24"/>
                  <a:pt x="23" y="26"/>
                </a:cubicBezTo>
                <a:close/>
                <a:moveTo>
                  <a:pt x="115" y="134"/>
                </a:moveTo>
                <a:cubicBezTo>
                  <a:pt x="115" y="136"/>
                  <a:pt x="116" y="137"/>
                  <a:pt x="118" y="137"/>
                </a:cubicBezTo>
                <a:cubicBezTo>
                  <a:pt x="134" y="137"/>
                  <a:pt x="134" y="137"/>
                  <a:pt x="134" y="137"/>
                </a:cubicBezTo>
                <a:cubicBezTo>
                  <a:pt x="136" y="137"/>
                  <a:pt x="137" y="136"/>
                  <a:pt x="137" y="134"/>
                </a:cubicBezTo>
                <a:cubicBezTo>
                  <a:pt x="137" y="118"/>
                  <a:pt x="137" y="118"/>
                  <a:pt x="137" y="118"/>
                </a:cubicBezTo>
                <a:cubicBezTo>
                  <a:pt x="137" y="116"/>
                  <a:pt x="136" y="115"/>
                  <a:pt x="134" y="115"/>
                </a:cubicBezTo>
                <a:cubicBezTo>
                  <a:pt x="133" y="115"/>
                  <a:pt x="131" y="116"/>
                  <a:pt x="131" y="118"/>
                </a:cubicBezTo>
                <a:cubicBezTo>
                  <a:pt x="131" y="127"/>
                  <a:pt x="131" y="127"/>
                  <a:pt x="131" y="127"/>
                </a:cubicBezTo>
                <a:cubicBezTo>
                  <a:pt x="118" y="114"/>
                  <a:pt x="118" y="114"/>
                  <a:pt x="118" y="114"/>
                </a:cubicBezTo>
                <a:cubicBezTo>
                  <a:pt x="117" y="113"/>
                  <a:pt x="115" y="113"/>
                  <a:pt x="114" y="114"/>
                </a:cubicBezTo>
                <a:cubicBezTo>
                  <a:pt x="113" y="115"/>
                  <a:pt x="113" y="117"/>
                  <a:pt x="114" y="118"/>
                </a:cubicBezTo>
                <a:cubicBezTo>
                  <a:pt x="127" y="131"/>
                  <a:pt x="127" y="131"/>
                  <a:pt x="127" y="131"/>
                </a:cubicBezTo>
                <a:cubicBezTo>
                  <a:pt x="118" y="131"/>
                  <a:pt x="118" y="131"/>
                  <a:pt x="118" y="131"/>
                </a:cubicBezTo>
                <a:cubicBezTo>
                  <a:pt x="116" y="131"/>
                  <a:pt x="115" y="133"/>
                  <a:pt x="115" y="134"/>
                </a:cubicBezTo>
                <a:close/>
                <a:moveTo>
                  <a:pt x="46" y="114"/>
                </a:moveTo>
                <a:cubicBezTo>
                  <a:pt x="45" y="113"/>
                  <a:pt x="43" y="113"/>
                  <a:pt x="42" y="114"/>
                </a:cubicBezTo>
                <a:cubicBezTo>
                  <a:pt x="28" y="127"/>
                  <a:pt x="28" y="127"/>
                  <a:pt x="28" y="127"/>
                </a:cubicBezTo>
                <a:cubicBezTo>
                  <a:pt x="28" y="118"/>
                  <a:pt x="28" y="118"/>
                  <a:pt x="28" y="118"/>
                </a:cubicBezTo>
                <a:cubicBezTo>
                  <a:pt x="28" y="116"/>
                  <a:pt x="27" y="115"/>
                  <a:pt x="25" y="115"/>
                </a:cubicBezTo>
                <a:cubicBezTo>
                  <a:pt x="24" y="115"/>
                  <a:pt x="23" y="116"/>
                  <a:pt x="23" y="118"/>
                </a:cubicBezTo>
                <a:cubicBezTo>
                  <a:pt x="23" y="134"/>
                  <a:pt x="23" y="134"/>
                  <a:pt x="23" y="134"/>
                </a:cubicBezTo>
                <a:cubicBezTo>
                  <a:pt x="23" y="136"/>
                  <a:pt x="24" y="137"/>
                  <a:pt x="25" y="137"/>
                </a:cubicBezTo>
                <a:cubicBezTo>
                  <a:pt x="42" y="137"/>
                  <a:pt x="42" y="137"/>
                  <a:pt x="42" y="137"/>
                </a:cubicBezTo>
                <a:cubicBezTo>
                  <a:pt x="44" y="137"/>
                  <a:pt x="45" y="136"/>
                  <a:pt x="45" y="134"/>
                </a:cubicBezTo>
                <a:cubicBezTo>
                  <a:pt x="45" y="133"/>
                  <a:pt x="44" y="131"/>
                  <a:pt x="42" y="131"/>
                </a:cubicBezTo>
                <a:cubicBezTo>
                  <a:pt x="33" y="131"/>
                  <a:pt x="33" y="131"/>
                  <a:pt x="33" y="131"/>
                </a:cubicBezTo>
                <a:cubicBezTo>
                  <a:pt x="46" y="118"/>
                  <a:pt x="46" y="118"/>
                  <a:pt x="46" y="118"/>
                </a:cubicBezTo>
                <a:cubicBezTo>
                  <a:pt x="47" y="117"/>
                  <a:pt x="47" y="115"/>
                  <a:pt x="46" y="114"/>
                </a:cubicBezTo>
                <a:close/>
                <a:moveTo>
                  <a:pt x="134" y="45"/>
                </a:moveTo>
                <a:cubicBezTo>
                  <a:pt x="136" y="45"/>
                  <a:pt x="137" y="44"/>
                  <a:pt x="137" y="42"/>
                </a:cubicBezTo>
                <a:cubicBezTo>
                  <a:pt x="137" y="26"/>
                  <a:pt x="137" y="26"/>
                  <a:pt x="137" y="26"/>
                </a:cubicBezTo>
                <a:cubicBezTo>
                  <a:pt x="137" y="24"/>
                  <a:pt x="136" y="23"/>
                  <a:pt x="134" y="23"/>
                </a:cubicBezTo>
                <a:cubicBezTo>
                  <a:pt x="118" y="23"/>
                  <a:pt x="118" y="23"/>
                  <a:pt x="118" y="23"/>
                </a:cubicBezTo>
                <a:cubicBezTo>
                  <a:pt x="116" y="23"/>
                  <a:pt x="115" y="24"/>
                  <a:pt x="115" y="26"/>
                </a:cubicBezTo>
                <a:cubicBezTo>
                  <a:pt x="115" y="27"/>
                  <a:pt x="116" y="28"/>
                  <a:pt x="118" y="28"/>
                </a:cubicBezTo>
                <a:cubicBezTo>
                  <a:pt x="127" y="28"/>
                  <a:pt x="127" y="28"/>
                  <a:pt x="127" y="28"/>
                </a:cubicBezTo>
                <a:cubicBezTo>
                  <a:pt x="114" y="42"/>
                  <a:pt x="114" y="42"/>
                  <a:pt x="114" y="42"/>
                </a:cubicBezTo>
                <a:cubicBezTo>
                  <a:pt x="113" y="43"/>
                  <a:pt x="113" y="45"/>
                  <a:pt x="114" y="46"/>
                </a:cubicBezTo>
                <a:cubicBezTo>
                  <a:pt x="115" y="46"/>
                  <a:pt x="115" y="47"/>
                  <a:pt x="116" y="47"/>
                </a:cubicBezTo>
                <a:cubicBezTo>
                  <a:pt x="117" y="47"/>
                  <a:pt x="118" y="46"/>
                  <a:pt x="118" y="46"/>
                </a:cubicBezTo>
                <a:cubicBezTo>
                  <a:pt x="131" y="33"/>
                  <a:pt x="131" y="33"/>
                  <a:pt x="131" y="33"/>
                </a:cubicBezTo>
                <a:cubicBezTo>
                  <a:pt x="131" y="42"/>
                  <a:pt x="131" y="42"/>
                  <a:pt x="131" y="42"/>
                </a:cubicBezTo>
                <a:cubicBezTo>
                  <a:pt x="131" y="44"/>
                  <a:pt x="133" y="45"/>
                  <a:pt x="134" y="45"/>
                </a:cubicBezTo>
                <a:close/>
                <a:moveTo>
                  <a:pt x="80" y="40"/>
                </a:moveTo>
                <a:cubicBezTo>
                  <a:pt x="75" y="40"/>
                  <a:pt x="70" y="41"/>
                  <a:pt x="65" y="43"/>
                </a:cubicBezTo>
                <a:cubicBezTo>
                  <a:pt x="45" y="52"/>
                  <a:pt x="35" y="75"/>
                  <a:pt x="43" y="95"/>
                </a:cubicBezTo>
                <a:cubicBezTo>
                  <a:pt x="50" y="110"/>
                  <a:pt x="64" y="120"/>
                  <a:pt x="80" y="120"/>
                </a:cubicBezTo>
                <a:cubicBezTo>
                  <a:pt x="85" y="120"/>
                  <a:pt x="90" y="119"/>
                  <a:pt x="95" y="117"/>
                </a:cubicBezTo>
                <a:cubicBezTo>
                  <a:pt x="115" y="108"/>
                  <a:pt x="125" y="85"/>
                  <a:pt x="117" y="65"/>
                </a:cubicBezTo>
                <a:cubicBezTo>
                  <a:pt x="110" y="50"/>
                  <a:pt x="96" y="40"/>
                  <a:pt x="80" y="40"/>
                </a:cubicBezTo>
                <a:close/>
                <a:moveTo>
                  <a:pt x="48" y="91"/>
                </a:moveTo>
                <a:cubicBezTo>
                  <a:pt x="46" y="84"/>
                  <a:pt x="46" y="76"/>
                  <a:pt x="48" y="69"/>
                </a:cubicBezTo>
                <a:cubicBezTo>
                  <a:pt x="57" y="69"/>
                  <a:pt x="57" y="69"/>
                  <a:pt x="57" y="69"/>
                </a:cubicBezTo>
                <a:cubicBezTo>
                  <a:pt x="57" y="73"/>
                  <a:pt x="56" y="76"/>
                  <a:pt x="56" y="80"/>
                </a:cubicBezTo>
                <a:cubicBezTo>
                  <a:pt x="56" y="83"/>
                  <a:pt x="57" y="87"/>
                  <a:pt x="58" y="91"/>
                </a:cubicBezTo>
                <a:lnTo>
                  <a:pt x="48" y="91"/>
                </a:lnTo>
                <a:close/>
                <a:moveTo>
                  <a:pt x="62" y="80"/>
                </a:moveTo>
                <a:cubicBezTo>
                  <a:pt x="62" y="76"/>
                  <a:pt x="63" y="72"/>
                  <a:pt x="63" y="69"/>
                </a:cubicBezTo>
                <a:cubicBezTo>
                  <a:pt x="77" y="69"/>
                  <a:pt x="77" y="69"/>
                  <a:pt x="77" y="69"/>
                </a:cubicBezTo>
                <a:cubicBezTo>
                  <a:pt x="77" y="91"/>
                  <a:pt x="77" y="91"/>
                  <a:pt x="77" y="91"/>
                </a:cubicBezTo>
                <a:cubicBezTo>
                  <a:pt x="64" y="91"/>
                  <a:pt x="64" y="91"/>
                  <a:pt x="64" y="91"/>
                </a:cubicBezTo>
                <a:cubicBezTo>
                  <a:pt x="63" y="87"/>
                  <a:pt x="62" y="83"/>
                  <a:pt x="62" y="80"/>
                </a:cubicBezTo>
                <a:close/>
                <a:moveTo>
                  <a:pt x="83" y="47"/>
                </a:moveTo>
                <a:cubicBezTo>
                  <a:pt x="88" y="49"/>
                  <a:pt x="92" y="55"/>
                  <a:pt x="95" y="63"/>
                </a:cubicBezTo>
                <a:cubicBezTo>
                  <a:pt x="83" y="63"/>
                  <a:pt x="83" y="63"/>
                  <a:pt x="83" y="63"/>
                </a:cubicBezTo>
                <a:cubicBezTo>
                  <a:pt x="83" y="47"/>
                  <a:pt x="83" y="47"/>
                  <a:pt x="83" y="47"/>
                </a:cubicBezTo>
                <a:close/>
                <a:moveTo>
                  <a:pt x="77" y="47"/>
                </a:moveTo>
                <a:cubicBezTo>
                  <a:pt x="77" y="63"/>
                  <a:pt x="77" y="63"/>
                  <a:pt x="77" y="63"/>
                </a:cubicBezTo>
                <a:cubicBezTo>
                  <a:pt x="65" y="63"/>
                  <a:pt x="65" y="63"/>
                  <a:pt x="65" y="63"/>
                </a:cubicBezTo>
                <a:cubicBezTo>
                  <a:pt x="68" y="55"/>
                  <a:pt x="72" y="49"/>
                  <a:pt x="77" y="47"/>
                </a:cubicBezTo>
                <a:close/>
                <a:moveTo>
                  <a:pt x="77" y="97"/>
                </a:moveTo>
                <a:cubicBezTo>
                  <a:pt x="77" y="113"/>
                  <a:pt x="77" y="113"/>
                  <a:pt x="77" y="113"/>
                </a:cubicBezTo>
                <a:cubicBezTo>
                  <a:pt x="72" y="111"/>
                  <a:pt x="68" y="104"/>
                  <a:pt x="66" y="97"/>
                </a:cubicBezTo>
                <a:lnTo>
                  <a:pt x="77" y="97"/>
                </a:lnTo>
                <a:close/>
                <a:moveTo>
                  <a:pt x="83" y="113"/>
                </a:moveTo>
                <a:cubicBezTo>
                  <a:pt x="83" y="97"/>
                  <a:pt x="83" y="97"/>
                  <a:pt x="83" y="97"/>
                </a:cubicBezTo>
                <a:cubicBezTo>
                  <a:pt x="95" y="97"/>
                  <a:pt x="95" y="97"/>
                  <a:pt x="95" y="97"/>
                </a:cubicBezTo>
                <a:cubicBezTo>
                  <a:pt x="92" y="105"/>
                  <a:pt x="88" y="111"/>
                  <a:pt x="83" y="113"/>
                </a:cubicBezTo>
                <a:close/>
                <a:moveTo>
                  <a:pt x="83" y="91"/>
                </a:moveTo>
                <a:cubicBezTo>
                  <a:pt x="83" y="69"/>
                  <a:pt x="83" y="69"/>
                  <a:pt x="83" y="69"/>
                </a:cubicBezTo>
                <a:cubicBezTo>
                  <a:pt x="97" y="69"/>
                  <a:pt x="97" y="69"/>
                  <a:pt x="97" y="69"/>
                </a:cubicBezTo>
                <a:cubicBezTo>
                  <a:pt x="98" y="72"/>
                  <a:pt x="98" y="76"/>
                  <a:pt x="98" y="80"/>
                </a:cubicBezTo>
                <a:cubicBezTo>
                  <a:pt x="98" y="83"/>
                  <a:pt x="98" y="87"/>
                  <a:pt x="97" y="91"/>
                </a:cubicBezTo>
                <a:lnTo>
                  <a:pt x="83" y="91"/>
                </a:lnTo>
                <a:close/>
                <a:moveTo>
                  <a:pt x="103" y="69"/>
                </a:moveTo>
                <a:cubicBezTo>
                  <a:pt x="112" y="69"/>
                  <a:pt x="112" y="69"/>
                  <a:pt x="112" y="69"/>
                </a:cubicBezTo>
                <a:cubicBezTo>
                  <a:pt x="114" y="76"/>
                  <a:pt x="114" y="84"/>
                  <a:pt x="112" y="91"/>
                </a:cubicBezTo>
                <a:cubicBezTo>
                  <a:pt x="103" y="91"/>
                  <a:pt x="103" y="91"/>
                  <a:pt x="103" y="91"/>
                </a:cubicBezTo>
                <a:cubicBezTo>
                  <a:pt x="103" y="87"/>
                  <a:pt x="104" y="83"/>
                  <a:pt x="104" y="80"/>
                </a:cubicBezTo>
                <a:cubicBezTo>
                  <a:pt x="104" y="76"/>
                  <a:pt x="104" y="73"/>
                  <a:pt x="103" y="69"/>
                </a:cubicBezTo>
                <a:close/>
                <a:moveTo>
                  <a:pt x="109" y="63"/>
                </a:moveTo>
                <a:cubicBezTo>
                  <a:pt x="102" y="63"/>
                  <a:pt x="102" y="63"/>
                  <a:pt x="102" y="63"/>
                </a:cubicBezTo>
                <a:cubicBezTo>
                  <a:pt x="100" y="60"/>
                  <a:pt x="99" y="56"/>
                  <a:pt x="98" y="53"/>
                </a:cubicBezTo>
                <a:cubicBezTo>
                  <a:pt x="97" y="52"/>
                  <a:pt x="96" y="51"/>
                  <a:pt x="95" y="50"/>
                </a:cubicBezTo>
                <a:cubicBezTo>
                  <a:pt x="101" y="53"/>
                  <a:pt x="106" y="57"/>
                  <a:pt x="109" y="63"/>
                </a:cubicBezTo>
                <a:close/>
                <a:moveTo>
                  <a:pt x="65" y="50"/>
                </a:moveTo>
                <a:cubicBezTo>
                  <a:pt x="64" y="51"/>
                  <a:pt x="64" y="52"/>
                  <a:pt x="63" y="53"/>
                </a:cubicBezTo>
                <a:cubicBezTo>
                  <a:pt x="61" y="56"/>
                  <a:pt x="60" y="60"/>
                  <a:pt x="59" y="63"/>
                </a:cubicBezTo>
                <a:cubicBezTo>
                  <a:pt x="51" y="63"/>
                  <a:pt x="51" y="63"/>
                  <a:pt x="51" y="63"/>
                </a:cubicBezTo>
                <a:cubicBezTo>
                  <a:pt x="54" y="57"/>
                  <a:pt x="59" y="53"/>
                  <a:pt x="65" y="50"/>
                </a:cubicBezTo>
                <a:close/>
                <a:moveTo>
                  <a:pt x="51" y="97"/>
                </a:moveTo>
                <a:cubicBezTo>
                  <a:pt x="59" y="97"/>
                  <a:pt x="59" y="97"/>
                  <a:pt x="59" y="97"/>
                </a:cubicBezTo>
                <a:cubicBezTo>
                  <a:pt x="61" y="102"/>
                  <a:pt x="63" y="107"/>
                  <a:pt x="66" y="111"/>
                </a:cubicBezTo>
                <a:cubicBezTo>
                  <a:pt x="60" y="108"/>
                  <a:pt x="54" y="103"/>
                  <a:pt x="51" y="97"/>
                </a:cubicBezTo>
                <a:close/>
                <a:moveTo>
                  <a:pt x="94" y="110"/>
                </a:moveTo>
                <a:cubicBezTo>
                  <a:pt x="97" y="107"/>
                  <a:pt x="99" y="102"/>
                  <a:pt x="101" y="97"/>
                </a:cubicBezTo>
                <a:cubicBezTo>
                  <a:pt x="109" y="97"/>
                  <a:pt x="109" y="97"/>
                  <a:pt x="109" y="97"/>
                </a:cubicBezTo>
                <a:cubicBezTo>
                  <a:pt x="106" y="103"/>
                  <a:pt x="101" y="107"/>
                  <a:pt x="94"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grpSp>
        <p:nvGrpSpPr>
          <p:cNvPr id="82952" name="Group 22">
            <a:extLst>
              <a:ext uri="{FF2B5EF4-FFF2-40B4-BE49-F238E27FC236}">
                <a16:creationId xmlns:a16="http://schemas.microsoft.com/office/drawing/2014/main" id="{4D1A49C7-32AF-0C3E-12FC-610E17B55129}"/>
              </a:ext>
            </a:extLst>
          </p:cNvPr>
          <p:cNvGrpSpPr>
            <a:grpSpLocks/>
          </p:cNvGrpSpPr>
          <p:nvPr/>
        </p:nvGrpSpPr>
        <p:grpSpPr bwMode="auto">
          <a:xfrm>
            <a:off x="2043113" y="4165600"/>
            <a:ext cx="1019175" cy="1030288"/>
            <a:chOff x="4141077" y="2782263"/>
            <a:chExt cx="1293474" cy="1306222"/>
          </a:xfrm>
        </p:grpSpPr>
        <p:cxnSp>
          <p:nvCxnSpPr>
            <p:cNvPr id="24" name="Straight Connector 23">
              <a:extLst>
                <a:ext uri="{FF2B5EF4-FFF2-40B4-BE49-F238E27FC236}">
                  <a16:creationId xmlns:a16="http://schemas.microsoft.com/office/drawing/2014/main" id="{02E33076-EBD1-BC60-0C4F-173D0CB5C9A4}"/>
                </a:ext>
              </a:extLst>
            </p:cNvPr>
            <p:cNvCxnSpPr/>
            <p:nvPr/>
          </p:nvCxnSpPr>
          <p:spPr>
            <a:xfrm flipV="1">
              <a:off x="5245164" y="2782263"/>
              <a:ext cx="183342" cy="189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343C789-F3E3-AB20-FE8F-28765F4477A8}"/>
                </a:ext>
              </a:extLst>
            </p:cNvPr>
            <p:cNvSpPr/>
            <p:nvPr/>
          </p:nvSpPr>
          <p:spPr>
            <a:xfrm>
              <a:off x="4141077" y="2782263"/>
              <a:ext cx="1293474" cy="129414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dirty="0">
                <a:solidFill>
                  <a:schemeClr val="bg1"/>
                </a:solidFill>
              </a:endParaRPr>
            </a:p>
          </p:txBody>
        </p:sp>
        <p:cxnSp>
          <p:nvCxnSpPr>
            <p:cNvPr id="26" name="Straight Connector 25">
              <a:extLst>
                <a:ext uri="{FF2B5EF4-FFF2-40B4-BE49-F238E27FC236}">
                  <a16:creationId xmlns:a16="http://schemas.microsoft.com/office/drawing/2014/main" id="{F66AF3C1-E9A7-A8CC-39BF-FD0EC014DEF6}"/>
                </a:ext>
              </a:extLst>
            </p:cNvPr>
            <p:cNvCxnSpPr/>
            <p:nvPr/>
          </p:nvCxnSpPr>
          <p:spPr>
            <a:xfrm flipV="1">
              <a:off x="4167268" y="3899294"/>
              <a:ext cx="183344" cy="189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2953" name="Group 26">
            <a:extLst>
              <a:ext uri="{FF2B5EF4-FFF2-40B4-BE49-F238E27FC236}">
                <a16:creationId xmlns:a16="http://schemas.microsoft.com/office/drawing/2014/main" id="{DBFC38A1-796D-D41B-70AA-9F9578715D91}"/>
              </a:ext>
            </a:extLst>
          </p:cNvPr>
          <p:cNvGrpSpPr>
            <a:grpSpLocks/>
          </p:cNvGrpSpPr>
          <p:nvPr/>
        </p:nvGrpSpPr>
        <p:grpSpPr bwMode="auto">
          <a:xfrm>
            <a:off x="4397375" y="4165600"/>
            <a:ext cx="1019175" cy="1030288"/>
            <a:chOff x="4141077" y="2782263"/>
            <a:chExt cx="1293474" cy="1306222"/>
          </a:xfrm>
        </p:grpSpPr>
        <p:cxnSp>
          <p:nvCxnSpPr>
            <p:cNvPr id="28" name="Straight Connector 27">
              <a:extLst>
                <a:ext uri="{FF2B5EF4-FFF2-40B4-BE49-F238E27FC236}">
                  <a16:creationId xmlns:a16="http://schemas.microsoft.com/office/drawing/2014/main" id="{F177A572-39BD-49A7-4111-CB7F9088A12A}"/>
                </a:ext>
              </a:extLst>
            </p:cNvPr>
            <p:cNvCxnSpPr/>
            <p:nvPr/>
          </p:nvCxnSpPr>
          <p:spPr>
            <a:xfrm flipV="1">
              <a:off x="5245164" y="2782263"/>
              <a:ext cx="183344" cy="189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236D3974-B27B-902A-D726-74213295B2DC}"/>
                </a:ext>
              </a:extLst>
            </p:cNvPr>
            <p:cNvSpPr/>
            <p:nvPr/>
          </p:nvSpPr>
          <p:spPr>
            <a:xfrm>
              <a:off x="4141077" y="2782263"/>
              <a:ext cx="1293474" cy="129414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dirty="0">
                <a:solidFill>
                  <a:schemeClr val="bg1"/>
                </a:solidFill>
              </a:endParaRPr>
            </a:p>
          </p:txBody>
        </p:sp>
        <p:cxnSp>
          <p:nvCxnSpPr>
            <p:cNvPr id="30" name="Straight Connector 29">
              <a:extLst>
                <a:ext uri="{FF2B5EF4-FFF2-40B4-BE49-F238E27FC236}">
                  <a16:creationId xmlns:a16="http://schemas.microsoft.com/office/drawing/2014/main" id="{6E0E28BC-2D4F-FD7D-EA31-F1B4C2C87AAC}"/>
                </a:ext>
              </a:extLst>
            </p:cNvPr>
            <p:cNvCxnSpPr/>
            <p:nvPr/>
          </p:nvCxnSpPr>
          <p:spPr>
            <a:xfrm flipV="1">
              <a:off x="4167269" y="3899294"/>
              <a:ext cx="183342" cy="189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2954" name="Group 30">
            <a:extLst>
              <a:ext uri="{FF2B5EF4-FFF2-40B4-BE49-F238E27FC236}">
                <a16:creationId xmlns:a16="http://schemas.microsoft.com/office/drawing/2014/main" id="{7B64ECB1-19F9-54E0-73BB-F6801E7EABBD}"/>
              </a:ext>
            </a:extLst>
          </p:cNvPr>
          <p:cNvGrpSpPr>
            <a:grpSpLocks/>
          </p:cNvGrpSpPr>
          <p:nvPr/>
        </p:nvGrpSpPr>
        <p:grpSpPr bwMode="auto">
          <a:xfrm>
            <a:off x="6751638" y="4165600"/>
            <a:ext cx="1019175" cy="1030288"/>
            <a:chOff x="4141077" y="2782263"/>
            <a:chExt cx="1293474" cy="1306222"/>
          </a:xfrm>
        </p:grpSpPr>
        <p:cxnSp>
          <p:nvCxnSpPr>
            <p:cNvPr id="32" name="Straight Connector 31">
              <a:extLst>
                <a:ext uri="{FF2B5EF4-FFF2-40B4-BE49-F238E27FC236}">
                  <a16:creationId xmlns:a16="http://schemas.microsoft.com/office/drawing/2014/main" id="{8925557A-C42E-2D04-F993-925D828B6F3A}"/>
                </a:ext>
              </a:extLst>
            </p:cNvPr>
            <p:cNvCxnSpPr/>
            <p:nvPr/>
          </p:nvCxnSpPr>
          <p:spPr>
            <a:xfrm flipV="1">
              <a:off x="5245164" y="2782263"/>
              <a:ext cx="183342" cy="189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F771D41-3C23-97CF-EAFE-CAEB6429FF1D}"/>
                </a:ext>
              </a:extLst>
            </p:cNvPr>
            <p:cNvSpPr/>
            <p:nvPr/>
          </p:nvSpPr>
          <p:spPr>
            <a:xfrm>
              <a:off x="4141077" y="2782263"/>
              <a:ext cx="1293474" cy="129414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dirty="0">
                <a:solidFill>
                  <a:schemeClr val="bg1"/>
                </a:solidFill>
              </a:endParaRPr>
            </a:p>
          </p:txBody>
        </p:sp>
        <p:cxnSp>
          <p:nvCxnSpPr>
            <p:cNvPr id="34" name="Straight Connector 33">
              <a:extLst>
                <a:ext uri="{FF2B5EF4-FFF2-40B4-BE49-F238E27FC236}">
                  <a16:creationId xmlns:a16="http://schemas.microsoft.com/office/drawing/2014/main" id="{978832DE-B94D-3074-15D1-E23C8E75F840}"/>
                </a:ext>
              </a:extLst>
            </p:cNvPr>
            <p:cNvCxnSpPr/>
            <p:nvPr/>
          </p:nvCxnSpPr>
          <p:spPr>
            <a:xfrm flipV="1">
              <a:off x="4167268" y="3899294"/>
              <a:ext cx="183344" cy="189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2955" name="Group 34">
            <a:extLst>
              <a:ext uri="{FF2B5EF4-FFF2-40B4-BE49-F238E27FC236}">
                <a16:creationId xmlns:a16="http://schemas.microsoft.com/office/drawing/2014/main" id="{F8CABADE-28EC-6E4E-69DD-D8DA416D5EB3}"/>
              </a:ext>
            </a:extLst>
          </p:cNvPr>
          <p:cNvGrpSpPr>
            <a:grpSpLocks/>
          </p:cNvGrpSpPr>
          <p:nvPr/>
        </p:nvGrpSpPr>
        <p:grpSpPr bwMode="auto">
          <a:xfrm>
            <a:off x="9105900" y="4165600"/>
            <a:ext cx="1019175" cy="1030288"/>
            <a:chOff x="4141077" y="2782263"/>
            <a:chExt cx="1293474" cy="1306222"/>
          </a:xfrm>
        </p:grpSpPr>
        <p:cxnSp>
          <p:nvCxnSpPr>
            <p:cNvPr id="36" name="Straight Connector 35">
              <a:extLst>
                <a:ext uri="{FF2B5EF4-FFF2-40B4-BE49-F238E27FC236}">
                  <a16:creationId xmlns:a16="http://schemas.microsoft.com/office/drawing/2014/main" id="{978EBA42-313C-F075-41B7-CF62B3B2351D}"/>
                </a:ext>
              </a:extLst>
            </p:cNvPr>
            <p:cNvCxnSpPr/>
            <p:nvPr/>
          </p:nvCxnSpPr>
          <p:spPr>
            <a:xfrm flipV="1">
              <a:off x="5245164" y="2782263"/>
              <a:ext cx="183344" cy="189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F809970B-B0AA-C706-D128-63F171BAE31D}"/>
                </a:ext>
              </a:extLst>
            </p:cNvPr>
            <p:cNvSpPr/>
            <p:nvPr/>
          </p:nvSpPr>
          <p:spPr>
            <a:xfrm>
              <a:off x="4141077" y="2782263"/>
              <a:ext cx="1293474" cy="129414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dirty="0">
                <a:solidFill>
                  <a:schemeClr val="bg1"/>
                </a:solidFill>
              </a:endParaRPr>
            </a:p>
          </p:txBody>
        </p:sp>
        <p:cxnSp>
          <p:nvCxnSpPr>
            <p:cNvPr id="38" name="Straight Connector 37">
              <a:extLst>
                <a:ext uri="{FF2B5EF4-FFF2-40B4-BE49-F238E27FC236}">
                  <a16:creationId xmlns:a16="http://schemas.microsoft.com/office/drawing/2014/main" id="{FE0C5D1F-0E42-2DD6-35CD-E7C14BBB3738}"/>
                </a:ext>
              </a:extLst>
            </p:cNvPr>
            <p:cNvCxnSpPr/>
            <p:nvPr/>
          </p:nvCxnSpPr>
          <p:spPr>
            <a:xfrm flipV="1">
              <a:off x="4167269" y="3899294"/>
              <a:ext cx="183342" cy="189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2956" name="TextBox 38">
            <a:extLst>
              <a:ext uri="{FF2B5EF4-FFF2-40B4-BE49-F238E27FC236}">
                <a16:creationId xmlns:a16="http://schemas.microsoft.com/office/drawing/2014/main" id="{05410F78-B930-4D90-30B3-E2F834DA6B7B}"/>
              </a:ext>
            </a:extLst>
          </p:cNvPr>
          <p:cNvSpPr txBox="1">
            <a:spLocks noChangeArrowheads="1"/>
          </p:cNvSpPr>
          <p:nvPr/>
        </p:nvSpPr>
        <p:spPr bwMode="auto">
          <a:xfrm>
            <a:off x="1973263" y="5446713"/>
            <a:ext cx="115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solidFill>
                  <a:srgbClr val="FFFFFF"/>
                </a:solidFill>
                <a:ea typeface="Open Sans ExtraBold" panose="020B0606030504020204" pitchFamily="34" charset="0"/>
                <a:cs typeface="Open Sans ExtraBold" panose="020B0606030504020204" pitchFamily="34" charset="0"/>
              </a:rPr>
              <a:t>Presentation</a:t>
            </a:r>
          </a:p>
        </p:txBody>
      </p:sp>
      <p:sp>
        <p:nvSpPr>
          <p:cNvPr id="82957" name="TextBox 39">
            <a:extLst>
              <a:ext uri="{FF2B5EF4-FFF2-40B4-BE49-F238E27FC236}">
                <a16:creationId xmlns:a16="http://schemas.microsoft.com/office/drawing/2014/main" id="{4A7D73BA-4DC4-EC66-14E2-ED0D5D496012}"/>
              </a:ext>
            </a:extLst>
          </p:cNvPr>
          <p:cNvSpPr txBox="1">
            <a:spLocks noChangeArrowheads="1"/>
          </p:cNvSpPr>
          <p:nvPr/>
        </p:nvSpPr>
        <p:spPr bwMode="auto">
          <a:xfrm>
            <a:off x="4127500" y="5446713"/>
            <a:ext cx="1558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solidFill>
                  <a:srgbClr val="FFFFFF"/>
                </a:solidFill>
                <a:ea typeface="Open Sans ExtraBold" panose="020B0606030504020204" pitchFamily="34" charset="0"/>
                <a:cs typeface="Open Sans ExtraBold" panose="020B0606030504020204" pitchFamily="34" charset="0"/>
              </a:rPr>
              <a:t>Digital Marketing</a:t>
            </a:r>
          </a:p>
        </p:txBody>
      </p:sp>
      <p:sp>
        <p:nvSpPr>
          <p:cNvPr id="82958" name="TextBox 40">
            <a:extLst>
              <a:ext uri="{FF2B5EF4-FFF2-40B4-BE49-F238E27FC236}">
                <a16:creationId xmlns:a16="http://schemas.microsoft.com/office/drawing/2014/main" id="{9F0BCC21-E90D-CF90-E62E-51D2CA9B833E}"/>
              </a:ext>
            </a:extLst>
          </p:cNvPr>
          <p:cNvSpPr txBox="1">
            <a:spLocks noChangeArrowheads="1"/>
          </p:cNvSpPr>
          <p:nvPr/>
        </p:nvSpPr>
        <p:spPr bwMode="auto">
          <a:xfrm>
            <a:off x="6515100" y="5446713"/>
            <a:ext cx="1493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solidFill>
                  <a:srgbClr val="FFFFFF"/>
                </a:solidFill>
                <a:ea typeface="Open Sans ExtraBold" panose="020B0606030504020204" pitchFamily="34" charset="0"/>
                <a:cs typeface="Open Sans ExtraBold" panose="020B0606030504020204" pitchFamily="34" charset="0"/>
              </a:rPr>
              <a:t>Social Marketing</a:t>
            </a:r>
          </a:p>
        </p:txBody>
      </p:sp>
      <p:sp>
        <p:nvSpPr>
          <p:cNvPr id="82959" name="TextBox 41">
            <a:extLst>
              <a:ext uri="{FF2B5EF4-FFF2-40B4-BE49-F238E27FC236}">
                <a16:creationId xmlns:a16="http://schemas.microsoft.com/office/drawing/2014/main" id="{E7D45679-569D-2980-7795-697DCCB391A5}"/>
              </a:ext>
            </a:extLst>
          </p:cNvPr>
          <p:cNvSpPr txBox="1">
            <a:spLocks noChangeArrowheads="1"/>
          </p:cNvSpPr>
          <p:nvPr/>
        </p:nvSpPr>
        <p:spPr bwMode="auto">
          <a:xfrm>
            <a:off x="9063038" y="5446713"/>
            <a:ext cx="1104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solidFill>
                  <a:srgbClr val="FFFFFF"/>
                </a:solidFill>
                <a:ea typeface="Open Sans ExtraBold" panose="020B0606030504020204" pitchFamily="34" charset="0"/>
                <a:cs typeface="Open Sans ExtraBold" panose="020B0606030504020204" pitchFamily="34" charset="0"/>
              </a:rPr>
              <a:t>World Buyer</a:t>
            </a:r>
          </a:p>
        </p:txBody>
      </p:sp>
      <p:sp>
        <p:nvSpPr>
          <p:cNvPr id="43" name="TextBox 42">
            <a:extLst>
              <a:ext uri="{FF2B5EF4-FFF2-40B4-BE49-F238E27FC236}">
                <a16:creationId xmlns:a16="http://schemas.microsoft.com/office/drawing/2014/main" id="{759EF080-362D-DD96-C1A4-42A44D46129D}"/>
              </a:ext>
            </a:extLst>
          </p:cNvPr>
          <p:cNvSpPr txBox="1"/>
          <p:nvPr/>
        </p:nvSpPr>
        <p:spPr>
          <a:xfrm>
            <a:off x="1975711" y="2288297"/>
            <a:ext cx="8253982"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a:t>
            </a:r>
          </a:p>
        </p:txBody>
      </p:sp>
      <p:grpSp>
        <p:nvGrpSpPr>
          <p:cNvPr id="82961" name="Group 43">
            <a:extLst>
              <a:ext uri="{FF2B5EF4-FFF2-40B4-BE49-F238E27FC236}">
                <a16:creationId xmlns:a16="http://schemas.microsoft.com/office/drawing/2014/main" id="{6A5BF947-62D5-576B-B86D-B33236620434}"/>
              </a:ext>
            </a:extLst>
          </p:cNvPr>
          <p:cNvGrpSpPr>
            <a:grpSpLocks/>
          </p:cNvGrpSpPr>
          <p:nvPr/>
        </p:nvGrpSpPr>
        <p:grpSpPr bwMode="auto">
          <a:xfrm>
            <a:off x="0" y="1150938"/>
            <a:ext cx="985838" cy="985837"/>
            <a:chOff x="0" y="2148396"/>
            <a:chExt cx="985423" cy="985421"/>
          </a:xfrm>
        </p:grpSpPr>
        <p:cxnSp>
          <p:nvCxnSpPr>
            <p:cNvPr id="45" name="Straight Connector 44">
              <a:extLst>
                <a:ext uri="{FF2B5EF4-FFF2-40B4-BE49-F238E27FC236}">
                  <a16:creationId xmlns:a16="http://schemas.microsoft.com/office/drawing/2014/main" id="{FE02D9A0-377D-29BB-2C36-D7D904F416BF}"/>
                </a:ext>
              </a:extLst>
            </p:cNvPr>
            <p:cNvCxnSpPr/>
            <p:nvPr/>
          </p:nvCxnSpPr>
          <p:spPr>
            <a:xfrm flipV="1">
              <a:off x="0" y="2148396"/>
              <a:ext cx="985423" cy="98542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E75A2E7-C3D6-2FDB-779C-CD59D7A6C2B0}"/>
                </a:ext>
              </a:extLst>
            </p:cNvPr>
            <p:cNvCxnSpPr/>
            <p:nvPr/>
          </p:nvCxnSpPr>
          <p:spPr>
            <a:xfrm>
              <a:off x="985423" y="2148396"/>
              <a:ext cx="0" cy="57601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326ACBB-9642-8C9A-E835-FCFD9023B385}"/>
                </a:ext>
              </a:extLst>
            </p:cNvPr>
            <p:cNvCxnSpPr/>
            <p:nvPr/>
          </p:nvCxnSpPr>
          <p:spPr>
            <a:xfrm flipH="1">
              <a:off x="407816" y="2148396"/>
              <a:ext cx="57760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BC609993-3B27-A065-B57C-2870B8A98CB1}"/>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Three Values</a:t>
            </a:r>
          </a:p>
        </p:txBody>
      </p:sp>
      <p:sp>
        <p:nvSpPr>
          <p:cNvPr id="3" name="Slide Number Placeholder 2">
            <a:extLst>
              <a:ext uri="{FF2B5EF4-FFF2-40B4-BE49-F238E27FC236}">
                <a16:creationId xmlns:a16="http://schemas.microsoft.com/office/drawing/2014/main" id="{753B781F-5289-07F2-A030-D5650A177788}"/>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D58A63AE-0064-F54A-AC02-02B9427410A6}" type="slidenum">
              <a:rPr lang="en-US">
                <a:solidFill>
                  <a:schemeClr val="tx1">
                    <a:alpha val="40000"/>
                  </a:schemeClr>
                </a:solidFill>
                <a:latin typeface="+mn-lt"/>
              </a:rPr>
              <a:pPr defTabSz="914330" fontAlgn="auto">
                <a:spcBef>
                  <a:spcPts val="0"/>
                </a:spcBef>
                <a:spcAft>
                  <a:spcPts val="0"/>
                </a:spcAft>
                <a:defRPr/>
              </a:pPr>
              <a:t>38</a:t>
            </a:fld>
            <a:endParaRPr lang="en-US" dirty="0">
              <a:solidFill>
                <a:schemeClr val="tx1">
                  <a:alpha val="40000"/>
                </a:schemeClr>
              </a:solidFill>
              <a:latin typeface="+mn-lt"/>
            </a:endParaRPr>
          </a:p>
        </p:txBody>
      </p:sp>
      <p:sp>
        <p:nvSpPr>
          <p:cNvPr id="4" name="Oval 3">
            <a:extLst>
              <a:ext uri="{FF2B5EF4-FFF2-40B4-BE49-F238E27FC236}">
                <a16:creationId xmlns:a16="http://schemas.microsoft.com/office/drawing/2014/main" id="{4309D776-DA25-271C-FF0D-DD5906D413E8}"/>
              </a:ext>
            </a:extLst>
          </p:cNvPr>
          <p:cNvSpPr/>
          <p:nvPr/>
        </p:nvSpPr>
        <p:spPr>
          <a:xfrm>
            <a:off x="1824038" y="2860675"/>
            <a:ext cx="2787650" cy="2789238"/>
          </a:xfrm>
          <a:prstGeom prst="ellipse">
            <a:avLst/>
          </a:prstGeom>
          <a:solidFill>
            <a:schemeClr val="bg1"/>
          </a:solidFill>
          <a:ln w="6350">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2400" b="1" dirty="0">
              <a:solidFill>
                <a:schemeClr val="tx1"/>
              </a:solidFill>
              <a:ea typeface="Open Sans ExtraBold" charset="0"/>
              <a:cs typeface="Open Sans ExtraBold" charset="0"/>
            </a:endParaRPr>
          </a:p>
        </p:txBody>
      </p:sp>
      <p:sp>
        <p:nvSpPr>
          <p:cNvPr id="5" name="Oval 4">
            <a:extLst>
              <a:ext uri="{FF2B5EF4-FFF2-40B4-BE49-F238E27FC236}">
                <a16:creationId xmlns:a16="http://schemas.microsoft.com/office/drawing/2014/main" id="{EA6B9FA4-3C4D-264D-BB81-188A1A65D36C}"/>
              </a:ext>
            </a:extLst>
          </p:cNvPr>
          <p:cNvSpPr/>
          <p:nvPr/>
        </p:nvSpPr>
        <p:spPr>
          <a:xfrm>
            <a:off x="7588250" y="2860675"/>
            <a:ext cx="2787650" cy="2789238"/>
          </a:xfrm>
          <a:prstGeom prst="ellipse">
            <a:avLst/>
          </a:prstGeom>
          <a:solidFill>
            <a:schemeClr val="bg1"/>
          </a:solidFill>
          <a:ln w="6350">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2400" b="1" dirty="0">
              <a:solidFill>
                <a:schemeClr val="tx1"/>
              </a:solidFill>
              <a:ea typeface="Open Sans ExtraBold" charset="0"/>
              <a:cs typeface="Open Sans ExtraBold" charset="0"/>
            </a:endParaRPr>
          </a:p>
        </p:txBody>
      </p:sp>
      <p:sp>
        <p:nvSpPr>
          <p:cNvPr id="6" name="Oval 5">
            <a:extLst>
              <a:ext uri="{FF2B5EF4-FFF2-40B4-BE49-F238E27FC236}">
                <a16:creationId xmlns:a16="http://schemas.microsoft.com/office/drawing/2014/main" id="{84AE3C09-9AC9-5901-2AAE-9FD1596269D4}"/>
              </a:ext>
            </a:extLst>
          </p:cNvPr>
          <p:cNvSpPr>
            <a:spLocks noChangeArrowheads="1"/>
          </p:cNvSpPr>
          <p:nvPr/>
        </p:nvSpPr>
        <p:spPr bwMode="auto">
          <a:xfrm>
            <a:off x="4430713" y="2374900"/>
            <a:ext cx="3330575" cy="3330575"/>
          </a:xfrm>
          <a:prstGeom prst="ellipse">
            <a:avLst/>
          </a:prstGeom>
          <a:solidFill>
            <a:schemeClr val="bg1"/>
          </a:solidFill>
          <a:ln w="25400">
            <a:solidFill>
              <a:schemeClr val="accent1"/>
            </a:solidFill>
            <a:miter lim="800000"/>
            <a:headEnd/>
            <a:tailEnd/>
          </a:ln>
          <a:effectLst>
            <a:outerShdw blurRad="838200" sx="102000" sy="102000" algn="ctr" rotWithShape="0">
              <a:schemeClr val="accent1">
                <a:alpha val="17000"/>
              </a:schemeClr>
            </a:outerShdw>
          </a:effectLst>
        </p:spPr>
        <p:txBody>
          <a:bodyPr anchor="ct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fontAlgn="base">
              <a:spcBef>
                <a:spcPct val="0"/>
              </a:spcBef>
              <a:spcAft>
                <a:spcPct val="0"/>
              </a:spcAft>
              <a:defRPr>
                <a:solidFill>
                  <a:schemeClr val="tx1"/>
                </a:solidFill>
                <a:latin typeface="Open Sans" panose="020B0606030504020204" pitchFamily="34" charset="0"/>
              </a:defRPr>
            </a:lvl6pPr>
            <a:lvl7pPr marL="2971800" indent="-228600" defTabSz="912813" fontAlgn="base">
              <a:spcBef>
                <a:spcPct val="0"/>
              </a:spcBef>
              <a:spcAft>
                <a:spcPct val="0"/>
              </a:spcAft>
              <a:defRPr>
                <a:solidFill>
                  <a:schemeClr val="tx1"/>
                </a:solidFill>
                <a:latin typeface="Open Sans" panose="020B0606030504020204" pitchFamily="34" charset="0"/>
              </a:defRPr>
            </a:lvl7pPr>
            <a:lvl8pPr marL="3429000" indent="-228600" defTabSz="912813" fontAlgn="base">
              <a:spcBef>
                <a:spcPct val="0"/>
              </a:spcBef>
              <a:spcAft>
                <a:spcPct val="0"/>
              </a:spcAft>
              <a:defRPr>
                <a:solidFill>
                  <a:schemeClr val="tx1"/>
                </a:solidFill>
                <a:latin typeface="Open Sans" panose="020B0606030504020204" pitchFamily="34" charset="0"/>
              </a:defRPr>
            </a:lvl8pPr>
            <a:lvl9pPr marL="3886200" indent="-228600" defTabSz="912813" fontAlgn="base">
              <a:spcBef>
                <a:spcPct val="0"/>
              </a:spcBef>
              <a:spcAft>
                <a:spcPct val="0"/>
              </a:spcAft>
              <a:defRPr>
                <a:solidFill>
                  <a:schemeClr val="tx1"/>
                </a:solidFill>
                <a:latin typeface="Open Sans" panose="020B0606030504020204" pitchFamily="34" charset="0"/>
              </a:defRPr>
            </a:lvl9pPr>
          </a:lstStyle>
          <a:p>
            <a:pPr algn="ctr" eaLnBrk="1" hangingPunct="1">
              <a:defRPr/>
            </a:pPr>
            <a:endParaRPr lang="en-RO" altLang="en-RO" sz="2400" b="1">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A0CBCAA6-F5E5-60A5-E9A0-897B8317F35E}"/>
              </a:ext>
            </a:extLst>
          </p:cNvPr>
          <p:cNvSpPr txBox="1"/>
          <p:nvPr/>
        </p:nvSpPr>
        <p:spPr>
          <a:xfrm>
            <a:off x="2320684" y="4470692"/>
            <a:ext cx="1824254" cy="692497"/>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a:t>
            </a:r>
          </a:p>
        </p:txBody>
      </p:sp>
      <p:sp>
        <p:nvSpPr>
          <p:cNvPr id="83975" name="TextBox 7">
            <a:extLst>
              <a:ext uri="{FF2B5EF4-FFF2-40B4-BE49-F238E27FC236}">
                <a16:creationId xmlns:a16="http://schemas.microsoft.com/office/drawing/2014/main" id="{47041112-67BE-D707-EFB8-FD1571842A38}"/>
              </a:ext>
            </a:extLst>
          </p:cNvPr>
          <p:cNvSpPr txBox="1">
            <a:spLocks noChangeArrowheads="1"/>
          </p:cNvSpPr>
          <p:nvPr/>
        </p:nvSpPr>
        <p:spPr bwMode="auto">
          <a:xfrm>
            <a:off x="2759075" y="4119563"/>
            <a:ext cx="947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Write here</a:t>
            </a:r>
          </a:p>
        </p:txBody>
      </p:sp>
      <p:sp>
        <p:nvSpPr>
          <p:cNvPr id="83976" name="Freeform 1297">
            <a:extLst>
              <a:ext uri="{FF2B5EF4-FFF2-40B4-BE49-F238E27FC236}">
                <a16:creationId xmlns:a16="http://schemas.microsoft.com/office/drawing/2014/main" id="{1305CC7D-0B4F-5EF5-E1F2-0ADE1CCBA14F}"/>
              </a:ext>
            </a:extLst>
          </p:cNvPr>
          <p:cNvSpPr>
            <a:spLocks noEditPoints="1"/>
          </p:cNvSpPr>
          <p:nvPr/>
        </p:nvSpPr>
        <p:spPr bwMode="auto">
          <a:xfrm>
            <a:off x="8761413" y="3470275"/>
            <a:ext cx="495300" cy="500063"/>
          </a:xfrm>
          <a:custGeom>
            <a:avLst/>
            <a:gdLst>
              <a:gd name="T0" fmla="*/ 1200653634 w 160"/>
              <a:gd name="T1" fmla="*/ 166295951 h 160"/>
              <a:gd name="T2" fmla="*/ 950920279 w 160"/>
              <a:gd name="T3" fmla="*/ 528238425 h 160"/>
              <a:gd name="T4" fmla="*/ 672366654 w 160"/>
              <a:gd name="T5" fmla="*/ 528238425 h 160"/>
              <a:gd name="T6" fmla="*/ 470655729 w 160"/>
              <a:gd name="T7" fmla="*/ 254338293 h 160"/>
              <a:gd name="T8" fmla="*/ 249736451 w 160"/>
              <a:gd name="T9" fmla="*/ 254338293 h 160"/>
              <a:gd name="T10" fmla="*/ 422630203 w 160"/>
              <a:gd name="T11" fmla="*/ 352159992 h 160"/>
              <a:gd name="T12" fmla="*/ 585918231 w 160"/>
              <a:gd name="T13" fmla="*/ 714099340 h 160"/>
              <a:gd name="T14" fmla="*/ 278550529 w 160"/>
              <a:gd name="T15" fmla="*/ 1212990318 h 160"/>
              <a:gd name="T16" fmla="*/ 0 w 160"/>
              <a:gd name="T17" fmla="*/ 1340159464 h 160"/>
              <a:gd name="T18" fmla="*/ 336184875 w 160"/>
              <a:gd name="T19" fmla="*/ 1340159464 h 160"/>
              <a:gd name="T20" fmla="*/ 672366654 w 160"/>
              <a:gd name="T21" fmla="*/ 890177773 h 160"/>
              <a:gd name="T22" fmla="*/ 778023431 w 160"/>
              <a:gd name="T23" fmla="*/ 1222772800 h 160"/>
              <a:gd name="T24" fmla="*/ 806840604 w 160"/>
              <a:gd name="T25" fmla="*/ 1565150309 h 160"/>
              <a:gd name="T26" fmla="*/ 835654682 w 160"/>
              <a:gd name="T27" fmla="*/ 1222772800 h 160"/>
              <a:gd name="T28" fmla="*/ 950920279 w 160"/>
              <a:gd name="T29" fmla="*/ 890177773 h 160"/>
              <a:gd name="T30" fmla="*/ 1143022384 w 160"/>
              <a:gd name="T31" fmla="*/ 1164081031 h 160"/>
              <a:gd name="T32" fmla="*/ 1373550482 w 160"/>
              <a:gd name="T33" fmla="*/ 1164081031 h 160"/>
              <a:gd name="T34" fmla="*/ 1200653634 w 160"/>
              <a:gd name="T35" fmla="*/ 1066259332 h 160"/>
              <a:gd name="T36" fmla="*/ 1037365607 w 160"/>
              <a:gd name="T37" fmla="*/ 714099340 h 160"/>
              <a:gd name="T38" fmla="*/ 1258287981 w 160"/>
              <a:gd name="T39" fmla="*/ 293465097 h 160"/>
              <a:gd name="T40" fmla="*/ 1536838509 w 160"/>
              <a:gd name="T41" fmla="*/ 166295951 h 160"/>
              <a:gd name="T42" fmla="*/ 307367702 w 160"/>
              <a:gd name="T43" fmla="*/ 254338293 h 160"/>
              <a:gd name="T44" fmla="*/ 422630203 w 160"/>
              <a:gd name="T45" fmla="*/ 254338293 h 160"/>
              <a:gd name="T46" fmla="*/ 307367702 w 160"/>
              <a:gd name="T47" fmla="*/ 254338293 h 160"/>
              <a:gd name="T48" fmla="*/ 57631251 w 160"/>
              <a:gd name="T49" fmla="*/ 1340159464 h 160"/>
              <a:gd name="T50" fmla="*/ 278550529 w 160"/>
              <a:gd name="T51" fmla="*/ 1340159464 h 160"/>
              <a:gd name="T52" fmla="*/ 922103106 w 160"/>
              <a:gd name="T53" fmla="*/ 1398854358 h 160"/>
              <a:gd name="T54" fmla="*/ 701183828 w 160"/>
              <a:gd name="T55" fmla="*/ 1398854358 h 160"/>
              <a:gd name="T56" fmla="*/ 922103106 w 160"/>
              <a:gd name="T57" fmla="*/ 1398854358 h 160"/>
              <a:gd name="T58" fmla="*/ 643552577 w 160"/>
              <a:gd name="T59" fmla="*/ 714099340 h 160"/>
              <a:gd name="T60" fmla="*/ 979734356 w 160"/>
              <a:gd name="T61" fmla="*/ 714099340 h 160"/>
              <a:gd name="T62" fmla="*/ 1315919231 w 160"/>
              <a:gd name="T63" fmla="*/ 1164081031 h 160"/>
              <a:gd name="T64" fmla="*/ 1200653634 w 160"/>
              <a:gd name="T65" fmla="*/ 1164081031 h 160"/>
              <a:gd name="T66" fmla="*/ 1315919231 w 160"/>
              <a:gd name="T67" fmla="*/ 1164081031 h 160"/>
              <a:gd name="T68" fmla="*/ 1258287981 w 160"/>
              <a:gd name="T69" fmla="*/ 166295951 h 160"/>
              <a:gd name="T70" fmla="*/ 1479207259 w 160"/>
              <a:gd name="T71" fmla="*/ 166295951 h 1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0" h="160">
                <a:moveTo>
                  <a:pt x="143" y="0"/>
                </a:moveTo>
                <a:cubicBezTo>
                  <a:pt x="133" y="0"/>
                  <a:pt x="125" y="8"/>
                  <a:pt x="125" y="17"/>
                </a:cubicBezTo>
                <a:cubicBezTo>
                  <a:pt x="125" y="20"/>
                  <a:pt x="126" y="23"/>
                  <a:pt x="127" y="26"/>
                </a:cubicBezTo>
                <a:cubicBezTo>
                  <a:pt x="99" y="54"/>
                  <a:pt x="99" y="54"/>
                  <a:pt x="99" y="54"/>
                </a:cubicBezTo>
                <a:cubicBezTo>
                  <a:pt x="95" y="51"/>
                  <a:pt x="90" y="49"/>
                  <a:pt x="84" y="49"/>
                </a:cubicBezTo>
                <a:cubicBezTo>
                  <a:pt x="79" y="49"/>
                  <a:pt x="74" y="51"/>
                  <a:pt x="70" y="54"/>
                </a:cubicBezTo>
                <a:cubicBezTo>
                  <a:pt x="48" y="32"/>
                  <a:pt x="48" y="32"/>
                  <a:pt x="48" y="32"/>
                </a:cubicBezTo>
                <a:cubicBezTo>
                  <a:pt x="49" y="30"/>
                  <a:pt x="49" y="28"/>
                  <a:pt x="49" y="26"/>
                </a:cubicBezTo>
                <a:cubicBezTo>
                  <a:pt x="49" y="20"/>
                  <a:pt x="44" y="15"/>
                  <a:pt x="38" y="15"/>
                </a:cubicBezTo>
                <a:cubicBezTo>
                  <a:pt x="31" y="15"/>
                  <a:pt x="26" y="20"/>
                  <a:pt x="26" y="26"/>
                </a:cubicBezTo>
                <a:cubicBezTo>
                  <a:pt x="26" y="33"/>
                  <a:pt x="31" y="38"/>
                  <a:pt x="38" y="38"/>
                </a:cubicBezTo>
                <a:cubicBezTo>
                  <a:pt x="40" y="38"/>
                  <a:pt x="42" y="37"/>
                  <a:pt x="44" y="36"/>
                </a:cubicBezTo>
                <a:cubicBezTo>
                  <a:pt x="66" y="58"/>
                  <a:pt x="66" y="58"/>
                  <a:pt x="66" y="58"/>
                </a:cubicBezTo>
                <a:cubicBezTo>
                  <a:pt x="63" y="62"/>
                  <a:pt x="61" y="67"/>
                  <a:pt x="61" y="73"/>
                </a:cubicBezTo>
                <a:cubicBezTo>
                  <a:pt x="61" y="78"/>
                  <a:pt x="63" y="83"/>
                  <a:pt x="66" y="87"/>
                </a:cubicBezTo>
                <a:cubicBezTo>
                  <a:pt x="29" y="124"/>
                  <a:pt x="29" y="124"/>
                  <a:pt x="29" y="124"/>
                </a:cubicBezTo>
                <a:cubicBezTo>
                  <a:pt x="26" y="121"/>
                  <a:pt x="22" y="119"/>
                  <a:pt x="17" y="119"/>
                </a:cubicBezTo>
                <a:cubicBezTo>
                  <a:pt x="8" y="119"/>
                  <a:pt x="0" y="127"/>
                  <a:pt x="0" y="137"/>
                </a:cubicBezTo>
                <a:cubicBezTo>
                  <a:pt x="0" y="146"/>
                  <a:pt x="8" y="154"/>
                  <a:pt x="17" y="154"/>
                </a:cubicBezTo>
                <a:cubicBezTo>
                  <a:pt x="27" y="154"/>
                  <a:pt x="35" y="146"/>
                  <a:pt x="35" y="137"/>
                </a:cubicBezTo>
                <a:cubicBezTo>
                  <a:pt x="35" y="134"/>
                  <a:pt x="34" y="131"/>
                  <a:pt x="33" y="128"/>
                </a:cubicBezTo>
                <a:cubicBezTo>
                  <a:pt x="70" y="91"/>
                  <a:pt x="70" y="91"/>
                  <a:pt x="70" y="91"/>
                </a:cubicBezTo>
                <a:cubicBezTo>
                  <a:pt x="73" y="94"/>
                  <a:pt x="77" y="95"/>
                  <a:pt x="81" y="96"/>
                </a:cubicBezTo>
                <a:cubicBezTo>
                  <a:pt x="81" y="125"/>
                  <a:pt x="81" y="125"/>
                  <a:pt x="81" y="125"/>
                </a:cubicBezTo>
                <a:cubicBezTo>
                  <a:pt x="73" y="127"/>
                  <a:pt x="67" y="134"/>
                  <a:pt x="67" y="143"/>
                </a:cubicBezTo>
                <a:cubicBezTo>
                  <a:pt x="67" y="152"/>
                  <a:pt x="75" y="160"/>
                  <a:pt x="84" y="160"/>
                </a:cubicBezTo>
                <a:cubicBezTo>
                  <a:pt x="94" y="160"/>
                  <a:pt x="102" y="152"/>
                  <a:pt x="102" y="143"/>
                </a:cubicBezTo>
                <a:cubicBezTo>
                  <a:pt x="102" y="134"/>
                  <a:pt x="96" y="127"/>
                  <a:pt x="87" y="125"/>
                </a:cubicBezTo>
                <a:cubicBezTo>
                  <a:pt x="87" y="96"/>
                  <a:pt x="87" y="96"/>
                  <a:pt x="87" y="96"/>
                </a:cubicBezTo>
                <a:cubicBezTo>
                  <a:pt x="92" y="95"/>
                  <a:pt x="95" y="94"/>
                  <a:pt x="99" y="91"/>
                </a:cubicBezTo>
                <a:cubicBezTo>
                  <a:pt x="121" y="113"/>
                  <a:pt x="121" y="113"/>
                  <a:pt x="121" y="113"/>
                </a:cubicBezTo>
                <a:cubicBezTo>
                  <a:pt x="120" y="115"/>
                  <a:pt x="119" y="117"/>
                  <a:pt x="119" y="119"/>
                </a:cubicBezTo>
                <a:cubicBezTo>
                  <a:pt x="119" y="126"/>
                  <a:pt x="124" y="131"/>
                  <a:pt x="131" y="131"/>
                </a:cubicBezTo>
                <a:cubicBezTo>
                  <a:pt x="137" y="131"/>
                  <a:pt x="143" y="126"/>
                  <a:pt x="143" y="119"/>
                </a:cubicBezTo>
                <a:cubicBezTo>
                  <a:pt x="143" y="113"/>
                  <a:pt x="137" y="108"/>
                  <a:pt x="131" y="108"/>
                </a:cubicBezTo>
                <a:cubicBezTo>
                  <a:pt x="129" y="108"/>
                  <a:pt x="127" y="108"/>
                  <a:pt x="125" y="109"/>
                </a:cubicBezTo>
                <a:cubicBezTo>
                  <a:pt x="103" y="87"/>
                  <a:pt x="103" y="87"/>
                  <a:pt x="103" y="87"/>
                </a:cubicBezTo>
                <a:cubicBezTo>
                  <a:pt x="106" y="83"/>
                  <a:pt x="108" y="78"/>
                  <a:pt x="108" y="73"/>
                </a:cubicBezTo>
                <a:cubicBezTo>
                  <a:pt x="108" y="67"/>
                  <a:pt x="106" y="62"/>
                  <a:pt x="103" y="58"/>
                </a:cubicBezTo>
                <a:cubicBezTo>
                  <a:pt x="131" y="30"/>
                  <a:pt x="131" y="30"/>
                  <a:pt x="131" y="30"/>
                </a:cubicBezTo>
                <a:cubicBezTo>
                  <a:pt x="134" y="33"/>
                  <a:pt x="138" y="35"/>
                  <a:pt x="143" y="35"/>
                </a:cubicBezTo>
                <a:cubicBezTo>
                  <a:pt x="152" y="35"/>
                  <a:pt x="160" y="27"/>
                  <a:pt x="160" y="17"/>
                </a:cubicBezTo>
                <a:cubicBezTo>
                  <a:pt x="160" y="8"/>
                  <a:pt x="152" y="0"/>
                  <a:pt x="143" y="0"/>
                </a:cubicBezTo>
                <a:close/>
                <a:moveTo>
                  <a:pt x="32" y="26"/>
                </a:moveTo>
                <a:cubicBezTo>
                  <a:pt x="32" y="23"/>
                  <a:pt x="35" y="20"/>
                  <a:pt x="38" y="20"/>
                </a:cubicBezTo>
                <a:cubicBezTo>
                  <a:pt x="41" y="20"/>
                  <a:pt x="44" y="23"/>
                  <a:pt x="44" y="26"/>
                </a:cubicBezTo>
                <a:cubicBezTo>
                  <a:pt x="44" y="29"/>
                  <a:pt x="41" y="32"/>
                  <a:pt x="38" y="32"/>
                </a:cubicBezTo>
                <a:cubicBezTo>
                  <a:pt x="35" y="32"/>
                  <a:pt x="32" y="29"/>
                  <a:pt x="32" y="26"/>
                </a:cubicBezTo>
                <a:close/>
                <a:moveTo>
                  <a:pt x="17" y="148"/>
                </a:moveTo>
                <a:cubicBezTo>
                  <a:pt x="11" y="148"/>
                  <a:pt x="6" y="143"/>
                  <a:pt x="6" y="137"/>
                </a:cubicBezTo>
                <a:cubicBezTo>
                  <a:pt x="6" y="130"/>
                  <a:pt x="11" y="125"/>
                  <a:pt x="17" y="125"/>
                </a:cubicBezTo>
                <a:cubicBezTo>
                  <a:pt x="24" y="125"/>
                  <a:pt x="29" y="130"/>
                  <a:pt x="29" y="137"/>
                </a:cubicBezTo>
                <a:cubicBezTo>
                  <a:pt x="29" y="143"/>
                  <a:pt x="24" y="148"/>
                  <a:pt x="17" y="148"/>
                </a:cubicBezTo>
                <a:close/>
                <a:moveTo>
                  <a:pt x="96" y="143"/>
                </a:moveTo>
                <a:cubicBezTo>
                  <a:pt x="96" y="149"/>
                  <a:pt x="91" y="154"/>
                  <a:pt x="84" y="154"/>
                </a:cubicBezTo>
                <a:cubicBezTo>
                  <a:pt x="78" y="154"/>
                  <a:pt x="73" y="149"/>
                  <a:pt x="73" y="143"/>
                </a:cubicBezTo>
                <a:cubicBezTo>
                  <a:pt x="73" y="136"/>
                  <a:pt x="78" y="131"/>
                  <a:pt x="84" y="131"/>
                </a:cubicBezTo>
                <a:cubicBezTo>
                  <a:pt x="91" y="131"/>
                  <a:pt x="96" y="136"/>
                  <a:pt x="96" y="143"/>
                </a:cubicBezTo>
                <a:close/>
                <a:moveTo>
                  <a:pt x="84" y="90"/>
                </a:moveTo>
                <a:cubicBezTo>
                  <a:pt x="75" y="90"/>
                  <a:pt x="67" y="82"/>
                  <a:pt x="67" y="73"/>
                </a:cubicBezTo>
                <a:cubicBezTo>
                  <a:pt x="67" y="63"/>
                  <a:pt x="75" y="55"/>
                  <a:pt x="84" y="55"/>
                </a:cubicBezTo>
                <a:cubicBezTo>
                  <a:pt x="94" y="55"/>
                  <a:pt x="102" y="63"/>
                  <a:pt x="102" y="73"/>
                </a:cubicBezTo>
                <a:cubicBezTo>
                  <a:pt x="102" y="82"/>
                  <a:pt x="94" y="90"/>
                  <a:pt x="84" y="90"/>
                </a:cubicBezTo>
                <a:close/>
                <a:moveTo>
                  <a:pt x="137" y="119"/>
                </a:moveTo>
                <a:cubicBezTo>
                  <a:pt x="137" y="122"/>
                  <a:pt x="134" y="125"/>
                  <a:pt x="131" y="125"/>
                </a:cubicBezTo>
                <a:cubicBezTo>
                  <a:pt x="128" y="125"/>
                  <a:pt x="125" y="122"/>
                  <a:pt x="125" y="119"/>
                </a:cubicBezTo>
                <a:cubicBezTo>
                  <a:pt x="125" y="116"/>
                  <a:pt x="128" y="113"/>
                  <a:pt x="131" y="113"/>
                </a:cubicBezTo>
                <a:cubicBezTo>
                  <a:pt x="134" y="113"/>
                  <a:pt x="137" y="116"/>
                  <a:pt x="137" y="119"/>
                </a:cubicBezTo>
                <a:close/>
                <a:moveTo>
                  <a:pt x="143" y="29"/>
                </a:moveTo>
                <a:cubicBezTo>
                  <a:pt x="136" y="29"/>
                  <a:pt x="131" y="24"/>
                  <a:pt x="131" y="17"/>
                </a:cubicBezTo>
                <a:cubicBezTo>
                  <a:pt x="131" y="11"/>
                  <a:pt x="136" y="6"/>
                  <a:pt x="143" y="6"/>
                </a:cubicBezTo>
                <a:cubicBezTo>
                  <a:pt x="149" y="6"/>
                  <a:pt x="154" y="11"/>
                  <a:pt x="154" y="17"/>
                </a:cubicBezTo>
                <a:cubicBezTo>
                  <a:pt x="154" y="24"/>
                  <a:pt x="149" y="29"/>
                  <a:pt x="143"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83977" name="Freeform 1311">
            <a:extLst>
              <a:ext uri="{FF2B5EF4-FFF2-40B4-BE49-F238E27FC236}">
                <a16:creationId xmlns:a16="http://schemas.microsoft.com/office/drawing/2014/main" id="{A44F9E29-D10F-1A7A-2BE5-945D0BA81DDD}"/>
              </a:ext>
            </a:extLst>
          </p:cNvPr>
          <p:cNvSpPr>
            <a:spLocks noEditPoints="1"/>
          </p:cNvSpPr>
          <p:nvPr/>
        </p:nvSpPr>
        <p:spPr bwMode="auto">
          <a:xfrm>
            <a:off x="2928938" y="3511550"/>
            <a:ext cx="546100" cy="368300"/>
          </a:xfrm>
          <a:custGeom>
            <a:avLst/>
            <a:gdLst>
              <a:gd name="T0" fmla="*/ 1863910976 w 160"/>
              <a:gd name="T1" fmla="*/ 35542671 h 107"/>
              <a:gd name="T2" fmla="*/ 1863910976 w 160"/>
              <a:gd name="T3" fmla="*/ 23695114 h 107"/>
              <a:gd name="T4" fmla="*/ 1863910976 w 160"/>
              <a:gd name="T5" fmla="*/ 11847557 h 107"/>
              <a:gd name="T6" fmla="*/ 1863910976 w 160"/>
              <a:gd name="T7" fmla="*/ 11847557 h 107"/>
              <a:gd name="T8" fmla="*/ 1852261980 w 160"/>
              <a:gd name="T9" fmla="*/ 11847557 h 107"/>
              <a:gd name="T10" fmla="*/ 1840612984 w 160"/>
              <a:gd name="T11" fmla="*/ 0 h 107"/>
              <a:gd name="T12" fmla="*/ 1828963989 w 160"/>
              <a:gd name="T13" fmla="*/ 0 h 107"/>
              <a:gd name="T14" fmla="*/ 1828963989 w 160"/>
              <a:gd name="T15" fmla="*/ 0 h 107"/>
              <a:gd name="T16" fmla="*/ 0 w 160"/>
              <a:gd name="T17" fmla="*/ 402823822 h 107"/>
              <a:gd name="T18" fmla="*/ 535874278 w 160"/>
              <a:gd name="T19" fmla="*/ 710863747 h 107"/>
              <a:gd name="T20" fmla="*/ 617420660 w 160"/>
              <a:gd name="T21" fmla="*/ 1232166581 h 107"/>
              <a:gd name="T22" fmla="*/ 629069656 w 160"/>
              <a:gd name="T23" fmla="*/ 1232166581 h 107"/>
              <a:gd name="T24" fmla="*/ 629069656 w 160"/>
              <a:gd name="T25" fmla="*/ 1244014138 h 107"/>
              <a:gd name="T26" fmla="*/ 629069656 w 160"/>
              <a:gd name="T27" fmla="*/ 1255861695 h 107"/>
              <a:gd name="T28" fmla="*/ 640718651 w 160"/>
              <a:gd name="T29" fmla="*/ 1255861695 h 107"/>
              <a:gd name="T30" fmla="*/ 640718651 w 160"/>
              <a:gd name="T31" fmla="*/ 1255861695 h 107"/>
              <a:gd name="T32" fmla="*/ 652367647 w 160"/>
              <a:gd name="T33" fmla="*/ 1267709252 h 107"/>
              <a:gd name="T34" fmla="*/ 652367647 w 160"/>
              <a:gd name="T35" fmla="*/ 1267709252 h 107"/>
              <a:gd name="T36" fmla="*/ 652367647 w 160"/>
              <a:gd name="T37" fmla="*/ 1267709252 h 107"/>
              <a:gd name="T38" fmla="*/ 675669051 w 160"/>
              <a:gd name="T39" fmla="*/ 1255861695 h 107"/>
              <a:gd name="T40" fmla="*/ 1386285089 w 160"/>
              <a:gd name="T41" fmla="*/ 1255861695 h 107"/>
              <a:gd name="T42" fmla="*/ 1409583081 w 160"/>
              <a:gd name="T43" fmla="*/ 1255861695 h 107"/>
              <a:gd name="T44" fmla="*/ 1863910976 w 160"/>
              <a:gd name="T45" fmla="*/ 47390228 h 107"/>
              <a:gd name="T46" fmla="*/ 1863910976 w 160"/>
              <a:gd name="T47" fmla="*/ 35542671 h 107"/>
              <a:gd name="T48" fmla="*/ 1502778459 w 160"/>
              <a:gd name="T49" fmla="*/ 236954582 h 107"/>
              <a:gd name="T50" fmla="*/ 757215434 w 160"/>
              <a:gd name="T51" fmla="*/ 793800088 h 107"/>
              <a:gd name="T52" fmla="*/ 757215434 w 160"/>
              <a:gd name="T53" fmla="*/ 805647645 h 107"/>
              <a:gd name="T54" fmla="*/ 745563025 w 160"/>
              <a:gd name="T55" fmla="*/ 805647645 h 107"/>
              <a:gd name="T56" fmla="*/ 745563025 w 160"/>
              <a:gd name="T57" fmla="*/ 805647645 h 107"/>
              <a:gd name="T58" fmla="*/ 594122669 w 160"/>
              <a:gd name="T59" fmla="*/ 710863747 h 107"/>
              <a:gd name="T60" fmla="*/ 710616038 w 160"/>
              <a:gd name="T61" fmla="*/ 1149230240 h 107"/>
              <a:gd name="T62" fmla="*/ 931957194 w 160"/>
              <a:gd name="T63" fmla="*/ 959669328 h 107"/>
              <a:gd name="T64" fmla="*/ 838758403 w 160"/>
              <a:gd name="T65" fmla="*/ 1066297341 h 107"/>
              <a:gd name="T66" fmla="*/ 1619271828 w 160"/>
              <a:gd name="T67" fmla="*/ 106631455 h 107"/>
              <a:gd name="T68" fmla="*/ 116493369 w 160"/>
              <a:gd name="T69" fmla="*/ 426518936 h 107"/>
              <a:gd name="T70" fmla="*/ 1386285089 w 160"/>
              <a:gd name="T71" fmla="*/ 1184776353 h 107"/>
              <a:gd name="T72" fmla="*/ 827109408 w 160"/>
              <a:gd name="T73" fmla="*/ 817495202 h 107"/>
              <a:gd name="T74" fmla="*/ 1386285089 w 160"/>
              <a:gd name="T75" fmla="*/ 1184776353 h 1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0" h="107">
                <a:moveTo>
                  <a:pt x="160" y="3"/>
                </a:moveTo>
                <a:cubicBezTo>
                  <a:pt x="160" y="3"/>
                  <a:pt x="160" y="3"/>
                  <a:pt x="160" y="3"/>
                </a:cubicBezTo>
                <a:cubicBezTo>
                  <a:pt x="160" y="3"/>
                  <a:pt x="160" y="3"/>
                  <a:pt x="160" y="2"/>
                </a:cubicBezTo>
                <a:cubicBezTo>
                  <a:pt x="160" y="2"/>
                  <a:pt x="160" y="2"/>
                  <a:pt x="160" y="2"/>
                </a:cubicBezTo>
                <a:cubicBezTo>
                  <a:pt x="160" y="2"/>
                  <a:pt x="160" y="2"/>
                  <a:pt x="160" y="1"/>
                </a:cubicBezTo>
                <a:cubicBezTo>
                  <a:pt x="160" y="1"/>
                  <a:pt x="160" y="1"/>
                  <a:pt x="160" y="1"/>
                </a:cubicBezTo>
                <a:cubicBezTo>
                  <a:pt x="160" y="1"/>
                  <a:pt x="160" y="1"/>
                  <a:pt x="160" y="1"/>
                </a:cubicBezTo>
                <a:cubicBezTo>
                  <a:pt x="160" y="1"/>
                  <a:pt x="160" y="1"/>
                  <a:pt x="160" y="1"/>
                </a:cubicBezTo>
                <a:cubicBezTo>
                  <a:pt x="160" y="1"/>
                  <a:pt x="160" y="1"/>
                  <a:pt x="160" y="1"/>
                </a:cubicBezTo>
                <a:cubicBezTo>
                  <a:pt x="159" y="1"/>
                  <a:pt x="159" y="1"/>
                  <a:pt x="159" y="1"/>
                </a:cubicBezTo>
                <a:cubicBezTo>
                  <a:pt x="159" y="0"/>
                  <a:pt x="159" y="0"/>
                  <a:pt x="159" y="0"/>
                </a:cubicBezTo>
                <a:cubicBezTo>
                  <a:pt x="159" y="0"/>
                  <a:pt x="158" y="0"/>
                  <a:pt x="158" y="0"/>
                </a:cubicBezTo>
                <a:cubicBezTo>
                  <a:pt x="158" y="0"/>
                  <a:pt x="158" y="0"/>
                  <a:pt x="158" y="0"/>
                </a:cubicBezTo>
                <a:cubicBezTo>
                  <a:pt x="158" y="0"/>
                  <a:pt x="157" y="0"/>
                  <a:pt x="157" y="0"/>
                </a:cubicBezTo>
                <a:cubicBezTo>
                  <a:pt x="157" y="0"/>
                  <a:pt x="157" y="0"/>
                  <a:pt x="157" y="0"/>
                </a:cubicBezTo>
                <a:cubicBezTo>
                  <a:pt x="157" y="0"/>
                  <a:pt x="157" y="0"/>
                  <a:pt x="157" y="0"/>
                </a:cubicBezTo>
                <a:cubicBezTo>
                  <a:pt x="2" y="32"/>
                  <a:pt x="2" y="32"/>
                  <a:pt x="2" y="32"/>
                </a:cubicBezTo>
                <a:cubicBezTo>
                  <a:pt x="1" y="32"/>
                  <a:pt x="0" y="33"/>
                  <a:pt x="0" y="34"/>
                </a:cubicBezTo>
                <a:cubicBezTo>
                  <a:pt x="0" y="35"/>
                  <a:pt x="0" y="36"/>
                  <a:pt x="1" y="37"/>
                </a:cubicBezTo>
                <a:cubicBezTo>
                  <a:pt x="46" y="60"/>
                  <a:pt x="46" y="60"/>
                  <a:pt x="46" y="60"/>
                </a:cubicBezTo>
                <a:cubicBezTo>
                  <a:pt x="53" y="103"/>
                  <a:pt x="53" y="103"/>
                  <a:pt x="53" y="103"/>
                </a:cubicBezTo>
                <a:cubicBezTo>
                  <a:pt x="53" y="103"/>
                  <a:pt x="54" y="104"/>
                  <a:pt x="53" y="104"/>
                </a:cubicBezTo>
                <a:cubicBezTo>
                  <a:pt x="53" y="104"/>
                  <a:pt x="53" y="104"/>
                  <a:pt x="53" y="104"/>
                </a:cubicBezTo>
                <a:cubicBezTo>
                  <a:pt x="54" y="104"/>
                  <a:pt x="54" y="104"/>
                  <a:pt x="54" y="104"/>
                </a:cubicBezTo>
                <a:cubicBezTo>
                  <a:pt x="54" y="105"/>
                  <a:pt x="54" y="105"/>
                  <a:pt x="54" y="105"/>
                </a:cubicBezTo>
                <a:cubicBezTo>
                  <a:pt x="54" y="105"/>
                  <a:pt x="54" y="105"/>
                  <a:pt x="54" y="105"/>
                </a:cubicBezTo>
                <a:cubicBezTo>
                  <a:pt x="54" y="105"/>
                  <a:pt x="54" y="105"/>
                  <a:pt x="54" y="105"/>
                </a:cubicBezTo>
                <a:cubicBezTo>
                  <a:pt x="54" y="105"/>
                  <a:pt x="54" y="105"/>
                  <a:pt x="54" y="106"/>
                </a:cubicBezTo>
                <a:cubicBezTo>
                  <a:pt x="54" y="106"/>
                  <a:pt x="54" y="106"/>
                  <a:pt x="54" y="106"/>
                </a:cubicBezTo>
                <a:cubicBezTo>
                  <a:pt x="54" y="106"/>
                  <a:pt x="54" y="106"/>
                  <a:pt x="55" y="106"/>
                </a:cubicBezTo>
                <a:cubicBezTo>
                  <a:pt x="55" y="106"/>
                  <a:pt x="55" y="106"/>
                  <a:pt x="55" y="106"/>
                </a:cubicBezTo>
                <a:cubicBezTo>
                  <a:pt x="55" y="106"/>
                  <a:pt x="55" y="106"/>
                  <a:pt x="55" y="106"/>
                </a:cubicBezTo>
                <a:cubicBezTo>
                  <a:pt x="55" y="106"/>
                  <a:pt x="55" y="106"/>
                  <a:pt x="55" y="106"/>
                </a:cubicBezTo>
                <a:cubicBezTo>
                  <a:pt x="56" y="106"/>
                  <a:pt x="56" y="107"/>
                  <a:pt x="56" y="107"/>
                </a:cubicBezTo>
                <a:cubicBezTo>
                  <a:pt x="56" y="107"/>
                  <a:pt x="56" y="107"/>
                  <a:pt x="56" y="107"/>
                </a:cubicBezTo>
                <a:cubicBezTo>
                  <a:pt x="56" y="107"/>
                  <a:pt x="56" y="107"/>
                  <a:pt x="56" y="107"/>
                </a:cubicBezTo>
                <a:cubicBezTo>
                  <a:pt x="56" y="107"/>
                  <a:pt x="56" y="107"/>
                  <a:pt x="56" y="107"/>
                </a:cubicBezTo>
                <a:cubicBezTo>
                  <a:pt x="56" y="107"/>
                  <a:pt x="56" y="107"/>
                  <a:pt x="56" y="107"/>
                </a:cubicBezTo>
                <a:cubicBezTo>
                  <a:pt x="56" y="107"/>
                  <a:pt x="56" y="107"/>
                  <a:pt x="56" y="107"/>
                </a:cubicBezTo>
                <a:cubicBezTo>
                  <a:pt x="57" y="107"/>
                  <a:pt x="58" y="106"/>
                  <a:pt x="58" y="106"/>
                </a:cubicBezTo>
                <a:cubicBezTo>
                  <a:pt x="88" y="86"/>
                  <a:pt x="88" y="86"/>
                  <a:pt x="88" y="86"/>
                </a:cubicBezTo>
                <a:cubicBezTo>
                  <a:pt x="119" y="106"/>
                  <a:pt x="119" y="106"/>
                  <a:pt x="119" y="106"/>
                </a:cubicBezTo>
                <a:cubicBezTo>
                  <a:pt x="119" y="106"/>
                  <a:pt x="120" y="107"/>
                  <a:pt x="120" y="107"/>
                </a:cubicBezTo>
                <a:cubicBezTo>
                  <a:pt x="120" y="107"/>
                  <a:pt x="121" y="106"/>
                  <a:pt x="121" y="106"/>
                </a:cubicBezTo>
                <a:cubicBezTo>
                  <a:pt x="122" y="106"/>
                  <a:pt x="122" y="106"/>
                  <a:pt x="123" y="105"/>
                </a:cubicBezTo>
                <a:cubicBezTo>
                  <a:pt x="160" y="4"/>
                  <a:pt x="160" y="4"/>
                  <a:pt x="160" y="4"/>
                </a:cubicBezTo>
                <a:cubicBezTo>
                  <a:pt x="160" y="3"/>
                  <a:pt x="160" y="3"/>
                  <a:pt x="160" y="3"/>
                </a:cubicBezTo>
                <a:cubicBezTo>
                  <a:pt x="160" y="3"/>
                  <a:pt x="160" y="3"/>
                  <a:pt x="160" y="3"/>
                </a:cubicBezTo>
                <a:cubicBezTo>
                  <a:pt x="160" y="3"/>
                  <a:pt x="160" y="3"/>
                  <a:pt x="160" y="3"/>
                </a:cubicBezTo>
                <a:close/>
                <a:moveTo>
                  <a:pt x="129" y="20"/>
                </a:moveTo>
                <a:cubicBezTo>
                  <a:pt x="65" y="67"/>
                  <a:pt x="65" y="67"/>
                  <a:pt x="65" y="67"/>
                </a:cubicBezTo>
                <a:cubicBezTo>
                  <a:pt x="65" y="67"/>
                  <a:pt x="65" y="67"/>
                  <a:pt x="65" y="67"/>
                </a:cubicBezTo>
                <a:cubicBezTo>
                  <a:pt x="65" y="67"/>
                  <a:pt x="65" y="67"/>
                  <a:pt x="65" y="67"/>
                </a:cubicBezTo>
                <a:cubicBezTo>
                  <a:pt x="65" y="68"/>
                  <a:pt x="65" y="68"/>
                  <a:pt x="65" y="68"/>
                </a:cubicBezTo>
                <a:cubicBezTo>
                  <a:pt x="65" y="68"/>
                  <a:pt x="65" y="68"/>
                  <a:pt x="65" y="68"/>
                </a:cubicBezTo>
                <a:cubicBezTo>
                  <a:pt x="64" y="68"/>
                  <a:pt x="64" y="68"/>
                  <a:pt x="64" y="68"/>
                </a:cubicBezTo>
                <a:cubicBezTo>
                  <a:pt x="64" y="68"/>
                  <a:pt x="64" y="68"/>
                  <a:pt x="64" y="68"/>
                </a:cubicBezTo>
                <a:cubicBezTo>
                  <a:pt x="64" y="68"/>
                  <a:pt x="64" y="68"/>
                  <a:pt x="64" y="68"/>
                </a:cubicBezTo>
                <a:cubicBezTo>
                  <a:pt x="57" y="92"/>
                  <a:pt x="57" y="92"/>
                  <a:pt x="57" y="92"/>
                </a:cubicBezTo>
                <a:cubicBezTo>
                  <a:pt x="51" y="60"/>
                  <a:pt x="51" y="60"/>
                  <a:pt x="51" y="60"/>
                </a:cubicBezTo>
                <a:lnTo>
                  <a:pt x="129" y="20"/>
                </a:lnTo>
                <a:close/>
                <a:moveTo>
                  <a:pt x="61" y="97"/>
                </a:moveTo>
                <a:cubicBezTo>
                  <a:pt x="68" y="73"/>
                  <a:pt x="68" y="73"/>
                  <a:pt x="68" y="73"/>
                </a:cubicBezTo>
                <a:cubicBezTo>
                  <a:pt x="80" y="81"/>
                  <a:pt x="80" y="81"/>
                  <a:pt x="80" y="81"/>
                </a:cubicBezTo>
                <a:cubicBezTo>
                  <a:pt x="83" y="83"/>
                  <a:pt x="83" y="83"/>
                  <a:pt x="83" y="83"/>
                </a:cubicBezTo>
                <a:cubicBezTo>
                  <a:pt x="72" y="90"/>
                  <a:pt x="72" y="90"/>
                  <a:pt x="72" y="90"/>
                </a:cubicBezTo>
                <a:lnTo>
                  <a:pt x="61" y="97"/>
                </a:lnTo>
                <a:close/>
                <a:moveTo>
                  <a:pt x="139" y="9"/>
                </a:moveTo>
                <a:cubicBezTo>
                  <a:pt x="48" y="56"/>
                  <a:pt x="48" y="56"/>
                  <a:pt x="48" y="56"/>
                </a:cubicBezTo>
                <a:cubicBezTo>
                  <a:pt x="10" y="36"/>
                  <a:pt x="10" y="36"/>
                  <a:pt x="10" y="36"/>
                </a:cubicBezTo>
                <a:lnTo>
                  <a:pt x="139" y="9"/>
                </a:lnTo>
                <a:close/>
                <a:moveTo>
                  <a:pt x="119" y="100"/>
                </a:moveTo>
                <a:cubicBezTo>
                  <a:pt x="78" y="73"/>
                  <a:pt x="78" y="73"/>
                  <a:pt x="78" y="73"/>
                </a:cubicBezTo>
                <a:cubicBezTo>
                  <a:pt x="71" y="69"/>
                  <a:pt x="71" y="69"/>
                  <a:pt x="71" y="69"/>
                </a:cubicBezTo>
                <a:cubicBezTo>
                  <a:pt x="152" y="10"/>
                  <a:pt x="152" y="10"/>
                  <a:pt x="152" y="10"/>
                </a:cubicBezTo>
                <a:lnTo>
                  <a:pt x="119"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83978" name="Freeform 60">
            <a:extLst>
              <a:ext uri="{FF2B5EF4-FFF2-40B4-BE49-F238E27FC236}">
                <a16:creationId xmlns:a16="http://schemas.microsoft.com/office/drawing/2014/main" id="{A1540EBB-FCAD-8093-DF97-362C01CBFA32}"/>
              </a:ext>
            </a:extLst>
          </p:cNvPr>
          <p:cNvSpPr>
            <a:spLocks noEditPoints="1"/>
          </p:cNvSpPr>
          <p:nvPr/>
        </p:nvSpPr>
        <p:spPr bwMode="auto">
          <a:xfrm>
            <a:off x="5775325" y="3114675"/>
            <a:ext cx="661988" cy="612775"/>
          </a:xfrm>
          <a:custGeom>
            <a:avLst/>
            <a:gdLst>
              <a:gd name="T0" fmla="*/ 2087930839 w 160"/>
              <a:gd name="T1" fmla="*/ 1842410167 h 147"/>
              <a:gd name="T2" fmla="*/ 2147483646 w 160"/>
              <a:gd name="T3" fmla="*/ 1807644565 h 147"/>
              <a:gd name="T4" fmla="*/ 2147483646 w 160"/>
              <a:gd name="T5" fmla="*/ 1685977463 h 147"/>
              <a:gd name="T6" fmla="*/ 2147483646 w 160"/>
              <a:gd name="T7" fmla="*/ 799533813 h 147"/>
              <a:gd name="T8" fmla="*/ 1574505359 w 160"/>
              <a:gd name="T9" fmla="*/ 278099805 h 147"/>
              <a:gd name="T10" fmla="*/ 1043963351 w 160"/>
              <a:gd name="T11" fmla="*/ 0 h 147"/>
              <a:gd name="T12" fmla="*/ 496313091 w 160"/>
              <a:gd name="T13" fmla="*/ 469293942 h 147"/>
              <a:gd name="T14" fmla="*/ 462084174 w 160"/>
              <a:gd name="T15" fmla="*/ 834299415 h 147"/>
              <a:gd name="T16" fmla="*/ 530537870 w 160"/>
              <a:gd name="T17" fmla="*/ 1164539286 h 147"/>
              <a:gd name="T18" fmla="*/ 684565928 w 160"/>
              <a:gd name="T19" fmla="*/ 1651216030 h 147"/>
              <a:gd name="T20" fmla="*/ 222485892 w 160"/>
              <a:gd name="T21" fmla="*/ 1981460069 h 147"/>
              <a:gd name="T22" fmla="*/ 0 w 160"/>
              <a:gd name="T23" fmla="*/ 2147483646 h 147"/>
              <a:gd name="T24" fmla="*/ 2105043229 w 160"/>
              <a:gd name="T25" fmla="*/ 2147483646 h 147"/>
              <a:gd name="T26" fmla="*/ 2147483646 w 160"/>
              <a:gd name="T27" fmla="*/ 2147483646 h 147"/>
              <a:gd name="T28" fmla="*/ 2002356478 w 160"/>
              <a:gd name="T29" fmla="*/ 2147483646 h 147"/>
              <a:gd name="T30" fmla="*/ 85570224 w 160"/>
              <a:gd name="T31" fmla="*/ 2147483646 h 147"/>
              <a:gd name="T32" fmla="*/ 667453538 w 160"/>
              <a:gd name="T33" fmla="*/ 1842410167 h 147"/>
              <a:gd name="T34" fmla="*/ 770136152 w 160"/>
              <a:gd name="T35" fmla="*/ 1460021893 h 147"/>
              <a:gd name="T36" fmla="*/ 616112232 w 160"/>
              <a:gd name="T37" fmla="*/ 1129777853 h 147"/>
              <a:gd name="T38" fmla="*/ 581883315 w 160"/>
              <a:gd name="T39" fmla="*/ 1095016419 h 147"/>
              <a:gd name="T40" fmla="*/ 547654398 w 160"/>
              <a:gd name="T41" fmla="*/ 834299415 h 147"/>
              <a:gd name="T42" fmla="*/ 598995704 w 160"/>
              <a:gd name="T43" fmla="*/ 747393747 h 147"/>
              <a:gd name="T44" fmla="*/ 598995704 w 160"/>
              <a:gd name="T45" fmla="*/ 451911141 h 147"/>
              <a:gd name="T46" fmla="*/ 1043963351 w 160"/>
              <a:gd name="T47" fmla="*/ 86905668 h 147"/>
              <a:gd name="T48" fmla="*/ 1506047525 w 160"/>
              <a:gd name="T49" fmla="*/ 365005473 h 147"/>
              <a:gd name="T50" fmla="*/ 1506047525 w 160"/>
              <a:gd name="T51" fmla="*/ 382388274 h 147"/>
              <a:gd name="T52" fmla="*/ 1506047525 w 160"/>
              <a:gd name="T53" fmla="*/ 399766907 h 147"/>
              <a:gd name="T54" fmla="*/ 1506047525 w 160"/>
              <a:gd name="T55" fmla="*/ 417149708 h 147"/>
              <a:gd name="T56" fmla="*/ 1506047525 w 160"/>
              <a:gd name="T57" fmla="*/ 434528340 h 147"/>
              <a:gd name="T58" fmla="*/ 1506047525 w 160"/>
              <a:gd name="T59" fmla="*/ 434528340 h 147"/>
              <a:gd name="T60" fmla="*/ 1506047525 w 160"/>
              <a:gd name="T61" fmla="*/ 747393747 h 147"/>
              <a:gd name="T62" fmla="*/ 1557388831 w 160"/>
              <a:gd name="T63" fmla="*/ 834299415 h 147"/>
              <a:gd name="T64" fmla="*/ 1488935135 w 160"/>
              <a:gd name="T65" fmla="*/ 1112399220 h 147"/>
              <a:gd name="T66" fmla="*/ 1454706218 w 160"/>
              <a:gd name="T67" fmla="*/ 1129777853 h 147"/>
              <a:gd name="T68" fmla="*/ 1283561633 w 160"/>
              <a:gd name="T69" fmla="*/ 1460021893 h 147"/>
              <a:gd name="T70" fmla="*/ 1283561633 w 160"/>
              <a:gd name="T71" fmla="*/ 1651216030 h 147"/>
              <a:gd name="T72" fmla="*/ 1283561633 w 160"/>
              <a:gd name="T73" fmla="*/ 1703360264 h 147"/>
              <a:gd name="T74" fmla="*/ 1283561633 w 160"/>
              <a:gd name="T75" fmla="*/ 1738121698 h 147"/>
              <a:gd name="T76" fmla="*/ 1300678160 w 160"/>
              <a:gd name="T77" fmla="*/ 1755504499 h 147"/>
              <a:gd name="T78" fmla="*/ 1334907077 w 160"/>
              <a:gd name="T79" fmla="*/ 1807644565 h 147"/>
              <a:gd name="T80" fmla="*/ 1403360773 w 160"/>
              <a:gd name="T81" fmla="*/ 1842410167 h 147"/>
              <a:gd name="T82" fmla="*/ 2002356478 w 160"/>
              <a:gd name="T83" fmla="*/ 2147483646 h 147"/>
              <a:gd name="T84" fmla="*/ 2147483646 w 160"/>
              <a:gd name="T85" fmla="*/ 2147483646 h 147"/>
              <a:gd name="T86" fmla="*/ 2105043229 w 160"/>
              <a:gd name="T87" fmla="*/ 2147483646 h 147"/>
              <a:gd name="T88" fmla="*/ 1557388831 w 160"/>
              <a:gd name="T89" fmla="*/ 1825027366 h 147"/>
              <a:gd name="T90" fmla="*/ 1488935135 w 160"/>
              <a:gd name="T91" fmla="*/ 1720738897 h 147"/>
              <a:gd name="T92" fmla="*/ 1386248384 w 160"/>
              <a:gd name="T93" fmla="*/ 1703360264 h 147"/>
              <a:gd name="T94" fmla="*/ 1369135994 w 160"/>
              <a:gd name="T95" fmla="*/ 1651216030 h 147"/>
              <a:gd name="T96" fmla="*/ 1403360773 w 160"/>
              <a:gd name="T97" fmla="*/ 1460021893 h 147"/>
              <a:gd name="T98" fmla="*/ 1642959055 w 160"/>
              <a:gd name="T99" fmla="*/ 1025493552 h 147"/>
              <a:gd name="T100" fmla="*/ 1591617748 w 160"/>
              <a:gd name="T101" fmla="*/ 712628145 h 147"/>
              <a:gd name="T102" fmla="*/ 1591617748 w 160"/>
              <a:gd name="T103" fmla="*/ 365005473 h 147"/>
              <a:gd name="T104" fmla="*/ 2147483646 w 160"/>
              <a:gd name="T105" fmla="*/ 799533813 h 147"/>
              <a:gd name="T106" fmla="*/ 2147483646 w 160"/>
              <a:gd name="T107" fmla="*/ 1668594662 h 147"/>
              <a:gd name="T108" fmla="*/ 2147483646 w 160"/>
              <a:gd name="T109" fmla="*/ 1720738897 h 147"/>
              <a:gd name="T110" fmla="*/ 1968131698 w 160"/>
              <a:gd name="T111" fmla="*/ 1755504499 h 147"/>
              <a:gd name="T112" fmla="*/ 2053701922 w 160"/>
              <a:gd name="T113" fmla="*/ 1929315835 h 147"/>
              <a:gd name="T114" fmla="*/ 2147483646 w 160"/>
              <a:gd name="T115" fmla="*/ 2147483646 h 1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0" h="147">
                <a:moveTo>
                  <a:pt x="148" y="117"/>
                </a:moveTo>
                <a:cubicBezTo>
                  <a:pt x="122" y="106"/>
                  <a:pt x="122" y="106"/>
                  <a:pt x="122" y="106"/>
                </a:cubicBezTo>
                <a:cubicBezTo>
                  <a:pt x="121" y="106"/>
                  <a:pt x="121" y="105"/>
                  <a:pt x="120" y="104"/>
                </a:cubicBezTo>
                <a:cubicBezTo>
                  <a:pt x="138" y="104"/>
                  <a:pt x="138" y="104"/>
                  <a:pt x="138" y="104"/>
                </a:cubicBezTo>
                <a:cubicBezTo>
                  <a:pt x="138" y="104"/>
                  <a:pt x="145" y="105"/>
                  <a:pt x="151" y="102"/>
                </a:cubicBezTo>
                <a:cubicBezTo>
                  <a:pt x="153" y="101"/>
                  <a:pt x="155" y="100"/>
                  <a:pt x="155" y="97"/>
                </a:cubicBezTo>
                <a:cubicBezTo>
                  <a:pt x="156" y="95"/>
                  <a:pt x="155" y="92"/>
                  <a:pt x="154" y="91"/>
                </a:cubicBezTo>
                <a:cubicBezTo>
                  <a:pt x="149" y="83"/>
                  <a:pt x="137" y="65"/>
                  <a:pt x="137" y="46"/>
                </a:cubicBezTo>
                <a:cubicBezTo>
                  <a:pt x="137" y="46"/>
                  <a:pt x="136" y="14"/>
                  <a:pt x="105" y="14"/>
                </a:cubicBezTo>
                <a:cubicBezTo>
                  <a:pt x="100" y="14"/>
                  <a:pt x="96" y="15"/>
                  <a:pt x="92" y="16"/>
                </a:cubicBezTo>
                <a:cubicBezTo>
                  <a:pt x="91" y="14"/>
                  <a:pt x="90" y="12"/>
                  <a:pt x="88" y="9"/>
                </a:cubicBezTo>
                <a:cubicBezTo>
                  <a:pt x="82" y="3"/>
                  <a:pt x="73" y="0"/>
                  <a:pt x="61" y="0"/>
                </a:cubicBezTo>
                <a:cubicBezTo>
                  <a:pt x="49" y="0"/>
                  <a:pt x="40" y="3"/>
                  <a:pt x="35" y="9"/>
                </a:cubicBezTo>
                <a:cubicBezTo>
                  <a:pt x="29" y="17"/>
                  <a:pt x="29" y="25"/>
                  <a:pt x="29" y="27"/>
                </a:cubicBezTo>
                <a:cubicBezTo>
                  <a:pt x="29" y="41"/>
                  <a:pt x="29" y="41"/>
                  <a:pt x="29" y="41"/>
                </a:cubicBezTo>
                <a:cubicBezTo>
                  <a:pt x="28" y="43"/>
                  <a:pt x="27" y="45"/>
                  <a:pt x="27" y="48"/>
                </a:cubicBezTo>
                <a:cubicBezTo>
                  <a:pt x="27" y="59"/>
                  <a:pt x="27" y="59"/>
                  <a:pt x="27" y="59"/>
                </a:cubicBezTo>
                <a:cubicBezTo>
                  <a:pt x="27" y="62"/>
                  <a:pt x="28" y="65"/>
                  <a:pt x="31" y="67"/>
                </a:cubicBezTo>
                <a:cubicBezTo>
                  <a:pt x="33" y="77"/>
                  <a:pt x="38" y="84"/>
                  <a:pt x="40" y="86"/>
                </a:cubicBezTo>
                <a:cubicBezTo>
                  <a:pt x="40" y="95"/>
                  <a:pt x="40" y="95"/>
                  <a:pt x="40" y="95"/>
                </a:cubicBezTo>
                <a:cubicBezTo>
                  <a:pt x="40" y="98"/>
                  <a:pt x="39" y="100"/>
                  <a:pt x="36" y="101"/>
                </a:cubicBezTo>
                <a:cubicBezTo>
                  <a:pt x="13" y="114"/>
                  <a:pt x="13" y="114"/>
                  <a:pt x="13" y="114"/>
                </a:cubicBezTo>
                <a:cubicBezTo>
                  <a:pt x="5" y="118"/>
                  <a:pt x="0" y="127"/>
                  <a:pt x="0" y="135"/>
                </a:cubicBezTo>
                <a:cubicBezTo>
                  <a:pt x="0" y="147"/>
                  <a:pt x="0" y="147"/>
                  <a:pt x="0" y="147"/>
                </a:cubicBezTo>
                <a:cubicBezTo>
                  <a:pt x="117" y="147"/>
                  <a:pt x="117" y="147"/>
                  <a:pt x="117" y="147"/>
                </a:cubicBezTo>
                <a:cubicBezTo>
                  <a:pt x="123" y="147"/>
                  <a:pt x="123" y="147"/>
                  <a:pt x="123" y="147"/>
                </a:cubicBezTo>
                <a:cubicBezTo>
                  <a:pt x="160" y="147"/>
                  <a:pt x="160" y="147"/>
                  <a:pt x="160" y="147"/>
                </a:cubicBezTo>
                <a:cubicBezTo>
                  <a:pt x="160" y="137"/>
                  <a:pt x="160" y="137"/>
                  <a:pt x="160" y="137"/>
                </a:cubicBezTo>
                <a:cubicBezTo>
                  <a:pt x="160" y="129"/>
                  <a:pt x="155" y="121"/>
                  <a:pt x="148" y="117"/>
                </a:cubicBezTo>
                <a:close/>
                <a:moveTo>
                  <a:pt x="117" y="141"/>
                </a:moveTo>
                <a:cubicBezTo>
                  <a:pt x="5" y="141"/>
                  <a:pt x="5" y="141"/>
                  <a:pt x="5" y="141"/>
                </a:cubicBezTo>
                <a:cubicBezTo>
                  <a:pt x="5" y="135"/>
                  <a:pt x="5" y="135"/>
                  <a:pt x="5" y="135"/>
                </a:cubicBezTo>
                <a:cubicBezTo>
                  <a:pt x="5" y="129"/>
                  <a:pt x="9" y="122"/>
                  <a:pt x="15" y="119"/>
                </a:cubicBezTo>
                <a:cubicBezTo>
                  <a:pt x="39" y="106"/>
                  <a:pt x="39" y="106"/>
                  <a:pt x="39" y="106"/>
                </a:cubicBezTo>
                <a:cubicBezTo>
                  <a:pt x="43" y="104"/>
                  <a:pt x="45" y="100"/>
                  <a:pt x="45" y="95"/>
                </a:cubicBezTo>
                <a:cubicBezTo>
                  <a:pt x="45" y="84"/>
                  <a:pt x="45" y="84"/>
                  <a:pt x="45" y="84"/>
                </a:cubicBezTo>
                <a:cubicBezTo>
                  <a:pt x="45" y="84"/>
                  <a:pt x="45" y="84"/>
                  <a:pt x="45" y="84"/>
                </a:cubicBezTo>
                <a:cubicBezTo>
                  <a:pt x="45" y="84"/>
                  <a:pt x="38" y="76"/>
                  <a:pt x="36" y="65"/>
                </a:cubicBezTo>
                <a:cubicBezTo>
                  <a:pt x="35" y="64"/>
                  <a:pt x="35" y="64"/>
                  <a:pt x="35" y="64"/>
                </a:cubicBezTo>
                <a:cubicBezTo>
                  <a:pt x="34" y="63"/>
                  <a:pt x="34" y="63"/>
                  <a:pt x="34" y="63"/>
                </a:cubicBezTo>
                <a:cubicBezTo>
                  <a:pt x="33" y="62"/>
                  <a:pt x="32" y="60"/>
                  <a:pt x="32" y="59"/>
                </a:cubicBezTo>
                <a:cubicBezTo>
                  <a:pt x="32" y="48"/>
                  <a:pt x="32" y="48"/>
                  <a:pt x="32" y="48"/>
                </a:cubicBezTo>
                <a:cubicBezTo>
                  <a:pt x="32" y="47"/>
                  <a:pt x="33" y="45"/>
                  <a:pt x="34" y="44"/>
                </a:cubicBezTo>
                <a:cubicBezTo>
                  <a:pt x="35" y="43"/>
                  <a:pt x="35" y="43"/>
                  <a:pt x="35" y="43"/>
                </a:cubicBezTo>
                <a:cubicBezTo>
                  <a:pt x="35" y="27"/>
                  <a:pt x="35" y="27"/>
                  <a:pt x="35" y="27"/>
                </a:cubicBezTo>
                <a:cubicBezTo>
                  <a:pt x="35" y="26"/>
                  <a:pt x="35" y="26"/>
                  <a:pt x="35" y="26"/>
                </a:cubicBezTo>
                <a:cubicBezTo>
                  <a:pt x="35" y="26"/>
                  <a:pt x="34" y="19"/>
                  <a:pt x="39" y="13"/>
                </a:cubicBezTo>
                <a:cubicBezTo>
                  <a:pt x="43" y="8"/>
                  <a:pt x="51" y="5"/>
                  <a:pt x="61" y="5"/>
                </a:cubicBezTo>
                <a:cubicBezTo>
                  <a:pt x="72" y="5"/>
                  <a:pt x="79" y="8"/>
                  <a:pt x="84" y="13"/>
                </a:cubicBezTo>
                <a:cubicBezTo>
                  <a:pt x="86" y="15"/>
                  <a:pt x="87" y="18"/>
                  <a:pt x="88" y="21"/>
                </a:cubicBezTo>
                <a:cubicBezTo>
                  <a:pt x="88" y="21"/>
                  <a:pt x="88" y="21"/>
                  <a:pt x="88" y="21"/>
                </a:cubicBezTo>
                <a:cubicBezTo>
                  <a:pt x="88" y="21"/>
                  <a:pt x="88" y="21"/>
                  <a:pt x="88" y="22"/>
                </a:cubicBezTo>
                <a:cubicBezTo>
                  <a:pt x="88" y="22"/>
                  <a:pt x="88" y="22"/>
                  <a:pt x="88" y="22"/>
                </a:cubicBezTo>
                <a:cubicBezTo>
                  <a:pt x="88" y="22"/>
                  <a:pt x="88" y="23"/>
                  <a:pt x="88" y="23"/>
                </a:cubicBezTo>
                <a:cubicBezTo>
                  <a:pt x="88" y="23"/>
                  <a:pt x="88" y="23"/>
                  <a:pt x="88" y="24"/>
                </a:cubicBezTo>
                <a:cubicBezTo>
                  <a:pt x="88" y="24"/>
                  <a:pt x="88" y="24"/>
                  <a:pt x="88" y="24"/>
                </a:cubicBezTo>
                <a:cubicBezTo>
                  <a:pt x="88" y="24"/>
                  <a:pt x="88" y="24"/>
                  <a:pt x="88" y="24"/>
                </a:cubicBezTo>
                <a:cubicBezTo>
                  <a:pt x="88" y="25"/>
                  <a:pt x="88" y="25"/>
                  <a:pt x="88" y="25"/>
                </a:cubicBezTo>
                <a:cubicBezTo>
                  <a:pt x="88" y="25"/>
                  <a:pt x="88" y="25"/>
                  <a:pt x="88" y="25"/>
                </a:cubicBezTo>
                <a:cubicBezTo>
                  <a:pt x="88" y="25"/>
                  <a:pt x="88" y="25"/>
                  <a:pt x="88" y="25"/>
                </a:cubicBezTo>
                <a:cubicBezTo>
                  <a:pt x="88" y="26"/>
                  <a:pt x="88" y="26"/>
                  <a:pt x="88" y="26"/>
                </a:cubicBezTo>
                <a:cubicBezTo>
                  <a:pt x="88" y="43"/>
                  <a:pt x="88" y="43"/>
                  <a:pt x="88" y="43"/>
                </a:cubicBezTo>
                <a:cubicBezTo>
                  <a:pt x="89" y="44"/>
                  <a:pt x="89" y="44"/>
                  <a:pt x="89" y="44"/>
                </a:cubicBezTo>
                <a:cubicBezTo>
                  <a:pt x="90" y="45"/>
                  <a:pt x="91" y="47"/>
                  <a:pt x="91" y="48"/>
                </a:cubicBezTo>
                <a:cubicBezTo>
                  <a:pt x="91" y="59"/>
                  <a:pt x="91" y="59"/>
                  <a:pt x="91" y="59"/>
                </a:cubicBezTo>
                <a:cubicBezTo>
                  <a:pt x="91" y="61"/>
                  <a:pt x="89" y="63"/>
                  <a:pt x="87" y="64"/>
                </a:cubicBezTo>
                <a:cubicBezTo>
                  <a:pt x="86" y="64"/>
                  <a:pt x="86" y="64"/>
                  <a:pt x="86" y="64"/>
                </a:cubicBezTo>
                <a:cubicBezTo>
                  <a:pt x="85" y="65"/>
                  <a:pt x="85" y="65"/>
                  <a:pt x="85" y="65"/>
                </a:cubicBezTo>
                <a:cubicBezTo>
                  <a:pt x="83" y="71"/>
                  <a:pt x="81" y="76"/>
                  <a:pt x="78" y="81"/>
                </a:cubicBezTo>
                <a:cubicBezTo>
                  <a:pt x="77" y="82"/>
                  <a:pt x="76" y="83"/>
                  <a:pt x="75" y="84"/>
                </a:cubicBezTo>
                <a:cubicBezTo>
                  <a:pt x="75" y="84"/>
                  <a:pt x="75" y="84"/>
                  <a:pt x="75" y="84"/>
                </a:cubicBezTo>
                <a:cubicBezTo>
                  <a:pt x="75" y="95"/>
                  <a:pt x="75" y="95"/>
                  <a:pt x="75" y="95"/>
                </a:cubicBezTo>
                <a:cubicBezTo>
                  <a:pt x="75" y="96"/>
                  <a:pt x="75" y="97"/>
                  <a:pt x="75" y="97"/>
                </a:cubicBezTo>
                <a:cubicBezTo>
                  <a:pt x="75" y="97"/>
                  <a:pt x="75" y="98"/>
                  <a:pt x="75" y="98"/>
                </a:cubicBezTo>
                <a:cubicBezTo>
                  <a:pt x="75" y="98"/>
                  <a:pt x="75" y="99"/>
                  <a:pt x="75" y="99"/>
                </a:cubicBezTo>
                <a:cubicBezTo>
                  <a:pt x="75" y="99"/>
                  <a:pt x="75" y="100"/>
                  <a:pt x="75" y="100"/>
                </a:cubicBezTo>
                <a:cubicBezTo>
                  <a:pt x="76" y="100"/>
                  <a:pt x="76" y="101"/>
                  <a:pt x="76" y="101"/>
                </a:cubicBezTo>
                <a:cubicBezTo>
                  <a:pt x="76" y="101"/>
                  <a:pt x="76" y="101"/>
                  <a:pt x="76" y="101"/>
                </a:cubicBezTo>
                <a:cubicBezTo>
                  <a:pt x="77" y="102"/>
                  <a:pt x="77" y="103"/>
                  <a:pt x="78" y="103"/>
                </a:cubicBezTo>
                <a:cubicBezTo>
                  <a:pt x="78" y="104"/>
                  <a:pt x="78" y="104"/>
                  <a:pt x="78" y="104"/>
                </a:cubicBezTo>
                <a:cubicBezTo>
                  <a:pt x="78" y="104"/>
                  <a:pt x="78" y="104"/>
                  <a:pt x="78" y="104"/>
                </a:cubicBezTo>
                <a:cubicBezTo>
                  <a:pt x="79" y="105"/>
                  <a:pt x="80" y="106"/>
                  <a:pt x="82" y="106"/>
                </a:cubicBezTo>
                <a:cubicBezTo>
                  <a:pt x="107" y="119"/>
                  <a:pt x="107" y="119"/>
                  <a:pt x="107" y="119"/>
                </a:cubicBezTo>
                <a:cubicBezTo>
                  <a:pt x="113" y="122"/>
                  <a:pt x="117" y="129"/>
                  <a:pt x="117" y="136"/>
                </a:cubicBezTo>
                <a:lnTo>
                  <a:pt x="117" y="141"/>
                </a:lnTo>
                <a:close/>
                <a:moveTo>
                  <a:pt x="155" y="141"/>
                </a:moveTo>
                <a:cubicBezTo>
                  <a:pt x="123" y="141"/>
                  <a:pt x="123" y="141"/>
                  <a:pt x="123" y="141"/>
                </a:cubicBezTo>
                <a:cubicBezTo>
                  <a:pt x="123" y="136"/>
                  <a:pt x="123" y="136"/>
                  <a:pt x="123" y="136"/>
                </a:cubicBezTo>
                <a:cubicBezTo>
                  <a:pt x="123" y="127"/>
                  <a:pt x="118" y="118"/>
                  <a:pt x="109" y="114"/>
                </a:cubicBezTo>
                <a:cubicBezTo>
                  <a:pt x="91" y="105"/>
                  <a:pt x="91" y="105"/>
                  <a:pt x="91" y="105"/>
                </a:cubicBezTo>
                <a:cubicBezTo>
                  <a:pt x="92" y="104"/>
                  <a:pt x="92" y="103"/>
                  <a:pt x="91" y="102"/>
                </a:cubicBezTo>
                <a:cubicBezTo>
                  <a:pt x="91" y="100"/>
                  <a:pt x="89" y="99"/>
                  <a:pt x="87" y="99"/>
                </a:cubicBezTo>
                <a:cubicBezTo>
                  <a:pt x="81" y="99"/>
                  <a:pt x="81" y="99"/>
                  <a:pt x="81" y="99"/>
                </a:cubicBezTo>
                <a:cubicBezTo>
                  <a:pt x="81" y="99"/>
                  <a:pt x="81" y="98"/>
                  <a:pt x="81" y="98"/>
                </a:cubicBezTo>
                <a:cubicBezTo>
                  <a:pt x="81" y="98"/>
                  <a:pt x="80" y="97"/>
                  <a:pt x="80" y="97"/>
                </a:cubicBezTo>
                <a:cubicBezTo>
                  <a:pt x="80" y="97"/>
                  <a:pt x="80" y="96"/>
                  <a:pt x="80" y="95"/>
                </a:cubicBezTo>
                <a:cubicBezTo>
                  <a:pt x="80" y="86"/>
                  <a:pt x="80" y="86"/>
                  <a:pt x="80" y="86"/>
                </a:cubicBezTo>
                <a:cubicBezTo>
                  <a:pt x="81" y="86"/>
                  <a:pt x="81" y="85"/>
                  <a:pt x="82" y="84"/>
                </a:cubicBezTo>
                <a:cubicBezTo>
                  <a:pt x="85" y="79"/>
                  <a:pt x="88" y="74"/>
                  <a:pt x="90" y="68"/>
                </a:cubicBezTo>
                <a:cubicBezTo>
                  <a:pt x="94" y="67"/>
                  <a:pt x="96" y="63"/>
                  <a:pt x="96" y="59"/>
                </a:cubicBezTo>
                <a:cubicBezTo>
                  <a:pt x="96" y="48"/>
                  <a:pt x="96" y="48"/>
                  <a:pt x="96" y="48"/>
                </a:cubicBezTo>
                <a:cubicBezTo>
                  <a:pt x="96" y="45"/>
                  <a:pt x="95" y="43"/>
                  <a:pt x="93" y="41"/>
                </a:cubicBezTo>
                <a:cubicBezTo>
                  <a:pt x="93" y="27"/>
                  <a:pt x="93" y="27"/>
                  <a:pt x="93" y="27"/>
                </a:cubicBezTo>
                <a:cubicBezTo>
                  <a:pt x="93" y="26"/>
                  <a:pt x="94" y="24"/>
                  <a:pt x="93" y="21"/>
                </a:cubicBezTo>
                <a:cubicBezTo>
                  <a:pt x="97" y="20"/>
                  <a:pt x="100" y="19"/>
                  <a:pt x="105" y="19"/>
                </a:cubicBezTo>
                <a:cubicBezTo>
                  <a:pt x="131" y="19"/>
                  <a:pt x="132" y="45"/>
                  <a:pt x="132" y="46"/>
                </a:cubicBezTo>
                <a:cubicBezTo>
                  <a:pt x="132" y="67"/>
                  <a:pt x="144" y="86"/>
                  <a:pt x="150" y="94"/>
                </a:cubicBezTo>
                <a:cubicBezTo>
                  <a:pt x="150" y="94"/>
                  <a:pt x="150" y="95"/>
                  <a:pt x="150" y="96"/>
                </a:cubicBezTo>
                <a:cubicBezTo>
                  <a:pt x="150" y="96"/>
                  <a:pt x="150" y="97"/>
                  <a:pt x="149" y="97"/>
                </a:cubicBezTo>
                <a:cubicBezTo>
                  <a:pt x="144" y="99"/>
                  <a:pt x="138" y="99"/>
                  <a:pt x="138" y="99"/>
                </a:cubicBezTo>
                <a:cubicBezTo>
                  <a:pt x="119" y="99"/>
                  <a:pt x="119" y="99"/>
                  <a:pt x="119" y="99"/>
                </a:cubicBezTo>
                <a:cubicBezTo>
                  <a:pt x="118" y="99"/>
                  <a:pt x="116" y="100"/>
                  <a:pt x="115" y="101"/>
                </a:cubicBezTo>
                <a:cubicBezTo>
                  <a:pt x="114" y="103"/>
                  <a:pt x="114" y="104"/>
                  <a:pt x="115" y="106"/>
                </a:cubicBezTo>
                <a:cubicBezTo>
                  <a:pt x="116" y="108"/>
                  <a:pt x="117" y="110"/>
                  <a:pt x="120" y="111"/>
                </a:cubicBezTo>
                <a:cubicBezTo>
                  <a:pt x="146" y="122"/>
                  <a:pt x="146" y="122"/>
                  <a:pt x="146" y="122"/>
                </a:cubicBezTo>
                <a:cubicBezTo>
                  <a:pt x="151" y="125"/>
                  <a:pt x="155" y="131"/>
                  <a:pt x="155" y="137"/>
                </a:cubicBezTo>
                <a:lnTo>
                  <a:pt x="155"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 name="TextBox 11">
            <a:extLst>
              <a:ext uri="{FF2B5EF4-FFF2-40B4-BE49-F238E27FC236}">
                <a16:creationId xmlns:a16="http://schemas.microsoft.com/office/drawing/2014/main" id="{F9548D37-AFB4-BBC9-BBA6-3CE94CB0A8F3}"/>
              </a:ext>
            </a:extLst>
          </p:cNvPr>
          <p:cNvSpPr txBox="1"/>
          <p:nvPr/>
        </p:nvSpPr>
        <p:spPr>
          <a:xfrm>
            <a:off x="8097037" y="4470692"/>
            <a:ext cx="1824254" cy="692497"/>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a:t>
            </a:r>
          </a:p>
        </p:txBody>
      </p:sp>
      <p:sp>
        <p:nvSpPr>
          <p:cNvPr id="83980" name="TextBox 12">
            <a:extLst>
              <a:ext uri="{FF2B5EF4-FFF2-40B4-BE49-F238E27FC236}">
                <a16:creationId xmlns:a16="http://schemas.microsoft.com/office/drawing/2014/main" id="{DB03BE79-F130-3444-B047-8240182B4EC4}"/>
              </a:ext>
            </a:extLst>
          </p:cNvPr>
          <p:cNvSpPr txBox="1">
            <a:spLocks noChangeArrowheads="1"/>
          </p:cNvSpPr>
          <p:nvPr/>
        </p:nvSpPr>
        <p:spPr bwMode="auto">
          <a:xfrm>
            <a:off x="8535988" y="4119563"/>
            <a:ext cx="946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Write here</a:t>
            </a:r>
          </a:p>
        </p:txBody>
      </p:sp>
      <p:sp>
        <p:nvSpPr>
          <p:cNvPr id="14" name="TextBox 13">
            <a:extLst>
              <a:ext uri="{FF2B5EF4-FFF2-40B4-BE49-F238E27FC236}">
                <a16:creationId xmlns:a16="http://schemas.microsoft.com/office/drawing/2014/main" id="{6668E689-5365-56BE-456F-1EF560EE70DA}"/>
              </a:ext>
            </a:extLst>
          </p:cNvPr>
          <p:cNvSpPr txBox="1"/>
          <p:nvPr/>
        </p:nvSpPr>
        <p:spPr>
          <a:xfrm>
            <a:off x="4860902" y="4366755"/>
            <a:ext cx="2489738"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a:t>
            </a:r>
          </a:p>
        </p:txBody>
      </p:sp>
      <p:sp>
        <p:nvSpPr>
          <p:cNvPr id="83982" name="TextBox 14">
            <a:extLst>
              <a:ext uri="{FF2B5EF4-FFF2-40B4-BE49-F238E27FC236}">
                <a16:creationId xmlns:a16="http://schemas.microsoft.com/office/drawing/2014/main" id="{863BB967-6715-0799-EB12-F1F5D21C79AA}"/>
              </a:ext>
            </a:extLst>
          </p:cNvPr>
          <p:cNvSpPr txBox="1">
            <a:spLocks noChangeArrowheads="1"/>
          </p:cNvSpPr>
          <p:nvPr/>
        </p:nvSpPr>
        <p:spPr bwMode="auto">
          <a:xfrm>
            <a:off x="5632450" y="4014788"/>
            <a:ext cx="946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Write here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759BD31F-98BD-F0C0-8160-C464AD5AC9D8}"/>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Our Services</a:t>
            </a:r>
          </a:p>
        </p:txBody>
      </p:sp>
      <p:sp>
        <p:nvSpPr>
          <p:cNvPr id="3" name="Slide Number Placeholder 2">
            <a:extLst>
              <a:ext uri="{FF2B5EF4-FFF2-40B4-BE49-F238E27FC236}">
                <a16:creationId xmlns:a16="http://schemas.microsoft.com/office/drawing/2014/main" id="{7C9D45F0-CD7D-87FD-ED01-EECC3D7FF2E3}"/>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E8EC0BC5-8AF4-D448-83EC-FF1D926C6C85}" type="slidenum">
              <a:rPr lang="en-US">
                <a:solidFill>
                  <a:schemeClr val="tx1">
                    <a:alpha val="40000"/>
                  </a:schemeClr>
                </a:solidFill>
                <a:latin typeface="+mn-lt"/>
              </a:rPr>
              <a:pPr defTabSz="914330" fontAlgn="auto">
                <a:spcBef>
                  <a:spcPts val="0"/>
                </a:spcBef>
                <a:spcAft>
                  <a:spcPts val="0"/>
                </a:spcAft>
                <a:defRPr/>
              </a:pPr>
              <a:t>39</a:t>
            </a:fld>
            <a:endParaRPr lang="en-US" dirty="0">
              <a:solidFill>
                <a:schemeClr val="tx1">
                  <a:alpha val="40000"/>
                </a:schemeClr>
              </a:solidFill>
              <a:latin typeface="+mn-lt"/>
            </a:endParaRPr>
          </a:p>
        </p:txBody>
      </p:sp>
      <p:sp>
        <p:nvSpPr>
          <p:cNvPr id="4" name="Oval 3">
            <a:extLst>
              <a:ext uri="{FF2B5EF4-FFF2-40B4-BE49-F238E27FC236}">
                <a16:creationId xmlns:a16="http://schemas.microsoft.com/office/drawing/2014/main" id="{008A493E-180D-C2B8-C804-EC6927072A7E}"/>
              </a:ext>
            </a:extLst>
          </p:cNvPr>
          <p:cNvSpPr/>
          <p:nvPr/>
        </p:nvSpPr>
        <p:spPr>
          <a:xfrm>
            <a:off x="1941513" y="2544763"/>
            <a:ext cx="2033587" cy="2033587"/>
          </a:xfrm>
          <a:prstGeom prst="ellipse">
            <a:avLst/>
          </a:prstGeom>
          <a:solidFill>
            <a:schemeClr val="bg1"/>
          </a:solidFill>
          <a:ln>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400" b="1">
              <a:solidFill>
                <a:schemeClr val="tx1"/>
              </a:solidFill>
              <a:latin typeface="Open Sans Semibold" charset="0"/>
              <a:ea typeface="Open Sans Semibold" charset="0"/>
              <a:cs typeface="Open Sans Semibold" charset="0"/>
            </a:endParaRPr>
          </a:p>
        </p:txBody>
      </p:sp>
      <p:sp>
        <p:nvSpPr>
          <p:cNvPr id="5" name="Oval 4">
            <a:extLst>
              <a:ext uri="{FF2B5EF4-FFF2-40B4-BE49-F238E27FC236}">
                <a16:creationId xmlns:a16="http://schemas.microsoft.com/office/drawing/2014/main" id="{0F6ACAB5-15FD-23F3-007F-AEE2A6DFC422}"/>
              </a:ext>
            </a:extLst>
          </p:cNvPr>
          <p:cNvSpPr/>
          <p:nvPr/>
        </p:nvSpPr>
        <p:spPr>
          <a:xfrm>
            <a:off x="5078413" y="2544763"/>
            <a:ext cx="2035175" cy="2033587"/>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400" b="1">
              <a:solidFill>
                <a:schemeClr val="tx1"/>
              </a:solidFill>
              <a:latin typeface="Open Sans Semibold" charset="0"/>
              <a:ea typeface="Open Sans Semibold" charset="0"/>
              <a:cs typeface="Open Sans Semibold" charset="0"/>
            </a:endParaRPr>
          </a:p>
        </p:txBody>
      </p:sp>
      <p:sp>
        <p:nvSpPr>
          <p:cNvPr id="6" name="Oval 5">
            <a:extLst>
              <a:ext uri="{FF2B5EF4-FFF2-40B4-BE49-F238E27FC236}">
                <a16:creationId xmlns:a16="http://schemas.microsoft.com/office/drawing/2014/main" id="{7334DCEA-1382-F5F8-43DB-DC910E1586AF}"/>
              </a:ext>
            </a:extLst>
          </p:cNvPr>
          <p:cNvSpPr/>
          <p:nvPr/>
        </p:nvSpPr>
        <p:spPr>
          <a:xfrm>
            <a:off x="8216900" y="2544763"/>
            <a:ext cx="2033588" cy="2033587"/>
          </a:xfrm>
          <a:prstGeom prst="ellipse">
            <a:avLst/>
          </a:prstGeom>
          <a:solidFill>
            <a:schemeClr val="bg1"/>
          </a:solidFill>
          <a:ln>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400" b="1">
              <a:solidFill>
                <a:schemeClr val="tx1"/>
              </a:solidFill>
              <a:latin typeface="Open Sans Semibold" charset="0"/>
              <a:ea typeface="Open Sans Semibold" charset="0"/>
              <a:cs typeface="Open Sans Semibold" charset="0"/>
            </a:endParaRPr>
          </a:p>
        </p:txBody>
      </p:sp>
      <p:sp>
        <p:nvSpPr>
          <p:cNvPr id="84998" name="Shape 3599">
            <a:extLst>
              <a:ext uri="{FF2B5EF4-FFF2-40B4-BE49-F238E27FC236}">
                <a16:creationId xmlns:a16="http://schemas.microsoft.com/office/drawing/2014/main" id="{49734688-A1F0-8EB0-0B81-7366A3383E42}"/>
              </a:ext>
            </a:extLst>
          </p:cNvPr>
          <p:cNvSpPr>
            <a:spLocks/>
          </p:cNvSpPr>
          <p:nvPr/>
        </p:nvSpPr>
        <p:spPr bwMode="auto">
          <a:xfrm>
            <a:off x="2732088" y="3335338"/>
            <a:ext cx="452437" cy="452437"/>
          </a:xfrm>
          <a:custGeom>
            <a:avLst/>
            <a:gdLst>
              <a:gd name="T0" fmla="*/ 4732554 w 21600"/>
              <a:gd name="T1" fmla="*/ 4732554 h 21600"/>
              <a:gd name="T2" fmla="*/ 4732554 w 21600"/>
              <a:gd name="T3" fmla="*/ 4732554 h 21600"/>
              <a:gd name="T4" fmla="*/ 4732554 w 21600"/>
              <a:gd name="T5" fmla="*/ 4732554 h 21600"/>
              <a:gd name="T6" fmla="*/ 4732554 w 21600"/>
              <a:gd name="T7" fmla="*/ 473255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tx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en-RO"/>
          </a:p>
        </p:txBody>
      </p:sp>
      <p:cxnSp>
        <p:nvCxnSpPr>
          <p:cNvPr id="8" name="Straight Connector 7">
            <a:extLst>
              <a:ext uri="{FF2B5EF4-FFF2-40B4-BE49-F238E27FC236}">
                <a16:creationId xmlns:a16="http://schemas.microsoft.com/office/drawing/2014/main" id="{6139D7F5-D627-43F0-33BF-8DD4BAFD0D25}"/>
              </a:ext>
            </a:extLst>
          </p:cNvPr>
          <p:cNvCxnSpPr/>
          <p:nvPr/>
        </p:nvCxnSpPr>
        <p:spPr>
          <a:xfrm>
            <a:off x="4175125" y="3562350"/>
            <a:ext cx="701675" cy="0"/>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E55801-4C17-4656-3C2A-34D2C6E1B6E2}"/>
              </a:ext>
            </a:extLst>
          </p:cNvPr>
          <p:cNvCxnSpPr/>
          <p:nvPr/>
        </p:nvCxnSpPr>
        <p:spPr>
          <a:xfrm>
            <a:off x="7327900" y="3562350"/>
            <a:ext cx="703263" cy="0"/>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001" name="Freeform 1297">
            <a:extLst>
              <a:ext uri="{FF2B5EF4-FFF2-40B4-BE49-F238E27FC236}">
                <a16:creationId xmlns:a16="http://schemas.microsoft.com/office/drawing/2014/main" id="{9C9E128C-FE6B-9902-F2A1-A05F7B7C34DF}"/>
              </a:ext>
            </a:extLst>
          </p:cNvPr>
          <p:cNvSpPr>
            <a:spLocks noEditPoints="1"/>
          </p:cNvSpPr>
          <p:nvPr/>
        </p:nvSpPr>
        <p:spPr bwMode="auto">
          <a:xfrm>
            <a:off x="8969375" y="3316288"/>
            <a:ext cx="495300" cy="500062"/>
          </a:xfrm>
          <a:custGeom>
            <a:avLst/>
            <a:gdLst>
              <a:gd name="T0" fmla="*/ 1200653634 w 160"/>
              <a:gd name="T1" fmla="*/ 166295618 h 160"/>
              <a:gd name="T2" fmla="*/ 950920279 w 160"/>
              <a:gd name="T3" fmla="*/ 528237368 h 160"/>
              <a:gd name="T4" fmla="*/ 672366654 w 160"/>
              <a:gd name="T5" fmla="*/ 528237368 h 160"/>
              <a:gd name="T6" fmla="*/ 470655729 w 160"/>
              <a:gd name="T7" fmla="*/ 254337784 h 160"/>
              <a:gd name="T8" fmla="*/ 249736451 w 160"/>
              <a:gd name="T9" fmla="*/ 254337784 h 160"/>
              <a:gd name="T10" fmla="*/ 422630203 w 160"/>
              <a:gd name="T11" fmla="*/ 352159287 h 160"/>
              <a:gd name="T12" fmla="*/ 585918231 w 160"/>
              <a:gd name="T13" fmla="*/ 714097912 h 160"/>
              <a:gd name="T14" fmla="*/ 278550529 w 160"/>
              <a:gd name="T15" fmla="*/ 1212987892 h 160"/>
              <a:gd name="T16" fmla="*/ 0 w 160"/>
              <a:gd name="T17" fmla="*/ 1340156784 h 160"/>
              <a:gd name="T18" fmla="*/ 336184875 w 160"/>
              <a:gd name="T19" fmla="*/ 1340156784 h 160"/>
              <a:gd name="T20" fmla="*/ 672366654 w 160"/>
              <a:gd name="T21" fmla="*/ 890175993 h 160"/>
              <a:gd name="T22" fmla="*/ 778023431 w 160"/>
              <a:gd name="T23" fmla="*/ 1222770355 h 160"/>
              <a:gd name="T24" fmla="*/ 806840604 w 160"/>
              <a:gd name="T25" fmla="*/ 1565147179 h 160"/>
              <a:gd name="T26" fmla="*/ 835654682 w 160"/>
              <a:gd name="T27" fmla="*/ 1222770355 h 160"/>
              <a:gd name="T28" fmla="*/ 950920279 w 160"/>
              <a:gd name="T29" fmla="*/ 890175993 h 160"/>
              <a:gd name="T30" fmla="*/ 1143022384 w 160"/>
              <a:gd name="T31" fmla="*/ 1164078703 h 160"/>
              <a:gd name="T32" fmla="*/ 1373550482 w 160"/>
              <a:gd name="T33" fmla="*/ 1164078703 h 160"/>
              <a:gd name="T34" fmla="*/ 1200653634 w 160"/>
              <a:gd name="T35" fmla="*/ 1066257199 h 160"/>
              <a:gd name="T36" fmla="*/ 1037365607 w 160"/>
              <a:gd name="T37" fmla="*/ 714097912 h 160"/>
              <a:gd name="T38" fmla="*/ 1258287981 w 160"/>
              <a:gd name="T39" fmla="*/ 293464510 h 160"/>
              <a:gd name="T40" fmla="*/ 1536838509 w 160"/>
              <a:gd name="T41" fmla="*/ 166295618 h 160"/>
              <a:gd name="T42" fmla="*/ 307367702 w 160"/>
              <a:gd name="T43" fmla="*/ 254337784 h 160"/>
              <a:gd name="T44" fmla="*/ 422630203 w 160"/>
              <a:gd name="T45" fmla="*/ 254337784 h 160"/>
              <a:gd name="T46" fmla="*/ 307367702 w 160"/>
              <a:gd name="T47" fmla="*/ 254337784 h 160"/>
              <a:gd name="T48" fmla="*/ 57631251 w 160"/>
              <a:gd name="T49" fmla="*/ 1340156784 h 160"/>
              <a:gd name="T50" fmla="*/ 278550529 w 160"/>
              <a:gd name="T51" fmla="*/ 1340156784 h 160"/>
              <a:gd name="T52" fmla="*/ 922103106 w 160"/>
              <a:gd name="T53" fmla="*/ 1398851561 h 160"/>
              <a:gd name="T54" fmla="*/ 701183828 w 160"/>
              <a:gd name="T55" fmla="*/ 1398851561 h 160"/>
              <a:gd name="T56" fmla="*/ 922103106 w 160"/>
              <a:gd name="T57" fmla="*/ 1398851561 h 160"/>
              <a:gd name="T58" fmla="*/ 643552577 w 160"/>
              <a:gd name="T59" fmla="*/ 714097912 h 160"/>
              <a:gd name="T60" fmla="*/ 979734356 w 160"/>
              <a:gd name="T61" fmla="*/ 714097912 h 160"/>
              <a:gd name="T62" fmla="*/ 1315919231 w 160"/>
              <a:gd name="T63" fmla="*/ 1164078703 h 160"/>
              <a:gd name="T64" fmla="*/ 1200653634 w 160"/>
              <a:gd name="T65" fmla="*/ 1164078703 h 160"/>
              <a:gd name="T66" fmla="*/ 1315919231 w 160"/>
              <a:gd name="T67" fmla="*/ 1164078703 h 160"/>
              <a:gd name="T68" fmla="*/ 1258287981 w 160"/>
              <a:gd name="T69" fmla="*/ 166295618 h 160"/>
              <a:gd name="T70" fmla="*/ 1479207259 w 160"/>
              <a:gd name="T71" fmla="*/ 166295618 h 1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0" h="160">
                <a:moveTo>
                  <a:pt x="143" y="0"/>
                </a:moveTo>
                <a:cubicBezTo>
                  <a:pt x="133" y="0"/>
                  <a:pt x="125" y="8"/>
                  <a:pt x="125" y="17"/>
                </a:cubicBezTo>
                <a:cubicBezTo>
                  <a:pt x="125" y="20"/>
                  <a:pt x="126" y="23"/>
                  <a:pt x="127" y="26"/>
                </a:cubicBezTo>
                <a:cubicBezTo>
                  <a:pt x="99" y="54"/>
                  <a:pt x="99" y="54"/>
                  <a:pt x="99" y="54"/>
                </a:cubicBezTo>
                <a:cubicBezTo>
                  <a:pt x="95" y="51"/>
                  <a:pt x="90" y="49"/>
                  <a:pt x="84" y="49"/>
                </a:cubicBezTo>
                <a:cubicBezTo>
                  <a:pt x="79" y="49"/>
                  <a:pt x="74" y="51"/>
                  <a:pt x="70" y="54"/>
                </a:cubicBezTo>
                <a:cubicBezTo>
                  <a:pt x="48" y="32"/>
                  <a:pt x="48" y="32"/>
                  <a:pt x="48" y="32"/>
                </a:cubicBezTo>
                <a:cubicBezTo>
                  <a:pt x="49" y="30"/>
                  <a:pt x="49" y="28"/>
                  <a:pt x="49" y="26"/>
                </a:cubicBezTo>
                <a:cubicBezTo>
                  <a:pt x="49" y="20"/>
                  <a:pt x="44" y="15"/>
                  <a:pt x="38" y="15"/>
                </a:cubicBezTo>
                <a:cubicBezTo>
                  <a:pt x="31" y="15"/>
                  <a:pt x="26" y="20"/>
                  <a:pt x="26" y="26"/>
                </a:cubicBezTo>
                <a:cubicBezTo>
                  <a:pt x="26" y="33"/>
                  <a:pt x="31" y="38"/>
                  <a:pt x="38" y="38"/>
                </a:cubicBezTo>
                <a:cubicBezTo>
                  <a:pt x="40" y="38"/>
                  <a:pt x="42" y="37"/>
                  <a:pt x="44" y="36"/>
                </a:cubicBezTo>
                <a:cubicBezTo>
                  <a:pt x="66" y="58"/>
                  <a:pt x="66" y="58"/>
                  <a:pt x="66" y="58"/>
                </a:cubicBezTo>
                <a:cubicBezTo>
                  <a:pt x="63" y="62"/>
                  <a:pt x="61" y="67"/>
                  <a:pt x="61" y="73"/>
                </a:cubicBezTo>
                <a:cubicBezTo>
                  <a:pt x="61" y="78"/>
                  <a:pt x="63" y="83"/>
                  <a:pt x="66" y="87"/>
                </a:cubicBezTo>
                <a:cubicBezTo>
                  <a:pt x="29" y="124"/>
                  <a:pt x="29" y="124"/>
                  <a:pt x="29" y="124"/>
                </a:cubicBezTo>
                <a:cubicBezTo>
                  <a:pt x="26" y="121"/>
                  <a:pt x="22" y="119"/>
                  <a:pt x="17" y="119"/>
                </a:cubicBezTo>
                <a:cubicBezTo>
                  <a:pt x="8" y="119"/>
                  <a:pt x="0" y="127"/>
                  <a:pt x="0" y="137"/>
                </a:cubicBezTo>
                <a:cubicBezTo>
                  <a:pt x="0" y="146"/>
                  <a:pt x="8" y="154"/>
                  <a:pt x="17" y="154"/>
                </a:cubicBezTo>
                <a:cubicBezTo>
                  <a:pt x="27" y="154"/>
                  <a:pt x="35" y="146"/>
                  <a:pt x="35" y="137"/>
                </a:cubicBezTo>
                <a:cubicBezTo>
                  <a:pt x="35" y="134"/>
                  <a:pt x="34" y="131"/>
                  <a:pt x="33" y="128"/>
                </a:cubicBezTo>
                <a:cubicBezTo>
                  <a:pt x="70" y="91"/>
                  <a:pt x="70" y="91"/>
                  <a:pt x="70" y="91"/>
                </a:cubicBezTo>
                <a:cubicBezTo>
                  <a:pt x="73" y="94"/>
                  <a:pt x="77" y="95"/>
                  <a:pt x="81" y="96"/>
                </a:cubicBezTo>
                <a:cubicBezTo>
                  <a:pt x="81" y="125"/>
                  <a:pt x="81" y="125"/>
                  <a:pt x="81" y="125"/>
                </a:cubicBezTo>
                <a:cubicBezTo>
                  <a:pt x="73" y="127"/>
                  <a:pt x="67" y="134"/>
                  <a:pt x="67" y="143"/>
                </a:cubicBezTo>
                <a:cubicBezTo>
                  <a:pt x="67" y="152"/>
                  <a:pt x="75" y="160"/>
                  <a:pt x="84" y="160"/>
                </a:cubicBezTo>
                <a:cubicBezTo>
                  <a:pt x="94" y="160"/>
                  <a:pt x="102" y="152"/>
                  <a:pt x="102" y="143"/>
                </a:cubicBezTo>
                <a:cubicBezTo>
                  <a:pt x="102" y="134"/>
                  <a:pt x="96" y="127"/>
                  <a:pt x="87" y="125"/>
                </a:cubicBezTo>
                <a:cubicBezTo>
                  <a:pt x="87" y="96"/>
                  <a:pt x="87" y="96"/>
                  <a:pt x="87" y="96"/>
                </a:cubicBezTo>
                <a:cubicBezTo>
                  <a:pt x="92" y="95"/>
                  <a:pt x="95" y="94"/>
                  <a:pt x="99" y="91"/>
                </a:cubicBezTo>
                <a:cubicBezTo>
                  <a:pt x="121" y="113"/>
                  <a:pt x="121" y="113"/>
                  <a:pt x="121" y="113"/>
                </a:cubicBezTo>
                <a:cubicBezTo>
                  <a:pt x="120" y="115"/>
                  <a:pt x="119" y="117"/>
                  <a:pt x="119" y="119"/>
                </a:cubicBezTo>
                <a:cubicBezTo>
                  <a:pt x="119" y="126"/>
                  <a:pt x="124" y="131"/>
                  <a:pt x="131" y="131"/>
                </a:cubicBezTo>
                <a:cubicBezTo>
                  <a:pt x="137" y="131"/>
                  <a:pt x="143" y="126"/>
                  <a:pt x="143" y="119"/>
                </a:cubicBezTo>
                <a:cubicBezTo>
                  <a:pt x="143" y="113"/>
                  <a:pt x="137" y="108"/>
                  <a:pt x="131" y="108"/>
                </a:cubicBezTo>
                <a:cubicBezTo>
                  <a:pt x="129" y="108"/>
                  <a:pt x="127" y="108"/>
                  <a:pt x="125" y="109"/>
                </a:cubicBezTo>
                <a:cubicBezTo>
                  <a:pt x="103" y="87"/>
                  <a:pt x="103" y="87"/>
                  <a:pt x="103" y="87"/>
                </a:cubicBezTo>
                <a:cubicBezTo>
                  <a:pt x="106" y="83"/>
                  <a:pt x="108" y="78"/>
                  <a:pt x="108" y="73"/>
                </a:cubicBezTo>
                <a:cubicBezTo>
                  <a:pt x="108" y="67"/>
                  <a:pt x="106" y="62"/>
                  <a:pt x="103" y="58"/>
                </a:cubicBezTo>
                <a:cubicBezTo>
                  <a:pt x="131" y="30"/>
                  <a:pt x="131" y="30"/>
                  <a:pt x="131" y="30"/>
                </a:cubicBezTo>
                <a:cubicBezTo>
                  <a:pt x="134" y="33"/>
                  <a:pt x="138" y="35"/>
                  <a:pt x="143" y="35"/>
                </a:cubicBezTo>
                <a:cubicBezTo>
                  <a:pt x="152" y="35"/>
                  <a:pt x="160" y="27"/>
                  <a:pt x="160" y="17"/>
                </a:cubicBezTo>
                <a:cubicBezTo>
                  <a:pt x="160" y="8"/>
                  <a:pt x="152" y="0"/>
                  <a:pt x="143" y="0"/>
                </a:cubicBezTo>
                <a:close/>
                <a:moveTo>
                  <a:pt x="32" y="26"/>
                </a:moveTo>
                <a:cubicBezTo>
                  <a:pt x="32" y="23"/>
                  <a:pt x="35" y="20"/>
                  <a:pt x="38" y="20"/>
                </a:cubicBezTo>
                <a:cubicBezTo>
                  <a:pt x="41" y="20"/>
                  <a:pt x="44" y="23"/>
                  <a:pt x="44" y="26"/>
                </a:cubicBezTo>
                <a:cubicBezTo>
                  <a:pt x="44" y="29"/>
                  <a:pt x="41" y="32"/>
                  <a:pt x="38" y="32"/>
                </a:cubicBezTo>
                <a:cubicBezTo>
                  <a:pt x="35" y="32"/>
                  <a:pt x="32" y="29"/>
                  <a:pt x="32" y="26"/>
                </a:cubicBezTo>
                <a:close/>
                <a:moveTo>
                  <a:pt x="17" y="148"/>
                </a:moveTo>
                <a:cubicBezTo>
                  <a:pt x="11" y="148"/>
                  <a:pt x="6" y="143"/>
                  <a:pt x="6" y="137"/>
                </a:cubicBezTo>
                <a:cubicBezTo>
                  <a:pt x="6" y="130"/>
                  <a:pt x="11" y="125"/>
                  <a:pt x="17" y="125"/>
                </a:cubicBezTo>
                <a:cubicBezTo>
                  <a:pt x="24" y="125"/>
                  <a:pt x="29" y="130"/>
                  <a:pt x="29" y="137"/>
                </a:cubicBezTo>
                <a:cubicBezTo>
                  <a:pt x="29" y="143"/>
                  <a:pt x="24" y="148"/>
                  <a:pt x="17" y="148"/>
                </a:cubicBezTo>
                <a:close/>
                <a:moveTo>
                  <a:pt x="96" y="143"/>
                </a:moveTo>
                <a:cubicBezTo>
                  <a:pt x="96" y="149"/>
                  <a:pt x="91" y="154"/>
                  <a:pt x="84" y="154"/>
                </a:cubicBezTo>
                <a:cubicBezTo>
                  <a:pt x="78" y="154"/>
                  <a:pt x="73" y="149"/>
                  <a:pt x="73" y="143"/>
                </a:cubicBezTo>
                <a:cubicBezTo>
                  <a:pt x="73" y="136"/>
                  <a:pt x="78" y="131"/>
                  <a:pt x="84" y="131"/>
                </a:cubicBezTo>
                <a:cubicBezTo>
                  <a:pt x="91" y="131"/>
                  <a:pt x="96" y="136"/>
                  <a:pt x="96" y="143"/>
                </a:cubicBezTo>
                <a:close/>
                <a:moveTo>
                  <a:pt x="84" y="90"/>
                </a:moveTo>
                <a:cubicBezTo>
                  <a:pt x="75" y="90"/>
                  <a:pt x="67" y="82"/>
                  <a:pt x="67" y="73"/>
                </a:cubicBezTo>
                <a:cubicBezTo>
                  <a:pt x="67" y="63"/>
                  <a:pt x="75" y="55"/>
                  <a:pt x="84" y="55"/>
                </a:cubicBezTo>
                <a:cubicBezTo>
                  <a:pt x="94" y="55"/>
                  <a:pt x="102" y="63"/>
                  <a:pt x="102" y="73"/>
                </a:cubicBezTo>
                <a:cubicBezTo>
                  <a:pt x="102" y="82"/>
                  <a:pt x="94" y="90"/>
                  <a:pt x="84" y="90"/>
                </a:cubicBezTo>
                <a:close/>
                <a:moveTo>
                  <a:pt x="137" y="119"/>
                </a:moveTo>
                <a:cubicBezTo>
                  <a:pt x="137" y="122"/>
                  <a:pt x="134" y="125"/>
                  <a:pt x="131" y="125"/>
                </a:cubicBezTo>
                <a:cubicBezTo>
                  <a:pt x="128" y="125"/>
                  <a:pt x="125" y="122"/>
                  <a:pt x="125" y="119"/>
                </a:cubicBezTo>
                <a:cubicBezTo>
                  <a:pt x="125" y="116"/>
                  <a:pt x="128" y="113"/>
                  <a:pt x="131" y="113"/>
                </a:cubicBezTo>
                <a:cubicBezTo>
                  <a:pt x="134" y="113"/>
                  <a:pt x="137" y="116"/>
                  <a:pt x="137" y="119"/>
                </a:cubicBezTo>
                <a:close/>
                <a:moveTo>
                  <a:pt x="143" y="29"/>
                </a:moveTo>
                <a:cubicBezTo>
                  <a:pt x="136" y="29"/>
                  <a:pt x="131" y="24"/>
                  <a:pt x="131" y="17"/>
                </a:cubicBezTo>
                <a:cubicBezTo>
                  <a:pt x="131" y="11"/>
                  <a:pt x="136" y="6"/>
                  <a:pt x="143" y="6"/>
                </a:cubicBezTo>
                <a:cubicBezTo>
                  <a:pt x="149" y="6"/>
                  <a:pt x="154" y="11"/>
                  <a:pt x="154" y="17"/>
                </a:cubicBezTo>
                <a:cubicBezTo>
                  <a:pt x="154" y="24"/>
                  <a:pt x="149" y="29"/>
                  <a:pt x="143"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85002" name="Freeform 1311">
            <a:extLst>
              <a:ext uri="{FF2B5EF4-FFF2-40B4-BE49-F238E27FC236}">
                <a16:creationId xmlns:a16="http://schemas.microsoft.com/office/drawing/2014/main" id="{44A7E351-074B-F1FB-08E4-B3775ABDF14C}"/>
              </a:ext>
            </a:extLst>
          </p:cNvPr>
          <p:cNvSpPr>
            <a:spLocks noEditPoints="1"/>
          </p:cNvSpPr>
          <p:nvPr/>
        </p:nvSpPr>
        <p:spPr bwMode="auto">
          <a:xfrm>
            <a:off x="5803900" y="3357563"/>
            <a:ext cx="546100" cy="368300"/>
          </a:xfrm>
          <a:custGeom>
            <a:avLst/>
            <a:gdLst>
              <a:gd name="T0" fmla="*/ 1863910976 w 160"/>
              <a:gd name="T1" fmla="*/ 35542671 h 107"/>
              <a:gd name="T2" fmla="*/ 1863910976 w 160"/>
              <a:gd name="T3" fmla="*/ 23695114 h 107"/>
              <a:gd name="T4" fmla="*/ 1863910976 w 160"/>
              <a:gd name="T5" fmla="*/ 11847557 h 107"/>
              <a:gd name="T6" fmla="*/ 1863910976 w 160"/>
              <a:gd name="T7" fmla="*/ 11847557 h 107"/>
              <a:gd name="T8" fmla="*/ 1852261980 w 160"/>
              <a:gd name="T9" fmla="*/ 11847557 h 107"/>
              <a:gd name="T10" fmla="*/ 1840612984 w 160"/>
              <a:gd name="T11" fmla="*/ 0 h 107"/>
              <a:gd name="T12" fmla="*/ 1828963989 w 160"/>
              <a:gd name="T13" fmla="*/ 0 h 107"/>
              <a:gd name="T14" fmla="*/ 1828963989 w 160"/>
              <a:gd name="T15" fmla="*/ 0 h 107"/>
              <a:gd name="T16" fmla="*/ 0 w 160"/>
              <a:gd name="T17" fmla="*/ 402823822 h 107"/>
              <a:gd name="T18" fmla="*/ 535874278 w 160"/>
              <a:gd name="T19" fmla="*/ 710863747 h 107"/>
              <a:gd name="T20" fmla="*/ 617420660 w 160"/>
              <a:gd name="T21" fmla="*/ 1232166581 h 107"/>
              <a:gd name="T22" fmla="*/ 629069656 w 160"/>
              <a:gd name="T23" fmla="*/ 1232166581 h 107"/>
              <a:gd name="T24" fmla="*/ 629069656 w 160"/>
              <a:gd name="T25" fmla="*/ 1244014138 h 107"/>
              <a:gd name="T26" fmla="*/ 629069656 w 160"/>
              <a:gd name="T27" fmla="*/ 1255861695 h 107"/>
              <a:gd name="T28" fmla="*/ 640718651 w 160"/>
              <a:gd name="T29" fmla="*/ 1255861695 h 107"/>
              <a:gd name="T30" fmla="*/ 640718651 w 160"/>
              <a:gd name="T31" fmla="*/ 1255861695 h 107"/>
              <a:gd name="T32" fmla="*/ 652367647 w 160"/>
              <a:gd name="T33" fmla="*/ 1267709252 h 107"/>
              <a:gd name="T34" fmla="*/ 652367647 w 160"/>
              <a:gd name="T35" fmla="*/ 1267709252 h 107"/>
              <a:gd name="T36" fmla="*/ 652367647 w 160"/>
              <a:gd name="T37" fmla="*/ 1267709252 h 107"/>
              <a:gd name="T38" fmla="*/ 675669051 w 160"/>
              <a:gd name="T39" fmla="*/ 1255861695 h 107"/>
              <a:gd name="T40" fmla="*/ 1386285089 w 160"/>
              <a:gd name="T41" fmla="*/ 1255861695 h 107"/>
              <a:gd name="T42" fmla="*/ 1409583081 w 160"/>
              <a:gd name="T43" fmla="*/ 1255861695 h 107"/>
              <a:gd name="T44" fmla="*/ 1863910976 w 160"/>
              <a:gd name="T45" fmla="*/ 47390228 h 107"/>
              <a:gd name="T46" fmla="*/ 1863910976 w 160"/>
              <a:gd name="T47" fmla="*/ 35542671 h 107"/>
              <a:gd name="T48" fmla="*/ 1502778459 w 160"/>
              <a:gd name="T49" fmla="*/ 236954582 h 107"/>
              <a:gd name="T50" fmla="*/ 757215434 w 160"/>
              <a:gd name="T51" fmla="*/ 793800088 h 107"/>
              <a:gd name="T52" fmla="*/ 757215434 w 160"/>
              <a:gd name="T53" fmla="*/ 805647645 h 107"/>
              <a:gd name="T54" fmla="*/ 745563025 w 160"/>
              <a:gd name="T55" fmla="*/ 805647645 h 107"/>
              <a:gd name="T56" fmla="*/ 745563025 w 160"/>
              <a:gd name="T57" fmla="*/ 805647645 h 107"/>
              <a:gd name="T58" fmla="*/ 594122669 w 160"/>
              <a:gd name="T59" fmla="*/ 710863747 h 107"/>
              <a:gd name="T60" fmla="*/ 710616038 w 160"/>
              <a:gd name="T61" fmla="*/ 1149230240 h 107"/>
              <a:gd name="T62" fmla="*/ 931957194 w 160"/>
              <a:gd name="T63" fmla="*/ 959669328 h 107"/>
              <a:gd name="T64" fmla="*/ 838758403 w 160"/>
              <a:gd name="T65" fmla="*/ 1066297341 h 107"/>
              <a:gd name="T66" fmla="*/ 1619271828 w 160"/>
              <a:gd name="T67" fmla="*/ 106631455 h 107"/>
              <a:gd name="T68" fmla="*/ 116493369 w 160"/>
              <a:gd name="T69" fmla="*/ 426518936 h 107"/>
              <a:gd name="T70" fmla="*/ 1386285089 w 160"/>
              <a:gd name="T71" fmla="*/ 1184776353 h 107"/>
              <a:gd name="T72" fmla="*/ 827109408 w 160"/>
              <a:gd name="T73" fmla="*/ 817495202 h 107"/>
              <a:gd name="T74" fmla="*/ 1386285089 w 160"/>
              <a:gd name="T75" fmla="*/ 1184776353 h 1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0" h="107">
                <a:moveTo>
                  <a:pt x="160" y="3"/>
                </a:moveTo>
                <a:cubicBezTo>
                  <a:pt x="160" y="3"/>
                  <a:pt x="160" y="3"/>
                  <a:pt x="160" y="3"/>
                </a:cubicBezTo>
                <a:cubicBezTo>
                  <a:pt x="160" y="3"/>
                  <a:pt x="160" y="3"/>
                  <a:pt x="160" y="2"/>
                </a:cubicBezTo>
                <a:cubicBezTo>
                  <a:pt x="160" y="2"/>
                  <a:pt x="160" y="2"/>
                  <a:pt x="160" y="2"/>
                </a:cubicBezTo>
                <a:cubicBezTo>
                  <a:pt x="160" y="2"/>
                  <a:pt x="160" y="2"/>
                  <a:pt x="160" y="1"/>
                </a:cubicBezTo>
                <a:cubicBezTo>
                  <a:pt x="160" y="1"/>
                  <a:pt x="160" y="1"/>
                  <a:pt x="160" y="1"/>
                </a:cubicBezTo>
                <a:cubicBezTo>
                  <a:pt x="160" y="1"/>
                  <a:pt x="160" y="1"/>
                  <a:pt x="160" y="1"/>
                </a:cubicBezTo>
                <a:cubicBezTo>
                  <a:pt x="160" y="1"/>
                  <a:pt x="160" y="1"/>
                  <a:pt x="160" y="1"/>
                </a:cubicBezTo>
                <a:cubicBezTo>
                  <a:pt x="160" y="1"/>
                  <a:pt x="160" y="1"/>
                  <a:pt x="160" y="1"/>
                </a:cubicBezTo>
                <a:cubicBezTo>
                  <a:pt x="159" y="1"/>
                  <a:pt x="159" y="1"/>
                  <a:pt x="159" y="1"/>
                </a:cubicBezTo>
                <a:cubicBezTo>
                  <a:pt x="159" y="0"/>
                  <a:pt x="159" y="0"/>
                  <a:pt x="159" y="0"/>
                </a:cubicBezTo>
                <a:cubicBezTo>
                  <a:pt x="159" y="0"/>
                  <a:pt x="158" y="0"/>
                  <a:pt x="158" y="0"/>
                </a:cubicBezTo>
                <a:cubicBezTo>
                  <a:pt x="158" y="0"/>
                  <a:pt x="158" y="0"/>
                  <a:pt x="158" y="0"/>
                </a:cubicBezTo>
                <a:cubicBezTo>
                  <a:pt x="158" y="0"/>
                  <a:pt x="157" y="0"/>
                  <a:pt x="157" y="0"/>
                </a:cubicBezTo>
                <a:cubicBezTo>
                  <a:pt x="157" y="0"/>
                  <a:pt x="157" y="0"/>
                  <a:pt x="157" y="0"/>
                </a:cubicBezTo>
                <a:cubicBezTo>
                  <a:pt x="157" y="0"/>
                  <a:pt x="157" y="0"/>
                  <a:pt x="157" y="0"/>
                </a:cubicBezTo>
                <a:cubicBezTo>
                  <a:pt x="2" y="32"/>
                  <a:pt x="2" y="32"/>
                  <a:pt x="2" y="32"/>
                </a:cubicBezTo>
                <a:cubicBezTo>
                  <a:pt x="1" y="32"/>
                  <a:pt x="0" y="33"/>
                  <a:pt x="0" y="34"/>
                </a:cubicBezTo>
                <a:cubicBezTo>
                  <a:pt x="0" y="35"/>
                  <a:pt x="0" y="36"/>
                  <a:pt x="1" y="37"/>
                </a:cubicBezTo>
                <a:cubicBezTo>
                  <a:pt x="46" y="60"/>
                  <a:pt x="46" y="60"/>
                  <a:pt x="46" y="60"/>
                </a:cubicBezTo>
                <a:cubicBezTo>
                  <a:pt x="53" y="103"/>
                  <a:pt x="53" y="103"/>
                  <a:pt x="53" y="103"/>
                </a:cubicBezTo>
                <a:cubicBezTo>
                  <a:pt x="53" y="103"/>
                  <a:pt x="54" y="104"/>
                  <a:pt x="53" y="104"/>
                </a:cubicBezTo>
                <a:cubicBezTo>
                  <a:pt x="53" y="104"/>
                  <a:pt x="53" y="104"/>
                  <a:pt x="53" y="104"/>
                </a:cubicBezTo>
                <a:cubicBezTo>
                  <a:pt x="54" y="104"/>
                  <a:pt x="54" y="104"/>
                  <a:pt x="54" y="104"/>
                </a:cubicBezTo>
                <a:cubicBezTo>
                  <a:pt x="54" y="105"/>
                  <a:pt x="54" y="105"/>
                  <a:pt x="54" y="105"/>
                </a:cubicBezTo>
                <a:cubicBezTo>
                  <a:pt x="54" y="105"/>
                  <a:pt x="54" y="105"/>
                  <a:pt x="54" y="105"/>
                </a:cubicBezTo>
                <a:cubicBezTo>
                  <a:pt x="54" y="105"/>
                  <a:pt x="54" y="105"/>
                  <a:pt x="54" y="105"/>
                </a:cubicBezTo>
                <a:cubicBezTo>
                  <a:pt x="54" y="105"/>
                  <a:pt x="54" y="105"/>
                  <a:pt x="54" y="106"/>
                </a:cubicBezTo>
                <a:cubicBezTo>
                  <a:pt x="54" y="106"/>
                  <a:pt x="54" y="106"/>
                  <a:pt x="54" y="106"/>
                </a:cubicBezTo>
                <a:cubicBezTo>
                  <a:pt x="54" y="106"/>
                  <a:pt x="54" y="106"/>
                  <a:pt x="55" y="106"/>
                </a:cubicBezTo>
                <a:cubicBezTo>
                  <a:pt x="55" y="106"/>
                  <a:pt x="55" y="106"/>
                  <a:pt x="55" y="106"/>
                </a:cubicBezTo>
                <a:cubicBezTo>
                  <a:pt x="55" y="106"/>
                  <a:pt x="55" y="106"/>
                  <a:pt x="55" y="106"/>
                </a:cubicBezTo>
                <a:cubicBezTo>
                  <a:pt x="55" y="106"/>
                  <a:pt x="55" y="106"/>
                  <a:pt x="55" y="106"/>
                </a:cubicBezTo>
                <a:cubicBezTo>
                  <a:pt x="56" y="106"/>
                  <a:pt x="56" y="107"/>
                  <a:pt x="56" y="107"/>
                </a:cubicBezTo>
                <a:cubicBezTo>
                  <a:pt x="56" y="107"/>
                  <a:pt x="56" y="107"/>
                  <a:pt x="56" y="107"/>
                </a:cubicBezTo>
                <a:cubicBezTo>
                  <a:pt x="56" y="107"/>
                  <a:pt x="56" y="107"/>
                  <a:pt x="56" y="107"/>
                </a:cubicBezTo>
                <a:cubicBezTo>
                  <a:pt x="56" y="107"/>
                  <a:pt x="56" y="107"/>
                  <a:pt x="56" y="107"/>
                </a:cubicBezTo>
                <a:cubicBezTo>
                  <a:pt x="56" y="107"/>
                  <a:pt x="56" y="107"/>
                  <a:pt x="56" y="107"/>
                </a:cubicBezTo>
                <a:cubicBezTo>
                  <a:pt x="56" y="107"/>
                  <a:pt x="56" y="107"/>
                  <a:pt x="56" y="107"/>
                </a:cubicBezTo>
                <a:cubicBezTo>
                  <a:pt x="57" y="107"/>
                  <a:pt x="58" y="106"/>
                  <a:pt x="58" y="106"/>
                </a:cubicBezTo>
                <a:cubicBezTo>
                  <a:pt x="88" y="86"/>
                  <a:pt x="88" y="86"/>
                  <a:pt x="88" y="86"/>
                </a:cubicBezTo>
                <a:cubicBezTo>
                  <a:pt x="119" y="106"/>
                  <a:pt x="119" y="106"/>
                  <a:pt x="119" y="106"/>
                </a:cubicBezTo>
                <a:cubicBezTo>
                  <a:pt x="119" y="106"/>
                  <a:pt x="120" y="107"/>
                  <a:pt x="120" y="107"/>
                </a:cubicBezTo>
                <a:cubicBezTo>
                  <a:pt x="120" y="107"/>
                  <a:pt x="121" y="106"/>
                  <a:pt x="121" y="106"/>
                </a:cubicBezTo>
                <a:cubicBezTo>
                  <a:pt x="122" y="106"/>
                  <a:pt x="122" y="106"/>
                  <a:pt x="123" y="105"/>
                </a:cubicBezTo>
                <a:cubicBezTo>
                  <a:pt x="160" y="4"/>
                  <a:pt x="160" y="4"/>
                  <a:pt x="160" y="4"/>
                </a:cubicBezTo>
                <a:cubicBezTo>
                  <a:pt x="160" y="3"/>
                  <a:pt x="160" y="3"/>
                  <a:pt x="160" y="3"/>
                </a:cubicBezTo>
                <a:cubicBezTo>
                  <a:pt x="160" y="3"/>
                  <a:pt x="160" y="3"/>
                  <a:pt x="160" y="3"/>
                </a:cubicBezTo>
                <a:cubicBezTo>
                  <a:pt x="160" y="3"/>
                  <a:pt x="160" y="3"/>
                  <a:pt x="160" y="3"/>
                </a:cubicBezTo>
                <a:close/>
                <a:moveTo>
                  <a:pt x="129" y="20"/>
                </a:moveTo>
                <a:cubicBezTo>
                  <a:pt x="65" y="67"/>
                  <a:pt x="65" y="67"/>
                  <a:pt x="65" y="67"/>
                </a:cubicBezTo>
                <a:cubicBezTo>
                  <a:pt x="65" y="67"/>
                  <a:pt x="65" y="67"/>
                  <a:pt x="65" y="67"/>
                </a:cubicBezTo>
                <a:cubicBezTo>
                  <a:pt x="65" y="67"/>
                  <a:pt x="65" y="67"/>
                  <a:pt x="65" y="67"/>
                </a:cubicBezTo>
                <a:cubicBezTo>
                  <a:pt x="65" y="68"/>
                  <a:pt x="65" y="68"/>
                  <a:pt x="65" y="68"/>
                </a:cubicBezTo>
                <a:cubicBezTo>
                  <a:pt x="65" y="68"/>
                  <a:pt x="65" y="68"/>
                  <a:pt x="65" y="68"/>
                </a:cubicBezTo>
                <a:cubicBezTo>
                  <a:pt x="64" y="68"/>
                  <a:pt x="64" y="68"/>
                  <a:pt x="64" y="68"/>
                </a:cubicBezTo>
                <a:cubicBezTo>
                  <a:pt x="64" y="68"/>
                  <a:pt x="64" y="68"/>
                  <a:pt x="64" y="68"/>
                </a:cubicBezTo>
                <a:cubicBezTo>
                  <a:pt x="64" y="68"/>
                  <a:pt x="64" y="68"/>
                  <a:pt x="64" y="68"/>
                </a:cubicBezTo>
                <a:cubicBezTo>
                  <a:pt x="57" y="92"/>
                  <a:pt x="57" y="92"/>
                  <a:pt x="57" y="92"/>
                </a:cubicBezTo>
                <a:cubicBezTo>
                  <a:pt x="51" y="60"/>
                  <a:pt x="51" y="60"/>
                  <a:pt x="51" y="60"/>
                </a:cubicBezTo>
                <a:lnTo>
                  <a:pt x="129" y="20"/>
                </a:lnTo>
                <a:close/>
                <a:moveTo>
                  <a:pt x="61" y="97"/>
                </a:moveTo>
                <a:cubicBezTo>
                  <a:pt x="68" y="73"/>
                  <a:pt x="68" y="73"/>
                  <a:pt x="68" y="73"/>
                </a:cubicBezTo>
                <a:cubicBezTo>
                  <a:pt x="80" y="81"/>
                  <a:pt x="80" y="81"/>
                  <a:pt x="80" y="81"/>
                </a:cubicBezTo>
                <a:cubicBezTo>
                  <a:pt x="83" y="83"/>
                  <a:pt x="83" y="83"/>
                  <a:pt x="83" y="83"/>
                </a:cubicBezTo>
                <a:cubicBezTo>
                  <a:pt x="72" y="90"/>
                  <a:pt x="72" y="90"/>
                  <a:pt x="72" y="90"/>
                </a:cubicBezTo>
                <a:lnTo>
                  <a:pt x="61" y="97"/>
                </a:lnTo>
                <a:close/>
                <a:moveTo>
                  <a:pt x="139" y="9"/>
                </a:moveTo>
                <a:cubicBezTo>
                  <a:pt x="48" y="56"/>
                  <a:pt x="48" y="56"/>
                  <a:pt x="48" y="56"/>
                </a:cubicBezTo>
                <a:cubicBezTo>
                  <a:pt x="10" y="36"/>
                  <a:pt x="10" y="36"/>
                  <a:pt x="10" y="36"/>
                </a:cubicBezTo>
                <a:lnTo>
                  <a:pt x="139" y="9"/>
                </a:lnTo>
                <a:close/>
                <a:moveTo>
                  <a:pt x="119" y="100"/>
                </a:moveTo>
                <a:cubicBezTo>
                  <a:pt x="78" y="73"/>
                  <a:pt x="78" y="73"/>
                  <a:pt x="78" y="73"/>
                </a:cubicBezTo>
                <a:cubicBezTo>
                  <a:pt x="71" y="69"/>
                  <a:pt x="71" y="69"/>
                  <a:pt x="71" y="69"/>
                </a:cubicBezTo>
                <a:cubicBezTo>
                  <a:pt x="152" y="10"/>
                  <a:pt x="152" y="10"/>
                  <a:pt x="152" y="10"/>
                </a:cubicBezTo>
                <a:lnTo>
                  <a:pt x="119" y="1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85003" name="TextBox 11">
            <a:extLst>
              <a:ext uri="{FF2B5EF4-FFF2-40B4-BE49-F238E27FC236}">
                <a16:creationId xmlns:a16="http://schemas.microsoft.com/office/drawing/2014/main" id="{EF28F805-63E3-6A7F-0C51-9514B682D434}"/>
              </a:ext>
            </a:extLst>
          </p:cNvPr>
          <p:cNvSpPr txBox="1">
            <a:spLocks noChangeArrowheads="1"/>
          </p:cNvSpPr>
          <p:nvPr/>
        </p:nvSpPr>
        <p:spPr bwMode="auto">
          <a:xfrm>
            <a:off x="2322513" y="4768850"/>
            <a:ext cx="1195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Samanta Deo</a:t>
            </a:r>
          </a:p>
        </p:txBody>
      </p:sp>
      <p:sp>
        <p:nvSpPr>
          <p:cNvPr id="13" name="TextBox 12">
            <a:extLst>
              <a:ext uri="{FF2B5EF4-FFF2-40B4-BE49-F238E27FC236}">
                <a16:creationId xmlns:a16="http://schemas.microsoft.com/office/drawing/2014/main" id="{24B467C2-AE18-A3EE-7405-799D135CDF82}"/>
              </a:ext>
            </a:extLst>
          </p:cNvPr>
          <p:cNvSpPr txBox="1"/>
          <p:nvPr/>
        </p:nvSpPr>
        <p:spPr>
          <a:xfrm>
            <a:off x="1678470" y="5106346"/>
            <a:ext cx="2483240"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a:t>
            </a:r>
          </a:p>
        </p:txBody>
      </p:sp>
      <p:sp>
        <p:nvSpPr>
          <p:cNvPr id="85005" name="TextBox 13">
            <a:extLst>
              <a:ext uri="{FF2B5EF4-FFF2-40B4-BE49-F238E27FC236}">
                <a16:creationId xmlns:a16="http://schemas.microsoft.com/office/drawing/2014/main" id="{7C24D47A-D09B-083B-5FEC-E416512EED47}"/>
              </a:ext>
            </a:extLst>
          </p:cNvPr>
          <p:cNvSpPr txBox="1">
            <a:spLocks noChangeArrowheads="1"/>
          </p:cNvSpPr>
          <p:nvPr/>
        </p:nvSpPr>
        <p:spPr bwMode="auto">
          <a:xfrm>
            <a:off x="5711825" y="4768850"/>
            <a:ext cx="768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Sara Lue</a:t>
            </a:r>
          </a:p>
        </p:txBody>
      </p:sp>
      <p:sp>
        <p:nvSpPr>
          <p:cNvPr id="15" name="TextBox 14">
            <a:extLst>
              <a:ext uri="{FF2B5EF4-FFF2-40B4-BE49-F238E27FC236}">
                <a16:creationId xmlns:a16="http://schemas.microsoft.com/office/drawing/2014/main" id="{E1607319-8ACE-1D64-4441-AE8F5E7B1457}"/>
              </a:ext>
            </a:extLst>
          </p:cNvPr>
          <p:cNvSpPr txBox="1"/>
          <p:nvPr/>
        </p:nvSpPr>
        <p:spPr>
          <a:xfrm>
            <a:off x="4854380" y="5106346"/>
            <a:ext cx="2483240"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a:t>
            </a:r>
          </a:p>
        </p:txBody>
      </p:sp>
      <p:sp>
        <p:nvSpPr>
          <p:cNvPr id="85007" name="TextBox 15">
            <a:extLst>
              <a:ext uri="{FF2B5EF4-FFF2-40B4-BE49-F238E27FC236}">
                <a16:creationId xmlns:a16="http://schemas.microsoft.com/office/drawing/2014/main" id="{B0013179-4D7B-3797-BF52-DDD393D81212}"/>
              </a:ext>
            </a:extLst>
          </p:cNvPr>
          <p:cNvSpPr txBox="1">
            <a:spLocks noChangeArrowheads="1"/>
          </p:cNvSpPr>
          <p:nvPr/>
        </p:nvSpPr>
        <p:spPr bwMode="auto">
          <a:xfrm>
            <a:off x="8872538" y="4768850"/>
            <a:ext cx="80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Luly Luly</a:t>
            </a:r>
          </a:p>
        </p:txBody>
      </p:sp>
      <p:sp>
        <p:nvSpPr>
          <p:cNvPr id="17" name="TextBox 16">
            <a:extLst>
              <a:ext uri="{FF2B5EF4-FFF2-40B4-BE49-F238E27FC236}">
                <a16:creationId xmlns:a16="http://schemas.microsoft.com/office/drawing/2014/main" id="{6928FBF6-5D69-D03D-9D0E-CDF89F9B16F9}"/>
              </a:ext>
            </a:extLst>
          </p:cNvPr>
          <p:cNvSpPr txBox="1"/>
          <p:nvPr/>
        </p:nvSpPr>
        <p:spPr>
          <a:xfrm>
            <a:off x="8030290" y="5106346"/>
            <a:ext cx="2483240"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98DDCC63-9702-20B4-B249-EE5F3627FFC5}"/>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Licenta4me.ro</a:t>
            </a:r>
          </a:p>
        </p:txBody>
      </p:sp>
      <p:sp>
        <p:nvSpPr>
          <p:cNvPr id="3" name="Slide Number Placeholder 2">
            <a:extLst>
              <a:ext uri="{FF2B5EF4-FFF2-40B4-BE49-F238E27FC236}">
                <a16:creationId xmlns:a16="http://schemas.microsoft.com/office/drawing/2014/main" id="{723540A1-6A4C-C74E-508C-25AFCA6FABC5}"/>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9FF90C42-32B6-3F45-B7D3-70DA83C492E9}" type="slidenum">
              <a:rPr lang="en-US">
                <a:solidFill>
                  <a:schemeClr val="tx1">
                    <a:alpha val="40000"/>
                  </a:schemeClr>
                </a:solidFill>
                <a:latin typeface="+mn-lt"/>
              </a:rPr>
              <a:pPr defTabSz="914330" fontAlgn="auto">
                <a:spcBef>
                  <a:spcPts val="0"/>
                </a:spcBef>
                <a:spcAft>
                  <a:spcPts val="0"/>
                </a:spcAft>
                <a:defRPr/>
              </a:pPr>
              <a:t>4</a:t>
            </a:fld>
            <a:endParaRPr lang="en-US" dirty="0">
              <a:solidFill>
                <a:schemeClr val="tx1">
                  <a:alpha val="40000"/>
                </a:schemeClr>
              </a:solidFill>
              <a:latin typeface="+mn-lt"/>
            </a:endParaRPr>
          </a:p>
        </p:txBody>
      </p:sp>
      <p:cxnSp>
        <p:nvCxnSpPr>
          <p:cNvPr id="5" name="Straight Connector 4">
            <a:extLst>
              <a:ext uri="{FF2B5EF4-FFF2-40B4-BE49-F238E27FC236}">
                <a16:creationId xmlns:a16="http://schemas.microsoft.com/office/drawing/2014/main" id="{D668FA10-1065-42AA-6475-851F4D4B0521}"/>
              </a:ext>
            </a:extLst>
          </p:cNvPr>
          <p:cNvCxnSpPr/>
          <p:nvPr/>
        </p:nvCxnSpPr>
        <p:spPr>
          <a:xfrm flipV="1">
            <a:off x="1630363" y="2492375"/>
            <a:ext cx="1944687" cy="1944688"/>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F3A61B35-4003-D5F0-C484-2EC3FD773855}"/>
              </a:ext>
            </a:extLst>
          </p:cNvPr>
          <p:cNvSpPr/>
          <p:nvPr/>
        </p:nvSpPr>
        <p:spPr>
          <a:xfrm>
            <a:off x="1957388" y="2492375"/>
            <a:ext cx="1617662" cy="1617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cxnSp>
        <p:nvCxnSpPr>
          <p:cNvPr id="9" name="Straight Connector 8">
            <a:extLst>
              <a:ext uri="{FF2B5EF4-FFF2-40B4-BE49-F238E27FC236}">
                <a16:creationId xmlns:a16="http://schemas.microsoft.com/office/drawing/2014/main" id="{1347C843-35C5-DC0B-D642-0E5D63FB3984}"/>
              </a:ext>
            </a:extLst>
          </p:cNvPr>
          <p:cNvCxnSpPr/>
          <p:nvPr/>
        </p:nvCxnSpPr>
        <p:spPr>
          <a:xfrm flipV="1">
            <a:off x="1630363" y="4111625"/>
            <a:ext cx="325437" cy="325438"/>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158" name="TextBox 10">
            <a:extLst>
              <a:ext uri="{FF2B5EF4-FFF2-40B4-BE49-F238E27FC236}">
                <a16:creationId xmlns:a16="http://schemas.microsoft.com/office/drawing/2014/main" id="{27BC821B-AB08-49E7-987C-3C0CECA13647}"/>
              </a:ext>
            </a:extLst>
          </p:cNvPr>
          <p:cNvSpPr txBox="1">
            <a:spLocks noChangeArrowheads="1"/>
          </p:cNvSpPr>
          <p:nvPr/>
        </p:nvSpPr>
        <p:spPr bwMode="auto">
          <a:xfrm>
            <a:off x="1955800" y="4252913"/>
            <a:ext cx="1031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Option One</a:t>
            </a:r>
          </a:p>
        </p:txBody>
      </p:sp>
      <p:sp>
        <p:nvSpPr>
          <p:cNvPr id="12" name="TextBox 11">
            <a:extLst>
              <a:ext uri="{FF2B5EF4-FFF2-40B4-BE49-F238E27FC236}">
                <a16:creationId xmlns:a16="http://schemas.microsoft.com/office/drawing/2014/main" id="{37575ED3-4145-4D32-DD0B-F02A56A3C7D2}"/>
              </a:ext>
            </a:extLst>
          </p:cNvPr>
          <p:cNvSpPr txBox="1"/>
          <p:nvPr/>
        </p:nvSpPr>
        <p:spPr>
          <a:xfrm>
            <a:off x="1945842" y="4708148"/>
            <a:ext cx="2153193"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a:t>
            </a:r>
          </a:p>
        </p:txBody>
      </p:sp>
      <p:cxnSp>
        <p:nvCxnSpPr>
          <p:cNvPr id="13" name="Straight Connector 12">
            <a:extLst>
              <a:ext uri="{FF2B5EF4-FFF2-40B4-BE49-F238E27FC236}">
                <a16:creationId xmlns:a16="http://schemas.microsoft.com/office/drawing/2014/main" id="{778845B3-10F5-8A3F-4049-80DC77925BE4}"/>
              </a:ext>
            </a:extLst>
          </p:cNvPr>
          <p:cNvCxnSpPr/>
          <p:nvPr/>
        </p:nvCxnSpPr>
        <p:spPr>
          <a:xfrm flipV="1">
            <a:off x="4970463" y="2492375"/>
            <a:ext cx="1943100" cy="1944688"/>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F865CFE-0852-8871-9DDA-489D8A5B57F0}"/>
              </a:ext>
            </a:extLst>
          </p:cNvPr>
          <p:cNvSpPr/>
          <p:nvPr/>
        </p:nvSpPr>
        <p:spPr>
          <a:xfrm>
            <a:off x="5295900" y="2492375"/>
            <a:ext cx="1617663" cy="1617663"/>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cxnSp>
        <p:nvCxnSpPr>
          <p:cNvPr id="15" name="Straight Connector 14">
            <a:extLst>
              <a:ext uri="{FF2B5EF4-FFF2-40B4-BE49-F238E27FC236}">
                <a16:creationId xmlns:a16="http://schemas.microsoft.com/office/drawing/2014/main" id="{746BDBF5-09B6-0F54-408E-FFDFCE977258}"/>
              </a:ext>
            </a:extLst>
          </p:cNvPr>
          <p:cNvCxnSpPr/>
          <p:nvPr/>
        </p:nvCxnSpPr>
        <p:spPr>
          <a:xfrm flipV="1">
            <a:off x="4970463" y="4111625"/>
            <a:ext cx="325437" cy="325438"/>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163" name="TextBox 15">
            <a:extLst>
              <a:ext uri="{FF2B5EF4-FFF2-40B4-BE49-F238E27FC236}">
                <a16:creationId xmlns:a16="http://schemas.microsoft.com/office/drawing/2014/main" id="{2A677CD5-3CCF-7710-2D8D-DA3375AAC540}"/>
              </a:ext>
            </a:extLst>
          </p:cNvPr>
          <p:cNvSpPr txBox="1">
            <a:spLocks noChangeArrowheads="1"/>
          </p:cNvSpPr>
          <p:nvPr/>
        </p:nvSpPr>
        <p:spPr bwMode="auto">
          <a:xfrm>
            <a:off x="5295900" y="4252913"/>
            <a:ext cx="1030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Option Two</a:t>
            </a:r>
          </a:p>
        </p:txBody>
      </p:sp>
      <p:sp>
        <p:nvSpPr>
          <p:cNvPr id="17" name="TextBox 16">
            <a:extLst>
              <a:ext uri="{FF2B5EF4-FFF2-40B4-BE49-F238E27FC236}">
                <a16:creationId xmlns:a16="http://schemas.microsoft.com/office/drawing/2014/main" id="{E32322F6-393A-C6F1-6A27-C5230E0A299C}"/>
              </a:ext>
            </a:extLst>
          </p:cNvPr>
          <p:cNvSpPr txBox="1"/>
          <p:nvPr/>
        </p:nvSpPr>
        <p:spPr>
          <a:xfrm>
            <a:off x="5285679" y="4708148"/>
            <a:ext cx="2153193"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a:t>
            </a:r>
          </a:p>
        </p:txBody>
      </p:sp>
      <p:cxnSp>
        <p:nvCxnSpPr>
          <p:cNvPr id="18" name="Straight Connector 17">
            <a:extLst>
              <a:ext uri="{FF2B5EF4-FFF2-40B4-BE49-F238E27FC236}">
                <a16:creationId xmlns:a16="http://schemas.microsoft.com/office/drawing/2014/main" id="{0614AF9A-870C-C3EA-6B2E-3F0743D9A1C8}"/>
              </a:ext>
            </a:extLst>
          </p:cNvPr>
          <p:cNvCxnSpPr/>
          <p:nvPr/>
        </p:nvCxnSpPr>
        <p:spPr>
          <a:xfrm flipV="1">
            <a:off x="8101013" y="2492375"/>
            <a:ext cx="1944687" cy="1944688"/>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644978CB-F1F4-18EE-7A64-3D641AF201C8}"/>
              </a:ext>
            </a:extLst>
          </p:cNvPr>
          <p:cNvSpPr/>
          <p:nvPr/>
        </p:nvSpPr>
        <p:spPr>
          <a:xfrm>
            <a:off x="8428038" y="2492375"/>
            <a:ext cx="1617662" cy="1617663"/>
          </a:xfrm>
          <a:prstGeom prst="ellipse">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cxnSp>
        <p:nvCxnSpPr>
          <p:cNvPr id="20" name="Straight Connector 19">
            <a:extLst>
              <a:ext uri="{FF2B5EF4-FFF2-40B4-BE49-F238E27FC236}">
                <a16:creationId xmlns:a16="http://schemas.microsoft.com/office/drawing/2014/main" id="{C40C4A8F-CDC5-B118-4762-7EB8972846A0}"/>
              </a:ext>
            </a:extLst>
          </p:cNvPr>
          <p:cNvCxnSpPr/>
          <p:nvPr/>
        </p:nvCxnSpPr>
        <p:spPr>
          <a:xfrm flipV="1">
            <a:off x="8101013" y="4111625"/>
            <a:ext cx="325437" cy="325438"/>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168" name="TextBox 20">
            <a:extLst>
              <a:ext uri="{FF2B5EF4-FFF2-40B4-BE49-F238E27FC236}">
                <a16:creationId xmlns:a16="http://schemas.microsoft.com/office/drawing/2014/main" id="{3280A6B9-7A55-C930-95C4-977FB9856509}"/>
              </a:ext>
            </a:extLst>
          </p:cNvPr>
          <p:cNvSpPr txBox="1">
            <a:spLocks noChangeArrowheads="1"/>
          </p:cNvSpPr>
          <p:nvPr/>
        </p:nvSpPr>
        <p:spPr bwMode="auto">
          <a:xfrm>
            <a:off x="8426450" y="4252913"/>
            <a:ext cx="1177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Option Three</a:t>
            </a:r>
          </a:p>
        </p:txBody>
      </p:sp>
      <p:sp>
        <p:nvSpPr>
          <p:cNvPr id="22" name="TextBox 21">
            <a:extLst>
              <a:ext uri="{FF2B5EF4-FFF2-40B4-BE49-F238E27FC236}">
                <a16:creationId xmlns:a16="http://schemas.microsoft.com/office/drawing/2014/main" id="{99D57EE9-49AE-BD40-52AF-D0D6AD4DE0B9}"/>
              </a:ext>
            </a:extLst>
          </p:cNvPr>
          <p:cNvSpPr txBox="1"/>
          <p:nvPr/>
        </p:nvSpPr>
        <p:spPr>
          <a:xfrm>
            <a:off x="8416737" y="4708148"/>
            <a:ext cx="2153193"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a:t>
            </a:r>
          </a:p>
        </p:txBody>
      </p:sp>
      <p:sp>
        <p:nvSpPr>
          <p:cNvPr id="49170" name="Freeform 1311">
            <a:extLst>
              <a:ext uri="{FF2B5EF4-FFF2-40B4-BE49-F238E27FC236}">
                <a16:creationId xmlns:a16="http://schemas.microsoft.com/office/drawing/2014/main" id="{55032075-1C3C-CE54-76CB-678ABDB1D462}"/>
              </a:ext>
            </a:extLst>
          </p:cNvPr>
          <p:cNvSpPr>
            <a:spLocks noEditPoints="1"/>
          </p:cNvSpPr>
          <p:nvPr/>
        </p:nvSpPr>
        <p:spPr bwMode="auto">
          <a:xfrm>
            <a:off x="2492375" y="3117850"/>
            <a:ext cx="546100" cy="368300"/>
          </a:xfrm>
          <a:custGeom>
            <a:avLst/>
            <a:gdLst>
              <a:gd name="T0" fmla="*/ 1863907563 w 160"/>
              <a:gd name="T1" fmla="*/ 35542671 h 107"/>
              <a:gd name="T2" fmla="*/ 1863907563 w 160"/>
              <a:gd name="T3" fmla="*/ 23695114 h 107"/>
              <a:gd name="T4" fmla="*/ 1863907563 w 160"/>
              <a:gd name="T5" fmla="*/ 11847557 h 107"/>
              <a:gd name="T6" fmla="*/ 1863907563 w 160"/>
              <a:gd name="T7" fmla="*/ 11847557 h 107"/>
              <a:gd name="T8" fmla="*/ 1852258567 w 160"/>
              <a:gd name="T9" fmla="*/ 11847557 h 107"/>
              <a:gd name="T10" fmla="*/ 1840609571 w 160"/>
              <a:gd name="T11" fmla="*/ 0 h 107"/>
              <a:gd name="T12" fmla="*/ 1828960576 w 160"/>
              <a:gd name="T13" fmla="*/ 0 h 107"/>
              <a:gd name="T14" fmla="*/ 1828960576 w 160"/>
              <a:gd name="T15" fmla="*/ 0 h 107"/>
              <a:gd name="T16" fmla="*/ 0 w 160"/>
              <a:gd name="T17" fmla="*/ 402823822 h 107"/>
              <a:gd name="T18" fmla="*/ 535874278 w 160"/>
              <a:gd name="T19" fmla="*/ 710863747 h 107"/>
              <a:gd name="T20" fmla="*/ 617420660 w 160"/>
              <a:gd name="T21" fmla="*/ 1232166581 h 107"/>
              <a:gd name="T22" fmla="*/ 629069656 w 160"/>
              <a:gd name="T23" fmla="*/ 1232166581 h 107"/>
              <a:gd name="T24" fmla="*/ 629069656 w 160"/>
              <a:gd name="T25" fmla="*/ 1244014138 h 107"/>
              <a:gd name="T26" fmla="*/ 629069656 w 160"/>
              <a:gd name="T27" fmla="*/ 1255861695 h 107"/>
              <a:gd name="T28" fmla="*/ 640718651 w 160"/>
              <a:gd name="T29" fmla="*/ 1255861695 h 107"/>
              <a:gd name="T30" fmla="*/ 640718651 w 160"/>
              <a:gd name="T31" fmla="*/ 1255861695 h 107"/>
              <a:gd name="T32" fmla="*/ 652367647 w 160"/>
              <a:gd name="T33" fmla="*/ 1267709252 h 107"/>
              <a:gd name="T34" fmla="*/ 652367647 w 160"/>
              <a:gd name="T35" fmla="*/ 1267709252 h 107"/>
              <a:gd name="T36" fmla="*/ 652367647 w 160"/>
              <a:gd name="T37" fmla="*/ 1267709252 h 107"/>
              <a:gd name="T38" fmla="*/ 675665638 w 160"/>
              <a:gd name="T39" fmla="*/ 1255861695 h 107"/>
              <a:gd name="T40" fmla="*/ 1386281676 w 160"/>
              <a:gd name="T41" fmla="*/ 1255861695 h 107"/>
              <a:gd name="T42" fmla="*/ 1409579668 w 160"/>
              <a:gd name="T43" fmla="*/ 1255861695 h 107"/>
              <a:gd name="T44" fmla="*/ 1863907563 w 160"/>
              <a:gd name="T45" fmla="*/ 47390228 h 107"/>
              <a:gd name="T46" fmla="*/ 1863907563 w 160"/>
              <a:gd name="T47" fmla="*/ 35542671 h 107"/>
              <a:gd name="T48" fmla="*/ 1502775046 w 160"/>
              <a:gd name="T49" fmla="*/ 236954582 h 107"/>
              <a:gd name="T50" fmla="*/ 757212021 w 160"/>
              <a:gd name="T51" fmla="*/ 793800088 h 107"/>
              <a:gd name="T52" fmla="*/ 757212021 w 160"/>
              <a:gd name="T53" fmla="*/ 805647645 h 107"/>
              <a:gd name="T54" fmla="*/ 745563025 w 160"/>
              <a:gd name="T55" fmla="*/ 805647645 h 107"/>
              <a:gd name="T56" fmla="*/ 745563025 w 160"/>
              <a:gd name="T57" fmla="*/ 805647645 h 107"/>
              <a:gd name="T58" fmla="*/ 594119256 w 160"/>
              <a:gd name="T59" fmla="*/ 710863747 h 107"/>
              <a:gd name="T60" fmla="*/ 710616038 w 160"/>
              <a:gd name="T61" fmla="*/ 1149230240 h 107"/>
              <a:gd name="T62" fmla="*/ 931953781 w 160"/>
              <a:gd name="T63" fmla="*/ 959669328 h 107"/>
              <a:gd name="T64" fmla="*/ 838758403 w 160"/>
              <a:gd name="T65" fmla="*/ 1066297341 h 107"/>
              <a:gd name="T66" fmla="*/ 1619268415 w 160"/>
              <a:gd name="T67" fmla="*/ 106631455 h 107"/>
              <a:gd name="T68" fmla="*/ 116493369 w 160"/>
              <a:gd name="T69" fmla="*/ 426518936 h 107"/>
              <a:gd name="T70" fmla="*/ 1386281676 w 160"/>
              <a:gd name="T71" fmla="*/ 1184776353 h 107"/>
              <a:gd name="T72" fmla="*/ 827109408 w 160"/>
              <a:gd name="T73" fmla="*/ 817495202 h 107"/>
              <a:gd name="T74" fmla="*/ 1386281676 w 160"/>
              <a:gd name="T75" fmla="*/ 1184776353 h 1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0" h="107">
                <a:moveTo>
                  <a:pt x="160" y="3"/>
                </a:moveTo>
                <a:cubicBezTo>
                  <a:pt x="160" y="3"/>
                  <a:pt x="160" y="3"/>
                  <a:pt x="160" y="3"/>
                </a:cubicBezTo>
                <a:cubicBezTo>
                  <a:pt x="160" y="3"/>
                  <a:pt x="160" y="3"/>
                  <a:pt x="160" y="2"/>
                </a:cubicBezTo>
                <a:cubicBezTo>
                  <a:pt x="160" y="2"/>
                  <a:pt x="160" y="2"/>
                  <a:pt x="160" y="2"/>
                </a:cubicBezTo>
                <a:cubicBezTo>
                  <a:pt x="160" y="2"/>
                  <a:pt x="160" y="2"/>
                  <a:pt x="160" y="1"/>
                </a:cubicBezTo>
                <a:cubicBezTo>
                  <a:pt x="160" y="1"/>
                  <a:pt x="160" y="1"/>
                  <a:pt x="160" y="1"/>
                </a:cubicBezTo>
                <a:cubicBezTo>
                  <a:pt x="160" y="1"/>
                  <a:pt x="160" y="1"/>
                  <a:pt x="160" y="1"/>
                </a:cubicBezTo>
                <a:cubicBezTo>
                  <a:pt x="160" y="1"/>
                  <a:pt x="160" y="1"/>
                  <a:pt x="160" y="1"/>
                </a:cubicBezTo>
                <a:cubicBezTo>
                  <a:pt x="160" y="1"/>
                  <a:pt x="160" y="1"/>
                  <a:pt x="160" y="1"/>
                </a:cubicBezTo>
                <a:cubicBezTo>
                  <a:pt x="159" y="1"/>
                  <a:pt x="159" y="1"/>
                  <a:pt x="159" y="1"/>
                </a:cubicBezTo>
                <a:cubicBezTo>
                  <a:pt x="159" y="0"/>
                  <a:pt x="159" y="0"/>
                  <a:pt x="159" y="0"/>
                </a:cubicBezTo>
                <a:cubicBezTo>
                  <a:pt x="159" y="0"/>
                  <a:pt x="158" y="0"/>
                  <a:pt x="158" y="0"/>
                </a:cubicBezTo>
                <a:cubicBezTo>
                  <a:pt x="158" y="0"/>
                  <a:pt x="158" y="0"/>
                  <a:pt x="158" y="0"/>
                </a:cubicBezTo>
                <a:cubicBezTo>
                  <a:pt x="158" y="0"/>
                  <a:pt x="157" y="0"/>
                  <a:pt x="157" y="0"/>
                </a:cubicBezTo>
                <a:cubicBezTo>
                  <a:pt x="157" y="0"/>
                  <a:pt x="157" y="0"/>
                  <a:pt x="157" y="0"/>
                </a:cubicBezTo>
                <a:cubicBezTo>
                  <a:pt x="157" y="0"/>
                  <a:pt x="157" y="0"/>
                  <a:pt x="157" y="0"/>
                </a:cubicBezTo>
                <a:cubicBezTo>
                  <a:pt x="2" y="32"/>
                  <a:pt x="2" y="32"/>
                  <a:pt x="2" y="32"/>
                </a:cubicBezTo>
                <a:cubicBezTo>
                  <a:pt x="1" y="32"/>
                  <a:pt x="0" y="33"/>
                  <a:pt x="0" y="34"/>
                </a:cubicBezTo>
                <a:cubicBezTo>
                  <a:pt x="0" y="35"/>
                  <a:pt x="0" y="36"/>
                  <a:pt x="1" y="37"/>
                </a:cubicBezTo>
                <a:cubicBezTo>
                  <a:pt x="46" y="60"/>
                  <a:pt x="46" y="60"/>
                  <a:pt x="46" y="60"/>
                </a:cubicBezTo>
                <a:cubicBezTo>
                  <a:pt x="53" y="103"/>
                  <a:pt x="53" y="103"/>
                  <a:pt x="53" y="103"/>
                </a:cubicBezTo>
                <a:cubicBezTo>
                  <a:pt x="53" y="103"/>
                  <a:pt x="54" y="104"/>
                  <a:pt x="53" y="104"/>
                </a:cubicBezTo>
                <a:cubicBezTo>
                  <a:pt x="53" y="104"/>
                  <a:pt x="53" y="104"/>
                  <a:pt x="53" y="104"/>
                </a:cubicBezTo>
                <a:cubicBezTo>
                  <a:pt x="54" y="104"/>
                  <a:pt x="54" y="104"/>
                  <a:pt x="54" y="104"/>
                </a:cubicBezTo>
                <a:cubicBezTo>
                  <a:pt x="54" y="105"/>
                  <a:pt x="54" y="105"/>
                  <a:pt x="54" y="105"/>
                </a:cubicBezTo>
                <a:cubicBezTo>
                  <a:pt x="54" y="105"/>
                  <a:pt x="54" y="105"/>
                  <a:pt x="54" y="105"/>
                </a:cubicBezTo>
                <a:cubicBezTo>
                  <a:pt x="54" y="105"/>
                  <a:pt x="54" y="105"/>
                  <a:pt x="54" y="105"/>
                </a:cubicBezTo>
                <a:cubicBezTo>
                  <a:pt x="54" y="105"/>
                  <a:pt x="54" y="105"/>
                  <a:pt x="54" y="106"/>
                </a:cubicBezTo>
                <a:cubicBezTo>
                  <a:pt x="54" y="106"/>
                  <a:pt x="54" y="106"/>
                  <a:pt x="54" y="106"/>
                </a:cubicBezTo>
                <a:cubicBezTo>
                  <a:pt x="54" y="106"/>
                  <a:pt x="54" y="106"/>
                  <a:pt x="55" y="106"/>
                </a:cubicBezTo>
                <a:cubicBezTo>
                  <a:pt x="55" y="106"/>
                  <a:pt x="55" y="106"/>
                  <a:pt x="55" y="106"/>
                </a:cubicBezTo>
                <a:cubicBezTo>
                  <a:pt x="55" y="106"/>
                  <a:pt x="55" y="106"/>
                  <a:pt x="55" y="106"/>
                </a:cubicBezTo>
                <a:cubicBezTo>
                  <a:pt x="55" y="106"/>
                  <a:pt x="55" y="106"/>
                  <a:pt x="55" y="106"/>
                </a:cubicBezTo>
                <a:cubicBezTo>
                  <a:pt x="56" y="106"/>
                  <a:pt x="56" y="107"/>
                  <a:pt x="56" y="107"/>
                </a:cubicBezTo>
                <a:cubicBezTo>
                  <a:pt x="56" y="107"/>
                  <a:pt x="56" y="107"/>
                  <a:pt x="56" y="107"/>
                </a:cubicBezTo>
                <a:cubicBezTo>
                  <a:pt x="56" y="107"/>
                  <a:pt x="56" y="107"/>
                  <a:pt x="56" y="107"/>
                </a:cubicBezTo>
                <a:cubicBezTo>
                  <a:pt x="56" y="107"/>
                  <a:pt x="56" y="107"/>
                  <a:pt x="56" y="107"/>
                </a:cubicBezTo>
                <a:cubicBezTo>
                  <a:pt x="56" y="107"/>
                  <a:pt x="56" y="107"/>
                  <a:pt x="56" y="107"/>
                </a:cubicBezTo>
                <a:cubicBezTo>
                  <a:pt x="56" y="107"/>
                  <a:pt x="56" y="107"/>
                  <a:pt x="56" y="107"/>
                </a:cubicBezTo>
                <a:cubicBezTo>
                  <a:pt x="57" y="107"/>
                  <a:pt x="58" y="106"/>
                  <a:pt x="58" y="106"/>
                </a:cubicBezTo>
                <a:cubicBezTo>
                  <a:pt x="88" y="86"/>
                  <a:pt x="88" y="86"/>
                  <a:pt x="88" y="86"/>
                </a:cubicBezTo>
                <a:cubicBezTo>
                  <a:pt x="119" y="106"/>
                  <a:pt x="119" y="106"/>
                  <a:pt x="119" y="106"/>
                </a:cubicBezTo>
                <a:cubicBezTo>
                  <a:pt x="119" y="106"/>
                  <a:pt x="120" y="107"/>
                  <a:pt x="120" y="107"/>
                </a:cubicBezTo>
                <a:cubicBezTo>
                  <a:pt x="120" y="107"/>
                  <a:pt x="121" y="106"/>
                  <a:pt x="121" y="106"/>
                </a:cubicBezTo>
                <a:cubicBezTo>
                  <a:pt x="122" y="106"/>
                  <a:pt x="122" y="106"/>
                  <a:pt x="123" y="105"/>
                </a:cubicBezTo>
                <a:cubicBezTo>
                  <a:pt x="160" y="4"/>
                  <a:pt x="160" y="4"/>
                  <a:pt x="160" y="4"/>
                </a:cubicBezTo>
                <a:cubicBezTo>
                  <a:pt x="160" y="3"/>
                  <a:pt x="160" y="3"/>
                  <a:pt x="160" y="3"/>
                </a:cubicBezTo>
                <a:cubicBezTo>
                  <a:pt x="160" y="3"/>
                  <a:pt x="160" y="3"/>
                  <a:pt x="160" y="3"/>
                </a:cubicBezTo>
                <a:cubicBezTo>
                  <a:pt x="160" y="3"/>
                  <a:pt x="160" y="3"/>
                  <a:pt x="160" y="3"/>
                </a:cubicBezTo>
                <a:close/>
                <a:moveTo>
                  <a:pt x="129" y="20"/>
                </a:moveTo>
                <a:cubicBezTo>
                  <a:pt x="65" y="67"/>
                  <a:pt x="65" y="67"/>
                  <a:pt x="65" y="67"/>
                </a:cubicBezTo>
                <a:cubicBezTo>
                  <a:pt x="65" y="67"/>
                  <a:pt x="65" y="67"/>
                  <a:pt x="65" y="67"/>
                </a:cubicBezTo>
                <a:cubicBezTo>
                  <a:pt x="65" y="67"/>
                  <a:pt x="65" y="67"/>
                  <a:pt x="65" y="67"/>
                </a:cubicBezTo>
                <a:cubicBezTo>
                  <a:pt x="65" y="68"/>
                  <a:pt x="65" y="68"/>
                  <a:pt x="65" y="68"/>
                </a:cubicBezTo>
                <a:cubicBezTo>
                  <a:pt x="65" y="68"/>
                  <a:pt x="65" y="68"/>
                  <a:pt x="65" y="68"/>
                </a:cubicBezTo>
                <a:cubicBezTo>
                  <a:pt x="64" y="68"/>
                  <a:pt x="64" y="68"/>
                  <a:pt x="64" y="68"/>
                </a:cubicBezTo>
                <a:cubicBezTo>
                  <a:pt x="64" y="68"/>
                  <a:pt x="64" y="68"/>
                  <a:pt x="64" y="68"/>
                </a:cubicBezTo>
                <a:cubicBezTo>
                  <a:pt x="64" y="68"/>
                  <a:pt x="64" y="68"/>
                  <a:pt x="64" y="68"/>
                </a:cubicBezTo>
                <a:cubicBezTo>
                  <a:pt x="57" y="92"/>
                  <a:pt x="57" y="92"/>
                  <a:pt x="57" y="92"/>
                </a:cubicBezTo>
                <a:cubicBezTo>
                  <a:pt x="51" y="60"/>
                  <a:pt x="51" y="60"/>
                  <a:pt x="51" y="60"/>
                </a:cubicBezTo>
                <a:lnTo>
                  <a:pt x="129" y="20"/>
                </a:lnTo>
                <a:close/>
                <a:moveTo>
                  <a:pt x="61" y="97"/>
                </a:moveTo>
                <a:cubicBezTo>
                  <a:pt x="68" y="73"/>
                  <a:pt x="68" y="73"/>
                  <a:pt x="68" y="73"/>
                </a:cubicBezTo>
                <a:cubicBezTo>
                  <a:pt x="80" y="81"/>
                  <a:pt x="80" y="81"/>
                  <a:pt x="80" y="81"/>
                </a:cubicBezTo>
                <a:cubicBezTo>
                  <a:pt x="83" y="83"/>
                  <a:pt x="83" y="83"/>
                  <a:pt x="83" y="83"/>
                </a:cubicBezTo>
                <a:cubicBezTo>
                  <a:pt x="72" y="90"/>
                  <a:pt x="72" y="90"/>
                  <a:pt x="72" y="90"/>
                </a:cubicBezTo>
                <a:lnTo>
                  <a:pt x="61" y="97"/>
                </a:lnTo>
                <a:close/>
                <a:moveTo>
                  <a:pt x="139" y="9"/>
                </a:moveTo>
                <a:cubicBezTo>
                  <a:pt x="48" y="56"/>
                  <a:pt x="48" y="56"/>
                  <a:pt x="48" y="56"/>
                </a:cubicBezTo>
                <a:cubicBezTo>
                  <a:pt x="10" y="36"/>
                  <a:pt x="10" y="36"/>
                  <a:pt x="10" y="36"/>
                </a:cubicBezTo>
                <a:lnTo>
                  <a:pt x="139" y="9"/>
                </a:lnTo>
                <a:close/>
                <a:moveTo>
                  <a:pt x="119" y="100"/>
                </a:moveTo>
                <a:cubicBezTo>
                  <a:pt x="78" y="73"/>
                  <a:pt x="78" y="73"/>
                  <a:pt x="78" y="73"/>
                </a:cubicBezTo>
                <a:cubicBezTo>
                  <a:pt x="71" y="69"/>
                  <a:pt x="71" y="69"/>
                  <a:pt x="71" y="69"/>
                </a:cubicBezTo>
                <a:cubicBezTo>
                  <a:pt x="152" y="10"/>
                  <a:pt x="152" y="10"/>
                  <a:pt x="152" y="10"/>
                </a:cubicBezTo>
                <a:lnTo>
                  <a:pt x="119"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49171" name="Freeform 1297">
            <a:extLst>
              <a:ext uri="{FF2B5EF4-FFF2-40B4-BE49-F238E27FC236}">
                <a16:creationId xmlns:a16="http://schemas.microsoft.com/office/drawing/2014/main" id="{8BA589BA-A4D9-79BA-7FBE-2EFD37F18805}"/>
              </a:ext>
            </a:extLst>
          </p:cNvPr>
          <p:cNvSpPr>
            <a:spLocks noEditPoints="1"/>
          </p:cNvSpPr>
          <p:nvPr/>
        </p:nvSpPr>
        <p:spPr bwMode="auto">
          <a:xfrm>
            <a:off x="5822950" y="3025775"/>
            <a:ext cx="546100" cy="550863"/>
          </a:xfrm>
          <a:custGeom>
            <a:avLst/>
            <a:gdLst>
              <a:gd name="T0" fmla="*/ 1456179063 w 160"/>
              <a:gd name="T1" fmla="*/ 201509128 h 160"/>
              <a:gd name="T2" fmla="*/ 1153291524 w 160"/>
              <a:gd name="T3" fmla="*/ 640089034 h 160"/>
              <a:gd name="T4" fmla="*/ 815460412 w 160"/>
              <a:gd name="T5" fmla="*/ 640089034 h 160"/>
              <a:gd name="T6" fmla="*/ 570821264 w 160"/>
              <a:gd name="T7" fmla="*/ 308190634 h 160"/>
              <a:gd name="T8" fmla="*/ 302884126 w 160"/>
              <a:gd name="T9" fmla="*/ 308190634 h 160"/>
              <a:gd name="T10" fmla="*/ 512576286 w 160"/>
              <a:gd name="T11" fmla="*/ 426726023 h 160"/>
              <a:gd name="T12" fmla="*/ 710616038 w 160"/>
              <a:gd name="T13" fmla="*/ 865305929 h 160"/>
              <a:gd name="T14" fmla="*/ 337834526 w 160"/>
              <a:gd name="T15" fmla="*/ 1469836757 h 160"/>
              <a:gd name="T16" fmla="*/ 0 w 160"/>
              <a:gd name="T17" fmla="*/ 1623930352 h 160"/>
              <a:gd name="T18" fmla="*/ 407728499 w 160"/>
              <a:gd name="T19" fmla="*/ 1623930352 h 160"/>
              <a:gd name="T20" fmla="*/ 815460412 w 160"/>
              <a:gd name="T21" fmla="*/ 1078668941 h 160"/>
              <a:gd name="T22" fmla="*/ 943602777 w 160"/>
              <a:gd name="T23" fmla="*/ 1481690640 h 160"/>
              <a:gd name="T24" fmla="*/ 978553177 w 160"/>
              <a:gd name="T25" fmla="*/ 1896562780 h 160"/>
              <a:gd name="T26" fmla="*/ 1013500164 w 160"/>
              <a:gd name="T27" fmla="*/ 1481690640 h 160"/>
              <a:gd name="T28" fmla="*/ 1153291524 w 160"/>
              <a:gd name="T29" fmla="*/ 1078668941 h 160"/>
              <a:gd name="T30" fmla="*/ 1386281676 w 160"/>
              <a:gd name="T31" fmla="*/ 1410567341 h 160"/>
              <a:gd name="T32" fmla="*/ 1665867811 w 160"/>
              <a:gd name="T33" fmla="*/ 1410567341 h 160"/>
              <a:gd name="T34" fmla="*/ 1456179063 w 160"/>
              <a:gd name="T35" fmla="*/ 1292031952 h 160"/>
              <a:gd name="T36" fmla="*/ 1258139311 w 160"/>
              <a:gd name="T37" fmla="*/ 865305929 h 160"/>
              <a:gd name="T38" fmla="*/ 1526073037 w 160"/>
              <a:gd name="T39" fmla="*/ 355606167 h 160"/>
              <a:gd name="T40" fmla="*/ 1863907563 w 160"/>
              <a:gd name="T41" fmla="*/ 201509128 h 160"/>
              <a:gd name="T42" fmla="*/ 372781513 w 160"/>
              <a:gd name="T43" fmla="*/ 308190634 h 160"/>
              <a:gd name="T44" fmla="*/ 512576286 w 160"/>
              <a:gd name="T45" fmla="*/ 308190634 h 160"/>
              <a:gd name="T46" fmla="*/ 372781513 w 160"/>
              <a:gd name="T47" fmla="*/ 308190634 h 160"/>
              <a:gd name="T48" fmla="*/ 69897387 w 160"/>
              <a:gd name="T49" fmla="*/ 1623930352 h 160"/>
              <a:gd name="T50" fmla="*/ 337834526 w 160"/>
              <a:gd name="T51" fmla="*/ 1623930352 h 160"/>
              <a:gd name="T52" fmla="*/ 1118344538 w 160"/>
              <a:gd name="T53" fmla="*/ 1695053652 h 160"/>
              <a:gd name="T54" fmla="*/ 850407399 w 160"/>
              <a:gd name="T55" fmla="*/ 1695053652 h 160"/>
              <a:gd name="T56" fmla="*/ 1118344538 w 160"/>
              <a:gd name="T57" fmla="*/ 1695053652 h 160"/>
              <a:gd name="T58" fmla="*/ 780510012 w 160"/>
              <a:gd name="T59" fmla="*/ 865305929 h 160"/>
              <a:gd name="T60" fmla="*/ 1188241924 w 160"/>
              <a:gd name="T61" fmla="*/ 865305929 h 160"/>
              <a:gd name="T62" fmla="*/ 1595970424 w 160"/>
              <a:gd name="T63" fmla="*/ 1410567341 h 160"/>
              <a:gd name="T64" fmla="*/ 1456179063 w 160"/>
              <a:gd name="T65" fmla="*/ 1410567341 h 160"/>
              <a:gd name="T66" fmla="*/ 1595970424 w 160"/>
              <a:gd name="T67" fmla="*/ 1410567341 h 160"/>
              <a:gd name="T68" fmla="*/ 1526073037 w 160"/>
              <a:gd name="T69" fmla="*/ 201509128 h 160"/>
              <a:gd name="T70" fmla="*/ 1794010176 w 160"/>
              <a:gd name="T71" fmla="*/ 201509128 h 1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0" h="160">
                <a:moveTo>
                  <a:pt x="143" y="0"/>
                </a:moveTo>
                <a:cubicBezTo>
                  <a:pt x="133" y="0"/>
                  <a:pt x="125" y="8"/>
                  <a:pt x="125" y="17"/>
                </a:cubicBezTo>
                <a:cubicBezTo>
                  <a:pt x="125" y="20"/>
                  <a:pt x="126" y="23"/>
                  <a:pt x="127" y="26"/>
                </a:cubicBezTo>
                <a:cubicBezTo>
                  <a:pt x="99" y="54"/>
                  <a:pt x="99" y="54"/>
                  <a:pt x="99" y="54"/>
                </a:cubicBezTo>
                <a:cubicBezTo>
                  <a:pt x="95" y="51"/>
                  <a:pt x="90" y="49"/>
                  <a:pt x="84" y="49"/>
                </a:cubicBezTo>
                <a:cubicBezTo>
                  <a:pt x="79" y="49"/>
                  <a:pt x="74" y="51"/>
                  <a:pt x="70" y="54"/>
                </a:cubicBezTo>
                <a:cubicBezTo>
                  <a:pt x="48" y="32"/>
                  <a:pt x="48" y="32"/>
                  <a:pt x="48" y="32"/>
                </a:cubicBezTo>
                <a:cubicBezTo>
                  <a:pt x="49" y="30"/>
                  <a:pt x="49" y="28"/>
                  <a:pt x="49" y="26"/>
                </a:cubicBezTo>
                <a:cubicBezTo>
                  <a:pt x="49" y="20"/>
                  <a:pt x="44" y="15"/>
                  <a:pt x="38" y="15"/>
                </a:cubicBezTo>
                <a:cubicBezTo>
                  <a:pt x="31" y="15"/>
                  <a:pt x="26" y="20"/>
                  <a:pt x="26" y="26"/>
                </a:cubicBezTo>
                <a:cubicBezTo>
                  <a:pt x="26" y="33"/>
                  <a:pt x="31" y="38"/>
                  <a:pt x="38" y="38"/>
                </a:cubicBezTo>
                <a:cubicBezTo>
                  <a:pt x="40" y="38"/>
                  <a:pt x="42" y="37"/>
                  <a:pt x="44" y="36"/>
                </a:cubicBezTo>
                <a:cubicBezTo>
                  <a:pt x="66" y="58"/>
                  <a:pt x="66" y="58"/>
                  <a:pt x="66" y="58"/>
                </a:cubicBezTo>
                <a:cubicBezTo>
                  <a:pt x="63" y="62"/>
                  <a:pt x="61" y="67"/>
                  <a:pt x="61" y="73"/>
                </a:cubicBezTo>
                <a:cubicBezTo>
                  <a:pt x="61" y="78"/>
                  <a:pt x="63" y="83"/>
                  <a:pt x="66" y="87"/>
                </a:cubicBezTo>
                <a:cubicBezTo>
                  <a:pt x="29" y="124"/>
                  <a:pt x="29" y="124"/>
                  <a:pt x="29" y="124"/>
                </a:cubicBezTo>
                <a:cubicBezTo>
                  <a:pt x="26" y="121"/>
                  <a:pt x="22" y="119"/>
                  <a:pt x="17" y="119"/>
                </a:cubicBezTo>
                <a:cubicBezTo>
                  <a:pt x="8" y="119"/>
                  <a:pt x="0" y="127"/>
                  <a:pt x="0" y="137"/>
                </a:cubicBezTo>
                <a:cubicBezTo>
                  <a:pt x="0" y="146"/>
                  <a:pt x="8" y="154"/>
                  <a:pt x="17" y="154"/>
                </a:cubicBezTo>
                <a:cubicBezTo>
                  <a:pt x="27" y="154"/>
                  <a:pt x="35" y="146"/>
                  <a:pt x="35" y="137"/>
                </a:cubicBezTo>
                <a:cubicBezTo>
                  <a:pt x="35" y="134"/>
                  <a:pt x="34" y="131"/>
                  <a:pt x="33" y="128"/>
                </a:cubicBezTo>
                <a:cubicBezTo>
                  <a:pt x="70" y="91"/>
                  <a:pt x="70" y="91"/>
                  <a:pt x="70" y="91"/>
                </a:cubicBezTo>
                <a:cubicBezTo>
                  <a:pt x="73" y="94"/>
                  <a:pt x="77" y="95"/>
                  <a:pt x="81" y="96"/>
                </a:cubicBezTo>
                <a:cubicBezTo>
                  <a:pt x="81" y="125"/>
                  <a:pt x="81" y="125"/>
                  <a:pt x="81" y="125"/>
                </a:cubicBezTo>
                <a:cubicBezTo>
                  <a:pt x="73" y="127"/>
                  <a:pt x="67" y="134"/>
                  <a:pt x="67" y="143"/>
                </a:cubicBezTo>
                <a:cubicBezTo>
                  <a:pt x="67" y="152"/>
                  <a:pt x="75" y="160"/>
                  <a:pt x="84" y="160"/>
                </a:cubicBezTo>
                <a:cubicBezTo>
                  <a:pt x="94" y="160"/>
                  <a:pt x="102" y="152"/>
                  <a:pt x="102" y="143"/>
                </a:cubicBezTo>
                <a:cubicBezTo>
                  <a:pt x="102" y="134"/>
                  <a:pt x="96" y="127"/>
                  <a:pt x="87" y="125"/>
                </a:cubicBezTo>
                <a:cubicBezTo>
                  <a:pt x="87" y="96"/>
                  <a:pt x="87" y="96"/>
                  <a:pt x="87" y="96"/>
                </a:cubicBezTo>
                <a:cubicBezTo>
                  <a:pt x="92" y="95"/>
                  <a:pt x="95" y="94"/>
                  <a:pt x="99" y="91"/>
                </a:cubicBezTo>
                <a:cubicBezTo>
                  <a:pt x="121" y="113"/>
                  <a:pt x="121" y="113"/>
                  <a:pt x="121" y="113"/>
                </a:cubicBezTo>
                <a:cubicBezTo>
                  <a:pt x="120" y="115"/>
                  <a:pt x="119" y="117"/>
                  <a:pt x="119" y="119"/>
                </a:cubicBezTo>
                <a:cubicBezTo>
                  <a:pt x="119" y="126"/>
                  <a:pt x="124" y="131"/>
                  <a:pt x="131" y="131"/>
                </a:cubicBezTo>
                <a:cubicBezTo>
                  <a:pt x="137" y="131"/>
                  <a:pt x="143" y="126"/>
                  <a:pt x="143" y="119"/>
                </a:cubicBezTo>
                <a:cubicBezTo>
                  <a:pt x="143" y="113"/>
                  <a:pt x="137" y="108"/>
                  <a:pt x="131" y="108"/>
                </a:cubicBezTo>
                <a:cubicBezTo>
                  <a:pt x="129" y="108"/>
                  <a:pt x="127" y="108"/>
                  <a:pt x="125" y="109"/>
                </a:cubicBezTo>
                <a:cubicBezTo>
                  <a:pt x="103" y="87"/>
                  <a:pt x="103" y="87"/>
                  <a:pt x="103" y="87"/>
                </a:cubicBezTo>
                <a:cubicBezTo>
                  <a:pt x="106" y="83"/>
                  <a:pt x="108" y="78"/>
                  <a:pt x="108" y="73"/>
                </a:cubicBezTo>
                <a:cubicBezTo>
                  <a:pt x="108" y="67"/>
                  <a:pt x="106" y="62"/>
                  <a:pt x="103" y="58"/>
                </a:cubicBezTo>
                <a:cubicBezTo>
                  <a:pt x="131" y="30"/>
                  <a:pt x="131" y="30"/>
                  <a:pt x="131" y="30"/>
                </a:cubicBezTo>
                <a:cubicBezTo>
                  <a:pt x="134" y="33"/>
                  <a:pt x="138" y="35"/>
                  <a:pt x="143" y="35"/>
                </a:cubicBezTo>
                <a:cubicBezTo>
                  <a:pt x="152" y="35"/>
                  <a:pt x="160" y="27"/>
                  <a:pt x="160" y="17"/>
                </a:cubicBezTo>
                <a:cubicBezTo>
                  <a:pt x="160" y="8"/>
                  <a:pt x="152" y="0"/>
                  <a:pt x="143" y="0"/>
                </a:cubicBezTo>
                <a:close/>
                <a:moveTo>
                  <a:pt x="32" y="26"/>
                </a:moveTo>
                <a:cubicBezTo>
                  <a:pt x="32" y="23"/>
                  <a:pt x="35" y="20"/>
                  <a:pt x="38" y="20"/>
                </a:cubicBezTo>
                <a:cubicBezTo>
                  <a:pt x="41" y="20"/>
                  <a:pt x="44" y="23"/>
                  <a:pt x="44" y="26"/>
                </a:cubicBezTo>
                <a:cubicBezTo>
                  <a:pt x="44" y="29"/>
                  <a:pt x="41" y="32"/>
                  <a:pt x="38" y="32"/>
                </a:cubicBezTo>
                <a:cubicBezTo>
                  <a:pt x="35" y="32"/>
                  <a:pt x="32" y="29"/>
                  <a:pt x="32" y="26"/>
                </a:cubicBezTo>
                <a:close/>
                <a:moveTo>
                  <a:pt x="17" y="148"/>
                </a:moveTo>
                <a:cubicBezTo>
                  <a:pt x="11" y="148"/>
                  <a:pt x="6" y="143"/>
                  <a:pt x="6" y="137"/>
                </a:cubicBezTo>
                <a:cubicBezTo>
                  <a:pt x="6" y="130"/>
                  <a:pt x="11" y="125"/>
                  <a:pt x="17" y="125"/>
                </a:cubicBezTo>
                <a:cubicBezTo>
                  <a:pt x="24" y="125"/>
                  <a:pt x="29" y="130"/>
                  <a:pt x="29" y="137"/>
                </a:cubicBezTo>
                <a:cubicBezTo>
                  <a:pt x="29" y="143"/>
                  <a:pt x="24" y="148"/>
                  <a:pt x="17" y="148"/>
                </a:cubicBezTo>
                <a:close/>
                <a:moveTo>
                  <a:pt x="96" y="143"/>
                </a:moveTo>
                <a:cubicBezTo>
                  <a:pt x="96" y="149"/>
                  <a:pt x="91" y="154"/>
                  <a:pt x="84" y="154"/>
                </a:cubicBezTo>
                <a:cubicBezTo>
                  <a:pt x="78" y="154"/>
                  <a:pt x="73" y="149"/>
                  <a:pt x="73" y="143"/>
                </a:cubicBezTo>
                <a:cubicBezTo>
                  <a:pt x="73" y="136"/>
                  <a:pt x="78" y="131"/>
                  <a:pt x="84" y="131"/>
                </a:cubicBezTo>
                <a:cubicBezTo>
                  <a:pt x="91" y="131"/>
                  <a:pt x="96" y="136"/>
                  <a:pt x="96" y="143"/>
                </a:cubicBezTo>
                <a:close/>
                <a:moveTo>
                  <a:pt x="84" y="90"/>
                </a:moveTo>
                <a:cubicBezTo>
                  <a:pt x="75" y="90"/>
                  <a:pt x="67" y="82"/>
                  <a:pt x="67" y="73"/>
                </a:cubicBezTo>
                <a:cubicBezTo>
                  <a:pt x="67" y="63"/>
                  <a:pt x="75" y="55"/>
                  <a:pt x="84" y="55"/>
                </a:cubicBezTo>
                <a:cubicBezTo>
                  <a:pt x="94" y="55"/>
                  <a:pt x="102" y="63"/>
                  <a:pt x="102" y="73"/>
                </a:cubicBezTo>
                <a:cubicBezTo>
                  <a:pt x="102" y="82"/>
                  <a:pt x="94" y="90"/>
                  <a:pt x="84" y="90"/>
                </a:cubicBezTo>
                <a:close/>
                <a:moveTo>
                  <a:pt x="137" y="119"/>
                </a:moveTo>
                <a:cubicBezTo>
                  <a:pt x="137" y="122"/>
                  <a:pt x="134" y="125"/>
                  <a:pt x="131" y="125"/>
                </a:cubicBezTo>
                <a:cubicBezTo>
                  <a:pt x="128" y="125"/>
                  <a:pt x="125" y="122"/>
                  <a:pt x="125" y="119"/>
                </a:cubicBezTo>
                <a:cubicBezTo>
                  <a:pt x="125" y="116"/>
                  <a:pt x="128" y="113"/>
                  <a:pt x="131" y="113"/>
                </a:cubicBezTo>
                <a:cubicBezTo>
                  <a:pt x="134" y="113"/>
                  <a:pt x="137" y="116"/>
                  <a:pt x="137" y="119"/>
                </a:cubicBezTo>
                <a:close/>
                <a:moveTo>
                  <a:pt x="143" y="29"/>
                </a:moveTo>
                <a:cubicBezTo>
                  <a:pt x="136" y="29"/>
                  <a:pt x="131" y="24"/>
                  <a:pt x="131" y="17"/>
                </a:cubicBezTo>
                <a:cubicBezTo>
                  <a:pt x="131" y="11"/>
                  <a:pt x="136" y="6"/>
                  <a:pt x="143" y="6"/>
                </a:cubicBezTo>
                <a:cubicBezTo>
                  <a:pt x="149" y="6"/>
                  <a:pt x="154" y="11"/>
                  <a:pt x="154" y="17"/>
                </a:cubicBezTo>
                <a:cubicBezTo>
                  <a:pt x="154" y="24"/>
                  <a:pt x="149" y="29"/>
                  <a:pt x="143"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49172" name="Freeform 1335">
            <a:extLst>
              <a:ext uri="{FF2B5EF4-FFF2-40B4-BE49-F238E27FC236}">
                <a16:creationId xmlns:a16="http://schemas.microsoft.com/office/drawing/2014/main" id="{E164C580-569B-BA92-962B-766F1A39BF8F}"/>
              </a:ext>
            </a:extLst>
          </p:cNvPr>
          <p:cNvSpPr>
            <a:spLocks noEditPoints="1"/>
          </p:cNvSpPr>
          <p:nvPr/>
        </p:nvSpPr>
        <p:spPr bwMode="auto">
          <a:xfrm>
            <a:off x="8953500" y="3022600"/>
            <a:ext cx="566738" cy="550863"/>
          </a:xfrm>
          <a:custGeom>
            <a:avLst/>
            <a:gdLst>
              <a:gd name="T0" fmla="*/ 1864953812 w 166"/>
              <a:gd name="T1" fmla="*/ 367460050 h 160"/>
              <a:gd name="T2" fmla="*/ 1491965098 w 166"/>
              <a:gd name="T3" fmla="*/ 0 h 160"/>
              <a:gd name="T4" fmla="*/ 1037383182 w 166"/>
              <a:gd name="T5" fmla="*/ 0 h 160"/>
              <a:gd name="T6" fmla="*/ 850885411 w 166"/>
              <a:gd name="T7" fmla="*/ 189655245 h 160"/>
              <a:gd name="T8" fmla="*/ 23311368 w 166"/>
              <a:gd name="T9" fmla="*/ 414872140 h 160"/>
              <a:gd name="T10" fmla="*/ 23311368 w 166"/>
              <a:gd name="T11" fmla="*/ 462287672 h 160"/>
              <a:gd name="T12" fmla="*/ 46622736 w 166"/>
              <a:gd name="T13" fmla="*/ 474141556 h 160"/>
              <a:gd name="T14" fmla="*/ 69937518 w 166"/>
              <a:gd name="T15" fmla="*/ 462287672 h 160"/>
              <a:gd name="T16" fmla="*/ 792606992 w 166"/>
              <a:gd name="T17" fmla="*/ 248924661 h 160"/>
              <a:gd name="T18" fmla="*/ 198150041 w 166"/>
              <a:gd name="T19" fmla="*/ 853452046 h 160"/>
              <a:gd name="T20" fmla="*/ 198150041 w 166"/>
              <a:gd name="T21" fmla="*/ 853452046 h 160"/>
              <a:gd name="T22" fmla="*/ 0 w 166"/>
              <a:gd name="T23" fmla="*/ 1054964617 h 160"/>
              <a:gd name="T24" fmla="*/ 827574043 w 166"/>
              <a:gd name="T25" fmla="*/ 1896562780 h 160"/>
              <a:gd name="T26" fmla="*/ 1165595705 w 166"/>
              <a:gd name="T27" fmla="*/ 1564664379 h 160"/>
              <a:gd name="T28" fmla="*/ 1387060528 w 166"/>
              <a:gd name="T29" fmla="*/ 1612079912 h 160"/>
              <a:gd name="T30" fmla="*/ 1690115139 w 166"/>
              <a:gd name="T31" fmla="*/ 1505398406 h 160"/>
              <a:gd name="T32" fmla="*/ 1806675392 w 166"/>
              <a:gd name="T33" fmla="*/ 912721462 h 160"/>
              <a:gd name="T34" fmla="*/ 1864953812 w 166"/>
              <a:gd name="T35" fmla="*/ 853452046 h 160"/>
              <a:gd name="T36" fmla="*/ 1864953812 w 166"/>
              <a:gd name="T37" fmla="*/ 367460050 h 160"/>
              <a:gd name="T38" fmla="*/ 1468653730 w 166"/>
              <a:gd name="T39" fmla="*/ 71119856 h 160"/>
              <a:gd name="T40" fmla="*/ 1795019708 w 166"/>
              <a:gd name="T41" fmla="*/ 403018257 h 160"/>
              <a:gd name="T42" fmla="*/ 1795019708 w 166"/>
              <a:gd name="T43" fmla="*/ 817893839 h 160"/>
              <a:gd name="T44" fmla="*/ 1153940022 w 166"/>
              <a:gd name="T45" fmla="*/ 1469836757 h 160"/>
              <a:gd name="T46" fmla="*/ 1037383182 w 166"/>
              <a:gd name="T47" fmla="*/ 948283111 h 160"/>
              <a:gd name="T48" fmla="*/ 1014068400 w 166"/>
              <a:gd name="T49" fmla="*/ 912721462 h 160"/>
              <a:gd name="T50" fmla="*/ 979101349 w 166"/>
              <a:gd name="T51" fmla="*/ 936429228 h 160"/>
              <a:gd name="T52" fmla="*/ 1107317286 w 166"/>
              <a:gd name="T53" fmla="*/ 1517248847 h 160"/>
              <a:gd name="T54" fmla="*/ 1025724084 w 166"/>
              <a:gd name="T55" fmla="*/ 1600226029 h 160"/>
              <a:gd name="T56" fmla="*/ 291398926 w 166"/>
              <a:gd name="T57" fmla="*/ 853452046 h 160"/>
              <a:gd name="T58" fmla="*/ 874196779 w 166"/>
              <a:gd name="T59" fmla="*/ 260778544 h 160"/>
              <a:gd name="T60" fmla="*/ 1305467327 w 166"/>
              <a:gd name="T61" fmla="*/ 414872140 h 160"/>
              <a:gd name="T62" fmla="*/ 1305467327 w 166"/>
              <a:gd name="T63" fmla="*/ 438579906 h 160"/>
              <a:gd name="T64" fmla="*/ 1433683264 w 166"/>
              <a:gd name="T65" fmla="*/ 568969178 h 160"/>
              <a:gd name="T66" fmla="*/ 1561899201 w 166"/>
              <a:gd name="T67" fmla="*/ 438579906 h 160"/>
              <a:gd name="T68" fmla="*/ 1433683264 w 166"/>
              <a:gd name="T69" fmla="*/ 308190634 h 160"/>
              <a:gd name="T70" fmla="*/ 1340437793 w 166"/>
              <a:gd name="T71" fmla="*/ 355606167 h 160"/>
              <a:gd name="T72" fmla="*/ 932478613 w 166"/>
              <a:gd name="T73" fmla="*/ 189655245 h 160"/>
              <a:gd name="T74" fmla="*/ 1060694550 w 166"/>
              <a:gd name="T75" fmla="*/ 71119856 h 160"/>
              <a:gd name="T76" fmla="*/ 1468653730 w 166"/>
              <a:gd name="T77" fmla="*/ 71119856 h 160"/>
              <a:gd name="T78" fmla="*/ 1387060528 w 166"/>
              <a:gd name="T79" fmla="*/ 462287672 h 160"/>
              <a:gd name="T80" fmla="*/ 1433683264 w 166"/>
              <a:gd name="T81" fmla="*/ 462287672 h 160"/>
              <a:gd name="T82" fmla="*/ 1422027580 w 166"/>
              <a:gd name="T83" fmla="*/ 414872140 h 160"/>
              <a:gd name="T84" fmla="*/ 1387060528 w 166"/>
              <a:gd name="T85" fmla="*/ 391164373 h 160"/>
              <a:gd name="T86" fmla="*/ 1433683264 w 166"/>
              <a:gd name="T87" fmla="*/ 367460050 h 160"/>
              <a:gd name="T88" fmla="*/ 1503620782 w 166"/>
              <a:gd name="T89" fmla="*/ 438579906 h 160"/>
              <a:gd name="T90" fmla="*/ 1433683264 w 166"/>
              <a:gd name="T91" fmla="*/ 497849322 h 160"/>
              <a:gd name="T92" fmla="*/ 1375404844 w 166"/>
              <a:gd name="T93" fmla="*/ 462287672 h 160"/>
              <a:gd name="T94" fmla="*/ 1387060528 w 166"/>
              <a:gd name="T95" fmla="*/ 462287672 h 160"/>
              <a:gd name="T96" fmla="*/ 93248886 w 166"/>
              <a:gd name="T97" fmla="*/ 1054964617 h 160"/>
              <a:gd name="T98" fmla="*/ 244776191 w 166"/>
              <a:gd name="T99" fmla="*/ 900867579 h 160"/>
              <a:gd name="T100" fmla="*/ 979101349 w 166"/>
              <a:gd name="T101" fmla="*/ 1647638119 h 160"/>
              <a:gd name="T102" fmla="*/ 827574043 w 166"/>
              <a:gd name="T103" fmla="*/ 1801735157 h 160"/>
              <a:gd name="T104" fmla="*/ 93248886 w 166"/>
              <a:gd name="T105" fmla="*/ 1054964617 h 160"/>
              <a:gd name="T106" fmla="*/ 1643492403 w 166"/>
              <a:gd name="T107" fmla="*/ 1457982874 h 160"/>
              <a:gd name="T108" fmla="*/ 1212221855 w 166"/>
              <a:gd name="T109" fmla="*/ 1505398406 h 160"/>
              <a:gd name="T110" fmla="*/ 1748396972 w 166"/>
              <a:gd name="T111" fmla="*/ 960133552 h 160"/>
              <a:gd name="T112" fmla="*/ 1643492403 w 166"/>
              <a:gd name="T113" fmla="*/ 1457982874 h 1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6" h="160">
                <a:moveTo>
                  <a:pt x="160" y="31"/>
                </a:moveTo>
                <a:cubicBezTo>
                  <a:pt x="128" y="0"/>
                  <a:pt x="128" y="0"/>
                  <a:pt x="128" y="0"/>
                </a:cubicBezTo>
                <a:cubicBezTo>
                  <a:pt x="89" y="0"/>
                  <a:pt x="89" y="0"/>
                  <a:pt x="89" y="0"/>
                </a:cubicBezTo>
                <a:cubicBezTo>
                  <a:pt x="73" y="16"/>
                  <a:pt x="73" y="16"/>
                  <a:pt x="73" y="16"/>
                </a:cubicBezTo>
                <a:cubicBezTo>
                  <a:pt x="34" y="12"/>
                  <a:pt x="3" y="34"/>
                  <a:pt x="2" y="35"/>
                </a:cubicBezTo>
                <a:cubicBezTo>
                  <a:pt x="1" y="35"/>
                  <a:pt x="1" y="37"/>
                  <a:pt x="2" y="39"/>
                </a:cubicBezTo>
                <a:cubicBezTo>
                  <a:pt x="2" y="39"/>
                  <a:pt x="3" y="40"/>
                  <a:pt x="4" y="40"/>
                </a:cubicBezTo>
                <a:cubicBezTo>
                  <a:pt x="5" y="40"/>
                  <a:pt x="5" y="40"/>
                  <a:pt x="6" y="39"/>
                </a:cubicBezTo>
                <a:cubicBezTo>
                  <a:pt x="6" y="39"/>
                  <a:pt x="33" y="20"/>
                  <a:pt x="68" y="21"/>
                </a:cubicBezTo>
                <a:cubicBezTo>
                  <a:pt x="17" y="72"/>
                  <a:pt x="17" y="72"/>
                  <a:pt x="17" y="72"/>
                </a:cubicBezTo>
                <a:cubicBezTo>
                  <a:pt x="17" y="72"/>
                  <a:pt x="17" y="72"/>
                  <a:pt x="17" y="72"/>
                </a:cubicBezTo>
                <a:cubicBezTo>
                  <a:pt x="0" y="89"/>
                  <a:pt x="0" y="89"/>
                  <a:pt x="0" y="89"/>
                </a:cubicBezTo>
                <a:cubicBezTo>
                  <a:pt x="71" y="160"/>
                  <a:pt x="71" y="160"/>
                  <a:pt x="71" y="160"/>
                </a:cubicBezTo>
                <a:cubicBezTo>
                  <a:pt x="100" y="132"/>
                  <a:pt x="100" y="132"/>
                  <a:pt x="100" y="132"/>
                </a:cubicBezTo>
                <a:cubicBezTo>
                  <a:pt x="106" y="135"/>
                  <a:pt x="112" y="136"/>
                  <a:pt x="119" y="136"/>
                </a:cubicBezTo>
                <a:cubicBezTo>
                  <a:pt x="129" y="136"/>
                  <a:pt x="139" y="133"/>
                  <a:pt x="145" y="127"/>
                </a:cubicBezTo>
                <a:cubicBezTo>
                  <a:pt x="166" y="106"/>
                  <a:pt x="158" y="83"/>
                  <a:pt x="155" y="77"/>
                </a:cubicBezTo>
                <a:cubicBezTo>
                  <a:pt x="160" y="72"/>
                  <a:pt x="160" y="72"/>
                  <a:pt x="160" y="72"/>
                </a:cubicBezTo>
                <a:cubicBezTo>
                  <a:pt x="160" y="31"/>
                  <a:pt x="160" y="31"/>
                  <a:pt x="160" y="31"/>
                </a:cubicBezTo>
                <a:close/>
                <a:moveTo>
                  <a:pt x="126" y="6"/>
                </a:moveTo>
                <a:cubicBezTo>
                  <a:pt x="154" y="34"/>
                  <a:pt x="154" y="34"/>
                  <a:pt x="154" y="34"/>
                </a:cubicBezTo>
                <a:cubicBezTo>
                  <a:pt x="154" y="69"/>
                  <a:pt x="154" y="69"/>
                  <a:pt x="154" y="69"/>
                </a:cubicBezTo>
                <a:cubicBezTo>
                  <a:pt x="99" y="124"/>
                  <a:pt x="99" y="124"/>
                  <a:pt x="99" y="124"/>
                </a:cubicBezTo>
                <a:cubicBezTo>
                  <a:pt x="87" y="116"/>
                  <a:pt x="84" y="101"/>
                  <a:pt x="89" y="80"/>
                </a:cubicBezTo>
                <a:cubicBezTo>
                  <a:pt x="89" y="79"/>
                  <a:pt x="88" y="77"/>
                  <a:pt x="87" y="77"/>
                </a:cubicBezTo>
                <a:cubicBezTo>
                  <a:pt x="85" y="76"/>
                  <a:pt x="84" y="77"/>
                  <a:pt x="84" y="79"/>
                </a:cubicBezTo>
                <a:cubicBezTo>
                  <a:pt x="76" y="108"/>
                  <a:pt x="86" y="122"/>
                  <a:pt x="95" y="128"/>
                </a:cubicBezTo>
                <a:cubicBezTo>
                  <a:pt x="88" y="135"/>
                  <a:pt x="88" y="135"/>
                  <a:pt x="88" y="135"/>
                </a:cubicBezTo>
                <a:cubicBezTo>
                  <a:pt x="25" y="72"/>
                  <a:pt x="25" y="72"/>
                  <a:pt x="25" y="72"/>
                </a:cubicBezTo>
                <a:cubicBezTo>
                  <a:pt x="75" y="22"/>
                  <a:pt x="75" y="22"/>
                  <a:pt x="75" y="22"/>
                </a:cubicBezTo>
                <a:cubicBezTo>
                  <a:pt x="87" y="23"/>
                  <a:pt x="100" y="27"/>
                  <a:pt x="112" y="35"/>
                </a:cubicBezTo>
                <a:cubicBezTo>
                  <a:pt x="112" y="35"/>
                  <a:pt x="112" y="36"/>
                  <a:pt x="112" y="37"/>
                </a:cubicBezTo>
                <a:cubicBezTo>
                  <a:pt x="112" y="43"/>
                  <a:pt x="117" y="48"/>
                  <a:pt x="123" y="48"/>
                </a:cubicBezTo>
                <a:cubicBezTo>
                  <a:pt x="129" y="48"/>
                  <a:pt x="134" y="43"/>
                  <a:pt x="134" y="37"/>
                </a:cubicBezTo>
                <a:cubicBezTo>
                  <a:pt x="134" y="31"/>
                  <a:pt x="129" y="26"/>
                  <a:pt x="123" y="26"/>
                </a:cubicBezTo>
                <a:cubicBezTo>
                  <a:pt x="120" y="26"/>
                  <a:pt x="117" y="27"/>
                  <a:pt x="115" y="30"/>
                </a:cubicBezTo>
                <a:cubicBezTo>
                  <a:pt x="103" y="22"/>
                  <a:pt x="91" y="18"/>
                  <a:pt x="80" y="16"/>
                </a:cubicBezTo>
                <a:cubicBezTo>
                  <a:pt x="91" y="6"/>
                  <a:pt x="91" y="6"/>
                  <a:pt x="91" y="6"/>
                </a:cubicBezTo>
                <a:lnTo>
                  <a:pt x="126" y="6"/>
                </a:lnTo>
                <a:close/>
                <a:moveTo>
                  <a:pt x="119" y="39"/>
                </a:moveTo>
                <a:cubicBezTo>
                  <a:pt x="120" y="40"/>
                  <a:pt x="122" y="40"/>
                  <a:pt x="123" y="39"/>
                </a:cubicBezTo>
                <a:cubicBezTo>
                  <a:pt x="124" y="37"/>
                  <a:pt x="123" y="36"/>
                  <a:pt x="122" y="35"/>
                </a:cubicBezTo>
                <a:cubicBezTo>
                  <a:pt x="121" y="34"/>
                  <a:pt x="120" y="33"/>
                  <a:pt x="119" y="33"/>
                </a:cubicBezTo>
                <a:cubicBezTo>
                  <a:pt x="120" y="32"/>
                  <a:pt x="122" y="31"/>
                  <a:pt x="123" y="31"/>
                </a:cubicBezTo>
                <a:cubicBezTo>
                  <a:pt x="126" y="31"/>
                  <a:pt x="129" y="34"/>
                  <a:pt x="129" y="37"/>
                </a:cubicBezTo>
                <a:cubicBezTo>
                  <a:pt x="129" y="40"/>
                  <a:pt x="126" y="42"/>
                  <a:pt x="123" y="42"/>
                </a:cubicBezTo>
                <a:cubicBezTo>
                  <a:pt x="121" y="42"/>
                  <a:pt x="119" y="41"/>
                  <a:pt x="118" y="39"/>
                </a:cubicBezTo>
                <a:cubicBezTo>
                  <a:pt x="118" y="39"/>
                  <a:pt x="118" y="39"/>
                  <a:pt x="119" y="39"/>
                </a:cubicBezTo>
                <a:close/>
                <a:moveTo>
                  <a:pt x="8" y="89"/>
                </a:moveTo>
                <a:cubicBezTo>
                  <a:pt x="21" y="76"/>
                  <a:pt x="21" y="76"/>
                  <a:pt x="21" y="76"/>
                </a:cubicBezTo>
                <a:cubicBezTo>
                  <a:pt x="84" y="139"/>
                  <a:pt x="84" y="139"/>
                  <a:pt x="84" y="139"/>
                </a:cubicBezTo>
                <a:cubicBezTo>
                  <a:pt x="71" y="152"/>
                  <a:pt x="71" y="152"/>
                  <a:pt x="71" y="152"/>
                </a:cubicBezTo>
                <a:lnTo>
                  <a:pt x="8" y="89"/>
                </a:lnTo>
                <a:close/>
                <a:moveTo>
                  <a:pt x="141" y="123"/>
                </a:moveTo>
                <a:cubicBezTo>
                  <a:pt x="134" y="130"/>
                  <a:pt x="117" y="133"/>
                  <a:pt x="104" y="127"/>
                </a:cubicBezTo>
                <a:cubicBezTo>
                  <a:pt x="150" y="81"/>
                  <a:pt x="150" y="81"/>
                  <a:pt x="150" y="81"/>
                </a:cubicBezTo>
                <a:cubicBezTo>
                  <a:pt x="153" y="88"/>
                  <a:pt x="158" y="106"/>
                  <a:pt x="141" y="1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35167205-F5CA-78CB-D2DF-5B8092E1B362}"/>
              </a:ext>
            </a:extLst>
          </p:cNvPr>
          <p:cNvCxnSpPr/>
          <p:nvPr/>
        </p:nvCxnSpPr>
        <p:spPr>
          <a:xfrm>
            <a:off x="0" y="3429000"/>
            <a:ext cx="12192000"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3ACDBA3-35F2-05F2-90DC-A2B2C23C3199}"/>
              </a:ext>
            </a:extLst>
          </p:cNvPr>
          <p:cNvSpPr/>
          <p:nvPr/>
        </p:nvSpPr>
        <p:spPr>
          <a:xfrm>
            <a:off x="5053013" y="2376488"/>
            <a:ext cx="2085975" cy="2085975"/>
          </a:xfrm>
          <a:prstGeom prst="ellipse">
            <a:avLst/>
          </a:prstGeom>
          <a:solidFill>
            <a:schemeClr val="bg1"/>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sz="1200" dirty="0">
              <a:solidFill>
                <a:schemeClr val="tx1"/>
              </a:solidFill>
            </a:endParaRPr>
          </a:p>
        </p:txBody>
      </p:sp>
      <p:sp>
        <p:nvSpPr>
          <p:cNvPr id="86019" name="Title 1">
            <a:extLst>
              <a:ext uri="{FF2B5EF4-FFF2-40B4-BE49-F238E27FC236}">
                <a16:creationId xmlns:a16="http://schemas.microsoft.com/office/drawing/2014/main" id="{4205EA30-83B7-B1B0-EBC4-CC4803A19E02}"/>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Company Team</a:t>
            </a:r>
          </a:p>
        </p:txBody>
      </p:sp>
      <p:sp>
        <p:nvSpPr>
          <p:cNvPr id="3" name="Slide Number Placeholder 2">
            <a:extLst>
              <a:ext uri="{FF2B5EF4-FFF2-40B4-BE49-F238E27FC236}">
                <a16:creationId xmlns:a16="http://schemas.microsoft.com/office/drawing/2014/main" id="{CACBCAD8-335A-8DE1-E0C3-C640C2421AC2}"/>
              </a:ext>
            </a:extLst>
          </p:cNvPr>
          <p:cNvSpPr>
            <a:spLocks noGrp="1"/>
          </p:cNvSpPr>
          <p:nvPr>
            <p:ph type="sldNum" sz="quarter" idx="15"/>
          </p:nvPr>
        </p:nvSpPr>
        <p:spPr>
          <a:xfrm>
            <a:off x="11560052" y="6354830"/>
            <a:ext cx="513735" cy="227164"/>
          </a:xfrm>
        </p:spPr>
        <p:txBody>
          <a:bodyPr rtlCol="0"/>
          <a:lstStyle/>
          <a:p>
            <a:pPr defTabSz="914330" fontAlgn="auto">
              <a:spcBef>
                <a:spcPts val="0"/>
              </a:spcBef>
              <a:spcAft>
                <a:spcPts val="0"/>
              </a:spcAft>
              <a:defRPr/>
            </a:pPr>
            <a:fld id="{83C9E944-A988-C142-8486-9771AA2C84A0}" type="slidenum">
              <a:rPr lang="en-US">
                <a:solidFill>
                  <a:schemeClr val="tx1">
                    <a:alpha val="40000"/>
                  </a:schemeClr>
                </a:solidFill>
                <a:latin typeface="+mn-lt"/>
              </a:rPr>
              <a:pPr defTabSz="914330" fontAlgn="auto">
                <a:spcBef>
                  <a:spcPts val="0"/>
                </a:spcBef>
                <a:spcAft>
                  <a:spcPts val="0"/>
                </a:spcAft>
                <a:defRPr/>
              </a:pPr>
              <a:t>40</a:t>
            </a:fld>
            <a:endParaRPr lang="en-US" dirty="0">
              <a:solidFill>
                <a:schemeClr val="tx1">
                  <a:alpha val="40000"/>
                </a:schemeClr>
              </a:solidFill>
              <a:latin typeface="+mn-lt"/>
            </a:endParaRPr>
          </a:p>
        </p:txBody>
      </p:sp>
      <p:sp>
        <p:nvSpPr>
          <p:cNvPr id="86021" name="TextBox 12">
            <a:extLst>
              <a:ext uri="{FF2B5EF4-FFF2-40B4-BE49-F238E27FC236}">
                <a16:creationId xmlns:a16="http://schemas.microsoft.com/office/drawing/2014/main" id="{058DE93A-A375-8525-CCDE-D5C9CC5AFC9B}"/>
              </a:ext>
            </a:extLst>
          </p:cNvPr>
          <p:cNvSpPr txBox="1">
            <a:spLocks noChangeArrowheads="1"/>
          </p:cNvSpPr>
          <p:nvPr/>
        </p:nvSpPr>
        <p:spPr bwMode="auto">
          <a:xfrm>
            <a:off x="2322513" y="4540250"/>
            <a:ext cx="1195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Samanta Deo</a:t>
            </a:r>
          </a:p>
        </p:txBody>
      </p:sp>
      <p:sp>
        <p:nvSpPr>
          <p:cNvPr id="14" name="TextBox 13">
            <a:extLst>
              <a:ext uri="{FF2B5EF4-FFF2-40B4-BE49-F238E27FC236}">
                <a16:creationId xmlns:a16="http://schemas.microsoft.com/office/drawing/2014/main" id="{E8F02AD6-7D6E-F6A3-8458-28DE83100767}"/>
              </a:ext>
            </a:extLst>
          </p:cNvPr>
          <p:cNvSpPr txBox="1"/>
          <p:nvPr/>
        </p:nvSpPr>
        <p:spPr>
          <a:xfrm>
            <a:off x="1678470" y="4877651"/>
            <a:ext cx="2483240"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a:t>
            </a:r>
          </a:p>
        </p:txBody>
      </p:sp>
      <p:sp>
        <p:nvSpPr>
          <p:cNvPr id="86023" name="TextBox 14">
            <a:extLst>
              <a:ext uri="{FF2B5EF4-FFF2-40B4-BE49-F238E27FC236}">
                <a16:creationId xmlns:a16="http://schemas.microsoft.com/office/drawing/2014/main" id="{F23F646B-64DC-D963-0E54-6072E6328C82}"/>
              </a:ext>
            </a:extLst>
          </p:cNvPr>
          <p:cNvSpPr txBox="1">
            <a:spLocks noChangeArrowheads="1"/>
          </p:cNvSpPr>
          <p:nvPr/>
        </p:nvSpPr>
        <p:spPr bwMode="auto">
          <a:xfrm>
            <a:off x="5711825" y="4540250"/>
            <a:ext cx="768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Sara Lue</a:t>
            </a:r>
          </a:p>
        </p:txBody>
      </p:sp>
      <p:sp>
        <p:nvSpPr>
          <p:cNvPr id="16" name="TextBox 15">
            <a:extLst>
              <a:ext uri="{FF2B5EF4-FFF2-40B4-BE49-F238E27FC236}">
                <a16:creationId xmlns:a16="http://schemas.microsoft.com/office/drawing/2014/main" id="{2BEF5FD9-7F61-0F13-FD05-8005F83C6C91}"/>
              </a:ext>
            </a:extLst>
          </p:cNvPr>
          <p:cNvSpPr txBox="1"/>
          <p:nvPr/>
        </p:nvSpPr>
        <p:spPr>
          <a:xfrm>
            <a:off x="4854380" y="4877651"/>
            <a:ext cx="2483240"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a:t>
            </a:r>
          </a:p>
        </p:txBody>
      </p:sp>
      <p:sp>
        <p:nvSpPr>
          <p:cNvPr id="86025" name="TextBox 16">
            <a:extLst>
              <a:ext uri="{FF2B5EF4-FFF2-40B4-BE49-F238E27FC236}">
                <a16:creationId xmlns:a16="http://schemas.microsoft.com/office/drawing/2014/main" id="{3B91798F-A2BD-2D66-DD93-64C2DD8D6194}"/>
              </a:ext>
            </a:extLst>
          </p:cNvPr>
          <p:cNvSpPr txBox="1">
            <a:spLocks noChangeArrowheads="1"/>
          </p:cNvSpPr>
          <p:nvPr/>
        </p:nvSpPr>
        <p:spPr bwMode="auto">
          <a:xfrm>
            <a:off x="8872538" y="4540250"/>
            <a:ext cx="80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Luly Luly</a:t>
            </a:r>
          </a:p>
        </p:txBody>
      </p:sp>
      <p:sp>
        <p:nvSpPr>
          <p:cNvPr id="18" name="TextBox 17">
            <a:extLst>
              <a:ext uri="{FF2B5EF4-FFF2-40B4-BE49-F238E27FC236}">
                <a16:creationId xmlns:a16="http://schemas.microsoft.com/office/drawing/2014/main" id="{A2E6C0F8-1E34-9CD6-144C-609DBF919CAF}"/>
              </a:ext>
            </a:extLst>
          </p:cNvPr>
          <p:cNvSpPr txBox="1"/>
          <p:nvPr/>
        </p:nvSpPr>
        <p:spPr>
          <a:xfrm>
            <a:off x="8030290" y="4877651"/>
            <a:ext cx="2483240" cy="492443"/>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a:t>
            </a:r>
          </a:p>
        </p:txBody>
      </p:sp>
      <p:sp>
        <p:nvSpPr>
          <p:cNvPr id="4" name="Picture Placeholder 3">
            <a:extLst>
              <a:ext uri="{FF2B5EF4-FFF2-40B4-BE49-F238E27FC236}">
                <a16:creationId xmlns:a16="http://schemas.microsoft.com/office/drawing/2014/main" id="{7342B01A-63A2-A246-F189-1494124FA6AF}"/>
              </a:ext>
            </a:extLst>
          </p:cNvPr>
          <p:cNvSpPr>
            <a:spLocks noGrp="1"/>
          </p:cNvSpPr>
          <p:nvPr>
            <p:ph type="pic" sz="quarter" idx="12"/>
          </p:nvPr>
        </p:nvSpPr>
        <p:spPr>
          <a:xfrm>
            <a:off x="1966913" y="2478088"/>
            <a:ext cx="1900237" cy="1901825"/>
          </a:xfrm>
        </p:spPr>
        <p:txBody>
          <a:bodyPr/>
          <a:lstStyle/>
          <a:p>
            <a:endParaRPr lang="en-RO"/>
          </a:p>
        </p:txBody>
      </p:sp>
      <p:sp>
        <p:nvSpPr>
          <p:cNvPr id="5" name="Picture Placeholder 4">
            <a:extLst>
              <a:ext uri="{FF2B5EF4-FFF2-40B4-BE49-F238E27FC236}">
                <a16:creationId xmlns:a16="http://schemas.microsoft.com/office/drawing/2014/main" id="{B4125B73-B231-0D1D-ADC1-455A40F081AA}"/>
              </a:ext>
            </a:extLst>
          </p:cNvPr>
          <p:cNvSpPr>
            <a:spLocks noGrp="1"/>
          </p:cNvSpPr>
          <p:nvPr>
            <p:ph type="pic" sz="quarter" idx="13"/>
          </p:nvPr>
        </p:nvSpPr>
        <p:spPr>
          <a:xfrm>
            <a:off x="5151438" y="2478088"/>
            <a:ext cx="1900237" cy="1901825"/>
          </a:xfrm>
        </p:spPr>
        <p:txBody>
          <a:bodyPr/>
          <a:lstStyle/>
          <a:p>
            <a:endParaRPr lang="en-RO"/>
          </a:p>
        </p:txBody>
      </p:sp>
      <p:sp>
        <p:nvSpPr>
          <p:cNvPr id="6" name="Picture Placeholder 5">
            <a:extLst>
              <a:ext uri="{FF2B5EF4-FFF2-40B4-BE49-F238E27FC236}">
                <a16:creationId xmlns:a16="http://schemas.microsoft.com/office/drawing/2014/main" id="{5A6E0EF0-1820-C8B0-2951-A26A5DA2765F}"/>
              </a:ext>
            </a:extLst>
          </p:cNvPr>
          <p:cNvSpPr>
            <a:spLocks noGrp="1"/>
          </p:cNvSpPr>
          <p:nvPr>
            <p:ph type="pic" sz="quarter" idx="14"/>
          </p:nvPr>
        </p:nvSpPr>
        <p:spPr>
          <a:xfrm>
            <a:off x="8334375" y="2478088"/>
            <a:ext cx="1900238" cy="1901825"/>
          </a:xfrm>
        </p:spPr>
        <p:txBody>
          <a:bodyPr/>
          <a:lstStyle/>
          <a:p>
            <a:endParaRPr lang="en-RO"/>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81F26E8F-7915-C929-BD1D-1E09C47B11B6}"/>
              </a:ext>
            </a:extLst>
          </p:cNvPr>
          <p:cNvCxnSpPr/>
          <p:nvPr/>
        </p:nvCxnSpPr>
        <p:spPr>
          <a:xfrm flipV="1">
            <a:off x="1955800" y="1160463"/>
            <a:ext cx="1727200" cy="1727200"/>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36A3A1E-82A2-8A23-B069-2365DAC11A1F}"/>
              </a:ext>
            </a:extLst>
          </p:cNvPr>
          <p:cNvCxnSpPr/>
          <p:nvPr/>
        </p:nvCxnSpPr>
        <p:spPr>
          <a:xfrm flipV="1">
            <a:off x="4189413" y="1160463"/>
            <a:ext cx="1727200" cy="1727200"/>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BCCBCEC-7327-6B36-D80D-854D865BED29}"/>
              </a:ext>
            </a:extLst>
          </p:cNvPr>
          <p:cNvCxnSpPr/>
          <p:nvPr/>
        </p:nvCxnSpPr>
        <p:spPr>
          <a:xfrm flipV="1">
            <a:off x="6440488" y="1160463"/>
            <a:ext cx="1727200" cy="1727200"/>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7A31BC2-47C9-9273-33FF-5E67A0CA075C}"/>
              </a:ext>
            </a:extLst>
          </p:cNvPr>
          <p:cNvCxnSpPr/>
          <p:nvPr/>
        </p:nvCxnSpPr>
        <p:spPr>
          <a:xfrm flipV="1">
            <a:off x="8656638" y="1160463"/>
            <a:ext cx="1727200" cy="1727200"/>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7E275A4-A1A2-B1D7-07F6-ED1268B3E08A}"/>
              </a:ext>
            </a:extLst>
          </p:cNvPr>
          <p:cNvCxnSpPr/>
          <p:nvPr/>
        </p:nvCxnSpPr>
        <p:spPr>
          <a:xfrm flipV="1">
            <a:off x="1955800" y="3873500"/>
            <a:ext cx="1727200" cy="1727200"/>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16B4057-C2DC-C944-2ED3-54F22A844BC6}"/>
              </a:ext>
            </a:extLst>
          </p:cNvPr>
          <p:cNvCxnSpPr/>
          <p:nvPr/>
        </p:nvCxnSpPr>
        <p:spPr>
          <a:xfrm flipV="1">
            <a:off x="4189413" y="3873500"/>
            <a:ext cx="1727200" cy="1727200"/>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096AAF3-4A99-315F-D40D-AB7D6F9CBCFB}"/>
              </a:ext>
            </a:extLst>
          </p:cNvPr>
          <p:cNvCxnSpPr/>
          <p:nvPr/>
        </p:nvCxnSpPr>
        <p:spPr>
          <a:xfrm flipV="1">
            <a:off x="6440488" y="3873500"/>
            <a:ext cx="1727200" cy="1727200"/>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A92F782-B693-9076-E5E0-2179EC101941}"/>
              </a:ext>
            </a:extLst>
          </p:cNvPr>
          <p:cNvCxnSpPr/>
          <p:nvPr/>
        </p:nvCxnSpPr>
        <p:spPr>
          <a:xfrm flipV="1">
            <a:off x="8656638" y="3873500"/>
            <a:ext cx="1727200" cy="1727200"/>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E143F37A-CA65-3C3A-B478-B32F6DD7D8B2}"/>
              </a:ext>
            </a:extLst>
          </p:cNvPr>
          <p:cNvSpPr>
            <a:spLocks noGrp="1"/>
          </p:cNvSpPr>
          <p:nvPr>
            <p:ph type="sldNum" sz="quarter" idx="20"/>
          </p:nvPr>
        </p:nvSpPr>
        <p:spPr>
          <a:xfrm>
            <a:off x="11560052" y="6354830"/>
            <a:ext cx="513735" cy="227164"/>
          </a:xfrm>
        </p:spPr>
        <p:txBody>
          <a:bodyPr rtlCol="0"/>
          <a:lstStyle/>
          <a:p>
            <a:pPr defTabSz="914330" fontAlgn="auto">
              <a:spcBef>
                <a:spcPts val="0"/>
              </a:spcBef>
              <a:spcAft>
                <a:spcPts val="0"/>
              </a:spcAft>
              <a:defRPr/>
            </a:pPr>
            <a:fld id="{FEDFD58A-E7FE-284A-AB38-1B251A94B619}" type="slidenum">
              <a:rPr lang="en-US">
                <a:solidFill>
                  <a:schemeClr val="tx1">
                    <a:alpha val="40000"/>
                  </a:schemeClr>
                </a:solidFill>
                <a:latin typeface="+mn-lt"/>
              </a:rPr>
              <a:pPr defTabSz="914330" fontAlgn="auto">
                <a:spcBef>
                  <a:spcPts val="0"/>
                </a:spcBef>
                <a:spcAft>
                  <a:spcPts val="0"/>
                </a:spcAft>
                <a:defRPr/>
              </a:pPr>
              <a:t>41</a:t>
            </a:fld>
            <a:endParaRPr lang="en-US" dirty="0">
              <a:solidFill>
                <a:schemeClr val="tx1">
                  <a:alpha val="40000"/>
                </a:schemeClr>
              </a:solidFill>
              <a:latin typeface="+mn-lt"/>
            </a:endParaRPr>
          </a:p>
        </p:txBody>
      </p:sp>
      <p:sp>
        <p:nvSpPr>
          <p:cNvPr id="87050" name="TextBox 10">
            <a:extLst>
              <a:ext uri="{FF2B5EF4-FFF2-40B4-BE49-F238E27FC236}">
                <a16:creationId xmlns:a16="http://schemas.microsoft.com/office/drawing/2014/main" id="{B3AC4E75-FEFC-5D3D-09CF-9E73C5FB3D0F}"/>
              </a:ext>
            </a:extLst>
          </p:cNvPr>
          <p:cNvSpPr txBox="1">
            <a:spLocks noChangeArrowheads="1"/>
          </p:cNvSpPr>
          <p:nvPr/>
        </p:nvSpPr>
        <p:spPr bwMode="auto">
          <a:xfrm>
            <a:off x="2320925" y="3017838"/>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Your Name</a:t>
            </a:r>
          </a:p>
        </p:txBody>
      </p:sp>
      <p:sp>
        <p:nvSpPr>
          <p:cNvPr id="87051" name="TextBox 11">
            <a:extLst>
              <a:ext uri="{FF2B5EF4-FFF2-40B4-BE49-F238E27FC236}">
                <a16:creationId xmlns:a16="http://schemas.microsoft.com/office/drawing/2014/main" id="{5BDCE5E8-DEF9-31ED-7B63-0A0F22AE25FF}"/>
              </a:ext>
            </a:extLst>
          </p:cNvPr>
          <p:cNvSpPr txBox="1">
            <a:spLocks noChangeArrowheads="1"/>
          </p:cNvSpPr>
          <p:nvPr/>
        </p:nvSpPr>
        <p:spPr bwMode="auto">
          <a:xfrm>
            <a:off x="4554538" y="3017838"/>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Your Name</a:t>
            </a:r>
          </a:p>
        </p:txBody>
      </p:sp>
      <p:sp>
        <p:nvSpPr>
          <p:cNvPr id="87052" name="TextBox 12">
            <a:extLst>
              <a:ext uri="{FF2B5EF4-FFF2-40B4-BE49-F238E27FC236}">
                <a16:creationId xmlns:a16="http://schemas.microsoft.com/office/drawing/2014/main" id="{D5946759-07FA-A7D8-778A-C91BC764EB3A}"/>
              </a:ext>
            </a:extLst>
          </p:cNvPr>
          <p:cNvSpPr txBox="1">
            <a:spLocks noChangeArrowheads="1"/>
          </p:cNvSpPr>
          <p:nvPr/>
        </p:nvSpPr>
        <p:spPr bwMode="auto">
          <a:xfrm>
            <a:off x="6788150" y="3017838"/>
            <a:ext cx="998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Your Name</a:t>
            </a:r>
          </a:p>
        </p:txBody>
      </p:sp>
      <p:sp>
        <p:nvSpPr>
          <p:cNvPr id="87053" name="TextBox 13">
            <a:extLst>
              <a:ext uri="{FF2B5EF4-FFF2-40B4-BE49-F238E27FC236}">
                <a16:creationId xmlns:a16="http://schemas.microsoft.com/office/drawing/2014/main" id="{9EED4944-E531-5BE8-5699-549959FA4601}"/>
              </a:ext>
            </a:extLst>
          </p:cNvPr>
          <p:cNvSpPr txBox="1">
            <a:spLocks noChangeArrowheads="1"/>
          </p:cNvSpPr>
          <p:nvPr/>
        </p:nvSpPr>
        <p:spPr bwMode="auto">
          <a:xfrm>
            <a:off x="9021763" y="3017838"/>
            <a:ext cx="998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Your Name</a:t>
            </a:r>
          </a:p>
        </p:txBody>
      </p:sp>
      <p:sp>
        <p:nvSpPr>
          <p:cNvPr id="87054" name="TextBox 14">
            <a:extLst>
              <a:ext uri="{FF2B5EF4-FFF2-40B4-BE49-F238E27FC236}">
                <a16:creationId xmlns:a16="http://schemas.microsoft.com/office/drawing/2014/main" id="{D0F5A714-A68F-2C2C-9C01-C565ADEA4679}"/>
              </a:ext>
            </a:extLst>
          </p:cNvPr>
          <p:cNvSpPr txBox="1">
            <a:spLocks noChangeArrowheads="1"/>
          </p:cNvSpPr>
          <p:nvPr/>
        </p:nvSpPr>
        <p:spPr bwMode="auto">
          <a:xfrm>
            <a:off x="2320925" y="5721350"/>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Your Name</a:t>
            </a:r>
          </a:p>
        </p:txBody>
      </p:sp>
      <p:sp>
        <p:nvSpPr>
          <p:cNvPr id="87055" name="TextBox 15">
            <a:extLst>
              <a:ext uri="{FF2B5EF4-FFF2-40B4-BE49-F238E27FC236}">
                <a16:creationId xmlns:a16="http://schemas.microsoft.com/office/drawing/2014/main" id="{08D54D1D-82CE-D5F9-2D8B-1320D132021F}"/>
              </a:ext>
            </a:extLst>
          </p:cNvPr>
          <p:cNvSpPr txBox="1">
            <a:spLocks noChangeArrowheads="1"/>
          </p:cNvSpPr>
          <p:nvPr/>
        </p:nvSpPr>
        <p:spPr bwMode="auto">
          <a:xfrm>
            <a:off x="4554538" y="5721350"/>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Your Name</a:t>
            </a:r>
          </a:p>
        </p:txBody>
      </p:sp>
      <p:sp>
        <p:nvSpPr>
          <p:cNvPr id="87056" name="TextBox 16">
            <a:extLst>
              <a:ext uri="{FF2B5EF4-FFF2-40B4-BE49-F238E27FC236}">
                <a16:creationId xmlns:a16="http://schemas.microsoft.com/office/drawing/2014/main" id="{41FE126D-0E1B-6DB6-2F48-5BAF90C86775}"/>
              </a:ext>
            </a:extLst>
          </p:cNvPr>
          <p:cNvSpPr txBox="1">
            <a:spLocks noChangeArrowheads="1"/>
          </p:cNvSpPr>
          <p:nvPr/>
        </p:nvSpPr>
        <p:spPr bwMode="auto">
          <a:xfrm>
            <a:off x="6788150" y="5721350"/>
            <a:ext cx="998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Your Name</a:t>
            </a:r>
          </a:p>
        </p:txBody>
      </p:sp>
      <p:sp>
        <p:nvSpPr>
          <p:cNvPr id="87057" name="TextBox 17">
            <a:extLst>
              <a:ext uri="{FF2B5EF4-FFF2-40B4-BE49-F238E27FC236}">
                <a16:creationId xmlns:a16="http://schemas.microsoft.com/office/drawing/2014/main" id="{9C6F415B-1D42-90C9-BCD6-26CE1A5CD404}"/>
              </a:ext>
            </a:extLst>
          </p:cNvPr>
          <p:cNvSpPr txBox="1">
            <a:spLocks noChangeArrowheads="1"/>
          </p:cNvSpPr>
          <p:nvPr/>
        </p:nvSpPr>
        <p:spPr bwMode="auto">
          <a:xfrm>
            <a:off x="9021763" y="5721350"/>
            <a:ext cx="998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Your Name</a:t>
            </a:r>
          </a:p>
        </p:txBody>
      </p:sp>
      <p:sp>
        <p:nvSpPr>
          <p:cNvPr id="3" name="Picture Placeholder 2">
            <a:extLst>
              <a:ext uri="{FF2B5EF4-FFF2-40B4-BE49-F238E27FC236}">
                <a16:creationId xmlns:a16="http://schemas.microsoft.com/office/drawing/2014/main" id="{577306F7-890B-F726-37DE-CD9980876177}"/>
              </a:ext>
            </a:extLst>
          </p:cNvPr>
          <p:cNvSpPr>
            <a:spLocks noGrp="1"/>
          </p:cNvSpPr>
          <p:nvPr>
            <p:ph type="pic" sz="quarter" idx="12"/>
          </p:nvPr>
        </p:nvSpPr>
        <p:spPr>
          <a:xfrm>
            <a:off x="1955800" y="1160463"/>
            <a:ext cx="1727200" cy="1727200"/>
          </a:xfrm>
        </p:spPr>
        <p:txBody>
          <a:bodyPr/>
          <a:lstStyle/>
          <a:p>
            <a:endParaRPr lang="en-RO"/>
          </a:p>
        </p:txBody>
      </p:sp>
      <p:sp>
        <p:nvSpPr>
          <p:cNvPr id="4" name="Picture Placeholder 3">
            <a:extLst>
              <a:ext uri="{FF2B5EF4-FFF2-40B4-BE49-F238E27FC236}">
                <a16:creationId xmlns:a16="http://schemas.microsoft.com/office/drawing/2014/main" id="{C681F1D1-7A72-4A6D-CBCC-2ABFE8C9B366}"/>
              </a:ext>
            </a:extLst>
          </p:cNvPr>
          <p:cNvSpPr>
            <a:spLocks noGrp="1"/>
          </p:cNvSpPr>
          <p:nvPr>
            <p:ph type="pic" sz="quarter" idx="13"/>
          </p:nvPr>
        </p:nvSpPr>
        <p:spPr>
          <a:xfrm>
            <a:off x="4189413" y="1160463"/>
            <a:ext cx="1727200" cy="1727200"/>
          </a:xfrm>
        </p:spPr>
        <p:txBody>
          <a:bodyPr/>
          <a:lstStyle/>
          <a:p>
            <a:endParaRPr lang="en-RO"/>
          </a:p>
        </p:txBody>
      </p:sp>
      <p:sp>
        <p:nvSpPr>
          <p:cNvPr id="5" name="Picture Placeholder 4">
            <a:extLst>
              <a:ext uri="{FF2B5EF4-FFF2-40B4-BE49-F238E27FC236}">
                <a16:creationId xmlns:a16="http://schemas.microsoft.com/office/drawing/2014/main" id="{6DC4387C-8CD5-7AAC-2AD1-0FBA30CCDBC2}"/>
              </a:ext>
            </a:extLst>
          </p:cNvPr>
          <p:cNvSpPr>
            <a:spLocks noGrp="1"/>
          </p:cNvSpPr>
          <p:nvPr>
            <p:ph type="pic" sz="quarter" idx="15"/>
          </p:nvPr>
        </p:nvSpPr>
        <p:spPr>
          <a:xfrm>
            <a:off x="6423025" y="1160463"/>
            <a:ext cx="1727200" cy="1727200"/>
          </a:xfrm>
        </p:spPr>
        <p:txBody>
          <a:bodyPr/>
          <a:lstStyle/>
          <a:p>
            <a:endParaRPr lang="en-RO"/>
          </a:p>
        </p:txBody>
      </p:sp>
      <p:sp>
        <p:nvSpPr>
          <p:cNvPr id="6" name="Picture Placeholder 5">
            <a:extLst>
              <a:ext uri="{FF2B5EF4-FFF2-40B4-BE49-F238E27FC236}">
                <a16:creationId xmlns:a16="http://schemas.microsoft.com/office/drawing/2014/main" id="{2B25DB7C-1289-857E-2CDC-ED89411D05E1}"/>
              </a:ext>
            </a:extLst>
          </p:cNvPr>
          <p:cNvSpPr>
            <a:spLocks noGrp="1"/>
          </p:cNvSpPr>
          <p:nvPr>
            <p:ph type="pic" sz="quarter" idx="14"/>
          </p:nvPr>
        </p:nvSpPr>
        <p:spPr>
          <a:xfrm>
            <a:off x="8656638" y="1160463"/>
            <a:ext cx="1727200" cy="1727200"/>
          </a:xfrm>
        </p:spPr>
        <p:txBody>
          <a:bodyPr/>
          <a:lstStyle/>
          <a:p>
            <a:endParaRPr lang="en-RO"/>
          </a:p>
        </p:txBody>
      </p:sp>
      <p:sp>
        <p:nvSpPr>
          <p:cNvPr id="7" name="Picture Placeholder 6">
            <a:extLst>
              <a:ext uri="{FF2B5EF4-FFF2-40B4-BE49-F238E27FC236}">
                <a16:creationId xmlns:a16="http://schemas.microsoft.com/office/drawing/2014/main" id="{133ACB65-352B-D738-2E54-CB9B6BA6A551}"/>
              </a:ext>
            </a:extLst>
          </p:cNvPr>
          <p:cNvSpPr>
            <a:spLocks noGrp="1"/>
          </p:cNvSpPr>
          <p:nvPr>
            <p:ph type="pic" sz="quarter" idx="18"/>
          </p:nvPr>
        </p:nvSpPr>
        <p:spPr>
          <a:xfrm>
            <a:off x="8656638" y="3873500"/>
            <a:ext cx="1727200" cy="1727200"/>
          </a:xfrm>
        </p:spPr>
        <p:txBody>
          <a:bodyPr/>
          <a:lstStyle/>
          <a:p>
            <a:endParaRPr lang="en-RO"/>
          </a:p>
        </p:txBody>
      </p:sp>
      <p:sp>
        <p:nvSpPr>
          <p:cNvPr id="8" name="Picture Placeholder 7">
            <a:extLst>
              <a:ext uri="{FF2B5EF4-FFF2-40B4-BE49-F238E27FC236}">
                <a16:creationId xmlns:a16="http://schemas.microsoft.com/office/drawing/2014/main" id="{14B54FBA-408B-3443-6280-9C3B0B84148C}"/>
              </a:ext>
            </a:extLst>
          </p:cNvPr>
          <p:cNvSpPr>
            <a:spLocks noGrp="1"/>
          </p:cNvSpPr>
          <p:nvPr>
            <p:ph type="pic" sz="quarter" idx="19"/>
          </p:nvPr>
        </p:nvSpPr>
        <p:spPr>
          <a:xfrm>
            <a:off x="6423025" y="3873500"/>
            <a:ext cx="1727200" cy="1727200"/>
          </a:xfrm>
        </p:spPr>
        <p:txBody>
          <a:bodyPr/>
          <a:lstStyle/>
          <a:p>
            <a:endParaRPr lang="en-RO"/>
          </a:p>
        </p:txBody>
      </p:sp>
      <p:sp>
        <p:nvSpPr>
          <p:cNvPr id="9" name="Picture Placeholder 8">
            <a:extLst>
              <a:ext uri="{FF2B5EF4-FFF2-40B4-BE49-F238E27FC236}">
                <a16:creationId xmlns:a16="http://schemas.microsoft.com/office/drawing/2014/main" id="{37995035-50B5-258F-2095-2068C1B8604F}"/>
              </a:ext>
            </a:extLst>
          </p:cNvPr>
          <p:cNvSpPr>
            <a:spLocks noGrp="1"/>
          </p:cNvSpPr>
          <p:nvPr>
            <p:ph type="pic" sz="quarter" idx="17"/>
          </p:nvPr>
        </p:nvSpPr>
        <p:spPr>
          <a:xfrm>
            <a:off x="4189413" y="3873500"/>
            <a:ext cx="1727200" cy="1727200"/>
          </a:xfrm>
        </p:spPr>
        <p:txBody>
          <a:bodyPr/>
          <a:lstStyle/>
          <a:p>
            <a:endParaRPr lang="en-RO"/>
          </a:p>
        </p:txBody>
      </p:sp>
      <p:sp>
        <p:nvSpPr>
          <p:cNvPr id="10" name="Picture Placeholder 9">
            <a:extLst>
              <a:ext uri="{FF2B5EF4-FFF2-40B4-BE49-F238E27FC236}">
                <a16:creationId xmlns:a16="http://schemas.microsoft.com/office/drawing/2014/main" id="{4D288F62-6695-ED22-2825-F9734D1D07A9}"/>
              </a:ext>
            </a:extLst>
          </p:cNvPr>
          <p:cNvSpPr>
            <a:spLocks noGrp="1"/>
          </p:cNvSpPr>
          <p:nvPr>
            <p:ph type="pic" sz="quarter" idx="16"/>
          </p:nvPr>
        </p:nvSpPr>
        <p:spPr>
          <a:xfrm>
            <a:off x="1955800" y="3873500"/>
            <a:ext cx="1727200" cy="1727200"/>
          </a:xfrm>
        </p:spPr>
        <p:txBody>
          <a:bodyPr/>
          <a:lstStyle/>
          <a:p>
            <a:endParaRPr lang="en-RO"/>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6E0B934B-86C4-42C3-0899-215216E496CE}"/>
              </a:ext>
            </a:extLst>
          </p:cNvPr>
          <p:cNvSpPr>
            <a:spLocks noGrp="1" noChangeArrowheads="1"/>
          </p:cNvSpPr>
          <p:nvPr>
            <p:ph type="title"/>
          </p:nvPr>
        </p:nvSpPr>
        <p:spPr bwMode="auto">
          <a:xfrm>
            <a:off x="1955800" y="990600"/>
            <a:ext cx="5468938"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Meet our Team</a:t>
            </a:r>
          </a:p>
        </p:txBody>
      </p:sp>
      <p:sp>
        <p:nvSpPr>
          <p:cNvPr id="3" name="Slide Number Placeholder 2">
            <a:extLst>
              <a:ext uri="{FF2B5EF4-FFF2-40B4-BE49-F238E27FC236}">
                <a16:creationId xmlns:a16="http://schemas.microsoft.com/office/drawing/2014/main" id="{1EFF1CE9-FEFF-4CD1-1802-FDFC190C62E1}"/>
              </a:ext>
            </a:extLst>
          </p:cNvPr>
          <p:cNvSpPr>
            <a:spLocks noGrp="1"/>
          </p:cNvSpPr>
          <p:nvPr>
            <p:ph type="sldNum" sz="quarter" idx="15"/>
          </p:nvPr>
        </p:nvSpPr>
        <p:spPr>
          <a:xfrm>
            <a:off x="11560052" y="6354830"/>
            <a:ext cx="513735" cy="227164"/>
          </a:xfrm>
        </p:spPr>
        <p:txBody>
          <a:bodyPr rtlCol="0"/>
          <a:lstStyle/>
          <a:p>
            <a:pPr defTabSz="914330" fontAlgn="auto">
              <a:spcBef>
                <a:spcPts val="0"/>
              </a:spcBef>
              <a:spcAft>
                <a:spcPts val="0"/>
              </a:spcAft>
              <a:defRPr/>
            </a:pPr>
            <a:fld id="{EE8602EC-7CF7-784B-B9E3-C5E080C731AA}" type="slidenum">
              <a:rPr lang="en-US">
                <a:solidFill>
                  <a:schemeClr val="tx1">
                    <a:alpha val="40000"/>
                  </a:schemeClr>
                </a:solidFill>
                <a:latin typeface="+mn-lt"/>
              </a:rPr>
              <a:pPr defTabSz="914330" fontAlgn="auto">
                <a:spcBef>
                  <a:spcPts val="0"/>
                </a:spcBef>
                <a:spcAft>
                  <a:spcPts val="0"/>
                </a:spcAft>
                <a:defRPr/>
              </a:pPr>
              <a:t>42</a:t>
            </a:fld>
            <a:endParaRPr lang="en-US" dirty="0">
              <a:solidFill>
                <a:schemeClr val="tx1">
                  <a:alpha val="40000"/>
                </a:schemeClr>
              </a:solidFill>
              <a:latin typeface="+mn-lt"/>
            </a:endParaRPr>
          </a:p>
        </p:txBody>
      </p:sp>
      <p:cxnSp>
        <p:nvCxnSpPr>
          <p:cNvPr id="8" name="Straight Connector 7">
            <a:extLst>
              <a:ext uri="{FF2B5EF4-FFF2-40B4-BE49-F238E27FC236}">
                <a16:creationId xmlns:a16="http://schemas.microsoft.com/office/drawing/2014/main" id="{1DA99001-FA9B-4367-C4EC-3F4FE93866AB}"/>
              </a:ext>
            </a:extLst>
          </p:cNvPr>
          <p:cNvCxnSpPr/>
          <p:nvPr/>
        </p:nvCxnSpPr>
        <p:spPr>
          <a:xfrm flipV="1">
            <a:off x="1970088" y="-22225"/>
            <a:ext cx="892175" cy="892175"/>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FFD538-1761-5B55-CBA1-59E3C498DEB5}"/>
              </a:ext>
            </a:extLst>
          </p:cNvPr>
          <p:cNvCxnSpPr/>
          <p:nvPr/>
        </p:nvCxnSpPr>
        <p:spPr>
          <a:xfrm flipV="1">
            <a:off x="1970088" y="582613"/>
            <a:ext cx="287337" cy="28733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8069" name="TextBox 15">
            <a:extLst>
              <a:ext uri="{FF2B5EF4-FFF2-40B4-BE49-F238E27FC236}">
                <a16:creationId xmlns:a16="http://schemas.microsoft.com/office/drawing/2014/main" id="{250F6E3E-BC50-0DCE-4C46-0AB7087BD327}"/>
              </a:ext>
            </a:extLst>
          </p:cNvPr>
          <p:cNvSpPr txBox="1">
            <a:spLocks noChangeArrowheads="1"/>
          </p:cNvSpPr>
          <p:nvPr/>
        </p:nvSpPr>
        <p:spPr bwMode="auto">
          <a:xfrm>
            <a:off x="1970088" y="5119688"/>
            <a:ext cx="9985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Your Name</a:t>
            </a:r>
          </a:p>
        </p:txBody>
      </p:sp>
      <p:sp>
        <p:nvSpPr>
          <p:cNvPr id="17" name="TextBox 16">
            <a:extLst>
              <a:ext uri="{FF2B5EF4-FFF2-40B4-BE49-F238E27FC236}">
                <a16:creationId xmlns:a16="http://schemas.microsoft.com/office/drawing/2014/main" id="{B65F535F-6F88-3AF5-EBE8-7789F0F916D3}"/>
              </a:ext>
            </a:extLst>
          </p:cNvPr>
          <p:cNvSpPr txBox="1"/>
          <p:nvPr/>
        </p:nvSpPr>
        <p:spPr>
          <a:xfrm>
            <a:off x="1970842" y="5396273"/>
            <a:ext cx="492122" cy="215444"/>
          </a:xfrm>
          <a:prstGeom prst="rect">
            <a:avLst/>
          </a:prstGeom>
          <a:noFill/>
        </p:spPr>
        <p:txBody>
          <a:bodyPr wrap="none" lIns="0" rIns="0">
            <a:spAutoFit/>
          </a:bodyPr>
          <a:lstStyle/>
          <a:p>
            <a:pPr defTabSz="914330" eaLnBrk="1" fontAlgn="auto" hangingPunct="1">
              <a:spcBef>
                <a:spcPts val="0"/>
              </a:spcBef>
              <a:spcAft>
                <a:spcPts val="0"/>
              </a:spcAft>
              <a:defRPr/>
            </a:pPr>
            <a:r>
              <a:rPr lang="en-US" sz="800">
                <a:solidFill>
                  <a:schemeClr val="tx1">
                    <a:alpha val="70000"/>
                  </a:schemeClr>
                </a:solidFill>
                <a:latin typeface="Open Sans" charset="0"/>
                <a:ea typeface="Open Sans" charset="0"/>
                <a:cs typeface="Open Sans" charset="0"/>
              </a:rPr>
              <a:t>DESIGNER</a:t>
            </a:r>
            <a:endParaRPr lang="en-US" sz="800" dirty="0">
              <a:solidFill>
                <a:schemeClr val="tx1">
                  <a:alpha val="70000"/>
                </a:schemeClr>
              </a:solidFill>
              <a:latin typeface="Open Sans" charset="0"/>
              <a:ea typeface="Open Sans" charset="0"/>
              <a:cs typeface="Open Sans" charset="0"/>
            </a:endParaRPr>
          </a:p>
        </p:txBody>
      </p:sp>
      <p:sp>
        <p:nvSpPr>
          <p:cNvPr id="88071" name="TextBox 17">
            <a:extLst>
              <a:ext uri="{FF2B5EF4-FFF2-40B4-BE49-F238E27FC236}">
                <a16:creationId xmlns:a16="http://schemas.microsoft.com/office/drawing/2014/main" id="{C65AAEF6-B578-DFF4-BE04-FFF02E3709DE}"/>
              </a:ext>
            </a:extLst>
          </p:cNvPr>
          <p:cNvSpPr txBox="1">
            <a:spLocks noChangeArrowheads="1"/>
          </p:cNvSpPr>
          <p:nvPr/>
        </p:nvSpPr>
        <p:spPr bwMode="auto">
          <a:xfrm>
            <a:off x="4848225" y="5119688"/>
            <a:ext cx="9985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Your Name</a:t>
            </a:r>
          </a:p>
        </p:txBody>
      </p:sp>
      <p:sp>
        <p:nvSpPr>
          <p:cNvPr id="19" name="TextBox 18">
            <a:extLst>
              <a:ext uri="{FF2B5EF4-FFF2-40B4-BE49-F238E27FC236}">
                <a16:creationId xmlns:a16="http://schemas.microsoft.com/office/drawing/2014/main" id="{771B2808-6AFE-1DC7-593C-526034301DB9}"/>
              </a:ext>
            </a:extLst>
          </p:cNvPr>
          <p:cNvSpPr txBox="1"/>
          <p:nvPr/>
        </p:nvSpPr>
        <p:spPr>
          <a:xfrm>
            <a:off x="4848646" y="5396273"/>
            <a:ext cx="492122" cy="215444"/>
          </a:xfrm>
          <a:prstGeom prst="rect">
            <a:avLst/>
          </a:prstGeom>
          <a:noFill/>
        </p:spPr>
        <p:txBody>
          <a:bodyPr wrap="none" lIns="0" rIns="0">
            <a:spAutoFit/>
          </a:bodyPr>
          <a:lstStyle/>
          <a:p>
            <a:pPr defTabSz="914330" eaLnBrk="1" fontAlgn="auto" hangingPunct="1">
              <a:spcBef>
                <a:spcPts val="0"/>
              </a:spcBef>
              <a:spcAft>
                <a:spcPts val="0"/>
              </a:spcAft>
              <a:defRPr/>
            </a:pPr>
            <a:r>
              <a:rPr lang="en-US" sz="800">
                <a:solidFill>
                  <a:schemeClr val="tx1">
                    <a:alpha val="70000"/>
                  </a:schemeClr>
                </a:solidFill>
                <a:latin typeface="Open Sans" charset="0"/>
                <a:ea typeface="Open Sans" charset="0"/>
                <a:cs typeface="Open Sans" charset="0"/>
              </a:rPr>
              <a:t>DESIGNER</a:t>
            </a:r>
            <a:endParaRPr lang="en-US" sz="800" dirty="0">
              <a:solidFill>
                <a:schemeClr val="tx1">
                  <a:alpha val="70000"/>
                </a:schemeClr>
              </a:solidFill>
              <a:latin typeface="Open Sans" charset="0"/>
              <a:ea typeface="Open Sans" charset="0"/>
              <a:cs typeface="Open Sans" charset="0"/>
            </a:endParaRPr>
          </a:p>
        </p:txBody>
      </p:sp>
      <p:sp>
        <p:nvSpPr>
          <p:cNvPr id="88073" name="TextBox 19">
            <a:extLst>
              <a:ext uri="{FF2B5EF4-FFF2-40B4-BE49-F238E27FC236}">
                <a16:creationId xmlns:a16="http://schemas.microsoft.com/office/drawing/2014/main" id="{2F1ECFEE-8807-72F4-E4ED-AD625C05AF66}"/>
              </a:ext>
            </a:extLst>
          </p:cNvPr>
          <p:cNvSpPr txBox="1">
            <a:spLocks noChangeArrowheads="1"/>
          </p:cNvSpPr>
          <p:nvPr/>
        </p:nvSpPr>
        <p:spPr bwMode="auto">
          <a:xfrm>
            <a:off x="7750175" y="5119688"/>
            <a:ext cx="9969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Your Name</a:t>
            </a:r>
          </a:p>
        </p:txBody>
      </p:sp>
      <p:sp>
        <p:nvSpPr>
          <p:cNvPr id="21" name="TextBox 20">
            <a:extLst>
              <a:ext uri="{FF2B5EF4-FFF2-40B4-BE49-F238E27FC236}">
                <a16:creationId xmlns:a16="http://schemas.microsoft.com/office/drawing/2014/main" id="{949BA9A4-2D51-5E27-37AB-EA715FBFBE46}"/>
              </a:ext>
            </a:extLst>
          </p:cNvPr>
          <p:cNvSpPr txBox="1"/>
          <p:nvPr/>
        </p:nvSpPr>
        <p:spPr>
          <a:xfrm>
            <a:off x="7749909" y="5396273"/>
            <a:ext cx="492122" cy="215444"/>
          </a:xfrm>
          <a:prstGeom prst="rect">
            <a:avLst/>
          </a:prstGeom>
          <a:noFill/>
        </p:spPr>
        <p:txBody>
          <a:bodyPr wrap="none" lIns="0" rIns="0">
            <a:spAutoFit/>
          </a:bodyPr>
          <a:lstStyle/>
          <a:p>
            <a:pPr defTabSz="914330" eaLnBrk="1" fontAlgn="auto" hangingPunct="1">
              <a:spcBef>
                <a:spcPts val="0"/>
              </a:spcBef>
              <a:spcAft>
                <a:spcPts val="0"/>
              </a:spcAft>
              <a:defRPr/>
            </a:pPr>
            <a:r>
              <a:rPr lang="en-US" sz="800">
                <a:solidFill>
                  <a:schemeClr val="tx1">
                    <a:alpha val="70000"/>
                  </a:schemeClr>
                </a:solidFill>
                <a:latin typeface="Open Sans" charset="0"/>
                <a:ea typeface="Open Sans" charset="0"/>
                <a:cs typeface="Open Sans" charset="0"/>
              </a:rPr>
              <a:t>DESIGNER</a:t>
            </a:r>
            <a:endParaRPr lang="en-US" sz="800" dirty="0">
              <a:solidFill>
                <a:schemeClr val="tx1">
                  <a:alpha val="70000"/>
                </a:schemeClr>
              </a:solidFill>
              <a:latin typeface="Open Sans" charset="0"/>
              <a:ea typeface="Open Sans" charset="0"/>
              <a:cs typeface="Open Sans" charset="0"/>
            </a:endParaRPr>
          </a:p>
        </p:txBody>
      </p:sp>
      <p:sp>
        <p:nvSpPr>
          <p:cNvPr id="4" name="Picture Placeholder 3">
            <a:extLst>
              <a:ext uri="{FF2B5EF4-FFF2-40B4-BE49-F238E27FC236}">
                <a16:creationId xmlns:a16="http://schemas.microsoft.com/office/drawing/2014/main" id="{C0F23D9C-4510-6027-CEC1-464BAD3A0C2B}"/>
              </a:ext>
            </a:extLst>
          </p:cNvPr>
          <p:cNvSpPr>
            <a:spLocks noGrp="1"/>
          </p:cNvSpPr>
          <p:nvPr>
            <p:ph type="pic" sz="quarter" idx="12"/>
          </p:nvPr>
        </p:nvSpPr>
        <p:spPr>
          <a:xfrm>
            <a:off x="1955800" y="2058988"/>
            <a:ext cx="2770188" cy="2787650"/>
          </a:xfrm>
        </p:spPr>
        <p:txBody>
          <a:bodyPr/>
          <a:lstStyle/>
          <a:p>
            <a:endParaRPr lang="en-RO"/>
          </a:p>
        </p:txBody>
      </p:sp>
      <p:sp>
        <p:nvSpPr>
          <p:cNvPr id="5" name="Picture Placeholder 4">
            <a:extLst>
              <a:ext uri="{FF2B5EF4-FFF2-40B4-BE49-F238E27FC236}">
                <a16:creationId xmlns:a16="http://schemas.microsoft.com/office/drawing/2014/main" id="{602A7E8A-D5EF-1F60-8423-055292AA6F5D}"/>
              </a:ext>
            </a:extLst>
          </p:cNvPr>
          <p:cNvSpPr>
            <a:spLocks noGrp="1"/>
          </p:cNvSpPr>
          <p:nvPr>
            <p:ph type="pic" sz="quarter" idx="13"/>
          </p:nvPr>
        </p:nvSpPr>
        <p:spPr>
          <a:xfrm>
            <a:off x="4848225" y="2058988"/>
            <a:ext cx="2770188" cy="2787650"/>
          </a:xfrm>
        </p:spPr>
        <p:txBody>
          <a:bodyPr/>
          <a:lstStyle/>
          <a:p>
            <a:endParaRPr lang="en-RO"/>
          </a:p>
        </p:txBody>
      </p:sp>
      <p:sp>
        <p:nvSpPr>
          <p:cNvPr id="6" name="Picture Placeholder 5">
            <a:extLst>
              <a:ext uri="{FF2B5EF4-FFF2-40B4-BE49-F238E27FC236}">
                <a16:creationId xmlns:a16="http://schemas.microsoft.com/office/drawing/2014/main" id="{82739E5C-37BD-2AAD-0FA0-6CFCFD38EE28}"/>
              </a:ext>
            </a:extLst>
          </p:cNvPr>
          <p:cNvSpPr>
            <a:spLocks noGrp="1"/>
          </p:cNvSpPr>
          <p:nvPr>
            <p:ph type="pic" sz="quarter" idx="14"/>
          </p:nvPr>
        </p:nvSpPr>
        <p:spPr>
          <a:xfrm>
            <a:off x="7750175" y="2058988"/>
            <a:ext cx="2770188" cy="2787650"/>
          </a:xfrm>
        </p:spPr>
        <p:txBody>
          <a:bodyPr/>
          <a:lstStyle/>
          <a:p>
            <a:endParaRPr lang="en-RO"/>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1D4686-B504-FB8B-AC14-D790B94C34A0}"/>
              </a:ext>
            </a:extLst>
          </p:cNvPr>
          <p:cNvSpPr>
            <a:spLocks noGrp="1"/>
          </p:cNvSpPr>
          <p:nvPr>
            <p:ph type="sldNum" sz="quarter" idx="16"/>
          </p:nvPr>
        </p:nvSpPr>
        <p:spPr>
          <a:xfrm>
            <a:off x="11560052" y="6354830"/>
            <a:ext cx="513735" cy="227164"/>
          </a:xfrm>
        </p:spPr>
        <p:txBody>
          <a:bodyPr rtlCol="0"/>
          <a:lstStyle/>
          <a:p>
            <a:pPr defTabSz="914330" fontAlgn="auto">
              <a:spcBef>
                <a:spcPts val="0"/>
              </a:spcBef>
              <a:spcAft>
                <a:spcPts val="0"/>
              </a:spcAft>
              <a:defRPr/>
            </a:pPr>
            <a:fld id="{CE57EEA8-9475-9D41-B40D-5989D71DE469}" type="slidenum">
              <a:rPr lang="en-US">
                <a:solidFill>
                  <a:schemeClr val="tx1">
                    <a:alpha val="40000"/>
                  </a:schemeClr>
                </a:solidFill>
                <a:latin typeface="+mn-lt"/>
              </a:rPr>
              <a:pPr defTabSz="914330" fontAlgn="auto">
                <a:spcBef>
                  <a:spcPts val="0"/>
                </a:spcBef>
                <a:spcAft>
                  <a:spcPts val="0"/>
                </a:spcAft>
                <a:defRPr/>
              </a:pPr>
              <a:t>43</a:t>
            </a:fld>
            <a:endParaRPr lang="en-US" dirty="0">
              <a:solidFill>
                <a:schemeClr val="tx1">
                  <a:alpha val="40000"/>
                </a:schemeClr>
              </a:solidFill>
              <a:latin typeface="+mn-lt"/>
            </a:endParaRPr>
          </a:p>
        </p:txBody>
      </p:sp>
      <p:sp>
        <p:nvSpPr>
          <p:cNvPr id="89090" name="TextBox 7">
            <a:extLst>
              <a:ext uri="{FF2B5EF4-FFF2-40B4-BE49-F238E27FC236}">
                <a16:creationId xmlns:a16="http://schemas.microsoft.com/office/drawing/2014/main" id="{3565D58F-FFF6-AB4B-CDE6-1A98A1BBB67E}"/>
              </a:ext>
            </a:extLst>
          </p:cNvPr>
          <p:cNvSpPr txBox="1">
            <a:spLocks noChangeArrowheads="1"/>
          </p:cNvSpPr>
          <p:nvPr/>
        </p:nvSpPr>
        <p:spPr bwMode="auto">
          <a:xfrm>
            <a:off x="4303713" y="1819275"/>
            <a:ext cx="35845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lnSpc>
                <a:spcPct val="80000"/>
              </a:lnSpc>
            </a:pPr>
            <a:r>
              <a:rPr lang="en-US" altLang="en-RO" sz="4000">
                <a:latin typeface="Playfair Display" pitchFamily="2" charset="77"/>
                <a:ea typeface="Playfair Display" pitchFamily="2" charset="77"/>
                <a:cs typeface="Playfair Display" pitchFamily="2" charset="77"/>
              </a:rPr>
              <a:t>Members Team</a:t>
            </a:r>
          </a:p>
        </p:txBody>
      </p:sp>
      <p:cxnSp>
        <p:nvCxnSpPr>
          <p:cNvPr id="9" name="Straight Connector 8">
            <a:extLst>
              <a:ext uri="{FF2B5EF4-FFF2-40B4-BE49-F238E27FC236}">
                <a16:creationId xmlns:a16="http://schemas.microsoft.com/office/drawing/2014/main" id="{98CA9580-4319-1331-DB82-7328C90ADA8F}"/>
              </a:ext>
            </a:extLst>
          </p:cNvPr>
          <p:cNvCxnSpPr/>
          <p:nvPr/>
        </p:nvCxnSpPr>
        <p:spPr>
          <a:xfrm flipV="1">
            <a:off x="5803900" y="-88900"/>
            <a:ext cx="1543050" cy="1544638"/>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656AE9-CD42-52CB-635F-8340FD0374BB}"/>
              </a:ext>
            </a:extLst>
          </p:cNvPr>
          <p:cNvCxnSpPr/>
          <p:nvPr/>
        </p:nvCxnSpPr>
        <p:spPr>
          <a:xfrm flipV="1">
            <a:off x="5803900" y="917575"/>
            <a:ext cx="538163" cy="5381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F41AC8D-E4BE-0A58-9812-F47CC566035F}"/>
              </a:ext>
            </a:extLst>
          </p:cNvPr>
          <p:cNvSpPr txBox="1"/>
          <p:nvPr/>
        </p:nvSpPr>
        <p:spPr>
          <a:xfrm>
            <a:off x="1949673" y="2629043"/>
            <a:ext cx="8307343" cy="692497"/>
          </a:xfrm>
          <a:prstGeom prst="rect">
            <a:avLst/>
          </a:prstGeom>
          <a:noFill/>
        </p:spPr>
        <p:txBody>
          <a:bodyPr lIns="0" rIns="0">
            <a:spAutoFit/>
          </a:bodyPr>
          <a:lstStyle/>
          <a:p>
            <a:pPr algn="ct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There are many variations of passages of Lorem Ipsum available, but the majority have suffered alteration in some.</a:t>
            </a:r>
          </a:p>
        </p:txBody>
      </p:sp>
      <p:sp>
        <p:nvSpPr>
          <p:cNvPr id="3" name="Picture Placeholder 2">
            <a:extLst>
              <a:ext uri="{FF2B5EF4-FFF2-40B4-BE49-F238E27FC236}">
                <a16:creationId xmlns:a16="http://schemas.microsoft.com/office/drawing/2014/main" id="{8B38AE26-0363-875F-9EED-14C14B6A0DC1}"/>
              </a:ext>
            </a:extLst>
          </p:cNvPr>
          <p:cNvSpPr>
            <a:spLocks noGrp="1"/>
          </p:cNvSpPr>
          <p:nvPr>
            <p:ph type="pic" sz="quarter" idx="12"/>
          </p:nvPr>
        </p:nvSpPr>
        <p:spPr>
          <a:xfrm>
            <a:off x="0" y="4119563"/>
            <a:ext cx="3008313" cy="2738437"/>
          </a:xfrm>
        </p:spPr>
        <p:txBody>
          <a:bodyPr/>
          <a:lstStyle/>
          <a:p>
            <a:endParaRPr lang="en-RO"/>
          </a:p>
        </p:txBody>
      </p:sp>
      <p:sp>
        <p:nvSpPr>
          <p:cNvPr id="4" name="Picture Placeholder 3">
            <a:extLst>
              <a:ext uri="{FF2B5EF4-FFF2-40B4-BE49-F238E27FC236}">
                <a16:creationId xmlns:a16="http://schemas.microsoft.com/office/drawing/2014/main" id="{4540B35F-BC8E-5A02-612C-C23F66CE1875}"/>
              </a:ext>
            </a:extLst>
          </p:cNvPr>
          <p:cNvSpPr>
            <a:spLocks noGrp="1"/>
          </p:cNvSpPr>
          <p:nvPr>
            <p:ph type="pic" sz="quarter" idx="13"/>
          </p:nvPr>
        </p:nvSpPr>
        <p:spPr>
          <a:xfrm>
            <a:off x="3062288" y="4119563"/>
            <a:ext cx="3008312" cy="2738437"/>
          </a:xfrm>
        </p:spPr>
        <p:txBody>
          <a:bodyPr/>
          <a:lstStyle/>
          <a:p>
            <a:endParaRPr lang="en-RO"/>
          </a:p>
        </p:txBody>
      </p:sp>
      <p:sp>
        <p:nvSpPr>
          <p:cNvPr id="5" name="Picture Placeholder 4">
            <a:extLst>
              <a:ext uri="{FF2B5EF4-FFF2-40B4-BE49-F238E27FC236}">
                <a16:creationId xmlns:a16="http://schemas.microsoft.com/office/drawing/2014/main" id="{2E8E54B5-62B2-2668-4F42-9898F2892E48}"/>
              </a:ext>
            </a:extLst>
          </p:cNvPr>
          <p:cNvSpPr>
            <a:spLocks noGrp="1"/>
          </p:cNvSpPr>
          <p:nvPr>
            <p:ph type="pic" sz="quarter" idx="14"/>
          </p:nvPr>
        </p:nvSpPr>
        <p:spPr>
          <a:xfrm>
            <a:off x="6126163" y="4119563"/>
            <a:ext cx="3006725" cy="2738437"/>
          </a:xfrm>
        </p:spPr>
        <p:txBody>
          <a:bodyPr/>
          <a:lstStyle/>
          <a:p>
            <a:endParaRPr lang="en-RO"/>
          </a:p>
        </p:txBody>
      </p:sp>
      <p:sp>
        <p:nvSpPr>
          <p:cNvPr id="6" name="Picture Placeholder 5">
            <a:extLst>
              <a:ext uri="{FF2B5EF4-FFF2-40B4-BE49-F238E27FC236}">
                <a16:creationId xmlns:a16="http://schemas.microsoft.com/office/drawing/2014/main" id="{A89BFADF-1F4A-159B-4C11-2A7956FFB87F}"/>
              </a:ext>
            </a:extLst>
          </p:cNvPr>
          <p:cNvSpPr>
            <a:spLocks noGrp="1"/>
          </p:cNvSpPr>
          <p:nvPr>
            <p:ph type="pic" sz="quarter" idx="15"/>
          </p:nvPr>
        </p:nvSpPr>
        <p:spPr>
          <a:xfrm>
            <a:off x="9188450" y="4119563"/>
            <a:ext cx="3006725" cy="2738437"/>
          </a:xfrm>
        </p:spPr>
        <p:txBody>
          <a:bodyPr/>
          <a:lstStyle/>
          <a:p>
            <a:endParaRPr lang="en-RO"/>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6490ED-CF3A-4216-4583-2B3746C0DD17}"/>
              </a:ext>
            </a:extLst>
          </p:cNvPr>
          <p:cNvSpPr>
            <a:spLocks noGrp="1"/>
          </p:cNvSpPr>
          <p:nvPr>
            <p:ph type="sldNum" sz="quarter" idx="15"/>
          </p:nvPr>
        </p:nvSpPr>
        <p:spPr>
          <a:xfrm>
            <a:off x="11560052" y="6354830"/>
            <a:ext cx="513735" cy="227164"/>
          </a:xfrm>
        </p:spPr>
        <p:txBody>
          <a:bodyPr rtlCol="0"/>
          <a:lstStyle/>
          <a:p>
            <a:pPr defTabSz="914330" fontAlgn="auto">
              <a:spcBef>
                <a:spcPts val="0"/>
              </a:spcBef>
              <a:spcAft>
                <a:spcPts val="0"/>
              </a:spcAft>
              <a:defRPr/>
            </a:pPr>
            <a:fld id="{3A2CDD1D-9754-F14C-B7CB-F4F830F51B97}" type="slidenum">
              <a:rPr lang="en-US">
                <a:solidFill>
                  <a:schemeClr val="tx1">
                    <a:alpha val="40000"/>
                  </a:schemeClr>
                </a:solidFill>
                <a:latin typeface="+mn-lt"/>
              </a:rPr>
              <a:pPr defTabSz="914330" fontAlgn="auto">
                <a:spcBef>
                  <a:spcPts val="0"/>
                </a:spcBef>
                <a:spcAft>
                  <a:spcPts val="0"/>
                </a:spcAft>
                <a:defRPr/>
              </a:pPr>
              <a:t>44</a:t>
            </a:fld>
            <a:endParaRPr lang="en-US" dirty="0">
              <a:solidFill>
                <a:schemeClr val="tx1">
                  <a:alpha val="40000"/>
                </a:schemeClr>
              </a:solidFill>
              <a:latin typeface="+mn-lt"/>
            </a:endParaRPr>
          </a:p>
        </p:txBody>
      </p:sp>
      <p:sp>
        <p:nvSpPr>
          <p:cNvPr id="90114" name="TextBox 8">
            <a:extLst>
              <a:ext uri="{FF2B5EF4-FFF2-40B4-BE49-F238E27FC236}">
                <a16:creationId xmlns:a16="http://schemas.microsoft.com/office/drawing/2014/main" id="{33FB9ED2-7FE4-220F-D4AD-075514EB7B6E}"/>
              </a:ext>
            </a:extLst>
          </p:cNvPr>
          <p:cNvSpPr txBox="1">
            <a:spLocks noChangeArrowheads="1"/>
          </p:cNvSpPr>
          <p:nvPr/>
        </p:nvSpPr>
        <p:spPr bwMode="auto">
          <a:xfrm>
            <a:off x="1970088" y="5119688"/>
            <a:ext cx="9985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Your Name</a:t>
            </a:r>
          </a:p>
        </p:txBody>
      </p:sp>
      <p:sp>
        <p:nvSpPr>
          <p:cNvPr id="10" name="TextBox 9">
            <a:extLst>
              <a:ext uri="{FF2B5EF4-FFF2-40B4-BE49-F238E27FC236}">
                <a16:creationId xmlns:a16="http://schemas.microsoft.com/office/drawing/2014/main" id="{1B96329F-0E1C-84FA-709E-088A8CA2156D}"/>
              </a:ext>
            </a:extLst>
          </p:cNvPr>
          <p:cNvSpPr txBox="1"/>
          <p:nvPr/>
        </p:nvSpPr>
        <p:spPr>
          <a:xfrm>
            <a:off x="1970842" y="5396273"/>
            <a:ext cx="492122" cy="215444"/>
          </a:xfrm>
          <a:prstGeom prst="rect">
            <a:avLst/>
          </a:prstGeom>
          <a:noFill/>
        </p:spPr>
        <p:txBody>
          <a:bodyPr wrap="none" lIns="0" rIns="0">
            <a:spAutoFit/>
          </a:bodyPr>
          <a:lstStyle/>
          <a:p>
            <a:pPr defTabSz="914330" eaLnBrk="1" fontAlgn="auto" hangingPunct="1">
              <a:spcBef>
                <a:spcPts val="0"/>
              </a:spcBef>
              <a:spcAft>
                <a:spcPts val="0"/>
              </a:spcAft>
              <a:defRPr/>
            </a:pPr>
            <a:r>
              <a:rPr lang="en-US" sz="800">
                <a:solidFill>
                  <a:schemeClr val="tx1">
                    <a:alpha val="70000"/>
                  </a:schemeClr>
                </a:solidFill>
                <a:latin typeface="Open Sans" charset="0"/>
                <a:ea typeface="Open Sans" charset="0"/>
                <a:cs typeface="Open Sans" charset="0"/>
              </a:rPr>
              <a:t>DESIGNER</a:t>
            </a:r>
            <a:endParaRPr lang="en-US" sz="800" dirty="0">
              <a:solidFill>
                <a:schemeClr val="tx1">
                  <a:alpha val="70000"/>
                </a:schemeClr>
              </a:solidFill>
              <a:latin typeface="Open Sans" charset="0"/>
              <a:ea typeface="Open Sans" charset="0"/>
              <a:cs typeface="Open Sans" charset="0"/>
            </a:endParaRPr>
          </a:p>
        </p:txBody>
      </p:sp>
      <p:sp>
        <p:nvSpPr>
          <p:cNvPr id="90116" name="TextBox 10">
            <a:extLst>
              <a:ext uri="{FF2B5EF4-FFF2-40B4-BE49-F238E27FC236}">
                <a16:creationId xmlns:a16="http://schemas.microsoft.com/office/drawing/2014/main" id="{620CD9AB-BEC3-C37E-7376-D9C3516530A1}"/>
              </a:ext>
            </a:extLst>
          </p:cNvPr>
          <p:cNvSpPr txBox="1">
            <a:spLocks noChangeArrowheads="1"/>
          </p:cNvSpPr>
          <p:nvPr/>
        </p:nvSpPr>
        <p:spPr bwMode="auto">
          <a:xfrm>
            <a:off x="6196013" y="3308350"/>
            <a:ext cx="998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solidFill>
                  <a:srgbClr val="FFFFFF"/>
                </a:solidFill>
                <a:ea typeface="Open Sans ExtraBold" panose="020B0606030504020204" pitchFamily="34" charset="0"/>
                <a:cs typeface="Open Sans ExtraBold" panose="020B0606030504020204" pitchFamily="34" charset="0"/>
              </a:rPr>
              <a:t>Your Name</a:t>
            </a:r>
          </a:p>
        </p:txBody>
      </p:sp>
      <p:sp>
        <p:nvSpPr>
          <p:cNvPr id="12" name="TextBox 11">
            <a:extLst>
              <a:ext uri="{FF2B5EF4-FFF2-40B4-BE49-F238E27FC236}">
                <a16:creationId xmlns:a16="http://schemas.microsoft.com/office/drawing/2014/main" id="{3796264D-D75E-9643-ED91-0FBE9ECBAC39}"/>
              </a:ext>
            </a:extLst>
          </p:cNvPr>
          <p:cNvSpPr txBox="1"/>
          <p:nvPr/>
        </p:nvSpPr>
        <p:spPr>
          <a:xfrm>
            <a:off x="6196253" y="3585526"/>
            <a:ext cx="492122" cy="215444"/>
          </a:xfrm>
          <a:prstGeom prst="rect">
            <a:avLst/>
          </a:prstGeom>
          <a:noFill/>
        </p:spPr>
        <p:txBody>
          <a:bodyPr wrap="none" lIns="0" rIns="0">
            <a:spAutoFit/>
          </a:bodyPr>
          <a:lstStyle/>
          <a:p>
            <a:pPr defTabSz="914330" eaLnBrk="1" fontAlgn="auto" hangingPunct="1">
              <a:spcBef>
                <a:spcPts val="0"/>
              </a:spcBef>
              <a:spcAft>
                <a:spcPts val="0"/>
              </a:spcAft>
              <a:defRPr/>
            </a:pPr>
            <a:r>
              <a:rPr lang="en-US" sz="800">
                <a:solidFill>
                  <a:srgbClr val="FFFFFF">
                    <a:alpha val="70000"/>
                  </a:srgbClr>
                </a:solidFill>
                <a:latin typeface="Open Sans" charset="0"/>
                <a:ea typeface="Open Sans" charset="0"/>
                <a:cs typeface="Open Sans" charset="0"/>
              </a:rPr>
              <a:t>DESIGNER</a:t>
            </a:r>
            <a:endParaRPr lang="en-US" sz="800" dirty="0">
              <a:solidFill>
                <a:srgbClr val="FFFFFF">
                  <a:alpha val="70000"/>
                </a:srgbClr>
              </a:solidFill>
              <a:latin typeface="Open Sans" charset="0"/>
              <a:ea typeface="Open Sans" charset="0"/>
              <a:cs typeface="Open Sans" charset="0"/>
            </a:endParaRPr>
          </a:p>
        </p:txBody>
      </p:sp>
      <p:sp>
        <p:nvSpPr>
          <p:cNvPr id="90118" name="TextBox 12">
            <a:extLst>
              <a:ext uri="{FF2B5EF4-FFF2-40B4-BE49-F238E27FC236}">
                <a16:creationId xmlns:a16="http://schemas.microsoft.com/office/drawing/2014/main" id="{FD7C3391-F8DF-F294-9384-5C8C0C63C1CD}"/>
              </a:ext>
            </a:extLst>
          </p:cNvPr>
          <p:cNvSpPr txBox="1">
            <a:spLocks noChangeArrowheads="1"/>
          </p:cNvSpPr>
          <p:nvPr/>
        </p:nvSpPr>
        <p:spPr bwMode="auto">
          <a:xfrm>
            <a:off x="8474075" y="3308350"/>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solidFill>
                  <a:srgbClr val="FFFFFF"/>
                </a:solidFill>
                <a:ea typeface="Open Sans ExtraBold" panose="020B0606030504020204" pitchFamily="34" charset="0"/>
                <a:cs typeface="Open Sans ExtraBold" panose="020B0606030504020204" pitchFamily="34" charset="0"/>
              </a:rPr>
              <a:t>Your Name</a:t>
            </a:r>
          </a:p>
        </p:txBody>
      </p:sp>
      <p:sp>
        <p:nvSpPr>
          <p:cNvPr id="14" name="TextBox 13">
            <a:extLst>
              <a:ext uri="{FF2B5EF4-FFF2-40B4-BE49-F238E27FC236}">
                <a16:creationId xmlns:a16="http://schemas.microsoft.com/office/drawing/2014/main" id="{4FA59EB4-BDEA-09D5-4E2B-7A9291D7A5EE}"/>
              </a:ext>
            </a:extLst>
          </p:cNvPr>
          <p:cNvSpPr txBox="1"/>
          <p:nvPr/>
        </p:nvSpPr>
        <p:spPr>
          <a:xfrm>
            <a:off x="8473392" y="3585526"/>
            <a:ext cx="492122" cy="215444"/>
          </a:xfrm>
          <a:prstGeom prst="rect">
            <a:avLst/>
          </a:prstGeom>
          <a:noFill/>
        </p:spPr>
        <p:txBody>
          <a:bodyPr wrap="none" lIns="0" rIns="0">
            <a:spAutoFit/>
          </a:bodyPr>
          <a:lstStyle/>
          <a:p>
            <a:pPr defTabSz="914330" eaLnBrk="1" fontAlgn="auto" hangingPunct="1">
              <a:spcBef>
                <a:spcPts val="0"/>
              </a:spcBef>
              <a:spcAft>
                <a:spcPts val="0"/>
              </a:spcAft>
              <a:defRPr/>
            </a:pPr>
            <a:r>
              <a:rPr lang="en-US" sz="800">
                <a:solidFill>
                  <a:srgbClr val="FFFFFF">
                    <a:alpha val="70000"/>
                  </a:srgbClr>
                </a:solidFill>
                <a:latin typeface="Open Sans" charset="0"/>
                <a:ea typeface="Open Sans" charset="0"/>
                <a:cs typeface="Open Sans" charset="0"/>
              </a:rPr>
              <a:t>DESIGNER</a:t>
            </a:r>
            <a:endParaRPr lang="en-US" sz="800" dirty="0">
              <a:solidFill>
                <a:srgbClr val="FFFFFF">
                  <a:alpha val="70000"/>
                </a:srgbClr>
              </a:solidFill>
              <a:latin typeface="Open Sans" charset="0"/>
              <a:ea typeface="Open Sans" charset="0"/>
              <a:cs typeface="Open Sans" charset="0"/>
            </a:endParaRPr>
          </a:p>
        </p:txBody>
      </p:sp>
      <p:cxnSp>
        <p:nvCxnSpPr>
          <p:cNvPr id="15" name="Straight Connector 14">
            <a:extLst>
              <a:ext uri="{FF2B5EF4-FFF2-40B4-BE49-F238E27FC236}">
                <a16:creationId xmlns:a16="http://schemas.microsoft.com/office/drawing/2014/main" id="{FF7C7A9D-49C4-FAA6-A34D-B1DD5D7995C6}"/>
              </a:ext>
            </a:extLst>
          </p:cNvPr>
          <p:cNvCxnSpPr/>
          <p:nvPr/>
        </p:nvCxnSpPr>
        <p:spPr>
          <a:xfrm flipV="1">
            <a:off x="8027988" y="1420813"/>
            <a:ext cx="4173537" cy="4173537"/>
          </a:xfrm>
          <a:prstGeom prst="line">
            <a:avLst/>
          </a:prstGeom>
          <a:ln w="12700">
            <a:solidFill>
              <a:srgbClr val="FFFFFF">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FC5D4F-166A-C552-A16B-566B8E63664C}"/>
              </a:ext>
            </a:extLst>
          </p:cNvPr>
          <p:cNvCxnSpPr/>
          <p:nvPr/>
        </p:nvCxnSpPr>
        <p:spPr>
          <a:xfrm flipV="1">
            <a:off x="8027988" y="5056188"/>
            <a:ext cx="538162" cy="53816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56D1394F-4FC5-7E73-939C-21F41E6DAFFF}"/>
              </a:ext>
            </a:extLst>
          </p:cNvPr>
          <p:cNvSpPr>
            <a:spLocks noGrp="1"/>
          </p:cNvSpPr>
          <p:nvPr>
            <p:ph type="pic" sz="quarter" idx="12"/>
          </p:nvPr>
        </p:nvSpPr>
        <p:spPr>
          <a:xfrm>
            <a:off x="1955800" y="1160463"/>
            <a:ext cx="4140200" cy="3768725"/>
          </a:xfrm>
        </p:spPr>
        <p:txBody>
          <a:bodyPr/>
          <a:lstStyle/>
          <a:p>
            <a:endParaRPr lang="en-RO"/>
          </a:p>
        </p:txBody>
      </p:sp>
      <p:sp>
        <p:nvSpPr>
          <p:cNvPr id="4" name="Picture Placeholder 3">
            <a:extLst>
              <a:ext uri="{FF2B5EF4-FFF2-40B4-BE49-F238E27FC236}">
                <a16:creationId xmlns:a16="http://schemas.microsoft.com/office/drawing/2014/main" id="{7334C8D4-AB04-9C9A-0374-FA27E79A2F82}"/>
              </a:ext>
            </a:extLst>
          </p:cNvPr>
          <p:cNvSpPr>
            <a:spLocks noGrp="1"/>
          </p:cNvSpPr>
          <p:nvPr>
            <p:ph type="pic" sz="quarter" idx="13"/>
          </p:nvPr>
        </p:nvSpPr>
        <p:spPr>
          <a:xfrm>
            <a:off x="6196013" y="1160463"/>
            <a:ext cx="2176462" cy="1981200"/>
          </a:xfrm>
        </p:spPr>
        <p:txBody>
          <a:bodyPr/>
          <a:lstStyle/>
          <a:p>
            <a:endParaRPr lang="en-RO"/>
          </a:p>
        </p:txBody>
      </p:sp>
      <p:sp>
        <p:nvSpPr>
          <p:cNvPr id="5" name="Picture Placeholder 4">
            <a:extLst>
              <a:ext uri="{FF2B5EF4-FFF2-40B4-BE49-F238E27FC236}">
                <a16:creationId xmlns:a16="http://schemas.microsoft.com/office/drawing/2014/main" id="{11398E0C-FC23-B8C9-083B-B83CD36B64E1}"/>
              </a:ext>
            </a:extLst>
          </p:cNvPr>
          <p:cNvSpPr>
            <a:spLocks noGrp="1"/>
          </p:cNvSpPr>
          <p:nvPr>
            <p:ph type="pic" sz="quarter" idx="14"/>
          </p:nvPr>
        </p:nvSpPr>
        <p:spPr>
          <a:xfrm>
            <a:off x="8474075" y="1160463"/>
            <a:ext cx="2176463" cy="1981200"/>
          </a:xfrm>
        </p:spPr>
        <p:txBody>
          <a:bodyPr/>
          <a:lstStyle/>
          <a:p>
            <a:endParaRPr lang="en-RO"/>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24D7B9D-2362-B86D-EFCA-DEAFBAB7D0E7}"/>
              </a:ext>
            </a:extLst>
          </p:cNvPr>
          <p:cNvSpPr>
            <a:spLocks noGrp="1" noChangeArrowheads="1"/>
          </p:cNvSpPr>
          <p:nvPr>
            <p:ph type="title"/>
          </p:nvPr>
        </p:nvSpPr>
        <p:spPr bwMode="auto">
          <a:xfrm>
            <a:off x="6097588" y="990600"/>
            <a:ext cx="3686175" cy="132238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Aaron</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Minimalist</a:t>
            </a:r>
          </a:p>
        </p:txBody>
      </p:sp>
      <p:sp>
        <p:nvSpPr>
          <p:cNvPr id="3" name="Slide Number Placeholder 2">
            <a:extLst>
              <a:ext uri="{FF2B5EF4-FFF2-40B4-BE49-F238E27FC236}">
                <a16:creationId xmlns:a16="http://schemas.microsoft.com/office/drawing/2014/main" id="{DFD29A8E-29B2-B75C-5F3B-CC0D936FF600}"/>
              </a:ext>
            </a:extLst>
          </p:cNvPr>
          <p:cNvSpPr>
            <a:spLocks noGrp="1"/>
          </p:cNvSpPr>
          <p:nvPr>
            <p:ph type="sldNum" sz="quarter" idx="14"/>
          </p:nvPr>
        </p:nvSpPr>
        <p:spPr>
          <a:xfrm>
            <a:off x="11560052" y="6354830"/>
            <a:ext cx="513735" cy="227164"/>
          </a:xfrm>
        </p:spPr>
        <p:txBody>
          <a:bodyPr rtlCol="0"/>
          <a:lstStyle/>
          <a:p>
            <a:pPr defTabSz="914330" fontAlgn="auto">
              <a:spcBef>
                <a:spcPts val="0"/>
              </a:spcBef>
              <a:spcAft>
                <a:spcPts val="0"/>
              </a:spcAft>
              <a:defRPr/>
            </a:pPr>
            <a:fld id="{ABFD1EC9-5A4A-204C-9F0A-9D3A57B728D4}" type="slidenum">
              <a:rPr lang="en-US">
                <a:solidFill>
                  <a:schemeClr val="tx1">
                    <a:alpha val="40000"/>
                  </a:schemeClr>
                </a:solidFill>
                <a:latin typeface="+mn-lt"/>
              </a:rPr>
              <a:pPr defTabSz="914330" fontAlgn="auto">
                <a:spcBef>
                  <a:spcPts val="0"/>
                </a:spcBef>
                <a:spcAft>
                  <a:spcPts val="0"/>
                </a:spcAft>
                <a:defRPr/>
              </a:pPr>
              <a:t>45</a:t>
            </a:fld>
            <a:endParaRPr lang="en-US" dirty="0">
              <a:solidFill>
                <a:schemeClr val="tx1">
                  <a:alpha val="40000"/>
                </a:schemeClr>
              </a:solidFill>
              <a:latin typeface="+mn-lt"/>
            </a:endParaRPr>
          </a:p>
        </p:txBody>
      </p:sp>
      <p:sp>
        <p:nvSpPr>
          <p:cNvPr id="7" name="TextBox 6">
            <a:extLst>
              <a:ext uri="{FF2B5EF4-FFF2-40B4-BE49-F238E27FC236}">
                <a16:creationId xmlns:a16="http://schemas.microsoft.com/office/drawing/2014/main" id="{6CF1C2DE-2DD3-3627-988D-D1ECEE0E20D8}"/>
              </a:ext>
            </a:extLst>
          </p:cNvPr>
          <p:cNvSpPr txBox="1"/>
          <p:nvPr/>
        </p:nvSpPr>
        <p:spPr>
          <a:xfrm>
            <a:off x="6096000" y="2390497"/>
            <a:ext cx="4161016" cy="1092607"/>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There are many variations of passages of Lorem Ipsum available, but the majority have suffered alteration in some.</a:t>
            </a:r>
          </a:p>
        </p:txBody>
      </p:sp>
      <p:grpSp>
        <p:nvGrpSpPr>
          <p:cNvPr id="91140" name="Group 13">
            <a:extLst>
              <a:ext uri="{FF2B5EF4-FFF2-40B4-BE49-F238E27FC236}">
                <a16:creationId xmlns:a16="http://schemas.microsoft.com/office/drawing/2014/main" id="{3DAA2937-29BB-F277-B68E-610C925F1894}"/>
              </a:ext>
            </a:extLst>
          </p:cNvPr>
          <p:cNvGrpSpPr>
            <a:grpSpLocks/>
          </p:cNvGrpSpPr>
          <p:nvPr/>
        </p:nvGrpSpPr>
        <p:grpSpPr bwMode="auto">
          <a:xfrm>
            <a:off x="6096000" y="3956050"/>
            <a:ext cx="4384675" cy="307975"/>
            <a:chOff x="6096000" y="3955750"/>
            <a:chExt cx="4384216" cy="307777"/>
          </a:xfrm>
        </p:grpSpPr>
        <p:cxnSp>
          <p:nvCxnSpPr>
            <p:cNvPr id="9" name="Straight Connector 8">
              <a:extLst>
                <a:ext uri="{FF2B5EF4-FFF2-40B4-BE49-F238E27FC236}">
                  <a16:creationId xmlns:a16="http://schemas.microsoft.com/office/drawing/2014/main" id="{BB976A64-3505-B958-4D8C-4E1ACE2845FF}"/>
                </a:ext>
              </a:extLst>
            </p:cNvPr>
            <p:cNvCxnSpPr/>
            <p:nvPr/>
          </p:nvCxnSpPr>
          <p:spPr>
            <a:xfrm>
              <a:off x="6096000" y="4263527"/>
              <a:ext cx="4381041" cy="0"/>
            </a:xfrm>
            <a:prstGeom prst="line">
              <a:avLst/>
            </a:prstGeom>
            <a:ln w="381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658AF40-1E3E-3030-C6BC-8A409049F67E}"/>
                </a:ext>
              </a:extLst>
            </p:cNvPr>
            <p:cNvCxnSpPr/>
            <p:nvPr/>
          </p:nvCxnSpPr>
          <p:spPr>
            <a:xfrm>
              <a:off x="6096000" y="4263527"/>
              <a:ext cx="38524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1154" name="TextBox 11">
              <a:extLst>
                <a:ext uri="{FF2B5EF4-FFF2-40B4-BE49-F238E27FC236}">
                  <a16:creationId xmlns:a16="http://schemas.microsoft.com/office/drawing/2014/main" id="{3F7D8E43-486E-1D6D-7756-E26D44905C9B}"/>
                </a:ext>
              </a:extLst>
            </p:cNvPr>
            <p:cNvSpPr txBox="1">
              <a:spLocks noChangeArrowheads="1"/>
            </p:cNvSpPr>
            <p:nvPr/>
          </p:nvSpPr>
          <p:spPr bwMode="auto">
            <a:xfrm>
              <a:off x="6096000" y="3955750"/>
              <a:ext cx="17511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200" b="1">
                  <a:ea typeface="Open Sans ExtraBold" panose="020B0606030504020204" pitchFamily="34" charset="0"/>
                  <a:cs typeface="Open Sans ExtraBold" panose="020B0606030504020204" pitchFamily="34" charset="0"/>
                </a:rPr>
                <a:t>Presentation Template</a:t>
              </a:r>
            </a:p>
          </p:txBody>
        </p:sp>
        <p:sp>
          <p:nvSpPr>
            <p:cNvPr id="91155" name="TextBox 12">
              <a:extLst>
                <a:ext uri="{FF2B5EF4-FFF2-40B4-BE49-F238E27FC236}">
                  <a16:creationId xmlns:a16="http://schemas.microsoft.com/office/drawing/2014/main" id="{95397BEF-D5FE-8062-4122-C56E30F02535}"/>
                </a:ext>
              </a:extLst>
            </p:cNvPr>
            <p:cNvSpPr txBox="1">
              <a:spLocks noChangeArrowheads="1"/>
            </p:cNvSpPr>
            <p:nvPr/>
          </p:nvSpPr>
          <p:spPr bwMode="auto">
            <a:xfrm>
              <a:off x="9904163" y="3955750"/>
              <a:ext cx="576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r" eaLnBrk="1" hangingPunct="1"/>
              <a:r>
                <a:rPr lang="en-US" altLang="en-RO" sz="1200" b="1">
                  <a:ea typeface="Open Sans ExtraBold" panose="020B0606030504020204" pitchFamily="34" charset="0"/>
                  <a:cs typeface="Open Sans ExtraBold" panose="020B0606030504020204" pitchFamily="34" charset="0"/>
                </a:rPr>
                <a:t>90%</a:t>
              </a:r>
            </a:p>
          </p:txBody>
        </p:sp>
      </p:grpSp>
      <p:grpSp>
        <p:nvGrpSpPr>
          <p:cNvPr id="91141" name="Group 14">
            <a:extLst>
              <a:ext uri="{FF2B5EF4-FFF2-40B4-BE49-F238E27FC236}">
                <a16:creationId xmlns:a16="http://schemas.microsoft.com/office/drawing/2014/main" id="{DFCD9005-F440-CE60-2A33-88C559E82880}"/>
              </a:ext>
            </a:extLst>
          </p:cNvPr>
          <p:cNvGrpSpPr>
            <a:grpSpLocks/>
          </p:cNvGrpSpPr>
          <p:nvPr/>
        </p:nvGrpSpPr>
        <p:grpSpPr bwMode="auto">
          <a:xfrm>
            <a:off x="6096000" y="4616450"/>
            <a:ext cx="4384675" cy="306388"/>
            <a:chOff x="6096000" y="3955750"/>
            <a:chExt cx="4384216" cy="307777"/>
          </a:xfrm>
        </p:grpSpPr>
        <p:cxnSp>
          <p:nvCxnSpPr>
            <p:cNvPr id="16" name="Straight Connector 15">
              <a:extLst>
                <a:ext uri="{FF2B5EF4-FFF2-40B4-BE49-F238E27FC236}">
                  <a16:creationId xmlns:a16="http://schemas.microsoft.com/office/drawing/2014/main" id="{A9734974-22A5-16B2-B468-E6ABC8E5AF6D}"/>
                </a:ext>
              </a:extLst>
            </p:cNvPr>
            <p:cNvCxnSpPr/>
            <p:nvPr/>
          </p:nvCxnSpPr>
          <p:spPr>
            <a:xfrm>
              <a:off x="6096000" y="4263527"/>
              <a:ext cx="4381041" cy="0"/>
            </a:xfrm>
            <a:prstGeom prst="line">
              <a:avLst/>
            </a:prstGeom>
            <a:ln w="381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1294BA-CF56-4CB5-C530-BCAD5A8E1F76}"/>
                </a:ext>
              </a:extLst>
            </p:cNvPr>
            <p:cNvCxnSpPr/>
            <p:nvPr/>
          </p:nvCxnSpPr>
          <p:spPr>
            <a:xfrm>
              <a:off x="6096000" y="4263527"/>
              <a:ext cx="33667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1150" name="TextBox 17">
              <a:extLst>
                <a:ext uri="{FF2B5EF4-FFF2-40B4-BE49-F238E27FC236}">
                  <a16:creationId xmlns:a16="http://schemas.microsoft.com/office/drawing/2014/main" id="{9819095E-AEC1-225B-C025-4E35B13BC92D}"/>
                </a:ext>
              </a:extLst>
            </p:cNvPr>
            <p:cNvSpPr txBox="1">
              <a:spLocks noChangeArrowheads="1"/>
            </p:cNvSpPr>
            <p:nvPr/>
          </p:nvSpPr>
          <p:spPr bwMode="auto">
            <a:xfrm>
              <a:off x="6096000" y="3955750"/>
              <a:ext cx="10533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200" b="1">
                  <a:ea typeface="Open Sans ExtraBold" panose="020B0606030504020204" pitchFamily="34" charset="0"/>
                  <a:cs typeface="Open Sans ExtraBold" panose="020B0606030504020204" pitchFamily="34" charset="0"/>
                </a:rPr>
                <a:t>Web Designer</a:t>
              </a:r>
            </a:p>
          </p:txBody>
        </p:sp>
        <p:sp>
          <p:nvSpPr>
            <p:cNvPr id="91151" name="TextBox 18">
              <a:extLst>
                <a:ext uri="{FF2B5EF4-FFF2-40B4-BE49-F238E27FC236}">
                  <a16:creationId xmlns:a16="http://schemas.microsoft.com/office/drawing/2014/main" id="{76DDA9D4-6C09-D425-BE3F-D50087C167C0}"/>
                </a:ext>
              </a:extLst>
            </p:cNvPr>
            <p:cNvSpPr txBox="1">
              <a:spLocks noChangeArrowheads="1"/>
            </p:cNvSpPr>
            <p:nvPr/>
          </p:nvSpPr>
          <p:spPr bwMode="auto">
            <a:xfrm>
              <a:off x="9904163" y="3955750"/>
              <a:ext cx="576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r" eaLnBrk="1" hangingPunct="1"/>
              <a:r>
                <a:rPr lang="en-US" altLang="en-RO" sz="1200" b="1">
                  <a:ea typeface="Open Sans ExtraBold" panose="020B0606030504020204" pitchFamily="34" charset="0"/>
                  <a:cs typeface="Open Sans ExtraBold" panose="020B0606030504020204" pitchFamily="34" charset="0"/>
                </a:rPr>
                <a:t>80%</a:t>
              </a:r>
            </a:p>
          </p:txBody>
        </p:sp>
      </p:grpSp>
      <p:grpSp>
        <p:nvGrpSpPr>
          <p:cNvPr id="91142" name="Group 19">
            <a:extLst>
              <a:ext uri="{FF2B5EF4-FFF2-40B4-BE49-F238E27FC236}">
                <a16:creationId xmlns:a16="http://schemas.microsoft.com/office/drawing/2014/main" id="{9A87592B-E38A-2ABF-5B51-E9F7FE402B30}"/>
              </a:ext>
            </a:extLst>
          </p:cNvPr>
          <p:cNvGrpSpPr>
            <a:grpSpLocks/>
          </p:cNvGrpSpPr>
          <p:nvPr/>
        </p:nvGrpSpPr>
        <p:grpSpPr bwMode="auto">
          <a:xfrm>
            <a:off x="6096000" y="5275263"/>
            <a:ext cx="4384675" cy="307975"/>
            <a:chOff x="6096000" y="3955750"/>
            <a:chExt cx="4384216" cy="307777"/>
          </a:xfrm>
        </p:grpSpPr>
        <p:cxnSp>
          <p:nvCxnSpPr>
            <p:cNvPr id="21" name="Straight Connector 20">
              <a:extLst>
                <a:ext uri="{FF2B5EF4-FFF2-40B4-BE49-F238E27FC236}">
                  <a16:creationId xmlns:a16="http://schemas.microsoft.com/office/drawing/2014/main" id="{21FDB730-706F-587B-B3B9-17CE06E3F268}"/>
                </a:ext>
              </a:extLst>
            </p:cNvPr>
            <p:cNvCxnSpPr/>
            <p:nvPr/>
          </p:nvCxnSpPr>
          <p:spPr>
            <a:xfrm>
              <a:off x="6096000" y="4263527"/>
              <a:ext cx="4381041" cy="0"/>
            </a:xfrm>
            <a:prstGeom prst="line">
              <a:avLst/>
            </a:prstGeom>
            <a:ln w="381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DE40A6-9EDD-C28D-EB26-C5E48F522692}"/>
                </a:ext>
              </a:extLst>
            </p:cNvPr>
            <p:cNvCxnSpPr/>
            <p:nvPr/>
          </p:nvCxnSpPr>
          <p:spPr>
            <a:xfrm>
              <a:off x="6096000" y="4263527"/>
              <a:ext cx="223337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1146" name="TextBox 22">
              <a:extLst>
                <a:ext uri="{FF2B5EF4-FFF2-40B4-BE49-F238E27FC236}">
                  <a16:creationId xmlns:a16="http://schemas.microsoft.com/office/drawing/2014/main" id="{1591D639-1D7D-430A-1617-BFD72BD56D10}"/>
                </a:ext>
              </a:extLst>
            </p:cNvPr>
            <p:cNvSpPr txBox="1">
              <a:spLocks noChangeArrowheads="1"/>
            </p:cNvSpPr>
            <p:nvPr/>
          </p:nvSpPr>
          <p:spPr bwMode="auto">
            <a:xfrm>
              <a:off x="6096000" y="3955750"/>
              <a:ext cx="13145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200" b="1">
                  <a:ea typeface="Open Sans ExtraBold" panose="020B0606030504020204" pitchFamily="34" charset="0"/>
                  <a:cs typeface="Open Sans ExtraBold" panose="020B0606030504020204" pitchFamily="34" charset="0"/>
                </a:rPr>
                <a:t>Graphic Designer</a:t>
              </a:r>
            </a:p>
          </p:txBody>
        </p:sp>
        <p:sp>
          <p:nvSpPr>
            <p:cNvPr id="91147" name="TextBox 23">
              <a:extLst>
                <a:ext uri="{FF2B5EF4-FFF2-40B4-BE49-F238E27FC236}">
                  <a16:creationId xmlns:a16="http://schemas.microsoft.com/office/drawing/2014/main" id="{4510B6C4-F7DE-A3EB-8A68-28A5EDEE7B11}"/>
                </a:ext>
              </a:extLst>
            </p:cNvPr>
            <p:cNvSpPr txBox="1">
              <a:spLocks noChangeArrowheads="1"/>
            </p:cNvSpPr>
            <p:nvPr/>
          </p:nvSpPr>
          <p:spPr bwMode="auto">
            <a:xfrm>
              <a:off x="9904163" y="3955750"/>
              <a:ext cx="576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r" eaLnBrk="1" hangingPunct="1"/>
              <a:r>
                <a:rPr lang="en-US" altLang="en-RO" sz="1200" b="1">
                  <a:ea typeface="Open Sans ExtraBold" panose="020B0606030504020204" pitchFamily="34" charset="0"/>
                  <a:cs typeface="Open Sans ExtraBold" panose="020B0606030504020204" pitchFamily="34" charset="0"/>
                </a:rPr>
                <a:t>50%</a:t>
              </a:r>
            </a:p>
          </p:txBody>
        </p:sp>
      </p:grpSp>
      <p:sp>
        <p:nvSpPr>
          <p:cNvPr id="4" name="Picture Placeholder 3">
            <a:extLst>
              <a:ext uri="{FF2B5EF4-FFF2-40B4-BE49-F238E27FC236}">
                <a16:creationId xmlns:a16="http://schemas.microsoft.com/office/drawing/2014/main" id="{B3A50C02-BECC-A4E9-41EC-B8A52FA88ED1}"/>
              </a:ext>
            </a:extLst>
          </p:cNvPr>
          <p:cNvSpPr>
            <a:spLocks noGrp="1"/>
          </p:cNvSpPr>
          <p:nvPr>
            <p:ph type="pic" sz="quarter" idx="13"/>
          </p:nvPr>
        </p:nvSpPr>
        <p:spPr>
          <a:xfrm>
            <a:off x="1970088" y="0"/>
            <a:ext cx="3403600" cy="6858000"/>
          </a:xfrm>
        </p:spPr>
        <p:txBody>
          <a:bodyPr/>
          <a:lstStyle/>
          <a:p>
            <a:endParaRPr lang="en-RO"/>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0C66ABFD-BFD5-3DE1-9B6A-D70030DE482E}"/>
              </a:ext>
            </a:extLst>
          </p:cNvPr>
          <p:cNvSpPr>
            <a:spLocks noGrp="1" noChangeArrowheads="1"/>
          </p:cNvSpPr>
          <p:nvPr>
            <p:ph type="title"/>
          </p:nvPr>
        </p:nvSpPr>
        <p:spPr bwMode="auto">
          <a:xfrm>
            <a:off x="1955800" y="987425"/>
            <a:ext cx="3417888" cy="2441575"/>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Aaron</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Minimalist</a:t>
            </a:r>
          </a:p>
        </p:txBody>
      </p:sp>
      <p:sp>
        <p:nvSpPr>
          <p:cNvPr id="92162" name="TextBox 11">
            <a:extLst>
              <a:ext uri="{FF2B5EF4-FFF2-40B4-BE49-F238E27FC236}">
                <a16:creationId xmlns:a16="http://schemas.microsoft.com/office/drawing/2014/main" id="{774BD111-2038-B08E-40D4-2541C46071F2}"/>
              </a:ext>
            </a:extLst>
          </p:cNvPr>
          <p:cNvSpPr txBox="1">
            <a:spLocks noChangeArrowheads="1"/>
          </p:cNvSpPr>
          <p:nvPr/>
        </p:nvSpPr>
        <p:spPr bwMode="auto">
          <a:xfrm>
            <a:off x="6096000" y="5065713"/>
            <a:ext cx="2413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lnSpc>
                <a:spcPct val="130000"/>
              </a:lnSpc>
            </a:pPr>
            <a:r>
              <a:rPr lang="en-US" altLang="en-RO" sz="800">
                <a:solidFill>
                  <a:srgbClr val="FFFFFF"/>
                </a:solidFill>
                <a:ea typeface="Open Sans" panose="020B0606030504020204" pitchFamily="34" charset="0"/>
                <a:cs typeface="Open Sans" panose="020B0606030504020204" pitchFamily="34" charset="0"/>
              </a:rPr>
              <a:t>CEO / Founder</a:t>
            </a:r>
          </a:p>
        </p:txBody>
      </p:sp>
      <p:sp>
        <p:nvSpPr>
          <p:cNvPr id="92163" name="TextBox 12">
            <a:extLst>
              <a:ext uri="{FF2B5EF4-FFF2-40B4-BE49-F238E27FC236}">
                <a16:creationId xmlns:a16="http://schemas.microsoft.com/office/drawing/2014/main" id="{0ED941A9-876D-30EA-5A77-1C0EEBE92E09}"/>
              </a:ext>
            </a:extLst>
          </p:cNvPr>
          <p:cNvSpPr txBox="1">
            <a:spLocks noChangeArrowheads="1"/>
          </p:cNvSpPr>
          <p:nvPr/>
        </p:nvSpPr>
        <p:spPr bwMode="auto">
          <a:xfrm>
            <a:off x="6096000" y="4826000"/>
            <a:ext cx="777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200" b="1">
                <a:solidFill>
                  <a:srgbClr val="FFFFFF"/>
                </a:solidFill>
                <a:ea typeface="Open Sans ExtraBold" panose="020B0606030504020204" pitchFamily="34" charset="0"/>
                <a:cs typeface="Open Sans ExtraBold" panose="020B0606030504020204" pitchFamily="34" charset="0"/>
              </a:rPr>
              <a:t>JOHN DOE</a:t>
            </a:r>
          </a:p>
        </p:txBody>
      </p:sp>
      <p:grpSp>
        <p:nvGrpSpPr>
          <p:cNvPr id="92164" name="Group 17">
            <a:extLst>
              <a:ext uri="{FF2B5EF4-FFF2-40B4-BE49-F238E27FC236}">
                <a16:creationId xmlns:a16="http://schemas.microsoft.com/office/drawing/2014/main" id="{1128DEED-7A52-458E-7C63-04ABECB1CDF8}"/>
              </a:ext>
            </a:extLst>
          </p:cNvPr>
          <p:cNvGrpSpPr>
            <a:grpSpLocks/>
          </p:cNvGrpSpPr>
          <p:nvPr/>
        </p:nvGrpSpPr>
        <p:grpSpPr bwMode="auto">
          <a:xfrm>
            <a:off x="1955800" y="3956050"/>
            <a:ext cx="3068638" cy="307975"/>
            <a:chOff x="6095999" y="3955750"/>
            <a:chExt cx="4384217" cy="307777"/>
          </a:xfrm>
        </p:grpSpPr>
        <p:cxnSp>
          <p:nvCxnSpPr>
            <p:cNvPr id="19" name="Straight Connector 18">
              <a:extLst>
                <a:ext uri="{FF2B5EF4-FFF2-40B4-BE49-F238E27FC236}">
                  <a16:creationId xmlns:a16="http://schemas.microsoft.com/office/drawing/2014/main" id="{BE79B949-F0E3-053B-7B79-B4499242F156}"/>
                </a:ext>
              </a:extLst>
            </p:cNvPr>
            <p:cNvCxnSpPr/>
            <p:nvPr/>
          </p:nvCxnSpPr>
          <p:spPr>
            <a:xfrm>
              <a:off x="6095999" y="4263527"/>
              <a:ext cx="4381948" cy="0"/>
            </a:xfrm>
            <a:prstGeom prst="line">
              <a:avLst/>
            </a:prstGeom>
            <a:ln w="381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FF7EF36-4B32-471F-FBB8-F575BCF9EF58}"/>
                </a:ext>
              </a:extLst>
            </p:cNvPr>
            <p:cNvCxnSpPr/>
            <p:nvPr/>
          </p:nvCxnSpPr>
          <p:spPr>
            <a:xfrm>
              <a:off x="6095999" y="4263527"/>
              <a:ext cx="385121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2180" name="TextBox 20">
              <a:extLst>
                <a:ext uri="{FF2B5EF4-FFF2-40B4-BE49-F238E27FC236}">
                  <a16:creationId xmlns:a16="http://schemas.microsoft.com/office/drawing/2014/main" id="{5D0DCF06-8C5E-38BB-9AAC-1ACD65CA89DF}"/>
                </a:ext>
              </a:extLst>
            </p:cNvPr>
            <p:cNvSpPr txBox="1">
              <a:spLocks noChangeArrowheads="1"/>
            </p:cNvSpPr>
            <p:nvPr/>
          </p:nvSpPr>
          <p:spPr bwMode="auto">
            <a:xfrm>
              <a:off x="6095999" y="3955750"/>
              <a:ext cx="3175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200" b="1">
                  <a:ea typeface="Open Sans ExtraBold" panose="020B0606030504020204" pitchFamily="34" charset="0"/>
                  <a:cs typeface="Open Sans ExtraBold" panose="020B0606030504020204" pitchFamily="34" charset="0"/>
                </a:rPr>
                <a:t>Presentation Template</a:t>
              </a:r>
            </a:p>
          </p:txBody>
        </p:sp>
        <p:sp>
          <p:nvSpPr>
            <p:cNvPr id="92181" name="TextBox 21">
              <a:extLst>
                <a:ext uri="{FF2B5EF4-FFF2-40B4-BE49-F238E27FC236}">
                  <a16:creationId xmlns:a16="http://schemas.microsoft.com/office/drawing/2014/main" id="{41D93403-9E2C-28A8-8C7A-3DA229C3F14F}"/>
                </a:ext>
              </a:extLst>
            </p:cNvPr>
            <p:cNvSpPr txBox="1">
              <a:spLocks noChangeArrowheads="1"/>
            </p:cNvSpPr>
            <p:nvPr/>
          </p:nvSpPr>
          <p:spPr bwMode="auto">
            <a:xfrm>
              <a:off x="9904163" y="3955750"/>
              <a:ext cx="576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r" eaLnBrk="1" hangingPunct="1"/>
              <a:r>
                <a:rPr lang="en-US" altLang="en-RO" sz="1200" b="1">
                  <a:ea typeface="Open Sans ExtraBold" panose="020B0606030504020204" pitchFamily="34" charset="0"/>
                  <a:cs typeface="Open Sans ExtraBold" panose="020B0606030504020204" pitchFamily="34" charset="0"/>
                </a:rPr>
                <a:t>90%</a:t>
              </a:r>
            </a:p>
          </p:txBody>
        </p:sp>
      </p:grpSp>
      <p:grpSp>
        <p:nvGrpSpPr>
          <p:cNvPr id="92165" name="Group 22">
            <a:extLst>
              <a:ext uri="{FF2B5EF4-FFF2-40B4-BE49-F238E27FC236}">
                <a16:creationId xmlns:a16="http://schemas.microsoft.com/office/drawing/2014/main" id="{EA639744-1464-0C1E-C759-CE97EE4C5831}"/>
              </a:ext>
            </a:extLst>
          </p:cNvPr>
          <p:cNvGrpSpPr>
            <a:grpSpLocks/>
          </p:cNvGrpSpPr>
          <p:nvPr/>
        </p:nvGrpSpPr>
        <p:grpSpPr bwMode="auto">
          <a:xfrm>
            <a:off x="1955800" y="4616450"/>
            <a:ext cx="3068638" cy="306388"/>
            <a:chOff x="6096000" y="3955750"/>
            <a:chExt cx="4384216" cy="307777"/>
          </a:xfrm>
        </p:grpSpPr>
        <p:cxnSp>
          <p:nvCxnSpPr>
            <p:cNvPr id="24" name="Straight Connector 23">
              <a:extLst>
                <a:ext uri="{FF2B5EF4-FFF2-40B4-BE49-F238E27FC236}">
                  <a16:creationId xmlns:a16="http://schemas.microsoft.com/office/drawing/2014/main" id="{64C79C8C-4F00-7294-0190-D41E0C0C11A0}"/>
                </a:ext>
              </a:extLst>
            </p:cNvPr>
            <p:cNvCxnSpPr/>
            <p:nvPr/>
          </p:nvCxnSpPr>
          <p:spPr>
            <a:xfrm>
              <a:off x="6096000" y="4263527"/>
              <a:ext cx="4381947" cy="0"/>
            </a:xfrm>
            <a:prstGeom prst="line">
              <a:avLst/>
            </a:prstGeom>
            <a:ln w="381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9F084E-35ED-0ADA-325C-DEB5232CBC44}"/>
                </a:ext>
              </a:extLst>
            </p:cNvPr>
            <p:cNvCxnSpPr/>
            <p:nvPr/>
          </p:nvCxnSpPr>
          <p:spPr>
            <a:xfrm>
              <a:off x="6096000" y="4263527"/>
              <a:ext cx="336811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2176" name="TextBox 25">
              <a:extLst>
                <a:ext uri="{FF2B5EF4-FFF2-40B4-BE49-F238E27FC236}">
                  <a16:creationId xmlns:a16="http://schemas.microsoft.com/office/drawing/2014/main" id="{EE78D8F7-DBB0-AA5D-7834-7B0BFD56AD67}"/>
                </a:ext>
              </a:extLst>
            </p:cNvPr>
            <p:cNvSpPr txBox="1">
              <a:spLocks noChangeArrowheads="1"/>
            </p:cNvSpPr>
            <p:nvPr/>
          </p:nvSpPr>
          <p:spPr bwMode="auto">
            <a:xfrm>
              <a:off x="6096000" y="3955750"/>
              <a:ext cx="37421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200" b="1">
                  <a:ea typeface="Open Sans ExtraBold" panose="020B0606030504020204" pitchFamily="34" charset="0"/>
                  <a:cs typeface="Open Sans ExtraBold" panose="020B0606030504020204" pitchFamily="34" charset="0"/>
                </a:rPr>
                <a:t>Web Designer</a:t>
              </a:r>
            </a:p>
          </p:txBody>
        </p:sp>
        <p:sp>
          <p:nvSpPr>
            <p:cNvPr id="92177" name="TextBox 26">
              <a:extLst>
                <a:ext uri="{FF2B5EF4-FFF2-40B4-BE49-F238E27FC236}">
                  <a16:creationId xmlns:a16="http://schemas.microsoft.com/office/drawing/2014/main" id="{4513C516-1F9F-3903-C08E-A6CC011C2D9D}"/>
                </a:ext>
              </a:extLst>
            </p:cNvPr>
            <p:cNvSpPr txBox="1">
              <a:spLocks noChangeArrowheads="1"/>
            </p:cNvSpPr>
            <p:nvPr/>
          </p:nvSpPr>
          <p:spPr bwMode="auto">
            <a:xfrm>
              <a:off x="9904163" y="3955750"/>
              <a:ext cx="576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r" eaLnBrk="1" hangingPunct="1"/>
              <a:r>
                <a:rPr lang="en-US" altLang="en-RO" sz="1200" b="1">
                  <a:ea typeface="Open Sans ExtraBold" panose="020B0606030504020204" pitchFamily="34" charset="0"/>
                  <a:cs typeface="Open Sans ExtraBold" panose="020B0606030504020204" pitchFamily="34" charset="0"/>
                </a:rPr>
                <a:t>80%</a:t>
              </a:r>
            </a:p>
          </p:txBody>
        </p:sp>
      </p:grpSp>
      <p:grpSp>
        <p:nvGrpSpPr>
          <p:cNvPr id="92166" name="Group 27">
            <a:extLst>
              <a:ext uri="{FF2B5EF4-FFF2-40B4-BE49-F238E27FC236}">
                <a16:creationId xmlns:a16="http://schemas.microsoft.com/office/drawing/2014/main" id="{3287BF3C-12F4-CB9B-D01F-7EB259708D8E}"/>
              </a:ext>
            </a:extLst>
          </p:cNvPr>
          <p:cNvGrpSpPr>
            <a:grpSpLocks/>
          </p:cNvGrpSpPr>
          <p:nvPr/>
        </p:nvGrpSpPr>
        <p:grpSpPr bwMode="auto">
          <a:xfrm>
            <a:off x="1955800" y="5275263"/>
            <a:ext cx="3068638" cy="307975"/>
            <a:chOff x="6095999" y="3955750"/>
            <a:chExt cx="4384217" cy="307777"/>
          </a:xfrm>
        </p:grpSpPr>
        <p:cxnSp>
          <p:nvCxnSpPr>
            <p:cNvPr id="29" name="Straight Connector 28">
              <a:extLst>
                <a:ext uri="{FF2B5EF4-FFF2-40B4-BE49-F238E27FC236}">
                  <a16:creationId xmlns:a16="http://schemas.microsoft.com/office/drawing/2014/main" id="{97ECD227-699D-72FF-D783-3BB5026F0335}"/>
                </a:ext>
              </a:extLst>
            </p:cNvPr>
            <p:cNvCxnSpPr/>
            <p:nvPr/>
          </p:nvCxnSpPr>
          <p:spPr>
            <a:xfrm>
              <a:off x="6095999" y="4263527"/>
              <a:ext cx="4381948" cy="0"/>
            </a:xfrm>
            <a:prstGeom prst="line">
              <a:avLst/>
            </a:prstGeom>
            <a:ln w="381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01C95F2-FB66-7D42-D977-6F62E406516F}"/>
                </a:ext>
              </a:extLst>
            </p:cNvPr>
            <p:cNvCxnSpPr/>
            <p:nvPr/>
          </p:nvCxnSpPr>
          <p:spPr>
            <a:xfrm>
              <a:off x="6095999" y="4263527"/>
              <a:ext cx="22318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2172" name="TextBox 30">
              <a:extLst>
                <a:ext uri="{FF2B5EF4-FFF2-40B4-BE49-F238E27FC236}">
                  <a16:creationId xmlns:a16="http://schemas.microsoft.com/office/drawing/2014/main" id="{65D1771D-462F-AA66-5BAC-DDA0DA329362}"/>
                </a:ext>
              </a:extLst>
            </p:cNvPr>
            <p:cNvSpPr txBox="1">
              <a:spLocks noChangeArrowheads="1"/>
            </p:cNvSpPr>
            <p:nvPr/>
          </p:nvSpPr>
          <p:spPr bwMode="auto">
            <a:xfrm>
              <a:off x="6095999" y="3955750"/>
              <a:ext cx="35812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200" b="1">
                  <a:ea typeface="Open Sans ExtraBold" panose="020B0606030504020204" pitchFamily="34" charset="0"/>
                  <a:cs typeface="Open Sans ExtraBold" panose="020B0606030504020204" pitchFamily="34" charset="0"/>
                </a:rPr>
                <a:t>Graphic Designer</a:t>
              </a:r>
            </a:p>
          </p:txBody>
        </p:sp>
        <p:sp>
          <p:nvSpPr>
            <p:cNvPr id="92173" name="TextBox 31">
              <a:extLst>
                <a:ext uri="{FF2B5EF4-FFF2-40B4-BE49-F238E27FC236}">
                  <a16:creationId xmlns:a16="http://schemas.microsoft.com/office/drawing/2014/main" id="{17C342DB-99BB-82D7-0B25-109EEE011D1A}"/>
                </a:ext>
              </a:extLst>
            </p:cNvPr>
            <p:cNvSpPr txBox="1">
              <a:spLocks noChangeArrowheads="1"/>
            </p:cNvSpPr>
            <p:nvPr/>
          </p:nvSpPr>
          <p:spPr bwMode="auto">
            <a:xfrm>
              <a:off x="9904163" y="3955750"/>
              <a:ext cx="576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r" eaLnBrk="1" hangingPunct="1"/>
              <a:r>
                <a:rPr lang="en-US" altLang="en-RO" sz="1200" b="1">
                  <a:ea typeface="Open Sans ExtraBold" panose="020B0606030504020204" pitchFamily="34" charset="0"/>
                  <a:cs typeface="Open Sans ExtraBold" panose="020B0606030504020204" pitchFamily="34" charset="0"/>
                </a:rPr>
                <a:t>50%</a:t>
              </a:r>
            </a:p>
          </p:txBody>
        </p:sp>
      </p:grpSp>
      <p:sp>
        <p:nvSpPr>
          <p:cNvPr id="33" name="TextBox 32">
            <a:extLst>
              <a:ext uri="{FF2B5EF4-FFF2-40B4-BE49-F238E27FC236}">
                <a16:creationId xmlns:a16="http://schemas.microsoft.com/office/drawing/2014/main" id="{26B1770D-5246-9A0F-DA48-CF310342241F}"/>
              </a:ext>
            </a:extLst>
          </p:cNvPr>
          <p:cNvSpPr txBox="1"/>
          <p:nvPr/>
        </p:nvSpPr>
        <p:spPr>
          <a:xfrm>
            <a:off x="1955800" y="2390497"/>
            <a:ext cx="2913655" cy="1092607"/>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a:t>
            </a:r>
          </a:p>
        </p:txBody>
      </p:sp>
      <p:sp>
        <p:nvSpPr>
          <p:cNvPr id="3" name="Picture Placeholder 2">
            <a:extLst>
              <a:ext uri="{FF2B5EF4-FFF2-40B4-BE49-F238E27FC236}">
                <a16:creationId xmlns:a16="http://schemas.microsoft.com/office/drawing/2014/main" id="{6CACE77F-651B-AC02-6F3A-D2267BC69CC4}"/>
              </a:ext>
            </a:extLst>
          </p:cNvPr>
          <p:cNvSpPr>
            <a:spLocks noGrp="1"/>
          </p:cNvSpPr>
          <p:nvPr>
            <p:ph type="pic" sz="quarter" idx="12"/>
          </p:nvPr>
        </p:nvSpPr>
        <p:spPr>
          <a:xfrm>
            <a:off x="6096000" y="0"/>
            <a:ext cx="3111500" cy="4445000"/>
          </a:xfrm>
        </p:spPr>
        <p:txBody>
          <a:bodyPr/>
          <a:lstStyle/>
          <a:p>
            <a:endParaRPr lang="en-RO"/>
          </a:p>
        </p:txBody>
      </p:sp>
      <p:sp>
        <p:nvSpPr>
          <p:cNvPr id="4" name="Picture Placeholder 3">
            <a:extLst>
              <a:ext uri="{FF2B5EF4-FFF2-40B4-BE49-F238E27FC236}">
                <a16:creationId xmlns:a16="http://schemas.microsoft.com/office/drawing/2014/main" id="{650A88E6-AB00-DA8B-1016-60ABC8A006DF}"/>
              </a:ext>
            </a:extLst>
          </p:cNvPr>
          <p:cNvSpPr>
            <a:spLocks noGrp="1"/>
          </p:cNvSpPr>
          <p:nvPr>
            <p:ph type="pic" sz="quarter" idx="13"/>
          </p:nvPr>
        </p:nvSpPr>
        <p:spPr>
          <a:xfrm>
            <a:off x="9650413" y="2544763"/>
            <a:ext cx="2541587" cy="1900237"/>
          </a:xfrm>
        </p:spPr>
        <p:txBody>
          <a:bodyPr/>
          <a:lstStyle/>
          <a:p>
            <a:endParaRPr lang="en-RO"/>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52831D97-C0AA-49CE-6875-FD9F394C8461}"/>
              </a:ext>
            </a:extLst>
          </p:cNvPr>
          <p:cNvSpPr>
            <a:spLocks noGrp="1" noChangeArrowheads="1"/>
          </p:cNvSpPr>
          <p:nvPr>
            <p:ph type="title"/>
          </p:nvPr>
        </p:nvSpPr>
        <p:spPr bwMode="auto">
          <a:xfrm>
            <a:off x="1955800" y="965200"/>
            <a:ext cx="3417888" cy="1141413"/>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OUR</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TEAM</a:t>
            </a:r>
          </a:p>
        </p:txBody>
      </p:sp>
      <p:sp>
        <p:nvSpPr>
          <p:cNvPr id="12" name="TextBox 11">
            <a:extLst>
              <a:ext uri="{FF2B5EF4-FFF2-40B4-BE49-F238E27FC236}">
                <a16:creationId xmlns:a16="http://schemas.microsoft.com/office/drawing/2014/main" id="{EDA89E90-B855-B720-F927-8C6ADC0A863B}"/>
              </a:ext>
            </a:extLst>
          </p:cNvPr>
          <p:cNvSpPr txBox="1"/>
          <p:nvPr/>
        </p:nvSpPr>
        <p:spPr>
          <a:xfrm>
            <a:off x="1955801" y="2431039"/>
            <a:ext cx="2678839" cy="3293209"/>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 or a noble picture, or a passage from the grander poets. It always does one good. A peep at some distant orb has power to raise and purify our thoughts like a strain of sacred music, or a noble picture, or a passage from the grander poets. It always does one good. </a:t>
            </a:r>
          </a:p>
          <a:p>
            <a:pPr defTabSz="914330" eaLnBrk="1" fontAlgn="auto" hangingPunct="1">
              <a:lnSpc>
                <a:spcPct val="130000"/>
              </a:lnSpc>
              <a:spcBef>
                <a:spcPts val="0"/>
              </a:spcBef>
              <a:spcAft>
                <a:spcPts val="0"/>
              </a:spcAft>
              <a:defRPr/>
            </a:pPr>
            <a:endParaRPr lang="en-US" sz="1000" dirty="0">
              <a:solidFill>
                <a:schemeClr val="tx1">
                  <a:alpha val="70000"/>
                </a:schemeClr>
              </a:solidFill>
              <a:latin typeface="Open Sans" charset="0"/>
              <a:ea typeface="Open Sans" charset="0"/>
              <a:cs typeface="Open Sans" charset="0"/>
            </a:endParaRPr>
          </a:p>
          <a:p>
            <a:pPr defTabSz="914330" eaLnBrk="1" fontAlgn="auto" hangingPunct="1">
              <a:lnSpc>
                <a:spcPct val="130000"/>
              </a:lnSpc>
              <a:spcBef>
                <a:spcPts val="0"/>
              </a:spcBef>
              <a:spcAft>
                <a:spcPts val="0"/>
              </a:spcAft>
              <a:defRPr/>
            </a:pPr>
            <a:endParaRPr lang="en-US" sz="1000" dirty="0">
              <a:solidFill>
                <a:schemeClr val="tx1">
                  <a:alpha val="70000"/>
                </a:schemeClr>
              </a:solidFill>
              <a:latin typeface="Open Sans" charset="0"/>
              <a:ea typeface="Open Sans" charset="0"/>
              <a:cs typeface="Open Sans" charset="0"/>
            </a:endParaRPr>
          </a:p>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Apparently we had reached a great height in the atmosphere, for the sky was a dead black, and the stars had ceased to twinkle. By the same illusion which lifts the horizon of the sea to the level.</a:t>
            </a:r>
          </a:p>
        </p:txBody>
      </p:sp>
      <p:sp>
        <p:nvSpPr>
          <p:cNvPr id="3" name="Picture Placeholder 2">
            <a:extLst>
              <a:ext uri="{FF2B5EF4-FFF2-40B4-BE49-F238E27FC236}">
                <a16:creationId xmlns:a16="http://schemas.microsoft.com/office/drawing/2014/main" id="{C869A732-8B33-677B-A0B8-EEEEEC12ACA6}"/>
              </a:ext>
            </a:extLst>
          </p:cNvPr>
          <p:cNvSpPr>
            <a:spLocks noGrp="1"/>
          </p:cNvSpPr>
          <p:nvPr>
            <p:ph type="pic" sz="quarter" idx="16"/>
          </p:nvPr>
        </p:nvSpPr>
        <p:spPr>
          <a:xfrm>
            <a:off x="5994400" y="965200"/>
            <a:ext cx="2593975" cy="2413000"/>
          </a:xfrm>
        </p:spPr>
        <p:txBody>
          <a:bodyPr/>
          <a:lstStyle/>
          <a:p>
            <a:endParaRPr lang="en-RO"/>
          </a:p>
        </p:txBody>
      </p:sp>
      <p:sp>
        <p:nvSpPr>
          <p:cNvPr id="4" name="Picture Placeholder 3">
            <a:extLst>
              <a:ext uri="{FF2B5EF4-FFF2-40B4-BE49-F238E27FC236}">
                <a16:creationId xmlns:a16="http://schemas.microsoft.com/office/drawing/2014/main" id="{76A97BD1-3033-BE48-0913-DD10F92F13AE}"/>
              </a:ext>
            </a:extLst>
          </p:cNvPr>
          <p:cNvSpPr>
            <a:spLocks noGrp="1"/>
          </p:cNvSpPr>
          <p:nvPr>
            <p:ph type="pic" sz="quarter" idx="17"/>
          </p:nvPr>
        </p:nvSpPr>
        <p:spPr>
          <a:xfrm>
            <a:off x="8672513" y="965200"/>
            <a:ext cx="2592387" cy="2413000"/>
          </a:xfrm>
        </p:spPr>
        <p:txBody>
          <a:bodyPr/>
          <a:lstStyle/>
          <a:p>
            <a:endParaRPr lang="en-RO"/>
          </a:p>
        </p:txBody>
      </p:sp>
      <p:sp>
        <p:nvSpPr>
          <p:cNvPr id="5" name="Picture Placeholder 4">
            <a:extLst>
              <a:ext uri="{FF2B5EF4-FFF2-40B4-BE49-F238E27FC236}">
                <a16:creationId xmlns:a16="http://schemas.microsoft.com/office/drawing/2014/main" id="{65BFDB61-2518-A078-3299-84BB80758C81}"/>
              </a:ext>
            </a:extLst>
          </p:cNvPr>
          <p:cNvSpPr>
            <a:spLocks noGrp="1"/>
          </p:cNvSpPr>
          <p:nvPr>
            <p:ph type="pic" sz="quarter" idx="19"/>
          </p:nvPr>
        </p:nvSpPr>
        <p:spPr>
          <a:xfrm>
            <a:off x="8672513" y="3475038"/>
            <a:ext cx="2592387" cy="2413000"/>
          </a:xfrm>
        </p:spPr>
        <p:txBody>
          <a:bodyPr/>
          <a:lstStyle/>
          <a:p>
            <a:endParaRPr lang="en-RO"/>
          </a:p>
        </p:txBody>
      </p:sp>
      <p:sp>
        <p:nvSpPr>
          <p:cNvPr id="6" name="Picture Placeholder 5">
            <a:extLst>
              <a:ext uri="{FF2B5EF4-FFF2-40B4-BE49-F238E27FC236}">
                <a16:creationId xmlns:a16="http://schemas.microsoft.com/office/drawing/2014/main" id="{6AA3DD72-B18A-CD48-F06A-44F43977F3A8}"/>
              </a:ext>
            </a:extLst>
          </p:cNvPr>
          <p:cNvSpPr>
            <a:spLocks noGrp="1"/>
          </p:cNvSpPr>
          <p:nvPr>
            <p:ph type="pic" sz="quarter" idx="18"/>
          </p:nvPr>
        </p:nvSpPr>
        <p:spPr>
          <a:xfrm>
            <a:off x="5994400" y="3475038"/>
            <a:ext cx="2593975" cy="2413000"/>
          </a:xfrm>
        </p:spPr>
        <p:txBody>
          <a:bodyPr/>
          <a:lstStyle/>
          <a:p>
            <a:endParaRPr lang="en-RO"/>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B40B1F6-4917-4586-ABC9-EDC054CFFAC3}"/>
              </a:ext>
            </a:extLst>
          </p:cNvPr>
          <p:cNvSpPr>
            <a:spLocks noGrp="1"/>
          </p:cNvSpPr>
          <p:nvPr>
            <p:ph type="pic" sz="quarter" idx="12"/>
          </p:nvPr>
        </p:nvSpPr>
        <p:spPr/>
        <p:txBody>
          <a:bodyPr/>
          <a:lstStyle/>
          <a:p>
            <a:endParaRPr lang="en-RO"/>
          </a:p>
        </p:txBody>
      </p:sp>
      <p:sp>
        <p:nvSpPr>
          <p:cNvPr id="94210" name="TextBox 5">
            <a:extLst>
              <a:ext uri="{FF2B5EF4-FFF2-40B4-BE49-F238E27FC236}">
                <a16:creationId xmlns:a16="http://schemas.microsoft.com/office/drawing/2014/main" id="{88689DFB-27D3-F88C-16EE-2B367578BD6A}"/>
              </a:ext>
            </a:extLst>
          </p:cNvPr>
          <p:cNvSpPr txBox="1">
            <a:spLocks noChangeArrowheads="1"/>
          </p:cNvSpPr>
          <p:nvPr/>
        </p:nvSpPr>
        <p:spPr bwMode="auto">
          <a:xfrm>
            <a:off x="1966913" y="1819275"/>
            <a:ext cx="35845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lnSpc>
                <a:spcPct val="80000"/>
              </a:lnSpc>
            </a:pPr>
            <a:r>
              <a:rPr lang="en-US" altLang="en-RO" sz="4000">
                <a:latin typeface="Playfair Display" pitchFamily="2" charset="77"/>
                <a:ea typeface="Playfair Display" pitchFamily="2" charset="77"/>
                <a:cs typeface="Playfair Display" pitchFamily="2" charset="77"/>
              </a:rPr>
              <a:t>Members Team</a:t>
            </a:r>
          </a:p>
        </p:txBody>
      </p:sp>
      <p:cxnSp>
        <p:nvCxnSpPr>
          <p:cNvPr id="7" name="Straight Connector 6">
            <a:extLst>
              <a:ext uri="{FF2B5EF4-FFF2-40B4-BE49-F238E27FC236}">
                <a16:creationId xmlns:a16="http://schemas.microsoft.com/office/drawing/2014/main" id="{65A92EDD-AD18-18BE-A8E7-9B5ABB1BADE0}"/>
              </a:ext>
            </a:extLst>
          </p:cNvPr>
          <p:cNvCxnSpPr/>
          <p:nvPr/>
        </p:nvCxnSpPr>
        <p:spPr>
          <a:xfrm flipV="1">
            <a:off x="1966913" y="-88900"/>
            <a:ext cx="1544637" cy="1544638"/>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C918C7E-BB25-2DB5-2081-17A25D98A4EB}"/>
              </a:ext>
            </a:extLst>
          </p:cNvPr>
          <p:cNvCxnSpPr/>
          <p:nvPr/>
        </p:nvCxnSpPr>
        <p:spPr>
          <a:xfrm flipV="1">
            <a:off x="1966913" y="917575"/>
            <a:ext cx="538162" cy="5381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9CB9B2D-16E9-3438-F7B7-DA170AB41AE4}"/>
              </a:ext>
            </a:extLst>
          </p:cNvPr>
          <p:cNvSpPr txBox="1"/>
          <p:nvPr/>
        </p:nvSpPr>
        <p:spPr>
          <a:xfrm>
            <a:off x="1966817" y="2629043"/>
            <a:ext cx="3406871" cy="1692771"/>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a:t>
            </a:r>
          </a:p>
          <a:p>
            <a:pPr defTabSz="914330" eaLnBrk="1" fontAlgn="auto" hangingPunct="1">
              <a:lnSpc>
                <a:spcPct val="130000"/>
              </a:lnSpc>
              <a:spcBef>
                <a:spcPts val="0"/>
              </a:spcBef>
              <a:spcAft>
                <a:spcPts val="0"/>
              </a:spcAft>
              <a:defRPr/>
            </a:pPr>
            <a:endParaRPr lang="en-US" sz="1000" dirty="0">
              <a:solidFill>
                <a:schemeClr val="tx1">
                  <a:alpha val="70000"/>
                </a:schemeClr>
              </a:solidFill>
              <a:latin typeface="+mn-lt"/>
            </a:endParaRPr>
          </a:p>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a:t>
            </a:r>
          </a:p>
        </p:txBody>
      </p:sp>
      <p:cxnSp>
        <p:nvCxnSpPr>
          <p:cNvPr id="10" name="Straight Connector 9">
            <a:extLst>
              <a:ext uri="{FF2B5EF4-FFF2-40B4-BE49-F238E27FC236}">
                <a16:creationId xmlns:a16="http://schemas.microsoft.com/office/drawing/2014/main" id="{33760D71-EBFB-A1F6-2F16-F9C085949BE8}"/>
              </a:ext>
            </a:extLst>
          </p:cNvPr>
          <p:cNvCxnSpPr/>
          <p:nvPr/>
        </p:nvCxnSpPr>
        <p:spPr>
          <a:xfrm flipV="1">
            <a:off x="6423025" y="1160463"/>
            <a:ext cx="5791200" cy="579120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4215" name="Group 11">
            <a:extLst>
              <a:ext uri="{FF2B5EF4-FFF2-40B4-BE49-F238E27FC236}">
                <a16:creationId xmlns:a16="http://schemas.microsoft.com/office/drawing/2014/main" id="{A4C502CC-1C2D-9898-B725-AA1D1BA6C2AE}"/>
              </a:ext>
            </a:extLst>
          </p:cNvPr>
          <p:cNvGrpSpPr>
            <a:grpSpLocks/>
          </p:cNvGrpSpPr>
          <p:nvPr/>
        </p:nvGrpSpPr>
        <p:grpSpPr bwMode="auto">
          <a:xfrm>
            <a:off x="141288" y="3016250"/>
            <a:ext cx="827087" cy="833438"/>
            <a:chOff x="4141077" y="2782263"/>
            <a:chExt cx="1293474" cy="1306222"/>
          </a:xfrm>
        </p:grpSpPr>
        <p:cxnSp>
          <p:nvCxnSpPr>
            <p:cNvPr id="13" name="Straight Connector 12">
              <a:extLst>
                <a:ext uri="{FF2B5EF4-FFF2-40B4-BE49-F238E27FC236}">
                  <a16:creationId xmlns:a16="http://schemas.microsoft.com/office/drawing/2014/main" id="{661B21A7-95D7-E0B2-3726-E8CA7AE3C00F}"/>
                </a:ext>
              </a:extLst>
            </p:cNvPr>
            <p:cNvCxnSpPr/>
            <p:nvPr/>
          </p:nvCxnSpPr>
          <p:spPr>
            <a:xfrm flipV="1">
              <a:off x="5245868" y="2782263"/>
              <a:ext cx="183718" cy="1890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D916811-5C5B-ABFD-9F36-9CC9661A0CA9}"/>
                </a:ext>
              </a:extLst>
            </p:cNvPr>
            <p:cNvSpPr/>
            <p:nvPr/>
          </p:nvSpPr>
          <p:spPr>
            <a:xfrm>
              <a:off x="4141077" y="2782263"/>
              <a:ext cx="1293474" cy="12937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r>
                <a:rPr lang="en-US">
                  <a:solidFill>
                    <a:schemeClr val="bg1"/>
                  </a:solidFill>
                </a:rPr>
                <a:t>01</a:t>
              </a:r>
              <a:endParaRPr lang="en-US" dirty="0">
                <a:solidFill>
                  <a:schemeClr val="bg1"/>
                </a:solidFill>
              </a:endParaRPr>
            </a:p>
          </p:txBody>
        </p:sp>
        <p:cxnSp>
          <p:nvCxnSpPr>
            <p:cNvPr id="15" name="Straight Connector 14">
              <a:extLst>
                <a:ext uri="{FF2B5EF4-FFF2-40B4-BE49-F238E27FC236}">
                  <a16:creationId xmlns:a16="http://schemas.microsoft.com/office/drawing/2014/main" id="{84BA8FB3-E487-4870-4F12-F5495BEA0271}"/>
                </a:ext>
              </a:extLst>
            </p:cNvPr>
            <p:cNvCxnSpPr/>
            <p:nvPr/>
          </p:nvCxnSpPr>
          <p:spPr>
            <a:xfrm flipV="1">
              <a:off x="4165904" y="3899394"/>
              <a:ext cx="183718" cy="1890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5E0049-CA08-0884-B1D5-C833B2188155}"/>
              </a:ext>
            </a:extLst>
          </p:cNvPr>
          <p:cNvSpPr>
            <a:spLocks noGrp="1"/>
          </p:cNvSpPr>
          <p:nvPr>
            <p:ph type="sldNum" sz="quarter" idx="13"/>
          </p:nvPr>
        </p:nvSpPr>
        <p:spPr>
          <a:xfrm>
            <a:off x="11560052" y="6354830"/>
            <a:ext cx="513735" cy="227164"/>
          </a:xfrm>
        </p:spPr>
        <p:txBody>
          <a:bodyPr rtlCol="0"/>
          <a:lstStyle/>
          <a:p>
            <a:pPr defTabSz="914330" fontAlgn="auto">
              <a:spcBef>
                <a:spcPts val="0"/>
              </a:spcBef>
              <a:spcAft>
                <a:spcPts val="0"/>
              </a:spcAft>
              <a:defRPr/>
            </a:pPr>
            <a:fld id="{464CF7A2-0AD3-E94F-A54C-E3815C091039}" type="slidenum">
              <a:rPr lang="en-US">
                <a:solidFill>
                  <a:schemeClr val="tx1">
                    <a:alpha val="40000"/>
                  </a:schemeClr>
                </a:solidFill>
                <a:latin typeface="+mn-lt"/>
              </a:rPr>
              <a:pPr defTabSz="914330" fontAlgn="auto">
                <a:spcBef>
                  <a:spcPts val="0"/>
                </a:spcBef>
                <a:spcAft>
                  <a:spcPts val="0"/>
                </a:spcAft>
                <a:defRPr/>
              </a:pPr>
              <a:t>49</a:t>
            </a:fld>
            <a:endParaRPr lang="en-US" dirty="0">
              <a:solidFill>
                <a:schemeClr val="tx1">
                  <a:alpha val="40000"/>
                </a:schemeClr>
              </a:solidFill>
              <a:latin typeface="+mn-lt"/>
            </a:endParaRPr>
          </a:p>
        </p:txBody>
      </p:sp>
      <p:cxnSp>
        <p:nvCxnSpPr>
          <p:cNvPr id="6" name="Straight Connector 5">
            <a:extLst>
              <a:ext uri="{FF2B5EF4-FFF2-40B4-BE49-F238E27FC236}">
                <a16:creationId xmlns:a16="http://schemas.microsoft.com/office/drawing/2014/main" id="{4588782F-F390-10A0-4570-6564A0AD4E98}"/>
              </a:ext>
            </a:extLst>
          </p:cNvPr>
          <p:cNvCxnSpPr/>
          <p:nvPr/>
        </p:nvCxnSpPr>
        <p:spPr>
          <a:xfrm flipV="1">
            <a:off x="7464425" y="0"/>
            <a:ext cx="2001838" cy="2001838"/>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605467A-CDE4-431B-0745-64A0DE129CD0}"/>
              </a:ext>
            </a:extLst>
          </p:cNvPr>
          <p:cNvCxnSpPr/>
          <p:nvPr/>
        </p:nvCxnSpPr>
        <p:spPr>
          <a:xfrm flipV="1">
            <a:off x="7464425" y="1685925"/>
            <a:ext cx="315913" cy="3159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1D7288F-BB39-880B-6FD0-D1D924804EF4}"/>
              </a:ext>
            </a:extLst>
          </p:cNvPr>
          <p:cNvSpPr txBox="1"/>
          <p:nvPr/>
        </p:nvSpPr>
        <p:spPr>
          <a:xfrm>
            <a:off x="7464233" y="3174378"/>
            <a:ext cx="3406871" cy="1692771"/>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a:t>
            </a:r>
          </a:p>
          <a:p>
            <a:pPr defTabSz="914330" eaLnBrk="1" fontAlgn="auto" hangingPunct="1">
              <a:lnSpc>
                <a:spcPct val="130000"/>
              </a:lnSpc>
              <a:spcBef>
                <a:spcPts val="0"/>
              </a:spcBef>
              <a:spcAft>
                <a:spcPts val="0"/>
              </a:spcAft>
              <a:defRPr/>
            </a:pPr>
            <a:endParaRPr lang="en-US" sz="1000" dirty="0">
              <a:solidFill>
                <a:schemeClr val="tx1">
                  <a:alpha val="70000"/>
                </a:schemeClr>
              </a:solidFill>
              <a:latin typeface="+mn-lt"/>
            </a:endParaRPr>
          </a:p>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a:t>
            </a:r>
          </a:p>
        </p:txBody>
      </p:sp>
      <p:sp>
        <p:nvSpPr>
          <p:cNvPr id="95237" name="Title 1">
            <a:extLst>
              <a:ext uri="{FF2B5EF4-FFF2-40B4-BE49-F238E27FC236}">
                <a16:creationId xmlns:a16="http://schemas.microsoft.com/office/drawing/2014/main" id="{3E8F089A-2E0F-AF11-8A5D-9F9C5E06AB62}"/>
              </a:ext>
            </a:extLst>
          </p:cNvPr>
          <p:cNvSpPr txBox="1">
            <a:spLocks/>
          </p:cNvSpPr>
          <p:nvPr/>
        </p:nvSpPr>
        <p:spPr bwMode="auto">
          <a:xfrm>
            <a:off x="7459663" y="2001838"/>
            <a:ext cx="368458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92024" rIns="0" bIns="0"/>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lnSpc>
                <a:spcPct val="80000"/>
              </a:lnSpc>
            </a:pPr>
            <a:r>
              <a:rPr lang="en-US" altLang="en-RO" sz="2800" b="1">
                <a:ea typeface="Open Sans ExtraBold" panose="020B0606030504020204" pitchFamily="34" charset="0"/>
                <a:cs typeface="Open Sans ExtraBold" panose="020B0606030504020204" pitchFamily="34" charset="0"/>
              </a:rPr>
              <a:t>This is what</a:t>
            </a:r>
            <a:br>
              <a:rPr lang="en-US" altLang="en-RO" sz="2800" b="1">
                <a:ea typeface="Open Sans ExtraBold" panose="020B0606030504020204" pitchFamily="34" charset="0"/>
                <a:cs typeface="Open Sans ExtraBold" panose="020B0606030504020204" pitchFamily="34" charset="0"/>
              </a:rPr>
            </a:br>
            <a:r>
              <a:rPr lang="en-US" altLang="en-RO" sz="2800" b="1">
                <a:ea typeface="Open Sans ExtraBold" panose="020B0606030504020204" pitchFamily="34" charset="0"/>
                <a:cs typeface="Open Sans ExtraBold" panose="020B0606030504020204" pitchFamily="34" charset="0"/>
              </a:rPr>
              <a:t>We do!</a:t>
            </a:r>
          </a:p>
        </p:txBody>
      </p:sp>
      <p:cxnSp>
        <p:nvCxnSpPr>
          <p:cNvPr id="19" name="Straight Connector 18">
            <a:extLst>
              <a:ext uri="{FF2B5EF4-FFF2-40B4-BE49-F238E27FC236}">
                <a16:creationId xmlns:a16="http://schemas.microsoft.com/office/drawing/2014/main" id="{2A668492-8C33-4640-39D9-2DE495A602B2}"/>
              </a:ext>
            </a:extLst>
          </p:cNvPr>
          <p:cNvCxnSpPr/>
          <p:nvPr/>
        </p:nvCxnSpPr>
        <p:spPr>
          <a:xfrm flipV="1">
            <a:off x="10477500" y="4692650"/>
            <a:ext cx="1708150" cy="1708150"/>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16417E8-CC8E-0FE0-7C4D-543EB55EEFC7}"/>
              </a:ext>
            </a:extLst>
          </p:cNvPr>
          <p:cNvSpPr>
            <a:spLocks noGrp="1"/>
          </p:cNvSpPr>
          <p:nvPr>
            <p:ph type="pic" sz="quarter" idx="12"/>
          </p:nvPr>
        </p:nvSpPr>
        <p:spPr>
          <a:xfrm>
            <a:off x="1955800" y="1160463"/>
            <a:ext cx="4826000" cy="4440237"/>
          </a:xfrm>
        </p:spPr>
        <p:txBody>
          <a:bodyPr/>
          <a:lstStyle/>
          <a:p>
            <a:endParaRPr lang="en-RO"/>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C0429B-CB1B-DDD6-4818-AF277CCFF4EB}"/>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0BEDE77F-0305-B545-9BCC-1BFCDBB9F6FF}" type="slidenum">
              <a:rPr lang="en-US">
                <a:solidFill>
                  <a:schemeClr val="tx1">
                    <a:alpha val="40000"/>
                  </a:schemeClr>
                </a:solidFill>
                <a:latin typeface="+mn-lt"/>
              </a:rPr>
              <a:pPr defTabSz="914330" fontAlgn="auto">
                <a:spcBef>
                  <a:spcPts val="0"/>
                </a:spcBef>
                <a:spcAft>
                  <a:spcPts val="0"/>
                </a:spcAft>
                <a:defRPr/>
              </a:pPr>
              <a:t>5</a:t>
            </a:fld>
            <a:endParaRPr lang="en-US" dirty="0">
              <a:solidFill>
                <a:schemeClr val="tx1">
                  <a:alpha val="40000"/>
                </a:schemeClr>
              </a:solidFill>
              <a:latin typeface="+mn-lt"/>
            </a:endParaRPr>
          </a:p>
        </p:txBody>
      </p:sp>
      <p:cxnSp>
        <p:nvCxnSpPr>
          <p:cNvPr id="4" name="Straight Connector 3">
            <a:extLst>
              <a:ext uri="{FF2B5EF4-FFF2-40B4-BE49-F238E27FC236}">
                <a16:creationId xmlns:a16="http://schemas.microsoft.com/office/drawing/2014/main" id="{D2BC73C8-372D-B6D8-D2A0-8DE1C95882B1}"/>
              </a:ext>
            </a:extLst>
          </p:cNvPr>
          <p:cNvCxnSpPr/>
          <p:nvPr/>
        </p:nvCxnSpPr>
        <p:spPr>
          <a:xfrm flipV="1">
            <a:off x="0" y="1795463"/>
            <a:ext cx="4387850" cy="438785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52FB76F3-F030-F572-363A-9583BE1E33CA}"/>
              </a:ext>
            </a:extLst>
          </p:cNvPr>
          <p:cNvSpPr/>
          <p:nvPr/>
        </p:nvSpPr>
        <p:spPr>
          <a:xfrm>
            <a:off x="1957388" y="2608263"/>
            <a:ext cx="1617662" cy="16176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59776A67-71DB-2E7E-C9C7-FC825A1E39EE}"/>
              </a:ext>
            </a:extLst>
          </p:cNvPr>
          <p:cNvCxnSpPr/>
          <p:nvPr/>
        </p:nvCxnSpPr>
        <p:spPr>
          <a:xfrm flipV="1">
            <a:off x="1787525" y="2441575"/>
            <a:ext cx="1955800" cy="195421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181" name="TextBox 9">
            <a:extLst>
              <a:ext uri="{FF2B5EF4-FFF2-40B4-BE49-F238E27FC236}">
                <a16:creationId xmlns:a16="http://schemas.microsoft.com/office/drawing/2014/main" id="{14F91383-23EA-5CE1-C910-903AA1F99112}"/>
              </a:ext>
            </a:extLst>
          </p:cNvPr>
          <p:cNvSpPr txBox="1">
            <a:spLocks noChangeArrowheads="1"/>
          </p:cNvSpPr>
          <p:nvPr/>
        </p:nvSpPr>
        <p:spPr bwMode="auto">
          <a:xfrm>
            <a:off x="1955800" y="1162050"/>
            <a:ext cx="1946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4800" b="1">
                <a:solidFill>
                  <a:schemeClr val="accent1"/>
                </a:solidFill>
                <a:latin typeface="Playfair Display" panose="020F0502020204030204" pitchFamily="34" charset="0"/>
                <a:ea typeface="Playfair Display" pitchFamily="2" charset="77"/>
                <a:cs typeface="Playfair Display" pitchFamily="2" charset="77"/>
              </a:rPr>
              <a:t>What</a:t>
            </a:r>
            <a:r>
              <a:rPr lang="en-US" altLang="en-RO" sz="4800" b="1">
                <a:solidFill>
                  <a:schemeClr val="accent1"/>
                </a:solidFill>
                <a:latin typeface="Playfair Display" pitchFamily="2" charset="77"/>
                <a:ea typeface="Playfair Display" pitchFamily="2" charset="77"/>
                <a:cs typeface="Playfair Display" pitchFamily="2" charset="77"/>
              </a:rPr>
              <a:t>’s</a:t>
            </a:r>
          </a:p>
        </p:txBody>
      </p:sp>
      <p:sp>
        <p:nvSpPr>
          <p:cNvPr id="50182" name="TextBox 10">
            <a:extLst>
              <a:ext uri="{FF2B5EF4-FFF2-40B4-BE49-F238E27FC236}">
                <a16:creationId xmlns:a16="http://schemas.microsoft.com/office/drawing/2014/main" id="{CFDAA5EB-E7AE-5B63-CFF2-0444F3B8F849}"/>
              </a:ext>
            </a:extLst>
          </p:cNvPr>
          <p:cNvSpPr txBox="1">
            <a:spLocks noChangeArrowheads="1"/>
          </p:cNvSpPr>
          <p:nvPr/>
        </p:nvSpPr>
        <p:spPr bwMode="auto">
          <a:xfrm>
            <a:off x="3119438" y="1933575"/>
            <a:ext cx="177958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lnSpc>
                <a:spcPct val="80000"/>
              </a:lnSpc>
            </a:pPr>
            <a:r>
              <a:rPr lang="en-US" altLang="en-RO" sz="2400">
                <a:latin typeface="Playfair Display" pitchFamily="2" charset="77"/>
                <a:ea typeface="Playfair Display" pitchFamily="2" charset="77"/>
                <a:cs typeface="Playfair Display" pitchFamily="2" charset="77"/>
              </a:rPr>
              <a:t>The Problem</a:t>
            </a:r>
          </a:p>
        </p:txBody>
      </p:sp>
      <p:sp>
        <p:nvSpPr>
          <p:cNvPr id="50183" name="TextBox 12">
            <a:extLst>
              <a:ext uri="{FF2B5EF4-FFF2-40B4-BE49-F238E27FC236}">
                <a16:creationId xmlns:a16="http://schemas.microsoft.com/office/drawing/2014/main" id="{CD3A6D1D-07AA-7570-2018-C39F1899B202}"/>
              </a:ext>
            </a:extLst>
          </p:cNvPr>
          <p:cNvSpPr txBox="1">
            <a:spLocks noChangeArrowheads="1"/>
          </p:cNvSpPr>
          <p:nvPr/>
        </p:nvSpPr>
        <p:spPr bwMode="auto">
          <a:xfrm>
            <a:off x="3911600" y="3260725"/>
            <a:ext cx="2087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Your problem title here</a:t>
            </a:r>
          </a:p>
        </p:txBody>
      </p:sp>
      <p:sp>
        <p:nvSpPr>
          <p:cNvPr id="14" name="TextBox 13">
            <a:extLst>
              <a:ext uri="{FF2B5EF4-FFF2-40B4-BE49-F238E27FC236}">
                <a16:creationId xmlns:a16="http://schemas.microsoft.com/office/drawing/2014/main" id="{DDF2646E-270D-F207-486C-66DA1FABAB75}"/>
              </a:ext>
            </a:extLst>
          </p:cNvPr>
          <p:cNvSpPr txBox="1"/>
          <p:nvPr/>
        </p:nvSpPr>
        <p:spPr>
          <a:xfrm>
            <a:off x="3911405" y="3836651"/>
            <a:ext cx="6566095" cy="1892826"/>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It is a long established fact that a reader will be distracted by the readable content of a page when looking at its layout. </a:t>
            </a:r>
          </a:p>
          <a:p>
            <a:pPr defTabSz="914330" eaLnBrk="1" fontAlgn="auto" hangingPunct="1">
              <a:lnSpc>
                <a:spcPct val="130000"/>
              </a:lnSpc>
              <a:spcBef>
                <a:spcPts val="0"/>
              </a:spcBef>
              <a:spcAft>
                <a:spcPts val="0"/>
              </a:spcAft>
              <a:defRPr/>
            </a:pPr>
            <a:endParaRPr lang="en-US" sz="1000" dirty="0">
              <a:solidFill>
                <a:schemeClr val="tx1">
                  <a:alpha val="70000"/>
                </a:schemeClr>
              </a:solidFill>
              <a:latin typeface="+mn-lt"/>
            </a:endParaRPr>
          </a:p>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and the like).</a:t>
            </a:r>
          </a:p>
        </p:txBody>
      </p:sp>
      <p:cxnSp>
        <p:nvCxnSpPr>
          <p:cNvPr id="15" name="Straight Connector 14">
            <a:extLst>
              <a:ext uri="{FF2B5EF4-FFF2-40B4-BE49-F238E27FC236}">
                <a16:creationId xmlns:a16="http://schemas.microsoft.com/office/drawing/2014/main" id="{420A5E2C-1839-3E1A-C939-162798287B7D}"/>
              </a:ext>
            </a:extLst>
          </p:cNvPr>
          <p:cNvCxnSpPr/>
          <p:nvPr/>
        </p:nvCxnSpPr>
        <p:spPr>
          <a:xfrm flipV="1">
            <a:off x="9240838" y="4887913"/>
            <a:ext cx="1970087" cy="1970087"/>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50186" name="Freeform 2115">
            <a:extLst>
              <a:ext uri="{FF2B5EF4-FFF2-40B4-BE49-F238E27FC236}">
                <a16:creationId xmlns:a16="http://schemas.microsoft.com/office/drawing/2014/main" id="{61488318-14EC-AA2B-766A-BF2152313A73}"/>
              </a:ext>
            </a:extLst>
          </p:cNvPr>
          <p:cNvSpPr>
            <a:spLocks noEditPoints="1"/>
          </p:cNvSpPr>
          <p:nvPr/>
        </p:nvSpPr>
        <p:spPr bwMode="auto">
          <a:xfrm>
            <a:off x="2559050" y="3152775"/>
            <a:ext cx="420688" cy="550863"/>
          </a:xfrm>
          <a:custGeom>
            <a:avLst/>
            <a:gdLst>
              <a:gd name="T0" fmla="*/ 853952177 w 123"/>
              <a:gd name="T1" fmla="*/ 948283111 h 160"/>
              <a:gd name="T2" fmla="*/ 1438848726 w 123"/>
              <a:gd name="T3" fmla="*/ 94827623 h 160"/>
              <a:gd name="T4" fmla="*/ 93584269 w 123"/>
              <a:gd name="T5" fmla="*/ 189655245 h 160"/>
              <a:gd name="T6" fmla="*/ 245657850 w 123"/>
              <a:gd name="T7" fmla="*/ 1517248847 h 160"/>
              <a:gd name="T8" fmla="*/ 93584269 w 123"/>
              <a:gd name="T9" fmla="*/ 1896562780 h 160"/>
              <a:gd name="T10" fmla="*/ 93584269 w 123"/>
              <a:gd name="T11" fmla="*/ 130389272 h 160"/>
              <a:gd name="T12" fmla="*/ 1368662235 w 123"/>
              <a:gd name="T13" fmla="*/ 94827623 h 160"/>
              <a:gd name="T14" fmla="*/ 93584269 w 123"/>
              <a:gd name="T15" fmla="*/ 130389272 h 160"/>
              <a:gd name="T16" fmla="*/ 1123004385 w 123"/>
              <a:gd name="T17" fmla="*/ 379313933 h 160"/>
              <a:gd name="T18" fmla="*/ 315844342 w 123"/>
              <a:gd name="T19" fmla="*/ 1517248847 h 160"/>
              <a:gd name="T20" fmla="*/ 1123004385 w 123"/>
              <a:gd name="T21" fmla="*/ 1706907535 h 160"/>
              <a:gd name="T22" fmla="*/ 970930803 w 123"/>
              <a:gd name="T23" fmla="*/ 1671345885 h 160"/>
              <a:gd name="T24" fmla="*/ 807160043 w 123"/>
              <a:gd name="T25" fmla="*/ 1706907535 h 160"/>
              <a:gd name="T26" fmla="*/ 619991505 w 123"/>
              <a:gd name="T27" fmla="*/ 1706907535 h 160"/>
              <a:gd name="T28" fmla="*/ 467917924 w 123"/>
              <a:gd name="T29" fmla="*/ 1671345885 h 160"/>
              <a:gd name="T30" fmla="*/ 315844342 w 123"/>
              <a:gd name="T31" fmla="*/ 1706907535 h 160"/>
              <a:gd name="T32" fmla="*/ 58489313 w 123"/>
              <a:gd name="T33" fmla="*/ 1801735157 h 160"/>
              <a:gd name="T34" fmla="*/ 1345264458 w 123"/>
              <a:gd name="T35" fmla="*/ 1766173508 h 160"/>
              <a:gd name="T36" fmla="*/ 432822968 w 123"/>
              <a:gd name="T37" fmla="*/ 1647638119 h 160"/>
              <a:gd name="T38" fmla="*/ 526407236 w 123"/>
              <a:gd name="T39" fmla="*/ 1612079912 h 160"/>
              <a:gd name="T40" fmla="*/ 526407236 w 123"/>
              <a:gd name="T41" fmla="*/ 1612079912 h 160"/>
              <a:gd name="T42" fmla="*/ 619991505 w 123"/>
              <a:gd name="T43" fmla="*/ 1647638119 h 160"/>
              <a:gd name="T44" fmla="*/ 783762265 w 123"/>
              <a:gd name="T45" fmla="*/ 1671345885 h 160"/>
              <a:gd name="T46" fmla="*/ 935835847 w 123"/>
              <a:gd name="T47" fmla="*/ 1647638119 h 160"/>
              <a:gd name="T48" fmla="*/ 1029420116 w 123"/>
              <a:gd name="T49" fmla="*/ 1612079912 h 160"/>
              <a:gd name="T50" fmla="*/ 1029420116 w 123"/>
              <a:gd name="T51" fmla="*/ 1612079912 h 160"/>
              <a:gd name="T52" fmla="*/ 432822968 w 123"/>
              <a:gd name="T53" fmla="*/ 1576518263 h 160"/>
              <a:gd name="T54" fmla="*/ 596597148 w 123"/>
              <a:gd name="T55" fmla="*/ 1612079912 h 160"/>
              <a:gd name="T56" fmla="*/ 748670730 w 123"/>
              <a:gd name="T57" fmla="*/ 1043110734 h 160"/>
              <a:gd name="T58" fmla="*/ 526407236 w 123"/>
              <a:gd name="T59" fmla="*/ 663796801 h 160"/>
              <a:gd name="T60" fmla="*/ 526407236 w 123"/>
              <a:gd name="T61" fmla="*/ 663796801 h 160"/>
              <a:gd name="T62" fmla="*/ 619991505 w 123"/>
              <a:gd name="T63" fmla="*/ 699358450 h 160"/>
              <a:gd name="T64" fmla="*/ 783762265 w 123"/>
              <a:gd name="T65" fmla="*/ 723066217 h 160"/>
              <a:gd name="T66" fmla="*/ 935835847 w 123"/>
              <a:gd name="T67" fmla="*/ 699358450 h 160"/>
              <a:gd name="T68" fmla="*/ 842251578 w 123"/>
              <a:gd name="T69" fmla="*/ 604530828 h 160"/>
              <a:gd name="T70" fmla="*/ 842251578 w 123"/>
              <a:gd name="T71" fmla="*/ 604530828 h 160"/>
              <a:gd name="T72" fmla="*/ 877346534 w 123"/>
              <a:gd name="T73" fmla="*/ 568969178 h 160"/>
              <a:gd name="T74" fmla="*/ 596597148 w 123"/>
              <a:gd name="T75" fmla="*/ 663796801 h 160"/>
              <a:gd name="T76" fmla="*/ 748670730 w 123"/>
              <a:gd name="T77" fmla="*/ 628235151 h 160"/>
              <a:gd name="T78" fmla="*/ 526407236 w 123"/>
              <a:gd name="T79" fmla="*/ 533407529 h 160"/>
              <a:gd name="T80" fmla="*/ 526407236 w 123"/>
              <a:gd name="T81" fmla="*/ 533407529 h 160"/>
              <a:gd name="T82" fmla="*/ 561502192 w 123"/>
              <a:gd name="T83" fmla="*/ 758624423 h 160"/>
              <a:gd name="T84" fmla="*/ 655086461 w 123"/>
              <a:gd name="T85" fmla="*/ 853452046 h 160"/>
              <a:gd name="T86" fmla="*/ 807160043 w 123"/>
              <a:gd name="T87" fmla="*/ 817893839 h 160"/>
              <a:gd name="T88" fmla="*/ 713575774 w 123"/>
              <a:gd name="T89" fmla="*/ 723066217 h 160"/>
              <a:gd name="T90" fmla="*/ 713575774 w 123"/>
              <a:gd name="T91" fmla="*/ 723066217 h 160"/>
              <a:gd name="T92" fmla="*/ 807160043 w 123"/>
              <a:gd name="T93" fmla="*/ 758624423 h 160"/>
              <a:gd name="T94" fmla="*/ 713575774 w 123"/>
              <a:gd name="T95" fmla="*/ 1173496563 h 160"/>
              <a:gd name="T96" fmla="*/ 748670730 w 123"/>
              <a:gd name="T97" fmla="*/ 1232765979 h 160"/>
              <a:gd name="T98" fmla="*/ 713575774 w 123"/>
              <a:gd name="T99" fmla="*/ 1292031952 h 160"/>
              <a:gd name="T100" fmla="*/ 713575774 w 123"/>
              <a:gd name="T101" fmla="*/ 1292031952 h 160"/>
              <a:gd name="T102" fmla="*/ 690177997 w 123"/>
              <a:gd name="T103" fmla="*/ 1422421224 h 160"/>
              <a:gd name="T104" fmla="*/ 713575774 w 123"/>
              <a:gd name="T105" fmla="*/ 1552810496 h 160"/>
              <a:gd name="T106" fmla="*/ 877346534 w 123"/>
              <a:gd name="T107" fmla="*/ 1576518263 h 160"/>
              <a:gd name="T108" fmla="*/ 970930803 w 123"/>
              <a:gd name="T109" fmla="*/ 1552810496 h 160"/>
              <a:gd name="T110" fmla="*/ 970930803 w 123"/>
              <a:gd name="T111" fmla="*/ 1552810496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3" h="160">
                <a:moveTo>
                  <a:pt x="115" y="144"/>
                </a:moveTo>
                <a:cubicBezTo>
                  <a:pt x="101" y="144"/>
                  <a:pt x="101" y="144"/>
                  <a:pt x="101" y="144"/>
                </a:cubicBezTo>
                <a:cubicBezTo>
                  <a:pt x="101" y="128"/>
                  <a:pt x="101" y="128"/>
                  <a:pt x="101" y="128"/>
                </a:cubicBezTo>
                <a:cubicBezTo>
                  <a:pt x="101" y="108"/>
                  <a:pt x="90" y="89"/>
                  <a:pt x="73" y="80"/>
                </a:cubicBezTo>
                <a:cubicBezTo>
                  <a:pt x="90" y="71"/>
                  <a:pt x="101" y="52"/>
                  <a:pt x="101" y="32"/>
                </a:cubicBezTo>
                <a:cubicBezTo>
                  <a:pt x="101" y="16"/>
                  <a:pt x="101" y="16"/>
                  <a:pt x="101" y="16"/>
                </a:cubicBezTo>
                <a:cubicBezTo>
                  <a:pt x="115" y="16"/>
                  <a:pt x="115" y="16"/>
                  <a:pt x="115" y="16"/>
                </a:cubicBezTo>
                <a:cubicBezTo>
                  <a:pt x="119" y="16"/>
                  <a:pt x="123" y="12"/>
                  <a:pt x="123" y="8"/>
                </a:cubicBezTo>
                <a:cubicBezTo>
                  <a:pt x="123" y="4"/>
                  <a:pt x="119" y="0"/>
                  <a:pt x="115" y="0"/>
                </a:cubicBezTo>
                <a:cubicBezTo>
                  <a:pt x="8" y="0"/>
                  <a:pt x="8" y="0"/>
                  <a:pt x="8" y="0"/>
                </a:cubicBezTo>
                <a:cubicBezTo>
                  <a:pt x="4" y="0"/>
                  <a:pt x="0" y="4"/>
                  <a:pt x="0" y="8"/>
                </a:cubicBezTo>
                <a:cubicBezTo>
                  <a:pt x="0" y="12"/>
                  <a:pt x="4" y="16"/>
                  <a:pt x="8" y="16"/>
                </a:cubicBezTo>
                <a:cubicBezTo>
                  <a:pt x="21" y="16"/>
                  <a:pt x="21" y="16"/>
                  <a:pt x="21" y="16"/>
                </a:cubicBezTo>
                <a:cubicBezTo>
                  <a:pt x="21" y="32"/>
                  <a:pt x="21" y="32"/>
                  <a:pt x="21" y="32"/>
                </a:cubicBezTo>
                <a:cubicBezTo>
                  <a:pt x="21" y="52"/>
                  <a:pt x="32" y="71"/>
                  <a:pt x="50" y="80"/>
                </a:cubicBezTo>
                <a:cubicBezTo>
                  <a:pt x="32" y="89"/>
                  <a:pt x="21" y="108"/>
                  <a:pt x="21" y="128"/>
                </a:cubicBezTo>
                <a:cubicBezTo>
                  <a:pt x="21" y="144"/>
                  <a:pt x="21" y="144"/>
                  <a:pt x="21" y="144"/>
                </a:cubicBezTo>
                <a:cubicBezTo>
                  <a:pt x="8" y="144"/>
                  <a:pt x="8" y="144"/>
                  <a:pt x="8" y="144"/>
                </a:cubicBezTo>
                <a:cubicBezTo>
                  <a:pt x="4" y="144"/>
                  <a:pt x="0" y="148"/>
                  <a:pt x="0" y="152"/>
                </a:cubicBezTo>
                <a:cubicBezTo>
                  <a:pt x="0" y="156"/>
                  <a:pt x="4" y="160"/>
                  <a:pt x="8" y="160"/>
                </a:cubicBezTo>
                <a:cubicBezTo>
                  <a:pt x="115" y="160"/>
                  <a:pt x="115" y="160"/>
                  <a:pt x="115" y="160"/>
                </a:cubicBezTo>
                <a:cubicBezTo>
                  <a:pt x="119" y="160"/>
                  <a:pt x="123" y="156"/>
                  <a:pt x="123" y="152"/>
                </a:cubicBezTo>
                <a:cubicBezTo>
                  <a:pt x="123" y="148"/>
                  <a:pt x="119" y="144"/>
                  <a:pt x="115" y="144"/>
                </a:cubicBezTo>
                <a:close/>
                <a:moveTo>
                  <a:pt x="8" y="11"/>
                </a:moveTo>
                <a:cubicBezTo>
                  <a:pt x="7" y="11"/>
                  <a:pt x="5" y="9"/>
                  <a:pt x="5" y="8"/>
                </a:cubicBezTo>
                <a:cubicBezTo>
                  <a:pt x="5" y="7"/>
                  <a:pt x="7" y="5"/>
                  <a:pt x="8" y="5"/>
                </a:cubicBezTo>
                <a:cubicBezTo>
                  <a:pt x="115" y="5"/>
                  <a:pt x="115" y="5"/>
                  <a:pt x="115" y="5"/>
                </a:cubicBezTo>
                <a:cubicBezTo>
                  <a:pt x="116" y="5"/>
                  <a:pt x="117" y="7"/>
                  <a:pt x="117" y="8"/>
                </a:cubicBezTo>
                <a:cubicBezTo>
                  <a:pt x="117" y="9"/>
                  <a:pt x="116" y="11"/>
                  <a:pt x="115" y="11"/>
                </a:cubicBezTo>
                <a:cubicBezTo>
                  <a:pt x="101" y="11"/>
                  <a:pt x="101" y="11"/>
                  <a:pt x="101" y="11"/>
                </a:cubicBezTo>
                <a:cubicBezTo>
                  <a:pt x="21" y="11"/>
                  <a:pt x="21" y="11"/>
                  <a:pt x="21" y="11"/>
                </a:cubicBezTo>
                <a:lnTo>
                  <a:pt x="8" y="11"/>
                </a:lnTo>
                <a:close/>
                <a:moveTo>
                  <a:pt x="27" y="32"/>
                </a:moveTo>
                <a:cubicBezTo>
                  <a:pt x="27" y="16"/>
                  <a:pt x="27" y="16"/>
                  <a:pt x="27" y="16"/>
                </a:cubicBezTo>
                <a:cubicBezTo>
                  <a:pt x="96" y="16"/>
                  <a:pt x="96" y="16"/>
                  <a:pt x="96" y="16"/>
                </a:cubicBezTo>
                <a:cubicBezTo>
                  <a:pt x="96" y="32"/>
                  <a:pt x="96" y="32"/>
                  <a:pt x="96" y="32"/>
                </a:cubicBezTo>
                <a:cubicBezTo>
                  <a:pt x="96" y="52"/>
                  <a:pt x="84" y="70"/>
                  <a:pt x="66" y="77"/>
                </a:cubicBezTo>
                <a:cubicBezTo>
                  <a:pt x="57" y="77"/>
                  <a:pt x="57" y="77"/>
                  <a:pt x="57" y="77"/>
                </a:cubicBezTo>
                <a:cubicBezTo>
                  <a:pt x="38" y="70"/>
                  <a:pt x="27" y="52"/>
                  <a:pt x="27" y="32"/>
                </a:cubicBezTo>
                <a:close/>
                <a:moveTo>
                  <a:pt x="27" y="128"/>
                </a:moveTo>
                <a:cubicBezTo>
                  <a:pt x="27" y="108"/>
                  <a:pt x="38" y="90"/>
                  <a:pt x="57" y="83"/>
                </a:cubicBezTo>
                <a:cubicBezTo>
                  <a:pt x="66" y="83"/>
                  <a:pt x="66" y="83"/>
                  <a:pt x="66" y="83"/>
                </a:cubicBezTo>
                <a:cubicBezTo>
                  <a:pt x="84" y="90"/>
                  <a:pt x="96" y="108"/>
                  <a:pt x="96" y="128"/>
                </a:cubicBezTo>
                <a:cubicBezTo>
                  <a:pt x="96" y="144"/>
                  <a:pt x="96" y="144"/>
                  <a:pt x="96" y="144"/>
                </a:cubicBezTo>
                <a:cubicBezTo>
                  <a:pt x="96" y="143"/>
                  <a:pt x="95" y="141"/>
                  <a:pt x="93" y="141"/>
                </a:cubicBezTo>
                <a:cubicBezTo>
                  <a:pt x="92" y="141"/>
                  <a:pt x="91" y="143"/>
                  <a:pt x="91" y="144"/>
                </a:cubicBezTo>
                <a:cubicBezTo>
                  <a:pt x="85" y="144"/>
                  <a:pt x="85" y="144"/>
                  <a:pt x="85" y="144"/>
                </a:cubicBezTo>
                <a:cubicBezTo>
                  <a:pt x="85" y="143"/>
                  <a:pt x="84" y="141"/>
                  <a:pt x="83" y="141"/>
                </a:cubicBezTo>
                <a:cubicBezTo>
                  <a:pt x="81" y="141"/>
                  <a:pt x="80" y="143"/>
                  <a:pt x="80" y="144"/>
                </a:cubicBezTo>
                <a:cubicBezTo>
                  <a:pt x="75" y="144"/>
                  <a:pt x="75" y="144"/>
                  <a:pt x="75" y="144"/>
                </a:cubicBezTo>
                <a:cubicBezTo>
                  <a:pt x="75" y="143"/>
                  <a:pt x="73" y="141"/>
                  <a:pt x="72" y="141"/>
                </a:cubicBezTo>
                <a:cubicBezTo>
                  <a:pt x="71" y="141"/>
                  <a:pt x="69" y="143"/>
                  <a:pt x="69" y="144"/>
                </a:cubicBezTo>
                <a:cubicBezTo>
                  <a:pt x="64" y="144"/>
                  <a:pt x="64" y="144"/>
                  <a:pt x="64" y="144"/>
                </a:cubicBezTo>
                <a:cubicBezTo>
                  <a:pt x="64" y="143"/>
                  <a:pt x="63" y="141"/>
                  <a:pt x="61" y="141"/>
                </a:cubicBezTo>
                <a:cubicBezTo>
                  <a:pt x="60" y="141"/>
                  <a:pt x="59" y="143"/>
                  <a:pt x="59" y="144"/>
                </a:cubicBezTo>
                <a:cubicBezTo>
                  <a:pt x="53" y="144"/>
                  <a:pt x="53" y="144"/>
                  <a:pt x="53" y="144"/>
                </a:cubicBezTo>
                <a:cubicBezTo>
                  <a:pt x="53" y="143"/>
                  <a:pt x="52" y="141"/>
                  <a:pt x="51" y="141"/>
                </a:cubicBezTo>
                <a:cubicBezTo>
                  <a:pt x="49" y="141"/>
                  <a:pt x="48" y="143"/>
                  <a:pt x="48" y="144"/>
                </a:cubicBezTo>
                <a:cubicBezTo>
                  <a:pt x="43" y="144"/>
                  <a:pt x="43" y="144"/>
                  <a:pt x="43" y="144"/>
                </a:cubicBezTo>
                <a:cubicBezTo>
                  <a:pt x="43" y="143"/>
                  <a:pt x="41" y="141"/>
                  <a:pt x="40" y="141"/>
                </a:cubicBezTo>
                <a:cubicBezTo>
                  <a:pt x="39" y="141"/>
                  <a:pt x="37" y="143"/>
                  <a:pt x="37" y="144"/>
                </a:cubicBezTo>
                <a:cubicBezTo>
                  <a:pt x="32" y="144"/>
                  <a:pt x="32" y="144"/>
                  <a:pt x="32" y="144"/>
                </a:cubicBezTo>
                <a:cubicBezTo>
                  <a:pt x="32" y="143"/>
                  <a:pt x="31" y="141"/>
                  <a:pt x="29" y="141"/>
                </a:cubicBezTo>
                <a:cubicBezTo>
                  <a:pt x="28" y="141"/>
                  <a:pt x="27" y="143"/>
                  <a:pt x="27" y="144"/>
                </a:cubicBezTo>
                <a:lnTo>
                  <a:pt x="27" y="128"/>
                </a:lnTo>
                <a:close/>
                <a:moveTo>
                  <a:pt x="115" y="155"/>
                </a:moveTo>
                <a:cubicBezTo>
                  <a:pt x="8" y="155"/>
                  <a:pt x="8" y="155"/>
                  <a:pt x="8" y="155"/>
                </a:cubicBezTo>
                <a:cubicBezTo>
                  <a:pt x="7" y="155"/>
                  <a:pt x="5" y="153"/>
                  <a:pt x="5" y="152"/>
                </a:cubicBezTo>
                <a:cubicBezTo>
                  <a:pt x="5" y="151"/>
                  <a:pt x="7" y="149"/>
                  <a:pt x="8" y="149"/>
                </a:cubicBezTo>
                <a:cubicBezTo>
                  <a:pt x="21" y="149"/>
                  <a:pt x="21" y="149"/>
                  <a:pt x="21" y="149"/>
                </a:cubicBezTo>
                <a:cubicBezTo>
                  <a:pt x="101" y="149"/>
                  <a:pt x="101" y="149"/>
                  <a:pt x="101" y="149"/>
                </a:cubicBezTo>
                <a:cubicBezTo>
                  <a:pt x="115" y="149"/>
                  <a:pt x="115" y="149"/>
                  <a:pt x="115" y="149"/>
                </a:cubicBezTo>
                <a:cubicBezTo>
                  <a:pt x="116" y="149"/>
                  <a:pt x="117" y="151"/>
                  <a:pt x="117" y="152"/>
                </a:cubicBezTo>
                <a:cubicBezTo>
                  <a:pt x="117" y="153"/>
                  <a:pt x="116" y="155"/>
                  <a:pt x="115" y="155"/>
                </a:cubicBezTo>
                <a:close/>
                <a:moveTo>
                  <a:pt x="35" y="136"/>
                </a:moveTo>
                <a:cubicBezTo>
                  <a:pt x="36" y="136"/>
                  <a:pt x="37" y="137"/>
                  <a:pt x="37" y="139"/>
                </a:cubicBezTo>
                <a:cubicBezTo>
                  <a:pt x="37" y="140"/>
                  <a:pt x="36" y="141"/>
                  <a:pt x="35" y="141"/>
                </a:cubicBezTo>
                <a:cubicBezTo>
                  <a:pt x="33" y="141"/>
                  <a:pt x="32" y="140"/>
                  <a:pt x="32" y="139"/>
                </a:cubicBezTo>
                <a:cubicBezTo>
                  <a:pt x="32" y="137"/>
                  <a:pt x="33" y="136"/>
                  <a:pt x="35" y="136"/>
                </a:cubicBezTo>
                <a:close/>
                <a:moveTo>
                  <a:pt x="45" y="136"/>
                </a:moveTo>
                <a:cubicBezTo>
                  <a:pt x="47" y="136"/>
                  <a:pt x="48" y="137"/>
                  <a:pt x="48" y="139"/>
                </a:cubicBezTo>
                <a:cubicBezTo>
                  <a:pt x="48" y="140"/>
                  <a:pt x="47" y="141"/>
                  <a:pt x="45" y="141"/>
                </a:cubicBezTo>
                <a:cubicBezTo>
                  <a:pt x="44" y="141"/>
                  <a:pt x="43" y="140"/>
                  <a:pt x="43" y="139"/>
                </a:cubicBezTo>
                <a:cubicBezTo>
                  <a:pt x="43" y="137"/>
                  <a:pt x="44" y="136"/>
                  <a:pt x="45" y="136"/>
                </a:cubicBezTo>
                <a:close/>
                <a:moveTo>
                  <a:pt x="56" y="136"/>
                </a:moveTo>
                <a:cubicBezTo>
                  <a:pt x="57" y="136"/>
                  <a:pt x="59" y="137"/>
                  <a:pt x="59" y="139"/>
                </a:cubicBezTo>
                <a:cubicBezTo>
                  <a:pt x="59" y="140"/>
                  <a:pt x="57" y="141"/>
                  <a:pt x="56" y="141"/>
                </a:cubicBezTo>
                <a:cubicBezTo>
                  <a:pt x="55" y="141"/>
                  <a:pt x="53" y="140"/>
                  <a:pt x="53" y="139"/>
                </a:cubicBezTo>
                <a:cubicBezTo>
                  <a:pt x="53" y="137"/>
                  <a:pt x="55" y="136"/>
                  <a:pt x="56" y="136"/>
                </a:cubicBezTo>
                <a:close/>
                <a:moveTo>
                  <a:pt x="67" y="136"/>
                </a:moveTo>
                <a:cubicBezTo>
                  <a:pt x="68" y="136"/>
                  <a:pt x="69" y="137"/>
                  <a:pt x="69" y="139"/>
                </a:cubicBezTo>
                <a:cubicBezTo>
                  <a:pt x="69" y="140"/>
                  <a:pt x="68" y="141"/>
                  <a:pt x="67" y="141"/>
                </a:cubicBezTo>
                <a:cubicBezTo>
                  <a:pt x="65" y="141"/>
                  <a:pt x="64" y="140"/>
                  <a:pt x="64" y="139"/>
                </a:cubicBezTo>
                <a:cubicBezTo>
                  <a:pt x="64" y="137"/>
                  <a:pt x="65" y="136"/>
                  <a:pt x="67" y="136"/>
                </a:cubicBezTo>
                <a:close/>
                <a:moveTo>
                  <a:pt x="77" y="136"/>
                </a:moveTo>
                <a:cubicBezTo>
                  <a:pt x="79" y="136"/>
                  <a:pt x="80" y="137"/>
                  <a:pt x="80" y="139"/>
                </a:cubicBezTo>
                <a:cubicBezTo>
                  <a:pt x="80" y="140"/>
                  <a:pt x="79" y="141"/>
                  <a:pt x="77" y="141"/>
                </a:cubicBezTo>
                <a:cubicBezTo>
                  <a:pt x="76" y="141"/>
                  <a:pt x="75" y="140"/>
                  <a:pt x="75" y="139"/>
                </a:cubicBezTo>
                <a:cubicBezTo>
                  <a:pt x="75" y="137"/>
                  <a:pt x="76" y="136"/>
                  <a:pt x="77" y="136"/>
                </a:cubicBezTo>
                <a:close/>
                <a:moveTo>
                  <a:pt x="88" y="136"/>
                </a:moveTo>
                <a:cubicBezTo>
                  <a:pt x="89" y="136"/>
                  <a:pt x="91" y="137"/>
                  <a:pt x="91" y="139"/>
                </a:cubicBezTo>
                <a:cubicBezTo>
                  <a:pt x="91" y="140"/>
                  <a:pt x="89" y="141"/>
                  <a:pt x="88" y="141"/>
                </a:cubicBezTo>
                <a:cubicBezTo>
                  <a:pt x="87" y="141"/>
                  <a:pt x="85" y="140"/>
                  <a:pt x="85" y="139"/>
                </a:cubicBezTo>
                <a:cubicBezTo>
                  <a:pt x="85" y="137"/>
                  <a:pt x="87" y="136"/>
                  <a:pt x="88" y="136"/>
                </a:cubicBezTo>
                <a:close/>
                <a:moveTo>
                  <a:pt x="40" y="131"/>
                </a:moveTo>
                <a:cubicBezTo>
                  <a:pt x="41" y="131"/>
                  <a:pt x="43" y="132"/>
                  <a:pt x="43" y="133"/>
                </a:cubicBezTo>
                <a:cubicBezTo>
                  <a:pt x="43" y="135"/>
                  <a:pt x="41" y="136"/>
                  <a:pt x="40" y="136"/>
                </a:cubicBezTo>
                <a:cubicBezTo>
                  <a:pt x="39" y="136"/>
                  <a:pt x="37" y="135"/>
                  <a:pt x="37" y="133"/>
                </a:cubicBezTo>
                <a:cubicBezTo>
                  <a:pt x="37" y="132"/>
                  <a:pt x="39" y="131"/>
                  <a:pt x="40" y="131"/>
                </a:cubicBezTo>
                <a:close/>
                <a:moveTo>
                  <a:pt x="51" y="131"/>
                </a:moveTo>
                <a:cubicBezTo>
                  <a:pt x="52" y="131"/>
                  <a:pt x="53" y="132"/>
                  <a:pt x="53" y="133"/>
                </a:cubicBezTo>
                <a:cubicBezTo>
                  <a:pt x="53" y="135"/>
                  <a:pt x="52" y="136"/>
                  <a:pt x="51" y="136"/>
                </a:cubicBezTo>
                <a:cubicBezTo>
                  <a:pt x="49" y="136"/>
                  <a:pt x="48" y="135"/>
                  <a:pt x="48" y="133"/>
                </a:cubicBezTo>
                <a:cubicBezTo>
                  <a:pt x="48" y="132"/>
                  <a:pt x="49" y="131"/>
                  <a:pt x="51" y="131"/>
                </a:cubicBezTo>
                <a:close/>
                <a:moveTo>
                  <a:pt x="61" y="85"/>
                </a:moveTo>
                <a:cubicBezTo>
                  <a:pt x="63" y="85"/>
                  <a:pt x="64" y="87"/>
                  <a:pt x="64" y="88"/>
                </a:cubicBezTo>
                <a:cubicBezTo>
                  <a:pt x="64" y="89"/>
                  <a:pt x="63" y="91"/>
                  <a:pt x="61" y="91"/>
                </a:cubicBezTo>
                <a:cubicBezTo>
                  <a:pt x="60" y="91"/>
                  <a:pt x="59" y="89"/>
                  <a:pt x="59" y="88"/>
                </a:cubicBezTo>
                <a:cubicBezTo>
                  <a:pt x="59" y="87"/>
                  <a:pt x="60" y="85"/>
                  <a:pt x="61" y="85"/>
                </a:cubicBezTo>
                <a:close/>
                <a:moveTo>
                  <a:pt x="45" y="56"/>
                </a:moveTo>
                <a:cubicBezTo>
                  <a:pt x="47" y="56"/>
                  <a:pt x="48" y="57"/>
                  <a:pt x="48" y="59"/>
                </a:cubicBezTo>
                <a:cubicBezTo>
                  <a:pt x="48" y="60"/>
                  <a:pt x="47" y="61"/>
                  <a:pt x="45" y="61"/>
                </a:cubicBezTo>
                <a:cubicBezTo>
                  <a:pt x="44" y="61"/>
                  <a:pt x="43" y="60"/>
                  <a:pt x="43" y="59"/>
                </a:cubicBezTo>
                <a:cubicBezTo>
                  <a:pt x="43" y="57"/>
                  <a:pt x="44" y="56"/>
                  <a:pt x="45" y="56"/>
                </a:cubicBezTo>
                <a:close/>
                <a:moveTo>
                  <a:pt x="56" y="56"/>
                </a:moveTo>
                <a:cubicBezTo>
                  <a:pt x="57" y="56"/>
                  <a:pt x="59" y="57"/>
                  <a:pt x="59" y="59"/>
                </a:cubicBezTo>
                <a:cubicBezTo>
                  <a:pt x="59" y="60"/>
                  <a:pt x="57" y="61"/>
                  <a:pt x="56" y="61"/>
                </a:cubicBezTo>
                <a:cubicBezTo>
                  <a:pt x="55" y="61"/>
                  <a:pt x="53" y="60"/>
                  <a:pt x="53" y="59"/>
                </a:cubicBezTo>
                <a:cubicBezTo>
                  <a:pt x="53" y="57"/>
                  <a:pt x="55" y="56"/>
                  <a:pt x="56" y="56"/>
                </a:cubicBezTo>
                <a:close/>
                <a:moveTo>
                  <a:pt x="67" y="56"/>
                </a:moveTo>
                <a:cubicBezTo>
                  <a:pt x="68" y="56"/>
                  <a:pt x="69" y="57"/>
                  <a:pt x="69" y="59"/>
                </a:cubicBezTo>
                <a:cubicBezTo>
                  <a:pt x="69" y="60"/>
                  <a:pt x="68" y="61"/>
                  <a:pt x="67" y="61"/>
                </a:cubicBezTo>
                <a:cubicBezTo>
                  <a:pt x="65" y="61"/>
                  <a:pt x="64" y="60"/>
                  <a:pt x="64" y="59"/>
                </a:cubicBezTo>
                <a:cubicBezTo>
                  <a:pt x="64" y="57"/>
                  <a:pt x="65" y="56"/>
                  <a:pt x="67" y="56"/>
                </a:cubicBezTo>
                <a:close/>
                <a:moveTo>
                  <a:pt x="77" y="56"/>
                </a:moveTo>
                <a:cubicBezTo>
                  <a:pt x="79" y="56"/>
                  <a:pt x="80" y="57"/>
                  <a:pt x="80" y="59"/>
                </a:cubicBezTo>
                <a:cubicBezTo>
                  <a:pt x="80" y="60"/>
                  <a:pt x="79" y="61"/>
                  <a:pt x="77" y="61"/>
                </a:cubicBezTo>
                <a:cubicBezTo>
                  <a:pt x="76" y="61"/>
                  <a:pt x="75" y="60"/>
                  <a:pt x="75" y="59"/>
                </a:cubicBezTo>
                <a:cubicBezTo>
                  <a:pt x="75" y="57"/>
                  <a:pt x="76" y="56"/>
                  <a:pt x="77" y="56"/>
                </a:cubicBezTo>
                <a:close/>
                <a:moveTo>
                  <a:pt x="72" y="51"/>
                </a:moveTo>
                <a:cubicBezTo>
                  <a:pt x="73" y="51"/>
                  <a:pt x="75" y="52"/>
                  <a:pt x="75" y="53"/>
                </a:cubicBezTo>
                <a:cubicBezTo>
                  <a:pt x="75" y="55"/>
                  <a:pt x="73" y="56"/>
                  <a:pt x="72" y="56"/>
                </a:cubicBezTo>
                <a:cubicBezTo>
                  <a:pt x="71" y="56"/>
                  <a:pt x="69" y="55"/>
                  <a:pt x="69" y="53"/>
                </a:cubicBezTo>
                <a:cubicBezTo>
                  <a:pt x="69" y="52"/>
                  <a:pt x="71" y="51"/>
                  <a:pt x="72" y="51"/>
                </a:cubicBezTo>
                <a:close/>
                <a:moveTo>
                  <a:pt x="77" y="45"/>
                </a:moveTo>
                <a:cubicBezTo>
                  <a:pt x="79" y="45"/>
                  <a:pt x="80" y="47"/>
                  <a:pt x="80" y="48"/>
                </a:cubicBezTo>
                <a:cubicBezTo>
                  <a:pt x="80" y="49"/>
                  <a:pt x="79" y="51"/>
                  <a:pt x="77" y="51"/>
                </a:cubicBezTo>
                <a:cubicBezTo>
                  <a:pt x="76" y="51"/>
                  <a:pt x="75" y="49"/>
                  <a:pt x="75" y="48"/>
                </a:cubicBezTo>
                <a:cubicBezTo>
                  <a:pt x="75" y="47"/>
                  <a:pt x="76" y="45"/>
                  <a:pt x="77" y="45"/>
                </a:cubicBezTo>
                <a:close/>
                <a:moveTo>
                  <a:pt x="51" y="51"/>
                </a:moveTo>
                <a:cubicBezTo>
                  <a:pt x="52" y="51"/>
                  <a:pt x="53" y="52"/>
                  <a:pt x="53" y="53"/>
                </a:cubicBezTo>
                <a:cubicBezTo>
                  <a:pt x="53" y="55"/>
                  <a:pt x="52" y="56"/>
                  <a:pt x="51" y="56"/>
                </a:cubicBezTo>
                <a:cubicBezTo>
                  <a:pt x="49" y="56"/>
                  <a:pt x="48" y="55"/>
                  <a:pt x="48" y="53"/>
                </a:cubicBezTo>
                <a:cubicBezTo>
                  <a:pt x="48" y="52"/>
                  <a:pt x="49" y="51"/>
                  <a:pt x="51" y="51"/>
                </a:cubicBezTo>
                <a:close/>
                <a:moveTo>
                  <a:pt x="61" y="51"/>
                </a:moveTo>
                <a:cubicBezTo>
                  <a:pt x="63" y="51"/>
                  <a:pt x="64" y="52"/>
                  <a:pt x="64" y="53"/>
                </a:cubicBezTo>
                <a:cubicBezTo>
                  <a:pt x="64" y="55"/>
                  <a:pt x="63" y="56"/>
                  <a:pt x="61" y="56"/>
                </a:cubicBezTo>
                <a:cubicBezTo>
                  <a:pt x="60" y="56"/>
                  <a:pt x="59" y="55"/>
                  <a:pt x="59" y="53"/>
                </a:cubicBezTo>
                <a:cubicBezTo>
                  <a:pt x="59" y="52"/>
                  <a:pt x="60" y="51"/>
                  <a:pt x="61" y="51"/>
                </a:cubicBezTo>
                <a:close/>
                <a:moveTo>
                  <a:pt x="45" y="45"/>
                </a:moveTo>
                <a:cubicBezTo>
                  <a:pt x="47" y="45"/>
                  <a:pt x="48" y="47"/>
                  <a:pt x="48" y="48"/>
                </a:cubicBezTo>
                <a:cubicBezTo>
                  <a:pt x="48" y="49"/>
                  <a:pt x="47" y="51"/>
                  <a:pt x="45" y="51"/>
                </a:cubicBezTo>
                <a:cubicBezTo>
                  <a:pt x="44" y="51"/>
                  <a:pt x="43" y="49"/>
                  <a:pt x="43" y="48"/>
                </a:cubicBezTo>
                <a:cubicBezTo>
                  <a:pt x="43" y="47"/>
                  <a:pt x="44" y="45"/>
                  <a:pt x="45" y="45"/>
                </a:cubicBezTo>
                <a:close/>
                <a:moveTo>
                  <a:pt x="51" y="61"/>
                </a:moveTo>
                <a:cubicBezTo>
                  <a:pt x="52" y="61"/>
                  <a:pt x="53" y="63"/>
                  <a:pt x="53" y="64"/>
                </a:cubicBezTo>
                <a:cubicBezTo>
                  <a:pt x="53" y="65"/>
                  <a:pt x="52" y="67"/>
                  <a:pt x="51" y="67"/>
                </a:cubicBezTo>
                <a:cubicBezTo>
                  <a:pt x="49" y="67"/>
                  <a:pt x="48" y="65"/>
                  <a:pt x="48" y="64"/>
                </a:cubicBezTo>
                <a:cubicBezTo>
                  <a:pt x="48" y="63"/>
                  <a:pt x="49" y="61"/>
                  <a:pt x="51" y="61"/>
                </a:cubicBezTo>
                <a:close/>
                <a:moveTo>
                  <a:pt x="56" y="67"/>
                </a:moveTo>
                <a:cubicBezTo>
                  <a:pt x="57" y="67"/>
                  <a:pt x="59" y="68"/>
                  <a:pt x="59" y="69"/>
                </a:cubicBezTo>
                <a:cubicBezTo>
                  <a:pt x="59" y="71"/>
                  <a:pt x="57" y="72"/>
                  <a:pt x="56" y="72"/>
                </a:cubicBezTo>
                <a:cubicBezTo>
                  <a:pt x="55" y="72"/>
                  <a:pt x="53" y="71"/>
                  <a:pt x="53" y="69"/>
                </a:cubicBezTo>
                <a:cubicBezTo>
                  <a:pt x="53" y="68"/>
                  <a:pt x="55" y="67"/>
                  <a:pt x="56" y="67"/>
                </a:cubicBezTo>
                <a:close/>
                <a:moveTo>
                  <a:pt x="67" y="67"/>
                </a:moveTo>
                <a:cubicBezTo>
                  <a:pt x="68" y="67"/>
                  <a:pt x="69" y="68"/>
                  <a:pt x="69" y="69"/>
                </a:cubicBezTo>
                <a:cubicBezTo>
                  <a:pt x="69" y="71"/>
                  <a:pt x="68" y="72"/>
                  <a:pt x="67" y="72"/>
                </a:cubicBezTo>
                <a:cubicBezTo>
                  <a:pt x="65" y="72"/>
                  <a:pt x="64" y="71"/>
                  <a:pt x="64" y="69"/>
                </a:cubicBezTo>
                <a:cubicBezTo>
                  <a:pt x="64" y="68"/>
                  <a:pt x="65" y="67"/>
                  <a:pt x="67" y="67"/>
                </a:cubicBezTo>
                <a:close/>
                <a:moveTo>
                  <a:pt x="61" y="61"/>
                </a:moveTo>
                <a:cubicBezTo>
                  <a:pt x="63" y="61"/>
                  <a:pt x="64" y="63"/>
                  <a:pt x="64" y="64"/>
                </a:cubicBezTo>
                <a:cubicBezTo>
                  <a:pt x="64" y="65"/>
                  <a:pt x="63" y="67"/>
                  <a:pt x="61" y="67"/>
                </a:cubicBezTo>
                <a:cubicBezTo>
                  <a:pt x="60" y="67"/>
                  <a:pt x="59" y="65"/>
                  <a:pt x="59" y="64"/>
                </a:cubicBezTo>
                <a:cubicBezTo>
                  <a:pt x="59" y="63"/>
                  <a:pt x="60" y="61"/>
                  <a:pt x="61" y="61"/>
                </a:cubicBezTo>
                <a:close/>
                <a:moveTo>
                  <a:pt x="72" y="61"/>
                </a:moveTo>
                <a:cubicBezTo>
                  <a:pt x="73" y="61"/>
                  <a:pt x="75" y="63"/>
                  <a:pt x="75" y="64"/>
                </a:cubicBezTo>
                <a:cubicBezTo>
                  <a:pt x="75" y="65"/>
                  <a:pt x="73" y="67"/>
                  <a:pt x="72" y="67"/>
                </a:cubicBezTo>
                <a:cubicBezTo>
                  <a:pt x="71" y="67"/>
                  <a:pt x="69" y="65"/>
                  <a:pt x="69" y="64"/>
                </a:cubicBezTo>
                <a:cubicBezTo>
                  <a:pt x="69" y="63"/>
                  <a:pt x="71" y="61"/>
                  <a:pt x="72" y="61"/>
                </a:cubicBezTo>
                <a:close/>
                <a:moveTo>
                  <a:pt x="61" y="93"/>
                </a:moveTo>
                <a:cubicBezTo>
                  <a:pt x="63" y="93"/>
                  <a:pt x="64" y="95"/>
                  <a:pt x="64" y="96"/>
                </a:cubicBezTo>
                <a:cubicBezTo>
                  <a:pt x="64" y="97"/>
                  <a:pt x="63" y="99"/>
                  <a:pt x="61" y="99"/>
                </a:cubicBezTo>
                <a:cubicBezTo>
                  <a:pt x="60" y="99"/>
                  <a:pt x="59" y="97"/>
                  <a:pt x="59" y="96"/>
                </a:cubicBezTo>
                <a:cubicBezTo>
                  <a:pt x="59" y="95"/>
                  <a:pt x="60" y="93"/>
                  <a:pt x="61" y="93"/>
                </a:cubicBezTo>
                <a:close/>
                <a:moveTo>
                  <a:pt x="61" y="101"/>
                </a:moveTo>
                <a:cubicBezTo>
                  <a:pt x="63" y="101"/>
                  <a:pt x="64" y="103"/>
                  <a:pt x="64" y="104"/>
                </a:cubicBezTo>
                <a:cubicBezTo>
                  <a:pt x="64" y="105"/>
                  <a:pt x="63" y="107"/>
                  <a:pt x="61" y="107"/>
                </a:cubicBezTo>
                <a:cubicBezTo>
                  <a:pt x="60" y="107"/>
                  <a:pt x="59" y="105"/>
                  <a:pt x="59" y="104"/>
                </a:cubicBezTo>
                <a:cubicBezTo>
                  <a:pt x="59" y="103"/>
                  <a:pt x="60" y="101"/>
                  <a:pt x="61" y="101"/>
                </a:cubicBezTo>
                <a:close/>
                <a:moveTo>
                  <a:pt x="61" y="109"/>
                </a:moveTo>
                <a:cubicBezTo>
                  <a:pt x="63" y="109"/>
                  <a:pt x="64" y="111"/>
                  <a:pt x="64" y="112"/>
                </a:cubicBezTo>
                <a:cubicBezTo>
                  <a:pt x="64" y="113"/>
                  <a:pt x="63" y="115"/>
                  <a:pt x="61" y="115"/>
                </a:cubicBezTo>
                <a:cubicBezTo>
                  <a:pt x="60" y="115"/>
                  <a:pt x="59" y="113"/>
                  <a:pt x="59" y="112"/>
                </a:cubicBezTo>
                <a:cubicBezTo>
                  <a:pt x="59" y="111"/>
                  <a:pt x="60" y="109"/>
                  <a:pt x="61" y="109"/>
                </a:cubicBezTo>
                <a:close/>
                <a:moveTo>
                  <a:pt x="61" y="117"/>
                </a:moveTo>
                <a:cubicBezTo>
                  <a:pt x="63" y="117"/>
                  <a:pt x="64" y="119"/>
                  <a:pt x="64" y="120"/>
                </a:cubicBezTo>
                <a:cubicBezTo>
                  <a:pt x="64" y="121"/>
                  <a:pt x="63" y="123"/>
                  <a:pt x="61" y="123"/>
                </a:cubicBezTo>
                <a:cubicBezTo>
                  <a:pt x="60" y="123"/>
                  <a:pt x="59" y="121"/>
                  <a:pt x="59" y="120"/>
                </a:cubicBezTo>
                <a:cubicBezTo>
                  <a:pt x="59" y="119"/>
                  <a:pt x="60" y="117"/>
                  <a:pt x="61" y="117"/>
                </a:cubicBezTo>
                <a:close/>
                <a:moveTo>
                  <a:pt x="61" y="125"/>
                </a:moveTo>
                <a:cubicBezTo>
                  <a:pt x="63" y="125"/>
                  <a:pt x="64" y="127"/>
                  <a:pt x="64" y="128"/>
                </a:cubicBezTo>
                <a:cubicBezTo>
                  <a:pt x="64" y="129"/>
                  <a:pt x="63" y="131"/>
                  <a:pt x="61" y="131"/>
                </a:cubicBezTo>
                <a:cubicBezTo>
                  <a:pt x="60" y="131"/>
                  <a:pt x="59" y="129"/>
                  <a:pt x="59" y="128"/>
                </a:cubicBezTo>
                <a:cubicBezTo>
                  <a:pt x="59" y="127"/>
                  <a:pt x="60" y="125"/>
                  <a:pt x="61" y="125"/>
                </a:cubicBezTo>
                <a:close/>
                <a:moveTo>
                  <a:pt x="72" y="131"/>
                </a:moveTo>
                <a:cubicBezTo>
                  <a:pt x="73" y="131"/>
                  <a:pt x="75" y="132"/>
                  <a:pt x="75" y="133"/>
                </a:cubicBezTo>
                <a:cubicBezTo>
                  <a:pt x="75" y="135"/>
                  <a:pt x="73" y="136"/>
                  <a:pt x="72" y="136"/>
                </a:cubicBezTo>
                <a:cubicBezTo>
                  <a:pt x="71" y="136"/>
                  <a:pt x="69" y="135"/>
                  <a:pt x="69" y="133"/>
                </a:cubicBezTo>
                <a:cubicBezTo>
                  <a:pt x="69" y="132"/>
                  <a:pt x="71" y="131"/>
                  <a:pt x="72" y="131"/>
                </a:cubicBezTo>
                <a:close/>
                <a:moveTo>
                  <a:pt x="83" y="131"/>
                </a:moveTo>
                <a:cubicBezTo>
                  <a:pt x="84" y="131"/>
                  <a:pt x="85" y="132"/>
                  <a:pt x="85" y="133"/>
                </a:cubicBezTo>
                <a:cubicBezTo>
                  <a:pt x="85" y="135"/>
                  <a:pt x="84" y="136"/>
                  <a:pt x="83" y="136"/>
                </a:cubicBezTo>
                <a:cubicBezTo>
                  <a:pt x="81" y="136"/>
                  <a:pt x="80" y="135"/>
                  <a:pt x="80" y="133"/>
                </a:cubicBezTo>
                <a:cubicBezTo>
                  <a:pt x="80" y="132"/>
                  <a:pt x="81" y="131"/>
                  <a:pt x="83"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EE7B62A-9CBB-5A42-212E-1480B1677550}"/>
              </a:ext>
            </a:extLst>
          </p:cNvPr>
          <p:cNvSpPr>
            <a:spLocks noGrp="1"/>
          </p:cNvSpPr>
          <p:nvPr>
            <p:ph type="pic" sz="quarter" idx="12"/>
          </p:nvPr>
        </p:nvSpPr>
        <p:spPr>
          <a:xfrm>
            <a:off x="4203700" y="0"/>
            <a:ext cx="3419475" cy="6862763"/>
          </a:xfrm>
        </p:spPr>
        <p:txBody>
          <a:bodyPr/>
          <a:lstStyle/>
          <a:p>
            <a:endParaRPr lang="en-RO"/>
          </a:p>
        </p:txBody>
      </p:sp>
      <p:sp>
        <p:nvSpPr>
          <p:cNvPr id="4" name="Picture Placeholder 3">
            <a:extLst>
              <a:ext uri="{FF2B5EF4-FFF2-40B4-BE49-F238E27FC236}">
                <a16:creationId xmlns:a16="http://schemas.microsoft.com/office/drawing/2014/main" id="{541E4FEC-EC2C-A175-3EB7-1CEDAF77A732}"/>
              </a:ext>
            </a:extLst>
          </p:cNvPr>
          <p:cNvSpPr>
            <a:spLocks noGrp="1"/>
          </p:cNvSpPr>
          <p:nvPr>
            <p:ph type="pic" sz="quarter" idx="13"/>
          </p:nvPr>
        </p:nvSpPr>
        <p:spPr>
          <a:xfrm>
            <a:off x="3262313" y="2487613"/>
            <a:ext cx="1882775" cy="1882775"/>
          </a:xfrm>
        </p:spPr>
        <p:txBody>
          <a:bodyPr/>
          <a:lstStyle/>
          <a:p>
            <a:endParaRPr lang="en-RO"/>
          </a:p>
        </p:txBody>
      </p:sp>
      <p:sp>
        <p:nvSpPr>
          <p:cNvPr id="2" name="Slide Number Placeholder 1">
            <a:extLst>
              <a:ext uri="{FF2B5EF4-FFF2-40B4-BE49-F238E27FC236}">
                <a16:creationId xmlns:a16="http://schemas.microsoft.com/office/drawing/2014/main" id="{DF8BF8B1-F799-55E7-E98D-D707AE5C987F}"/>
              </a:ext>
            </a:extLst>
          </p:cNvPr>
          <p:cNvSpPr>
            <a:spLocks noGrp="1"/>
          </p:cNvSpPr>
          <p:nvPr>
            <p:ph type="sldNum" sz="quarter" idx="14"/>
          </p:nvPr>
        </p:nvSpPr>
        <p:spPr>
          <a:xfrm>
            <a:off x="11560052" y="6354830"/>
            <a:ext cx="513735" cy="227164"/>
          </a:xfrm>
        </p:spPr>
        <p:txBody>
          <a:bodyPr rtlCol="0"/>
          <a:lstStyle/>
          <a:p>
            <a:pPr defTabSz="914330" fontAlgn="auto">
              <a:spcBef>
                <a:spcPts val="0"/>
              </a:spcBef>
              <a:spcAft>
                <a:spcPts val="0"/>
              </a:spcAft>
              <a:defRPr/>
            </a:pPr>
            <a:fld id="{36B68820-899E-9C43-86E6-06407DCE83BE}" type="slidenum">
              <a:rPr lang="en-US">
                <a:solidFill>
                  <a:schemeClr val="tx1">
                    <a:alpha val="40000"/>
                  </a:schemeClr>
                </a:solidFill>
                <a:latin typeface="+mn-lt"/>
              </a:rPr>
              <a:pPr defTabSz="914330" fontAlgn="auto">
                <a:spcBef>
                  <a:spcPts val="0"/>
                </a:spcBef>
                <a:spcAft>
                  <a:spcPts val="0"/>
                </a:spcAft>
                <a:defRPr/>
              </a:pPr>
              <a:t>50</a:t>
            </a:fld>
            <a:endParaRPr lang="en-US" dirty="0">
              <a:solidFill>
                <a:schemeClr val="tx1">
                  <a:alpha val="40000"/>
                </a:schemeClr>
              </a:solidFill>
              <a:latin typeface="+mn-lt"/>
            </a:endParaRPr>
          </a:p>
        </p:txBody>
      </p:sp>
      <p:cxnSp>
        <p:nvCxnSpPr>
          <p:cNvPr id="10" name="Straight Connector 9">
            <a:extLst>
              <a:ext uri="{FF2B5EF4-FFF2-40B4-BE49-F238E27FC236}">
                <a16:creationId xmlns:a16="http://schemas.microsoft.com/office/drawing/2014/main" id="{FEAB2D2D-206D-BB3C-F0C6-A9FF06B953A8}"/>
              </a:ext>
            </a:extLst>
          </p:cNvPr>
          <p:cNvCxnSpPr/>
          <p:nvPr/>
        </p:nvCxnSpPr>
        <p:spPr>
          <a:xfrm flipV="1">
            <a:off x="3262313" y="2487613"/>
            <a:ext cx="1882775" cy="188277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6261" name="TextBox 11">
            <a:extLst>
              <a:ext uri="{FF2B5EF4-FFF2-40B4-BE49-F238E27FC236}">
                <a16:creationId xmlns:a16="http://schemas.microsoft.com/office/drawing/2014/main" id="{66F16C3F-A3A6-FBE4-143D-AA0AC5913223}"/>
              </a:ext>
            </a:extLst>
          </p:cNvPr>
          <p:cNvSpPr txBox="1">
            <a:spLocks noChangeArrowheads="1"/>
          </p:cNvSpPr>
          <p:nvPr/>
        </p:nvSpPr>
        <p:spPr bwMode="auto">
          <a:xfrm>
            <a:off x="2070100" y="3275013"/>
            <a:ext cx="998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r" eaLnBrk="1" hangingPunct="1"/>
            <a:r>
              <a:rPr lang="en-US" altLang="en-RO" sz="1400" b="1">
                <a:ea typeface="Open Sans ExtraBold" panose="020B0606030504020204" pitchFamily="34" charset="0"/>
                <a:cs typeface="Open Sans ExtraBold" panose="020B0606030504020204" pitchFamily="34" charset="0"/>
              </a:rPr>
              <a:t>Your Name</a:t>
            </a:r>
          </a:p>
        </p:txBody>
      </p:sp>
      <p:sp>
        <p:nvSpPr>
          <p:cNvPr id="13" name="TextBox 12">
            <a:extLst>
              <a:ext uri="{FF2B5EF4-FFF2-40B4-BE49-F238E27FC236}">
                <a16:creationId xmlns:a16="http://schemas.microsoft.com/office/drawing/2014/main" id="{C8244F2E-7A8E-BCF1-5AD6-1E6C350DB9FC}"/>
              </a:ext>
            </a:extLst>
          </p:cNvPr>
          <p:cNvSpPr txBox="1"/>
          <p:nvPr/>
        </p:nvSpPr>
        <p:spPr>
          <a:xfrm>
            <a:off x="2575772" y="3552475"/>
            <a:ext cx="492122" cy="215444"/>
          </a:xfrm>
          <a:prstGeom prst="rect">
            <a:avLst/>
          </a:prstGeom>
          <a:noFill/>
        </p:spPr>
        <p:txBody>
          <a:bodyPr wrap="none" lIns="0" rIns="0">
            <a:spAutoFit/>
          </a:bodyPr>
          <a:lstStyle/>
          <a:p>
            <a:pPr algn="r" defTabSz="914330" eaLnBrk="1" fontAlgn="auto" hangingPunct="1">
              <a:spcBef>
                <a:spcPts val="0"/>
              </a:spcBef>
              <a:spcAft>
                <a:spcPts val="0"/>
              </a:spcAft>
              <a:defRPr/>
            </a:pPr>
            <a:r>
              <a:rPr lang="en-US" sz="800">
                <a:solidFill>
                  <a:schemeClr val="tx1">
                    <a:alpha val="70000"/>
                  </a:schemeClr>
                </a:solidFill>
                <a:latin typeface="Open Sans" charset="0"/>
                <a:ea typeface="Open Sans" charset="0"/>
                <a:cs typeface="Open Sans" charset="0"/>
              </a:rPr>
              <a:t>DESIGNER</a:t>
            </a:r>
            <a:endParaRPr lang="en-US" sz="800" dirty="0">
              <a:solidFill>
                <a:schemeClr val="tx1">
                  <a:alpha val="70000"/>
                </a:schemeClr>
              </a:solidFill>
              <a:latin typeface="Open Sans" charset="0"/>
              <a:ea typeface="Open Sans" charset="0"/>
              <a:cs typeface="Open Sans" charset="0"/>
            </a:endParaRPr>
          </a:p>
        </p:txBody>
      </p:sp>
      <p:cxnSp>
        <p:nvCxnSpPr>
          <p:cNvPr id="14" name="Straight Connector 13">
            <a:extLst>
              <a:ext uri="{FF2B5EF4-FFF2-40B4-BE49-F238E27FC236}">
                <a16:creationId xmlns:a16="http://schemas.microsoft.com/office/drawing/2014/main" id="{A1FE9DCB-F4F0-6B47-DB30-5CE5CB3E426C}"/>
              </a:ext>
            </a:extLst>
          </p:cNvPr>
          <p:cNvCxnSpPr/>
          <p:nvPr/>
        </p:nvCxnSpPr>
        <p:spPr>
          <a:xfrm flipV="1">
            <a:off x="8286750" y="0"/>
            <a:ext cx="2001838" cy="2001838"/>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5D635B-1E15-E7CD-3E4D-808087EF143E}"/>
              </a:ext>
            </a:extLst>
          </p:cNvPr>
          <p:cNvCxnSpPr/>
          <p:nvPr/>
        </p:nvCxnSpPr>
        <p:spPr>
          <a:xfrm flipV="1">
            <a:off x="8286750" y="1685925"/>
            <a:ext cx="315913" cy="3159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326803-FFAB-CD9C-E21E-295F3D8400EF}"/>
              </a:ext>
            </a:extLst>
          </p:cNvPr>
          <p:cNvSpPr txBox="1"/>
          <p:nvPr/>
        </p:nvSpPr>
        <p:spPr>
          <a:xfrm>
            <a:off x="8287132" y="3174378"/>
            <a:ext cx="2476348" cy="1892826"/>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 by injected </a:t>
            </a:r>
            <a:r>
              <a:rPr lang="en-US" sz="1000" dirty="0" err="1">
                <a:solidFill>
                  <a:schemeClr val="tx1">
                    <a:alpha val="70000"/>
                  </a:schemeClr>
                </a:solidFill>
                <a:latin typeface="+mn-lt"/>
              </a:rPr>
              <a:t>humour</a:t>
            </a:r>
            <a:r>
              <a:rPr lang="en-US" sz="1000" dirty="0">
                <a:solidFill>
                  <a:schemeClr val="tx1">
                    <a:alpha val="70000"/>
                  </a:schemeClr>
                </a:solidFill>
                <a:latin typeface="+mn-lt"/>
              </a:rPr>
              <a:t>, or </a:t>
            </a:r>
            <a:r>
              <a:rPr lang="en-US" sz="1000" dirty="0" err="1">
                <a:solidFill>
                  <a:schemeClr val="tx1">
                    <a:alpha val="70000"/>
                  </a:schemeClr>
                </a:solidFill>
                <a:latin typeface="+mn-lt"/>
              </a:rPr>
              <a:t>randomised</a:t>
            </a:r>
            <a:r>
              <a:rPr lang="en-US" sz="1000" dirty="0">
                <a:solidFill>
                  <a:schemeClr val="tx1">
                    <a:alpha val="70000"/>
                  </a:schemeClr>
                </a:solidFill>
                <a:latin typeface="+mn-lt"/>
              </a:rPr>
              <a:t> words which don’t look even slightly believable. </a:t>
            </a:r>
          </a:p>
          <a:p>
            <a:pPr defTabSz="914330" eaLnBrk="1" fontAlgn="auto" hangingPunct="1">
              <a:lnSpc>
                <a:spcPct val="130000"/>
              </a:lnSpc>
              <a:spcBef>
                <a:spcPts val="0"/>
              </a:spcBef>
              <a:spcAft>
                <a:spcPts val="0"/>
              </a:spcAft>
              <a:defRPr/>
            </a:pPr>
            <a:endParaRPr lang="en-US" sz="1000" dirty="0">
              <a:solidFill>
                <a:schemeClr val="tx1">
                  <a:alpha val="70000"/>
                </a:schemeClr>
              </a:solidFill>
              <a:latin typeface="+mn-lt"/>
            </a:endParaRPr>
          </a:p>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a:t>
            </a:r>
          </a:p>
        </p:txBody>
      </p:sp>
      <p:sp>
        <p:nvSpPr>
          <p:cNvPr id="96266" name="Title 1">
            <a:extLst>
              <a:ext uri="{FF2B5EF4-FFF2-40B4-BE49-F238E27FC236}">
                <a16:creationId xmlns:a16="http://schemas.microsoft.com/office/drawing/2014/main" id="{FA55C3C0-31FB-8BB4-CE0F-6F2CFC55DD85}"/>
              </a:ext>
            </a:extLst>
          </p:cNvPr>
          <p:cNvSpPr txBox="1">
            <a:spLocks/>
          </p:cNvSpPr>
          <p:nvPr/>
        </p:nvSpPr>
        <p:spPr bwMode="auto">
          <a:xfrm>
            <a:off x="8281988" y="2001838"/>
            <a:ext cx="368617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92024" rIns="0" bIns="0"/>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lnSpc>
                <a:spcPct val="80000"/>
              </a:lnSpc>
            </a:pPr>
            <a:r>
              <a:rPr lang="en-US" altLang="en-RO" sz="2800" b="1">
                <a:ea typeface="Open Sans ExtraBold" panose="020B0606030504020204" pitchFamily="34" charset="0"/>
                <a:cs typeface="Open Sans ExtraBold" panose="020B0606030504020204" pitchFamily="34" charset="0"/>
              </a:rPr>
              <a:t>Designer</a:t>
            </a:r>
          </a:p>
          <a:p>
            <a:pPr eaLnBrk="1" hangingPunct="1">
              <a:lnSpc>
                <a:spcPct val="80000"/>
              </a:lnSpc>
            </a:pPr>
            <a:r>
              <a:rPr lang="en-US" altLang="en-RO" sz="2800" b="1">
                <a:ea typeface="Open Sans ExtraBold" panose="020B0606030504020204" pitchFamily="34" charset="0"/>
                <a:cs typeface="Open Sans ExtraBold" panose="020B0606030504020204" pitchFamily="34" charset="0"/>
              </a:rPr>
              <a:t>Portfolio</a:t>
            </a:r>
          </a:p>
        </p:txBody>
      </p:sp>
      <p:cxnSp>
        <p:nvCxnSpPr>
          <p:cNvPr id="18" name="Straight Connector 17">
            <a:extLst>
              <a:ext uri="{FF2B5EF4-FFF2-40B4-BE49-F238E27FC236}">
                <a16:creationId xmlns:a16="http://schemas.microsoft.com/office/drawing/2014/main" id="{DE6237B4-1BFA-9F74-AED2-62639FE33CBE}"/>
              </a:ext>
            </a:extLst>
          </p:cNvPr>
          <p:cNvCxnSpPr/>
          <p:nvPr/>
        </p:nvCxnSpPr>
        <p:spPr>
          <a:xfrm flipV="1">
            <a:off x="10477500" y="4692650"/>
            <a:ext cx="1708150" cy="1708150"/>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204E75B-4284-EE6F-EB5F-1A020B15808D}"/>
              </a:ext>
            </a:extLst>
          </p:cNvPr>
          <p:cNvSpPr txBox="1"/>
          <p:nvPr/>
        </p:nvSpPr>
        <p:spPr>
          <a:xfrm>
            <a:off x="2792568" y="1382286"/>
            <a:ext cx="1902765" cy="4093428"/>
          </a:xfrm>
          <a:prstGeom prst="rect">
            <a:avLst/>
          </a:prstGeom>
          <a:noFill/>
        </p:spPr>
        <p:txBody>
          <a:bodyPr wrap="none" lIns="0" rIns="0">
            <a:spAutoFit/>
          </a:bodyPr>
          <a:lstStyle/>
          <a:p>
            <a:pPr algn="ctr" defTabSz="914330" eaLnBrk="1" fontAlgn="auto" hangingPunct="1">
              <a:spcBef>
                <a:spcPts val="0"/>
              </a:spcBef>
              <a:spcAft>
                <a:spcPts val="0"/>
              </a:spcAft>
              <a:defRPr/>
            </a:pPr>
            <a:r>
              <a:rPr lang="en-US" sz="26000" b="1" dirty="0">
                <a:solidFill>
                  <a:schemeClr val="accent1">
                    <a:alpha val="30000"/>
                  </a:schemeClr>
                </a:solidFill>
                <a:latin typeface="Open Sans ExtraBold" charset="0"/>
                <a:ea typeface="Open Sans ExtraBold" charset="0"/>
                <a:cs typeface="Open Sans ExtraBold" charset="0"/>
              </a:rPr>
              <a:t>1</a:t>
            </a:r>
          </a:p>
        </p:txBody>
      </p:sp>
      <p:sp>
        <p:nvSpPr>
          <p:cNvPr id="19" name="Title 3">
            <a:extLst>
              <a:ext uri="{FF2B5EF4-FFF2-40B4-BE49-F238E27FC236}">
                <a16:creationId xmlns:a16="http://schemas.microsoft.com/office/drawing/2014/main" id="{CE3203F1-5885-0BD7-B923-05233CAA7F02}"/>
              </a:ext>
            </a:extLst>
          </p:cNvPr>
          <p:cNvSpPr txBox="1">
            <a:spLocks/>
          </p:cNvSpPr>
          <p:nvPr/>
        </p:nvSpPr>
        <p:spPr>
          <a:xfrm>
            <a:off x="1766888" y="2697163"/>
            <a:ext cx="3954462" cy="1687512"/>
          </a:xfrm>
          <a:prstGeom prst="rect">
            <a:avLst/>
          </a:prstGeom>
        </p:spPr>
        <p:txBody>
          <a:bodyPr lIns="0" rIns="0"/>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pPr algn="ctr" fontAlgn="auto">
              <a:spcAft>
                <a:spcPts val="0"/>
              </a:spcAft>
              <a:defRPr/>
            </a:pPr>
            <a:r>
              <a:rPr lang="en-US" sz="2800" b="1" spc="100" dirty="0">
                <a:latin typeface="Open Sans ExtraBold" charset="0"/>
                <a:ea typeface="Open Sans ExtraBold" charset="0"/>
                <a:cs typeface="Open Sans ExtraBold" charset="0"/>
              </a:rPr>
              <a:t>”ALL THEIR</a:t>
            </a:r>
          </a:p>
          <a:p>
            <a:pPr algn="ctr" fontAlgn="auto">
              <a:spcAft>
                <a:spcPts val="0"/>
              </a:spcAft>
              <a:defRPr/>
            </a:pPr>
            <a:r>
              <a:rPr lang="en-US" sz="2800" b="1" spc="100" dirty="0">
                <a:latin typeface="Open Sans ExtraBold" charset="0"/>
                <a:ea typeface="Open Sans ExtraBold" charset="0"/>
                <a:cs typeface="Open Sans ExtraBold" charset="0"/>
              </a:rPr>
              <a:t>EQUIPMENT AND</a:t>
            </a:r>
          </a:p>
          <a:p>
            <a:pPr algn="ctr" fontAlgn="auto">
              <a:spcAft>
                <a:spcPts val="0"/>
              </a:spcAft>
              <a:defRPr/>
            </a:pPr>
            <a:r>
              <a:rPr lang="en-US" sz="2800" b="1" spc="100" dirty="0">
                <a:latin typeface="Open Sans ExtraBold" charset="0"/>
                <a:ea typeface="Open Sans ExtraBold" charset="0"/>
                <a:cs typeface="Open Sans ExtraBold" charset="0"/>
              </a:rPr>
              <a:t>INSTRUMENTS</a:t>
            </a:r>
          </a:p>
          <a:p>
            <a:pPr algn="ctr" fontAlgn="auto">
              <a:spcAft>
                <a:spcPts val="0"/>
              </a:spcAft>
              <a:defRPr/>
            </a:pPr>
            <a:r>
              <a:rPr lang="en-US" sz="2800" b="1" spc="100" dirty="0">
                <a:latin typeface="Open Sans ExtraBold" charset="0"/>
                <a:ea typeface="Open Sans ExtraBold" charset="0"/>
                <a:cs typeface="Open Sans ExtraBold" charset="0"/>
              </a:rPr>
              <a:t>ARE ALIVE”</a:t>
            </a:r>
          </a:p>
        </p:txBody>
      </p:sp>
      <p:sp>
        <p:nvSpPr>
          <p:cNvPr id="2" name="Picture Placeholder 1">
            <a:extLst>
              <a:ext uri="{FF2B5EF4-FFF2-40B4-BE49-F238E27FC236}">
                <a16:creationId xmlns:a16="http://schemas.microsoft.com/office/drawing/2014/main" id="{40F02529-163C-8ECC-46AA-67584E99182F}"/>
              </a:ext>
            </a:extLst>
          </p:cNvPr>
          <p:cNvSpPr>
            <a:spLocks noGrp="1"/>
          </p:cNvSpPr>
          <p:nvPr>
            <p:ph type="pic" sz="quarter" idx="12"/>
          </p:nvPr>
        </p:nvSpPr>
        <p:spPr>
          <a:xfrm>
            <a:off x="6096000" y="0"/>
            <a:ext cx="1939925" cy="3429000"/>
          </a:xfrm>
        </p:spPr>
        <p:txBody>
          <a:bodyPr/>
          <a:lstStyle/>
          <a:p>
            <a:endParaRPr lang="en-RO"/>
          </a:p>
        </p:txBody>
      </p:sp>
      <p:sp>
        <p:nvSpPr>
          <p:cNvPr id="3" name="Picture Placeholder 2">
            <a:extLst>
              <a:ext uri="{FF2B5EF4-FFF2-40B4-BE49-F238E27FC236}">
                <a16:creationId xmlns:a16="http://schemas.microsoft.com/office/drawing/2014/main" id="{1913B7B0-F968-CDDF-6538-DE0A3BD3C01F}"/>
              </a:ext>
            </a:extLst>
          </p:cNvPr>
          <p:cNvSpPr>
            <a:spLocks noGrp="1"/>
          </p:cNvSpPr>
          <p:nvPr>
            <p:ph type="pic" sz="quarter" idx="13"/>
          </p:nvPr>
        </p:nvSpPr>
        <p:spPr>
          <a:xfrm>
            <a:off x="8135938" y="-1331913"/>
            <a:ext cx="1939925" cy="3429001"/>
          </a:xfrm>
        </p:spPr>
        <p:txBody>
          <a:bodyPr/>
          <a:lstStyle/>
          <a:p>
            <a:endParaRPr lang="en-RO"/>
          </a:p>
        </p:txBody>
      </p:sp>
      <p:sp>
        <p:nvSpPr>
          <p:cNvPr id="4" name="Picture Placeholder 3">
            <a:extLst>
              <a:ext uri="{FF2B5EF4-FFF2-40B4-BE49-F238E27FC236}">
                <a16:creationId xmlns:a16="http://schemas.microsoft.com/office/drawing/2014/main" id="{EE9B5C26-5F06-2DFE-13BC-C6F91A3B3AC8}"/>
              </a:ext>
            </a:extLst>
          </p:cNvPr>
          <p:cNvSpPr>
            <a:spLocks noGrp="1"/>
          </p:cNvSpPr>
          <p:nvPr>
            <p:ph type="pic" sz="quarter" idx="14"/>
          </p:nvPr>
        </p:nvSpPr>
        <p:spPr>
          <a:xfrm>
            <a:off x="10175875" y="0"/>
            <a:ext cx="1939925" cy="3429000"/>
          </a:xfrm>
        </p:spPr>
        <p:txBody>
          <a:bodyPr/>
          <a:lstStyle/>
          <a:p>
            <a:endParaRPr lang="en-RO"/>
          </a:p>
        </p:txBody>
      </p:sp>
      <p:sp>
        <p:nvSpPr>
          <p:cNvPr id="5" name="Picture Placeholder 4">
            <a:extLst>
              <a:ext uri="{FF2B5EF4-FFF2-40B4-BE49-F238E27FC236}">
                <a16:creationId xmlns:a16="http://schemas.microsoft.com/office/drawing/2014/main" id="{2A5D8855-1A58-036E-7938-819E6D8C15AC}"/>
              </a:ext>
            </a:extLst>
          </p:cNvPr>
          <p:cNvSpPr>
            <a:spLocks noGrp="1"/>
          </p:cNvSpPr>
          <p:nvPr>
            <p:ph type="pic" sz="quarter" idx="17"/>
          </p:nvPr>
        </p:nvSpPr>
        <p:spPr>
          <a:xfrm>
            <a:off x="10175875" y="3530600"/>
            <a:ext cx="1939925" cy="3429000"/>
          </a:xfrm>
        </p:spPr>
        <p:txBody>
          <a:bodyPr/>
          <a:lstStyle/>
          <a:p>
            <a:endParaRPr lang="en-RO"/>
          </a:p>
        </p:txBody>
      </p:sp>
      <p:sp>
        <p:nvSpPr>
          <p:cNvPr id="6" name="Picture Placeholder 5">
            <a:extLst>
              <a:ext uri="{FF2B5EF4-FFF2-40B4-BE49-F238E27FC236}">
                <a16:creationId xmlns:a16="http://schemas.microsoft.com/office/drawing/2014/main" id="{A6EFE7D9-B00F-A432-A466-70529D1DBD0D}"/>
              </a:ext>
            </a:extLst>
          </p:cNvPr>
          <p:cNvSpPr>
            <a:spLocks noGrp="1"/>
          </p:cNvSpPr>
          <p:nvPr>
            <p:ph type="pic" sz="quarter" idx="16"/>
          </p:nvPr>
        </p:nvSpPr>
        <p:spPr>
          <a:xfrm>
            <a:off x="8135938" y="2198688"/>
            <a:ext cx="1939925" cy="3429000"/>
          </a:xfrm>
        </p:spPr>
        <p:txBody>
          <a:bodyPr/>
          <a:lstStyle/>
          <a:p>
            <a:endParaRPr lang="en-RO"/>
          </a:p>
        </p:txBody>
      </p:sp>
      <p:sp>
        <p:nvSpPr>
          <p:cNvPr id="7" name="Picture Placeholder 6">
            <a:extLst>
              <a:ext uri="{FF2B5EF4-FFF2-40B4-BE49-F238E27FC236}">
                <a16:creationId xmlns:a16="http://schemas.microsoft.com/office/drawing/2014/main" id="{0C82D44F-2BDF-633E-2AAA-6104D300E37B}"/>
              </a:ext>
            </a:extLst>
          </p:cNvPr>
          <p:cNvSpPr>
            <a:spLocks noGrp="1"/>
          </p:cNvSpPr>
          <p:nvPr>
            <p:ph type="pic" sz="quarter" idx="15"/>
          </p:nvPr>
        </p:nvSpPr>
        <p:spPr>
          <a:xfrm>
            <a:off x="6096000" y="3530600"/>
            <a:ext cx="1939925" cy="3429000"/>
          </a:xfrm>
        </p:spPr>
        <p:txBody>
          <a:bodyPr/>
          <a:lstStyle/>
          <a:p>
            <a:endParaRPr lang="en-RO"/>
          </a:p>
        </p:txBody>
      </p:sp>
      <p:sp>
        <p:nvSpPr>
          <p:cNvPr id="8" name="Picture Placeholder 7">
            <a:extLst>
              <a:ext uri="{FF2B5EF4-FFF2-40B4-BE49-F238E27FC236}">
                <a16:creationId xmlns:a16="http://schemas.microsoft.com/office/drawing/2014/main" id="{BB3273EB-AA9A-09E5-93D1-E737633B5502}"/>
              </a:ext>
            </a:extLst>
          </p:cNvPr>
          <p:cNvSpPr>
            <a:spLocks noGrp="1"/>
          </p:cNvSpPr>
          <p:nvPr>
            <p:ph type="pic" sz="quarter" idx="18"/>
          </p:nvPr>
        </p:nvSpPr>
        <p:spPr>
          <a:xfrm>
            <a:off x="8135938" y="5729288"/>
            <a:ext cx="1939925" cy="3429000"/>
          </a:xfrm>
        </p:spPr>
        <p:txBody>
          <a:bodyPr/>
          <a:lstStyle/>
          <a:p>
            <a:endParaRPr lang="en-RO"/>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A894B-7337-0466-4E50-41B8BDCF7976}"/>
              </a:ext>
            </a:extLst>
          </p:cNvPr>
          <p:cNvSpPr/>
          <p:nvPr/>
        </p:nvSpPr>
        <p:spPr>
          <a:xfrm>
            <a:off x="6864350" y="604838"/>
            <a:ext cx="4629150" cy="564832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12" name="TextBox 11">
            <a:extLst>
              <a:ext uri="{FF2B5EF4-FFF2-40B4-BE49-F238E27FC236}">
                <a16:creationId xmlns:a16="http://schemas.microsoft.com/office/drawing/2014/main" id="{87D2C2AE-102B-4908-7C6E-ACA9D5D1F58D}"/>
              </a:ext>
            </a:extLst>
          </p:cNvPr>
          <p:cNvSpPr txBox="1"/>
          <p:nvPr/>
        </p:nvSpPr>
        <p:spPr>
          <a:xfrm>
            <a:off x="8227788" y="1382286"/>
            <a:ext cx="1902765" cy="4093428"/>
          </a:xfrm>
          <a:prstGeom prst="rect">
            <a:avLst/>
          </a:prstGeom>
          <a:noFill/>
        </p:spPr>
        <p:txBody>
          <a:bodyPr wrap="none" lIns="0" rIns="0">
            <a:spAutoFit/>
          </a:bodyPr>
          <a:lstStyle/>
          <a:p>
            <a:pPr algn="ctr" defTabSz="914330" eaLnBrk="1" fontAlgn="auto" hangingPunct="1">
              <a:spcBef>
                <a:spcPts val="0"/>
              </a:spcBef>
              <a:spcAft>
                <a:spcPts val="0"/>
              </a:spcAft>
              <a:defRPr/>
            </a:pPr>
            <a:r>
              <a:rPr lang="en-US" sz="26000" b="1" dirty="0">
                <a:solidFill>
                  <a:schemeClr val="accent1">
                    <a:alpha val="30000"/>
                  </a:schemeClr>
                </a:solidFill>
                <a:latin typeface="Open Sans ExtraBold" charset="0"/>
                <a:ea typeface="Open Sans ExtraBold" charset="0"/>
                <a:cs typeface="Open Sans ExtraBold" charset="0"/>
              </a:rPr>
              <a:t>2</a:t>
            </a:r>
          </a:p>
        </p:txBody>
      </p:sp>
      <p:sp>
        <p:nvSpPr>
          <p:cNvPr id="13" name="Title 3">
            <a:extLst>
              <a:ext uri="{FF2B5EF4-FFF2-40B4-BE49-F238E27FC236}">
                <a16:creationId xmlns:a16="http://schemas.microsoft.com/office/drawing/2014/main" id="{23EBED6A-E35A-70D9-0870-4A46207F528E}"/>
              </a:ext>
            </a:extLst>
          </p:cNvPr>
          <p:cNvSpPr txBox="1">
            <a:spLocks/>
          </p:cNvSpPr>
          <p:nvPr/>
        </p:nvSpPr>
        <p:spPr>
          <a:xfrm>
            <a:off x="7200900" y="2697163"/>
            <a:ext cx="3956050" cy="1687512"/>
          </a:xfrm>
          <a:prstGeom prst="rect">
            <a:avLst/>
          </a:prstGeom>
        </p:spPr>
        <p:txBody>
          <a:bodyPr lIns="0" rIns="0"/>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pPr algn="ctr" fontAlgn="auto">
              <a:spcAft>
                <a:spcPts val="0"/>
              </a:spcAft>
              <a:defRPr/>
            </a:pPr>
            <a:r>
              <a:rPr lang="en-US" sz="2800" b="1" spc="100" dirty="0">
                <a:latin typeface="Open Sans ExtraBold" charset="0"/>
                <a:ea typeface="Open Sans ExtraBold" charset="0"/>
                <a:cs typeface="Open Sans ExtraBold" charset="0"/>
              </a:rPr>
              <a:t>”ALL THEIR</a:t>
            </a:r>
          </a:p>
          <a:p>
            <a:pPr algn="ctr" fontAlgn="auto">
              <a:spcAft>
                <a:spcPts val="0"/>
              </a:spcAft>
              <a:defRPr/>
            </a:pPr>
            <a:r>
              <a:rPr lang="en-US" sz="2800" b="1" spc="100" dirty="0">
                <a:latin typeface="Open Sans ExtraBold" charset="0"/>
                <a:ea typeface="Open Sans ExtraBold" charset="0"/>
                <a:cs typeface="Open Sans ExtraBold" charset="0"/>
              </a:rPr>
              <a:t>EQUIPMENT AND</a:t>
            </a:r>
          </a:p>
          <a:p>
            <a:pPr algn="ctr" fontAlgn="auto">
              <a:spcAft>
                <a:spcPts val="0"/>
              </a:spcAft>
              <a:defRPr/>
            </a:pPr>
            <a:r>
              <a:rPr lang="en-US" sz="2800" b="1" spc="100" dirty="0">
                <a:latin typeface="Open Sans ExtraBold" charset="0"/>
                <a:ea typeface="Open Sans ExtraBold" charset="0"/>
                <a:cs typeface="Open Sans ExtraBold" charset="0"/>
              </a:rPr>
              <a:t>INSTRUMENTS</a:t>
            </a:r>
          </a:p>
          <a:p>
            <a:pPr algn="ctr" fontAlgn="auto">
              <a:spcAft>
                <a:spcPts val="0"/>
              </a:spcAft>
              <a:defRPr/>
            </a:pPr>
            <a:r>
              <a:rPr lang="en-US" sz="2800" b="1" spc="100" dirty="0">
                <a:latin typeface="Open Sans ExtraBold" charset="0"/>
                <a:ea typeface="Open Sans ExtraBold" charset="0"/>
                <a:cs typeface="Open Sans ExtraBold" charset="0"/>
              </a:rPr>
              <a:t>ARE ALIVE”</a:t>
            </a:r>
          </a:p>
        </p:txBody>
      </p:sp>
      <p:sp>
        <p:nvSpPr>
          <p:cNvPr id="2" name="Picture Placeholder 1">
            <a:extLst>
              <a:ext uri="{FF2B5EF4-FFF2-40B4-BE49-F238E27FC236}">
                <a16:creationId xmlns:a16="http://schemas.microsoft.com/office/drawing/2014/main" id="{769ED020-9149-D354-A4B1-E13DFE8F9DD5}"/>
              </a:ext>
            </a:extLst>
          </p:cNvPr>
          <p:cNvSpPr>
            <a:spLocks noGrp="1"/>
          </p:cNvSpPr>
          <p:nvPr>
            <p:ph type="pic" sz="quarter" idx="16"/>
          </p:nvPr>
        </p:nvSpPr>
        <p:spPr>
          <a:xfrm>
            <a:off x="1955800" y="604838"/>
            <a:ext cx="4908550" cy="5648325"/>
          </a:xfrm>
        </p:spPr>
        <p:txBody>
          <a:bodyPr/>
          <a:lstStyle/>
          <a:p>
            <a:endParaRPr lang="en-RO"/>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73E2D1-758E-2291-551B-BE1F428490C6}"/>
              </a:ext>
            </a:extLst>
          </p:cNvPr>
          <p:cNvSpPr/>
          <p:nvPr/>
        </p:nvSpPr>
        <p:spPr>
          <a:xfrm>
            <a:off x="1955800" y="604838"/>
            <a:ext cx="4826000" cy="564832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5" name="TextBox 4">
            <a:extLst>
              <a:ext uri="{FF2B5EF4-FFF2-40B4-BE49-F238E27FC236}">
                <a16:creationId xmlns:a16="http://schemas.microsoft.com/office/drawing/2014/main" id="{6EDC74C0-9AE6-0C3C-ABF5-6D33E2B91D9F}"/>
              </a:ext>
            </a:extLst>
          </p:cNvPr>
          <p:cNvSpPr txBox="1"/>
          <p:nvPr/>
        </p:nvSpPr>
        <p:spPr>
          <a:xfrm>
            <a:off x="3411336" y="1382286"/>
            <a:ext cx="1902765" cy="4093428"/>
          </a:xfrm>
          <a:prstGeom prst="rect">
            <a:avLst/>
          </a:prstGeom>
          <a:noFill/>
        </p:spPr>
        <p:txBody>
          <a:bodyPr wrap="none" lIns="0" rIns="0">
            <a:spAutoFit/>
          </a:bodyPr>
          <a:lstStyle/>
          <a:p>
            <a:pPr algn="ctr" defTabSz="914330" eaLnBrk="1" fontAlgn="auto" hangingPunct="1">
              <a:spcBef>
                <a:spcPts val="0"/>
              </a:spcBef>
              <a:spcAft>
                <a:spcPts val="0"/>
              </a:spcAft>
              <a:defRPr/>
            </a:pPr>
            <a:r>
              <a:rPr lang="en-US" sz="26000" b="1" dirty="0">
                <a:solidFill>
                  <a:schemeClr val="accent1">
                    <a:alpha val="30000"/>
                  </a:schemeClr>
                </a:solidFill>
                <a:latin typeface="Open Sans ExtraBold" charset="0"/>
                <a:ea typeface="Open Sans ExtraBold" charset="0"/>
                <a:cs typeface="Open Sans ExtraBold" charset="0"/>
              </a:rPr>
              <a:t>3</a:t>
            </a:r>
          </a:p>
        </p:txBody>
      </p:sp>
      <p:sp>
        <p:nvSpPr>
          <p:cNvPr id="6" name="Title 3">
            <a:extLst>
              <a:ext uri="{FF2B5EF4-FFF2-40B4-BE49-F238E27FC236}">
                <a16:creationId xmlns:a16="http://schemas.microsoft.com/office/drawing/2014/main" id="{7E7879D5-D715-21D5-6B8A-B6A1B29C4942}"/>
              </a:ext>
            </a:extLst>
          </p:cNvPr>
          <p:cNvSpPr txBox="1">
            <a:spLocks/>
          </p:cNvSpPr>
          <p:nvPr/>
        </p:nvSpPr>
        <p:spPr>
          <a:xfrm>
            <a:off x="2384425" y="2697163"/>
            <a:ext cx="3956050" cy="1687512"/>
          </a:xfrm>
          <a:prstGeom prst="rect">
            <a:avLst/>
          </a:prstGeom>
        </p:spPr>
        <p:txBody>
          <a:bodyPr lIns="0" rIns="0"/>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pPr algn="ctr" fontAlgn="auto">
              <a:spcAft>
                <a:spcPts val="0"/>
              </a:spcAft>
              <a:defRPr/>
            </a:pPr>
            <a:r>
              <a:rPr lang="en-US" sz="2800" b="1" spc="100" dirty="0">
                <a:latin typeface="Open Sans ExtraBold" charset="0"/>
                <a:ea typeface="Open Sans ExtraBold" charset="0"/>
                <a:cs typeface="Open Sans ExtraBold" charset="0"/>
              </a:rPr>
              <a:t>”ALL THEIR</a:t>
            </a:r>
          </a:p>
          <a:p>
            <a:pPr algn="ctr" fontAlgn="auto">
              <a:spcAft>
                <a:spcPts val="0"/>
              </a:spcAft>
              <a:defRPr/>
            </a:pPr>
            <a:r>
              <a:rPr lang="en-US" sz="2800" b="1" spc="100" dirty="0">
                <a:latin typeface="Open Sans ExtraBold" charset="0"/>
                <a:ea typeface="Open Sans ExtraBold" charset="0"/>
                <a:cs typeface="Open Sans ExtraBold" charset="0"/>
              </a:rPr>
              <a:t>EQUIPMENT AND</a:t>
            </a:r>
          </a:p>
          <a:p>
            <a:pPr algn="ctr" fontAlgn="auto">
              <a:spcAft>
                <a:spcPts val="0"/>
              </a:spcAft>
              <a:defRPr/>
            </a:pPr>
            <a:r>
              <a:rPr lang="en-US" sz="2800" b="1" spc="100" dirty="0">
                <a:latin typeface="Open Sans ExtraBold" charset="0"/>
                <a:ea typeface="Open Sans ExtraBold" charset="0"/>
                <a:cs typeface="Open Sans ExtraBold" charset="0"/>
              </a:rPr>
              <a:t>INSTRUMENTS</a:t>
            </a:r>
          </a:p>
          <a:p>
            <a:pPr algn="ctr" fontAlgn="auto">
              <a:spcAft>
                <a:spcPts val="0"/>
              </a:spcAft>
              <a:defRPr/>
            </a:pPr>
            <a:r>
              <a:rPr lang="en-US" sz="2800" b="1" spc="100" dirty="0">
                <a:latin typeface="Open Sans ExtraBold" charset="0"/>
                <a:ea typeface="Open Sans ExtraBold" charset="0"/>
                <a:cs typeface="Open Sans ExtraBold" charset="0"/>
              </a:rPr>
              <a:t>ARE ALIVE”</a:t>
            </a:r>
          </a:p>
        </p:txBody>
      </p:sp>
      <p:sp>
        <p:nvSpPr>
          <p:cNvPr id="2" name="Picture Placeholder 1">
            <a:extLst>
              <a:ext uri="{FF2B5EF4-FFF2-40B4-BE49-F238E27FC236}">
                <a16:creationId xmlns:a16="http://schemas.microsoft.com/office/drawing/2014/main" id="{4F310F71-1651-0AF2-F8C5-56DD8A847B4D}"/>
              </a:ext>
            </a:extLst>
          </p:cNvPr>
          <p:cNvSpPr>
            <a:spLocks noGrp="1"/>
          </p:cNvSpPr>
          <p:nvPr>
            <p:ph type="pic" sz="quarter" idx="16"/>
          </p:nvPr>
        </p:nvSpPr>
        <p:spPr>
          <a:xfrm>
            <a:off x="6781800" y="604838"/>
            <a:ext cx="4810125" cy="5648325"/>
          </a:xfrm>
        </p:spPr>
        <p:txBody>
          <a:bodyPr/>
          <a:lstStyle/>
          <a:p>
            <a:endParaRPr lang="en-RO"/>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F41510-FF9A-006B-BBAA-4103A8798730}"/>
              </a:ext>
            </a:extLst>
          </p:cNvPr>
          <p:cNvSpPr>
            <a:spLocks noGrp="1"/>
          </p:cNvSpPr>
          <p:nvPr>
            <p:ph type="title" idx="4294967295"/>
          </p:nvPr>
        </p:nvSpPr>
        <p:spPr>
          <a:xfrm>
            <a:off x="8004175" y="3621088"/>
            <a:ext cx="4187825" cy="928687"/>
          </a:xfrm>
        </p:spPr>
        <p:txBody>
          <a:bodyPr/>
          <a:lstStyle/>
          <a:p>
            <a:pPr defTabSz="914318" eaLnBrk="1" fontAlgn="auto" hangingPunct="1">
              <a:spcAft>
                <a:spcPts val="0"/>
              </a:spcAft>
              <a:defRPr/>
            </a:pPr>
            <a:r>
              <a:rPr lang="en-US" sz="3200" dirty="0">
                <a:solidFill>
                  <a:srgbClr val="FFFFFF"/>
                </a:solidFill>
              </a:rPr>
              <a:t>Portfolio</a:t>
            </a:r>
            <a:br>
              <a:rPr lang="en-US" sz="3200" dirty="0">
                <a:solidFill>
                  <a:srgbClr val="FFFFFF"/>
                </a:solidFill>
              </a:rPr>
            </a:br>
            <a:r>
              <a:rPr lang="en-US" sz="3200" dirty="0">
                <a:solidFill>
                  <a:srgbClr val="FFFFFF"/>
                </a:solidFill>
              </a:rPr>
              <a:t>Write Title</a:t>
            </a:r>
          </a:p>
        </p:txBody>
      </p:sp>
      <p:sp>
        <p:nvSpPr>
          <p:cNvPr id="6" name="Title 3">
            <a:extLst>
              <a:ext uri="{FF2B5EF4-FFF2-40B4-BE49-F238E27FC236}">
                <a16:creationId xmlns:a16="http://schemas.microsoft.com/office/drawing/2014/main" id="{181D741A-CA35-053C-05C0-2F3CDFC73CFC}"/>
              </a:ext>
            </a:extLst>
          </p:cNvPr>
          <p:cNvSpPr txBox="1">
            <a:spLocks/>
          </p:cNvSpPr>
          <p:nvPr/>
        </p:nvSpPr>
        <p:spPr>
          <a:xfrm>
            <a:off x="6503988" y="2489200"/>
            <a:ext cx="1173162" cy="1252538"/>
          </a:xfrm>
          <a:prstGeom prst="rect">
            <a:avLst/>
          </a:prstGeom>
          <a:effectLst/>
        </p:spPr>
        <p:txBody>
          <a:bodyPr lIns="0" tIns="192024" rIns="0" bIns="0"/>
          <a:lstStyle>
            <a:lvl1pPr algn="l" defTabSz="914318" rtl="0" eaLnBrk="1" latinLnBrk="0" hangingPunct="1">
              <a:lnSpc>
                <a:spcPct val="75000"/>
              </a:lnSpc>
              <a:spcBef>
                <a:spcPct val="0"/>
              </a:spcBef>
              <a:buNone/>
              <a:defRPr sz="4000" kern="1200" spc="-151" baseline="0">
                <a:solidFill>
                  <a:schemeClr val="tx1"/>
                </a:solidFill>
                <a:latin typeface="+mj-lt"/>
                <a:ea typeface="+mj-ea"/>
                <a:cs typeface="+mj-cs"/>
              </a:defRPr>
            </a:lvl1pPr>
          </a:lstStyle>
          <a:p>
            <a:pPr fontAlgn="auto">
              <a:spcAft>
                <a:spcPts val="0"/>
              </a:spcAft>
              <a:defRPr/>
            </a:pPr>
            <a:r>
              <a:rPr lang="en-US" sz="8000" dirty="0">
                <a:solidFill>
                  <a:srgbClr val="FFFFFF"/>
                </a:solidFill>
              </a:rPr>
              <a:t>1</a:t>
            </a:r>
          </a:p>
        </p:txBody>
      </p:sp>
      <p:sp>
        <p:nvSpPr>
          <p:cNvPr id="7" name="TextBox 6">
            <a:extLst>
              <a:ext uri="{FF2B5EF4-FFF2-40B4-BE49-F238E27FC236}">
                <a16:creationId xmlns:a16="http://schemas.microsoft.com/office/drawing/2014/main" id="{9701DCCC-9A1C-2CFC-7432-AA037D895F40}"/>
              </a:ext>
            </a:extLst>
          </p:cNvPr>
          <p:cNvSpPr txBox="1"/>
          <p:nvPr/>
        </p:nvSpPr>
        <p:spPr>
          <a:xfrm>
            <a:off x="6503859" y="4775849"/>
            <a:ext cx="2297335" cy="633250"/>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rgbClr val="FFFFFF">
                    <a:alpha val="70000"/>
                  </a:srgbClr>
                </a:solidFill>
                <a:latin typeface="+mn-lt"/>
              </a:rPr>
              <a:t>A peep at some distant orb has power to raise and purify our thoughts like a strain of sacred music.</a:t>
            </a:r>
          </a:p>
        </p:txBody>
      </p:sp>
      <p:cxnSp>
        <p:nvCxnSpPr>
          <p:cNvPr id="10" name="Straight Connector 9">
            <a:extLst>
              <a:ext uri="{FF2B5EF4-FFF2-40B4-BE49-F238E27FC236}">
                <a16:creationId xmlns:a16="http://schemas.microsoft.com/office/drawing/2014/main" id="{73CE7969-CCFC-0C2F-B72B-775632F21E36}"/>
              </a:ext>
            </a:extLst>
          </p:cNvPr>
          <p:cNvCxnSpPr/>
          <p:nvPr/>
        </p:nvCxnSpPr>
        <p:spPr>
          <a:xfrm flipV="1">
            <a:off x="1966913" y="-88900"/>
            <a:ext cx="1544637" cy="1544638"/>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0824D24-2037-F151-0325-C52B9B8E6960}"/>
              </a:ext>
            </a:extLst>
          </p:cNvPr>
          <p:cNvCxnSpPr/>
          <p:nvPr/>
        </p:nvCxnSpPr>
        <p:spPr>
          <a:xfrm flipV="1">
            <a:off x="1966913" y="917575"/>
            <a:ext cx="538162" cy="5381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Picture Placeholder 1">
            <a:extLst>
              <a:ext uri="{FF2B5EF4-FFF2-40B4-BE49-F238E27FC236}">
                <a16:creationId xmlns:a16="http://schemas.microsoft.com/office/drawing/2014/main" id="{3FB19A0B-E60B-9027-0090-5D0AF7D65C7A}"/>
              </a:ext>
            </a:extLst>
          </p:cNvPr>
          <p:cNvSpPr>
            <a:spLocks noGrp="1"/>
          </p:cNvSpPr>
          <p:nvPr>
            <p:ph type="pic" sz="quarter" idx="14"/>
          </p:nvPr>
        </p:nvSpPr>
        <p:spPr>
          <a:xfrm>
            <a:off x="2478088" y="1014413"/>
            <a:ext cx="3617912" cy="7235825"/>
          </a:xfrm>
        </p:spPr>
        <p:txBody>
          <a:bodyPr/>
          <a:lstStyle/>
          <a:p>
            <a:endParaRPr lang="en-RO"/>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4649CA20-74D7-947A-EB5F-2702EB73E759}"/>
              </a:ext>
            </a:extLst>
          </p:cNvPr>
          <p:cNvSpPr txBox="1">
            <a:spLocks/>
          </p:cNvSpPr>
          <p:nvPr/>
        </p:nvSpPr>
        <p:spPr>
          <a:xfrm>
            <a:off x="1524000" y="4049713"/>
            <a:ext cx="4187825" cy="928687"/>
          </a:xfrm>
          <a:prstGeom prst="rect">
            <a:avLst/>
          </a:prstGeom>
          <a:effectLst/>
        </p:spPr>
        <p:txBody>
          <a:bodyPr lIns="0" tIns="192024" rIns="0" bIns="0"/>
          <a:lstStyle>
            <a:lvl1pPr algn="l" defTabSz="914318" rtl="0" eaLnBrk="1" latinLnBrk="0" hangingPunct="1">
              <a:lnSpc>
                <a:spcPct val="80000"/>
              </a:lnSpc>
              <a:spcBef>
                <a:spcPct val="0"/>
              </a:spcBef>
              <a:buNone/>
              <a:defRPr sz="4400" b="1" i="0" kern="1200" spc="-151" baseline="0">
                <a:solidFill>
                  <a:schemeClr val="tx1"/>
                </a:solidFill>
                <a:latin typeface="Open Sans ExtraBold" charset="0"/>
                <a:ea typeface="Open Sans ExtraBold" charset="0"/>
                <a:cs typeface="Open Sans ExtraBold" charset="0"/>
              </a:defRPr>
            </a:lvl1pPr>
          </a:lstStyle>
          <a:p>
            <a:pPr algn="r" fontAlgn="auto">
              <a:spcAft>
                <a:spcPts val="0"/>
              </a:spcAft>
              <a:defRPr/>
            </a:pPr>
            <a:r>
              <a:rPr lang="en-US" sz="3200">
                <a:solidFill>
                  <a:srgbClr val="FFFFFF"/>
                </a:solidFill>
              </a:rPr>
              <a:t>Portfolio</a:t>
            </a:r>
            <a:br>
              <a:rPr lang="en-US" sz="3200">
                <a:solidFill>
                  <a:srgbClr val="FFFFFF"/>
                </a:solidFill>
              </a:rPr>
            </a:br>
            <a:r>
              <a:rPr lang="en-US" sz="3200">
                <a:solidFill>
                  <a:srgbClr val="FFFFFF"/>
                </a:solidFill>
              </a:rPr>
              <a:t>Write Title</a:t>
            </a:r>
            <a:endParaRPr lang="en-US" sz="3200" dirty="0">
              <a:solidFill>
                <a:srgbClr val="FFFFFF"/>
              </a:solidFill>
            </a:endParaRPr>
          </a:p>
        </p:txBody>
      </p:sp>
      <p:sp>
        <p:nvSpPr>
          <p:cNvPr id="13" name="Title 3">
            <a:extLst>
              <a:ext uri="{FF2B5EF4-FFF2-40B4-BE49-F238E27FC236}">
                <a16:creationId xmlns:a16="http://schemas.microsoft.com/office/drawing/2014/main" id="{4E4A984E-5418-50EC-CD13-F5F719150D24}"/>
              </a:ext>
            </a:extLst>
          </p:cNvPr>
          <p:cNvSpPr txBox="1">
            <a:spLocks/>
          </p:cNvSpPr>
          <p:nvPr/>
        </p:nvSpPr>
        <p:spPr>
          <a:xfrm>
            <a:off x="4540250" y="2917825"/>
            <a:ext cx="1171575" cy="1252538"/>
          </a:xfrm>
          <a:prstGeom prst="rect">
            <a:avLst/>
          </a:prstGeom>
          <a:effectLst/>
        </p:spPr>
        <p:txBody>
          <a:bodyPr lIns="0" tIns="192024" rIns="0" bIns="0"/>
          <a:lstStyle>
            <a:lvl1pPr algn="l" defTabSz="914318" rtl="0" eaLnBrk="1" latinLnBrk="0" hangingPunct="1">
              <a:lnSpc>
                <a:spcPct val="75000"/>
              </a:lnSpc>
              <a:spcBef>
                <a:spcPct val="0"/>
              </a:spcBef>
              <a:buNone/>
              <a:defRPr sz="4000" kern="1200" spc="-151" baseline="0">
                <a:solidFill>
                  <a:schemeClr val="tx1"/>
                </a:solidFill>
                <a:latin typeface="+mj-lt"/>
                <a:ea typeface="+mj-ea"/>
                <a:cs typeface="+mj-cs"/>
              </a:defRPr>
            </a:lvl1pPr>
          </a:lstStyle>
          <a:p>
            <a:pPr algn="r" fontAlgn="auto">
              <a:spcAft>
                <a:spcPts val="0"/>
              </a:spcAft>
              <a:defRPr/>
            </a:pPr>
            <a:r>
              <a:rPr lang="en-US" sz="8000" dirty="0">
                <a:solidFill>
                  <a:srgbClr val="FFFFFF"/>
                </a:solidFill>
              </a:rPr>
              <a:t>2</a:t>
            </a:r>
          </a:p>
        </p:txBody>
      </p:sp>
      <p:sp>
        <p:nvSpPr>
          <p:cNvPr id="14" name="TextBox 13">
            <a:extLst>
              <a:ext uri="{FF2B5EF4-FFF2-40B4-BE49-F238E27FC236}">
                <a16:creationId xmlns:a16="http://schemas.microsoft.com/office/drawing/2014/main" id="{F3813325-DB3B-4556-5AB7-527068D53718}"/>
              </a:ext>
            </a:extLst>
          </p:cNvPr>
          <p:cNvSpPr txBox="1"/>
          <p:nvPr/>
        </p:nvSpPr>
        <p:spPr>
          <a:xfrm>
            <a:off x="3414725" y="5204575"/>
            <a:ext cx="2297335" cy="633250"/>
          </a:xfrm>
          <a:prstGeom prst="rect">
            <a:avLst/>
          </a:prstGeom>
          <a:noFill/>
        </p:spPr>
        <p:txBody>
          <a:bodyPr lIns="0" rIns="0">
            <a:spAutoFit/>
          </a:bodyPr>
          <a:lstStyle/>
          <a:p>
            <a:pPr algn="r" defTabSz="914330" eaLnBrk="1" fontAlgn="auto" hangingPunct="1">
              <a:lnSpc>
                <a:spcPct val="120000"/>
              </a:lnSpc>
              <a:spcBef>
                <a:spcPts val="0"/>
              </a:spcBef>
              <a:spcAft>
                <a:spcPts val="0"/>
              </a:spcAft>
              <a:defRPr/>
            </a:pPr>
            <a:r>
              <a:rPr lang="en-US" sz="1000" dirty="0">
                <a:solidFill>
                  <a:srgbClr val="FFFFFF">
                    <a:alpha val="70000"/>
                  </a:srgbClr>
                </a:solidFill>
                <a:latin typeface="+mn-lt"/>
              </a:rPr>
              <a:t>A peep at some distant orb has power to raise and purify our thoughts like a strain of sacred music.</a:t>
            </a:r>
          </a:p>
        </p:txBody>
      </p:sp>
      <p:cxnSp>
        <p:nvCxnSpPr>
          <p:cNvPr id="15" name="Straight Connector 14">
            <a:extLst>
              <a:ext uri="{FF2B5EF4-FFF2-40B4-BE49-F238E27FC236}">
                <a16:creationId xmlns:a16="http://schemas.microsoft.com/office/drawing/2014/main" id="{846B0353-7768-0ADD-6418-52DC4105FCB9}"/>
              </a:ext>
            </a:extLst>
          </p:cNvPr>
          <p:cNvCxnSpPr/>
          <p:nvPr/>
        </p:nvCxnSpPr>
        <p:spPr>
          <a:xfrm flipV="1">
            <a:off x="10647363" y="1160463"/>
            <a:ext cx="1544637" cy="1544637"/>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B30CE0-EACE-AC94-6C0E-D88BBB1D0DBA}"/>
              </a:ext>
            </a:extLst>
          </p:cNvPr>
          <p:cNvCxnSpPr/>
          <p:nvPr/>
        </p:nvCxnSpPr>
        <p:spPr>
          <a:xfrm flipV="1">
            <a:off x="10647363" y="2165350"/>
            <a:ext cx="539750" cy="5397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Picture Placeholder 1">
            <a:extLst>
              <a:ext uri="{FF2B5EF4-FFF2-40B4-BE49-F238E27FC236}">
                <a16:creationId xmlns:a16="http://schemas.microsoft.com/office/drawing/2014/main" id="{560AF028-C6D2-C7AC-017E-0B293A9F5794}"/>
              </a:ext>
            </a:extLst>
          </p:cNvPr>
          <p:cNvSpPr>
            <a:spLocks noGrp="1"/>
          </p:cNvSpPr>
          <p:nvPr>
            <p:ph type="pic" sz="quarter" idx="15"/>
          </p:nvPr>
        </p:nvSpPr>
        <p:spPr>
          <a:xfrm>
            <a:off x="2478088" y="-5849938"/>
            <a:ext cx="3617912" cy="7235826"/>
          </a:xfrm>
        </p:spPr>
        <p:txBody>
          <a:bodyPr/>
          <a:lstStyle/>
          <a:p>
            <a:endParaRPr lang="en-RO"/>
          </a:p>
        </p:txBody>
      </p:sp>
      <p:sp>
        <p:nvSpPr>
          <p:cNvPr id="3" name="Picture Placeholder 2">
            <a:extLst>
              <a:ext uri="{FF2B5EF4-FFF2-40B4-BE49-F238E27FC236}">
                <a16:creationId xmlns:a16="http://schemas.microsoft.com/office/drawing/2014/main" id="{B80B1EB7-9120-5B61-4A45-5C4262BB088C}"/>
              </a:ext>
            </a:extLst>
          </p:cNvPr>
          <p:cNvSpPr>
            <a:spLocks noGrp="1"/>
          </p:cNvSpPr>
          <p:nvPr>
            <p:ph type="pic" sz="quarter" idx="16"/>
          </p:nvPr>
        </p:nvSpPr>
        <p:spPr>
          <a:xfrm flipH="1">
            <a:off x="6096000" y="1385888"/>
            <a:ext cx="3617913" cy="7235825"/>
          </a:xfrm>
        </p:spPr>
        <p:txBody>
          <a:bodyPr/>
          <a:lstStyle/>
          <a:p>
            <a:endParaRPr lang="en-RO"/>
          </a:p>
        </p:txBody>
      </p:sp>
    </p:spTree>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9190C2A0-49AF-BF8D-F702-CF79D9A50501}"/>
              </a:ext>
            </a:extLst>
          </p:cNvPr>
          <p:cNvSpPr txBox="1">
            <a:spLocks/>
          </p:cNvSpPr>
          <p:nvPr/>
        </p:nvSpPr>
        <p:spPr>
          <a:xfrm>
            <a:off x="6503988" y="4183063"/>
            <a:ext cx="4187825" cy="928687"/>
          </a:xfrm>
          <a:prstGeom prst="rect">
            <a:avLst/>
          </a:prstGeom>
          <a:effectLst/>
        </p:spPr>
        <p:txBody>
          <a:bodyPr lIns="0" tIns="192024" rIns="0" bIns="0"/>
          <a:lstStyle>
            <a:lvl1pPr algn="l" defTabSz="914318" rtl="0" eaLnBrk="1" latinLnBrk="0" hangingPunct="1">
              <a:lnSpc>
                <a:spcPct val="80000"/>
              </a:lnSpc>
              <a:spcBef>
                <a:spcPct val="0"/>
              </a:spcBef>
              <a:buNone/>
              <a:defRPr sz="4400" b="1" i="0" kern="1200" spc="-151" baseline="0">
                <a:solidFill>
                  <a:schemeClr val="tx1"/>
                </a:solidFill>
                <a:latin typeface="Open Sans ExtraBold" charset="0"/>
                <a:ea typeface="Open Sans ExtraBold" charset="0"/>
                <a:cs typeface="Open Sans ExtraBold" charset="0"/>
              </a:defRPr>
            </a:lvl1pPr>
          </a:lstStyle>
          <a:p>
            <a:pPr fontAlgn="auto">
              <a:spcAft>
                <a:spcPts val="0"/>
              </a:spcAft>
              <a:defRPr/>
            </a:pPr>
            <a:r>
              <a:rPr lang="en-US" sz="3200">
                <a:solidFill>
                  <a:srgbClr val="FFFFFF"/>
                </a:solidFill>
              </a:rPr>
              <a:t>Portfolio</a:t>
            </a:r>
            <a:br>
              <a:rPr lang="en-US" sz="3200">
                <a:solidFill>
                  <a:srgbClr val="FFFFFF"/>
                </a:solidFill>
              </a:rPr>
            </a:br>
            <a:r>
              <a:rPr lang="en-US" sz="3200">
                <a:solidFill>
                  <a:srgbClr val="FFFFFF"/>
                </a:solidFill>
              </a:rPr>
              <a:t>Write Title</a:t>
            </a:r>
            <a:endParaRPr lang="en-US" sz="3200" dirty="0">
              <a:solidFill>
                <a:srgbClr val="FFFFFF"/>
              </a:solidFill>
            </a:endParaRPr>
          </a:p>
        </p:txBody>
      </p:sp>
      <p:sp>
        <p:nvSpPr>
          <p:cNvPr id="9" name="Title 3">
            <a:extLst>
              <a:ext uri="{FF2B5EF4-FFF2-40B4-BE49-F238E27FC236}">
                <a16:creationId xmlns:a16="http://schemas.microsoft.com/office/drawing/2014/main" id="{2C59203E-28C4-1055-6F03-D0E7CE4038C8}"/>
              </a:ext>
            </a:extLst>
          </p:cNvPr>
          <p:cNvSpPr txBox="1">
            <a:spLocks/>
          </p:cNvSpPr>
          <p:nvPr/>
        </p:nvSpPr>
        <p:spPr>
          <a:xfrm>
            <a:off x="6503988" y="3051175"/>
            <a:ext cx="1173162" cy="1250950"/>
          </a:xfrm>
          <a:prstGeom prst="rect">
            <a:avLst/>
          </a:prstGeom>
          <a:effectLst/>
        </p:spPr>
        <p:txBody>
          <a:bodyPr lIns="0" tIns="192024" rIns="0" bIns="0"/>
          <a:lstStyle>
            <a:lvl1pPr algn="l" defTabSz="914318" rtl="0" eaLnBrk="1" latinLnBrk="0" hangingPunct="1">
              <a:lnSpc>
                <a:spcPct val="75000"/>
              </a:lnSpc>
              <a:spcBef>
                <a:spcPct val="0"/>
              </a:spcBef>
              <a:buNone/>
              <a:defRPr sz="4000" kern="1200" spc="-151" baseline="0">
                <a:solidFill>
                  <a:schemeClr val="tx1"/>
                </a:solidFill>
                <a:latin typeface="+mj-lt"/>
                <a:ea typeface="+mj-ea"/>
                <a:cs typeface="+mj-cs"/>
              </a:defRPr>
            </a:lvl1pPr>
          </a:lstStyle>
          <a:p>
            <a:pPr fontAlgn="auto">
              <a:spcAft>
                <a:spcPts val="0"/>
              </a:spcAft>
              <a:defRPr/>
            </a:pPr>
            <a:r>
              <a:rPr lang="en-US" sz="8000" dirty="0">
                <a:solidFill>
                  <a:srgbClr val="FFFFFF"/>
                </a:solidFill>
              </a:rPr>
              <a:t>1</a:t>
            </a:r>
          </a:p>
        </p:txBody>
      </p:sp>
      <p:sp>
        <p:nvSpPr>
          <p:cNvPr id="11" name="TextBox 10">
            <a:extLst>
              <a:ext uri="{FF2B5EF4-FFF2-40B4-BE49-F238E27FC236}">
                <a16:creationId xmlns:a16="http://schemas.microsoft.com/office/drawing/2014/main" id="{F154A7A3-57FE-347B-308D-5AC48AC52893}"/>
              </a:ext>
            </a:extLst>
          </p:cNvPr>
          <p:cNvSpPr txBox="1"/>
          <p:nvPr/>
        </p:nvSpPr>
        <p:spPr>
          <a:xfrm>
            <a:off x="6503859" y="5337709"/>
            <a:ext cx="2297335" cy="633250"/>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rgbClr val="FFFFFF">
                    <a:alpha val="70000"/>
                  </a:srgbClr>
                </a:solidFill>
                <a:latin typeface="+mn-lt"/>
              </a:rPr>
              <a:t>A peep at some distant orb has power to raise and purify our thoughts like a strain of sacred music.</a:t>
            </a:r>
          </a:p>
        </p:txBody>
      </p:sp>
      <p:sp>
        <p:nvSpPr>
          <p:cNvPr id="2" name="Picture Placeholder 1">
            <a:extLst>
              <a:ext uri="{FF2B5EF4-FFF2-40B4-BE49-F238E27FC236}">
                <a16:creationId xmlns:a16="http://schemas.microsoft.com/office/drawing/2014/main" id="{EA40228C-56E7-D549-C29E-F30F5892554F}"/>
              </a:ext>
            </a:extLst>
          </p:cNvPr>
          <p:cNvSpPr>
            <a:spLocks noGrp="1"/>
          </p:cNvSpPr>
          <p:nvPr>
            <p:ph type="pic" sz="quarter" idx="17"/>
          </p:nvPr>
        </p:nvSpPr>
        <p:spPr>
          <a:xfrm flipH="1">
            <a:off x="6096000" y="-5478463"/>
            <a:ext cx="3617913" cy="7235826"/>
          </a:xfrm>
        </p:spPr>
        <p:txBody>
          <a:bodyPr/>
          <a:lstStyle/>
          <a:p>
            <a:endParaRPr lang="en-RO"/>
          </a:p>
        </p:txBody>
      </p:sp>
      <p:sp>
        <p:nvSpPr>
          <p:cNvPr id="3" name="Picture Placeholder 2">
            <a:extLst>
              <a:ext uri="{FF2B5EF4-FFF2-40B4-BE49-F238E27FC236}">
                <a16:creationId xmlns:a16="http://schemas.microsoft.com/office/drawing/2014/main" id="{D962C97C-EF73-AA46-8900-10FFEE578EB1}"/>
              </a:ext>
            </a:extLst>
          </p:cNvPr>
          <p:cNvSpPr>
            <a:spLocks noGrp="1"/>
          </p:cNvSpPr>
          <p:nvPr>
            <p:ph type="pic" sz="quarter" idx="14"/>
          </p:nvPr>
        </p:nvSpPr>
        <p:spPr>
          <a:xfrm>
            <a:off x="2478088" y="1757363"/>
            <a:ext cx="3617912" cy="7235825"/>
          </a:xfrm>
        </p:spPr>
        <p:txBody>
          <a:bodyPr/>
          <a:lstStyle/>
          <a:p>
            <a:endParaRPr lang="en-RO"/>
          </a:p>
        </p:txBody>
      </p:sp>
    </p:spTree>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86A1CB14-BD71-E19F-2BDD-F6D78E369ADF}"/>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Clustered chart Style</a:t>
            </a:r>
          </a:p>
        </p:txBody>
      </p:sp>
      <p:sp>
        <p:nvSpPr>
          <p:cNvPr id="3" name="Slide Number Placeholder 2">
            <a:extLst>
              <a:ext uri="{FF2B5EF4-FFF2-40B4-BE49-F238E27FC236}">
                <a16:creationId xmlns:a16="http://schemas.microsoft.com/office/drawing/2014/main" id="{D608F2DB-2A59-DCB7-4124-236B4EA9F792}"/>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2B4C8EDC-3847-644C-A7AA-5B5FD898AA9C}" type="slidenum">
              <a:rPr lang="en-US">
                <a:solidFill>
                  <a:schemeClr val="tx1">
                    <a:alpha val="40000"/>
                  </a:schemeClr>
                </a:solidFill>
                <a:latin typeface="+mn-lt"/>
              </a:rPr>
              <a:pPr defTabSz="914330" fontAlgn="auto">
                <a:spcBef>
                  <a:spcPts val="0"/>
                </a:spcBef>
                <a:spcAft>
                  <a:spcPts val="0"/>
                </a:spcAft>
                <a:defRPr/>
              </a:pPr>
              <a:t>57</a:t>
            </a:fld>
            <a:endParaRPr lang="en-US" dirty="0">
              <a:solidFill>
                <a:schemeClr val="tx1">
                  <a:alpha val="40000"/>
                </a:schemeClr>
              </a:solidFill>
              <a:latin typeface="+mn-lt"/>
            </a:endParaRPr>
          </a:p>
        </p:txBody>
      </p:sp>
      <p:graphicFrame>
        <p:nvGraphicFramePr>
          <p:cNvPr id="103427" name="Chart 3">
            <a:extLst>
              <a:ext uri="{FF2B5EF4-FFF2-40B4-BE49-F238E27FC236}">
                <a16:creationId xmlns:a16="http://schemas.microsoft.com/office/drawing/2014/main" id="{798C60FB-BD48-B84B-3815-416E7FC67A72}"/>
              </a:ext>
            </a:extLst>
          </p:cNvPr>
          <p:cNvGraphicFramePr>
            <a:graphicFrameLocks/>
          </p:cNvGraphicFramePr>
          <p:nvPr/>
        </p:nvGraphicFramePr>
        <p:xfrm>
          <a:off x="1674813" y="2085975"/>
          <a:ext cx="9105900" cy="4010025"/>
        </p:xfrm>
        <a:graphic>
          <a:graphicData uri="http://schemas.openxmlformats.org/presentationml/2006/ole">
            <mc:AlternateContent xmlns:mc="http://schemas.openxmlformats.org/markup-compatibility/2006">
              <mc:Choice xmlns:v="urn:schemas-microsoft-com:vml" Requires="v">
                <p:oleObj name="Chart" r:id="rId2" imgW="9493250" imgH="4184650" progId="Excel.Chart.8">
                  <p:embed/>
                </p:oleObj>
              </mc:Choice>
              <mc:Fallback>
                <p:oleObj name="Chart" r:id="rId2" imgW="9493250" imgH="4184650" progId="Excel.Chart.8">
                  <p:embed/>
                  <p:pic>
                    <p:nvPicPr>
                      <p:cNvPr id="0" name="Chart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2085975"/>
                        <a:ext cx="91059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9BA998CD-7058-474D-045E-88D03644FABD}"/>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Clustered chart Style</a:t>
            </a:r>
          </a:p>
        </p:txBody>
      </p:sp>
      <p:sp>
        <p:nvSpPr>
          <p:cNvPr id="3" name="Slide Number Placeholder 2">
            <a:extLst>
              <a:ext uri="{FF2B5EF4-FFF2-40B4-BE49-F238E27FC236}">
                <a16:creationId xmlns:a16="http://schemas.microsoft.com/office/drawing/2014/main" id="{167F554A-69F4-A976-8DC6-2187C55CC44E}"/>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BEAC2FA4-4263-6F42-A47A-A1B874D7F34E}" type="slidenum">
              <a:rPr lang="en-US">
                <a:solidFill>
                  <a:schemeClr val="tx1">
                    <a:alpha val="40000"/>
                  </a:schemeClr>
                </a:solidFill>
                <a:latin typeface="+mn-lt"/>
              </a:rPr>
              <a:pPr defTabSz="914330" fontAlgn="auto">
                <a:spcBef>
                  <a:spcPts val="0"/>
                </a:spcBef>
                <a:spcAft>
                  <a:spcPts val="0"/>
                </a:spcAft>
                <a:defRPr/>
              </a:pPr>
              <a:t>58</a:t>
            </a:fld>
            <a:endParaRPr lang="en-US" dirty="0">
              <a:solidFill>
                <a:schemeClr val="tx1">
                  <a:alpha val="40000"/>
                </a:schemeClr>
              </a:solidFill>
              <a:latin typeface="+mn-lt"/>
            </a:endParaRPr>
          </a:p>
        </p:txBody>
      </p:sp>
      <p:graphicFrame>
        <p:nvGraphicFramePr>
          <p:cNvPr id="104451" name="Chart 4">
            <a:extLst>
              <a:ext uri="{FF2B5EF4-FFF2-40B4-BE49-F238E27FC236}">
                <a16:creationId xmlns:a16="http://schemas.microsoft.com/office/drawing/2014/main" id="{B174B069-1C04-9B2C-3905-AFB9EE7EBC69}"/>
              </a:ext>
            </a:extLst>
          </p:cNvPr>
          <p:cNvGraphicFramePr>
            <a:graphicFrameLocks/>
          </p:cNvGraphicFramePr>
          <p:nvPr/>
        </p:nvGraphicFramePr>
        <p:xfrm>
          <a:off x="1763713" y="1976438"/>
          <a:ext cx="9024937" cy="4064000"/>
        </p:xfrm>
        <a:graphic>
          <a:graphicData uri="http://schemas.openxmlformats.org/presentationml/2006/ole">
            <mc:AlternateContent xmlns:mc="http://schemas.openxmlformats.org/markup-compatibility/2006">
              <mc:Choice xmlns:v="urn:schemas-microsoft-com:vml" Requires="v">
                <p:oleObj name="Chart" r:id="rId2" imgW="9404350" imgH="4241800" progId="Excel.Chart.8">
                  <p:embed/>
                </p:oleObj>
              </mc:Choice>
              <mc:Fallback>
                <p:oleObj name="Chart" r:id="rId2" imgW="9404350" imgH="4241800" progId="Excel.Chart.8">
                  <p:embed/>
                  <p:pic>
                    <p:nvPicPr>
                      <p:cNvPr id="0" name="Chart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976438"/>
                        <a:ext cx="9024937"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id="{599520D0-EF7A-F612-FC6A-DAAC0D84A8F7}"/>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Clustered chart Style</a:t>
            </a:r>
          </a:p>
        </p:txBody>
      </p:sp>
      <p:sp>
        <p:nvSpPr>
          <p:cNvPr id="3" name="Slide Number Placeholder 2">
            <a:extLst>
              <a:ext uri="{FF2B5EF4-FFF2-40B4-BE49-F238E27FC236}">
                <a16:creationId xmlns:a16="http://schemas.microsoft.com/office/drawing/2014/main" id="{ACD60155-AEFF-D2CC-BB8A-E7AA7ECB75E1}"/>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A37F271D-1237-024F-A77D-0E5051A2C095}" type="slidenum">
              <a:rPr lang="en-US">
                <a:solidFill>
                  <a:schemeClr val="tx1">
                    <a:alpha val="40000"/>
                  </a:schemeClr>
                </a:solidFill>
                <a:latin typeface="+mn-lt"/>
              </a:rPr>
              <a:pPr defTabSz="914330" fontAlgn="auto">
                <a:spcBef>
                  <a:spcPts val="0"/>
                </a:spcBef>
                <a:spcAft>
                  <a:spcPts val="0"/>
                </a:spcAft>
                <a:defRPr/>
              </a:pPr>
              <a:t>59</a:t>
            </a:fld>
            <a:endParaRPr lang="en-US" dirty="0">
              <a:solidFill>
                <a:schemeClr val="tx1">
                  <a:alpha val="40000"/>
                </a:schemeClr>
              </a:solidFill>
              <a:latin typeface="+mn-lt"/>
            </a:endParaRPr>
          </a:p>
        </p:txBody>
      </p:sp>
      <p:graphicFrame>
        <p:nvGraphicFramePr>
          <p:cNvPr id="105475" name="Chart 5">
            <a:extLst>
              <a:ext uri="{FF2B5EF4-FFF2-40B4-BE49-F238E27FC236}">
                <a16:creationId xmlns:a16="http://schemas.microsoft.com/office/drawing/2014/main" id="{054211EB-5B0C-47CB-F33A-CED051BC8216}"/>
              </a:ext>
            </a:extLst>
          </p:cNvPr>
          <p:cNvGraphicFramePr>
            <a:graphicFrameLocks/>
          </p:cNvGraphicFramePr>
          <p:nvPr/>
        </p:nvGraphicFramePr>
        <p:xfrm>
          <a:off x="1778000" y="2074863"/>
          <a:ext cx="8959850" cy="4102100"/>
        </p:xfrm>
        <a:graphic>
          <a:graphicData uri="http://schemas.openxmlformats.org/presentationml/2006/ole">
            <mc:AlternateContent xmlns:mc="http://schemas.openxmlformats.org/markup-compatibility/2006">
              <mc:Choice xmlns:v="urn:schemas-microsoft-com:vml" Requires="v">
                <p:oleObj name="Chart" r:id="rId2" imgW="9340850" imgH="4279900" progId="Excel.Chart.8">
                  <p:embed/>
                </p:oleObj>
              </mc:Choice>
              <mc:Fallback>
                <p:oleObj name="Chart" r:id="rId2" imgW="9340850" imgH="4279900" progId="Excel.Chart.8">
                  <p:embed/>
                  <p:pic>
                    <p:nvPicPr>
                      <p:cNvPr id="0" name="Chart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2074863"/>
                        <a:ext cx="895985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6">
            <a:extLst>
              <a:ext uri="{FF2B5EF4-FFF2-40B4-BE49-F238E27FC236}">
                <a16:creationId xmlns:a16="http://schemas.microsoft.com/office/drawing/2014/main" id="{ABA0113F-8D19-CD17-8401-5DD5A90AA9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988" y="249238"/>
            <a:ext cx="7613650" cy="6858000"/>
          </a:xfrm>
          <a:prstGeom prst="rect">
            <a:avLst/>
          </a:prstGeom>
          <a:noFill/>
          <a:ln>
            <a:noFill/>
          </a:ln>
          <a:extLst>
            <a:ext uri="{909E8E84-426E-40DD-AFC4-6F175D3DCCD1}">
              <a14:hiddenFill xmlns:a14="http://schemas.microsoft.com/office/drawing/2010/main">
                <a:solidFill>
                  <a:srgbClr val="FFFFFF">
                    <a:alpha val="8509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FDC71C3-BE22-EC1F-FA6C-DA8AE6FE50E1}"/>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E6B36E0F-4696-9348-B618-747297989803}" type="slidenum">
              <a:rPr lang="en-US">
                <a:solidFill>
                  <a:schemeClr val="tx1">
                    <a:alpha val="40000"/>
                  </a:schemeClr>
                </a:solidFill>
                <a:latin typeface="+mn-lt"/>
              </a:rPr>
              <a:pPr defTabSz="914330" fontAlgn="auto">
                <a:spcBef>
                  <a:spcPts val="0"/>
                </a:spcBef>
                <a:spcAft>
                  <a:spcPts val="0"/>
                </a:spcAft>
                <a:defRPr/>
              </a:pPr>
              <a:t>6</a:t>
            </a:fld>
            <a:endParaRPr lang="en-US" dirty="0">
              <a:solidFill>
                <a:schemeClr val="tx1">
                  <a:alpha val="40000"/>
                </a:schemeClr>
              </a:solidFill>
              <a:latin typeface="+mn-lt"/>
            </a:endParaRPr>
          </a:p>
        </p:txBody>
      </p:sp>
      <p:sp>
        <p:nvSpPr>
          <p:cNvPr id="51203" name="TextBox 3">
            <a:extLst>
              <a:ext uri="{FF2B5EF4-FFF2-40B4-BE49-F238E27FC236}">
                <a16:creationId xmlns:a16="http://schemas.microsoft.com/office/drawing/2014/main" id="{212FD6B3-A421-6A42-167C-3523543EEDA2}"/>
              </a:ext>
            </a:extLst>
          </p:cNvPr>
          <p:cNvSpPr txBox="1">
            <a:spLocks noChangeArrowheads="1"/>
          </p:cNvSpPr>
          <p:nvPr/>
        </p:nvSpPr>
        <p:spPr bwMode="auto">
          <a:xfrm>
            <a:off x="1924050" y="2659063"/>
            <a:ext cx="20161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6600">
                <a:solidFill>
                  <a:schemeClr val="accent1"/>
                </a:solidFill>
                <a:latin typeface="Playfair Display" pitchFamily="2" charset="77"/>
                <a:ea typeface="Playfair Display" pitchFamily="2" charset="77"/>
                <a:cs typeface="Playfair Display" pitchFamily="2" charset="77"/>
              </a:rPr>
              <a:t>Hello</a:t>
            </a:r>
          </a:p>
        </p:txBody>
      </p:sp>
      <p:sp>
        <p:nvSpPr>
          <p:cNvPr id="51204" name="TextBox 4">
            <a:extLst>
              <a:ext uri="{FF2B5EF4-FFF2-40B4-BE49-F238E27FC236}">
                <a16:creationId xmlns:a16="http://schemas.microsoft.com/office/drawing/2014/main" id="{E08FC205-7D72-3933-F093-5BC7183FA351}"/>
              </a:ext>
            </a:extLst>
          </p:cNvPr>
          <p:cNvSpPr txBox="1">
            <a:spLocks noChangeArrowheads="1"/>
          </p:cNvSpPr>
          <p:nvPr/>
        </p:nvSpPr>
        <p:spPr bwMode="auto">
          <a:xfrm>
            <a:off x="2787650" y="3508375"/>
            <a:ext cx="1511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3600">
                <a:latin typeface="Playfair Display" pitchFamily="2" charset="77"/>
                <a:ea typeface="Playfair Display" pitchFamily="2" charset="77"/>
                <a:cs typeface="Playfair Display" pitchFamily="2" charset="77"/>
              </a:rPr>
              <a:t>People!</a:t>
            </a:r>
          </a:p>
        </p:txBody>
      </p:sp>
      <p:cxnSp>
        <p:nvCxnSpPr>
          <p:cNvPr id="6" name="Straight Connector 5">
            <a:extLst>
              <a:ext uri="{FF2B5EF4-FFF2-40B4-BE49-F238E27FC236}">
                <a16:creationId xmlns:a16="http://schemas.microsoft.com/office/drawing/2014/main" id="{FFEDD868-3A4B-60D5-9C69-E0F627B49AA6}"/>
              </a:ext>
            </a:extLst>
          </p:cNvPr>
          <p:cNvCxnSpPr/>
          <p:nvPr/>
        </p:nvCxnSpPr>
        <p:spPr>
          <a:xfrm flipH="1">
            <a:off x="1970088" y="3678238"/>
            <a:ext cx="715962" cy="71437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1206" name="Group 7">
            <a:extLst>
              <a:ext uri="{FF2B5EF4-FFF2-40B4-BE49-F238E27FC236}">
                <a16:creationId xmlns:a16="http://schemas.microsoft.com/office/drawing/2014/main" id="{BCEB7B6E-D8A0-7116-139F-F612DA4F5A03}"/>
              </a:ext>
            </a:extLst>
          </p:cNvPr>
          <p:cNvGrpSpPr>
            <a:grpSpLocks/>
          </p:cNvGrpSpPr>
          <p:nvPr/>
        </p:nvGrpSpPr>
        <p:grpSpPr bwMode="auto">
          <a:xfrm>
            <a:off x="-80963" y="1160463"/>
            <a:ext cx="2620963" cy="2619375"/>
            <a:chOff x="-1634559" y="2148396"/>
            <a:chExt cx="2619982" cy="2619979"/>
          </a:xfrm>
        </p:grpSpPr>
        <p:cxnSp>
          <p:nvCxnSpPr>
            <p:cNvPr id="9" name="Straight Connector 8">
              <a:extLst>
                <a:ext uri="{FF2B5EF4-FFF2-40B4-BE49-F238E27FC236}">
                  <a16:creationId xmlns:a16="http://schemas.microsoft.com/office/drawing/2014/main" id="{5A715494-4A67-451A-5F9D-BCF0B71584B8}"/>
                </a:ext>
              </a:extLst>
            </p:cNvPr>
            <p:cNvCxnSpPr/>
            <p:nvPr/>
          </p:nvCxnSpPr>
          <p:spPr>
            <a:xfrm flipV="1">
              <a:off x="-1634559" y="2148396"/>
              <a:ext cx="2619982" cy="261997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C3C70D-F5A8-39A7-BC61-7A55C8105AB8}"/>
                </a:ext>
              </a:extLst>
            </p:cNvPr>
            <p:cNvCxnSpPr/>
            <p:nvPr/>
          </p:nvCxnSpPr>
          <p:spPr>
            <a:xfrm>
              <a:off x="985423" y="2148396"/>
              <a:ext cx="0" cy="574808"/>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077EE1-6E2C-E972-70A3-0E9FC2E802D0}"/>
                </a:ext>
              </a:extLst>
            </p:cNvPr>
            <p:cNvCxnSpPr/>
            <p:nvPr/>
          </p:nvCxnSpPr>
          <p:spPr>
            <a:xfrm flipH="1">
              <a:off x="407789" y="2148396"/>
              <a:ext cx="57763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C25D38F6-19E0-F236-4169-EF3CAA39567F}"/>
              </a:ext>
            </a:extLst>
          </p:cNvPr>
          <p:cNvSpPr/>
          <p:nvPr/>
        </p:nvSpPr>
        <p:spPr>
          <a:xfrm>
            <a:off x="5370513" y="0"/>
            <a:ext cx="6821487"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cxnSp>
        <p:nvCxnSpPr>
          <p:cNvPr id="19" name="Straight Connector 18">
            <a:extLst>
              <a:ext uri="{FF2B5EF4-FFF2-40B4-BE49-F238E27FC236}">
                <a16:creationId xmlns:a16="http://schemas.microsoft.com/office/drawing/2014/main" id="{CDD6F126-A88C-2D21-C5CD-60FE87677FBC}"/>
              </a:ext>
            </a:extLst>
          </p:cNvPr>
          <p:cNvCxnSpPr/>
          <p:nvPr/>
        </p:nvCxnSpPr>
        <p:spPr>
          <a:xfrm flipV="1">
            <a:off x="6407150" y="1454150"/>
            <a:ext cx="374650" cy="3746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209" name="TextBox 19">
            <a:extLst>
              <a:ext uri="{FF2B5EF4-FFF2-40B4-BE49-F238E27FC236}">
                <a16:creationId xmlns:a16="http://schemas.microsoft.com/office/drawing/2014/main" id="{D40A24E0-57A9-2D08-DEC5-1DAFEAD10F27}"/>
              </a:ext>
            </a:extLst>
          </p:cNvPr>
          <p:cNvSpPr txBox="1">
            <a:spLocks noChangeArrowheads="1"/>
          </p:cNvSpPr>
          <p:nvPr/>
        </p:nvSpPr>
        <p:spPr bwMode="auto">
          <a:xfrm>
            <a:off x="6781800" y="1603375"/>
            <a:ext cx="1082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This is KULA</a:t>
            </a:r>
          </a:p>
        </p:txBody>
      </p:sp>
      <p:sp>
        <p:nvSpPr>
          <p:cNvPr id="21" name="TextBox 20">
            <a:extLst>
              <a:ext uri="{FF2B5EF4-FFF2-40B4-BE49-F238E27FC236}">
                <a16:creationId xmlns:a16="http://schemas.microsoft.com/office/drawing/2014/main" id="{53958267-B353-58D7-23DB-8AF101874997}"/>
              </a:ext>
            </a:extLst>
          </p:cNvPr>
          <p:cNvSpPr txBox="1"/>
          <p:nvPr/>
        </p:nvSpPr>
        <p:spPr>
          <a:xfrm>
            <a:off x="6781800" y="2261592"/>
            <a:ext cx="3695700" cy="3293209"/>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2000" dirty="0">
                <a:solidFill>
                  <a:schemeClr val="tx1">
                    <a:alpha val="50000"/>
                  </a:schemeClr>
                </a:solidFill>
                <a:latin typeface="+mn-lt"/>
              </a:rPr>
              <a:t>There are many variations of passages of Lorem Ipsum available, but the majority have suffered alteration in some form, by injected </a:t>
            </a:r>
            <a:r>
              <a:rPr lang="en-US" sz="2000" dirty="0" err="1">
                <a:solidFill>
                  <a:schemeClr val="tx1">
                    <a:alpha val="50000"/>
                  </a:schemeClr>
                </a:solidFill>
                <a:latin typeface="+mn-lt"/>
              </a:rPr>
              <a:t>humour</a:t>
            </a:r>
            <a:r>
              <a:rPr lang="en-US" sz="2000" dirty="0">
                <a:solidFill>
                  <a:schemeClr val="tx1">
                    <a:alpha val="50000"/>
                  </a:schemeClr>
                </a:solidFill>
                <a:latin typeface="+mn-lt"/>
              </a:rPr>
              <a:t>, or </a:t>
            </a:r>
            <a:r>
              <a:rPr lang="en-US" sz="2000" dirty="0" err="1">
                <a:solidFill>
                  <a:schemeClr val="tx1">
                    <a:alpha val="50000"/>
                  </a:schemeClr>
                </a:solidFill>
                <a:latin typeface="+mn-lt"/>
              </a:rPr>
              <a:t>randomised</a:t>
            </a:r>
            <a:r>
              <a:rPr lang="en-US" sz="2000" dirty="0">
                <a:solidFill>
                  <a:schemeClr val="tx1">
                    <a:alpha val="50000"/>
                  </a:schemeClr>
                </a:solidFill>
                <a:latin typeface="+mn-lt"/>
              </a:rPr>
              <a:t> words which don’t look even slightly believable.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7D3334D0-0A60-62A5-1AA2-4D565DB6AA74}"/>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Clustered chart Style</a:t>
            </a:r>
          </a:p>
        </p:txBody>
      </p:sp>
      <p:sp>
        <p:nvSpPr>
          <p:cNvPr id="3" name="Slide Number Placeholder 2">
            <a:extLst>
              <a:ext uri="{FF2B5EF4-FFF2-40B4-BE49-F238E27FC236}">
                <a16:creationId xmlns:a16="http://schemas.microsoft.com/office/drawing/2014/main" id="{765C28B8-CC10-4A85-1BBF-0D29184D5478}"/>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B4B429BA-E858-CB41-9E50-CDEAE7F5CFAD}" type="slidenum">
              <a:rPr lang="en-US">
                <a:solidFill>
                  <a:schemeClr val="tx1">
                    <a:alpha val="40000"/>
                  </a:schemeClr>
                </a:solidFill>
                <a:latin typeface="+mn-lt"/>
              </a:rPr>
              <a:pPr defTabSz="914330" fontAlgn="auto">
                <a:spcBef>
                  <a:spcPts val="0"/>
                </a:spcBef>
                <a:spcAft>
                  <a:spcPts val="0"/>
                </a:spcAft>
                <a:defRPr/>
              </a:pPr>
              <a:t>60</a:t>
            </a:fld>
            <a:endParaRPr lang="en-US" dirty="0">
              <a:solidFill>
                <a:schemeClr val="tx1">
                  <a:alpha val="40000"/>
                </a:schemeClr>
              </a:solidFill>
              <a:latin typeface="+mn-lt"/>
            </a:endParaRPr>
          </a:p>
        </p:txBody>
      </p:sp>
      <p:graphicFrame>
        <p:nvGraphicFramePr>
          <p:cNvPr id="106499" name="Chart 4">
            <a:extLst>
              <a:ext uri="{FF2B5EF4-FFF2-40B4-BE49-F238E27FC236}">
                <a16:creationId xmlns:a16="http://schemas.microsoft.com/office/drawing/2014/main" id="{77893D86-475A-DF81-6B1C-936A7CEFDB68}"/>
              </a:ext>
            </a:extLst>
          </p:cNvPr>
          <p:cNvGraphicFramePr>
            <a:graphicFrameLocks/>
          </p:cNvGraphicFramePr>
          <p:nvPr/>
        </p:nvGraphicFramePr>
        <p:xfrm>
          <a:off x="1905000" y="2063750"/>
          <a:ext cx="8623300" cy="4286250"/>
        </p:xfrm>
        <a:graphic>
          <a:graphicData uri="http://schemas.openxmlformats.org/presentationml/2006/ole">
            <mc:AlternateContent xmlns:mc="http://schemas.openxmlformats.org/markup-compatibility/2006">
              <mc:Choice xmlns:v="urn:schemas-microsoft-com:vml" Requires="v">
                <p:oleObj name="Chart" r:id="rId2" imgW="8991600" imgH="4470400" progId="Excel.Chart.8">
                  <p:embed/>
                </p:oleObj>
              </mc:Choice>
              <mc:Fallback>
                <p:oleObj name="Chart" r:id="rId2" imgW="8991600" imgH="4470400" progId="Excel.Chart.8">
                  <p:embed/>
                  <p:pic>
                    <p:nvPicPr>
                      <p:cNvPr id="0" name="Chart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063750"/>
                        <a:ext cx="86233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EC486B3E-6DCF-2A65-C99C-8B895B71E98A}"/>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Clustered chart Style</a:t>
            </a:r>
          </a:p>
        </p:txBody>
      </p:sp>
      <p:sp>
        <p:nvSpPr>
          <p:cNvPr id="3" name="Slide Number Placeholder 2">
            <a:extLst>
              <a:ext uri="{FF2B5EF4-FFF2-40B4-BE49-F238E27FC236}">
                <a16:creationId xmlns:a16="http://schemas.microsoft.com/office/drawing/2014/main" id="{E6E8BC51-BBFF-BF6B-12D2-C18E0D073D84}"/>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51CEEEF2-F6A0-AC4D-ACB8-A1587F1219C6}" type="slidenum">
              <a:rPr lang="en-US">
                <a:solidFill>
                  <a:schemeClr val="tx1">
                    <a:alpha val="40000"/>
                  </a:schemeClr>
                </a:solidFill>
                <a:latin typeface="+mn-lt"/>
              </a:rPr>
              <a:pPr defTabSz="914330" fontAlgn="auto">
                <a:spcBef>
                  <a:spcPts val="0"/>
                </a:spcBef>
                <a:spcAft>
                  <a:spcPts val="0"/>
                </a:spcAft>
                <a:defRPr/>
              </a:pPr>
              <a:t>61</a:t>
            </a:fld>
            <a:endParaRPr lang="en-US" dirty="0">
              <a:solidFill>
                <a:schemeClr val="tx1">
                  <a:alpha val="40000"/>
                </a:schemeClr>
              </a:solidFill>
              <a:latin typeface="+mn-lt"/>
            </a:endParaRPr>
          </a:p>
        </p:txBody>
      </p:sp>
      <p:graphicFrame>
        <p:nvGraphicFramePr>
          <p:cNvPr id="107523" name="Chart 5">
            <a:extLst>
              <a:ext uri="{FF2B5EF4-FFF2-40B4-BE49-F238E27FC236}">
                <a16:creationId xmlns:a16="http://schemas.microsoft.com/office/drawing/2014/main" id="{E9D11198-FE5E-11F7-E165-89F15C4C8C9D}"/>
              </a:ext>
            </a:extLst>
          </p:cNvPr>
          <p:cNvGraphicFramePr>
            <a:graphicFrameLocks/>
          </p:cNvGraphicFramePr>
          <p:nvPr/>
        </p:nvGraphicFramePr>
        <p:xfrm>
          <a:off x="1905000" y="2009775"/>
          <a:ext cx="8821738" cy="4133850"/>
        </p:xfrm>
        <a:graphic>
          <a:graphicData uri="http://schemas.openxmlformats.org/presentationml/2006/ole">
            <mc:AlternateContent xmlns:mc="http://schemas.openxmlformats.org/markup-compatibility/2006">
              <mc:Choice xmlns:v="urn:schemas-microsoft-com:vml" Requires="v">
                <p:oleObj name="Chart" r:id="rId2" imgW="9194800" imgH="4311650" progId="Excel.Chart.8">
                  <p:embed/>
                </p:oleObj>
              </mc:Choice>
              <mc:Fallback>
                <p:oleObj name="Chart" r:id="rId2" imgW="9194800" imgH="4311650" progId="Excel.Chart.8">
                  <p:embed/>
                  <p:pic>
                    <p:nvPicPr>
                      <p:cNvPr id="0" name="Chart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009775"/>
                        <a:ext cx="8821738"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017026C3-5EDE-B317-EAC6-1EF0E14C226D}"/>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Clustered chart Style</a:t>
            </a:r>
          </a:p>
        </p:txBody>
      </p:sp>
      <p:sp>
        <p:nvSpPr>
          <p:cNvPr id="3" name="Slide Number Placeholder 2">
            <a:extLst>
              <a:ext uri="{FF2B5EF4-FFF2-40B4-BE49-F238E27FC236}">
                <a16:creationId xmlns:a16="http://schemas.microsoft.com/office/drawing/2014/main" id="{61C81580-04B4-AC9B-4017-E50D2AE1E80C}"/>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8271A948-9FC6-E344-8A85-BFA63299C11E}" type="slidenum">
              <a:rPr lang="en-US">
                <a:solidFill>
                  <a:schemeClr val="tx1">
                    <a:alpha val="40000"/>
                  </a:schemeClr>
                </a:solidFill>
                <a:latin typeface="+mn-lt"/>
              </a:rPr>
              <a:pPr defTabSz="914330" fontAlgn="auto">
                <a:spcBef>
                  <a:spcPts val="0"/>
                </a:spcBef>
                <a:spcAft>
                  <a:spcPts val="0"/>
                </a:spcAft>
                <a:defRPr/>
              </a:pPr>
              <a:t>62</a:t>
            </a:fld>
            <a:endParaRPr lang="en-US" dirty="0">
              <a:solidFill>
                <a:schemeClr val="tx1">
                  <a:alpha val="40000"/>
                </a:schemeClr>
              </a:solidFill>
              <a:latin typeface="+mn-lt"/>
            </a:endParaRPr>
          </a:p>
        </p:txBody>
      </p:sp>
      <p:graphicFrame>
        <p:nvGraphicFramePr>
          <p:cNvPr id="108547" name="Chart 4">
            <a:extLst>
              <a:ext uri="{FF2B5EF4-FFF2-40B4-BE49-F238E27FC236}">
                <a16:creationId xmlns:a16="http://schemas.microsoft.com/office/drawing/2014/main" id="{73FA0A02-E536-3EF6-1BBE-2F57D241B7F4}"/>
              </a:ext>
            </a:extLst>
          </p:cNvPr>
          <p:cNvGraphicFramePr>
            <a:graphicFrameLocks/>
          </p:cNvGraphicFramePr>
          <p:nvPr/>
        </p:nvGraphicFramePr>
        <p:xfrm>
          <a:off x="1674813" y="2185988"/>
          <a:ext cx="9083675" cy="3857625"/>
        </p:xfrm>
        <a:graphic>
          <a:graphicData uri="http://schemas.openxmlformats.org/presentationml/2006/ole">
            <mc:AlternateContent xmlns:mc="http://schemas.openxmlformats.org/markup-compatibility/2006">
              <mc:Choice xmlns:v="urn:schemas-microsoft-com:vml" Requires="v">
                <p:oleObj name="Chart" r:id="rId2" imgW="9467850" imgH="4025900" progId="Excel.Chart.8">
                  <p:embed/>
                </p:oleObj>
              </mc:Choice>
              <mc:Fallback>
                <p:oleObj name="Chart" r:id="rId2" imgW="9467850" imgH="4025900" progId="Excel.Chart.8">
                  <p:embed/>
                  <p:pic>
                    <p:nvPicPr>
                      <p:cNvPr id="0" name="Chart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2185988"/>
                        <a:ext cx="90836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17BA0C-840A-C2D1-F5F7-7D301AB20F46}"/>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F2FC4EDC-879A-9342-84BF-B18B194155FF}" type="slidenum">
              <a:rPr lang="en-US">
                <a:solidFill>
                  <a:schemeClr val="tx1">
                    <a:alpha val="40000"/>
                  </a:schemeClr>
                </a:solidFill>
                <a:latin typeface="+mn-lt"/>
              </a:rPr>
              <a:pPr defTabSz="914330" fontAlgn="auto">
                <a:spcBef>
                  <a:spcPts val="0"/>
                </a:spcBef>
                <a:spcAft>
                  <a:spcPts val="0"/>
                </a:spcAft>
                <a:defRPr/>
              </a:pPr>
              <a:t>63</a:t>
            </a:fld>
            <a:endParaRPr lang="en-US" dirty="0">
              <a:solidFill>
                <a:schemeClr val="tx1">
                  <a:alpha val="40000"/>
                </a:schemeClr>
              </a:solidFill>
              <a:latin typeface="+mn-lt"/>
            </a:endParaRPr>
          </a:p>
        </p:txBody>
      </p:sp>
      <p:sp>
        <p:nvSpPr>
          <p:cNvPr id="3" name="Rectangle 2">
            <a:extLst>
              <a:ext uri="{FF2B5EF4-FFF2-40B4-BE49-F238E27FC236}">
                <a16:creationId xmlns:a16="http://schemas.microsoft.com/office/drawing/2014/main" id="{D2608ED9-982F-6CCE-B376-3BF1C17C439D}"/>
              </a:ext>
            </a:extLst>
          </p:cNvPr>
          <p:cNvSpPr/>
          <p:nvPr/>
        </p:nvSpPr>
        <p:spPr>
          <a:xfrm>
            <a:off x="1535113" y="1458913"/>
            <a:ext cx="2795587" cy="4398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109572" name="Rectangle 129">
            <a:extLst>
              <a:ext uri="{FF2B5EF4-FFF2-40B4-BE49-F238E27FC236}">
                <a16:creationId xmlns:a16="http://schemas.microsoft.com/office/drawing/2014/main" id="{803C2648-E6A9-9E25-E7B3-2DDDB5C1573A}"/>
              </a:ext>
            </a:extLst>
          </p:cNvPr>
          <p:cNvSpPr>
            <a:spLocks/>
          </p:cNvSpPr>
          <p:nvPr/>
        </p:nvSpPr>
        <p:spPr bwMode="auto">
          <a:xfrm>
            <a:off x="2509838" y="2257425"/>
            <a:ext cx="95885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9pPr>
          </a:lstStyle>
          <a:p>
            <a:pPr eaLnBrk="1" hangingPunct="1"/>
            <a:r>
              <a:rPr lang="en-US" altLang="en-RO" sz="6600">
                <a:solidFill>
                  <a:schemeClr val="accent1"/>
                </a:solidFill>
                <a:ea typeface="Open Sans" panose="020B0606030504020204" pitchFamily="34" charset="0"/>
                <a:cs typeface="Open Sans" panose="020B0606030504020204" pitchFamily="34" charset="0"/>
                <a:sym typeface="Helvetica" pitchFamily="2" charset="0"/>
              </a:rPr>
              <a:t>29</a:t>
            </a:r>
          </a:p>
        </p:txBody>
      </p:sp>
      <p:sp>
        <p:nvSpPr>
          <p:cNvPr id="109573" name="Rectangle 129">
            <a:extLst>
              <a:ext uri="{FF2B5EF4-FFF2-40B4-BE49-F238E27FC236}">
                <a16:creationId xmlns:a16="http://schemas.microsoft.com/office/drawing/2014/main" id="{3301F559-D772-1278-C6D4-EDEF0EE66395}"/>
              </a:ext>
            </a:extLst>
          </p:cNvPr>
          <p:cNvSpPr>
            <a:spLocks/>
          </p:cNvSpPr>
          <p:nvPr/>
        </p:nvSpPr>
        <p:spPr bwMode="auto">
          <a:xfrm>
            <a:off x="2051050" y="2362200"/>
            <a:ext cx="354013"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9pPr>
          </a:lstStyle>
          <a:p>
            <a:pPr algn="r" eaLnBrk="1" hangingPunct="1"/>
            <a:r>
              <a:rPr lang="en-US" altLang="en-RO">
                <a:ea typeface="Open Sans" panose="020B0606030504020204" pitchFamily="34" charset="0"/>
                <a:cs typeface="Open Sans" panose="020B0606030504020204" pitchFamily="34" charset="0"/>
                <a:sym typeface="Helvetica" pitchFamily="2" charset="0"/>
              </a:rPr>
              <a:t>$</a:t>
            </a:r>
          </a:p>
        </p:txBody>
      </p:sp>
      <p:sp>
        <p:nvSpPr>
          <p:cNvPr id="109574" name="Rectangle 129">
            <a:extLst>
              <a:ext uri="{FF2B5EF4-FFF2-40B4-BE49-F238E27FC236}">
                <a16:creationId xmlns:a16="http://schemas.microsoft.com/office/drawing/2014/main" id="{D55C2ED8-C221-D892-3345-740506A4B721}"/>
              </a:ext>
            </a:extLst>
          </p:cNvPr>
          <p:cNvSpPr>
            <a:spLocks/>
          </p:cNvSpPr>
          <p:nvPr/>
        </p:nvSpPr>
        <p:spPr bwMode="auto">
          <a:xfrm>
            <a:off x="1535113" y="3932238"/>
            <a:ext cx="2795587"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9pPr>
          </a:lstStyle>
          <a:p>
            <a:pPr algn="ctr" eaLnBrk="1" hangingPunct="1">
              <a:lnSpc>
                <a:spcPct val="150000"/>
              </a:lnSpc>
            </a:pPr>
            <a:r>
              <a:rPr lang="en-US" altLang="en-RO" sz="1200">
                <a:ea typeface="Open Sans" panose="020B0606030504020204" pitchFamily="34" charset="0"/>
                <a:cs typeface="Open Sans" panose="020B0606030504020204" pitchFamily="34" charset="0"/>
                <a:sym typeface="Helvetica" pitchFamily="2" charset="0"/>
              </a:rPr>
              <a:t>Free Setup</a:t>
            </a:r>
          </a:p>
          <a:p>
            <a:pPr algn="ctr" eaLnBrk="1" hangingPunct="1">
              <a:lnSpc>
                <a:spcPct val="150000"/>
              </a:lnSpc>
            </a:pPr>
            <a:r>
              <a:rPr lang="en-US" altLang="en-RO" sz="1200">
                <a:ea typeface="Open Sans" panose="020B0606030504020204" pitchFamily="34" charset="0"/>
                <a:cs typeface="Open Sans" panose="020B0606030504020204" pitchFamily="34" charset="0"/>
                <a:sym typeface="Helvetica" pitchFamily="2" charset="0"/>
              </a:rPr>
              <a:t>10GB Disk Space</a:t>
            </a:r>
          </a:p>
          <a:p>
            <a:pPr algn="ctr" eaLnBrk="1" hangingPunct="1">
              <a:lnSpc>
                <a:spcPct val="150000"/>
              </a:lnSpc>
            </a:pPr>
            <a:r>
              <a:rPr lang="en-US" altLang="en-RO" sz="1200">
                <a:ea typeface="Open Sans" panose="020B0606030504020204" pitchFamily="34" charset="0"/>
                <a:cs typeface="Open Sans" panose="020B0606030504020204" pitchFamily="34" charset="0"/>
                <a:sym typeface="Helvetica" pitchFamily="2" charset="0"/>
              </a:rPr>
              <a:t>5 email Accounts</a:t>
            </a:r>
          </a:p>
          <a:p>
            <a:pPr algn="ctr" eaLnBrk="1" hangingPunct="1">
              <a:lnSpc>
                <a:spcPct val="150000"/>
              </a:lnSpc>
            </a:pPr>
            <a:r>
              <a:rPr lang="en-US" altLang="en-RO" sz="1200">
                <a:ea typeface="Open Sans" panose="020B0606030504020204" pitchFamily="34" charset="0"/>
                <a:cs typeface="Open Sans" panose="020B0606030504020204" pitchFamily="34" charset="0"/>
                <a:sym typeface="Helvetica" pitchFamily="2" charset="0"/>
              </a:rPr>
              <a:t>Unlimited</a:t>
            </a:r>
          </a:p>
        </p:txBody>
      </p:sp>
      <p:cxnSp>
        <p:nvCxnSpPr>
          <p:cNvPr id="7" name="Straight Connector 6">
            <a:extLst>
              <a:ext uri="{FF2B5EF4-FFF2-40B4-BE49-F238E27FC236}">
                <a16:creationId xmlns:a16="http://schemas.microsoft.com/office/drawing/2014/main" id="{A3199673-09E6-5198-7867-BA14CE88E234}"/>
              </a:ext>
            </a:extLst>
          </p:cNvPr>
          <p:cNvCxnSpPr/>
          <p:nvPr/>
        </p:nvCxnSpPr>
        <p:spPr>
          <a:xfrm>
            <a:off x="1522413" y="3662363"/>
            <a:ext cx="280828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8" name="Rectangle 129">
            <a:extLst>
              <a:ext uri="{FF2B5EF4-FFF2-40B4-BE49-F238E27FC236}">
                <a16:creationId xmlns:a16="http://schemas.microsoft.com/office/drawing/2014/main" id="{CFFA2140-55E3-681D-F78B-B89B669E9050}"/>
              </a:ext>
            </a:extLst>
          </p:cNvPr>
          <p:cNvSpPr>
            <a:spLocks/>
          </p:cNvSpPr>
          <p:nvPr/>
        </p:nvSpPr>
        <p:spPr bwMode="auto">
          <a:xfrm>
            <a:off x="1535113" y="3217863"/>
            <a:ext cx="2795587" cy="346075"/>
          </a:xfrm>
          <a:prstGeom prst="rect">
            <a:avLst/>
          </a:prstGeom>
          <a:noFill/>
          <a:ln>
            <a:noFill/>
          </a:ln>
        </p:spPr>
        <p:txBody>
          <a:bodyPr lIns="0" tIns="0" rIns="0" bIns="0"/>
          <a:lstStyle/>
          <a:p>
            <a:pPr algn="ctr" defTabSz="914330" eaLnBrk="1" fontAlgn="auto" hangingPunct="1">
              <a:lnSpc>
                <a:spcPct val="150000"/>
              </a:lnSpc>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1000" spc="300" dirty="0">
                <a:latin typeface="Open Sans" charset="0"/>
                <a:ea typeface="Open Sans" charset="0"/>
                <a:cs typeface="Open Sans" charset="0"/>
                <a:sym typeface="Helvetica" charset="0"/>
              </a:rPr>
              <a:t>PER MONTH</a:t>
            </a:r>
          </a:p>
        </p:txBody>
      </p:sp>
      <p:sp>
        <p:nvSpPr>
          <p:cNvPr id="9" name="Rectangle 129">
            <a:extLst>
              <a:ext uri="{FF2B5EF4-FFF2-40B4-BE49-F238E27FC236}">
                <a16:creationId xmlns:a16="http://schemas.microsoft.com/office/drawing/2014/main" id="{4F241AF3-2B55-DD62-0319-60FB2A7453EB}"/>
              </a:ext>
            </a:extLst>
          </p:cNvPr>
          <p:cNvSpPr>
            <a:spLocks/>
          </p:cNvSpPr>
          <p:nvPr/>
        </p:nvSpPr>
        <p:spPr bwMode="auto">
          <a:xfrm>
            <a:off x="1522413" y="1857375"/>
            <a:ext cx="2808287" cy="369888"/>
          </a:xfrm>
          <a:prstGeom prst="rect">
            <a:avLst/>
          </a:prstGeom>
          <a:noFill/>
          <a:ln>
            <a:noFill/>
          </a:ln>
        </p:spPr>
        <p:txBody>
          <a:bodyPr lIns="0" tIns="0" rIns="0" bIns="0"/>
          <a:lstStyle/>
          <a:p>
            <a:pPr algn="ctr" defTabSz="914330" eaLnBrk="1" fontAlgn="auto" hangingPunct="1">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b="1" spc="300" dirty="0">
                <a:latin typeface="Open Sans ExtraBold" charset="0"/>
                <a:ea typeface="Open Sans ExtraBold" charset="0"/>
                <a:cs typeface="Open Sans ExtraBold" charset="0"/>
                <a:sym typeface="Helvetica" charset="0"/>
              </a:rPr>
              <a:t>NORMAL</a:t>
            </a:r>
          </a:p>
        </p:txBody>
      </p:sp>
      <p:sp>
        <p:nvSpPr>
          <p:cNvPr id="10" name="Rectangle 9">
            <a:extLst>
              <a:ext uri="{FF2B5EF4-FFF2-40B4-BE49-F238E27FC236}">
                <a16:creationId xmlns:a16="http://schemas.microsoft.com/office/drawing/2014/main" id="{08420F58-87C6-EFA7-5E7D-FE400295E354}"/>
              </a:ext>
            </a:extLst>
          </p:cNvPr>
          <p:cNvSpPr>
            <a:spLocks noChangeArrowheads="1"/>
          </p:cNvSpPr>
          <p:nvPr/>
        </p:nvSpPr>
        <p:spPr bwMode="auto">
          <a:xfrm>
            <a:off x="4427538" y="998538"/>
            <a:ext cx="3336925" cy="5116512"/>
          </a:xfrm>
          <a:prstGeom prst="rect">
            <a:avLst/>
          </a:prstGeom>
          <a:solidFill>
            <a:schemeClr val="bg2"/>
          </a:solidFill>
          <a:ln>
            <a:noFill/>
          </a:ln>
          <a:effectLst>
            <a:outerShdw blurRad="546100" sx="102000" sy="102000" algn="ctr" rotWithShape="0">
              <a:schemeClr val="tx1">
                <a:alpha val="12999"/>
              </a:schemeClr>
            </a:outerShdw>
          </a:effectLst>
        </p:spPr>
        <p:txBody>
          <a:bodyPr anchor="ct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fontAlgn="base">
              <a:spcBef>
                <a:spcPct val="0"/>
              </a:spcBef>
              <a:spcAft>
                <a:spcPct val="0"/>
              </a:spcAft>
              <a:defRPr>
                <a:solidFill>
                  <a:schemeClr val="tx1"/>
                </a:solidFill>
                <a:latin typeface="Open Sans" panose="020B0606030504020204" pitchFamily="34" charset="0"/>
              </a:defRPr>
            </a:lvl6pPr>
            <a:lvl7pPr marL="2971800" indent="-228600" defTabSz="912813" fontAlgn="base">
              <a:spcBef>
                <a:spcPct val="0"/>
              </a:spcBef>
              <a:spcAft>
                <a:spcPct val="0"/>
              </a:spcAft>
              <a:defRPr>
                <a:solidFill>
                  <a:schemeClr val="tx1"/>
                </a:solidFill>
                <a:latin typeface="Open Sans" panose="020B0606030504020204" pitchFamily="34" charset="0"/>
              </a:defRPr>
            </a:lvl7pPr>
            <a:lvl8pPr marL="3429000" indent="-228600" defTabSz="912813" fontAlgn="base">
              <a:spcBef>
                <a:spcPct val="0"/>
              </a:spcBef>
              <a:spcAft>
                <a:spcPct val="0"/>
              </a:spcAft>
              <a:defRPr>
                <a:solidFill>
                  <a:schemeClr val="tx1"/>
                </a:solidFill>
                <a:latin typeface="Open Sans" panose="020B0606030504020204" pitchFamily="34" charset="0"/>
              </a:defRPr>
            </a:lvl8pPr>
            <a:lvl9pPr marL="3886200" indent="-228600" defTabSz="912813" fontAlgn="base">
              <a:spcBef>
                <a:spcPct val="0"/>
              </a:spcBef>
              <a:spcAft>
                <a:spcPct val="0"/>
              </a:spcAft>
              <a:defRPr>
                <a:solidFill>
                  <a:schemeClr val="tx1"/>
                </a:solidFill>
                <a:latin typeface="Open Sans" panose="020B0606030504020204" pitchFamily="34" charset="0"/>
              </a:defRPr>
            </a:lvl9pPr>
          </a:lstStyle>
          <a:p>
            <a:pPr algn="ctr" eaLnBrk="1" hangingPunct="1">
              <a:defRPr/>
            </a:pPr>
            <a:endParaRPr lang="en-RO" altLang="en-RO">
              <a:solidFill>
                <a:srgbClr val="FFFFFF"/>
              </a:solidFill>
            </a:endParaRPr>
          </a:p>
        </p:txBody>
      </p:sp>
      <p:sp>
        <p:nvSpPr>
          <p:cNvPr id="109579" name="Rectangle 129">
            <a:extLst>
              <a:ext uri="{FF2B5EF4-FFF2-40B4-BE49-F238E27FC236}">
                <a16:creationId xmlns:a16="http://schemas.microsoft.com/office/drawing/2014/main" id="{A8DD3BB4-DCA2-EC9B-C7AA-045A04D65B67}"/>
              </a:ext>
            </a:extLst>
          </p:cNvPr>
          <p:cNvSpPr>
            <a:spLocks/>
          </p:cNvSpPr>
          <p:nvPr/>
        </p:nvSpPr>
        <p:spPr bwMode="auto">
          <a:xfrm>
            <a:off x="5673725" y="2157413"/>
            <a:ext cx="9588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9pPr>
          </a:lstStyle>
          <a:p>
            <a:pPr eaLnBrk="1" hangingPunct="1"/>
            <a:r>
              <a:rPr lang="en-US" altLang="en-RO" sz="6600">
                <a:solidFill>
                  <a:schemeClr val="accent1"/>
                </a:solidFill>
                <a:ea typeface="Open Sans" panose="020B0606030504020204" pitchFamily="34" charset="0"/>
                <a:cs typeface="Open Sans" panose="020B0606030504020204" pitchFamily="34" charset="0"/>
                <a:sym typeface="Helvetica" pitchFamily="2" charset="0"/>
              </a:rPr>
              <a:t>49</a:t>
            </a:r>
          </a:p>
        </p:txBody>
      </p:sp>
      <p:sp>
        <p:nvSpPr>
          <p:cNvPr id="109580" name="Rectangle 129">
            <a:extLst>
              <a:ext uri="{FF2B5EF4-FFF2-40B4-BE49-F238E27FC236}">
                <a16:creationId xmlns:a16="http://schemas.microsoft.com/office/drawing/2014/main" id="{9AC673E7-0756-989F-9096-E0080E79171F}"/>
              </a:ext>
            </a:extLst>
          </p:cNvPr>
          <p:cNvSpPr>
            <a:spLocks/>
          </p:cNvSpPr>
          <p:nvPr/>
        </p:nvSpPr>
        <p:spPr bwMode="auto">
          <a:xfrm>
            <a:off x="5213350" y="2260600"/>
            <a:ext cx="354013"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9pPr>
          </a:lstStyle>
          <a:p>
            <a:pPr algn="r" eaLnBrk="1" hangingPunct="1"/>
            <a:r>
              <a:rPr lang="en-US" altLang="en-RO">
                <a:ea typeface="Open Sans" panose="020B0606030504020204" pitchFamily="34" charset="0"/>
                <a:cs typeface="Open Sans" panose="020B0606030504020204" pitchFamily="34" charset="0"/>
                <a:sym typeface="Helvetica" pitchFamily="2" charset="0"/>
              </a:rPr>
              <a:t>$</a:t>
            </a:r>
          </a:p>
        </p:txBody>
      </p:sp>
      <p:sp>
        <p:nvSpPr>
          <p:cNvPr id="109581" name="Rectangle 129">
            <a:extLst>
              <a:ext uri="{FF2B5EF4-FFF2-40B4-BE49-F238E27FC236}">
                <a16:creationId xmlns:a16="http://schemas.microsoft.com/office/drawing/2014/main" id="{8322AF33-4742-CD6E-8FEB-890947966BB9}"/>
              </a:ext>
            </a:extLst>
          </p:cNvPr>
          <p:cNvSpPr>
            <a:spLocks/>
          </p:cNvSpPr>
          <p:nvPr/>
        </p:nvSpPr>
        <p:spPr bwMode="auto">
          <a:xfrm>
            <a:off x="4699000" y="4000500"/>
            <a:ext cx="27940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9pPr>
          </a:lstStyle>
          <a:p>
            <a:pPr algn="ctr" eaLnBrk="1" hangingPunct="1">
              <a:lnSpc>
                <a:spcPct val="150000"/>
              </a:lnSpc>
            </a:pPr>
            <a:r>
              <a:rPr lang="en-US" altLang="en-RO" sz="1200">
                <a:ea typeface="Open Sans" panose="020B0606030504020204" pitchFamily="34" charset="0"/>
                <a:cs typeface="Open Sans" panose="020B0606030504020204" pitchFamily="34" charset="0"/>
                <a:sym typeface="Helvetica" pitchFamily="2" charset="0"/>
              </a:rPr>
              <a:t>Free Setup</a:t>
            </a:r>
          </a:p>
          <a:p>
            <a:pPr algn="ctr" eaLnBrk="1" hangingPunct="1">
              <a:lnSpc>
                <a:spcPct val="150000"/>
              </a:lnSpc>
            </a:pPr>
            <a:r>
              <a:rPr lang="en-US" altLang="en-RO" sz="1200">
                <a:ea typeface="Open Sans" panose="020B0606030504020204" pitchFamily="34" charset="0"/>
                <a:cs typeface="Open Sans" panose="020B0606030504020204" pitchFamily="34" charset="0"/>
                <a:sym typeface="Helvetica" pitchFamily="2" charset="0"/>
              </a:rPr>
              <a:t>12GB Disk Space</a:t>
            </a:r>
          </a:p>
          <a:p>
            <a:pPr algn="ctr" eaLnBrk="1" hangingPunct="1">
              <a:lnSpc>
                <a:spcPct val="150000"/>
              </a:lnSpc>
            </a:pPr>
            <a:r>
              <a:rPr lang="en-US" altLang="en-RO" sz="1200">
                <a:ea typeface="Open Sans" panose="020B0606030504020204" pitchFamily="34" charset="0"/>
                <a:cs typeface="Open Sans" panose="020B0606030504020204" pitchFamily="34" charset="0"/>
                <a:sym typeface="Helvetica" pitchFamily="2" charset="0"/>
              </a:rPr>
              <a:t>10 email Accounts</a:t>
            </a:r>
          </a:p>
          <a:p>
            <a:pPr algn="ctr" eaLnBrk="1" hangingPunct="1">
              <a:lnSpc>
                <a:spcPct val="150000"/>
              </a:lnSpc>
            </a:pPr>
            <a:r>
              <a:rPr lang="en-US" altLang="en-RO" sz="1200">
                <a:ea typeface="Open Sans" panose="020B0606030504020204" pitchFamily="34" charset="0"/>
                <a:cs typeface="Open Sans" panose="020B0606030504020204" pitchFamily="34" charset="0"/>
                <a:sym typeface="Helvetica" pitchFamily="2" charset="0"/>
              </a:rPr>
              <a:t>Unlimited</a:t>
            </a:r>
          </a:p>
          <a:p>
            <a:pPr algn="ctr" eaLnBrk="1" hangingPunct="1">
              <a:lnSpc>
                <a:spcPct val="150000"/>
              </a:lnSpc>
            </a:pPr>
            <a:r>
              <a:rPr lang="en-US" altLang="en-RO" sz="1200">
                <a:ea typeface="Open Sans" panose="020B0606030504020204" pitchFamily="34" charset="0"/>
                <a:cs typeface="Open Sans" panose="020B0606030504020204" pitchFamily="34" charset="0"/>
                <a:sym typeface="Helvetica" pitchFamily="2" charset="0"/>
              </a:rPr>
              <a:t>20 email Accounts</a:t>
            </a:r>
          </a:p>
        </p:txBody>
      </p:sp>
      <p:cxnSp>
        <p:nvCxnSpPr>
          <p:cNvPr id="14" name="Straight Connector 13">
            <a:extLst>
              <a:ext uri="{FF2B5EF4-FFF2-40B4-BE49-F238E27FC236}">
                <a16:creationId xmlns:a16="http://schemas.microsoft.com/office/drawing/2014/main" id="{16545E63-8C36-1552-5B11-1EEACBD67FF8}"/>
              </a:ext>
            </a:extLst>
          </p:cNvPr>
          <p:cNvCxnSpPr/>
          <p:nvPr/>
        </p:nvCxnSpPr>
        <p:spPr>
          <a:xfrm>
            <a:off x="4427538" y="3663950"/>
            <a:ext cx="3336925"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5" name="Rectangle 129">
            <a:extLst>
              <a:ext uri="{FF2B5EF4-FFF2-40B4-BE49-F238E27FC236}">
                <a16:creationId xmlns:a16="http://schemas.microsoft.com/office/drawing/2014/main" id="{28106358-95A7-97EB-986E-6F28A2EEE451}"/>
              </a:ext>
            </a:extLst>
          </p:cNvPr>
          <p:cNvSpPr>
            <a:spLocks/>
          </p:cNvSpPr>
          <p:nvPr/>
        </p:nvSpPr>
        <p:spPr bwMode="auto">
          <a:xfrm>
            <a:off x="4699000" y="3116263"/>
            <a:ext cx="2794000" cy="346075"/>
          </a:xfrm>
          <a:prstGeom prst="rect">
            <a:avLst/>
          </a:prstGeom>
          <a:noFill/>
          <a:ln>
            <a:noFill/>
          </a:ln>
        </p:spPr>
        <p:txBody>
          <a:bodyPr lIns="0" tIns="0" rIns="0" bIns="0"/>
          <a:lstStyle/>
          <a:p>
            <a:pPr algn="ctr" defTabSz="914330" eaLnBrk="1" fontAlgn="auto" hangingPunct="1">
              <a:lnSpc>
                <a:spcPct val="150000"/>
              </a:lnSpc>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1000" spc="300" dirty="0">
                <a:latin typeface="Open Sans" charset="0"/>
                <a:ea typeface="Open Sans" charset="0"/>
                <a:cs typeface="Open Sans" charset="0"/>
                <a:sym typeface="Helvetica" charset="0"/>
              </a:rPr>
              <a:t>PER MONTH</a:t>
            </a:r>
          </a:p>
        </p:txBody>
      </p:sp>
      <p:sp>
        <p:nvSpPr>
          <p:cNvPr id="16" name="Rectangle 129">
            <a:extLst>
              <a:ext uri="{FF2B5EF4-FFF2-40B4-BE49-F238E27FC236}">
                <a16:creationId xmlns:a16="http://schemas.microsoft.com/office/drawing/2014/main" id="{409A398F-51B0-8E42-16DB-3DC17D41204C}"/>
              </a:ext>
            </a:extLst>
          </p:cNvPr>
          <p:cNvSpPr>
            <a:spLocks/>
          </p:cNvSpPr>
          <p:nvPr/>
        </p:nvSpPr>
        <p:spPr bwMode="auto">
          <a:xfrm>
            <a:off x="4686300" y="1485900"/>
            <a:ext cx="2806700" cy="368300"/>
          </a:xfrm>
          <a:prstGeom prst="rect">
            <a:avLst/>
          </a:prstGeom>
          <a:noFill/>
          <a:ln>
            <a:noFill/>
          </a:ln>
        </p:spPr>
        <p:txBody>
          <a:bodyPr lIns="0" tIns="0" rIns="0" bIns="0"/>
          <a:lstStyle/>
          <a:p>
            <a:pPr algn="ctr" defTabSz="914330" eaLnBrk="1" fontAlgn="auto" hangingPunct="1">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b="1" spc="300" dirty="0">
                <a:latin typeface="Open Sans ExtraBold" charset="0"/>
                <a:ea typeface="Open Sans ExtraBold" charset="0"/>
                <a:cs typeface="Open Sans ExtraBold" charset="0"/>
                <a:sym typeface="Helvetica" charset="0"/>
              </a:rPr>
              <a:t>PRO</a:t>
            </a:r>
          </a:p>
        </p:txBody>
      </p:sp>
      <p:sp>
        <p:nvSpPr>
          <p:cNvPr id="17" name="Rectangle 16">
            <a:extLst>
              <a:ext uri="{FF2B5EF4-FFF2-40B4-BE49-F238E27FC236}">
                <a16:creationId xmlns:a16="http://schemas.microsoft.com/office/drawing/2014/main" id="{C9A583E2-FD40-02C5-DBE6-64788E7EFC86}"/>
              </a:ext>
            </a:extLst>
          </p:cNvPr>
          <p:cNvSpPr/>
          <p:nvPr/>
        </p:nvSpPr>
        <p:spPr>
          <a:xfrm>
            <a:off x="7874000" y="1458913"/>
            <a:ext cx="2795588" cy="4398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109586" name="Rectangle 129">
            <a:extLst>
              <a:ext uri="{FF2B5EF4-FFF2-40B4-BE49-F238E27FC236}">
                <a16:creationId xmlns:a16="http://schemas.microsoft.com/office/drawing/2014/main" id="{FEBDC075-7E4B-D75E-21BF-6FDD031B6F41}"/>
              </a:ext>
            </a:extLst>
          </p:cNvPr>
          <p:cNvSpPr>
            <a:spLocks/>
          </p:cNvSpPr>
          <p:nvPr/>
        </p:nvSpPr>
        <p:spPr bwMode="auto">
          <a:xfrm>
            <a:off x="8848725" y="2257425"/>
            <a:ext cx="960438"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9pPr>
          </a:lstStyle>
          <a:p>
            <a:pPr eaLnBrk="1" hangingPunct="1"/>
            <a:r>
              <a:rPr lang="en-US" altLang="en-RO" sz="6600">
                <a:solidFill>
                  <a:schemeClr val="accent1"/>
                </a:solidFill>
                <a:ea typeface="Open Sans" panose="020B0606030504020204" pitchFamily="34" charset="0"/>
                <a:cs typeface="Open Sans" panose="020B0606030504020204" pitchFamily="34" charset="0"/>
                <a:sym typeface="Helvetica" pitchFamily="2" charset="0"/>
              </a:rPr>
              <a:t>89</a:t>
            </a:r>
          </a:p>
        </p:txBody>
      </p:sp>
      <p:sp>
        <p:nvSpPr>
          <p:cNvPr id="109587" name="Rectangle 129">
            <a:extLst>
              <a:ext uri="{FF2B5EF4-FFF2-40B4-BE49-F238E27FC236}">
                <a16:creationId xmlns:a16="http://schemas.microsoft.com/office/drawing/2014/main" id="{F691FC2F-6CEF-FBDA-56F4-320AA1C5E93F}"/>
              </a:ext>
            </a:extLst>
          </p:cNvPr>
          <p:cNvSpPr>
            <a:spLocks/>
          </p:cNvSpPr>
          <p:nvPr/>
        </p:nvSpPr>
        <p:spPr bwMode="auto">
          <a:xfrm>
            <a:off x="8389938" y="2362200"/>
            <a:ext cx="354012"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9pPr>
          </a:lstStyle>
          <a:p>
            <a:pPr algn="r" eaLnBrk="1" hangingPunct="1"/>
            <a:r>
              <a:rPr lang="en-US" altLang="en-RO">
                <a:ea typeface="Open Sans" panose="020B0606030504020204" pitchFamily="34" charset="0"/>
                <a:cs typeface="Open Sans" panose="020B0606030504020204" pitchFamily="34" charset="0"/>
                <a:sym typeface="Helvetica" pitchFamily="2" charset="0"/>
              </a:rPr>
              <a:t>$</a:t>
            </a:r>
          </a:p>
        </p:txBody>
      </p:sp>
      <p:sp>
        <p:nvSpPr>
          <p:cNvPr id="109588" name="Rectangle 129">
            <a:extLst>
              <a:ext uri="{FF2B5EF4-FFF2-40B4-BE49-F238E27FC236}">
                <a16:creationId xmlns:a16="http://schemas.microsoft.com/office/drawing/2014/main" id="{A16E0D53-06B3-9E1F-061A-BBCDB1F68123}"/>
              </a:ext>
            </a:extLst>
          </p:cNvPr>
          <p:cNvSpPr>
            <a:spLocks/>
          </p:cNvSpPr>
          <p:nvPr/>
        </p:nvSpPr>
        <p:spPr bwMode="auto">
          <a:xfrm>
            <a:off x="7874000" y="3932238"/>
            <a:ext cx="2795588"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Open Sans" panose="020B0606030504020204" pitchFamily="34" charset="0"/>
              </a:defRPr>
            </a:lvl9pPr>
          </a:lstStyle>
          <a:p>
            <a:pPr algn="ctr" eaLnBrk="1" hangingPunct="1">
              <a:lnSpc>
                <a:spcPct val="150000"/>
              </a:lnSpc>
            </a:pPr>
            <a:r>
              <a:rPr lang="en-US" altLang="en-RO" sz="1200">
                <a:ea typeface="Open Sans" panose="020B0606030504020204" pitchFamily="34" charset="0"/>
                <a:cs typeface="Open Sans" panose="020B0606030504020204" pitchFamily="34" charset="0"/>
                <a:sym typeface="Helvetica" pitchFamily="2" charset="0"/>
              </a:rPr>
              <a:t>Free Setup</a:t>
            </a:r>
          </a:p>
          <a:p>
            <a:pPr algn="ctr" eaLnBrk="1" hangingPunct="1">
              <a:lnSpc>
                <a:spcPct val="150000"/>
              </a:lnSpc>
            </a:pPr>
            <a:r>
              <a:rPr lang="en-US" altLang="en-RO" sz="1200">
                <a:ea typeface="Open Sans" panose="020B0606030504020204" pitchFamily="34" charset="0"/>
                <a:cs typeface="Open Sans" panose="020B0606030504020204" pitchFamily="34" charset="0"/>
                <a:sym typeface="Helvetica" pitchFamily="2" charset="0"/>
              </a:rPr>
              <a:t>13GB Disk Space</a:t>
            </a:r>
          </a:p>
          <a:p>
            <a:pPr algn="ctr" eaLnBrk="1" hangingPunct="1">
              <a:lnSpc>
                <a:spcPct val="150000"/>
              </a:lnSpc>
            </a:pPr>
            <a:r>
              <a:rPr lang="en-US" altLang="en-RO" sz="1200">
                <a:ea typeface="Open Sans" panose="020B0606030504020204" pitchFamily="34" charset="0"/>
                <a:cs typeface="Open Sans" panose="020B0606030504020204" pitchFamily="34" charset="0"/>
                <a:sym typeface="Helvetica" pitchFamily="2" charset="0"/>
              </a:rPr>
              <a:t>20 email Accounts</a:t>
            </a:r>
          </a:p>
          <a:p>
            <a:pPr algn="ctr" eaLnBrk="1" hangingPunct="1">
              <a:lnSpc>
                <a:spcPct val="150000"/>
              </a:lnSpc>
            </a:pPr>
            <a:r>
              <a:rPr lang="en-US" altLang="en-RO" sz="1200">
                <a:ea typeface="Open Sans" panose="020B0606030504020204" pitchFamily="34" charset="0"/>
                <a:cs typeface="Open Sans" panose="020B0606030504020204" pitchFamily="34" charset="0"/>
                <a:sym typeface="Helvetica" pitchFamily="2" charset="0"/>
              </a:rPr>
              <a:t>Unlimited</a:t>
            </a:r>
          </a:p>
        </p:txBody>
      </p:sp>
      <p:cxnSp>
        <p:nvCxnSpPr>
          <p:cNvPr id="21" name="Straight Connector 20">
            <a:extLst>
              <a:ext uri="{FF2B5EF4-FFF2-40B4-BE49-F238E27FC236}">
                <a16:creationId xmlns:a16="http://schemas.microsoft.com/office/drawing/2014/main" id="{B1AC960B-2E56-3CFE-A942-983B7D5B49E5}"/>
              </a:ext>
            </a:extLst>
          </p:cNvPr>
          <p:cNvCxnSpPr/>
          <p:nvPr/>
        </p:nvCxnSpPr>
        <p:spPr>
          <a:xfrm>
            <a:off x="7861300" y="3662363"/>
            <a:ext cx="2808288"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2" name="Rectangle 129">
            <a:extLst>
              <a:ext uri="{FF2B5EF4-FFF2-40B4-BE49-F238E27FC236}">
                <a16:creationId xmlns:a16="http://schemas.microsoft.com/office/drawing/2014/main" id="{5A7CD100-4794-6AF9-2468-14B8563C8020}"/>
              </a:ext>
            </a:extLst>
          </p:cNvPr>
          <p:cNvSpPr>
            <a:spLocks/>
          </p:cNvSpPr>
          <p:nvPr/>
        </p:nvSpPr>
        <p:spPr bwMode="auto">
          <a:xfrm>
            <a:off x="7874000" y="3217863"/>
            <a:ext cx="2795588" cy="346075"/>
          </a:xfrm>
          <a:prstGeom prst="rect">
            <a:avLst/>
          </a:prstGeom>
          <a:noFill/>
          <a:ln>
            <a:noFill/>
          </a:ln>
        </p:spPr>
        <p:txBody>
          <a:bodyPr lIns="0" tIns="0" rIns="0" bIns="0"/>
          <a:lstStyle/>
          <a:p>
            <a:pPr algn="ctr" defTabSz="914330" eaLnBrk="1" fontAlgn="auto" hangingPunct="1">
              <a:lnSpc>
                <a:spcPct val="150000"/>
              </a:lnSpc>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1000" spc="300" dirty="0">
                <a:latin typeface="Open Sans" charset="0"/>
                <a:ea typeface="Open Sans" charset="0"/>
                <a:cs typeface="Open Sans" charset="0"/>
                <a:sym typeface="Helvetica" charset="0"/>
              </a:rPr>
              <a:t>PER MONTH</a:t>
            </a:r>
          </a:p>
        </p:txBody>
      </p:sp>
      <p:sp>
        <p:nvSpPr>
          <p:cNvPr id="23" name="Rectangle 129">
            <a:extLst>
              <a:ext uri="{FF2B5EF4-FFF2-40B4-BE49-F238E27FC236}">
                <a16:creationId xmlns:a16="http://schemas.microsoft.com/office/drawing/2014/main" id="{7AC42BF8-CDEA-FB24-4633-E344D3CDF2E1}"/>
              </a:ext>
            </a:extLst>
          </p:cNvPr>
          <p:cNvSpPr>
            <a:spLocks/>
          </p:cNvSpPr>
          <p:nvPr/>
        </p:nvSpPr>
        <p:spPr bwMode="auto">
          <a:xfrm>
            <a:off x="7861300" y="1857375"/>
            <a:ext cx="2808288" cy="369888"/>
          </a:xfrm>
          <a:prstGeom prst="rect">
            <a:avLst/>
          </a:prstGeom>
          <a:noFill/>
          <a:ln>
            <a:noFill/>
          </a:ln>
        </p:spPr>
        <p:txBody>
          <a:bodyPr lIns="0" tIns="0" rIns="0" bIns="0"/>
          <a:lstStyle/>
          <a:p>
            <a:pPr algn="ctr" defTabSz="914330" eaLnBrk="1" fontAlgn="auto" hangingPunct="1">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b="1" spc="300" dirty="0">
                <a:latin typeface="Open Sans ExtraBold" charset="0"/>
                <a:ea typeface="Open Sans ExtraBold" charset="0"/>
                <a:cs typeface="Open Sans ExtraBold" charset="0"/>
                <a:sym typeface="Helvetica" charset="0"/>
              </a:rPr>
              <a:t>BEST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C3DD3C77-2DC9-5E4B-C7D4-66046EEA874D}"/>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GB" altLang="en-RO">
                <a:latin typeface="Open Sans" panose="020B0606030504020204" pitchFamily="34" charset="0"/>
                <a:ea typeface="Open Sans" panose="020B0606030504020204" pitchFamily="34" charset="0"/>
                <a:cs typeface="Open Sans" panose="020B0606030504020204" pitchFamily="34" charset="0"/>
              </a:rPr>
              <a:t>Ai nevoie de o prezentare PowerPoint impresionantă? Noi te putem ajuta!</a:t>
            </a:r>
            <a:endParaRPr lang="en-US" altLang="en-RO">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47224599-8754-1DC6-F787-708CADC44EAD}"/>
              </a:ext>
            </a:extLst>
          </p:cNvPr>
          <p:cNvSpPr>
            <a:spLocks noGrp="1"/>
          </p:cNvSpPr>
          <p:nvPr>
            <p:ph type="sldNum" sz="quarter" idx="17"/>
          </p:nvPr>
        </p:nvSpPr>
        <p:spPr>
          <a:xfrm>
            <a:off x="11560052" y="6354830"/>
            <a:ext cx="513735" cy="227164"/>
          </a:xfrm>
        </p:spPr>
        <p:txBody>
          <a:bodyPr rtlCol="0"/>
          <a:lstStyle/>
          <a:p>
            <a:pPr defTabSz="914330" fontAlgn="auto">
              <a:spcBef>
                <a:spcPts val="0"/>
              </a:spcBef>
              <a:spcAft>
                <a:spcPts val="0"/>
              </a:spcAft>
              <a:defRPr/>
            </a:pPr>
            <a:fld id="{4C80B0FE-0FBB-3449-9E10-1EE3264DA3A4}" type="slidenum">
              <a:rPr lang="en-US">
                <a:solidFill>
                  <a:schemeClr val="tx1">
                    <a:alpha val="40000"/>
                  </a:schemeClr>
                </a:solidFill>
                <a:latin typeface="+mn-lt"/>
              </a:rPr>
              <a:pPr defTabSz="914330" fontAlgn="auto">
                <a:spcBef>
                  <a:spcPts val="0"/>
                </a:spcBef>
                <a:spcAft>
                  <a:spcPts val="0"/>
                </a:spcAft>
                <a:defRPr/>
              </a:pPr>
              <a:t>64</a:t>
            </a:fld>
            <a:endParaRPr lang="en-US" dirty="0">
              <a:solidFill>
                <a:schemeClr val="tx1">
                  <a:alpha val="40000"/>
                </a:schemeClr>
              </a:solidFill>
              <a:latin typeface="+mn-lt"/>
            </a:endParaRPr>
          </a:p>
        </p:txBody>
      </p:sp>
      <p:sp>
        <p:nvSpPr>
          <p:cNvPr id="110595" name="TextBox 7">
            <a:extLst>
              <a:ext uri="{FF2B5EF4-FFF2-40B4-BE49-F238E27FC236}">
                <a16:creationId xmlns:a16="http://schemas.microsoft.com/office/drawing/2014/main" id="{AA935EDA-6460-AF7C-37BE-953CEE74A7D9}"/>
              </a:ext>
            </a:extLst>
          </p:cNvPr>
          <p:cNvSpPr txBox="1">
            <a:spLocks noChangeArrowheads="1"/>
          </p:cNvSpPr>
          <p:nvPr/>
        </p:nvSpPr>
        <p:spPr bwMode="auto">
          <a:xfrm>
            <a:off x="1949450" y="2100263"/>
            <a:ext cx="830738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algn="ctr"/>
            <a:r>
              <a:rPr lang="en-GB" altLang="en-RO" sz="1000">
                <a:solidFill>
                  <a:srgbClr val="000000"/>
                </a:solidFill>
              </a:rPr>
              <a:t>La Licenta4Me, îți oferim servicii profesioniste de creare a prezentărilor PowerPoint, cu prețuri începând de la 200 de lei. Fie că este vorba despre o prezentare pentru facultate, un eveniment important sau o întâlnire de afaceri, echipa noastră de experți este aici pentru a te asista.</a:t>
            </a:r>
          </a:p>
          <a:p>
            <a:pPr algn="ctr"/>
            <a:r>
              <a:rPr lang="en-GB" altLang="en-RO" sz="1000">
                <a:solidFill>
                  <a:srgbClr val="000000"/>
                </a:solidFill>
              </a:rPr>
              <a:t>Vizitează </a:t>
            </a:r>
            <a:r>
              <a:rPr lang="en-GB" altLang="en-RO" sz="1000">
                <a:solidFill>
                  <a:srgbClr val="000000"/>
                </a:solidFill>
                <a:hlinkClick r:id="rId2"/>
              </a:rPr>
              <a:t>icenta4me.ro</a:t>
            </a:r>
            <a:r>
              <a:rPr lang="en-GB" altLang="en-RO" sz="1000">
                <a:solidFill>
                  <a:srgbClr val="000000"/>
                </a:solidFill>
              </a:rPr>
              <a:t>  pentru mai multe detalii legate de prețuri și opțiunile disponibile. Alege profesionalismul și calitatea serviciilor noastre pentru a face o impresie memorabilă!</a:t>
            </a:r>
          </a:p>
        </p:txBody>
      </p:sp>
      <p:pic>
        <p:nvPicPr>
          <p:cNvPr id="7" name="Picture Placeholder 6" descr="A poster of people sitting at a table&#10;&#10;Description automatically generated">
            <a:extLst>
              <a:ext uri="{FF2B5EF4-FFF2-40B4-BE49-F238E27FC236}">
                <a16:creationId xmlns:a16="http://schemas.microsoft.com/office/drawing/2014/main" id="{14DDEF7F-FEC4-4860-2031-7C945251B956}"/>
              </a:ext>
            </a:extLst>
          </p:cNvPr>
          <p:cNvPicPr>
            <a:picLocks noGrp="1" noChangeAspect="1"/>
          </p:cNvPicPr>
          <p:nvPr>
            <p:ph type="pic" sz="quarter" idx="14"/>
          </p:nvPr>
        </p:nvPicPr>
        <p:blipFill>
          <a:blip r:embed="rId3"/>
          <a:srcRect t="9283" b="9283"/>
          <a:stretch>
            <a:fillRect/>
          </a:stretch>
        </p:blipFill>
        <p:spPr>
          <a:xfrm>
            <a:off x="2063750" y="4175125"/>
            <a:ext cx="1968500" cy="3471863"/>
          </a:xfrm>
        </p:spPr>
      </p:pic>
      <p:pic>
        <p:nvPicPr>
          <p:cNvPr id="10" name="Picture Placeholder 9" descr="A poster of people sitting at a table&#10;&#10;Description automatically generated">
            <a:extLst>
              <a:ext uri="{FF2B5EF4-FFF2-40B4-BE49-F238E27FC236}">
                <a16:creationId xmlns:a16="http://schemas.microsoft.com/office/drawing/2014/main" id="{C18168F3-3262-0C1D-583E-2C4ABB814F6E}"/>
              </a:ext>
            </a:extLst>
          </p:cNvPr>
          <p:cNvPicPr>
            <a:picLocks noGrp="1" noChangeAspect="1"/>
          </p:cNvPicPr>
          <p:nvPr>
            <p:ph type="pic" sz="quarter" idx="15"/>
          </p:nvPr>
        </p:nvPicPr>
        <p:blipFill>
          <a:blip r:embed="rId3"/>
          <a:srcRect t="9302" b="9302"/>
          <a:stretch>
            <a:fillRect/>
          </a:stretch>
        </p:blipFill>
        <p:spPr>
          <a:xfrm>
            <a:off x="5116513" y="3862388"/>
            <a:ext cx="1968500" cy="3470275"/>
          </a:xfrm>
        </p:spPr>
      </p:pic>
      <p:pic>
        <p:nvPicPr>
          <p:cNvPr id="12" name="Picture Placeholder 11" descr="A poster of people sitting at a table&#10;&#10;Description automatically generated">
            <a:extLst>
              <a:ext uri="{FF2B5EF4-FFF2-40B4-BE49-F238E27FC236}">
                <a16:creationId xmlns:a16="http://schemas.microsoft.com/office/drawing/2014/main" id="{EC9F66EC-123E-BA45-5830-85DA02C1C09B}"/>
              </a:ext>
            </a:extLst>
          </p:cNvPr>
          <p:cNvPicPr>
            <a:picLocks noGrp="1" noChangeAspect="1"/>
          </p:cNvPicPr>
          <p:nvPr>
            <p:ph type="pic" sz="quarter" idx="16"/>
          </p:nvPr>
        </p:nvPicPr>
        <p:blipFill>
          <a:blip r:embed="rId3"/>
          <a:srcRect t="9335" b="9335"/>
          <a:stretch>
            <a:fillRect/>
          </a:stretch>
        </p:blipFill>
        <p:spPr>
          <a:xfrm>
            <a:off x="8169275" y="4487863"/>
            <a:ext cx="1970088" cy="3470275"/>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532E1ECA-3FDF-6B0C-C35A-FB039F58DB4A}"/>
              </a:ext>
            </a:extLst>
          </p:cNvPr>
          <p:cNvSpPr>
            <a:spLocks noGrp="1" noChangeArrowheads="1"/>
          </p:cNvSpPr>
          <p:nvPr>
            <p:ph type="title"/>
          </p:nvPr>
        </p:nvSpPr>
        <p:spPr bwMode="auto">
          <a:xfrm>
            <a:off x="1955800" y="965200"/>
            <a:ext cx="3417888" cy="1141413"/>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WATCH</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DEVICE</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a:t>
            </a:r>
          </a:p>
        </p:txBody>
      </p:sp>
      <p:sp>
        <p:nvSpPr>
          <p:cNvPr id="10" name="TextBox 9">
            <a:extLst>
              <a:ext uri="{FF2B5EF4-FFF2-40B4-BE49-F238E27FC236}">
                <a16:creationId xmlns:a16="http://schemas.microsoft.com/office/drawing/2014/main" id="{E06CE287-0753-4F4E-3266-2AFE60DEDFAC}"/>
              </a:ext>
            </a:extLst>
          </p:cNvPr>
          <p:cNvSpPr txBox="1"/>
          <p:nvPr/>
        </p:nvSpPr>
        <p:spPr>
          <a:xfrm>
            <a:off x="8829675" y="1504950"/>
            <a:ext cx="2174875" cy="277813"/>
          </a:xfrm>
          <a:prstGeom prst="rect">
            <a:avLst/>
          </a:prstGeom>
          <a:noFill/>
        </p:spPr>
        <p:txBody>
          <a:bodyPr wrap="none" lIns="0" rIns="0">
            <a:spAutoFit/>
          </a:bodyPr>
          <a:lstStyle/>
          <a:p>
            <a:pPr defTabSz="914330" eaLnBrk="1" fontAlgn="auto" hangingPunct="1">
              <a:spcBef>
                <a:spcPts val="0"/>
              </a:spcBef>
              <a:spcAft>
                <a:spcPts val="0"/>
              </a:spcAft>
              <a:defRPr/>
            </a:pPr>
            <a:r>
              <a:rPr lang="en-US" sz="1200" b="1" spc="300" dirty="0">
                <a:latin typeface="Open Sans ExtraBold" charset="0"/>
                <a:ea typeface="Open Sans ExtraBold" charset="0"/>
                <a:cs typeface="Open Sans ExtraBold" charset="0"/>
              </a:rPr>
              <a:t>SERVICE TITLE HERE</a:t>
            </a:r>
          </a:p>
        </p:txBody>
      </p:sp>
      <p:sp>
        <p:nvSpPr>
          <p:cNvPr id="11" name="TextBox 10">
            <a:extLst>
              <a:ext uri="{FF2B5EF4-FFF2-40B4-BE49-F238E27FC236}">
                <a16:creationId xmlns:a16="http://schemas.microsoft.com/office/drawing/2014/main" id="{5675509F-D5E4-E5A2-23CE-51FF35F31FFA}"/>
              </a:ext>
            </a:extLst>
          </p:cNvPr>
          <p:cNvSpPr txBox="1"/>
          <p:nvPr/>
        </p:nvSpPr>
        <p:spPr>
          <a:xfrm>
            <a:off x="8829020" y="1927308"/>
            <a:ext cx="2243534" cy="646331"/>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mn-lt"/>
              </a:rPr>
              <a:t>A peep at some distant orb has power to raise and purify our thoughts like a strain of sacred music.</a:t>
            </a:r>
          </a:p>
        </p:txBody>
      </p:sp>
      <p:sp>
        <p:nvSpPr>
          <p:cNvPr id="13" name="Oval 12">
            <a:extLst>
              <a:ext uri="{FF2B5EF4-FFF2-40B4-BE49-F238E27FC236}">
                <a16:creationId xmlns:a16="http://schemas.microsoft.com/office/drawing/2014/main" id="{44AD62CA-732E-72B0-59FA-8CE08FE43923}"/>
              </a:ext>
            </a:extLst>
          </p:cNvPr>
          <p:cNvSpPr/>
          <p:nvPr/>
        </p:nvSpPr>
        <p:spPr>
          <a:xfrm>
            <a:off x="7854950" y="1600200"/>
            <a:ext cx="701675" cy="7016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endParaRPr lang="en-US" sz="2400" b="1" dirty="0">
              <a:solidFill>
                <a:schemeClr val="tx1"/>
              </a:solidFill>
              <a:ea typeface="Open Sans ExtraBold" charset="0"/>
              <a:cs typeface="Open Sans ExtraBold" charset="0"/>
            </a:endParaRPr>
          </a:p>
        </p:txBody>
      </p:sp>
      <p:sp>
        <p:nvSpPr>
          <p:cNvPr id="15" name="TextBox 14">
            <a:extLst>
              <a:ext uri="{FF2B5EF4-FFF2-40B4-BE49-F238E27FC236}">
                <a16:creationId xmlns:a16="http://schemas.microsoft.com/office/drawing/2014/main" id="{7301FD75-967C-8733-AE7A-4D7CE3AEB44F}"/>
              </a:ext>
            </a:extLst>
          </p:cNvPr>
          <p:cNvSpPr txBox="1"/>
          <p:nvPr/>
        </p:nvSpPr>
        <p:spPr>
          <a:xfrm>
            <a:off x="8829675" y="4694238"/>
            <a:ext cx="2174875" cy="277812"/>
          </a:xfrm>
          <a:prstGeom prst="rect">
            <a:avLst/>
          </a:prstGeom>
          <a:noFill/>
        </p:spPr>
        <p:txBody>
          <a:bodyPr wrap="none" lIns="0" rIns="0">
            <a:spAutoFit/>
          </a:bodyPr>
          <a:lstStyle/>
          <a:p>
            <a:pPr defTabSz="914330" eaLnBrk="1" fontAlgn="auto" hangingPunct="1">
              <a:spcBef>
                <a:spcPts val="0"/>
              </a:spcBef>
              <a:spcAft>
                <a:spcPts val="0"/>
              </a:spcAft>
              <a:defRPr/>
            </a:pPr>
            <a:r>
              <a:rPr lang="en-US" sz="1200" b="1" spc="300" dirty="0">
                <a:latin typeface="Open Sans ExtraBold" charset="0"/>
                <a:ea typeface="Open Sans ExtraBold" charset="0"/>
                <a:cs typeface="Open Sans ExtraBold" charset="0"/>
              </a:rPr>
              <a:t>SERVICE TITLE HERE</a:t>
            </a:r>
          </a:p>
        </p:txBody>
      </p:sp>
      <p:sp>
        <p:nvSpPr>
          <p:cNvPr id="16" name="TextBox 15">
            <a:extLst>
              <a:ext uri="{FF2B5EF4-FFF2-40B4-BE49-F238E27FC236}">
                <a16:creationId xmlns:a16="http://schemas.microsoft.com/office/drawing/2014/main" id="{BB95B0BD-95C3-8619-46D3-817F8064BA1A}"/>
              </a:ext>
            </a:extLst>
          </p:cNvPr>
          <p:cNvSpPr txBox="1"/>
          <p:nvPr/>
        </p:nvSpPr>
        <p:spPr>
          <a:xfrm>
            <a:off x="8829020" y="5116784"/>
            <a:ext cx="2243534" cy="646331"/>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mn-lt"/>
              </a:rPr>
              <a:t>A peep at some distant orb has power to raise and purify our thoughts like a strain of sacred music.</a:t>
            </a:r>
          </a:p>
        </p:txBody>
      </p:sp>
      <p:sp>
        <p:nvSpPr>
          <p:cNvPr id="18" name="Oval 17">
            <a:extLst>
              <a:ext uri="{FF2B5EF4-FFF2-40B4-BE49-F238E27FC236}">
                <a16:creationId xmlns:a16="http://schemas.microsoft.com/office/drawing/2014/main" id="{8D29DC49-A904-1E25-FF93-CA5C6F5463B5}"/>
              </a:ext>
            </a:extLst>
          </p:cNvPr>
          <p:cNvSpPr/>
          <p:nvPr/>
        </p:nvSpPr>
        <p:spPr>
          <a:xfrm>
            <a:off x="7854950" y="4789488"/>
            <a:ext cx="701675" cy="7016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endParaRPr lang="en-US" sz="2400" b="1" dirty="0">
              <a:solidFill>
                <a:schemeClr val="tx1"/>
              </a:solidFill>
              <a:ea typeface="Open Sans ExtraBold" charset="0"/>
              <a:cs typeface="Open Sans ExtraBold" charset="0"/>
            </a:endParaRPr>
          </a:p>
        </p:txBody>
      </p:sp>
      <p:sp>
        <p:nvSpPr>
          <p:cNvPr id="20" name="TextBox 19">
            <a:extLst>
              <a:ext uri="{FF2B5EF4-FFF2-40B4-BE49-F238E27FC236}">
                <a16:creationId xmlns:a16="http://schemas.microsoft.com/office/drawing/2014/main" id="{AF087FD8-C639-8D58-0218-6D10ADD27612}"/>
              </a:ext>
            </a:extLst>
          </p:cNvPr>
          <p:cNvSpPr txBox="1"/>
          <p:nvPr/>
        </p:nvSpPr>
        <p:spPr>
          <a:xfrm>
            <a:off x="8829675" y="3146425"/>
            <a:ext cx="2174875" cy="276225"/>
          </a:xfrm>
          <a:prstGeom prst="rect">
            <a:avLst/>
          </a:prstGeom>
          <a:noFill/>
        </p:spPr>
        <p:txBody>
          <a:bodyPr wrap="none" lIns="0" rIns="0">
            <a:spAutoFit/>
          </a:bodyPr>
          <a:lstStyle/>
          <a:p>
            <a:pPr defTabSz="914330" eaLnBrk="1" fontAlgn="auto" hangingPunct="1">
              <a:spcBef>
                <a:spcPts val="0"/>
              </a:spcBef>
              <a:spcAft>
                <a:spcPts val="0"/>
              </a:spcAft>
              <a:defRPr/>
            </a:pPr>
            <a:r>
              <a:rPr lang="en-US" sz="1200" b="1" spc="300" dirty="0">
                <a:latin typeface="Open Sans ExtraBold" charset="0"/>
                <a:ea typeface="Open Sans ExtraBold" charset="0"/>
                <a:cs typeface="Open Sans ExtraBold" charset="0"/>
              </a:rPr>
              <a:t>SERVICE TITLE HERE</a:t>
            </a:r>
          </a:p>
        </p:txBody>
      </p:sp>
      <p:sp>
        <p:nvSpPr>
          <p:cNvPr id="21" name="TextBox 20">
            <a:extLst>
              <a:ext uri="{FF2B5EF4-FFF2-40B4-BE49-F238E27FC236}">
                <a16:creationId xmlns:a16="http://schemas.microsoft.com/office/drawing/2014/main" id="{BF05ED92-470B-0CE9-E14F-1430FD676AEC}"/>
              </a:ext>
            </a:extLst>
          </p:cNvPr>
          <p:cNvSpPr txBox="1"/>
          <p:nvPr/>
        </p:nvSpPr>
        <p:spPr>
          <a:xfrm>
            <a:off x="8829020" y="3567571"/>
            <a:ext cx="2243534" cy="646331"/>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mn-lt"/>
              </a:rPr>
              <a:t>A peep at some distant orb has power to raise and purify our thoughts like a strain of sacred music.</a:t>
            </a:r>
          </a:p>
        </p:txBody>
      </p:sp>
      <p:sp>
        <p:nvSpPr>
          <p:cNvPr id="23" name="Oval 22">
            <a:extLst>
              <a:ext uri="{FF2B5EF4-FFF2-40B4-BE49-F238E27FC236}">
                <a16:creationId xmlns:a16="http://schemas.microsoft.com/office/drawing/2014/main" id="{40AFA4FE-BE41-5B41-ECFC-4BA77EE24A62}"/>
              </a:ext>
            </a:extLst>
          </p:cNvPr>
          <p:cNvSpPr/>
          <p:nvPr/>
        </p:nvSpPr>
        <p:spPr>
          <a:xfrm>
            <a:off x="7854950" y="3240088"/>
            <a:ext cx="701675" cy="7016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endParaRPr lang="en-US" sz="2400" b="1" dirty="0">
              <a:solidFill>
                <a:schemeClr val="tx1"/>
              </a:solidFill>
              <a:ea typeface="Open Sans ExtraBold" charset="0"/>
              <a:cs typeface="Open Sans ExtraBold" charset="0"/>
            </a:endParaRPr>
          </a:p>
        </p:txBody>
      </p:sp>
      <p:sp>
        <p:nvSpPr>
          <p:cNvPr id="111627" name="Shape 3624">
            <a:extLst>
              <a:ext uri="{FF2B5EF4-FFF2-40B4-BE49-F238E27FC236}">
                <a16:creationId xmlns:a16="http://schemas.microsoft.com/office/drawing/2014/main" id="{8886AFB5-B6B6-D821-A229-225442CDBADB}"/>
              </a:ext>
            </a:extLst>
          </p:cNvPr>
          <p:cNvSpPr>
            <a:spLocks/>
          </p:cNvSpPr>
          <p:nvPr/>
        </p:nvSpPr>
        <p:spPr bwMode="auto">
          <a:xfrm>
            <a:off x="8034338" y="1776413"/>
            <a:ext cx="339725" cy="339725"/>
          </a:xfrm>
          <a:custGeom>
            <a:avLst/>
            <a:gdLst>
              <a:gd name="T0" fmla="*/ 2669845 w 21600"/>
              <a:gd name="T1" fmla="*/ 2669845 h 21600"/>
              <a:gd name="T2" fmla="*/ 2669845 w 21600"/>
              <a:gd name="T3" fmla="*/ 2669845 h 21600"/>
              <a:gd name="T4" fmla="*/ 2669845 w 21600"/>
              <a:gd name="T5" fmla="*/ 2669845 h 21600"/>
              <a:gd name="T6" fmla="*/ 2669845 w 21600"/>
              <a:gd name="T7" fmla="*/ 266984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tx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en-RO"/>
          </a:p>
        </p:txBody>
      </p:sp>
      <p:sp>
        <p:nvSpPr>
          <p:cNvPr id="111628" name="Shape 3627">
            <a:extLst>
              <a:ext uri="{FF2B5EF4-FFF2-40B4-BE49-F238E27FC236}">
                <a16:creationId xmlns:a16="http://schemas.microsoft.com/office/drawing/2014/main" id="{675DC054-4EF7-9601-4E5D-75C78F69B437}"/>
              </a:ext>
            </a:extLst>
          </p:cNvPr>
          <p:cNvSpPr>
            <a:spLocks/>
          </p:cNvSpPr>
          <p:nvPr/>
        </p:nvSpPr>
        <p:spPr bwMode="auto">
          <a:xfrm>
            <a:off x="8034338" y="3436938"/>
            <a:ext cx="339725" cy="307975"/>
          </a:xfrm>
          <a:custGeom>
            <a:avLst/>
            <a:gdLst>
              <a:gd name="T0" fmla="*/ 2669845 w 21600"/>
              <a:gd name="T1" fmla="*/ 2200296 h 21600"/>
              <a:gd name="T2" fmla="*/ 2669845 w 21600"/>
              <a:gd name="T3" fmla="*/ 2200296 h 21600"/>
              <a:gd name="T4" fmla="*/ 2669845 w 21600"/>
              <a:gd name="T5" fmla="*/ 2200296 h 21600"/>
              <a:gd name="T6" fmla="*/ 2669845 w 21600"/>
              <a:gd name="T7" fmla="*/ 220029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tx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en-RO"/>
          </a:p>
        </p:txBody>
      </p:sp>
      <p:sp>
        <p:nvSpPr>
          <p:cNvPr id="111629" name="Shape 3647">
            <a:extLst>
              <a:ext uri="{FF2B5EF4-FFF2-40B4-BE49-F238E27FC236}">
                <a16:creationId xmlns:a16="http://schemas.microsoft.com/office/drawing/2014/main" id="{BEB28713-967C-1055-86E6-FA9FAA392C65}"/>
              </a:ext>
            </a:extLst>
          </p:cNvPr>
          <p:cNvSpPr>
            <a:spLocks/>
          </p:cNvSpPr>
          <p:nvPr/>
        </p:nvSpPr>
        <p:spPr bwMode="auto">
          <a:xfrm>
            <a:off x="8050213" y="4984750"/>
            <a:ext cx="307975" cy="339725"/>
          </a:xfrm>
          <a:custGeom>
            <a:avLst/>
            <a:gdLst>
              <a:gd name="T0" fmla="*/ 2200296 w 21600"/>
              <a:gd name="T1" fmla="*/ 2669845 h 21600"/>
              <a:gd name="T2" fmla="*/ 2200296 w 21600"/>
              <a:gd name="T3" fmla="*/ 2669845 h 21600"/>
              <a:gd name="T4" fmla="*/ 2200296 w 21600"/>
              <a:gd name="T5" fmla="*/ 2669845 h 21600"/>
              <a:gd name="T6" fmla="*/ 2200296 w 21600"/>
              <a:gd name="T7" fmla="*/ 266984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tx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en-RO"/>
          </a:p>
        </p:txBody>
      </p:sp>
      <p:sp>
        <p:nvSpPr>
          <p:cNvPr id="32" name="TextBox 31">
            <a:extLst>
              <a:ext uri="{FF2B5EF4-FFF2-40B4-BE49-F238E27FC236}">
                <a16:creationId xmlns:a16="http://schemas.microsoft.com/office/drawing/2014/main" id="{0786C697-A53D-E5BB-4E66-DE7CD68491BF}"/>
              </a:ext>
            </a:extLst>
          </p:cNvPr>
          <p:cNvSpPr txBox="1"/>
          <p:nvPr/>
        </p:nvSpPr>
        <p:spPr>
          <a:xfrm>
            <a:off x="1955800" y="2573639"/>
            <a:ext cx="2199195" cy="1275734"/>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 or a noble picture, or a passage from the grander poets. It always does one good. </a:t>
            </a:r>
          </a:p>
        </p:txBody>
      </p:sp>
      <p:pic>
        <p:nvPicPr>
          <p:cNvPr id="8" name="Picture Placeholder 7" descr="A microscope and pen on a book&#10;&#10;Description automatically generated">
            <a:extLst>
              <a:ext uri="{FF2B5EF4-FFF2-40B4-BE49-F238E27FC236}">
                <a16:creationId xmlns:a16="http://schemas.microsoft.com/office/drawing/2014/main" id="{7F3132EF-3888-B995-26D3-46A3C5300247}"/>
              </a:ext>
            </a:extLst>
          </p:cNvPr>
          <p:cNvPicPr>
            <a:picLocks noGrp="1" noChangeAspect="1"/>
          </p:cNvPicPr>
          <p:nvPr>
            <p:ph type="pic" sz="quarter" idx="14"/>
          </p:nvPr>
        </p:nvPicPr>
        <p:blipFill rotWithShape="1">
          <a:blip r:embed="rId2"/>
          <a:srcRect l="14884" t="-358" r="49530" b="358"/>
          <a:stretch/>
        </p:blipFill>
        <p:spPr>
          <a:xfrm>
            <a:off x="5154613" y="2443163"/>
            <a:ext cx="1738312" cy="2176462"/>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2">
            <a:extLst>
              <a:ext uri="{FF2B5EF4-FFF2-40B4-BE49-F238E27FC236}">
                <a16:creationId xmlns:a16="http://schemas.microsoft.com/office/drawing/2014/main" id="{E0F74907-5631-61B3-D34B-3026435181F7}"/>
              </a:ext>
            </a:extLst>
          </p:cNvPr>
          <p:cNvSpPr>
            <a:spLocks noGrp="1" noChangeArrowheads="1"/>
          </p:cNvSpPr>
          <p:nvPr>
            <p:ph type="title"/>
          </p:nvPr>
        </p:nvSpPr>
        <p:spPr bwMode="auto">
          <a:xfrm>
            <a:off x="376238" y="706438"/>
            <a:ext cx="5357812" cy="1141412"/>
          </a:xfrm>
        </p:spPr>
        <p:txBody>
          <a:bodyPr wrap="square" numCol="1" compatLnSpc="1">
            <a:prstTxWarp prst="textNoShape">
              <a:avLst/>
            </a:prstTxWarp>
          </a:bodyPr>
          <a:lstStyle/>
          <a:p>
            <a:pPr algn="ctr" eaLnBrk="1" hangingPunct="1"/>
            <a:r>
              <a:rPr lang="en-GB" altLang="en-RO">
                <a:latin typeface="Open Sans" panose="020B0606030504020204" pitchFamily="34" charset="0"/>
                <a:ea typeface="Open Sans" panose="020B0606030504020204" pitchFamily="34" charset="0"/>
                <a:cs typeface="Open Sans" panose="020B0606030504020204" pitchFamily="34" charset="0"/>
              </a:rPr>
              <a:t>Ai nevoie de o prezentare PowerPoint impresionantă? Noi te putem ajuta!</a:t>
            </a:r>
            <a:endParaRPr lang="en-US" altLang="en-RO">
              <a:latin typeface="Open Sans" panose="020B0606030504020204" pitchFamily="34" charset="0"/>
              <a:ea typeface="Open Sans" panose="020B0606030504020204" pitchFamily="34" charset="0"/>
              <a:cs typeface="Open Sans" panose="020B0606030504020204" pitchFamily="34" charset="0"/>
            </a:endParaRPr>
          </a:p>
        </p:txBody>
      </p:sp>
      <p:sp>
        <p:nvSpPr>
          <p:cNvPr id="112642" name="TextBox 9">
            <a:extLst>
              <a:ext uri="{FF2B5EF4-FFF2-40B4-BE49-F238E27FC236}">
                <a16:creationId xmlns:a16="http://schemas.microsoft.com/office/drawing/2014/main" id="{AB7161D6-562B-D9CB-06AF-56FC41A9AFF9}"/>
              </a:ext>
            </a:extLst>
          </p:cNvPr>
          <p:cNvSpPr txBox="1">
            <a:spLocks noChangeArrowheads="1"/>
          </p:cNvSpPr>
          <p:nvPr/>
        </p:nvSpPr>
        <p:spPr bwMode="auto">
          <a:xfrm>
            <a:off x="1316038" y="2763838"/>
            <a:ext cx="34782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algn="just"/>
            <a:r>
              <a:rPr lang="en-GB" altLang="en-RO" sz="1000">
                <a:solidFill>
                  <a:srgbClr val="000000"/>
                </a:solidFill>
              </a:rPr>
              <a:t>La Licenta4Me, îți oferim servicii profesioniste de creare a prezentărilor PowerPoint, cu prețuri începând de la 200 de lei. Fie că este vorba despre o prezentare pentru facultate, un eveniment important sau o întâlnire de afaceri, echipa noastră de experți este aici pentru a te asista.</a:t>
            </a:r>
          </a:p>
          <a:p>
            <a:pPr algn="just"/>
            <a:r>
              <a:rPr lang="en-GB" altLang="en-RO" sz="1000">
                <a:solidFill>
                  <a:srgbClr val="000000"/>
                </a:solidFill>
              </a:rPr>
              <a:t>Vizitează </a:t>
            </a:r>
            <a:r>
              <a:rPr lang="en-GB" altLang="en-RO" sz="1000">
                <a:solidFill>
                  <a:srgbClr val="000000"/>
                </a:solidFill>
                <a:hlinkClick r:id="rId2"/>
              </a:rPr>
              <a:t>icenta4me.ro</a:t>
            </a:r>
            <a:r>
              <a:rPr lang="en-GB" altLang="en-RO" sz="1000">
                <a:solidFill>
                  <a:srgbClr val="000000"/>
                </a:solidFill>
              </a:rPr>
              <a:t>  pentru mai multe detalii legate de prețuri și opțiunile disponibile. Alege profesionalismul și calitatea serviciilor noastre pentru a face o impresie memorabilă!</a:t>
            </a:r>
          </a:p>
        </p:txBody>
      </p:sp>
      <p:pic>
        <p:nvPicPr>
          <p:cNvPr id="4" name="Picture Placeholder 3" descr="A person sitting at a computer&#10;&#10;Description automatically generated">
            <a:extLst>
              <a:ext uri="{FF2B5EF4-FFF2-40B4-BE49-F238E27FC236}">
                <a16:creationId xmlns:a16="http://schemas.microsoft.com/office/drawing/2014/main" id="{2609A310-76BF-0059-B0A7-6505613CB7FD}"/>
              </a:ext>
            </a:extLst>
          </p:cNvPr>
          <p:cNvPicPr>
            <a:picLocks noGrp="1" noChangeAspect="1"/>
          </p:cNvPicPr>
          <p:nvPr>
            <p:ph type="pic" sz="quarter" idx="14"/>
          </p:nvPr>
        </p:nvPicPr>
        <p:blipFill>
          <a:blip r:embed="rId3"/>
          <a:srcRect l="6319" r="6319"/>
          <a:stretch>
            <a:fillRect/>
          </a:stretch>
        </p:blipFill>
        <p:spPr>
          <a:xfrm>
            <a:off x="5967413" y="1847850"/>
            <a:ext cx="4927600" cy="2763838"/>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2">
            <a:extLst>
              <a:ext uri="{FF2B5EF4-FFF2-40B4-BE49-F238E27FC236}">
                <a16:creationId xmlns:a16="http://schemas.microsoft.com/office/drawing/2014/main" id="{28F99AC2-90EF-3ECF-4F24-1F181DEC2BE4}"/>
              </a:ext>
            </a:extLst>
          </p:cNvPr>
          <p:cNvSpPr>
            <a:spLocks noGrp="1" noChangeArrowheads="1"/>
          </p:cNvSpPr>
          <p:nvPr>
            <p:ph type="title"/>
          </p:nvPr>
        </p:nvSpPr>
        <p:spPr bwMode="auto">
          <a:xfrm>
            <a:off x="1955800" y="1935163"/>
            <a:ext cx="3417888" cy="1141412"/>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LAPTOP</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DEVICE</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a:t>
            </a:r>
          </a:p>
        </p:txBody>
      </p:sp>
      <p:sp>
        <p:nvSpPr>
          <p:cNvPr id="11" name="TextBox 10">
            <a:extLst>
              <a:ext uri="{FF2B5EF4-FFF2-40B4-BE49-F238E27FC236}">
                <a16:creationId xmlns:a16="http://schemas.microsoft.com/office/drawing/2014/main" id="{8B382B36-5A50-3DFA-8174-68762654D7D8}"/>
              </a:ext>
            </a:extLst>
          </p:cNvPr>
          <p:cNvSpPr txBox="1"/>
          <p:nvPr/>
        </p:nvSpPr>
        <p:spPr>
          <a:xfrm>
            <a:off x="1955801" y="3590056"/>
            <a:ext cx="2206414"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 or a noble picture.</a:t>
            </a:r>
          </a:p>
        </p:txBody>
      </p:sp>
      <p:sp>
        <p:nvSpPr>
          <p:cNvPr id="2" name="Picture Placeholder 1">
            <a:extLst>
              <a:ext uri="{FF2B5EF4-FFF2-40B4-BE49-F238E27FC236}">
                <a16:creationId xmlns:a16="http://schemas.microsoft.com/office/drawing/2014/main" id="{5CB3A259-14DB-FACB-764C-A61650B7C605}"/>
              </a:ext>
            </a:extLst>
          </p:cNvPr>
          <p:cNvSpPr>
            <a:spLocks noGrp="1"/>
          </p:cNvSpPr>
          <p:nvPr>
            <p:ph type="pic" sz="quarter" idx="14"/>
          </p:nvPr>
        </p:nvSpPr>
        <p:spPr>
          <a:xfrm>
            <a:off x="5534025" y="1514475"/>
            <a:ext cx="6089650" cy="3802063"/>
          </a:xfrm>
        </p:spPr>
        <p:txBody>
          <a:bodyPr/>
          <a:lstStyle/>
          <a:p>
            <a:endParaRPr lang="en-RO"/>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2">
            <a:extLst>
              <a:ext uri="{FF2B5EF4-FFF2-40B4-BE49-F238E27FC236}">
                <a16:creationId xmlns:a16="http://schemas.microsoft.com/office/drawing/2014/main" id="{58CCC85B-9948-D707-68EF-3FE20907EF5E}"/>
              </a:ext>
            </a:extLst>
          </p:cNvPr>
          <p:cNvSpPr>
            <a:spLocks noGrp="1" noChangeArrowheads="1"/>
          </p:cNvSpPr>
          <p:nvPr>
            <p:ph type="title"/>
          </p:nvPr>
        </p:nvSpPr>
        <p:spPr bwMode="auto">
          <a:xfrm>
            <a:off x="1955800" y="965200"/>
            <a:ext cx="3417888" cy="1141413"/>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TABLET</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DEVICE</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a:t>
            </a:r>
          </a:p>
        </p:txBody>
      </p:sp>
      <p:sp>
        <p:nvSpPr>
          <p:cNvPr id="114690" name="TextBox 11">
            <a:extLst>
              <a:ext uri="{FF2B5EF4-FFF2-40B4-BE49-F238E27FC236}">
                <a16:creationId xmlns:a16="http://schemas.microsoft.com/office/drawing/2014/main" id="{D1F1A369-4C0A-6E05-DF03-784763DEA2A7}"/>
              </a:ext>
            </a:extLst>
          </p:cNvPr>
          <p:cNvSpPr txBox="1">
            <a:spLocks noChangeArrowheads="1"/>
          </p:cNvSpPr>
          <p:nvPr/>
        </p:nvSpPr>
        <p:spPr bwMode="auto">
          <a:xfrm>
            <a:off x="2713038" y="3155950"/>
            <a:ext cx="974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SERVICE #2</a:t>
            </a:r>
          </a:p>
        </p:txBody>
      </p:sp>
      <p:sp>
        <p:nvSpPr>
          <p:cNvPr id="13" name="TextBox 12">
            <a:extLst>
              <a:ext uri="{FF2B5EF4-FFF2-40B4-BE49-F238E27FC236}">
                <a16:creationId xmlns:a16="http://schemas.microsoft.com/office/drawing/2014/main" id="{1A925D04-1AC1-1BBB-7E9F-549F1EA57E4C}"/>
              </a:ext>
            </a:extLst>
          </p:cNvPr>
          <p:cNvSpPr txBox="1"/>
          <p:nvPr/>
        </p:nvSpPr>
        <p:spPr>
          <a:xfrm>
            <a:off x="2712920" y="3522970"/>
            <a:ext cx="2297335" cy="646331"/>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a:t>
            </a:r>
          </a:p>
        </p:txBody>
      </p:sp>
      <p:sp>
        <p:nvSpPr>
          <p:cNvPr id="114692" name="TextBox 13">
            <a:extLst>
              <a:ext uri="{FF2B5EF4-FFF2-40B4-BE49-F238E27FC236}">
                <a16:creationId xmlns:a16="http://schemas.microsoft.com/office/drawing/2014/main" id="{C62C7508-1997-4086-ADC7-C4746195A8D5}"/>
              </a:ext>
            </a:extLst>
          </p:cNvPr>
          <p:cNvSpPr txBox="1">
            <a:spLocks noChangeArrowheads="1"/>
          </p:cNvSpPr>
          <p:nvPr/>
        </p:nvSpPr>
        <p:spPr bwMode="auto">
          <a:xfrm>
            <a:off x="2713038" y="4652963"/>
            <a:ext cx="974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SERVICE #2</a:t>
            </a:r>
          </a:p>
        </p:txBody>
      </p:sp>
      <p:sp>
        <p:nvSpPr>
          <p:cNvPr id="15" name="TextBox 14">
            <a:extLst>
              <a:ext uri="{FF2B5EF4-FFF2-40B4-BE49-F238E27FC236}">
                <a16:creationId xmlns:a16="http://schemas.microsoft.com/office/drawing/2014/main" id="{FB8EE8C9-BC55-8850-513F-0557FEC63D71}"/>
              </a:ext>
            </a:extLst>
          </p:cNvPr>
          <p:cNvSpPr txBox="1"/>
          <p:nvPr/>
        </p:nvSpPr>
        <p:spPr>
          <a:xfrm>
            <a:off x="2712920" y="5019109"/>
            <a:ext cx="2297335" cy="646331"/>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a:t>
            </a:r>
          </a:p>
        </p:txBody>
      </p:sp>
      <p:sp>
        <p:nvSpPr>
          <p:cNvPr id="114694" name="Shape 3598">
            <a:extLst>
              <a:ext uri="{FF2B5EF4-FFF2-40B4-BE49-F238E27FC236}">
                <a16:creationId xmlns:a16="http://schemas.microsoft.com/office/drawing/2014/main" id="{7B0D394E-7644-105D-2926-967D8F1A8798}"/>
              </a:ext>
            </a:extLst>
          </p:cNvPr>
          <p:cNvSpPr>
            <a:spLocks/>
          </p:cNvSpPr>
          <p:nvPr/>
        </p:nvSpPr>
        <p:spPr bwMode="auto">
          <a:xfrm>
            <a:off x="1992313" y="3263900"/>
            <a:ext cx="452437" cy="452438"/>
          </a:xfrm>
          <a:custGeom>
            <a:avLst/>
            <a:gdLst>
              <a:gd name="T0" fmla="*/ 4732554 w 21600"/>
              <a:gd name="T1" fmla="*/ 4732564 h 21600"/>
              <a:gd name="T2" fmla="*/ 4732554 w 21600"/>
              <a:gd name="T3" fmla="*/ 4732564 h 21600"/>
              <a:gd name="T4" fmla="*/ 4732554 w 21600"/>
              <a:gd name="T5" fmla="*/ 4732564 h 21600"/>
              <a:gd name="T6" fmla="*/ 4732554 w 21600"/>
              <a:gd name="T7" fmla="*/ 473256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en-RO"/>
          </a:p>
        </p:txBody>
      </p:sp>
      <p:sp>
        <p:nvSpPr>
          <p:cNvPr id="114695" name="Shape 3599">
            <a:extLst>
              <a:ext uri="{FF2B5EF4-FFF2-40B4-BE49-F238E27FC236}">
                <a16:creationId xmlns:a16="http://schemas.microsoft.com/office/drawing/2014/main" id="{CE1B4AC6-8C8F-0907-4039-BC5A276A351E}"/>
              </a:ext>
            </a:extLst>
          </p:cNvPr>
          <p:cNvSpPr>
            <a:spLocks/>
          </p:cNvSpPr>
          <p:nvPr/>
        </p:nvSpPr>
        <p:spPr bwMode="auto">
          <a:xfrm>
            <a:off x="1992313" y="4754563"/>
            <a:ext cx="452437" cy="452437"/>
          </a:xfrm>
          <a:custGeom>
            <a:avLst/>
            <a:gdLst>
              <a:gd name="T0" fmla="*/ 4732554 w 21600"/>
              <a:gd name="T1" fmla="*/ 4732554 h 21600"/>
              <a:gd name="T2" fmla="*/ 4732554 w 21600"/>
              <a:gd name="T3" fmla="*/ 4732554 h 21600"/>
              <a:gd name="T4" fmla="*/ 4732554 w 21600"/>
              <a:gd name="T5" fmla="*/ 4732554 h 21600"/>
              <a:gd name="T6" fmla="*/ 4732554 w 21600"/>
              <a:gd name="T7" fmla="*/ 473255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tx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en-RO"/>
          </a:p>
        </p:txBody>
      </p:sp>
      <p:sp>
        <p:nvSpPr>
          <p:cNvPr id="2" name="Picture Placeholder 1">
            <a:extLst>
              <a:ext uri="{FF2B5EF4-FFF2-40B4-BE49-F238E27FC236}">
                <a16:creationId xmlns:a16="http://schemas.microsoft.com/office/drawing/2014/main" id="{8D2BCD8C-BDD2-7C53-6BB0-62D912179735}"/>
              </a:ext>
            </a:extLst>
          </p:cNvPr>
          <p:cNvSpPr>
            <a:spLocks noGrp="1"/>
          </p:cNvSpPr>
          <p:nvPr>
            <p:ph type="pic" sz="quarter" idx="14"/>
          </p:nvPr>
        </p:nvSpPr>
        <p:spPr>
          <a:xfrm>
            <a:off x="6408738" y="1684338"/>
            <a:ext cx="4267200" cy="5697537"/>
          </a:xfrm>
        </p:spPr>
        <p:txBody>
          <a:bodyPr/>
          <a:lstStyle/>
          <a:p>
            <a:endParaRPr lang="en-RO"/>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2">
            <a:extLst>
              <a:ext uri="{FF2B5EF4-FFF2-40B4-BE49-F238E27FC236}">
                <a16:creationId xmlns:a16="http://schemas.microsoft.com/office/drawing/2014/main" id="{ACD209FA-BB79-F42F-FF17-5A531892F133}"/>
              </a:ext>
            </a:extLst>
          </p:cNvPr>
          <p:cNvSpPr>
            <a:spLocks noGrp="1" noChangeArrowheads="1"/>
          </p:cNvSpPr>
          <p:nvPr>
            <p:ph type="title"/>
          </p:nvPr>
        </p:nvSpPr>
        <p:spPr bwMode="auto">
          <a:xfrm>
            <a:off x="1955800" y="965200"/>
            <a:ext cx="3417888" cy="1141413"/>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PHONE</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DEVICE</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a:t>
            </a:r>
          </a:p>
        </p:txBody>
      </p:sp>
      <p:sp>
        <p:nvSpPr>
          <p:cNvPr id="16" name="TextBox 15">
            <a:extLst>
              <a:ext uri="{FF2B5EF4-FFF2-40B4-BE49-F238E27FC236}">
                <a16:creationId xmlns:a16="http://schemas.microsoft.com/office/drawing/2014/main" id="{6A739CBE-5DA7-490E-2982-43D23D395727}"/>
              </a:ext>
            </a:extLst>
          </p:cNvPr>
          <p:cNvSpPr txBox="1"/>
          <p:nvPr/>
        </p:nvSpPr>
        <p:spPr>
          <a:xfrm>
            <a:off x="1955800" y="2573639"/>
            <a:ext cx="2199195" cy="1275734"/>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 or a noble picture, or a passage from the grander poets. It always does one good. </a:t>
            </a:r>
          </a:p>
        </p:txBody>
      </p:sp>
      <p:sp>
        <p:nvSpPr>
          <p:cNvPr id="2" name="Picture Placeholder 1">
            <a:extLst>
              <a:ext uri="{FF2B5EF4-FFF2-40B4-BE49-F238E27FC236}">
                <a16:creationId xmlns:a16="http://schemas.microsoft.com/office/drawing/2014/main" id="{3D1A72E9-1BB8-B3D2-F801-1877B1BB4D2D}"/>
              </a:ext>
            </a:extLst>
          </p:cNvPr>
          <p:cNvSpPr>
            <a:spLocks noGrp="1"/>
          </p:cNvSpPr>
          <p:nvPr>
            <p:ph type="pic" sz="quarter" idx="14"/>
          </p:nvPr>
        </p:nvSpPr>
        <p:spPr>
          <a:xfrm>
            <a:off x="5313363" y="1873250"/>
            <a:ext cx="2097087" cy="3738563"/>
          </a:xfrm>
        </p:spPr>
        <p:txBody>
          <a:bodyPr/>
          <a:lstStyle/>
          <a:p>
            <a:endParaRPr lang="en-RO"/>
          </a:p>
        </p:txBody>
      </p:sp>
      <p:sp>
        <p:nvSpPr>
          <p:cNvPr id="4" name="Picture Placeholder 3">
            <a:extLst>
              <a:ext uri="{FF2B5EF4-FFF2-40B4-BE49-F238E27FC236}">
                <a16:creationId xmlns:a16="http://schemas.microsoft.com/office/drawing/2014/main" id="{E906D009-511B-BBD1-A410-164BDA806D0F}"/>
              </a:ext>
            </a:extLst>
          </p:cNvPr>
          <p:cNvSpPr>
            <a:spLocks noGrp="1"/>
          </p:cNvSpPr>
          <p:nvPr>
            <p:ph type="pic" sz="quarter" idx="15"/>
          </p:nvPr>
        </p:nvSpPr>
        <p:spPr>
          <a:xfrm>
            <a:off x="7850188" y="1873250"/>
            <a:ext cx="2097087" cy="3738563"/>
          </a:xfrm>
        </p:spPr>
        <p:txBody>
          <a:bodyPr/>
          <a:lstStyle/>
          <a:p>
            <a:endParaRPr lang="en-RO"/>
          </a:p>
        </p:txBody>
      </p:sp>
      <p:sp>
        <p:nvSpPr>
          <p:cNvPr id="5" name="Picture Placeholder 4">
            <a:extLst>
              <a:ext uri="{FF2B5EF4-FFF2-40B4-BE49-F238E27FC236}">
                <a16:creationId xmlns:a16="http://schemas.microsoft.com/office/drawing/2014/main" id="{FF3F6172-ED46-6291-E575-0EED3D07DEBE}"/>
              </a:ext>
            </a:extLst>
          </p:cNvPr>
          <p:cNvSpPr>
            <a:spLocks noGrp="1"/>
          </p:cNvSpPr>
          <p:nvPr>
            <p:ph type="pic" sz="quarter" idx="16"/>
          </p:nvPr>
        </p:nvSpPr>
        <p:spPr>
          <a:xfrm>
            <a:off x="10374313" y="1873250"/>
            <a:ext cx="2098675" cy="3738563"/>
          </a:xfrm>
        </p:spPr>
        <p:txBody>
          <a:bodyPr/>
          <a:lstStyle/>
          <a:p>
            <a:endParaRPr lang="en-RO"/>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8708810-4926-10BA-5182-E40F36989E97}"/>
              </a:ext>
            </a:extLst>
          </p:cNvPr>
          <p:cNvSpPr>
            <a:spLocks noGrp="1"/>
          </p:cNvSpPr>
          <p:nvPr>
            <p:ph type="pic" sz="quarter" idx="12"/>
          </p:nvPr>
        </p:nvSpPr>
        <p:spPr>
          <a:xfrm>
            <a:off x="0" y="0"/>
            <a:ext cx="12192000" cy="6858000"/>
          </a:xfrm>
        </p:spPr>
        <p:txBody>
          <a:bodyPr/>
          <a:lstStyle/>
          <a:p>
            <a:endParaRPr lang="en-RO"/>
          </a:p>
        </p:txBody>
      </p:sp>
      <p:sp>
        <p:nvSpPr>
          <p:cNvPr id="2" name="Slide Number Placeholder 1">
            <a:extLst>
              <a:ext uri="{FF2B5EF4-FFF2-40B4-BE49-F238E27FC236}">
                <a16:creationId xmlns:a16="http://schemas.microsoft.com/office/drawing/2014/main" id="{343F1461-087F-B78B-2C8D-BA7413E6556A}"/>
              </a:ext>
            </a:extLst>
          </p:cNvPr>
          <p:cNvSpPr>
            <a:spLocks noGrp="1"/>
          </p:cNvSpPr>
          <p:nvPr>
            <p:ph type="sldNum" sz="quarter" idx="13"/>
          </p:nvPr>
        </p:nvSpPr>
        <p:spPr>
          <a:xfrm>
            <a:off x="11560052" y="6354830"/>
            <a:ext cx="513735" cy="227164"/>
          </a:xfrm>
        </p:spPr>
        <p:txBody>
          <a:bodyPr rtlCol="0"/>
          <a:lstStyle/>
          <a:p>
            <a:pPr defTabSz="914330" fontAlgn="auto">
              <a:spcBef>
                <a:spcPts val="0"/>
              </a:spcBef>
              <a:spcAft>
                <a:spcPts val="0"/>
              </a:spcAft>
              <a:defRPr/>
            </a:pPr>
            <a:fld id="{5FD21E8C-B567-A841-AC6B-A8C88C7413C1}" type="slidenum">
              <a:rPr lang="en-US">
                <a:solidFill>
                  <a:schemeClr val="tx1">
                    <a:alpha val="40000"/>
                  </a:schemeClr>
                </a:solidFill>
                <a:latin typeface="+mn-lt"/>
              </a:rPr>
              <a:pPr defTabSz="914330" fontAlgn="auto">
                <a:spcBef>
                  <a:spcPts val="0"/>
                </a:spcBef>
                <a:spcAft>
                  <a:spcPts val="0"/>
                </a:spcAft>
                <a:defRPr/>
              </a:pPr>
              <a:t>7</a:t>
            </a:fld>
            <a:endParaRPr lang="en-US" dirty="0">
              <a:solidFill>
                <a:schemeClr val="tx1">
                  <a:alpha val="40000"/>
                </a:schemeClr>
              </a:solidFill>
              <a:latin typeface="+mn-lt"/>
            </a:endParaRPr>
          </a:p>
        </p:txBody>
      </p:sp>
      <p:sp>
        <p:nvSpPr>
          <p:cNvPr id="8" name="Rectangle 7">
            <a:extLst>
              <a:ext uri="{FF2B5EF4-FFF2-40B4-BE49-F238E27FC236}">
                <a16:creationId xmlns:a16="http://schemas.microsoft.com/office/drawing/2014/main" id="{80323A74-67CB-1DB3-8D83-AD2A7989FCFB}"/>
              </a:ext>
            </a:extLst>
          </p:cNvPr>
          <p:cNvSpPr/>
          <p:nvPr/>
        </p:nvSpPr>
        <p:spPr>
          <a:xfrm>
            <a:off x="0" y="0"/>
            <a:ext cx="8870950" cy="401478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847E423A-3E82-4928-C15E-7B12A5304F98}"/>
              </a:ext>
            </a:extLst>
          </p:cNvPr>
          <p:cNvCxnSpPr/>
          <p:nvPr/>
        </p:nvCxnSpPr>
        <p:spPr>
          <a:xfrm flipV="1">
            <a:off x="1581150" y="1169988"/>
            <a:ext cx="374650" cy="37465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8FA6C2F-960B-3E45-9CB5-B7604996F616}"/>
              </a:ext>
            </a:extLst>
          </p:cNvPr>
          <p:cNvSpPr txBox="1"/>
          <p:nvPr/>
        </p:nvSpPr>
        <p:spPr>
          <a:xfrm>
            <a:off x="1955799" y="1405105"/>
            <a:ext cx="6368393" cy="2092881"/>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2000" dirty="0">
                <a:solidFill>
                  <a:schemeClr val="bg1">
                    <a:alpha val="80000"/>
                  </a:schemeClr>
                </a:solidFill>
                <a:latin typeface="+mn-lt"/>
              </a:rPr>
              <a:t>There are many variations of passages of Lorem Ipsum available, but the majority have suffered alteration in some form, by injected </a:t>
            </a:r>
            <a:r>
              <a:rPr lang="en-US" sz="2000" dirty="0" err="1">
                <a:solidFill>
                  <a:schemeClr val="bg1">
                    <a:alpha val="80000"/>
                  </a:schemeClr>
                </a:solidFill>
                <a:latin typeface="+mn-lt"/>
              </a:rPr>
              <a:t>humour</a:t>
            </a:r>
            <a:r>
              <a:rPr lang="en-US" sz="2000" dirty="0">
                <a:solidFill>
                  <a:schemeClr val="bg1">
                    <a:alpha val="80000"/>
                  </a:schemeClr>
                </a:solidFill>
                <a:latin typeface="+mn-lt"/>
              </a:rPr>
              <a:t>, or </a:t>
            </a:r>
            <a:r>
              <a:rPr lang="en-US" sz="2000" dirty="0" err="1">
                <a:solidFill>
                  <a:schemeClr val="bg1">
                    <a:alpha val="80000"/>
                  </a:schemeClr>
                </a:solidFill>
                <a:latin typeface="+mn-lt"/>
              </a:rPr>
              <a:t>randomised</a:t>
            </a:r>
            <a:r>
              <a:rPr lang="en-US" sz="2000" dirty="0">
                <a:solidFill>
                  <a:schemeClr val="bg1">
                    <a:alpha val="80000"/>
                  </a:schemeClr>
                </a:solidFill>
                <a:latin typeface="+mn-lt"/>
              </a:rPr>
              <a:t> words which don’t look even slightly believable.</a:t>
            </a:r>
          </a:p>
        </p:txBody>
      </p:sp>
      <p:cxnSp>
        <p:nvCxnSpPr>
          <p:cNvPr id="15" name="Straight Connector 14">
            <a:extLst>
              <a:ext uri="{FF2B5EF4-FFF2-40B4-BE49-F238E27FC236}">
                <a16:creationId xmlns:a16="http://schemas.microsoft.com/office/drawing/2014/main" id="{AAEFA0D1-F40A-F875-45AD-0B05D6457DC1}"/>
              </a:ext>
            </a:extLst>
          </p:cNvPr>
          <p:cNvCxnSpPr/>
          <p:nvPr/>
        </p:nvCxnSpPr>
        <p:spPr>
          <a:xfrm flipH="1">
            <a:off x="0" y="4902200"/>
            <a:ext cx="1955800" cy="19558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25">
            <a:extLst>
              <a:ext uri="{FF2B5EF4-FFF2-40B4-BE49-F238E27FC236}">
                <a16:creationId xmlns:a16="http://schemas.microsoft.com/office/drawing/2014/main" id="{29F4F7FA-1077-86D1-F0B7-6933BD4D7728}"/>
              </a:ext>
            </a:extLst>
          </p:cNvPr>
          <p:cNvSpPr>
            <a:spLocks noGrp="1" noChangeArrowheads="1"/>
          </p:cNvSpPr>
          <p:nvPr>
            <p:ph type="title"/>
          </p:nvPr>
        </p:nvSpPr>
        <p:spPr bwMode="auto">
          <a:xfrm>
            <a:off x="7739063" y="965200"/>
            <a:ext cx="3417887" cy="1141413"/>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PHONE DEVICE</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a:t>
            </a:r>
          </a:p>
        </p:txBody>
      </p:sp>
      <p:sp>
        <p:nvSpPr>
          <p:cNvPr id="23" name="TextBox 22">
            <a:extLst>
              <a:ext uri="{FF2B5EF4-FFF2-40B4-BE49-F238E27FC236}">
                <a16:creationId xmlns:a16="http://schemas.microsoft.com/office/drawing/2014/main" id="{ED736412-0A8E-013E-68BF-3346BA3E7CDE}"/>
              </a:ext>
            </a:extLst>
          </p:cNvPr>
          <p:cNvSpPr txBox="1"/>
          <p:nvPr/>
        </p:nvSpPr>
        <p:spPr>
          <a:xfrm>
            <a:off x="8459788" y="2895600"/>
            <a:ext cx="1360487" cy="307975"/>
          </a:xfrm>
          <a:prstGeom prst="rect">
            <a:avLst/>
          </a:prstGeom>
          <a:noFill/>
        </p:spPr>
        <p:txBody>
          <a:bodyPr wrap="none" lIns="0" rIns="0">
            <a:spAutoFit/>
          </a:bodyPr>
          <a:lstStyle/>
          <a:p>
            <a:pPr defTabSz="914330" eaLnBrk="1" fontAlgn="auto" hangingPunct="1">
              <a:spcBef>
                <a:spcPts val="0"/>
              </a:spcBef>
              <a:spcAft>
                <a:spcPts val="0"/>
              </a:spcAft>
              <a:defRPr/>
            </a:pPr>
            <a:r>
              <a:rPr lang="en-US" sz="1400" b="1" spc="300" dirty="0">
                <a:latin typeface="Open Sans ExtraBold" charset="0"/>
                <a:ea typeface="Open Sans ExtraBold" charset="0"/>
                <a:cs typeface="Open Sans ExtraBold" charset="0"/>
              </a:rPr>
              <a:t>SERVICE #1</a:t>
            </a:r>
          </a:p>
        </p:txBody>
      </p:sp>
      <p:sp>
        <p:nvSpPr>
          <p:cNvPr id="24" name="TextBox 23">
            <a:extLst>
              <a:ext uri="{FF2B5EF4-FFF2-40B4-BE49-F238E27FC236}">
                <a16:creationId xmlns:a16="http://schemas.microsoft.com/office/drawing/2014/main" id="{8C8E8E1E-678D-3BA2-6269-1E7A594DEA95}"/>
              </a:ext>
            </a:extLst>
          </p:cNvPr>
          <p:cNvSpPr txBox="1"/>
          <p:nvPr/>
        </p:nvSpPr>
        <p:spPr>
          <a:xfrm>
            <a:off x="8460263" y="3316890"/>
            <a:ext cx="2297335" cy="646331"/>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a:t>
            </a:r>
          </a:p>
        </p:txBody>
      </p:sp>
      <p:sp>
        <p:nvSpPr>
          <p:cNvPr id="25" name="TextBox 24">
            <a:extLst>
              <a:ext uri="{FF2B5EF4-FFF2-40B4-BE49-F238E27FC236}">
                <a16:creationId xmlns:a16="http://schemas.microsoft.com/office/drawing/2014/main" id="{A5E4BE79-015F-AEF3-3F6A-3C0577210B47}"/>
              </a:ext>
            </a:extLst>
          </p:cNvPr>
          <p:cNvSpPr txBox="1"/>
          <p:nvPr/>
        </p:nvSpPr>
        <p:spPr>
          <a:xfrm>
            <a:off x="8459788" y="4391025"/>
            <a:ext cx="1360487" cy="307975"/>
          </a:xfrm>
          <a:prstGeom prst="rect">
            <a:avLst/>
          </a:prstGeom>
          <a:noFill/>
        </p:spPr>
        <p:txBody>
          <a:bodyPr wrap="none" lIns="0" rIns="0">
            <a:spAutoFit/>
          </a:bodyPr>
          <a:lstStyle/>
          <a:p>
            <a:pPr defTabSz="914330" eaLnBrk="1" fontAlgn="auto" hangingPunct="1">
              <a:spcBef>
                <a:spcPts val="0"/>
              </a:spcBef>
              <a:spcAft>
                <a:spcPts val="0"/>
              </a:spcAft>
              <a:defRPr/>
            </a:pPr>
            <a:r>
              <a:rPr lang="en-US" sz="1400" b="1" spc="300" dirty="0">
                <a:latin typeface="Open Sans ExtraBold" charset="0"/>
                <a:ea typeface="Open Sans ExtraBold" charset="0"/>
                <a:cs typeface="Open Sans ExtraBold" charset="0"/>
              </a:rPr>
              <a:t>SERVICE #2</a:t>
            </a:r>
          </a:p>
        </p:txBody>
      </p:sp>
      <p:sp>
        <p:nvSpPr>
          <p:cNvPr id="30" name="TextBox 29">
            <a:extLst>
              <a:ext uri="{FF2B5EF4-FFF2-40B4-BE49-F238E27FC236}">
                <a16:creationId xmlns:a16="http://schemas.microsoft.com/office/drawing/2014/main" id="{D5D965B5-0F76-CFF2-4483-319776186956}"/>
              </a:ext>
            </a:extLst>
          </p:cNvPr>
          <p:cNvSpPr txBox="1"/>
          <p:nvPr/>
        </p:nvSpPr>
        <p:spPr>
          <a:xfrm>
            <a:off x="8460263" y="4813029"/>
            <a:ext cx="2297335" cy="646331"/>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a:t>
            </a:r>
          </a:p>
        </p:txBody>
      </p:sp>
      <p:sp>
        <p:nvSpPr>
          <p:cNvPr id="116742" name="Shape 3598">
            <a:extLst>
              <a:ext uri="{FF2B5EF4-FFF2-40B4-BE49-F238E27FC236}">
                <a16:creationId xmlns:a16="http://schemas.microsoft.com/office/drawing/2014/main" id="{82011940-1C53-D3DC-CD1D-631868CFDB3B}"/>
              </a:ext>
            </a:extLst>
          </p:cNvPr>
          <p:cNvSpPr>
            <a:spLocks/>
          </p:cNvSpPr>
          <p:nvPr/>
        </p:nvSpPr>
        <p:spPr bwMode="auto">
          <a:xfrm>
            <a:off x="7739063" y="3003550"/>
            <a:ext cx="452437" cy="450850"/>
          </a:xfrm>
          <a:custGeom>
            <a:avLst/>
            <a:gdLst>
              <a:gd name="T0" fmla="*/ 4732554 w 21600"/>
              <a:gd name="T1" fmla="*/ 4715954 h 21600"/>
              <a:gd name="T2" fmla="*/ 4732554 w 21600"/>
              <a:gd name="T3" fmla="*/ 4715954 h 21600"/>
              <a:gd name="T4" fmla="*/ 4732554 w 21600"/>
              <a:gd name="T5" fmla="*/ 4715954 h 21600"/>
              <a:gd name="T6" fmla="*/ 4732554 w 21600"/>
              <a:gd name="T7" fmla="*/ 471595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en-RO"/>
          </a:p>
        </p:txBody>
      </p:sp>
      <p:sp>
        <p:nvSpPr>
          <p:cNvPr id="116743" name="Shape 3599">
            <a:extLst>
              <a:ext uri="{FF2B5EF4-FFF2-40B4-BE49-F238E27FC236}">
                <a16:creationId xmlns:a16="http://schemas.microsoft.com/office/drawing/2014/main" id="{C7821717-370A-6930-6183-C4EBAA06D3F2}"/>
              </a:ext>
            </a:extLst>
          </p:cNvPr>
          <p:cNvSpPr>
            <a:spLocks/>
          </p:cNvSpPr>
          <p:nvPr/>
        </p:nvSpPr>
        <p:spPr bwMode="auto">
          <a:xfrm>
            <a:off x="7739063" y="4494213"/>
            <a:ext cx="452437" cy="450850"/>
          </a:xfrm>
          <a:custGeom>
            <a:avLst/>
            <a:gdLst>
              <a:gd name="T0" fmla="*/ 4732554 w 21600"/>
              <a:gd name="T1" fmla="*/ 4715954 h 21600"/>
              <a:gd name="T2" fmla="*/ 4732554 w 21600"/>
              <a:gd name="T3" fmla="*/ 4715954 h 21600"/>
              <a:gd name="T4" fmla="*/ 4732554 w 21600"/>
              <a:gd name="T5" fmla="*/ 4715954 h 21600"/>
              <a:gd name="T6" fmla="*/ 4732554 w 21600"/>
              <a:gd name="T7" fmla="*/ 471595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tx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en-RO"/>
          </a:p>
        </p:txBody>
      </p:sp>
      <p:sp>
        <p:nvSpPr>
          <p:cNvPr id="2" name="Picture Placeholder 1">
            <a:extLst>
              <a:ext uri="{FF2B5EF4-FFF2-40B4-BE49-F238E27FC236}">
                <a16:creationId xmlns:a16="http://schemas.microsoft.com/office/drawing/2014/main" id="{47362105-9DC4-C164-939E-AF18124A3C34}"/>
              </a:ext>
            </a:extLst>
          </p:cNvPr>
          <p:cNvSpPr>
            <a:spLocks noGrp="1"/>
          </p:cNvSpPr>
          <p:nvPr>
            <p:ph type="pic" sz="quarter" idx="14"/>
          </p:nvPr>
        </p:nvSpPr>
        <p:spPr>
          <a:xfrm>
            <a:off x="2206625" y="1720850"/>
            <a:ext cx="2098675" cy="3738563"/>
          </a:xfrm>
        </p:spPr>
        <p:txBody>
          <a:bodyPr/>
          <a:lstStyle/>
          <a:p>
            <a:endParaRPr lang="en-RO"/>
          </a:p>
        </p:txBody>
      </p:sp>
      <p:sp>
        <p:nvSpPr>
          <p:cNvPr id="3" name="Picture Placeholder 2">
            <a:extLst>
              <a:ext uri="{FF2B5EF4-FFF2-40B4-BE49-F238E27FC236}">
                <a16:creationId xmlns:a16="http://schemas.microsoft.com/office/drawing/2014/main" id="{7CC7CF76-7A98-EEAB-F56B-BAFB5912BC8D}"/>
              </a:ext>
            </a:extLst>
          </p:cNvPr>
          <p:cNvSpPr>
            <a:spLocks noGrp="1"/>
          </p:cNvSpPr>
          <p:nvPr>
            <p:ph type="pic" sz="quarter" idx="15"/>
          </p:nvPr>
        </p:nvSpPr>
        <p:spPr>
          <a:xfrm>
            <a:off x="4743450" y="1720850"/>
            <a:ext cx="2097088" cy="3738563"/>
          </a:xfrm>
        </p:spPr>
        <p:txBody>
          <a:bodyPr/>
          <a:lstStyle/>
          <a:p>
            <a:endParaRPr lang="en-RO"/>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8">
            <a:extLst>
              <a:ext uri="{FF2B5EF4-FFF2-40B4-BE49-F238E27FC236}">
                <a16:creationId xmlns:a16="http://schemas.microsoft.com/office/drawing/2014/main" id="{ADED4E96-A995-6026-3A7A-ADB17D955F76}"/>
              </a:ext>
            </a:extLst>
          </p:cNvPr>
          <p:cNvSpPr>
            <a:spLocks noGrp="1" noChangeArrowheads="1"/>
          </p:cNvSpPr>
          <p:nvPr>
            <p:ph type="title"/>
          </p:nvPr>
        </p:nvSpPr>
        <p:spPr bwMode="auto">
          <a:xfrm>
            <a:off x="1955800" y="965200"/>
            <a:ext cx="3417888" cy="1141413"/>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3D</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SCREEN</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MOCKUP</a:t>
            </a:r>
          </a:p>
        </p:txBody>
      </p:sp>
      <p:sp>
        <p:nvSpPr>
          <p:cNvPr id="22" name="TextBox 21">
            <a:extLst>
              <a:ext uri="{FF2B5EF4-FFF2-40B4-BE49-F238E27FC236}">
                <a16:creationId xmlns:a16="http://schemas.microsoft.com/office/drawing/2014/main" id="{69EAA4C6-C74D-B4A8-3E6E-131C1595A8EA}"/>
              </a:ext>
            </a:extLst>
          </p:cNvPr>
          <p:cNvSpPr txBox="1"/>
          <p:nvPr/>
        </p:nvSpPr>
        <p:spPr>
          <a:xfrm>
            <a:off x="1955800" y="2573639"/>
            <a:ext cx="2199195" cy="1275734"/>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 or a noble picture, or a passage from the grander poets. It always does one good. </a:t>
            </a:r>
          </a:p>
        </p:txBody>
      </p:sp>
      <p:sp>
        <p:nvSpPr>
          <p:cNvPr id="2" name="Picture Placeholder 1">
            <a:extLst>
              <a:ext uri="{FF2B5EF4-FFF2-40B4-BE49-F238E27FC236}">
                <a16:creationId xmlns:a16="http://schemas.microsoft.com/office/drawing/2014/main" id="{CD256421-2D31-4EBA-6053-89B2FC6AAAC8}"/>
              </a:ext>
            </a:extLst>
          </p:cNvPr>
          <p:cNvSpPr>
            <a:spLocks noGrp="1"/>
          </p:cNvSpPr>
          <p:nvPr>
            <p:ph type="pic" sz="quarter" idx="20"/>
          </p:nvPr>
        </p:nvSpPr>
        <p:spPr/>
        <p:txBody>
          <a:bodyPr/>
          <a:lstStyle/>
          <a:p>
            <a:endParaRPr lang="en-RO"/>
          </a:p>
        </p:txBody>
      </p:sp>
      <p:sp>
        <p:nvSpPr>
          <p:cNvPr id="3" name="Picture Placeholder 2">
            <a:extLst>
              <a:ext uri="{FF2B5EF4-FFF2-40B4-BE49-F238E27FC236}">
                <a16:creationId xmlns:a16="http://schemas.microsoft.com/office/drawing/2014/main" id="{37DA3EEF-A2AC-18AA-0709-67AFAF1D5490}"/>
              </a:ext>
            </a:extLst>
          </p:cNvPr>
          <p:cNvSpPr>
            <a:spLocks noGrp="1"/>
          </p:cNvSpPr>
          <p:nvPr>
            <p:ph type="pic" sz="quarter" idx="17"/>
          </p:nvPr>
        </p:nvSpPr>
        <p:spPr/>
        <p:txBody>
          <a:bodyPr/>
          <a:lstStyle/>
          <a:p>
            <a:endParaRPr lang="en-RO"/>
          </a:p>
        </p:txBody>
      </p:sp>
      <p:sp>
        <p:nvSpPr>
          <p:cNvPr id="4" name="Picture Placeholder 3">
            <a:extLst>
              <a:ext uri="{FF2B5EF4-FFF2-40B4-BE49-F238E27FC236}">
                <a16:creationId xmlns:a16="http://schemas.microsoft.com/office/drawing/2014/main" id="{4BC50EA3-4CAC-9FA2-BF08-CEC4E63B7567}"/>
              </a:ext>
            </a:extLst>
          </p:cNvPr>
          <p:cNvSpPr>
            <a:spLocks noGrp="1"/>
          </p:cNvSpPr>
          <p:nvPr>
            <p:ph type="pic" sz="quarter" idx="18"/>
          </p:nvPr>
        </p:nvSpPr>
        <p:spPr/>
        <p:txBody>
          <a:bodyPr/>
          <a:lstStyle/>
          <a:p>
            <a:endParaRPr lang="en-RO"/>
          </a:p>
        </p:txBody>
      </p:sp>
      <p:sp>
        <p:nvSpPr>
          <p:cNvPr id="5" name="Picture Placeholder 4">
            <a:extLst>
              <a:ext uri="{FF2B5EF4-FFF2-40B4-BE49-F238E27FC236}">
                <a16:creationId xmlns:a16="http://schemas.microsoft.com/office/drawing/2014/main" id="{842D5AE4-E9CF-EA82-D0D8-033965E12586}"/>
              </a:ext>
            </a:extLst>
          </p:cNvPr>
          <p:cNvSpPr>
            <a:spLocks noGrp="1"/>
          </p:cNvSpPr>
          <p:nvPr>
            <p:ph type="pic" sz="quarter" idx="16"/>
          </p:nvPr>
        </p:nvSpPr>
        <p:spPr/>
        <p:txBody>
          <a:bodyPr/>
          <a:lstStyle/>
          <a:p>
            <a:endParaRPr lang="en-RO"/>
          </a:p>
        </p:txBody>
      </p:sp>
      <p:sp>
        <p:nvSpPr>
          <p:cNvPr id="6" name="Picture Placeholder 5">
            <a:extLst>
              <a:ext uri="{FF2B5EF4-FFF2-40B4-BE49-F238E27FC236}">
                <a16:creationId xmlns:a16="http://schemas.microsoft.com/office/drawing/2014/main" id="{50594E4A-99F7-9B6F-897E-441840E35C11}"/>
              </a:ext>
            </a:extLst>
          </p:cNvPr>
          <p:cNvSpPr>
            <a:spLocks noGrp="1"/>
          </p:cNvSpPr>
          <p:nvPr>
            <p:ph type="pic" sz="quarter" idx="15"/>
          </p:nvPr>
        </p:nvSpPr>
        <p:spPr/>
        <p:txBody>
          <a:bodyPr/>
          <a:lstStyle/>
          <a:p>
            <a:endParaRPr lang="en-RO"/>
          </a:p>
        </p:txBody>
      </p:sp>
      <p:sp>
        <p:nvSpPr>
          <p:cNvPr id="7" name="Picture Placeholder 6">
            <a:extLst>
              <a:ext uri="{FF2B5EF4-FFF2-40B4-BE49-F238E27FC236}">
                <a16:creationId xmlns:a16="http://schemas.microsoft.com/office/drawing/2014/main" id="{C37FE1FF-9790-EDAB-E5B7-25CFCD6E0D65}"/>
              </a:ext>
            </a:extLst>
          </p:cNvPr>
          <p:cNvSpPr>
            <a:spLocks noGrp="1"/>
          </p:cNvSpPr>
          <p:nvPr>
            <p:ph type="pic" sz="quarter" idx="19"/>
          </p:nvPr>
        </p:nvSpPr>
        <p:spPr/>
        <p:txBody>
          <a:bodyPr/>
          <a:lstStyle/>
          <a:p>
            <a:endParaRPr lang="en-RO"/>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2">
            <a:extLst>
              <a:ext uri="{FF2B5EF4-FFF2-40B4-BE49-F238E27FC236}">
                <a16:creationId xmlns:a16="http://schemas.microsoft.com/office/drawing/2014/main" id="{8E06BED7-84B9-E081-0FBD-9761EE1370D4}"/>
              </a:ext>
            </a:extLst>
          </p:cNvPr>
          <p:cNvSpPr>
            <a:spLocks noGrp="1" noChangeArrowheads="1"/>
          </p:cNvSpPr>
          <p:nvPr>
            <p:ph type="title"/>
          </p:nvPr>
        </p:nvSpPr>
        <p:spPr bwMode="auto">
          <a:xfrm>
            <a:off x="1955800" y="965200"/>
            <a:ext cx="3417888" cy="1141413"/>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PHONE</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DEVICES</a:t>
            </a:r>
          </a:p>
        </p:txBody>
      </p:sp>
      <p:sp>
        <p:nvSpPr>
          <p:cNvPr id="16" name="TextBox 15">
            <a:extLst>
              <a:ext uri="{FF2B5EF4-FFF2-40B4-BE49-F238E27FC236}">
                <a16:creationId xmlns:a16="http://schemas.microsoft.com/office/drawing/2014/main" id="{6C5FF8EA-3FDC-D737-B679-C6E677CCC8F0}"/>
              </a:ext>
            </a:extLst>
          </p:cNvPr>
          <p:cNvSpPr txBox="1"/>
          <p:nvPr/>
        </p:nvSpPr>
        <p:spPr>
          <a:xfrm>
            <a:off x="1955800" y="2573639"/>
            <a:ext cx="2199195" cy="1275734"/>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 or a noble picture, or a passage from the grander poets. It always does one good. </a:t>
            </a:r>
          </a:p>
        </p:txBody>
      </p:sp>
      <p:sp>
        <p:nvSpPr>
          <p:cNvPr id="2" name="Picture Placeholder 1">
            <a:extLst>
              <a:ext uri="{FF2B5EF4-FFF2-40B4-BE49-F238E27FC236}">
                <a16:creationId xmlns:a16="http://schemas.microsoft.com/office/drawing/2014/main" id="{2FC44CC6-C143-A01C-87C5-8A898932A8FE}"/>
              </a:ext>
            </a:extLst>
          </p:cNvPr>
          <p:cNvSpPr>
            <a:spLocks noGrp="1"/>
          </p:cNvSpPr>
          <p:nvPr>
            <p:ph type="pic" sz="quarter" idx="14"/>
          </p:nvPr>
        </p:nvSpPr>
        <p:spPr>
          <a:xfrm rot="1800000">
            <a:off x="7424738" y="-138113"/>
            <a:ext cx="2098675" cy="3738563"/>
          </a:xfrm>
        </p:spPr>
        <p:txBody>
          <a:bodyPr/>
          <a:lstStyle/>
          <a:p>
            <a:endParaRPr lang="en-RO"/>
          </a:p>
        </p:txBody>
      </p:sp>
      <p:sp>
        <p:nvSpPr>
          <p:cNvPr id="4" name="Picture Placeholder 3">
            <a:extLst>
              <a:ext uri="{FF2B5EF4-FFF2-40B4-BE49-F238E27FC236}">
                <a16:creationId xmlns:a16="http://schemas.microsoft.com/office/drawing/2014/main" id="{97243650-3537-7549-70AC-C528DD1B1ECD}"/>
              </a:ext>
            </a:extLst>
          </p:cNvPr>
          <p:cNvSpPr>
            <a:spLocks noGrp="1"/>
          </p:cNvSpPr>
          <p:nvPr>
            <p:ph type="pic" sz="quarter" idx="15"/>
          </p:nvPr>
        </p:nvSpPr>
        <p:spPr>
          <a:xfrm rot="1800000">
            <a:off x="10301288" y="274638"/>
            <a:ext cx="2098675" cy="3736975"/>
          </a:xfrm>
        </p:spPr>
        <p:txBody>
          <a:bodyPr/>
          <a:lstStyle/>
          <a:p>
            <a:endParaRPr lang="en-RO"/>
          </a:p>
        </p:txBody>
      </p:sp>
      <p:sp>
        <p:nvSpPr>
          <p:cNvPr id="5" name="Picture Placeholder 4">
            <a:extLst>
              <a:ext uri="{FF2B5EF4-FFF2-40B4-BE49-F238E27FC236}">
                <a16:creationId xmlns:a16="http://schemas.microsoft.com/office/drawing/2014/main" id="{44BAF85B-103B-B710-BFD1-62FD67247480}"/>
              </a:ext>
            </a:extLst>
          </p:cNvPr>
          <p:cNvSpPr>
            <a:spLocks noGrp="1"/>
          </p:cNvSpPr>
          <p:nvPr>
            <p:ph type="pic" sz="quarter" idx="16"/>
          </p:nvPr>
        </p:nvSpPr>
        <p:spPr>
          <a:xfrm rot="1800000">
            <a:off x="7678738" y="4829175"/>
            <a:ext cx="2098675" cy="3738563"/>
          </a:xfrm>
        </p:spPr>
        <p:txBody>
          <a:bodyPr/>
          <a:lstStyle/>
          <a:p>
            <a:endParaRPr lang="en-RO"/>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F461A846-3E5C-990B-FA29-FD02AB11D0B1}"/>
              </a:ext>
            </a:extLst>
          </p:cNvPr>
          <p:cNvSpPr>
            <a:spLocks noGrp="1" noChangeArrowheads="1"/>
          </p:cNvSpPr>
          <p:nvPr>
            <p:ph type="title"/>
          </p:nvPr>
        </p:nvSpPr>
        <p:spPr bwMode="auto">
          <a:xfrm>
            <a:off x="1955800" y="2287588"/>
            <a:ext cx="3417888" cy="1141412"/>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WORLD</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MAP</a:t>
            </a:r>
          </a:p>
        </p:txBody>
      </p:sp>
      <p:sp>
        <p:nvSpPr>
          <p:cNvPr id="3" name="Slide Number Placeholder 2">
            <a:extLst>
              <a:ext uri="{FF2B5EF4-FFF2-40B4-BE49-F238E27FC236}">
                <a16:creationId xmlns:a16="http://schemas.microsoft.com/office/drawing/2014/main" id="{8BFA3223-E04C-4FD3-3B6D-F270347EC4B2}"/>
              </a:ext>
            </a:extLst>
          </p:cNvPr>
          <p:cNvSpPr>
            <a:spLocks noGrp="1"/>
          </p:cNvSpPr>
          <p:nvPr>
            <p:ph type="sldNum" sz="quarter" idx="4"/>
          </p:nvPr>
        </p:nvSpPr>
        <p:spPr>
          <a:xfrm>
            <a:off x="11679238" y="339725"/>
            <a:ext cx="512762" cy="227013"/>
          </a:xfrm>
        </p:spPr>
        <p:txBody>
          <a:bodyPr rtlCol="0"/>
          <a:lstStyle/>
          <a:p>
            <a:pPr algn="l" defTabSz="914330" eaLnBrk="0" fontAlgn="auto" hangingPunct="0">
              <a:spcBef>
                <a:spcPts val="0"/>
              </a:spcBef>
              <a:spcAft>
                <a:spcPts val="0"/>
              </a:spcAft>
              <a:defRPr/>
            </a:pPr>
            <a:fld id="{D0D560BE-9638-EE41-9B75-95E7C37A92C5}" type="slidenum">
              <a:rPr lang="en-US" sz="1800">
                <a:solidFill>
                  <a:schemeClr val="tx1">
                    <a:alpha val="40000"/>
                  </a:schemeClr>
                </a:solidFill>
                <a:latin typeface="+mn-lt"/>
              </a:rPr>
              <a:pPr algn="l" defTabSz="914330" eaLnBrk="0" fontAlgn="auto" hangingPunct="0">
                <a:spcBef>
                  <a:spcPts val="0"/>
                </a:spcBef>
                <a:spcAft>
                  <a:spcPts val="0"/>
                </a:spcAft>
                <a:defRPr/>
              </a:pPr>
              <a:t>73</a:t>
            </a:fld>
            <a:endParaRPr lang="en-US" sz="1800" dirty="0">
              <a:solidFill>
                <a:schemeClr val="tx1">
                  <a:alpha val="40000"/>
                </a:schemeClr>
              </a:solidFill>
              <a:latin typeface="+mn-lt"/>
            </a:endParaRPr>
          </a:p>
        </p:txBody>
      </p:sp>
      <p:sp>
        <p:nvSpPr>
          <p:cNvPr id="119811" name="Freeform 8">
            <a:extLst>
              <a:ext uri="{FF2B5EF4-FFF2-40B4-BE49-F238E27FC236}">
                <a16:creationId xmlns:a16="http://schemas.microsoft.com/office/drawing/2014/main" id="{CFC6B766-04D2-3BED-32F9-F9C7F0C72A2B}"/>
              </a:ext>
            </a:extLst>
          </p:cNvPr>
          <p:cNvSpPr>
            <a:spLocks noEditPoints="1"/>
          </p:cNvSpPr>
          <p:nvPr/>
        </p:nvSpPr>
        <p:spPr bwMode="auto">
          <a:xfrm>
            <a:off x="2970213" y="1046163"/>
            <a:ext cx="9221787" cy="5233987"/>
          </a:xfrm>
          <a:custGeom>
            <a:avLst/>
            <a:gdLst>
              <a:gd name="T0" fmla="*/ 2147483646 w 2360"/>
              <a:gd name="T1" fmla="*/ 2147483646 h 1390"/>
              <a:gd name="T2" fmla="*/ 2147483646 w 2360"/>
              <a:gd name="T3" fmla="*/ 2147483646 h 1390"/>
              <a:gd name="T4" fmla="*/ 2147483646 w 2360"/>
              <a:gd name="T5" fmla="*/ 1715795075 h 1390"/>
              <a:gd name="T6" fmla="*/ 2147483646 w 2360"/>
              <a:gd name="T7" fmla="*/ 1573991682 h 1390"/>
              <a:gd name="T8" fmla="*/ 2147483646 w 2360"/>
              <a:gd name="T9" fmla="*/ 2147483646 h 1390"/>
              <a:gd name="T10" fmla="*/ 2147483646 w 2360"/>
              <a:gd name="T11" fmla="*/ 2147483646 h 1390"/>
              <a:gd name="T12" fmla="*/ 2147483646 w 2360"/>
              <a:gd name="T13" fmla="*/ 2147483646 h 1390"/>
              <a:gd name="T14" fmla="*/ 2147483646 w 2360"/>
              <a:gd name="T15" fmla="*/ 2147483646 h 1390"/>
              <a:gd name="T16" fmla="*/ 2147483646 w 2360"/>
              <a:gd name="T17" fmla="*/ 2147483646 h 1390"/>
              <a:gd name="T18" fmla="*/ 2147483646 w 2360"/>
              <a:gd name="T19" fmla="*/ 2147483646 h 1390"/>
              <a:gd name="T20" fmla="*/ 2147483646 w 2360"/>
              <a:gd name="T21" fmla="*/ 2147483646 h 1390"/>
              <a:gd name="T22" fmla="*/ 2147483646 w 2360"/>
              <a:gd name="T23" fmla="*/ 2147483646 h 1390"/>
              <a:gd name="T24" fmla="*/ 2147483646 w 2360"/>
              <a:gd name="T25" fmla="*/ 2147483646 h 1390"/>
              <a:gd name="T26" fmla="*/ 2147483646 w 2360"/>
              <a:gd name="T27" fmla="*/ 2147483646 h 1390"/>
              <a:gd name="T28" fmla="*/ 2147483646 w 2360"/>
              <a:gd name="T29" fmla="*/ 2041936478 h 1390"/>
              <a:gd name="T30" fmla="*/ 2147483646 w 2360"/>
              <a:gd name="T31" fmla="*/ 2147483646 h 1390"/>
              <a:gd name="T32" fmla="*/ 2147483646 w 2360"/>
              <a:gd name="T33" fmla="*/ 2147483646 h 1390"/>
              <a:gd name="T34" fmla="*/ 2147483646 w 2360"/>
              <a:gd name="T35" fmla="*/ 2147483646 h 1390"/>
              <a:gd name="T36" fmla="*/ 2147483646 w 2360"/>
              <a:gd name="T37" fmla="*/ 2147483646 h 1390"/>
              <a:gd name="T38" fmla="*/ 2147483646 w 2360"/>
              <a:gd name="T39" fmla="*/ 2147483646 h 1390"/>
              <a:gd name="T40" fmla="*/ 1435339886 w 2360"/>
              <a:gd name="T41" fmla="*/ 2147483646 h 1390"/>
              <a:gd name="T42" fmla="*/ 2147483646 w 2360"/>
              <a:gd name="T43" fmla="*/ 2147483646 h 1390"/>
              <a:gd name="T44" fmla="*/ 2147483646 w 2360"/>
              <a:gd name="T45" fmla="*/ 2147483646 h 1390"/>
              <a:gd name="T46" fmla="*/ 2147483646 w 2360"/>
              <a:gd name="T47" fmla="*/ 2147483646 h 1390"/>
              <a:gd name="T48" fmla="*/ 2147483646 w 2360"/>
              <a:gd name="T49" fmla="*/ 2147483646 h 1390"/>
              <a:gd name="T50" fmla="*/ 2147483646 w 2360"/>
              <a:gd name="T51" fmla="*/ 2147483646 h 1390"/>
              <a:gd name="T52" fmla="*/ 2147483646 w 2360"/>
              <a:gd name="T53" fmla="*/ 2147483646 h 1390"/>
              <a:gd name="T54" fmla="*/ 2147483646 w 2360"/>
              <a:gd name="T55" fmla="*/ 2147483646 h 1390"/>
              <a:gd name="T56" fmla="*/ 2147483646 w 2360"/>
              <a:gd name="T57" fmla="*/ 2147483646 h 1390"/>
              <a:gd name="T58" fmla="*/ 2147483646 w 2360"/>
              <a:gd name="T59" fmla="*/ 2147483646 h 1390"/>
              <a:gd name="T60" fmla="*/ 2147483646 w 2360"/>
              <a:gd name="T61" fmla="*/ 1035147072 h 1390"/>
              <a:gd name="T62" fmla="*/ 2147483646 w 2360"/>
              <a:gd name="T63" fmla="*/ 1843413987 h 1390"/>
              <a:gd name="T64" fmla="*/ 2147483646 w 2360"/>
              <a:gd name="T65" fmla="*/ 2147483646 h 1390"/>
              <a:gd name="T66" fmla="*/ 2147483646 w 2360"/>
              <a:gd name="T67" fmla="*/ 2147483646 h 1390"/>
              <a:gd name="T68" fmla="*/ 2147483646 w 2360"/>
              <a:gd name="T69" fmla="*/ 1276211711 h 1390"/>
              <a:gd name="T70" fmla="*/ 2147483646 w 2360"/>
              <a:gd name="T71" fmla="*/ 113441961 h 1390"/>
              <a:gd name="T72" fmla="*/ 2147483646 w 2360"/>
              <a:gd name="T73" fmla="*/ 2147483646 h 1390"/>
              <a:gd name="T74" fmla="*/ 2147483646 w 2360"/>
              <a:gd name="T75" fmla="*/ 2147483646 h 1390"/>
              <a:gd name="T76" fmla="*/ 2147483646 w 2360"/>
              <a:gd name="T77" fmla="*/ 2147483646 h 1390"/>
              <a:gd name="T78" fmla="*/ 2147483646 w 2360"/>
              <a:gd name="T79" fmla="*/ 2147483646 h 1390"/>
              <a:gd name="T80" fmla="*/ 2147483646 w 2360"/>
              <a:gd name="T81" fmla="*/ 2147483646 h 1390"/>
              <a:gd name="T82" fmla="*/ 2147483646 w 2360"/>
              <a:gd name="T83" fmla="*/ 2147483646 h 1390"/>
              <a:gd name="T84" fmla="*/ 2147483646 w 2360"/>
              <a:gd name="T85" fmla="*/ 2147483646 h 1390"/>
              <a:gd name="T86" fmla="*/ 2147483646 w 2360"/>
              <a:gd name="T87" fmla="*/ 1545634016 h 1390"/>
              <a:gd name="T88" fmla="*/ 2147483646 w 2360"/>
              <a:gd name="T89" fmla="*/ 2147483646 h 1390"/>
              <a:gd name="T90" fmla="*/ 2147483646 w 2360"/>
              <a:gd name="T91" fmla="*/ 2147483646 h 1390"/>
              <a:gd name="T92" fmla="*/ 2147483646 w 2360"/>
              <a:gd name="T93" fmla="*/ 1630714545 h 1390"/>
              <a:gd name="T94" fmla="*/ 2147483646 w 2360"/>
              <a:gd name="T95" fmla="*/ 992608690 h 1390"/>
              <a:gd name="T96" fmla="*/ 2147483646 w 2360"/>
              <a:gd name="T97" fmla="*/ 2147483646 h 1390"/>
              <a:gd name="T98" fmla="*/ 2147483646 w 2360"/>
              <a:gd name="T99" fmla="*/ 2147483646 h 1390"/>
              <a:gd name="T100" fmla="*/ 2147483646 w 2360"/>
              <a:gd name="T101" fmla="*/ 2147483646 h 1390"/>
              <a:gd name="T102" fmla="*/ 2147483646 w 2360"/>
              <a:gd name="T103" fmla="*/ 2147483646 h 1390"/>
              <a:gd name="T104" fmla="*/ 2147483646 w 2360"/>
              <a:gd name="T105" fmla="*/ 2147483646 h 1390"/>
              <a:gd name="T106" fmla="*/ 2147483646 w 2360"/>
              <a:gd name="T107" fmla="*/ 2147483646 h 1390"/>
              <a:gd name="T108" fmla="*/ 2147483646 w 2360"/>
              <a:gd name="T109" fmla="*/ 2147483646 h 1390"/>
              <a:gd name="T110" fmla="*/ 2147483646 w 2360"/>
              <a:gd name="T111" fmla="*/ 1304569377 h 1390"/>
              <a:gd name="T112" fmla="*/ 2147483646 w 2360"/>
              <a:gd name="T113" fmla="*/ 2147483646 h 1390"/>
              <a:gd name="T114" fmla="*/ 2147483646 w 2360"/>
              <a:gd name="T115" fmla="*/ 2147483646 h 1390"/>
              <a:gd name="T116" fmla="*/ 2147483646 w 2360"/>
              <a:gd name="T117" fmla="*/ 2147483646 h 1390"/>
              <a:gd name="T118" fmla="*/ 2147483646 w 2360"/>
              <a:gd name="T119" fmla="*/ 2147483646 h 1390"/>
              <a:gd name="T120" fmla="*/ 2147483646 w 2360"/>
              <a:gd name="T121" fmla="*/ 2147483646 h 1390"/>
              <a:gd name="T122" fmla="*/ 2147483646 w 2360"/>
              <a:gd name="T123" fmla="*/ 2147483646 h 1390"/>
              <a:gd name="T124" fmla="*/ 1526955996 w 2360"/>
              <a:gd name="T125" fmla="*/ 2147483646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grpSp>
        <p:nvGrpSpPr>
          <p:cNvPr id="119812" name="Group 12">
            <a:extLst>
              <a:ext uri="{FF2B5EF4-FFF2-40B4-BE49-F238E27FC236}">
                <a16:creationId xmlns:a16="http://schemas.microsoft.com/office/drawing/2014/main" id="{83CAF493-09B5-BC4F-E732-554C8A5E33B1}"/>
              </a:ext>
            </a:extLst>
          </p:cNvPr>
          <p:cNvGrpSpPr>
            <a:grpSpLocks/>
          </p:cNvGrpSpPr>
          <p:nvPr/>
        </p:nvGrpSpPr>
        <p:grpSpPr bwMode="auto">
          <a:xfrm>
            <a:off x="7580313" y="1801813"/>
            <a:ext cx="1016000" cy="1423987"/>
            <a:chOff x="5992648" y="1603744"/>
            <a:chExt cx="1014770" cy="1424070"/>
          </a:xfrm>
        </p:grpSpPr>
        <p:sp>
          <p:nvSpPr>
            <p:cNvPr id="9" name="Oval 8">
              <a:extLst>
                <a:ext uri="{FF2B5EF4-FFF2-40B4-BE49-F238E27FC236}">
                  <a16:creationId xmlns:a16="http://schemas.microsoft.com/office/drawing/2014/main" id="{B8798318-FC0C-531C-B221-20D9A113AC07}"/>
                </a:ext>
              </a:extLst>
            </p:cNvPr>
            <p:cNvSpPr/>
            <p:nvPr/>
          </p:nvSpPr>
          <p:spPr>
            <a:xfrm>
              <a:off x="6056071" y="1665660"/>
              <a:ext cx="913293" cy="9128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r>
                <a:rPr lang="en-US" sz="1600" b="1" dirty="0">
                  <a:solidFill>
                    <a:srgbClr val="FFFFFF"/>
                  </a:solidFill>
                  <a:ea typeface="Open Sans ExtraBold" charset="0"/>
                  <a:cs typeface="Open Sans ExtraBold" charset="0"/>
                </a:rPr>
                <a:t>58%</a:t>
              </a:r>
            </a:p>
          </p:txBody>
        </p:sp>
        <p:sp>
          <p:nvSpPr>
            <p:cNvPr id="11" name="Arc 10">
              <a:extLst>
                <a:ext uri="{FF2B5EF4-FFF2-40B4-BE49-F238E27FC236}">
                  <a16:creationId xmlns:a16="http://schemas.microsoft.com/office/drawing/2014/main" id="{237DE064-1A08-72F8-B4B5-EDEB57BA2F6F}"/>
                </a:ext>
              </a:extLst>
            </p:cNvPr>
            <p:cNvSpPr/>
            <p:nvPr/>
          </p:nvSpPr>
          <p:spPr>
            <a:xfrm>
              <a:off x="5992648" y="1603744"/>
              <a:ext cx="1014770" cy="1014471"/>
            </a:xfrm>
            <a:prstGeom prst="arc">
              <a:avLst>
                <a:gd name="adj1" fmla="val 16200000"/>
                <a:gd name="adj2" fmla="val 6189625"/>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anchor="ctr"/>
            <a:lstStyle/>
            <a:p>
              <a:pPr algn="ctr" defTabSz="914330" eaLnBrk="1" fontAlgn="auto" hangingPunct="1">
                <a:spcBef>
                  <a:spcPts val="0"/>
                </a:spcBef>
                <a:spcAft>
                  <a:spcPts val="0"/>
                </a:spcAft>
                <a:defRPr/>
              </a:pPr>
              <a:endParaRPr lang="en-US" sz="1600"/>
            </a:p>
          </p:txBody>
        </p:sp>
        <p:sp>
          <p:nvSpPr>
            <p:cNvPr id="119828" name="TextBox 11">
              <a:extLst>
                <a:ext uri="{FF2B5EF4-FFF2-40B4-BE49-F238E27FC236}">
                  <a16:creationId xmlns:a16="http://schemas.microsoft.com/office/drawing/2014/main" id="{9511CF38-7060-EC87-26FB-11EE17CFB063}"/>
                </a:ext>
              </a:extLst>
            </p:cNvPr>
            <p:cNvSpPr txBox="1">
              <a:spLocks noChangeArrowheads="1"/>
            </p:cNvSpPr>
            <p:nvPr/>
          </p:nvSpPr>
          <p:spPr bwMode="auto">
            <a:xfrm>
              <a:off x="6186036" y="2720037"/>
              <a:ext cx="6279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Europe</a:t>
              </a:r>
            </a:p>
          </p:txBody>
        </p:sp>
      </p:grpSp>
      <p:grpSp>
        <p:nvGrpSpPr>
          <p:cNvPr id="119813" name="Group 13">
            <a:extLst>
              <a:ext uri="{FF2B5EF4-FFF2-40B4-BE49-F238E27FC236}">
                <a16:creationId xmlns:a16="http://schemas.microsoft.com/office/drawing/2014/main" id="{9840C7E7-2CFD-4A94-C9BC-CCBD04129E91}"/>
              </a:ext>
            </a:extLst>
          </p:cNvPr>
          <p:cNvGrpSpPr>
            <a:grpSpLocks/>
          </p:cNvGrpSpPr>
          <p:nvPr/>
        </p:nvGrpSpPr>
        <p:grpSpPr bwMode="auto">
          <a:xfrm>
            <a:off x="9594850" y="2728913"/>
            <a:ext cx="1014413" cy="1423987"/>
            <a:chOff x="5992648" y="1603744"/>
            <a:chExt cx="1014770" cy="1424070"/>
          </a:xfrm>
        </p:grpSpPr>
        <p:sp>
          <p:nvSpPr>
            <p:cNvPr id="15" name="Oval 14">
              <a:extLst>
                <a:ext uri="{FF2B5EF4-FFF2-40B4-BE49-F238E27FC236}">
                  <a16:creationId xmlns:a16="http://schemas.microsoft.com/office/drawing/2014/main" id="{426AC3A0-DC94-DF72-CDF1-72B334963DE2}"/>
                </a:ext>
              </a:extLst>
            </p:cNvPr>
            <p:cNvSpPr/>
            <p:nvPr/>
          </p:nvSpPr>
          <p:spPr>
            <a:xfrm>
              <a:off x="6045054" y="1665660"/>
              <a:ext cx="913133" cy="9128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r>
                <a:rPr lang="en-US" sz="1600" b="1" dirty="0">
                  <a:solidFill>
                    <a:srgbClr val="FFFFFF"/>
                  </a:solidFill>
                  <a:ea typeface="Open Sans ExtraBold" charset="0"/>
                  <a:cs typeface="Open Sans ExtraBold" charset="0"/>
                </a:rPr>
                <a:t>75%</a:t>
              </a:r>
            </a:p>
          </p:txBody>
        </p:sp>
        <p:sp>
          <p:nvSpPr>
            <p:cNvPr id="16" name="Arc 15">
              <a:extLst>
                <a:ext uri="{FF2B5EF4-FFF2-40B4-BE49-F238E27FC236}">
                  <a16:creationId xmlns:a16="http://schemas.microsoft.com/office/drawing/2014/main" id="{6E3150B6-06B7-FBDB-AB02-7BA4F5664AB5}"/>
                </a:ext>
              </a:extLst>
            </p:cNvPr>
            <p:cNvSpPr/>
            <p:nvPr/>
          </p:nvSpPr>
          <p:spPr>
            <a:xfrm>
              <a:off x="5992648" y="1603744"/>
              <a:ext cx="1014770" cy="1014471"/>
            </a:xfrm>
            <a:prstGeom prst="arc">
              <a:avLst>
                <a:gd name="adj1" fmla="val 16200000"/>
                <a:gd name="adj2" fmla="val 9149369"/>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anchor="ctr"/>
            <a:lstStyle/>
            <a:p>
              <a:pPr algn="ctr" defTabSz="914330" eaLnBrk="1" fontAlgn="auto" hangingPunct="1">
                <a:spcBef>
                  <a:spcPts val="0"/>
                </a:spcBef>
                <a:spcAft>
                  <a:spcPts val="0"/>
                </a:spcAft>
                <a:defRPr/>
              </a:pPr>
              <a:endParaRPr lang="en-US" sz="1600"/>
            </a:p>
          </p:txBody>
        </p:sp>
        <p:sp>
          <p:nvSpPr>
            <p:cNvPr id="119825" name="TextBox 16">
              <a:extLst>
                <a:ext uri="{FF2B5EF4-FFF2-40B4-BE49-F238E27FC236}">
                  <a16:creationId xmlns:a16="http://schemas.microsoft.com/office/drawing/2014/main" id="{59D27830-4A1E-3B20-20C6-572A9AFB6C59}"/>
                </a:ext>
              </a:extLst>
            </p:cNvPr>
            <p:cNvSpPr txBox="1">
              <a:spLocks noChangeArrowheads="1"/>
            </p:cNvSpPr>
            <p:nvPr/>
          </p:nvSpPr>
          <p:spPr bwMode="auto">
            <a:xfrm>
              <a:off x="6242750" y="2720037"/>
              <a:ext cx="5145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China</a:t>
              </a:r>
            </a:p>
          </p:txBody>
        </p:sp>
      </p:grpSp>
      <p:grpSp>
        <p:nvGrpSpPr>
          <p:cNvPr id="119814" name="Group 17">
            <a:extLst>
              <a:ext uri="{FF2B5EF4-FFF2-40B4-BE49-F238E27FC236}">
                <a16:creationId xmlns:a16="http://schemas.microsoft.com/office/drawing/2014/main" id="{64F839BA-649E-6D26-6D4F-BE5DCC2E1405}"/>
              </a:ext>
            </a:extLst>
          </p:cNvPr>
          <p:cNvGrpSpPr>
            <a:grpSpLocks/>
          </p:cNvGrpSpPr>
          <p:nvPr/>
        </p:nvGrpSpPr>
        <p:grpSpPr bwMode="auto">
          <a:xfrm>
            <a:off x="4505325" y="2528888"/>
            <a:ext cx="1325563" cy="1423987"/>
            <a:chOff x="5837193" y="1603744"/>
            <a:chExt cx="1325683" cy="1424070"/>
          </a:xfrm>
        </p:grpSpPr>
        <p:sp>
          <p:nvSpPr>
            <p:cNvPr id="19" name="Oval 18">
              <a:extLst>
                <a:ext uri="{FF2B5EF4-FFF2-40B4-BE49-F238E27FC236}">
                  <a16:creationId xmlns:a16="http://schemas.microsoft.com/office/drawing/2014/main" id="{658B8EEA-9028-DA41-9738-497771C7DAB9}"/>
                </a:ext>
              </a:extLst>
            </p:cNvPr>
            <p:cNvSpPr/>
            <p:nvPr/>
          </p:nvSpPr>
          <p:spPr>
            <a:xfrm>
              <a:off x="6045175" y="1665660"/>
              <a:ext cx="912895" cy="9128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r>
                <a:rPr lang="en-US" sz="1600" b="1" dirty="0">
                  <a:solidFill>
                    <a:srgbClr val="FFFFFF"/>
                  </a:solidFill>
                  <a:ea typeface="Open Sans ExtraBold" charset="0"/>
                  <a:cs typeface="Open Sans ExtraBold" charset="0"/>
                </a:rPr>
                <a:t>90%</a:t>
              </a:r>
            </a:p>
          </p:txBody>
        </p:sp>
        <p:sp>
          <p:nvSpPr>
            <p:cNvPr id="20" name="Arc 19">
              <a:extLst>
                <a:ext uri="{FF2B5EF4-FFF2-40B4-BE49-F238E27FC236}">
                  <a16:creationId xmlns:a16="http://schemas.microsoft.com/office/drawing/2014/main" id="{4CDB03AE-52A3-9125-31C8-0050B61C5038}"/>
                </a:ext>
              </a:extLst>
            </p:cNvPr>
            <p:cNvSpPr/>
            <p:nvPr/>
          </p:nvSpPr>
          <p:spPr>
            <a:xfrm>
              <a:off x="5992782" y="1603744"/>
              <a:ext cx="1014505" cy="1014471"/>
            </a:xfrm>
            <a:prstGeom prst="arc">
              <a:avLst>
                <a:gd name="adj1" fmla="val 16200000"/>
                <a:gd name="adj2" fmla="val 14357667"/>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anchor="ctr"/>
            <a:lstStyle/>
            <a:p>
              <a:pPr algn="ctr" defTabSz="914330" eaLnBrk="1" fontAlgn="auto" hangingPunct="1">
                <a:spcBef>
                  <a:spcPts val="0"/>
                </a:spcBef>
                <a:spcAft>
                  <a:spcPts val="0"/>
                </a:spcAft>
                <a:defRPr/>
              </a:pPr>
              <a:endParaRPr lang="en-US" sz="1600"/>
            </a:p>
          </p:txBody>
        </p:sp>
        <p:sp>
          <p:nvSpPr>
            <p:cNvPr id="119822" name="TextBox 20">
              <a:extLst>
                <a:ext uri="{FF2B5EF4-FFF2-40B4-BE49-F238E27FC236}">
                  <a16:creationId xmlns:a16="http://schemas.microsoft.com/office/drawing/2014/main" id="{0EA5D7FB-8DF0-2884-B2F1-F8DF418B4BC8}"/>
                </a:ext>
              </a:extLst>
            </p:cNvPr>
            <p:cNvSpPr txBox="1">
              <a:spLocks noChangeArrowheads="1"/>
            </p:cNvSpPr>
            <p:nvPr/>
          </p:nvSpPr>
          <p:spPr bwMode="auto">
            <a:xfrm>
              <a:off x="5837193" y="2720037"/>
              <a:ext cx="13256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North America</a:t>
              </a:r>
            </a:p>
          </p:txBody>
        </p:sp>
      </p:grpSp>
      <p:grpSp>
        <p:nvGrpSpPr>
          <p:cNvPr id="119815" name="Group 21">
            <a:extLst>
              <a:ext uri="{FF2B5EF4-FFF2-40B4-BE49-F238E27FC236}">
                <a16:creationId xmlns:a16="http://schemas.microsoft.com/office/drawing/2014/main" id="{58CEC81B-EA93-E8C3-A4FD-533716B67CF7}"/>
              </a:ext>
            </a:extLst>
          </p:cNvPr>
          <p:cNvGrpSpPr>
            <a:grpSpLocks/>
          </p:cNvGrpSpPr>
          <p:nvPr/>
        </p:nvGrpSpPr>
        <p:grpSpPr bwMode="auto">
          <a:xfrm>
            <a:off x="9012238" y="1096963"/>
            <a:ext cx="1014412" cy="1423987"/>
            <a:chOff x="5992648" y="1603744"/>
            <a:chExt cx="1014770" cy="1424070"/>
          </a:xfrm>
        </p:grpSpPr>
        <p:sp>
          <p:nvSpPr>
            <p:cNvPr id="23" name="Oval 22">
              <a:extLst>
                <a:ext uri="{FF2B5EF4-FFF2-40B4-BE49-F238E27FC236}">
                  <a16:creationId xmlns:a16="http://schemas.microsoft.com/office/drawing/2014/main" id="{94BE5576-F14C-6B13-875D-6FDF73B31317}"/>
                </a:ext>
              </a:extLst>
            </p:cNvPr>
            <p:cNvSpPr/>
            <p:nvPr/>
          </p:nvSpPr>
          <p:spPr>
            <a:xfrm>
              <a:off x="6056170" y="1654547"/>
              <a:ext cx="913134" cy="9128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r>
                <a:rPr lang="en-US" sz="1600" b="1" dirty="0">
                  <a:solidFill>
                    <a:srgbClr val="FFFFFF"/>
                  </a:solidFill>
                  <a:ea typeface="Open Sans ExtraBold" charset="0"/>
                  <a:cs typeface="Open Sans ExtraBold" charset="0"/>
                </a:rPr>
                <a:t>30%</a:t>
              </a:r>
            </a:p>
          </p:txBody>
        </p:sp>
        <p:sp>
          <p:nvSpPr>
            <p:cNvPr id="24" name="Arc 23">
              <a:extLst>
                <a:ext uri="{FF2B5EF4-FFF2-40B4-BE49-F238E27FC236}">
                  <a16:creationId xmlns:a16="http://schemas.microsoft.com/office/drawing/2014/main" id="{6ACA46FD-1737-4137-35AE-EB94728E20FC}"/>
                </a:ext>
              </a:extLst>
            </p:cNvPr>
            <p:cNvSpPr/>
            <p:nvPr/>
          </p:nvSpPr>
          <p:spPr>
            <a:xfrm>
              <a:off x="5992648" y="1603744"/>
              <a:ext cx="1014770" cy="1014471"/>
            </a:xfrm>
            <a:prstGeom prst="arc">
              <a:avLst>
                <a:gd name="adj1" fmla="val 16200000"/>
                <a:gd name="adj2" fmla="val 20339537"/>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anchor="ctr"/>
            <a:lstStyle/>
            <a:p>
              <a:pPr algn="ctr" defTabSz="914330" eaLnBrk="1" fontAlgn="auto" hangingPunct="1">
                <a:spcBef>
                  <a:spcPts val="0"/>
                </a:spcBef>
                <a:spcAft>
                  <a:spcPts val="0"/>
                </a:spcAft>
                <a:defRPr/>
              </a:pPr>
              <a:endParaRPr lang="en-US" sz="1600"/>
            </a:p>
          </p:txBody>
        </p:sp>
        <p:sp>
          <p:nvSpPr>
            <p:cNvPr id="119819" name="TextBox 24">
              <a:extLst>
                <a:ext uri="{FF2B5EF4-FFF2-40B4-BE49-F238E27FC236}">
                  <a16:creationId xmlns:a16="http://schemas.microsoft.com/office/drawing/2014/main" id="{3B7D3B4B-AAF9-2B17-1817-8DDA515DE871}"/>
                </a:ext>
              </a:extLst>
            </p:cNvPr>
            <p:cNvSpPr txBox="1">
              <a:spLocks noChangeArrowheads="1"/>
            </p:cNvSpPr>
            <p:nvPr/>
          </p:nvSpPr>
          <p:spPr bwMode="auto">
            <a:xfrm>
              <a:off x="6209889" y="2720037"/>
              <a:ext cx="5802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Russia</a:t>
              </a:r>
            </a:p>
          </p:txBody>
        </p:sp>
      </p:grpSp>
      <p:sp>
        <p:nvSpPr>
          <p:cNvPr id="28" name="TextBox 27">
            <a:extLst>
              <a:ext uri="{FF2B5EF4-FFF2-40B4-BE49-F238E27FC236}">
                <a16:creationId xmlns:a16="http://schemas.microsoft.com/office/drawing/2014/main" id="{1BB50ECB-6313-FE10-41FC-43D4D26A6531}"/>
              </a:ext>
            </a:extLst>
          </p:cNvPr>
          <p:cNvSpPr txBox="1"/>
          <p:nvPr/>
        </p:nvSpPr>
        <p:spPr>
          <a:xfrm>
            <a:off x="1992314" y="3544066"/>
            <a:ext cx="2206414"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 or a noble picture.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D465D55C-B9B1-94E6-C91D-11F1F1B3E7CF}"/>
              </a:ext>
            </a:extLst>
          </p:cNvPr>
          <p:cNvSpPr>
            <a:spLocks noGrp="1" noChangeArrowheads="1"/>
          </p:cNvSpPr>
          <p:nvPr>
            <p:ph type="title"/>
          </p:nvPr>
        </p:nvSpPr>
        <p:spPr bwMode="auto">
          <a:xfrm>
            <a:off x="1955800" y="1582738"/>
            <a:ext cx="3417888" cy="1141412"/>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USA CHART</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SLIDES</a:t>
            </a:r>
          </a:p>
        </p:txBody>
      </p:sp>
      <p:sp>
        <p:nvSpPr>
          <p:cNvPr id="3" name="Slide Number Placeholder 2">
            <a:extLst>
              <a:ext uri="{FF2B5EF4-FFF2-40B4-BE49-F238E27FC236}">
                <a16:creationId xmlns:a16="http://schemas.microsoft.com/office/drawing/2014/main" id="{35A5FF37-486E-67B5-2361-39EEE1F90FAA}"/>
              </a:ext>
            </a:extLst>
          </p:cNvPr>
          <p:cNvSpPr>
            <a:spLocks noGrp="1"/>
          </p:cNvSpPr>
          <p:nvPr>
            <p:ph type="sldNum" sz="quarter" idx="4"/>
          </p:nvPr>
        </p:nvSpPr>
        <p:spPr>
          <a:xfrm>
            <a:off x="11679238" y="379413"/>
            <a:ext cx="512762" cy="227012"/>
          </a:xfrm>
        </p:spPr>
        <p:txBody>
          <a:bodyPr rtlCol="0"/>
          <a:lstStyle/>
          <a:p>
            <a:pPr algn="l" defTabSz="914330" eaLnBrk="0" fontAlgn="auto" hangingPunct="0">
              <a:spcBef>
                <a:spcPts val="0"/>
              </a:spcBef>
              <a:spcAft>
                <a:spcPts val="0"/>
              </a:spcAft>
              <a:defRPr/>
            </a:pPr>
            <a:fld id="{E9505B80-6DEB-6B4B-9EAF-3887CD74E4B9}" type="slidenum">
              <a:rPr lang="en-US" sz="1800">
                <a:solidFill>
                  <a:schemeClr val="tx1">
                    <a:alpha val="40000"/>
                  </a:schemeClr>
                </a:solidFill>
                <a:latin typeface="+mn-lt"/>
              </a:rPr>
              <a:pPr algn="l" defTabSz="914330" eaLnBrk="0" fontAlgn="auto" hangingPunct="0">
                <a:spcBef>
                  <a:spcPts val="0"/>
                </a:spcBef>
                <a:spcAft>
                  <a:spcPts val="0"/>
                </a:spcAft>
                <a:defRPr/>
              </a:pPr>
              <a:t>74</a:t>
            </a:fld>
            <a:endParaRPr lang="en-US" sz="1800" dirty="0">
              <a:solidFill>
                <a:schemeClr val="tx1">
                  <a:alpha val="40000"/>
                </a:schemeClr>
              </a:solidFill>
              <a:latin typeface="+mn-lt"/>
            </a:endParaRPr>
          </a:p>
        </p:txBody>
      </p:sp>
      <p:sp>
        <p:nvSpPr>
          <p:cNvPr id="120835" name="Freeform 7">
            <a:extLst>
              <a:ext uri="{FF2B5EF4-FFF2-40B4-BE49-F238E27FC236}">
                <a16:creationId xmlns:a16="http://schemas.microsoft.com/office/drawing/2014/main" id="{4FBFF17D-24C0-442D-F977-E1F706E873A5}"/>
              </a:ext>
            </a:extLst>
          </p:cNvPr>
          <p:cNvSpPr>
            <a:spLocks/>
          </p:cNvSpPr>
          <p:nvPr/>
        </p:nvSpPr>
        <p:spPr bwMode="auto">
          <a:xfrm>
            <a:off x="6986588" y="4051300"/>
            <a:ext cx="1163637" cy="603250"/>
          </a:xfrm>
          <a:custGeom>
            <a:avLst/>
            <a:gdLst>
              <a:gd name="T0" fmla="*/ 219254293 w 733"/>
              <a:gd name="T1" fmla="*/ 12601575 h 380"/>
              <a:gd name="T2" fmla="*/ 0 w 733"/>
              <a:gd name="T3" fmla="*/ 133569075 h 380"/>
              <a:gd name="T4" fmla="*/ 630038792 w 733"/>
              <a:gd name="T5" fmla="*/ 690522813 h 380"/>
              <a:gd name="T6" fmla="*/ 667841913 w 733"/>
              <a:gd name="T7" fmla="*/ 710684063 h 380"/>
              <a:gd name="T8" fmla="*/ 708164396 w 733"/>
              <a:gd name="T9" fmla="*/ 758567825 h 380"/>
              <a:gd name="T10" fmla="*/ 768648120 w 733"/>
              <a:gd name="T11" fmla="*/ 740925938 h 380"/>
              <a:gd name="T12" fmla="*/ 798889982 w 733"/>
              <a:gd name="T13" fmla="*/ 763608138 h 380"/>
              <a:gd name="T14" fmla="*/ 811489964 w 733"/>
              <a:gd name="T15" fmla="*/ 793850013 h 380"/>
              <a:gd name="T16" fmla="*/ 879534947 w 733"/>
              <a:gd name="T17" fmla="*/ 811490313 h 380"/>
              <a:gd name="T18" fmla="*/ 909776809 w 733"/>
              <a:gd name="T19" fmla="*/ 819051575 h 380"/>
              <a:gd name="T20" fmla="*/ 932457412 w 733"/>
              <a:gd name="T21" fmla="*/ 811490313 h 380"/>
              <a:gd name="T22" fmla="*/ 970260533 w 733"/>
              <a:gd name="T23" fmla="*/ 841732188 h 380"/>
              <a:gd name="T24" fmla="*/ 1043344239 w 733"/>
              <a:gd name="T25" fmla="*/ 836691875 h 380"/>
              <a:gd name="T26" fmla="*/ 1066026429 w 733"/>
              <a:gd name="T27" fmla="*/ 866933750 h 380"/>
              <a:gd name="T28" fmla="*/ 1078626412 w 733"/>
              <a:gd name="T29" fmla="*/ 897175625 h 380"/>
              <a:gd name="T30" fmla="*/ 1126510153 w 733"/>
              <a:gd name="T31" fmla="*/ 879535325 h 380"/>
              <a:gd name="T32" fmla="*/ 1199593860 w 733"/>
              <a:gd name="T33" fmla="*/ 909777200 h 380"/>
              <a:gd name="T34" fmla="*/ 1229835722 w 733"/>
              <a:gd name="T35" fmla="*/ 897175625 h 380"/>
              <a:gd name="T36" fmla="*/ 1247477601 w 733"/>
              <a:gd name="T37" fmla="*/ 902215938 h 380"/>
              <a:gd name="T38" fmla="*/ 1255037273 w 733"/>
              <a:gd name="T39" fmla="*/ 945059388 h 380"/>
              <a:gd name="T40" fmla="*/ 1265117894 w 733"/>
              <a:gd name="T41" fmla="*/ 922377188 h 380"/>
              <a:gd name="T42" fmla="*/ 1302921015 w 733"/>
              <a:gd name="T43" fmla="*/ 884575638 h 380"/>
              <a:gd name="T44" fmla="*/ 1315520997 w 733"/>
              <a:gd name="T45" fmla="*/ 902215938 h 380"/>
              <a:gd name="T46" fmla="*/ 1350803170 w 733"/>
              <a:gd name="T47" fmla="*/ 909777200 h 380"/>
              <a:gd name="T48" fmla="*/ 1376004721 w 733"/>
              <a:gd name="T49" fmla="*/ 902215938 h 380"/>
              <a:gd name="T50" fmla="*/ 1381045032 w 733"/>
              <a:gd name="T51" fmla="*/ 909777200 h 380"/>
              <a:gd name="T52" fmla="*/ 1436488445 w 733"/>
              <a:gd name="T53" fmla="*/ 945059388 h 380"/>
              <a:gd name="T54" fmla="*/ 1484372187 w 733"/>
              <a:gd name="T55" fmla="*/ 909777200 h 380"/>
              <a:gd name="T56" fmla="*/ 1575097773 w 733"/>
              <a:gd name="T57" fmla="*/ 892135313 h 380"/>
              <a:gd name="T58" fmla="*/ 1605339635 w 733"/>
              <a:gd name="T59" fmla="*/ 892135313 h 380"/>
              <a:gd name="T60" fmla="*/ 1688503962 w 733"/>
              <a:gd name="T61" fmla="*/ 884575638 h 380"/>
              <a:gd name="T62" fmla="*/ 1804431100 w 733"/>
              <a:gd name="T63" fmla="*/ 940019075 h 380"/>
              <a:gd name="T64" fmla="*/ 1829632651 w 733"/>
              <a:gd name="T65" fmla="*/ 952619063 h 380"/>
              <a:gd name="T66" fmla="*/ 1847274531 w 733"/>
              <a:gd name="T67" fmla="*/ 478829688 h 380"/>
              <a:gd name="T68" fmla="*/ 1804431100 w 733"/>
              <a:gd name="T69" fmla="*/ 50403125 h 3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33" h="380">
                <a:moveTo>
                  <a:pt x="716" y="20"/>
                </a:moveTo>
                <a:lnTo>
                  <a:pt x="87" y="5"/>
                </a:lnTo>
                <a:lnTo>
                  <a:pt x="3" y="0"/>
                </a:lnTo>
                <a:lnTo>
                  <a:pt x="0" y="53"/>
                </a:lnTo>
                <a:lnTo>
                  <a:pt x="255" y="68"/>
                </a:lnTo>
                <a:lnTo>
                  <a:pt x="250" y="274"/>
                </a:lnTo>
                <a:lnTo>
                  <a:pt x="257" y="277"/>
                </a:lnTo>
                <a:lnTo>
                  <a:pt x="265" y="282"/>
                </a:lnTo>
                <a:lnTo>
                  <a:pt x="277" y="296"/>
                </a:lnTo>
                <a:lnTo>
                  <a:pt x="281" y="301"/>
                </a:lnTo>
                <a:lnTo>
                  <a:pt x="301" y="298"/>
                </a:lnTo>
                <a:lnTo>
                  <a:pt x="305" y="294"/>
                </a:lnTo>
                <a:lnTo>
                  <a:pt x="315" y="298"/>
                </a:lnTo>
                <a:lnTo>
                  <a:pt x="317" y="303"/>
                </a:lnTo>
                <a:lnTo>
                  <a:pt x="317" y="308"/>
                </a:lnTo>
                <a:lnTo>
                  <a:pt x="322" y="315"/>
                </a:lnTo>
                <a:lnTo>
                  <a:pt x="325" y="318"/>
                </a:lnTo>
                <a:lnTo>
                  <a:pt x="349" y="322"/>
                </a:lnTo>
                <a:lnTo>
                  <a:pt x="356" y="325"/>
                </a:lnTo>
                <a:lnTo>
                  <a:pt x="361" y="325"/>
                </a:lnTo>
                <a:lnTo>
                  <a:pt x="363" y="325"/>
                </a:lnTo>
                <a:lnTo>
                  <a:pt x="370" y="322"/>
                </a:lnTo>
                <a:lnTo>
                  <a:pt x="375" y="330"/>
                </a:lnTo>
                <a:lnTo>
                  <a:pt x="385" y="334"/>
                </a:lnTo>
                <a:lnTo>
                  <a:pt x="392" y="327"/>
                </a:lnTo>
                <a:lnTo>
                  <a:pt x="414" y="332"/>
                </a:lnTo>
                <a:lnTo>
                  <a:pt x="414" y="334"/>
                </a:lnTo>
                <a:lnTo>
                  <a:pt x="423" y="344"/>
                </a:lnTo>
                <a:lnTo>
                  <a:pt x="428" y="344"/>
                </a:lnTo>
                <a:lnTo>
                  <a:pt x="428" y="356"/>
                </a:lnTo>
                <a:lnTo>
                  <a:pt x="445" y="358"/>
                </a:lnTo>
                <a:lnTo>
                  <a:pt x="447" y="349"/>
                </a:lnTo>
                <a:lnTo>
                  <a:pt x="454" y="346"/>
                </a:lnTo>
                <a:lnTo>
                  <a:pt x="476" y="361"/>
                </a:lnTo>
                <a:lnTo>
                  <a:pt x="478" y="361"/>
                </a:lnTo>
                <a:lnTo>
                  <a:pt x="488" y="356"/>
                </a:lnTo>
                <a:lnTo>
                  <a:pt x="495" y="356"/>
                </a:lnTo>
                <a:lnTo>
                  <a:pt x="495" y="358"/>
                </a:lnTo>
                <a:lnTo>
                  <a:pt x="495" y="368"/>
                </a:lnTo>
                <a:lnTo>
                  <a:pt x="498" y="375"/>
                </a:lnTo>
                <a:lnTo>
                  <a:pt x="502" y="371"/>
                </a:lnTo>
                <a:lnTo>
                  <a:pt x="502" y="366"/>
                </a:lnTo>
                <a:lnTo>
                  <a:pt x="510" y="356"/>
                </a:lnTo>
                <a:lnTo>
                  <a:pt x="517" y="351"/>
                </a:lnTo>
                <a:lnTo>
                  <a:pt x="522" y="351"/>
                </a:lnTo>
                <a:lnTo>
                  <a:pt x="522" y="358"/>
                </a:lnTo>
                <a:lnTo>
                  <a:pt x="531" y="361"/>
                </a:lnTo>
                <a:lnTo>
                  <a:pt x="536" y="361"/>
                </a:lnTo>
                <a:lnTo>
                  <a:pt x="541" y="356"/>
                </a:lnTo>
                <a:lnTo>
                  <a:pt x="546" y="358"/>
                </a:lnTo>
                <a:lnTo>
                  <a:pt x="548" y="358"/>
                </a:lnTo>
                <a:lnTo>
                  <a:pt x="548" y="361"/>
                </a:lnTo>
                <a:lnTo>
                  <a:pt x="555" y="366"/>
                </a:lnTo>
                <a:lnTo>
                  <a:pt x="570" y="375"/>
                </a:lnTo>
                <a:lnTo>
                  <a:pt x="584" y="363"/>
                </a:lnTo>
                <a:lnTo>
                  <a:pt x="589" y="361"/>
                </a:lnTo>
                <a:lnTo>
                  <a:pt x="608" y="361"/>
                </a:lnTo>
                <a:lnTo>
                  <a:pt x="625" y="354"/>
                </a:lnTo>
                <a:lnTo>
                  <a:pt x="630" y="354"/>
                </a:lnTo>
                <a:lnTo>
                  <a:pt x="637" y="354"/>
                </a:lnTo>
                <a:lnTo>
                  <a:pt x="656" y="356"/>
                </a:lnTo>
                <a:lnTo>
                  <a:pt x="670" y="351"/>
                </a:lnTo>
                <a:lnTo>
                  <a:pt x="673" y="349"/>
                </a:lnTo>
                <a:lnTo>
                  <a:pt x="716" y="373"/>
                </a:lnTo>
                <a:lnTo>
                  <a:pt x="723" y="375"/>
                </a:lnTo>
                <a:lnTo>
                  <a:pt x="726" y="378"/>
                </a:lnTo>
                <a:lnTo>
                  <a:pt x="731" y="380"/>
                </a:lnTo>
                <a:lnTo>
                  <a:pt x="733" y="190"/>
                </a:lnTo>
                <a:lnTo>
                  <a:pt x="718" y="72"/>
                </a:lnTo>
                <a:lnTo>
                  <a:pt x="716" y="2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36" name="Freeform 8">
            <a:extLst>
              <a:ext uri="{FF2B5EF4-FFF2-40B4-BE49-F238E27FC236}">
                <a16:creationId xmlns:a16="http://schemas.microsoft.com/office/drawing/2014/main" id="{8E41580F-35E6-F0F8-70F8-4C4082E32F2F}"/>
              </a:ext>
            </a:extLst>
          </p:cNvPr>
          <p:cNvSpPr>
            <a:spLocks/>
          </p:cNvSpPr>
          <p:nvPr/>
        </p:nvSpPr>
        <p:spPr bwMode="auto">
          <a:xfrm>
            <a:off x="9374188" y="4300538"/>
            <a:ext cx="742950" cy="766762"/>
          </a:xfrm>
          <a:custGeom>
            <a:avLst/>
            <a:gdLst>
              <a:gd name="T0" fmla="*/ 163810950 w 468"/>
              <a:gd name="T1" fmla="*/ 640119270 h 483"/>
              <a:gd name="T2" fmla="*/ 186491563 w 468"/>
              <a:gd name="T3" fmla="*/ 695562671 h 483"/>
              <a:gd name="T4" fmla="*/ 216733438 w 468"/>
              <a:gd name="T5" fmla="*/ 725804527 h 483"/>
              <a:gd name="T6" fmla="*/ 224294700 w 468"/>
              <a:gd name="T7" fmla="*/ 768646361 h 483"/>
              <a:gd name="T8" fmla="*/ 234375325 w 468"/>
              <a:gd name="T9" fmla="*/ 798888217 h 483"/>
              <a:gd name="T10" fmla="*/ 216733438 w 468"/>
              <a:gd name="T11" fmla="*/ 864412236 h 483"/>
              <a:gd name="T12" fmla="*/ 204133450 w 468"/>
              <a:gd name="T13" fmla="*/ 945057184 h 483"/>
              <a:gd name="T14" fmla="*/ 229335013 w 468"/>
              <a:gd name="T15" fmla="*/ 1076105223 h 483"/>
              <a:gd name="T16" fmla="*/ 259576888 w 468"/>
              <a:gd name="T17" fmla="*/ 1131548625 h 483"/>
              <a:gd name="T18" fmla="*/ 284778450 w 468"/>
              <a:gd name="T19" fmla="*/ 1166830789 h 483"/>
              <a:gd name="T20" fmla="*/ 294859075 w 468"/>
              <a:gd name="T21" fmla="*/ 1204633902 h 483"/>
              <a:gd name="T22" fmla="*/ 924898138 w 468"/>
              <a:gd name="T23" fmla="*/ 1197072644 h 483"/>
              <a:gd name="T24" fmla="*/ 967740000 w 468"/>
              <a:gd name="T25" fmla="*/ 1217233881 h 483"/>
              <a:gd name="T26" fmla="*/ 955140013 w 468"/>
              <a:gd name="T27" fmla="*/ 1126508315 h 483"/>
              <a:gd name="T28" fmla="*/ 962699688 w 468"/>
              <a:gd name="T29" fmla="*/ 1088706790 h 483"/>
              <a:gd name="T30" fmla="*/ 1023183438 w 468"/>
              <a:gd name="T31" fmla="*/ 1101306769 h 483"/>
              <a:gd name="T32" fmla="*/ 1083667188 w 468"/>
              <a:gd name="T33" fmla="*/ 1096266460 h 483"/>
              <a:gd name="T34" fmla="*/ 1063505938 w 468"/>
              <a:gd name="T35" fmla="*/ 1028223080 h 483"/>
              <a:gd name="T36" fmla="*/ 1071067200 w 468"/>
              <a:gd name="T37" fmla="*/ 975299039 h 483"/>
              <a:gd name="T38" fmla="*/ 1106349388 w 468"/>
              <a:gd name="T39" fmla="*/ 841731639 h 483"/>
              <a:gd name="T40" fmla="*/ 1144150938 w 468"/>
              <a:gd name="T41" fmla="*/ 768646361 h 483"/>
              <a:gd name="T42" fmla="*/ 1174392813 w 468"/>
              <a:gd name="T43" fmla="*/ 743444815 h 483"/>
              <a:gd name="T44" fmla="*/ 1161792825 w 468"/>
              <a:gd name="T45" fmla="*/ 725804527 h 483"/>
              <a:gd name="T46" fmla="*/ 1149191250 w 468"/>
              <a:gd name="T47" fmla="*/ 720764217 h 483"/>
              <a:gd name="T48" fmla="*/ 1106349388 w 468"/>
              <a:gd name="T49" fmla="*/ 713202960 h 483"/>
              <a:gd name="T50" fmla="*/ 1088707500 w 468"/>
              <a:gd name="T51" fmla="*/ 640119270 h 483"/>
              <a:gd name="T52" fmla="*/ 1028223750 w 468"/>
              <a:gd name="T53" fmla="*/ 592235539 h 483"/>
              <a:gd name="T54" fmla="*/ 985381888 w 468"/>
              <a:gd name="T55" fmla="*/ 506550282 h 483"/>
              <a:gd name="T56" fmla="*/ 962699688 w 468"/>
              <a:gd name="T57" fmla="*/ 471268118 h 483"/>
              <a:gd name="T58" fmla="*/ 894656263 w 468"/>
              <a:gd name="T59" fmla="*/ 428426283 h 483"/>
              <a:gd name="T60" fmla="*/ 871974063 w 468"/>
              <a:gd name="T61" fmla="*/ 393144119 h 483"/>
              <a:gd name="T62" fmla="*/ 846772500 w 468"/>
              <a:gd name="T63" fmla="*/ 362902263 h 483"/>
              <a:gd name="T64" fmla="*/ 743446888 w 468"/>
              <a:gd name="T65" fmla="*/ 284776677 h 483"/>
              <a:gd name="T66" fmla="*/ 700603438 w 468"/>
              <a:gd name="T67" fmla="*/ 246975151 h 483"/>
              <a:gd name="T68" fmla="*/ 652721263 w 468"/>
              <a:gd name="T69" fmla="*/ 181451132 h 483"/>
              <a:gd name="T70" fmla="*/ 622479388 w 468"/>
              <a:gd name="T71" fmla="*/ 143648019 h 483"/>
              <a:gd name="T72" fmla="*/ 519152188 w 468"/>
              <a:gd name="T73" fmla="*/ 108365854 h 483"/>
              <a:gd name="T74" fmla="*/ 519152188 w 468"/>
              <a:gd name="T75" fmla="*/ 40322474 h 483"/>
              <a:gd name="T76" fmla="*/ 544353750 w 468"/>
              <a:gd name="T77" fmla="*/ 17640288 h 483"/>
              <a:gd name="T78" fmla="*/ 544353750 w 468"/>
              <a:gd name="T79" fmla="*/ 0 h 483"/>
              <a:gd name="T80" fmla="*/ 0 w 468"/>
              <a:gd name="T81" fmla="*/ 70564329 h 4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68" h="483">
                <a:moveTo>
                  <a:pt x="0" y="28"/>
                </a:moveTo>
                <a:lnTo>
                  <a:pt x="65" y="254"/>
                </a:lnTo>
                <a:lnTo>
                  <a:pt x="69" y="262"/>
                </a:lnTo>
                <a:lnTo>
                  <a:pt x="74" y="276"/>
                </a:lnTo>
                <a:lnTo>
                  <a:pt x="77" y="283"/>
                </a:lnTo>
                <a:lnTo>
                  <a:pt x="86" y="288"/>
                </a:lnTo>
                <a:lnTo>
                  <a:pt x="91" y="295"/>
                </a:lnTo>
                <a:lnTo>
                  <a:pt x="89" y="305"/>
                </a:lnTo>
                <a:lnTo>
                  <a:pt x="96" y="314"/>
                </a:lnTo>
                <a:lnTo>
                  <a:pt x="93" y="317"/>
                </a:lnTo>
                <a:lnTo>
                  <a:pt x="86" y="329"/>
                </a:lnTo>
                <a:lnTo>
                  <a:pt x="86" y="343"/>
                </a:lnTo>
                <a:lnTo>
                  <a:pt x="81" y="355"/>
                </a:lnTo>
                <a:lnTo>
                  <a:pt x="81" y="375"/>
                </a:lnTo>
                <a:lnTo>
                  <a:pt x="93" y="399"/>
                </a:lnTo>
                <a:lnTo>
                  <a:pt x="91" y="427"/>
                </a:lnTo>
                <a:lnTo>
                  <a:pt x="103" y="444"/>
                </a:lnTo>
                <a:lnTo>
                  <a:pt x="103" y="449"/>
                </a:lnTo>
                <a:lnTo>
                  <a:pt x="105" y="454"/>
                </a:lnTo>
                <a:lnTo>
                  <a:pt x="113" y="463"/>
                </a:lnTo>
                <a:lnTo>
                  <a:pt x="113" y="471"/>
                </a:lnTo>
                <a:lnTo>
                  <a:pt x="117" y="478"/>
                </a:lnTo>
                <a:lnTo>
                  <a:pt x="362" y="463"/>
                </a:lnTo>
                <a:lnTo>
                  <a:pt x="367" y="475"/>
                </a:lnTo>
                <a:lnTo>
                  <a:pt x="370" y="480"/>
                </a:lnTo>
                <a:lnTo>
                  <a:pt x="384" y="483"/>
                </a:lnTo>
                <a:lnTo>
                  <a:pt x="386" y="468"/>
                </a:lnTo>
                <a:lnTo>
                  <a:pt x="379" y="447"/>
                </a:lnTo>
                <a:lnTo>
                  <a:pt x="379" y="437"/>
                </a:lnTo>
                <a:lnTo>
                  <a:pt x="382" y="432"/>
                </a:lnTo>
                <a:lnTo>
                  <a:pt x="389" y="427"/>
                </a:lnTo>
                <a:lnTo>
                  <a:pt x="406" y="437"/>
                </a:lnTo>
                <a:lnTo>
                  <a:pt x="422" y="437"/>
                </a:lnTo>
                <a:lnTo>
                  <a:pt x="430" y="435"/>
                </a:lnTo>
                <a:lnTo>
                  <a:pt x="427" y="418"/>
                </a:lnTo>
                <a:lnTo>
                  <a:pt x="422" y="408"/>
                </a:lnTo>
                <a:lnTo>
                  <a:pt x="422" y="396"/>
                </a:lnTo>
                <a:lnTo>
                  <a:pt x="425" y="387"/>
                </a:lnTo>
                <a:lnTo>
                  <a:pt x="437" y="350"/>
                </a:lnTo>
                <a:lnTo>
                  <a:pt x="439" y="334"/>
                </a:lnTo>
                <a:lnTo>
                  <a:pt x="446" y="319"/>
                </a:lnTo>
                <a:lnTo>
                  <a:pt x="454" y="305"/>
                </a:lnTo>
                <a:lnTo>
                  <a:pt x="461" y="295"/>
                </a:lnTo>
                <a:lnTo>
                  <a:pt x="466" y="295"/>
                </a:lnTo>
                <a:lnTo>
                  <a:pt x="468" y="290"/>
                </a:lnTo>
                <a:lnTo>
                  <a:pt x="461" y="288"/>
                </a:lnTo>
                <a:lnTo>
                  <a:pt x="461" y="286"/>
                </a:lnTo>
                <a:lnTo>
                  <a:pt x="456" y="286"/>
                </a:lnTo>
                <a:lnTo>
                  <a:pt x="444" y="286"/>
                </a:lnTo>
                <a:lnTo>
                  <a:pt x="439" y="283"/>
                </a:lnTo>
                <a:lnTo>
                  <a:pt x="437" y="276"/>
                </a:lnTo>
                <a:lnTo>
                  <a:pt x="432" y="254"/>
                </a:lnTo>
                <a:lnTo>
                  <a:pt x="420" y="240"/>
                </a:lnTo>
                <a:lnTo>
                  <a:pt x="408" y="235"/>
                </a:lnTo>
                <a:lnTo>
                  <a:pt x="401" y="214"/>
                </a:lnTo>
                <a:lnTo>
                  <a:pt x="391" y="201"/>
                </a:lnTo>
                <a:lnTo>
                  <a:pt x="389" y="189"/>
                </a:lnTo>
                <a:lnTo>
                  <a:pt x="382" y="187"/>
                </a:lnTo>
                <a:lnTo>
                  <a:pt x="365" y="182"/>
                </a:lnTo>
                <a:lnTo>
                  <a:pt x="355" y="170"/>
                </a:lnTo>
                <a:lnTo>
                  <a:pt x="346" y="163"/>
                </a:lnTo>
                <a:lnTo>
                  <a:pt x="346" y="156"/>
                </a:lnTo>
                <a:lnTo>
                  <a:pt x="341" y="146"/>
                </a:lnTo>
                <a:lnTo>
                  <a:pt x="336" y="144"/>
                </a:lnTo>
                <a:lnTo>
                  <a:pt x="322" y="137"/>
                </a:lnTo>
                <a:lnTo>
                  <a:pt x="295" y="113"/>
                </a:lnTo>
                <a:lnTo>
                  <a:pt x="283" y="108"/>
                </a:lnTo>
                <a:lnTo>
                  <a:pt x="278" y="98"/>
                </a:lnTo>
                <a:lnTo>
                  <a:pt x="266" y="89"/>
                </a:lnTo>
                <a:lnTo>
                  <a:pt x="259" y="72"/>
                </a:lnTo>
                <a:lnTo>
                  <a:pt x="250" y="64"/>
                </a:lnTo>
                <a:lnTo>
                  <a:pt x="247" y="57"/>
                </a:lnTo>
                <a:lnTo>
                  <a:pt x="230" y="52"/>
                </a:lnTo>
                <a:lnTo>
                  <a:pt x="206" y="43"/>
                </a:lnTo>
                <a:lnTo>
                  <a:pt x="199" y="36"/>
                </a:lnTo>
                <a:lnTo>
                  <a:pt x="206" y="16"/>
                </a:lnTo>
                <a:lnTo>
                  <a:pt x="214" y="12"/>
                </a:lnTo>
                <a:lnTo>
                  <a:pt x="216" y="7"/>
                </a:lnTo>
                <a:lnTo>
                  <a:pt x="218" y="2"/>
                </a:lnTo>
                <a:lnTo>
                  <a:pt x="216" y="0"/>
                </a:lnTo>
                <a:lnTo>
                  <a:pt x="89" y="19"/>
                </a:lnTo>
                <a:lnTo>
                  <a:pt x="0" y="28"/>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37" name="Freeform 9">
            <a:extLst>
              <a:ext uri="{FF2B5EF4-FFF2-40B4-BE49-F238E27FC236}">
                <a16:creationId xmlns:a16="http://schemas.microsoft.com/office/drawing/2014/main" id="{1CCE81B0-B3B6-D10B-021C-55867B33B406}"/>
              </a:ext>
            </a:extLst>
          </p:cNvPr>
          <p:cNvSpPr>
            <a:spLocks noEditPoints="1"/>
          </p:cNvSpPr>
          <p:nvPr/>
        </p:nvSpPr>
        <p:spPr bwMode="auto">
          <a:xfrm>
            <a:off x="9617075" y="3444875"/>
            <a:ext cx="1060450" cy="592138"/>
          </a:xfrm>
          <a:custGeom>
            <a:avLst/>
            <a:gdLst>
              <a:gd name="T0" fmla="*/ 504031250 w 668"/>
              <a:gd name="T1" fmla="*/ 879534480 h 373"/>
              <a:gd name="T2" fmla="*/ 413305625 w 668"/>
              <a:gd name="T3" fmla="*/ 892136066 h 373"/>
              <a:gd name="T4" fmla="*/ 357862188 w 668"/>
              <a:gd name="T5" fmla="*/ 897176383 h 373"/>
              <a:gd name="T6" fmla="*/ 93246575 w 668"/>
              <a:gd name="T7" fmla="*/ 892136066 h 373"/>
              <a:gd name="T8" fmla="*/ 141128750 w 668"/>
              <a:gd name="T9" fmla="*/ 824090996 h 373"/>
              <a:gd name="T10" fmla="*/ 171370625 w 668"/>
              <a:gd name="T11" fmla="*/ 776208780 h 373"/>
              <a:gd name="T12" fmla="*/ 309980013 w 668"/>
              <a:gd name="T13" fmla="*/ 642639593 h 373"/>
              <a:gd name="T14" fmla="*/ 345262200 w 668"/>
              <a:gd name="T15" fmla="*/ 698083077 h 373"/>
              <a:gd name="T16" fmla="*/ 435987825 w 668"/>
              <a:gd name="T17" fmla="*/ 698083077 h 373"/>
              <a:gd name="T18" fmla="*/ 473789375 w 668"/>
              <a:gd name="T19" fmla="*/ 690523396 h 373"/>
              <a:gd name="T20" fmla="*/ 551915013 w 668"/>
              <a:gd name="T21" fmla="*/ 672881493 h 373"/>
              <a:gd name="T22" fmla="*/ 582156888 w 668"/>
              <a:gd name="T23" fmla="*/ 647679909 h 373"/>
              <a:gd name="T24" fmla="*/ 672882513 w 668"/>
              <a:gd name="T25" fmla="*/ 569555793 h 373"/>
              <a:gd name="T26" fmla="*/ 703124388 w 668"/>
              <a:gd name="T27" fmla="*/ 453628508 h 373"/>
              <a:gd name="T28" fmla="*/ 781248438 w 668"/>
              <a:gd name="T29" fmla="*/ 292338372 h 373"/>
              <a:gd name="T30" fmla="*/ 829132200 w 668"/>
              <a:gd name="T31" fmla="*/ 309978687 h 373"/>
              <a:gd name="T32" fmla="*/ 879535325 w 668"/>
              <a:gd name="T33" fmla="*/ 189011085 h 373"/>
              <a:gd name="T34" fmla="*/ 940019075 w 668"/>
              <a:gd name="T35" fmla="*/ 151209503 h 373"/>
              <a:gd name="T36" fmla="*/ 975301263 w 668"/>
              <a:gd name="T37" fmla="*/ 85685385 h 373"/>
              <a:gd name="T38" fmla="*/ 975301263 w 668"/>
              <a:gd name="T39" fmla="*/ 17640315 h 373"/>
              <a:gd name="T40" fmla="*/ 1083667188 w 668"/>
              <a:gd name="T41" fmla="*/ 68043482 h 373"/>
              <a:gd name="T42" fmla="*/ 1113909063 w 668"/>
              <a:gd name="T43" fmla="*/ 12599998 h 373"/>
              <a:gd name="T44" fmla="*/ 1169352500 w 668"/>
              <a:gd name="T45" fmla="*/ 25201584 h 373"/>
              <a:gd name="T46" fmla="*/ 1217236263 w 668"/>
              <a:gd name="T47" fmla="*/ 73083799 h 373"/>
              <a:gd name="T48" fmla="*/ 1285279688 w 668"/>
              <a:gd name="T49" fmla="*/ 120967602 h 373"/>
              <a:gd name="T50" fmla="*/ 1234876563 w 668"/>
              <a:gd name="T51" fmla="*/ 224293302 h 373"/>
              <a:gd name="T52" fmla="*/ 1295360313 w 668"/>
              <a:gd name="T53" fmla="*/ 241935204 h 373"/>
              <a:gd name="T54" fmla="*/ 1345763438 w 668"/>
              <a:gd name="T55" fmla="*/ 272177105 h 373"/>
              <a:gd name="T56" fmla="*/ 1381045625 w 668"/>
              <a:gd name="T57" fmla="*/ 284777103 h 373"/>
              <a:gd name="T58" fmla="*/ 1471771250 w 668"/>
              <a:gd name="T59" fmla="*/ 322580272 h 373"/>
              <a:gd name="T60" fmla="*/ 1476811563 w 668"/>
              <a:gd name="T61" fmla="*/ 362902806 h 373"/>
              <a:gd name="T62" fmla="*/ 1466730938 w 668"/>
              <a:gd name="T63" fmla="*/ 413305974 h 373"/>
              <a:gd name="T64" fmla="*/ 1519655013 w 668"/>
              <a:gd name="T65" fmla="*/ 461188189 h 373"/>
              <a:gd name="T66" fmla="*/ 1484372825 w 668"/>
              <a:gd name="T67" fmla="*/ 473789775 h 373"/>
              <a:gd name="T68" fmla="*/ 1496972813 w 668"/>
              <a:gd name="T69" fmla="*/ 496470407 h 373"/>
              <a:gd name="T70" fmla="*/ 1466730938 w 668"/>
              <a:gd name="T71" fmla="*/ 509071992 h 373"/>
              <a:gd name="T72" fmla="*/ 1502013125 w 668"/>
              <a:gd name="T73" fmla="*/ 526712307 h 373"/>
              <a:gd name="T74" fmla="*/ 1507053438 w 668"/>
              <a:gd name="T75" fmla="*/ 577115475 h 373"/>
              <a:gd name="T76" fmla="*/ 1459171263 w 668"/>
              <a:gd name="T77" fmla="*/ 577115475 h 373"/>
              <a:gd name="T78" fmla="*/ 1527214688 w 668"/>
              <a:gd name="T79" fmla="*/ 594757377 h 373"/>
              <a:gd name="T80" fmla="*/ 1605340325 w 668"/>
              <a:gd name="T81" fmla="*/ 582155792 h 373"/>
              <a:gd name="T82" fmla="*/ 1610380638 w 668"/>
              <a:gd name="T83" fmla="*/ 672881493 h 373"/>
              <a:gd name="T84" fmla="*/ 1597779063 w 668"/>
              <a:gd name="T85" fmla="*/ 297378689 h 373"/>
              <a:gd name="T86" fmla="*/ 1605340325 w 668"/>
              <a:gd name="T87" fmla="*/ 332660906 h 373"/>
              <a:gd name="T88" fmla="*/ 1575098450 w 668"/>
              <a:gd name="T89" fmla="*/ 413305974 h 373"/>
              <a:gd name="T90" fmla="*/ 1592738750 w 668"/>
              <a:gd name="T91" fmla="*/ 521671990 h 373"/>
              <a:gd name="T92" fmla="*/ 1635582200 w 668"/>
              <a:gd name="T93" fmla="*/ 383064073 h 373"/>
              <a:gd name="T94" fmla="*/ 1648182188 w 668"/>
              <a:gd name="T95" fmla="*/ 297378689 h 373"/>
              <a:gd name="T96" fmla="*/ 1683464375 w 668"/>
              <a:gd name="T97" fmla="*/ 249494886 h 3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68" h="373">
                <a:moveTo>
                  <a:pt x="639" y="272"/>
                </a:moveTo>
                <a:lnTo>
                  <a:pt x="426" y="313"/>
                </a:lnTo>
                <a:lnTo>
                  <a:pt x="200" y="349"/>
                </a:lnTo>
                <a:lnTo>
                  <a:pt x="195" y="349"/>
                </a:lnTo>
                <a:lnTo>
                  <a:pt x="185" y="351"/>
                </a:lnTo>
                <a:lnTo>
                  <a:pt x="164" y="354"/>
                </a:lnTo>
                <a:lnTo>
                  <a:pt x="164" y="349"/>
                </a:lnTo>
                <a:lnTo>
                  <a:pt x="142" y="354"/>
                </a:lnTo>
                <a:lnTo>
                  <a:pt x="142" y="356"/>
                </a:lnTo>
                <a:lnTo>
                  <a:pt x="0" y="373"/>
                </a:lnTo>
                <a:lnTo>
                  <a:pt x="5" y="368"/>
                </a:lnTo>
                <a:lnTo>
                  <a:pt x="37" y="354"/>
                </a:lnTo>
                <a:lnTo>
                  <a:pt x="39" y="346"/>
                </a:lnTo>
                <a:lnTo>
                  <a:pt x="56" y="334"/>
                </a:lnTo>
                <a:lnTo>
                  <a:pt x="56" y="327"/>
                </a:lnTo>
                <a:lnTo>
                  <a:pt x="58" y="322"/>
                </a:lnTo>
                <a:lnTo>
                  <a:pt x="68" y="317"/>
                </a:lnTo>
                <a:lnTo>
                  <a:pt x="68" y="308"/>
                </a:lnTo>
                <a:lnTo>
                  <a:pt x="77" y="301"/>
                </a:lnTo>
                <a:lnTo>
                  <a:pt x="121" y="262"/>
                </a:lnTo>
                <a:lnTo>
                  <a:pt x="123" y="255"/>
                </a:lnTo>
                <a:lnTo>
                  <a:pt x="125" y="257"/>
                </a:lnTo>
                <a:lnTo>
                  <a:pt x="123" y="265"/>
                </a:lnTo>
                <a:lnTo>
                  <a:pt x="137" y="277"/>
                </a:lnTo>
                <a:lnTo>
                  <a:pt x="154" y="284"/>
                </a:lnTo>
                <a:lnTo>
                  <a:pt x="164" y="286"/>
                </a:lnTo>
                <a:lnTo>
                  <a:pt x="173" y="277"/>
                </a:lnTo>
                <a:lnTo>
                  <a:pt x="173" y="272"/>
                </a:lnTo>
                <a:lnTo>
                  <a:pt x="181" y="267"/>
                </a:lnTo>
                <a:lnTo>
                  <a:pt x="188" y="274"/>
                </a:lnTo>
                <a:lnTo>
                  <a:pt x="193" y="277"/>
                </a:lnTo>
                <a:lnTo>
                  <a:pt x="197" y="274"/>
                </a:lnTo>
                <a:lnTo>
                  <a:pt x="219" y="267"/>
                </a:lnTo>
                <a:lnTo>
                  <a:pt x="224" y="253"/>
                </a:lnTo>
                <a:lnTo>
                  <a:pt x="226" y="253"/>
                </a:lnTo>
                <a:lnTo>
                  <a:pt x="231" y="257"/>
                </a:lnTo>
                <a:lnTo>
                  <a:pt x="248" y="241"/>
                </a:lnTo>
                <a:lnTo>
                  <a:pt x="253" y="245"/>
                </a:lnTo>
                <a:lnTo>
                  <a:pt x="267" y="226"/>
                </a:lnTo>
                <a:lnTo>
                  <a:pt x="265" y="219"/>
                </a:lnTo>
                <a:lnTo>
                  <a:pt x="265" y="207"/>
                </a:lnTo>
                <a:lnTo>
                  <a:pt x="279" y="180"/>
                </a:lnTo>
                <a:lnTo>
                  <a:pt x="298" y="111"/>
                </a:lnTo>
                <a:lnTo>
                  <a:pt x="301" y="108"/>
                </a:lnTo>
                <a:lnTo>
                  <a:pt x="310" y="116"/>
                </a:lnTo>
                <a:lnTo>
                  <a:pt x="313" y="120"/>
                </a:lnTo>
                <a:lnTo>
                  <a:pt x="317" y="125"/>
                </a:lnTo>
                <a:lnTo>
                  <a:pt x="329" y="123"/>
                </a:lnTo>
                <a:lnTo>
                  <a:pt x="337" y="111"/>
                </a:lnTo>
                <a:lnTo>
                  <a:pt x="342" y="84"/>
                </a:lnTo>
                <a:lnTo>
                  <a:pt x="349" y="75"/>
                </a:lnTo>
                <a:lnTo>
                  <a:pt x="358" y="80"/>
                </a:lnTo>
                <a:lnTo>
                  <a:pt x="366" y="63"/>
                </a:lnTo>
                <a:lnTo>
                  <a:pt x="373" y="60"/>
                </a:lnTo>
                <a:lnTo>
                  <a:pt x="378" y="53"/>
                </a:lnTo>
                <a:lnTo>
                  <a:pt x="382" y="39"/>
                </a:lnTo>
                <a:lnTo>
                  <a:pt x="387" y="34"/>
                </a:lnTo>
                <a:lnTo>
                  <a:pt x="387" y="31"/>
                </a:lnTo>
                <a:lnTo>
                  <a:pt x="385" y="29"/>
                </a:lnTo>
                <a:lnTo>
                  <a:pt x="387" y="7"/>
                </a:lnTo>
                <a:lnTo>
                  <a:pt x="387" y="5"/>
                </a:lnTo>
                <a:lnTo>
                  <a:pt x="392" y="0"/>
                </a:lnTo>
                <a:lnTo>
                  <a:pt x="430" y="27"/>
                </a:lnTo>
                <a:lnTo>
                  <a:pt x="435" y="27"/>
                </a:lnTo>
                <a:lnTo>
                  <a:pt x="438" y="27"/>
                </a:lnTo>
                <a:lnTo>
                  <a:pt x="442" y="5"/>
                </a:lnTo>
                <a:lnTo>
                  <a:pt x="450" y="5"/>
                </a:lnTo>
                <a:lnTo>
                  <a:pt x="454" y="7"/>
                </a:lnTo>
                <a:lnTo>
                  <a:pt x="464" y="10"/>
                </a:lnTo>
                <a:lnTo>
                  <a:pt x="459" y="17"/>
                </a:lnTo>
                <a:lnTo>
                  <a:pt x="469" y="29"/>
                </a:lnTo>
                <a:lnTo>
                  <a:pt x="483" y="29"/>
                </a:lnTo>
                <a:lnTo>
                  <a:pt x="490" y="36"/>
                </a:lnTo>
                <a:lnTo>
                  <a:pt x="502" y="41"/>
                </a:lnTo>
                <a:lnTo>
                  <a:pt x="510" y="48"/>
                </a:lnTo>
                <a:lnTo>
                  <a:pt x="507" y="56"/>
                </a:lnTo>
                <a:lnTo>
                  <a:pt x="498" y="72"/>
                </a:lnTo>
                <a:lnTo>
                  <a:pt x="490" y="89"/>
                </a:lnTo>
                <a:lnTo>
                  <a:pt x="493" y="101"/>
                </a:lnTo>
                <a:lnTo>
                  <a:pt x="505" y="101"/>
                </a:lnTo>
                <a:lnTo>
                  <a:pt x="514" y="96"/>
                </a:lnTo>
                <a:lnTo>
                  <a:pt x="524" y="106"/>
                </a:lnTo>
                <a:lnTo>
                  <a:pt x="529" y="108"/>
                </a:lnTo>
                <a:lnTo>
                  <a:pt x="534" y="108"/>
                </a:lnTo>
                <a:lnTo>
                  <a:pt x="541" y="116"/>
                </a:lnTo>
                <a:lnTo>
                  <a:pt x="543" y="116"/>
                </a:lnTo>
                <a:lnTo>
                  <a:pt x="548" y="113"/>
                </a:lnTo>
                <a:lnTo>
                  <a:pt x="553" y="113"/>
                </a:lnTo>
                <a:lnTo>
                  <a:pt x="572" y="123"/>
                </a:lnTo>
                <a:lnTo>
                  <a:pt x="584" y="128"/>
                </a:lnTo>
                <a:lnTo>
                  <a:pt x="594" y="135"/>
                </a:lnTo>
                <a:lnTo>
                  <a:pt x="591" y="140"/>
                </a:lnTo>
                <a:lnTo>
                  <a:pt x="586" y="144"/>
                </a:lnTo>
                <a:lnTo>
                  <a:pt x="589" y="156"/>
                </a:lnTo>
                <a:lnTo>
                  <a:pt x="586" y="161"/>
                </a:lnTo>
                <a:lnTo>
                  <a:pt x="582" y="164"/>
                </a:lnTo>
                <a:lnTo>
                  <a:pt x="598" y="171"/>
                </a:lnTo>
                <a:lnTo>
                  <a:pt x="603" y="183"/>
                </a:lnTo>
                <a:lnTo>
                  <a:pt x="601" y="185"/>
                </a:lnTo>
                <a:lnTo>
                  <a:pt x="598" y="190"/>
                </a:lnTo>
                <a:lnTo>
                  <a:pt x="589" y="188"/>
                </a:lnTo>
                <a:lnTo>
                  <a:pt x="586" y="193"/>
                </a:lnTo>
                <a:lnTo>
                  <a:pt x="591" y="197"/>
                </a:lnTo>
                <a:lnTo>
                  <a:pt x="594" y="197"/>
                </a:lnTo>
                <a:lnTo>
                  <a:pt x="594" y="200"/>
                </a:lnTo>
                <a:lnTo>
                  <a:pt x="586" y="202"/>
                </a:lnTo>
                <a:lnTo>
                  <a:pt x="582" y="202"/>
                </a:lnTo>
                <a:lnTo>
                  <a:pt x="582" y="205"/>
                </a:lnTo>
                <a:lnTo>
                  <a:pt x="586" y="209"/>
                </a:lnTo>
                <a:lnTo>
                  <a:pt x="596" y="209"/>
                </a:lnTo>
                <a:lnTo>
                  <a:pt x="606" y="214"/>
                </a:lnTo>
                <a:lnTo>
                  <a:pt x="608" y="219"/>
                </a:lnTo>
                <a:lnTo>
                  <a:pt x="598" y="229"/>
                </a:lnTo>
                <a:lnTo>
                  <a:pt x="594" y="229"/>
                </a:lnTo>
                <a:lnTo>
                  <a:pt x="579" y="224"/>
                </a:lnTo>
                <a:lnTo>
                  <a:pt x="579" y="229"/>
                </a:lnTo>
                <a:lnTo>
                  <a:pt x="589" y="233"/>
                </a:lnTo>
                <a:lnTo>
                  <a:pt x="596" y="241"/>
                </a:lnTo>
                <a:lnTo>
                  <a:pt x="606" y="236"/>
                </a:lnTo>
                <a:lnTo>
                  <a:pt x="615" y="231"/>
                </a:lnTo>
                <a:lnTo>
                  <a:pt x="625" y="231"/>
                </a:lnTo>
                <a:lnTo>
                  <a:pt x="637" y="231"/>
                </a:lnTo>
                <a:lnTo>
                  <a:pt x="646" y="260"/>
                </a:lnTo>
                <a:lnTo>
                  <a:pt x="639" y="267"/>
                </a:lnTo>
                <a:lnTo>
                  <a:pt x="637" y="267"/>
                </a:lnTo>
                <a:lnTo>
                  <a:pt x="639" y="272"/>
                </a:lnTo>
                <a:close/>
                <a:moveTo>
                  <a:pt x="634" y="118"/>
                </a:moveTo>
                <a:lnTo>
                  <a:pt x="637" y="118"/>
                </a:lnTo>
                <a:lnTo>
                  <a:pt x="637" y="128"/>
                </a:lnTo>
                <a:lnTo>
                  <a:pt x="637" y="132"/>
                </a:lnTo>
                <a:lnTo>
                  <a:pt x="630" y="140"/>
                </a:lnTo>
                <a:lnTo>
                  <a:pt x="627" y="147"/>
                </a:lnTo>
                <a:lnTo>
                  <a:pt x="625" y="164"/>
                </a:lnTo>
                <a:lnTo>
                  <a:pt x="627" y="178"/>
                </a:lnTo>
                <a:lnTo>
                  <a:pt x="627" y="195"/>
                </a:lnTo>
                <a:lnTo>
                  <a:pt x="632" y="207"/>
                </a:lnTo>
                <a:lnTo>
                  <a:pt x="634" y="190"/>
                </a:lnTo>
                <a:lnTo>
                  <a:pt x="639" y="173"/>
                </a:lnTo>
                <a:lnTo>
                  <a:pt x="649" y="152"/>
                </a:lnTo>
                <a:lnTo>
                  <a:pt x="654" y="140"/>
                </a:lnTo>
                <a:lnTo>
                  <a:pt x="656" y="132"/>
                </a:lnTo>
                <a:lnTo>
                  <a:pt x="654" y="118"/>
                </a:lnTo>
                <a:lnTo>
                  <a:pt x="656" y="113"/>
                </a:lnTo>
                <a:lnTo>
                  <a:pt x="668" y="104"/>
                </a:lnTo>
                <a:lnTo>
                  <a:pt x="668" y="99"/>
                </a:lnTo>
                <a:lnTo>
                  <a:pt x="642" y="108"/>
                </a:lnTo>
                <a:lnTo>
                  <a:pt x="634" y="118"/>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38" name="Freeform 10">
            <a:extLst>
              <a:ext uri="{FF2B5EF4-FFF2-40B4-BE49-F238E27FC236}">
                <a16:creationId xmlns:a16="http://schemas.microsoft.com/office/drawing/2014/main" id="{45419D7F-A23F-8C11-A0A0-5C71D3E92CFA}"/>
              </a:ext>
            </a:extLst>
          </p:cNvPr>
          <p:cNvSpPr>
            <a:spLocks/>
          </p:cNvSpPr>
          <p:nvPr/>
        </p:nvSpPr>
        <p:spPr bwMode="auto">
          <a:xfrm>
            <a:off x="9961563" y="2384425"/>
            <a:ext cx="1020762" cy="782638"/>
          </a:xfrm>
          <a:custGeom>
            <a:avLst/>
            <a:gdLst>
              <a:gd name="T0" fmla="*/ 1239916268 w 643"/>
              <a:gd name="T1" fmla="*/ 1113909774 h 493"/>
              <a:gd name="T2" fmla="*/ 1214714717 w 643"/>
              <a:gd name="T3" fmla="*/ 1156751664 h 493"/>
              <a:gd name="T4" fmla="*/ 1192034116 w 643"/>
              <a:gd name="T5" fmla="*/ 1194554826 h 493"/>
              <a:gd name="T6" fmla="*/ 1184472857 w 643"/>
              <a:gd name="T7" fmla="*/ 1242437031 h 493"/>
              <a:gd name="T8" fmla="*/ 1222275976 w 643"/>
              <a:gd name="T9" fmla="*/ 1199595141 h 493"/>
              <a:gd name="T10" fmla="*/ 1295359678 w 643"/>
              <a:gd name="T11" fmla="*/ 1194554826 h 493"/>
              <a:gd name="T12" fmla="*/ 1378525587 w 643"/>
              <a:gd name="T13" fmla="*/ 1156751664 h 493"/>
              <a:gd name="T14" fmla="*/ 1524694578 w 643"/>
              <a:gd name="T15" fmla="*/ 1053425985 h 493"/>
              <a:gd name="T16" fmla="*/ 1572576730 w 643"/>
              <a:gd name="T17" fmla="*/ 1018143775 h 493"/>
              <a:gd name="T18" fmla="*/ 1615420159 w 643"/>
              <a:gd name="T19" fmla="*/ 975300298 h 493"/>
              <a:gd name="T20" fmla="*/ 1597778280 w 643"/>
              <a:gd name="T21" fmla="*/ 980340614 h 493"/>
              <a:gd name="T22" fmla="*/ 1529734888 w 643"/>
              <a:gd name="T23" fmla="*/ 1010582508 h 493"/>
              <a:gd name="T24" fmla="*/ 1494452718 w 643"/>
              <a:gd name="T25" fmla="*/ 1035784087 h 493"/>
              <a:gd name="T26" fmla="*/ 1542334870 w 643"/>
              <a:gd name="T27" fmla="*/ 962700303 h 493"/>
              <a:gd name="T28" fmla="*/ 1507052699 w 643"/>
              <a:gd name="T29" fmla="*/ 992942197 h 493"/>
              <a:gd name="T30" fmla="*/ 1365924018 w 643"/>
              <a:gd name="T31" fmla="*/ 1071066297 h 493"/>
              <a:gd name="T32" fmla="*/ 1270158128 w 643"/>
              <a:gd name="T33" fmla="*/ 1139111353 h 493"/>
              <a:gd name="T34" fmla="*/ 1257558147 w 643"/>
              <a:gd name="T35" fmla="*/ 1083667880 h 493"/>
              <a:gd name="T36" fmla="*/ 1287800007 w 643"/>
              <a:gd name="T37" fmla="*/ 1018143775 h 493"/>
              <a:gd name="T38" fmla="*/ 1252517836 w 643"/>
              <a:gd name="T39" fmla="*/ 788808616 h 493"/>
              <a:gd name="T40" fmla="*/ 1222275976 w 643"/>
              <a:gd name="T41" fmla="*/ 551913778 h 493"/>
              <a:gd name="T42" fmla="*/ 1197074426 w 643"/>
              <a:gd name="T43" fmla="*/ 400704306 h 493"/>
              <a:gd name="T44" fmla="*/ 1166832566 w 643"/>
              <a:gd name="T45" fmla="*/ 375502727 h 493"/>
              <a:gd name="T46" fmla="*/ 1161792256 w 643"/>
              <a:gd name="T47" fmla="*/ 332660838 h 493"/>
              <a:gd name="T48" fmla="*/ 1136590706 w 643"/>
              <a:gd name="T49" fmla="*/ 199091677 h 493"/>
              <a:gd name="T50" fmla="*/ 1093747277 w 643"/>
              <a:gd name="T51" fmla="*/ 55443473 h 493"/>
              <a:gd name="T52" fmla="*/ 1076106985 w 643"/>
              <a:gd name="T53" fmla="*/ 0 h 493"/>
              <a:gd name="T54" fmla="*/ 816530225 w 643"/>
              <a:gd name="T55" fmla="*/ 55443473 h 493"/>
              <a:gd name="T56" fmla="*/ 725804644 w 643"/>
              <a:gd name="T57" fmla="*/ 133567573 h 493"/>
              <a:gd name="T58" fmla="*/ 657761253 w 643"/>
              <a:gd name="T59" fmla="*/ 249494834 h 493"/>
              <a:gd name="T60" fmla="*/ 574595344 w 643"/>
              <a:gd name="T61" fmla="*/ 357862416 h 493"/>
              <a:gd name="T62" fmla="*/ 579635654 w 643"/>
              <a:gd name="T63" fmla="*/ 400704306 h 493"/>
              <a:gd name="T64" fmla="*/ 609877514 w 643"/>
              <a:gd name="T65" fmla="*/ 418346205 h 493"/>
              <a:gd name="T66" fmla="*/ 622479083 w 643"/>
              <a:gd name="T67" fmla="*/ 478829993 h 493"/>
              <a:gd name="T68" fmla="*/ 519151933 w 643"/>
              <a:gd name="T69" fmla="*/ 599797571 h 493"/>
              <a:gd name="T70" fmla="*/ 337700772 w 643"/>
              <a:gd name="T71" fmla="*/ 630039465 h 493"/>
              <a:gd name="T72" fmla="*/ 199093040 w 643"/>
              <a:gd name="T73" fmla="*/ 642639461 h 493"/>
              <a:gd name="T74" fmla="*/ 100806201 w 643"/>
              <a:gd name="T75" fmla="*/ 715724832 h 493"/>
              <a:gd name="T76" fmla="*/ 151209301 w 643"/>
              <a:gd name="T77" fmla="*/ 788808616 h 493"/>
              <a:gd name="T78" fmla="*/ 131048061 w 643"/>
              <a:gd name="T79" fmla="*/ 836692410 h 493"/>
              <a:gd name="T80" fmla="*/ 0 w 643"/>
              <a:gd name="T81" fmla="*/ 980340614 h 493"/>
              <a:gd name="T82" fmla="*/ 899696134 w 643"/>
              <a:gd name="T83" fmla="*/ 889614931 h 493"/>
              <a:gd name="T84" fmla="*/ 919857374 w 643"/>
              <a:gd name="T85" fmla="*/ 909776194 h 493"/>
              <a:gd name="T86" fmla="*/ 967739526 w 643"/>
              <a:gd name="T87" fmla="*/ 970259982 h 493"/>
              <a:gd name="T88" fmla="*/ 985381405 w 643"/>
              <a:gd name="T89" fmla="*/ 1005542192 h 4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43" h="493">
                <a:moveTo>
                  <a:pt x="417" y="406"/>
                </a:moveTo>
                <a:lnTo>
                  <a:pt x="487" y="430"/>
                </a:lnTo>
                <a:lnTo>
                  <a:pt x="492" y="442"/>
                </a:lnTo>
                <a:lnTo>
                  <a:pt x="487" y="447"/>
                </a:lnTo>
                <a:lnTo>
                  <a:pt x="482" y="452"/>
                </a:lnTo>
                <a:lnTo>
                  <a:pt x="482" y="459"/>
                </a:lnTo>
                <a:lnTo>
                  <a:pt x="482" y="471"/>
                </a:lnTo>
                <a:lnTo>
                  <a:pt x="478" y="471"/>
                </a:lnTo>
                <a:lnTo>
                  <a:pt x="473" y="474"/>
                </a:lnTo>
                <a:lnTo>
                  <a:pt x="468" y="488"/>
                </a:lnTo>
                <a:lnTo>
                  <a:pt x="468" y="493"/>
                </a:lnTo>
                <a:lnTo>
                  <a:pt x="470" y="493"/>
                </a:lnTo>
                <a:lnTo>
                  <a:pt x="473" y="490"/>
                </a:lnTo>
                <a:lnTo>
                  <a:pt x="475" y="488"/>
                </a:lnTo>
                <a:lnTo>
                  <a:pt x="485" y="476"/>
                </a:lnTo>
                <a:lnTo>
                  <a:pt x="492" y="478"/>
                </a:lnTo>
                <a:lnTo>
                  <a:pt x="506" y="478"/>
                </a:lnTo>
                <a:lnTo>
                  <a:pt x="514" y="474"/>
                </a:lnTo>
                <a:lnTo>
                  <a:pt x="526" y="471"/>
                </a:lnTo>
                <a:lnTo>
                  <a:pt x="538" y="464"/>
                </a:lnTo>
                <a:lnTo>
                  <a:pt x="547" y="459"/>
                </a:lnTo>
                <a:lnTo>
                  <a:pt x="557" y="452"/>
                </a:lnTo>
                <a:lnTo>
                  <a:pt x="595" y="425"/>
                </a:lnTo>
                <a:lnTo>
                  <a:pt x="605" y="418"/>
                </a:lnTo>
                <a:lnTo>
                  <a:pt x="612" y="411"/>
                </a:lnTo>
                <a:lnTo>
                  <a:pt x="619" y="409"/>
                </a:lnTo>
                <a:lnTo>
                  <a:pt x="624" y="404"/>
                </a:lnTo>
                <a:lnTo>
                  <a:pt x="634" y="399"/>
                </a:lnTo>
                <a:lnTo>
                  <a:pt x="638" y="397"/>
                </a:lnTo>
                <a:lnTo>
                  <a:pt x="641" y="387"/>
                </a:lnTo>
                <a:lnTo>
                  <a:pt x="643" y="382"/>
                </a:lnTo>
                <a:lnTo>
                  <a:pt x="641" y="382"/>
                </a:lnTo>
                <a:lnTo>
                  <a:pt x="634" y="389"/>
                </a:lnTo>
                <a:lnTo>
                  <a:pt x="624" y="392"/>
                </a:lnTo>
                <a:lnTo>
                  <a:pt x="614" y="397"/>
                </a:lnTo>
                <a:lnTo>
                  <a:pt x="607" y="401"/>
                </a:lnTo>
                <a:lnTo>
                  <a:pt x="605" y="409"/>
                </a:lnTo>
                <a:lnTo>
                  <a:pt x="595" y="413"/>
                </a:lnTo>
                <a:lnTo>
                  <a:pt x="593" y="411"/>
                </a:lnTo>
                <a:lnTo>
                  <a:pt x="598" y="404"/>
                </a:lnTo>
                <a:lnTo>
                  <a:pt x="605" y="397"/>
                </a:lnTo>
                <a:lnTo>
                  <a:pt x="612" y="382"/>
                </a:lnTo>
                <a:lnTo>
                  <a:pt x="610" y="380"/>
                </a:lnTo>
                <a:lnTo>
                  <a:pt x="602" y="387"/>
                </a:lnTo>
                <a:lnTo>
                  <a:pt x="598" y="394"/>
                </a:lnTo>
                <a:lnTo>
                  <a:pt x="593" y="399"/>
                </a:lnTo>
                <a:lnTo>
                  <a:pt x="571" y="411"/>
                </a:lnTo>
                <a:lnTo>
                  <a:pt x="542" y="425"/>
                </a:lnTo>
                <a:lnTo>
                  <a:pt x="521" y="438"/>
                </a:lnTo>
                <a:lnTo>
                  <a:pt x="511" y="440"/>
                </a:lnTo>
                <a:lnTo>
                  <a:pt x="504" y="452"/>
                </a:lnTo>
                <a:lnTo>
                  <a:pt x="499" y="450"/>
                </a:lnTo>
                <a:lnTo>
                  <a:pt x="497" y="440"/>
                </a:lnTo>
                <a:lnTo>
                  <a:pt x="499" y="430"/>
                </a:lnTo>
                <a:lnTo>
                  <a:pt x="506" y="425"/>
                </a:lnTo>
                <a:lnTo>
                  <a:pt x="499" y="416"/>
                </a:lnTo>
                <a:lnTo>
                  <a:pt x="511" y="404"/>
                </a:lnTo>
                <a:lnTo>
                  <a:pt x="514" y="397"/>
                </a:lnTo>
                <a:lnTo>
                  <a:pt x="506" y="389"/>
                </a:lnTo>
                <a:lnTo>
                  <a:pt x="497" y="313"/>
                </a:lnTo>
                <a:lnTo>
                  <a:pt x="494" y="310"/>
                </a:lnTo>
                <a:lnTo>
                  <a:pt x="494" y="236"/>
                </a:lnTo>
                <a:lnTo>
                  <a:pt x="485" y="219"/>
                </a:lnTo>
                <a:lnTo>
                  <a:pt x="480" y="200"/>
                </a:lnTo>
                <a:lnTo>
                  <a:pt x="480" y="185"/>
                </a:lnTo>
                <a:lnTo>
                  <a:pt x="475" y="159"/>
                </a:lnTo>
                <a:lnTo>
                  <a:pt x="466" y="144"/>
                </a:lnTo>
                <a:lnTo>
                  <a:pt x="461" y="144"/>
                </a:lnTo>
                <a:lnTo>
                  <a:pt x="463" y="149"/>
                </a:lnTo>
                <a:lnTo>
                  <a:pt x="461" y="149"/>
                </a:lnTo>
                <a:lnTo>
                  <a:pt x="458" y="144"/>
                </a:lnTo>
                <a:lnTo>
                  <a:pt x="461" y="132"/>
                </a:lnTo>
                <a:lnTo>
                  <a:pt x="446" y="101"/>
                </a:lnTo>
                <a:lnTo>
                  <a:pt x="446" y="89"/>
                </a:lnTo>
                <a:lnTo>
                  <a:pt x="451" y="79"/>
                </a:lnTo>
                <a:lnTo>
                  <a:pt x="446" y="55"/>
                </a:lnTo>
                <a:lnTo>
                  <a:pt x="434" y="24"/>
                </a:lnTo>
                <a:lnTo>
                  <a:pt x="434" y="22"/>
                </a:lnTo>
                <a:lnTo>
                  <a:pt x="429" y="17"/>
                </a:lnTo>
                <a:lnTo>
                  <a:pt x="432" y="12"/>
                </a:lnTo>
                <a:lnTo>
                  <a:pt x="427" y="0"/>
                </a:lnTo>
                <a:lnTo>
                  <a:pt x="326" y="27"/>
                </a:lnTo>
                <a:lnTo>
                  <a:pt x="324" y="22"/>
                </a:lnTo>
                <a:lnTo>
                  <a:pt x="319" y="24"/>
                </a:lnTo>
                <a:lnTo>
                  <a:pt x="312" y="29"/>
                </a:lnTo>
                <a:lnTo>
                  <a:pt x="288" y="53"/>
                </a:lnTo>
                <a:lnTo>
                  <a:pt x="264" y="87"/>
                </a:lnTo>
                <a:lnTo>
                  <a:pt x="259" y="94"/>
                </a:lnTo>
                <a:lnTo>
                  <a:pt x="261" y="99"/>
                </a:lnTo>
                <a:lnTo>
                  <a:pt x="257" y="111"/>
                </a:lnTo>
                <a:lnTo>
                  <a:pt x="252" y="118"/>
                </a:lnTo>
                <a:lnTo>
                  <a:pt x="228" y="142"/>
                </a:lnTo>
                <a:lnTo>
                  <a:pt x="225" y="147"/>
                </a:lnTo>
                <a:lnTo>
                  <a:pt x="228" y="156"/>
                </a:lnTo>
                <a:lnTo>
                  <a:pt x="230" y="159"/>
                </a:lnTo>
                <a:lnTo>
                  <a:pt x="237" y="159"/>
                </a:lnTo>
                <a:lnTo>
                  <a:pt x="242" y="161"/>
                </a:lnTo>
                <a:lnTo>
                  <a:pt x="242" y="166"/>
                </a:lnTo>
                <a:lnTo>
                  <a:pt x="237" y="173"/>
                </a:lnTo>
                <a:lnTo>
                  <a:pt x="240" y="180"/>
                </a:lnTo>
                <a:lnTo>
                  <a:pt x="247" y="190"/>
                </a:lnTo>
                <a:lnTo>
                  <a:pt x="245" y="204"/>
                </a:lnTo>
                <a:lnTo>
                  <a:pt x="228" y="212"/>
                </a:lnTo>
                <a:lnTo>
                  <a:pt x="206" y="238"/>
                </a:lnTo>
                <a:lnTo>
                  <a:pt x="187" y="243"/>
                </a:lnTo>
                <a:lnTo>
                  <a:pt x="149" y="255"/>
                </a:lnTo>
                <a:lnTo>
                  <a:pt x="134" y="250"/>
                </a:lnTo>
                <a:lnTo>
                  <a:pt x="122" y="248"/>
                </a:lnTo>
                <a:lnTo>
                  <a:pt x="100" y="250"/>
                </a:lnTo>
                <a:lnTo>
                  <a:pt x="79" y="255"/>
                </a:lnTo>
                <a:lnTo>
                  <a:pt x="55" y="262"/>
                </a:lnTo>
                <a:lnTo>
                  <a:pt x="45" y="272"/>
                </a:lnTo>
                <a:lnTo>
                  <a:pt x="40" y="284"/>
                </a:lnTo>
                <a:lnTo>
                  <a:pt x="40" y="293"/>
                </a:lnTo>
                <a:lnTo>
                  <a:pt x="55" y="310"/>
                </a:lnTo>
                <a:lnTo>
                  <a:pt x="60" y="313"/>
                </a:lnTo>
                <a:lnTo>
                  <a:pt x="60" y="320"/>
                </a:lnTo>
                <a:lnTo>
                  <a:pt x="57" y="327"/>
                </a:lnTo>
                <a:lnTo>
                  <a:pt x="52" y="332"/>
                </a:lnTo>
                <a:lnTo>
                  <a:pt x="45" y="346"/>
                </a:lnTo>
                <a:lnTo>
                  <a:pt x="14" y="380"/>
                </a:lnTo>
                <a:lnTo>
                  <a:pt x="0" y="389"/>
                </a:lnTo>
                <a:lnTo>
                  <a:pt x="7" y="418"/>
                </a:lnTo>
                <a:lnTo>
                  <a:pt x="350" y="349"/>
                </a:lnTo>
                <a:lnTo>
                  <a:pt x="357" y="353"/>
                </a:lnTo>
                <a:lnTo>
                  <a:pt x="360" y="358"/>
                </a:lnTo>
                <a:lnTo>
                  <a:pt x="362" y="361"/>
                </a:lnTo>
                <a:lnTo>
                  <a:pt x="365" y="361"/>
                </a:lnTo>
                <a:lnTo>
                  <a:pt x="367" y="363"/>
                </a:lnTo>
                <a:lnTo>
                  <a:pt x="372" y="365"/>
                </a:lnTo>
                <a:lnTo>
                  <a:pt x="384" y="385"/>
                </a:lnTo>
                <a:lnTo>
                  <a:pt x="386" y="394"/>
                </a:lnTo>
                <a:lnTo>
                  <a:pt x="389" y="397"/>
                </a:lnTo>
                <a:lnTo>
                  <a:pt x="391" y="399"/>
                </a:lnTo>
                <a:lnTo>
                  <a:pt x="410" y="401"/>
                </a:lnTo>
                <a:lnTo>
                  <a:pt x="417" y="406"/>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39" name="Freeform 11">
            <a:extLst>
              <a:ext uri="{FF2B5EF4-FFF2-40B4-BE49-F238E27FC236}">
                <a16:creationId xmlns:a16="http://schemas.microsoft.com/office/drawing/2014/main" id="{FAE9F15A-D811-5313-1351-90E16219E44F}"/>
              </a:ext>
            </a:extLst>
          </p:cNvPr>
          <p:cNvSpPr>
            <a:spLocks/>
          </p:cNvSpPr>
          <p:nvPr/>
        </p:nvSpPr>
        <p:spPr bwMode="auto">
          <a:xfrm>
            <a:off x="9159875" y="4978400"/>
            <a:ext cx="1231900" cy="935038"/>
          </a:xfrm>
          <a:custGeom>
            <a:avLst/>
            <a:gdLst>
              <a:gd name="T0" fmla="*/ 7561263 w 776"/>
              <a:gd name="T1" fmla="*/ 128527244 h 589"/>
              <a:gd name="T2" fmla="*/ 0 w 776"/>
              <a:gd name="T3" fmla="*/ 158769135 h 589"/>
              <a:gd name="T4" fmla="*/ 37803138 w 776"/>
              <a:gd name="T5" fmla="*/ 194051341 h 589"/>
              <a:gd name="T6" fmla="*/ 50403125 w 776"/>
              <a:gd name="T7" fmla="*/ 244454493 h 589"/>
              <a:gd name="T8" fmla="*/ 68045013 w 776"/>
              <a:gd name="T9" fmla="*/ 262096390 h 589"/>
              <a:gd name="T10" fmla="*/ 55443438 w 776"/>
              <a:gd name="T11" fmla="*/ 297378597 h 589"/>
              <a:gd name="T12" fmla="*/ 103327200 w 776"/>
              <a:gd name="T13" fmla="*/ 279736700 h 589"/>
              <a:gd name="T14" fmla="*/ 133569075 w 776"/>
              <a:gd name="T15" fmla="*/ 244454493 h 589"/>
              <a:gd name="T16" fmla="*/ 163810950 w 776"/>
              <a:gd name="T17" fmla="*/ 244454493 h 589"/>
              <a:gd name="T18" fmla="*/ 146169063 w 776"/>
              <a:gd name="T19" fmla="*/ 274696384 h 589"/>
              <a:gd name="T20" fmla="*/ 297378438 w 776"/>
              <a:gd name="T21" fmla="*/ 224293232 h 589"/>
              <a:gd name="T22" fmla="*/ 297378438 w 776"/>
              <a:gd name="T23" fmla="*/ 254535124 h 589"/>
              <a:gd name="T24" fmla="*/ 393144375 w 776"/>
              <a:gd name="T25" fmla="*/ 279736700 h 589"/>
              <a:gd name="T26" fmla="*/ 453628125 w 776"/>
              <a:gd name="T27" fmla="*/ 292338281 h 589"/>
              <a:gd name="T28" fmla="*/ 504031250 w 776"/>
              <a:gd name="T29" fmla="*/ 304938276 h 589"/>
              <a:gd name="T30" fmla="*/ 504031250 w 776"/>
              <a:gd name="T31" fmla="*/ 315018906 h 589"/>
              <a:gd name="T32" fmla="*/ 569555313 w 776"/>
              <a:gd name="T33" fmla="*/ 388104270 h 589"/>
              <a:gd name="T34" fmla="*/ 551915013 w 776"/>
              <a:gd name="T35" fmla="*/ 405744579 h 589"/>
              <a:gd name="T36" fmla="*/ 544353750 w 776"/>
              <a:gd name="T37" fmla="*/ 418346161 h 589"/>
              <a:gd name="T38" fmla="*/ 647680950 w 776"/>
              <a:gd name="T39" fmla="*/ 388104270 h 589"/>
              <a:gd name="T40" fmla="*/ 788809700 w 776"/>
              <a:gd name="T41" fmla="*/ 327620488 h 589"/>
              <a:gd name="T42" fmla="*/ 793850013 w 776"/>
              <a:gd name="T43" fmla="*/ 279736700 h 589"/>
              <a:gd name="T44" fmla="*/ 975301263 w 776"/>
              <a:gd name="T45" fmla="*/ 340220482 h 589"/>
              <a:gd name="T46" fmla="*/ 1096268763 w 776"/>
              <a:gd name="T47" fmla="*/ 448588052 h 589"/>
              <a:gd name="T48" fmla="*/ 1174392813 w 776"/>
              <a:gd name="T49" fmla="*/ 478829944 h 589"/>
              <a:gd name="T50" fmla="*/ 1217236263 w 776"/>
              <a:gd name="T51" fmla="*/ 564515302 h 589"/>
              <a:gd name="T52" fmla="*/ 1212195950 w 776"/>
              <a:gd name="T53" fmla="*/ 763606958 h 589"/>
              <a:gd name="T54" fmla="*/ 1265118438 w 776"/>
              <a:gd name="T55" fmla="*/ 866934214 h 589"/>
              <a:gd name="T56" fmla="*/ 1252518450 w 776"/>
              <a:gd name="T57" fmla="*/ 793848850 h 589"/>
              <a:gd name="T58" fmla="*/ 1295360313 w 776"/>
              <a:gd name="T59" fmla="*/ 819050425 h 589"/>
              <a:gd name="T60" fmla="*/ 1313002200 w 776"/>
              <a:gd name="T61" fmla="*/ 793848850 h 589"/>
              <a:gd name="T62" fmla="*/ 1313002200 w 776"/>
              <a:gd name="T63" fmla="*/ 841732638 h 589"/>
              <a:gd name="T64" fmla="*/ 1277720013 w 776"/>
              <a:gd name="T65" fmla="*/ 909776099 h 589"/>
              <a:gd name="T66" fmla="*/ 1313002200 w 776"/>
              <a:gd name="T67" fmla="*/ 970259881 h 589"/>
              <a:gd name="T68" fmla="*/ 1411287500 w 776"/>
              <a:gd name="T69" fmla="*/ 1086187131 h 589"/>
              <a:gd name="T70" fmla="*/ 1446569688 w 776"/>
              <a:gd name="T71" fmla="*/ 1096267761 h 589"/>
              <a:gd name="T72" fmla="*/ 1489413138 w 776"/>
              <a:gd name="T73" fmla="*/ 1176912804 h 589"/>
              <a:gd name="T74" fmla="*/ 1567537188 w 776"/>
              <a:gd name="T75" fmla="*/ 1302920684 h 589"/>
              <a:gd name="T76" fmla="*/ 1713706250 w 776"/>
              <a:gd name="T77" fmla="*/ 1406247939 h 589"/>
              <a:gd name="T78" fmla="*/ 1769149688 w 776"/>
              <a:gd name="T79" fmla="*/ 1436489831 h 589"/>
              <a:gd name="T80" fmla="*/ 1748988438 w 776"/>
              <a:gd name="T81" fmla="*/ 1449089825 h 589"/>
              <a:gd name="T82" fmla="*/ 1731348138 w 776"/>
              <a:gd name="T83" fmla="*/ 1466731722 h 589"/>
              <a:gd name="T84" fmla="*/ 1786791575 w 776"/>
              <a:gd name="T85" fmla="*/ 1471772037 h 589"/>
              <a:gd name="T86" fmla="*/ 1925399375 w 776"/>
              <a:gd name="T87" fmla="*/ 1393646358 h 589"/>
              <a:gd name="T88" fmla="*/ 1920359063 w 776"/>
              <a:gd name="T89" fmla="*/ 1310481951 h 589"/>
              <a:gd name="T90" fmla="*/ 1930439688 w 776"/>
              <a:gd name="T91" fmla="*/ 1176912804 h 589"/>
              <a:gd name="T92" fmla="*/ 1920359063 w 776"/>
              <a:gd name="T93" fmla="*/ 975300197 h 589"/>
              <a:gd name="T94" fmla="*/ 1799391563 w 776"/>
              <a:gd name="T95" fmla="*/ 771168225 h 589"/>
              <a:gd name="T96" fmla="*/ 1743948125 w 776"/>
              <a:gd name="T97" fmla="*/ 672881285 h 589"/>
              <a:gd name="T98" fmla="*/ 1743948125 w 776"/>
              <a:gd name="T99" fmla="*/ 599797508 h 589"/>
              <a:gd name="T100" fmla="*/ 1640622513 w 776"/>
              <a:gd name="T101" fmla="*/ 461188047 h 589"/>
              <a:gd name="T102" fmla="*/ 1567537188 w 776"/>
              <a:gd name="T103" fmla="*/ 375502688 h 589"/>
              <a:gd name="T104" fmla="*/ 1459171263 w 776"/>
              <a:gd name="T105" fmla="*/ 133567559 h 589"/>
              <a:gd name="T106" fmla="*/ 1433969700 w 776"/>
              <a:gd name="T107" fmla="*/ 98285353 h 589"/>
              <a:gd name="T108" fmla="*/ 1403727825 w 776"/>
              <a:gd name="T109" fmla="*/ 25201576 h 589"/>
              <a:gd name="T110" fmla="*/ 1302921575 w 776"/>
              <a:gd name="T111" fmla="*/ 12599994 h 589"/>
              <a:gd name="T112" fmla="*/ 1313002200 w 776"/>
              <a:gd name="T113" fmla="*/ 103325668 h 589"/>
              <a:gd name="T114" fmla="*/ 1265118438 w 776"/>
              <a:gd name="T115" fmla="*/ 120967565 h 589"/>
              <a:gd name="T116" fmla="*/ 624998750 w 776"/>
              <a:gd name="T117" fmla="*/ 110886934 h 589"/>
              <a:gd name="T118" fmla="*/ 599797188 w 776"/>
              <a:gd name="T119" fmla="*/ 55443467 h 58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76" h="589">
                <a:moveTo>
                  <a:pt x="238" y="22"/>
                </a:moveTo>
                <a:lnTo>
                  <a:pt x="3" y="46"/>
                </a:lnTo>
                <a:lnTo>
                  <a:pt x="3" y="51"/>
                </a:lnTo>
                <a:lnTo>
                  <a:pt x="3" y="53"/>
                </a:lnTo>
                <a:lnTo>
                  <a:pt x="0" y="56"/>
                </a:lnTo>
                <a:lnTo>
                  <a:pt x="0" y="63"/>
                </a:lnTo>
                <a:lnTo>
                  <a:pt x="8" y="73"/>
                </a:lnTo>
                <a:lnTo>
                  <a:pt x="12" y="77"/>
                </a:lnTo>
                <a:lnTo>
                  <a:pt x="15" y="77"/>
                </a:lnTo>
                <a:lnTo>
                  <a:pt x="22" y="85"/>
                </a:lnTo>
                <a:lnTo>
                  <a:pt x="24" y="87"/>
                </a:lnTo>
                <a:lnTo>
                  <a:pt x="20" y="97"/>
                </a:lnTo>
                <a:lnTo>
                  <a:pt x="20" y="99"/>
                </a:lnTo>
                <a:lnTo>
                  <a:pt x="24" y="101"/>
                </a:lnTo>
                <a:lnTo>
                  <a:pt x="27" y="104"/>
                </a:lnTo>
                <a:lnTo>
                  <a:pt x="27" y="106"/>
                </a:lnTo>
                <a:lnTo>
                  <a:pt x="22" y="111"/>
                </a:lnTo>
                <a:lnTo>
                  <a:pt x="22" y="118"/>
                </a:lnTo>
                <a:lnTo>
                  <a:pt x="24" y="121"/>
                </a:lnTo>
                <a:lnTo>
                  <a:pt x="36" y="116"/>
                </a:lnTo>
                <a:lnTo>
                  <a:pt x="41" y="111"/>
                </a:lnTo>
                <a:lnTo>
                  <a:pt x="46" y="99"/>
                </a:lnTo>
                <a:lnTo>
                  <a:pt x="48" y="94"/>
                </a:lnTo>
                <a:lnTo>
                  <a:pt x="53" y="97"/>
                </a:lnTo>
                <a:lnTo>
                  <a:pt x="60" y="97"/>
                </a:lnTo>
                <a:lnTo>
                  <a:pt x="63" y="94"/>
                </a:lnTo>
                <a:lnTo>
                  <a:pt x="65" y="97"/>
                </a:lnTo>
                <a:lnTo>
                  <a:pt x="65" y="99"/>
                </a:lnTo>
                <a:lnTo>
                  <a:pt x="56" y="106"/>
                </a:lnTo>
                <a:lnTo>
                  <a:pt x="58" y="109"/>
                </a:lnTo>
                <a:lnTo>
                  <a:pt x="65" y="106"/>
                </a:lnTo>
                <a:lnTo>
                  <a:pt x="77" y="104"/>
                </a:lnTo>
                <a:lnTo>
                  <a:pt x="118" y="89"/>
                </a:lnTo>
                <a:lnTo>
                  <a:pt x="125" y="89"/>
                </a:lnTo>
                <a:lnTo>
                  <a:pt x="125" y="94"/>
                </a:lnTo>
                <a:lnTo>
                  <a:pt x="118" y="101"/>
                </a:lnTo>
                <a:lnTo>
                  <a:pt x="120" y="101"/>
                </a:lnTo>
                <a:lnTo>
                  <a:pt x="140" y="104"/>
                </a:lnTo>
                <a:lnTo>
                  <a:pt x="156" y="111"/>
                </a:lnTo>
                <a:lnTo>
                  <a:pt x="176" y="121"/>
                </a:lnTo>
                <a:lnTo>
                  <a:pt x="180" y="121"/>
                </a:lnTo>
                <a:lnTo>
                  <a:pt x="180" y="116"/>
                </a:lnTo>
                <a:lnTo>
                  <a:pt x="185" y="111"/>
                </a:lnTo>
                <a:lnTo>
                  <a:pt x="188" y="118"/>
                </a:lnTo>
                <a:lnTo>
                  <a:pt x="200" y="121"/>
                </a:lnTo>
                <a:lnTo>
                  <a:pt x="202" y="123"/>
                </a:lnTo>
                <a:lnTo>
                  <a:pt x="200" y="125"/>
                </a:lnTo>
                <a:lnTo>
                  <a:pt x="200" y="130"/>
                </a:lnTo>
                <a:lnTo>
                  <a:pt x="224" y="147"/>
                </a:lnTo>
                <a:lnTo>
                  <a:pt x="226" y="154"/>
                </a:lnTo>
                <a:lnTo>
                  <a:pt x="224" y="159"/>
                </a:lnTo>
                <a:lnTo>
                  <a:pt x="224" y="164"/>
                </a:lnTo>
                <a:lnTo>
                  <a:pt x="219" y="161"/>
                </a:lnTo>
                <a:lnTo>
                  <a:pt x="219" y="157"/>
                </a:lnTo>
                <a:lnTo>
                  <a:pt x="216" y="161"/>
                </a:lnTo>
                <a:lnTo>
                  <a:pt x="216" y="166"/>
                </a:lnTo>
                <a:lnTo>
                  <a:pt x="221" y="166"/>
                </a:lnTo>
                <a:lnTo>
                  <a:pt x="255" y="159"/>
                </a:lnTo>
                <a:lnTo>
                  <a:pt x="257" y="154"/>
                </a:lnTo>
                <a:lnTo>
                  <a:pt x="269" y="154"/>
                </a:lnTo>
                <a:lnTo>
                  <a:pt x="296" y="130"/>
                </a:lnTo>
                <a:lnTo>
                  <a:pt x="313" y="130"/>
                </a:lnTo>
                <a:lnTo>
                  <a:pt x="313" y="128"/>
                </a:lnTo>
                <a:lnTo>
                  <a:pt x="310" y="123"/>
                </a:lnTo>
                <a:lnTo>
                  <a:pt x="315" y="111"/>
                </a:lnTo>
                <a:lnTo>
                  <a:pt x="344" y="109"/>
                </a:lnTo>
                <a:lnTo>
                  <a:pt x="387" y="130"/>
                </a:lnTo>
                <a:lnTo>
                  <a:pt x="387" y="135"/>
                </a:lnTo>
                <a:lnTo>
                  <a:pt x="399" y="145"/>
                </a:lnTo>
                <a:lnTo>
                  <a:pt x="409" y="159"/>
                </a:lnTo>
                <a:lnTo>
                  <a:pt x="435" y="178"/>
                </a:lnTo>
                <a:lnTo>
                  <a:pt x="437" y="185"/>
                </a:lnTo>
                <a:lnTo>
                  <a:pt x="445" y="193"/>
                </a:lnTo>
                <a:lnTo>
                  <a:pt x="466" y="190"/>
                </a:lnTo>
                <a:lnTo>
                  <a:pt x="481" y="214"/>
                </a:lnTo>
                <a:lnTo>
                  <a:pt x="485" y="217"/>
                </a:lnTo>
                <a:lnTo>
                  <a:pt x="483" y="224"/>
                </a:lnTo>
                <a:lnTo>
                  <a:pt x="490" y="248"/>
                </a:lnTo>
                <a:lnTo>
                  <a:pt x="488" y="274"/>
                </a:lnTo>
                <a:lnTo>
                  <a:pt x="481" y="303"/>
                </a:lnTo>
                <a:lnTo>
                  <a:pt x="483" y="325"/>
                </a:lnTo>
                <a:lnTo>
                  <a:pt x="485" y="332"/>
                </a:lnTo>
                <a:lnTo>
                  <a:pt x="502" y="344"/>
                </a:lnTo>
                <a:lnTo>
                  <a:pt x="507" y="334"/>
                </a:lnTo>
                <a:lnTo>
                  <a:pt x="502" y="330"/>
                </a:lnTo>
                <a:lnTo>
                  <a:pt x="497" y="315"/>
                </a:lnTo>
                <a:lnTo>
                  <a:pt x="497" y="313"/>
                </a:lnTo>
                <a:lnTo>
                  <a:pt x="507" y="310"/>
                </a:lnTo>
                <a:lnTo>
                  <a:pt x="514" y="325"/>
                </a:lnTo>
                <a:lnTo>
                  <a:pt x="519" y="325"/>
                </a:lnTo>
                <a:lnTo>
                  <a:pt x="519" y="318"/>
                </a:lnTo>
                <a:lnTo>
                  <a:pt x="521" y="315"/>
                </a:lnTo>
                <a:lnTo>
                  <a:pt x="526" y="320"/>
                </a:lnTo>
                <a:lnTo>
                  <a:pt x="526" y="327"/>
                </a:lnTo>
                <a:lnTo>
                  <a:pt x="521" y="334"/>
                </a:lnTo>
                <a:lnTo>
                  <a:pt x="517" y="339"/>
                </a:lnTo>
                <a:lnTo>
                  <a:pt x="512" y="359"/>
                </a:lnTo>
                <a:lnTo>
                  <a:pt x="507" y="361"/>
                </a:lnTo>
                <a:lnTo>
                  <a:pt x="507" y="368"/>
                </a:lnTo>
                <a:lnTo>
                  <a:pt x="512" y="375"/>
                </a:lnTo>
                <a:lnTo>
                  <a:pt x="521" y="385"/>
                </a:lnTo>
                <a:lnTo>
                  <a:pt x="536" y="416"/>
                </a:lnTo>
                <a:lnTo>
                  <a:pt x="557" y="431"/>
                </a:lnTo>
                <a:lnTo>
                  <a:pt x="560" y="431"/>
                </a:lnTo>
                <a:lnTo>
                  <a:pt x="562" y="421"/>
                </a:lnTo>
                <a:lnTo>
                  <a:pt x="569" y="421"/>
                </a:lnTo>
                <a:lnTo>
                  <a:pt x="574" y="435"/>
                </a:lnTo>
                <a:lnTo>
                  <a:pt x="574" y="443"/>
                </a:lnTo>
                <a:lnTo>
                  <a:pt x="581" y="459"/>
                </a:lnTo>
                <a:lnTo>
                  <a:pt x="591" y="467"/>
                </a:lnTo>
                <a:lnTo>
                  <a:pt x="601" y="469"/>
                </a:lnTo>
                <a:lnTo>
                  <a:pt x="617" y="515"/>
                </a:lnTo>
                <a:lnTo>
                  <a:pt x="622" y="517"/>
                </a:lnTo>
                <a:lnTo>
                  <a:pt x="644" y="522"/>
                </a:lnTo>
                <a:lnTo>
                  <a:pt x="654" y="527"/>
                </a:lnTo>
                <a:lnTo>
                  <a:pt x="680" y="558"/>
                </a:lnTo>
                <a:lnTo>
                  <a:pt x="690" y="565"/>
                </a:lnTo>
                <a:lnTo>
                  <a:pt x="694" y="565"/>
                </a:lnTo>
                <a:lnTo>
                  <a:pt x="702" y="570"/>
                </a:lnTo>
                <a:lnTo>
                  <a:pt x="704" y="575"/>
                </a:lnTo>
                <a:lnTo>
                  <a:pt x="697" y="577"/>
                </a:lnTo>
                <a:lnTo>
                  <a:pt x="694" y="575"/>
                </a:lnTo>
                <a:lnTo>
                  <a:pt x="692" y="575"/>
                </a:lnTo>
                <a:lnTo>
                  <a:pt x="687" y="577"/>
                </a:lnTo>
                <a:lnTo>
                  <a:pt x="687" y="582"/>
                </a:lnTo>
                <a:lnTo>
                  <a:pt x="690" y="584"/>
                </a:lnTo>
                <a:lnTo>
                  <a:pt x="704" y="589"/>
                </a:lnTo>
                <a:lnTo>
                  <a:pt x="709" y="584"/>
                </a:lnTo>
                <a:lnTo>
                  <a:pt x="721" y="582"/>
                </a:lnTo>
                <a:lnTo>
                  <a:pt x="757" y="570"/>
                </a:lnTo>
                <a:lnTo>
                  <a:pt x="764" y="553"/>
                </a:lnTo>
                <a:lnTo>
                  <a:pt x="766" y="551"/>
                </a:lnTo>
                <a:lnTo>
                  <a:pt x="762" y="529"/>
                </a:lnTo>
                <a:lnTo>
                  <a:pt x="762" y="520"/>
                </a:lnTo>
                <a:lnTo>
                  <a:pt x="769" y="503"/>
                </a:lnTo>
                <a:lnTo>
                  <a:pt x="776" y="505"/>
                </a:lnTo>
                <a:lnTo>
                  <a:pt x="766" y="467"/>
                </a:lnTo>
                <a:lnTo>
                  <a:pt x="769" y="450"/>
                </a:lnTo>
                <a:lnTo>
                  <a:pt x="769" y="414"/>
                </a:lnTo>
                <a:lnTo>
                  <a:pt x="762" y="387"/>
                </a:lnTo>
                <a:lnTo>
                  <a:pt x="757" y="375"/>
                </a:lnTo>
                <a:lnTo>
                  <a:pt x="730" y="344"/>
                </a:lnTo>
                <a:lnTo>
                  <a:pt x="714" y="306"/>
                </a:lnTo>
                <a:lnTo>
                  <a:pt x="694" y="279"/>
                </a:lnTo>
                <a:lnTo>
                  <a:pt x="694" y="274"/>
                </a:lnTo>
                <a:lnTo>
                  <a:pt x="692" y="267"/>
                </a:lnTo>
                <a:lnTo>
                  <a:pt x="687" y="253"/>
                </a:lnTo>
                <a:lnTo>
                  <a:pt x="687" y="248"/>
                </a:lnTo>
                <a:lnTo>
                  <a:pt x="692" y="238"/>
                </a:lnTo>
                <a:lnTo>
                  <a:pt x="692" y="234"/>
                </a:lnTo>
                <a:lnTo>
                  <a:pt x="668" y="197"/>
                </a:lnTo>
                <a:lnTo>
                  <a:pt x="651" y="183"/>
                </a:lnTo>
                <a:lnTo>
                  <a:pt x="642" y="178"/>
                </a:lnTo>
                <a:lnTo>
                  <a:pt x="639" y="173"/>
                </a:lnTo>
                <a:lnTo>
                  <a:pt x="622" y="149"/>
                </a:lnTo>
                <a:lnTo>
                  <a:pt x="601" y="109"/>
                </a:lnTo>
                <a:lnTo>
                  <a:pt x="593" y="87"/>
                </a:lnTo>
                <a:lnTo>
                  <a:pt x="579" y="53"/>
                </a:lnTo>
                <a:lnTo>
                  <a:pt x="579" y="48"/>
                </a:lnTo>
                <a:lnTo>
                  <a:pt x="574" y="41"/>
                </a:lnTo>
                <a:lnTo>
                  <a:pt x="569" y="39"/>
                </a:lnTo>
                <a:lnTo>
                  <a:pt x="567" y="17"/>
                </a:lnTo>
                <a:lnTo>
                  <a:pt x="565" y="8"/>
                </a:lnTo>
                <a:lnTo>
                  <a:pt x="557" y="10"/>
                </a:lnTo>
                <a:lnTo>
                  <a:pt x="541" y="10"/>
                </a:lnTo>
                <a:lnTo>
                  <a:pt x="524" y="0"/>
                </a:lnTo>
                <a:lnTo>
                  <a:pt x="517" y="5"/>
                </a:lnTo>
                <a:lnTo>
                  <a:pt x="514" y="10"/>
                </a:lnTo>
                <a:lnTo>
                  <a:pt x="514" y="20"/>
                </a:lnTo>
                <a:lnTo>
                  <a:pt x="521" y="41"/>
                </a:lnTo>
                <a:lnTo>
                  <a:pt x="519" y="56"/>
                </a:lnTo>
                <a:lnTo>
                  <a:pt x="505" y="53"/>
                </a:lnTo>
                <a:lnTo>
                  <a:pt x="502" y="48"/>
                </a:lnTo>
                <a:lnTo>
                  <a:pt x="497" y="36"/>
                </a:lnTo>
                <a:lnTo>
                  <a:pt x="252" y="51"/>
                </a:lnTo>
                <a:lnTo>
                  <a:pt x="248" y="44"/>
                </a:lnTo>
                <a:lnTo>
                  <a:pt x="248" y="36"/>
                </a:lnTo>
                <a:lnTo>
                  <a:pt x="240" y="27"/>
                </a:lnTo>
                <a:lnTo>
                  <a:pt x="238" y="22"/>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40" name="Freeform 12">
            <a:extLst>
              <a:ext uri="{FF2B5EF4-FFF2-40B4-BE49-F238E27FC236}">
                <a16:creationId xmlns:a16="http://schemas.microsoft.com/office/drawing/2014/main" id="{EC8973A8-7E76-57C4-03EF-913F37617E22}"/>
              </a:ext>
            </a:extLst>
          </p:cNvPr>
          <p:cNvSpPr>
            <a:spLocks/>
          </p:cNvSpPr>
          <p:nvPr/>
        </p:nvSpPr>
        <p:spPr bwMode="auto">
          <a:xfrm>
            <a:off x="6045200" y="3960813"/>
            <a:ext cx="946150" cy="976312"/>
          </a:xfrm>
          <a:custGeom>
            <a:avLst/>
            <a:gdLst>
              <a:gd name="T0" fmla="*/ 219254388 w 596"/>
              <a:gd name="T1" fmla="*/ 0 h 615"/>
              <a:gd name="T2" fmla="*/ 0 w 596"/>
              <a:gd name="T3" fmla="*/ 1524692957 h 615"/>
              <a:gd name="T4" fmla="*/ 0 w 596"/>
              <a:gd name="T5" fmla="*/ 1532254215 h 615"/>
              <a:gd name="T6" fmla="*/ 201612500 w 596"/>
              <a:gd name="T7" fmla="*/ 1549894506 h 615"/>
              <a:gd name="T8" fmla="*/ 211693125 w 596"/>
              <a:gd name="T9" fmla="*/ 1433967378 h 615"/>
              <a:gd name="T10" fmla="*/ 587197200 w 596"/>
              <a:gd name="T11" fmla="*/ 1476810806 h 615"/>
              <a:gd name="T12" fmla="*/ 582156888 w 596"/>
              <a:gd name="T13" fmla="*/ 1476810806 h 615"/>
              <a:gd name="T14" fmla="*/ 569555313 w 596"/>
              <a:gd name="T15" fmla="*/ 1454128618 h 615"/>
              <a:gd name="T16" fmla="*/ 582156888 w 596"/>
              <a:gd name="T17" fmla="*/ 1433967378 h 615"/>
              <a:gd name="T18" fmla="*/ 582156888 w 596"/>
              <a:gd name="T19" fmla="*/ 1433967378 h 615"/>
              <a:gd name="T20" fmla="*/ 569555313 w 596"/>
              <a:gd name="T21" fmla="*/ 1421367397 h 615"/>
              <a:gd name="T22" fmla="*/ 574595625 w 596"/>
              <a:gd name="T23" fmla="*/ 1416327087 h 615"/>
              <a:gd name="T24" fmla="*/ 1386085938 w 596"/>
              <a:gd name="T25" fmla="*/ 1494451097 h 615"/>
              <a:gd name="T26" fmla="*/ 1484372825 w 596"/>
              <a:gd name="T27" fmla="*/ 277217046 h 615"/>
              <a:gd name="T28" fmla="*/ 1494453450 w 596"/>
              <a:gd name="T29" fmla="*/ 277217046 h 615"/>
              <a:gd name="T30" fmla="*/ 1502013125 w 596"/>
              <a:gd name="T31" fmla="*/ 143648039 h 615"/>
              <a:gd name="T32" fmla="*/ 219254388 w 596"/>
              <a:gd name="T33" fmla="*/ 0 h 6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6" h="615">
                <a:moveTo>
                  <a:pt x="87" y="0"/>
                </a:moveTo>
                <a:lnTo>
                  <a:pt x="0" y="605"/>
                </a:lnTo>
                <a:lnTo>
                  <a:pt x="0" y="608"/>
                </a:lnTo>
                <a:lnTo>
                  <a:pt x="80" y="615"/>
                </a:lnTo>
                <a:lnTo>
                  <a:pt x="84" y="569"/>
                </a:lnTo>
                <a:lnTo>
                  <a:pt x="233" y="586"/>
                </a:lnTo>
                <a:lnTo>
                  <a:pt x="231" y="586"/>
                </a:lnTo>
                <a:lnTo>
                  <a:pt x="226" y="577"/>
                </a:lnTo>
                <a:lnTo>
                  <a:pt x="231" y="569"/>
                </a:lnTo>
                <a:lnTo>
                  <a:pt x="226" y="564"/>
                </a:lnTo>
                <a:lnTo>
                  <a:pt x="228" y="562"/>
                </a:lnTo>
                <a:lnTo>
                  <a:pt x="550" y="593"/>
                </a:lnTo>
                <a:lnTo>
                  <a:pt x="589" y="110"/>
                </a:lnTo>
                <a:lnTo>
                  <a:pt x="593" y="110"/>
                </a:lnTo>
                <a:lnTo>
                  <a:pt x="596" y="57"/>
                </a:lnTo>
                <a:lnTo>
                  <a:pt x="87"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41" name="Freeform 13">
            <a:extLst>
              <a:ext uri="{FF2B5EF4-FFF2-40B4-BE49-F238E27FC236}">
                <a16:creationId xmlns:a16="http://schemas.microsoft.com/office/drawing/2014/main" id="{3D2A905E-AAC4-EBE2-B6F6-2C268E2320D3}"/>
              </a:ext>
            </a:extLst>
          </p:cNvPr>
          <p:cNvSpPr>
            <a:spLocks/>
          </p:cNvSpPr>
          <p:nvPr/>
        </p:nvSpPr>
        <p:spPr bwMode="auto">
          <a:xfrm>
            <a:off x="10075863" y="3335338"/>
            <a:ext cx="617537" cy="296862"/>
          </a:xfrm>
          <a:custGeom>
            <a:avLst/>
            <a:gdLst>
              <a:gd name="T0" fmla="*/ 561995182 w 389"/>
              <a:gd name="T1" fmla="*/ 30241824 h 187"/>
              <a:gd name="T2" fmla="*/ 30241851 w 389"/>
              <a:gd name="T3" fmla="*/ 277216721 h 187"/>
              <a:gd name="T4" fmla="*/ 52924032 w 389"/>
              <a:gd name="T5" fmla="*/ 252015201 h 187"/>
              <a:gd name="T6" fmla="*/ 113407733 w 389"/>
              <a:gd name="T7" fmla="*/ 199091215 h 187"/>
              <a:gd name="T8" fmla="*/ 143649584 w 389"/>
              <a:gd name="T9" fmla="*/ 168849391 h 187"/>
              <a:gd name="T10" fmla="*/ 168851126 w 389"/>
              <a:gd name="T11" fmla="*/ 156249424 h 187"/>
              <a:gd name="T12" fmla="*/ 216733262 w 389"/>
              <a:gd name="T13" fmla="*/ 151209120 h 187"/>
              <a:gd name="T14" fmla="*/ 294858836 w 389"/>
              <a:gd name="T15" fmla="*/ 108365742 h 187"/>
              <a:gd name="T16" fmla="*/ 325100687 w 389"/>
              <a:gd name="T17" fmla="*/ 120967296 h 187"/>
              <a:gd name="T18" fmla="*/ 350302229 w 389"/>
              <a:gd name="T19" fmla="*/ 138607567 h 187"/>
              <a:gd name="T20" fmla="*/ 385584388 w 389"/>
              <a:gd name="T21" fmla="*/ 186491248 h 187"/>
              <a:gd name="T22" fmla="*/ 405745621 w 389"/>
              <a:gd name="T23" fmla="*/ 186491248 h 187"/>
              <a:gd name="T24" fmla="*/ 441027780 w 389"/>
              <a:gd name="T25" fmla="*/ 199091215 h 187"/>
              <a:gd name="T26" fmla="*/ 453627758 w 389"/>
              <a:gd name="T27" fmla="*/ 246974897 h 187"/>
              <a:gd name="T28" fmla="*/ 506551790 w 389"/>
              <a:gd name="T29" fmla="*/ 264615167 h 187"/>
              <a:gd name="T30" fmla="*/ 556954874 w 389"/>
              <a:gd name="T31" fmla="*/ 294856991 h 187"/>
              <a:gd name="T32" fmla="*/ 526713024 w 389"/>
              <a:gd name="T33" fmla="*/ 355340639 h 187"/>
              <a:gd name="T34" fmla="*/ 514111459 w 389"/>
              <a:gd name="T35" fmla="*/ 428425841 h 187"/>
              <a:gd name="T36" fmla="*/ 567035491 w 389"/>
              <a:gd name="T37" fmla="*/ 415824287 h 187"/>
              <a:gd name="T38" fmla="*/ 604837010 w 389"/>
              <a:gd name="T39" fmla="*/ 446066111 h 187"/>
              <a:gd name="T40" fmla="*/ 635078861 w 389"/>
              <a:gd name="T41" fmla="*/ 428425841 h 187"/>
              <a:gd name="T42" fmla="*/ 708164127 w 389"/>
              <a:gd name="T43" fmla="*/ 446066111 h 187"/>
              <a:gd name="T44" fmla="*/ 738405977 w 389"/>
              <a:gd name="T45" fmla="*/ 458667665 h 187"/>
              <a:gd name="T46" fmla="*/ 730844721 w 389"/>
              <a:gd name="T47" fmla="*/ 435985503 h 187"/>
              <a:gd name="T48" fmla="*/ 688002893 w 389"/>
              <a:gd name="T49" fmla="*/ 405743679 h 187"/>
              <a:gd name="T50" fmla="*/ 688002893 w 389"/>
              <a:gd name="T51" fmla="*/ 385582463 h 187"/>
              <a:gd name="T52" fmla="*/ 708164127 w 389"/>
              <a:gd name="T53" fmla="*/ 380542159 h 187"/>
              <a:gd name="T54" fmla="*/ 665320711 w 389"/>
              <a:gd name="T55" fmla="*/ 345260031 h 187"/>
              <a:gd name="T56" fmla="*/ 647680426 w 389"/>
              <a:gd name="T57" fmla="*/ 277216721 h 187"/>
              <a:gd name="T58" fmla="*/ 652720734 w 389"/>
              <a:gd name="T59" fmla="*/ 204131519 h 187"/>
              <a:gd name="T60" fmla="*/ 640119169 w 389"/>
              <a:gd name="T61" fmla="*/ 181450944 h 187"/>
              <a:gd name="T62" fmla="*/ 640119169 w 389"/>
              <a:gd name="T63" fmla="*/ 156249424 h 187"/>
              <a:gd name="T64" fmla="*/ 652720734 w 389"/>
              <a:gd name="T65" fmla="*/ 126007600 h 187"/>
              <a:gd name="T66" fmla="*/ 695562562 w 389"/>
              <a:gd name="T67" fmla="*/ 95765776 h 187"/>
              <a:gd name="T68" fmla="*/ 730844721 w 389"/>
              <a:gd name="T69" fmla="*/ 60483648 h 187"/>
              <a:gd name="T70" fmla="*/ 725804412 w 389"/>
              <a:gd name="T71" fmla="*/ 100806080 h 187"/>
              <a:gd name="T72" fmla="*/ 695562562 w 389"/>
              <a:gd name="T73" fmla="*/ 138607567 h 187"/>
              <a:gd name="T74" fmla="*/ 695562562 w 389"/>
              <a:gd name="T75" fmla="*/ 186491248 h 187"/>
              <a:gd name="T76" fmla="*/ 725804412 w 389"/>
              <a:gd name="T77" fmla="*/ 241934593 h 187"/>
              <a:gd name="T78" fmla="*/ 695562562 w 389"/>
              <a:gd name="T79" fmla="*/ 272176417 h 187"/>
              <a:gd name="T80" fmla="*/ 725804412 w 389"/>
              <a:gd name="T81" fmla="*/ 289816687 h 187"/>
              <a:gd name="T82" fmla="*/ 725804412 w 389"/>
              <a:gd name="T83" fmla="*/ 320058511 h 187"/>
              <a:gd name="T84" fmla="*/ 725804412 w 389"/>
              <a:gd name="T85" fmla="*/ 345260031 h 187"/>
              <a:gd name="T86" fmla="*/ 768647828 w 389"/>
              <a:gd name="T87" fmla="*/ 398184017 h 187"/>
              <a:gd name="T88" fmla="*/ 791328422 w 389"/>
              <a:gd name="T89" fmla="*/ 385582463 h 187"/>
              <a:gd name="T90" fmla="*/ 821570272 w 389"/>
              <a:gd name="T91" fmla="*/ 393143713 h 187"/>
              <a:gd name="T92" fmla="*/ 834171837 w 389"/>
              <a:gd name="T93" fmla="*/ 441025807 h 187"/>
              <a:gd name="T94" fmla="*/ 846771814 w 389"/>
              <a:gd name="T95" fmla="*/ 466227327 h 187"/>
              <a:gd name="T96" fmla="*/ 869453996 w 389"/>
              <a:gd name="T97" fmla="*/ 471267631 h 187"/>
              <a:gd name="T98" fmla="*/ 955139239 w 389"/>
              <a:gd name="T99" fmla="*/ 423385537 h 187"/>
              <a:gd name="T100" fmla="*/ 962698908 w 389"/>
              <a:gd name="T101" fmla="*/ 398184017 h 187"/>
              <a:gd name="T102" fmla="*/ 980340781 w 389"/>
              <a:gd name="T103" fmla="*/ 302418241 h 187"/>
              <a:gd name="T104" fmla="*/ 743446286 w 389"/>
              <a:gd name="T105" fmla="*/ 0 h 1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89" h="187">
                <a:moveTo>
                  <a:pt x="295" y="0"/>
                </a:moveTo>
                <a:lnTo>
                  <a:pt x="223" y="12"/>
                </a:lnTo>
                <a:lnTo>
                  <a:pt x="0" y="55"/>
                </a:lnTo>
                <a:lnTo>
                  <a:pt x="12" y="110"/>
                </a:lnTo>
                <a:lnTo>
                  <a:pt x="16" y="103"/>
                </a:lnTo>
                <a:lnTo>
                  <a:pt x="21" y="100"/>
                </a:lnTo>
                <a:lnTo>
                  <a:pt x="38" y="81"/>
                </a:lnTo>
                <a:lnTo>
                  <a:pt x="45" y="79"/>
                </a:lnTo>
                <a:lnTo>
                  <a:pt x="50" y="69"/>
                </a:lnTo>
                <a:lnTo>
                  <a:pt x="57" y="67"/>
                </a:lnTo>
                <a:lnTo>
                  <a:pt x="62" y="57"/>
                </a:lnTo>
                <a:lnTo>
                  <a:pt x="67" y="62"/>
                </a:lnTo>
                <a:lnTo>
                  <a:pt x="77" y="64"/>
                </a:lnTo>
                <a:lnTo>
                  <a:pt x="86" y="60"/>
                </a:lnTo>
                <a:lnTo>
                  <a:pt x="91" y="52"/>
                </a:lnTo>
                <a:lnTo>
                  <a:pt x="117" y="43"/>
                </a:lnTo>
                <a:lnTo>
                  <a:pt x="122" y="48"/>
                </a:lnTo>
                <a:lnTo>
                  <a:pt x="129" y="48"/>
                </a:lnTo>
                <a:lnTo>
                  <a:pt x="137" y="45"/>
                </a:lnTo>
                <a:lnTo>
                  <a:pt x="139" y="55"/>
                </a:lnTo>
                <a:lnTo>
                  <a:pt x="144" y="55"/>
                </a:lnTo>
                <a:lnTo>
                  <a:pt x="153" y="74"/>
                </a:lnTo>
                <a:lnTo>
                  <a:pt x="161" y="74"/>
                </a:lnTo>
                <a:lnTo>
                  <a:pt x="165" y="76"/>
                </a:lnTo>
                <a:lnTo>
                  <a:pt x="175" y="79"/>
                </a:lnTo>
                <a:lnTo>
                  <a:pt x="170" y="86"/>
                </a:lnTo>
                <a:lnTo>
                  <a:pt x="180" y="98"/>
                </a:lnTo>
                <a:lnTo>
                  <a:pt x="194" y="98"/>
                </a:lnTo>
                <a:lnTo>
                  <a:pt x="201" y="105"/>
                </a:lnTo>
                <a:lnTo>
                  <a:pt x="213" y="110"/>
                </a:lnTo>
                <a:lnTo>
                  <a:pt x="221" y="117"/>
                </a:lnTo>
                <a:lnTo>
                  <a:pt x="218" y="125"/>
                </a:lnTo>
                <a:lnTo>
                  <a:pt x="209" y="141"/>
                </a:lnTo>
                <a:lnTo>
                  <a:pt x="201" y="158"/>
                </a:lnTo>
                <a:lnTo>
                  <a:pt x="204" y="170"/>
                </a:lnTo>
                <a:lnTo>
                  <a:pt x="216" y="170"/>
                </a:lnTo>
                <a:lnTo>
                  <a:pt x="225" y="165"/>
                </a:lnTo>
                <a:lnTo>
                  <a:pt x="235" y="175"/>
                </a:lnTo>
                <a:lnTo>
                  <a:pt x="240" y="177"/>
                </a:lnTo>
                <a:lnTo>
                  <a:pt x="240" y="173"/>
                </a:lnTo>
                <a:lnTo>
                  <a:pt x="252" y="170"/>
                </a:lnTo>
                <a:lnTo>
                  <a:pt x="264" y="173"/>
                </a:lnTo>
                <a:lnTo>
                  <a:pt x="281" y="177"/>
                </a:lnTo>
                <a:lnTo>
                  <a:pt x="290" y="182"/>
                </a:lnTo>
                <a:lnTo>
                  <a:pt x="293" y="182"/>
                </a:lnTo>
                <a:lnTo>
                  <a:pt x="293" y="177"/>
                </a:lnTo>
                <a:lnTo>
                  <a:pt x="290" y="173"/>
                </a:lnTo>
                <a:lnTo>
                  <a:pt x="283" y="161"/>
                </a:lnTo>
                <a:lnTo>
                  <a:pt x="273" y="161"/>
                </a:lnTo>
                <a:lnTo>
                  <a:pt x="273" y="158"/>
                </a:lnTo>
                <a:lnTo>
                  <a:pt x="273" y="153"/>
                </a:lnTo>
                <a:lnTo>
                  <a:pt x="276" y="153"/>
                </a:lnTo>
                <a:lnTo>
                  <a:pt x="281" y="151"/>
                </a:lnTo>
                <a:lnTo>
                  <a:pt x="271" y="146"/>
                </a:lnTo>
                <a:lnTo>
                  <a:pt x="264" y="137"/>
                </a:lnTo>
                <a:lnTo>
                  <a:pt x="259" y="117"/>
                </a:lnTo>
                <a:lnTo>
                  <a:pt x="257" y="110"/>
                </a:lnTo>
                <a:lnTo>
                  <a:pt x="254" y="98"/>
                </a:lnTo>
                <a:lnTo>
                  <a:pt x="259" y="81"/>
                </a:lnTo>
                <a:lnTo>
                  <a:pt x="257" y="74"/>
                </a:lnTo>
                <a:lnTo>
                  <a:pt x="254" y="72"/>
                </a:lnTo>
                <a:lnTo>
                  <a:pt x="254" y="67"/>
                </a:lnTo>
                <a:lnTo>
                  <a:pt x="254" y="62"/>
                </a:lnTo>
                <a:lnTo>
                  <a:pt x="257" y="57"/>
                </a:lnTo>
                <a:lnTo>
                  <a:pt x="259" y="50"/>
                </a:lnTo>
                <a:lnTo>
                  <a:pt x="273" y="40"/>
                </a:lnTo>
                <a:lnTo>
                  <a:pt x="276" y="38"/>
                </a:lnTo>
                <a:lnTo>
                  <a:pt x="281" y="24"/>
                </a:lnTo>
                <a:lnTo>
                  <a:pt x="290" y="24"/>
                </a:lnTo>
                <a:lnTo>
                  <a:pt x="293" y="28"/>
                </a:lnTo>
                <a:lnTo>
                  <a:pt x="288" y="40"/>
                </a:lnTo>
                <a:lnTo>
                  <a:pt x="283" y="48"/>
                </a:lnTo>
                <a:lnTo>
                  <a:pt x="276" y="55"/>
                </a:lnTo>
                <a:lnTo>
                  <a:pt x="273" y="64"/>
                </a:lnTo>
                <a:lnTo>
                  <a:pt x="276" y="74"/>
                </a:lnTo>
                <a:lnTo>
                  <a:pt x="283" y="76"/>
                </a:lnTo>
                <a:lnTo>
                  <a:pt x="288" y="96"/>
                </a:lnTo>
                <a:lnTo>
                  <a:pt x="288" y="100"/>
                </a:lnTo>
                <a:lnTo>
                  <a:pt x="276" y="108"/>
                </a:lnTo>
                <a:lnTo>
                  <a:pt x="278" y="110"/>
                </a:lnTo>
                <a:lnTo>
                  <a:pt x="288" y="115"/>
                </a:lnTo>
                <a:lnTo>
                  <a:pt x="290" y="117"/>
                </a:lnTo>
                <a:lnTo>
                  <a:pt x="288" y="127"/>
                </a:lnTo>
                <a:lnTo>
                  <a:pt x="290" y="132"/>
                </a:lnTo>
                <a:lnTo>
                  <a:pt x="288" y="137"/>
                </a:lnTo>
                <a:lnTo>
                  <a:pt x="293" y="149"/>
                </a:lnTo>
                <a:lnTo>
                  <a:pt x="305" y="158"/>
                </a:lnTo>
                <a:lnTo>
                  <a:pt x="312" y="158"/>
                </a:lnTo>
                <a:lnTo>
                  <a:pt x="314" y="153"/>
                </a:lnTo>
                <a:lnTo>
                  <a:pt x="321" y="153"/>
                </a:lnTo>
                <a:lnTo>
                  <a:pt x="326" y="156"/>
                </a:lnTo>
                <a:lnTo>
                  <a:pt x="324" y="163"/>
                </a:lnTo>
                <a:lnTo>
                  <a:pt x="331" y="175"/>
                </a:lnTo>
                <a:lnTo>
                  <a:pt x="331" y="180"/>
                </a:lnTo>
                <a:lnTo>
                  <a:pt x="336" y="185"/>
                </a:lnTo>
                <a:lnTo>
                  <a:pt x="345" y="185"/>
                </a:lnTo>
                <a:lnTo>
                  <a:pt x="345" y="187"/>
                </a:lnTo>
                <a:lnTo>
                  <a:pt x="353" y="177"/>
                </a:lnTo>
                <a:lnTo>
                  <a:pt x="379" y="168"/>
                </a:lnTo>
                <a:lnTo>
                  <a:pt x="382" y="165"/>
                </a:lnTo>
                <a:lnTo>
                  <a:pt x="382" y="158"/>
                </a:lnTo>
                <a:lnTo>
                  <a:pt x="389" y="122"/>
                </a:lnTo>
                <a:lnTo>
                  <a:pt x="389" y="120"/>
                </a:lnTo>
                <a:lnTo>
                  <a:pt x="336" y="132"/>
                </a:lnTo>
                <a:lnTo>
                  <a:pt x="295"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42" name="Freeform 14">
            <a:extLst>
              <a:ext uri="{FF2B5EF4-FFF2-40B4-BE49-F238E27FC236}">
                <a16:creationId xmlns:a16="http://schemas.microsoft.com/office/drawing/2014/main" id="{EBAABBCE-B18D-4FFB-9E20-44970DD05B23}"/>
              </a:ext>
            </a:extLst>
          </p:cNvPr>
          <p:cNvSpPr>
            <a:spLocks/>
          </p:cNvSpPr>
          <p:nvPr/>
        </p:nvSpPr>
        <p:spPr bwMode="auto">
          <a:xfrm>
            <a:off x="6403975" y="4135438"/>
            <a:ext cx="1890713" cy="1843087"/>
          </a:xfrm>
          <a:custGeom>
            <a:avLst/>
            <a:gdLst>
              <a:gd name="T0" fmla="*/ 2147483646 w 1191"/>
              <a:gd name="T1" fmla="*/ 806449781 h 1161"/>
              <a:gd name="T2" fmla="*/ 2147483646 w 1191"/>
              <a:gd name="T3" fmla="*/ 758566032 h 1161"/>
              <a:gd name="T4" fmla="*/ 2147483646 w 1191"/>
              <a:gd name="T5" fmla="*/ 776207914 h 1161"/>
              <a:gd name="T6" fmla="*/ 2147483646 w 1191"/>
              <a:gd name="T7" fmla="*/ 776207914 h 1161"/>
              <a:gd name="T8" fmla="*/ 2147483646 w 1191"/>
              <a:gd name="T9" fmla="*/ 776207914 h 1161"/>
              <a:gd name="T10" fmla="*/ 2147483646 w 1191"/>
              <a:gd name="T11" fmla="*/ 751006359 h 1161"/>
              <a:gd name="T12" fmla="*/ 2147483646 w 1191"/>
              <a:gd name="T13" fmla="*/ 811490092 h 1161"/>
              <a:gd name="T14" fmla="*/ 2147483646 w 1191"/>
              <a:gd name="T15" fmla="*/ 763606343 h 1161"/>
              <a:gd name="T16" fmla="*/ 2051407730 w 1191"/>
              <a:gd name="T17" fmla="*/ 745966048 h 1161"/>
              <a:gd name="T18" fmla="*/ 1990923964 w 1191"/>
              <a:gd name="T19" fmla="*/ 733364476 h 1161"/>
              <a:gd name="T20" fmla="*/ 1895158001 w 1191"/>
              <a:gd name="T21" fmla="*/ 708162920 h 1161"/>
              <a:gd name="T22" fmla="*/ 1834674235 w 1191"/>
              <a:gd name="T23" fmla="*/ 685482314 h 1161"/>
              <a:gd name="T24" fmla="*/ 1736388909 w 1191"/>
              <a:gd name="T25" fmla="*/ 660280758 h 1161"/>
              <a:gd name="T26" fmla="*/ 1693545448 w 1191"/>
              <a:gd name="T27" fmla="*/ 607356698 h 1161"/>
              <a:gd name="T28" fmla="*/ 1592739171 w 1191"/>
              <a:gd name="T29" fmla="*/ 577114831 h 1161"/>
              <a:gd name="T30" fmla="*/ 924898382 w 1191"/>
              <a:gd name="T31" fmla="*/ 0 h 1161"/>
              <a:gd name="T32" fmla="*/ 0 w 1191"/>
              <a:gd name="T33" fmla="*/ 1144150627 h 1161"/>
              <a:gd name="T34" fmla="*/ 12601578 w 1191"/>
              <a:gd name="T35" fmla="*/ 1199594050 h 1161"/>
              <a:gd name="T36" fmla="*/ 85685335 w 1191"/>
              <a:gd name="T37" fmla="*/ 1297879323 h 1161"/>
              <a:gd name="T38" fmla="*/ 370463860 w 1191"/>
              <a:gd name="T39" fmla="*/ 1570056124 h 1161"/>
              <a:gd name="T40" fmla="*/ 405746057 w 1191"/>
              <a:gd name="T41" fmla="*/ 1665822036 h 1161"/>
              <a:gd name="T42" fmla="*/ 604837660 w 1191"/>
              <a:gd name="T43" fmla="*/ 1958160081 h 1161"/>
              <a:gd name="T44" fmla="*/ 786288958 w 1191"/>
              <a:gd name="T45" fmla="*/ 1988401948 h 1161"/>
              <a:gd name="T46" fmla="*/ 889616185 w 1191"/>
              <a:gd name="T47" fmla="*/ 1824592630 h 1161"/>
              <a:gd name="T48" fmla="*/ 950099951 w 1191"/>
              <a:gd name="T49" fmla="*/ 1799391074 h 1161"/>
              <a:gd name="T50" fmla="*/ 1071067483 w 1191"/>
              <a:gd name="T51" fmla="*/ 1842232925 h 1161"/>
              <a:gd name="T52" fmla="*/ 1192035015 w 1191"/>
              <a:gd name="T53" fmla="*/ 1897676348 h 1161"/>
              <a:gd name="T54" fmla="*/ 1234876889 w 1191"/>
              <a:gd name="T55" fmla="*/ 1927918214 h 1161"/>
              <a:gd name="T56" fmla="*/ 1330642852 w 1191"/>
              <a:gd name="T57" fmla="*/ 2058966304 h 1161"/>
              <a:gd name="T58" fmla="*/ 1494453845 w 1191"/>
              <a:gd name="T59" fmla="*/ 2147483646 h 1161"/>
              <a:gd name="T60" fmla="*/ 1592739171 w 1191"/>
              <a:gd name="T61" fmla="*/ 2147483646 h 1161"/>
              <a:gd name="T62" fmla="*/ 1622981054 w 1191"/>
              <a:gd name="T63" fmla="*/ 2147483646 h 1161"/>
              <a:gd name="T64" fmla="*/ 1766630792 w 1191"/>
              <a:gd name="T65" fmla="*/ 2147483646 h 1161"/>
              <a:gd name="T66" fmla="*/ 2016125533 w 1191"/>
              <a:gd name="T67" fmla="*/ 2147483646 h 1161"/>
              <a:gd name="T68" fmla="*/ 2142133379 w 1191"/>
              <a:gd name="T69" fmla="*/ 2147483646 h 1161"/>
              <a:gd name="T70" fmla="*/ 2137093065 w 1191"/>
              <a:gd name="T71" fmla="*/ 2147483646 h 1161"/>
              <a:gd name="T72" fmla="*/ 2089210877 w 1191"/>
              <a:gd name="T73" fmla="*/ 2147483646 h 1161"/>
              <a:gd name="T74" fmla="*/ 2064009308 w 1191"/>
              <a:gd name="T75" fmla="*/ 2147483646 h 1161"/>
              <a:gd name="T76" fmla="*/ 2124493074 w 1191"/>
              <a:gd name="T77" fmla="*/ 2147483646 h 1161"/>
              <a:gd name="T78" fmla="*/ 2142133379 w 1191"/>
              <a:gd name="T79" fmla="*/ 2147483646 h 1161"/>
              <a:gd name="T80" fmla="*/ 2147483646 w 1191"/>
              <a:gd name="T81" fmla="*/ 2147483646 h 1161"/>
              <a:gd name="T82" fmla="*/ 2147483646 w 1191"/>
              <a:gd name="T83" fmla="*/ 2147483646 h 1161"/>
              <a:gd name="T84" fmla="*/ 2147483646 w 1191"/>
              <a:gd name="T85" fmla="*/ 2147483646 h 1161"/>
              <a:gd name="T86" fmla="*/ 2147483646 w 1191"/>
              <a:gd name="T87" fmla="*/ 2147483646 h 1161"/>
              <a:gd name="T88" fmla="*/ 2147483646 w 1191"/>
              <a:gd name="T89" fmla="*/ 2147483646 h 1161"/>
              <a:gd name="T90" fmla="*/ 2147483646 w 1191"/>
              <a:gd name="T91" fmla="*/ 2147483646 h 1161"/>
              <a:gd name="T92" fmla="*/ 2147483646 w 1191"/>
              <a:gd name="T93" fmla="*/ 2147483646 h 1161"/>
              <a:gd name="T94" fmla="*/ 2147483646 w 1191"/>
              <a:gd name="T95" fmla="*/ 2071567876 h 1161"/>
              <a:gd name="T96" fmla="*/ 2147483646 w 1191"/>
              <a:gd name="T97" fmla="*/ 1932958526 h 1161"/>
              <a:gd name="T98" fmla="*/ 2147483646 w 1191"/>
              <a:gd name="T99" fmla="*/ 1920358542 h 1161"/>
              <a:gd name="T100" fmla="*/ 2147483646 w 1191"/>
              <a:gd name="T101" fmla="*/ 1897676348 h 1161"/>
              <a:gd name="T102" fmla="*/ 2147483646 w 1191"/>
              <a:gd name="T103" fmla="*/ 1872474792 h 1161"/>
              <a:gd name="T104" fmla="*/ 2147483646 w 1191"/>
              <a:gd name="T105" fmla="*/ 1811991058 h 1161"/>
              <a:gd name="T106" fmla="*/ 2147483646 w 1191"/>
              <a:gd name="T107" fmla="*/ 1696063902 h 1161"/>
              <a:gd name="T108" fmla="*/ 2147483646 w 1191"/>
              <a:gd name="T109" fmla="*/ 1605338302 h 1161"/>
              <a:gd name="T110" fmla="*/ 2147483646 w 1191"/>
              <a:gd name="T111" fmla="*/ 1454128968 h 1161"/>
              <a:gd name="T112" fmla="*/ 2147483646 w 1191"/>
              <a:gd name="T113" fmla="*/ 1393645234 h 1161"/>
              <a:gd name="T114" fmla="*/ 2147483646 w 1191"/>
              <a:gd name="T115" fmla="*/ 1307959945 h 1161"/>
              <a:gd name="T116" fmla="*/ 2147483646 w 1191"/>
              <a:gd name="T117" fmla="*/ 849291632 h 1161"/>
              <a:gd name="T118" fmla="*/ 2147483646 w 1191"/>
              <a:gd name="T119" fmla="*/ 824090076 h 11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91" h="1161">
                <a:moveTo>
                  <a:pt x="1098" y="327"/>
                </a:moveTo>
                <a:lnTo>
                  <a:pt x="1093" y="325"/>
                </a:lnTo>
                <a:lnTo>
                  <a:pt x="1090" y="322"/>
                </a:lnTo>
                <a:lnTo>
                  <a:pt x="1083" y="320"/>
                </a:lnTo>
                <a:lnTo>
                  <a:pt x="1040" y="296"/>
                </a:lnTo>
                <a:lnTo>
                  <a:pt x="1037" y="298"/>
                </a:lnTo>
                <a:lnTo>
                  <a:pt x="1023" y="303"/>
                </a:lnTo>
                <a:lnTo>
                  <a:pt x="1004" y="301"/>
                </a:lnTo>
                <a:lnTo>
                  <a:pt x="997" y="301"/>
                </a:lnTo>
                <a:lnTo>
                  <a:pt x="992" y="301"/>
                </a:lnTo>
                <a:lnTo>
                  <a:pt x="975" y="308"/>
                </a:lnTo>
                <a:lnTo>
                  <a:pt x="956" y="308"/>
                </a:lnTo>
                <a:lnTo>
                  <a:pt x="951" y="310"/>
                </a:lnTo>
                <a:lnTo>
                  <a:pt x="937" y="322"/>
                </a:lnTo>
                <a:lnTo>
                  <a:pt x="922" y="313"/>
                </a:lnTo>
                <a:lnTo>
                  <a:pt x="915" y="308"/>
                </a:lnTo>
                <a:lnTo>
                  <a:pt x="915" y="305"/>
                </a:lnTo>
                <a:lnTo>
                  <a:pt x="913" y="305"/>
                </a:lnTo>
                <a:lnTo>
                  <a:pt x="908" y="303"/>
                </a:lnTo>
                <a:lnTo>
                  <a:pt x="903" y="308"/>
                </a:lnTo>
                <a:lnTo>
                  <a:pt x="898" y="308"/>
                </a:lnTo>
                <a:lnTo>
                  <a:pt x="889" y="305"/>
                </a:lnTo>
                <a:lnTo>
                  <a:pt x="889" y="298"/>
                </a:lnTo>
                <a:lnTo>
                  <a:pt x="884" y="298"/>
                </a:lnTo>
                <a:lnTo>
                  <a:pt x="877" y="303"/>
                </a:lnTo>
                <a:lnTo>
                  <a:pt x="869" y="313"/>
                </a:lnTo>
                <a:lnTo>
                  <a:pt x="869" y="318"/>
                </a:lnTo>
                <a:lnTo>
                  <a:pt x="865" y="322"/>
                </a:lnTo>
                <a:lnTo>
                  <a:pt x="862" y="315"/>
                </a:lnTo>
                <a:lnTo>
                  <a:pt x="862" y="305"/>
                </a:lnTo>
                <a:lnTo>
                  <a:pt x="862" y="303"/>
                </a:lnTo>
                <a:lnTo>
                  <a:pt x="855" y="303"/>
                </a:lnTo>
                <a:lnTo>
                  <a:pt x="845" y="308"/>
                </a:lnTo>
                <a:lnTo>
                  <a:pt x="843" y="308"/>
                </a:lnTo>
                <a:lnTo>
                  <a:pt x="821" y="293"/>
                </a:lnTo>
                <a:lnTo>
                  <a:pt x="814" y="296"/>
                </a:lnTo>
                <a:lnTo>
                  <a:pt x="812" y="305"/>
                </a:lnTo>
                <a:lnTo>
                  <a:pt x="795" y="303"/>
                </a:lnTo>
                <a:lnTo>
                  <a:pt x="795" y="291"/>
                </a:lnTo>
                <a:lnTo>
                  <a:pt x="790" y="291"/>
                </a:lnTo>
                <a:lnTo>
                  <a:pt x="781" y="281"/>
                </a:lnTo>
                <a:lnTo>
                  <a:pt x="781" y="279"/>
                </a:lnTo>
                <a:lnTo>
                  <a:pt x="759" y="274"/>
                </a:lnTo>
                <a:lnTo>
                  <a:pt x="752" y="281"/>
                </a:lnTo>
                <a:lnTo>
                  <a:pt x="742" y="277"/>
                </a:lnTo>
                <a:lnTo>
                  <a:pt x="737" y="269"/>
                </a:lnTo>
                <a:lnTo>
                  <a:pt x="730" y="272"/>
                </a:lnTo>
                <a:lnTo>
                  <a:pt x="728" y="272"/>
                </a:lnTo>
                <a:lnTo>
                  <a:pt x="723" y="272"/>
                </a:lnTo>
                <a:lnTo>
                  <a:pt x="716" y="269"/>
                </a:lnTo>
                <a:lnTo>
                  <a:pt x="692" y="265"/>
                </a:lnTo>
                <a:lnTo>
                  <a:pt x="689" y="262"/>
                </a:lnTo>
                <a:lnTo>
                  <a:pt x="684" y="255"/>
                </a:lnTo>
                <a:lnTo>
                  <a:pt x="684" y="250"/>
                </a:lnTo>
                <a:lnTo>
                  <a:pt x="682" y="245"/>
                </a:lnTo>
                <a:lnTo>
                  <a:pt x="672" y="241"/>
                </a:lnTo>
                <a:lnTo>
                  <a:pt x="668" y="245"/>
                </a:lnTo>
                <a:lnTo>
                  <a:pt x="648" y="248"/>
                </a:lnTo>
                <a:lnTo>
                  <a:pt x="644" y="243"/>
                </a:lnTo>
                <a:lnTo>
                  <a:pt x="632" y="229"/>
                </a:lnTo>
                <a:lnTo>
                  <a:pt x="624" y="224"/>
                </a:lnTo>
                <a:lnTo>
                  <a:pt x="617" y="221"/>
                </a:lnTo>
                <a:lnTo>
                  <a:pt x="622" y="15"/>
                </a:lnTo>
                <a:lnTo>
                  <a:pt x="367" y="0"/>
                </a:lnTo>
                <a:lnTo>
                  <a:pt x="363" y="0"/>
                </a:lnTo>
                <a:lnTo>
                  <a:pt x="324" y="483"/>
                </a:lnTo>
                <a:lnTo>
                  <a:pt x="2" y="452"/>
                </a:lnTo>
                <a:lnTo>
                  <a:pt x="0" y="454"/>
                </a:lnTo>
                <a:lnTo>
                  <a:pt x="5" y="459"/>
                </a:lnTo>
                <a:lnTo>
                  <a:pt x="0" y="467"/>
                </a:lnTo>
                <a:lnTo>
                  <a:pt x="5" y="476"/>
                </a:lnTo>
                <a:lnTo>
                  <a:pt x="7" y="476"/>
                </a:lnTo>
                <a:lnTo>
                  <a:pt x="24" y="488"/>
                </a:lnTo>
                <a:lnTo>
                  <a:pt x="26" y="498"/>
                </a:lnTo>
                <a:lnTo>
                  <a:pt x="34" y="515"/>
                </a:lnTo>
                <a:lnTo>
                  <a:pt x="50" y="524"/>
                </a:lnTo>
                <a:lnTo>
                  <a:pt x="101" y="584"/>
                </a:lnTo>
                <a:lnTo>
                  <a:pt x="142" y="618"/>
                </a:lnTo>
                <a:lnTo>
                  <a:pt x="147" y="623"/>
                </a:lnTo>
                <a:lnTo>
                  <a:pt x="149" y="632"/>
                </a:lnTo>
                <a:lnTo>
                  <a:pt x="147" y="640"/>
                </a:lnTo>
                <a:lnTo>
                  <a:pt x="151" y="644"/>
                </a:lnTo>
                <a:lnTo>
                  <a:pt x="161" y="661"/>
                </a:lnTo>
                <a:lnTo>
                  <a:pt x="159" y="695"/>
                </a:lnTo>
                <a:lnTo>
                  <a:pt x="161" y="704"/>
                </a:lnTo>
                <a:lnTo>
                  <a:pt x="178" y="728"/>
                </a:lnTo>
                <a:lnTo>
                  <a:pt x="240" y="777"/>
                </a:lnTo>
                <a:lnTo>
                  <a:pt x="283" y="803"/>
                </a:lnTo>
                <a:lnTo>
                  <a:pt x="293" y="805"/>
                </a:lnTo>
                <a:lnTo>
                  <a:pt x="303" y="801"/>
                </a:lnTo>
                <a:lnTo>
                  <a:pt x="312" y="789"/>
                </a:lnTo>
                <a:lnTo>
                  <a:pt x="319" y="781"/>
                </a:lnTo>
                <a:lnTo>
                  <a:pt x="339" y="741"/>
                </a:lnTo>
                <a:lnTo>
                  <a:pt x="346" y="726"/>
                </a:lnTo>
                <a:lnTo>
                  <a:pt x="353" y="724"/>
                </a:lnTo>
                <a:lnTo>
                  <a:pt x="367" y="728"/>
                </a:lnTo>
                <a:lnTo>
                  <a:pt x="372" y="726"/>
                </a:lnTo>
                <a:lnTo>
                  <a:pt x="375" y="721"/>
                </a:lnTo>
                <a:lnTo>
                  <a:pt x="377" y="714"/>
                </a:lnTo>
                <a:lnTo>
                  <a:pt x="387" y="719"/>
                </a:lnTo>
                <a:lnTo>
                  <a:pt x="394" y="724"/>
                </a:lnTo>
                <a:lnTo>
                  <a:pt x="418" y="726"/>
                </a:lnTo>
                <a:lnTo>
                  <a:pt x="425" y="731"/>
                </a:lnTo>
                <a:lnTo>
                  <a:pt x="439" y="736"/>
                </a:lnTo>
                <a:lnTo>
                  <a:pt x="449" y="731"/>
                </a:lnTo>
                <a:lnTo>
                  <a:pt x="468" y="743"/>
                </a:lnTo>
                <a:lnTo>
                  <a:pt x="473" y="753"/>
                </a:lnTo>
                <a:lnTo>
                  <a:pt x="476" y="755"/>
                </a:lnTo>
                <a:lnTo>
                  <a:pt x="478" y="760"/>
                </a:lnTo>
                <a:lnTo>
                  <a:pt x="480" y="760"/>
                </a:lnTo>
                <a:lnTo>
                  <a:pt x="490" y="765"/>
                </a:lnTo>
                <a:lnTo>
                  <a:pt x="500" y="779"/>
                </a:lnTo>
                <a:lnTo>
                  <a:pt x="519" y="796"/>
                </a:lnTo>
                <a:lnTo>
                  <a:pt x="528" y="810"/>
                </a:lnTo>
                <a:lnTo>
                  <a:pt x="528" y="817"/>
                </a:lnTo>
                <a:lnTo>
                  <a:pt x="555" y="882"/>
                </a:lnTo>
                <a:lnTo>
                  <a:pt x="560" y="897"/>
                </a:lnTo>
                <a:lnTo>
                  <a:pt x="591" y="930"/>
                </a:lnTo>
                <a:lnTo>
                  <a:pt x="593" y="940"/>
                </a:lnTo>
                <a:lnTo>
                  <a:pt x="615" y="962"/>
                </a:lnTo>
                <a:lnTo>
                  <a:pt x="620" y="966"/>
                </a:lnTo>
                <a:lnTo>
                  <a:pt x="629" y="976"/>
                </a:lnTo>
                <a:lnTo>
                  <a:pt x="632" y="981"/>
                </a:lnTo>
                <a:lnTo>
                  <a:pt x="629" y="1005"/>
                </a:lnTo>
                <a:lnTo>
                  <a:pt x="636" y="1012"/>
                </a:lnTo>
                <a:lnTo>
                  <a:pt x="639" y="1039"/>
                </a:lnTo>
                <a:lnTo>
                  <a:pt x="644" y="1046"/>
                </a:lnTo>
                <a:lnTo>
                  <a:pt x="668" y="1089"/>
                </a:lnTo>
                <a:lnTo>
                  <a:pt x="668" y="1101"/>
                </a:lnTo>
                <a:lnTo>
                  <a:pt x="684" y="1101"/>
                </a:lnTo>
                <a:lnTo>
                  <a:pt x="701" y="1111"/>
                </a:lnTo>
                <a:lnTo>
                  <a:pt x="720" y="1118"/>
                </a:lnTo>
                <a:lnTo>
                  <a:pt x="752" y="1137"/>
                </a:lnTo>
                <a:lnTo>
                  <a:pt x="790" y="1142"/>
                </a:lnTo>
                <a:lnTo>
                  <a:pt x="800" y="1142"/>
                </a:lnTo>
                <a:lnTo>
                  <a:pt x="821" y="1156"/>
                </a:lnTo>
                <a:lnTo>
                  <a:pt x="831" y="1161"/>
                </a:lnTo>
                <a:lnTo>
                  <a:pt x="843" y="1149"/>
                </a:lnTo>
                <a:lnTo>
                  <a:pt x="850" y="1151"/>
                </a:lnTo>
                <a:lnTo>
                  <a:pt x="855" y="1149"/>
                </a:lnTo>
                <a:lnTo>
                  <a:pt x="855" y="1142"/>
                </a:lnTo>
                <a:lnTo>
                  <a:pt x="845" y="1139"/>
                </a:lnTo>
                <a:lnTo>
                  <a:pt x="848" y="1137"/>
                </a:lnTo>
                <a:lnTo>
                  <a:pt x="838" y="1125"/>
                </a:lnTo>
                <a:lnTo>
                  <a:pt x="824" y="1075"/>
                </a:lnTo>
                <a:lnTo>
                  <a:pt x="817" y="1055"/>
                </a:lnTo>
                <a:lnTo>
                  <a:pt x="829" y="1024"/>
                </a:lnTo>
                <a:lnTo>
                  <a:pt x="826" y="1014"/>
                </a:lnTo>
                <a:lnTo>
                  <a:pt x="824" y="1012"/>
                </a:lnTo>
                <a:lnTo>
                  <a:pt x="821" y="1012"/>
                </a:lnTo>
                <a:lnTo>
                  <a:pt x="819" y="1010"/>
                </a:lnTo>
                <a:lnTo>
                  <a:pt x="819" y="1007"/>
                </a:lnTo>
                <a:lnTo>
                  <a:pt x="821" y="1005"/>
                </a:lnTo>
                <a:lnTo>
                  <a:pt x="833" y="998"/>
                </a:lnTo>
                <a:lnTo>
                  <a:pt x="843" y="969"/>
                </a:lnTo>
                <a:lnTo>
                  <a:pt x="836" y="966"/>
                </a:lnTo>
                <a:lnTo>
                  <a:pt x="833" y="954"/>
                </a:lnTo>
                <a:lnTo>
                  <a:pt x="841" y="945"/>
                </a:lnTo>
                <a:lnTo>
                  <a:pt x="850" y="952"/>
                </a:lnTo>
                <a:lnTo>
                  <a:pt x="865" y="940"/>
                </a:lnTo>
                <a:lnTo>
                  <a:pt x="869" y="928"/>
                </a:lnTo>
                <a:lnTo>
                  <a:pt x="862" y="921"/>
                </a:lnTo>
                <a:lnTo>
                  <a:pt x="865" y="914"/>
                </a:lnTo>
                <a:lnTo>
                  <a:pt x="867" y="916"/>
                </a:lnTo>
                <a:lnTo>
                  <a:pt x="872" y="916"/>
                </a:lnTo>
                <a:lnTo>
                  <a:pt x="877" y="914"/>
                </a:lnTo>
                <a:lnTo>
                  <a:pt x="881" y="916"/>
                </a:lnTo>
                <a:lnTo>
                  <a:pt x="886" y="916"/>
                </a:lnTo>
                <a:lnTo>
                  <a:pt x="891" y="914"/>
                </a:lnTo>
                <a:lnTo>
                  <a:pt x="891" y="911"/>
                </a:lnTo>
                <a:lnTo>
                  <a:pt x="891" y="899"/>
                </a:lnTo>
                <a:lnTo>
                  <a:pt x="893" y="894"/>
                </a:lnTo>
                <a:lnTo>
                  <a:pt x="896" y="894"/>
                </a:lnTo>
                <a:lnTo>
                  <a:pt x="898" y="897"/>
                </a:lnTo>
                <a:lnTo>
                  <a:pt x="903" y="897"/>
                </a:lnTo>
                <a:lnTo>
                  <a:pt x="925" y="892"/>
                </a:lnTo>
                <a:lnTo>
                  <a:pt x="927" y="890"/>
                </a:lnTo>
                <a:lnTo>
                  <a:pt x="929" y="885"/>
                </a:lnTo>
                <a:lnTo>
                  <a:pt x="927" y="882"/>
                </a:lnTo>
                <a:lnTo>
                  <a:pt x="915" y="878"/>
                </a:lnTo>
                <a:lnTo>
                  <a:pt x="915" y="870"/>
                </a:lnTo>
                <a:lnTo>
                  <a:pt x="937" y="865"/>
                </a:lnTo>
                <a:lnTo>
                  <a:pt x="939" y="861"/>
                </a:lnTo>
                <a:lnTo>
                  <a:pt x="946" y="861"/>
                </a:lnTo>
                <a:lnTo>
                  <a:pt x="944" y="863"/>
                </a:lnTo>
                <a:lnTo>
                  <a:pt x="949" y="870"/>
                </a:lnTo>
                <a:lnTo>
                  <a:pt x="951" y="870"/>
                </a:lnTo>
                <a:lnTo>
                  <a:pt x="956" y="865"/>
                </a:lnTo>
                <a:lnTo>
                  <a:pt x="987" y="856"/>
                </a:lnTo>
                <a:lnTo>
                  <a:pt x="1042" y="822"/>
                </a:lnTo>
                <a:lnTo>
                  <a:pt x="1045" y="808"/>
                </a:lnTo>
                <a:lnTo>
                  <a:pt x="1071" y="786"/>
                </a:lnTo>
                <a:lnTo>
                  <a:pt x="1071" y="781"/>
                </a:lnTo>
                <a:lnTo>
                  <a:pt x="1059" y="767"/>
                </a:lnTo>
                <a:lnTo>
                  <a:pt x="1061" y="755"/>
                </a:lnTo>
                <a:lnTo>
                  <a:pt x="1078" y="748"/>
                </a:lnTo>
                <a:lnTo>
                  <a:pt x="1083" y="748"/>
                </a:lnTo>
                <a:lnTo>
                  <a:pt x="1081" y="762"/>
                </a:lnTo>
                <a:lnTo>
                  <a:pt x="1083" y="767"/>
                </a:lnTo>
                <a:lnTo>
                  <a:pt x="1102" y="765"/>
                </a:lnTo>
                <a:lnTo>
                  <a:pt x="1105" y="769"/>
                </a:lnTo>
                <a:lnTo>
                  <a:pt x="1143" y="753"/>
                </a:lnTo>
                <a:lnTo>
                  <a:pt x="1165" y="750"/>
                </a:lnTo>
                <a:lnTo>
                  <a:pt x="1167" y="748"/>
                </a:lnTo>
                <a:lnTo>
                  <a:pt x="1165" y="745"/>
                </a:lnTo>
                <a:lnTo>
                  <a:pt x="1162" y="743"/>
                </a:lnTo>
                <a:lnTo>
                  <a:pt x="1160" y="736"/>
                </a:lnTo>
                <a:lnTo>
                  <a:pt x="1162" y="731"/>
                </a:lnTo>
                <a:lnTo>
                  <a:pt x="1165" y="726"/>
                </a:lnTo>
                <a:lnTo>
                  <a:pt x="1172" y="719"/>
                </a:lnTo>
                <a:lnTo>
                  <a:pt x="1179" y="695"/>
                </a:lnTo>
                <a:lnTo>
                  <a:pt x="1174" y="685"/>
                </a:lnTo>
                <a:lnTo>
                  <a:pt x="1174" y="678"/>
                </a:lnTo>
                <a:lnTo>
                  <a:pt x="1174" y="673"/>
                </a:lnTo>
                <a:lnTo>
                  <a:pt x="1174" y="666"/>
                </a:lnTo>
                <a:lnTo>
                  <a:pt x="1177" y="652"/>
                </a:lnTo>
                <a:lnTo>
                  <a:pt x="1184" y="647"/>
                </a:lnTo>
                <a:lnTo>
                  <a:pt x="1189" y="637"/>
                </a:lnTo>
                <a:lnTo>
                  <a:pt x="1191" y="618"/>
                </a:lnTo>
                <a:lnTo>
                  <a:pt x="1191" y="606"/>
                </a:lnTo>
                <a:lnTo>
                  <a:pt x="1189" y="589"/>
                </a:lnTo>
                <a:lnTo>
                  <a:pt x="1182" y="577"/>
                </a:lnTo>
                <a:lnTo>
                  <a:pt x="1177" y="575"/>
                </a:lnTo>
                <a:lnTo>
                  <a:pt x="1179" y="567"/>
                </a:lnTo>
                <a:lnTo>
                  <a:pt x="1177" y="565"/>
                </a:lnTo>
                <a:lnTo>
                  <a:pt x="1172" y="553"/>
                </a:lnTo>
                <a:lnTo>
                  <a:pt x="1165" y="548"/>
                </a:lnTo>
                <a:lnTo>
                  <a:pt x="1162" y="546"/>
                </a:lnTo>
                <a:lnTo>
                  <a:pt x="1167" y="534"/>
                </a:lnTo>
                <a:lnTo>
                  <a:pt x="1160" y="519"/>
                </a:lnTo>
                <a:lnTo>
                  <a:pt x="1146" y="507"/>
                </a:lnTo>
                <a:lnTo>
                  <a:pt x="1143" y="500"/>
                </a:lnTo>
                <a:lnTo>
                  <a:pt x="1141" y="392"/>
                </a:lnTo>
                <a:lnTo>
                  <a:pt x="1141" y="337"/>
                </a:lnTo>
                <a:lnTo>
                  <a:pt x="1126" y="332"/>
                </a:lnTo>
                <a:lnTo>
                  <a:pt x="1114" y="337"/>
                </a:lnTo>
                <a:lnTo>
                  <a:pt x="1110" y="337"/>
                </a:lnTo>
                <a:lnTo>
                  <a:pt x="1098" y="32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43" name="Freeform 15">
            <a:extLst>
              <a:ext uri="{FF2B5EF4-FFF2-40B4-BE49-F238E27FC236}">
                <a16:creationId xmlns:a16="http://schemas.microsoft.com/office/drawing/2014/main" id="{6BA41876-32A3-3781-AB9A-EC11507066D0}"/>
              </a:ext>
            </a:extLst>
          </p:cNvPr>
          <p:cNvSpPr>
            <a:spLocks/>
          </p:cNvSpPr>
          <p:nvPr/>
        </p:nvSpPr>
        <p:spPr bwMode="auto">
          <a:xfrm>
            <a:off x="7124700" y="3544888"/>
            <a:ext cx="998538" cy="538162"/>
          </a:xfrm>
          <a:custGeom>
            <a:avLst/>
            <a:gdLst>
              <a:gd name="T0" fmla="*/ 47883786 w 629"/>
              <a:gd name="T1" fmla="*/ 0 h 339"/>
              <a:gd name="T2" fmla="*/ 1421368837 w 629"/>
              <a:gd name="T3" fmla="*/ 30241847 h 339"/>
              <a:gd name="T4" fmla="*/ 1512094507 w 629"/>
              <a:gd name="T5" fmla="*/ 95765849 h 339"/>
              <a:gd name="T6" fmla="*/ 1481852617 w 629"/>
              <a:gd name="T7" fmla="*/ 133567363 h 339"/>
              <a:gd name="T8" fmla="*/ 1476812302 w 629"/>
              <a:gd name="T9" fmla="*/ 168849518 h 339"/>
              <a:gd name="T10" fmla="*/ 1494454198 w 629"/>
              <a:gd name="T11" fmla="*/ 181451081 h 339"/>
              <a:gd name="T12" fmla="*/ 1519655773 w 629"/>
              <a:gd name="T13" fmla="*/ 194051057 h 339"/>
              <a:gd name="T14" fmla="*/ 1529736403 w 629"/>
              <a:gd name="T15" fmla="*/ 241934775 h 339"/>
              <a:gd name="T16" fmla="*/ 1549897664 w 629"/>
              <a:gd name="T17" fmla="*/ 254534751 h 339"/>
              <a:gd name="T18" fmla="*/ 1572578287 w 629"/>
              <a:gd name="T19" fmla="*/ 259575059 h 339"/>
              <a:gd name="T20" fmla="*/ 1580139554 w 629"/>
              <a:gd name="T21" fmla="*/ 264615367 h 339"/>
              <a:gd name="T22" fmla="*/ 1585179869 w 629"/>
              <a:gd name="T23" fmla="*/ 854331381 h 339"/>
              <a:gd name="T24" fmla="*/ 0 w 629"/>
              <a:gd name="T25" fmla="*/ 816529866 h 339"/>
              <a:gd name="T26" fmla="*/ 47883786 w 629"/>
              <a:gd name="T27" fmla="*/ 0 h 3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29" h="339">
                <a:moveTo>
                  <a:pt x="19" y="0"/>
                </a:moveTo>
                <a:lnTo>
                  <a:pt x="564" y="12"/>
                </a:lnTo>
                <a:lnTo>
                  <a:pt x="600" y="38"/>
                </a:lnTo>
                <a:lnTo>
                  <a:pt x="588" y="53"/>
                </a:lnTo>
                <a:lnTo>
                  <a:pt x="586" y="67"/>
                </a:lnTo>
                <a:lnTo>
                  <a:pt x="593" y="72"/>
                </a:lnTo>
                <a:lnTo>
                  <a:pt x="603" y="77"/>
                </a:lnTo>
                <a:lnTo>
                  <a:pt x="607" y="96"/>
                </a:lnTo>
                <a:lnTo>
                  <a:pt x="615" y="101"/>
                </a:lnTo>
                <a:lnTo>
                  <a:pt x="624" y="103"/>
                </a:lnTo>
                <a:lnTo>
                  <a:pt x="627" y="105"/>
                </a:lnTo>
                <a:lnTo>
                  <a:pt x="629" y="339"/>
                </a:lnTo>
                <a:lnTo>
                  <a:pt x="0" y="324"/>
                </a:lnTo>
                <a:lnTo>
                  <a:pt x="19"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44" name="Freeform 16">
            <a:extLst>
              <a:ext uri="{FF2B5EF4-FFF2-40B4-BE49-F238E27FC236}">
                <a16:creationId xmlns:a16="http://schemas.microsoft.com/office/drawing/2014/main" id="{C00A4903-BD20-9A41-D055-E058DC7B09CD}"/>
              </a:ext>
            </a:extLst>
          </p:cNvPr>
          <p:cNvSpPr>
            <a:spLocks/>
          </p:cNvSpPr>
          <p:nvPr/>
        </p:nvSpPr>
        <p:spPr bwMode="auto">
          <a:xfrm>
            <a:off x="6907213" y="3009900"/>
            <a:ext cx="1117600" cy="554038"/>
          </a:xfrm>
          <a:custGeom>
            <a:avLst/>
            <a:gdLst>
              <a:gd name="T0" fmla="*/ 0 w 704"/>
              <a:gd name="T1" fmla="*/ 546873606 h 349"/>
              <a:gd name="T2" fmla="*/ 47883763 w 704"/>
              <a:gd name="T3" fmla="*/ 0 h 349"/>
              <a:gd name="T4" fmla="*/ 1136591263 w 704"/>
              <a:gd name="T5" fmla="*/ 60483805 h 349"/>
              <a:gd name="T6" fmla="*/ 1169352500 w 704"/>
              <a:gd name="T7" fmla="*/ 103325706 h 349"/>
              <a:gd name="T8" fmla="*/ 1204634688 w 704"/>
              <a:gd name="T9" fmla="*/ 103325706 h 349"/>
              <a:gd name="T10" fmla="*/ 1234876563 w 704"/>
              <a:gd name="T11" fmla="*/ 98285389 h 349"/>
              <a:gd name="T12" fmla="*/ 1252518450 w 704"/>
              <a:gd name="T13" fmla="*/ 110886975 h 349"/>
              <a:gd name="T14" fmla="*/ 1270158750 w 704"/>
              <a:gd name="T15" fmla="*/ 146169194 h 349"/>
              <a:gd name="T16" fmla="*/ 1295360313 w 704"/>
              <a:gd name="T17" fmla="*/ 151209511 h 349"/>
              <a:gd name="T18" fmla="*/ 1325602188 w 704"/>
              <a:gd name="T19" fmla="*/ 146169194 h 349"/>
              <a:gd name="T20" fmla="*/ 1355844063 w 704"/>
              <a:gd name="T21" fmla="*/ 120967609 h 349"/>
              <a:gd name="T22" fmla="*/ 1391126250 w 704"/>
              <a:gd name="T23" fmla="*/ 120967609 h 349"/>
              <a:gd name="T24" fmla="*/ 1411287500 w 704"/>
              <a:gd name="T25" fmla="*/ 133567608 h 349"/>
              <a:gd name="T26" fmla="*/ 1502013125 w 704"/>
              <a:gd name="T27" fmla="*/ 189011096 h 349"/>
              <a:gd name="T28" fmla="*/ 1542335625 w 704"/>
              <a:gd name="T29" fmla="*/ 219252998 h 349"/>
              <a:gd name="T30" fmla="*/ 1542335625 w 704"/>
              <a:gd name="T31" fmla="*/ 241935218 h 349"/>
              <a:gd name="T32" fmla="*/ 1567537188 w 704"/>
              <a:gd name="T33" fmla="*/ 262096487 h 349"/>
              <a:gd name="T34" fmla="*/ 1567537188 w 704"/>
              <a:gd name="T35" fmla="*/ 279736802 h 349"/>
              <a:gd name="T36" fmla="*/ 1554937200 w 704"/>
              <a:gd name="T37" fmla="*/ 322580291 h 349"/>
              <a:gd name="T38" fmla="*/ 1580138763 w 704"/>
              <a:gd name="T39" fmla="*/ 340220607 h 349"/>
              <a:gd name="T40" fmla="*/ 1592738750 w 704"/>
              <a:gd name="T41" fmla="*/ 383064096 h 349"/>
              <a:gd name="T42" fmla="*/ 1615420950 w 704"/>
              <a:gd name="T43" fmla="*/ 405744729 h 349"/>
              <a:gd name="T44" fmla="*/ 1602819375 w 704"/>
              <a:gd name="T45" fmla="*/ 423386632 h 349"/>
              <a:gd name="T46" fmla="*/ 1615420950 w 704"/>
              <a:gd name="T47" fmla="*/ 448588217 h 349"/>
              <a:gd name="T48" fmla="*/ 1640622513 w 704"/>
              <a:gd name="T49" fmla="*/ 466228533 h 349"/>
              <a:gd name="T50" fmla="*/ 1653222500 w 704"/>
              <a:gd name="T51" fmla="*/ 491430118 h 349"/>
              <a:gd name="T52" fmla="*/ 1640622513 w 704"/>
              <a:gd name="T53" fmla="*/ 516631704 h 349"/>
              <a:gd name="T54" fmla="*/ 1633061250 w 704"/>
              <a:gd name="T55" fmla="*/ 556954240 h 349"/>
              <a:gd name="T56" fmla="*/ 1663303125 w 704"/>
              <a:gd name="T57" fmla="*/ 569555827 h 349"/>
              <a:gd name="T58" fmla="*/ 1670864388 w 704"/>
              <a:gd name="T59" fmla="*/ 594757412 h 349"/>
              <a:gd name="T60" fmla="*/ 1658262813 w 704"/>
              <a:gd name="T61" fmla="*/ 612397728 h 349"/>
              <a:gd name="T62" fmla="*/ 1663303125 w 704"/>
              <a:gd name="T63" fmla="*/ 637599313 h 349"/>
              <a:gd name="T64" fmla="*/ 1675904700 w 704"/>
              <a:gd name="T65" fmla="*/ 655241216 h 349"/>
              <a:gd name="T66" fmla="*/ 1670864388 w 704"/>
              <a:gd name="T67" fmla="*/ 677921849 h 349"/>
              <a:gd name="T68" fmla="*/ 1675904700 w 704"/>
              <a:gd name="T69" fmla="*/ 708163752 h 349"/>
              <a:gd name="T70" fmla="*/ 1688504688 w 704"/>
              <a:gd name="T71" fmla="*/ 720765338 h 349"/>
              <a:gd name="T72" fmla="*/ 1701106263 w 704"/>
              <a:gd name="T73" fmla="*/ 745966923 h 349"/>
              <a:gd name="T74" fmla="*/ 1723786875 w 704"/>
              <a:gd name="T75" fmla="*/ 763607239 h 349"/>
              <a:gd name="T76" fmla="*/ 1731348138 w 704"/>
              <a:gd name="T77" fmla="*/ 798889458 h 349"/>
              <a:gd name="T78" fmla="*/ 1761590013 w 704"/>
              <a:gd name="T79" fmla="*/ 836692630 h 349"/>
              <a:gd name="T80" fmla="*/ 1774190000 w 704"/>
              <a:gd name="T81" fmla="*/ 841732947 h 349"/>
              <a:gd name="T82" fmla="*/ 1766630325 w 704"/>
              <a:gd name="T83" fmla="*/ 871974849 h 349"/>
              <a:gd name="T84" fmla="*/ 1766630325 w 704"/>
              <a:gd name="T85" fmla="*/ 879534531 h 349"/>
              <a:gd name="T86" fmla="*/ 393144375 w 704"/>
              <a:gd name="T87" fmla="*/ 849292629 h 349"/>
              <a:gd name="T88" fmla="*/ 405745950 w 704"/>
              <a:gd name="T89" fmla="*/ 577115508 h 349"/>
              <a:gd name="T90" fmla="*/ 0 w 704"/>
              <a:gd name="T91" fmla="*/ 546873606 h 349"/>
              <a:gd name="T92" fmla="*/ 0 w 704"/>
              <a:gd name="T93" fmla="*/ 546873606 h 3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4" h="349">
                <a:moveTo>
                  <a:pt x="0" y="217"/>
                </a:moveTo>
                <a:lnTo>
                  <a:pt x="19" y="0"/>
                </a:lnTo>
                <a:lnTo>
                  <a:pt x="451" y="24"/>
                </a:lnTo>
                <a:lnTo>
                  <a:pt x="464" y="41"/>
                </a:lnTo>
                <a:lnTo>
                  <a:pt x="478" y="41"/>
                </a:lnTo>
                <a:lnTo>
                  <a:pt x="490" y="39"/>
                </a:lnTo>
                <a:lnTo>
                  <a:pt x="497" y="44"/>
                </a:lnTo>
                <a:lnTo>
                  <a:pt x="504" y="58"/>
                </a:lnTo>
                <a:lnTo>
                  <a:pt x="514" y="60"/>
                </a:lnTo>
                <a:lnTo>
                  <a:pt x="526" y="58"/>
                </a:lnTo>
                <a:lnTo>
                  <a:pt x="538" y="48"/>
                </a:lnTo>
                <a:lnTo>
                  <a:pt x="552" y="48"/>
                </a:lnTo>
                <a:lnTo>
                  <a:pt x="560" y="53"/>
                </a:lnTo>
                <a:lnTo>
                  <a:pt x="596" y="75"/>
                </a:lnTo>
                <a:lnTo>
                  <a:pt x="612" y="87"/>
                </a:lnTo>
                <a:lnTo>
                  <a:pt x="612" y="96"/>
                </a:lnTo>
                <a:lnTo>
                  <a:pt x="622" y="104"/>
                </a:lnTo>
                <a:lnTo>
                  <a:pt x="622" y="111"/>
                </a:lnTo>
                <a:lnTo>
                  <a:pt x="617" y="128"/>
                </a:lnTo>
                <a:lnTo>
                  <a:pt x="627" y="135"/>
                </a:lnTo>
                <a:lnTo>
                  <a:pt x="632" y="152"/>
                </a:lnTo>
                <a:lnTo>
                  <a:pt x="641" y="161"/>
                </a:lnTo>
                <a:lnTo>
                  <a:pt x="636" y="168"/>
                </a:lnTo>
                <a:lnTo>
                  <a:pt x="641" y="178"/>
                </a:lnTo>
                <a:lnTo>
                  <a:pt x="651" y="185"/>
                </a:lnTo>
                <a:lnTo>
                  <a:pt x="656" y="195"/>
                </a:lnTo>
                <a:lnTo>
                  <a:pt x="651" y="205"/>
                </a:lnTo>
                <a:lnTo>
                  <a:pt x="648" y="221"/>
                </a:lnTo>
                <a:lnTo>
                  <a:pt x="660" y="226"/>
                </a:lnTo>
                <a:lnTo>
                  <a:pt x="663" y="236"/>
                </a:lnTo>
                <a:lnTo>
                  <a:pt x="658" y="243"/>
                </a:lnTo>
                <a:lnTo>
                  <a:pt x="660" y="253"/>
                </a:lnTo>
                <a:lnTo>
                  <a:pt x="665" y="260"/>
                </a:lnTo>
                <a:lnTo>
                  <a:pt x="663" y="269"/>
                </a:lnTo>
                <a:lnTo>
                  <a:pt x="665" y="281"/>
                </a:lnTo>
                <a:lnTo>
                  <a:pt x="670" y="286"/>
                </a:lnTo>
                <a:lnTo>
                  <a:pt x="675" y="296"/>
                </a:lnTo>
                <a:lnTo>
                  <a:pt x="684" y="303"/>
                </a:lnTo>
                <a:lnTo>
                  <a:pt x="687" y="317"/>
                </a:lnTo>
                <a:lnTo>
                  <a:pt x="699" y="332"/>
                </a:lnTo>
                <a:lnTo>
                  <a:pt x="704" y="334"/>
                </a:lnTo>
                <a:lnTo>
                  <a:pt x="701" y="346"/>
                </a:lnTo>
                <a:lnTo>
                  <a:pt x="701" y="349"/>
                </a:lnTo>
                <a:lnTo>
                  <a:pt x="156" y="337"/>
                </a:lnTo>
                <a:lnTo>
                  <a:pt x="161" y="229"/>
                </a:lnTo>
                <a:lnTo>
                  <a:pt x="0" y="21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45" name="Freeform 17">
            <a:extLst>
              <a:ext uri="{FF2B5EF4-FFF2-40B4-BE49-F238E27FC236}">
                <a16:creationId xmlns:a16="http://schemas.microsoft.com/office/drawing/2014/main" id="{2F3E2D47-846E-1C0B-7C72-ECC60473EE8F}"/>
              </a:ext>
            </a:extLst>
          </p:cNvPr>
          <p:cNvSpPr>
            <a:spLocks/>
          </p:cNvSpPr>
          <p:nvPr/>
        </p:nvSpPr>
        <p:spPr bwMode="auto">
          <a:xfrm>
            <a:off x="6937375" y="2509838"/>
            <a:ext cx="946150" cy="638175"/>
          </a:xfrm>
          <a:custGeom>
            <a:avLst/>
            <a:gdLst>
              <a:gd name="T0" fmla="*/ 0 w 596"/>
              <a:gd name="T1" fmla="*/ 793850013 h 402"/>
              <a:gd name="T2" fmla="*/ 42843450 w 596"/>
              <a:gd name="T3" fmla="*/ 262096250 h 402"/>
              <a:gd name="T4" fmla="*/ 68045013 w 596"/>
              <a:gd name="T5" fmla="*/ 0 h 402"/>
              <a:gd name="T6" fmla="*/ 1471771250 w 596"/>
              <a:gd name="T7" fmla="*/ 60483750 h 402"/>
              <a:gd name="T8" fmla="*/ 1476811563 w 596"/>
              <a:gd name="T9" fmla="*/ 80645000 h 402"/>
              <a:gd name="T10" fmla="*/ 1464211575 w 596"/>
              <a:gd name="T11" fmla="*/ 110886875 h 402"/>
              <a:gd name="T12" fmla="*/ 1428929388 w 596"/>
              <a:gd name="T13" fmla="*/ 146169063 h 402"/>
              <a:gd name="T14" fmla="*/ 1428929388 w 596"/>
              <a:gd name="T15" fmla="*/ 171370625 h 402"/>
              <a:gd name="T16" fmla="*/ 1502013125 w 596"/>
              <a:gd name="T17" fmla="*/ 236894688 h 402"/>
              <a:gd name="T18" fmla="*/ 1502013125 w 596"/>
              <a:gd name="T19" fmla="*/ 728325950 h 402"/>
              <a:gd name="T20" fmla="*/ 1489413138 w 596"/>
              <a:gd name="T21" fmla="*/ 728325950 h 402"/>
              <a:gd name="T22" fmla="*/ 1471771250 w 596"/>
              <a:gd name="T23" fmla="*/ 728325950 h 402"/>
              <a:gd name="T24" fmla="*/ 1476811563 w 596"/>
              <a:gd name="T25" fmla="*/ 745966250 h 402"/>
              <a:gd name="T26" fmla="*/ 1489413138 w 596"/>
              <a:gd name="T27" fmla="*/ 758567825 h 402"/>
              <a:gd name="T28" fmla="*/ 1476811563 w 596"/>
              <a:gd name="T29" fmla="*/ 788809700 h 402"/>
              <a:gd name="T30" fmla="*/ 1489413138 w 596"/>
              <a:gd name="T31" fmla="*/ 801409688 h 402"/>
              <a:gd name="T32" fmla="*/ 1502013125 w 596"/>
              <a:gd name="T33" fmla="*/ 841732188 h 402"/>
              <a:gd name="T34" fmla="*/ 1484372825 w 596"/>
              <a:gd name="T35" fmla="*/ 854333763 h 402"/>
              <a:gd name="T36" fmla="*/ 1489413138 w 596"/>
              <a:gd name="T37" fmla="*/ 879535325 h 402"/>
              <a:gd name="T38" fmla="*/ 1464211575 w 596"/>
              <a:gd name="T39" fmla="*/ 927417500 h 402"/>
              <a:gd name="T40" fmla="*/ 1489413138 w 596"/>
              <a:gd name="T41" fmla="*/ 975301263 h 402"/>
              <a:gd name="T42" fmla="*/ 1494453450 w 596"/>
              <a:gd name="T43" fmla="*/ 1005543138 h 402"/>
              <a:gd name="T44" fmla="*/ 1494453450 w 596"/>
              <a:gd name="T45" fmla="*/ 1013102813 h 402"/>
              <a:gd name="T46" fmla="*/ 1454130950 w 596"/>
              <a:gd name="T47" fmla="*/ 982860938 h 402"/>
              <a:gd name="T48" fmla="*/ 1363405325 w 596"/>
              <a:gd name="T49" fmla="*/ 927417500 h 402"/>
              <a:gd name="T50" fmla="*/ 1343244075 w 596"/>
              <a:gd name="T51" fmla="*/ 914817513 h 402"/>
              <a:gd name="T52" fmla="*/ 1307961888 w 596"/>
              <a:gd name="T53" fmla="*/ 914817513 h 402"/>
              <a:gd name="T54" fmla="*/ 1277720013 w 596"/>
              <a:gd name="T55" fmla="*/ 940019075 h 402"/>
              <a:gd name="T56" fmla="*/ 1247478138 w 596"/>
              <a:gd name="T57" fmla="*/ 945059388 h 402"/>
              <a:gd name="T58" fmla="*/ 1222276575 w 596"/>
              <a:gd name="T59" fmla="*/ 940019075 h 402"/>
              <a:gd name="T60" fmla="*/ 1204634688 w 596"/>
              <a:gd name="T61" fmla="*/ 904736888 h 402"/>
              <a:gd name="T62" fmla="*/ 1186994388 w 596"/>
              <a:gd name="T63" fmla="*/ 892135313 h 402"/>
              <a:gd name="T64" fmla="*/ 1156752513 w 596"/>
              <a:gd name="T65" fmla="*/ 897175625 h 402"/>
              <a:gd name="T66" fmla="*/ 1121470325 w 596"/>
              <a:gd name="T67" fmla="*/ 897175625 h 402"/>
              <a:gd name="T68" fmla="*/ 1088707500 w 596"/>
              <a:gd name="T69" fmla="*/ 854333763 h 402"/>
              <a:gd name="T70" fmla="*/ 0 w 596"/>
              <a:gd name="T71" fmla="*/ 793850013 h 4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6" h="402">
                <a:moveTo>
                  <a:pt x="0" y="315"/>
                </a:moveTo>
                <a:lnTo>
                  <a:pt x="17" y="104"/>
                </a:lnTo>
                <a:lnTo>
                  <a:pt x="27" y="0"/>
                </a:lnTo>
                <a:lnTo>
                  <a:pt x="584" y="24"/>
                </a:lnTo>
                <a:lnTo>
                  <a:pt x="586" y="32"/>
                </a:lnTo>
                <a:lnTo>
                  <a:pt x="581" y="44"/>
                </a:lnTo>
                <a:lnTo>
                  <a:pt x="567" y="58"/>
                </a:lnTo>
                <a:lnTo>
                  <a:pt x="567" y="68"/>
                </a:lnTo>
                <a:lnTo>
                  <a:pt x="596" y="94"/>
                </a:lnTo>
                <a:lnTo>
                  <a:pt x="596" y="289"/>
                </a:lnTo>
                <a:lnTo>
                  <a:pt x="591" y="289"/>
                </a:lnTo>
                <a:lnTo>
                  <a:pt x="584" y="289"/>
                </a:lnTo>
                <a:lnTo>
                  <a:pt x="586" y="296"/>
                </a:lnTo>
                <a:lnTo>
                  <a:pt x="591" y="301"/>
                </a:lnTo>
                <a:lnTo>
                  <a:pt x="586" y="313"/>
                </a:lnTo>
                <a:lnTo>
                  <a:pt x="591" y="318"/>
                </a:lnTo>
                <a:lnTo>
                  <a:pt x="596" y="334"/>
                </a:lnTo>
                <a:lnTo>
                  <a:pt x="589" y="339"/>
                </a:lnTo>
                <a:lnTo>
                  <a:pt x="591" y="349"/>
                </a:lnTo>
                <a:lnTo>
                  <a:pt x="581" y="368"/>
                </a:lnTo>
                <a:lnTo>
                  <a:pt x="591" y="387"/>
                </a:lnTo>
                <a:lnTo>
                  <a:pt x="593" y="399"/>
                </a:lnTo>
                <a:lnTo>
                  <a:pt x="593" y="402"/>
                </a:lnTo>
                <a:lnTo>
                  <a:pt x="577" y="390"/>
                </a:lnTo>
                <a:lnTo>
                  <a:pt x="541" y="368"/>
                </a:lnTo>
                <a:lnTo>
                  <a:pt x="533" y="363"/>
                </a:lnTo>
                <a:lnTo>
                  <a:pt x="519" y="363"/>
                </a:lnTo>
                <a:lnTo>
                  <a:pt x="507" y="373"/>
                </a:lnTo>
                <a:lnTo>
                  <a:pt x="495" y="375"/>
                </a:lnTo>
                <a:lnTo>
                  <a:pt x="485" y="373"/>
                </a:lnTo>
                <a:lnTo>
                  <a:pt x="478" y="359"/>
                </a:lnTo>
                <a:lnTo>
                  <a:pt x="471" y="354"/>
                </a:lnTo>
                <a:lnTo>
                  <a:pt x="459" y="356"/>
                </a:lnTo>
                <a:lnTo>
                  <a:pt x="445" y="356"/>
                </a:lnTo>
                <a:lnTo>
                  <a:pt x="432" y="339"/>
                </a:lnTo>
                <a:lnTo>
                  <a:pt x="0" y="315"/>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46" name="Freeform 18">
            <a:extLst>
              <a:ext uri="{FF2B5EF4-FFF2-40B4-BE49-F238E27FC236}">
                <a16:creationId xmlns:a16="http://schemas.microsoft.com/office/drawing/2014/main" id="{81FE931A-EAA9-0A51-8AEA-A436C896375F}"/>
              </a:ext>
            </a:extLst>
          </p:cNvPr>
          <p:cNvSpPr>
            <a:spLocks/>
          </p:cNvSpPr>
          <p:nvPr/>
        </p:nvSpPr>
        <p:spPr bwMode="auto">
          <a:xfrm>
            <a:off x="6980238" y="1992313"/>
            <a:ext cx="887412" cy="555625"/>
          </a:xfrm>
          <a:custGeom>
            <a:avLst/>
            <a:gdLst>
              <a:gd name="T0" fmla="*/ 0 w 559"/>
              <a:gd name="T1" fmla="*/ 821570938 h 350"/>
              <a:gd name="T2" fmla="*/ 65524026 w 559"/>
              <a:gd name="T3" fmla="*/ 0 h 350"/>
              <a:gd name="T4" fmla="*/ 428426321 w 559"/>
              <a:gd name="T5" fmla="*/ 22682200 h 350"/>
              <a:gd name="T6" fmla="*/ 688003062 w 559"/>
              <a:gd name="T7" fmla="*/ 47883763 h 350"/>
              <a:gd name="T8" fmla="*/ 1295359583 w 559"/>
              <a:gd name="T9" fmla="*/ 60483750 h 350"/>
              <a:gd name="T10" fmla="*/ 1300399892 w 559"/>
              <a:gd name="T11" fmla="*/ 83165950 h 350"/>
              <a:gd name="T12" fmla="*/ 1318041770 w 559"/>
              <a:gd name="T13" fmla="*/ 143649700 h 350"/>
              <a:gd name="T14" fmla="*/ 1313001460 w 559"/>
              <a:gd name="T15" fmla="*/ 168851263 h 350"/>
              <a:gd name="T16" fmla="*/ 1305440202 w 559"/>
              <a:gd name="T17" fmla="*/ 211693125 h 350"/>
              <a:gd name="T18" fmla="*/ 1305440202 w 559"/>
              <a:gd name="T19" fmla="*/ 282257500 h 350"/>
              <a:gd name="T20" fmla="*/ 1325601441 w 559"/>
              <a:gd name="T21" fmla="*/ 375504075 h 350"/>
              <a:gd name="T22" fmla="*/ 1348283628 w 559"/>
              <a:gd name="T23" fmla="*/ 398184688 h 350"/>
              <a:gd name="T24" fmla="*/ 1360883608 w 559"/>
              <a:gd name="T25" fmla="*/ 476310325 h 350"/>
              <a:gd name="T26" fmla="*/ 1365923918 w 559"/>
              <a:gd name="T27" fmla="*/ 609877813 h 350"/>
              <a:gd name="T28" fmla="*/ 1373485176 w 559"/>
              <a:gd name="T29" fmla="*/ 640119688 h 350"/>
              <a:gd name="T30" fmla="*/ 1373485176 w 559"/>
              <a:gd name="T31" fmla="*/ 690522813 h 350"/>
              <a:gd name="T32" fmla="*/ 1378525486 w 559"/>
              <a:gd name="T33" fmla="*/ 708164700 h 350"/>
              <a:gd name="T34" fmla="*/ 1408767344 w 559"/>
              <a:gd name="T35" fmla="*/ 803930638 h 350"/>
              <a:gd name="T36" fmla="*/ 1403727034 w 559"/>
              <a:gd name="T37" fmla="*/ 841732188 h 350"/>
              <a:gd name="T38" fmla="*/ 1403727034 w 559"/>
              <a:gd name="T39" fmla="*/ 882054688 h 350"/>
              <a:gd name="T40" fmla="*/ 0 w 559"/>
              <a:gd name="T41" fmla="*/ 821570938 h 3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59" h="350">
                <a:moveTo>
                  <a:pt x="0" y="326"/>
                </a:moveTo>
                <a:lnTo>
                  <a:pt x="26" y="0"/>
                </a:lnTo>
                <a:lnTo>
                  <a:pt x="170" y="9"/>
                </a:lnTo>
                <a:lnTo>
                  <a:pt x="273" y="19"/>
                </a:lnTo>
                <a:lnTo>
                  <a:pt x="514" y="24"/>
                </a:lnTo>
                <a:lnTo>
                  <a:pt x="516" y="33"/>
                </a:lnTo>
                <a:lnTo>
                  <a:pt x="523" y="57"/>
                </a:lnTo>
                <a:lnTo>
                  <a:pt x="521" y="67"/>
                </a:lnTo>
                <a:lnTo>
                  <a:pt x="518" y="84"/>
                </a:lnTo>
                <a:lnTo>
                  <a:pt x="518" y="112"/>
                </a:lnTo>
                <a:lnTo>
                  <a:pt x="526" y="149"/>
                </a:lnTo>
                <a:lnTo>
                  <a:pt x="535" y="158"/>
                </a:lnTo>
                <a:lnTo>
                  <a:pt x="540" y="189"/>
                </a:lnTo>
                <a:lnTo>
                  <a:pt x="542" y="242"/>
                </a:lnTo>
                <a:lnTo>
                  <a:pt x="545" y="254"/>
                </a:lnTo>
                <a:lnTo>
                  <a:pt x="545" y="274"/>
                </a:lnTo>
                <a:lnTo>
                  <a:pt x="547" y="281"/>
                </a:lnTo>
                <a:lnTo>
                  <a:pt x="559" y="319"/>
                </a:lnTo>
                <a:lnTo>
                  <a:pt x="557" y="334"/>
                </a:lnTo>
                <a:lnTo>
                  <a:pt x="557" y="350"/>
                </a:lnTo>
                <a:lnTo>
                  <a:pt x="0" y="326"/>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47" name="Freeform 19">
            <a:extLst>
              <a:ext uri="{FF2B5EF4-FFF2-40B4-BE49-F238E27FC236}">
                <a16:creationId xmlns:a16="http://schemas.microsoft.com/office/drawing/2014/main" id="{0EB8843A-8EBE-C9BA-427E-55E34FBC1445}"/>
              </a:ext>
            </a:extLst>
          </p:cNvPr>
          <p:cNvSpPr>
            <a:spLocks/>
          </p:cNvSpPr>
          <p:nvPr/>
        </p:nvSpPr>
        <p:spPr bwMode="auto">
          <a:xfrm>
            <a:off x="5641975" y="1800225"/>
            <a:ext cx="1379538" cy="874713"/>
          </a:xfrm>
          <a:custGeom>
            <a:avLst/>
            <a:gdLst>
              <a:gd name="T0" fmla="*/ 768648729 w 869"/>
              <a:gd name="T1" fmla="*/ 1224796638 h 551"/>
              <a:gd name="T2" fmla="*/ 748487471 w 869"/>
              <a:gd name="T3" fmla="*/ 1363404517 h 551"/>
              <a:gd name="T4" fmla="*/ 718245585 w 869"/>
              <a:gd name="T5" fmla="*/ 1307961048 h 551"/>
              <a:gd name="T6" fmla="*/ 670361805 w 869"/>
              <a:gd name="T7" fmla="*/ 1302920732 h 551"/>
              <a:gd name="T8" fmla="*/ 617439299 w 869"/>
              <a:gd name="T9" fmla="*/ 1320562630 h 551"/>
              <a:gd name="T10" fmla="*/ 587197413 w 869"/>
              <a:gd name="T11" fmla="*/ 1315522314 h 551"/>
              <a:gd name="T12" fmla="*/ 526713641 w 869"/>
              <a:gd name="T13" fmla="*/ 1302920732 h 551"/>
              <a:gd name="T14" fmla="*/ 488910490 w 869"/>
              <a:gd name="T15" fmla="*/ 1320562630 h 551"/>
              <a:gd name="T16" fmla="*/ 428426718 w 869"/>
              <a:gd name="T17" fmla="*/ 1302920732 h 551"/>
              <a:gd name="T18" fmla="*/ 405746097 w 869"/>
              <a:gd name="T19" fmla="*/ 1333162625 h 551"/>
              <a:gd name="T20" fmla="*/ 367942946 w 869"/>
              <a:gd name="T21" fmla="*/ 1290320738 h 551"/>
              <a:gd name="T22" fmla="*/ 375504211 w 869"/>
              <a:gd name="T23" fmla="*/ 1242436948 h 551"/>
              <a:gd name="T24" fmla="*/ 350302639 w 869"/>
              <a:gd name="T25" fmla="*/ 1199595061 h 551"/>
              <a:gd name="T26" fmla="*/ 307459174 w 869"/>
              <a:gd name="T27" fmla="*/ 1164312853 h 551"/>
              <a:gd name="T28" fmla="*/ 320060754 w 869"/>
              <a:gd name="T29" fmla="*/ 1126509694 h 551"/>
              <a:gd name="T30" fmla="*/ 284778553 w 869"/>
              <a:gd name="T31" fmla="*/ 1060985594 h 551"/>
              <a:gd name="T32" fmla="*/ 289818868 w 869"/>
              <a:gd name="T33" fmla="*/ 970259917 h 551"/>
              <a:gd name="T34" fmla="*/ 272176974 w 869"/>
              <a:gd name="T35" fmla="*/ 957659922 h 551"/>
              <a:gd name="T36" fmla="*/ 259576982 w 869"/>
              <a:gd name="T37" fmla="*/ 932458346 h 551"/>
              <a:gd name="T38" fmla="*/ 194052895 w 869"/>
              <a:gd name="T39" fmla="*/ 982861499 h 551"/>
              <a:gd name="T40" fmla="*/ 143649752 w 869"/>
              <a:gd name="T41" fmla="*/ 952619607 h 551"/>
              <a:gd name="T42" fmla="*/ 151209430 w 869"/>
              <a:gd name="T43" fmla="*/ 914816448 h 551"/>
              <a:gd name="T44" fmla="*/ 181451316 w 869"/>
              <a:gd name="T45" fmla="*/ 866934246 h 551"/>
              <a:gd name="T46" fmla="*/ 181451316 w 869"/>
              <a:gd name="T47" fmla="*/ 841732669 h 551"/>
              <a:gd name="T48" fmla="*/ 199093210 w 869"/>
              <a:gd name="T49" fmla="*/ 788808563 h 551"/>
              <a:gd name="T50" fmla="*/ 234375410 w 869"/>
              <a:gd name="T51" fmla="*/ 685482892 h 551"/>
              <a:gd name="T52" fmla="*/ 186491630 w 869"/>
              <a:gd name="T53" fmla="*/ 660281315 h 551"/>
              <a:gd name="T54" fmla="*/ 151209430 w 869"/>
              <a:gd name="T55" fmla="*/ 637599102 h 551"/>
              <a:gd name="T56" fmla="*/ 133569123 w 869"/>
              <a:gd name="T57" fmla="*/ 569555638 h 551"/>
              <a:gd name="T58" fmla="*/ 52924094 w 869"/>
              <a:gd name="T59" fmla="*/ 456147748 h 551"/>
              <a:gd name="T60" fmla="*/ 17641894 w 869"/>
              <a:gd name="T61" fmla="*/ 413305861 h 551"/>
              <a:gd name="T62" fmla="*/ 42843466 w 869"/>
              <a:gd name="T63" fmla="*/ 370462387 h 551"/>
              <a:gd name="T64" fmla="*/ 0 w 869"/>
              <a:gd name="T65" fmla="*/ 254535133 h 551"/>
              <a:gd name="T66" fmla="*/ 246975402 w 869"/>
              <a:gd name="T67" fmla="*/ 30241892 h 551"/>
              <a:gd name="T68" fmla="*/ 1330642982 w 869"/>
              <a:gd name="T69" fmla="*/ 219252925 h 551"/>
              <a:gd name="T70" fmla="*/ 2124493283 w 869"/>
              <a:gd name="T71" fmla="*/ 1126509694 h 5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69" h="551">
                <a:moveTo>
                  <a:pt x="833" y="551"/>
                </a:moveTo>
                <a:lnTo>
                  <a:pt x="305" y="486"/>
                </a:lnTo>
                <a:lnTo>
                  <a:pt x="297" y="539"/>
                </a:lnTo>
                <a:lnTo>
                  <a:pt x="297" y="541"/>
                </a:lnTo>
                <a:lnTo>
                  <a:pt x="288" y="532"/>
                </a:lnTo>
                <a:lnTo>
                  <a:pt x="285" y="519"/>
                </a:lnTo>
                <a:lnTo>
                  <a:pt x="276" y="507"/>
                </a:lnTo>
                <a:lnTo>
                  <a:pt x="266" y="517"/>
                </a:lnTo>
                <a:lnTo>
                  <a:pt x="266" y="524"/>
                </a:lnTo>
                <a:lnTo>
                  <a:pt x="245" y="524"/>
                </a:lnTo>
                <a:lnTo>
                  <a:pt x="242" y="527"/>
                </a:lnTo>
                <a:lnTo>
                  <a:pt x="233" y="522"/>
                </a:lnTo>
                <a:lnTo>
                  <a:pt x="211" y="519"/>
                </a:lnTo>
                <a:lnTo>
                  <a:pt x="209" y="517"/>
                </a:lnTo>
                <a:lnTo>
                  <a:pt x="201" y="517"/>
                </a:lnTo>
                <a:lnTo>
                  <a:pt x="194" y="524"/>
                </a:lnTo>
                <a:lnTo>
                  <a:pt x="187" y="522"/>
                </a:lnTo>
                <a:lnTo>
                  <a:pt x="170" y="517"/>
                </a:lnTo>
                <a:lnTo>
                  <a:pt x="165" y="519"/>
                </a:lnTo>
                <a:lnTo>
                  <a:pt x="161" y="529"/>
                </a:lnTo>
                <a:lnTo>
                  <a:pt x="151" y="524"/>
                </a:lnTo>
                <a:lnTo>
                  <a:pt x="146" y="512"/>
                </a:lnTo>
                <a:lnTo>
                  <a:pt x="146" y="507"/>
                </a:lnTo>
                <a:lnTo>
                  <a:pt x="149" y="493"/>
                </a:lnTo>
                <a:lnTo>
                  <a:pt x="146" y="486"/>
                </a:lnTo>
                <a:lnTo>
                  <a:pt x="139" y="476"/>
                </a:lnTo>
                <a:lnTo>
                  <a:pt x="129" y="476"/>
                </a:lnTo>
                <a:lnTo>
                  <a:pt x="122" y="462"/>
                </a:lnTo>
                <a:lnTo>
                  <a:pt x="127" y="455"/>
                </a:lnTo>
                <a:lnTo>
                  <a:pt x="127" y="447"/>
                </a:lnTo>
                <a:lnTo>
                  <a:pt x="117" y="435"/>
                </a:lnTo>
                <a:lnTo>
                  <a:pt x="113" y="421"/>
                </a:lnTo>
                <a:lnTo>
                  <a:pt x="113" y="399"/>
                </a:lnTo>
                <a:lnTo>
                  <a:pt x="115" y="385"/>
                </a:lnTo>
                <a:lnTo>
                  <a:pt x="110" y="383"/>
                </a:lnTo>
                <a:lnTo>
                  <a:pt x="108" y="380"/>
                </a:lnTo>
                <a:lnTo>
                  <a:pt x="105" y="373"/>
                </a:lnTo>
                <a:lnTo>
                  <a:pt x="103" y="370"/>
                </a:lnTo>
                <a:lnTo>
                  <a:pt x="101" y="373"/>
                </a:lnTo>
                <a:lnTo>
                  <a:pt x="77" y="390"/>
                </a:lnTo>
                <a:lnTo>
                  <a:pt x="72" y="392"/>
                </a:lnTo>
                <a:lnTo>
                  <a:pt x="57" y="378"/>
                </a:lnTo>
                <a:lnTo>
                  <a:pt x="60" y="368"/>
                </a:lnTo>
                <a:lnTo>
                  <a:pt x="60" y="363"/>
                </a:lnTo>
                <a:lnTo>
                  <a:pt x="60" y="354"/>
                </a:lnTo>
                <a:lnTo>
                  <a:pt x="72" y="344"/>
                </a:lnTo>
                <a:lnTo>
                  <a:pt x="74" y="334"/>
                </a:lnTo>
                <a:lnTo>
                  <a:pt x="72" y="334"/>
                </a:lnTo>
                <a:lnTo>
                  <a:pt x="72" y="318"/>
                </a:lnTo>
                <a:lnTo>
                  <a:pt x="79" y="313"/>
                </a:lnTo>
                <a:lnTo>
                  <a:pt x="77" y="306"/>
                </a:lnTo>
                <a:lnTo>
                  <a:pt x="93" y="272"/>
                </a:lnTo>
                <a:lnTo>
                  <a:pt x="89" y="265"/>
                </a:lnTo>
                <a:lnTo>
                  <a:pt x="74" y="262"/>
                </a:lnTo>
                <a:lnTo>
                  <a:pt x="72" y="255"/>
                </a:lnTo>
                <a:lnTo>
                  <a:pt x="60" y="253"/>
                </a:lnTo>
                <a:lnTo>
                  <a:pt x="55" y="241"/>
                </a:lnTo>
                <a:lnTo>
                  <a:pt x="53" y="226"/>
                </a:lnTo>
                <a:lnTo>
                  <a:pt x="41" y="197"/>
                </a:lnTo>
                <a:lnTo>
                  <a:pt x="21" y="181"/>
                </a:lnTo>
                <a:lnTo>
                  <a:pt x="14" y="169"/>
                </a:lnTo>
                <a:lnTo>
                  <a:pt x="7" y="164"/>
                </a:lnTo>
                <a:lnTo>
                  <a:pt x="12" y="159"/>
                </a:lnTo>
                <a:lnTo>
                  <a:pt x="17" y="147"/>
                </a:lnTo>
                <a:lnTo>
                  <a:pt x="12" y="130"/>
                </a:lnTo>
                <a:lnTo>
                  <a:pt x="0" y="101"/>
                </a:lnTo>
                <a:lnTo>
                  <a:pt x="19" y="0"/>
                </a:lnTo>
                <a:lnTo>
                  <a:pt x="98" y="12"/>
                </a:lnTo>
                <a:lnTo>
                  <a:pt x="312" y="48"/>
                </a:lnTo>
                <a:lnTo>
                  <a:pt x="528" y="87"/>
                </a:lnTo>
                <a:lnTo>
                  <a:pt x="869" y="121"/>
                </a:lnTo>
                <a:lnTo>
                  <a:pt x="843" y="447"/>
                </a:lnTo>
                <a:lnTo>
                  <a:pt x="833" y="551"/>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48" name="Freeform 20">
            <a:extLst>
              <a:ext uri="{FF2B5EF4-FFF2-40B4-BE49-F238E27FC236}">
                <a16:creationId xmlns:a16="http://schemas.microsoft.com/office/drawing/2014/main" id="{2FD5AC8E-3203-7B5C-B6E4-39A190DD268E}"/>
              </a:ext>
            </a:extLst>
          </p:cNvPr>
          <p:cNvSpPr>
            <a:spLocks/>
          </p:cNvSpPr>
          <p:nvPr/>
        </p:nvSpPr>
        <p:spPr bwMode="auto">
          <a:xfrm>
            <a:off x="6022975" y="2571750"/>
            <a:ext cx="941388" cy="782638"/>
          </a:xfrm>
          <a:custGeom>
            <a:avLst/>
            <a:gdLst>
              <a:gd name="T0" fmla="*/ 1403728571 w 593"/>
              <a:gd name="T1" fmla="*/ 1242437031 h 493"/>
              <a:gd name="T2" fmla="*/ 1451610771 w 593"/>
              <a:gd name="T3" fmla="*/ 695563569 h 493"/>
              <a:gd name="T4" fmla="*/ 1494454244 w 593"/>
              <a:gd name="T5" fmla="*/ 163809467 h 493"/>
              <a:gd name="T6" fmla="*/ 163811037 w 593"/>
              <a:gd name="T7" fmla="*/ 0 h 493"/>
              <a:gd name="T8" fmla="*/ 143649776 w 593"/>
              <a:gd name="T9" fmla="*/ 133567573 h 493"/>
              <a:gd name="T10" fmla="*/ 47883788 w 593"/>
              <a:gd name="T11" fmla="*/ 806450515 h 493"/>
              <a:gd name="T12" fmla="*/ 42843473 w 593"/>
              <a:gd name="T13" fmla="*/ 806450515 h 493"/>
              <a:gd name="T14" fmla="*/ 0 w 593"/>
              <a:gd name="T15" fmla="*/ 1066025981 h 493"/>
              <a:gd name="T16" fmla="*/ 398184899 w 593"/>
              <a:gd name="T17" fmla="*/ 1131550085 h 493"/>
              <a:gd name="T18" fmla="*/ 1403728571 w 593"/>
              <a:gd name="T19" fmla="*/ 1242437031 h 493"/>
              <a:gd name="T20" fmla="*/ 1403728571 w 593"/>
              <a:gd name="T21" fmla="*/ 1242437031 h 4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3" h="493">
                <a:moveTo>
                  <a:pt x="557" y="493"/>
                </a:moveTo>
                <a:lnTo>
                  <a:pt x="576" y="276"/>
                </a:lnTo>
                <a:lnTo>
                  <a:pt x="593" y="65"/>
                </a:lnTo>
                <a:lnTo>
                  <a:pt x="65" y="0"/>
                </a:lnTo>
                <a:lnTo>
                  <a:pt x="57" y="53"/>
                </a:lnTo>
                <a:lnTo>
                  <a:pt x="19" y="320"/>
                </a:lnTo>
                <a:lnTo>
                  <a:pt x="17" y="320"/>
                </a:lnTo>
                <a:lnTo>
                  <a:pt x="0" y="423"/>
                </a:lnTo>
                <a:lnTo>
                  <a:pt x="158" y="449"/>
                </a:lnTo>
                <a:lnTo>
                  <a:pt x="557" y="493"/>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49" name="Freeform 21">
            <a:extLst>
              <a:ext uri="{FF2B5EF4-FFF2-40B4-BE49-F238E27FC236}">
                <a16:creationId xmlns:a16="http://schemas.microsoft.com/office/drawing/2014/main" id="{437E1242-80AF-0CE7-4529-8414BF8CA112}"/>
              </a:ext>
            </a:extLst>
          </p:cNvPr>
          <p:cNvSpPr>
            <a:spLocks/>
          </p:cNvSpPr>
          <p:nvPr/>
        </p:nvSpPr>
        <p:spPr bwMode="auto">
          <a:xfrm>
            <a:off x="6183313" y="3284538"/>
            <a:ext cx="979487" cy="774700"/>
          </a:xfrm>
          <a:custGeom>
            <a:avLst/>
            <a:gdLst>
              <a:gd name="T0" fmla="*/ 0 w 617"/>
              <a:gd name="T1" fmla="*/ 1073586563 h 488"/>
              <a:gd name="T2" fmla="*/ 143649627 w 617"/>
              <a:gd name="T3" fmla="*/ 0 h 488"/>
              <a:gd name="T4" fmla="*/ 1149190663 w 617"/>
              <a:gd name="T5" fmla="*/ 110886875 h 488"/>
              <a:gd name="T6" fmla="*/ 1554936406 w 617"/>
              <a:gd name="T7" fmla="*/ 141128750 h 488"/>
              <a:gd name="T8" fmla="*/ 1542334838 w 617"/>
              <a:gd name="T9" fmla="*/ 413305625 h 488"/>
              <a:gd name="T10" fmla="*/ 1494452687 w 617"/>
              <a:gd name="T11" fmla="*/ 1229836250 h 488"/>
              <a:gd name="T12" fmla="*/ 1282759670 w 617"/>
              <a:gd name="T13" fmla="*/ 1217236263 h 488"/>
              <a:gd name="T14" fmla="*/ 0 w 617"/>
              <a:gd name="T15" fmla="*/ 1073586563 h 4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7" h="488">
                <a:moveTo>
                  <a:pt x="0" y="426"/>
                </a:moveTo>
                <a:lnTo>
                  <a:pt x="57" y="0"/>
                </a:lnTo>
                <a:lnTo>
                  <a:pt x="456" y="44"/>
                </a:lnTo>
                <a:lnTo>
                  <a:pt x="617" y="56"/>
                </a:lnTo>
                <a:lnTo>
                  <a:pt x="612" y="164"/>
                </a:lnTo>
                <a:lnTo>
                  <a:pt x="593" y="488"/>
                </a:lnTo>
                <a:lnTo>
                  <a:pt x="509" y="483"/>
                </a:lnTo>
                <a:lnTo>
                  <a:pt x="0" y="426"/>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50" name="Freeform 22">
            <a:extLst>
              <a:ext uri="{FF2B5EF4-FFF2-40B4-BE49-F238E27FC236}">
                <a16:creationId xmlns:a16="http://schemas.microsoft.com/office/drawing/2014/main" id="{384437AE-4EBE-5642-1905-962C0F534B9E}"/>
              </a:ext>
            </a:extLst>
          </p:cNvPr>
          <p:cNvSpPr>
            <a:spLocks/>
          </p:cNvSpPr>
          <p:nvPr/>
        </p:nvSpPr>
        <p:spPr bwMode="auto">
          <a:xfrm>
            <a:off x="5511800" y="3014663"/>
            <a:ext cx="762000" cy="946150"/>
          </a:xfrm>
          <a:custGeom>
            <a:avLst/>
            <a:gdLst>
              <a:gd name="T0" fmla="*/ 1066026888 w 480"/>
              <a:gd name="T1" fmla="*/ 1502013125 h 596"/>
              <a:gd name="T2" fmla="*/ 1209675000 w 480"/>
              <a:gd name="T3" fmla="*/ 428426563 h 596"/>
              <a:gd name="T4" fmla="*/ 811490313 w 480"/>
              <a:gd name="T5" fmla="*/ 362902500 h 596"/>
              <a:gd name="T6" fmla="*/ 854333763 w 480"/>
              <a:gd name="T7" fmla="*/ 103327200 h 596"/>
              <a:gd name="T8" fmla="*/ 259576888 w 480"/>
              <a:gd name="T9" fmla="*/ 0 h 596"/>
              <a:gd name="T10" fmla="*/ 0 w 480"/>
              <a:gd name="T11" fmla="*/ 1338203763 h 596"/>
              <a:gd name="T12" fmla="*/ 0 w 480"/>
              <a:gd name="T13" fmla="*/ 1338203763 h 596"/>
              <a:gd name="T14" fmla="*/ 1066026888 w 480"/>
              <a:gd name="T15" fmla="*/ 1502013125 h 5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0" h="596">
                <a:moveTo>
                  <a:pt x="423" y="596"/>
                </a:moveTo>
                <a:lnTo>
                  <a:pt x="480" y="170"/>
                </a:lnTo>
                <a:lnTo>
                  <a:pt x="322" y="144"/>
                </a:lnTo>
                <a:lnTo>
                  <a:pt x="339" y="41"/>
                </a:lnTo>
                <a:lnTo>
                  <a:pt x="103" y="0"/>
                </a:lnTo>
                <a:lnTo>
                  <a:pt x="0" y="531"/>
                </a:lnTo>
                <a:lnTo>
                  <a:pt x="423" y="596"/>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51" name="Freeform 23">
            <a:extLst>
              <a:ext uri="{FF2B5EF4-FFF2-40B4-BE49-F238E27FC236}">
                <a16:creationId xmlns:a16="http://schemas.microsoft.com/office/drawing/2014/main" id="{4899950A-4053-F4A4-68FC-CD67513A9D9C}"/>
              </a:ext>
            </a:extLst>
          </p:cNvPr>
          <p:cNvSpPr>
            <a:spLocks/>
          </p:cNvSpPr>
          <p:nvPr/>
        </p:nvSpPr>
        <p:spPr bwMode="auto">
          <a:xfrm>
            <a:off x="5305425" y="1778000"/>
            <a:ext cx="808038" cy="1301750"/>
          </a:xfrm>
          <a:custGeom>
            <a:avLst/>
            <a:gdLst>
              <a:gd name="T0" fmla="*/ 582157248 w 509"/>
              <a:gd name="T1" fmla="*/ 35282188 h 820"/>
              <a:gd name="T2" fmla="*/ 564515349 w 509"/>
              <a:gd name="T3" fmla="*/ 362902500 h 820"/>
              <a:gd name="T4" fmla="*/ 564515349 w 509"/>
              <a:gd name="T5" fmla="*/ 435987825 h 820"/>
              <a:gd name="T6" fmla="*/ 569555665 w 509"/>
              <a:gd name="T7" fmla="*/ 461189388 h 820"/>
              <a:gd name="T8" fmla="*/ 637600720 w 509"/>
              <a:gd name="T9" fmla="*/ 531753763 h 820"/>
              <a:gd name="T10" fmla="*/ 672882929 w 509"/>
              <a:gd name="T11" fmla="*/ 642640638 h 820"/>
              <a:gd name="T12" fmla="*/ 715724818 w 509"/>
              <a:gd name="T13" fmla="*/ 677922825 h 820"/>
              <a:gd name="T14" fmla="*/ 758568294 w 509"/>
              <a:gd name="T15" fmla="*/ 703124388 h 820"/>
              <a:gd name="T16" fmla="*/ 728326401 w 509"/>
              <a:gd name="T17" fmla="*/ 806450000 h 820"/>
              <a:gd name="T18" fmla="*/ 715724818 w 509"/>
              <a:gd name="T19" fmla="*/ 836691875 h 820"/>
              <a:gd name="T20" fmla="*/ 720765133 w 509"/>
              <a:gd name="T21" fmla="*/ 877014375 h 820"/>
              <a:gd name="T22" fmla="*/ 685482924 w 509"/>
              <a:gd name="T23" fmla="*/ 927417500 h 820"/>
              <a:gd name="T24" fmla="*/ 685482924 w 509"/>
              <a:gd name="T25" fmla="*/ 962699688 h 820"/>
              <a:gd name="T26" fmla="*/ 715724818 w 509"/>
              <a:gd name="T27" fmla="*/ 1023183438 h 820"/>
              <a:gd name="T28" fmla="*/ 788810188 w 509"/>
              <a:gd name="T29" fmla="*/ 975301263 h 820"/>
              <a:gd name="T30" fmla="*/ 798890819 w 509"/>
              <a:gd name="T31" fmla="*/ 975301263 h 820"/>
              <a:gd name="T32" fmla="*/ 811490815 w 509"/>
              <a:gd name="T33" fmla="*/ 1000502825 h 820"/>
              <a:gd name="T34" fmla="*/ 819052082 w 509"/>
              <a:gd name="T35" fmla="*/ 1040825325 h 820"/>
              <a:gd name="T36" fmla="*/ 829132713 w 509"/>
              <a:gd name="T37" fmla="*/ 1131550950 h 820"/>
              <a:gd name="T38" fmla="*/ 854334291 w 509"/>
              <a:gd name="T39" fmla="*/ 1181954075 h 820"/>
              <a:gd name="T40" fmla="*/ 859374607 w 509"/>
              <a:gd name="T41" fmla="*/ 1234876563 h 820"/>
              <a:gd name="T42" fmla="*/ 902216496 w 509"/>
              <a:gd name="T43" fmla="*/ 1260078125 h 820"/>
              <a:gd name="T44" fmla="*/ 902216496 w 509"/>
              <a:gd name="T45" fmla="*/ 1313002200 h 820"/>
              <a:gd name="T46" fmla="*/ 914818079 w 509"/>
              <a:gd name="T47" fmla="*/ 1355844063 h 820"/>
              <a:gd name="T48" fmla="*/ 950100288 w 509"/>
              <a:gd name="T49" fmla="*/ 1343244075 h 820"/>
              <a:gd name="T50" fmla="*/ 1005543760 w 509"/>
              <a:gd name="T51" fmla="*/ 1350803750 h 820"/>
              <a:gd name="T52" fmla="*/ 1040825969 w 509"/>
              <a:gd name="T53" fmla="*/ 1338203763 h 820"/>
              <a:gd name="T54" fmla="*/ 1066027547 w 509"/>
              <a:gd name="T55" fmla="*/ 1343244075 h 820"/>
              <a:gd name="T56" fmla="*/ 1144151645 w 509"/>
              <a:gd name="T57" fmla="*/ 1363405325 h 820"/>
              <a:gd name="T58" fmla="*/ 1204635433 w 509"/>
              <a:gd name="T59" fmla="*/ 1355844063 h 820"/>
              <a:gd name="T60" fmla="*/ 1229837011 w 509"/>
              <a:gd name="T61" fmla="*/ 1313002200 h 820"/>
              <a:gd name="T62" fmla="*/ 1260078905 w 509"/>
              <a:gd name="T63" fmla="*/ 1376005313 h 820"/>
              <a:gd name="T64" fmla="*/ 1282761119 w 509"/>
              <a:gd name="T65" fmla="*/ 1393647200 h 820"/>
              <a:gd name="T66" fmla="*/ 1181954806 w 509"/>
              <a:gd name="T67" fmla="*/ 2066528125 h 820"/>
              <a:gd name="T68" fmla="*/ 0 w 509"/>
              <a:gd name="T69" fmla="*/ 1834673750 h 820"/>
              <a:gd name="T70" fmla="*/ 133569158 w 509"/>
              <a:gd name="T71" fmla="*/ 1325602188 h 820"/>
              <a:gd name="T72" fmla="*/ 141128837 w 509"/>
              <a:gd name="T73" fmla="*/ 1290320000 h 820"/>
              <a:gd name="T74" fmla="*/ 151209469 w 509"/>
              <a:gd name="T75" fmla="*/ 1265118438 h 820"/>
              <a:gd name="T76" fmla="*/ 110886944 w 509"/>
              <a:gd name="T77" fmla="*/ 1229836250 h 820"/>
              <a:gd name="T78" fmla="*/ 110886944 w 509"/>
              <a:gd name="T79" fmla="*/ 1181954075 h 820"/>
              <a:gd name="T80" fmla="*/ 189012629 w 509"/>
              <a:gd name="T81" fmla="*/ 1091228450 h 820"/>
              <a:gd name="T82" fmla="*/ 206652940 w 509"/>
              <a:gd name="T83" fmla="*/ 1053425313 h 820"/>
              <a:gd name="T84" fmla="*/ 322580200 w 509"/>
              <a:gd name="T85" fmla="*/ 889615950 h 820"/>
              <a:gd name="T86" fmla="*/ 292338306 w 509"/>
              <a:gd name="T87" fmla="*/ 836691875 h 820"/>
              <a:gd name="T88" fmla="*/ 262096412 w 509"/>
              <a:gd name="T89" fmla="*/ 811490313 h 820"/>
              <a:gd name="T90" fmla="*/ 249496417 w 509"/>
              <a:gd name="T91" fmla="*/ 751006563 h 820"/>
              <a:gd name="T92" fmla="*/ 267136728 w 509"/>
              <a:gd name="T93" fmla="*/ 725805000 h 820"/>
              <a:gd name="T94" fmla="*/ 249496417 w 509"/>
              <a:gd name="T95" fmla="*/ 677922825 h 820"/>
              <a:gd name="T96" fmla="*/ 405746201 w 509"/>
              <a:gd name="T97" fmla="*/ 0 h 8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09" h="820">
                <a:moveTo>
                  <a:pt x="161" y="0"/>
                </a:moveTo>
                <a:lnTo>
                  <a:pt x="231" y="14"/>
                </a:lnTo>
                <a:lnTo>
                  <a:pt x="212" y="115"/>
                </a:lnTo>
                <a:lnTo>
                  <a:pt x="224" y="144"/>
                </a:lnTo>
                <a:lnTo>
                  <a:pt x="229" y="161"/>
                </a:lnTo>
                <a:lnTo>
                  <a:pt x="224" y="173"/>
                </a:lnTo>
                <a:lnTo>
                  <a:pt x="219" y="178"/>
                </a:lnTo>
                <a:lnTo>
                  <a:pt x="226" y="183"/>
                </a:lnTo>
                <a:lnTo>
                  <a:pt x="233" y="195"/>
                </a:lnTo>
                <a:lnTo>
                  <a:pt x="253" y="211"/>
                </a:lnTo>
                <a:lnTo>
                  <a:pt x="265" y="240"/>
                </a:lnTo>
                <a:lnTo>
                  <a:pt x="267" y="255"/>
                </a:lnTo>
                <a:lnTo>
                  <a:pt x="272" y="267"/>
                </a:lnTo>
                <a:lnTo>
                  <a:pt x="284" y="269"/>
                </a:lnTo>
                <a:lnTo>
                  <a:pt x="286" y="276"/>
                </a:lnTo>
                <a:lnTo>
                  <a:pt x="301" y="279"/>
                </a:lnTo>
                <a:lnTo>
                  <a:pt x="305" y="286"/>
                </a:lnTo>
                <a:lnTo>
                  <a:pt x="289" y="320"/>
                </a:lnTo>
                <a:lnTo>
                  <a:pt x="291" y="327"/>
                </a:lnTo>
                <a:lnTo>
                  <a:pt x="284" y="332"/>
                </a:lnTo>
                <a:lnTo>
                  <a:pt x="284" y="348"/>
                </a:lnTo>
                <a:lnTo>
                  <a:pt x="286" y="348"/>
                </a:lnTo>
                <a:lnTo>
                  <a:pt x="284" y="358"/>
                </a:lnTo>
                <a:lnTo>
                  <a:pt x="272" y="368"/>
                </a:lnTo>
                <a:lnTo>
                  <a:pt x="272" y="377"/>
                </a:lnTo>
                <a:lnTo>
                  <a:pt x="272" y="382"/>
                </a:lnTo>
                <a:lnTo>
                  <a:pt x="269" y="392"/>
                </a:lnTo>
                <a:lnTo>
                  <a:pt x="284" y="406"/>
                </a:lnTo>
                <a:lnTo>
                  <a:pt x="289" y="404"/>
                </a:lnTo>
                <a:lnTo>
                  <a:pt x="313" y="387"/>
                </a:lnTo>
                <a:lnTo>
                  <a:pt x="315" y="384"/>
                </a:lnTo>
                <a:lnTo>
                  <a:pt x="317" y="387"/>
                </a:lnTo>
                <a:lnTo>
                  <a:pt x="320" y="394"/>
                </a:lnTo>
                <a:lnTo>
                  <a:pt x="322" y="397"/>
                </a:lnTo>
                <a:lnTo>
                  <a:pt x="327" y="399"/>
                </a:lnTo>
                <a:lnTo>
                  <a:pt x="325" y="413"/>
                </a:lnTo>
                <a:lnTo>
                  <a:pt x="325" y="435"/>
                </a:lnTo>
                <a:lnTo>
                  <a:pt x="329" y="449"/>
                </a:lnTo>
                <a:lnTo>
                  <a:pt x="339" y="461"/>
                </a:lnTo>
                <a:lnTo>
                  <a:pt x="339" y="469"/>
                </a:lnTo>
                <a:lnTo>
                  <a:pt x="334" y="476"/>
                </a:lnTo>
                <a:lnTo>
                  <a:pt x="341" y="490"/>
                </a:lnTo>
                <a:lnTo>
                  <a:pt x="351" y="490"/>
                </a:lnTo>
                <a:lnTo>
                  <a:pt x="358" y="500"/>
                </a:lnTo>
                <a:lnTo>
                  <a:pt x="361" y="507"/>
                </a:lnTo>
                <a:lnTo>
                  <a:pt x="358" y="521"/>
                </a:lnTo>
                <a:lnTo>
                  <a:pt x="358" y="526"/>
                </a:lnTo>
                <a:lnTo>
                  <a:pt x="363" y="538"/>
                </a:lnTo>
                <a:lnTo>
                  <a:pt x="373" y="543"/>
                </a:lnTo>
                <a:lnTo>
                  <a:pt x="377" y="533"/>
                </a:lnTo>
                <a:lnTo>
                  <a:pt x="382" y="531"/>
                </a:lnTo>
                <a:lnTo>
                  <a:pt x="399" y="536"/>
                </a:lnTo>
                <a:lnTo>
                  <a:pt x="406" y="538"/>
                </a:lnTo>
                <a:lnTo>
                  <a:pt x="413" y="531"/>
                </a:lnTo>
                <a:lnTo>
                  <a:pt x="421" y="531"/>
                </a:lnTo>
                <a:lnTo>
                  <a:pt x="423" y="533"/>
                </a:lnTo>
                <a:lnTo>
                  <a:pt x="445" y="536"/>
                </a:lnTo>
                <a:lnTo>
                  <a:pt x="454" y="541"/>
                </a:lnTo>
                <a:lnTo>
                  <a:pt x="457" y="538"/>
                </a:lnTo>
                <a:lnTo>
                  <a:pt x="478" y="538"/>
                </a:lnTo>
                <a:lnTo>
                  <a:pt x="478" y="531"/>
                </a:lnTo>
                <a:lnTo>
                  <a:pt x="488" y="521"/>
                </a:lnTo>
                <a:lnTo>
                  <a:pt x="497" y="533"/>
                </a:lnTo>
                <a:lnTo>
                  <a:pt x="500" y="546"/>
                </a:lnTo>
                <a:lnTo>
                  <a:pt x="509" y="555"/>
                </a:lnTo>
                <a:lnTo>
                  <a:pt x="509" y="553"/>
                </a:lnTo>
                <a:lnTo>
                  <a:pt x="471" y="820"/>
                </a:lnTo>
                <a:lnTo>
                  <a:pt x="469" y="820"/>
                </a:lnTo>
                <a:lnTo>
                  <a:pt x="233" y="779"/>
                </a:lnTo>
                <a:lnTo>
                  <a:pt x="0" y="728"/>
                </a:lnTo>
                <a:lnTo>
                  <a:pt x="41" y="538"/>
                </a:lnTo>
                <a:lnTo>
                  <a:pt x="53" y="526"/>
                </a:lnTo>
                <a:lnTo>
                  <a:pt x="53" y="514"/>
                </a:lnTo>
                <a:lnTo>
                  <a:pt x="56" y="512"/>
                </a:lnTo>
                <a:lnTo>
                  <a:pt x="58" y="507"/>
                </a:lnTo>
                <a:lnTo>
                  <a:pt x="60" y="502"/>
                </a:lnTo>
                <a:lnTo>
                  <a:pt x="56" y="493"/>
                </a:lnTo>
                <a:lnTo>
                  <a:pt x="44" y="488"/>
                </a:lnTo>
                <a:lnTo>
                  <a:pt x="41" y="481"/>
                </a:lnTo>
                <a:lnTo>
                  <a:pt x="44" y="469"/>
                </a:lnTo>
                <a:lnTo>
                  <a:pt x="63" y="440"/>
                </a:lnTo>
                <a:lnTo>
                  <a:pt x="75" y="433"/>
                </a:lnTo>
                <a:lnTo>
                  <a:pt x="82" y="425"/>
                </a:lnTo>
                <a:lnTo>
                  <a:pt x="82" y="418"/>
                </a:lnTo>
                <a:lnTo>
                  <a:pt x="89" y="411"/>
                </a:lnTo>
                <a:lnTo>
                  <a:pt x="128" y="353"/>
                </a:lnTo>
                <a:lnTo>
                  <a:pt x="125" y="339"/>
                </a:lnTo>
                <a:lnTo>
                  <a:pt x="116" y="332"/>
                </a:lnTo>
                <a:lnTo>
                  <a:pt x="111" y="332"/>
                </a:lnTo>
                <a:lnTo>
                  <a:pt x="104" y="322"/>
                </a:lnTo>
                <a:lnTo>
                  <a:pt x="101" y="312"/>
                </a:lnTo>
                <a:lnTo>
                  <a:pt x="99" y="298"/>
                </a:lnTo>
                <a:lnTo>
                  <a:pt x="104" y="293"/>
                </a:lnTo>
                <a:lnTo>
                  <a:pt x="106" y="288"/>
                </a:lnTo>
                <a:lnTo>
                  <a:pt x="99" y="279"/>
                </a:lnTo>
                <a:lnTo>
                  <a:pt x="99" y="269"/>
                </a:lnTo>
                <a:lnTo>
                  <a:pt x="104" y="264"/>
                </a:lnTo>
                <a:lnTo>
                  <a:pt x="161"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52" name="Freeform 24">
            <a:extLst>
              <a:ext uri="{FF2B5EF4-FFF2-40B4-BE49-F238E27FC236}">
                <a16:creationId xmlns:a16="http://schemas.microsoft.com/office/drawing/2014/main" id="{FCB6C10D-4738-B9A6-29CA-9009A5EE5507}"/>
              </a:ext>
            </a:extLst>
          </p:cNvPr>
          <p:cNvSpPr>
            <a:spLocks/>
          </p:cNvSpPr>
          <p:nvPr/>
        </p:nvSpPr>
        <p:spPr bwMode="auto">
          <a:xfrm>
            <a:off x="5260975" y="3857625"/>
            <a:ext cx="922338" cy="1068388"/>
          </a:xfrm>
          <a:custGeom>
            <a:avLst/>
            <a:gdLst>
              <a:gd name="T0" fmla="*/ 1244957862 w 581"/>
              <a:gd name="T1" fmla="*/ 1688505478 h 673"/>
              <a:gd name="T2" fmla="*/ 1464212369 w 581"/>
              <a:gd name="T3" fmla="*/ 163809439 h 673"/>
              <a:gd name="T4" fmla="*/ 398184903 w 581"/>
              <a:gd name="T5" fmla="*/ 0 h 673"/>
              <a:gd name="T6" fmla="*/ 398184903 w 581"/>
              <a:gd name="T7" fmla="*/ 0 h 673"/>
              <a:gd name="T8" fmla="*/ 372983327 w 581"/>
              <a:gd name="T9" fmla="*/ 138607865 h 673"/>
              <a:gd name="T10" fmla="*/ 332660805 w 581"/>
              <a:gd name="T11" fmla="*/ 254535107 h 673"/>
              <a:gd name="T12" fmla="*/ 307459229 w 581"/>
              <a:gd name="T13" fmla="*/ 254535107 h 673"/>
              <a:gd name="T14" fmla="*/ 294859235 w 581"/>
              <a:gd name="T15" fmla="*/ 236894798 h 673"/>
              <a:gd name="T16" fmla="*/ 294859235 w 581"/>
              <a:gd name="T17" fmla="*/ 224293217 h 673"/>
              <a:gd name="T18" fmla="*/ 277217338 w 581"/>
              <a:gd name="T19" fmla="*/ 206652909 h 673"/>
              <a:gd name="T20" fmla="*/ 234375452 w 581"/>
              <a:gd name="T21" fmla="*/ 199091643 h 673"/>
              <a:gd name="T22" fmla="*/ 204133561 w 581"/>
              <a:gd name="T23" fmla="*/ 206652909 h 673"/>
              <a:gd name="T24" fmla="*/ 191531979 w 581"/>
              <a:gd name="T25" fmla="*/ 216733539 h 673"/>
              <a:gd name="T26" fmla="*/ 204133561 w 581"/>
              <a:gd name="T27" fmla="*/ 267136688 h 673"/>
              <a:gd name="T28" fmla="*/ 191531979 w 581"/>
              <a:gd name="T29" fmla="*/ 393144559 h 673"/>
              <a:gd name="T30" fmla="*/ 204133561 w 581"/>
              <a:gd name="T31" fmla="*/ 418346133 h 673"/>
              <a:gd name="T32" fmla="*/ 186491664 w 581"/>
              <a:gd name="T33" fmla="*/ 471268646 h 673"/>
              <a:gd name="T34" fmla="*/ 173891669 w 581"/>
              <a:gd name="T35" fmla="*/ 488910541 h 673"/>
              <a:gd name="T36" fmla="*/ 173891669 w 581"/>
              <a:gd name="T37" fmla="*/ 501510535 h 673"/>
              <a:gd name="T38" fmla="*/ 173891669 w 581"/>
              <a:gd name="T39" fmla="*/ 544354005 h 673"/>
              <a:gd name="T40" fmla="*/ 173891669 w 581"/>
              <a:gd name="T41" fmla="*/ 556953998 h 673"/>
              <a:gd name="T42" fmla="*/ 173891669 w 581"/>
              <a:gd name="T43" fmla="*/ 569555579 h 673"/>
              <a:gd name="T44" fmla="*/ 191531979 w 581"/>
              <a:gd name="T45" fmla="*/ 599797468 h 673"/>
              <a:gd name="T46" fmla="*/ 191531979 w 581"/>
              <a:gd name="T47" fmla="*/ 630039357 h 673"/>
              <a:gd name="T48" fmla="*/ 199093245 w 581"/>
              <a:gd name="T49" fmla="*/ 647679666 h 673"/>
              <a:gd name="T50" fmla="*/ 211693240 w 581"/>
              <a:gd name="T51" fmla="*/ 677921555 h 673"/>
              <a:gd name="T52" fmla="*/ 221773870 w 581"/>
              <a:gd name="T53" fmla="*/ 682961870 h 673"/>
              <a:gd name="T54" fmla="*/ 234375452 w 581"/>
              <a:gd name="T55" fmla="*/ 703123129 h 673"/>
              <a:gd name="T56" fmla="*/ 234375452 w 581"/>
              <a:gd name="T57" fmla="*/ 725805340 h 673"/>
              <a:gd name="T58" fmla="*/ 234375452 w 581"/>
              <a:gd name="T59" fmla="*/ 738405333 h 673"/>
              <a:gd name="T60" fmla="*/ 221773870 w 581"/>
              <a:gd name="T61" fmla="*/ 733365018 h 673"/>
              <a:gd name="T62" fmla="*/ 199093245 w 581"/>
              <a:gd name="T63" fmla="*/ 756047229 h 673"/>
              <a:gd name="T64" fmla="*/ 168851354 w 581"/>
              <a:gd name="T65" fmla="*/ 763606907 h 673"/>
              <a:gd name="T66" fmla="*/ 143649778 w 581"/>
              <a:gd name="T67" fmla="*/ 793848797 h 673"/>
              <a:gd name="T68" fmla="*/ 126007881 w 581"/>
              <a:gd name="T69" fmla="*/ 871974471 h 673"/>
              <a:gd name="T70" fmla="*/ 83165995 w 581"/>
              <a:gd name="T71" fmla="*/ 927417934 h 673"/>
              <a:gd name="T72" fmla="*/ 60483783 w 581"/>
              <a:gd name="T73" fmla="*/ 927417934 h 673"/>
              <a:gd name="T74" fmla="*/ 60483783 w 581"/>
              <a:gd name="T75" fmla="*/ 937498564 h 673"/>
              <a:gd name="T76" fmla="*/ 65524098 w 581"/>
              <a:gd name="T77" fmla="*/ 957659823 h 673"/>
              <a:gd name="T78" fmla="*/ 60483783 w 581"/>
              <a:gd name="T79" fmla="*/ 975300131 h 673"/>
              <a:gd name="T80" fmla="*/ 52924104 w 581"/>
              <a:gd name="T81" fmla="*/ 1005542021 h 673"/>
              <a:gd name="T82" fmla="*/ 60483783 w 581"/>
              <a:gd name="T83" fmla="*/ 1023183916 h 673"/>
              <a:gd name="T84" fmla="*/ 90725674 w 581"/>
              <a:gd name="T85" fmla="*/ 1048385491 h 673"/>
              <a:gd name="T86" fmla="*/ 95765989 w 581"/>
              <a:gd name="T87" fmla="*/ 1058466120 h 673"/>
              <a:gd name="T88" fmla="*/ 83165995 w 581"/>
              <a:gd name="T89" fmla="*/ 1071066114 h 673"/>
              <a:gd name="T90" fmla="*/ 83165995 w 581"/>
              <a:gd name="T91" fmla="*/ 1088708010 h 673"/>
              <a:gd name="T92" fmla="*/ 60483783 w 581"/>
              <a:gd name="T93" fmla="*/ 1108869269 h 673"/>
              <a:gd name="T94" fmla="*/ 52924104 w 581"/>
              <a:gd name="T95" fmla="*/ 1108869269 h 673"/>
              <a:gd name="T96" fmla="*/ 17641897 w 581"/>
              <a:gd name="T97" fmla="*/ 1101308003 h 673"/>
              <a:gd name="T98" fmla="*/ 0 w 581"/>
              <a:gd name="T99" fmla="*/ 1161791781 h 673"/>
              <a:gd name="T100" fmla="*/ 786289176 w 581"/>
              <a:gd name="T101" fmla="*/ 1617941070 h 673"/>
              <a:gd name="T102" fmla="*/ 1244957862 w 581"/>
              <a:gd name="T103" fmla="*/ 1696065156 h 673"/>
              <a:gd name="T104" fmla="*/ 1244957862 w 581"/>
              <a:gd name="T105" fmla="*/ 1688505478 h 6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81" h="673">
                <a:moveTo>
                  <a:pt x="494" y="670"/>
                </a:moveTo>
                <a:lnTo>
                  <a:pt x="581" y="65"/>
                </a:lnTo>
                <a:lnTo>
                  <a:pt x="158" y="0"/>
                </a:lnTo>
                <a:lnTo>
                  <a:pt x="148" y="55"/>
                </a:lnTo>
                <a:lnTo>
                  <a:pt x="132" y="101"/>
                </a:lnTo>
                <a:lnTo>
                  <a:pt x="122" y="101"/>
                </a:lnTo>
                <a:lnTo>
                  <a:pt x="117" y="94"/>
                </a:lnTo>
                <a:lnTo>
                  <a:pt x="117" y="89"/>
                </a:lnTo>
                <a:lnTo>
                  <a:pt x="110" y="82"/>
                </a:lnTo>
                <a:lnTo>
                  <a:pt x="93" y="79"/>
                </a:lnTo>
                <a:lnTo>
                  <a:pt x="81" y="82"/>
                </a:lnTo>
                <a:lnTo>
                  <a:pt x="76" y="86"/>
                </a:lnTo>
                <a:lnTo>
                  <a:pt x="81" y="106"/>
                </a:lnTo>
                <a:lnTo>
                  <a:pt x="76" y="156"/>
                </a:lnTo>
                <a:lnTo>
                  <a:pt x="81" y="166"/>
                </a:lnTo>
                <a:lnTo>
                  <a:pt x="74" y="187"/>
                </a:lnTo>
                <a:lnTo>
                  <a:pt x="69" y="194"/>
                </a:lnTo>
                <a:lnTo>
                  <a:pt x="69" y="199"/>
                </a:lnTo>
                <a:lnTo>
                  <a:pt x="69" y="216"/>
                </a:lnTo>
                <a:lnTo>
                  <a:pt x="69" y="221"/>
                </a:lnTo>
                <a:lnTo>
                  <a:pt x="69" y="226"/>
                </a:lnTo>
                <a:lnTo>
                  <a:pt x="76" y="238"/>
                </a:lnTo>
                <a:lnTo>
                  <a:pt x="76" y="250"/>
                </a:lnTo>
                <a:lnTo>
                  <a:pt x="79" y="257"/>
                </a:lnTo>
                <a:lnTo>
                  <a:pt x="84" y="269"/>
                </a:lnTo>
                <a:lnTo>
                  <a:pt x="88" y="271"/>
                </a:lnTo>
                <a:lnTo>
                  <a:pt x="93" y="279"/>
                </a:lnTo>
                <a:lnTo>
                  <a:pt x="93" y="288"/>
                </a:lnTo>
                <a:lnTo>
                  <a:pt x="93" y="293"/>
                </a:lnTo>
                <a:lnTo>
                  <a:pt x="88" y="291"/>
                </a:lnTo>
                <a:lnTo>
                  <a:pt x="79" y="300"/>
                </a:lnTo>
                <a:lnTo>
                  <a:pt x="67" y="303"/>
                </a:lnTo>
                <a:lnTo>
                  <a:pt x="57" y="315"/>
                </a:lnTo>
                <a:lnTo>
                  <a:pt x="50" y="346"/>
                </a:lnTo>
                <a:lnTo>
                  <a:pt x="33" y="368"/>
                </a:lnTo>
                <a:lnTo>
                  <a:pt x="24" y="368"/>
                </a:lnTo>
                <a:lnTo>
                  <a:pt x="24" y="372"/>
                </a:lnTo>
                <a:lnTo>
                  <a:pt x="26" y="380"/>
                </a:lnTo>
                <a:lnTo>
                  <a:pt x="24" y="387"/>
                </a:lnTo>
                <a:lnTo>
                  <a:pt x="21" y="399"/>
                </a:lnTo>
                <a:lnTo>
                  <a:pt x="24" y="406"/>
                </a:lnTo>
                <a:lnTo>
                  <a:pt x="36" y="416"/>
                </a:lnTo>
                <a:lnTo>
                  <a:pt x="38" y="420"/>
                </a:lnTo>
                <a:lnTo>
                  <a:pt x="33" y="425"/>
                </a:lnTo>
                <a:lnTo>
                  <a:pt x="33" y="432"/>
                </a:lnTo>
                <a:lnTo>
                  <a:pt x="24" y="440"/>
                </a:lnTo>
                <a:lnTo>
                  <a:pt x="21" y="440"/>
                </a:lnTo>
                <a:lnTo>
                  <a:pt x="7" y="437"/>
                </a:lnTo>
                <a:lnTo>
                  <a:pt x="0" y="461"/>
                </a:lnTo>
                <a:lnTo>
                  <a:pt x="312" y="642"/>
                </a:lnTo>
                <a:lnTo>
                  <a:pt x="494" y="673"/>
                </a:lnTo>
                <a:lnTo>
                  <a:pt x="494" y="67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53" name="Freeform 25">
            <a:extLst>
              <a:ext uri="{FF2B5EF4-FFF2-40B4-BE49-F238E27FC236}">
                <a16:creationId xmlns:a16="http://schemas.microsoft.com/office/drawing/2014/main" id="{744BD74D-20A8-A7DA-4FD0-2808A53CAC2F}"/>
              </a:ext>
            </a:extLst>
          </p:cNvPr>
          <p:cNvSpPr>
            <a:spLocks/>
          </p:cNvSpPr>
          <p:nvPr/>
        </p:nvSpPr>
        <p:spPr bwMode="auto">
          <a:xfrm>
            <a:off x="4814888" y="2849563"/>
            <a:ext cx="860425" cy="1323975"/>
          </a:xfrm>
          <a:custGeom>
            <a:avLst/>
            <a:gdLst>
              <a:gd name="T0" fmla="*/ 199093138 w 542"/>
              <a:gd name="T1" fmla="*/ 0 h 834"/>
              <a:gd name="T2" fmla="*/ 0 w 542"/>
              <a:gd name="T3" fmla="*/ 801409688 h 834"/>
              <a:gd name="T4" fmla="*/ 882054688 w 542"/>
              <a:gd name="T5" fmla="*/ 2101810313 h 834"/>
              <a:gd name="T6" fmla="*/ 882054688 w 542"/>
              <a:gd name="T7" fmla="*/ 2089210325 h 834"/>
              <a:gd name="T8" fmla="*/ 894656263 w 542"/>
              <a:gd name="T9" fmla="*/ 2071568438 h 834"/>
              <a:gd name="T10" fmla="*/ 912296563 w 542"/>
              <a:gd name="T11" fmla="*/ 2018645950 h 834"/>
              <a:gd name="T12" fmla="*/ 899696575 w 542"/>
              <a:gd name="T13" fmla="*/ 1993444388 h 834"/>
              <a:gd name="T14" fmla="*/ 912296563 w 542"/>
              <a:gd name="T15" fmla="*/ 1867436575 h 834"/>
              <a:gd name="T16" fmla="*/ 899696575 w 542"/>
              <a:gd name="T17" fmla="*/ 1817033450 h 834"/>
              <a:gd name="T18" fmla="*/ 912296563 w 542"/>
              <a:gd name="T19" fmla="*/ 1806952825 h 834"/>
              <a:gd name="T20" fmla="*/ 942538438 w 542"/>
              <a:gd name="T21" fmla="*/ 1799391563 h 834"/>
              <a:gd name="T22" fmla="*/ 985381888 w 542"/>
              <a:gd name="T23" fmla="*/ 1806952825 h 834"/>
              <a:gd name="T24" fmla="*/ 1003022188 w 542"/>
              <a:gd name="T25" fmla="*/ 1824593125 h 834"/>
              <a:gd name="T26" fmla="*/ 1003022188 w 542"/>
              <a:gd name="T27" fmla="*/ 1837194700 h 834"/>
              <a:gd name="T28" fmla="*/ 1015623763 w 542"/>
              <a:gd name="T29" fmla="*/ 1854835000 h 834"/>
              <a:gd name="T30" fmla="*/ 1040825325 w 542"/>
              <a:gd name="T31" fmla="*/ 1854835000 h 834"/>
              <a:gd name="T32" fmla="*/ 1081147825 w 542"/>
              <a:gd name="T33" fmla="*/ 1738907813 h 834"/>
              <a:gd name="T34" fmla="*/ 1106349388 w 542"/>
              <a:gd name="T35" fmla="*/ 1600300013 h 834"/>
              <a:gd name="T36" fmla="*/ 1365924688 w 542"/>
              <a:gd name="T37" fmla="*/ 262096250 h 834"/>
              <a:gd name="T38" fmla="*/ 778729075 w 542"/>
              <a:gd name="T39" fmla="*/ 133569075 h 834"/>
              <a:gd name="T40" fmla="*/ 199093138 w 542"/>
              <a:gd name="T41" fmla="*/ 0 h 8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2" h="834">
                <a:moveTo>
                  <a:pt x="79" y="0"/>
                </a:moveTo>
                <a:lnTo>
                  <a:pt x="0" y="318"/>
                </a:lnTo>
                <a:lnTo>
                  <a:pt x="350" y="834"/>
                </a:lnTo>
                <a:lnTo>
                  <a:pt x="350" y="829"/>
                </a:lnTo>
                <a:lnTo>
                  <a:pt x="355" y="822"/>
                </a:lnTo>
                <a:lnTo>
                  <a:pt x="362" y="801"/>
                </a:lnTo>
                <a:lnTo>
                  <a:pt x="357" y="791"/>
                </a:lnTo>
                <a:lnTo>
                  <a:pt x="362" y="741"/>
                </a:lnTo>
                <a:lnTo>
                  <a:pt x="357" y="721"/>
                </a:lnTo>
                <a:lnTo>
                  <a:pt x="362" y="717"/>
                </a:lnTo>
                <a:lnTo>
                  <a:pt x="374" y="714"/>
                </a:lnTo>
                <a:lnTo>
                  <a:pt x="391" y="717"/>
                </a:lnTo>
                <a:lnTo>
                  <a:pt x="398" y="724"/>
                </a:lnTo>
                <a:lnTo>
                  <a:pt x="398" y="729"/>
                </a:lnTo>
                <a:lnTo>
                  <a:pt x="403" y="736"/>
                </a:lnTo>
                <a:lnTo>
                  <a:pt x="413" y="736"/>
                </a:lnTo>
                <a:lnTo>
                  <a:pt x="429" y="690"/>
                </a:lnTo>
                <a:lnTo>
                  <a:pt x="439" y="635"/>
                </a:lnTo>
                <a:lnTo>
                  <a:pt x="542" y="104"/>
                </a:lnTo>
                <a:lnTo>
                  <a:pt x="309" y="53"/>
                </a:lnTo>
                <a:lnTo>
                  <a:pt x="79"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54" name="Freeform 26">
            <a:extLst>
              <a:ext uri="{FF2B5EF4-FFF2-40B4-BE49-F238E27FC236}">
                <a16:creationId xmlns:a16="http://schemas.microsoft.com/office/drawing/2014/main" id="{9C3DECB5-A3DC-B92E-1F74-54B36C16DC82}"/>
              </a:ext>
            </a:extLst>
          </p:cNvPr>
          <p:cNvSpPr>
            <a:spLocks/>
          </p:cNvSpPr>
          <p:nvPr/>
        </p:nvSpPr>
        <p:spPr bwMode="auto">
          <a:xfrm>
            <a:off x="4665663" y="1614488"/>
            <a:ext cx="895350" cy="658812"/>
          </a:xfrm>
          <a:custGeom>
            <a:avLst/>
            <a:gdLst>
              <a:gd name="T0" fmla="*/ 1277720013 w 564"/>
              <a:gd name="T1" fmla="*/ 997981118 h 415"/>
              <a:gd name="T2" fmla="*/ 1270158750 w 564"/>
              <a:gd name="T3" fmla="*/ 1045863256 h 415"/>
              <a:gd name="T4" fmla="*/ 864414388 w 564"/>
              <a:gd name="T5" fmla="*/ 967739266 h 415"/>
              <a:gd name="T6" fmla="*/ 829132200 w 564"/>
              <a:gd name="T7" fmla="*/ 962698957 h 415"/>
              <a:gd name="T8" fmla="*/ 786288750 w 564"/>
              <a:gd name="T9" fmla="*/ 955137700 h 415"/>
              <a:gd name="T10" fmla="*/ 751006563 w 564"/>
              <a:gd name="T11" fmla="*/ 962698957 h 415"/>
              <a:gd name="T12" fmla="*/ 695563125 w 564"/>
              <a:gd name="T13" fmla="*/ 955137700 h 415"/>
              <a:gd name="T14" fmla="*/ 647680950 w 564"/>
              <a:gd name="T15" fmla="*/ 967739266 h 415"/>
              <a:gd name="T16" fmla="*/ 587197200 w 564"/>
              <a:gd name="T17" fmla="*/ 955137700 h 415"/>
              <a:gd name="T18" fmla="*/ 471270013 w 564"/>
              <a:gd name="T19" fmla="*/ 955137700 h 415"/>
              <a:gd name="T20" fmla="*/ 388104063 w 564"/>
              <a:gd name="T21" fmla="*/ 914815231 h 415"/>
              <a:gd name="T22" fmla="*/ 307459063 w 564"/>
              <a:gd name="T23" fmla="*/ 914815231 h 415"/>
              <a:gd name="T24" fmla="*/ 186491563 w 564"/>
              <a:gd name="T25" fmla="*/ 877013709 h 415"/>
              <a:gd name="T26" fmla="*/ 181451250 w 564"/>
              <a:gd name="T27" fmla="*/ 786288153 h 415"/>
              <a:gd name="T28" fmla="*/ 181451250 w 564"/>
              <a:gd name="T29" fmla="*/ 730844758 h 415"/>
              <a:gd name="T30" fmla="*/ 108367513 w 564"/>
              <a:gd name="T31" fmla="*/ 700602906 h 415"/>
              <a:gd name="T32" fmla="*/ 85685313 w 564"/>
              <a:gd name="T33" fmla="*/ 677920723 h 415"/>
              <a:gd name="T34" fmla="*/ 47883763 w 564"/>
              <a:gd name="T35" fmla="*/ 652719180 h 415"/>
              <a:gd name="T36" fmla="*/ 5040313 w 564"/>
              <a:gd name="T37" fmla="*/ 635078893 h 415"/>
              <a:gd name="T38" fmla="*/ 0 w 564"/>
              <a:gd name="T39" fmla="*/ 617437019 h 415"/>
              <a:gd name="T40" fmla="*/ 12601575 w 564"/>
              <a:gd name="T41" fmla="*/ 574595189 h 415"/>
              <a:gd name="T42" fmla="*/ 12601575 w 564"/>
              <a:gd name="T43" fmla="*/ 549393646 h 415"/>
              <a:gd name="T44" fmla="*/ 25201563 w 564"/>
              <a:gd name="T45" fmla="*/ 549393646 h 415"/>
              <a:gd name="T46" fmla="*/ 25201563 w 564"/>
              <a:gd name="T47" fmla="*/ 579635498 h 415"/>
              <a:gd name="T48" fmla="*/ 25201563 w 564"/>
              <a:gd name="T49" fmla="*/ 599796732 h 415"/>
              <a:gd name="T50" fmla="*/ 47883763 w 564"/>
              <a:gd name="T51" fmla="*/ 561993623 h 415"/>
              <a:gd name="T52" fmla="*/ 60483750 w 564"/>
              <a:gd name="T53" fmla="*/ 536792080 h 415"/>
              <a:gd name="T54" fmla="*/ 35282188 w 564"/>
              <a:gd name="T55" fmla="*/ 519151793 h 415"/>
              <a:gd name="T56" fmla="*/ 35282188 w 564"/>
              <a:gd name="T57" fmla="*/ 471268067 h 415"/>
              <a:gd name="T58" fmla="*/ 60483750 w 564"/>
              <a:gd name="T59" fmla="*/ 471268067 h 415"/>
              <a:gd name="T60" fmla="*/ 65524063 w 564"/>
              <a:gd name="T61" fmla="*/ 446066524 h 415"/>
              <a:gd name="T62" fmla="*/ 60483750 w 564"/>
              <a:gd name="T63" fmla="*/ 435985907 h 415"/>
              <a:gd name="T64" fmla="*/ 42843450 w 564"/>
              <a:gd name="T65" fmla="*/ 423385929 h 415"/>
              <a:gd name="T66" fmla="*/ 47883763 w 564"/>
              <a:gd name="T67" fmla="*/ 367942533 h 415"/>
              <a:gd name="T68" fmla="*/ 42843450 w 564"/>
              <a:gd name="T69" fmla="*/ 320058807 h 415"/>
              <a:gd name="T70" fmla="*/ 55443438 w 564"/>
              <a:gd name="T71" fmla="*/ 241934816 h 415"/>
              <a:gd name="T72" fmla="*/ 30241875 w 564"/>
              <a:gd name="T73" fmla="*/ 120967408 h 415"/>
              <a:gd name="T74" fmla="*/ 47883763 w 564"/>
              <a:gd name="T75" fmla="*/ 52922447 h 415"/>
              <a:gd name="T76" fmla="*/ 246975313 w 564"/>
              <a:gd name="T77" fmla="*/ 181451112 h 415"/>
              <a:gd name="T78" fmla="*/ 332660625 w 564"/>
              <a:gd name="T79" fmla="*/ 216733273 h 415"/>
              <a:gd name="T80" fmla="*/ 375504075 w 564"/>
              <a:gd name="T81" fmla="*/ 224292942 h 415"/>
              <a:gd name="T82" fmla="*/ 388104063 w 564"/>
              <a:gd name="T83" fmla="*/ 307458829 h 415"/>
              <a:gd name="T84" fmla="*/ 362902500 w 564"/>
              <a:gd name="T85" fmla="*/ 337700681 h 415"/>
              <a:gd name="T86" fmla="*/ 357862188 w 564"/>
              <a:gd name="T87" fmla="*/ 393144077 h 415"/>
              <a:gd name="T88" fmla="*/ 357862188 w 564"/>
              <a:gd name="T89" fmla="*/ 415824672 h 415"/>
              <a:gd name="T90" fmla="*/ 345262200 w 564"/>
              <a:gd name="T91" fmla="*/ 435985907 h 415"/>
              <a:gd name="T92" fmla="*/ 388104063 w 564"/>
              <a:gd name="T93" fmla="*/ 435985907 h 415"/>
              <a:gd name="T94" fmla="*/ 410786263 w 564"/>
              <a:gd name="T95" fmla="*/ 362902225 h 415"/>
              <a:gd name="T96" fmla="*/ 458668438 w 564"/>
              <a:gd name="T97" fmla="*/ 302418520 h 415"/>
              <a:gd name="T98" fmla="*/ 448587813 w 564"/>
              <a:gd name="T99" fmla="*/ 229333251 h 415"/>
              <a:gd name="T100" fmla="*/ 418345938 w 564"/>
              <a:gd name="T101" fmla="*/ 143648003 h 415"/>
              <a:gd name="T102" fmla="*/ 441028138 w 564"/>
              <a:gd name="T103" fmla="*/ 143648003 h 415"/>
              <a:gd name="T104" fmla="*/ 453628125 w 564"/>
              <a:gd name="T105" fmla="*/ 70564321 h 415"/>
              <a:gd name="T106" fmla="*/ 428426563 w 564"/>
              <a:gd name="T107" fmla="*/ 47882139 h 415"/>
              <a:gd name="T108" fmla="*/ 713205013 w 564"/>
              <a:gd name="T109" fmla="*/ 78123991 h 415"/>
              <a:gd name="T110" fmla="*/ 1421368125 w 564"/>
              <a:gd name="T111" fmla="*/ 259575103 h 415"/>
              <a:gd name="T112" fmla="*/ 1265118438 w 564"/>
              <a:gd name="T113" fmla="*/ 937497413 h 415"/>
              <a:gd name="T114" fmla="*/ 1282760325 w 564"/>
              <a:gd name="T115" fmla="*/ 985379552 h 41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64" h="415">
                <a:moveTo>
                  <a:pt x="509" y="391"/>
                </a:moveTo>
                <a:lnTo>
                  <a:pt x="507" y="396"/>
                </a:lnTo>
                <a:lnTo>
                  <a:pt x="502" y="401"/>
                </a:lnTo>
                <a:lnTo>
                  <a:pt x="504" y="415"/>
                </a:lnTo>
                <a:lnTo>
                  <a:pt x="355" y="379"/>
                </a:lnTo>
                <a:lnTo>
                  <a:pt x="343" y="384"/>
                </a:lnTo>
                <a:lnTo>
                  <a:pt x="336" y="384"/>
                </a:lnTo>
                <a:lnTo>
                  <a:pt x="329" y="382"/>
                </a:lnTo>
                <a:lnTo>
                  <a:pt x="319" y="382"/>
                </a:lnTo>
                <a:lnTo>
                  <a:pt x="312" y="379"/>
                </a:lnTo>
                <a:lnTo>
                  <a:pt x="305" y="379"/>
                </a:lnTo>
                <a:lnTo>
                  <a:pt x="298" y="382"/>
                </a:lnTo>
                <a:lnTo>
                  <a:pt x="286" y="379"/>
                </a:lnTo>
                <a:lnTo>
                  <a:pt x="276" y="379"/>
                </a:lnTo>
                <a:lnTo>
                  <a:pt x="266" y="384"/>
                </a:lnTo>
                <a:lnTo>
                  <a:pt x="257" y="384"/>
                </a:lnTo>
                <a:lnTo>
                  <a:pt x="238" y="382"/>
                </a:lnTo>
                <a:lnTo>
                  <a:pt x="233" y="379"/>
                </a:lnTo>
                <a:lnTo>
                  <a:pt x="223" y="375"/>
                </a:lnTo>
                <a:lnTo>
                  <a:pt x="187" y="379"/>
                </a:lnTo>
                <a:lnTo>
                  <a:pt x="182" y="370"/>
                </a:lnTo>
                <a:lnTo>
                  <a:pt x="154" y="363"/>
                </a:lnTo>
                <a:lnTo>
                  <a:pt x="139" y="360"/>
                </a:lnTo>
                <a:lnTo>
                  <a:pt x="122" y="363"/>
                </a:lnTo>
                <a:lnTo>
                  <a:pt x="96" y="360"/>
                </a:lnTo>
                <a:lnTo>
                  <a:pt x="74" y="348"/>
                </a:lnTo>
                <a:lnTo>
                  <a:pt x="70" y="341"/>
                </a:lnTo>
                <a:lnTo>
                  <a:pt x="72" y="312"/>
                </a:lnTo>
                <a:lnTo>
                  <a:pt x="74" y="307"/>
                </a:lnTo>
                <a:lnTo>
                  <a:pt x="72" y="290"/>
                </a:lnTo>
                <a:lnTo>
                  <a:pt x="55" y="278"/>
                </a:lnTo>
                <a:lnTo>
                  <a:pt x="43" y="278"/>
                </a:lnTo>
                <a:lnTo>
                  <a:pt x="41" y="274"/>
                </a:lnTo>
                <a:lnTo>
                  <a:pt x="34" y="269"/>
                </a:lnTo>
                <a:lnTo>
                  <a:pt x="22" y="262"/>
                </a:lnTo>
                <a:lnTo>
                  <a:pt x="19" y="259"/>
                </a:lnTo>
                <a:lnTo>
                  <a:pt x="7" y="252"/>
                </a:lnTo>
                <a:lnTo>
                  <a:pt x="2" y="252"/>
                </a:lnTo>
                <a:lnTo>
                  <a:pt x="0" y="250"/>
                </a:lnTo>
                <a:lnTo>
                  <a:pt x="0" y="245"/>
                </a:lnTo>
                <a:lnTo>
                  <a:pt x="2" y="233"/>
                </a:lnTo>
                <a:lnTo>
                  <a:pt x="5" y="228"/>
                </a:lnTo>
                <a:lnTo>
                  <a:pt x="5" y="223"/>
                </a:lnTo>
                <a:lnTo>
                  <a:pt x="5" y="218"/>
                </a:lnTo>
                <a:lnTo>
                  <a:pt x="7" y="218"/>
                </a:lnTo>
                <a:lnTo>
                  <a:pt x="10" y="218"/>
                </a:lnTo>
                <a:lnTo>
                  <a:pt x="10" y="226"/>
                </a:lnTo>
                <a:lnTo>
                  <a:pt x="10" y="230"/>
                </a:lnTo>
                <a:lnTo>
                  <a:pt x="10" y="233"/>
                </a:lnTo>
                <a:lnTo>
                  <a:pt x="10" y="238"/>
                </a:lnTo>
                <a:lnTo>
                  <a:pt x="19" y="228"/>
                </a:lnTo>
                <a:lnTo>
                  <a:pt x="19" y="223"/>
                </a:lnTo>
                <a:lnTo>
                  <a:pt x="19" y="218"/>
                </a:lnTo>
                <a:lnTo>
                  <a:pt x="24" y="213"/>
                </a:lnTo>
                <a:lnTo>
                  <a:pt x="19" y="206"/>
                </a:lnTo>
                <a:lnTo>
                  <a:pt x="14" y="206"/>
                </a:lnTo>
                <a:lnTo>
                  <a:pt x="12" y="189"/>
                </a:lnTo>
                <a:lnTo>
                  <a:pt x="14" y="187"/>
                </a:lnTo>
                <a:lnTo>
                  <a:pt x="22" y="189"/>
                </a:lnTo>
                <a:lnTo>
                  <a:pt x="24" y="187"/>
                </a:lnTo>
                <a:lnTo>
                  <a:pt x="34" y="185"/>
                </a:lnTo>
                <a:lnTo>
                  <a:pt x="26" y="177"/>
                </a:lnTo>
                <a:lnTo>
                  <a:pt x="26" y="175"/>
                </a:lnTo>
                <a:lnTo>
                  <a:pt x="24" y="173"/>
                </a:lnTo>
                <a:lnTo>
                  <a:pt x="17" y="177"/>
                </a:lnTo>
                <a:lnTo>
                  <a:pt x="17" y="168"/>
                </a:lnTo>
                <a:lnTo>
                  <a:pt x="17" y="161"/>
                </a:lnTo>
                <a:lnTo>
                  <a:pt x="19" y="146"/>
                </a:lnTo>
                <a:lnTo>
                  <a:pt x="17" y="137"/>
                </a:lnTo>
                <a:lnTo>
                  <a:pt x="17" y="127"/>
                </a:lnTo>
                <a:lnTo>
                  <a:pt x="19" y="105"/>
                </a:lnTo>
                <a:lnTo>
                  <a:pt x="22" y="96"/>
                </a:lnTo>
                <a:lnTo>
                  <a:pt x="12" y="67"/>
                </a:lnTo>
                <a:lnTo>
                  <a:pt x="12" y="48"/>
                </a:lnTo>
                <a:lnTo>
                  <a:pt x="14" y="36"/>
                </a:lnTo>
                <a:lnTo>
                  <a:pt x="19" y="21"/>
                </a:lnTo>
                <a:lnTo>
                  <a:pt x="72" y="57"/>
                </a:lnTo>
                <a:lnTo>
                  <a:pt x="98" y="72"/>
                </a:lnTo>
                <a:lnTo>
                  <a:pt x="120" y="79"/>
                </a:lnTo>
                <a:lnTo>
                  <a:pt x="132" y="86"/>
                </a:lnTo>
                <a:lnTo>
                  <a:pt x="144" y="86"/>
                </a:lnTo>
                <a:lnTo>
                  <a:pt x="149" y="89"/>
                </a:lnTo>
                <a:lnTo>
                  <a:pt x="151" y="96"/>
                </a:lnTo>
                <a:lnTo>
                  <a:pt x="154" y="122"/>
                </a:lnTo>
                <a:lnTo>
                  <a:pt x="151" y="129"/>
                </a:lnTo>
                <a:lnTo>
                  <a:pt x="144" y="134"/>
                </a:lnTo>
                <a:lnTo>
                  <a:pt x="142" y="146"/>
                </a:lnTo>
                <a:lnTo>
                  <a:pt x="142" y="156"/>
                </a:lnTo>
                <a:lnTo>
                  <a:pt x="142" y="161"/>
                </a:lnTo>
                <a:lnTo>
                  <a:pt x="142" y="165"/>
                </a:lnTo>
                <a:lnTo>
                  <a:pt x="137" y="170"/>
                </a:lnTo>
                <a:lnTo>
                  <a:pt x="137" y="173"/>
                </a:lnTo>
                <a:lnTo>
                  <a:pt x="144" y="177"/>
                </a:lnTo>
                <a:lnTo>
                  <a:pt x="154" y="173"/>
                </a:lnTo>
                <a:lnTo>
                  <a:pt x="161" y="149"/>
                </a:lnTo>
                <a:lnTo>
                  <a:pt x="163" y="144"/>
                </a:lnTo>
                <a:lnTo>
                  <a:pt x="168" y="134"/>
                </a:lnTo>
                <a:lnTo>
                  <a:pt x="182" y="120"/>
                </a:lnTo>
                <a:lnTo>
                  <a:pt x="182" y="113"/>
                </a:lnTo>
                <a:lnTo>
                  <a:pt x="178" y="91"/>
                </a:lnTo>
                <a:lnTo>
                  <a:pt x="166" y="62"/>
                </a:lnTo>
                <a:lnTo>
                  <a:pt x="166" y="57"/>
                </a:lnTo>
                <a:lnTo>
                  <a:pt x="168" y="55"/>
                </a:lnTo>
                <a:lnTo>
                  <a:pt x="175" y="57"/>
                </a:lnTo>
                <a:lnTo>
                  <a:pt x="182" y="45"/>
                </a:lnTo>
                <a:lnTo>
                  <a:pt x="180" y="28"/>
                </a:lnTo>
                <a:lnTo>
                  <a:pt x="170" y="28"/>
                </a:lnTo>
                <a:lnTo>
                  <a:pt x="170" y="19"/>
                </a:lnTo>
                <a:lnTo>
                  <a:pt x="170" y="0"/>
                </a:lnTo>
                <a:lnTo>
                  <a:pt x="283" y="31"/>
                </a:lnTo>
                <a:lnTo>
                  <a:pt x="389" y="60"/>
                </a:lnTo>
                <a:lnTo>
                  <a:pt x="564" y="103"/>
                </a:lnTo>
                <a:lnTo>
                  <a:pt x="507" y="367"/>
                </a:lnTo>
                <a:lnTo>
                  <a:pt x="502" y="372"/>
                </a:lnTo>
                <a:lnTo>
                  <a:pt x="502" y="382"/>
                </a:lnTo>
                <a:lnTo>
                  <a:pt x="509" y="391"/>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55" name="Freeform 27">
            <a:extLst>
              <a:ext uri="{FF2B5EF4-FFF2-40B4-BE49-F238E27FC236}">
                <a16:creationId xmlns:a16="http://schemas.microsoft.com/office/drawing/2014/main" id="{F54708B3-90F5-B5CD-462E-C82196243BCF}"/>
              </a:ext>
            </a:extLst>
          </p:cNvPr>
          <p:cNvSpPr>
            <a:spLocks/>
          </p:cNvSpPr>
          <p:nvPr/>
        </p:nvSpPr>
        <p:spPr bwMode="auto">
          <a:xfrm>
            <a:off x="4330700" y="2713038"/>
            <a:ext cx="1077913" cy="1843087"/>
          </a:xfrm>
          <a:custGeom>
            <a:avLst/>
            <a:gdLst>
              <a:gd name="T0" fmla="*/ 1688505471 w 679"/>
              <a:gd name="T1" fmla="*/ 2147483646 h 1161"/>
              <a:gd name="T2" fmla="*/ 1668344211 w 679"/>
              <a:gd name="T3" fmla="*/ 2147483646 h 1161"/>
              <a:gd name="T4" fmla="*/ 1650703903 w 679"/>
              <a:gd name="T5" fmla="*/ 2147483646 h 1161"/>
              <a:gd name="T6" fmla="*/ 967740449 w 679"/>
              <a:gd name="T7" fmla="*/ 216733379 h 1161"/>
              <a:gd name="T8" fmla="*/ 143649767 w 679"/>
              <a:gd name="T9" fmla="*/ 47882162 h 1161"/>
              <a:gd name="T10" fmla="*/ 131048186 w 679"/>
              <a:gd name="T11" fmla="*/ 186491512 h 1161"/>
              <a:gd name="T12" fmla="*/ 108367563 w 679"/>
              <a:gd name="T13" fmla="*/ 254534918 h 1161"/>
              <a:gd name="T14" fmla="*/ 5040315 w 679"/>
              <a:gd name="T15" fmla="*/ 410784564 h 1161"/>
              <a:gd name="T16" fmla="*/ 10080630 w 679"/>
              <a:gd name="T17" fmla="*/ 478829558 h 1161"/>
              <a:gd name="T18" fmla="*/ 35282204 w 679"/>
              <a:gd name="T19" fmla="*/ 519152047 h 1161"/>
              <a:gd name="T20" fmla="*/ 60483778 w 679"/>
              <a:gd name="T21" fmla="*/ 652719498 h 1161"/>
              <a:gd name="T22" fmla="*/ 30241889 w 679"/>
              <a:gd name="T23" fmla="*/ 763606343 h 1161"/>
              <a:gd name="T24" fmla="*/ 47883785 w 679"/>
              <a:gd name="T25" fmla="*/ 894654432 h 1161"/>
              <a:gd name="T26" fmla="*/ 108367563 w 679"/>
              <a:gd name="T27" fmla="*/ 1078626582 h 1161"/>
              <a:gd name="T28" fmla="*/ 156249760 w 679"/>
              <a:gd name="T29" fmla="*/ 1161790922 h 1161"/>
              <a:gd name="T30" fmla="*/ 191531964 w 679"/>
              <a:gd name="T31" fmla="*/ 1144150627 h 1161"/>
              <a:gd name="T32" fmla="*/ 216733538 w 679"/>
              <a:gd name="T33" fmla="*/ 1161790922 h 1161"/>
              <a:gd name="T34" fmla="*/ 234375434 w 679"/>
              <a:gd name="T35" fmla="*/ 1265118094 h 1161"/>
              <a:gd name="T36" fmla="*/ 191531964 w 679"/>
              <a:gd name="T37" fmla="*/ 1239916539 h 1161"/>
              <a:gd name="T38" fmla="*/ 173891656 w 679"/>
              <a:gd name="T39" fmla="*/ 1192032789 h 1161"/>
              <a:gd name="T40" fmla="*/ 161290075 w 679"/>
              <a:gd name="T41" fmla="*/ 1265118094 h 1161"/>
              <a:gd name="T42" fmla="*/ 168851341 w 679"/>
              <a:gd name="T43" fmla="*/ 1398685546 h 1161"/>
              <a:gd name="T44" fmla="*/ 246975427 w 679"/>
              <a:gd name="T45" fmla="*/ 1459169279 h 1161"/>
              <a:gd name="T46" fmla="*/ 211693223 w 679"/>
              <a:gd name="T47" fmla="*/ 1537294895 h 1161"/>
              <a:gd name="T48" fmla="*/ 241935112 w 679"/>
              <a:gd name="T49" fmla="*/ 1683463918 h 1161"/>
              <a:gd name="T50" fmla="*/ 259577008 w 679"/>
              <a:gd name="T51" fmla="*/ 1769149208 h 1161"/>
              <a:gd name="T52" fmla="*/ 350302675 w 679"/>
              <a:gd name="T53" fmla="*/ 1930439164 h 1161"/>
              <a:gd name="T54" fmla="*/ 337701094 w 679"/>
              <a:gd name="T55" fmla="*/ 1968240704 h 1161"/>
              <a:gd name="T56" fmla="*/ 367942983 w 679"/>
              <a:gd name="T57" fmla="*/ 2028724437 h 1161"/>
              <a:gd name="T58" fmla="*/ 337701094 w 679"/>
              <a:gd name="T59" fmla="*/ 2124490349 h 1161"/>
              <a:gd name="T60" fmla="*/ 398184872 w 679"/>
              <a:gd name="T61" fmla="*/ 2147483646 h 1161"/>
              <a:gd name="T62" fmla="*/ 561995898 w 679"/>
              <a:gd name="T63" fmla="*/ 2147483646 h 1161"/>
              <a:gd name="T64" fmla="*/ 657761880 w 679"/>
              <a:gd name="T65" fmla="*/ 2147483646 h 1161"/>
              <a:gd name="T66" fmla="*/ 761087541 w 679"/>
              <a:gd name="T67" fmla="*/ 2147483646 h 1161"/>
              <a:gd name="T68" fmla="*/ 761087541 w 679"/>
              <a:gd name="T69" fmla="*/ 2147483646 h 1161"/>
              <a:gd name="T70" fmla="*/ 859374474 w 679"/>
              <a:gd name="T71" fmla="*/ 2147483646 h 1161"/>
              <a:gd name="T72" fmla="*/ 955140456 w 679"/>
              <a:gd name="T73" fmla="*/ 2147483646 h 1161"/>
              <a:gd name="T74" fmla="*/ 960180770 w 679"/>
              <a:gd name="T75" fmla="*/ 2147483646 h 1161"/>
              <a:gd name="T76" fmla="*/ 967740449 w 679"/>
              <a:gd name="T77" fmla="*/ 2147483646 h 1161"/>
              <a:gd name="T78" fmla="*/ 972780764 w 679"/>
              <a:gd name="T79" fmla="*/ 2147483646 h 1161"/>
              <a:gd name="T80" fmla="*/ 1537296026 w 679"/>
              <a:gd name="T81" fmla="*/ 2147483646 h 1161"/>
              <a:gd name="T82" fmla="*/ 1572578229 w 679"/>
              <a:gd name="T83" fmla="*/ 2147483646 h 1161"/>
              <a:gd name="T84" fmla="*/ 1529736347 w 679"/>
              <a:gd name="T85" fmla="*/ 2147483646 h 1161"/>
              <a:gd name="T86" fmla="*/ 1537296026 w 679"/>
              <a:gd name="T87" fmla="*/ 2147483646 h 1161"/>
              <a:gd name="T88" fmla="*/ 1602820118 w 679"/>
              <a:gd name="T89" fmla="*/ 2147483646 h 1161"/>
              <a:gd name="T90" fmla="*/ 1675905477 w 679"/>
              <a:gd name="T91" fmla="*/ 2147483646 h 1161"/>
              <a:gd name="T92" fmla="*/ 1711187681 w 679"/>
              <a:gd name="T93" fmla="*/ 2147483646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79" h="1161">
                <a:moveTo>
                  <a:pt x="679" y="1000"/>
                </a:moveTo>
                <a:lnTo>
                  <a:pt x="674" y="992"/>
                </a:lnTo>
                <a:lnTo>
                  <a:pt x="670" y="990"/>
                </a:lnTo>
                <a:lnTo>
                  <a:pt x="665" y="978"/>
                </a:lnTo>
                <a:lnTo>
                  <a:pt x="662" y="971"/>
                </a:lnTo>
                <a:lnTo>
                  <a:pt x="662" y="959"/>
                </a:lnTo>
                <a:lnTo>
                  <a:pt x="655" y="947"/>
                </a:lnTo>
                <a:lnTo>
                  <a:pt x="655" y="942"/>
                </a:lnTo>
                <a:lnTo>
                  <a:pt x="655" y="937"/>
                </a:lnTo>
                <a:lnTo>
                  <a:pt x="655" y="920"/>
                </a:lnTo>
                <a:lnTo>
                  <a:pt x="305" y="404"/>
                </a:lnTo>
                <a:lnTo>
                  <a:pt x="384" y="86"/>
                </a:lnTo>
                <a:lnTo>
                  <a:pt x="67" y="0"/>
                </a:lnTo>
                <a:lnTo>
                  <a:pt x="62" y="5"/>
                </a:lnTo>
                <a:lnTo>
                  <a:pt x="57" y="19"/>
                </a:lnTo>
                <a:lnTo>
                  <a:pt x="62" y="33"/>
                </a:lnTo>
                <a:lnTo>
                  <a:pt x="60" y="62"/>
                </a:lnTo>
                <a:lnTo>
                  <a:pt x="52" y="74"/>
                </a:lnTo>
                <a:lnTo>
                  <a:pt x="45" y="81"/>
                </a:lnTo>
                <a:lnTo>
                  <a:pt x="43" y="94"/>
                </a:lnTo>
                <a:lnTo>
                  <a:pt x="43" y="101"/>
                </a:lnTo>
                <a:lnTo>
                  <a:pt x="12" y="134"/>
                </a:lnTo>
                <a:lnTo>
                  <a:pt x="2" y="151"/>
                </a:lnTo>
                <a:lnTo>
                  <a:pt x="2" y="163"/>
                </a:lnTo>
                <a:lnTo>
                  <a:pt x="0" y="168"/>
                </a:lnTo>
                <a:lnTo>
                  <a:pt x="2" y="180"/>
                </a:lnTo>
                <a:lnTo>
                  <a:pt x="4" y="190"/>
                </a:lnTo>
                <a:lnTo>
                  <a:pt x="9" y="194"/>
                </a:lnTo>
                <a:lnTo>
                  <a:pt x="12" y="202"/>
                </a:lnTo>
                <a:lnTo>
                  <a:pt x="14" y="206"/>
                </a:lnTo>
                <a:lnTo>
                  <a:pt x="24" y="231"/>
                </a:lnTo>
                <a:lnTo>
                  <a:pt x="26" y="252"/>
                </a:lnTo>
                <a:lnTo>
                  <a:pt x="24" y="259"/>
                </a:lnTo>
                <a:lnTo>
                  <a:pt x="16" y="269"/>
                </a:lnTo>
                <a:lnTo>
                  <a:pt x="9" y="293"/>
                </a:lnTo>
                <a:lnTo>
                  <a:pt x="12" y="303"/>
                </a:lnTo>
                <a:lnTo>
                  <a:pt x="14" y="312"/>
                </a:lnTo>
                <a:lnTo>
                  <a:pt x="7" y="322"/>
                </a:lnTo>
                <a:lnTo>
                  <a:pt x="19" y="355"/>
                </a:lnTo>
                <a:lnTo>
                  <a:pt x="26" y="370"/>
                </a:lnTo>
                <a:lnTo>
                  <a:pt x="43" y="389"/>
                </a:lnTo>
                <a:lnTo>
                  <a:pt x="43" y="428"/>
                </a:lnTo>
                <a:lnTo>
                  <a:pt x="36" y="440"/>
                </a:lnTo>
                <a:lnTo>
                  <a:pt x="48" y="444"/>
                </a:lnTo>
                <a:lnTo>
                  <a:pt x="62" y="461"/>
                </a:lnTo>
                <a:lnTo>
                  <a:pt x="74" y="466"/>
                </a:lnTo>
                <a:lnTo>
                  <a:pt x="76" y="461"/>
                </a:lnTo>
                <a:lnTo>
                  <a:pt x="76" y="454"/>
                </a:lnTo>
                <a:lnTo>
                  <a:pt x="86" y="447"/>
                </a:lnTo>
                <a:lnTo>
                  <a:pt x="88" y="447"/>
                </a:lnTo>
                <a:lnTo>
                  <a:pt x="86" y="461"/>
                </a:lnTo>
                <a:lnTo>
                  <a:pt x="88" y="473"/>
                </a:lnTo>
                <a:lnTo>
                  <a:pt x="93" y="492"/>
                </a:lnTo>
                <a:lnTo>
                  <a:pt x="93" y="502"/>
                </a:lnTo>
                <a:lnTo>
                  <a:pt x="91" y="507"/>
                </a:lnTo>
                <a:lnTo>
                  <a:pt x="79" y="497"/>
                </a:lnTo>
                <a:lnTo>
                  <a:pt x="76" y="492"/>
                </a:lnTo>
                <a:lnTo>
                  <a:pt x="76" y="478"/>
                </a:lnTo>
                <a:lnTo>
                  <a:pt x="74" y="473"/>
                </a:lnTo>
                <a:lnTo>
                  <a:pt x="69" y="473"/>
                </a:lnTo>
                <a:lnTo>
                  <a:pt x="67" y="490"/>
                </a:lnTo>
                <a:lnTo>
                  <a:pt x="62" y="492"/>
                </a:lnTo>
                <a:lnTo>
                  <a:pt x="64" y="502"/>
                </a:lnTo>
                <a:lnTo>
                  <a:pt x="62" y="507"/>
                </a:lnTo>
                <a:lnTo>
                  <a:pt x="62" y="543"/>
                </a:lnTo>
                <a:lnTo>
                  <a:pt x="67" y="555"/>
                </a:lnTo>
                <a:lnTo>
                  <a:pt x="79" y="567"/>
                </a:lnTo>
                <a:lnTo>
                  <a:pt x="93" y="574"/>
                </a:lnTo>
                <a:lnTo>
                  <a:pt x="98" y="579"/>
                </a:lnTo>
                <a:lnTo>
                  <a:pt x="98" y="598"/>
                </a:lnTo>
                <a:lnTo>
                  <a:pt x="88" y="608"/>
                </a:lnTo>
                <a:lnTo>
                  <a:pt x="84" y="610"/>
                </a:lnTo>
                <a:lnTo>
                  <a:pt x="79" y="615"/>
                </a:lnTo>
                <a:lnTo>
                  <a:pt x="76" y="641"/>
                </a:lnTo>
                <a:lnTo>
                  <a:pt x="96" y="668"/>
                </a:lnTo>
                <a:lnTo>
                  <a:pt x="96" y="678"/>
                </a:lnTo>
                <a:lnTo>
                  <a:pt x="100" y="687"/>
                </a:lnTo>
                <a:lnTo>
                  <a:pt x="103" y="702"/>
                </a:lnTo>
                <a:lnTo>
                  <a:pt x="129" y="747"/>
                </a:lnTo>
                <a:lnTo>
                  <a:pt x="139" y="754"/>
                </a:lnTo>
                <a:lnTo>
                  <a:pt x="139" y="766"/>
                </a:lnTo>
                <a:lnTo>
                  <a:pt x="136" y="766"/>
                </a:lnTo>
                <a:lnTo>
                  <a:pt x="134" y="769"/>
                </a:lnTo>
                <a:lnTo>
                  <a:pt x="134" y="781"/>
                </a:lnTo>
                <a:lnTo>
                  <a:pt x="144" y="786"/>
                </a:lnTo>
                <a:lnTo>
                  <a:pt x="148" y="800"/>
                </a:lnTo>
                <a:lnTo>
                  <a:pt x="146" y="805"/>
                </a:lnTo>
                <a:lnTo>
                  <a:pt x="144" y="817"/>
                </a:lnTo>
                <a:lnTo>
                  <a:pt x="139" y="836"/>
                </a:lnTo>
                <a:lnTo>
                  <a:pt x="134" y="843"/>
                </a:lnTo>
                <a:lnTo>
                  <a:pt x="134" y="851"/>
                </a:lnTo>
                <a:lnTo>
                  <a:pt x="144" y="860"/>
                </a:lnTo>
                <a:lnTo>
                  <a:pt x="158" y="872"/>
                </a:lnTo>
                <a:lnTo>
                  <a:pt x="172" y="872"/>
                </a:lnTo>
                <a:lnTo>
                  <a:pt x="211" y="889"/>
                </a:lnTo>
                <a:lnTo>
                  <a:pt x="223" y="891"/>
                </a:lnTo>
                <a:lnTo>
                  <a:pt x="237" y="903"/>
                </a:lnTo>
                <a:lnTo>
                  <a:pt x="247" y="925"/>
                </a:lnTo>
                <a:lnTo>
                  <a:pt x="261" y="940"/>
                </a:lnTo>
                <a:lnTo>
                  <a:pt x="273" y="944"/>
                </a:lnTo>
                <a:lnTo>
                  <a:pt x="295" y="947"/>
                </a:lnTo>
                <a:lnTo>
                  <a:pt x="302" y="956"/>
                </a:lnTo>
                <a:lnTo>
                  <a:pt x="302" y="961"/>
                </a:lnTo>
                <a:lnTo>
                  <a:pt x="305" y="968"/>
                </a:lnTo>
                <a:lnTo>
                  <a:pt x="302" y="978"/>
                </a:lnTo>
                <a:lnTo>
                  <a:pt x="307" y="985"/>
                </a:lnTo>
                <a:lnTo>
                  <a:pt x="321" y="985"/>
                </a:lnTo>
                <a:lnTo>
                  <a:pt x="341" y="1004"/>
                </a:lnTo>
                <a:lnTo>
                  <a:pt x="350" y="1019"/>
                </a:lnTo>
                <a:lnTo>
                  <a:pt x="360" y="1028"/>
                </a:lnTo>
                <a:lnTo>
                  <a:pt x="379" y="1067"/>
                </a:lnTo>
                <a:lnTo>
                  <a:pt x="379" y="1101"/>
                </a:lnTo>
                <a:lnTo>
                  <a:pt x="379" y="1105"/>
                </a:lnTo>
                <a:lnTo>
                  <a:pt x="381" y="1115"/>
                </a:lnTo>
                <a:lnTo>
                  <a:pt x="384" y="1115"/>
                </a:lnTo>
                <a:lnTo>
                  <a:pt x="386" y="1117"/>
                </a:lnTo>
                <a:lnTo>
                  <a:pt x="384" y="1117"/>
                </a:lnTo>
                <a:lnTo>
                  <a:pt x="381" y="1125"/>
                </a:lnTo>
                <a:lnTo>
                  <a:pt x="384" y="1134"/>
                </a:lnTo>
                <a:lnTo>
                  <a:pt x="386" y="1137"/>
                </a:lnTo>
                <a:lnTo>
                  <a:pt x="593" y="1158"/>
                </a:lnTo>
                <a:lnTo>
                  <a:pt x="607" y="1161"/>
                </a:lnTo>
                <a:lnTo>
                  <a:pt x="610" y="1161"/>
                </a:lnTo>
                <a:lnTo>
                  <a:pt x="619" y="1153"/>
                </a:lnTo>
                <a:lnTo>
                  <a:pt x="619" y="1146"/>
                </a:lnTo>
                <a:lnTo>
                  <a:pt x="624" y="1141"/>
                </a:lnTo>
                <a:lnTo>
                  <a:pt x="622" y="1137"/>
                </a:lnTo>
                <a:lnTo>
                  <a:pt x="610" y="1127"/>
                </a:lnTo>
                <a:lnTo>
                  <a:pt x="607" y="1120"/>
                </a:lnTo>
                <a:lnTo>
                  <a:pt x="610" y="1108"/>
                </a:lnTo>
                <a:lnTo>
                  <a:pt x="612" y="1101"/>
                </a:lnTo>
                <a:lnTo>
                  <a:pt x="610" y="1093"/>
                </a:lnTo>
                <a:lnTo>
                  <a:pt x="610" y="1089"/>
                </a:lnTo>
                <a:lnTo>
                  <a:pt x="619" y="1089"/>
                </a:lnTo>
                <a:lnTo>
                  <a:pt x="636" y="1067"/>
                </a:lnTo>
                <a:lnTo>
                  <a:pt x="643" y="1036"/>
                </a:lnTo>
                <a:lnTo>
                  <a:pt x="653" y="1024"/>
                </a:lnTo>
                <a:lnTo>
                  <a:pt x="665" y="1021"/>
                </a:lnTo>
                <a:lnTo>
                  <a:pt x="674" y="1012"/>
                </a:lnTo>
                <a:lnTo>
                  <a:pt x="679" y="1014"/>
                </a:lnTo>
                <a:lnTo>
                  <a:pt x="679" y="1009"/>
                </a:lnTo>
                <a:lnTo>
                  <a:pt x="679" y="100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56" name="Freeform 28">
            <a:extLst>
              <a:ext uri="{FF2B5EF4-FFF2-40B4-BE49-F238E27FC236}">
                <a16:creationId xmlns:a16="http://schemas.microsoft.com/office/drawing/2014/main" id="{C77F06CA-FD75-97CB-F6EA-6428E8B14464}"/>
              </a:ext>
            </a:extLst>
          </p:cNvPr>
          <p:cNvSpPr>
            <a:spLocks/>
          </p:cNvSpPr>
          <p:nvPr/>
        </p:nvSpPr>
        <p:spPr bwMode="auto">
          <a:xfrm>
            <a:off x="4421188" y="2030413"/>
            <a:ext cx="1087437" cy="903287"/>
          </a:xfrm>
          <a:custGeom>
            <a:avLst/>
            <a:gdLst>
              <a:gd name="T0" fmla="*/ 1544855865 w 685"/>
              <a:gd name="T1" fmla="*/ 889613870 h 569"/>
              <a:gd name="T2" fmla="*/ 1537294606 w 685"/>
              <a:gd name="T3" fmla="*/ 924896038 h 569"/>
              <a:gd name="T4" fmla="*/ 1403727180 w 685"/>
              <a:gd name="T5" fmla="*/ 1433967319 h 569"/>
              <a:gd name="T6" fmla="*/ 25201551 w 685"/>
              <a:gd name="T7" fmla="*/ 1083666588 h 569"/>
              <a:gd name="T8" fmla="*/ 0 w 685"/>
              <a:gd name="T9" fmla="*/ 1010581303 h 569"/>
              <a:gd name="T10" fmla="*/ 12601569 w 685"/>
              <a:gd name="T11" fmla="*/ 962699155 h 569"/>
              <a:gd name="T12" fmla="*/ 17641879 w 685"/>
              <a:gd name="T13" fmla="*/ 834170463 h 569"/>
              <a:gd name="T14" fmla="*/ 47883740 w 685"/>
              <a:gd name="T15" fmla="*/ 811489863 h 569"/>
              <a:gd name="T16" fmla="*/ 68044981 w 685"/>
              <a:gd name="T17" fmla="*/ 768646437 h 569"/>
              <a:gd name="T18" fmla="*/ 85685273 w 685"/>
              <a:gd name="T19" fmla="*/ 720764289 h 569"/>
              <a:gd name="T20" fmla="*/ 146168995 w 685"/>
              <a:gd name="T21" fmla="*/ 652719314 h 569"/>
              <a:gd name="T22" fmla="*/ 211693028 w 685"/>
              <a:gd name="T23" fmla="*/ 514111590 h 569"/>
              <a:gd name="T24" fmla="*/ 297378301 w 685"/>
              <a:gd name="T25" fmla="*/ 302418583 h 569"/>
              <a:gd name="T26" fmla="*/ 370463592 w 685"/>
              <a:gd name="T27" fmla="*/ 90725575 h 569"/>
              <a:gd name="T28" fmla="*/ 388103884 w 685"/>
              <a:gd name="T29" fmla="*/ 17640290 h 569"/>
              <a:gd name="T30" fmla="*/ 405745763 w 685"/>
              <a:gd name="T31" fmla="*/ 0 h 569"/>
              <a:gd name="T32" fmla="*/ 443547296 w 685"/>
              <a:gd name="T33" fmla="*/ 0 h 569"/>
              <a:gd name="T34" fmla="*/ 491431037 w 685"/>
              <a:gd name="T35" fmla="*/ 30241858 h 569"/>
              <a:gd name="T36" fmla="*/ 526713208 w 685"/>
              <a:gd name="T37" fmla="*/ 40322478 h 569"/>
              <a:gd name="T38" fmla="*/ 574595361 w 685"/>
              <a:gd name="T39" fmla="*/ 113406175 h 569"/>
              <a:gd name="T40" fmla="*/ 564514740 w 685"/>
              <a:gd name="T41" fmla="*/ 199091440 h 569"/>
              <a:gd name="T42" fmla="*/ 630038773 w 685"/>
              <a:gd name="T43" fmla="*/ 246975176 h 569"/>
              <a:gd name="T44" fmla="*/ 738406235 w 685"/>
              <a:gd name="T45" fmla="*/ 246975176 h 569"/>
              <a:gd name="T46" fmla="*/ 846772111 w 685"/>
              <a:gd name="T47" fmla="*/ 272176724 h 569"/>
              <a:gd name="T48" fmla="*/ 950099263 w 685"/>
              <a:gd name="T49" fmla="*/ 284776705 h 569"/>
              <a:gd name="T50" fmla="*/ 987900796 w 685"/>
              <a:gd name="T51" fmla="*/ 302418583 h 569"/>
              <a:gd name="T52" fmla="*/ 1058465138 w 685"/>
              <a:gd name="T53" fmla="*/ 307458892 h 569"/>
              <a:gd name="T54" fmla="*/ 1108868240 w 685"/>
              <a:gd name="T55" fmla="*/ 294857324 h 569"/>
              <a:gd name="T56" fmla="*/ 1156751981 w 685"/>
              <a:gd name="T57" fmla="*/ 294857324 h 569"/>
              <a:gd name="T58" fmla="*/ 1192034152 w 685"/>
              <a:gd name="T59" fmla="*/ 302418583 h 569"/>
              <a:gd name="T60" fmla="*/ 1234875995 w 685"/>
              <a:gd name="T61" fmla="*/ 307458892 h 569"/>
              <a:gd name="T62" fmla="*/ 1282759735 w 685"/>
              <a:gd name="T63" fmla="*/ 294857324 h 569"/>
              <a:gd name="T64" fmla="*/ 1665823309 w 685"/>
              <a:gd name="T65" fmla="*/ 410784448 h 569"/>
              <a:gd name="T66" fmla="*/ 1696065170 w 685"/>
              <a:gd name="T67" fmla="*/ 435985996 h 569"/>
              <a:gd name="T68" fmla="*/ 1726307031 w 685"/>
              <a:gd name="T69" fmla="*/ 488910042 h 569"/>
              <a:gd name="T70" fmla="*/ 1610379897 w 685"/>
              <a:gd name="T71" fmla="*/ 652719314 h 569"/>
              <a:gd name="T72" fmla="*/ 1592738018 w 685"/>
              <a:gd name="T73" fmla="*/ 690522430 h 569"/>
              <a:gd name="T74" fmla="*/ 1514614004 w 685"/>
              <a:gd name="T75" fmla="*/ 781248005 h 569"/>
              <a:gd name="T76" fmla="*/ 1514614004 w 685"/>
              <a:gd name="T77" fmla="*/ 829130154 h 569"/>
              <a:gd name="T78" fmla="*/ 1549896175 w 685"/>
              <a:gd name="T79" fmla="*/ 877013890 h 56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5" h="569">
                <a:moveTo>
                  <a:pt x="615" y="348"/>
                </a:moveTo>
                <a:lnTo>
                  <a:pt x="613" y="353"/>
                </a:lnTo>
                <a:lnTo>
                  <a:pt x="610" y="355"/>
                </a:lnTo>
                <a:lnTo>
                  <a:pt x="610" y="367"/>
                </a:lnTo>
                <a:lnTo>
                  <a:pt x="598" y="379"/>
                </a:lnTo>
                <a:lnTo>
                  <a:pt x="557" y="569"/>
                </a:lnTo>
                <a:lnTo>
                  <a:pt x="327" y="516"/>
                </a:lnTo>
                <a:lnTo>
                  <a:pt x="10" y="430"/>
                </a:lnTo>
                <a:lnTo>
                  <a:pt x="5" y="425"/>
                </a:lnTo>
                <a:lnTo>
                  <a:pt x="0" y="401"/>
                </a:lnTo>
                <a:lnTo>
                  <a:pt x="5" y="391"/>
                </a:lnTo>
                <a:lnTo>
                  <a:pt x="5" y="382"/>
                </a:lnTo>
                <a:lnTo>
                  <a:pt x="10" y="365"/>
                </a:lnTo>
                <a:lnTo>
                  <a:pt x="7" y="331"/>
                </a:lnTo>
                <a:lnTo>
                  <a:pt x="12" y="324"/>
                </a:lnTo>
                <a:lnTo>
                  <a:pt x="19" y="322"/>
                </a:lnTo>
                <a:lnTo>
                  <a:pt x="24" y="314"/>
                </a:lnTo>
                <a:lnTo>
                  <a:pt x="27" y="305"/>
                </a:lnTo>
                <a:lnTo>
                  <a:pt x="31" y="300"/>
                </a:lnTo>
                <a:lnTo>
                  <a:pt x="34" y="286"/>
                </a:lnTo>
                <a:lnTo>
                  <a:pt x="36" y="283"/>
                </a:lnTo>
                <a:lnTo>
                  <a:pt x="58" y="259"/>
                </a:lnTo>
                <a:lnTo>
                  <a:pt x="67" y="238"/>
                </a:lnTo>
                <a:lnTo>
                  <a:pt x="84" y="204"/>
                </a:lnTo>
                <a:lnTo>
                  <a:pt x="103" y="144"/>
                </a:lnTo>
                <a:lnTo>
                  <a:pt x="118" y="120"/>
                </a:lnTo>
                <a:lnTo>
                  <a:pt x="130" y="81"/>
                </a:lnTo>
                <a:lnTo>
                  <a:pt x="147" y="36"/>
                </a:lnTo>
                <a:lnTo>
                  <a:pt x="152" y="19"/>
                </a:lnTo>
                <a:lnTo>
                  <a:pt x="154" y="7"/>
                </a:lnTo>
                <a:lnTo>
                  <a:pt x="154" y="2"/>
                </a:lnTo>
                <a:lnTo>
                  <a:pt x="161" y="0"/>
                </a:lnTo>
                <a:lnTo>
                  <a:pt x="171" y="2"/>
                </a:lnTo>
                <a:lnTo>
                  <a:pt x="176" y="0"/>
                </a:lnTo>
                <a:lnTo>
                  <a:pt x="188" y="7"/>
                </a:lnTo>
                <a:lnTo>
                  <a:pt x="195" y="12"/>
                </a:lnTo>
                <a:lnTo>
                  <a:pt x="197" y="16"/>
                </a:lnTo>
                <a:lnTo>
                  <a:pt x="209" y="16"/>
                </a:lnTo>
                <a:lnTo>
                  <a:pt x="226" y="28"/>
                </a:lnTo>
                <a:lnTo>
                  <a:pt x="228" y="45"/>
                </a:lnTo>
                <a:lnTo>
                  <a:pt x="226" y="50"/>
                </a:lnTo>
                <a:lnTo>
                  <a:pt x="224" y="79"/>
                </a:lnTo>
                <a:lnTo>
                  <a:pt x="228" y="86"/>
                </a:lnTo>
                <a:lnTo>
                  <a:pt x="250" y="98"/>
                </a:lnTo>
                <a:lnTo>
                  <a:pt x="276" y="101"/>
                </a:lnTo>
                <a:lnTo>
                  <a:pt x="293" y="98"/>
                </a:lnTo>
                <a:lnTo>
                  <a:pt x="308" y="101"/>
                </a:lnTo>
                <a:lnTo>
                  <a:pt x="336" y="108"/>
                </a:lnTo>
                <a:lnTo>
                  <a:pt x="341" y="117"/>
                </a:lnTo>
                <a:lnTo>
                  <a:pt x="377" y="113"/>
                </a:lnTo>
                <a:lnTo>
                  <a:pt x="387" y="117"/>
                </a:lnTo>
                <a:lnTo>
                  <a:pt x="392" y="120"/>
                </a:lnTo>
                <a:lnTo>
                  <a:pt x="411" y="122"/>
                </a:lnTo>
                <a:lnTo>
                  <a:pt x="420" y="122"/>
                </a:lnTo>
                <a:lnTo>
                  <a:pt x="430" y="117"/>
                </a:lnTo>
                <a:lnTo>
                  <a:pt x="440" y="117"/>
                </a:lnTo>
                <a:lnTo>
                  <a:pt x="452" y="120"/>
                </a:lnTo>
                <a:lnTo>
                  <a:pt x="459" y="117"/>
                </a:lnTo>
                <a:lnTo>
                  <a:pt x="466" y="117"/>
                </a:lnTo>
                <a:lnTo>
                  <a:pt x="473" y="120"/>
                </a:lnTo>
                <a:lnTo>
                  <a:pt x="483" y="120"/>
                </a:lnTo>
                <a:lnTo>
                  <a:pt x="490" y="122"/>
                </a:lnTo>
                <a:lnTo>
                  <a:pt x="497" y="122"/>
                </a:lnTo>
                <a:lnTo>
                  <a:pt x="509" y="117"/>
                </a:lnTo>
                <a:lnTo>
                  <a:pt x="658" y="153"/>
                </a:lnTo>
                <a:lnTo>
                  <a:pt x="661" y="163"/>
                </a:lnTo>
                <a:lnTo>
                  <a:pt x="668" y="173"/>
                </a:lnTo>
                <a:lnTo>
                  <a:pt x="673" y="173"/>
                </a:lnTo>
                <a:lnTo>
                  <a:pt x="682" y="180"/>
                </a:lnTo>
                <a:lnTo>
                  <a:pt x="685" y="194"/>
                </a:lnTo>
                <a:lnTo>
                  <a:pt x="646" y="252"/>
                </a:lnTo>
                <a:lnTo>
                  <a:pt x="639" y="259"/>
                </a:lnTo>
                <a:lnTo>
                  <a:pt x="639" y="266"/>
                </a:lnTo>
                <a:lnTo>
                  <a:pt x="632" y="274"/>
                </a:lnTo>
                <a:lnTo>
                  <a:pt x="620" y="281"/>
                </a:lnTo>
                <a:lnTo>
                  <a:pt x="601" y="310"/>
                </a:lnTo>
                <a:lnTo>
                  <a:pt x="598" y="322"/>
                </a:lnTo>
                <a:lnTo>
                  <a:pt x="601" y="329"/>
                </a:lnTo>
                <a:lnTo>
                  <a:pt x="613" y="334"/>
                </a:lnTo>
                <a:lnTo>
                  <a:pt x="615" y="348"/>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57" name="Freeform 30">
            <a:extLst>
              <a:ext uri="{FF2B5EF4-FFF2-40B4-BE49-F238E27FC236}">
                <a16:creationId xmlns:a16="http://schemas.microsoft.com/office/drawing/2014/main" id="{001BF5A8-2A57-C573-7B0D-8B7C1A88D050}"/>
              </a:ext>
            </a:extLst>
          </p:cNvPr>
          <p:cNvSpPr>
            <a:spLocks/>
          </p:cNvSpPr>
          <p:nvPr/>
        </p:nvSpPr>
        <p:spPr bwMode="auto">
          <a:xfrm>
            <a:off x="8821738" y="3629025"/>
            <a:ext cx="990600" cy="506413"/>
          </a:xfrm>
          <a:custGeom>
            <a:avLst/>
            <a:gdLst>
              <a:gd name="T0" fmla="*/ 312499375 w 624"/>
              <a:gd name="T1" fmla="*/ 781249209 h 319"/>
              <a:gd name="T2" fmla="*/ 302418750 w 624"/>
              <a:gd name="T3" fmla="*/ 738405717 h 319"/>
              <a:gd name="T4" fmla="*/ 355342825 w 624"/>
              <a:gd name="T5" fmla="*/ 743446034 h 319"/>
              <a:gd name="T6" fmla="*/ 1262599075 w 624"/>
              <a:gd name="T7" fmla="*/ 647680002 h 319"/>
              <a:gd name="T8" fmla="*/ 1355844063 w 624"/>
              <a:gd name="T9" fmla="*/ 599797780 h 319"/>
              <a:gd name="T10" fmla="*/ 1403727825 w 624"/>
              <a:gd name="T11" fmla="*/ 549394605 h 319"/>
              <a:gd name="T12" fmla="*/ 1408768138 w 624"/>
              <a:gd name="T13" fmla="*/ 519152700 h 319"/>
              <a:gd name="T14" fmla="*/ 1433969700 w 624"/>
              <a:gd name="T15" fmla="*/ 483870478 h 319"/>
              <a:gd name="T16" fmla="*/ 1567537188 w 624"/>
              <a:gd name="T17" fmla="*/ 367943176 h 319"/>
              <a:gd name="T18" fmla="*/ 1554937200 w 624"/>
              <a:gd name="T19" fmla="*/ 350301271 h 319"/>
              <a:gd name="T20" fmla="*/ 1537295313 w 624"/>
              <a:gd name="T21" fmla="*/ 337701271 h 319"/>
              <a:gd name="T22" fmla="*/ 1507053438 w 624"/>
              <a:gd name="T23" fmla="*/ 320059366 h 319"/>
              <a:gd name="T24" fmla="*/ 1494453450 w 624"/>
              <a:gd name="T25" fmla="*/ 315019049 h 319"/>
              <a:gd name="T26" fmla="*/ 1421368125 w 624"/>
              <a:gd name="T27" fmla="*/ 216733651 h 319"/>
              <a:gd name="T28" fmla="*/ 1416327813 w 624"/>
              <a:gd name="T29" fmla="*/ 186491747 h 319"/>
              <a:gd name="T30" fmla="*/ 1408768138 w 624"/>
              <a:gd name="T31" fmla="*/ 126007937 h 319"/>
              <a:gd name="T32" fmla="*/ 1378526263 w 624"/>
              <a:gd name="T33" fmla="*/ 100806350 h 319"/>
              <a:gd name="T34" fmla="*/ 1335682813 w 624"/>
              <a:gd name="T35" fmla="*/ 65524127 h 319"/>
              <a:gd name="T36" fmla="*/ 1300400625 w 624"/>
              <a:gd name="T37" fmla="*/ 65524127 h 319"/>
              <a:gd name="T38" fmla="*/ 1275199063 w 624"/>
              <a:gd name="T39" fmla="*/ 83164445 h 319"/>
              <a:gd name="T40" fmla="*/ 1239916875 w 624"/>
              <a:gd name="T41" fmla="*/ 95766032 h 319"/>
              <a:gd name="T42" fmla="*/ 1192034700 w 624"/>
              <a:gd name="T43" fmla="*/ 83164445 h 319"/>
              <a:gd name="T44" fmla="*/ 1131550950 w 624"/>
              <a:gd name="T45" fmla="*/ 78124127 h 319"/>
              <a:gd name="T46" fmla="*/ 1050905950 w 624"/>
              <a:gd name="T47" fmla="*/ 65524127 h 319"/>
              <a:gd name="T48" fmla="*/ 997981875 w 624"/>
              <a:gd name="T49" fmla="*/ 0 h 319"/>
              <a:gd name="T50" fmla="*/ 960180325 w 624"/>
              <a:gd name="T51" fmla="*/ 10080635 h 319"/>
              <a:gd name="T52" fmla="*/ 919857825 w 624"/>
              <a:gd name="T53" fmla="*/ 0 h 319"/>
              <a:gd name="T54" fmla="*/ 912296563 w 624"/>
              <a:gd name="T55" fmla="*/ 35282222 h 319"/>
              <a:gd name="T56" fmla="*/ 919857825 w 624"/>
              <a:gd name="T57" fmla="*/ 95766032 h 319"/>
              <a:gd name="T58" fmla="*/ 864414388 w 624"/>
              <a:gd name="T59" fmla="*/ 126007937 h 319"/>
              <a:gd name="T60" fmla="*/ 808970950 w 624"/>
              <a:gd name="T61" fmla="*/ 131048254 h 319"/>
              <a:gd name="T62" fmla="*/ 725805000 w 624"/>
              <a:gd name="T63" fmla="*/ 277217461 h 319"/>
              <a:gd name="T64" fmla="*/ 657761575 w 624"/>
              <a:gd name="T65" fmla="*/ 332660953 h 319"/>
              <a:gd name="T66" fmla="*/ 622479388 w 624"/>
              <a:gd name="T67" fmla="*/ 302419049 h 319"/>
              <a:gd name="T68" fmla="*/ 592237513 w 624"/>
              <a:gd name="T69" fmla="*/ 375502858 h 319"/>
              <a:gd name="T70" fmla="*/ 556955325 w 624"/>
              <a:gd name="T71" fmla="*/ 375502858 h 319"/>
              <a:gd name="T72" fmla="*/ 501511888 w 624"/>
              <a:gd name="T73" fmla="*/ 367943176 h 319"/>
              <a:gd name="T74" fmla="*/ 476310325 w 624"/>
              <a:gd name="T75" fmla="*/ 410785081 h 319"/>
              <a:gd name="T76" fmla="*/ 403225000 w 624"/>
              <a:gd name="T77" fmla="*/ 380543176 h 319"/>
              <a:gd name="T78" fmla="*/ 312499375 w 624"/>
              <a:gd name="T79" fmla="*/ 393144763 h 319"/>
              <a:gd name="T80" fmla="*/ 312499375 w 624"/>
              <a:gd name="T81" fmla="*/ 423386668 h 319"/>
              <a:gd name="T82" fmla="*/ 277217188 w 624"/>
              <a:gd name="T83" fmla="*/ 428426986 h 319"/>
              <a:gd name="T84" fmla="*/ 282257500 w 624"/>
              <a:gd name="T85" fmla="*/ 428426986 h 319"/>
              <a:gd name="T86" fmla="*/ 272176875 w 624"/>
              <a:gd name="T87" fmla="*/ 466228573 h 319"/>
              <a:gd name="T88" fmla="*/ 259576888 w 624"/>
              <a:gd name="T89" fmla="*/ 476309208 h 319"/>
              <a:gd name="T90" fmla="*/ 277217188 w 624"/>
              <a:gd name="T91" fmla="*/ 514112383 h 319"/>
              <a:gd name="T92" fmla="*/ 191531875 w 624"/>
              <a:gd name="T93" fmla="*/ 539313970 h 319"/>
              <a:gd name="T94" fmla="*/ 211693125 w 624"/>
              <a:gd name="T95" fmla="*/ 622478415 h 319"/>
              <a:gd name="T96" fmla="*/ 156249688 w 624"/>
              <a:gd name="T97" fmla="*/ 617438097 h 319"/>
              <a:gd name="T98" fmla="*/ 90725625 w 624"/>
              <a:gd name="T99" fmla="*/ 599797780 h 319"/>
              <a:gd name="T100" fmla="*/ 52924075 w 624"/>
              <a:gd name="T101" fmla="*/ 660281589 h 319"/>
              <a:gd name="T102" fmla="*/ 65524063 w 624"/>
              <a:gd name="T103" fmla="*/ 665321907 h 319"/>
              <a:gd name="T104" fmla="*/ 83165950 w 624"/>
              <a:gd name="T105" fmla="*/ 700604129 h 319"/>
              <a:gd name="T106" fmla="*/ 47883763 w 624"/>
              <a:gd name="T107" fmla="*/ 781249209 h 319"/>
              <a:gd name="T108" fmla="*/ 10080625 w 624"/>
              <a:gd name="T109" fmla="*/ 786289526 h 31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24" h="319">
                <a:moveTo>
                  <a:pt x="0" y="319"/>
                </a:moveTo>
                <a:lnTo>
                  <a:pt x="124" y="310"/>
                </a:lnTo>
                <a:lnTo>
                  <a:pt x="124" y="298"/>
                </a:lnTo>
                <a:lnTo>
                  <a:pt x="120" y="293"/>
                </a:lnTo>
                <a:lnTo>
                  <a:pt x="134" y="290"/>
                </a:lnTo>
                <a:lnTo>
                  <a:pt x="141" y="295"/>
                </a:lnTo>
                <a:lnTo>
                  <a:pt x="492" y="262"/>
                </a:lnTo>
                <a:lnTo>
                  <a:pt x="501" y="257"/>
                </a:lnTo>
                <a:lnTo>
                  <a:pt x="506" y="252"/>
                </a:lnTo>
                <a:lnTo>
                  <a:pt x="538" y="238"/>
                </a:lnTo>
                <a:lnTo>
                  <a:pt x="540" y="230"/>
                </a:lnTo>
                <a:lnTo>
                  <a:pt x="557" y="218"/>
                </a:lnTo>
                <a:lnTo>
                  <a:pt x="557" y="211"/>
                </a:lnTo>
                <a:lnTo>
                  <a:pt x="559" y="206"/>
                </a:lnTo>
                <a:lnTo>
                  <a:pt x="569" y="201"/>
                </a:lnTo>
                <a:lnTo>
                  <a:pt x="569" y="192"/>
                </a:lnTo>
                <a:lnTo>
                  <a:pt x="578" y="185"/>
                </a:lnTo>
                <a:lnTo>
                  <a:pt x="622" y="146"/>
                </a:lnTo>
                <a:lnTo>
                  <a:pt x="624" y="139"/>
                </a:lnTo>
                <a:lnTo>
                  <a:pt x="617" y="139"/>
                </a:lnTo>
                <a:lnTo>
                  <a:pt x="612" y="134"/>
                </a:lnTo>
                <a:lnTo>
                  <a:pt x="610" y="134"/>
                </a:lnTo>
                <a:lnTo>
                  <a:pt x="607" y="132"/>
                </a:lnTo>
                <a:lnTo>
                  <a:pt x="598" y="127"/>
                </a:lnTo>
                <a:lnTo>
                  <a:pt x="595" y="127"/>
                </a:lnTo>
                <a:lnTo>
                  <a:pt x="593" y="125"/>
                </a:lnTo>
                <a:lnTo>
                  <a:pt x="581" y="108"/>
                </a:lnTo>
                <a:lnTo>
                  <a:pt x="564" y="86"/>
                </a:lnTo>
                <a:lnTo>
                  <a:pt x="562" y="81"/>
                </a:lnTo>
                <a:lnTo>
                  <a:pt x="562" y="74"/>
                </a:lnTo>
                <a:lnTo>
                  <a:pt x="562" y="64"/>
                </a:lnTo>
                <a:lnTo>
                  <a:pt x="559" y="50"/>
                </a:lnTo>
                <a:lnTo>
                  <a:pt x="557" y="48"/>
                </a:lnTo>
                <a:lnTo>
                  <a:pt x="547" y="40"/>
                </a:lnTo>
                <a:lnTo>
                  <a:pt x="538" y="38"/>
                </a:lnTo>
                <a:lnTo>
                  <a:pt x="530" y="26"/>
                </a:lnTo>
                <a:lnTo>
                  <a:pt x="526" y="19"/>
                </a:lnTo>
                <a:lnTo>
                  <a:pt x="516" y="26"/>
                </a:lnTo>
                <a:lnTo>
                  <a:pt x="513" y="31"/>
                </a:lnTo>
                <a:lnTo>
                  <a:pt x="506" y="33"/>
                </a:lnTo>
                <a:lnTo>
                  <a:pt x="506" y="36"/>
                </a:lnTo>
                <a:lnTo>
                  <a:pt x="492" y="38"/>
                </a:lnTo>
                <a:lnTo>
                  <a:pt x="477" y="33"/>
                </a:lnTo>
                <a:lnTo>
                  <a:pt x="473" y="33"/>
                </a:lnTo>
                <a:lnTo>
                  <a:pt x="465" y="43"/>
                </a:lnTo>
                <a:lnTo>
                  <a:pt x="449" y="31"/>
                </a:lnTo>
                <a:lnTo>
                  <a:pt x="429" y="31"/>
                </a:lnTo>
                <a:lnTo>
                  <a:pt x="417" y="26"/>
                </a:lnTo>
                <a:lnTo>
                  <a:pt x="413" y="12"/>
                </a:lnTo>
                <a:lnTo>
                  <a:pt x="396" y="0"/>
                </a:lnTo>
                <a:lnTo>
                  <a:pt x="386" y="4"/>
                </a:lnTo>
                <a:lnTo>
                  <a:pt x="381" y="4"/>
                </a:lnTo>
                <a:lnTo>
                  <a:pt x="372" y="0"/>
                </a:lnTo>
                <a:lnTo>
                  <a:pt x="365" y="0"/>
                </a:lnTo>
                <a:lnTo>
                  <a:pt x="362" y="7"/>
                </a:lnTo>
                <a:lnTo>
                  <a:pt x="362" y="14"/>
                </a:lnTo>
                <a:lnTo>
                  <a:pt x="367" y="31"/>
                </a:lnTo>
                <a:lnTo>
                  <a:pt x="365" y="38"/>
                </a:lnTo>
                <a:lnTo>
                  <a:pt x="355" y="40"/>
                </a:lnTo>
                <a:lnTo>
                  <a:pt x="343" y="50"/>
                </a:lnTo>
                <a:lnTo>
                  <a:pt x="329" y="48"/>
                </a:lnTo>
                <a:lnTo>
                  <a:pt x="321" y="52"/>
                </a:lnTo>
                <a:lnTo>
                  <a:pt x="321" y="67"/>
                </a:lnTo>
                <a:lnTo>
                  <a:pt x="288" y="110"/>
                </a:lnTo>
                <a:lnTo>
                  <a:pt x="283" y="132"/>
                </a:lnTo>
                <a:lnTo>
                  <a:pt x="261" y="132"/>
                </a:lnTo>
                <a:lnTo>
                  <a:pt x="252" y="120"/>
                </a:lnTo>
                <a:lnTo>
                  <a:pt x="247" y="120"/>
                </a:lnTo>
                <a:lnTo>
                  <a:pt x="242" y="127"/>
                </a:lnTo>
                <a:lnTo>
                  <a:pt x="235" y="149"/>
                </a:lnTo>
                <a:lnTo>
                  <a:pt x="228" y="153"/>
                </a:lnTo>
                <a:lnTo>
                  <a:pt x="221" y="149"/>
                </a:lnTo>
                <a:lnTo>
                  <a:pt x="213" y="141"/>
                </a:lnTo>
                <a:lnTo>
                  <a:pt x="199" y="146"/>
                </a:lnTo>
                <a:lnTo>
                  <a:pt x="194" y="163"/>
                </a:lnTo>
                <a:lnTo>
                  <a:pt x="189" y="163"/>
                </a:lnTo>
                <a:lnTo>
                  <a:pt x="187" y="161"/>
                </a:lnTo>
                <a:lnTo>
                  <a:pt x="160" y="151"/>
                </a:lnTo>
                <a:lnTo>
                  <a:pt x="141" y="158"/>
                </a:lnTo>
                <a:lnTo>
                  <a:pt x="124" y="156"/>
                </a:lnTo>
                <a:lnTo>
                  <a:pt x="122" y="163"/>
                </a:lnTo>
                <a:lnTo>
                  <a:pt x="124" y="168"/>
                </a:lnTo>
                <a:lnTo>
                  <a:pt x="117" y="170"/>
                </a:lnTo>
                <a:lnTo>
                  <a:pt x="110" y="170"/>
                </a:lnTo>
                <a:lnTo>
                  <a:pt x="112" y="170"/>
                </a:lnTo>
                <a:lnTo>
                  <a:pt x="108" y="175"/>
                </a:lnTo>
                <a:lnTo>
                  <a:pt x="108" y="185"/>
                </a:lnTo>
                <a:lnTo>
                  <a:pt x="103" y="187"/>
                </a:lnTo>
                <a:lnTo>
                  <a:pt x="103" y="189"/>
                </a:lnTo>
                <a:lnTo>
                  <a:pt x="112" y="201"/>
                </a:lnTo>
                <a:lnTo>
                  <a:pt x="110" y="204"/>
                </a:lnTo>
                <a:lnTo>
                  <a:pt x="84" y="211"/>
                </a:lnTo>
                <a:lnTo>
                  <a:pt x="76" y="214"/>
                </a:lnTo>
                <a:lnTo>
                  <a:pt x="79" y="226"/>
                </a:lnTo>
                <a:lnTo>
                  <a:pt x="84" y="247"/>
                </a:lnTo>
                <a:lnTo>
                  <a:pt x="72" y="252"/>
                </a:lnTo>
                <a:lnTo>
                  <a:pt x="62" y="245"/>
                </a:lnTo>
                <a:lnTo>
                  <a:pt x="50" y="240"/>
                </a:lnTo>
                <a:lnTo>
                  <a:pt x="36" y="238"/>
                </a:lnTo>
                <a:lnTo>
                  <a:pt x="26" y="242"/>
                </a:lnTo>
                <a:lnTo>
                  <a:pt x="21" y="262"/>
                </a:lnTo>
                <a:lnTo>
                  <a:pt x="24" y="264"/>
                </a:lnTo>
                <a:lnTo>
                  <a:pt x="26" y="264"/>
                </a:lnTo>
                <a:lnTo>
                  <a:pt x="31" y="269"/>
                </a:lnTo>
                <a:lnTo>
                  <a:pt x="33" y="278"/>
                </a:lnTo>
                <a:lnTo>
                  <a:pt x="24" y="305"/>
                </a:lnTo>
                <a:lnTo>
                  <a:pt x="19" y="310"/>
                </a:lnTo>
                <a:lnTo>
                  <a:pt x="16" y="307"/>
                </a:lnTo>
                <a:lnTo>
                  <a:pt x="4" y="312"/>
                </a:lnTo>
                <a:lnTo>
                  <a:pt x="0" y="319"/>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58" name="Freeform 31">
            <a:extLst>
              <a:ext uri="{FF2B5EF4-FFF2-40B4-BE49-F238E27FC236}">
                <a16:creationId xmlns:a16="http://schemas.microsoft.com/office/drawing/2014/main" id="{32173BA5-839C-401F-D258-0F152743814F}"/>
              </a:ext>
            </a:extLst>
          </p:cNvPr>
          <p:cNvSpPr>
            <a:spLocks/>
          </p:cNvSpPr>
          <p:nvPr/>
        </p:nvSpPr>
        <p:spPr bwMode="auto">
          <a:xfrm>
            <a:off x="10891838" y="1843088"/>
            <a:ext cx="495300" cy="793750"/>
          </a:xfrm>
          <a:custGeom>
            <a:avLst/>
            <a:gdLst>
              <a:gd name="T0" fmla="*/ 151209375 w 312"/>
              <a:gd name="T1" fmla="*/ 1131550950 h 500"/>
              <a:gd name="T2" fmla="*/ 151209375 w 312"/>
              <a:gd name="T3" fmla="*/ 1161792825 h 500"/>
              <a:gd name="T4" fmla="*/ 191531875 w 312"/>
              <a:gd name="T5" fmla="*/ 1199594375 h 500"/>
              <a:gd name="T6" fmla="*/ 204133450 w 312"/>
              <a:gd name="T7" fmla="*/ 1217236263 h 500"/>
              <a:gd name="T8" fmla="*/ 229335013 w 312"/>
              <a:gd name="T9" fmla="*/ 1260078125 h 500"/>
              <a:gd name="T10" fmla="*/ 234375325 w 312"/>
              <a:gd name="T11" fmla="*/ 1222276575 h 500"/>
              <a:gd name="T12" fmla="*/ 259576888 w 312"/>
              <a:gd name="T13" fmla="*/ 1156752513 h 500"/>
              <a:gd name="T14" fmla="*/ 289818763 w 312"/>
              <a:gd name="T15" fmla="*/ 1088707500 h 500"/>
              <a:gd name="T16" fmla="*/ 277217188 w 312"/>
              <a:gd name="T17" fmla="*/ 1071067200 h 500"/>
              <a:gd name="T18" fmla="*/ 320060638 w 312"/>
              <a:gd name="T19" fmla="*/ 992941563 h 500"/>
              <a:gd name="T20" fmla="*/ 337700938 w 312"/>
              <a:gd name="T21" fmla="*/ 1023183438 h 500"/>
              <a:gd name="T22" fmla="*/ 350302513 w 312"/>
              <a:gd name="T23" fmla="*/ 1023183438 h 500"/>
              <a:gd name="T24" fmla="*/ 355342825 w 312"/>
              <a:gd name="T25" fmla="*/ 987901250 h 500"/>
              <a:gd name="T26" fmla="*/ 410786263 w 312"/>
              <a:gd name="T27" fmla="*/ 962699688 h 500"/>
              <a:gd name="T28" fmla="*/ 415826575 w 312"/>
              <a:gd name="T29" fmla="*/ 937498125 h 500"/>
              <a:gd name="T30" fmla="*/ 446068450 w 312"/>
              <a:gd name="T31" fmla="*/ 932457813 h 500"/>
              <a:gd name="T32" fmla="*/ 466229700 w 312"/>
              <a:gd name="T33" fmla="*/ 889615950 h 500"/>
              <a:gd name="T34" fmla="*/ 483870000 w 312"/>
              <a:gd name="T35" fmla="*/ 834172513 h 500"/>
              <a:gd name="T36" fmla="*/ 496471575 w 312"/>
              <a:gd name="T37" fmla="*/ 816530625 h 500"/>
              <a:gd name="T38" fmla="*/ 536794075 w 312"/>
              <a:gd name="T39" fmla="*/ 816530625 h 500"/>
              <a:gd name="T40" fmla="*/ 556955325 w 312"/>
              <a:gd name="T41" fmla="*/ 773688763 h 500"/>
              <a:gd name="T42" fmla="*/ 579635938 w 312"/>
              <a:gd name="T43" fmla="*/ 743446888 h 500"/>
              <a:gd name="T44" fmla="*/ 635079375 w 312"/>
              <a:gd name="T45" fmla="*/ 768648450 h 500"/>
              <a:gd name="T46" fmla="*/ 688003450 w 312"/>
              <a:gd name="T47" fmla="*/ 703124388 h 500"/>
              <a:gd name="T48" fmla="*/ 738406575 w 312"/>
              <a:gd name="T49" fmla="*/ 647680950 h 500"/>
              <a:gd name="T50" fmla="*/ 756046875 w 312"/>
              <a:gd name="T51" fmla="*/ 642640638 h 500"/>
              <a:gd name="T52" fmla="*/ 786288750 w 312"/>
              <a:gd name="T53" fmla="*/ 604837500 h 500"/>
              <a:gd name="T54" fmla="*/ 761087188 w 312"/>
              <a:gd name="T55" fmla="*/ 582156888 h 500"/>
              <a:gd name="T56" fmla="*/ 748487200 w 312"/>
              <a:gd name="T57" fmla="*/ 582156888 h 500"/>
              <a:gd name="T58" fmla="*/ 761087188 w 312"/>
              <a:gd name="T59" fmla="*/ 556955325 h 500"/>
              <a:gd name="T60" fmla="*/ 748487200 w 312"/>
              <a:gd name="T61" fmla="*/ 509071563 h 500"/>
              <a:gd name="T62" fmla="*/ 713205013 w 312"/>
              <a:gd name="T63" fmla="*/ 501511888 h 500"/>
              <a:gd name="T64" fmla="*/ 688003450 w 312"/>
              <a:gd name="T65" fmla="*/ 514111875 h 500"/>
              <a:gd name="T66" fmla="*/ 652721263 w 312"/>
              <a:gd name="T67" fmla="*/ 435987825 h 500"/>
              <a:gd name="T68" fmla="*/ 657761575 w 312"/>
              <a:gd name="T69" fmla="*/ 418345938 h 500"/>
              <a:gd name="T70" fmla="*/ 635079375 w 312"/>
              <a:gd name="T71" fmla="*/ 410786263 h 500"/>
              <a:gd name="T72" fmla="*/ 604837500 w 312"/>
              <a:gd name="T73" fmla="*/ 405745950 h 500"/>
              <a:gd name="T74" fmla="*/ 574595625 w 312"/>
              <a:gd name="T75" fmla="*/ 398184688 h 500"/>
              <a:gd name="T76" fmla="*/ 561995638 w 312"/>
              <a:gd name="T77" fmla="*/ 345262200 h 500"/>
              <a:gd name="T78" fmla="*/ 385584700 w 312"/>
              <a:gd name="T79" fmla="*/ 0 h 500"/>
              <a:gd name="T80" fmla="*/ 342741250 w 312"/>
              <a:gd name="T81" fmla="*/ 0 h 500"/>
              <a:gd name="T82" fmla="*/ 332660625 w 312"/>
              <a:gd name="T83" fmla="*/ 22682200 h 500"/>
              <a:gd name="T84" fmla="*/ 289818763 w 312"/>
              <a:gd name="T85" fmla="*/ 42843450 h 500"/>
              <a:gd name="T86" fmla="*/ 234375325 w 312"/>
              <a:gd name="T87" fmla="*/ 78125638 h 500"/>
              <a:gd name="T88" fmla="*/ 221773750 w 312"/>
              <a:gd name="T89" fmla="*/ 30241875 h 500"/>
              <a:gd name="T90" fmla="*/ 199093138 w 312"/>
              <a:gd name="T91" fmla="*/ 17641888 h 500"/>
              <a:gd name="T92" fmla="*/ 100806250 w 312"/>
              <a:gd name="T93" fmla="*/ 259576888 h 500"/>
              <a:gd name="T94" fmla="*/ 108367513 w 312"/>
              <a:gd name="T95" fmla="*/ 307459063 h 500"/>
              <a:gd name="T96" fmla="*/ 100806250 w 312"/>
              <a:gd name="T97" fmla="*/ 350302513 h 500"/>
              <a:gd name="T98" fmla="*/ 83165950 w 312"/>
              <a:gd name="T99" fmla="*/ 380544388 h 500"/>
              <a:gd name="T100" fmla="*/ 95765938 w 312"/>
              <a:gd name="T101" fmla="*/ 509071563 h 500"/>
              <a:gd name="T102" fmla="*/ 60483750 w 312"/>
              <a:gd name="T103" fmla="*/ 574595625 h 500"/>
              <a:gd name="T104" fmla="*/ 70564375 w 312"/>
              <a:gd name="T105" fmla="*/ 622479388 h 500"/>
              <a:gd name="T106" fmla="*/ 47883763 w 312"/>
              <a:gd name="T107" fmla="*/ 630039063 h 500"/>
              <a:gd name="T108" fmla="*/ 47883763 w 312"/>
              <a:gd name="T109" fmla="*/ 665321250 h 500"/>
              <a:gd name="T110" fmla="*/ 17641888 w 312"/>
              <a:gd name="T111" fmla="*/ 660280938 h 5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2" h="500">
                <a:moveTo>
                  <a:pt x="0" y="269"/>
                </a:moveTo>
                <a:lnTo>
                  <a:pt x="60" y="449"/>
                </a:lnTo>
                <a:lnTo>
                  <a:pt x="62" y="452"/>
                </a:lnTo>
                <a:lnTo>
                  <a:pt x="60" y="461"/>
                </a:lnTo>
                <a:lnTo>
                  <a:pt x="62" y="464"/>
                </a:lnTo>
                <a:lnTo>
                  <a:pt x="76" y="476"/>
                </a:lnTo>
                <a:lnTo>
                  <a:pt x="79" y="476"/>
                </a:lnTo>
                <a:lnTo>
                  <a:pt x="81" y="483"/>
                </a:lnTo>
                <a:lnTo>
                  <a:pt x="81" y="485"/>
                </a:lnTo>
                <a:lnTo>
                  <a:pt x="91" y="500"/>
                </a:lnTo>
                <a:lnTo>
                  <a:pt x="91" y="497"/>
                </a:lnTo>
                <a:lnTo>
                  <a:pt x="93" y="485"/>
                </a:lnTo>
                <a:lnTo>
                  <a:pt x="96" y="473"/>
                </a:lnTo>
                <a:lnTo>
                  <a:pt x="103" y="459"/>
                </a:lnTo>
                <a:lnTo>
                  <a:pt x="105" y="440"/>
                </a:lnTo>
                <a:lnTo>
                  <a:pt x="115" y="432"/>
                </a:lnTo>
                <a:lnTo>
                  <a:pt x="115" y="428"/>
                </a:lnTo>
                <a:lnTo>
                  <a:pt x="110" y="425"/>
                </a:lnTo>
                <a:lnTo>
                  <a:pt x="108" y="413"/>
                </a:lnTo>
                <a:lnTo>
                  <a:pt x="127" y="394"/>
                </a:lnTo>
                <a:lnTo>
                  <a:pt x="129" y="396"/>
                </a:lnTo>
                <a:lnTo>
                  <a:pt x="134" y="406"/>
                </a:lnTo>
                <a:lnTo>
                  <a:pt x="136" y="408"/>
                </a:lnTo>
                <a:lnTo>
                  <a:pt x="139" y="406"/>
                </a:lnTo>
                <a:lnTo>
                  <a:pt x="139" y="396"/>
                </a:lnTo>
                <a:lnTo>
                  <a:pt x="141" y="392"/>
                </a:lnTo>
                <a:lnTo>
                  <a:pt x="156" y="389"/>
                </a:lnTo>
                <a:lnTo>
                  <a:pt x="163" y="382"/>
                </a:lnTo>
                <a:lnTo>
                  <a:pt x="163" y="375"/>
                </a:lnTo>
                <a:lnTo>
                  <a:pt x="165" y="372"/>
                </a:lnTo>
                <a:lnTo>
                  <a:pt x="172" y="372"/>
                </a:lnTo>
                <a:lnTo>
                  <a:pt x="177" y="370"/>
                </a:lnTo>
                <a:lnTo>
                  <a:pt x="180" y="365"/>
                </a:lnTo>
                <a:lnTo>
                  <a:pt x="185" y="353"/>
                </a:lnTo>
                <a:lnTo>
                  <a:pt x="182" y="341"/>
                </a:lnTo>
                <a:lnTo>
                  <a:pt x="192" y="331"/>
                </a:lnTo>
                <a:lnTo>
                  <a:pt x="192" y="324"/>
                </a:lnTo>
                <a:lnTo>
                  <a:pt x="197" y="324"/>
                </a:lnTo>
                <a:lnTo>
                  <a:pt x="209" y="327"/>
                </a:lnTo>
                <a:lnTo>
                  <a:pt x="213" y="324"/>
                </a:lnTo>
                <a:lnTo>
                  <a:pt x="216" y="317"/>
                </a:lnTo>
                <a:lnTo>
                  <a:pt x="221" y="307"/>
                </a:lnTo>
                <a:lnTo>
                  <a:pt x="225" y="307"/>
                </a:lnTo>
                <a:lnTo>
                  <a:pt x="230" y="295"/>
                </a:lnTo>
                <a:lnTo>
                  <a:pt x="242" y="295"/>
                </a:lnTo>
                <a:lnTo>
                  <a:pt x="252" y="305"/>
                </a:lnTo>
                <a:lnTo>
                  <a:pt x="264" y="283"/>
                </a:lnTo>
                <a:lnTo>
                  <a:pt x="273" y="279"/>
                </a:lnTo>
                <a:lnTo>
                  <a:pt x="288" y="264"/>
                </a:lnTo>
                <a:lnTo>
                  <a:pt x="293" y="257"/>
                </a:lnTo>
                <a:lnTo>
                  <a:pt x="295" y="255"/>
                </a:lnTo>
                <a:lnTo>
                  <a:pt x="300" y="255"/>
                </a:lnTo>
                <a:lnTo>
                  <a:pt x="307" y="250"/>
                </a:lnTo>
                <a:lnTo>
                  <a:pt x="312" y="240"/>
                </a:lnTo>
                <a:lnTo>
                  <a:pt x="309" y="235"/>
                </a:lnTo>
                <a:lnTo>
                  <a:pt x="302" y="231"/>
                </a:lnTo>
                <a:lnTo>
                  <a:pt x="302" y="233"/>
                </a:lnTo>
                <a:lnTo>
                  <a:pt x="297" y="231"/>
                </a:lnTo>
                <a:lnTo>
                  <a:pt x="300" y="223"/>
                </a:lnTo>
                <a:lnTo>
                  <a:pt x="302" y="221"/>
                </a:lnTo>
                <a:lnTo>
                  <a:pt x="302" y="216"/>
                </a:lnTo>
                <a:lnTo>
                  <a:pt x="297" y="202"/>
                </a:lnTo>
                <a:lnTo>
                  <a:pt x="288" y="197"/>
                </a:lnTo>
                <a:lnTo>
                  <a:pt x="283" y="199"/>
                </a:lnTo>
                <a:lnTo>
                  <a:pt x="281" y="202"/>
                </a:lnTo>
                <a:lnTo>
                  <a:pt x="273" y="204"/>
                </a:lnTo>
                <a:lnTo>
                  <a:pt x="266" y="202"/>
                </a:lnTo>
                <a:lnTo>
                  <a:pt x="259" y="173"/>
                </a:lnTo>
                <a:lnTo>
                  <a:pt x="261" y="170"/>
                </a:lnTo>
                <a:lnTo>
                  <a:pt x="261" y="166"/>
                </a:lnTo>
                <a:lnTo>
                  <a:pt x="259" y="163"/>
                </a:lnTo>
                <a:lnTo>
                  <a:pt x="252" y="163"/>
                </a:lnTo>
                <a:lnTo>
                  <a:pt x="249" y="166"/>
                </a:lnTo>
                <a:lnTo>
                  <a:pt x="240" y="161"/>
                </a:lnTo>
                <a:lnTo>
                  <a:pt x="233" y="161"/>
                </a:lnTo>
                <a:lnTo>
                  <a:pt x="228" y="158"/>
                </a:lnTo>
                <a:lnTo>
                  <a:pt x="223" y="142"/>
                </a:lnTo>
                <a:lnTo>
                  <a:pt x="223" y="137"/>
                </a:lnTo>
                <a:lnTo>
                  <a:pt x="187" y="21"/>
                </a:lnTo>
                <a:lnTo>
                  <a:pt x="153" y="0"/>
                </a:lnTo>
                <a:lnTo>
                  <a:pt x="144" y="0"/>
                </a:lnTo>
                <a:lnTo>
                  <a:pt x="136" y="0"/>
                </a:lnTo>
                <a:lnTo>
                  <a:pt x="134" y="5"/>
                </a:lnTo>
                <a:lnTo>
                  <a:pt x="132" y="9"/>
                </a:lnTo>
                <a:lnTo>
                  <a:pt x="127" y="9"/>
                </a:lnTo>
                <a:lnTo>
                  <a:pt x="115" y="17"/>
                </a:lnTo>
                <a:lnTo>
                  <a:pt x="98" y="29"/>
                </a:lnTo>
                <a:lnTo>
                  <a:pt x="93" y="31"/>
                </a:lnTo>
                <a:lnTo>
                  <a:pt x="86" y="24"/>
                </a:lnTo>
                <a:lnTo>
                  <a:pt x="88" y="12"/>
                </a:lnTo>
                <a:lnTo>
                  <a:pt x="86" y="7"/>
                </a:lnTo>
                <a:lnTo>
                  <a:pt x="79" y="7"/>
                </a:lnTo>
                <a:lnTo>
                  <a:pt x="67" y="12"/>
                </a:lnTo>
                <a:lnTo>
                  <a:pt x="40" y="103"/>
                </a:lnTo>
                <a:lnTo>
                  <a:pt x="38" y="115"/>
                </a:lnTo>
                <a:lnTo>
                  <a:pt x="43" y="122"/>
                </a:lnTo>
                <a:lnTo>
                  <a:pt x="45" y="132"/>
                </a:lnTo>
                <a:lnTo>
                  <a:pt x="40" y="139"/>
                </a:lnTo>
                <a:lnTo>
                  <a:pt x="38" y="144"/>
                </a:lnTo>
                <a:lnTo>
                  <a:pt x="33" y="151"/>
                </a:lnTo>
                <a:lnTo>
                  <a:pt x="43" y="190"/>
                </a:lnTo>
                <a:lnTo>
                  <a:pt x="38" y="202"/>
                </a:lnTo>
                <a:lnTo>
                  <a:pt x="38" y="211"/>
                </a:lnTo>
                <a:lnTo>
                  <a:pt x="24" y="228"/>
                </a:lnTo>
                <a:lnTo>
                  <a:pt x="24" y="235"/>
                </a:lnTo>
                <a:lnTo>
                  <a:pt x="28" y="247"/>
                </a:lnTo>
                <a:lnTo>
                  <a:pt x="26" y="250"/>
                </a:lnTo>
                <a:lnTo>
                  <a:pt x="19" y="250"/>
                </a:lnTo>
                <a:lnTo>
                  <a:pt x="21" y="259"/>
                </a:lnTo>
                <a:lnTo>
                  <a:pt x="19" y="264"/>
                </a:lnTo>
                <a:lnTo>
                  <a:pt x="14" y="264"/>
                </a:lnTo>
                <a:lnTo>
                  <a:pt x="7" y="262"/>
                </a:lnTo>
                <a:lnTo>
                  <a:pt x="0" y="269"/>
                </a:lnTo>
                <a:close/>
              </a:path>
            </a:pathLst>
          </a:custGeom>
          <a:solidFill>
            <a:schemeClr val="tx1">
              <a:alpha val="1294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59" name="Freeform 32">
            <a:extLst>
              <a:ext uri="{FF2B5EF4-FFF2-40B4-BE49-F238E27FC236}">
                <a16:creationId xmlns:a16="http://schemas.microsoft.com/office/drawing/2014/main" id="{DC0D7B89-274E-D618-4989-2F456B388B90}"/>
              </a:ext>
            </a:extLst>
          </p:cNvPr>
          <p:cNvSpPr>
            <a:spLocks/>
          </p:cNvSpPr>
          <p:nvPr/>
        </p:nvSpPr>
        <p:spPr bwMode="auto">
          <a:xfrm>
            <a:off x="9877425" y="2938463"/>
            <a:ext cx="792163" cy="511175"/>
          </a:xfrm>
          <a:custGeom>
            <a:avLst/>
            <a:gdLst>
              <a:gd name="T0" fmla="*/ 315020524 w 499"/>
              <a:gd name="T1" fmla="*/ 768648450 h 322"/>
              <a:gd name="T2" fmla="*/ 877014929 w 499"/>
              <a:gd name="T3" fmla="*/ 660280938 h 322"/>
              <a:gd name="T4" fmla="*/ 1058466293 w 499"/>
              <a:gd name="T5" fmla="*/ 630039063 h 322"/>
              <a:gd name="T6" fmla="*/ 1058466293 w 499"/>
              <a:gd name="T7" fmla="*/ 622479388 h 322"/>
              <a:gd name="T8" fmla="*/ 1071067876 w 499"/>
              <a:gd name="T9" fmla="*/ 622479388 h 322"/>
              <a:gd name="T10" fmla="*/ 1071067876 w 499"/>
              <a:gd name="T11" fmla="*/ 604837500 h 322"/>
              <a:gd name="T12" fmla="*/ 1088708187 w 499"/>
              <a:gd name="T13" fmla="*/ 587197200 h 322"/>
              <a:gd name="T14" fmla="*/ 1113909766 w 499"/>
              <a:gd name="T15" fmla="*/ 579635938 h 322"/>
              <a:gd name="T16" fmla="*/ 1131551664 w 499"/>
              <a:gd name="T17" fmla="*/ 587197200 h 322"/>
              <a:gd name="T18" fmla="*/ 1179433869 w 499"/>
              <a:gd name="T19" fmla="*/ 549394063 h 322"/>
              <a:gd name="T20" fmla="*/ 1184474185 w 499"/>
              <a:gd name="T21" fmla="*/ 519152188 h 322"/>
              <a:gd name="T22" fmla="*/ 1222277346 w 499"/>
              <a:gd name="T23" fmla="*/ 488910313 h 322"/>
              <a:gd name="T24" fmla="*/ 1252519241 w 499"/>
              <a:gd name="T25" fmla="*/ 471270013 h 322"/>
              <a:gd name="T26" fmla="*/ 1257559556 w 499"/>
              <a:gd name="T27" fmla="*/ 466229700 h 322"/>
              <a:gd name="T28" fmla="*/ 1227317662 w 499"/>
              <a:gd name="T29" fmla="*/ 441028138 h 322"/>
              <a:gd name="T30" fmla="*/ 1214716079 w 499"/>
              <a:gd name="T31" fmla="*/ 428426563 h 322"/>
              <a:gd name="T32" fmla="*/ 1197075768 w 499"/>
              <a:gd name="T33" fmla="*/ 423386250 h 322"/>
              <a:gd name="T34" fmla="*/ 1192035452 w 499"/>
              <a:gd name="T35" fmla="*/ 415826575 h 322"/>
              <a:gd name="T36" fmla="*/ 1174393554 w 499"/>
              <a:gd name="T37" fmla="*/ 405745950 h 322"/>
              <a:gd name="T38" fmla="*/ 1161793558 w 499"/>
              <a:gd name="T39" fmla="*/ 375504075 h 322"/>
              <a:gd name="T40" fmla="*/ 1136591980 w 499"/>
              <a:gd name="T41" fmla="*/ 375504075 h 322"/>
              <a:gd name="T42" fmla="*/ 1131551664 w 499"/>
              <a:gd name="T43" fmla="*/ 367942813 h 322"/>
              <a:gd name="T44" fmla="*/ 1131551664 w 499"/>
              <a:gd name="T45" fmla="*/ 320060638 h 322"/>
              <a:gd name="T46" fmla="*/ 1144151660 w 499"/>
              <a:gd name="T47" fmla="*/ 307459063 h 322"/>
              <a:gd name="T48" fmla="*/ 1136591980 w 499"/>
              <a:gd name="T49" fmla="*/ 284778450 h 322"/>
              <a:gd name="T50" fmla="*/ 1123990397 w 499"/>
              <a:gd name="T51" fmla="*/ 264617200 h 322"/>
              <a:gd name="T52" fmla="*/ 1123990397 w 499"/>
              <a:gd name="T53" fmla="*/ 259576888 h 322"/>
              <a:gd name="T54" fmla="*/ 1123990397 w 499"/>
              <a:gd name="T55" fmla="*/ 246975313 h 322"/>
              <a:gd name="T56" fmla="*/ 1149191975 w 499"/>
              <a:gd name="T57" fmla="*/ 224294700 h 322"/>
              <a:gd name="T58" fmla="*/ 1161793558 w 499"/>
              <a:gd name="T59" fmla="*/ 186491563 h 322"/>
              <a:gd name="T60" fmla="*/ 1161793558 w 499"/>
              <a:gd name="T61" fmla="*/ 173891575 h 322"/>
              <a:gd name="T62" fmla="*/ 1174393554 w 499"/>
              <a:gd name="T63" fmla="*/ 151209375 h 322"/>
              <a:gd name="T64" fmla="*/ 1184474185 w 499"/>
              <a:gd name="T65" fmla="*/ 143649700 h 322"/>
              <a:gd name="T66" fmla="*/ 1166833874 w 499"/>
              <a:gd name="T67" fmla="*/ 131048125 h 322"/>
              <a:gd name="T68" fmla="*/ 1118950081 w 499"/>
              <a:gd name="T69" fmla="*/ 126007813 h 322"/>
              <a:gd name="T70" fmla="*/ 1113909766 w 499"/>
              <a:gd name="T71" fmla="*/ 120967500 h 322"/>
              <a:gd name="T72" fmla="*/ 1106350086 w 499"/>
              <a:gd name="T73" fmla="*/ 113407825 h 322"/>
              <a:gd name="T74" fmla="*/ 1101309770 w 499"/>
              <a:gd name="T75" fmla="*/ 90725625 h 322"/>
              <a:gd name="T76" fmla="*/ 1071067876 w 499"/>
              <a:gd name="T77" fmla="*/ 40322500 h 322"/>
              <a:gd name="T78" fmla="*/ 1058466293 w 499"/>
              <a:gd name="T79" fmla="*/ 35282188 h 322"/>
              <a:gd name="T80" fmla="*/ 1053425977 w 499"/>
              <a:gd name="T81" fmla="*/ 30241875 h 322"/>
              <a:gd name="T82" fmla="*/ 1045866298 w 499"/>
              <a:gd name="T83" fmla="*/ 30241875 h 322"/>
              <a:gd name="T84" fmla="*/ 1040825982 w 499"/>
              <a:gd name="T85" fmla="*/ 22682200 h 322"/>
              <a:gd name="T86" fmla="*/ 1033264715 w 499"/>
              <a:gd name="T87" fmla="*/ 10080625 h 322"/>
              <a:gd name="T88" fmla="*/ 1015624404 w 499"/>
              <a:gd name="T89" fmla="*/ 0 h 322"/>
              <a:gd name="T90" fmla="*/ 151209470 w 499"/>
              <a:gd name="T91" fmla="*/ 173891575 h 322"/>
              <a:gd name="T92" fmla="*/ 133569159 w 499"/>
              <a:gd name="T93" fmla="*/ 100806250 h 322"/>
              <a:gd name="T94" fmla="*/ 90725682 w 499"/>
              <a:gd name="T95" fmla="*/ 143649700 h 322"/>
              <a:gd name="T96" fmla="*/ 78125687 w 499"/>
              <a:gd name="T97" fmla="*/ 151209375 h 322"/>
              <a:gd name="T98" fmla="*/ 73085371 w 499"/>
              <a:gd name="T99" fmla="*/ 143649700 h 322"/>
              <a:gd name="T100" fmla="*/ 65524104 w 499"/>
              <a:gd name="T101" fmla="*/ 143649700 h 322"/>
              <a:gd name="T102" fmla="*/ 52924108 w 499"/>
              <a:gd name="T103" fmla="*/ 168851263 h 322"/>
              <a:gd name="T104" fmla="*/ 17641899 w 499"/>
              <a:gd name="T105" fmla="*/ 204133450 h 322"/>
              <a:gd name="T106" fmla="*/ 0 w 499"/>
              <a:gd name="T107" fmla="*/ 216733438 h 322"/>
              <a:gd name="T108" fmla="*/ 65524104 w 499"/>
              <a:gd name="T109" fmla="*/ 569555313 h 322"/>
              <a:gd name="T110" fmla="*/ 103327265 w 499"/>
              <a:gd name="T111" fmla="*/ 811490313 h 322"/>
              <a:gd name="T112" fmla="*/ 315020524 w 499"/>
              <a:gd name="T113" fmla="*/ 768648450 h 3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99" h="322">
                <a:moveTo>
                  <a:pt x="125" y="305"/>
                </a:moveTo>
                <a:lnTo>
                  <a:pt x="348" y="262"/>
                </a:lnTo>
                <a:lnTo>
                  <a:pt x="420" y="250"/>
                </a:lnTo>
                <a:lnTo>
                  <a:pt x="420" y="247"/>
                </a:lnTo>
                <a:lnTo>
                  <a:pt x="425" y="247"/>
                </a:lnTo>
                <a:lnTo>
                  <a:pt x="425" y="240"/>
                </a:lnTo>
                <a:lnTo>
                  <a:pt x="432" y="233"/>
                </a:lnTo>
                <a:lnTo>
                  <a:pt x="442" y="230"/>
                </a:lnTo>
                <a:lnTo>
                  <a:pt x="449" y="233"/>
                </a:lnTo>
                <a:lnTo>
                  <a:pt x="468" y="218"/>
                </a:lnTo>
                <a:lnTo>
                  <a:pt x="470" y="206"/>
                </a:lnTo>
                <a:lnTo>
                  <a:pt x="485" y="194"/>
                </a:lnTo>
                <a:lnTo>
                  <a:pt x="497" y="187"/>
                </a:lnTo>
                <a:lnTo>
                  <a:pt x="499" y="185"/>
                </a:lnTo>
                <a:lnTo>
                  <a:pt x="487" y="175"/>
                </a:lnTo>
                <a:lnTo>
                  <a:pt x="482" y="170"/>
                </a:lnTo>
                <a:lnTo>
                  <a:pt x="475" y="168"/>
                </a:lnTo>
                <a:lnTo>
                  <a:pt x="473" y="165"/>
                </a:lnTo>
                <a:lnTo>
                  <a:pt x="466" y="161"/>
                </a:lnTo>
                <a:lnTo>
                  <a:pt x="461" y="149"/>
                </a:lnTo>
                <a:lnTo>
                  <a:pt x="451" y="149"/>
                </a:lnTo>
                <a:lnTo>
                  <a:pt x="449" y="146"/>
                </a:lnTo>
                <a:lnTo>
                  <a:pt x="449" y="127"/>
                </a:lnTo>
                <a:lnTo>
                  <a:pt x="454" y="122"/>
                </a:lnTo>
                <a:lnTo>
                  <a:pt x="451" y="113"/>
                </a:lnTo>
                <a:lnTo>
                  <a:pt x="446" y="105"/>
                </a:lnTo>
                <a:lnTo>
                  <a:pt x="446" y="103"/>
                </a:lnTo>
                <a:lnTo>
                  <a:pt x="446" y="98"/>
                </a:lnTo>
                <a:lnTo>
                  <a:pt x="456" y="89"/>
                </a:lnTo>
                <a:lnTo>
                  <a:pt x="461" y="74"/>
                </a:lnTo>
                <a:lnTo>
                  <a:pt x="461" y="69"/>
                </a:lnTo>
                <a:lnTo>
                  <a:pt x="466" y="60"/>
                </a:lnTo>
                <a:lnTo>
                  <a:pt x="470" y="57"/>
                </a:lnTo>
                <a:lnTo>
                  <a:pt x="463" y="52"/>
                </a:lnTo>
                <a:lnTo>
                  <a:pt x="444" y="50"/>
                </a:lnTo>
                <a:lnTo>
                  <a:pt x="442" y="48"/>
                </a:lnTo>
                <a:lnTo>
                  <a:pt x="439" y="45"/>
                </a:lnTo>
                <a:lnTo>
                  <a:pt x="437" y="36"/>
                </a:lnTo>
                <a:lnTo>
                  <a:pt x="425" y="16"/>
                </a:lnTo>
                <a:lnTo>
                  <a:pt x="420" y="14"/>
                </a:lnTo>
                <a:lnTo>
                  <a:pt x="418" y="12"/>
                </a:lnTo>
                <a:lnTo>
                  <a:pt x="415" y="12"/>
                </a:lnTo>
                <a:lnTo>
                  <a:pt x="413" y="9"/>
                </a:lnTo>
                <a:lnTo>
                  <a:pt x="410" y="4"/>
                </a:lnTo>
                <a:lnTo>
                  <a:pt x="403" y="0"/>
                </a:lnTo>
                <a:lnTo>
                  <a:pt x="60" y="69"/>
                </a:lnTo>
                <a:lnTo>
                  <a:pt x="53" y="40"/>
                </a:lnTo>
                <a:lnTo>
                  <a:pt x="36" y="57"/>
                </a:lnTo>
                <a:lnTo>
                  <a:pt x="31" y="60"/>
                </a:lnTo>
                <a:lnTo>
                  <a:pt x="29" y="57"/>
                </a:lnTo>
                <a:lnTo>
                  <a:pt x="26" y="57"/>
                </a:lnTo>
                <a:lnTo>
                  <a:pt x="21" y="67"/>
                </a:lnTo>
                <a:lnTo>
                  <a:pt x="7" y="81"/>
                </a:lnTo>
                <a:lnTo>
                  <a:pt x="0" y="86"/>
                </a:lnTo>
                <a:lnTo>
                  <a:pt x="26" y="226"/>
                </a:lnTo>
                <a:lnTo>
                  <a:pt x="41" y="322"/>
                </a:lnTo>
                <a:lnTo>
                  <a:pt x="125" y="305"/>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60" name="Freeform 33">
            <a:extLst>
              <a:ext uri="{FF2B5EF4-FFF2-40B4-BE49-F238E27FC236}">
                <a16:creationId xmlns:a16="http://schemas.microsoft.com/office/drawing/2014/main" id="{226CEB5E-543B-AADF-06A4-357A9B0CB68A}"/>
              </a:ext>
            </a:extLst>
          </p:cNvPr>
          <p:cNvSpPr>
            <a:spLocks/>
          </p:cNvSpPr>
          <p:nvPr/>
        </p:nvSpPr>
        <p:spPr bwMode="auto">
          <a:xfrm>
            <a:off x="9088438" y="2490788"/>
            <a:ext cx="525462" cy="722312"/>
          </a:xfrm>
          <a:custGeom>
            <a:avLst/>
            <a:gdLst>
              <a:gd name="T0" fmla="*/ 415826179 w 331"/>
              <a:gd name="T1" fmla="*/ 1091226107 h 455"/>
              <a:gd name="T2" fmla="*/ 677922180 w 331"/>
              <a:gd name="T3" fmla="*/ 1066024562 h 455"/>
              <a:gd name="T4" fmla="*/ 713204334 w 331"/>
              <a:gd name="T5" fmla="*/ 995460236 h 455"/>
              <a:gd name="T6" fmla="*/ 725804309 w 331"/>
              <a:gd name="T7" fmla="*/ 934976528 h 455"/>
              <a:gd name="T8" fmla="*/ 768647719 w 331"/>
              <a:gd name="T9" fmla="*/ 871973459 h 455"/>
              <a:gd name="T10" fmla="*/ 773688026 w 331"/>
              <a:gd name="T11" fmla="*/ 831650987 h 455"/>
              <a:gd name="T12" fmla="*/ 798889565 w 331"/>
              <a:gd name="T13" fmla="*/ 793847875 h 455"/>
              <a:gd name="T14" fmla="*/ 808970180 w 331"/>
              <a:gd name="T15" fmla="*/ 811489751 h 455"/>
              <a:gd name="T16" fmla="*/ 829131411 w 331"/>
              <a:gd name="T17" fmla="*/ 801409133 h 455"/>
              <a:gd name="T18" fmla="*/ 829131411 w 331"/>
              <a:gd name="T19" fmla="*/ 745965734 h 455"/>
              <a:gd name="T20" fmla="*/ 816529848 w 331"/>
              <a:gd name="T21" fmla="*/ 667840150 h 455"/>
              <a:gd name="T22" fmla="*/ 748486488 w 331"/>
              <a:gd name="T23" fmla="*/ 448587502 h 455"/>
              <a:gd name="T24" fmla="*/ 670360925 w 331"/>
              <a:gd name="T25" fmla="*/ 443547193 h 455"/>
              <a:gd name="T26" fmla="*/ 574595078 w 331"/>
              <a:gd name="T27" fmla="*/ 577114588 h 455"/>
              <a:gd name="T28" fmla="*/ 556954795 w 331"/>
              <a:gd name="T29" fmla="*/ 569554918 h 455"/>
              <a:gd name="T30" fmla="*/ 526712949 w 331"/>
              <a:gd name="T31" fmla="*/ 551913043 h 455"/>
              <a:gd name="T32" fmla="*/ 519151694 w 331"/>
              <a:gd name="T33" fmla="*/ 486389026 h 455"/>
              <a:gd name="T34" fmla="*/ 567035410 w 331"/>
              <a:gd name="T35" fmla="*/ 443547193 h 455"/>
              <a:gd name="T36" fmla="*/ 579635386 w 331"/>
              <a:gd name="T37" fmla="*/ 413305339 h 455"/>
              <a:gd name="T38" fmla="*/ 597277257 w 331"/>
              <a:gd name="T39" fmla="*/ 383063485 h 455"/>
              <a:gd name="T40" fmla="*/ 617438487 w 331"/>
              <a:gd name="T41" fmla="*/ 279736356 h 455"/>
              <a:gd name="T42" fmla="*/ 592236949 w 331"/>
              <a:gd name="T43" fmla="*/ 231854215 h 455"/>
              <a:gd name="T44" fmla="*/ 561995103 w 331"/>
              <a:gd name="T45" fmla="*/ 189010794 h 455"/>
              <a:gd name="T46" fmla="*/ 592236949 w 331"/>
              <a:gd name="T47" fmla="*/ 163809249 h 455"/>
              <a:gd name="T48" fmla="*/ 567035410 w 331"/>
              <a:gd name="T49" fmla="*/ 110886798 h 455"/>
              <a:gd name="T50" fmla="*/ 476309872 w 331"/>
              <a:gd name="T51" fmla="*/ 68043378 h 455"/>
              <a:gd name="T52" fmla="*/ 410785872 w 331"/>
              <a:gd name="T53" fmla="*/ 42841833 h 455"/>
              <a:gd name="T54" fmla="*/ 332660308 w 331"/>
              <a:gd name="T55" fmla="*/ 20161236 h 455"/>
              <a:gd name="T56" fmla="*/ 284778179 w 331"/>
              <a:gd name="T57" fmla="*/ 12599979 h 455"/>
              <a:gd name="T58" fmla="*/ 241934770 w 331"/>
              <a:gd name="T59" fmla="*/ 60483708 h 455"/>
              <a:gd name="T60" fmla="*/ 246975077 w 331"/>
              <a:gd name="T61" fmla="*/ 103325541 h 455"/>
              <a:gd name="T62" fmla="*/ 259576641 w 331"/>
              <a:gd name="T63" fmla="*/ 115927107 h 455"/>
              <a:gd name="T64" fmla="*/ 234375102 w 331"/>
              <a:gd name="T65" fmla="*/ 128527086 h 455"/>
              <a:gd name="T66" fmla="*/ 204133256 w 331"/>
              <a:gd name="T67" fmla="*/ 158768940 h 455"/>
              <a:gd name="T68" fmla="*/ 199092948 w 331"/>
              <a:gd name="T69" fmla="*/ 211692978 h 455"/>
              <a:gd name="T70" fmla="*/ 186491385 w 331"/>
              <a:gd name="T71" fmla="*/ 274696047 h 455"/>
              <a:gd name="T72" fmla="*/ 156249539 w 331"/>
              <a:gd name="T73" fmla="*/ 262096069 h 455"/>
              <a:gd name="T74" fmla="*/ 156249539 w 331"/>
              <a:gd name="T75" fmla="*/ 206652669 h 455"/>
              <a:gd name="T76" fmla="*/ 156249539 w 331"/>
              <a:gd name="T77" fmla="*/ 189010794 h 455"/>
              <a:gd name="T78" fmla="*/ 138609256 w 331"/>
              <a:gd name="T79" fmla="*/ 211692978 h 455"/>
              <a:gd name="T80" fmla="*/ 120967385 w 331"/>
              <a:gd name="T81" fmla="*/ 254534811 h 455"/>
              <a:gd name="T82" fmla="*/ 83165871 w 331"/>
              <a:gd name="T83" fmla="*/ 274696047 h 455"/>
              <a:gd name="T84" fmla="*/ 70564308 w 331"/>
              <a:gd name="T85" fmla="*/ 309978210 h 455"/>
              <a:gd name="T86" fmla="*/ 47883717 w 331"/>
              <a:gd name="T87" fmla="*/ 375502228 h 455"/>
              <a:gd name="T88" fmla="*/ 40322462 w 331"/>
              <a:gd name="T89" fmla="*/ 456147172 h 455"/>
              <a:gd name="T90" fmla="*/ 10080615 w 331"/>
              <a:gd name="T91" fmla="*/ 509071210 h 455"/>
              <a:gd name="T92" fmla="*/ 30241846 w 331"/>
              <a:gd name="T93" fmla="*/ 594756463 h 455"/>
              <a:gd name="T94" fmla="*/ 35282154 w 331"/>
              <a:gd name="T95" fmla="*/ 660280480 h 455"/>
              <a:gd name="T96" fmla="*/ 103327102 w 331"/>
              <a:gd name="T97" fmla="*/ 806449442 h 455"/>
              <a:gd name="T98" fmla="*/ 113407717 w 331"/>
              <a:gd name="T99" fmla="*/ 871973459 h 455"/>
              <a:gd name="T100" fmla="*/ 108367409 w 331"/>
              <a:gd name="T101" fmla="*/ 892134695 h 455"/>
              <a:gd name="T102" fmla="*/ 90725539 w 331"/>
              <a:gd name="T103" fmla="*/ 987900566 h 455"/>
              <a:gd name="T104" fmla="*/ 40322462 w 331"/>
              <a:gd name="T105" fmla="*/ 1108867982 h 455"/>
              <a:gd name="T106" fmla="*/ 0 w 331"/>
              <a:gd name="T107" fmla="*/ 1146669506 h 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1" h="455">
                <a:moveTo>
                  <a:pt x="0" y="455"/>
                </a:moveTo>
                <a:lnTo>
                  <a:pt x="165" y="433"/>
                </a:lnTo>
                <a:lnTo>
                  <a:pt x="165" y="438"/>
                </a:lnTo>
                <a:lnTo>
                  <a:pt x="269" y="423"/>
                </a:lnTo>
                <a:lnTo>
                  <a:pt x="271" y="419"/>
                </a:lnTo>
                <a:lnTo>
                  <a:pt x="283" y="395"/>
                </a:lnTo>
                <a:lnTo>
                  <a:pt x="288" y="387"/>
                </a:lnTo>
                <a:lnTo>
                  <a:pt x="288" y="371"/>
                </a:lnTo>
                <a:lnTo>
                  <a:pt x="293" y="356"/>
                </a:lnTo>
                <a:lnTo>
                  <a:pt x="305" y="346"/>
                </a:lnTo>
                <a:lnTo>
                  <a:pt x="305" y="332"/>
                </a:lnTo>
                <a:lnTo>
                  <a:pt x="307" y="330"/>
                </a:lnTo>
                <a:lnTo>
                  <a:pt x="307" y="322"/>
                </a:lnTo>
                <a:lnTo>
                  <a:pt x="317" y="315"/>
                </a:lnTo>
                <a:lnTo>
                  <a:pt x="319" y="322"/>
                </a:lnTo>
                <a:lnTo>
                  <a:pt x="321" y="322"/>
                </a:lnTo>
                <a:lnTo>
                  <a:pt x="326" y="320"/>
                </a:lnTo>
                <a:lnTo>
                  <a:pt x="329" y="318"/>
                </a:lnTo>
                <a:lnTo>
                  <a:pt x="331" y="310"/>
                </a:lnTo>
                <a:lnTo>
                  <a:pt x="329" y="296"/>
                </a:lnTo>
                <a:lnTo>
                  <a:pt x="331" y="277"/>
                </a:lnTo>
                <a:lnTo>
                  <a:pt x="324" y="265"/>
                </a:lnTo>
                <a:lnTo>
                  <a:pt x="321" y="238"/>
                </a:lnTo>
                <a:lnTo>
                  <a:pt x="297" y="178"/>
                </a:lnTo>
                <a:lnTo>
                  <a:pt x="273" y="171"/>
                </a:lnTo>
                <a:lnTo>
                  <a:pt x="266" y="176"/>
                </a:lnTo>
                <a:lnTo>
                  <a:pt x="254" y="188"/>
                </a:lnTo>
                <a:lnTo>
                  <a:pt x="228" y="229"/>
                </a:lnTo>
                <a:lnTo>
                  <a:pt x="223" y="229"/>
                </a:lnTo>
                <a:lnTo>
                  <a:pt x="221" y="226"/>
                </a:lnTo>
                <a:lnTo>
                  <a:pt x="211" y="221"/>
                </a:lnTo>
                <a:lnTo>
                  <a:pt x="209" y="219"/>
                </a:lnTo>
                <a:lnTo>
                  <a:pt x="204" y="209"/>
                </a:lnTo>
                <a:lnTo>
                  <a:pt x="206" y="193"/>
                </a:lnTo>
                <a:lnTo>
                  <a:pt x="211" y="185"/>
                </a:lnTo>
                <a:lnTo>
                  <a:pt x="225" y="176"/>
                </a:lnTo>
                <a:lnTo>
                  <a:pt x="228" y="169"/>
                </a:lnTo>
                <a:lnTo>
                  <a:pt x="230" y="164"/>
                </a:lnTo>
                <a:lnTo>
                  <a:pt x="230" y="157"/>
                </a:lnTo>
                <a:lnTo>
                  <a:pt x="237" y="152"/>
                </a:lnTo>
                <a:lnTo>
                  <a:pt x="245" y="140"/>
                </a:lnTo>
                <a:lnTo>
                  <a:pt x="245" y="111"/>
                </a:lnTo>
                <a:lnTo>
                  <a:pt x="240" y="99"/>
                </a:lnTo>
                <a:lnTo>
                  <a:pt x="235" y="92"/>
                </a:lnTo>
                <a:lnTo>
                  <a:pt x="228" y="82"/>
                </a:lnTo>
                <a:lnTo>
                  <a:pt x="223" y="75"/>
                </a:lnTo>
                <a:lnTo>
                  <a:pt x="225" y="70"/>
                </a:lnTo>
                <a:lnTo>
                  <a:pt x="235" y="65"/>
                </a:lnTo>
                <a:lnTo>
                  <a:pt x="237" y="63"/>
                </a:lnTo>
                <a:lnTo>
                  <a:pt x="225" y="44"/>
                </a:lnTo>
                <a:lnTo>
                  <a:pt x="216" y="39"/>
                </a:lnTo>
                <a:lnTo>
                  <a:pt x="189" y="27"/>
                </a:lnTo>
                <a:lnTo>
                  <a:pt x="168" y="24"/>
                </a:lnTo>
                <a:lnTo>
                  <a:pt x="163" y="17"/>
                </a:lnTo>
                <a:lnTo>
                  <a:pt x="146" y="12"/>
                </a:lnTo>
                <a:lnTo>
                  <a:pt x="132" y="8"/>
                </a:lnTo>
                <a:lnTo>
                  <a:pt x="120" y="0"/>
                </a:lnTo>
                <a:lnTo>
                  <a:pt x="113" y="5"/>
                </a:lnTo>
                <a:lnTo>
                  <a:pt x="105" y="10"/>
                </a:lnTo>
                <a:lnTo>
                  <a:pt x="96" y="24"/>
                </a:lnTo>
                <a:lnTo>
                  <a:pt x="96" y="36"/>
                </a:lnTo>
                <a:lnTo>
                  <a:pt x="98" y="41"/>
                </a:lnTo>
                <a:lnTo>
                  <a:pt x="101" y="41"/>
                </a:lnTo>
                <a:lnTo>
                  <a:pt x="103" y="46"/>
                </a:lnTo>
                <a:lnTo>
                  <a:pt x="101" y="48"/>
                </a:lnTo>
                <a:lnTo>
                  <a:pt x="93" y="51"/>
                </a:lnTo>
                <a:lnTo>
                  <a:pt x="89" y="56"/>
                </a:lnTo>
                <a:lnTo>
                  <a:pt x="81" y="63"/>
                </a:lnTo>
                <a:lnTo>
                  <a:pt x="77" y="72"/>
                </a:lnTo>
                <a:lnTo>
                  <a:pt x="79" y="84"/>
                </a:lnTo>
                <a:lnTo>
                  <a:pt x="79" y="97"/>
                </a:lnTo>
                <a:lnTo>
                  <a:pt x="74" y="109"/>
                </a:lnTo>
                <a:lnTo>
                  <a:pt x="65" y="113"/>
                </a:lnTo>
                <a:lnTo>
                  <a:pt x="62" y="104"/>
                </a:lnTo>
                <a:lnTo>
                  <a:pt x="67" y="94"/>
                </a:lnTo>
                <a:lnTo>
                  <a:pt x="62" y="82"/>
                </a:lnTo>
                <a:lnTo>
                  <a:pt x="65" y="77"/>
                </a:lnTo>
                <a:lnTo>
                  <a:pt x="62" y="75"/>
                </a:lnTo>
                <a:lnTo>
                  <a:pt x="60" y="77"/>
                </a:lnTo>
                <a:lnTo>
                  <a:pt x="55" y="84"/>
                </a:lnTo>
                <a:lnTo>
                  <a:pt x="53" y="94"/>
                </a:lnTo>
                <a:lnTo>
                  <a:pt x="48" y="101"/>
                </a:lnTo>
                <a:lnTo>
                  <a:pt x="43" y="101"/>
                </a:lnTo>
                <a:lnTo>
                  <a:pt x="33" y="109"/>
                </a:lnTo>
                <a:lnTo>
                  <a:pt x="28" y="118"/>
                </a:lnTo>
                <a:lnTo>
                  <a:pt x="28" y="123"/>
                </a:lnTo>
                <a:lnTo>
                  <a:pt x="19" y="133"/>
                </a:lnTo>
                <a:lnTo>
                  <a:pt x="19" y="149"/>
                </a:lnTo>
                <a:lnTo>
                  <a:pt x="19" y="169"/>
                </a:lnTo>
                <a:lnTo>
                  <a:pt x="16" y="181"/>
                </a:lnTo>
                <a:lnTo>
                  <a:pt x="9" y="195"/>
                </a:lnTo>
                <a:lnTo>
                  <a:pt x="4" y="202"/>
                </a:lnTo>
                <a:lnTo>
                  <a:pt x="4" y="212"/>
                </a:lnTo>
                <a:lnTo>
                  <a:pt x="12" y="236"/>
                </a:lnTo>
                <a:lnTo>
                  <a:pt x="9" y="250"/>
                </a:lnTo>
                <a:lnTo>
                  <a:pt x="14" y="262"/>
                </a:lnTo>
                <a:lnTo>
                  <a:pt x="28" y="294"/>
                </a:lnTo>
                <a:lnTo>
                  <a:pt x="41" y="320"/>
                </a:lnTo>
                <a:lnTo>
                  <a:pt x="41" y="342"/>
                </a:lnTo>
                <a:lnTo>
                  <a:pt x="45" y="346"/>
                </a:lnTo>
                <a:lnTo>
                  <a:pt x="45" y="351"/>
                </a:lnTo>
                <a:lnTo>
                  <a:pt x="43" y="354"/>
                </a:lnTo>
                <a:lnTo>
                  <a:pt x="41" y="375"/>
                </a:lnTo>
                <a:lnTo>
                  <a:pt x="36" y="392"/>
                </a:lnTo>
                <a:lnTo>
                  <a:pt x="28" y="409"/>
                </a:lnTo>
                <a:lnTo>
                  <a:pt x="16" y="440"/>
                </a:lnTo>
                <a:lnTo>
                  <a:pt x="4" y="450"/>
                </a:lnTo>
                <a:lnTo>
                  <a:pt x="0" y="455"/>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61" name="Freeform 34">
            <a:extLst>
              <a:ext uri="{FF2B5EF4-FFF2-40B4-BE49-F238E27FC236}">
                <a16:creationId xmlns:a16="http://schemas.microsoft.com/office/drawing/2014/main" id="{5D2E80ED-3FA6-7CCB-1620-23ABA77DA197}"/>
              </a:ext>
            </a:extLst>
          </p:cNvPr>
          <p:cNvSpPr>
            <a:spLocks/>
          </p:cNvSpPr>
          <p:nvPr/>
        </p:nvSpPr>
        <p:spPr bwMode="auto">
          <a:xfrm>
            <a:off x="8596313" y="2247900"/>
            <a:ext cx="819150" cy="403225"/>
          </a:xfrm>
          <a:custGeom>
            <a:avLst/>
            <a:gdLst>
              <a:gd name="T0" fmla="*/ 52924075 w 516"/>
              <a:gd name="T1" fmla="*/ 246975313 h 254"/>
              <a:gd name="T2" fmla="*/ 120967500 w 516"/>
              <a:gd name="T3" fmla="*/ 199093138 h 254"/>
              <a:gd name="T4" fmla="*/ 302418750 w 516"/>
              <a:gd name="T5" fmla="*/ 83165950 h 254"/>
              <a:gd name="T6" fmla="*/ 405745950 w 516"/>
              <a:gd name="T7" fmla="*/ 5040313 h 254"/>
              <a:gd name="T8" fmla="*/ 478829688 w 516"/>
              <a:gd name="T9" fmla="*/ 5040313 h 254"/>
              <a:gd name="T10" fmla="*/ 428426563 w 516"/>
              <a:gd name="T11" fmla="*/ 52924075 h 254"/>
              <a:gd name="T12" fmla="*/ 357862188 w 516"/>
              <a:gd name="T13" fmla="*/ 131048125 h 254"/>
              <a:gd name="T14" fmla="*/ 362902500 w 516"/>
              <a:gd name="T15" fmla="*/ 181451250 h 254"/>
              <a:gd name="T16" fmla="*/ 435987825 w 516"/>
              <a:gd name="T17" fmla="*/ 151209375 h 254"/>
              <a:gd name="T18" fmla="*/ 617439075 w 516"/>
              <a:gd name="T19" fmla="*/ 241935000 h 254"/>
              <a:gd name="T20" fmla="*/ 670361563 w 516"/>
              <a:gd name="T21" fmla="*/ 254536575 h 254"/>
              <a:gd name="T22" fmla="*/ 695563125 w 516"/>
              <a:gd name="T23" fmla="*/ 264617200 h 254"/>
              <a:gd name="T24" fmla="*/ 761087188 w 516"/>
              <a:gd name="T25" fmla="*/ 204133450 h 254"/>
              <a:gd name="T26" fmla="*/ 997981875 w 516"/>
              <a:gd name="T27" fmla="*/ 126007813 h 254"/>
              <a:gd name="T28" fmla="*/ 992941563 w 516"/>
              <a:gd name="T29" fmla="*/ 173891575 h 254"/>
              <a:gd name="T30" fmla="*/ 1035785013 w 516"/>
              <a:gd name="T31" fmla="*/ 216733438 h 254"/>
              <a:gd name="T32" fmla="*/ 1131550950 w 516"/>
              <a:gd name="T33" fmla="*/ 204133450 h 254"/>
              <a:gd name="T34" fmla="*/ 1192034700 w 516"/>
              <a:gd name="T35" fmla="*/ 277217188 h 254"/>
              <a:gd name="T36" fmla="*/ 1287800638 w 516"/>
              <a:gd name="T37" fmla="*/ 289818763 h 254"/>
              <a:gd name="T38" fmla="*/ 1282760325 w 516"/>
              <a:gd name="T39" fmla="*/ 332660625 h 254"/>
              <a:gd name="T40" fmla="*/ 1239916875 w 516"/>
              <a:gd name="T41" fmla="*/ 320060638 h 254"/>
              <a:gd name="T42" fmla="*/ 1186994388 w 516"/>
              <a:gd name="T43" fmla="*/ 332660625 h 254"/>
              <a:gd name="T44" fmla="*/ 1096268763 w 516"/>
              <a:gd name="T45" fmla="*/ 332660625 h 254"/>
              <a:gd name="T46" fmla="*/ 1083667188 w 516"/>
              <a:gd name="T47" fmla="*/ 375504075 h 254"/>
              <a:gd name="T48" fmla="*/ 975301263 w 516"/>
              <a:gd name="T49" fmla="*/ 332660625 h 254"/>
              <a:gd name="T50" fmla="*/ 889615950 w 516"/>
              <a:gd name="T51" fmla="*/ 362902500 h 254"/>
              <a:gd name="T52" fmla="*/ 851812813 w 516"/>
              <a:gd name="T53" fmla="*/ 385584700 h 254"/>
              <a:gd name="T54" fmla="*/ 786288750 w 516"/>
              <a:gd name="T55" fmla="*/ 385584700 h 254"/>
              <a:gd name="T56" fmla="*/ 720764688 w 516"/>
              <a:gd name="T57" fmla="*/ 476310325 h 254"/>
              <a:gd name="T58" fmla="*/ 725805000 w 516"/>
              <a:gd name="T59" fmla="*/ 428426563 h 254"/>
              <a:gd name="T60" fmla="*/ 682963138 w 516"/>
              <a:gd name="T61" fmla="*/ 446068450 h 254"/>
              <a:gd name="T62" fmla="*/ 652721263 w 516"/>
              <a:gd name="T63" fmla="*/ 415826575 h 254"/>
              <a:gd name="T64" fmla="*/ 617439075 w 516"/>
              <a:gd name="T65" fmla="*/ 496471575 h 254"/>
              <a:gd name="T66" fmla="*/ 569555313 w 516"/>
              <a:gd name="T67" fmla="*/ 597277825 h 254"/>
              <a:gd name="T68" fmla="*/ 531753763 w 516"/>
              <a:gd name="T69" fmla="*/ 622479388 h 254"/>
              <a:gd name="T70" fmla="*/ 539313438 w 516"/>
              <a:gd name="T71" fmla="*/ 567035950 h 254"/>
              <a:gd name="T72" fmla="*/ 496471575 w 516"/>
              <a:gd name="T73" fmla="*/ 567035950 h 254"/>
              <a:gd name="T74" fmla="*/ 466229700 w 516"/>
              <a:gd name="T75" fmla="*/ 453628125 h 254"/>
              <a:gd name="T76" fmla="*/ 441028138 w 516"/>
              <a:gd name="T77" fmla="*/ 435987825 h 254"/>
              <a:gd name="T78" fmla="*/ 362902500 w 516"/>
              <a:gd name="T79" fmla="*/ 405745950 h 254"/>
              <a:gd name="T80" fmla="*/ 332660625 w 516"/>
              <a:gd name="T81" fmla="*/ 405745950 h 254"/>
              <a:gd name="T82" fmla="*/ 246975313 w 516"/>
              <a:gd name="T83" fmla="*/ 375504075 h 254"/>
              <a:gd name="T84" fmla="*/ 47883763 w 516"/>
              <a:gd name="T85" fmla="*/ 302418750 h 254"/>
              <a:gd name="T86" fmla="*/ 0 w 516"/>
              <a:gd name="T87" fmla="*/ 272176875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6" h="254">
                <a:moveTo>
                  <a:pt x="0" y="108"/>
                </a:moveTo>
                <a:lnTo>
                  <a:pt x="14" y="103"/>
                </a:lnTo>
                <a:lnTo>
                  <a:pt x="21" y="98"/>
                </a:lnTo>
                <a:lnTo>
                  <a:pt x="38" y="88"/>
                </a:lnTo>
                <a:lnTo>
                  <a:pt x="41" y="81"/>
                </a:lnTo>
                <a:lnTo>
                  <a:pt x="48" y="79"/>
                </a:lnTo>
                <a:lnTo>
                  <a:pt x="77" y="69"/>
                </a:lnTo>
                <a:lnTo>
                  <a:pt x="96" y="57"/>
                </a:lnTo>
                <a:lnTo>
                  <a:pt x="120" y="33"/>
                </a:lnTo>
                <a:lnTo>
                  <a:pt x="127" y="31"/>
                </a:lnTo>
                <a:lnTo>
                  <a:pt x="146" y="9"/>
                </a:lnTo>
                <a:lnTo>
                  <a:pt x="161" y="2"/>
                </a:lnTo>
                <a:lnTo>
                  <a:pt x="182" y="0"/>
                </a:lnTo>
                <a:lnTo>
                  <a:pt x="190" y="0"/>
                </a:lnTo>
                <a:lnTo>
                  <a:pt x="190" y="2"/>
                </a:lnTo>
                <a:lnTo>
                  <a:pt x="178" y="12"/>
                </a:lnTo>
                <a:lnTo>
                  <a:pt x="175" y="12"/>
                </a:lnTo>
                <a:lnTo>
                  <a:pt x="170" y="21"/>
                </a:lnTo>
                <a:lnTo>
                  <a:pt x="154" y="40"/>
                </a:lnTo>
                <a:lnTo>
                  <a:pt x="146" y="48"/>
                </a:lnTo>
                <a:lnTo>
                  <a:pt x="142" y="52"/>
                </a:lnTo>
                <a:lnTo>
                  <a:pt x="139" y="67"/>
                </a:lnTo>
                <a:lnTo>
                  <a:pt x="142" y="79"/>
                </a:lnTo>
                <a:lnTo>
                  <a:pt x="144" y="72"/>
                </a:lnTo>
                <a:lnTo>
                  <a:pt x="158" y="62"/>
                </a:lnTo>
                <a:lnTo>
                  <a:pt x="166" y="62"/>
                </a:lnTo>
                <a:lnTo>
                  <a:pt x="173" y="60"/>
                </a:lnTo>
                <a:lnTo>
                  <a:pt x="202" y="72"/>
                </a:lnTo>
                <a:lnTo>
                  <a:pt x="226" y="98"/>
                </a:lnTo>
                <a:lnTo>
                  <a:pt x="245" y="96"/>
                </a:lnTo>
                <a:lnTo>
                  <a:pt x="252" y="98"/>
                </a:lnTo>
                <a:lnTo>
                  <a:pt x="259" y="101"/>
                </a:lnTo>
                <a:lnTo>
                  <a:pt x="266" y="101"/>
                </a:lnTo>
                <a:lnTo>
                  <a:pt x="269" y="101"/>
                </a:lnTo>
                <a:lnTo>
                  <a:pt x="276" y="103"/>
                </a:lnTo>
                <a:lnTo>
                  <a:pt x="276" y="105"/>
                </a:lnTo>
                <a:lnTo>
                  <a:pt x="278" y="103"/>
                </a:lnTo>
                <a:lnTo>
                  <a:pt x="283" y="96"/>
                </a:lnTo>
                <a:lnTo>
                  <a:pt x="302" y="81"/>
                </a:lnTo>
                <a:lnTo>
                  <a:pt x="370" y="64"/>
                </a:lnTo>
                <a:lnTo>
                  <a:pt x="389" y="52"/>
                </a:lnTo>
                <a:lnTo>
                  <a:pt x="396" y="50"/>
                </a:lnTo>
                <a:lnTo>
                  <a:pt x="401" y="55"/>
                </a:lnTo>
                <a:lnTo>
                  <a:pt x="394" y="64"/>
                </a:lnTo>
                <a:lnTo>
                  <a:pt x="394" y="69"/>
                </a:lnTo>
                <a:lnTo>
                  <a:pt x="403" y="86"/>
                </a:lnTo>
                <a:lnTo>
                  <a:pt x="408" y="88"/>
                </a:lnTo>
                <a:lnTo>
                  <a:pt x="411" y="86"/>
                </a:lnTo>
                <a:lnTo>
                  <a:pt x="423" y="86"/>
                </a:lnTo>
                <a:lnTo>
                  <a:pt x="427" y="84"/>
                </a:lnTo>
                <a:lnTo>
                  <a:pt x="449" y="81"/>
                </a:lnTo>
                <a:lnTo>
                  <a:pt x="459" y="86"/>
                </a:lnTo>
                <a:lnTo>
                  <a:pt x="468" y="103"/>
                </a:lnTo>
                <a:lnTo>
                  <a:pt x="473" y="110"/>
                </a:lnTo>
                <a:lnTo>
                  <a:pt x="490" y="117"/>
                </a:lnTo>
                <a:lnTo>
                  <a:pt x="507" y="115"/>
                </a:lnTo>
                <a:lnTo>
                  <a:pt x="511" y="115"/>
                </a:lnTo>
                <a:lnTo>
                  <a:pt x="516" y="117"/>
                </a:lnTo>
                <a:lnTo>
                  <a:pt x="516" y="125"/>
                </a:lnTo>
                <a:lnTo>
                  <a:pt x="509" y="132"/>
                </a:lnTo>
                <a:lnTo>
                  <a:pt x="499" y="132"/>
                </a:lnTo>
                <a:lnTo>
                  <a:pt x="492" y="132"/>
                </a:lnTo>
                <a:lnTo>
                  <a:pt x="492" y="127"/>
                </a:lnTo>
                <a:lnTo>
                  <a:pt x="487" y="127"/>
                </a:lnTo>
                <a:lnTo>
                  <a:pt x="478" y="134"/>
                </a:lnTo>
                <a:lnTo>
                  <a:pt x="471" y="132"/>
                </a:lnTo>
                <a:lnTo>
                  <a:pt x="463" y="129"/>
                </a:lnTo>
                <a:lnTo>
                  <a:pt x="444" y="134"/>
                </a:lnTo>
                <a:lnTo>
                  <a:pt x="435" y="132"/>
                </a:lnTo>
                <a:lnTo>
                  <a:pt x="430" y="134"/>
                </a:lnTo>
                <a:lnTo>
                  <a:pt x="432" y="144"/>
                </a:lnTo>
                <a:lnTo>
                  <a:pt x="430" y="149"/>
                </a:lnTo>
                <a:lnTo>
                  <a:pt x="425" y="146"/>
                </a:lnTo>
                <a:lnTo>
                  <a:pt x="413" y="137"/>
                </a:lnTo>
                <a:lnTo>
                  <a:pt x="387" y="132"/>
                </a:lnTo>
                <a:lnTo>
                  <a:pt x="379" y="134"/>
                </a:lnTo>
                <a:lnTo>
                  <a:pt x="372" y="132"/>
                </a:lnTo>
                <a:lnTo>
                  <a:pt x="353" y="144"/>
                </a:lnTo>
                <a:lnTo>
                  <a:pt x="351" y="144"/>
                </a:lnTo>
                <a:lnTo>
                  <a:pt x="341" y="149"/>
                </a:lnTo>
                <a:lnTo>
                  <a:pt x="338" y="153"/>
                </a:lnTo>
                <a:lnTo>
                  <a:pt x="336" y="153"/>
                </a:lnTo>
                <a:lnTo>
                  <a:pt x="324" y="151"/>
                </a:lnTo>
                <a:lnTo>
                  <a:pt x="312" y="153"/>
                </a:lnTo>
                <a:lnTo>
                  <a:pt x="312" y="163"/>
                </a:lnTo>
                <a:lnTo>
                  <a:pt x="310" y="168"/>
                </a:lnTo>
                <a:lnTo>
                  <a:pt x="286" y="189"/>
                </a:lnTo>
                <a:lnTo>
                  <a:pt x="281" y="187"/>
                </a:lnTo>
                <a:lnTo>
                  <a:pt x="278" y="185"/>
                </a:lnTo>
                <a:lnTo>
                  <a:pt x="288" y="170"/>
                </a:lnTo>
                <a:lnTo>
                  <a:pt x="288" y="165"/>
                </a:lnTo>
                <a:lnTo>
                  <a:pt x="276" y="165"/>
                </a:lnTo>
                <a:lnTo>
                  <a:pt x="271" y="177"/>
                </a:lnTo>
                <a:lnTo>
                  <a:pt x="266" y="182"/>
                </a:lnTo>
                <a:lnTo>
                  <a:pt x="262" y="177"/>
                </a:lnTo>
                <a:lnTo>
                  <a:pt x="259" y="165"/>
                </a:lnTo>
                <a:lnTo>
                  <a:pt x="257" y="168"/>
                </a:lnTo>
                <a:lnTo>
                  <a:pt x="254" y="182"/>
                </a:lnTo>
                <a:lnTo>
                  <a:pt x="245" y="197"/>
                </a:lnTo>
                <a:lnTo>
                  <a:pt x="240" y="211"/>
                </a:lnTo>
                <a:lnTo>
                  <a:pt x="235" y="221"/>
                </a:lnTo>
                <a:lnTo>
                  <a:pt x="226" y="237"/>
                </a:lnTo>
                <a:lnTo>
                  <a:pt x="226" y="250"/>
                </a:lnTo>
                <a:lnTo>
                  <a:pt x="223" y="254"/>
                </a:lnTo>
                <a:lnTo>
                  <a:pt x="211" y="247"/>
                </a:lnTo>
                <a:lnTo>
                  <a:pt x="209" y="235"/>
                </a:lnTo>
                <a:lnTo>
                  <a:pt x="211" y="230"/>
                </a:lnTo>
                <a:lnTo>
                  <a:pt x="214" y="225"/>
                </a:lnTo>
                <a:lnTo>
                  <a:pt x="211" y="223"/>
                </a:lnTo>
                <a:lnTo>
                  <a:pt x="199" y="225"/>
                </a:lnTo>
                <a:lnTo>
                  <a:pt x="197" y="225"/>
                </a:lnTo>
                <a:lnTo>
                  <a:pt x="199" y="197"/>
                </a:lnTo>
                <a:lnTo>
                  <a:pt x="199" y="187"/>
                </a:lnTo>
                <a:lnTo>
                  <a:pt x="185" y="180"/>
                </a:lnTo>
                <a:lnTo>
                  <a:pt x="173" y="177"/>
                </a:lnTo>
                <a:lnTo>
                  <a:pt x="175" y="175"/>
                </a:lnTo>
                <a:lnTo>
                  <a:pt x="175" y="173"/>
                </a:lnTo>
                <a:lnTo>
                  <a:pt x="173" y="168"/>
                </a:lnTo>
                <a:lnTo>
                  <a:pt x="161" y="165"/>
                </a:lnTo>
                <a:lnTo>
                  <a:pt x="144" y="161"/>
                </a:lnTo>
                <a:lnTo>
                  <a:pt x="139" y="161"/>
                </a:lnTo>
                <a:lnTo>
                  <a:pt x="134" y="165"/>
                </a:lnTo>
                <a:lnTo>
                  <a:pt x="132" y="161"/>
                </a:lnTo>
                <a:lnTo>
                  <a:pt x="122" y="161"/>
                </a:lnTo>
                <a:lnTo>
                  <a:pt x="106" y="149"/>
                </a:lnTo>
                <a:lnTo>
                  <a:pt x="98" y="149"/>
                </a:lnTo>
                <a:lnTo>
                  <a:pt x="26" y="134"/>
                </a:lnTo>
                <a:lnTo>
                  <a:pt x="21" y="132"/>
                </a:lnTo>
                <a:lnTo>
                  <a:pt x="19" y="120"/>
                </a:lnTo>
                <a:lnTo>
                  <a:pt x="14" y="115"/>
                </a:lnTo>
                <a:lnTo>
                  <a:pt x="2" y="113"/>
                </a:lnTo>
                <a:lnTo>
                  <a:pt x="0" y="108"/>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62" name="Freeform 35">
            <a:extLst>
              <a:ext uri="{FF2B5EF4-FFF2-40B4-BE49-F238E27FC236}">
                <a16:creationId xmlns:a16="http://schemas.microsoft.com/office/drawing/2014/main" id="{EB5B79F6-67CE-4734-747D-CCE2F24C307A}"/>
              </a:ext>
            </a:extLst>
          </p:cNvPr>
          <p:cNvSpPr>
            <a:spLocks/>
          </p:cNvSpPr>
          <p:nvPr/>
        </p:nvSpPr>
        <p:spPr bwMode="auto">
          <a:xfrm>
            <a:off x="10745788" y="2659063"/>
            <a:ext cx="446087" cy="233362"/>
          </a:xfrm>
          <a:custGeom>
            <a:avLst/>
            <a:gdLst>
              <a:gd name="T0" fmla="*/ 146168899 w 281"/>
              <a:gd name="T1" fmla="*/ 128526900 h 147"/>
              <a:gd name="T2" fmla="*/ 375503654 w 281"/>
              <a:gd name="T3" fmla="*/ 60483620 h 147"/>
              <a:gd name="T4" fmla="*/ 393143934 w 281"/>
              <a:gd name="T5" fmla="*/ 60483620 h 147"/>
              <a:gd name="T6" fmla="*/ 393143934 w 281"/>
              <a:gd name="T7" fmla="*/ 42841771 h 147"/>
              <a:gd name="T8" fmla="*/ 423385775 w 281"/>
              <a:gd name="T9" fmla="*/ 7559659 h 147"/>
              <a:gd name="T10" fmla="*/ 453627617 w 281"/>
              <a:gd name="T11" fmla="*/ 7559659 h 147"/>
              <a:gd name="T12" fmla="*/ 491430712 w 281"/>
              <a:gd name="T13" fmla="*/ 60483620 h 147"/>
              <a:gd name="T14" fmla="*/ 491430712 w 281"/>
              <a:gd name="T15" fmla="*/ 85685129 h 147"/>
              <a:gd name="T16" fmla="*/ 466229177 w 281"/>
              <a:gd name="T17" fmla="*/ 115926939 h 147"/>
              <a:gd name="T18" fmla="*/ 461188871 w 281"/>
              <a:gd name="T19" fmla="*/ 158768710 h 147"/>
              <a:gd name="T20" fmla="*/ 514111299 w 281"/>
              <a:gd name="T21" fmla="*/ 176410560 h 147"/>
              <a:gd name="T22" fmla="*/ 569554674 w 281"/>
              <a:gd name="T23" fmla="*/ 241934482 h 147"/>
              <a:gd name="T24" fmla="*/ 635078663 w 281"/>
              <a:gd name="T25" fmla="*/ 267135990 h 147"/>
              <a:gd name="T26" fmla="*/ 685481732 w 281"/>
              <a:gd name="T27" fmla="*/ 224292632 h 147"/>
              <a:gd name="T28" fmla="*/ 655239891 w 281"/>
              <a:gd name="T29" fmla="*/ 199091123 h 147"/>
              <a:gd name="T30" fmla="*/ 630038356 w 281"/>
              <a:gd name="T31" fmla="*/ 176410560 h 147"/>
              <a:gd name="T32" fmla="*/ 660280197 w 281"/>
              <a:gd name="T33" fmla="*/ 176410560 h 147"/>
              <a:gd name="T34" fmla="*/ 708163906 w 281"/>
              <a:gd name="T35" fmla="*/ 267135990 h 147"/>
              <a:gd name="T36" fmla="*/ 690522039 w 281"/>
              <a:gd name="T37" fmla="*/ 279735951 h 147"/>
              <a:gd name="T38" fmla="*/ 630038356 w 281"/>
              <a:gd name="T39" fmla="*/ 309977761 h 147"/>
              <a:gd name="T40" fmla="*/ 587196542 w 281"/>
              <a:gd name="T41" fmla="*/ 340219571 h 147"/>
              <a:gd name="T42" fmla="*/ 582156235 w 281"/>
              <a:gd name="T43" fmla="*/ 322579309 h 147"/>
              <a:gd name="T44" fmla="*/ 569554674 w 281"/>
              <a:gd name="T45" fmla="*/ 297377800 h 147"/>
              <a:gd name="T46" fmla="*/ 526712860 w 281"/>
              <a:gd name="T47" fmla="*/ 362901722 h 147"/>
              <a:gd name="T48" fmla="*/ 504030685 w 281"/>
              <a:gd name="T49" fmla="*/ 352821119 h 147"/>
              <a:gd name="T50" fmla="*/ 491430712 w 281"/>
              <a:gd name="T51" fmla="*/ 345259873 h 147"/>
              <a:gd name="T52" fmla="*/ 473788844 w 281"/>
              <a:gd name="T53" fmla="*/ 327619611 h 147"/>
              <a:gd name="T54" fmla="*/ 435987336 w 281"/>
              <a:gd name="T55" fmla="*/ 309977761 h 147"/>
              <a:gd name="T56" fmla="*/ 413305162 w 281"/>
              <a:gd name="T57" fmla="*/ 279735951 h 147"/>
              <a:gd name="T58" fmla="*/ 327619945 w 281"/>
              <a:gd name="T59" fmla="*/ 272176292 h 147"/>
              <a:gd name="T60" fmla="*/ 146168899 w 281"/>
              <a:gd name="T61" fmla="*/ 327619611 h 147"/>
              <a:gd name="T62" fmla="*/ 128528618 w 281"/>
              <a:gd name="T63" fmla="*/ 322579309 h 147"/>
              <a:gd name="T64" fmla="*/ 0 w 281"/>
              <a:gd name="T65" fmla="*/ 345259873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1" h="147">
                <a:moveTo>
                  <a:pt x="0" y="63"/>
                </a:moveTo>
                <a:lnTo>
                  <a:pt x="58" y="51"/>
                </a:lnTo>
                <a:lnTo>
                  <a:pt x="149" y="29"/>
                </a:lnTo>
                <a:lnTo>
                  <a:pt x="149" y="24"/>
                </a:lnTo>
                <a:lnTo>
                  <a:pt x="152" y="22"/>
                </a:lnTo>
                <a:lnTo>
                  <a:pt x="156" y="24"/>
                </a:lnTo>
                <a:lnTo>
                  <a:pt x="156" y="22"/>
                </a:lnTo>
                <a:lnTo>
                  <a:pt x="156" y="17"/>
                </a:lnTo>
                <a:lnTo>
                  <a:pt x="164" y="15"/>
                </a:lnTo>
                <a:lnTo>
                  <a:pt x="168" y="3"/>
                </a:lnTo>
                <a:lnTo>
                  <a:pt x="176" y="0"/>
                </a:lnTo>
                <a:lnTo>
                  <a:pt x="180" y="3"/>
                </a:lnTo>
                <a:lnTo>
                  <a:pt x="183" y="17"/>
                </a:lnTo>
                <a:lnTo>
                  <a:pt x="195" y="24"/>
                </a:lnTo>
                <a:lnTo>
                  <a:pt x="197" y="29"/>
                </a:lnTo>
                <a:lnTo>
                  <a:pt x="195" y="34"/>
                </a:lnTo>
                <a:lnTo>
                  <a:pt x="190" y="36"/>
                </a:lnTo>
                <a:lnTo>
                  <a:pt x="185" y="46"/>
                </a:lnTo>
                <a:lnTo>
                  <a:pt x="183" y="58"/>
                </a:lnTo>
                <a:lnTo>
                  <a:pt x="183" y="63"/>
                </a:lnTo>
                <a:lnTo>
                  <a:pt x="195" y="63"/>
                </a:lnTo>
                <a:lnTo>
                  <a:pt x="204" y="70"/>
                </a:lnTo>
                <a:lnTo>
                  <a:pt x="221" y="87"/>
                </a:lnTo>
                <a:lnTo>
                  <a:pt x="226" y="96"/>
                </a:lnTo>
                <a:lnTo>
                  <a:pt x="233" y="106"/>
                </a:lnTo>
                <a:lnTo>
                  <a:pt x="252" y="106"/>
                </a:lnTo>
                <a:lnTo>
                  <a:pt x="264" y="101"/>
                </a:lnTo>
                <a:lnTo>
                  <a:pt x="272" y="89"/>
                </a:lnTo>
                <a:lnTo>
                  <a:pt x="267" y="87"/>
                </a:lnTo>
                <a:lnTo>
                  <a:pt x="260" y="79"/>
                </a:lnTo>
                <a:lnTo>
                  <a:pt x="250" y="75"/>
                </a:lnTo>
                <a:lnTo>
                  <a:pt x="250" y="70"/>
                </a:lnTo>
                <a:lnTo>
                  <a:pt x="257" y="70"/>
                </a:lnTo>
                <a:lnTo>
                  <a:pt x="262" y="70"/>
                </a:lnTo>
                <a:lnTo>
                  <a:pt x="274" y="89"/>
                </a:lnTo>
                <a:lnTo>
                  <a:pt x="281" y="106"/>
                </a:lnTo>
                <a:lnTo>
                  <a:pt x="281" y="115"/>
                </a:lnTo>
                <a:lnTo>
                  <a:pt x="274" y="111"/>
                </a:lnTo>
                <a:lnTo>
                  <a:pt x="264" y="118"/>
                </a:lnTo>
                <a:lnTo>
                  <a:pt x="250" y="123"/>
                </a:lnTo>
                <a:lnTo>
                  <a:pt x="238" y="135"/>
                </a:lnTo>
                <a:lnTo>
                  <a:pt x="233" y="135"/>
                </a:lnTo>
                <a:lnTo>
                  <a:pt x="231" y="132"/>
                </a:lnTo>
                <a:lnTo>
                  <a:pt x="231" y="128"/>
                </a:lnTo>
                <a:lnTo>
                  <a:pt x="228" y="118"/>
                </a:lnTo>
                <a:lnTo>
                  <a:pt x="226" y="118"/>
                </a:lnTo>
                <a:lnTo>
                  <a:pt x="219" y="132"/>
                </a:lnTo>
                <a:lnTo>
                  <a:pt x="209" y="144"/>
                </a:lnTo>
                <a:lnTo>
                  <a:pt x="204" y="147"/>
                </a:lnTo>
                <a:lnTo>
                  <a:pt x="200" y="140"/>
                </a:lnTo>
                <a:lnTo>
                  <a:pt x="200" y="137"/>
                </a:lnTo>
                <a:lnTo>
                  <a:pt x="195" y="137"/>
                </a:lnTo>
                <a:lnTo>
                  <a:pt x="195" y="135"/>
                </a:lnTo>
                <a:lnTo>
                  <a:pt x="188" y="130"/>
                </a:lnTo>
                <a:lnTo>
                  <a:pt x="188" y="128"/>
                </a:lnTo>
                <a:lnTo>
                  <a:pt x="173" y="123"/>
                </a:lnTo>
                <a:lnTo>
                  <a:pt x="168" y="113"/>
                </a:lnTo>
                <a:lnTo>
                  <a:pt x="164" y="111"/>
                </a:lnTo>
                <a:lnTo>
                  <a:pt x="161" y="101"/>
                </a:lnTo>
                <a:lnTo>
                  <a:pt x="130" y="108"/>
                </a:lnTo>
                <a:lnTo>
                  <a:pt x="58" y="128"/>
                </a:lnTo>
                <a:lnTo>
                  <a:pt x="58" y="130"/>
                </a:lnTo>
                <a:lnTo>
                  <a:pt x="56" y="132"/>
                </a:lnTo>
                <a:lnTo>
                  <a:pt x="51" y="128"/>
                </a:lnTo>
                <a:lnTo>
                  <a:pt x="3" y="140"/>
                </a:lnTo>
                <a:lnTo>
                  <a:pt x="0" y="137"/>
                </a:lnTo>
                <a:lnTo>
                  <a:pt x="0" y="63"/>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63" name="Freeform 36">
            <a:extLst>
              <a:ext uri="{FF2B5EF4-FFF2-40B4-BE49-F238E27FC236}">
                <a16:creationId xmlns:a16="http://schemas.microsoft.com/office/drawing/2014/main" id="{8B9BB49A-1E74-9922-CE62-6A8F93C693B3}"/>
              </a:ext>
            </a:extLst>
          </p:cNvPr>
          <p:cNvSpPr>
            <a:spLocks/>
          </p:cNvSpPr>
          <p:nvPr/>
        </p:nvSpPr>
        <p:spPr bwMode="auto">
          <a:xfrm>
            <a:off x="10952163" y="2819400"/>
            <a:ext cx="117475" cy="130175"/>
          </a:xfrm>
          <a:custGeom>
            <a:avLst/>
            <a:gdLst>
              <a:gd name="T0" fmla="*/ 0 w 74"/>
              <a:gd name="T1" fmla="*/ 17641888 h 82"/>
              <a:gd name="T2" fmla="*/ 47883763 w 74"/>
              <a:gd name="T3" fmla="*/ 168851263 h 82"/>
              <a:gd name="T4" fmla="*/ 42843450 w 74"/>
              <a:gd name="T5" fmla="*/ 181451250 h 82"/>
              <a:gd name="T6" fmla="*/ 35282188 w 74"/>
              <a:gd name="T7" fmla="*/ 194052825 h 82"/>
              <a:gd name="T8" fmla="*/ 35282188 w 74"/>
              <a:gd name="T9" fmla="*/ 199093138 h 82"/>
              <a:gd name="T10" fmla="*/ 42843450 w 74"/>
              <a:gd name="T11" fmla="*/ 206652813 h 82"/>
              <a:gd name="T12" fmla="*/ 47883763 w 74"/>
              <a:gd name="T13" fmla="*/ 206652813 h 82"/>
              <a:gd name="T14" fmla="*/ 90725625 w 74"/>
              <a:gd name="T15" fmla="*/ 181451250 h 82"/>
              <a:gd name="T16" fmla="*/ 115927188 w 74"/>
              <a:gd name="T17" fmla="*/ 158770638 h 82"/>
              <a:gd name="T18" fmla="*/ 115927188 w 74"/>
              <a:gd name="T19" fmla="*/ 146169063 h 82"/>
              <a:gd name="T20" fmla="*/ 103327200 w 74"/>
              <a:gd name="T21" fmla="*/ 133569075 h 82"/>
              <a:gd name="T22" fmla="*/ 103327200 w 74"/>
              <a:gd name="T23" fmla="*/ 108367513 h 82"/>
              <a:gd name="T24" fmla="*/ 120967500 w 74"/>
              <a:gd name="T25" fmla="*/ 90725625 h 82"/>
              <a:gd name="T26" fmla="*/ 126007813 w 74"/>
              <a:gd name="T27" fmla="*/ 98286888 h 82"/>
              <a:gd name="T28" fmla="*/ 126007813 w 74"/>
              <a:gd name="T29" fmla="*/ 108367513 h 82"/>
              <a:gd name="T30" fmla="*/ 126007813 w 74"/>
              <a:gd name="T31" fmla="*/ 146169063 h 82"/>
              <a:gd name="T32" fmla="*/ 133569075 w 74"/>
              <a:gd name="T33" fmla="*/ 151209375 h 82"/>
              <a:gd name="T34" fmla="*/ 146169063 w 74"/>
              <a:gd name="T35" fmla="*/ 151209375 h 82"/>
              <a:gd name="T36" fmla="*/ 146169063 w 74"/>
              <a:gd name="T37" fmla="*/ 133569075 h 82"/>
              <a:gd name="T38" fmla="*/ 156249688 w 74"/>
              <a:gd name="T39" fmla="*/ 133569075 h 82"/>
              <a:gd name="T40" fmla="*/ 168851263 w 74"/>
              <a:gd name="T41" fmla="*/ 120967500 h 82"/>
              <a:gd name="T42" fmla="*/ 186491563 w 74"/>
              <a:gd name="T43" fmla="*/ 115927188 h 82"/>
              <a:gd name="T44" fmla="*/ 186491563 w 74"/>
              <a:gd name="T45" fmla="*/ 115927188 h 82"/>
              <a:gd name="T46" fmla="*/ 176410938 w 74"/>
              <a:gd name="T47" fmla="*/ 98286888 h 82"/>
              <a:gd name="T48" fmla="*/ 176410938 w 74"/>
              <a:gd name="T49" fmla="*/ 90725625 h 82"/>
              <a:gd name="T50" fmla="*/ 163810950 w 74"/>
              <a:gd name="T51" fmla="*/ 90725625 h 82"/>
              <a:gd name="T52" fmla="*/ 163810950 w 74"/>
              <a:gd name="T53" fmla="*/ 85685313 h 82"/>
              <a:gd name="T54" fmla="*/ 146169063 w 74"/>
              <a:gd name="T55" fmla="*/ 73085325 h 82"/>
              <a:gd name="T56" fmla="*/ 146169063 w 74"/>
              <a:gd name="T57" fmla="*/ 68045013 h 82"/>
              <a:gd name="T58" fmla="*/ 108367513 w 74"/>
              <a:gd name="T59" fmla="*/ 55443438 h 82"/>
              <a:gd name="T60" fmla="*/ 95765938 w 74"/>
              <a:gd name="T61" fmla="*/ 30241875 h 82"/>
              <a:gd name="T62" fmla="*/ 85685313 w 74"/>
              <a:gd name="T63" fmla="*/ 25201563 h 82"/>
              <a:gd name="T64" fmla="*/ 78125638 w 74"/>
              <a:gd name="T65" fmla="*/ 0 h 82"/>
              <a:gd name="T66" fmla="*/ 0 w 74"/>
              <a:gd name="T67" fmla="*/ 17641888 h 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4" h="82">
                <a:moveTo>
                  <a:pt x="0" y="7"/>
                </a:moveTo>
                <a:lnTo>
                  <a:pt x="19" y="67"/>
                </a:lnTo>
                <a:lnTo>
                  <a:pt x="17" y="72"/>
                </a:lnTo>
                <a:lnTo>
                  <a:pt x="14" y="77"/>
                </a:lnTo>
                <a:lnTo>
                  <a:pt x="14" y="79"/>
                </a:lnTo>
                <a:lnTo>
                  <a:pt x="17" y="82"/>
                </a:lnTo>
                <a:lnTo>
                  <a:pt x="19" y="82"/>
                </a:lnTo>
                <a:lnTo>
                  <a:pt x="36" y="72"/>
                </a:lnTo>
                <a:lnTo>
                  <a:pt x="46" y="63"/>
                </a:lnTo>
                <a:lnTo>
                  <a:pt x="46" y="58"/>
                </a:lnTo>
                <a:lnTo>
                  <a:pt x="41" y="53"/>
                </a:lnTo>
                <a:lnTo>
                  <a:pt x="41" y="43"/>
                </a:lnTo>
                <a:lnTo>
                  <a:pt x="48" y="36"/>
                </a:lnTo>
                <a:lnTo>
                  <a:pt x="50" y="39"/>
                </a:lnTo>
                <a:lnTo>
                  <a:pt x="50" y="43"/>
                </a:lnTo>
                <a:lnTo>
                  <a:pt x="50" y="58"/>
                </a:lnTo>
                <a:lnTo>
                  <a:pt x="53" y="60"/>
                </a:lnTo>
                <a:lnTo>
                  <a:pt x="58" y="60"/>
                </a:lnTo>
                <a:lnTo>
                  <a:pt x="58" y="53"/>
                </a:lnTo>
                <a:lnTo>
                  <a:pt x="62" y="53"/>
                </a:lnTo>
                <a:lnTo>
                  <a:pt x="67" y="48"/>
                </a:lnTo>
                <a:lnTo>
                  <a:pt x="74" y="46"/>
                </a:lnTo>
                <a:lnTo>
                  <a:pt x="70" y="39"/>
                </a:lnTo>
                <a:lnTo>
                  <a:pt x="70" y="36"/>
                </a:lnTo>
                <a:lnTo>
                  <a:pt x="65" y="36"/>
                </a:lnTo>
                <a:lnTo>
                  <a:pt x="65" y="34"/>
                </a:lnTo>
                <a:lnTo>
                  <a:pt x="58" y="29"/>
                </a:lnTo>
                <a:lnTo>
                  <a:pt x="58" y="27"/>
                </a:lnTo>
                <a:lnTo>
                  <a:pt x="43" y="22"/>
                </a:lnTo>
                <a:lnTo>
                  <a:pt x="38" y="12"/>
                </a:lnTo>
                <a:lnTo>
                  <a:pt x="34" y="10"/>
                </a:lnTo>
                <a:lnTo>
                  <a:pt x="31" y="0"/>
                </a:lnTo>
                <a:lnTo>
                  <a:pt x="0" y="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64" name="Freeform 37">
            <a:extLst>
              <a:ext uri="{FF2B5EF4-FFF2-40B4-BE49-F238E27FC236}">
                <a16:creationId xmlns:a16="http://schemas.microsoft.com/office/drawing/2014/main" id="{131F8240-4431-ACD4-8F7B-EBE6E5B2C0A3}"/>
              </a:ext>
            </a:extLst>
          </p:cNvPr>
          <p:cNvSpPr>
            <a:spLocks/>
          </p:cNvSpPr>
          <p:nvPr/>
        </p:nvSpPr>
        <p:spPr bwMode="auto">
          <a:xfrm>
            <a:off x="10750550" y="2830513"/>
            <a:ext cx="231775" cy="228600"/>
          </a:xfrm>
          <a:custGeom>
            <a:avLst/>
            <a:gdLst>
              <a:gd name="T0" fmla="*/ 0 w 146"/>
              <a:gd name="T1" fmla="*/ 80645000 h 144"/>
              <a:gd name="T2" fmla="*/ 120967500 w 146"/>
              <a:gd name="T3" fmla="*/ 50403125 h 144"/>
              <a:gd name="T4" fmla="*/ 133569075 w 146"/>
              <a:gd name="T5" fmla="*/ 60483750 h 144"/>
              <a:gd name="T6" fmla="*/ 138609388 w 146"/>
              <a:gd name="T7" fmla="*/ 55443438 h 144"/>
              <a:gd name="T8" fmla="*/ 138609388 w 146"/>
              <a:gd name="T9" fmla="*/ 50403125 h 144"/>
              <a:gd name="T10" fmla="*/ 320060638 w 146"/>
              <a:gd name="T11" fmla="*/ 0 h 144"/>
              <a:gd name="T12" fmla="*/ 367942813 w 146"/>
              <a:gd name="T13" fmla="*/ 151209375 h 144"/>
              <a:gd name="T14" fmla="*/ 362902500 w 146"/>
              <a:gd name="T15" fmla="*/ 163810950 h 144"/>
              <a:gd name="T16" fmla="*/ 355342825 w 146"/>
              <a:gd name="T17" fmla="*/ 176410938 h 144"/>
              <a:gd name="T18" fmla="*/ 355342825 w 146"/>
              <a:gd name="T19" fmla="*/ 181451250 h 144"/>
              <a:gd name="T20" fmla="*/ 362902500 w 146"/>
              <a:gd name="T21" fmla="*/ 189012513 h 144"/>
              <a:gd name="T22" fmla="*/ 337700938 w 146"/>
              <a:gd name="T23" fmla="*/ 194052825 h 144"/>
              <a:gd name="T24" fmla="*/ 277217188 w 146"/>
              <a:gd name="T25" fmla="*/ 219254388 h 144"/>
              <a:gd name="T26" fmla="*/ 259576888 w 146"/>
              <a:gd name="T27" fmla="*/ 211693125 h 144"/>
              <a:gd name="T28" fmla="*/ 254536575 w 146"/>
              <a:gd name="T29" fmla="*/ 219254388 h 144"/>
              <a:gd name="T30" fmla="*/ 254536575 w 146"/>
              <a:gd name="T31" fmla="*/ 231854375 h 144"/>
              <a:gd name="T32" fmla="*/ 246975313 w 146"/>
              <a:gd name="T33" fmla="*/ 236894688 h 144"/>
              <a:gd name="T34" fmla="*/ 211693125 w 146"/>
              <a:gd name="T35" fmla="*/ 241935000 h 144"/>
              <a:gd name="T36" fmla="*/ 156249688 w 146"/>
              <a:gd name="T37" fmla="*/ 262096250 h 144"/>
              <a:gd name="T38" fmla="*/ 151209375 w 146"/>
              <a:gd name="T39" fmla="*/ 254536575 h 144"/>
              <a:gd name="T40" fmla="*/ 126007813 w 146"/>
              <a:gd name="T41" fmla="*/ 292338125 h 144"/>
              <a:gd name="T42" fmla="*/ 52924075 w 146"/>
              <a:gd name="T43" fmla="*/ 345262200 h 144"/>
              <a:gd name="T44" fmla="*/ 22682200 w 146"/>
              <a:gd name="T45" fmla="*/ 362902500 h 144"/>
              <a:gd name="T46" fmla="*/ 5040313 w 146"/>
              <a:gd name="T47" fmla="*/ 340221888 h 144"/>
              <a:gd name="T48" fmla="*/ 35282188 w 146"/>
              <a:gd name="T49" fmla="*/ 309980013 h 144"/>
              <a:gd name="T50" fmla="*/ 42843450 w 146"/>
              <a:gd name="T51" fmla="*/ 292338125 h 144"/>
              <a:gd name="T52" fmla="*/ 22682200 w 146"/>
              <a:gd name="T53" fmla="*/ 272176875 h 144"/>
              <a:gd name="T54" fmla="*/ 0 w 146"/>
              <a:gd name="T55" fmla="*/ 80645000 h 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6" h="144">
                <a:moveTo>
                  <a:pt x="0" y="32"/>
                </a:moveTo>
                <a:lnTo>
                  <a:pt x="48" y="20"/>
                </a:lnTo>
                <a:lnTo>
                  <a:pt x="53" y="24"/>
                </a:lnTo>
                <a:lnTo>
                  <a:pt x="55" y="22"/>
                </a:lnTo>
                <a:lnTo>
                  <a:pt x="55" y="20"/>
                </a:lnTo>
                <a:lnTo>
                  <a:pt x="127" y="0"/>
                </a:lnTo>
                <a:lnTo>
                  <a:pt x="146" y="60"/>
                </a:lnTo>
                <a:lnTo>
                  <a:pt x="144" y="65"/>
                </a:lnTo>
                <a:lnTo>
                  <a:pt x="141" y="70"/>
                </a:lnTo>
                <a:lnTo>
                  <a:pt x="141" y="72"/>
                </a:lnTo>
                <a:lnTo>
                  <a:pt x="144" y="75"/>
                </a:lnTo>
                <a:lnTo>
                  <a:pt x="134" y="77"/>
                </a:lnTo>
                <a:lnTo>
                  <a:pt x="110" y="87"/>
                </a:lnTo>
                <a:lnTo>
                  <a:pt x="103" y="84"/>
                </a:lnTo>
                <a:lnTo>
                  <a:pt x="101" y="87"/>
                </a:lnTo>
                <a:lnTo>
                  <a:pt x="101" y="92"/>
                </a:lnTo>
                <a:lnTo>
                  <a:pt x="98" y="94"/>
                </a:lnTo>
                <a:lnTo>
                  <a:pt x="84" y="96"/>
                </a:lnTo>
                <a:lnTo>
                  <a:pt x="62" y="104"/>
                </a:lnTo>
                <a:lnTo>
                  <a:pt x="60" y="101"/>
                </a:lnTo>
                <a:lnTo>
                  <a:pt x="50" y="116"/>
                </a:lnTo>
                <a:lnTo>
                  <a:pt x="21" y="137"/>
                </a:lnTo>
                <a:lnTo>
                  <a:pt x="9" y="144"/>
                </a:lnTo>
                <a:lnTo>
                  <a:pt x="2" y="135"/>
                </a:lnTo>
                <a:lnTo>
                  <a:pt x="14" y="123"/>
                </a:lnTo>
                <a:lnTo>
                  <a:pt x="17" y="116"/>
                </a:lnTo>
                <a:lnTo>
                  <a:pt x="9" y="108"/>
                </a:lnTo>
                <a:lnTo>
                  <a:pt x="0" y="32"/>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65" name="Freeform 38">
            <a:extLst>
              <a:ext uri="{FF2B5EF4-FFF2-40B4-BE49-F238E27FC236}">
                <a16:creationId xmlns:a16="http://schemas.microsoft.com/office/drawing/2014/main" id="{FFDD4785-40D8-778D-1EDD-DDAB03AEA593}"/>
              </a:ext>
            </a:extLst>
          </p:cNvPr>
          <p:cNvSpPr>
            <a:spLocks/>
          </p:cNvSpPr>
          <p:nvPr/>
        </p:nvSpPr>
        <p:spPr bwMode="auto">
          <a:xfrm>
            <a:off x="9709150" y="3297238"/>
            <a:ext cx="609600" cy="601662"/>
          </a:xfrm>
          <a:custGeom>
            <a:avLst/>
            <a:gdLst>
              <a:gd name="T0" fmla="*/ 320060638 w 384"/>
              <a:gd name="T1" fmla="*/ 0 h 379"/>
              <a:gd name="T2" fmla="*/ 320060638 w 384"/>
              <a:gd name="T3" fmla="*/ 40322466 h 379"/>
              <a:gd name="T4" fmla="*/ 332660625 w 384"/>
              <a:gd name="T5" fmla="*/ 83164293 h 379"/>
              <a:gd name="T6" fmla="*/ 309980013 w 384"/>
              <a:gd name="T7" fmla="*/ 204131693 h 379"/>
              <a:gd name="T8" fmla="*/ 309980013 w 384"/>
              <a:gd name="T9" fmla="*/ 241934799 h 379"/>
              <a:gd name="T10" fmla="*/ 289818763 w 384"/>
              <a:gd name="T11" fmla="*/ 294857242 h 379"/>
              <a:gd name="T12" fmla="*/ 241935000 w 384"/>
              <a:gd name="T13" fmla="*/ 342740965 h 379"/>
              <a:gd name="T14" fmla="*/ 211693125 w 384"/>
              <a:gd name="T15" fmla="*/ 362902198 h 379"/>
              <a:gd name="T16" fmla="*/ 181451250 w 384"/>
              <a:gd name="T17" fmla="*/ 375502175 h 379"/>
              <a:gd name="T18" fmla="*/ 158770638 w 384"/>
              <a:gd name="T19" fmla="*/ 405744025 h 379"/>
              <a:gd name="T20" fmla="*/ 146169063 w 384"/>
              <a:gd name="T21" fmla="*/ 483869598 h 379"/>
              <a:gd name="T22" fmla="*/ 103327200 w 384"/>
              <a:gd name="T23" fmla="*/ 476308342 h 379"/>
              <a:gd name="T24" fmla="*/ 68045013 w 384"/>
              <a:gd name="T25" fmla="*/ 544353298 h 379"/>
              <a:gd name="T26" fmla="*/ 68045013 w 384"/>
              <a:gd name="T27" fmla="*/ 604836997 h 379"/>
              <a:gd name="T28" fmla="*/ 30241875 w 384"/>
              <a:gd name="T29" fmla="*/ 652719133 h 379"/>
              <a:gd name="T30" fmla="*/ 7561263 w 384"/>
              <a:gd name="T31" fmla="*/ 688001291 h 379"/>
              <a:gd name="T32" fmla="*/ 7561263 w 384"/>
              <a:gd name="T33" fmla="*/ 730844705 h 379"/>
              <a:gd name="T34" fmla="*/ 55443438 w 384"/>
              <a:gd name="T35" fmla="*/ 798888074 h 379"/>
              <a:gd name="T36" fmla="*/ 90725625 w 384"/>
              <a:gd name="T37" fmla="*/ 846771796 h 379"/>
              <a:gd name="T38" fmla="*/ 120967500 w 384"/>
              <a:gd name="T39" fmla="*/ 859371773 h 379"/>
              <a:gd name="T40" fmla="*/ 133569075 w 384"/>
              <a:gd name="T41" fmla="*/ 864412082 h 379"/>
              <a:gd name="T42" fmla="*/ 163810950 w 384"/>
              <a:gd name="T43" fmla="*/ 877013646 h 379"/>
              <a:gd name="T44" fmla="*/ 163810950 w 384"/>
              <a:gd name="T45" fmla="*/ 902215188 h 379"/>
              <a:gd name="T46" fmla="*/ 241935000 w 384"/>
              <a:gd name="T47" fmla="*/ 950097323 h 379"/>
              <a:gd name="T48" fmla="*/ 289818763 w 384"/>
              <a:gd name="T49" fmla="*/ 932457038 h 379"/>
              <a:gd name="T50" fmla="*/ 309980013 w 384"/>
              <a:gd name="T51" fmla="*/ 907255496 h 379"/>
              <a:gd name="T52" fmla="*/ 340221888 w 384"/>
              <a:gd name="T53" fmla="*/ 932457038 h 379"/>
              <a:gd name="T54" fmla="*/ 405745950 w 384"/>
              <a:gd name="T55" fmla="*/ 907255496 h 379"/>
              <a:gd name="T56" fmla="*/ 423386250 w 384"/>
              <a:gd name="T57" fmla="*/ 871973338 h 379"/>
              <a:gd name="T58" fmla="*/ 478829688 w 384"/>
              <a:gd name="T59" fmla="*/ 841731488 h 379"/>
              <a:gd name="T60" fmla="*/ 526713450 w 384"/>
              <a:gd name="T61" fmla="*/ 803928382 h 379"/>
              <a:gd name="T62" fmla="*/ 521673138 w 384"/>
              <a:gd name="T63" fmla="*/ 756046247 h 379"/>
              <a:gd name="T64" fmla="*/ 604837500 w 384"/>
              <a:gd name="T65" fmla="*/ 514111448 h 379"/>
              <a:gd name="T66" fmla="*/ 635079375 w 384"/>
              <a:gd name="T67" fmla="*/ 526711425 h 379"/>
              <a:gd name="T68" fmla="*/ 652721263 w 384"/>
              <a:gd name="T69" fmla="*/ 549393606 h 379"/>
              <a:gd name="T70" fmla="*/ 703124388 w 384"/>
              <a:gd name="T71" fmla="*/ 514111448 h 379"/>
              <a:gd name="T72" fmla="*/ 733366263 w 384"/>
              <a:gd name="T73" fmla="*/ 423385898 h 379"/>
              <a:gd name="T74" fmla="*/ 776208125 w 384"/>
              <a:gd name="T75" fmla="*/ 393144048 h 379"/>
              <a:gd name="T76" fmla="*/ 806450000 w 384"/>
              <a:gd name="T77" fmla="*/ 367942507 h 379"/>
              <a:gd name="T78" fmla="*/ 829132200 w 384"/>
              <a:gd name="T79" fmla="*/ 320058784 h 379"/>
              <a:gd name="T80" fmla="*/ 824091888 w 384"/>
              <a:gd name="T81" fmla="*/ 307458807 h 379"/>
              <a:gd name="T82" fmla="*/ 829132200 w 384"/>
              <a:gd name="T83" fmla="*/ 246975107 h 379"/>
              <a:gd name="T84" fmla="*/ 937498125 w 384"/>
              <a:gd name="T85" fmla="*/ 302418499 h 379"/>
              <a:gd name="T86" fmla="*/ 957659375 w 384"/>
              <a:gd name="T87" fmla="*/ 302418499 h 379"/>
              <a:gd name="T88" fmla="*/ 967740000 w 384"/>
              <a:gd name="T89" fmla="*/ 246975107 h 379"/>
              <a:gd name="T90" fmla="*/ 932457813 w 384"/>
              <a:gd name="T91" fmla="*/ 199091385 h 379"/>
              <a:gd name="T92" fmla="*/ 907256250 w 384"/>
              <a:gd name="T93" fmla="*/ 181451099 h 379"/>
              <a:gd name="T94" fmla="*/ 877014375 w 384"/>
              <a:gd name="T95" fmla="*/ 168849535 h 379"/>
              <a:gd name="T96" fmla="*/ 798890325 w 384"/>
              <a:gd name="T97" fmla="*/ 211692949 h 379"/>
              <a:gd name="T98" fmla="*/ 751006563 w 384"/>
              <a:gd name="T99" fmla="*/ 216733257 h 379"/>
              <a:gd name="T100" fmla="*/ 725805000 w 384"/>
              <a:gd name="T101" fmla="*/ 229333234 h 379"/>
              <a:gd name="T102" fmla="*/ 695563125 w 384"/>
              <a:gd name="T103" fmla="*/ 259575084 h 379"/>
              <a:gd name="T104" fmla="*/ 635079375 w 384"/>
              <a:gd name="T105" fmla="*/ 312499115 h 379"/>
              <a:gd name="T106" fmla="*/ 612398763 w 384"/>
              <a:gd name="T107" fmla="*/ 337700657 h 379"/>
              <a:gd name="T108" fmla="*/ 370463763 w 384"/>
              <a:gd name="T109" fmla="*/ 241934799 h 37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84" h="379">
                <a:moveTo>
                  <a:pt x="132" y="0"/>
                </a:moveTo>
                <a:lnTo>
                  <a:pt x="127" y="0"/>
                </a:lnTo>
                <a:lnTo>
                  <a:pt x="123" y="4"/>
                </a:lnTo>
                <a:lnTo>
                  <a:pt x="127" y="16"/>
                </a:lnTo>
                <a:lnTo>
                  <a:pt x="115" y="26"/>
                </a:lnTo>
                <a:lnTo>
                  <a:pt x="132" y="33"/>
                </a:lnTo>
                <a:lnTo>
                  <a:pt x="125" y="72"/>
                </a:lnTo>
                <a:lnTo>
                  <a:pt x="123" y="81"/>
                </a:lnTo>
                <a:lnTo>
                  <a:pt x="123" y="91"/>
                </a:lnTo>
                <a:lnTo>
                  <a:pt x="123" y="96"/>
                </a:lnTo>
                <a:lnTo>
                  <a:pt x="125" y="108"/>
                </a:lnTo>
                <a:lnTo>
                  <a:pt x="115" y="117"/>
                </a:lnTo>
                <a:lnTo>
                  <a:pt x="111" y="117"/>
                </a:lnTo>
                <a:lnTo>
                  <a:pt x="96" y="136"/>
                </a:lnTo>
                <a:lnTo>
                  <a:pt x="96" y="141"/>
                </a:lnTo>
                <a:lnTo>
                  <a:pt x="84" y="144"/>
                </a:lnTo>
                <a:lnTo>
                  <a:pt x="79" y="141"/>
                </a:lnTo>
                <a:lnTo>
                  <a:pt x="72" y="149"/>
                </a:lnTo>
                <a:lnTo>
                  <a:pt x="70" y="153"/>
                </a:lnTo>
                <a:lnTo>
                  <a:pt x="63" y="161"/>
                </a:lnTo>
                <a:lnTo>
                  <a:pt x="55" y="177"/>
                </a:lnTo>
                <a:lnTo>
                  <a:pt x="58" y="192"/>
                </a:lnTo>
                <a:lnTo>
                  <a:pt x="48" y="204"/>
                </a:lnTo>
                <a:lnTo>
                  <a:pt x="41" y="189"/>
                </a:lnTo>
                <a:lnTo>
                  <a:pt x="34" y="189"/>
                </a:lnTo>
                <a:lnTo>
                  <a:pt x="27" y="216"/>
                </a:lnTo>
                <a:lnTo>
                  <a:pt x="29" y="228"/>
                </a:lnTo>
                <a:lnTo>
                  <a:pt x="27" y="240"/>
                </a:lnTo>
                <a:lnTo>
                  <a:pt x="19" y="245"/>
                </a:lnTo>
                <a:lnTo>
                  <a:pt x="12" y="259"/>
                </a:lnTo>
                <a:lnTo>
                  <a:pt x="0" y="259"/>
                </a:lnTo>
                <a:lnTo>
                  <a:pt x="3" y="273"/>
                </a:lnTo>
                <a:lnTo>
                  <a:pt x="3" y="283"/>
                </a:lnTo>
                <a:lnTo>
                  <a:pt x="3" y="290"/>
                </a:lnTo>
                <a:lnTo>
                  <a:pt x="5" y="295"/>
                </a:lnTo>
                <a:lnTo>
                  <a:pt x="22" y="317"/>
                </a:lnTo>
                <a:lnTo>
                  <a:pt x="34" y="334"/>
                </a:lnTo>
                <a:lnTo>
                  <a:pt x="36" y="336"/>
                </a:lnTo>
                <a:lnTo>
                  <a:pt x="39" y="336"/>
                </a:lnTo>
                <a:lnTo>
                  <a:pt x="48" y="341"/>
                </a:lnTo>
                <a:lnTo>
                  <a:pt x="51" y="343"/>
                </a:lnTo>
                <a:lnTo>
                  <a:pt x="53" y="343"/>
                </a:lnTo>
                <a:lnTo>
                  <a:pt x="58" y="348"/>
                </a:lnTo>
                <a:lnTo>
                  <a:pt x="65" y="348"/>
                </a:lnTo>
                <a:lnTo>
                  <a:pt x="67" y="350"/>
                </a:lnTo>
                <a:lnTo>
                  <a:pt x="65" y="358"/>
                </a:lnTo>
                <a:lnTo>
                  <a:pt x="79" y="370"/>
                </a:lnTo>
                <a:lnTo>
                  <a:pt x="96" y="377"/>
                </a:lnTo>
                <a:lnTo>
                  <a:pt x="106" y="379"/>
                </a:lnTo>
                <a:lnTo>
                  <a:pt x="115" y="370"/>
                </a:lnTo>
                <a:lnTo>
                  <a:pt x="115" y="365"/>
                </a:lnTo>
                <a:lnTo>
                  <a:pt x="123" y="360"/>
                </a:lnTo>
                <a:lnTo>
                  <a:pt x="130" y="367"/>
                </a:lnTo>
                <a:lnTo>
                  <a:pt x="135" y="370"/>
                </a:lnTo>
                <a:lnTo>
                  <a:pt x="139" y="367"/>
                </a:lnTo>
                <a:lnTo>
                  <a:pt x="161" y="360"/>
                </a:lnTo>
                <a:lnTo>
                  <a:pt x="166" y="346"/>
                </a:lnTo>
                <a:lnTo>
                  <a:pt x="168" y="346"/>
                </a:lnTo>
                <a:lnTo>
                  <a:pt x="173" y="350"/>
                </a:lnTo>
                <a:lnTo>
                  <a:pt x="190" y="334"/>
                </a:lnTo>
                <a:lnTo>
                  <a:pt x="195" y="338"/>
                </a:lnTo>
                <a:lnTo>
                  <a:pt x="209" y="319"/>
                </a:lnTo>
                <a:lnTo>
                  <a:pt x="207" y="312"/>
                </a:lnTo>
                <a:lnTo>
                  <a:pt x="207" y="300"/>
                </a:lnTo>
                <a:lnTo>
                  <a:pt x="221" y="273"/>
                </a:lnTo>
                <a:lnTo>
                  <a:pt x="240" y="204"/>
                </a:lnTo>
                <a:lnTo>
                  <a:pt x="243" y="201"/>
                </a:lnTo>
                <a:lnTo>
                  <a:pt x="252" y="209"/>
                </a:lnTo>
                <a:lnTo>
                  <a:pt x="255" y="213"/>
                </a:lnTo>
                <a:lnTo>
                  <a:pt x="259" y="218"/>
                </a:lnTo>
                <a:lnTo>
                  <a:pt x="271" y="216"/>
                </a:lnTo>
                <a:lnTo>
                  <a:pt x="279" y="204"/>
                </a:lnTo>
                <a:lnTo>
                  <a:pt x="284" y="177"/>
                </a:lnTo>
                <a:lnTo>
                  <a:pt x="291" y="168"/>
                </a:lnTo>
                <a:lnTo>
                  <a:pt x="300" y="173"/>
                </a:lnTo>
                <a:lnTo>
                  <a:pt x="308" y="156"/>
                </a:lnTo>
                <a:lnTo>
                  <a:pt x="315" y="153"/>
                </a:lnTo>
                <a:lnTo>
                  <a:pt x="320" y="146"/>
                </a:lnTo>
                <a:lnTo>
                  <a:pt x="324" y="132"/>
                </a:lnTo>
                <a:lnTo>
                  <a:pt x="329" y="127"/>
                </a:lnTo>
                <a:lnTo>
                  <a:pt x="329" y="124"/>
                </a:lnTo>
                <a:lnTo>
                  <a:pt x="327" y="122"/>
                </a:lnTo>
                <a:lnTo>
                  <a:pt x="329" y="100"/>
                </a:lnTo>
                <a:lnTo>
                  <a:pt x="329" y="98"/>
                </a:lnTo>
                <a:lnTo>
                  <a:pt x="334" y="93"/>
                </a:lnTo>
                <a:lnTo>
                  <a:pt x="372" y="120"/>
                </a:lnTo>
                <a:lnTo>
                  <a:pt x="377" y="120"/>
                </a:lnTo>
                <a:lnTo>
                  <a:pt x="380" y="120"/>
                </a:lnTo>
                <a:lnTo>
                  <a:pt x="384" y="98"/>
                </a:lnTo>
                <a:lnTo>
                  <a:pt x="375" y="79"/>
                </a:lnTo>
                <a:lnTo>
                  <a:pt x="370" y="79"/>
                </a:lnTo>
                <a:lnTo>
                  <a:pt x="368" y="69"/>
                </a:lnTo>
                <a:lnTo>
                  <a:pt x="360" y="72"/>
                </a:lnTo>
                <a:lnTo>
                  <a:pt x="353" y="72"/>
                </a:lnTo>
                <a:lnTo>
                  <a:pt x="348" y="67"/>
                </a:lnTo>
                <a:lnTo>
                  <a:pt x="322" y="76"/>
                </a:lnTo>
                <a:lnTo>
                  <a:pt x="317" y="84"/>
                </a:lnTo>
                <a:lnTo>
                  <a:pt x="308" y="88"/>
                </a:lnTo>
                <a:lnTo>
                  <a:pt x="298" y="86"/>
                </a:lnTo>
                <a:lnTo>
                  <a:pt x="293" y="81"/>
                </a:lnTo>
                <a:lnTo>
                  <a:pt x="288" y="91"/>
                </a:lnTo>
                <a:lnTo>
                  <a:pt x="281" y="93"/>
                </a:lnTo>
                <a:lnTo>
                  <a:pt x="276" y="103"/>
                </a:lnTo>
                <a:lnTo>
                  <a:pt x="269" y="105"/>
                </a:lnTo>
                <a:lnTo>
                  <a:pt x="252" y="124"/>
                </a:lnTo>
                <a:lnTo>
                  <a:pt x="247" y="127"/>
                </a:lnTo>
                <a:lnTo>
                  <a:pt x="243" y="134"/>
                </a:lnTo>
                <a:lnTo>
                  <a:pt x="231" y="79"/>
                </a:lnTo>
                <a:lnTo>
                  <a:pt x="147" y="96"/>
                </a:lnTo>
                <a:lnTo>
                  <a:pt x="132"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66" name="Freeform 39">
            <a:extLst>
              <a:ext uri="{FF2B5EF4-FFF2-40B4-BE49-F238E27FC236}">
                <a16:creationId xmlns:a16="http://schemas.microsoft.com/office/drawing/2014/main" id="{34BF60D2-772B-146F-45B7-1B4A9CE0698A}"/>
              </a:ext>
            </a:extLst>
          </p:cNvPr>
          <p:cNvSpPr>
            <a:spLocks/>
          </p:cNvSpPr>
          <p:nvPr/>
        </p:nvSpPr>
        <p:spPr bwMode="auto">
          <a:xfrm>
            <a:off x="9350375" y="3074988"/>
            <a:ext cx="568325" cy="633412"/>
          </a:xfrm>
          <a:custGeom>
            <a:avLst/>
            <a:gdLst>
              <a:gd name="T0" fmla="*/ 80645000 w 358"/>
              <a:gd name="T1" fmla="*/ 879533043 h 399"/>
              <a:gd name="T2" fmla="*/ 120967500 w 358"/>
              <a:gd name="T3" fmla="*/ 889613660 h 399"/>
              <a:gd name="T4" fmla="*/ 158770638 w 358"/>
              <a:gd name="T5" fmla="*/ 879533043 h 399"/>
              <a:gd name="T6" fmla="*/ 211693125 w 358"/>
              <a:gd name="T7" fmla="*/ 945057054 h 399"/>
              <a:gd name="T8" fmla="*/ 292338125 w 358"/>
              <a:gd name="T9" fmla="*/ 957658619 h 399"/>
              <a:gd name="T10" fmla="*/ 352821875 w 358"/>
              <a:gd name="T11" fmla="*/ 962698928 h 399"/>
              <a:gd name="T12" fmla="*/ 400705638 w 358"/>
              <a:gd name="T13" fmla="*/ 975298905 h 399"/>
              <a:gd name="T14" fmla="*/ 435987825 w 358"/>
              <a:gd name="T15" fmla="*/ 962698928 h 399"/>
              <a:gd name="T16" fmla="*/ 461189388 w 358"/>
              <a:gd name="T17" fmla="*/ 945057054 h 399"/>
              <a:gd name="T18" fmla="*/ 496471575 w 358"/>
              <a:gd name="T19" fmla="*/ 945057054 h 399"/>
              <a:gd name="T20" fmla="*/ 539313438 w 358"/>
              <a:gd name="T21" fmla="*/ 980339214 h 399"/>
              <a:gd name="T22" fmla="*/ 569555313 w 358"/>
              <a:gd name="T23" fmla="*/ 1005540756 h 399"/>
              <a:gd name="T24" fmla="*/ 617439075 w 358"/>
              <a:gd name="T25" fmla="*/ 970258597 h 399"/>
              <a:gd name="T26" fmla="*/ 642640638 w 358"/>
              <a:gd name="T27" fmla="*/ 927416768 h 399"/>
              <a:gd name="T28" fmla="*/ 655240625 w 358"/>
              <a:gd name="T29" fmla="*/ 829129958 h 399"/>
              <a:gd name="T30" fmla="*/ 690522813 w 358"/>
              <a:gd name="T31" fmla="*/ 866933066 h 399"/>
              <a:gd name="T32" fmla="*/ 708164700 w 358"/>
              <a:gd name="T33" fmla="*/ 798888107 h 399"/>
              <a:gd name="T34" fmla="*/ 745966250 w 358"/>
              <a:gd name="T35" fmla="*/ 738404405 h 399"/>
              <a:gd name="T36" fmla="*/ 768648450 w 358"/>
              <a:gd name="T37" fmla="*/ 708162553 h 399"/>
              <a:gd name="T38" fmla="*/ 811490313 w 358"/>
              <a:gd name="T39" fmla="*/ 708162553 h 399"/>
              <a:gd name="T40" fmla="*/ 849293450 w 358"/>
              <a:gd name="T41" fmla="*/ 647678851 h 399"/>
              <a:gd name="T42" fmla="*/ 884575638 w 358"/>
              <a:gd name="T43" fmla="*/ 624998257 h 399"/>
              <a:gd name="T44" fmla="*/ 879535325 w 358"/>
              <a:gd name="T45" fmla="*/ 582154840 h 399"/>
              <a:gd name="T46" fmla="*/ 884575638 w 358"/>
              <a:gd name="T47" fmla="*/ 534272703 h 399"/>
              <a:gd name="T48" fmla="*/ 859374075 w 358"/>
              <a:gd name="T49" fmla="*/ 418345607 h 399"/>
              <a:gd name="T50" fmla="*/ 879535325 w 358"/>
              <a:gd name="T51" fmla="*/ 362902214 h 399"/>
              <a:gd name="T52" fmla="*/ 902215938 w 358"/>
              <a:gd name="T53" fmla="*/ 352821596 h 399"/>
              <a:gd name="T54" fmla="*/ 733366263 w 358"/>
              <a:gd name="T55" fmla="*/ 47882137 h 399"/>
              <a:gd name="T56" fmla="*/ 672882513 w 358"/>
              <a:gd name="T57" fmla="*/ 90725553 h 399"/>
              <a:gd name="T58" fmla="*/ 599797188 w 358"/>
              <a:gd name="T59" fmla="*/ 163809233 h 399"/>
              <a:gd name="T60" fmla="*/ 546874700 w 358"/>
              <a:gd name="T61" fmla="*/ 163809233 h 399"/>
              <a:gd name="T62" fmla="*/ 478829688 w 358"/>
              <a:gd name="T63" fmla="*/ 211692958 h 399"/>
              <a:gd name="T64" fmla="*/ 423386250 w 358"/>
              <a:gd name="T65" fmla="*/ 194051084 h 399"/>
              <a:gd name="T66" fmla="*/ 393144375 w 358"/>
              <a:gd name="T67" fmla="*/ 194051084 h 399"/>
              <a:gd name="T68" fmla="*/ 400705638 w 358"/>
              <a:gd name="T69" fmla="*/ 176410798 h 399"/>
              <a:gd name="T70" fmla="*/ 302418750 w 358"/>
              <a:gd name="T71" fmla="*/ 151209256 h 399"/>
              <a:gd name="T72" fmla="*/ 262096250 w 358"/>
              <a:gd name="T73" fmla="*/ 151209256 h 399"/>
              <a:gd name="T74" fmla="*/ 0 w 358"/>
              <a:gd name="T75" fmla="*/ 176410798 h 3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399">
                <a:moveTo>
                  <a:pt x="0" y="70"/>
                </a:moveTo>
                <a:lnTo>
                  <a:pt x="32" y="349"/>
                </a:lnTo>
                <a:lnTo>
                  <a:pt x="39" y="349"/>
                </a:lnTo>
                <a:lnTo>
                  <a:pt x="48" y="353"/>
                </a:lnTo>
                <a:lnTo>
                  <a:pt x="53" y="353"/>
                </a:lnTo>
                <a:lnTo>
                  <a:pt x="63" y="349"/>
                </a:lnTo>
                <a:lnTo>
                  <a:pt x="80" y="361"/>
                </a:lnTo>
                <a:lnTo>
                  <a:pt x="84" y="375"/>
                </a:lnTo>
                <a:lnTo>
                  <a:pt x="96" y="380"/>
                </a:lnTo>
                <a:lnTo>
                  <a:pt x="116" y="380"/>
                </a:lnTo>
                <a:lnTo>
                  <a:pt x="132" y="392"/>
                </a:lnTo>
                <a:lnTo>
                  <a:pt x="140" y="382"/>
                </a:lnTo>
                <a:lnTo>
                  <a:pt x="144" y="382"/>
                </a:lnTo>
                <a:lnTo>
                  <a:pt x="159" y="387"/>
                </a:lnTo>
                <a:lnTo>
                  <a:pt x="173" y="385"/>
                </a:lnTo>
                <a:lnTo>
                  <a:pt x="173" y="382"/>
                </a:lnTo>
                <a:lnTo>
                  <a:pt x="180" y="380"/>
                </a:lnTo>
                <a:lnTo>
                  <a:pt x="183" y="375"/>
                </a:lnTo>
                <a:lnTo>
                  <a:pt x="193" y="368"/>
                </a:lnTo>
                <a:lnTo>
                  <a:pt x="197" y="375"/>
                </a:lnTo>
                <a:lnTo>
                  <a:pt x="205" y="387"/>
                </a:lnTo>
                <a:lnTo>
                  <a:pt x="214" y="389"/>
                </a:lnTo>
                <a:lnTo>
                  <a:pt x="224" y="397"/>
                </a:lnTo>
                <a:lnTo>
                  <a:pt x="226" y="399"/>
                </a:lnTo>
                <a:lnTo>
                  <a:pt x="238" y="399"/>
                </a:lnTo>
                <a:lnTo>
                  <a:pt x="245" y="385"/>
                </a:lnTo>
                <a:lnTo>
                  <a:pt x="253" y="380"/>
                </a:lnTo>
                <a:lnTo>
                  <a:pt x="255" y="368"/>
                </a:lnTo>
                <a:lnTo>
                  <a:pt x="253" y="356"/>
                </a:lnTo>
                <a:lnTo>
                  <a:pt x="260" y="329"/>
                </a:lnTo>
                <a:lnTo>
                  <a:pt x="267" y="329"/>
                </a:lnTo>
                <a:lnTo>
                  <a:pt x="274" y="344"/>
                </a:lnTo>
                <a:lnTo>
                  <a:pt x="284" y="332"/>
                </a:lnTo>
                <a:lnTo>
                  <a:pt x="281" y="317"/>
                </a:lnTo>
                <a:lnTo>
                  <a:pt x="289" y="301"/>
                </a:lnTo>
                <a:lnTo>
                  <a:pt x="296" y="293"/>
                </a:lnTo>
                <a:lnTo>
                  <a:pt x="298" y="289"/>
                </a:lnTo>
                <a:lnTo>
                  <a:pt x="305" y="281"/>
                </a:lnTo>
                <a:lnTo>
                  <a:pt x="310" y="284"/>
                </a:lnTo>
                <a:lnTo>
                  <a:pt x="322" y="281"/>
                </a:lnTo>
                <a:lnTo>
                  <a:pt x="322" y="276"/>
                </a:lnTo>
                <a:lnTo>
                  <a:pt x="337" y="257"/>
                </a:lnTo>
                <a:lnTo>
                  <a:pt x="341" y="257"/>
                </a:lnTo>
                <a:lnTo>
                  <a:pt x="351" y="248"/>
                </a:lnTo>
                <a:lnTo>
                  <a:pt x="349" y="236"/>
                </a:lnTo>
                <a:lnTo>
                  <a:pt x="349" y="231"/>
                </a:lnTo>
                <a:lnTo>
                  <a:pt x="349" y="221"/>
                </a:lnTo>
                <a:lnTo>
                  <a:pt x="351" y="212"/>
                </a:lnTo>
                <a:lnTo>
                  <a:pt x="358" y="173"/>
                </a:lnTo>
                <a:lnTo>
                  <a:pt x="341" y="166"/>
                </a:lnTo>
                <a:lnTo>
                  <a:pt x="353" y="156"/>
                </a:lnTo>
                <a:lnTo>
                  <a:pt x="349" y="144"/>
                </a:lnTo>
                <a:lnTo>
                  <a:pt x="353" y="140"/>
                </a:lnTo>
                <a:lnTo>
                  <a:pt x="358" y="140"/>
                </a:lnTo>
                <a:lnTo>
                  <a:pt x="332" y="0"/>
                </a:lnTo>
                <a:lnTo>
                  <a:pt x="291" y="19"/>
                </a:lnTo>
                <a:lnTo>
                  <a:pt x="274" y="31"/>
                </a:lnTo>
                <a:lnTo>
                  <a:pt x="267" y="36"/>
                </a:lnTo>
                <a:lnTo>
                  <a:pt x="243" y="63"/>
                </a:lnTo>
                <a:lnTo>
                  <a:pt x="238" y="65"/>
                </a:lnTo>
                <a:lnTo>
                  <a:pt x="231" y="65"/>
                </a:lnTo>
                <a:lnTo>
                  <a:pt x="217" y="65"/>
                </a:lnTo>
                <a:lnTo>
                  <a:pt x="209" y="67"/>
                </a:lnTo>
                <a:lnTo>
                  <a:pt x="190" y="84"/>
                </a:lnTo>
                <a:lnTo>
                  <a:pt x="183" y="82"/>
                </a:lnTo>
                <a:lnTo>
                  <a:pt x="168" y="77"/>
                </a:lnTo>
                <a:lnTo>
                  <a:pt x="164" y="79"/>
                </a:lnTo>
                <a:lnTo>
                  <a:pt x="156" y="77"/>
                </a:lnTo>
                <a:lnTo>
                  <a:pt x="161" y="70"/>
                </a:lnTo>
                <a:lnTo>
                  <a:pt x="159" y="70"/>
                </a:lnTo>
                <a:lnTo>
                  <a:pt x="147" y="67"/>
                </a:lnTo>
                <a:lnTo>
                  <a:pt x="120" y="60"/>
                </a:lnTo>
                <a:lnTo>
                  <a:pt x="116" y="58"/>
                </a:lnTo>
                <a:lnTo>
                  <a:pt x="104" y="60"/>
                </a:lnTo>
                <a:lnTo>
                  <a:pt x="104" y="55"/>
                </a:lnTo>
                <a:lnTo>
                  <a:pt x="0" y="7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67" name="Freeform 40">
            <a:extLst>
              <a:ext uri="{FF2B5EF4-FFF2-40B4-BE49-F238E27FC236}">
                <a16:creationId xmlns:a16="http://schemas.microsoft.com/office/drawing/2014/main" id="{48D5D6C3-ABFC-C0F4-9E09-3D97DA0A6154}"/>
              </a:ext>
            </a:extLst>
          </p:cNvPr>
          <p:cNvSpPr>
            <a:spLocks/>
          </p:cNvSpPr>
          <p:nvPr/>
        </p:nvSpPr>
        <p:spPr bwMode="auto">
          <a:xfrm>
            <a:off x="8996363" y="3178175"/>
            <a:ext cx="407987" cy="720725"/>
          </a:xfrm>
          <a:custGeom>
            <a:avLst/>
            <a:gdLst>
              <a:gd name="T0" fmla="*/ 17641866 w 257"/>
              <a:gd name="T1" fmla="*/ 65524063 h 454"/>
              <a:gd name="T2" fmla="*/ 73085235 w 257"/>
              <a:gd name="T3" fmla="*/ 708164700 h 454"/>
              <a:gd name="T4" fmla="*/ 65523982 w 257"/>
              <a:gd name="T5" fmla="*/ 720764688 h 454"/>
              <a:gd name="T6" fmla="*/ 65523982 w 257"/>
              <a:gd name="T7" fmla="*/ 745966250 h 454"/>
              <a:gd name="T8" fmla="*/ 60483676 w 257"/>
              <a:gd name="T9" fmla="*/ 776208125 h 454"/>
              <a:gd name="T10" fmla="*/ 85685207 w 257"/>
              <a:gd name="T11" fmla="*/ 829132200 h 454"/>
              <a:gd name="T12" fmla="*/ 90725514 w 257"/>
              <a:gd name="T13" fmla="*/ 884575638 h 454"/>
              <a:gd name="T14" fmla="*/ 65523982 w 257"/>
              <a:gd name="T15" fmla="*/ 940019075 h 454"/>
              <a:gd name="T16" fmla="*/ 60483676 w 257"/>
              <a:gd name="T17" fmla="*/ 957659375 h 454"/>
              <a:gd name="T18" fmla="*/ 42843397 w 257"/>
              <a:gd name="T19" fmla="*/ 1000502825 h 454"/>
              <a:gd name="T20" fmla="*/ 5040306 w 257"/>
              <a:gd name="T21" fmla="*/ 1030744700 h 454"/>
              <a:gd name="T22" fmla="*/ 5040306 w 257"/>
              <a:gd name="T23" fmla="*/ 1071067200 h 454"/>
              <a:gd name="T24" fmla="*/ 0 w 257"/>
              <a:gd name="T25" fmla="*/ 1121470325 h 454"/>
              <a:gd name="T26" fmla="*/ 0 w 257"/>
              <a:gd name="T27" fmla="*/ 1131550950 h 454"/>
              <a:gd name="T28" fmla="*/ 0 w 257"/>
              <a:gd name="T29" fmla="*/ 1144150938 h 454"/>
              <a:gd name="T30" fmla="*/ 0 w 257"/>
              <a:gd name="T31" fmla="*/ 1144150938 h 454"/>
              <a:gd name="T32" fmla="*/ 17641866 w 257"/>
              <a:gd name="T33" fmla="*/ 1144150938 h 454"/>
              <a:gd name="T34" fmla="*/ 35282144 w 257"/>
              <a:gd name="T35" fmla="*/ 1139110625 h 454"/>
              <a:gd name="T36" fmla="*/ 30241838 w 257"/>
              <a:gd name="T37" fmla="*/ 1126510638 h 454"/>
              <a:gd name="T38" fmla="*/ 35282144 w 257"/>
              <a:gd name="T39" fmla="*/ 1108868750 h 454"/>
              <a:gd name="T40" fmla="*/ 78125542 w 257"/>
              <a:gd name="T41" fmla="*/ 1113909063 h 454"/>
              <a:gd name="T42" fmla="*/ 126007658 w 257"/>
              <a:gd name="T43" fmla="*/ 1096268763 h 454"/>
              <a:gd name="T44" fmla="*/ 194052587 w 257"/>
              <a:gd name="T45" fmla="*/ 1121470325 h 454"/>
              <a:gd name="T46" fmla="*/ 199092894 w 257"/>
              <a:gd name="T47" fmla="*/ 1126510638 h 454"/>
              <a:gd name="T48" fmla="*/ 211692866 w 257"/>
              <a:gd name="T49" fmla="*/ 1126510638 h 454"/>
              <a:gd name="T50" fmla="*/ 224294425 w 257"/>
              <a:gd name="T51" fmla="*/ 1083667188 h 454"/>
              <a:gd name="T52" fmla="*/ 259576569 w 257"/>
              <a:gd name="T53" fmla="*/ 1071067200 h 454"/>
              <a:gd name="T54" fmla="*/ 279737795 w 257"/>
              <a:gd name="T55" fmla="*/ 1091228450 h 454"/>
              <a:gd name="T56" fmla="*/ 297378073 w 257"/>
              <a:gd name="T57" fmla="*/ 1101309075 h 454"/>
              <a:gd name="T58" fmla="*/ 315019939 w 257"/>
              <a:gd name="T59" fmla="*/ 1091228450 h 454"/>
              <a:gd name="T60" fmla="*/ 332660217 w 257"/>
              <a:gd name="T61" fmla="*/ 1035785013 h 454"/>
              <a:gd name="T62" fmla="*/ 345261777 w 257"/>
              <a:gd name="T63" fmla="*/ 1018143125 h 454"/>
              <a:gd name="T64" fmla="*/ 357861749 w 257"/>
              <a:gd name="T65" fmla="*/ 1018143125 h 454"/>
              <a:gd name="T66" fmla="*/ 380543921 w 257"/>
              <a:gd name="T67" fmla="*/ 1048385000 h 454"/>
              <a:gd name="T68" fmla="*/ 435987291 w 257"/>
              <a:gd name="T69" fmla="*/ 1048385000 h 454"/>
              <a:gd name="T70" fmla="*/ 448587263 w 257"/>
              <a:gd name="T71" fmla="*/ 992941563 h 454"/>
              <a:gd name="T72" fmla="*/ 531753111 w 257"/>
              <a:gd name="T73" fmla="*/ 884575638 h 454"/>
              <a:gd name="T74" fmla="*/ 531753111 w 257"/>
              <a:gd name="T75" fmla="*/ 846772500 h 454"/>
              <a:gd name="T76" fmla="*/ 551914336 w 257"/>
              <a:gd name="T77" fmla="*/ 836691875 h 454"/>
              <a:gd name="T78" fmla="*/ 587196480 w 257"/>
              <a:gd name="T79" fmla="*/ 841732188 h 454"/>
              <a:gd name="T80" fmla="*/ 617438318 w 257"/>
              <a:gd name="T81" fmla="*/ 816530625 h 454"/>
              <a:gd name="T82" fmla="*/ 642639850 w 257"/>
              <a:gd name="T83" fmla="*/ 811490313 h 454"/>
              <a:gd name="T84" fmla="*/ 647680156 w 257"/>
              <a:gd name="T85" fmla="*/ 793850013 h 454"/>
              <a:gd name="T86" fmla="*/ 635078597 w 257"/>
              <a:gd name="T87" fmla="*/ 751006563 h 454"/>
              <a:gd name="T88" fmla="*/ 635078597 w 257"/>
              <a:gd name="T89" fmla="*/ 733366263 h 454"/>
              <a:gd name="T90" fmla="*/ 642639850 w 257"/>
              <a:gd name="T91" fmla="*/ 715724375 h 454"/>
              <a:gd name="T92" fmla="*/ 561994949 w 257"/>
              <a:gd name="T93" fmla="*/ 12601575 h 454"/>
              <a:gd name="T94" fmla="*/ 561994949 w 257"/>
              <a:gd name="T95" fmla="*/ 0 h 454"/>
              <a:gd name="T96" fmla="*/ 146168883 w 257"/>
              <a:gd name="T97" fmla="*/ 55443438 h 454"/>
              <a:gd name="T98" fmla="*/ 133568911 w 257"/>
              <a:gd name="T99" fmla="*/ 60483750 h 454"/>
              <a:gd name="T100" fmla="*/ 103327073 w 257"/>
              <a:gd name="T101" fmla="*/ 73085325 h 454"/>
              <a:gd name="T102" fmla="*/ 85685207 w 257"/>
              <a:gd name="T103" fmla="*/ 85685313 h 454"/>
              <a:gd name="T104" fmla="*/ 47883704 w 257"/>
              <a:gd name="T105" fmla="*/ 90725625 h 454"/>
              <a:gd name="T106" fmla="*/ 17641866 w 257"/>
              <a:gd name="T107" fmla="*/ 65524063 h 4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7" h="454">
                <a:moveTo>
                  <a:pt x="7" y="26"/>
                </a:moveTo>
                <a:lnTo>
                  <a:pt x="29" y="281"/>
                </a:lnTo>
                <a:lnTo>
                  <a:pt x="26" y="286"/>
                </a:lnTo>
                <a:lnTo>
                  <a:pt x="26" y="296"/>
                </a:lnTo>
                <a:lnTo>
                  <a:pt x="24" y="308"/>
                </a:lnTo>
                <a:lnTo>
                  <a:pt x="34" y="329"/>
                </a:lnTo>
                <a:lnTo>
                  <a:pt x="36" y="351"/>
                </a:lnTo>
                <a:lnTo>
                  <a:pt x="26" y="373"/>
                </a:lnTo>
                <a:lnTo>
                  <a:pt x="24" y="380"/>
                </a:lnTo>
                <a:lnTo>
                  <a:pt x="17" y="397"/>
                </a:lnTo>
                <a:lnTo>
                  <a:pt x="2" y="409"/>
                </a:lnTo>
                <a:lnTo>
                  <a:pt x="2" y="425"/>
                </a:lnTo>
                <a:lnTo>
                  <a:pt x="0" y="445"/>
                </a:lnTo>
                <a:lnTo>
                  <a:pt x="0" y="449"/>
                </a:lnTo>
                <a:lnTo>
                  <a:pt x="0" y="454"/>
                </a:lnTo>
                <a:lnTo>
                  <a:pt x="7" y="454"/>
                </a:lnTo>
                <a:lnTo>
                  <a:pt x="14" y="452"/>
                </a:lnTo>
                <a:lnTo>
                  <a:pt x="12" y="447"/>
                </a:lnTo>
                <a:lnTo>
                  <a:pt x="14" y="440"/>
                </a:lnTo>
                <a:lnTo>
                  <a:pt x="31" y="442"/>
                </a:lnTo>
                <a:lnTo>
                  <a:pt x="50" y="435"/>
                </a:lnTo>
                <a:lnTo>
                  <a:pt x="77" y="445"/>
                </a:lnTo>
                <a:lnTo>
                  <a:pt x="79" y="447"/>
                </a:lnTo>
                <a:lnTo>
                  <a:pt x="84" y="447"/>
                </a:lnTo>
                <a:lnTo>
                  <a:pt x="89" y="430"/>
                </a:lnTo>
                <a:lnTo>
                  <a:pt x="103" y="425"/>
                </a:lnTo>
                <a:lnTo>
                  <a:pt x="111" y="433"/>
                </a:lnTo>
                <a:lnTo>
                  <a:pt x="118" y="437"/>
                </a:lnTo>
                <a:lnTo>
                  <a:pt x="125" y="433"/>
                </a:lnTo>
                <a:lnTo>
                  <a:pt x="132" y="411"/>
                </a:lnTo>
                <a:lnTo>
                  <a:pt x="137" y="404"/>
                </a:lnTo>
                <a:lnTo>
                  <a:pt x="142" y="404"/>
                </a:lnTo>
                <a:lnTo>
                  <a:pt x="151" y="416"/>
                </a:lnTo>
                <a:lnTo>
                  <a:pt x="173" y="416"/>
                </a:lnTo>
                <a:lnTo>
                  <a:pt x="178" y="394"/>
                </a:lnTo>
                <a:lnTo>
                  <a:pt x="211" y="351"/>
                </a:lnTo>
                <a:lnTo>
                  <a:pt x="211" y="336"/>
                </a:lnTo>
                <a:lnTo>
                  <a:pt x="219" y="332"/>
                </a:lnTo>
                <a:lnTo>
                  <a:pt x="233" y="334"/>
                </a:lnTo>
                <a:lnTo>
                  <a:pt x="245" y="324"/>
                </a:lnTo>
                <a:lnTo>
                  <a:pt x="255" y="322"/>
                </a:lnTo>
                <a:lnTo>
                  <a:pt x="257" y="315"/>
                </a:lnTo>
                <a:lnTo>
                  <a:pt x="252" y="298"/>
                </a:lnTo>
                <a:lnTo>
                  <a:pt x="252" y="291"/>
                </a:lnTo>
                <a:lnTo>
                  <a:pt x="255" y="284"/>
                </a:lnTo>
                <a:lnTo>
                  <a:pt x="223" y="5"/>
                </a:lnTo>
                <a:lnTo>
                  <a:pt x="223" y="0"/>
                </a:lnTo>
                <a:lnTo>
                  <a:pt x="58" y="22"/>
                </a:lnTo>
                <a:lnTo>
                  <a:pt x="53" y="24"/>
                </a:lnTo>
                <a:lnTo>
                  <a:pt x="41" y="29"/>
                </a:lnTo>
                <a:lnTo>
                  <a:pt x="34" y="34"/>
                </a:lnTo>
                <a:lnTo>
                  <a:pt x="19" y="36"/>
                </a:lnTo>
                <a:lnTo>
                  <a:pt x="7" y="26"/>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68" name="Freeform 41">
            <a:extLst>
              <a:ext uri="{FF2B5EF4-FFF2-40B4-BE49-F238E27FC236}">
                <a16:creationId xmlns:a16="http://schemas.microsoft.com/office/drawing/2014/main" id="{D4DB90B7-5B43-68B6-E62F-C61900F53F1B}"/>
              </a:ext>
            </a:extLst>
          </p:cNvPr>
          <p:cNvSpPr>
            <a:spLocks/>
          </p:cNvSpPr>
          <p:nvPr/>
        </p:nvSpPr>
        <p:spPr bwMode="auto">
          <a:xfrm>
            <a:off x="8515350" y="3094038"/>
            <a:ext cx="538163" cy="954087"/>
          </a:xfrm>
          <a:custGeom>
            <a:avLst/>
            <a:gdLst>
              <a:gd name="T0" fmla="*/ 146169198 w 339"/>
              <a:gd name="T1" fmla="*/ 37801530 h 601"/>
              <a:gd name="T2" fmla="*/ 194053005 w 339"/>
              <a:gd name="T3" fmla="*/ 78124009 h 601"/>
              <a:gd name="T4" fmla="*/ 236894908 w 339"/>
              <a:gd name="T5" fmla="*/ 128527108 h 601"/>
              <a:gd name="T6" fmla="*/ 249496494 w 339"/>
              <a:gd name="T7" fmla="*/ 194051136 h 601"/>
              <a:gd name="T8" fmla="*/ 224294908 w 339"/>
              <a:gd name="T9" fmla="*/ 236894563 h 601"/>
              <a:gd name="T10" fmla="*/ 189012688 w 339"/>
              <a:gd name="T11" fmla="*/ 302418592 h 601"/>
              <a:gd name="T12" fmla="*/ 146169198 w 339"/>
              <a:gd name="T13" fmla="*/ 322579831 h 601"/>
              <a:gd name="T14" fmla="*/ 85685392 w 339"/>
              <a:gd name="T15" fmla="*/ 332660451 h 601"/>
              <a:gd name="T16" fmla="*/ 73085393 w 339"/>
              <a:gd name="T17" fmla="*/ 388103859 h 601"/>
              <a:gd name="T18" fmla="*/ 103327296 w 339"/>
              <a:gd name="T19" fmla="*/ 430945699 h 601"/>
              <a:gd name="T20" fmla="*/ 68045076 w 339"/>
              <a:gd name="T21" fmla="*/ 534272845 h 601"/>
              <a:gd name="T22" fmla="*/ 25201586 w 339"/>
              <a:gd name="T23" fmla="*/ 574595324 h 601"/>
              <a:gd name="T24" fmla="*/ 12601587 w 339"/>
              <a:gd name="T25" fmla="*/ 624998422 h 601"/>
              <a:gd name="T26" fmla="*/ 0 w 339"/>
              <a:gd name="T27" fmla="*/ 660280591 h 601"/>
              <a:gd name="T28" fmla="*/ 20161269 w 339"/>
              <a:gd name="T29" fmla="*/ 758565840 h 601"/>
              <a:gd name="T30" fmla="*/ 85685392 w 339"/>
              <a:gd name="T31" fmla="*/ 849291417 h 601"/>
              <a:gd name="T32" fmla="*/ 163811102 w 339"/>
              <a:gd name="T33" fmla="*/ 914815446 h 601"/>
              <a:gd name="T34" fmla="*/ 214214274 w 339"/>
              <a:gd name="T35" fmla="*/ 1018142591 h 601"/>
              <a:gd name="T36" fmla="*/ 249496494 w 339"/>
              <a:gd name="T37" fmla="*/ 992941042 h 601"/>
              <a:gd name="T38" fmla="*/ 309980300 w 339"/>
              <a:gd name="T39" fmla="*/ 1035782882 h 601"/>
              <a:gd name="T40" fmla="*/ 304939983 w 339"/>
              <a:gd name="T41" fmla="*/ 1108868169 h 601"/>
              <a:gd name="T42" fmla="*/ 254536811 w 339"/>
              <a:gd name="T43" fmla="*/ 1169351887 h 601"/>
              <a:gd name="T44" fmla="*/ 304939983 w 339"/>
              <a:gd name="T45" fmla="*/ 1234875915 h 601"/>
              <a:gd name="T46" fmla="*/ 395665693 w 339"/>
              <a:gd name="T47" fmla="*/ 1285279014 h 601"/>
              <a:gd name="T48" fmla="*/ 466230133 w 339"/>
              <a:gd name="T49" fmla="*/ 1381044901 h 601"/>
              <a:gd name="T50" fmla="*/ 486391402 w 339"/>
              <a:gd name="T51" fmla="*/ 1418846431 h 601"/>
              <a:gd name="T52" fmla="*/ 466230133 w 339"/>
              <a:gd name="T53" fmla="*/ 1441528620 h 601"/>
              <a:gd name="T54" fmla="*/ 521673622 w 339"/>
              <a:gd name="T55" fmla="*/ 1514612319 h 601"/>
              <a:gd name="T56" fmla="*/ 534273621 w 339"/>
              <a:gd name="T57" fmla="*/ 1502012338 h 601"/>
              <a:gd name="T58" fmla="*/ 551915525 w 339"/>
              <a:gd name="T59" fmla="*/ 1459168910 h 601"/>
              <a:gd name="T60" fmla="*/ 612399331 w 339"/>
              <a:gd name="T61" fmla="*/ 1454128600 h 601"/>
              <a:gd name="T62" fmla="*/ 667842820 w 339"/>
              <a:gd name="T63" fmla="*/ 1484370460 h 601"/>
              <a:gd name="T64" fmla="*/ 685483137 w 339"/>
              <a:gd name="T65" fmla="*/ 1418846431 h 601"/>
              <a:gd name="T66" fmla="*/ 698084724 w 339"/>
              <a:gd name="T67" fmla="*/ 1381044901 h 601"/>
              <a:gd name="T68" fmla="*/ 768649164 w 339"/>
              <a:gd name="T69" fmla="*/ 1355843352 h 601"/>
              <a:gd name="T70" fmla="*/ 745966943 w 339"/>
              <a:gd name="T71" fmla="*/ 1320561183 h 601"/>
              <a:gd name="T72" fmla="*/ 758568530 w 339"/>
              <a:gd name="T73" fmla="*/ 1290319324 h 601"/>
              <a:gd name="T74" fmla="*/ 763608847 w 339"/>
              <a:gd name="T75" fmla="*/ 1277717755 h 601"/>
              <a:gd name="T76" fmla="*/ 763608847 w 339"/>
              <a:gd name="T77" fmla="*/ 1255037155 h 601"/>
              <a:gd name="T78" fmla="*/ 768649164 w 339"/>
              <a:gd name="T79" fmla="*/ 1164311577 h 601"/>
              <a:gd name="T80" fmla="*/ 824092653 w 339"/>
              <a:gd name="T81" fmla="*/ 1091226291 h 601"/>
              <a:gd name="T82" fmla="*/ 854334556 w 339"/>
              <a:gd name="T83" fmla="*/ 1018142591 h 601"/>
              <a:gd name="T84" fmla="*/ 824092653 w 339"/>
              <a:gd name="T85" fmla="*/ 909775136 h 601"/>
              <a:gd name="T86" fmla="*/ 829132970 w 339"/>
              <a:gd name="T87" fmla="*/ 854331727 h 601"/>
              <a:gd name="T88" fmla="*/ 781249163 w 339"/>
              <a:gd name="T89" fmla="*/ 199091446 h 601"/>
              <a:gd name="T90" fmla="*/ 763608847 w 339"/>
              <a:gd name="T91" fmla="*/ 181451155 h 601"/>
              <a:gd name="T92" fmla="*/ 745966943 w 339"/>
              <a:gd name="T93" fmla="*/ 103325558 h 601"/>
              <a:gd name="T94" fmla="*/ 703125041 w 339"/>
              <a:gd name="T95" fmla="*/ 47882150 h 6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39" h="601">
                <a:moveTo>
                  <a:pt x="279" y="0"/>
                </a:moveTo>
                <a:lnTo>
                  <a:pt x="58" y="15"/>
                </a:lnTo>
                <a:lnTo>
                  <a:pt x="60" y="19"/>
                </a:lnTo>
                <a:lnTo>
                  <a:pt x="77" y="31"/>
                </a:lnTo>
                <a:lnTo>
                  <a:pt x="80" y="41"/>
                </a:lnTo>
                <a:lnTo>
                  <a:pt x="94" y="51"/>
                </a:lnTo>
                <a:lnTo>
                  <a:pt x="101" y="70"/>
                </a:lnTo>
                <a:lnTo>
                  <a:pt x="99" y="77"/>
                </a:lnTo>
                <a:lnTo>
                  <a:pt x="94" y="89"/>
                </a:lnTo>
                <a:lnTo>
                  <a:pt x="89" y="94"/>
                </a:lnTo>
                <a:lnTo>
                  <a:pt x="89" y="103"/>
                </a:lnTo>
                <a:lnTo>
                  <a:pt x="75" y="120"/>
                </a:lnTo>
                <a:lnTo>
                  <a:pt x="60" y="123"/>
                </a:lnTo>
                <a:lnTo>
                  <a:pt x="58" y="128"/>
                </a:lnTo>
                <a:lnTo>
                  <a:pt x="41" y="128"/>
                </a:lnTo>
                <a:lnTo>
                  <a:pt x="34" y="132"/>
                </a:lnTo>
                <a:lnTo>
                  <a:pt x="27" y="144"/>
                </a:lnTo>
                <a:lnTo>
                  <a:pt x="29" y="154"/>
                </a:lnTo>
                <a:lnTo>
                  <a:pt x="39" y="164"/>
                </a:lnTo>
                <a:lnTo>
                  <a:pt x="41" y="171"/>
                </a:lnTo>
                <a:lnTo>
                  <a:pt x="39" y="185"/>
                </a:lnTo>
                <a:lnTo>
                  <a:pt x="27" y="212"/>
                </a:lnTo>
                <a:lnTo>
                  <a:pt x="15" y="221"/>
                </a:lnTo>
                <a:lnTo>
                  <a:pt x="10" y="228"/>
                </a:lnTo>
                <a:lnTo>
                  <a:pt x="10" y="238"/>
                </a:lnTo>
                <a:lnTo>
                  <a:pt x="5" y="248"/>
                </a:lnTo>
                <a:lnTo>
                  <a:pt x="5" y="250"/>
                </a:lnTo>
                <a:lnTo>
                  <a:pt x="0" y="262"/>
                </a:lnTo>
                <a:lnTo>
                  <a:pt x="3" y="284"/>
                </a:lnTo>
                <a:lnTo>
                  <a:pt x="8" y="301"/>
                </a:lnTo>
                <a:lnTo>
                  <a:pt x="10" y="308"/>
                </a:lnTo>
                <a:lnTo>
                  <a:pt x="34" y="337"/>
                </a:lnTo>
                <a:lnTo>
                  <a:pt x="58" y="356"/>
                </a:lnTo>
                <a:lnTo>
                  <a:pt x="65" y="363"/>
                </a:lnTo>
                <a:lnTo>
                  <a:pt x="80" y="401"/>
                </a:lnTo>
                <a:lnTo>
                  <a:pt x="85" y="404"/>
                </a:lnTo>
                <a:lnTo>
                  <a:pt x="92" y="397"/>
                </a:lnTo>
                <a:lnTo>
                  <a:pt x="99" y="394"/>
                </a:lnTo>
                <a:lnTo>
                  <a:pt x="118" y="404"/>
                </a:lnTo>
                <a:lnTo>
                  <a:pt x="123" y="411"/>
                </a:lnTo>
                <a:lnTo>
                  <a:pt x="118" y="423"/>
                </a:lnTo>
                <a:lnTo>
                  <a:pt x="121" y="440"/>
                </a:lnTo>
                <a:lnTo>
                  <a:pt x="104" y="457"/>
                </a:lnTo>
                <a:lnTo>
                  <a:pt x="101" y="464"/>
                </a:lnTo>
                <a:lnTo>
                  <a:pt x="106" y="476"/>
                </a:lnTo>
                <a:lnTo>
                  <a:pt x="121" y="490"/>
                </a:lnTo>
                <a:lnTo>
                  <a:pt x="145" y="505"/>
                </a:lnTo>
                <a:lnTo>
                  <a:pt x="157" y="510"/>
                </a:lnTo>
                <a:lnTo>
                  <a:pt x="181" y="529"/>
                </a:lnTo>
                <a:lnTo>
                  <a:pt x="185" y="548"/>
                </a:lnTo>
                <a:lnTo>
                  <a:pt x="193" y="558"/>
                </a:lnTo>
                <a:lnTo>
                  <a:pt x="193" y="563"/>
                </a:lnTo>
                <a:lnTo>
                  <a:pt x="185" y="567"/>
                </a:lnTo>
                <a:lnTo>
                  <a:pt x="185" y="572"/>
                </a:lnTo>
                <a:lnTo>
                  <a:pt x="202" y="601"/>
                </a:lnTo>
                <a:lnTo>
                  <a:pt x="207" y="601"/>
                </a:lnTo>
                <a:lnTo>
                  <a:pt x="207" y="596"/>
                </a:lnTo>
                <a:lnTo>
                  <a:pt x="212" y="596"/>
                </a:lnTo>
                <a:lnTo>
                  <a:pt x="214" y="599"/>
                </a:lnTo>
                <a:lnTo>
                  <a:pt x="219" y="579"/>
                </a:lnTo>
                <a:lnTo>
                  <a:pt x="229" y="575"/>
                </a:lnTo>
                <a:lnTo>
                  <a:pt x="243" y="577"/>
                </a:lnTo>
                <a:lnTo>
                  <a:pt x="255" y="582"/>
                </a:lnTo>
                <a:lnTo>
                  <a:pt x="265" y="589"/>
                </a:lnTo>
                <a:lnTo>
                  <a:pt x="277" y="584"/>
                </a:lnTo>
                <a:lnTo>
                  <a:pt x="272" y="563"/>
                </a:lnTo>
                <a:lnTo>
                  <a:pt x="269" y="551"/>
                </a:lnTo>
                <a:lnTo>
                  <a:pt x="277" y="548"/>
                </a:lnTo>
                <a:lnTo>
                  <a:pt x="303" y="541"/>
                </a:lnTo>
                <a:lnTo>
                  <a:pt x="305" y="538"/>
                </a:lnTo>
                <a:lnTo>
                  <a:pt x="296" y="526"/>
                </a:lnTo>
                <a:lnTo>
                  <a:pt x="296" y="524"/>
                </a:lnTo>
                <a:lnTo>
                  <a:pt x="301" y="522"/>
                </a:lnTo>
                <a:lnTo>
                  <a:pt x="301" y="512"/>
                </a:lnTo>
                <a:lnTo>
                  <a:pt x="305" y="507"/>
                </a:lnTo>
                <a:lnTo>
                  <a:pt x="303" y="507"/>
                </a:lnTo>
                <a:lnTo>
                  <a:pt x="303" y="502"/>
                </a:lnTo>
                <a:lnTo>
                  <a:pt x="303" y="498"/>
                </a:lnTo>
                <a:lnTo>
                  <a:pt x="305" y="478"/>
                </a:lnTo>
                <a:lnTo>
                  <a:pt x="305" y="462"/>
                </a:lnTo>
                <a:lnTo>
                  <a:pt x="320" y="450"/>
                </a:lnTo>
                <a:lnTo>
                  <a:pt x="327" y="433"/>
                </a:lnTo>
                <a:lnTo>
                  <a:pt x="329" y="426"/>
                </a:lnTo>
                <a:lnTo>
                  <a:pt x="339" y="404"/>
                </a:lnTo>
                <a:lnTo>
                  <a:pt x="337" y="382"/>
                </a:lnTo>
                <a:lnTo>
                  <a:pt x="327" y="361"/>
                </a:lnTo>
                <a:lnTo>
                  <a:pt x="329" y="349"/>
                </a:lnTo>
                <a:lnTo>
                  <a:pt x="329" y="339"/>
                </a:lnTo>
                <a:lnTo>
                  <a:pt x="332" y="334"/>
                </a:lnTo>
                <a:lnTo>
                  <a:pt x="310" y="79"/>
                </a:lnTo>
                <a:lnTo>
                  <a:pt x="305" y="77"/>
                </a:lnTo>
                <a:lnTo>
                  <a:pt x="303" y="72"/>
                </a:lnTo>
                <a:lnTo>
                  <a:pt x="298" y="48"/>
                </a:lnTo>
                <a:lnTo>
                  <a:pt x="296" y="41"/>
                </a:lnTo>
                <a:lnTo>
                  <a:pt x="286" y="34"/>
                </a:lnTo>
                <a:lnTo>
                  <a:pt x="279" y="19"/>
                </a:lnTo>
                <a:lnTo>
                  <a:pt x="279"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69" name="Freeform 42">
            <a:extLst>
              <a:ext uri="{FF2B5EF4-FFF2-40B4-BE49-F238E27FC236}">
                <a16:creationId xmlns:a16="http://schemas.microsoft.com/office/drawing/2014/main" id="{B74D7B8E-807B-F847-4E08-9F513455008D}"/>
              </a:ext>
            </a:extLst>
          </p:cNvPr>
          <p:cNvSpPr>
            <a:spLocks/>
          </p:cNvSpPr>
          <p:nvPr/>
        </p:nvSpPr>
        <p:spPr bwMode="auto">
          <a:xfrm>
            <a:off x="9515475" y="3876675"/>
            <a:ext cx="1185863" cy="514350"/>
          </a:xfrm>
          <a:custGeom>
            <a:avLst/>
            <a:gdLst>
              <a:gd name="T0" fmla="*/ 22682210 w 747"/>
              <a:gd name="T1" fmla="*/ 660280938 h 324"/>
              <a:gd name="T2" fmla="*/ 47883783 w 747"/>
              <a:gd name="T3" fmla="*/ 622479388 h 324"/>
              <a:gd name="T4" fmla="*/ 70564405 w 747"/>
              <a:gd name="T5" fmla="*/ 574595625 h 324"/>
              <a:gd name="T6" fmla="*/ 216733529 w 747"/>
              <a:gd name="T7" fmla="*/ 496471575 h 324"/>
              <a:gd name="T8" fmla="*/ 277217304 w 747"/>
              <a:gd name="T9" fmla="*/ 435987825 h 324"/>
              <a:gd name="T10" fmla="*/ 302418878 w 747"/>
              <a:gd name="T11" fmla="*/ 423386250 h 324"/>
              <a:gd name="T12" fmla="*/ 332660765 w 747"/>
              <a:gd name="T13" fmla="*/ 398184688 h 324"/>
              <a:gd name="T14" fmla="*/ 362902653 w 747"/>
              <a:gd name="T15" fmla="*/ 393144375 h 324"/>
              <a:gd name="T16" fmla="*/ 441028323 w 747"/>
              <a:gd name="T17" fmla="*/ 362902500 h 324"/>
              <a:gd name="T18" fmla="*/ 514112092 w 747"/>
              <a:gd name="T19" fmla="*/ 267136563 h 324"/>
              <a:gd name="T20" fmla="*/ 519152406 w 747"/>
              <a:gd name="T21" fmla="*/ 211693125 h 324"/>
              <a:gd name="T22" fmla="*/ 574595867 w 747"/>
              <a:gd name="T23" fmla="*/ 206652813 h 324"/>
              <a:gd name="T24" fmla="*/ 665321531 w 747"/>
              <a:gd name="T25" fmla="*/ 194052825 h 324"/>
              <a:gd name="T26" fmla="*/ 1779231063 w 747"/>
              <a:gd name="T27" fmla="*/ 12601575 h 324"/>
              <a:gd name="T28" fmla="*/ 1809472950 w 747"/>
              <a:gd name="T29" fmla="*/ 30241875 h 324"/>
              <a:gd name="T30" fmla="*/ 1839714838 w 747"/>
              <a:gd name="T31" fmla="*/ 78125638 h 324"/>
              <a:gd name="T32" fmla="*/ 1827114845 w 747"/>
              <a:gd name="T33" fmla="*/ 90725625 h 324"/>
              <a:gd name="T34" fmla="*/ 1796872958 w 747"/>
              <a:gd name="T35" fmla="*/ 83165950 h 324"/>
              <a:gd name="T36" fmla="*/ 1784271377 w 747"/>
              <a:gd name="T37" fmla="*/ 90725625 h 324"/>
              <a:gd name="T38" fmla="*/ 1718747287 w 747"/>
              <a:gd name="T39" fmla="*/ 133569075 h 324"/>
              <a:gd name="T40" fmla="*/ 1663303826 w 747"/>
              <a:gd name="T41" fmla="*/ 176410938 h 324"/>
              <a:gd name="T42" fmla="*/ 1680945721 w 747"/>
              <a:gd name="T43" fmla="*/ 181451250 h 324"/>
              <a:gd name="T44" fmla="*/ 1766631070 w 747"/>
              <a:gd name="T45" fmla="*/ 146169063 h 324"/>
              <a:gd name="T46" fmla="*/ 1796872958 w 747"/>
              <a:gd name="T47" fmla="*/ 168851263 h 324"/>
              <a:gd name="T48" fmla="*/ 1827114845 w 747"/>
              <a:gd name="T49" fmla="*/ 181451250 h 324"/>
              <a:gd name="T50" fmla="*/ 1862397048 w 747"/>
              <a:gd name="T51" fmla="*/ 146169063 h 324"/>
              <a:gd name="T52" fmla="*/ 1882558306 w 747"/>
              <a:gd name="T53" fmla="*/ 229335013 h 324"/>
              <a:gd name="T54" fmla="*/ 1852316418 w 747"/>
              <a:gd name="T55" fmla="*/ 272176875 h 324"/>
              <a:gd name="T56" fmla="*/ 1809472950 w 747"/>
              <a:gd name="T57" fmla="*/ 307459063 h 324"/>
              <a:gd name="T58" fmla="*/ 1741429497 w 747"/>
              <a:gd name="T59" fmla="*/ 315020325 h 324"/>
              <a:gd name="T60" fmla="*/ 1728827916 w 747"/>
              <a:gd name="T61" fmla="*/ 302418750 h 324"/>
              <a:gd name="T62" fmla="*/ 1711187609 w 747"/>
              <a:gd name="T63" fmla="*/ 284778450 h 324"/>
              <a:gd name="T64" fmla="*/ 1706147294 w 747"/>
              <a:gd name="T65" fmla="*/ 332660625 h 324"/>
              <a:gd name="T66" fmla="*/ 1728827916 w 747"/>
              <a:gd name="T67" fmla="*/ 345262200 h 324"/>
              <a:gd name="T68" fmla="*/ 1741429497 w 747"/>
              <a:gd name="T69" fmla="*/ 393144375 h 324"/>
              <a:gd name="T70" fmla="*/ 1663303826 w 747"/>
              <a:gd name="T71" fmla="*/ 435987825 h 324"/>
              <a:gd name="T72" fmla="*/ 1658263512 w 747"/>
              <a:gd name="T73" fmla="*/ 453628125 h 324"/>
              <a:gd name="T74" fmla="*/ 1771671384 w 747"/>
              <a:gd name="T75" fmla="*/ 423386250 h 324"/>
              <a:gd name="T76" fmla="*/ 1801913272 w 747"/>
              <a:gd name="T77" fmla="*/ 428426563 h 324"/>
              <a:gd name="T78" fmla="*/ 1718747287 w 747"/>
              <a:gd name="T79" fmla="*/ 501511888 h 324"/>
              <a:gd name="T80" fmla="*/ 1620461946 w 747"/>
              <a:gd name="T81" fmla="*/ 582156888 h 324"/>
              <a:gd name="T82" fmla="*/ 1607860365 w 747"/>
              <a:gd name="T83" fmla="*/ 592237513 h 324"/>
              <a:gd name="T84" fmla="*/ 1517134702 w 747"/>
              <a:gd name="T85" fmla="*/ 703124388 h 324"/>
              <a:gd name="T86" fmla="*/ 1476812185 w 747"/>
              <a:gd name="T87" fmla="*/ 793850013 h 324"/>
              <a:gd name="T88" fmla="*/ 1088707959 w 747"/>
              <a:gd name="T89" fmla="*/ 617439075 h 324"/>
              <a:gd name="T90" fmla="*/ 791329396 w 747"/>
              <a:gd name="T91" fmla="*/ 582156888 h 324"/>
              <a:gd name="T92" fmla="*/ 768648774 w 747"/>
              <a:gd name="T93" fmla="*/ 569555313 h 324"/>
              <a:gd name="T94" fmla="*/ 471270211 w 747"/>
              <a:gd name="T95" fmla="*/ 599797188 h 324"/>
              <a:gd name="T96" fmla="*/ 405746121 w 747"/>
              <a:gd name="T97" fmla="*/ 642640638 h 324"/>
              <a:gd name="T98" fmla="*/ 0 w 747"/>
              <a:gd name="T99" fmla="*/ 720764688 h 3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47" h="324">
                <a:moveTo>
                  <a:pt x="0" y="286"/>
                </a:moveTo>
                <a:lnTo>
                  <a:pt x="2" y="262"/>
                </a:lnTo>
                <a:lnTo>
                  <a:pt x="9" y="262"/>
                </a:lnTo>
                <a:lnTo>
                  <a:pt x="12" y="259"/>
                </a:lnTo>
                <a:lnTo>
                  <a:pt x="19" y="255"/>
                </a:lnTo>
                <a:lnTo>
                  <a:pt x="19" y="247"/>
                </a:lnTo>
                <a:lnTo>
                  <a:pt x="19" y="243"/>
                </a:lnTo>
                <a:lnTo>
                  <a:pt x="21" y="238"/>
                </a:lnTo>
                <a:lnTo>
                  <a:pt x="28" y="228"/>
                </a:lnTo>
                <a:lnTo>
                  <a:pt x="45" y="221"/>
                </a:lnTo>
                <a:lnTo>
                  <a:pt x="67" y="216"/>
                </a:lnTo>
                <a:lnTo>
                  <a:pt x="86" y="197"/>
                </a:lnTo>
                <a:lnTo>
                  <a:pt x="93" y="194"/>
                </a:lnTo>
                <a:lnTo>
                  <a:pt x="105" y="182"/>
                </a:lnTo>
                <a:lnTo>
                  <a:pt x="110" y="173"/>
                </a:lnTo>
                <a:lnTo>
                  <a:pt x="117" y="173"/>
                </a:lnTo>
                <a:lnTo>
                  <a:pt x="120" y="168"/>
                </a:lnTo>
                <a:lnTo>
                  <a:pt x="122" y="166"/>
                </a:lnTo>
                <a:lnTo>
                  <a:pt x="127" y="158"/>
                </a:lnTo>
                <a:lnTo>
                  <a:pt x="132" y="158"/>
                </a:lnTo>
                <a:lnTo>
                  <a:pt x="137" y="163"/>
                </a:lnTo>
                <a:lnTo>
                  <a:pt x="144" y="158"/>
                </a:lnTo>
                <a:lnTo>
                  <a:pt x="144" y="156"/>
                </a:lnTo>
                <a:lnTo>
                  <a:pt x="156" y="149"/>
                </a:lnTo>
                <a:lnTo>
                  <a:pt x="163" y="144"/>
                </a:lnTo>
                <a:lnTo>
                  <a:pt x="175" y="144"/>
                </a:lnTo>
                <a:lnTo>
                  <a:pt x="189" y="120"/>
                </a:lnTo>
                <a:lnTo>
                  <a:pt x="201" y="113"/>
                </a:lnTo>
                <a:lnTo>
                  <a:pt x="204" y="106"/>
                </a:lnTo>
                <a:lnTo>
                  <a:pt x="204" y="98"/>
                </a:lnTo>
                <a:lnTo>
                  <a:pt x="204" y="91"/>
                </a:lnTo>
                <a:lnTo>
                  <a:pt x="206" y="84"/>
                </a:lnTo>
                <a:lnTo>
                  <a:pt x="206" y="82"/>
                </a:lnTo>
                <a:lnTo>
                  <a:pt x="228" y="77"/>
                </a:lnTo>
                <a:lnTo>
                  <a:pt x="228" y="82"/>
                </a:lnTo>
                <a:lnTo>
                  <a:pt x="249" y="79"/>
                </a:lnTo>
                <a:lnTo>
                  <a:pt x="259" y="77"/>
                </a:lnTo>
                <a:lnTo>
                  <a:pt x="264" y="77"/>
                </a:lnTo>
                <a:lnTo>
                  <a:pt x="490" y="41"/>
                </a:lnTo>
                <a:lnTo>
                  <a:pt x="703" y="0"/>
                </a:lnTo>
                <a:lnTo>
                  <a:pt x="706" y="5"/>
                </a:lnTo>
                <a:lnTo>
                  <a:pt x="708" y="7"/>
                </a:lnTo>
                <a:lnTo>
                  <a:pt x="713" y="12"/>
                </a:lnTo>
                <a:lnTo>
                  <a:pt x="718" y="12"/>
                </a:lnTo>
                <a:lnTo>
                  <a:pt x="722" y="17"/>
                </a:lnTo>
                <a:lnTo>
                  <a:pt x="725" y="21"/>
                </a:lnTo>
                <a:lnTo>
                  <a:pt x="730" y="31"/>
                </a:lnTo>
                <a:lnTo>
                  <a:pt x="727" y="33"/>
                </a:lnTo>
                <a:lnTo>
                  <a:pt x="727" y="36"/>
                </a:lnTo>
                <a:lnTo>
                  <a:pt x="725" y="36"/>
                </a:lnTo>
                <a:lnTo>
                  <a:pt x="725" y="31"/>
                </a:lnTo>
                <a:lnTo>
                  <a:pt x="718" y="33"/>
                </a:lnTo>
                <a:lnTo>
                  <a:pt x="713" y="33"/>
                </a:lnTo>
                <a:lnTo>
                  <a:pt x="708" y="31"/>
                </a:lnTo>
                <a:lnTo>
                  <a:pt x="706" y="33"/>
                </a:lnTo>
                <a:lnTo>
                  <a:pt x="708" y="36"/>
                </a:lnTo>
                <a:lnTo>
                  <a:pt x="708" y="38"/>
                </a:lnTo>
                <a:lnTo>
                  <a:pt x="686" y="48"/>
                </a:lnTo>
                <a:lnTo>
                  <a:pt x="682" y="53"/>
                </a:lnTo>
                <a:lnTo>
                  <a:pt x="674" y="60"/>
                </a:lnTo>
                <a:lnTo>
                  <a:pt x="662" y="62"/>
                </a:lnTo>
                <a:lnTo>
                  <a:pt x="660" y="70"/>
                </a:lnTo>
                <a:lnTo>
                  <a:pt x="660" y="72"/>
                </a:lnTo>
                <a:lnTo>
                  <a:pt x="662" y="74"/>
                </a:lnTo>
                <a:lnTo>
                  <a:pt x="667" y="72"/>
                </a:lnTo>
                <a:lnTo>
                  <a:pt x="679" y="67"/>
                </a:lnTo>
                <a:lnTo>
                  <a:pt x="694" y="62"/>
                </a:lnTo>
                <a:lnTo>
                  <a:pt x="701" y="58"/>
                </a:lnTo>
                <a:lnTo>
                  <a:pt x="713" y="58"/>
                </a:lnTo>
                <a:lnTo>
                  <a:pt x="715" y="60"/>
                </a:lnTo>
                <a:lnTo>
                  <a:pt x="713" y="67"/>
                </a:lnTo>
                <a:lnTo>
                  <a:pt x="715" y="72"/>
                </a:lnTo>
                <a:lnTo>
                  <a:pt x="718" y="74"/>
                </a:lnTo>
                <a:lnTo>
                  <a:pt x="725" y="72"/>
                </a:lnTo>
                <a:lnTo>
                  <a:pt x="725" y="67"/>
                </a:lnTo>
                <a:lnTo>
                  <a:pt x="732" y="58"/>
                </a:lnTo>
                <a:lnTo>
                  <a:pt x="739" y="58"/>
                </a:lnTo>
                <a:lnTo>
                  <a:pt x="744" y="70"/>
                </a:lnTo>
                <a:lnTo>
                  <a:pt x="747" y="86"/>
                </a:lnTo>
                <a:lnTo>
                  <a:pt x="747" y="91"/>
                </a:lnTo>
                <a:lnTo>
                  <a:pt x="747" y="94"/>
                </a:lnTo>
                <a:lnTo>
                  <a:pt x="737" y="103"/>
                </a:lnTo>
                <a:lnTo>
                  <a:pt x="735" y="108"/>
                </a:lnTo>
                <a:lnTo>
                  <a:pt x="732" y="113"/>
                </a:lnTo>
                <a:lnTo>
                  <a:pt x="725" y="120"/>
                </a:lnTo>
                <a:lnTo>
                  <a:pt x="718" y="122"/>
                </a:lnTo>
                <a:lnTo>
                  <a:pt x="710" y="127"/>
                </a:lnTo>
                <a:lnTo>
                  <a:pt x="696" y="125"/>
                </a:lnTo>
                <a:lnTo>
                  <a:pt x="691" y="125"/>
                </a:lnTo>
                <a:lnTo>
                  <a:pt x="689" y="125"/>
                </a:lnTo>
                <a:lnTo>
                  <a:pt x="686" y="120"/>
                </a:lnTo>
                <a:lnTo>
                  <a:pt x="686" y="115"/>
                </a:lnTo>
                <a:lnTo>
                  <a:pt x="684" y="113"/>
                </a:lnTo>
                <a:lnTo>
                  <a:pt x="679" y="113"/>
                </a:lnTo>
                <a:lnTo>
                  <a:pt x="677" y="115"/>
                </a:lnTo>
                <a:lnTo>
                  <a:pt x="679" y="127"/>
                </a:lnTo>
                <a:lnTo>
                  <a:pt x="677" y="132"/>
                </a:lnTo>
                <a:lnTo>
                  <a:pt x="677" y="130"/>
                </a:lnTo>
                <a:lnTo>
                  <a:pt x="679" y="137"/>
                </a:lnTo>
                <a:lnTo>
                  <a:pt x="686" y="137"/>
                </a:lnTo>
                <a:lnTo>
                  <a:pt x="691" y="144"/>
                </a:lnTo>
                <a:lnTo>
                  <a:pt x="689" y="151"/>
                </a:lnTo>
                <a:lnTo>
                  <a:pt x="691" y="156"/>
                </a:lnTo>
                <a:lnTo>
                  <a:pt x="674" y="175"/>
                </a:lnTo>
                <a:lnTo>
                  <a:pt x="670" y="175"/>
                </a:lnTo>
                <a:lnTo>
                  <a:pt x="660" y="173"/>
                </a:lnTo>
                <a:lnTo>
                  <a:pt x="653" y="173"/>
                </a:lnTo>
                <a:lnTo>
                  <a:pt x="653" y="175"/>
                </a:lnTo>
                <a:lnTo>
                  <a:pt x="658" y="180"/>
                </a:lnTo>
                <a:lnTo>
                  <a:pt x="677" y="180"/>
                </a:lnTo>
                <a:lnTo>
                  <a:pt x="686" y="175"/>
                </a:lnTo>
                <a:lnTo>
                  <a:pt x="703" y="168"/>
                </a:lnTo>
                <a:lnTo>
                  <a:pt x="706" y="163"/>
                </a:lnTo>
                <a:lnTo>
                  <a:pt x="708" y="163"/>
                </a:lnTo>
                <a:lnTo>
                  <a:pt x="715" y="170"/>
                </a:lnTo>
                <a:lnTo>
                  <a:pt x="708" y="182"/>
                </a:lnTo>
                <a:lnTo>
                  <a:pt x="696" y="197"/>
                </a:lnTo>
                <a:lnTo>
                  <a:pt x="682" y="199"/>
                </a:lnTo>
                <a:lnTo>
                  <a:pt x="674" y="204"/>
                </a:lnTo>
                <a:lnTo>
                  <a:pt x="658" y="207"/>
                </a:lnTo>
                <a:lnTo>
                  <a:pt x="643" y="231"/>
                </a:lnTo>
                <a:lnTo>
                  <a:pt x="636" y="231"/>
                </a:lnTo>
                <a:lnTo>
                  <a:pt x="636" y="233"/>
                </a:lnTo>
                <a:lnTo>
                  <a:pt x="638" y="235"/>
                </a:lnTo>
                <a:lnTo>
                  <a:pt x="622" y="245"/>
                </a:lnTo>
                <a:lnTo>
                  <a:pt x="612" y="257"/>
                </a:lnTo>
                <a:lnTo>
                  <a:pt x="602" y="279"/>
                </a:lnTo>
                <a:lnTo>
                  <a:pt x="598" y="303"/>
                </a:lnTo>
                <a:lnTo>
                  <a:pt x="593" y="310"/>
                </a:lnTo>
                <a:lnTo>
                  <a:pt x="586" y="315"/>
                </a:lnTo>
                <a:lnTo>
                  <a:pt x="550" y="319"/>
                </a:lnTo>
                <a:lnTo>
                  <a:pt x="545" y="324"/>
                </a:lnTo>
                <a:lnTo>
                  <a:pt x="432" y="245"/>
                </a:lnTo>
                <a:lnTo>
                  <a:pt x="333" y="257"/>
                </a:lnTo>
                <a:lnTo>
                  <a:pt x="331" y="243"/>
                </a:lnTo>
                <a:lnTo>
                  <a:pt x="314" y="231"/>
                </a:lnTo>
                <a:lnTo>
                  <a:pt x="307" y="233"/>
                </a:lnTo>
                <a:lnTo>
                  <a:pt x="302" y="231"/>
                </a:lnTo>
                <a:lnTo>
                  <a:pt x="305" y="226"/>
                </a:lnTo>
                <a:lnTo>
                  <a:pt x="302" y="223"/>
                </a:lnTo>
                <a:lnTo>
                  <a:pt x="189" y="238"/>
                </a:lnTo>
                <a:lnTo>
                  <a:pt x="187" y="238"/>
                </a:lnTo>
                <a:lnTo>
                  <a:pt x="185" y="240"/>
                </a:lnTo>
                <a:lnTo>
                  <a:pt x="161" y="250"/>
                </a:lnTo>
                <a:lnTo>
                  <a:pt x="161" y="255"/>
                </a:lnTo>
                <a:lnTo>
                  <a:pt x="153" y="255"/>
                </a:lnTo>
                <a:lnTo>
                  <a:pt x="127" y="267"/>
                </a:lnTo>
                <a:lnTo>
                  <a:pt x="0" y="286"/>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70" name="Freeform 43">
            <a:extLst>
              <a:ext uri="{FF2B5EF4-FFF2-40B4-BE49-F238E27FC236}">
                <a16:creationId xmlns:a16="http://schemas.microsoft.com/office/drawing/2014/main" id="{1A887FF5-3911-C572-4CFB-D59E131B1291}"/>
              </a:ext>
            </a:extLst>
          </p:cNvPr>
          <p:cNvSpPr>
            <a:spLocks/>
          </p:cNvSpPr>
          <p:nvPr/>
        </p:nvSpPr>
        <p:spPr bwMode="auto">
          <a:xfrm>
            <a:off x="8732838" y="4010025"/>
            <a:ext cx="1109662" cy="388938"/>
          </a:xfrm>
          <a:custGeom>
            <a:avLst/>
            <a:gdLst>
              <a:gd name="T0" fmla="*/ 1761589219 w 699"/>
              <a:gd name="T1" fmla="*/ 0 h 245"/>
              <a:gd name="T2" fmla="*/ 1403727192 w 699"/>
              <a:gd name="T3" fmla="*/ 42841918 h 245"/>
              <a:gd name="T4" fmla="*/ 1381045003 w 699"/>
              <a:gd name="T5" fmla="*/ 55443509 h 245"/>
              <a:gd name="T6" fmla="*/ 496471351 w 699"/>
              <a:gd name="T7" fmla="*/ 138607978 h 245"/>
              <a:gd name="T8" fmla="*/ 478829472 w 699"/>
              <a:gd name="T9" fmla="*/ 126007974 h 245"/>
              <a:gd name="T10" fmla="*/ 443547300 w 699"/>
              <a:gd name="T11" fmla="*/ 133567659 h 245"/>
              <a:gd name="T12" fmla="*/ 453627921 w 699"/>
              <a:gd name="T13" fmla="*/ 146169250 h 245"/>
              <a:gd name="T14" fmla="*/ 453627921 w 699"/>
              <a:gd name="T15" fmla="*/ 176411164 h 245"/>
              <a:gd name="T16" fmla="*/ 141128686 w 699"/>
              <a:gd name="T17" fmla="*/ 199091806 h 245"/>
              <a:gd name="T18" fmla="*/ 120967445 w 699"/>
              <a:gd name="T19" fmla="*/ 236894992 h 245"/>
              <a:gd name="T20" fmla="*/ 110886825 w 699"/>
              <a:gd name="T21" fmla="*/ 284777229 h 245"/>
              <a:gd name="T22" fmla="*/ 115927135 w 699"/>
              <a:gd name="T23" fmla="*/ 297378820 h 245"/>
              <a:gd name="T24" fmla="*/ 103327153 w 699"/>
              <a:gd name="T25" fmla="*/ 340220737 h 245"/>
              <a:gd name="T26" fmla="*/ 98286843 w 699"/>
              <a:gd name="T27" fmla="*/ 350301375 h 245"/>
              <a:gd name="T28" fmla="*/ 103327153 w 699"/>
              <a:gd name="T29" fmla="*/ 362902967 h 245"/>
              <a:gd name="T30" fmla="*/ 90725584 w 699"/>
              <a:gd name="T31" fmla="*/ 388104561 h 245"/>
              <a:gd name="T32" fmla="*/ 68044982 w 699"/>
              <a:gd name="T33" fmla="*/ 418346475 h 245"/>
              <a:gd name="T34" fmla="*/ 55443413 w 699"/>
              <a:gd name="T35" fmla="*/ 471269031 h 245"/>
              <a:gd name="T36" fmla="*/ 25201551 w 699"/>
              <a:gd name="T37" fmla="*/ 509072217 h 245"/>
              <a:gd name="T38" fmla="*/ 30241861 w 699"/>
              <a:gd name="T39" fmla="*/ 544354450 h 245"/>
              <a:gd name="T40" fmla="*/ 30241861 w 699"/>
              <a:gd name="T41" fmla="*/ 592236686 h 245"/>
              <a:gd name="T42" fmla="*/ 20161241 w 699"/>
              <a:gd name="T43" fmla="*/ 592236686 h 245"/>
              <a:gd name="T44" fmla="*/ 0 w 699"/>
              <a:gd name="T45" fmla="*/ 617438281 h 245"/>
              <a:gd name="T46" fmla="*/ 453627921 w 699"/>
              <a:gd name="T47" fmla="*/ 587196367 h 245"/>
              <a:gd name="T48" fmla="*/ 1018142666 w 699"/>
              <a:gd name="T49" fmla="*/ 531752859 h 245"/>
              <a:gd name="T50" fmla="*/ 1242437265 w 699"/>
              <a:gd name="T51" fmla="*/ 509072217 h 245"/>
              <a:gd name="T52" fmla="*/ 1247477575 w 699"/>
              <a:gd name="T53" fmla="*/ 448588389 h 245"/>
              <a:gd name="T54" fmla="*/ 1265117867 w 699"/>
              <a:gd name="T55" fmla="*/ 448588389 h 245"/>
              <a:gd name="T56" fmla="*/ 1272679127 w 699"/>
              <a:gd name="T57" fmla="*/ 441027117 h 245"/>
              <a:gd name="T58" fmla="*/ 1290319419 w 699"/>
              <a:gd name="T59" fmla="*/ 430946479 h 245"/>
              <a:gd name="T60" fmla="*/ 1290319419 w 699"/>
              <a:gd name="T61" fmla="*/ 410785203 h 245"/>
              <a:gd name="T62" fmla="*/ 1290319419 w 699"/>
              <a:gd name="T63" fmla="*/ 400704565 h 245"/>
              <a:gd name="T64" fmla="*/ 1295359729 w 699"/>
              <a:gd name="T65" fmla="*/ 388104561 h 245"/>
              <a:gd name="T66" fmla="*/ 1313001608 w 699"/>
              <a:gd name="T67" fmla="*/ 362902967 h 245"/>
              <a:gd name="T68" fmla="*/ 1355843452 w 699"/>
              <a:gd name="T69" fmla="*/ 345261056 h 245"/>
              <a:gd name="T70" fmla="*/ 1411286864 w 699"/>
              <a:gd name="T71" fmla="*/ 332661053 h 245"/>
              <a:gd name="T72" fmla="*/ 1459170605 w 699"/>
              <a:gd name="T73" fmla="*/ 284777229 h 245"/>
              <a:gd name="T74" fmla="*/ 1476810897 w 699"/>
              <a:gd name="T75" fmla="*/ 277217544 h 245"/>
              <a:gd name="T76" fmla="*/ 1507052758 w 699"/>
              <a:gd name="T77" fmla="*/ 246975630 h 245"/>
              <a:gd name="T78" fmla="*/ 1519654328 w 699"/>
              <a:gd name="T79" fmla="*/ 224293401 h 245"/>
              <a:gd name="T80" fmla="*/ 1519654328 w 699"/>
              <a:gd name="T81" fmla="*/ 224293401 h 245"/>
              <a:gd name="T82" fmla="*/ 1537294620 w 699"/>
              <a:gd name="T83" fmla="*/ 224293401 h 245"/>
              <a:gd name="T84" fmla="*/ 1544855879 w 699"/>
              <a:gd name="T85" fmla="*/ 211693397 h 245"/>
              <a:gd name="T86" fmla="*/ 1549896189 w 699"/>
              <a:gd name="T87" fmla="*/ 206653078 h 245"/>
              <a:gd name="T88" fmla="*/ 1562496171 w 699"/>
              <a:gd name="T89" fmla="*/ 186491802 h 245"/>
              <a:gd name="T90" fmla="*/ 1575097740 w 699"/>
              <a:gd name="T91" fmla="*/ 186491802 h 245"/>
              <a:gd name="T92" fmla="*/ 1587697722 w 699"/>
              <a:gd name="T93" fmla="*/ 199091806 h 245"/>
              <a:gd name="T94" fmla="*/ 1605339602 w 699"/>
              <a:gd name="T95" fmla="*/ 186491802 h 245"/>
              <a:gd name="T96" fmla="*/ 1605339602 w 699"/>
              <a:gd name="T97" fmla="*/ 181451483 h 245"/>
              <a:gd name="T98" fmla="*/ 1635581463 w 699"/>
              <a:gd name="T99" fmla="*/ 163809573 h 245"/>
              <a:gd name="T100" fmla="*/ 1653221755 w 699"/>
              <a:gd name="T101" fmla="*/ 151209569 h 245"/>
              <a:gd name="T102" fmla="*/ 1683463616 w 699"/>
              <a:gd name="T103" fmla="*/ 151209569 h 245"/>
              <a:gd name="T104" fmla="*/ 1718745788 w 699"/>
              <a:gd name="T105" fmla="*/ 90725742 h 245"/>
              <a:gd name="T106" fmla="*/ 1748987649 w 699"/>
              <a:gd name="T107" fmla="*/ 73083831 h 245"/>
              <a:gd name="T108" fmla="*/ 1756548909 w 699"/>
              <a:gd name="T109" fmla="*/ 55443509 h 245"/>
              <a:gd name="T110" fmla="*/ 1756548909 w 699"/>
              <a:gd name="T111" fmla="*/ 35282233 h 245"/>
              <a:gd name="T112" fmla="*/ 1756548909 w 699"/>
              <a:gd name="T113" fmla="*/ 17640323 h 245"/>
              <a:gd name="T114" fmla="*/ 1761589219 w 699"/>
              <a:gd name="T115" fmla="*/ 0 h 2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99" h="245">
                <a:moveTo>
                  <a:pt x="699" y="0"/>
                </a:moveTo>
                <a:lnTo>
                  <a:pt x="557" y="17"/>
                </a:lnTo>
                <a:lnTo>
                  <a:pt x="548" y="22"/>
                </a:lnTo>
                <a:lnTo>
                  <a:pt x="197" y="55"/>
                </a:lnTo>
                <a:lnTo>
                  <a:pt x="190" y="50"/>
                </a:lnTo>
                <a:lnTo>
                  <a:pt x="176" y="53"/>
                </a:lnTo>
                <a:lnTo>
                  <a:pt x="180" y="58"/>
                </a:lnTo>
                <a:lnTo>
                  <a:pt x="180" y="70"/>
                </a:lnTo>
                <a:lnTo>
                  <a:pt x="56" y="79"/>
                </a:lnTo>
                <a:lnTo>
                  <a:pt x="48" y="94"/>
                </a:lnTo>
                <a:lnTo>
                  <a:pt x="44" y="113"/>
                </a:lnTo>
                <a:lnTo>
                  <a:pt x="46" y="118"/>
                </a:lnTo>
                <a:lnTo>
                  <a:pt x="41" y="135"/>
                </a:lnTo>
                <a:lnTo>
                  <a:pt x="39" y="139"/>
                </a:lnTo>
                <a:lnTo>
                  <a:pt x="41" y="144"/>
                </a:lnTo>
                <a:lnTo>
                  <a:pt x="36" y="154"/>
                </a:lnTo>
                <a:lnTo>
                  <a:pt x="27" y="166"/>
                </a:lnTo>
                <a:lnTo>
                  <a:pt x="22" y="187"/>
                </a:lnTo>
                <a:lnTo>
                  <a:pt x="10" y="202"/>
                </a:lnTo>
                <a:lnTo>
                  <a:pt x="12" y="216"/>
                </a:lnTo>
                <a:lnTo>
                  <a:pt x="12" y="235"/>
                </a:lnTo>
                <a:lnTo>
                  <a:pt x="8" y="235"/>
                </a:lnTo>
                <a:lnTo>
                  <a:pt x="0" y="245"/>
                </a:lnTo>
                <a:lnTo>
                  <a:pt x="180" y="233"/>
                </a:lnTo>
                <a:lnTo>
                  <a:pt x="404" y="211"/>
                </a:lnTo>
                <a:lnTo>
                  <a:pt x="493" y="202"/>
                </a:lnTo>
                <a:lnTo>
                  <a:pt x="495" y="178"/>
                </a:lnTo>
                <a:lnTo>
                  <a:pt x="502" y="178"/>
                </a:lnTo>
                <a:lnTo>
                  <a:pt x="505" y="175"/>
                </a:lnTo>
                <a:lnTo>
                  <a:pt x="512" y="171"/>
                </a:lnTo>
                <a:lnTo>
                  <a:pt x="512" y="163"/>
                </a:lnTo>
                <a:lnTo>
                  <a:pt x="512" y="159"/>
                </a:lnTo>
                <a:lnTo>
                  <a:pt x="514" y="154"/>
                </a:lnTo>
                <a:lnTo>
                  <a:pt x="521" y="144"/>
                </a:lnTo>
                <a:lnTo>
                  <a:pt x="538" y="137"/>
                </a:lnTo>
                <a:lnTo>
                  <a:pt x="560" y="132"/>
                </a:lnTo>
                <a:lnTo>
                  <a:pt x="579" y="113"/>
                </a:lnTo>
                <a:lnTo>
                  <a:pt x="586" y="110"/>
                </a:lnTo>
                <a:lnTo>
                  <a:pt x="598" y="98"/>
                </a:lnTo>
                <a:lnTo>
                  <a:pt x="603" y="89"/>
                </a:lnTo>
                <a:lnTo>
                  <a:pt x="610" y="89"/>
                </a:lnTo>
                <a:lnTo>
                  <a:pt x="613" y="84"/>
                </a:lnTo>
                <a:lnTo>
                  <a:pt x="615" y="82"/>
                </a:lnTo>
                <a:lnTo>
                  <a:pt x="620" y="74"/>
                </a:lnTo>
                <a:lnTo>
                  <a:pt x="625" y="74"/>
                </a:lnTo>
                <a:lnTo>
                  <a:pt x="630" y="79"/>
                </a:lnTo>
                <a:lnTo>
                  <a:pt x="637" y="74"/>
                </a:lnTo>
                <a:lnTo>
                  <a:pt x="637" y="72"/>
                </a:lnTo>
                <a:lnTo>
                  <a:pt x="649" y="65"/>
                </a:lnTo>
                <a:lnTo>
                  <a:pt x="656" y="60"/>
                </a:lnTo>
                <a:lnTo>
                  <a:pt x="668" y="60"/>
                </a:lnTo>
                <a:lnTo>
                  <a:pt x="682" y="36"/>
                </a:lnTo>
                <a:lnTo>
                  <a:pt x="694" y="29"/>
                </a:lnTo>
                <a:lnTo>
                  <a:pt x="697" y="22"/>
                </a:lnTo>
                <a:lnTo>
                  <a:pt x="697" y="14"/>
                </a:lnTo>
                <a:lnTo>
                  <a:pt x="697" y="7"/>
                </a:lnTo>
                <a:lnTo>
                  <a:pt x="699"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71" name="Freeform 44">
            <a:extLst>
              <a:ext uri="{FF2B5EF4-FFF2-40B4-BE49-F238E27FC236}">
                <a16:creationId xmlns:a16="http://schemas.microsoft.com/office/drawing/2014/main" id="{466E3B71-4EE8-1C7E-0FE4-40DEFE867E48}"/>
              </a:ext>
            </a:extLst>
          </p:cNvPr>
          <p:cNvSpPr>
            <a:spLocks/>
          </p:cNvSpPr>
          <p:nvPr/>
        </p:nvSpPr>
        <p:spPr bwMode="auto">
          <a:xfrm>
            <a:off x="9690100" y="4230688"/>
            <a:ext cx="690563" cy="523875"/>
          </a:xfrm>
          <a:custGeom>
            <a:avLst/>
            <a:gdLst>
              <a:gd name="T0" fmla="*/ 647681419 w 435"/>
              <a:gd name="T1" fmla="*/ 831651563 h 330"/>
              <a:gd name="T2" fmla="*/ 604837938 w 435"/>
              <a:gd name="T3" fmla="*/ 824091888 h 330"/>
              <a:gd name="T4" fmla="*/ 587197625 w 435"/>
              <a:gd name="T5" fmla="*/ 751006563 h 330"/>
              <a:gd name="T6" fmla="*/ 526713831 w 435"/>
              <a:gd name="T7" fmla="*/ 703124388 h 330"/>
              <a:gd name="T8" fmla="*/ 483870350 w 435"/>
              <a:gd name="T9" fmla="*/ 617439075 h 330"/>
              <a:gd name="T10" fmla="*/ 461189721 w 435"/>
              <a:gd name="T11" fmla="*/ 582156888 h 330"/>
              <a:gd name="T12" fmla="*/ 393144660 w 435"/>
              <a:gd name="T13" fmla="*/ 539313438 h 330"/>
              <a:gd name="T14" fmla="*/ 370464031 w 435"/>
              <a:gd name="T15" fmla="*/ 504031250 h 330"/>
              <a:gd name="T16" fmla="*/ 345262450 w 435"/>
              <a:gd name="T17" fmla="*/ 473789375 h 330"/>
              <a:gd name="T18" fmla="*/ 241935175 w 435"/>
              <a:gd name="T19" fmla="*/ 395665325 h 330"/>
              <a:gd name="T20" fmla="*/ 199093282 w 435"/>
              <a:gd name="T21" fmla="*/ 357862188 h 330"/>
              <a:gd name="T22" fmla="*/ 151209484 w 435"/>
              <a:gd name="T23" fmla="*/ 292338125 h 330"/>
              <a:gd name="T24" fmla="*/ 120967588 w 435"/>
              <a:gd name="T25" fmla="*/ 254536575 h 330"/>
              <a:gd name="T26" fmla="*/ 17641900 w 435"/>
              <a:gd name="T27" fmla="*/ 219254388 h 330"/>
              <a:gd name="T28" fmla="*/ 17641900 w 435"/>
              <a:gd name="T29" fmla="*/ 151209375 h 330"/>
              <a:gd name="T30" fmla="*/ 42843481 w 435"/>
              <a:gd name="T31" fmla="*/ 128528763 h 330"/>
              <a:gd name="T32" fmla="*/ 42843481 w 435"/>
              <a:gd name="T33" fmla="*/ 110886875 h 330"/>
              <a:gd name="T34" fmla="*/ 128528856 w 435"/>
              <a:gd name="T35" fmla="*/ 80645000 h 330"/>
              <a:gd name="T36" fmla="*/ 189012649 w 435"/>
              <a:gd name="T37" fmla="*/ 42843450 h 330"/>
              <a:gd name="T38" fmla="*/ 199093282 w 435"/>
              <a:gd name="T39" fmla="*/ 37803138 h 330"/>
              <a:gd name="T40" fmla="*/ 491431618 w 435"/>
              <a:gd name="T41" fmla="*/ 7561263 h 330"/>
              <a:gd name="T42" fmla="*/ 496471934 w 435"/>
              <a:gd name="T43" fmla="*/ 25201563 h 330"/>
              <a:gd name="T44" fmla="*/ 556955728 w 435"/>
              <a:gd name="T45" fmla="*/ 50403125 h 330"/>
              <a:gd name="T46" fmla="*/ 811490900 w 435"/>
              <a:gd name="T47" fmla="*/ 55443438 h 330"/>
              <a:gd name="T48" fmla="*/ 1088708288 w 435"/>
              <a:gd name="T49" fmla="*/ 262096250 h 330"/>
              <a:gd name="T50" fmla="*/ 1048385759 w 435"/>
              <a:gd name="T51" fmla="*/ 304939700 h 330"/>
              <a:gd name="T52" fmla="*/ 997982598 w 435"/>
              <a:gd name="T53" fmla="*/ 375504075 h 330"/>
              <a:gd name="T54" fmla="*/ 987901965 w 435"/>
              <a:gd name="T55" fmla="*/ 435987825 h 330"/>
              <a:gd name="T56" fmla="*/ 980342285 w 435"/>
              <a:gd name="T57" fmla="*/ 473789375 h 330"/>
              <a:gd name="T58" fmla="*/ 957660068 w 435"/>
              <a:gd name="T59" fmla="*/ 486390950 h 330"/>
              <a:gd name="T60" fmla="*/ 932458488 w 435"/>
              <a:gd name="T61" fmla="*/ 516632825 h 330"/>
              <a:gd name="T62" fmla="*/ 902216591 w 435"/>
              <a:gd name="T63" fmla="*/ 556955325 h 330"/>
              <a:gd name="T64" fmla="*/ 846773113 w 435"/>
              <a:gd name="T65" fmla="*/ 617439075 h 330"/>
              <a:gd name="T66" fmla="*/ 806450584 w 435"/>
              <a:gd name="T67" fmla="*/ 655240625 h 330"/>
              <a:gd name="T68" fmla="*/ 776208687 w 435"/>
              <a:gd name="T69" fmla="*/ 680442188 h 330"/>
              <a:gd name="T70" fmla="*/ 738407110 w 435"/>
              <a:gd name="T71" fmla="*/ 698084075 h 330"/>
              <a:gd name="T72" fmla="*/ 733366793 w 435"/>
              <a:gd name="T73" fmla="*/ 710684063 h 330"/>
              <a:gd name="T74" fmla="*/ 720765209 w 435"/>
              <a:gd name="T75" fmla="*/ 740925938 h 330"/>
              <a:gd name="T76" fmla="*/ 682963632 w 435"/>
              <a:gd name="T77" fmla="*/ 751006563 h 330"/>
              <a:gd name="T78" fmla="*/ 677923316 w 435"/>
              <a:gd name="T79" fmla="*/ 763608138 h 330"/>
              <a:gd name="T80" fmla="*/ 690523312 w 435"/>
              <a:gd name="T81" fmla="*/ 771167813 h 330"/>
              <a:gd name="T82" fmla="*/ 695563629 w 435"/>
              <a:gd name="T83" fmla="*/ 788809700 h 330"/>
              <a:gd name="T84" fmla="*/ 665321732 w 435"/>
              <a:gd name="T85" fmla="*/ 811490313 h 330"/>
              <a:gd name="T86" fmla="*/ 660281416 w 435"/>
              <a:gd name="T87" fmla="*/ 831651563 h 3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35" h="330">
                <a:moveTo>
                  <a:pt x="262" y="330"/>
                </a:moveTo>
                <a:lnTo>
                  <a:pt x="257" y="330"/>
                </a:lnTo>
                <a:lnTo>
                  <a:pt x="245" y="330"/>
                </a:lnTo>
                <a:lnTo>
                  <a:pt x="240" y="327"/>
                </a:lnTo>
                <a:lnTo>
                  <a:pt x="238" y="320"/>
                </a:lnTo>
                <a:lnTo>
                  <a:pt x="233" y="298"/>
                </a:lnTo>
                <a:lnTo>
                  <a:pt x="221" y="284"/>
                </a:lnTo>
                <a:lnTo>
                  <a:pt x="209" y="279"/>
                </a:lnTo>
                <a:lnTo>
                  <a:pt x="202" y="258"/>
                </a:lnTo>
                <a:lnTo>
                  <a:pt x="192" y="245"/>
                </a:lnTo>
                <a:lnTo>
                  <a:pt x="190" y="233"/>
                </a:lnTo>
                <a:lnTo>
                  <a:pt x="183" y="231"/>
                </a:lnTo>
                <a:lnTo>
                  <a:pt x="166" y="226"/>
                </a:lnTo>
                <a:lnTo>
                  <a:pt x="156" y="214"/>
                </a:lnTo>
                <a:lnTo>
                  <a:pt x="147" y="207"/>
                </a:lnTo>
                <a:lnTo>
                  <a:pt x="147" y="200"/>
                </a:lnTo>
                <a:lnTo>
                  <a:pt x="142" y="190"/>
                </a:lnTo>
                <a:lnTo>
                  <a:pt x="137" y="188"/>
                </a:lnTo>
                <a:lnTo>
                  <a:pt x="123" y="181"/>
                </a:lnTo>
                <a:lnTo>
                  <a:pt x="96" y="157"/>
                </a:lnTo>
                <a:lnTo>
                  <a:pt x="84" y="152"/>
                </a:lnTo>
                <a:lnTo>
                  <a:pt x="79" y="142"/>
                </a:lnTo>
                <a:lnTo>
                  <a:pt x="67" y="133"/>
                </a:lnTo>
                <a:lnTo>
                  <a:pt x="60" y="116"/>
                </a:lnTo>
                <a:lnTo>
                  <a:pt x="51" y="108"/>
                </a:lnTo>
                <a:lnTo>
                  <a:pt x="48" y="101"/>
                </a:lnTo>
                <a:lnTo>
                  <a:pt x="31" y="96"/>
                </a:lnTo>
                <a:lnTo>
                  <a:pt x="7" y="87"/>
                </a:lnTo>
                <a:lnTo>
                  <a:pt x="0" y="80"/>
                </a:lnTo>
                <a:lnTo>
                  <a:pt x="7" y="60"/>
                </a:lnTo>
                <a:lnTo>
                  <a:pt x="15" y="56"/>
                </a:lnTo>
                <a:lnTo>
                  <a:pt x="17" y="51"/>
                </a:lnTo>
                <a:lnTo>
                  <a:pt x="19" y="46"/>
                </a:lnTo>
                <a:lnTo>
                  <a:pt x="17" y="44"/>
                </a:lnTo>
                <a:lnTo>
                  <a:pt x="43" y="32"/>
                </a:lnTo>
                <a:lnTo>
                  <a:pt x="51" y="32"/>
                </a:lnTo>
                <a:lnTo>
                  <a:pt x="51" y="27"/>
                </a:lnTo>
                <a:lnTo>
                  <a:pt x="75" y="17"/>
                </a:lnTo>
                <a:lnTo>
                  <a:pt x="77" y="15"/>
                </a:lnTo>
                <a:lnTo>
                  <a:pt x="79" y="15"/>
                </a:lnTo>
                <a:lnTo>
                  <a:pt x="192" y="0"/>
                </a:lnTo>
                <a:lnTo>
                  <a:pt x="195" y="3"/>
                </a:lnTo>
                <a:lnTo>
                  <a:pt x="192" y="8"/>
                </a:lnTo>
                <a:lnTo>
                  <a:pt x="197" y="10"/>
                </a:lnTo>
                <a:lnTo>
                  <a:pt x="204" y="8"/>
                </a:lnTo>
                <a:lnTo>
                  <a:pt x="221" y="20"/>
                </a:lnTo>
                <a:lnTo>
                  <a:pt x="223" y="34"/>
                </a:lnTo>
                <a:lnTo>
                  <a:pt x="322" y="22"/>
                </a:lnTo>
                <a:lnTo>
                  <a:pt x="435" y="101"/>
                </a:lnTo>
                <a:lnTo>
                  <a:pt x="432" y="104"/>
                </a:lnTo>
                <a:lnTo>
                  <a:pt x="423" y="108"/>
                </a:lnTo>
                <a:lnTo>
                  <a:pt x="416" y="121"/>
                </a:lnTo>
                <a:lnTo>
                  <a:pt x="404" y="135"/>
                </a:lnTo>
                <a:lnTo>
                  <a:pt x="396" y="149"/>
                </a:lnTo>
                <a:lnTo>
                  <a:pt x="392" y="161"/>
                </a:lnTo>
                <a:lnTo>
                  <a:pt x="392" y="173"/>
                </a:lnTo>
                <a:lnTo>
                  <a:pt x="392" y="183"/>
                </a:lnTo>
                <a:lnTo>
                  <a:pt x="389" y="188"/>
                </a:lnTo>
                <a:lnTo>
                  <a:pt x="387" y="193"/>
                </a:lnTo>
                <a:lnTo>
                  <a:pt x="380" y="193"/>
                </a:lnTo>
                <a:lnTo>
                  <a:pt x="375" y="197"/>
                </a:lnTo>
                <a:lnTo>
                  <a:pt x="370" y="205"/>
                </a:lnTo>
                <a:lnTo>
                  <a:pt x="363" y="214"/>
                </a:lnTo>
                <a:lnTo>
                  <a:pt x="358" y="221"/>
                </a:lnTo>
                <a:lnTo>
                  <a:pt x="344" y="231"/>
                </a:lnTo>
                <a:lnTo>
                  <a:pt x="336" y="245"/>
                </a:lnTo>
                <a:lnTo>
                  <a:pt x="329" y="250"/>
                </a:lnTo>
                <a:lnTo>
                  <a:pt x="320" y="260"/>
                </a:lnTo>
                <a:lnTo>
                  <a:pt x="312" y="265"/>
                </a:lnTo>
                <a:lnTo>
                  <a:pt x="308" y="270"/>
                </a:lnTo>
                <a:lnTo>
                  <a:pt x="298" y="274"/>
                </a:lnTo>
                <a:lnTo>
                  <a:pt x="293" y="277"/>
                </a:lnTo>
                <a:lnTo>
                  <a:pt x="291" y="279"/>
                </a:lnTo>
                <a:lnTo>
                  <a:pt x="291" y="282"/>
                </a:lnTo>
                <a:lnTo>
                  <a:pt x="291" y="284"/>
                </a:lnTo>
                <a:lnTo>
                  <a:pt x="286" y="294"/>
                </a:lnTo>
                <a:lnTo>
                  <a:pt x="279" y="298"/>
                </a:lnTo>
                <a:lnTo>
                  <a:pt x="271" y="298"/>
                </a:lnTo>
                <a:lnTo>
                  <a:pt x="271" y="301"/>
                </a:lnTo>
                <a:lnTo>
                  <a:pt x="269" y="303"/>
                </a:lnTo>
                <a:lnTo>
                  <a:pt x="271" y="306"/>
                </a:lnTo>
                <a:lnTo>
                  <a:pt x="274" y="306"/>
                </a:lnTo>
                <a:lnTo>
                  <a:pt x="276" y="308"/>
                </a:lnTo>
                <a:lnTo>
                  <a:pt x="276" y="313"/>
                </a:lnTo>
                <a:lnTo>
                  <a:pt x="271" y="315"/>
                </a:lnTo>
                <a:lnTo>
                  <a:pt x="264" y="322"/>
                </a:lnTo>
                <a:lnTo>
                  <a:pt x="262" y="327"/>
                </a:lnTo>
                <a:lnTo>
                  <a:pt x="262" y="33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72" name="Freeform 45">
            <a:extLst>
              <a:ext uri="{FF2B5EF4-FFF2-40B4-BE49-F238E27FC236}">
                <a16:creationId xmlns:a16="http://schemas.microsoft.com/office/drawing/2014/main" id="{29F55EA4-26FD-FE10-A472-253A4C2B377E}"/>
              </a:ext>
            </a:extLst>
          </p:cNvPr>
          <p:cNvSpPr>
            <a:spLocks/>
          </p:cNvSpPr>
          <p:nvPr/>
        </p:nvSpPr>
        <p:spPr bwMode="auto">
          <a:xfrm>
            <a:off x="9018588" y="4344988"/>
            <a:ext cx="519112" cy="831850"/>
          </a:xfrm>
          <a:custGeom>
            <a:avLst/>
            <a:gdLst>
              <a:gd name="T0" fmla="*/ 0 w 327"/>
              <a:gd name="T1" fmla="*/ 55443438 h 524"/>
              <a:gd name="T2" fmla="*/ 20161231 w 327"/>
              <a:gd name="T3" fmla="*/ 80645000 h 524"/>
              <a:gd name="T4" fmla="*/ 0 w 327"/>
              <a:gd name="T5" fmla="*/ 874495013 h 524"/>
              <a:gd name="T6" fmla="*/ 7561255 w 327"/>
              <a:gd name="T7" fmla="*/ 909777200 h 524"/>
              <a:gd name="T8" fmla="*/ 55443384 w 327"/>
              <a:gd name="T9" fmla="*/ 1315521563 h 524"/>
              <a:gd name="T10" fmla="*/ 68044947 w 327"/>
              <a:gd name="T11" fmla="*/ 1302921575 h 524"/>
              <a:gd name="T12" fmla="*/ 80644922 w 327"/>
              <a:gd name="T13" fmla="*/ 1297881263 h 524"/>
              <a:gd name="T14" fmla="*/ 115927076 w 327"/>
              <a:gd name="T15" fmla="*/ 1310481250 h 524"/>
              <a:gd name="T16" fmla="*/ 120967383 w 327"/>
              <a:gd name="T17" fmla="*/ 1290320000 h 524"/>
              <a:gd name="T18" fmla="*/ 128528639 w 327"/>
              <a:gd name="T19" fmla="*/ 1237397513 h 524"/>
              <a:gd name="T20" fmla="*/ 146168922 w 327"/>
              <a:gd name="T21" fmla="*/ 1194554063 h 524"/>
              <a:gd name="T22" fmla="*/ 171370460 w 327"/>
              <a:gd name="T23" fmla="*/ 1237397513 h 524"/>
              <a:gd name="T24" fmla="*/ 163810792 w 327"/>
              <a:gd name="T25" fmla="*/ 1249997500 h 524"/>
              <a:gd name="T26" fmla="*/ 176410768 w 327"/>
              <a:gd name="T27" fmla="*/ 1280239375 h 524"/>
              <a:gd name="T28" fmla="*/ 201612306 w 327"/>
              <a:gd name="T29" fmla="*/ 1315521563 h 524"/>
              <a:gd name="T30" fmla="*/ 224294484 w 327"/>
              <a:gd name="T31" fmla="*/ 1320561875 h 524"/>
              <a:gd name="T32" fmla="*/ 244455715 w 327"/>
              <a:gd name="T33" fmla="*/ 1315521563 h 524"/>
              <a:gd name="T34" fmla="*/ 274697560 w 327"/>
              <a:gd name="T35" fmla="*/ 1285279688 h 524"/>
              <a:gd name="T36" fmla="*/ 279737868 w 327"/>
              <a:gd name="T37" fmla="*/ 1285279688 h 524"/>
              <a:gd name="T38" fmla="*/ 292337843 w 327"/>
              <a:gd name="T39" fmla="*/ 1272679700 h 524"/>
              <a:gd name="T40" fmla="*/ 292337843 w 327"/>
              <a:gd name="T41" fmla="*/ 1267639388 h 524"/>
              <a:gd name="T42" fmla="*/ 284778176 w 327"/>
              <a:gd name="T43" fmla="*/ 1260078125 h 524"/>
              <a:gd name="T44" fmla="*/ 274697560 w 327"/>
              <a:gd name="T45" fmla="*/ 1255037813 h 524"/>
              <a:gd name="T46" fmla="*/ 274697560 w 327"/>
              <a:gd name="T47" fmla="*/ 1249997500 h 524"/>
              <a:gd name="T48" fmla="*/ 284778176 w 327"/>
              <a:gd name="T49" fmla="*/ 1224795938 h 524"/>
              <a:gd name="T50" fmla="*/ 279737868 w 327"/>
              <a:gd name="T51" fmla="*/ 1219755625 h 524"/>
              <a:gd name="T52" fmla="*/ 262095998 w 327"/>
              <a:gd name="T53" fmla="*/ 1199594375 h 524"/>
              <a:gd name="T54" fmla="*/ 254536330 w 327"/>
              <a:gd name="T55" fmla="*/ 1199594375 h 524"/>
              <a:gd name="T56" fmla="*/ 244455715 w 327"/>
              <a:gd name="T57" fmla="*/ 1189513750 h 524"/>
              <a:gd name="T58" fmla="*/ 224294484 w 327"/>
              <a:gd name="T59" fmla="*/ 1164312188 h 524"/>
              <a:gd name="T60" fmla="*/ 224294484 w 327"/>
              <a:gd name="T61" fmla="*/ 1146671888 h 524"/>
              <a:gd name="T62" fmla="*/ 231854152 w 327"/>
              <a:gd name="T63" fmla="*/ 1139110625 h 524"/>
              <a:gd name="T64" fmla="*/ 231854152 w 327"/>
              <a:gd name="T65" fmla="*/ 1134070313 h 524"/>
              <a:gd name="T66" fmla="*/ 231854152 w 327"/>
              <a:gd name="T67" fmla="*/ 1121470325 h 524"/>
              <a:gd name="T68" fmla="*/ 824091094 w 327"/>
              <a:gd name="T69" fmla="*/ 1060986575 h 524"/>
              <a:gd name="T70" fmla="*/ 824091094 w 327"/>
              <a:gd name="T71" fmla="*/ 1048385000 h 524"/>
              <a:gd name="T72" fmla="*/ 793849248 w 327"/>
              <a:gd name="T73" fmla="*/ 1005543138 h 524"/>
              <a:gd name="T74" fmla="*/ 798889556 w 327"/>
              <a:gd name="T75" fmla="*/ 934978763 h 524"/>
              <a:gd name="T76" fmla="*/ 768647710 w 327"/>
              <a:gd name="T77" fmla="*/ 874495013 h 524"/>
              <a:gd name="T78" fmla="*/ 768647710 w 327"/>
              <a:gd name="T79" fmla="*/ 824091888 h 524"/>
              <a:gd name="T80" fmla="*/ 781247685 w 327"/>
              <a:gd name="T81" fmla="*/ 793850013 h 524"/>
              <a:gd name="T82" fmla="*/ 781247685 w 327"/>
              <a:gd name="T83" fmla="*/ 758567825 h 524"/>
              <a:gd name="T84" fmla="*/ 798889556 w 327"/>
              <a:gd name="T85" fmla="*/ 728325950 h 524"/>
              <a:gd name="T86" fmla="*/ 806449223 w 327"/>
              <a:gd name="T87" fmla="*/ 720764688 h 524"/>
              <a:gd name="T88" fmla="*/ 788808940 w 327"/>
              <a:gd name="T89" fmla="*/ 698084075 h 524"/>
              <a:gd name="T90" fmla="*/ 793849248 w 327"/>
              <a:gd name="T91" fmla="*/ 672882513 h 524"/>
              <a:gd name="T92" fmla="*/ 781247685 w 327"/>
              <a:gd name="T93" fmla="*/ 655240625 h 524"/>
              <a:gd name="T94" fmla="*/ 758567094 w 327"/>
              <a:gd name="T95" fmla="*/ 642640638 h 524"/>
              <a:gd name="T96" fmla="*/ 751005839 w 327"/>
              <a:gd name="T97" fmla="*/ 624998750 h 524"/>
              <a:gd name="T98" fmla="*/ 738405864 w 327"/>
              <a:gd name="T99" fmla="*/ 589716563 h 524"/>
              <a:gd name="T100" fmla="*/ 728325248 w 327"/>
              <a:gd name="T101" fmla="*/ 569555313 h 524"/>
              <a:gd name="T102" fmla="*/ 564514456 w 327"/>
              <a:gd name="T103" fmla="*/ 0 h 524"/>
              <a:gd name="T104" fmla="*/ 0 w 327"/>
              <a:gd name="T105" fmla="*/ 55443438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27" h="524">
                <a:moveTo>
                  <a:pt x="0" y="22"/>
                </a:moveTo>
                <a:lnTo>
                  <a:pt x="8" y="32"/>
                </a:lnTo>
                <a:lnTo>
                  <a:pt x="0" y="347"/>
                </a:lnTo>
                <a:lnTo>
                  <a:pt x="3" y="361"/>
                </a:lnTo>
                <a:lnTo>
                  <a:pt x="22" y="522"/>
                </a:lnTo>
                <a:lnTo>
                  <a:pt x="27" y="517"/>
                </a:lnTo>
                <a:lnTo>
                  <a:pt x="32" y="515"/>
                </a:lnTo>
                <a:lnTo>
                  <a:pt x="46" y="520"/>
                </a:lnTo>
                <a:lnTo>
                  <a:pt x="48" y="512"/>
                </a:lnTo>
                <a:lnTo>
                  <a:pt x="51" y="491"/>
                </a:lnTo>
                <a:lnTo>
                  <a:pt x="58" y="474"/>
                </a:lnTo>
                <a:lnTo>
                  <a:pt x="68" y="491"/>
                </a:lnTo>
                <a:lnTo>
                  <a:pt x="65" y="496"/>
                </a:lnTo>
                <a:lnTo>
                  <a:pt x="70" y="508"/>
                </a:lnTo>
                <a:lnTo>
                  <a:pt x="80" y="522"/>
                </a:lnTo>
                <a:lnTo>
                  <a:pt x="89" y="524"/>
                </a:lnTo>
                <a:lnTo>
                  <a:pt x="97" y="522"/>
                </a:lnTo>
                <a:lnTo>
                  <a:pt x="109" y="510"/>
                </a:lnTo>
                <a:lnTo>
                  <a:pt x="111" y="510"/>
                </a:lnTo>
                <a:lnTo>
                  <a:pt x="116" y="505"/>
                </a:lnTo>
                <a:lnTo>
                  <a:pt x="116" y="503"/>
                </a:lnTo>
                <a:lnTo>
                  <a:pt x="113" y="500"/>
                </a:lnTo>
                <a:lnTo>
                  <a:pt x="109" y="498"/>
                </a:lnTo>
                <a:lnTo>
                  <a:pt x="109" y="496"/>
                </a:lnTo>
                <a:lnTo>
                  <a:pt x="113" y="486"/>
                </a:lnTo>
                <a:lnTo>
                  <a:pt x="111" y="484"/>
                </a:lnTo>
                <a:lnTo>
                  <a:pt x="104" y="476"/>
                </a:lnTo>
                <a:lnTo>
                  <a:pt x="101" y="476"/>
                </a:lnTo>
                <a:lnTo>
                  <a:pt x="97" y="472"/>
                </a:lnTo>
                <a:lnTo>
                  <a:pt x="89" y="462"/>
                </a:lnTo>
                <a:lnTo>
                  <a:pt x="89" y="455"/>
                </a:lnTo>
                <a:lnTo>
                  <a:pt x="92" y="452"/>
                </a:lnTo>
                <a:lnTo>
                  <a:pt x="92" y="450"/>
                </a:lnTo>
                <a:lnTo>
                  <a:pt x="92" y="445"/>
                </a:lnTo>
                <a:lnTo>
                  <a:pt x="327" y="421"/>
                </a:lnTo>
                <a:lnTo>
                  <a:pt x="327" y="416"/>
                </a:lnTo>
                <a:lnTo>
                  <a:pt x="315" y="399"/>
                </a:lnTo>
                <a:lnTo>
                  <a:pt x="317" y="371"/>
                </a:lnTo>
                <a:lnTo>
                  <a:pt x="305" y="347"/>
                </a:lnTo>
                <a:lnTo>
                  <a:pt x="305" y="327"/>
                </a:lnTo>
                <a:lnTo>
                  <a:pt x="310" y="315"/>
                </a:lnTo>
                <a:lnTo>
                  <a:pt x="310" y="301"/>
                </a:lnTo>
                <a:lnTo>
                  <a:pt x="317" y="289"/>
                </a:lnTo>
                <a:lnTo>
                  <a:pt x="320" y="286"/>
                </a:lnTo>
                <a:lnTo>
                  <a:pt x="313" y="277"/>
                </a:lnTo>
                <a:lnTo>
                  <a:pt x="315" y="267"/>
                </a:lnTo>
                <a:lnTo>
                  <a:pt x="310" y="260"/>
                </a:lnTo>
                <a:lnTo>
                  <a:pt x="301" y="255"/>
                </a:lnTo>
                <a:lnTo>
                  <a:pt x="298" y="248"/>
                </a:lnTo>
                <a:lnTo>
                  <a:pt x="293" y="234"/>
                </a:lnTo>
                <a:lnTo>
                  <a:pt x="289" y="226"/>
                </a:lnTo>
                <a:lnTo>
                  <a:pt x="224" y="0"/>
                </a:lnTo>
                <a:lnTo>
                  <a:pt x="0" y="22"/>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73" name="Freeform 46">
            <a:extLst>
              <a:ext uri="{FF2B5EF4-FFF2-40B4-BE49-F238E27FC236}">
                <a16:creationId xmlns:a16="http://schemas.microsoft.com/office/drawing/2014/main" id="{C7E18AD0-1132-1C06-ED7E-EC9C8F36D0D8}"/>
              </a:ext>
            </a:extLst>
          </p:cNvPr>
          <p:cNvSpPr>
            <a:spLocks/>
          </p:cNvSpPr>
          <p:nvPr/>
        </p:nvSpPr>
        <p:spPr bwMode="auto">
          <a:xfrm>
            <a:off x="8577263" y="4379913"/>
            <a:ext cx="476250" cy="831850"/>
          </a:xfrm>
          <a:custGeom>
            <a:avLst/>
            <a:gdLst>
              <a:gd name="T0" fmla="*/ 700603438 w 300"/>
              <a:gd name="T1" fmla="*/ 0 h 524"/>
              <a:gd name="T2" fmla="*/ 246975313 w 300"/>
              <a:gd name="T3" fmla="*/ 30241875 h 524"/>
              <a:gd name="T4" fmla="*/ 241935000 w 300"/>
              <a:gd name="T5" fmla="*/ 42843450 h 524"/>
              <a:gd name="T6" fmla="*/ 199093138 w 300"/>
              <a:gd name="T7" fmla="*/ 85685313 h 524"/>
              <a:gd name="T8" fmla="*/ 186491563 w 300"/>
              <a:gd name="T9" fmla="*/ 120967500 h 524"/>
              <a:gd name="T10" fmla="*/ 186491563 w 300"/>
              <a:gd name="T11" fmla="*/ 168851263 h 524"/>
              <a:gd name="T12" fmla="*/ 181451250 w 300"/>
              <a:gd name="T13" fmla="*/ 194052825 h 524"/>
              <a:gd name="T14" fmla="*/ 146169063 w 300"/>
              <a:gd name="T15" fmla="*/ 219254388 h 524"/>
              <a:gd name="T16" fmla="*/ 115927188 w 300"/>
              <a:gd name="T17" fmla="*/ 254536575 h 524"/>
              <a:gd name="T18" fmla="*/ 108367513 w 300"/>
              <a:gd name="T19" fmla="*/ 267136563 h 524"/>
              <a:gd name="T20" fmla="*/ 108367513 w 300"/>
              <a:gd name="T21" fmla="*/ 302418750 h 524"/>
              <a:gd name="T22" fmla="*/ 83165950 w 300"/>
              <a:gd name="T23" fmla="*/ 327620313 h 524"/>
              <a:gd name="T24" fmla="*/ 83165950 w 300"/>
              <a:gd name="T25" fmla="*/ 350302513 h 524"/>
              <a:gd name="T26" fmla="*/ 73085325 w 300"/>
              <a:gd name="T27" fmla="*/ 388104063 h 524"/>
              <a:gd name="T28" fmla="*/ 47883763 w 300"/>
              <a:gd name="T29" fmla="*/ 423386250 h 524"/>
              <a:gd name="T30" fmla="*/ 60483750 w 300"/>
              <a:gd name="T31" fmla="*/ 466229700 h 524"/>
              <a:gd name="T32" fmla="*/ 78125638 w 300"/>
              <a:gd name="T33" fmla="*/ 491431263 h 524"/>
              <a:gd name="T34" fmla="*/ 83165950 w 300"/>
              <a:gd name="T35" fmla="*/ 514111875 h 524"/>
              <a:gd name="T36" fmla="*/ 90725625 w 300"/>
              <a:gd name="T37" fmla="*/ 526713450 h 524"/>
              <a:gd name="T38" fmla="*/ 90725625 w 300"/>
              <a:gd name="T39" fmla="*/ 534273125 h 524"/>
              <a:gd name="T40" fmla="*/ 78125638 w 300"/>
              <a:gd name="T41" fmla="*/ 544353750 h 524"/>
              <a:gd name="T42" fmla="*/ 73085325 w 300"/>
              <a:gd name="T43" fmla="*/ 569555313 h 524"/>
              <a:gd name="T44" fmla="*/ 73085325 w 300"/>
              <a:gd name="T45" fmla="*/ 582156888 h 524"/>
              <a:gd name="T46" fmla="*/ 73085325 w 300"/>
              <a:gd name="T47" fmla="*/ 604837500 h 524"/>
              <a:gd name="T48" fmla="*/ 103327200 w 300"/>
              <a:gd name="T49" fmla="*/ 660280938 h 524"/>
              <a:gd name="T50" fmla="*/ 108367513 w 300"/>
              <a:gd name="T51" fmla="*/ 708164700 h 524"/>
              <a:gd name="T52" fmla="*/ 120967500 w 300"/>
              <a:gd name="T53" fmla="*/ 738406575 h 524"/>
              <a:gd name="T54" fmla="*/ 133569075 w 300"/>
              <a:gd name="T55" fmla="*/ 751006563 h 524"/>
              <a:gd name="T56" fmla="*/ 133569075 w 300"/>
              <a:gd name="T57" fmla="*/ 781248438 h 524"/>
              <a:gd name="T58" fmla="*/ 108367513 w 300"/>
              <a:gd name="T59" fmla="*/ 793850013 h 524"/>
              <a:gd name="T60" fmla="*/ 95765938 w 300"/>
              <a:gd name="T61" fmla="*/ 806450000 h 524"/>
              <a:gd name="T62" fmla="*/ 83165950 w 300"/>
              <a:gd name="T63" fmla="*/ 859374075 h 524"/>
              <a:gd name="T64" fmla="*/ 42843450 w 300"/>
              <a:gd name="T65" fmla="*/ 927417500 h 524"/>
              <a:gd name="T66" fmla="*/ 5040313 w 300"/>
              <a:gd name="T67" fmla="*/ 1040825325 h 524"/>
              <a:gd name="T68" fmla="*/ 0 w 300"/>
              <a:gd name="T69" fmla="*/ 1126510638 h 524"/>
              <a:gd name="T70" fmla="*/ 423386250 w 300"/>
              <a:gd name="T71" fmla="*/ 1108868750 h 524"/>
              <a:gd name="T72" fmla="*/ 435987825 w 300"/>
              <a:gd name="T73" fmla="*/ 1121470325 h 524"/>
              <a:gd name="T74" fmla="*/ 423386250 w 300"/>
              <a:gd name="T75" fmla="*/ 1164312188 h 524"/>
              <a:gd name="T76" fmla="*/ 423386250 w 300"/>
              <a:gd name="T77" fmla="*/ 1224795938 h 524"/>
              <a:gd name="T78" fmla="*/ 471270013 w 300"/>
              <a:gd name="T79" fmla="*/ 1265118438 h 524"/>
              <a:gd name="T80" fmla="*/ 478829688 w 300"/>
              <a:gd name="T81" fmla="*/ 1315521563 h 524"/>
              <a:gd name="T82" fmla="*/ 509071563 w 300"/>
              <a:gd name="T83" fmla="*/ 1320561875 h 524"/>
              <a:gd name="T84" fmla="*/ 556955325 w 300"/>
              <a:gd name="T85" fmla="*/ 1277720013 h 524"/>
              <a:gd name="T86" fmla="*/ 660280938 w 300"/>
              <a:gd name="T87" fmla="*/ 1247478138 h 524"/>
              <a:gd name="T88" fmla="*/ 682963138 w 300"/>
              <a:gd name="T89" fmla="*/ 1260078125 h 524"/>
              <a:gd name="T90" fmla="*/ 720764688 w 300"/>
              <a:gd name="T91" fmla="*/ 1247478138 h 524"/>
              <a:gd name="T92" fmla="*/ 725805000 w 300"/>
              <a:gd name="T93" fmla="*/ 1255037813 h 524"/>
              <a:gd name="T94" fmla="*/ 751006563 w 300"/>
              <a:gd name="T95" fmla="*/ 1260078125 h 524"/>
              <a:gd name="T96" fmla="*/ 756046875 w 300"/>
              <a:gd name="T97" fmla="*/ 1260078125 h 524"/>
              <a:gd name="T98" fmla="*/ 708164700 w 300"/>
              <a:gd name="T99" fmla="*/ 854333763 h 524"/>
              <a:gd name="T100" fmla="*/ 700603438 w 300"/>
              <a:gd name="T101" fmla="*/ 819051575 h 524"/>
              <a:gd name="T102" fmla="*/ 720764688 w 300"/>
              <a:gd name="T103" fmla="*/ 25201563 h 524"/>
              <a:gd name="T104" fmla="*/ 700603438 w 300"/>
              <a:gd name="T105" fmla="*/ 0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0" h="524">
                <a:moveTo>
                  <a:pt x="278" y="0"/>
                </a:moveTo>
                <a:lnTo>
                  <a:pt x="98" y="12"/>
                </a:lnTo>
                <a:lnTo>
                  <a:pt x="96" y="17"/>
                </a:lnTo>
                <a:lnTo>
                  <a:pt x="79" y="34"/>
                </a:lnTo>
                <a:lnTo>
                  <a:pt x="74" y="48"/>
                </a:lnTo>
                <a:lnTo>
                  <a:pt x="74" y="67"/>
                </a:lnTo>
                <a:lnTo>
                  <a:pt x="72" y="77"/>
                </a:lnTo>
                <a:lnTo>
                  <a:pt x="58" y="87"/>
                </a:lnTo>
                <a:lnTo>
                  <a:pt x="46" y="101"/>
                </a:lnTo>
                <a:lnTo>
                  <a:pt x="43" y="106"/>
                </a:lnTo>
                <a:lnTo>
                  <a:pt x="43" y="120"/>
                </a:lnTo>
                <a:lnTo>
                  <a:pt x="33" y="130"/>
                </a:lnTo>
                <a:lnTo>
                  <a:pt x="33" y="139"/>
                </a:lnTo>
                <a:lnTo>
                  <a:pt x="29" y="154"/>
                </a:lnTo>
                <a:lnTo>
                  <a:pt x="19" y="168"/>
                </a:lnTo>
                <a:lnTo>
                  <a:pt x="24" y="185"/>
                </a:lnTo>
                <a:lnTo>
                  <a:pt x="31" y="195"/>
                </a:lnTo>
                <a:lnTo>
                  <a:pt x="33" y="204"/>
                </a:lnTo>
                <a:lnTo>
                  <a:pt x="36" y="209"/>
                </a:lnTo>
                <a:lnTo>
                  <a:pt x="36" y="212"/>
                </a:lnTo>
                <a:lnTo>
                  <a:pt x="31" y="216"/>
                </a:lnTo>
                <a:lnTo>
                  <a:pt x="29" y="226"/>
                </a:lnTo>
                <a:lnTo>
                  <a:pt x="29" y="231"/>
                </a:lnTo>
                <a:lnTo>
                  <a:pt x="29" y="240"/>
                </a:lnTo>
                <a:lnTo>
                  <a:pt x="41" y="262"/>
                </a:lnTo>
                <a:lnTo>
                  <a:pt x="43" y="281"/>
                </a:lnTo>
                <a:lnTo>
                  <a:pt x="48" y="293"/>
                </a:lnTo>
                <a:lnTo>
                  <a:pt x="53" y="298"/>
                </a:lnTo>
                <a:lnTo>
                  <a:pt x="53" y="310"/>
                </a:lnTo>
                <a:lnTo>
                  <a:pt x="43" y="315"/>
                </a:lnTo>
                <a:lnTo>
                  <a:pt x="38" y="320"/>
                </a:lnTo>
                <a:lnTo>
                  <a:pt x="33" y="341"/>
                </a:lnTo>
                <a:lnTo>
                  <a:pt x="17" y="368"/>
                </a:lnTo>
                <a:lnTo>
                  <a:pt x="2" y="413"/>
                </a:lnTo>
                <a:lnTo>
                  <a:pt x="0" y="447"/>
                </a:lnTo>
                <a:lnTo>
                  <a:pt x="168" y="440"/>
                </a:lnTo>
                <a:lnTo>
                  <a:pt x="173" y="445"/>
                </a:lnTo>
                <a:lnTo>
                  <a:pt x="168" y="462"/>
                </a:lnTo>
                <a:lnTo>
                  <a:pt x="168" y="486"/>
                </a:lnTo>
                <a:lnTo>
                  <a:pt x="187" y="502"/>
                </a:lnTo>
                <a:lnTo>
                  <a:pt x="190" y="522"/>
                </a:lnTo>
                <a:lnTo>
                  <a:pt x="202" y="524"/>
                </a:lnTo>
                <a:lnTo>
                  <a:pt x="221" y="507"/>
                </a:lnTo>
                <a:lnTo>
                  <a:pt x="262" y="495"/>
                </a:lnTo>
                <a:lnTo>
                  <a:pt x="271" y="500"/>
                </a:lnTo>
                <a:lnTo>
                  <a:pt x="286" y="495"/>
                </a:lnTo>
                <a:lnTo>
                  <a:pt x="288" y="498"/>
                </a:lnTo>
                <a:lnTo>
                  <a:pt x="298" y="500"/>
                </a:lnTo>
                <a:lnTo>
                  <a:pt x="300" y="500"/>
                </a:lnTo>
                <a:lnTo>
                  <a:pt x="281" y="339"/>
                </a:lnTo>
                <a:lnTo>
                  <a:pt x="278" y="325"/>
                </a:lnTo>
                <a:lnTo>
                  <a:pt x="286" y="10"/>
                </a:lnTo>
                <a:lnTo>
                  <a:pt x="278"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74" name="Freeform 47">
            <a:extLst>
              <a:ext uri="{FF2B5EF4-FFF2-40B4-BE49-F238E27FC236}">
                <a16:creationId xmlns:a16="http://schemas.microsoft.com/office/drawing/2014/main" id="{F65B7675-F45A-7824-417D-4A320D8C4BDD}"/>
              </a:ext>
            </a:extLst>
          </p:cNvPr>
          <p:cNvSpPr>
            <a:spLocks/>
          </p:cNvSpPr>
          <p:nvPr/>
        </p:nvSpPr>
        <p:spPr bwMode="auto">
          <a:xfrm>
            <a:off x="8126413" y="4140200"/>
            <a:ext cx="671512" cy="617538"/>
          </a:xfrm>
          <a:custGeom>
            <a:avLst/>
            <a:gdLst>
              <a:gd name="T0" fmla="*/ 0 w 423"/>
              <a:gd name="T1" fmla="*/ 40322533 h 389"/>
              <a:gd name="T2" fmla="*/ 957658662 w 423"/>
              <a:gd name="T3" fmla="*/ 0 h 389"/>
              <a:gd name="T4" fmla="*/ 957658662 w 423"/>
              <a:gd name="T5" fmla="*/ 10080633 h 389"/>
              <a:gd name="T6" fmla="*/ 975300536 w 423"/>
              <a:gd name="T7" fmla="*/ 22680631 h 389"/>
              <a:gd name="T8" fmla="*/ 982860206 w 423"/>
              <a:gd name="T9" fmla="*/ 47882214 h 389"/>
              <a:gd name="T10" fmla="*/ 982860206 w 423"/>
              <a:gd name="T11" fmla="*/ 70564432 h 389"/>
              <a:gd name="T12" fmla="*/ 952618353 w 423"/>
              <a:gd name="T13" fmla="*/ 95766015 h 389"/>
              <a:gd name="T14" fmla="*/ 927416809 w 423"/>
              <a:gd name="T15" fmla="*/ 120967598 h 389"/>
              <a:gd name="T16" fmla="*/ 922376501 w 423"/>
              <a:gd name="T17" fmla="*/ 143648229 h 389"/>
              <a:gd name="T18" fmla="*/ 1066026094 w 423"/>
              <a:gd name="T19" fmla="*/ 133567596 h 389"/>
              <a:gd name="T20" fmla="*/ 1060985785 w 423"/>
              <a:gd name="T21" fmla="*/ 143648229 h 389"/>
              <a:gd name="T22" fmla="*/ 1066026094 w 423"/>
              <a:gd name="T23" fmla="*/ 156249814 h 389"/>
              <a:gd name="T24" fmla="*/ 1053424528 w 423"/>
              <a:gd name="T25" fmla="*/ 181451397 h 389"/>
              <a:gd name="T26" fmla="*/ 1030743933 w 423"/>
              <a:gd name="T27" fmla="*/ 211693296 h 389"/>
              <a:gd name="T28" fmla="*/ 1018142367 w 423"/>
              <a:gd name="T29" fmla="*/ 264615827 h 389"/>
              <a:gd name="T30" fmla="*/ 987900514 w 423"/>
              <a:gd name="T31" fmla="*/ 302418995 h 389"/>
              <a:gd name="T32" fmla="*/ 992940823 w 423"/>
              <a:gd name="T33" fmla="*/ 337701211 h 389"/>
              <a:gd name="T34" fmla="*/ 992940823 w 423"/>
              <a:gd name="T35" fmla="*/ 385583425 h 389"/>
              <a:gd name="T36" fmla="*/ 982860206 w 423"/>
              <a:gd name="T37" fmla="*/ 385583425 h 389"/>
              <a:gd name="T38" fmla="*/ 962698971 w 423"/>
              <a:gd name="T39" fmla="*/ 410785008 h 389"/>
              <a:gd name="T40" fmla="*/ 957658662 w 423"/>
              <a:gd name="T41" fmla="*/ 423386593 h 389"/>
              <a:gd name="T42" fmla="*/ 914816831 w 423"/>
              <a:gd name="T43" fmla="*/ 466228490 h 389"/>
              <a:gd name="T44" fmla="*/ 902215266 w 423"/>
              <a:gd name="T45" fmla="*/ 501510706 h 389"/>
              <a:gd name="T46" fmla="*/ 902215266 w 423"/>
              <a:gd name="T47" fmla="*/ 549394507 h 389"/>
              <a:gd name="T48" fmla="*/ 897174957 w 423"/>
              <a:gd name="T49" fmla="*/ 574596090 h 389"/>
              <a:gd name="T50" fmla="*/ 861892796 w 423"/>
              <a:gd name="T51" fmla="*/ 599797673 h 389"/>
              <a:gd name="T52" fmla="*/ 831650943 w 423"/>
              <a:gd name="T53" fmla="*/ 635079889 h 389"/>
              <a:gd name="T54" fmla="*/ 824091274 w 423"/>
              <a:gd name="T55" fmla="*/ 647679887 h 389"/>
              <a:gd name="T56" fmla="*/ 824091274 w 423"/>
              <a:gd name="T57" fmla="*/ 682962103 h 389"/>
              <a:gd name="T58" fmla="*/ 798889730 w 423"/>
              <a:gd name="T59" fmla="*/ 708163686 h 389"/>
              <a:gd name="T60" fmla="*/ 798889730 w 423"/>
              <a:gd name="T61" fmla="*/ 730845904 h 389"/>
              <a:gd name="T62" fmla="*/ 788809113 w 423"/>
              <a:gd name="T63" fmla="*/ 768647485 h 389"/>
              <a:gd name="T64" fmla="*/ 763607569 w 423"/>
              <a:gd name="T65" fmla="*/ 803929701 h 389"/>
              <a:gd name="T66" fmla="*/ 776207547 w 423"/>
              <a:gd name="T67" fmla="*/ 846773186 h 389"/>
              <a:gd name="T68" fmla="*/ 793849421 w 423"/>
              <a:gd name="T69" fmla="*/ 871974769 h 389"/>
              <a:gd name="T70" fmla="*/ 798889730 w 423"/>
              <a:gd name="T71" fmla="*/ 894655399 h 389"/>
              <a:gd name="T72" fmla="*/ 806449400 w 423"/>
              <a:gd name="T73" fmla="*/ 907256985 h 389"/>
              <a:gd name="T74" fmla="*/ 806449400 w 423"/>
              <a:gd name="T75" fmla="*/ 914816666 h 389"/>
              <a:gd name="T76" fmla="*/ 793849421 w 423"/>
              <a:gd name="T77" fmla="*/ 924897299 h 389"/>
              <a:gd name="T78" fmla="*/ 788809113 w 423"/>
              <a:gd name="T79" fmla="*/ 950098882 h 389"/>
              <a:gd name="T80" fmla="*/ 788809113 w 423"/>
              <a:gd name="T81" fmla="*/ 962700467 h 389"/>
              <a:gd name="T82" fmla="*/ 141128645 w 423"/>
              <a:gd name="T83" fmla="*/ 980340781 h 389"/>
              <a:gd name="T84" fmla="*/ 141128645 w 423"/>
              <a:gd name="T85" fmla="*/ 841732869 h 389"/>
              <a:gd name="T86" fmla="*/ 103327123 w 423"/>
              <a:gd name="T87" fmla="*/ 829131284 h 389"/>
              <a:gd name="T88" fmla="*/ 73085271 w 423"/>
              <a:gd name="T89" fmla="*/ 841732869 h 389"/>
              <a:gd name="T90" fmla="*/ 63004653 w 423"/>
              <a:gd name="T91" fmla="*/ 841732869 h 389"/>
              <a:gd name="T92" fmla="*/ 32762801 w 423"/>
              <a:gd name="T93" fmla="*/ 816531286 h 389"/>
              <a:gd name="T94" fmla="*/ 37803109 w 423"/>
              <a:gd name="T95" fmla="*/ 337701211 h 389"/>
              <a:gd name="T96" fmla="*/ 0 w 423"/>
              <a:gd name="T97" fmla="*/ 40322533 h 3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23" h="389">
                <a:moveTo>
                  <a:pt x="0" y="16"/>
                </a:moveTo>
                <a:lnTo>
                  <a:pt x="380" y="0"/>
                </a:lnTo>
                <a:lnTo>
                  <a:pt x="380" y="4"/>
                </a:lnTo>
                <a:lnTo>
                  <a:pt x="387" y="9"/>
                </a:lnTo>
                <a:lnTo>
                  <a:pt x="390" y="19"/>
                </a:lnTo>
                <a:lnTo>
                  <a:pt x="390" y="28"/>
                </a:lnTo>
                <a:lnTo>
                  <a:pt x="378" y="38"/>
                </a:lnTo>
                <a:lnTo>
                  <a:pt x="368" y="48"/>
                </a:lnTo>
                <a:lnTo>
                  <a:pt x="366" y="57"/>
                </a:lnTo>
                <a:lnTo>
                  <a:pt x="423" y="53"/>
                </a:lnTo>
                <a:lnTo>
                  <a:pt x="421" y="57"/>
                </a:lnTo>
                <a:lnTo>
                  <a:pt x="423" y="62"/>
                </a:lnTo>
                <a:lnTo>
                  <a:pt x="418" y="72"/>
                </a:lnTo>
                <a:lnTo>
                  <a:pt x="409" y="84"/>
                </a:lnTo>
                <a:lnTo>
                  <a:pt x="404" y="105"/>
                </a:lnTo>
                <a:lnTo>
                  <a:pt x="392" y="120"/>
                </a:lnTo>
                <a:lnTo>
                  <a:pt x="394" y="134"/>
                </a:lnTo>
                <a:lnTo>
                  <a:pt x="394" y="153"/>
                </a:lnTo>
                <a:lnTo>
                  <a:pt x="390" y="153"/>
                </a:lnTo>
                <a:lnTo>
                  <a:pt x="382" y="163"/>
                </a:lnTo>
                <a:lnTo>
                  <a:pt x="380" y="168"/>
                </a:lnTo>
                <a:lnTo>
                  <a:pt x="363" y="185"/>
                </a:lnTo>
                <a:lnTo>
                  <a:pt x="358" y="199"/>
                </a:lnTo>
                <a:lnTo>
                  <a:pt x="358" y="218"/>
                </a:lnTo>
                <a:lnTo>
                  <a:pt x="356" y="228"/>
                </a:lnTo>
                <a:lnTo>
                  <a:pt x="342" y="238"/>
                </a:lnTo>
                <a:lnTo>
                  <a:pt x="330" y="252"/>
                </a:lnTo>
                <a:lnTo>
                  <a:pt x="327" y="257"/>
                </a:lnTo>
                <a:lnTo>
                  <a:pt x="327" y="271"/>
                </a:lnTo>
                <a:lnTo>
                  <a:pt x="317" y="281"/>
                </a:lnTo>
                <a:lnTo>
                  <a:pt x="317" y="290"/>
                </a:lnTo>
                <a:lnTo>
                  <a:pt x="313" y="305"/>
                </a:lnTo>
                <a:lnTo>
                  <a:pt x="303" y="319"/>
                </a:lnTo>
                <a:lnTo>
                  <a:pt x="308" y="336"/>
                </a:lnTo>
                <a:lnTo>
                  <a:pt x="315" y="346"/>
                </a:lnTo>
                <a:lnTo>
                  <a:pt x="317" y="355"/>
                </a:lnTo>
                <a:lnTo>
                  <a:pt x="320" y="360"/>
                </a:lnTo>
                <a:lnTo>
                  <a:pt x="320" y="363"/>
                </a:lnTo>
                <a:lnTo>
                  <a:pt x="315" y="367"/>
                </a:lnTo>
                <a:lnTo>
                  <a:pt x="313" y="377"/>
                </a:lnTo>
                <a:lnTo>
                  <a:pt x="313" y="382"/>
                </a:lnTo>
                <a:lnTo>
                  <a:pt x="56" y="389"/>
                </a:lnTo>
                <a:lnTo>
                  <a:pt x="56" y="334"/>
                </a:lnTo>
                <a:lnTo>
                  <a:pt x="41" y="329"/>
                </a:lnTo>
                <a:lnTo>
                  <a:pt x="29" y="334"/>
                </a:lnTo>
                <a:lnTo>
                  <a:pt x="25" y="334"/>
                </a:lnTo>
                <a:lnTo>
                  <a:pt x="13" y="324"/>
                </a:lnTo>
                <a:lnTo>
                  <a:pt x="15" y="134"/>
                </a:lnTo>
                <a:lnTo>
                  <a:pt x="0" y="16"/>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75" name="Freeform 48">
            <a:extLst>
              <a:ext uri="{FF2B5EF4-FFF2-40B4-BE49-F238E27FC236}">
                <a16:creationId xmlns:a16="http://schemas.microsoft.com/office/drawing/2014/main" id="{6CF0F8C4-CBAA-20DA-15FF-5303DFCB9546}"/>
              </a:ext>
            </a:extLst>
          </p:cNvPr>
          <p:cNvSpPr>
            <a:spLocks/>
          </p:cNvSpPr>
          <p:nvPr/>
        </p:nvSpPr>
        <p:spPr bwMode="auto">
          <a:xfrm>
            <a:off x="8215313" y="4746625"/>
            <a:ext cx="765175" cy="666750"/>
          </a:xfrm>
          <a:custGeom>
            <a:avLst/>
            <a:gdLst>
              <a:gd name="T0" fmla="*/ 647680950 w 482"/>
              <a:gd name="T1" fmla="*/ 22682200 h 420"/>
              <a:gd name="T2" fmla="*/ 695563125 w 482"/>
              <a:gd name="T3" fmla="*/ 156249688 h 420"/>
              <a:gd name="T4" fmla="*/ 682963138 w 482"/>
              <a:gd name="T5" fmla="*/ 211693125 h 420"/>
              <a:gd name="T6" fmla="*/ 617439075 w 482"/>
              <a:gd name="T7" fmla="*/ 345262200 h 420"/>
              <a:gd name="T8" fmla="*/ 997981875 w 482"/>
              <a:gd name="T9" fmla="*/ 526713450 h 420"/>
              <a:gd name="T10" fmla="*/ 997981875 w 482"/>
              <a:gd name="T11" fmla="*/ 642640638 h 420"/>
              <a:gd name="T12" fmla="*/ 992941563 w 482"/>
              <a:gd name="T13" fmla="*/ 720764688 h 420"/>
              <a:gd name="T14" fmla="*/ 907256250 w 482"/>
              <a:gd name="T15" fmla="*/ 703124388 h 420"/>
              <a:gd name="T16" fmla="*/ 882054688 w 482"/>
              <a:gd name="T17" fmla="*/ 781248438 h 420"/>
              <a:gd name="T18" fmla="*/ 972780313 w 482"/>
              <a:gd name="T19" fmla="*/ 763608138 h 420"/>
              <a:gd name="T20" fmla="*/ 1033264063 w 482"/>
              <a:gd name="T21" fmla="*/ 756046875 h 420"/>
              <a:gd name="T22" fmla="*/ 1010583450 w 482"/>
              <a:gd name="T23" fmla="*/ 786288750 h 420"/>
              <a:gd name="T24" fmla="*/ 1045865638 w 482"/>
              <a:gd name="T25" fmla="*/ 816530625 h 420"/>
              <a:gd name="T26" fmla="*/ 1123989688 w 482"/>
              <a:gd name="T27" fmla="*/ 756046875 h 420"/>
              <a:gd name="T28" fmla="*/ 1161792825 w 482"/>
              <a:gd name="T29" fmla="*/ 763608138 h 420"/>
              <a:gd name="T30" fmla="*/ 1154231563 w 482"/>
              <a:gd name="T31" fmla="*/ 803930638 h 420"/>
              <a:gd name="T32" fmla="*/ 1063505938 w 482"/>
              <a:gd name="T33" fmla="*/ 889615950 h 420"/>
              <a:gd name="T34" fmla="*/ 1123989688 w 482"/>
              <a:gd name="T35" fmla="*/ 962699688 h 420"/>
              <a:gd name="T36" fmla="*/ 1209675000 w 482"/>
              <a:gd name="T37" fmla="*/ 1028223750 h 420"/>
              <a:gd name="T38" fmla="*/ 1123989688 w 482"/>
              <a:gd name="T39" fmla="*/ 1010583450 h 420"/>
              <a:gd name="T40" fmla="*/ 1010583450 w 482"/>
              <a:gd name="T41" fmla="*/ 945059388 h 420"/>
              <a:gd name="T42" fmla="*/ 967740000 w 482"/>
              <a:gd name="T43" fmla="*/ 992941563 h 420"/>
              <a:gd name="T44" fmla="*/ 937498125 w 482"/>
              <a:gd name="T45" fmla="*/ 1035785013 h 420"/>
              <a:gd name="T46" fmla="*/ 894656263 w 482"/>
              <a:gd name="T47" fmla="*/ 997981875 h 420"/>
              <a:gd name="T48" fmla="*/ 846772500 w 482"/>
              <a:gd name="T49" fmla="*/ 997981875 h 420"/>
              <a:gd name="T50" fmla="*/ 768648450 w 482"/>
              <a:gd name="T51" fmla="*/ 1028223750 h 420"/>
              <a:gd name="T52" fmla="*/ 640119688 w 482"/>
              <a:gd name="T53" fmla="*/ 945059388 h 420"/>
              <a:gd name="T54" fmla="*/ 587197200 w 482"/>
              <a:gd name="T55" fmla="*/ 907256250 h 420"/>
              <a:gd name="T56" fmla="*/ 587197200 w 482"/>
              <a:gd name="T57" fmla="*/ 889615950 h 420"/>
              <a:gd name="T58" fmla="*/ 536794075 w 482"/>
              <a:gd name="T59" fmla="*/ 884575638 h 420"/>
              <a:gd name="T60" fmla="*/ 514111875 w 482"/>
              <a:gd name="T61" fmla="*/ 859374075 h 420"/>
              <a:gd name="T62" fmla="*/ 483870000 w 482"/>
              <a:gd name="T63" fmla="*/ 932457813 h 420"/>
              <a:gd name="T64" fmla="*/ 224294700 w 482"/>
              <a:gd name="T65" fmla="*/ 889615950 h 420"/>
              <a:gd name="T66" fmla="*/ 47883763 w 482"/>
              <a:gd name="T67" fmla="*/ 884575638 h 420"/>
              <a:gd name="T68" fmla="*/ 78125638 w 482"/>
              <a:gd name="T69" fmla="*/ 841732188 h 420"/>
              <a:gd name="T70" fmla="*/ 83165950 w 482"/>
              <a:gd name="T71" fmla="*/ 738406575 h 420"/>
              <a:gd name="T72" fmla="*/ 90725625 w 482"/>
              <a:gd name="T73" fmla="*/ 672882513 h 420"/>
              <a:gd name="T74" fmla="*/ 126007813 w 482"/>
              <a:gd name="T75" fmla="*/ 587197200 h 420"/>
              <a:gd name="T76" fmla="*/ 103327200 w 482"/>
              <a:gd name="T77" fmla="*/ 483870000 h 420"/>
              <a:gd name="T78" fmla="*/ 90725625 w 482"/>
              <a:gd name="T79" fmla="*/ 453628125 h 420"/>
              <a:gd name="T80" fmla="*/ 52924075 w 482"/>
              <a:gd name="T81" fmla="*/ 405745950 h 420"/>
              <a:gd name="T82" fmla="*/ 12601575 w 482"/>
              <a:gd name="T83" fmla="*/ 307459063 h 4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82" h="420">
                <a:moveTo>
                  <a:pt x="0" y="7"/>
                </a:moveTo>
                <a:lnTo>
                  <a:pt x="257" y="0"/>
                </a:lnTo>
                <a:lnTo>
                  <a:pt x="257" y="9"/>
                </a:lnTo>
                <a:lnTo>
                  <a:pt x="269" y="31"/>
                </a:lnTo>
                <a:lnTo>
                  <a:pt x="271" y="50"/>
                </a:lnTo>
                <a:lnTo>
                  <a:pt x="276" y="62"/>
                </a:lnTo>
                <a:lnTo>
                  <a:pt x="281" y="67"/>
                </a:lnTo>
                <a:lnTo>
                  <a:pt x="281" y="79"/>
                </a:lnTo>
                <a:lnTo>
                  <a:pt x="271" y="84"/>
                </a:lnTo>
                <a:lnTo>
                  <a:pt x="266" y="89"/>
                </a:lnTo>
                <a:lnTo>
                  <a:pt x="261" y="110"/>
                </a:lnTo>
                <a:lnTo>
                  <a:pt x="245" y="137"/>
                </a:lnTo>
                <a:lnTo>
                  <a:pt x="230" y="182"/>
                </a:lnTo>
                <a:lnTo>
                  <a:pt x="228" y="216"/>
                </a:lnTo>
                <a:lnTo>
                  <a:pt x="396" y="209"/>
                </a:lnTo>
                <a:lnTo>
                  <a:pt x="401" y="214"/>
                </a:lnTo>
                <a:lnTo>
                  <a:pt x="396" y="231"/>
                </a:lnTo>
                <a:lnTo>
                  <a:pt x="396" y="255"/>
                </a:lnTo>
                <a:lnTo>
                  <a:pt x="415" y="271"/>
                </a:lnTo>
                <a:lnTo>
                  <a:pt x="418" y="291"/>
                </a:lnTo>
                <a:lnTo>
                  <a:pt x="394" y="286"/>
                </a:lnTo>
                <a:lnTo>
                  <a:pt x="372" y="276"/>
                </a:lnTo>
                <a:lnTo>
                  <a:pt x="367" y="276"/>
                </a:lnTo>
                <a:lnTo>
                  <a:pt x="360" y="279"/>
                </a:lnTo>
                <a:lnTo>
                  <a:pt x="346" y="293"/>
                </a:lnTo>
                <a:lnTo>
                  <a:pt x="343" y="300"/>
                </a:lnTo>
                <a:lnTo>
                  <a:pt x="350" y="310"/>
                </a:lnTo>
                <a:lnTo>
                  <a:pt x="360" y="312"/>
                </a:lnTo>
                <a:lnTo>
                  <a:pt x="377" y="310"/>
                </a:lnTo>
                <a:lnTo>
                  <a:pt x="386" y="303"/>
                </a:lnTo>
                <a:lnTo>
                  <a:pt x="394" y="300"/>
                </a:lnTo>
                <a:lnTo>
                  <a:pt x="406" y="300"/>
                </a:lnTo>
                <a:lnTo>
                  <a:pt x="410" y="300"/>
                </a:lnTo>
                <a:lnTo>
                  <a:pt x="410" y="303"/>
                </a:lnTo>
                <a:lnTo>
                  <a:pt x="408" y="307"/>
                </a:lnTo>
                <a:lnTo>
                  <a:pt x="401" y="312"/>
                </a:lnTo>
                <a:lnTo>
                  <a:pt x="403" y="319"/>
                </a:lnTo>
                <a:lnTo>
                  <a:pt x="410" y="324"/>
                </a:lnTo>
                <a:lnTo>
                  <a:pt x="415" y="324"/>
                </a:lnTo>
                <a:lnTo>
                  <a:pt x="420" y="322"/>
                </a:lnTo>
                <a:lnTo>
                  <a:pt x="427" y="307"/>
                </a:lnTo>
                <a:lnTo>
                  <a:pt x="446" y="300"/>
                </a:lnTo>
                <a:lnTo>
                  <a:pt x="451" y="298"/>
                </a:lnTo>
                <a:lnTo>
                  <a:pt x="456" y="298"/>
                </a:lnTo>
                <a:lnTo>
                  <a:pt x="461" y="303"/>
                </a:lnTo>
                <a:lnTo>
                  <a:pt x="458" y="310"/>
                </a:lnTo>
                <a:lnTo>
                  <a:pt x="461" y="315"/>
                </a:lnTo>
                <a:lnTo>
                  <a:pt x="458" y="319"/>
                </a:lnTo>
                <a:lnTo>
                  <a:pt x="451" y="327"/>
                </a:lnTo>
                <a:lnTo>
                  <a:pt x="437" y="343"/>
                </a:lnTo>
                <a:lnTo>
                  <a:pt x="422" y="353"/>
                </a:lnTo>
                <a:lnTo>
                  <a:pt x="422" y="363"/>
                </a:lnTo>
                <a:lnTo>
                  <a:pt x="427" y="372"/>
                </a:lnTo>
                <a:lnTo>
                  <a:pt x="446" y="382"/>
                </a:lnTo>
                <a:lnTo>
                  <a:pt x="478" y="394"/>
                </a:lnTo>
                <a:lnTo>
                  <a:pt x="482" y="401"/>
                </a:lnTo>
                <a:lnTo>
                  <a:pt x="480" y="408"/>
                </a:lnTo>
                <a:lnTo>
                  <a:pt x="473" y="411"/>
                </a:lnTo>
                <a:lnTo>
                  <a:pt x="449" y="420"/>
                </a:lnTo>
                <a:lnTo>
                  <a:pt x="446" y="401"/>
                </a:lnTo>
                <a:lnTo>
                  <a:pt x="432" y="394"/>
                </a:lnTo>
                <a:lnTo>
                  <a:pt x="403" y="382"/>
                </a:lnTo>
                <a:lnTo>
                  <a:pt x="401" y="375"/>
                </a:lnTo>
                <a:lnTo>
                  <a:pt x="396" y="370"/>
                </a:lnTo>
                <a:lnTo>
                  <a:pt x="386" y="375"/>
                </a:lnTo>
                <a:lnTo>
                  <a:pt x="384" y="394"/>
                </a:lnTo>
                <a:lnTo>
                  <a:pt x="386" y="396"/>
                </a:lnTo>
                <a:lnTo>
                  <a:pt x="386" y="401"/>
                </a:lnTo>
                <a:lnTo>
                  <a:pt x="372" y="411"/>
                </a:lnTo>
                <a:lnTo>
                  <a:pt x="367" y="408"/>
                </a:lnTo>
                <a:lnTo>
                  <a:pt x="360" y="399"/>
                </a:lnTo>
                <a:lnTo>
                  <a:pt x="355" y="396"/>
                </a:lnTo>
                <a:lnTo>
                  <a:pt x="346" y="401"/>
                </a:lnTo>
                <a:lnTo>
                  <a:pt x="341" y="396"/>
                </a:lnTo>
                <a:lnTo>
                  <a:pt x="336" y="396"/>
                </a:lnTo>
                <a:lnTo>
                  <a:pt x="324" y="411"/>
                </a:lnTo>
                <a:lnTo>
                  <a:pt x="310" y="411"/>
                </a:lnTo>
                <a:lnTo>
                  <a:pt x="305" y="408"/>
                </a:lnTo>
                <a:lnTo>
                  <a:pt x="290" y="406"/>
                </a:lnTo>
                <a:lnTo>
                  <a:pt x="266" y="377"/>
                </a:lnTo>
                <a:lnTo>
                  <a:pt x="254" y="375"/>
                </a:lnTo>
                <a:lnTo>
                  <a:pt x="242" y="370"/>
                </a:lnTo>
                <a:lnTo>
                  <a:pt x="237" y="360"/>
                </a:lnTo>
                <a:lnTo>
                  <a:pt x="233" y="360"/>
                </a:lnTo>
                <a:lnTo>
                  <a:pt x="233" y="358"/>
                </a:lnTo>
                <a:lnTo>
                  <a:pt x="230" y="358"/>
                </a:lnTo>
                <a:lnTo>
                  <a:pt x="233" y="353"/>
                </a:lnTo>
                <a:lnTo>
                  <a:pt x="228" y="351"/>
                </a:lnTo>
                <a:lnTo>
                  <a:pt x="223" y="353"/>
                </a:lnTo>
                <a:lnTo>
                  <a:pt x="213" y="351"/>
                </a:lnTo>
                <a:lnTo>
                  <a:pt x="211" y="348"/>
                </a:lnTo>
                <a:lnTo>
                  <a:pt x="209" y="341"/>
                </a:lnTo>
                <a:lnTo>
                  <a:pt x="204" y="341"/>
                </a:lnTo>
                <a:lnTo>
                  <a:pt x="187" y="358"/>
                </a:lnTo>
                <a:lnTo>
                  <a:pt x="194" y="368"/>
                </a:lnTo>
                <a:lnTo>
                  <a:pt x="192" y="370"/>
                </a:lnTo>
                <a:lnTo>
                  <a:pt x="163" y="372"/>
                </a:lnTo>
                <a:lnTo>
                  <a:pt x="115" y="363"/>
                </a:lnTo>
                <a:lnTo>
                  <a:pt x="89" y="353"/>
                </a:lnTo>
                <a:lnTo>
                  <a:pt x="24" y="360"/>
                </a:lnTo>
                <a:lnTo>
                  <a:pt x="21" y="358"/>
                </a:lnTo>
                <a:lnTo>
                  <a:pt x="19" y="351"/>
                </a:lnTo>
                <a:lnTo>
                  <a:pt x="21" y="346"/>
                </a:lnTo>
                <a:lnTo>
                  <a:pt x="24" y="341"/>
                </a:lnTo>
                <a:lnTo>
                  <a:pt x="31" y="334"/>
                </a:lnTo>
                <a:lnTo>
                  <a:pt x="38" y="310"/>
                </a:lnTo>
                <a:lnTo>
                  <a:pt x="33" y="300"/>
                </a:lnTo>
                <a:lnTo>
                  <a:pt x="33" y="293"/>
                </a:lnTo>
                <a:lnTo>
                  <a:pt x="33" y="288"/>
                </a:lnTo>
                <a:lnTo>
                  <a:pt x="33" y="281"/>
                </a:lnTo>
                <a:lnTo>
                  <a:pt x="36" y="267"/>
                </a:lnTo>
                <a:lnTo>
                  <a:pt x="43" y="262"/>
                </a:lnTo>
                <a:lnTo>
                  <a:pt x="48" y="252"/>
                </a:lnTo>
                <a:lnTo>
                  <a:pt x="50" y="233"/>
                </a:lnTo>
                <a:lnTo>
                  <a:pt x="50" y="221"/>
                </a:lnTo>
                <a:lnTo>
                  <a:pt x="48" y="204"/>
                </a:lnTo>
                <a:lnTo>
                  <a:pt x="41" y="192"/>
                </a:lnTo>
                <a:lnTo>
                  <a:pt x="36" y="190"/>
                </a:lnTo>
                <a:lnTo>
                  <a:pt x="38" y="182"/>
                </a:lnTo>
                <a:lnTo>
                  <a:pt x="36" y="180"/>
                </a:lnTo>
                <a:lnTo>
                  <a:pt x="31" y="168"/>
                </a:lnTo>
                <a:lnTo>
                  <a:pt x="24" y="163"/>
                </a:lnTo>
                <a:lnTo>
                  <a:pt x="21" y="161"/>
                </a:lnTo>
                <a:lnTo>
                  <a:pt x="26" y="149"/>
                </a:lnTo>
                <a:lnTo>
                  <a:pt x="19" y="134"/>
                </a:lnTo>
                <a:lnTo>
                  <a:pt x="5" y="122"/>
                </a:lnTo>
                <a:lnTo>
                  <a:pt x="2" y="115"/>
                </a:lnTo>
                <a:lnTo>
                  <a:pt x="0" y="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76" name="Freeform 49">
            <a:extLst>
              <a:ext uri="{FF2B5EF4-FFF2-40B4-BE49-F238E27FC236}">
                <a16:creationId xmlns:a16="http://schemas.microsoft.com/office/drawing/2014/main" id="{D637DEEB-C5A5-7CB5-2270-54E3A6CCBD29}"/>
              </a:ext>
            </a:extLst>
          </p:cNvPr>
          <p:cNvSpPr>
            <a:spLocks/>
          </p:cNvSpPr>
          <p:nvPr/>
        </p:nvSpPr>
        <p:spPr bwMode="auto">
          <a:xfrm>
            <a:off x="7970838" y="3444875"/>
            <a:ext cx="903287" cy="785813"/>
          </a:xfrm>
          <a:custGeom>
            <a:avLst/>
            <a:gdLst>
              <a:gd name="T0" fmla="*/ 1204634021 w 569"/>
              <a:gd name="T1" fmla="*/ 1103829140 h 495"/>
              <a:gd name="T2" fmla="*/ 1222275898 w 569"/>
              <a:gd name="T3" fmla="*/ 1126509767 h 495"/>
              <a:gd name="T4" fmla="*/ 1229835569 w 569"/>
              <a:gd name="T5" fmla="*/ 1174393560 h 495"/>
              <a:gd name="T6" fmla="*/ 1174392162 w 569"/>
              <a:gd name="T7" fmla="*/ 1224796717 h 495"/>
              <a:gd name="T8" fmla="*/ 1313001473 w 569"/>
              <a:gd name="T9" fmla="*/ 1237396712 h 495"/>
              <a:gd name="T10" fmla="*/ 1320561144 w 569"/>
              <a:gd name="T11" fmla="*/ 1181953240 h 495"/>
              <a:gd name="T12" fmla="*/ 1350803002 w 569"/>
              <a:gd name="T13" fmla="*/ 1096267873 h 495"/>
              <a:gd name="T14" fmla="*/ 1391125480 w 569"/>
              <a:gd name="T15" fmla="*/ 1066025978 h 495"/>
              <a:gd name="T16" fmla="*/ 1411286719 w 569"/>
              <a:gd name="T17" fmla="*/ 1060985663 h 495"/>
              <a:gd name="T18" fmla="*/ 1428928597 w 569"/>
              <a:gd name="T19" fmla="*/ 970259980 h 495"/>
              <a:gd name="T20" fmla="*/ 1411286719 w 569"/>
              <a:gd name="T21" fmla="*/ 957659984 h 495"/>
              <a:gd name="T22" fmla="*/ 1398686738 w 569"/>
              <a:gd name="T23" fmla="*/ 945058401 h 495"/>
              <a:gd name="T24" fmla="*/ 1386085170 w 569"/>
              <a:gd name="T25" fmla="*/ 957659984 h 495"/>
              <a:gd name="T26" fmla="*/ 1330641763 w 569"/>
              <a:gd name="T27" fmla="*/ 884574613 h 495"/>
              <a:gd name="T28" fmla="*/ 1350803002 w 569"/>
              <a:gd name="T29" fmla="*/ 861893986 h 495"/>
              <a:gd name="T30" fmla="*/ 1330641763 w 569"/>
              <a:gd name="T31" fmla="*/ 824090824 h 495"/>
              <a:gd name="T32" fmla="*/ 1260077428 w 569"/>
              <a:gd name="T33" fmla="*/ 728324826 h 495"/>
              <a:gd name="T34" fmla="*/ 1169351853 w 569"/>
              <a:gd name="T35" fmla="*/ 677921669 h 495"/>
              <a:gd name="T36" fmla="*/ 1118948756 w 569"/>
              <a:gd name="T37" fmla="*/ 612397565 h 495"/>
              <a:gd name="T38" fmla="*/ 1169351853 w 569"/>
              <a:gd name="T39" fmla="*/ 551913776 h 495"/>
              <a:gd name="T40" fmla="*/ 1174392162 w 569"/>
              <a:gd name="T41" fmla="*/ 478829992 h 495"/>
              <a:gd name="T42" fmla="*/ 1113908446 w 569"/>
              <a:gd name="T43" fmla="*/ 435986515 h 495"/>
              <a:gd name="T44" fmla="*/ 1078626278 w 569"/>
              <a:gd name="T45" fmla="*/ 461188093 h 495"/>
              <a:gd name="T46" fmla="*/ 1028223181 w 569"/>
              <a:gd name="T47" fmla="*/ 357862415 h 495"/>
              <a:gd name="T48" fmla="*/ 950099174 w 569"/>
              <a:gd name="T49" fmla="*/ 292338311 h 495"/>
              <a:gd name="T50" fmla="*/ 884575148 w 569"/>
              <a:gd name="T51" fmla="*/ 201612628 h 495"/>
              <a:gd name="T52" fmla="*/ 864413909 w 569"/>
              <a:gd name="T53" fmla="*/ 103325678 h 495"/>
              <a:gd name="T54" fmla="*/ 877013890 w 569"/>
              <a:gd name="T55" fmla="*/ 68043468 h 495"/>
              <a:gd name="T56" fmla="*/ 0 w 569"/>
              <a:gd name="T57" fmla="*/ 30241894 h 495"/>
              <a:gd name="T58" fmla="*/ 35282168 w 569"/>
              <a:gd name="T59" fmla="*/ 73083784 h 495"/>
              <a:gd name="T60" fmla="*/ 73085285 w 569"/>
              <a:gd name="T61" fmla="*/ 146169156 h 495"/>
              <a:gd name="T62" fmla="*/ 78125594 w 569"/>
              <a:gd name="T63" fmla="*/ 181451365 h 495"/>
              <a:gd name="T64" fmla="*/ 168851169 w 569"/>
              <a:gd name="T65" fmla="*/ 254535149 h 495"/>
              <a:gd name="T66" fmla="*/ 133569001 w 569"/>
              <a:gd name="T67" fmla="*/ 327620521 h 495"/>
              <a:gd name="T68" fmla="*/ 176410840 w 569"/>
              <a:gd name="T69" fmla="*/ 352822099 h 495"/>
              <a:gd name="T70" fmla="*/ 206652698 w 569"/>
              <a:gd name="T71" fmla="*/ 413305888 h 495"/>
              <a:gd name="T72" fmla="*/ 236894556 w 569"/>
              <a:gd name="T73" fmla="*/ 423386519 h 495"/>
              <a:gd name="T74" fmla="*/ 246975176 w 569"/>
              <a:gd name="T75" fmla="*/ 1144151666 h 4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69" h="495">
                <a:moveTo>
                  <a:pt x="98" y="454"/>
                </a:moveTo>
                <a:lnTo>
                  <a:pt x="478" y="438"/>
                </a:lnTo>
                <a:lnTo>
                  <a:pt x="478" y="442"/>
                </a:lnTo>
                <a:lnTo>
                  <a:pt x="485" y="447"/>
                </a:lnTo>
                <a:lnTo>
                  <a:pt x="488" y="457"/>
                </a:lnTo>
                <a:lnTo>
                  <a:pt x="488" y="466"/>
                </a:lnTo>
                <a:lnTo>
                  <a:pt x="476" y="476"/>
                </a:lnTo>
                <a:lnTo>
                  <a:pt x="466" y="486"/>
                </a:lnTo>
                <a:lnTo>
                  <a:pt x="464" y="495"/>
                </a:lnTo>
                <a:lnTo>
                  <a:pt x="521" y="491"/>
                </a:lnTo>
                <a:lnTo>
                  <a:pt x="526" y="474"/>
                </a:lnTo>
                <a:lnTo>
                  <a:pt x="524" y="469"/>
                </a:lnTo>
                <a:lnTo>
                  <a:pt x="528" y="450"/>
                </a:lnTo>
                <a:lnTo>
                  <a:pt x="536" y="435"/>
                </a:lnTo>
                <a:lnTo>
                  <a:pt x="540" y="428"/>
                </a:lnTo>
                <a:lnTo>
                  <a:pt x="552" y="423"/>
                </a:lnTo>
                <a:lnTo>
                  <a:pt x="555" y="426"/>
                </a:lnTo>
                <a:lnTo>
                  <a:pt x="560" y="421"/>
                </a:lnTo>
                <a:lnTo>
                  <a:pt x="569" y="394"/>
                </a:lnTo>
                <a:lnTo>
                  <a:pt x="567" y="385"/>
                </a:lnTo>
                <a:lnTo>
                  <a:pt x="562" y="380"/>
                </a:lnTo>
                <a:lnTo>
                  <a:pt x="560" y="380"/>
                </a:lnTo>
                <a:lnTo>
                  <a:pt x="557" y="378"/>
                </a:lnTo>
                <a:lnTo>
                  <a:pt x="555" y="375"/>
                </a:lnTo>
                <a:lnTo>
                  <a:pt x="550" y="375"/>
                </a:lnTo>
                <a:lnTo>
                  <a:pt x="550" y="380"/>
                </a:lnTo>
                <a:lnTo>
                  <a:pt x="545" y="380"/>
                </a:lnTo>
                <a:lnTo>
                  <a:pt x="528" y="351"/>
                </a:lnTo>
                <a:lnTo>
                  <a:pt x="528" y="346"/>
                </a:lnTo>
                <a:lnTo>
                  <a:pt x="536" y="342"/>
                </a:lnTo>
                <a:lnTo>
                  <a:pt x="536" y="337"/>
                </a:lnTo>
                <a:lnTo>
                  <a:pt x="528" y="327"/>
                </a:lnTo>
                <a:lnTo>
                  <a:pt x="524" y="308"/>
                </a:lnTo>
                <a:lnTo>
                  <a:pt x="500" y="289"/>
                </a:lnTo>
                <a:lnTo>
                  <a:pt x="488" y="284"/>
                </a:lnTo>
                <a:lnTo>
                  <a:pt x="464" y="269"/>
                </a:lnTo>
                <a:lnTo>
                  <a:pt x="449" y="255"/>
                </a:lnTo>
                <a:lnTo>
                  <a:pt x="444" y="243"/>
                </a:lnTo>
                <a:lnTo>
                  <a:pt x="447" y="236"/>
                </a:lnTo>
                <a:lnTo>
                  <a:pt x="464" y="219"/>
                </a:lnTo>
                <a:lnTo>
                  <a:pt x="461" y="202"/>
                </a:lnTo>
                <a:lnTo>
                  <a:pt x="466" y="190"/>
                </a:lnTo>
                <a:lnTo>
                  <a:pt x="461" y="183"/>
                </a:lnTo>
                <a:lnTo>
                  <a:pt x="442" y="173"/>
                </a:lnTo>
                <a:lnTo>
                  <a:pt x="435" y="176"/>
                </a:lnTo>
                <a:lnTo>
                  <a:pt x="428" y="183"/>
                </a:lnTo>
                <a:lnTo>
                  <a:pt x="423" y="180"/>
                </a:lnTo>
                <a:lnTo>
                  <a:pt x="408" y="142"/>
                </a:lnTo>
                <a:lnTo>
                  <a:pt x="401" y="135"/>
                </a:lnTo>
                <a:lnTo>
                  <a:pt x="377" y="116"/>
                </a:lnTo>
                <a:lnTo>
                  <a:pt x="353" y="87"/>
                </a:lnTo>
                <a:lnTo>
                  <a:pt x="351" y="80"/>
                </a:lnTo>
                <a:lnTo>
                  <a:pt x="346" y="63"/>
                </a:lnTo>
                <a:lnTo>
                  <a:pt x="343" y="41"/>
                </a:lnTo>
                <a:lnTo>
                  <a:pt x="348" y="29"/>
                </a:lnTo>
                <a:lnTo>
                  <a:pt x="348" y="27"/>
                </a:lnTo>
                <a:lnTo>
                  <a:pt x="324" y="0"/>
                </a:lnTo>
                <a:lnTo>
                  <a:pt x="0" y="12"/>
                </a:lnTo>
                <a:lnTo>
                  <a:pt x="5" y="22"/>
                </a:lnTo>
                <a:lnTo>
                  <a:pt x="14" y="29"/>
                </a:lnTo>
                <a:lnTo>
                  <a:pt x="17" y="43"/>
                </a:lnTo>
                <a:lnTo>
                  <a:pt x="29" y="58"/>
                </a:lnTo>
                <a:lnTo>
                  <a:pt x="34" y="60"/>
                </a:lnTo>
                <a:lnTo>
                  <a:pt x="31" y="72"/>
                </a:lnTo>
                <a:lnTo>
                  <a:pt x="31" y="75"/>
                </a:lnTo>
                <a:lnTo>
                  <a:pt x="67" y="101"/>
                </a:lnTo>
                <a:lnTo>
                  <a:pt x="55" y="116"/>
                </a:lnTo>
                <a:lnTo>
                  <a:pt x="53" y="130"/>
                </a:lnTo>
                <a:lnTo>
                  <a:pt x="60" y="135"/>
                </a:lnTo>
                <a:lnTo>
                  <a:pt x="70" y="140"/>
                </a:lnTo>
                <a:lnTo>
                  <a:pt x="74" y="159"/>
                </a:lnTo>
                <a:lnTo>
                  <a:pt x="82" y="164"/>
                </a:lnTo>
                <a:lnTo>
                  <a:pt x="91" y="166"/>
                </a:lnTo>
                <a:lnTo>
                  <a:pt x="94" y="168"/>
                </a:lnTo>
                <a:lnTo>
                  <a:pt x="96" y="402"/>
                </a:lnTo>
                <a:lnTo>
                  <a:pt x="98" y="454"/>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77" name="Freeform 50">
            <a:extLst>
              <a:ext uri="{FF2B5EF4-FFF2-40B4-BE49-F238E27FC236}">
                <a16:creationId xmlns:a16="http://schemas.microsoft.com/office/drawing/2014/main" id="{7D5F9A2A-7244-6F72-D0C1-09E478F14196}"/>
              </a:ext>
            </a:extLst>
          </p:cNvPr>
          <p:cNvSpPr>
            <a:spLocks/>
          </p:cNvSpPr>
          <p:nvPr/>
        </p:nvSpPr>
        <p:spPr bwMode="auto">
          <a:xfrm>
            <a:off x="7859713" y="2944813"/>
            <a:ext cx="815975" cy="542925"/>
          </a:xfrm>
          <a:custGeom>
            <a:avLst/>
            <a:gdLst>
              <a:gd name="T0" fmla="*/ 1053425313 w 514"/>
              <a:gd name="T1" fmla="*/ 0 h 342"/>
              <a:gd name="T2" fmla="*/ 1083667188 w 514"/>
              <a:gd name="T3" fmla="*/ 60483750 h 342"/>
              <a:gd name="T4" fmla="*/ 1066026888 w 514"/>
              <a:gd name="T5" fmla="*/ 103327200 h 342"/>
              <a:gd name="T6" fmla="*/ 1096268763 w 514"/>
              <a:gd name="T7" fmla="*/ 206652813 h 342"/>
              <a:gd name="T8" fmla="*/ 1181954075 w 514"/>
              <a:gd name="T9" fmla="*/ 249496263 h 342"/>
              <a:gd name="T10" fmla="*/ 1192034700 w 514"/>
              <a:gd name="T11" fmla="*/ 284778450 h 342"/>
              <a:gd name="T12" fmla="*/ 1242437825 w 514"/>
              <a:gd name="T13" fmla="*/ 340221888 h 342"/>
              <a:gd name="T14" fmla="*/ 1295360313 w 514"/>
              <a:gd name="T15" fmla="*/ 413305625 h 342"/>
              <a:gd name="T16" fmla="*/ 1277720013 w 514"/>
              <a:gd name="T17" fmla="*/ 461189388 h 342"/>
              <a:gd name="T18" fmla="*/ 1265118438 w 514"/>
              <a:gd name="T19" fmla="*/ 496471575 h 342"/>
              <a:gd name="T20" fmla="*/ 1192034700 w 514"/>
              <a:gd name="T21" fmla="*/ 546874700 h 342"/>
              <a:gd name="T22" fmla="*/ 1144150938 w 514"/>
              <a:gd name="T23" fmla="*/ 559474688 h 342"/>
              <a:gd name="T24" fmla="*/ 1108868750 w 514"/>
              <a:gd name="T25" fmla="*/ 599797188 h 342"/>
              <a:gd name="T26" fmla="*/ 1139110625 w 514"/>
              <a:gd name="T27" fmla="*/ 650200313 h 342"/>
              <a:gd name="T28" fmla="*/ 1139110625 w 514"/>
              <a:gd name="T29" fmla="*/ 703124388 h 342"/>
              <a:gd name="T30" fmla="*/ 1078626875 w 514"/>
              <a:gd name="T31" fmla="*/ 793850013 h 342"/>
              <a:gd name="T32" fmla="*/ 1066026888 w 514"/>
              <a:gd name="T33" fmla="*/ 836691875 h 342"/>
              <a:gd name="T34" fmla="*/ 992941563 w 514"/>
              <a:gd name="T35" fmla="*/ 793850013 h 342"/>
              <a:gd name="T36" fmla="*/ 163810950 w 514"/>
              <a:gd name="T37" fmla="*/ 811490313 h 342"/>
              <a:gd name="T38" fmla="*/ 163810950 w 514"/>
              <a:gd name="T39" fmla="*/ 758567825 h 342"/>
              <a:gd name="T40" fmla="*/ 146169063 w 514"/>
              <a:gd name="T41" fmla="*/ 715724375 h 342"/>
              <a:gd name="T42" fmla="*/ 151209375 w 514"/>
              <a:gd name="T43" fmla="*/ 672882513 h 342"/>
              <a:gd name="T44" fmla="*/ 128528763 w 514"/>
              <a:gd name="T45" fmla="*/ 619958438 h 342"/>
              <a:gd name="T46" fmla="*/ 128528763 w 514"/>
              <a:gd name="T47" fmla="*/ 569555313 h 342"/>
              <a:gd name="T48" fmla="*/ 90725625 w 514"/>
              <a:gd name="T49" fmla="*/ 526713450 h 342"/>
              <a:gd name="T50" fmla="*/ 80645000 w 514"/>
              <a:gd name="T51" fmla="*/ 486390950 h 342"/>
              <a:gd name="T52" fmla="*/ 42843450 w 514"/>
              <a:gd name="T53" fmla="*/ 425907200 h 342"/>
              <a:gd name="T54" fmla="*/ 55443438 w 514"/>
              <a:gd name="T55" fmla="*/ 365423450 h 342"/>
              <a:gd name="T56" fmla="*/ 30241875 w 514"/>
              <a:gd name="T57" fmla="*/ 322580000 h 342"/>
              <a:gd name="T58" fmla="*/ 25201563 w 514"/>
              <a:gd name="T59" fmla="*/ 284778450 h 342"/>
              <a:gd name="T60" fmla="*/ 25201563 w 514"/>
              <a:gd name="T61" fmla="*/ 189012513 h 342"/>
              <a:gd name="T62" fmla="*/ 37803138 w 514"/>
              <a:gd name="T63" fmla="*/ 151209375 h 342"/>
              <a:gd name="T64" fmla="*/ 12601575 w 514"/>
              <a:gd name="T65" fmla="*/ 98286888 h 342"/>
              <a:gd name="T66" fmla="*/ 12601575 w 514"/>
              <a:gd name="T67" fmla="*/ 55443438 h 342"/>
              <a:gd name="T68" fmla="*/ 25201563 w 514"/>
              <a:gd name="T69" fmla="*/ 37803138 h 3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14" h="342">
                <a:moveTo>
                  <a:pt x="15" y="15"/>
                </a:moveTo>
                <a:lnTo>
                  <a:pt x="418" y="0"/>
                </a:lnTo>
                <a:lnTo>
                  <a:pt x="421" y="15"/>
                </a:lnTo>
                <a:lnTo>
                  <a:pt x="430" y="24"/>
                </a:lnTo>
                <a:lnTo>
                  <a:pt x="430" y="29"/>
                </a:lnTo>
                <a:lnTo>
                  <a:pt x="423" y="41"/>
                </a:lnTo>
                <a:lnTo>
                  <a:pt x="428" y="53"/>
                </a:lnTo>
                <a:lnTo>
                  <a:pt x="435" y="82"/>
                </a:lnTo>
                <a:lnTo>
                  <a:pt x="461" y="92"/>
                </a:lnTo>
                <a:lnTo>
                  <a:pt x="469" y="99"/>
                </a:lnTo>
                <a:lnTo>
                  <a:pt x="471" y="109"/>
                </a:lnTo>
                <a:lnTo>
                  <a:pt x="473" y="113"/>
                </a:lnTo>
                <a:lnTo>
                  <a:pt x="490" y="125"/>
                </a:lnTo>
                <a:lnTo>
                  <a:pt x="493" y="135"/>
                </a:lnTo>
                <a:lnTo>
                  <a:pt x="507" y="145"/>
                </a:lnTo>
                <a:lnTo>
                  <a:pt x="514" y="164"/>
                </a:lnTo>
                <a:lnTo>
                  <a:pt x="512" y="171"/>
                </a:lnTo>
                <a:lnTo>
                  <a:pt x="507" y="183"/>
                </a:lnTo>
                <a:lnTo>
                  <a:pt x="502" y="188"/>
                </a:lnTo>
                <a:lnTo>
                  <a:pt x="502" y="197"/>
                </a:lnTo>
                <a:lnTo>
                  <a:pt x="488" y="214"/>
                </a:lnTo>
                <a:lnTo>
                  <a:pt x="473" y="217"/>
                </a:lnTo>
                <a:lnTo>
                  <a:pt x="471" y="222"/>
                </a:lnTo>
                <a:lnTo>
                  <a:pt x="454" y="222"/>
                </a:lnTo>
                <a:lnTo>
                  <a:pt x="447" y="226"/>
                </a:lnTo>
                <a:lnTo>
                  <a:pt x="440" y="238"/>
                </a:lnTo>
                <a:lnTo>
                  <a:pt x="442" y="248"/>
                </a:lnTo>
                <a:lnTo>
                  <a:pt x="452" y="258"/>
                </a:lnTo>
                <a:lnTo>
                  <a:pt x="454" y="265"/>
                </a:lnTo>
                <a:lnTo>
                  <a:pt x="452" y="279"/>
                </a:lnTo>
                <a:lnTo>
                  <a:pt x="440" y="306"/>
                </a:lnTo>
                <a:lnTo>
                  <a:pt x="428" y="315"/>
                </a:lnTo>
                <a:lnTo>
                  <a:pt x="423" y="322"/>
                </a:lnTo>
                <a:lnTo>
                  <a:pt x="423" y="332"/>
                </a:lnTo>
                <a:lnTo>
                  <a:pt x="418" y="342"/>
                </a:lnTo>
                <a:lnTo>
                  <a:pt x="394" y="315"/>
                </a:lnTo>
                <a:lnTo>
                  <a:pt x="70" y="327"/>
                </a:lnTo>
                <a:lnTo>
                  <a:pt x="65" y="322"/>
                </a:lnTo>
                <a:lnTo>
                  <a:pt x="63" y="310"/>
                </a:lnTo>
                <a:lnTo>
                  <a:pt x="65" y="301"/>
                </a:lnTo>
                <a:lnTo>
                  <a:pt x="60" y="294"/>
                </a:lnTo>
                <a:lnTo>
                  <a:pt x="58" y="284"/>
                </a:lnTo>
                <a:lnTo>
                  <a:pt x="63" y="277"/>
                </a:lnTo>
                <a:lnTo>
                  <a:pt x="60" y="267"/>
                </a:lnTo>
                <a:lnTo>
                  <a:pt x="48" y="262"/>
                </a:lnTo>
                <a:lnTo>
                  <a:pt x="51" y="246"/>
                </a:lnTo>
                <a:lnTo>
                  <a:pt x="56" y="236"/>
                </a:lnTo>
                <a:lnTo>
                  <a:pt x="51" y="226"/>
                </a:lnTo>
                <a:lnTo>
                  <a:pt x="41" y="219"/>
                </a:lnTo>
                <a:lnTo>
                  <a:pt x="36" y="209"/>
                </a:lnTo>
                <a:lnTo>
                  <a:pt x="41" y="202"/>
                </a:lnTo>
                <a:lnTo>
                  <a:pt x="32" y="193"/>
                </a:lnTo>
                <a:lnTo>
                  <a:pt x="27" y="176"/>
                </a:lnTo>
                <a:lnTo>
                  <a:pt x="17" y="169"/>
                </a:lnTo>
                <a:lnTo>
                  <a:pt x="22" y="152"/>
                </a:lnTo>
                <a:lnTo>
                  <a:pt x="22" y="145"/>
                </a:lnTo>
                <a:lnTo>
                  <a:pt x="12" y="137"/>
                </a:lnTo>
                <a:lnTo>
                  <a:pt x="12" y="128"/>
                </a:lnTo>
                <a:lnTo>
                  <a:pt x="12" y="125"/>
                </a:lnTo>
                <a:lnTo>
                  <a:pt x="10" y="113"/>
                </a:lnTo>
                <a:lnTo>
                  <a:pt x="0" y="94"/>
                </a:lnTo>
                <a:lnTo>
                  <a:pt x="10" y="75"/>
                </a:lnTo>
                <a:lnTo>
                  <a:pt x="8" y="65"/>
                </a:lnTo>
                <a:lnTo>
                  <a:pt x="15" y="60"/>
                </a:lnTo>
                <a:lnTo>
                  <a:pt x="10" y="44"/>
                </a:lnTo>
                <a:lnTo>
                  <a:pt x="5" y="39"/>
                </a:lnTo>
                <a:lnTo>
                  <a:pt x="10" y="27"/>
                </a:lnTo>
                <a:lnTo>
                  <a:pt x="5" y="22"/>
                </a:lnTo>
                <a:lnTo>
                  <a:pt x="3" y="15"/>
                </a:lnTo>
                <a:lnTo>
                  <a:pt x="10" y="15"/>
                </a:lnTo>
                <a:lnTo>
                  <a:pt x="15" y="15"/>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78" name="Freeform 51">
            <a:extLst>
              <a:ext uri="{FF2B5EF4-FFF2-40B4-BE49-F238E27FC236}">
                <a16:creationId xmlns:a16="http://schemas.microsoft.com/office/drawing/2014/main" id="{8E7AAEDD-AF50-E110-4282-F7197E8CF544}"/>
              </a:ext>
            </a:extLst>
          </p:cNvPr>
          <p:cNvSpPr>
            <a:spLocks/>
          </p:cNvSpPr>
          <p:nvPr/>
        </p:nvSpPr>
        <p:spPr bwMode="auto">
          <a:xfrm>
            <a:off x="7796213" y="1968500"/>
            <a:ext cx="887412" cy="1000125"/>
          </a:xfrm>
          <a:custGeom>
            <a:avLst/>
            <a:gdLst>
              <a:gd name="T0" fmla="*/ 138609309 w 559"/>
              <a:gd name="T1" fmla="*/ 1096268763 h 630"/>
              <a:gd name="T2" fmla="*/ 65524026 w 559"/>
              <a:gd name="T3" fmla="*/ 1005543138 h 630"/>
              <a:gd name="T4" fmla="*/ 113407761 w 559"/>
              <a:gd name="T5" fmla="*/ 940019075 h 630"/>
              <a:gd name="T6" fmla="*/ 108367451 w 559"/>
              <a:gd name="T7" fmla="*/ 879535325 h 630"/>
              <a:gd name="T8" fmla="*/ 83165903 w 559"/>
              <a:gd name="T9" fmla="*/ 745966250 h 630"/>
              <a:gd name="T10" fmla="*/ 78125593 w 559"/>
              <a:gd name="T11" fmla="*/ 677922825 h 630"/>
              <a:gd name="T12" fmla="*/ 65524026 w 559"/>
              <a:gd name="T13" fmla="*/ 514111875 h 630"/>
              <a:gd name="T14" fmla="*/ 30241858 w 559"/>
              <a:gd name="T15" fmla="*/ 413305625 h 630"/>
              <a:gd name="T16" fmla="*/ 10080619 w 559"/>
              <a:gd name="T17" fmla="*/ 249496263 h 630"/>
              <a:gd name="T18" fmla="*/ 22682187 w 559"/>
              <a:gd name="T19" fmla="*/ 181451250 h 630"/>
              <a:gd name="T20" fmla="*/ 0 w 559"/>
              <a:gd name="T21" fmla="*/ 98286888 h 630"/>
              <a:gd name="T22" fmla="*/ 367942605 w 559"/>
              <a:gd name="T23" fmla="*/ 37803138 h 630"/>
              <a:gd name="T24" fmla="*/ 398184463 w 559"/>
              <a:gd name="T25" fmla="*/ 0 h 630"/>
              <a:gd name="T26" fmla="*/ 441027889 w 559"/>
              <a:gd name="T27" fmla="*/ 73085325 h 630"/>
              <a:gd name="T28" fmla="*/ 453627869 w 559"/>
              <a:gd name="T29" fmla="*/ 151209375 h 630"/>
              <a:gd name="T30" fmla="*/ 506551915 w 559"/>
              <a:gd name="T31" fmla="*/ 176410938 h 630"/>
              <a:gd name="T32" fmla="*/ 544353443 w 559"/>
              <a:gd name="T33" fmla="*/ 194052825 h 630"/>
              <a:gd name="T34" fmla="*/ 609877469 w 559"/>
              <a:gd name="T35" fmla="*/ 194052825 h 630"/>
              <a:gd name="T36" fmla="*/ 622479037 w 559"/>
              <a:gd name="T37" fmla="*/ 219254388 h 630"/>
              <a:gd name="T38" fmla="*/ 688003062 w 559"/>
              <a:gd name="T39" fmla="*/ 194052825 h 630"/>
              <a:gd name="T40" fmla="*/ 816530165 w 559"/>
              <a:gd name="T41" fmla="*/ 206652813 h 630"/>
              <a:gd name="T42" fmla="*/ 821570475 w 559"/>
              <a:gd name="T43" fmla="*/ 224294700 h 630"/>
              <a:gd name="T44" fmla="*/ 846772023 w 559"/>
              <a:gd name="T45" fmla="*/ 229335013 h 630"/>
              <a:gd name="T46" fmla="*/ 864413900 w 559"/>
              <a:gd name="T47" fmla="*/ 279738138 h 630"/>
              <a:gd name="T48" fmla="*/ 907255739 w 559"/>
              <a:gd name="T49" fmla="*/ 259576888 h 630"/>
              <a:gd name="T50" fmla="*/ 937497597 w 559"/>
              <a:gd name="T51" fmla="*/ 259576888 h 630"/>
              <a:gd name="T52" fmla="*/ 990421642 w 559"/>
              <a:gd name="T53" fmla="*/ 297378438 h 630"/>
              <a:gd name="T54" fmla="*/ 1020663500 w 559"/>
              <a:gd name="T55" fmla="*/ 332660625 h 630"/>
              <a:gd name="T56" fmla="*/ 1076106906 w 559"/>
              <a:gd name="T57" fmla="*/ 320060638 h 630"/>
              <a:gd name="T58" fmla="*/ 1161792170 w 559"/>
              <a:gd name="T59" fmla="*/ 279738138 h 630"/>
              <a:gd name="T60" fmla="*/ 1282759602 w 559"/>
              <a:gd name="T61" fmla="*/ 302418750 h 630"/>
              <a:gd name="T62" fmla="*/ 1313001460 w 559"/>
              <a:gd name="T63" fmla="*/ 315020325 h 630"/>
              <a:gd name="T64" fmla="*/ 1365923918 w 559"/>
              <a:gd name="T65" fmla="*/ 320060638 h 630"/>
              <a:gd name="T66" fmla="*/ 1386085157 w 559"/>
              <a:gd name="T67" fmla="*/ 345262200 h 630"/>
              <a:gd name="T68" fmla="*/ 1287799912 w 559"/>
              <a:gd name="T69" fmla="*/ 393144375 h 630"/>
              <a:gd name="T70" fmla="*/ 1232356506 w 559"/>
              <a:gd name="T71" fmla="*/ 430947513 h 630"/>
              <a:gd name="T72" fmla="*/ 1154230912 w 559"/>
              <a:gd name="T73" fmla="*/ 473789375 h 630"/>
              <a:gd name="T74" fmla="*/ 942537906 w 559"/>
              <a:gd name="T75" fmla="*/ 685482500 h 630"/>
              <a:gd name="T76" fmla="*/ 912296048 w 559"/>
              <a:gd name="T77" fmla="*/ 715724375 h 630"/>
              <a:gd name="T78" fmla="*/ 899696068 w 559"/>
              <a:gd name="T79" fmla="*/ 879535325 h 630"/>
              <a:gd name="T80" fmla="*/ 834172042 w 559"/>
              <a:gd name="T81" fmla="*/ 932457813 h 630"/>
              <a:gd name="T82" fmla="*/ 821570475 w 559"/>
              <a:gd name="T83" fmla="*/ 962699688 h 630"/>
              <a:gd name="T84" fmla="*/ 839212352 w 559"/>
              <a:gd name="T85" fmla="*/ 1018143125 h 630"/>
              <a:gd name="T86" fmla="*/ 839212352 w 559"/>
              <a:gd name="T87" fmla="*/ 1083667188 h 630"/>
              <a:gd name="T88" fmla="*/ 839212352 w 559"/>
              <a:gd name="T89" fmla="*/ 1156752513 h 630"/>
              <a:gd name="T90" fmla="*/ 846772023 w 559"/>
              <a:gd name="T91" fmla="*/ 1242437825 h 630"/>
              <a:gd name="T92" fmla="*/ 877013881 w 559"/>
              <a:gd name="T93" fmla="*/ 1272679700 h 630"/>
              <a:gd name="T94" fmla="*/ 929937926 w 559"/>
              <a:gd name="T95" fmla="*/ 1285279688 h 630"/>
              <a:gd name="T96" fmla="*/ 950099165 w 559"/>
              <a:gd name="T97" fmla="*/ 1307961888 h 630"/>
              <a:gd name="T98" fmla="*/ 1028223171 w 559"/>
              <a:gd name="T99" fmla="*/ 1376005313 h 630"/>
              <a:gd name="T100" fmla="*/ 1141630932 w 559"/>
              <a:gd name="T101" fmla="*/ 1454130950 h 630"/>
              <a:gd name="T102" fmla="*/ 1149190603 w 559"/>
              <a:gd name="T103" fmla="*/ 1502013125 h 630"/>
              <a:gd name="T104" fmla="*/ 138609309 w 559"/>
              <a:gd name="T105" fmla="*/ 1587698438 h 6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59" h="630">
                <a:moveTo>
                  <a:pt x="55" y="630"/>
                </a:moveTo>
                <a:lnTo>
                  <a:pt x="55" y="435"/>
                </a:lnTo>
                <a:lnTo>
                  <a:pt x="26" y="409"/>
                </a:lnTo>
                <a:lnTo>
                  <a:pt x="26" y="399"/>
                </a:lnTo>
                <a:lnTo>
                  <a:pt x="40" y="385"/>
                </a:lnTo>
                <a:lnTo>
                  <a:pt x="45" y="373"/>
                </a:lnTo>
                <a:lnTo>
                  <a:pt x="43" y="365"/>
                </a:lnTo>
                <a:lnTo>
                  <a:pt x="43" y="349"/>
                </a:lnTo>
                <a:lnTo>
                  <a:pt x="45" y="334"/>
                </a:lnTo>
                <a:lnTo>
                  <a:pt x="33" y="296"/>
                </a:lnTo>
                <a:lnTo>
                  <a:pt x="31" y="289"/>
                </a:lnTo>
                <a:lnTo>
                  <a:pt x="31" y="269"/>
                </a:lnTo>
                <a:lnTo>
                  <a:pt x="28" y="257"/>
                </a:lnTo>
                <a:lnTo>
                  <a:pt x="26" y="204"/>
                </a:lnTo>
                <a:lnTo>
                  <a:pt x="21" y="173"/>
                </a:lnTo>
                <a:lnTo>
                  <a:pt x="12" y="164"/>
                </a:lnTo>
                <a:lnTo>
                  <a:pt x="4" y="127"/>
                </a:lnTo>
                <a:lnTo>
                  <a:pt x="4" y="99"/>
                </a:lnTo>
                <a:lnTo>
                  <a:pt x="7" y="82"/>
                </a:lnTo>
                <a:lnTo>
                  <a:pt x="9" y="72"/>
                </a:lnTo>
                <a:lnTo>
                  <a:pt x="2" y="48"/>
                </a:lnTo>
                <a:lnTo>
                  <a:pt x="0" y="39"/>
                </a:lnTo>
                <a:lnTo>
                  <a:pt x="146" y="39"/>
                </a:lnTo>
                <a:lnTo>
                  <a:pt x="146" y="15"/>
                </a:lnTo>
                <a:lnTo>
                  <a:pt x="148" y="0"/>
                </a:lnTo>
                <a:lnTo>
                  <a:pt x="158" y="0"/>
                </a:lnTo>
                <a:lnTo>
                  <a:pt x="175" y="5"/>
                </a:lnTo>
                <a:lnTo>
                  <a:pt x="175" y="29"/>
                </a:lnTo>
                <a:lnTo>
                  <a:pt x="180" y="46"/>
                </a:lnTo>
                <a:lnTo>
                  <a:pt x="180" y="60"/>
                </a:lnTo>
                <a:lnTo>
                  <a:pt x="194" y="72"/>
                </a:lnTo>
                <a:lnTo>
                  <a:pt x="201" y="70"/>
                </a:lnTo>
                <a:lnTo>
                  <a:pt x="211" y="72"/>
                </a:lnTo>
                <a:lnTo>
                  <a:pt x="216" y="77"/>
                </a:lnTo>
                <a:lnTo>
                  <a:pt x="230" y="75"/>
                </a:lnTo>
                <a:lnTo>
                  <a:pt x="242" y="77"/>
                </a:lnTo>
                <a:lnTo>
                  <a:pt x="247" y="84"/>
                </a:lnTo>
                <a:lnTo>
                  <a:pt x="247" y="87"/>
                </a:lnTo>
                <a:lnTo>
                  <a:pt x="266" y="87"/>
                </a:lnTo>
                <a:lnTo>
                  <a:pt x="273" y="77"/>
                </a:lnTo>
                <a:lnTo>
                  <a:pt x="305" y="77"/>
                </a:lnTo>
                <a:lnTo>
                  <a:pt x="324" y="82"/>
                </a:lnTo>
                <a:lnTo>
                  <a:pt x="331" y="82"/>
                </a:lnTo>
                <a:lnTo>
                  <a:pt x="326" y="89"/>
                </a:lnTo>
                <a:lnTo>
                  <a:pt x="333" y="94"/>
                </a:lnTo>
                <a:lnTo>
                  <a:pt x="336" y="91"/>
                </a:lnTo>
                <a:lnTo>
                  <a:pt x="341" y="96"/>
                </a:lnTo>
                <a:lnTo>
                  <a:pt x="343" y="111"/>
                </a:lnTo>
                <a:lnTo>
                  <a:pt x="350" y="115"/>
                </a:lnTo>
                <a:lnTo>
                  <a:pt x="360" y="103"/>
                </a:lnTo>
                <a:lnTo>
                  <a:pt x="365" y="101"/>
                </a:lnTo>
                <a:lnTo>
                  <a:pt x="372" y="103"/>
                </a:lnTo>
                <a:lnTo>
                  <a:pt x="377" y="115"/>
                </a:lnTo>
                <a:lnTo>
                  <a:pt x="393" y="118"/>
                </a:lnTo>
                <a:lnTo>
                  <a:pt x="398" y="125"/>
                </a:lnTo>
                <a:lnTo>
                  <a:pt x="405" y="132"/>
                </a:lnTo>
                <a:lnTo>
                  <a:pt x="417" y="132"/>
                </a:lnTo>
                <a:lnTo>
                  <a:pt x="427" y="127"/>
                </a:lnTo>
                <a:lnTo>
                  <a:pt x="456" y="108"/>
                </a:lnTo>
                <a:lnTo>
                  <a:pt x="461" y="111"/>
                </a:lnTo>
                <a:lnTo>
                  <a:pt x="468" y="120"/>
                </a:lnTo>
                <a:lnTo>
                  <a:pt x="509" y="120"/>
                </a:lnTo>
                <a:lnTo>
                  <a:pt x="516" y="123"/>
                </a:lnTo>
                <a:lnTo>
                  <a:pt x="521" y="125"/>
                </a:lnTo>
                <a:lnTo>
                  <a:pt x="533" y="132"/>
                </a:lnTo>
                <a:lnTo>
                  <a:pt x="542" y="127"/>
                </a:lnTo>
                <a:lnTo>
                  <a:pt x="559" y="127"/>
                </a:lnTo>
                <a:lnTo>
                  <a:pt x="550" y="137"/>
                </a:lnTo>
                <a:lnTo>
                  <a:pt x="525" y="152"/>
                </a:lnTo>
                <a:lnTo>
                  <a:pt x="511" y="156"/>
                </a:lnTo>
                <a:lnTo>
                  <a:pt x="501" y="159"/>
                </a:lnTo>
                <a:lnTo>
                  <a:pt x="489" y="171"/>
                </a:lnTo>
                <a:lnTo>
                  <a:pt x="468" y="180"/>
                </a:lnTo>
                <a:lnTo>
                  <a:pt x="458" y="188"/>
                </a:lnTo>
                <a:lnTo>
                  <a:pt x="425" y="226"/>
                </a:lnTo>
                <a:lnTo>
                  <a:pt x="374" y="272"/>
                </a:lnTo>
                <a:lnTo>
                  <a:pt x="367" y="279"/>
                </a:lnTo>
                <a:lnTo>
                  <a:pt x="362" y="284"/>
                </a:lnTo>
                <a:lnTo>
                  <a:pt x="365" y="344"/>
                </a:lnTo>
                <a:lnTo>
                  <a:pt x="357" y="349"/>
                </a:lnTo>
                <a:lnTo>
                  <a:pt x="353" y="353"/>
                </a:lnTo>
                <a:lnTo>
                  <a:pt x="331" y="370"/>
                </a:lnTo>
                <a:lnTo>
                  <a:pt x="329" y="380"/>
                </a:lnTo>
                <a:lnTo>
                  <a:pt x="326" y="382"/>
                </a:lnTo>
                <a:lnTo>
                  <a:pt x="321" y="399"/>
                </a:lnTo>
                <a:lnTo>
                  <a:pt x="333" y="404"/>
                </a:lnTo>
                <a:lnTo>
                  <a:pt x="341" y="418"/>
                </a:lnTo>
                <a:lnTo>
                  <a:pt x="333" y="430"/>
                </a:lnTo>
                <a:lnTo>
                  <a:pt x="333" y="440"/>
                </a:lnTo>
                <a:lnTo>
                  <a:pt x="333" y="459"/>
                </a:lnTo>
                <a:lnTo>
                  <a:pt x="333" y="488"/>
                </a:lnTo>
                <a:lnTo>
                  <a:pt x="336" y="493"/>
                </a:lnTo>
                <a:lnTo>
                  <a:pt x="345" y="500"/>
                </a:lnTo>
                <a:lnTo>
                  <a:pt x="348" y="505"/>
                </a:lnTo>
                <a:lnTo>
                  <a:pt x="367" y="507"/>
                </a:lnTo>
                <a:lnTo>
                  <a:pt x="369" y="510"/>
                </a:lnTo>
                <a:lnTo>
                  <a:pt x="372" y="514"/>
                </a:lnTo>
                <a:lnTo>
                  <a:pt x="377" y="519"/>
                </a:lnTo>
                <a:lnTo>
                  <a:pt x="401" y="529"/>
                </a:lnTo>
                <a:lnTo>
                  <a:pt x="408" y="546"/>
                </a:lnTo>
                <a:lnTo>
                  <a:pt x="427" y="560"/>
                </a:lnTo>
                <a:lnTo>
                  <a:pt x="453" y="577"/>
                </a:lnTo>
                <a:lnTo>
                  <a:pt x="456" y="584"/>
                </a:lnTo>
                <a:lnTo>
                  <a:pt x="456" y="596"/>
                </a:lnTo>
                <a:lnTo>
                  <a:pt x="458" y="615"/>
                </a:lnTo>
                <a:lnTo>
                  <a:pt x="55" y="63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79" name="Freeform 52">
            <a:extLst>
              <a:ext uri="{FF2B5EF4-FFF2-40B4-BE49-F238E27FC236}">
                <a16:creationId xmlns:a16="http://schemas.microsoft.com/office/drawing/2014/main" id="{06B27FD3-72CE-BC86-768F-EBB827A7EE8E}"/>
              </a:ext>
            </a:extLst>
          </p:cNvPr>
          <p:cNvSpPr>
            <a:spLocks/>
          </p:cNvSpPr>
          <p:nvPr/>
        </p:nvSpPr>
        <p:spPr bwMode="auto">
          <a:xfrm>
            <a:off x="8305800" y="2357438"/>
            <a:ext cx="712788" cy="760412"/>
          </a:xfrm>
          <a:custGeom>
            <a:avLst/>
            <a:gdLst>
              <a:gd name="T0" fmla="*/ 473789707 w 449"/>
              <a:gd name="T1" fmla="*/ 1181951710 h 479"/>
              <a:gd name="T2" fmla="*/ 388104335 w 449"/>
              <a:gd name="T3" fmla="*/ 1139109876 h 479"/>
              <a:gd name="T4" fmla="*/ 357862439 w 449"/>
              <a:gd name="T5" fmla="*/ 1035782744 h 479"/>
              <a:gd name="T6" fmla="*/ 375504338 w 449"/>
              <a:gd name="T7" fmla="*/ 992940910 h 479"/>
              <a:gd name="T8" fmla="*/ 345262442 w 449"/>
              <a:gd name="T9" fmla="*/ 932457199 h 479"/>
              <a:gd name="T10" fmla="*/ 340222126 w 449"/>
              <a:gd name="T11" fmla="*/ 854331613 h 479"/>
              <a:gd name="T12" fmla="*/ 267136750 w 449"/>
              <a:gd name="T13" fmla="*/ 793847903 h 479"/>
              <a:gd name="T14" fmla="*/ 201612641 w 449"/>
              <a:gd name="T15" fmla="*/ 715723904 h 479"/>
              <a:gd name="T16" fmla="*/ 128528853 w 449"/>
              <a:gd name="T17" fmla="*/ 677920792 h 479"/>
              <a:gd name="T18" fmla="*/ 115927269 w 449"/>
              <a:gd name="T19" fmla="*/ 660280503 h 479"/>
              <a:gd name="T20" fmla="*/ 60483792 w 449"/>
              <a:gd name="T21" fmla="*/ 642638627 h 479"/>
              <a:gd name="T22" fmla="*/ 30241896 w 449"/>
              <a:gd name="T23" fmla="*/ 612396772 h 479"/>
              <a:gd name="T24" fmla="*/ 30241896 w 449"/>
              <a:gd name="T25" fmla="*/ 491429352 h 479"/>
              <a:gd name="T26" fmla="*/ 50403160 w 449"/>
              <a:gd name="T27" fmla="*/ 435985951 h 479"/>
              <a:gd name="T28" fmla="*/ 0 w 449"/>
              <a:gd name="T29" fmla="*/ 388103807 h 479"/>
              <a:gd name="T30" fmla="*/ 20161264 w 449"/>
              <a:gd name="T31" fmla="*/ 340220076 h 479"/>
              <a:gd name="T32" fmla="*/ 80645057 w 449"/>
              <a:gd name="T33" fmla="*/ 272176696 h 479"/>
              <a:gd name="T34" fmla="*/ 110886953 w 449"/>
              <a:gd name="T35" fmla="*/ 249494511 h 479"/>
              <a:gd name="T36" fmla="*/ 115927269 w 449"/>
              <a:gd name="T37" fmla="*/ 85685256 h 479"/>
              <a:gd name="T38" fmla="*/ 151209481 w 449"/>
              <a:gd name="T39" fmla="*/ 80644947 h 479"/>
              <a:gd name="T40" fmla="*/ 206652957 w 449"/>
              <a:gd name="T41" fmla="*/ 80644947 h 479"/>
              <a:gd name="T42" fmla="*/ 352822122 w 449"/>
              <a:gd name="T43" fmla="*/ 0 h 479"/>
              <a:gd name="T44" fmla="*/ 375504338 w 449"/>
              <a:gd name="T45" fmla="*/ 12599979 h 479"/>
              <a:gd name="T46" fmla="*/ 370464022 w 449"/>
              <a:gd name="T47" fmla="*/ 42841834 h 479"/>
              <a:gd name="T48" fmla="*/ 357862439 w 449"/>
              <a:gd name="T49" fmla="*/ 98285235 h 479"/>
              <a:gd name="T50" fmla="*/ 413305915 w 449"/>
              <a:gd name="T51" fmla="*/ 80644947 h 479"/>
              <a:gd name="T52" fmla="*/ 461189711 w 449"/>
              <a:gd name="T53" fmla="*/ 98285235 h 479"/>
              <a:gd name="T54" fmla="*/ 496471923 w 449"/>
              <a:gd name="T55" fmla="*/ 115927111 h 479"/>
              <a:gd name="T56" fmla="*/ 514112236 w 449"/>
              <a:gd name="T57" fmla="*/ 158768946 h 479"/>
              <a:gd name="T58" fmla="*/ 708165197 w 449"/>
              <a:gd name="T59" fmla="*/ 201612367 h 479"/>
              <a:gd name="T60" fmla="*/ 768648989 w 449"/>
              <a:gd name="T61" fmla="*/ 231854223 h 479"/>
              <a:gd name="T62" fmla="*/ 798890885 w 449"/>
              <a:gd name="T63" fmla="*/ 241934841 h 479"/>
              <a:gd name="T64" fmla="*/ 824092466 w 449"/>
              <a:gd name="T65" fmla="*/ 231854223 h 479"/>
              <a:gd name="T66" fmla="*/ 897176254 w 449"/>
              <a:gd name="T67" fmla="*/ 249494511 h 479"/>
              <a:gd name="T68" fmla="*/ 902216570 w 449"/>
              <a:gd name="T69" fmla="*/ 267136387 h 479"/>
              <a:gd name="T70" fmla="*/ 927418151 w 449"/>
              <a:gd name="T71" fmla="*/ 279736366 h 479"/>
              <a:gd name="T72" fmla="*/ 962700363 w 449"/>
              <a:gd name="T73" fmla="*/ 322579788 h 479"/>
              <a:gd name="T74" fmla="*/ 962700363 w 449"/>
              <a:gd name="T75" fmla="*/ 393144116 h 479"/>
              <a:gd name="T76" fmla="*/ 1000503527 w 449"/>
              <a:gd name="T77" fmla="*/ 393144116 h 479"/>
              <a:gd name="T78" fmla="*/ 987901943 w 449"/>
              <a:gd name="T79" fmla="*/ 418345662 h 479"/>
              <a:gd name="T80" fmla="*/ 1023184155 w 449"/>
              <a:gd name="T81" fmla="*/ 466227806 h 479"/>
              <a:gd name="T82" fmla="*/ 980342263 w 449"/>
              <a:gd name="T83" fmla="*/ 509071228 h 479"/>
              <a:gd name="T84" fmla="*/ 945060050 w 449"/>
              <a:gd name="T85" fmla="*/ 599796793 h 479"/>
              <a:gd name="T86" fmla="*/ 950100366 w 449"/>
              <a:gd name="T87" fmla="*/ 617437082 h 479"/>
              <a:gd name="T88" fmla="*/ 1010584159 w 449"/>
              <a:gd name="T89" fmla="*/ 546872753 h 479"/>
              <a:gd name="T90" fmla="*/ 1060987319 w 449"/>
              <a:gd name="T91" fmla="*/ 509071228 h 479"/>
              <a:gd name="T92" fmla="*/ 1078627632 w 449"/>
              <a:gd name="T93" fmla="*/ 486389043 h 479"/>
              <a:gd name="T94" fmla="*/ 1083667948 w 449"/>
              <a:gd name="T95" fmla="*/ 448587518 h 479"/>
              <a:gd name="T96" fmla="*/ 1096269532 w 449"/>
              <a:gd name="T97" fmla="*/ 423385972 h 479"/>
              <a:gd name="T98" fmla="*/ 1113909844 w 449"/>
              <a:gd name="T99" fmla="*/ 400703787 h 479"/>
              <a:gd name="T100" fmla="*/ 1131551744 w 449"/>
              <a:gd name="T101" fmla="*/ 405744096 h 479"/>
              <a:gd name="T102" fmla="*/ 1096269532 w 449"/>
              <a:gd name="T103" fmla="*/ 509071228 h 479"/>
              <a:gd name="T104" fmla="*/ 1078627632 w 449"/>
              <a:gd name="T105" fmla="*/ 551913062 h 479"/>
              <a:gd name="T106" fmla="*/ 1053426051 w 449"/>
              <a:gd name="T107" fmla="*/ 624998339 h 479"/>
              <a:gd name="T108" fmla="*/ 1053426051 w 449"/>
              <a:gd name="T109" fmla="*/ 703122338 h 479"/>
              <a:gd name="T110" fmla="*/ 1023184155 w 449"/>
              <a:gd name="T111" fmla="*/ 745965759 h 479"/>
              <a:gd name="T112" fmla="*/ 1030745423 w 449"/>
              <a:gd name="T113" fmla="*/ 849291304 h 479"/>
              <a:gd name="T114" fmla="*/ 1000503527 w 449"/>
              <a:gd name="T115" fmla="*/ 932457199 h 479"/>
              <a:gd name="T116" fmla="*/ 1040826055 w 449"/>
              <a:gd name="T117" fmla="*/ 1103827712 h 479"/>
              <a:gd name="T118" fmla="*/ 1035785739 w 449"/>
              <a:gd name="T119" fmla="*/ 1126508309 h 479"/>
              <a:gd name="T120" fmla="*/ 1035785739 w 449"/>
              <a:gd name="T121" fmla="*/ 1169351731 h 4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49" h="479">
                <a:moveTo>
                  <a:pt x="190" y="479"/>
                </a:moveTo>
                <a:lnTo>
                  <a:pt x="188" y="469"/>
                </a:lnTo>
                <a:lnTo>
                  <a:pt x="180" y="462"/>
                </a:lnTo>
                <a:lnTo>
                  <a:pt x="154" y="452"/>
                </a:lnTo>
                <a:lnTo>
                  <a:pt x="147" y="423"/>
                </a:lnTo>
                <a:lnTo>
                  <a:pt x="142" y="411"/>
                </a:lnTo>
                <a:lnTo>
                  <a:pt x="149" y="399"/>
                </a:lnTo>
                <a:lnTo>
                  <a:pt x="149" y="394"/>
                </a:lnTo>
                <a:lnTo>
                  <a:pt x="140" y="385"/>
                </a:lnTo>
                <a:lnTo>
                  <a:pt x="137" y="370"/>
                </a:lnTo>
                <a:lnTo>
                  <a:pt x="135" y="351"/>
                </a:lnTo>
                <a:lnTo>
                  <a:pt x="135" y="339"/>
                </a:lnTo>
                <a:lnTo>
                  <a:pt x="132" y="332"/>
                </a:lnTo>
                <a:lnTo>
                  <a:pt x="106" y="315"/>
                </a:lnTo>
                <a:lnTo>
                  <a:pt x="87" y="301"/>
                </a:lnTo>
                <a:lnTo>
                  <a:pt x="80" y="284"/>
                </a:lnTo>
                <a:lnTo>
                  <a:pt x="56" y="274"/>
                </a:lnTo>
                <a:lnTo>
                  <a:pt x="51" y="269"/>
                </a:lnTo>
                <a:lnTo>
                  <a:pt x="48" y="265"/>
                </a:lnTo>
                <a:lnTo>
                  <a:pt x="46" y="262"/>
                </a:lnTo>
                <a:lnTo>
                  <a:pt x="27" y="260"/>
                </a:lnTo>
                <a:lnTo>
                  <a:pt x="24" y="255"/>
                </a:lnTo>
                <a:lnTo>
                  <a:pt x="15" y="248"/>
                </a:lnTo>
                <a:lnTo>
                  <a:pt x="12" y="243"/>
                </a:lnTo>
                <a:lnTo>
                  <a:pt x="12" y="214"/>
                </a:lnTo>
                <a:lnTo>
                  <a:pt x="12" y="195"/>
                </a:lnTo>
                <a:lnTo>
                  <a:pt x="12" y="185"/>
                </a:lnTo>
                <a:lnTo>
                  <a:pt x="20" y="173"/>
                </a:lnTo>
                <a:lnTo>
                  <a:pt x="12" y="159"/>
                </a:lnTo>
                <a:lnTo>
                  <a:pt x="0" y="154"/>
                </a:lnTo>
                <a:lnTo>
                  <a:pt x="5" y="137"/>
                </a:lnTo>
                <a:lnTo>
                  <a:pt x="8" y="135"/>
                </a:lnTo>
                <a:lnTo>
                  <a:pt x="10" y="125"/>
                </a:lnTo>
                <a:lnTo>
                  <a:pt x="32" y="108"/>
                </a:lnTo>
                <a:lnTo>
                  <a:pt x="36" y="104"/>
                </a:lnTo>
                <a:lnTo>
                  <a:pt x="44" y="99"/>
                </a:lnTo>
                <a:lnTo>
                  <a:pt x="41" y="39"/>
                </a:lnTo>
                <a:lnTo>
                  <a:pt x="46" y="34"/>
                </a:lnTo>
                <a:lnTo>
                  <a:pt x="53" y="27"/>
                </a:lnTo>
                <a:lnTo>
                  <a:pt x="60" y="32"/>
                </a:lnTo>
                <a:lnTo>
                  <a:pt x="70" y="34"/>
                </a:lnTo>
                <a:lnTo>
                  <a:pt x="82" y="32"/>
                </a:lnTo>
                <a:lnTo>
                  <a:pt x="104" y="19"/>
                </a:lnTo>
                <a:lnTo>
                  <a:pt x="140" y="0"/>
                </a:lnTo>
                <a:lnTo>
                  <a:pt x="147" y="0"/>
                </a:lnTo>
                <a:lnTo>
                  <a:pt x="149" y="5"/>
                </a:lnTo>
                <a:lnTo>
                  <a:pt x="149" y="12"/>
                </a:lnTo>
                <a:lnTo>
                  <a:pt x="147" y="17"/>
                </a:lnTo>
                <a:lnTo>
                  <a:pt x="147" y="22"/>
                </a:lnTo>
                <a:lnTo>
                  <a:pt x="142" y="39"/>
                </a:lnTo>
                <a:lnTo>
                  <a:pt x="156" y="32"/>
                </a:lnTo>
                <a:lnTo>
                  <a:pt x="164" y="32"/>
                </a:lnTo>
                <a:lnTo>
                  <a:pt x="173" y="39"/>
                </a:lnTo>
                <a:lnTo>
                  <a:pt x="183" y="39"/>
                </a:lnTo>
                <a:lnTo>
                  <a:pt x="185" y="44"/>
                </a:lnTo>
                <a:lnTo>
                  <a:pt x="197" y="46"/>
                </a:lnTo>
                <a:lnTo>
                  <a:pt x="202" y="51"/>
                </a:lnTo>
                <a:lnTo>
                  <a:pt x="204" y="63"/>
                </a:lnTo>
                <a:lnTo>
                  <a:pt x="209" y="65"/>
                </a:lnTo>
                <a:lnTo>
                  <a:pt x="281" y="80"/>
                </a:lnTo>
                <a:lnTo>
                  <a:pt x="289" y="80"/>
                </a:lnTo>
                <a:lnTo>
                  <a:pt x="305" y="92"/>
                </a:lnTo>
                <a:lnTo>
                  <a:pt x="315" y="92"/>
                </a:lnTo>
                <a:lnTo>
                  <a:pt x="317" y="96"/>
                </a:lnTo>
                <a:lnTo>
                  <a:pt x="322" y="92"/>
                </a:lnTo>
                <a:lnTo>
                  <a:pt x="327" y="92"/>
                </a:lnTo>
                <a:lnTo>
                  <a:pt x="344" y="96"/>
                </a:lnTo>
                <a:lnTo>
                  <a:pt x="356" y="99"/>
                </a:lnTo>
                <a:lnTo>
                  <a:pt x="358" y="104"/>
                </a:lnTo>
                <a:lnTo>
                  <a:pt x="358" y="106"/>
                </a:lnTo>
                <a:lnTo>
                  <a:pt x="356" y="108"/>
                </a:lnTo>
                <a:lnTo>
                  <a:pt x="368" y="111"/>
                </a:lnTo>
                <a:lnTo>
                  <a:pt x="382" y="118"/>
                </a:lnTo>
                <a:lnTo>
                  <a:pt x="382" y="128"/>
                </a:lnTo>
                <a:lnTo>
                  <a:pt x="380" y="156"/>
                </a:lnTo>
                <a:lnTo>
                  <a:pt x="382" y="156"/>
                </a:lnTo>
                <a:lnTo>
                  <a:pt x="394" y="154"/>
                </a:lnTo>
                <a:lnTo>
                  <a:pt x="397" y="156"/>
                </a:lnTo>
                <a:lnTo>
                  <a:pt x="394" y="161"/>
                </a:lnTo>
                <a:lnTo>
                  <a:pt x="392" y="166"/>
                </a:lnTo>
                <a:lnTo>
                  <a:pt x="394" y="178"/>
                </a:lnTo>
                <a:lnTo>
                  <a:pt x="406" y="185"/>
                </a:lnTo>
                <a:lnTo>
                  <a:pt x="404" y="188"/>
                </a:lnTo>
                <a:lnTo>
                  <a:pt x="389" y="202"/>
                </a:lnTo>
                <a:lnTo>
                  <a:pt x="377" y="224"/>
                </a:lnTo>
                <a:lnTo>
                  <a:pt x="375" y="238"/>
                </a:lnTo>
                <a:lnTo>
                  <a:pt x="373" y="243"/>
                </a:lnTo>
                <a:lnTo>
                  <a:pt x="377" y="245"/>
                </a:lnTo>
                <a:lnTo>
                  <a:pt x="389" y="241"/>
                </a:lnTo>
                <a:lnTo>
                  <a:pt x="401" y="217"/>
                </a:lnTo>
                <a:lnTo>
                  <a:pt x="413" y="207"/>
                </a:lnTo>
                <a:lnTo>
                  <a:pt x="421" y="202"/>
                </a:lnTo>
                <a:lnTo>
                  <a:pt x="423" y="197"/>
                </a:lnTo>
                <a:lnTo>
                  <a:pt x="428" y="193"/>
                </a:lnTo>
                <a:lnTo>
                  <a:pt x="433" y="185"/>
                </a:lnTo>
                <a:lnTo>
                  <a:pt x="430" y="178"/>
                </a:lnTo>
                <a:lnTo>
                  <a:pt x="433" y="171"/>
                </a:lnTo>
                <a:lnTo>
                  <a:pt x="435" y="168"/>
                </a:lnTo>
                <a:lnTo>
                  <a:pt x="437" y="161"/>
                </a:lnTo>
                <a:lnTo>
                  <a:pt x="442" y="159"/>
                </a:lnTo>
                <a:lnTo>
                  <a:pt x="447" y="159"/>
                </a:lnTo>
                <a:lnTo>
                  <a:pt x="449" y="161"/>
                </a:lnTo>
                <a:lnTo>
                  <a:pt x="447" y="176"/>
                </a:lnTo>
                <a:lnTo>
                  <a:pt x="435" y="202"/>
                </a:lnTo>
                <a:lnTo>
                  <a:pt x="430" y="209"/>
                </a:lnTo>
                <a:lnTo>
                  <a:pt x="428" y="219"/>
                </a:lnTo>
                <a:lnTo>
                  <a:pt x="428" y="226"/>
                </a:lnTo>
                <a:lnTo>
                  <a:pt x="418" y="248"/>
                </a:lnTo>
                <a:lnTo>
                  <a:pt x="418" y="267"/>
                </a:lnTo>
                <a:lnTo>
                  <a:pt x="418" y="279"/>
                </a:lnTo>
                <a:lnTo>
                  <a:pt x="409" y="291"/>
                </a:lnTo>
                <a:lnTo>
                  <a:pt x="406" y="296"/>
                </a:lnTo>
                <a:lnTo>
                  <a:pt x="409" y="313"/>
                </a:lnTo>
                <a:lnTo>
                  <a:pt x="409" y="337"/>
                </a:lnTo>
                <a:lnTo>
                  <a:pt x="406" y="344"/>
                </a:lnTo>
                <a:lnTo>
                  <a:pt x="397" y="370"/>
                </a:lnTo>
                <a:lnTo>
                  <a:pt x="401" y="411"/>
                </a:lnTo>
                <a:lnTo>
                  <a:pt x="413" y="438"/>
                </a:lnTo>
                <a:lnTo>
                  <a:pt x="411" y="440"/>
                </a:lnTo>
                <a:lnTo>
                  <a:pt x="411" y="447"/>
                </a:lnTo>
                <a:lnTo>
                  <a:pt x="411" y="452"/>
                </a:lnTo>
                <a:lnTo>
                  <a:pt x="411" y="464"/>
                </a:lnTo>
                <a:lnTo>
                  <a:pt x="190" y="479"/>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80" name="Freeform 53">
            <a:extLst>
              <a:ext uri="{FF2B5EF4-FFF2-40B4-BE49-F238E27FC236}">
                <a16:creationId xmlns:a16="http://schemas.microsoft.com/office/drawing/2014/main" id="{A847CE65-BD14-279B-5FF7-6EED818FD552}"/>
              </a:ext>
            </a:extLst>
          </p:cNvPr>
          <p:cNvSpPr>
            <a:spLocks/>
          </p:cNvSpPr>
          <p:nvPr/>
        </p:nvSpPr>
        <p:spPr bwMode="auto">
          <a:xfrm>
            <a:off x="10582275" y="3028950"/>
            <a:ext cx="182563" cy="415925"/>
          </a:xfrm>
          <a:custGeom>
            <a:avLst/>
            <a:gdLst>
              <a:gd name="T0" fmla="*/ 0 w 115"/>
              <a:gd name="T1" fmla="*/ 491431263 h 262"/>
              <a:gd name="T2" fmla="*/ 5040326 w 115"/>
              <a:gd name="T3" fmla="*/ 496471575 h 262"/>
              <a:gd name="T4" fmla="*/ 35282284 w 115"/>
              <a:gd name="T5" fmla="*/ 539313438 h 262"/>
              <a:gd name="T6" fmla="*/ 95766200 w 115"/>
              <a:gd name="T7" fmla="*/ 582156888 h 262"/>
              <a:gd name="T8" fmla="*/ 146169463 w 115"/>
              <a:gd name="T9" fmla="*/ 594756875 h 262"/>
              <a:gd name="T10" fmla="*/ 163811399 w 115"/>
              <a:gd name="T11" fmla="*/ 630039063 h 262"/>
              <a:gd name="T12" fmla="*/ 176411421 w 115"/>
              <a:gd name="T13" fmla="*/ 660280938 h 262"/>
              <a:gd name="T14" fmla="*/ 199093683 w 115"/>
              <a:gd name="T15" fmla="*/ 612398763 h 262"/>
              <a:gd name="T16" fmla="*/ 224295314 w 115"/>
              <a:gd name="T17" fmla="*/ 546874700 h 262"/>
              <a:gd name="T18" fmla="*/ 241935663 w 115"/>
              <a:gd name="T19" fmla="*/ 405745950 h 262"/>
              <a:gd name="T20" fmla="*/ 289819556 w 115"/>
              <a:gd name="T21" fmla="*/ 413305625 h 262"/>
              <a:gd name="T22" fmla="*/ 284779230 w 115"/>
              <a:gd name="T23" fmla="*/ 297378438 h 262"/>
              <a:gd name="T24" fmla="*/ 259577598 w 115"/>
              <a:gd name="T25" fmla="*/ 206652813 h 262"/>
              <a:gd name="T26" fmla="*/ 224295314 w 115"/>
              <a:gd name="T27" fmla="*/ 224294700 h 262"/>
              <a:gd name="T28" fmla="*/ 206653378 w 115"/>
              <a:gd name="T29" fmla="*/ 211693125 h 262"/>
              <a:gd name="T30" fmla="*/ 194053356 w 115"/>
              <a:gd name="T31" fmla="*/ 219254388 h 262"/>
              <a:gd name="T32" fmla="*/ 206653378 w 115"/>
              <a:gd name="T33" fmla="*/ 171370625 h 262"/>
              <a:gd name="T34" fmla="*/ 229335641 w 115"/>
              <a:gd name="T35" fmla="*/ 163810950 h 262"/>
              <a:gd name="T36" fmla="*/ 229335641 w 115"/>
              <a:gd name="T37" fmla="*/ 115927188 h 262"/>
              <a:gd name="T38" fmla="*/ 254537272 w 115"/>
              <a:gd name="T39" fmla="*/ 90725625 h 262"/>
              <a:gd name="T40" fmla="*/ 65524242 w 115"/>
              <a:gd name="T41" fmla="*/ 0 h 262"/>
              <a:gd name="T42" fmla="*/ 42843567 w 115"/>
              <a:gd name="T43" fmla="*/ 30241875 h 262"/>
              <a:gd name="T44" fmla="*/ 30241958 w 115"/>
              <a:gd name="T45" fmla="*/ 80645000 h 262"/>
              <a:gd name="T46" fmla="*/ 5040326 w 115"/>
              <a:gd name="T47" fmla="*/ 115927188 h 262"/>
              <a:gd name="T48" fmla="*/ 17641936 w 115"/>
              <a:gd name="T49" fmla="*/ 141128750 h 262"/>
              <a:gd name="T50" fmla="*/ 12601610 w 115"/>
              <a:gd name="T51" fmla="*/ 176410938 h 262"/>
              <a:gd name="T52" fmla="*/ 17641936 w 115"/>
              <a:gd name="T53" fmla="*/ 231854375 h 262"/>
              <a:gd name="T54" fmla="*/ 55443589 w 115"/>
              <a:gd name="T55" fmla="*/ 262096250 h 262"/>
              <a:gd name="T56" fmla="*/ 78125851 w 115"/>
              <a:gd name="T57" fmla="*/ 279738138 h 262"/>
              <a:gd name="T58" fmla="*/ 108367809 w 115"/>
              <a:gd name="T59" fmla="*/ 297378438 h 262"/>
              <a:gd name="T60" fmla="*/ 133569441 w 115"/>
              <a:gd name="T61" fmla="*/ 327620313 h 262"/>
              <a:gd name="T62" fmla="*/ 65524242 w 115"/>
              <a:gd name="T63" fmla="*/ 375504075 h 262"/>
              <a:gd name="T64" fmla="*/ 12601610 w 115"/>
              <a:gd name="T65" fmla="*/ 443547500 h 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5" h="262">
                <a:moveTo>
                  <a:pt x="5" y="176"/>
                </a:moveTo>
                <a:lnTo>
                  <a:pt x="0" y="195"/>
                </a:lnTo>
                <a:lnTo>
                  <a:pt x="0" y="200"/>
                </a:lnTo>
                <a:lnTo>
                  <a:pt x="2" y="197"/>
                </a:lnTo>
                <a:lnTo>
                  <a:pt x="7" y="207"/>
                </a:lnTo>
                <a:lnTo>
                  <a:pt x="14" y="214"/>
                </a:lnTo>
                <a:lnTo>
                  <a:pt x="19" y="221"/>
                </a:lnTo>
                <a:lnTo>
                  <a:pt x="38" y="231"/>
                </a:lnTo>
                <a:lnTo>
                  <a:pt x="46" y="233"/>
                </a:lnTo>
                <a:lnTo>
                  <a:pt x="58" y="236"/>
                </a:lnTo>
                <a:lnTo>
                  <a:pt x="63" y="236"/>
                </a:lnTo>
                <a:lnTo>
                  <a:pt x="65" y="250"/>
                </a:lnTo>
                <a:lnTo>
                  <a:pt x="63" y="257"/>
                </a:lnTo>
                <a:lnTo>
                  <a:pt x="70" y="262"/>
                </a:lnTo>
                <a:lnTo>
                  <a:pt x="75" y="255"/>
                </a:lnTo>
                <a:lnTo>
                  <a:pt x="79" y="243"/>
                </a:lnTo>
                <a:lnTo>
                  <a:pt x="79" y="231"/>
                </a:lnTo>
                <a:lnTo>
                  <a:pt x="89" y="217"/>
                </a:lnTo>
                <a:lnTo>
                  <a:pt x="94" y="205"/>
                </a:lnTo>
                <a:lnTo>
                  <a:pt x="96" y="161"/>
                </a:lnTo>
                <a:lnTo>
                  <a:pt x="111" y="173"/>
                </a:lnTo>
                <a:lnTo>
                  <a:pt x="115" y="164"/>
                </a:lnTo>
                <a:lnTo>
                  <a:pt x="115" y="154"/>
                </a:lnTo>
                <a:lnTo>
                  <a:pt x="113" y="118"/>
                </a:lnTo>
                <a:lnTo>
                  <a:pt x="111" y="92"/>
                </a:lnTo>
                <a:lnTo>
                  <a:pt x="103" y="82"/>
                </a:lnTo>
                <a:lnTo>
                  <a:pt x="91" y="84"/>
                </a:lnTo>
                <a:lnTo>
                  <a:pt x="89" y="89"/>
                </a:lnTo>
                <a:lnTo>
                  <a:pt x="84" y="87"/>
                </a:lnTo>
                <a:lnTo>
                  <a:pt x="82" y="84"/>
                </a:lnTo>
                <a:lnTo>
                  <a:pt x="79" y="87"/>
                </a:lnTo>
                <a:lnTo>
                  <a:pt x="77" y="87"/>
                </a:lnTo>
                <a:lnTo>
                  <a:pt x="77" y="82"/>
                </a:lnTo>
                <a:lnTo>
                  <a:pt x="82" y="68"/>
                </a:lnTo>
                <a:lnTo>
                  <a:pt x="87" y="65"/>
                </a:lnTo>
                <a:lnTo>
                  <a:pt x="91" y="65"/>
                </a:lnTo>
                <a:lnTo>
                  <a:pt x="91" y="53"/>
                </a:lnTo>
                <a:lnTo>
                  <a:pt x="91" y="46"/>
                </a:lnTo>
                <a:lnTo>
                  <a:pt x="96" y="41"/>
                </a:lnTo>
                <a:lnTo>
                  <a:pt x="101" y="36"/>
                </a:lnTo>
                <a:lnTo>
                  <a:pt x="96" y="24"/>
                </a:lnTo>
                <a:lnTo>
                  <a:pt x="26" y="0"/>
                </a:lnTo>
                <a:lnTo>
                  <a:pt x="22" y="3"/>
                </a:lnTo>
                <a:lnTo>
                  <a:pt x="17" y="12"/>
                </a:lnTo>
                <a:lnTo>
                  <a:pt x="17" y="17"/>
                </a:lnTo>
                <a:lnTo>
                  <a:pt x="12" y="32"/>
                </a:lnTo>
                <a:lnTo>
                  <a:pt x="2" y="41"/>
                </a:lnTo>
                <a:lnTo>
                  <a:pt x="2" y="46"/>
                </a:lnTo>
                <a:lnTo>
                  <a:pt x="2" y="48"/>
                </a:lnTo>
                <a:lnTo>
                  <a:pt x="7" y="56"/>
                </a:lnTo>
                <a:lnTo>
                  <a:pt x="10" y="65"/>
                </a:lnTo>
                <a:lnTo>
                  <a:pt x="5" y="70"/>
                </a:lnTo>
                <a:lnTo>
                  <a:pt x="5" y="89"/>
                </a:lnTo>
                <a:lnTo>
                  <a:pt x="7" y="92"/>
                </a:lnTo>
                <a:lnTo>
                  <a:pt x="17" y="92"/>
                </a:lnTo>
                <a:lnTo>
                  <a:pt x="22" y="104"/>
                </a:lnTo>
                <a:lnTo>
                  <a:pt x="29" y="108"/>
                </a:lnTo>
                <a:lnTo>
                  <a:pt x="31" y="111"/>
                </a:lnTo>
                <a:lnTo>
                  <a:pt x="38" y="113"/>
                </a:lnTo>
                <a:lnTo>
                  <a:pt x="43" y="118"/>
                </a:lnTo>
                <a:lnTo>
                  <a:pt x="55" y="128"/>
                </a:lnTo>
                <a:lnTo>
                  <a:pt x="53" y="130"/>
                </a:lnTo>
                <a:lnTo>
                  <a:pt x="41" y="137"/>
                </a:lnTo>
                <a:lnTo>
                  <a:pt x="26" y="149"/>
                </a:lnTo>
                <a:lnTo>
                  <a:pt x="24" y="161"/>
                </a:lnTo>
                <a:lnTo>
                  <a:pt x="5" y="176"/>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81" name="Freeform 54">
            <a:extLst>
              <a:ext uri="{FF2B5EF4-FFF2-40B4-BE49-F238E27FC236}">
                <a16:creationId xmlns:a16="http://schemas.microsoft.com/office/drawing/2014/main" id="{1F0320D2-0A18-5755-BC8F-FE368451DDCF}"/>
              </a:ext>
            </a:extLst>
          </p:cNvPr>
          <p:cNvSpPr>
            <a:spLocks/>
          </p:cNvSpPr>
          <p:nvPr/>
        </p:nvSpPr>
        <p:spPr bwMode="auto">
          <a:xfrm>
            <a:off x="10639425" y="2330450"/>
            <a:ext cx="233363" cy="428625"/>
          </a:xfrm>
          <a:custGeom>
            <a:avLst/>
            <a:gdLst>
              <a:gd name="T0" fmla="*/ 0 w 147"/>
              <a:gd name="T1" fmla="*/ 85685313 h 270"/>
              <a:gd name="T2" fmla="*/ 12601602 w 147"/>
              <a:gd name="T3" fmla="*/ 115927188 h 270"/>
              <a:gd name="T4" fmla="*/ 5040323 w 147"/>
              <a:gd name="T5" fmla="*/ 128528763 h 270"/>
              <a:gd name="T6" fmla="*/ 17641925 w 147"/>
              <a:gd name="T7" fmla="*/ 141128750 h 270"/>
              <a:gd name="T8" fmla="*/ 17641925 w 147"/>
              <a:gd name="T9" fmla="*/ 146169063 h 270"/>
              <a:gd name="T10" fmla="*/ 47883865 w 147"/>
              <a:gd name="T11" fmla="*/ 224294700 h 270"/>
              <a:gd name="T12" fmla="*/ 60483880 w 147"/>
              <a:gd name="T13" fmla="*/ 284778450 h 270"/>
              <a:gd name="T14" fmla="*/ 47883865 w 147"/>
              <a:gd name="T15" fmla="*/ 309980013 h 270"/>
              <a:gd name="T16" fmla="*/ 47883865 w 147"/>
              <a:gd name="T17" fmla="*/ 340221888 h 270"/>
              <a:gd name="T18" fmla="*/ 85685496 w 147"/>
              <a:gd name="T19" fmla="*/ 418345938 h 270"/>
              <a:gd name="T20" fmla="*/ 78125805 w 147"/>
              <a:gd name="T21" fmla="*/ 448587813 h 270"/>
              <a:gd name="T22" fmla="*/ 85685496 w 147"/>
              <a:gd name="T23" fmla="*/ 461189388 h 270"/>
              <a:gd name="T24" fmla="*/ 90725819 w 147"/>
              <a:gd name="T25" fmla="*/ 461189388 h 270"/>
              <a:gd name="T26" fmla="*/ 85685496 w 147"/>
              <a:gd name="T27" fmla="*/ 448587813 h 270"/>
              <a:gd name="T28" fmla="*/ 98287098 w 147"/>
              <a:gd name="T29" fmla="*/ 448587813 h 270"/>
              <a:gd name="T30" fmla="*/ 120967759 w 147"/>
              <a:gd name="T31" fmla="*/ 486390950 h 270"/>
              <a:gd name="T32" fmla="*/ 133569361 w 147"/>
              <a:gd name="T33" fmla="*/ 551915013 h 270"/>
              <a:gd name="T34" fmla="*/ 133569361 w 147"/>
              <a:gd name="T35" fmla="*/ 589716563 h 270"/>
              <a:gd name="T36" fmla="*/ 146169376 w 147"/>
              <a:gd name="T37" fmla="*/ 637600325 h 270"/>
              <a:gd name="T38" fmla="*/ 168851624 w 147"/>
              <a:gd name="T39" fmla="*/ 680442188 h 270"/>
              <a:gd name="T40" fmla="*/ 315021000 w 147"/>
              <a:gd name="T41" fmla="*/ 650200313 h 270"/>
              <a:gd name="T42" fmla="*/ 309980677 w 147"/>
              <a:gd name="T43" fmla="*/ 630039063 h 270"/>
              <a:gd name="T44" fmla="*/ 289819383 w 147"/>
              <a:gd name="T45" fmla="*/ 612398763 h 270"/>
              <a:gd name="T46" fmla="*/ 297379075 w 147"/>
              <a:gd name="T47" fmla="*/ 589716563 h 270"/>
              <a:gd name="T48" fmla="*/ 302419398 w 147"/>
              <a:gd name="T49" fmla="*/ 577116575 h 270"/>
              <a:gd name="T50" fmla="*/ 289819383 w 147"/>
              <a:gd name="T51" fmla="*/ 551915013 h 270"/>
              <a:gd name="T52" fmla="*/ 284779060 w 147"/>
              <a:gd name="T53" fmla="*/ 443547500 h 270"/>
              <a:gd name="T54" fmla="*/ 284779060 w 147"/>
              <a:gd name="T55" fmla="*/ 405745950 h 270"/>
              <a:gd name="T56" fmla="*/ 297379075 w 147"/>
              <a:gd name="T57" fmla="*/ 345262200 h 270"/>
              <a:gd name="T58" fmla="*/ 309980677 w 147"/>
              <a:gd name="T59" fmla="*/ 304939700 h 270"/>
              <a:gd name="T60" fmla="*/ 309980677 w 147"/>
              <a:gd name="T61" fmla="*/ 274697825 h 270"/>
              <a:gd name="T62" fmla="*/ 297379075 w 147"/>
              <a:gd name="T63" fmla="*/ 249496263 h 270"/>
              <a:gd name="T64" fmla="*/ 297379075 w 147"/>
              <a:gd name="T65" fmla="*/ 224294700 h 270"/>
              <a:gd name="T66" fmla="*/ 309980677 w 147"/>
              <a:gd name="T67" fmla="*/ 206652813 h 270"/>
              <a:gd name="T68" fmla="*/ 350303263 w 147"/>
              <a:gd name="T69" fmla="*/ 171370625 h 270"/>
              <a:gd name="T70" fmla="*/ 370464556 w 147"/>
              <a:gd name="T71" fmla="*/ 115927188 h 270"/>
              <a:gd name="T72" fmla="*/ 350303263 w 147"/>
              <a:gd name="T73" fmla="*/ 80645000 h 270"/>
              <a:gd name="T74" fmla="*/ 345262940 w 147"/>
              <a:gd name="T75" fmla="*/ 60483750 h 270"/>
              <a:gd name="T76" fmla="*/ 350303263 w 147"/>
              <a:gd name="T77" fmla="*/ 55443438 h 270"/>
              <a:gd name="T78" fmla="*/ 350303263 w 147"/>
              <a:gd name="T79" fmla="*/ 42843450 h 270"/>
              <a:gd name="T80" fmla="*/ 345262940 w 147"/>
              <a:gd name="T81" fmla="*/ 0 h 270"/>
              <a:gd name="T82" fmla="*/ 0 w 147"/>
              <a:gd name="T83" fmla="*/ 85685313 h 270"/>
              <a:gd name="T84" fmla="*/ 0 w 147"/>
              <a:gd name="T85" fmla="*/ 85685313 h 2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7" h="270">
                <a:moveTo>
                  <a:pt x="0" y="34"/>
                </a:moveTo>
                <a:lnTo>
                  <a:pt x="5" y="46"/>
                </a:lnTo>
                <a:lnTo>
                  <a:pt x="2" y="51"/>
                </a:lnTo>
                <a:lnTo>
                  <a:pt x="7" y="56"/>
                </a:lnTo>
                <a:lnTo>
                  <a:pt x="7" y="58"/>
                </a:lnTo>
                <a:lnTo>
                  <a:pt x="19" y="89"/>
                </a:lnTo>
                <a:lnTo>
                  <a:pt x="24" y="113"/>
                </a:lnTo>
                <a:lnTo>
                  <a:pt x="19" y="123"/>
                </a:lnTo>
                <a:lnTo>
                  <a:pt x="19" y="135"/>
                </a:lnTo>
                <a:lnTo>
                  <a:pt x="34" y="166"/>
                </a:lnTo>
                <a:lnTo>
                  <a:pt x="31" y="178"/>
                </a:lnTo>
                <a:lnTo>
                  <a:pt x="34" y="183"/>
                </a:lnTo>
                <a:lnTo>
                  <a:pt x="36" y="183"/>
                </a:lnTo>
                <a:lnTo>
                  <a:pt x="34" y="178"/>
                </a:lnTo>
                <a:lnTo>
                  <a:pt x="39" y="178"/>
                </a:lnTo>
                <a:lnTo>
                  <a:pt x="48" y="193"/>
                </a:lnTo>
                <a:lnTo>
                  <a:pt x="53" y="219"/>
                </a:lnTo>
                <a:lnTo>
                  <a:pt x="53" y="234"/>
                </a:lnTo>
                <a:lnTo>
                  <a:pt x="58" y="253"/>
                </a:lnTo>
                <a:lnTo>
                  <a:pt x="67" y="270"/>
                </a:lnTo>
                <a:lnTo>
                  <a:pt x="125" y="258"/>
                </a:lnTo>
                <a:lnTo>
                  <a:pt x="123" y="250"/>
                </a:lnTo>
                <a:lnTo>
                  <a:pt x="115" y="243"/>
                </a:lnTo>
                <a:lnTo>
                  <a:pt x="118" y="234"/>
                </a:lnTo>
                <a:lnTo>
                  <a:pt x="120" y="229"/>
                </a:lnTo>
                <a:lnTo>
                  <a:pt x="115" y="219"/>
                </a:lnTo>
                <a:lnTo>
                  <a:pt x="113" y="176"/>
                </a:lnTo>
                <a:lnTo>
                  <a:pt x="113" y="161"/>
                </a:lnTo>
                <a:lnTo>
                  <a:pt x="118" y="137"/>
                </a:lnTo>
                <a:lnTo>
                  <a:pt x="123" y="121"/>
                </a:lnTo>
                <a:lnTo>
                  <a:pt x="123" y="109"/>
                </a:lnTo>
                <a:lnTo>
                  <a:pt x="118" y="99"/>
                </a:lnTo>
                <a:lnTo>
                  <a:pt x="118" y="89"/>
                </a:lnTo>
                <a:lnTo>
                  <a:pt x="123" y="82"/>
                </a:lnTo>
                <a:lnTo>
                  <a:pt x="139" y="68"/>
                </a:lnTo>
                <a:lnTo>
                  <a:pt x="147" y="46"/>
                </a:lnTo>
                <a:lnTo>
                  <a:pt x="139" y="32"/>
                </a:lnTo>
                <a:lnTo>
                  <a:pt x="137" y="24"/>
                </a:lnTo>
                <a:lnTo>
                  <a:pt x="139" y="22"/>
                </a:lnTo>
                <a:lnTo>
                  <a:pt x="139" y="17"/>
                </a:lnTo>
                <a:lnTo>
                  <a:pt x="137" y="0"/>
                </a:lnTo>
                <a:lnTo>
                  <a:pt x="0" y="34"/>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82" name="Freeform 55">
            <a:extLst>
              <a:ext uri="{FF2B5EF4-FFF2-40B4-BE49-F238E27FC236}">
                <a16:creationId xmlns:a16="http://schemas.microsoft.com/office/drawing/2014/main" id="{1B3967F2-849C-EE4B-5EEE-3A4432C96BBE}"/>
              </a:ext>
            </a:extLst>
          </p:cNvPr>
          <p:cNvSpPr>
            <a:spLocks/>
          </p:cNvSpPr>
          <p:nvPr/>
        </p:nvSpPr>
        <p:spPr bwMode="auto">
          <a:xfrm>
            <a:off x="10818813" y="2270125"/>
            <a:ext cx="217487" cy="469900"/>
          </a:xfrm>
          <a:custGeom>
            <a:avLst/>
            <a:gdLst>
              <a:gd name="T0" fmla="*/ 337700161 w 137"/>
              <a:gd name="T1" fmla="*/ 624998750 h 296"/>
              <a:gd name="T2" fmla="*/ 327619559 w 137"/>
              <a:gd name="T3" fmla="*/ 617439075 h 296"/>
              <a:gd name="T4" fmla="*/ 307458356 w 137"/>
              <a:gd name="T5" fmla="*/ 624998750 h 296"/>
              <a:gd name="T6" fmla="*/ 297377754 w 137"/>
              <a:gd name="T7" fmla="*/ 655240625 h 296"/>
              <a:gd name="T8" fmla="*/ 277216550 w 137"/>
              <a:gd name="T9" fmla="*/ 660280938 h 296"/>
              <a:gd name="T10" fmla="*/ 277216550 w 137"/>
              <a:gd name="T11" fmla="*/ 672882513 h 296"/>
              <a:gd name="T12" fmla="*/ 277216550 w 137"/>
              <a:gd name="T13" fmla="*/ 677922825 h 296"/>
              <a:gd name="T14" fmla="*/ 267135948 w 137"/>
              <a:gd name="T15" fmla="*/ 672882513 h 296"/>
              <a:gd name="T16" fmla="*/ 259576291 w 137"/>
              <a:gd name="T17" fmla="*/ 677922825 h 296"/>
              <a:gd name="T18" fmla="*/ 259576291 w 137"/>
              <a:gd name="T19" fmla="*/ 690522813 h 296"/>
              <a:gd name="T20" fmla="*/ 30241805 w 137"/>
              <a:gd name="T21" fmla="*/ 745966250 h 296"/>
              <a:gd name="T22" fmla="*/ 25201505 w 137"/>
              <a:gd name="T23" fmla="*/ 725805000 h 296"/>
              <a:gd name="T24" fmla="*/ 5040301 w 137"/>
              <a:gd name="T25" fmla="*/ 708164700 h 296"/>
              <a:gd name="T26" fmla="*/ 12601546 w 137"/>
              <a:gd name="T27" fmla="*/ 685482500 h 296"/>
              <a:gd name="T28" fmla="*/ 17641847 w 137"/>
              <a:gd name="T29" fmla="*/ 672882513 h 296"/>
              <a:gd name="T30" fmla="*/ 5040301 w 137"/>
              <a:gd name="T31" fmla="*/ 647680950 h 296"/>
              <a:gd name="T32" fmla="*/ 0 w 137"/>
              <a:gd name="T33" fmla="*/ 539313438 h 296"/>
              <a:gd name="T34" fmla="*/ 0 w 137"/>
              <a:gd name="T35" fmla="*/ 501511888 h 296"/>
              <a:gd name="T36" fmla="*/ 12601546 w 137"/>
              <a:gd name="T37" fmla="*/ 441028138 h 296"/>
              <a:gd name="T38" fmla="*/ 25201505 w 137"/>
              <a:gd name="T39" fmla="*/ 400705638 h 296"/>
              <a:gd name="T40" fmla="*/ 25201505 w 137"/>
              <a:gd name="T41" fmla="*/ 370463763 h 296"/>
              <a:gd name="T42" fmla="*/ 12601546 w 137"/>
              <a:gd name="T43" fmla="*/ 345262200 h 296"/>
              <a:gd name="T44" fmla="*/ 12601546 w 137"/>
              <a:gd name="T45" fmla="*/ 320060638 h 296"/>
              <a:gd name="T46" fmla="*/ 25201505 w 137"/>
              <a:gd name="T47" fmla="*/ 302418750 h 296"/>
              <a:gd name="T48" fmla="*/ 65523912 w 137"/>
              <a:gd name="T49" fmla="*/ 267136563 h 296"/>
              <a:gd name="T50" fmla="*/ 85685116 w 137"/>
              <a:gd name="T51" fmla="*/ 211693125 h 296"/>
              <a:gd name="T52" fmla="*/ 65523912 w 137"/>
              <a:gd name="T53" fmla="*/ 176410938 h 296"/>
              <a:gd name="T54" fmla="*/ 60483611 w 137"/>
              <a:gd name="T55" fmla="*/ 156249688 h 296"/>
              <a:gd name="T56" fmla="*/ 65523912 w 137"/>
              <a:gd name="T57" fmla="*/ 151209375 h 296"/>
              <a:gd name="T58" fmla="*/ 65523912 w 137"/>
              <a:gd name="T59" fmla="*/ 138609388 h 296"/>
              <a:gd name="T60" fmla="*/ 60483611 w 137"/>
              <a:gd name="T61" fmla="*/ 95765938 h 296"/>
              <a:gd name="T62" fmla="*/ 65523912 w 137"/>
              <a:gd name="T63" fmla="*/ 47883763 h 296"/>
              <a:gd name="T64" fmla="*/ 55443310 w 137"/>
              <a:gd name="T65" fmla="*/ 30241875 h 296"/>
              <a:gd name="T66" fmla="*/ 60483611 w 137"/>
              <a:gd name="T67" fmla="*/ 25201563 h 296"/>
              <a:gd name="T68" fmla="*/ 73085157 w 137"/>
              <a:gd name="T69" fmla="*/ 25201563 h 296"/>
              <a:gd name="T70" fmla="*/ 78125458 w 137"/>
              <a:gd name="T71" fmla="*/ 5040313 h 296"/>
              <a:gd name="T72" fmla="*/ 90725416 w 137"/>
              <a:gd name="T73" fmla="*/ 12601575 h 296"/>
              <a:gd name="T74" fmla="*/ 108367263 w 137"/>
              <a:gd name="T75" fmla="*/ 5040313 h 296"/>
              <a:gd name="T76" fmla="*/ 115926921 w 137"/>
              <a:gd name="T77" fmla="*/ 0 h 296"/>
              <a:gd name="T78" fmla="*/ 267135948 w 137"/>
              <a:gd name="T79" fmla="*/ 453628125 h 296"/>
              <a:gd name="T80" fmla="*/ 272176249 w 137"/>
              <a:gd name="T81" fmla="*/ 461189388 h 296"/>
              <a:gd name="T82" fmla="*/ 267135948 w 137"/>
              <a:gd name="T83" fmla="*/ 483870000 h 296"/>
              <a:gd name="T84" fmla="*/ 272176249 w 137"/>
              <a:gd name="T85" fmla="*/ 491431263 h 296"/>
              <a:gd name="T86" fmla="*/ 307458356 w 137"/>
              <a:gd name="T87" fmla="*/ 521673138 h 296"/>
              <a:gd name="T88" fmla="*/ 315019601 w 137"/>
              <a:gd name="T89" fmla="*/ 521673138 h 296"/>
              <a:gd name="T90" fmla="*/ 320059902 w 137"/>
              <a:gd name="T91" fmla="*/ 539313438 h 296"/>
              <a:gd name="T92" fmla="*/ 320059902 w 137"/>
              <a:gd name="T93" fmla="*/ 544353750 h 296"/>
              <a:gd name="T94" fmla="*/ 345261406 w 137"/>
              <a:gd name="T95" fmla="*/ 582156888 h 296"/>
              <a:gd name="T96" fmla="*/ 337700161 w 137"/>
              <a:gd name="T97" fmla="*/ 587197200 h 296"/>
              <a:gd name="T98" fmla="*/ 337700161 w 137"/>
              <a:gd name="T99" fmla="*/ 612398763 h 296"/>
              <a:gd name="T100" fmla="*/ 337700161 w 137"/>
              <a:gd name="T101" fmla="*/ 624998750 h 2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7" h="296">
                <a:moveTo>
                  <a:pt x="134" y="248"/>
                </a:moveTo>
                <a:lnTo>
                  <a:pt x="130" y="245"/>
                </a:lnTo>
                <a:lnTo>
                  <a:pt x="122" y="248"/>
                </a:lnTo>
                <a:lnTo>
                  <a:pt x="118" y="260"/>
                </a:lnTo>
                <a:lnTo>
                  <a:pt x="110" y="262"/>
                </a:lnTo>
                <a:lnTo>
                  <a:pt x="110" y="267"/>
                </a:lnTo>
                <a:lnTo>
                  <a:pt x="110" y="269"/>
                </a:lnTo>
                <a:lnTo>
                  <a:pt x="106" y="267"/>
                </a:lnTo>
                <a:lnTo>
                  <a:pt x="103" y="269"/>
                </a:lnTo>
                <a:lnTo>
                  <a:pt x="103" y="274"/>
                </a:lnTo>
                <a:lnTo>
                  <a:pt x="12" y="296"/>
                </a:lnTo>
                <a:lnTo>
                  <a:pt x="10" y="288"/>
                </a:lnTo>
                <a:lnTo>
                  <a:pt x="2" y="281"/>
                </a:lnTo>
                <a:lnTo>
                  <a:pt x="5" y="272"/>
                </a:lnTo>
                <a:lnTo>
                  <a:pt x="7" y="267"/>
                </a:lnTo>
                <a:lnTo>
                  <a:pt x="2" y="257"/>
                </a:lnTo>
                <a:lnTo>
                  <a:pt x="0" y="214"/>
                </a:lnTo>
                <a:lnTo>
                  <a:pt x="0" y="199"/>
                </a:lnTo>
                <a:lnTo>
                  <a:pt x="5" y="175"/>
                </a:lnTo>
                <a:lnTo>
                  <a:pt x="10" y="159"/>
                </a:lnTo>
                <a:lnTo>
                  <a:pt x="10" y="147"/>
                </a:lnTo>
                <a:lnTo>
                  <a:pt x="5" y="137"/>
                </a:lnTo>
                <a:lnTo>
                  <a:pt x="5" y="127"/>
                </a:lnTo>
                <a:lnTo>
                  <a:pt x="10" y="120"/>
                </a:lnTo>
                <a:lnTo>
                  <a:pt x="26" y="106"/>
                </a:lnTo>
                <a:lnTo>
                  <a:pt x="34" y="84"/>
                </a:lnTo>
                <a:lnTo>
                  <a:pt x="26" y="70"/>
                </a:lnTo>
                <a:lnTo>
                  <a:pt x="24" y="62"/>
                </a:lnTo>
                <a:lnTo>
                  <a:pt x="26" y="60"/>
                </a:lnTo>
                <a:lnTo>
                  <a:pt x="26" y="55"/>
                </a:lnTo>
                <a:lnTo>
                  <a:pt x="24" y="38"/>
                </a:lnTo>
                <a:lnTo>
                  <a:pt x="26" y="19"/>
                </a:lnTo>
                <a:lnTo>
                  <a:pt x="22" y="12"/>
                </a:lnTo>
                <a:lnTo>
                  <a:pt x="24" y="10"/>
                </a:lnTo>
                <a:lnTo>
                  <a:pt x="29" y="10"/>
                </a:lnTo>
                <a:lnTo>
                  <a:pt x="31" y="2"/>
                </a:lnTo>
                <a:lnTo>
                  <a:pt x="36" y="5"/>
                </a:lnTo>
                <a:lnTo>
                  <a:pt x="43" y="2"/>
                </a:lnTo>
                <a:lnTo>
                  <a:pt x="46" y="0"/>
                </a:lnTo>
                <a:lnTo>
                  <a:pt x="106" y="180"/>
                </a:lnTo>
                <a:lnTo>
                  <a:pt x="108" y="183"/>
                </a:lnTo>
                <a:lnTo>
                  <a:pt x="106" y="192"/>
                </a:lnTo>
                <a:lnTo>
                  <a:pt x="108" y="195"/>
                </a:lnTo>
                <a:lnTo>
                  <a:pt x="122" y="207"/>
                </a:lnTo>
                <a:lnTo>
                  <a:pt x="125" y="207"/>
                </a:lnTo>
                <a:lnTo>
                  <a:pt x="127" y="214"/>
                </a:lnTo>
                <a:lnTo>
                  <a:pt x="127" y="216"/>
                </a:lnTo>
                <a:lnTo>
                  <a:pt x="137" y="231"/>
                </a:lnTo>
                <a:lnTo>
                  <a:pt x="134" y="233"/>
                </a:lnTo>
                <a:lnTo>
                  <a:pt x="134" y="243"/>
                </a:lnTo>
                <a:lnTo>
                  <a:pt x="134" y="248"/>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83" name="Freeform 56">
            <a:extLst>
              <a:ext uri="{FF2B5EF4-FFF2-40B4-BE49-F238E27FC236}">
                <a16:creationId xmlns:a16="http://schemas.microsoft.com/office/drawing/2014/main" id="{C0D86925-7D26-4AEB-7B89-F8D0733911E4}"/>
              </a:ext>
            </a:extLst>
          </p:cNvPr>
          <p:cNvSpPr>
            <a:spLocks/>
          </p:cNvSpPr>
          <p:nvPr/>
        </p:nvSpPr>
        <p:spPr bwMode="auto">
          <a:xfrm>
            <a:off x="10544175" y="3303588"/>
            <a:ext cx="149225" cy="241300"/>
          </a:xfrm>
          <a:custGeom>
            <a:avLst/>
            <a:gdLst>
              <a:gd name="T0" fmla="*/ 236894688 w 94"/>
              <a:gd name="T1" fmla="*/ 352821875 h 152"/>
              <a:gd name="T2" fmla="*/ 229335013 w 94"/>
              <a:gd name="T3" fmla="*/ 327620313 h 152"/>
              <a:gd name="T4" fmla="*/ 219254388 w 94"/>
              <a:gd name="T5" fmla="*/ 284778450 h 152"/>
              <a:gd name="T6" fmla="*/ 194052825 w 94"/>
              <a:gd name="T7" fmla="*/ 262096250 h 152"/>
              <a:gd name="T8" fmla="*/ 151209375 w 94"/>
              <a:gd name="T9" fmla="*/ 236894688 h 152"/>
              <a:gd name="T10" fmla="*/ 138609388 w 94"/>
              <a:gd name="T11" fmla="*/ 219254388 h 152"/>
              <a:gd name="T12" fmla="*/ 133569075 w 94"/>
              <a:gd name="T13" fmla="*/ 201612500 h 152"/>
              <a:gd name="T14" fmla="*/ 103327200 w 94"/>
              <a:gd name="T15" fmla="*/ 151209375 h 152"/>
              <a:gd name="T16" fmla="*/ 90725625 w 94"/>
              <a:gd name="T17" fmla="*/ 128528763 h 152"/>
              <a:gd name="T18" fmla="*/ 65524063 w 94"/>
              <a:gd name="T19" fmla="*/ 103327200 h 152"/>
              <a:gd name="T20" fmla="*/ 60483750 w 94"/>
              <a:gd name="T21" fmla="*/ 85685313 h 152"/>
              <a:gd name="T22" fmla="*/ 55443438 w 94"/>
              <a:gd name="T23" fmla="*/ 68045013 h 152"/>
              <a:gd name="T24" fmla="*/ 60483750 w 94"/>
              <a:gd name="T25" fmla="*/ 68045013 h 152"/>
              <a:gd name="T26" fmla="*/ 60483750 w 94"/>
              <a:gd name="T27" fmla="*/ 55443438 h 152"/>
              <a:gd name="T28" fmla="*/ 73085325 w 94"/>
              <a:gd name="T29" fmla="*/ 7561263 h 152"/>
              <a:gd name="T30" fmla="*/ 55443438 w 94"/>
              <a:gd name="T31" fmla="*/ 0 h 152"/>
              <a:gd name="T32" fmla="*/ 30241875 w 94"/>
              <a:gd name="T33" fmla="*/ 7561263 h 152"/>
              <a:gd name="T34" fmla="*/ 12601575 w 94"/>
              <a:gd name="T35" fmla="*/ 25201563 h 152"/>
              <a:gd name="T36" fmla="*/ 12601575 w 94"/>
              <a:gd name="T37" fmla="*/ 42843450 h 152"/>
              <a:gd name="T38" fmla="*/ 0 w 94"/>
              <a:gd name="T39" fmla="*/ 42843450 h 152"/>
              <a:gd name="T40" fmla="*/ 0 w 94"/>
              <a:gd name="T41" fmla="*/ 50403125 h 152"/>
              <a:gd name="T42" fmla="*/ 103327200 w 94"/>
              <a:gd name="T43" fmla="*/ 383063750 h 152"/>
              <a:gd name="T44" fmla="*/ 236894688 w 94"/>
              <a:gd name="T45" fmla="*/ 352821875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 h="152">
                <a:moveTo>
                  <a:pt x="94" y="140"/>
                </a:moveTo>
                <a:lnTo>
                  <a:pt x="91" y="130"/>
                </a:lnTo>
                <a:lnTo>
                  <a:pt x="87" y="113"/>
                </a:lnTo>
                <a:lnTo>
                  <a:pt x="77" y="104"/>
                </a:lnTo>
                <a:lnTo>
                  <a:pt x="60" y="94"/>
                </a:lnTo>
                <a:lnTo>
                  <a:pt x="55" y="87"/>
                </a:lnTo>
                <a:lnTo>
                  <a:pt x="53" y="80"/>
                </a:lnTo>
                <a:lnTo>
                  <a:pt x="41" y="60"/>
                </a:lnTo>
                <a:lnTo>
                  <a:pt x="36" y="51"/>
                </a:lnTo>
                <a:lnTo>
                  <a:pt x="26" y="41"/>
                </a:lnTo>
                <a:lnTo>
                  <a:pt x="24" y="34"/>
                </a:lnTo>
                <a:lnTo>
                  <a:pt x="22" y="27"/>
                </a:lnTo>
                <a:lnTo>
                  <a:pt x="24" y="27"/>
                </a:lnTo>
                <a:lnTo>
                  <a:pt x="24" y="22"/>
                </a:lnTo>
                <a:lnTo>
                  <a:pt x="29" y="3"/>
                </a:lnTo>
                <a:lnTo>
                  <a:pt x="22" y="0"/>
                </a:lnTo>
                <a:lnTo>
                  <a:pt x="12" y="3"/>
                </a:lnTo>
                <a:lnTo>
                  <a:pt x="5" y="10"/>
                </a:lnTo>
                <a:lnTo>
                  <a:pt x="5" y="17"/>
                </a:lnTo>
                <a:lnTo>
                  <a:pt x="0" y="17"/>
                </a:lnTo>
                <a:lnTo>
                  <a:pt x="0" y="20"/>
                </a:lnTo>
                <a:lnTo>
                  <a:pt x="41" y="152"/>
                </a:lnTo>
                <a:lnTo>
                  <a:pt x="94" y="14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84" name="Freeform 57">
            <a:extLst>
              <a:ext uri="{FF2B5EF4-FFF2-40B4-BE49-F238E27FC236}">
                <a16:creationId xmlns:a16="http://schemas.microsoft.com/office/drawing/2014/main" id="{AD947606-9144-4167-48BC-F4A3BB55CD50}"/>
              </a:ext>
            </a:extLst>
          </p:cNvPr>
          <p:cNvSpPr>
            <a:spLocks/>
          </p:cNvSpPr>
          <p:nvPr/>
        </p:nvSpPr>
        <p:spPr bwMode="auto">
          <a:xfrm>
            <a:off x="10394950" y="3490913"/>
            <a:ext cx="46038" cy="53975"/>
          </a:xfrm>
          <a:custGeom>
            <a:avLst/>
            <a:gdLst>
              <a:gd name="T0" fmla="*/ 0 w 29"/>
              <a:gd name="T1" fmla="*/ 30241875 h 34"/>
              <a:gd name="T2" fmla="*/ 37803548 w 29"/>
              <a:gd name="T3" fmla="*/ 0 h 34"/>
              <a:gd name="T4" fmla="*/ 73086119 w 29"/>
              <a:gd name="T5" fmla="*/ 55443438 h 34"/>
              <a:gd name="T6" fmla="*/ 30242203 w 29"/>
              <a:gd name="T7" fmla="*/ 85685313 h 34"/>
              <a:gd name="T8" fmla="*/ 0 w 29"/>
              <a:gd name="T9" fmla="*/ 30241875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4">
                <a:moveTo>
                  <a:pt x="0" y="12"/>
                </a:moveTo>
                <a:lnTo>
                  <a:pt x="15" y="0"/>
                </a:lnTo>
                <a:lnTo>
                  <a:pt x="29" y="22"/>
                </a:lnTo>
                <a:lnTo>
                  <a:pt x="12" y="34"/>
                </a:lnTo>
                <a:lnTo>
                  <a:pt x="0" y="12"/>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0885" name="Freeform 31">
            <a:extLst>
              <a:ext uri="{FF2B5EF4-FFF2-40B4-BE49-F238E27FC236}">
                <a16:creationId xmlns:a16="http://schemas.microsoft.com/office/drawing/2014/main" id="{0E26B204-7160-8AC6-EF0E-2D4C428C0E31}"/>
              </a:ext>
            </a:extLst>
          </p:cNvPr>
          <p:cNvSpPr>
            <a:spLocks/>
          </p:cNvSpPr>
          <p:nvPr/>
        </p:nvSpPr>
        <p:spPr bwMode="auto">
          <a:xfrm>
            <a:off x="10895013" y="1836738"/>
            <a:ext cx="495300" cy="793750"/>
          </a:xfrm>
          <a:custGeom>
            <a:avLst/>
            <a:gdLst>
              <a:gd name="T0" fmla="*/ 151209375 w 312"/>
              <a:gd name="T1" fmla="*/ 1131550950 h 500"/>
              <a:gd name="T2" fmla="*/ 151209375 w 312"/>
              <a:gd name="T3" fmla="*/ 1161792825 h 500"/>
              <a:gd name="T4" fmla="*/ 191531875 w 312"/>
              <a:gd name="T5" fmla="*/ 1199594375 h 500"/>
              <a:gd name="T6" fmla="*/ 204133450 w 312"/>
              <a:gd name="T7" fmla="*/ 1217236263 h 500"/>
              <a:gd name="T8" fmla="*/ 229335013 w 312"/>
              <a:gd name="T9" fmla="*/ 1260078125 h 500"/>
              <a:gd name="T10" fmla="*/ 234375325 w 312"/>
              <a:gd name="T11" fmla="*/ 1222276575 h 500"/>
              <a:gd name="T12" fmla="*/ 259576888 w 312"/>
              <a:gd name="T13" fmla="*/ 1156752513 h 500"/>
              <a:gd name="T14" fmla="*/ 289818763 w 312"/>
              <a:gd name="T15" fmla="*/ 1088707500 h 500"/>
              <a:gd name="T16" fmla="*/ 277217188 w 312"/>
              <a:gd name="T17" fmla="*/ 1071067200 h 500"/>
              <a:gd name="T18" fmla="*/ 320060638 w 312"/>
              <a:gd name="T19" fmla="*/ 992941563 h 500"/>
              <a:gd name="T20" fmla="*/ 337700938 w 312"/>
              <a:gd name="T21" fmla="*/ 1023183438 h 500"/>
              <a:gd name="T22" fmla="*/ 350302513 w 312"/>
              <a:gd name="T23" fmla="*/ 1023183438 h 500"/>
              <a:gd name="T24" fmla="*/ 355342825 w 312"/>
              <a:gd name="T25" fmla="*/ 987901250 h 500"/>
              <a:gd name="T26" fmla="*/ 410786263 w 312"/>
              <a:gd name="T27" fmla="*/ 962699688 h 500"/>
              <a:gd name="T28" fmla="*/ 415826575 w 312"/>
              <a:gd name="T29" fmla="*/ 937498125 h 500"/>
              <a:gd name="T30" fmla="*/ 446068450 w 312"/>
              <a:gd name="T31" fmla="*/ 932457813 h 500"/>
              <a:gd name="T32" fmla="*/ 466229700 w 312"/>
              <a:gd name="T33" fmla="*/ 889615950 h 500"/>
              <a:gd name="T34" fmla="*/ 483870000 w 312"/>
              <a:gd name="T35" fmla="*/ 834172513 h 500"/>
              <a:gd name="T36" fmla="*/ 496471575 w 312"/>
              <a:gd name="T37" fmla="*/ 816530625 h 500"/>
              <a:gd name="T38" fmla="*/ 536794075 w 312"/>
              <a:gd name="T39" fmla="*/ 816530625 h 500"/>
              <a:gd name="T40" fmla="*/ 556955325 w 312"/>
              <a:gd name="T41" fmla="*/ 773688763 h 500"/>
              <a:gd name="T42" fmla="*/ 579635938 w 312"/>
              <a:gd name="T43" fmla="*/ 743446888 h 500"/>
              <a:gd name="T44" fmla="*/ 635079375 w 312"/>
              <a:gd name="T45" fmla="*/ 768648450 h 500"/>
              <a:gd name="T46" fmla="*/ 688003450 w 312"/>
              <a:gd name="T47" fmla="*/ 703124388 h 500"/>
              <a:gd name="T48" fmla="*/ 738406575 w 312"/>
              <a:gd name="T49" fmla="*/ 647680950 h 500"/>
              <a:gd name="T50" fmla="*/ 756046875 w 312"/>
              <a:gd name="T51" fmla="*/ 642640638 h 500"/>
              <a:gd name="T52" fmla="*/ 786288750 w 312"/>
              <a:gd name="T53" fmla="*/ 604837500 h 500"/>
              <a:gd name="T54" fmla="*/ 761087188 w 312"/>
              <a:gd name="T55" fmla="*/ 582156888 h 500"/>
              <a:gd name="T56" fmla="*/ 748487200 w 312"/>
              <a:gd name="T57" fmla="*/ 582156888 h 500"/>
              <a:gd name="T58" fmla="*/ 761087188 w 312"/>
              <a:gd name="T59" fmla="*/ 556955325 h 500"/>
              <a:gd name="T60" fmla="*/ 748487200 w 312"/>
              <a:gd name="T61" fmla="*/ 509071563 h 500"/>
              <a:gd name="T62" fmla="*/ 713205013 w 312"/>
              <a:gd name="T63" fmla="*/ 501511888 h 500"/>
              <a:gd name="T64" fmla="*/ 688003450 w 312"/>
              <a:gd name="T65" fmla="*/ 514111875 h 500"/>
              <a:gd name="T66" fmla="*/ 652721263 w 312"/>
              <a:gd name="T67" fmla="*/ 435987825 h 500"/>
              <a:gd name="T68" fmla="*/ 657761575 w 312"/>
              <a:gd name="T69" fmla="*/ 418345938 h 500"/>
              <a:gd name="T70" fmla="*/ 635079375 w 312"/>
              <a:gd name="T71" fmla="*/ 410786263 h 500"/>
              <a:gd name="T72" fmla="*/ 604837500 w 312"/>
              <a:gd name="T73" fmla="*/ 405745950 h 500"/>
              <a:gd name="T74" fmla="*/ 574595625 w 312"/>
              <a:gd name="T75" fmla="*/ 398184688 h 500"/>
              <a:gd name="T76" fmla="*/ 561995638 w 312"/>
              <a:gd name="T77" fmla="*/ 345262200 h 500"/>
              <a:gd name="T78" fmla="*/ 385584700 w 312"/>
              <a:gd name="T79" fmla="*/ 0 h 500"/>
              <a:gd name="T80" fmla="*/ 342741250 w 312"/>
              <a:gd name="T81" fmla="*/ 0 h 500"/>
              <a:gd name="T82" fmla="*/ 332660625 w 312"/>
              <a:gd name="T83" fmla="*/ 22682200 h 500"/>
              <a:gd name="T84" fmla="*/ 289818763 w 312"/>
              <a:gd name="T85" fmla="*/ 42843450 h 500"/>
              <a:gd name="T86" fmla="*/ 234375325 w 312"/>
              <a:gd name="T87" fmla="*/ 78125638 h 500"/>
              <a:gd name="T88" fmla="*/ 221773750 w 312"/>
              <a:gd name="T89" fmla="*/ 30241875 h 500"/>
              <a:gd name="T90" fmla="*/ 199093138 w 312"/>
              <a:gd name="T91" fmla="*/ 17641888 h 500"/>
              <a:gd name="T92" fmla="*/ 100806250 w 312"/>
              <a:gd name="T93" fmla="*/ 259576888 h 500"/>
              <a:gd name="T94" fmla="*/ 108367513 w 312"/>
              <a:gd name="T95" fmla="*/ 307459063 h 500"/>
              <a:gd name="T96" fmla="*/ 100806250 w 312"/>
              <a:gd name="T97" fmla="*/ 350302513 h 500"/>
              <a:gd name="T98" fmla="*/ 83165950 w 312"/>
              <a:gd name="T99" fmla="*/ 380544388 h 500"/>
              <a:gd name="T100" fmla="*/ 95765938 w 312"/>
              <a:gd name="T101" fmla="*/ 509071563 h 500"/>
              <a:gd name="T102" fmla="*/ 60483750 w 312"/>
              <a:gd name="T103" fmla="*/ 574595625 h 500"/>
              <a:gd name="T104" fmla="*/ 70564375 w 312"/>
              <a:gd name="T105" fmla="*/ 622479388 h 500"/>
              <a:gd name="T106" fmla="*/ 47883763 w 312"/>
              <a:gd name="T107" fmla="*/ 630039063 h 500"/>
              <a:gd name="T108" fmla="*/ 47883763 w 312"/>
              <a:gd name="T109" fmla="*/ 665321250 h 500"/>
              <a:gd name="T110" fmla="*/ 17641888 w 312"/>
              <a:gd name="T111" fmla="*/ 660280938 h 5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2" h="500">
                <a:moveTo>
                  <a:pt x="0" y="269"/>
                </a:moveTo>
                <a:lnTo>
                  <a:pt x="60" y="449"/>
                </a:lnTo>
                <a:lnTo>
                  <a:pt x="62" y="452"/>
                </a:lnTo>
                <a:lnTo>
                  <a:pt x="60" y="461"/>
                </a:lnTo>
                <a:lnTo>
                  <a:pt x="62" y="464"/>
                </a:lnTo>
                <a:lnTo>
                  <a:pt x="76" y="476"/>
                </a:lnTo>
                <a:lnTo>
                  <a:pt x="79" y="476"/>
                </a:lnTo>
                <a:lnTo>
                  <a:pt x="81" y="483"/>
                </a:lnTo>
                <a:lnTo>
                  <a:pt x="81" y="485"/>
                </a:lnTo>
                <a:lnTo>
                  <a:pt x="91" y="500"/>
                </a:lnTo>
                <a:lnTo>
                  <a:pt x="91" y="497"/>
                </a:lnTo>
                <a:lnTo>
                  <a:pt x="93" y="485"/>
                </a:lnTo>
                <a:lnTo>
                  <a:pt x="96" y="473"/>
                </a:lnTo>
                <a:lnTo>
                  <a:pt x="103" y="459"/>
                </a:lnTo>
                <a:lnTo>
                  <a:pt x="105" y="440"/>
                </a:lnTo>
                <a:lnTo>
                  <a:pt x="115" y="432"/>
                </a:lnTo>
                <a:lnTo>
                  <a:pt x="115" y="428"/>
                </a:lnTo>
                <a:lnTo>
                  <a:pt x="110" y="425"/>
                </a:lnTo>
                <a:lnTo>
                  <a:pt x="108" y="413"/>
                </a:lnTo>
                <a:lnTo>
                  <a:pt x="127" y="394"/>
                </a:lnTo>
                <a:lnTo>
                  <a:pt x="129" y="396"/>
                </a:lnTo>
                <a:lnTo>
                  <a:pt x="134" y="406"/>
                </a:lnTo>
                <a:lnTo>
                  <a:pt x="136" y="408"/>
                </a:lnTo>
                <a:lnTo>
                  <a:pt x="139" y="406"/>
                </a:lnTo>
                <a:lnTo>
                  <a:pt x="139" y="396"/>
                </a:lnTo>
                <a:lnTo>
                  <a:pt x="141" y="392"/>
                </a:lnTo>
                <a:lnTo>
                  <a:pt x="156" y="389"/>
                </a:lnTo>
                <a:lnTo>
                  <a:pt x="163" y="382"/>
                </a:lnTo>
                <a:lnTo>
                  <a:pt x="163" y="375"/>
                </a:lnTo>
                <a:lnTo>
                  <a:pt x="165" y="372"/>
                </a:lnTo>
                <a:lnTo>
                  <a:pt x="172" y="372"/>
                </a:lnTo>
                <a:lnTo>
                  <a:pt x="177" y="370"/>
                </a:lnTo>
                <a:lnTo>
                  <a:pt x="180" y="365"/>
                </a:lnTo>
                <a:lnTo>
                  <a:pt x="185" y="353"/>
                </a:lnTo>
                <a:lnTo>
                  <a:pt x="182" y="341"/>
                </a:lnTo>
                <a:lnTo>
                  <a:pt x="192" y="331"/>
                </a:lnTo>
                <a:lnTo>
                  <a:pt x="192" y="324"/>
                </a:lnTo>
                <a:lnTo>
                  <a:pt x="197" y="324"/>
                </a:lnTo>
                <a:lnTo>
                  <a:pt x="209" y="327"/>
                </a:lnTo>
                <a:lnTo>
                  <a:pt x="213" y="324"/>
                </a:lnTo>
                <a:lnTo>
                  <a:pt x="216" y="317"/>
                </a:lnTo>
                <a:lnTo>
                  <a:pt x="221" y="307"/>
                </a:lnTo>
                <a:lnTo>
                  <a:pt x="225" y="307"/>
                </a:lnTo>
                <a:lnTo>
                  <a:pt x="230" y="295"/>
                </a:lnTo>
                <a:lnTo>
                  <a:pt x="242" y="295"/>
                </a:lnTo>
                <a:lnTo>
                  <a:pt x="252" y="305"/>
                </a:lnTo>
                <a:lnTo>
                  <a:pt x="264" y="283"/>
                </a:lnTo>
                <a:lnTo>
                  <a:pt x="273" y="279"/>
                </a:lnTo>
                <a:lnTo>
                  <a:pt x="288" y="264"/>
                </a:lnTo>
                <a:lnTo>
                  <a:pt x="293" y="257"/>
                </a:lnTo>
                <a:lnTo>
                  <a:pt x="295" y="255"/>
                </a:lnTo>
                <a:lnTo>
                  <a:pt x="300" y="255"/>
                </a:lnTo>
                <a:lnTo>
                  <a:pt x="307" y="250"/>
                </a:lnTo>
                <a:lnTo>
                  <a:pt x="312" y="240"/>
                </a:lnTo>
                <a:lnTo>
                  <a:pt x="309" y="235"/>
                </a:lnTo>
                <a:lnTo>
                  <a:pt x="302" y="231"/>
                </a:lnTo>
                <a:lnTo>
                  <a:pt x="302" y="233"/>
                </a:lnTo>
                <a:lnTo>
                  <a:pt x="297" y="231"/>
                </a:lnTo>
                <a:lnTo>
                  <a:pt x="300" y="223"/>
                </a:lnTo>
                <a:lnTo>
                  <a:pt x="302" y="221"/>
                </a:lnTo>
                <a:lnTo>
                  <a:pt x="302" y="216"/>
                </a:lnTo>
                <a:lnTo>
                  <a:pt x="297" y="202"/>
                </a:lnTo>
                <a:lnTo>
                  <a:pt x="288" y="197"/>
                </a:lnTo>
                <a:lnTo>
                  <a:pt x="283" y="199"/>
                </a:lnTo>
                <a:lnTo>
                  <a:pt x="281" y="202"/>
                </a:lnTo>
                <a:lnTo>
                  <a:pt x="273" y="204"/>
                </a:lnTo>
                <a:lnTo>
                  <a:pt x="266" y="202"/>
                </a:lnTo>
                <a:lnTo>
                  <a:pt x="259" y="173"/>
                </a:lnTo>
                <a:lnTo>
                  <a:pt x="261" y="170"/>
                </a:lnTo>
                <a:lnTo>
                  <a:pt x="261" y="166"/>
                </a:lnTo>
                <a:lnTo>
                  <a:pt x="259" y="163"/>
                </a:lnTo>
                <a:lnTo>
                  <a:pt x="252" y="163"/>
                </a:lnTo>
                <a:lnTo>
                  <a:pt x="249" y="166"/>
                </a:lnTo>
                <a:lnTo>
                  <a:pt x="240" y="161"/>
                </a:lnTo>
                <a:lnTo>
                  <a:pt x="233" y="161"/>
                </a:lnTo>
                <a:lnTo>
                  <a:pt x="228" y="158"/>
                </a:lnTo>
                <a:lnTo>
                  <a:pt x="223" y="142"/>
                </a:lnTo>
                <a:lnTo>
                  <a:pt x="223" y="137"/>
                </a:lnTo>
                <a:lnTo>
                  <a:pt x="187" y="21"/>
                </a:lnTo>
                <a:lnTo>
                  <a:pt x="153" y="0"/>
                </a:lnTo>
                <a:lnTo>
                  <a:pt x="144" y="0"/>
                </a:lnTo>
                <a:lnTo>
                  <a:pt x="136" y="0"/>
                </a:lnTo>
                <a:lnTo>
                  <a:pt x="134" y="5"/>
                </a:lnTo>
                <a:lnTo>
                  <a:pt x="132" y="9"/>
                </a:lnTo>
                <a:lnTo>
                  <a:pt x="127" y="9"/>
                </a:lnTo>
                <a:lnTo>
                  <a:pt x="115" y="17"/>
                </a:lnTo>
                <a:lnTo>
                  <a:pt x="98" y="29"/>
                </a:lnTo>
                <a:lnTo>
                  <a:pt x="93" y="31"/>
                </a:lnTo>
                <a:lnTo>
                  <a:pt x="86" y="24"/>
                </a:lnTo>
                <a:lnTo>
                  <a:pt x="88" y="12"/>
                </a:lnTo>
                <a:lnTo>
                  <a:pt x="86" y="7"/>
                </a:lnTo>
                <a:lnTo>
                  <a:pt x="79" y="7"/>
                </a:lnTo>
                <a:lnTo>
                  <a:pt x="67" y="12"/>
                </a:lnTo>
                <a:lnTo>
                  <a:pt x="40" y="103"/>
                </a:lnTo>
                <a:lnTo>
                  <a:pt x="38" y="115"/>
                </a:lnTo>
                <a:lnTo>
                  <a:pt x="43" y="122"/>
                </a:lnTo>
                <a:lnTo>
                  <a:pt x="45" y="132"/>
                </a:lnTo>
                <a:lnTo>
                  <a:pt x="40" y="139"/>
                </a:lnTo>
                <a:lnTo>
                  <a:pt x="38" y="144"/>
                </a:lnTo>
                <a:lnTo>
                  <a:pt x="33" y="151"/>
                </a:lnTo>
                <a:lnTo>
                  <a:pt x="43" y="190"/>
                </a:lnTo>
                <a:lnTo>
                  <a:pt x="38" y="202"/>
                </a:lnTo>
                <a:lnTo>
                  <a:pt x="38" y="211"/>
                </a:lnTo>
                <a:lnTo>
                  <a:pt x="24" y="228"/>
                </a:lnTo>
                <a:lnTo>
                  <a:pt x="24" y="235"/>
                </a:lnTo>
                <a:lnTo>
                  <a:pt x="28" y="247"/>
                </a:lnTo>
                <a:lnTo>
                  <a:pt x="26" y="250"/>
                </a:lnTo>
                <a:lnTo>
                  <a:pt x="19" y="250"/>
                </a:lnTo>
                <a:lnTo>
                  <a:pt x="21" y="259"/>
                </a:lnTo>
                <a:lnTo>
                  <a:pt x="19" y="264"/>
                </a:lnTo>
                <a:lnTo>
                  <a:pt x="14" y="264"/>
                </a:lnTo>
                <a:lnTo>
                  <a:pt x="7" y="262"/>
                </a:lnTo>
                <a:lnTo>
                  <a:pt x="0" y="26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58" name="Freeform 44">
            <a:extLst>
              <a:ext uri="{FF2B5EF4-FFF2-40B4-BE49-F238E27FC236}">
                <a16:creationId xmlns:a16="http://schemas.microsoft.com/office/drawing/2014/main" id="{DFE2E98E-1927-7FFE-DFC7-19142CAC89CB}"/>
              </a:ext>
            </a:extLst>
          </p:cNvPr>
          <p:cNvSpPr>
            <a:spLocks/>
          </p:cNvSpPr>
          <p:nvPr/>
        </p:nvSpPr>
        <p:spPr bwMode="auto">
          <a:xfrm>
            <a:off x="9694863" y="4237038"/>
            <a:ext cx="690562" cy="523875"/>
          </a:xfrm>
          <a:custGeom>
            <a:avLst/>
            <a:gdLst>
              <a:gd name="T0" fmla="*/ 257 w 435"/>
              <a:gd name="T1" fmla="*/ 330 h 330"/>
              <a:gd name="T2" fmla="*/ 240 w 435"/>
              <a:gd name="T3" fmla="*/ 327 h 330"/>
              <a:gd name="T4" fmla="*/ 233 w 435"/>
              <a:gd name="T5" fmla="*/ 298 h 330"/>
              <a:gd name="T6" fmla="*/ 209 w 435"/>
              <a:gd name="T7" fmla="*/ 279 h 330"/>
              <a:gd name="T8" fmla="*/ 192 w 435"/>
              <a:gd name="T9" fmla="*/ 245 h 330"/>
              <a:gd name="T10" fmla="*/ 183 w 435"/>
              <a:gd name="T11" fmla="*/ 231 h 330"/>
              <a:gd name="T12" fmla="*/ 156 w 435"/>
              <a:gd name="T13" fmla="*/ 214 h 330"/>
              <a:gd name="T14" fmla="*/ 147 w 435"/>
              <a:gd name="T15" fmla="*/ 200 h 330"/>
              <a:gd name="T16" fmla="*/ 137 w 435"/>
              <a:gd name="T17" fmla="*/ 188 h 330"/>
              <a:gd name="T18" fmla="*/ 96 w 435"/>
              <a:gd name="T19" fmla="*/ 157 h 330"/>
              <a:gd name="T20" fmla="*/ 79 w 435"/>
              <a:gd name="T21" fmla="*/ 142 h 330"/>
              <a:gd name="T22" fmla="*/ 60 w 435"/>
              <a:gd name="T23" fmla="*/ 116 h 330"/>
              <a:gd name="T24" fmla="*/ 48 w 435"/>
              <a:gd name="T25" fmla="*/ 101 h 330"/>
              <a:gd name="T26" fmla="*/ 7 w 435"/>
              <a:gd name="T27" fmla="*/ 87 h 330"/>
              <a:gd name="T28" fmla="*/ 7 w 435"/>
              <a:gd name="T29" fmla="*/ 60 h 330"/>
              <a:gd name="T30" fmla="*/ 17 w 435"/>
              <a:gd name="T31" fmla="*/ 51 h 330"/>
              <a:gd name="T32" fmla="*/ 17 w 435"/>
              <a:gd name="T33" fmla="*/ 44 h 330"/>
              <a:gd name="T34" fmla="*/ 51 w 435"/>
              <a:gd name="T35" fmla="*/ 32 h 330"/>
              <a:gd name="T36" fmla="*/ 75 w 435"/>
              <a:gd name="T37" fmla="*/ 17 h 330"/>
              <a:gd name="T38" fmla="*/ 79 w 435"/>
              <a:gd name="T39" fmla="*/ 15 h 330"/>
              <a:gd name="T40" fmla="*/ 195 w 435"/>
              <a:gd name="T41" fmla="*/ 3 h 330"/>
              <a:gd name="T42" fmla="*/ 197 w 435"/>
              <a:gd name="T43" fmla="*/ 10 h 330"/>
              <a:gd name="T44" fmla="*/ 221 w 435"/>
              <a:gd name="T45" fmla="*/ 20 h 330"/>
              <a:gd name="T46" fmla="*/ 322 w 435"/>
              <a:gd name="T47" fmla="*/ 22 h 330"/>
              <a:gd name="T48" fmla="*/ 432 w 435"/>
              <a:gd name="T49" fmla="*/ 104 h 330"/>
              <a:gd name="T50" fmla="*/ 416 w 435"/>
              <a:gd name="T51" fmla="*/ 121 h 330"/>
              <a:gd name="T52" fmla="*/ 396 w 435"/>
              <a:gd name="T53" fmla="*/ 149 h 330"/>
              <a:gd name="T54" fmla="*/ 392 w 435"/>
              <a:gd name="T55" fmla="*/ 173 h 330"/>
              <a:gd name="T56" fmla="*/ 389 w 435"/>
              <a:gd name="T57" fmla="*/ 188 h 330"/>
              <a:gd name="T58" fmla="*/ 380 w 435"/>
              <a:gd name="T59" fmla="*/ 193 h 330"/>
              <a:gd name="T60" fmla="*/ 370 w 435"/>
              <a:gd name="T61" fmla="*/ 205 h 330"/>
              <a:gd name="T62" fmla="*/ 358 w 435"/>
              <a:gd name="T63" fmla="*/ 221 h 330"/>
              <a:gd name="T64" fmla="*/ 336 w 435"/>
              <a:gd name="T65" fmla="*/ 245 h 330"/>
              <a:gd name="T66" fmla="*/ 320 w 435"/>
              <a:gd name="T67" fmla="*/ 260 h 330"/>
              <a:gd name="T68" fmla="*/ 308 w 435"/>
              <a:gd name="T69" fmla="*/ 270 h 330"/>
              <a:gd name="T70" fmla="*/ 293 w 435"/>
              <a:gd name="T71" fmla="*/ 277 h 330"/>
              <a:gd name="T72" fmla="*/ 291 w 435"/>
              <a:gd name="T73" fmla="*/ 282 h 330"/>
              <a:gd name="T74" fmla="*/ 286 w 435"/>
              <a:gd name="T75" fmla="*/ 294 h 330"/>
              <a:gd name="T76" fmla="*/ 271 w 435"/>
              <a:gd name="T77" fmla="*/ 298 h 330"/>
              <a:gd name="T78" fmla="*/ 269 w 435"/>
              <a:gd name="T79" fmla="*/ 303 h 330"/>
              <a:gd name="T80" fmla="*/ 274 w 435"/>
              <a:gd name="T81" fmla="*/ 306 h 330"/>
              <a:gd name="T82" fmla="*/ 276 w 435"/>
              <a:gd name="T83" fmla="*/ 313 h 330"/>
              <a:gd name="T84" fmla="*/ 264 w 435"/>
              <a:gd name="T85" fmla="*/ 322 h 330"/>
              <a:gd name="T86" fmla="*/ 262 w 435"/>
              <a:gd name="T8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5" h="330">
                <a:moveTo>
                  <a:pt x="262" y="330"/>
                </a:moveTo>
                <a:lnTo>
                  <a:pt x="257" y="330"/>
                </a:lnTo>
                <a:lnTo>
                  <a:pt x="245" y="330"/>
                </a:lnTo>
                <a:lnTo>
                  <a:pt x="240" y="327"/>
                </a:lnTo>
                <a:lnTo>
                  <a:pt x="238" y="320"/>
                </a:lnTo>
                <a:lnTo>
                  <a:pt x="233" y="298"/>
                </a:lnTo>
                <a:lnTo>
                  <a:pt x="221" y="284"/>
                </a:lnTo>
                <a:lnTo>
                  <a:pt x="209" y="279"/>
                </a:lnTo>
                <a:lnTo>
                  <a:pt x="202" y="258"/>
                </a:lnTo>
                <a:lnTo>
                  <a:pt x="192" y="245"/>
                </a:lnTo>
                <a:lnTo>
                  <a:pt x="190" y="233"/>
                </a:lnTo>
                <a:lnTo>
                  <a:pt x="183" y="231"/>
                </a:lnTo>
                <a:lnTo>
                  <a:pt x="166" y="226"/>
                </a:lnTo>
                <a:lnTo>
                  <a:pt x="156" y="214"/>
                </a:lnTo>
                <a:lnTo>
                  <a:pt x="147" y="207"/>
                </a:lnTo>
                <a:lnTo>
                  <a:pt x="147" y="200"/>
                </a:lnTo>
                <a:lnTo>
                  <a:pt x="142" y="190"/>
                </a:lnTo>
                <a:lnTo>
                  <a:pt x="137" y="188"/>
                </a:lnTo>
                <a:lnTo>
                  <a:pt x="123" y="181"/>
                </a:lnTo>
                <a:lnTo>
                  <a:pt x="96" y="157"/>
                </a:lnTo>
                <a:lnTo>
                  <a:pt x="84" y="152"/>
                </a:lnTo>
                <a:lnTo>
                  <a:pt x="79" y="142"/>
                </a:lnTo>
                <a:lnTo>
                  <a:pt x="67" y="133"/>
                </a:lnTo>
                <a:lnTo>
                  <a:pt x="60" y="116"/>
                </a:lnTo>
                <a:lnTo>
                  <a:pt x="51" y="108"/>
                </a:lnTo>
                <a:lnTo>
                  <a:pt x="48" y="101"/>
                </a:lnTo>
                <a:lnTo>
                  <a:pt x="31" y="96"/>
                </a:lnTo>
                <a:lnTo>
                  <a:pt x="7" y="87"/>
                </a:lnTo>
                <a:lnTo>
                  <a:pt x="0" y="80"/>
                </a:lnTo>
                <a:lnTo>
                  <a:pt x="7" y="60"/>
                </a:lnTo>
                <a:lnTo>
                  <a:pt x="15" y="56"/>
                </a:lnTo>
                <a:lnTo>
                  <a:pt x="17" y="51"/>
                </a:lnTo>
                <a:lnTo>
                  <a:pt x="19" y="46"/>
                </a:lnTo>
                <a:lnTo>
                  <a:pt x="17" y="44"/>
                </a:lnTo>
                <a:lnTo>
                  <a:pt x="43" y="32"/>
                </a:lnTo>
                <a:lnTo>
                  <a:pt x="51" y="32"/>
                </a:lnTo>
                <a:lnTo>
                  <a:pt x="51" y="27"/>
                </a:lnTo>
                <a:lnTo>
                  <a:pt x="75" y="17"/>
                </a:lnTo>
                <a:lnTo>
                  <a:pt x="77" y="15"/>
                </a:lnTo>
                <a:lnTo>
                  <a:pt x="79" y="15"/>
                </a:lnTo>
                <a:lnTo>
                  <a:pt x="192" y="0"/>
                </a:lnTo>
                <a:lnTo>
                  <a:pt x="195" y="3"/>
                </a:lnTo>
                <a:lnTo>
                  <a:pt x="192" y="8"/>
                </a:lnTo>
                <a:lnTo>
                  <a:pt x="197" y="10"/>
                </a:lnTo>
                <a:lnTo>
                  <a:pt x="204" y="8"/>
                </a:lnTo>
                <a:lnTo>
                  <a:pt x="221" y="20"/>
                </a:lnTo>
                <a:lnTo>
                  <a:pt x="223" y="34"/>
                </a:lnTo>
                <a:lnTo>
                  <a:pt x="322" y="22"/>
                </a:lnTo>
                <a:lnTo>
                  <a:pt x="435" y="101"/>
                </a:lnTo>
                <a:lnTo>
                  <a:pt x="432" y="104"/>
                </a:lnTo>
                <a:lnTo>
                  <a:pt x="423" y="108"/>
                </a:lnTo>
                <a:lnTo>
                  <a:pt x="416" y="121"/>
                </a:lnTo>
                <a:lnTo>
                  <a:pt x="404" y="135"/>
                </a:lnTo>
                <a:lnTo>
                  <a:pt x="396" y="149"/>
                </a:lnTo>
                <a:lnTo>
                  <a:pt x="392" y="161"/>
                </a:lnTo>
                <a:lnTo>
                  <a:pt x="392" y="173"/>
                </a:lnTo>
                <a:lnTo>
                  <a:pt x="392" y="183"/>
                </a:lnTo>
                <a:lnTo>
                  <a:pt x="389" y="188"/>
                </a:lnTo>
                <a:lnTo>
                  <a:pt x="387" y="193"/>
                </a:lnTo>
                <a:lnTo>
                  <a:pt x="380" y="193"/>
                </a:lnTo>
                <a:lnTo>
                  <a:pt x="375" y="197"/>
                </a:lnTo>
                <a:lnTo>
                  <a:pt x="370" y="205"/>
                </a:lnTo>
                <a:lnTo>
                  <a:pt x="363" y="214"/>
                </a:lnTo>
                <a:lnTo>
                  <a:pt x="358" y="221"/>
                </a:lnTo>
                <a:lnTo>
                  <a:pt x="344" y="231"/>
                </a:lnTo>
                <a:lnTo>
                  <a:pt x="336" y="245"/>
                </a:lnTo>
                <a:lnTo>
                  <a:pt x="329" y="250"/>
                </a:lnTo>
                <a:lnTo>
                  <a:pt x="320" y="260"/>
                </a:lnTo>
                <a:lnTo>
                  <a:pt x="312" y="265"/>
                </a:lnTo>
                <a:lnTo>
                  <a:pt x="308" y="270"/>
                </a:lnTo>
                <a:lnTo>
                  <a:pt x="298" y="274"/>
                </a:lnTo>
                <a:lnTo>
                  <a:pt x="293" y="277"/>
                </a:lnTo>
                <a:lnTo>
                  <a:pt x="291" y="279"/>
                </a:lnTo>
                <a:lnTo>
                  <a:pt x="291" y="282"/>
                </a:lnTo>
                <a:lnTo>
                  <a:pt x="291" y="284"/>
                </a:lnTo>
                <a:lnTo>
                  <a:pt x="286" y="294"/>
                </a:lnTo>
                <a:lnTo>
                  <a:pt x="279" y="298"/>
                </a:lnTo>
                <a:lnTo>
                  <a:pt x="271" y="298"/>
                </a:lnTo>
                <a:lnTo>
                  <a:pt x="271" y="301"/>
                </a:lnTo>
                <a:lnTo>
                  <a:pt x="269" y="303"/>
                </a:lnTo>
                <a:lnTo>
                  <a:pt x="271" y="306"/>
                </a:lnTo>
                <a:lnTo>
                  <a:pt x="274" y="306"/>
                </a:lnTo>
                <a:lnTo>
                  <a:pt x="276" y="308"/>
                </a:lnTo>
                <a:lnTo>
                  <a:pt x="276" y="313"/>
                </a:lnTo>
                <a:lnTo>
                  <a:pt x="271" y="315"/>
                </a:lnTo>
                <a:lnTo>
                  <a:pt x="264" y="322"/>
                </a:lnTo>
                <a:lnTo>
                  <a:pt x="262" y="327"/>
                </a:lnTo>
                <a:lnTo>
                  <a:pt x="262" y="330"/>
                </a:lnTo>
                <a:close/>
              </a:path>
            </a:pathLst>
          </a:custGeom>
          <a:solidFill>
            <a:schemeClr val="accent5"/>
          </a:solidFill>
          <a:ln>
            <a:noFill/>
          </a:ln>
        </p:spPr>
        <p:txBody>
          <a:bodyPr/>
          <a:lstStyle/>
          <a:p>
            <a:pPr defTabSz="914330" eaLnBrk="1" fontAlgn="auto" hangingPunct="1">
              <a:spcBef>
                <a:spcPts val="0"/>
              </a:spcBef>
              <a:spcAft>
                <a:spcPts val="0"/>
              </a:spcAft>
              <a:defRPr/>
            </a:pPr>
            <a:endParaRPr lang="en-US">
              <a:latin typeface="+mn-lt"/>
            </a:endParaRPr>
          </a:p>
        </p:txBody>
      </p:sp>
      <p:sp>
        <p:nvSpPr>
          <p:cNvPr id="59" name="TextBox 58">
            <a:extLst>
              <a:ext uri="{FF2B5EF4-FFF2-40B4-BE49-F238E27FC236}">
                <a16:creationId xmlns:a16="http://schemas.microsoft.com/office/drawing/2014/main" id="{1226082F-D51C-6B4B-0354-3690CC3A0B20}"/>
              </a:ext>
            </a:extLst>
          </p:cNvPr>
          <p:cNvSpPr txBox="1"/>
          <p:nvPr/>
        </p:nvSpPr>
        <p:spPr>
          <a:xfrm>
            <a:off x="2183714" y="3508767"/>
            <a:ext cx="734753" cy="276999"/>
          </a:xfrm>
          <a:prstGeom prst="rect">
            <a:avLst/>
          </a:prstGeom>
          <a:noFill/>
        </p:spPr>
        <p:txBody>
          <a:bodyPr wrap="none" lIns="0" rIns="0">
            <a:spAutoFit/>
          </a:bodyPr>
          <a:lstStyle/>
          <a:p>
            <a:pPr defTabSz="914330" eaLnBrk="1" fontAlgn="auto" hangingPunct="1">
              <a:spcBef>
                <a:spcPts val="0"/>
              </a:spcBef>
              <a:spcAft>
                <a:spcPts val="0"/>
              </a:spcAft>
              <a:defRPr/>
            </a:pPr>
            <a:r>
              <a:rPr lang="en-US" sz="1200" b="1" dirty="0">
                <a:solidFill>
                  <a:schemeClr val="tx1">
                    <a:alpha val="60000"/>
                  </a:schemeClr>
                </a:solidFill>
                <a:latin typeface="Open Sans ExtraBold" charset="0"/>
                <a:ea typeface="Open Sans ExtraBold" charset="0"/>
                <a:cs typeface="Open Sans ExtraBold" charset="0"/>
              </a:rPr>
              <a:t>New York</a:t>
            </a:r>
          </a:p>
        </p:txBody>
      </p:sp>
      <p:sp>
        <p:nvSpPr>
          <p:cNvPr id="60" name="TextBox 59">
            <a:extLst>
              <a:ext uri="{FF2B5EF4-FFF2-40B4-BE49-F238E27FC236}">
                <a16:creationId xmlns:a16="http://schemas.microsoft.com/office/drawing/2014/main" id="{5BB79FB2-0334-6F7D-884D-0E66CACBE500}"/>
              </a:ext>
            </a:extLst>
          </p:cNvPr>
          <p:cNvSpPr txBox="1"/>
          <p:nvPr/>
        </p:nvSpPr>
        <p:spPr>
          <a:xfrm>
            <a:off x="1984654" y="3891487"/>
            <a:ext cx="2677473" cy="461665"/>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a:t>
            </a:r>
          </a:p>
        </p:txBody>
      </p:sp>
      <p:sp>
        <p:nvSpPr>
          <p:cNvPr id="120889" name="TextBox 60">
            <a:extLst>
              <a:ext uri="{FF2B5EF4-FFF2-40B4-BE49-F238E27FC236}">
                <a16:creationId xmlns:a16="http://schemas.microsoft.com/office/drawing/2014/main" id="{62444C77-6F45-93D8-3936-4BD6CBB129AE}"/>
              </a:ext>
            </a:extLst>
          </p:cNvPr>
          <p:cNvSpPr txBox="1">
            <a:spLocks noChangeArrowheads="1"/>
          </p:cNvSpPr>
          <p:nvPr/>
        </p:nvSpPr>
        <p:spPr bwMode="auto">
          <a:xfrm>
            <a:off x="1976438" y="3101975"/>
            <a:ext cx="904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2400">
                <a:ea typeface="Open Sans" panose="020B0606030504020204" pitchFamily="34" charset="0"/>
                <a:cs typeface="Open Sans" panose="020B0606030504020204" pitchFamily="34" charset="0"/>
              </a:rPr>
              <a:t>$500B</a:t>
            </a:r>
          </a:p>
        </p:txBody>
      </p:sp>
      <p:sp>
        <p:nvSpPr>
          <p:cNvPr id="62" name="TextBox 61">
            <a:extLst>
              <a:ext uri="{FF2B5EF4-FFF2-40B4-BE49-F238E27FC236}">
                <a16:creationId xmlns:a16="http://schemas.microsoft.com/office/drawing/2014/main" id="{7779CCC8-D444-668C-9EA7-6F2858D22A81}"/>
              </a:ext>
            </a:extLst>
          </p:cNvPr>
          <p:cNvSpPr txBox="1"/>
          <p:nvPr/>
        </p:nvSpPr>
        <p:spPr>
          <a:xfrm>
            <a:off x="2183714" y="5075814"/>
            <a:ext cx="734753" cy="276999"/>
          </a:xfrm>
          <a:prstGeom prst="rect">
            <a:avLst/>
          </a:prstGeom>
          <a:noFill/>
        </p:spPr>
        <p:txBody>
          <a:bodyPr wrap="none" lIns="0" rIns="0">
            <a:spAutoFit/>
          </a:bodyPr>
          <a:lstStyle/>
          <a:p>
            <a:pPr defTabSz="914330" eaLnBrk="1" fontAlgn="auto" hangingPunct="1">
              <a:spcBef>
                <a:spcPts val="0"/>
              </a:spcBef>
              <a:spcAft>
                <a:spcPts val="0"/>
              </a:spcAft>
              <a:defRPr/>
            </a:pPr>
            <a:r>
              <a:rPr lang="en-US" sz="1200" b="1" dirty="0">
                <a:solidFill>
                  <a:schemeClr val="tx1">
                    <a:alpha val="60000"/>
                  </a:schemeClr>
                </a:solidFill>
                <a:latin typeface="Open Sans ExtraBold" charset="0"/>
                <a:ea typeface="Open Sans ExtraBold" charset="0"/>
                <a:cs typeface="Open Sans ExtraBold" charset="0"/>
              </a:rPr>
              <a:t>New York</a:t>
            </a:r>
          </a:p>
        </p:txBody>
      </p:sp>
      <p:sp>
        <p:nvSpPr>
          <p:cNvPr id="63" name="TextBox 62">
            <a:extLst>
              <a:ext uri="{FF2B5EF4-FFF2-40B4-BE49-F238E27FC236}">
                <a16:creationId xmlns:a16="http://schemas.microsoft.com/office/drawing/2014/main" id="{DD9E3681-31E1-7525-5176-5AB1CFE642F1}"/>
              </a:ext>
            </a:extLst>
          </p:cNvPr>
          <p:cNvSpPr txBox="1"/>
          <p:nvPr/>
        </p:nvSpPr>
        <p:spPr>
          <a:xfrm>
            <a:off x="1984654" y="5458534"/>
            <a:ext cx="2677473" cy="461665"/>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a:t>
            </a:r>
          </a:p>
        </p:txBody>
      </p:sp>
      <p:sp>
        <p:nvSpPr>
          <p:cNvPr id="120892" name="TextBox 63">
            <a:extLst>
              <a:ext uri="{FF2B5EF4-FFF2-40B4-BE49-F238E27FC236}">
                <a16:creationId xmlns:a16="http://schemas.microsoft.com/office/drawing/2014/main" id="{14029971-2C89-F462-0DBE-2A1CC0055C56}"/>
              </a:ext>
            </a:extLst>
          </p:cNvPr>
          <p:cNvSpPr txBox="1">
            <a:spLocks noChangeArrowheads="1"/>
          </p:cNvSpPr>
          <p:nvPr/>
        </p:nvSpPr>
        <p:spPr bwMode="auto">
          <a:xfrm>
            <a:off x="1976438" y="4668838"/>
            <a:ext cx="904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2400">
                <a:ea typeface="Open Sans" panose="020B0606030504020204" pitchFamily="34" charset="0"/>
                <a:cs typeface="Open Sans" panose="020B0606030504020204" pitchFamily="34" charset="0"/>
              </a:rPr>
              <a:t>$340B</a:t>
            </a:r>
          </a:p>
        </p:txBody>
      </p:sp>
      <p:sp>
        <p:nvSpPr>
          <p:cNvPr id="65" name="Oval 64">
            <a:extLst>
              <a:ext uri="{FF2B5EF4-FFF2-40B4-BE49-F238E27FC236}">
                <a16:creationId xmlns:a16="http://schemas.microsoft.com/office/drawing/2014/main" id="{1ADDBDC7-E8D4-6186-64F3-4DE7159FF9CF}"/>
              </a:ext>
            </a:extLst>
          </p:cNvPr>
          <p:cNvSpPr/>
          <p:nvPr/>
        </p:nvSpPr>
        <p:spPr>
          <a:xfrm>
            <a:off x="1990725" y="3576638"/>
            <a:ext cx="131763" cy="130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66" name="Oval 65">
            <a:extLst>
              <a:ext uri="{FF2B5EF4-FFF2-40B4-BE49-F238E27FC236}">
                <a16:creationId xmlns:a16="http://schemas.microsoft.com/office/drawing/2014/main" id="{ABA9D0B1-5D34-D6F3-3995-F462B419F958}"/>
              </a:ext>
            </a:extLst>
          </p:cNvPr>
          <p:cNvSpPr/>
          <p:nvPr/>
        </p:nvSpPr>
        <p:spPr>
          <a:xfrm>
            <a:off x="1990725" y="5143500"/>
            <a:ext cx="131763" cy="130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67">
            <a:extLst>
              <a:ext uri="{FF2B5EF4-FFF2-40B4-BE49-F238E27FC236}">
                <a16:creationId xmlns:a16="http://schemas.microsoft.com/office/drawing/2014/main" id="{804EA733-8EC8-4FC7-8DDD-B9FEFF45613B}"/>
              </a:ext>
            </a:extLst>
          </p:cNvPr>
          <p:cNvSpPr>
            <a:spLocks noGrp="1" noChangeArrowheads="1"/>
          </p:cNvSpPr>
          <p:nvPr>
            <p:ph type="title"/>
          </p:nvPr>
        </p:nvSpPr>
        <p:spPr bwMode="auto">
          <a:xfrm>
            <a:off x="1955800" y="2287588"/>
            <a:ext cx="3417888" cy="1141412"/>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USA CHART</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SLIDES</a:t>
            </a:r>
          </a:p>
        </p:txBody>
      </p:sp>
      <p:sp>
        <p:nvSpPr>
          <p:cNvPr id="2" name="Slide Number Placeholder 1">
            <a:extLst>
              <a:ext uri="{FF2B5EF4-FFF2-40B4-BE49-F238E27FC236}">
                <a16:creationId xmlns:a16="http://schemas.microsoft.com/office/drawing/2014/main" id="{9EFF3FEF-A419-42BC-2FC0-7DF07E714436}"/>
              </a:ext>
            </a:extLst>
          </p:cNvPr>
          <p:cNvSpPr>
            <a:spLocks noGrp="1"/>
          </p:cNvSpPr>
          <p:nvPr>
            <p:ph type="sldNum" sz="quarter" idx="4"/>
          </p:nvPr>
        </p:nvSpPr>
        <p:spPr>
          <a:xfrm>
            <a:off x="11679238" y="379413"/>
            <a:ext cx="512762" cy="227012"/>
          </a:xfrm>
        </p:spPr>
        <p:txBody>
          <a:bodyPr rtlCol="0"/>
          <a:lstStyle/>
          <a:p>
            <a:pPr algn="l" defTabSz="914330" eaLnBrk="0" fontAlgn="auto" hangingPunct="0">
              <a:spcBef>
                <a:spcPts val="0"/>
              </a:spcBef>
              <a:spcAft>
                <a:spcPts val="0"/>
              </a:spcAft>
              <a:defRPr/>
            </a:pPr>
            <a:fld id="{0EBBB3CD-CC9D-E14B-9CD8-F9A98277A404}" type="slidenum">
              <a:rPr lang="en-US" sz="1800">
                <a:solidFill>
                  <a:schemeClr val="tx1">
                    <a:alpha val="40000"/>
                  </a:schemeClr>
                </a:solidFill>
                <a:latin typeface="+mn-lt"/>
              </a:rPr>
              <a:pPr algn="l" defTabSz="914330" eaLnBrk="0" fontAlgn="auto" hangingPunct="0">
                <a:spcBef>
                  <a:spcPts val="0"/>
                </a:spcBef>
                <a:spcAft>
                  <a:spcPts val="0"/>
                </a:spcAft>
                <a:defRPr/>
              </a:pPr>
              <a:t>75</a:t>
            </a:fld>
            <a:endParaRPr lang="en-US" sz="1800" dirty="0">
              <a:solidFill>
                <a:schemeClr val="tx1">
                  <a:alpha val="40000"/>
                </a:schemeClr>
              </a:solidFill>
              <a:latin typeface="+mn-lt"/>
            </a:endParaRPr>
          </a:p>
        </p:txBody>
      </p:sp>
      <p:grpSp>
        <p:nvGrpSpPr>
          <p:cNvPr id="55" name="Group 54">
            <a:extLst>
              <a:ext uri="{FF2B5EF4-FFF2-40B4-BE49-F238E27FC236}">
                <a16:creationId xmlns:a16="http://schemas.microsoft.com/office/drawing/2014/main" id="{0F915151-C573-0BD2-30FF-8C32C54C05CB}"/>
              </a:ext>
            </a:extLst>
          </p:cNvPr>
          <p:cNvGrpSpPr/>
          <p:nvPr/>
        </p:nvGrpSpPr>
        <p:grpSpPr>
          <a:xfrm>
            <a:off x="3380275" y="1120231"/>
            <a:ext cx="8811725" cy="5449588"/>
            <a:chOff x="2527724" y="1866779"/>
            <a:chExt cx="7056438" cy="4364037"/>
          </a:xfrm>
          <a:solidFill>
            <a:schemeClr val="tx1">
              <a:alpha val="10000"/>
            </a:schemeClr>
          </a:solidFill>
        </p:grpSpPr>
        <p:sp>
          <p:nvSpPr>
            <p:cNvPr id="3" name="Freeform 7">
              <a:extLst>
                <a:ext uri="{FF2B5EF4-FFF2-40B4-BE49-F238E27FC236}">
                  <a16:creationId xmlns:a16="http://schemas.microsoft.com/office/drawing/2014/main" id="{D8B6401E-8D1E-F194-5650-CFBF1F6BD558}"/>
                </a:ext>
              </a:extLst>
            </p:cNvPr>
            <p:cNvSpPr>
              <a:spLocks/>
            </p:cNvSpPr>
            <p:nvPr/>
          </p:nvSpPr>
          <p:spPr bwMode="auto">
            <a:xfrm>
              <a:off x="5183612" y="4303591"/>
              <a:ext cx="1163638" cy="603250"/>
            </a:xfrm>
            <a:custGeom>
              <a:avLst/>
              <a:gdLst>
                <a:gd name="T0" fmla="*/ 87 w 733"/>
                <a:gd name="T1" fmla="*/ 5 h 380"/>
                <a:gd name="T2" fmla="*/ 0 w 733"/>
                <a:gd name="T3" fmla="*/ 53 h 380"/>
                <a:gd name="T4" fmla="*/ 250 w 733"/>
                <a:gd name="T5" fmla="*/ 274 h 380"/>
                <a:gd name="T6" fmla="*/ 265 w 733"/>
                <a:gd name="T7" fmla="*/ 282 h 380"/>
                <a:gd name="T8" fmla="*/ 281 w 733"/>
                <a:gd name="T9" fmla="*/ 301 h 380"/>
                <a:gd name="T10" fmla="*/ 305 w 733"/>
                <a:gd name="T11" fmla="*/ 294 h 380"/>
                <a:gd name="T12" fmla="*/ 317 w 733"/>
                <a:gd name="T13" fmla="*/ 303 h 380"/>
                <a:gd name="T14" fmla="*/ 322 w 733"/>
                <a:gd name="T15" fmla="*/ 315 h 380"/>
                <a:gd name="T16" fmla="*/ 349 w 733"/>
                <a:gd name="T17" fmla="*/ 322 h 380"/>
                <a:gd name="T18" fmla="*/ 361 w 733"/>
                <a:gd name="T19" fmla="*/ 325 h 380"/>
                <a:gd name="T20" fmla="*/ 370 w 733"/>
                <a:gd name="T21" fmla="*/ 322 h 380"/>
                <a:gd name="T22" fmla="*/ 385 w 733"/>
                <a:gd name="T23" fmla="*/ 334 h 380"/>
                <a:gd name="T24" fmla="*/ 414 w 733"/>
                <a:gd name="T25" fmla="*/ 332 h 380"/>
                <a:gd name="T26" fmla="*/ 423 w 733"/>
                <a:gd name="T27" fmla="*/ 344 h 380"/>
                <a:gd name="T28" fmla="*/ 428 w 733"/>
                <a:gd name="T29" fmla="*/ 356 h 380"/>
                <a:gd name="T30" fmla="*/ 447 w 733"/>
                <a:gd name="T31" fmla="*/ 349 h 380"/>
                <a:gd name="T32" fmla="*/ 476 w 733"/>
                <a:gd name="T33" fmla="*/ 361 h 380"/>
                <a:gd name="T34" fmla="*/ 488 w 733"/>
                <a:gd name="T35" fmla="*/ 356 h 380"/>
                <a:gd name="T36" fmla="*/ 495 w 733"/>
                <a:gd name="T37" fmla="*/ 358 h 380"/>
                <a:gd name="T38" fmla="*/ 498 w 733"/>
                <a:gd name="T39" fmla="*/ 375 h 380"/>
                <a:gd name="T40" fmla="*/ 502 w 733"/>
                <a:gd name="T41" fmla="*/ 366 h 380"/>
                <a:gd name="T42" fmla="*/ 517 w 733"/>
                <a:gd name="T43" fmla="*/ 351 h 380"/>
                <a:gd name="T44" fmla="*/ 522 w 733"/>
                <a:gd name="T45" fmla="*/ 358 h 380"/>
                <a:gd name="T46" fmla="*/ 536 w 733"/>
                <a:gd name="T47" fmla="*/ 361 h 380"/>
                <a:gd name="T48" fmla="*/ 546 w 733"/>
                <a:gd name="T49" fmla="*/ 358 h 380"/>
                <a:gd name="T50" fmla="*/ 548 w 733"/>
                <a:gd name="T51" fmla="*/ 361 h 380"/>
                <a:gd name="T52" fmla="*/ 570 w 733"/>
                <a:gd name="T53" fmla="*/ 375 h 380"/>
                <a:gd name="T54" fmla="*/ 589 w 733"/>
                <a:gd name="T55" fmla="*/ 361 h 380"/>
                <a:gd name="T56" fmla="*/ 625 w 733"/>
                <a:gd name="T57" fmla="*/ 354 h 380"/>
                <a:gd name="T58" fmla="*/ 637 w 733"/>
                <a:gd name="T59" fmla="*/ 354 h 380"/>
                <a:gd name="T60" fmla="*/ 670 w 733"/>
                <a:gd name="T61" fmla="*/ 351 h 380"/>
                <a:gd name="T62" fmla="*/ 716 w 733"/>
                <a:gd name="T63" fmla="*/ 373 h 380"/>
                <a:gd name="T64" fmla="*/ 726 w 733"/>
                <a:gd name="T65" fmla="*/ 378 h 380"/>
                <a:gd name="T66" fmla="*/ 733 w 733"/>
                <a:gd name="T67" fmla="*/ 190 h 380"/>
                <a:gd name="T68" fmla="*/ 716 w 733"/>
                <a:gd name="T69" fmla="*/ 2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3" h="380">
                  <a:moveTo>
                    <a:pt x="716" y="20"/>
                  </a:moveTo>
                  <a:lnTo>
                    <a:pt x="87" y="5"/>
                  </a:lnTo>
                  <a:lnTo>
                    <a:pt x="3" y="0"/>
                  </a:lnTo>
                  <a:lnTo>
                    <a:pt x="0" y="53"/>
                  </a:lnTo>
                  <a:lnTo>
                    <a:pt x="255" y="68"/>
                  </a:lnTo>
                  <a:lnTo>
                    <a:pt x="250" y="274"/>
                  </a:lnTo>
                  <a:lnTo>
                    <a:pt x="257" y="277"/>
                  </a:lnTo>
                  <a:lnTo>
                    <a:pt x="265" y="282"/>
                  </a:lnTo>
                  <a:lnTo>
                    <a:pt x="277" y="296"/>
                  </a:lnTo>
                  <a:lnTo>
                    <a:pt x="281" y="301"/>
                  </a:lnTo>
                  <a:lnTo>
                    <a:pt x="301" y="298"/>
                  </a:lnTo>
                  <a:lnTo>
                    <a:pt x="305" y="294"/>
                  </a:lnTo>
                  <a:lnTo>
                    <a:pt x="315" y="298"/>
                  </a:lnTo>
                  <a:lnTo>
                    <a:pt x="317" y="303"/>
                  </a:lnTo>
                  <a:lnTo>
                    <a:pt x="317" y="308"/>
                  </a:lnTo>
                  <a:lnTo>
                    <a:pt x="322" y="315"/>
                  </a:lnTo>
                  <a:lnTo>
                    <a:pt x="325" y="318"/>
                  </a:lnTo>
                  <a:lnTo>
                    <a:pt x="349" y="322"/>
                  </a:lnTo>
                  <a:lnTo>
                    <a:pt x="356" y="325"/>
                  </a:lnTo>
                  <a:lnTo>
                    <a:pt x="361" y="325"/>
                  </a:lnTo>
                  <a:lnTo>
                    <a:pt x="363" y="325"/>
                  </a:lnTo>
                  <a:lnTo>
                    <a:pt x="370" y="322"/>
                  </a:lnTo>
                  <a:lnTo>
                    <a:pt x="375" y="330"/>
                  </a:lnTo>
                  <a:lnTo>
                    <a:pt x="385" y="334"/>
                  </a:lnTo>
                  <a:lnTo>
                    <a:pt x="392" y="327"/>
                  </a:lnTo>
                  <a:lnTo>
                    <a:pt x="414" y="332"/>
                  </a:lnTo>
                  <a:lnTo>
                    <a:pt x="414" y="334"/>
                  </a:lnTo>
                  <a:lnTo>
                    <a:pt x="423" y="344"/>
                  </a:lnTo>
                  <a:lnTo>
                    <a:pt x="428" y="344"/>
                  </a:lnTo>
                  <a:lnTo>
                    <a:pt x="428" y="356"/>
                  </a:lnTo>
                  <a:lnTo>
                    <a:pt x="445" y="358"/>
                  </a:lnTo>
                  <a:lnTo>
                    <a:pt x="447" y="349"/>
                  </a:lnTo>
                  <a:lnTo>
                    <a:pt x="454" y="346"/>
                  </a:lnTo>
                  <a:lnTo>
                    <a:pt x="476" y="361"/>
                  </a:lnTo>
                  <a:lnTo>
                    <a:pt x="478" y="361"/>
                  </a:lnTo>
                  <a:lnTo>
                    <a:pt x="488" y="356"/>
                  </a:lnTo>
                  <a:lnTo>
                    <a:pt x="495" y="356"/>
                  </a:lnTo>
                  <a:lnTo>
                    <a:pt x="495" y="358"/>
                  </a:lnTo>
                  <a:lnTo>
                    <a:pt x="495" y="368"/>
                  </a:lnTo>
                  <a:lnTo>
                    <a:pt x="498" y="375"/>
                  </a:lnTo>
                  <a:lnTo>
                    <a:pt x="502" y="371"/>
                  </a:lnTo>
                  <a:lnTo>
                    <a:pt x="502" y="366"/>
                  </a:lnTo>
                  <a:lnTo>
                    <a:pt x="510" y="356"/>
                  </a:lnTo>
                  <a:lnTo>
                    <a:pt x="517" y="351"/>
                  </a:lnTo>
                  <a:lnTo>
                    <a:pt x="522" y="351"/>
                  </a:lnTo>
                  <a:lnTo>
                    <a:pt x="522" y="358"/>
                  </a:lnTo>
                  <a:lnTo>
                    <a:pt x="531" y="361"/>
                  </a:lnTo>
                  <a:lnTo>
                    <a:pt x="536" y="361"/>
                  </a:lnTo>
                  <a:lnTo>
                    <a:pt x="541" y="356"/>
                  </a:lnTo>
                  <a:lnTo>
                    <a:pt x="546" y="358"/>
                  </a:lnTo>
                  <a:lnTo>
                    <a:pt x="548" y="358"/>
                  </a:lnTo>
                  <a:lnTo>
                    <a:pt x="548" y="361"/>
                  </a:lnTo>
                  <a:lnTo>
                    <a:pt x="555" y="366"/>
                  </a:lnTo>
                  <a:lnTo>
                    <a:pt x="570" y="375"/>
                  </a:lnTo>
                  <a:lnTo>
                    <a:pt x="584" y="363"/>
                  </a:lnTo>
                  <a:lnTo>
                    <a:pt x="589" y="361"/>
                  </a:lnTo>
                  <a:lnTo>
                    <a:pt x="608" y="361"/>
                  </a:lnTo>
                  <a:lnTo>
                    <a:pt x="625" y="354"/>
                  </a:lnTo>
                  <a:lnTo>
                    <a:pt x="630" y="354"/>
                  </a:lnTo>
                  <a:lnTo>
                    <a:pt x="637" y="354"/>
                  </a:lnTo>
                  <a:lnTo>
                    <a:pt x="656" y="356"/>
                  </a:lnTo>
                  <a:lnTo>
                    <a:pt x="670" y="351"/>
                  </a:lnTo>
                  <a:lnTo>
                    <a:pt x="673" y="349"/>
                  </a:lnTo>
                  <a:lnTo>
                    <a:pt x="716" y="373"/>
                  </a:lnTo>
                  <a:lnTo>
                    <a:pt x="723" y="375"/>
                  </a:lnTo>
                  <a:lnTo>
                    <a:pt x="726" y="378"/>
                  </a:lnTo>
                  <a:lnTo>
                    <a:pt x="731" y="380"/>
                  </a:lnTo>
                  <a:lnTo>
                    <a:pt x="733" y="190"/>
                  </a:lnTo>
                  <a:lnTo>
                    <a:pt x="718" y="72"/>
                  </a:lnTo>
                  <a:lnTo>
                    <a:pt x="716" y="2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4" name="Freeform 8">
              <a:extLst>
                <a:ext uri="{FF2B5EF4-FFF2-40B4-BE49-F238E27FC236}">
                  <a16:creationId xmlns:a16="http://schemas.microsoft.com/office/drawing/2014/main" id="{6E996DB1-2270-FA06-F777-51D31BAE04DB}"/>
                </a:ext>
              </a:extLst>
            </p:cNvPr>
            <p:cNvSpPr>
              <a:spLocks/>
            </p:cNvSpPr>
            <p:nvPr/>
          </p:nvSpPr>
          <p:spPr bwMode="auto">
            <a:xfrm>
              <a:off x="7571212" y="4552829"/>
              <a:ext cx="742950" cy="766762"/>
            </a:xfrm>
            <a:custGeom>
              <a:avLst/>
              <a:gdLst>
                <a:gd name="T0" fmla="*/ 65 w 468"/>
                <a:gd name="T1" fmla="*/ 254 h 483"/>
                <a:gd name="T2" fmla="*/ 74 w 468"/>
                <a:gd name="T3" fmla="*/ 276 h 483"/>
                <a:gd name="T4" fmla="*/ 86 w 468"/>
                <a:gd name="T5" fmla="*/ 288 h 483"/>
                <a:gd name="T6" fmla="*/ 89 w 468"/>
                <a:gd name="T7" fmla="*/ 305 h 483"/>
                <a:gd name="T8" fmla="*/ 93 w 468"/>
                <a:gd name="T9" fmla="*/ 317 h 483"/>
                <a:gd name="T10" fmla="*/ 86 w 468"/>
                <a:gd name="T11" fmla="*/ 343 h 483"/>
                <a:gd name="T12" fmla="*/ 81 w 468"/>
                <a:gd name="T13" fmla="*/ 375 h 483"/>
                <a:gd name="T14" fmla="*/ 91 w 468"/>
                <a:gd name="T15" fmla="*/ 427 h 483"/>
                <a:gd name="T16" fmla="*/ 103 w 468"/>
                <a:gd name="T17" fmla="*/ 449 h 483"/>
                <a:gd name="T18" fmla="*/ 113 w 468"/>
                <a:gd name="T19" fmla="*/ 463 h 483"/>
                <a:gd name="T20" fmla="*/ 117 w 468"/>
                <a:gd name="T21" fmla="*/ 478 h 483"/>
                <a:gd name="T22" fmla="*/ 367 w 468"/>
                <a:gd name="T23" fmla="*/ 475 h 483"/>
                <a:gd name="T24" fmla="*/ 384 w 468"/>
                <a:gd name="T25" fmla="*/ 483 h 483"/>
                <a:gd name="T26" fmla="*/ 379 w 468"/>
                <a:gd name="T27" fmla="*/ 447 h 483"/>
                <a:gd name="T28" fmla="*/ 382 w 468"/>
                <a:gd name="T29" fmla="*/ 432 h 483"/>
                <a:gd name="T30" fmla="*/ 406 w 468"/>
                <a:gd name="T31" fmla="*/ 437 h 483"/>
                <a:gd name="T32" fmla="*/ 430 w 468"/>
                <a:gd name="T33" fmla="*/ 435 h 483"/>
                <a:gd name="T34" fmla="*/ 422 w 468"/>
                <a:gd name="T35" fmla="*/ 408 h 483"/>
                <a:gd name="T36" fmla="*/ 425 w 468"/>
                <a:gd name="T37" fmla="*/ 387 h 483"/>
                <a:gd name="T38" fmla="*/ 439 w 468"/>
                <a:gd name="T39" fmla="*/ 334 h 483"/>
                <a:gd name="T40" fmla="*/ 454 w 468"/>
                <a:gd name="T41" fmla="*/ 305 h 483"/>
                <a:gd name="T42" fmla="*/ 466 w 468"/>
                <a:gd name="T43" fmla="*/ 295 h 483"/>
                <a:gd name="T44" fmla="*/ 461 w 468"/>
                <a:gd name="T45" fmla="*/ 288 h 483"/>
                <a:gd name="T46" fmla="*/ 456 w 468"/>
                <a:gd name="T47" fmla="*/ 286 h 483"/>
                <a:gd name="T48" fmla="*/ 439 w 468"/>
                <a:gd name="T49" fmla="*/ 283 h 483"/>
                <a:gd name="T50" fmla="*/ 432 w 468"/>
                <a:gd name="T51" fmla="*/ 254 h 483"/>
                <a:gd name="T52" fmla="*/ 408 w 468"/>
                <a:gd name="T53" fmla="*/ 235 h 483"/>
                <a:gd name="T54" fmla="*/ 391 w 468"/>
                <a:gd name="T55" fmla="*/ 201 h 483"/>
                <a:gd name="T56" fmla="*/ 382 w 468"/>
                <a:gd name="T57" fmla="*/ 187 h 483"/>
                <a:gd name="T58" fmla="*/ 355 w 468"/>
                <a:gd name="T59" fmla="*/ 170 h 483"/>
                <a:gd name="T60" fmla="*/ 346 w 468"/>
                <a:gd name="T61" fmla="*/ 156 h 483"/>
                <a:gd name="T62" fmla="*/ 336 w 468"/>
                <a:gd name="T63" fmla="*/ 144 h 483"/>
                <a:gd name="T64" fmla="*/ 295 w 468"/>
                <a:gd name="T65" fmla="*/ 113 h 483"/>
                <a:gd name="T66" fmla="*/ 278 w 468"/>
                <a:gd name="T67" fmla="*/ 98 h 483"/>
                <a:gd name="T68" fmla="*/ 259 w 468"/>
                <a:gd name="T69" fmla="*/ 72 h 483"/>
                <a:gd name="T70" fmla="*/ 247 w 468"/>
                <a:gd name="T71" fmla="*/ 57 h 483"/>
                <a:gd name="T72" fmla="*/ 206 w 468"/>
                <a:gd name="T73" fmla="*/ 43 h 483"/>
                <a:gd name="T74" fmla="*/ 206 w 468"/>
                <a:gd name="T75" fmla="*/ 16 h 483"/>
                <a:gd name="T76" fmla="*/ 216 w 468"/>
                <a:gd name="T77" fmla="*/ 7 h 483"/>
                <a:gd name="T78" fmla="*/ 216 w 468"/>
                <a:gd name="T79" fmla="*/ 0 h 483"/>
                <a:gd name="T80" fmla="*/ 0 w 468"/>
                <a:gd name="T81" fmla="*/ 2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8" h="483">
                  <a:moveTo>
                    <a:pt x="0" y="28"/>
                  </a:moveTo>
                  <a:lnTo>
                    <a:pt x="65" y="254"/>
                  </a:lnTo>
                  <a:lnTo>
                    <a:pt x="69" y="262"/>
                  </a:lnTo>
                  <a:lnTo>
                    <a:pt x="74" y="276"/>
                  </a:lnTo>
                  <a:lnTo>
                    <a:pt x="77" y="283"/>
                  </a:lnTo>
                  <a:lnTo>
                    <a:pt x="86" y="288"/>
                  </a:lnTo>
                  <a:lnTo>
                    <a:pt x="91" y="295"/>
                  </a:lnTo>
                  <a:lnTo>
                    <a:pt x="89" y="305"/>
                  </a:lnTo>
                  <a:lnTo>
                    <a:pt x="96" y="314"/>
                  </a:lnTo>
                  <a:lnTo>
                    <a:pt x="93" y="317"/>
                  </a:lnTo>
                  <a:lnTo>
                    <a:pt x="86" y="329"/>
                  </a:lnTo>
                  <a:lnTo>
                    <a:pt x="86" y="343"/>
                  </a:lnTo>
                  <a:lnTo>
                    <a:pt x="81" y="355"/>
                  </a:lnTo>
                  <a:lnTo>
                    <a:pt x="81" y="375"/>
                  </a:lnTo>
                  <a:lnTo>
                    <a:pt x="93" y="399"/>
                  </a:lnTo>
                  <a:lnTo>
                    <a:pt x="91" y="427"/>
                  </a:lnTo>
                  <a:lnTo>
                    <a:pt x="103" y="444"/>
                  </a:lnTo>
                  <a:lnTo>
                    <a:pt x="103" y="449"/>
                  </a:lnTo>
                  <a:lnTo>
                    <a:pt x="105" y="454"/>
                  </a:lnTo>
                  <a:lnTo>
                    <a:pt x="113" y="463"/>
                  </a:lnTo>
                  <a:lnTo>
                    <a:pt x="113" y="471"/>
                  </a:lnTo>
                  <a:lnTo>
                    <a:pt x="117" y="478"/>
                  </a:lnTo>
                  <a:lnTo>
                    <a:pt x="362" y="463"/>
                  </a:lnTo>
                  <a:lnTo>
                    <a:pt x="367" y="475"/>
                  </a:lnTo>
                  <a:lnTo>
                    <a:pt x="370" y="480"/>
                  </a:lnTo>
                  <a:lnTo>
                    <a:pt x="384" y="483"/>
                  </a:lnTo>
                  <a:lnTo>
                    <a:pt x="386" y="468"/>
                  </a:lnTo>
                  <a:lnTo>
                    <a:pt x="379" y="447"/>
                  </a:lnTo>
                  <a:lnTo>
                    <a:pt x="379" y="437"/>
                  </a:lnTo>
                  <a:lnTo>
                    <a:pt x="382" y="432"/>
                  </a:lnTo>
                  <a:lnTo>
                    <a:pt x="389" y="427"/>
                  </a:lnTo>
                  <a:lnTo>
                    <a:pt x="406" y="437"/>
                  </a:lnTo>
                  <a:lnTo>
                    <a:pt x="422" y="437"/>
                  </a:lnTo>
                  <a:lnTo>
                    <a:pt x="430" y="435"/>
                  </a:lnTo>
                  <a:lnTo>
                    <a:pt x="427" y="418"/>
                  </a:lnTo>
                  <a:lnTo>
                    <a:pt x="422" y="408"/>
                  </a:lnTo>
                  <a:lnTo>
                    <a:pt x="422" y="396"/>
                  </a:lnTo>
                  <a:lnTo>
                    <a:pt x="425" y="387"/>
                  </a:lnTo>
                  <a:lnTo>
                    <a:pt x="437" y="350"/>
                  </a:lnTo>
                  <a:lnTo>
                    <a:pt x="439" y="334"/>
                  </a:lnTo>
                  <a:lnTo>
                    <a:pt x="446" y="319"/>
                  </a:lnTo>
                  <a:lnTo>
                    <a:pt x="454" y="305"/>
                  </a:lnTo>
                  <a:lnTo>
                    <a:pt x="461" y="295"/>
                  </a:lnTo>
                  <a:lnTo>
                    <a:pt x="466" y="295"/>
                  </a:lnTo>
                  <a:lnTo>
                    <a:pt x="468" y="290"/>
                  </a:lnTo>
                  <a:lnTo>
                    <a:pt x="461" y="288"/>
                  </a:lnTo>
                  <a:lnTo>
                    <a:pt x="461" y="286"/>
                  </a:lnTo>
                  <a:lnTo>
                    <a:pt x="456" y="286"/>
                  </a:lnTo>
                  <a:lnTo>
                    <a:pt x="444" y="286"/>
                  </a:lnTo>
                  <a:lnTo>
                    <a:pt x="439" y="283"/>
                  </a:lnTo>
                  <a:lnTo>
                    <a:pt x="437" y="276"/>
                  </a:lnTo>
                  <a:lnTo>
                    <a:pt x="432" y="254"/>
                  </a:lnTo>
                  <a:lnTo>
                    <a:pt x="420" y="240"/>
                  </a:lnTo>
                  <a:lnTo>
                    <a:pt x="408" y="235"/>
                  </a:lnTo>
                  <a:lnTo>
                    <a:pt x="401" y="214"/>
                  </a:lnTo>
                  <a:lnTo>
                    <a:pt x="391" y="201"/>
                  </a:lnTo>
                  <a:lnTo>
                    <a:pt x="389" y="189"/>
                  </a:lnTo>
                  <a:lnTo>
                    <a:pt x="382" y="187"/>
                  </a:lnTo>
                  <a:lnTo>
                    <a:pt x="365" y="182"/>
                  </a:lnTo>
                  <a:lnTo>
                    <a:pt x="355" y="170"/>
                  </a:lnTo>
                  <a:lnTo>
                    <a:pt x="346" y="163"/>
                  </a:lnTo>
                  <a:lnTo>
                    <a:pt x="346" y="156"/>
                  </a:lnTo>
                  <a:lnTo>
                    <a:pt x="341" y="146"/>
                  </a:lnTo>
                  <a:lnTo>
                    <a:pt x="336" y="144"/>
                  </a:lnTo>
                  <a:lnTo>
                    <a:pt x="322" y="137"/>
                  </a:lnTo>
                  <a:lnTo>
                    <a:pt x="295" y="113"/>
                  </a:lnTo>
                  <a:lnTo>
                    <a:pt x="283" y="108"/>
                  </a:lnTo>
                  <a:lnTo>
                    <a:pt x="278" y="98"/>
                  </a:lnTo>
                  <a:lnTo>
                    <a:pt x="266" y="89"/>
                  </a:lnTo>
                  <a:lnTo>
                    <a:pt x="259" y="72"/>
                  </a:lnTo>
                  <a:lnTo>
                    <a:pt x="250" y="64"/>
                  </a:lnTo>
                  <a:lnTo>
                    <a:pt x="247" y="57"/>
                  </a:lnTo>
                  <a:lnTo>
                    <a:pt x="230" y="52"/>
                  </a:lnTo>
                  <a:lnTo>
                    <a:pt x="206" y="43"/>
                  </a:lnTo>
                  <a:lnTo>
                    <a:pt x="199" y="36"/>
                  </a:lnTo>
                  <a:lnTo>
                    <a:pt x="206" y="16"/>
                  </a:lnTo>
                  <a:lnTo>
                    <a:pt x="214" y="12"/>
                  </a:lnTo>
                  <a:lnTo>
                    <a:pt x="216" y="7"/>
                  </a:lnTo>
                  <a:lnTo>
                    <a:pt x="218" y="2"/>
                  </a:lnTo>
                  <a:lnTo>
                    <a:pt x="216" y="0"/>
                  </a:lnTo>
                  <a:lnTo>
                    <a:pt x="89" y="19"/>
                  </a:lnTo>
                  <a:lnTo>
                    <a:pt x="0" y="28"/>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5" name="Freeform 9">
              <a:extLst>
                <a:ext uri="{FF2B5EF4-FFF2-40B4-BE49-F238E27FC236}">
                  <a16:creationId xmlns:a16="http://schemas.microsoft.com/office/drawing/2014/main" id="{7BFB1CEC-3A9E-A86C-13D6-ADEB7A808938}"/>
                </a:ext>
              </a:extLst>
            </p:cNvPr>
            <p:cNvSpPr>
              <a:spLocks noEditPoints="1"/>
            </p:cNvSpPr>
            <p:nvPr/>
          </p:nvSpPr>
          <p:spPr bwMode="auto">
            <a:xfrm>
              <a:off x="7814099" y="3697166"/>
              <a:ext cx="1060450" cy="592137"/>
            </a:xfrm>
            <a:custGeom>
              <a:avLst/>
              <a:gdLst>
                <a:gd name="T0" fmla="*/ 200 w 668"/>
                <a:gd name="T1" fmla="*/ 349 h 373"/>
                <a:gd name="T2" fmla="*/ 164 w 668"/>
                <a:gd name="T3" fmla="*/ 354 h 373"/>
                <a:gd name="T4" fmla="*/ 142 w 668"/>
                <a:gd name="T5" fmla="*/ 356 h 373"/>
                <a:gd name="T6" fmla="*/ 37 w 668"/>
                <a:gd name="T7" fmla="*/ 354 h 373"/>
                <a:gd name="T8" fmla="*/ 56 w 668"/>
                <a:gd name="T9" fmla="*/ 327 h 373"/>
                <a:gd name="T10" fmla="*/ 68 w 668"/>
                <a:gd name="T11" fmla="*/ 308 h 373"/>
                <a:gd name="T12" fmla="*/ 123 w 668"/>
                <a:gd name="T13" fmla="*/ 255 h 373"/>
                <a:gd name="T14" fmla="*/ 137 w 668"/>
                <a:gd name="T15" fmla="*/ 277 h 373"/>
                <a:gd name="T16" fmla="*/ 173 w 668"/>
                <a:gd name="T17" fmla="*/ 277 h 373"/>
                <a:gd name="T18" fmla="*/ 188 w 668"/>
                <a:gd name="T19" fmla="*/ 274 h 373"/>
                <a:gd name="T20" fmla="*/ 219 w 668"/>
                <a:gd name="T21" fmla="*/ 267 h 373"/>
                <a:gd name="T22" fmla="*/ 231 w 668"/>
                <a:gd name="T23" fmla="*/ 257 h 373"/>
                <a:gd name="T24" fmla="*/ 267 w 668"/>
                <a:gd name="T25" fmla="*/ 226 h 373"/>
                <a:gd name="T26" fmla="*/ 279 w 668"/>
                <a:gd name="T27" fmla="*/ 180 h 373"/>
                <a:gd name="T28" fmla="*/ 310 w 668"/>
                <a:gd name="T29" fmla="*/ 116 h 373"/>
                <a:gd name="T30" fmla="*/ 329 w 668"/>
                <a:gd name="T31" fmla="*/ 123 h 373"/>
                <a:gd name="T32" fmla="*/ 349 w 668"/>
                <a:gd name="T33" fmla="*/ 75 h 373"/>
                <a:gd name="T34" fmla="*/ 373 w 668"/>
                <a:gd name="T35" fmla="*/ 60 h 373"/>
                <a:gd name="T36" fmla="*/ 387 w 668"/>
                <a:gd name="T37" fmla="*/ 34 h 373"/>
                <a:gd name="T38" fmla="*/ 387 w 668"/>
                <a:gd name="T39" fmla="*/ 7 h 373"/>
                <a:gd name="T40" fmla="*/ 430 w 668"/>
                <a:gd name="T41" fmla="*/ 27 h 373"/>
                <a:gd name="T42" fmla="*/ 442 w 668"/>
                <a:gd name="T43" fmla="*/ 5 h 373"/>
                <a:gd name="T44" fmla="*/ 464 w 668"/>
                <a:gd name="T45" fmla="*/ 10 h 373"/>
                <a:gd name="T46" fmla="*/ 483 w 668"/>
                <a:gd name="T47" fmla="*/ 29 h 373"/>
                <a:gd name="T48" fmla="*/ 510 w 668"/>
                <a:gd name="T49" fmla="*/ 48 h 373"/>
                <a:gd name="T50" fmla="*/ 490 w 668"/>
                <a:gd name="T51" fmla="*/ 89 h 373"/>
                <a:gd name="T52" fmla="*/ 514 w 668"/>
                <a:gd name="T53" fmla="*/ 96 h 373"/>
                <a:gd name="T54" fmla="*/ 534 w 668"/>
                <a:gd name="T55" fmla="*/ 108 h 373"/>
                <a:gd name="T56" fmla="*/ 548 w 668"/>
                <a:gd name="T57" fmla="*/ 113 h 373"/>
                <a:gd name="T58" fmla="*/ 584 w 668"/>
                <a:gd name="T59" fmla="*/ 128 h 373"/>
                <a:gd name="T60" fmla="*/ 586 w 668"/>
                <a:gd name="T61" fmla="*/ 144 h 373"/>
                <a:gd name="T62" fmla="*/ 582 w 668"/>
                <a:gd name="T63" fmla="*/ 164 h 373"/>
                <a:gd name="T64" fmla="*/ 603 w 668"/>
                <a:gd name="T65" fmla="*/ 183 h 373"/>
                <a:gd name="T66" fmla="*/ 589 w 668"/>
                <a:gd name="T67" fmla="*/ 188 h 373"/>
                <a:gd name="T68" fmla="*/ 594 w 668"/>
                <a:gd name="T69" fmla="*/ 197 h 373"/>
                <a:gd name="T70" fmla="*/ 582 w 668"/>
                <a:gd name="T71" fmla="*/ 202 h 373"/>
                <a:gd name="T72" fmla="*/ 596 w 668"/>
                <a:gd name="T73" fmla="*/ 209 h 373"/>
                <a:gd name="T74" fmla="*/ 598 w 668"/>
                <a:gd name="T75" fmla="*/ 229 h 373"/>
                <a:gd name="T76" fmla="*/ 579 w 668"/>
                <a:gd name="T77" fmla="*/ 229 h 373"/>
                <a:gd name="T78" fmla="*/ 606 w 668"/>
                <a:gd name="T79" fmla="*/ 236 h 373"/>
                <a:gd name="T80" fmla="*/ 637 w 668"/>
                <a:gd name="T81" fmla="*/ 231 h 373"/>
                <a:gd name="T82" fmla="*/ 639 w 668"/>
                <a:gd name="T83" fmla="*/ 267 h 373"/>
                <a:gd name="T84" fmla="*/ 634 w 668"/>
                <a:gd name="T85" fmla="*/ 118 h 373"/>
                <a:gd name="T86" fmla="*/ 637 w 668"/>
                <a:gd name="T87" fmla="*/ 132 h 373"/>
                <a:gd name="T88" fmla="*/ 625 w 668"/>
                <a:gd name="T89" fmla="*/ 164 h 373"/>
                <a:gd name="T90" fmla="*/ 632 w 668"/>
                <a:gd name="T91" fmla="*/ 207 h 373"/>
                <a:gd name="T92" fmla="*/ 649 w 668"/>
                <a:gd name="T93" fmla="*/ 152 h 373"/>
                <a:gd name="T94" fmla="*/ 654 w 668"/>
                <a:gd name="T95" fmla="*/ 118 h 373"/>
                <a:gd name="T96" fmla="*/ 668 w 668"/>
                <a:gd name="T97" fmla="*/ 9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8" h="373">
                  <a:moveTo>
                    <a:pt x="639" y="272"/>
                  </a:moveTo>
                  <a:lnTo>
                    <a:pt x="426" y="313"/>
                  </a:lnTo>
                  <a:lnTo>
                    <a:pt x="200" y="349"/>
                  </a:lnTo>
                  <a:lnTo>
                    <a:pt x="195" y="349"/>
                  </a:lnTo>
                  <a:lnTo>
                    <a:pt x="185" y="351"/>
                  </a:lnTo>
                  <a:lnTo>
                    <a:pt x="164" y="354"/>
                  </a:lnTo>
                  <a:lnTo>
                    <a:pt x="164" y="349"/>
                  </a:lnTo>
                  <a:lnTo>
                    <a:pt x="142" y="354"/>
                  </a:lnTo>
                  <a:lnTo>
                    <a:pt x="142" y="356"/>
                  </a:lnTo>
                  <a:lnTo>
                    <a:pt x="0" y="373"/>
                  </a:lnTo>
                  <a:lnTo>
                    <a:pt x="5" y="368"/>
                  </a:lnTo>
                  <a:lnTo>
                    <a:pt x="37" y="354"/>
                  </a:lnTo>
                  <a:lnTo>
                    <a:pt x="39" y="346"/>
                  </a:lnTo>
                  <a:lnTo>
                    <a:pt x="56" y="334"/>
                  </a:lnTo>
                  <a:lnTo>
                    <a:pt x="56" y="327"/>
                  </a:lnTo>
                  <a:lnTo>
                    <a:pt x="58" y="322"/>
                  </a:lnTo>
                  <a:lnTo>
                    <a:pt x="68" y="317"/>
                  </a:lnTo>
                  <a:lnTo>
                    <a:pt x="68" y="308"/>
                  </a:lnTo>
                  <a:lnTo>
                    <a:pt x="77" y="301"/>
                  </a:lnTo>
                  <a:lnTo>
                    <a:pt x="121" y="262"/>
                  </a:lnTo>
                  <a:lnTo>
                    <a:pt x="123" y="255"/>
                  </a:lnTo>
                  <a:lnTo>
                    <a:pt x="125" y="257"/>
                  </a:lnTo>
                  <a:lnTo>
                    <a:pt x="123" y="265"/>
                  </a:lnTo>
                  <a:lnTo>
                    <a:pt x="137" y="277"/>
                  </a:lnTo>
                  <a:lnTo>
                    <a:pt x="154" y="284"/>
                  </a:lnTo>
                  <a:lnTo>
                    <a:pt x="164" y="286"/>
                  </a:lnTo>
                  <a:lnTo>
                    <a:pt x="173" y="277"/>
                  </a:lnTo>
                  <a:lnTo>
                    <a:pt x="173" y="272"/>
                  </a:lnTo>
                  <a:lnTo>
                    <a:pt x="181" y="267"/>
                  </a:lnTo>
                  <a:lnTo>
                    <a:pt x="188" y="274"/>
                  </a:lnTo>
                  <a:lnTo>
                    <a:pt x="193" y="277"/>
                  </a:lnTo>
                  <a:lnTo>
                    <a:pt x="197" y="274"/>
                  </a:lnTo>
                  <a:lnTo>
                    <a:pt x="219" y="267"/>
                  </a:lnTo>
                  <a:lnTo>
                    <a:pt x="224" y="253"/>
                  </a:lnTo>
                  <a:lnTo>
                    <a:pt x="226" y="253"/>
                  </a:lnTo>
                  <a:lnTo>
                    <a:pt x="231" y="257"/>
                  </a:lnTo>
                  <a:lnTo>
                    <a:pt x="248" y="241"/>
                  </a:lnTo>
                  <a:lnTo>
                    <a:pt x="253" y="245"/>
                  </a:lnTo>
                  <a:lnTo>
                    <a:pt x="267" y="226"/>
                  </a:lnTo>
                  <a:lnTo>
                    <a:pt x="265" y="219"/>
                  </a:lnTo>
                  <a:lnTo>
                    <a:pt x="265" y="207"/>
                  </a:lnTo>
                  <a:lnTo>
                    <a:pt x="279" y="180"/>
                  </a:lnTo>
                  <a:lnTo>
                    <a:pt x="298" y="111"/>
                  </a:lnTo>
                  <a:lnTo>
                    <a:pt x="301" y="108"/>
                  </a:lnTo>
                  <a:lnTo>
                    <a:pt x="310" y="116"/>
                  </a:lnTo>
                  <a:lnTo>
                    <a:pt x="313" y="120"/>
                  </a:lnTo>
                  <a:lnTo>
                    <a:pt x="317" y="125"/>
                  </a:lnTo>
                  <a:lnTo>
                    <a:pt x="329" y="123"/>
                  </a:lnTo>
                  <a:lnTo>
                    <a:pt x="337" y="111"/>
                  </a:lnTo>
                  <a:lnTo>
                    <a:pt x="342" y="84"/>
                  </a:lnTo>
                  <a:lnTo>
                    <a:pt x="349" y="75"/>
                  </a:lnTo>
                  <a:lnTo>
                    <a:pt x="358" y="80"/>
                  </a:lnTo>
                  <a:lnTo>
                    <a:pt x="366" y="63"/>
                  </a:lnTo>
                  <a:lnTo>
                    <a:pt x="373" y="60"/>
                  </a:lnTo>
                  <a:lnTo>
                    <a:pt x="378" y="53"/>
                  </a:lnTo>
                  <a:lnTo>
                    <a:pt x="382" y="39"/>
                  </a:lnTo>
                  <a:lnTo>
                    <a:pt x="387" y="34"/>
                  </a:lnTo>
                  <a:lnTo>
                    <a:pt x="387" y="31"/>
                  </a:lnTo>
                  <a:lnTo>
                    <a:pt x="385" y="29"/>
                  </a:lnTo>
                  <a:lnTo>
                    <a:pt x="387" y="7"/>
                  </a:lnTo>
                  <a:lnTo>
                    <a:pt x="387" y="5"/>
                  </a:lnTo>
                  <a:lnTo>
                    <a:pt x="392" y="0"/>
                  </a:lnTo>
                  <a:lnTo>
                    <a:pt x="430" y="27"/>
                  </a:lnTo>
                  <a:lnTo>
                    <a:pt x="435" y="27"/>
                  </a:lnTo>
                  <a:lnTo>
                    <a:pt x="438" y="27"/>
                  </a:lnTo>
                  <a:lnTo>
                    <a:pt x="442" y="5"/>
                  </a:lnTo>
                  <a:lnTo>
                    <a:pt x="450" y="5"/>
                  </a:lnTo>
                  <a:lnTo>
                    <a:pt x="454" y="7"/>
                  </a:lnTo>
                  <a:lnTo>
                    <a:pt x="464" y="10"/>
                  </a:lnTo>
                  <a:lnTo>
                    <a:pt x="459" y="17"/>
                  </a:lnTo>
                  <a:lnTo>
                    <a:pt x="469" y="29"/>
                  </a:lnTo>
                  <a:lnTo>
                    <a:pt x="483" y="29"/>
                  </a:lnTo>
                  <a:lnTo>
                    <a:pt x="490" y="36"/>
                  </a:lnTo>
                  <a:lnTo>
                    <a:pt x="502" y="41"/>
                  </a:lnTo>
                  <a:lnTo>
                    <a:pt x="510" y="48"/>
                  </a:lnTo>
                  <a:lnTo>
                    <a:pt x="507" y="56"/>
                  </a:lnTo>
                  <a:lnTo>
                    <a:pt x="498" y="72"/>
                  </a:lnTo>
                  <a:lnTo>
                    <a:pt x="490" y="89"/>
                  </a:lnTo>
                  <a:lnTo>
                    <a:pt x="493" y="101"/>
                  </a:lnTo>
                  <a:lnTo>
                    <a:pt x="505" y="101"/>
                  </a:lnTo>
                  <a:lnTo>
                    <a:pt x="514" y="96"/>
                  </a:lnTo>
                  <a:lnTo>
                    <a:pt x="524" y="106"/>
                  </a:lnTo>
                  <a:lnTo>
                    <a:pt x="529" y="108"/>
                  </a:lnTo>
                  <a:lnTo>
                    <a:pt x="534" y="108"/>
                  </a:lnTo>
                  <a:lnTo>
                    <a:pt x="541" y="116"/>
                  </a:lnTo>
                  <a:lnTo>
                    <a:pt x="543" y="116"/>
                  </a:lnTo>
                  <a:lnTo>
                    <a:pt x="548" y="113"/>
                  </a:lnTo>
                  <a:lnTo>
                    <a:pt x="553" y="113"/>
                  </a:lnTo>
                  <a:lnTo>
                    <a:pt x="572" y="123"/>
                  </a:lnTo>
                  <a:lnTo>
                    <a:pt x="584" y="128"/>
                  </a:lnTo>
                  <a:lnTo>
                    <a:pt x="594" y="135"/>
                  </a:lnTo>
                  <a:lnTo>
                    <a:pt x="591" y="140"/>
                  </a:lnTo>
                  <a:lnTo>
                    <a:pt x="586" y="144"/>
                  </a:lnTo>
                  <a:lnTo>
                    <a:pt x="589" y="156"/>
                  </a:lnTo>
                  <a:lnTo>
                    <a:pt x="586" y="161"/>
                  </a:lnTo>
                  <a:lnTo>
                    <a:pt x="582" y="164"/>
                  </a:lnTo>
                  <a:lnTo>
                    <a:pt x="582" y="164"/>
                  </a:lnTo>
                  <a:lnTo>
                    <a:pt x="598" y="171"/>
                  </a:lnTo>
                  <a:lnTo>
                    <a:pt x="603" y="183"/>
                  </a:lnTo>
                  <a:lnTo>
                    <a:pt x="601" y="185"/>
                  </a:lnTo>
                  <a:lnTo>
                    <a:pt x="598" y="190"/>
                  </a:lnTo>
                  <a:lnTo>
                    <a:pt x="589" y="188"/>
                  </a:lnTo>
                  <a:lnTo>
                    <a:pt x="586" y="193"/>
                  </a:lnTo>
                  <a:lnTo>
                    <a:pt x="591" y="197"/>
                  </a:lnTo>
                  <a:lnTo>
                    <a:pt x="594" y="197"/>
                  </a:lnTo>
                  <a:lnTo>
                    <a:pt x="594" y="200"/>
                  </a:lnTo>
                  <a:lnTo>
                    <a:pt x="586" y="202"/>
                  </a:lnTo>
                  <a:lnTo>
                    <a:pt x="582" y="202"/>
                  </a:lnTo>
                  <a:lnTo>
                    <a:pt x="582" y="205"/>
                  </a:lnTo>
                  <a:lnTo>
                    <a:pt x="586" y="209"/>
                  </a:lnTo>
                  <a:lnTo>
                    <a:pt x="596" y="209"/>
                  </a:lnTo>
                  <a:lnTo>
                    <a:pt x="606" y="214"/>
                  </a:lnTo>
                  <a:lnTo>
                    <a:pt x="608" y="219"/>
                  </a:lnTo>
                  <a:lnTo>
                    <a:pt x="598" y="229"/>
                  </a:lnTo>
                  <a:lnTo>
                    <a:pt x="594" y="229"/>
                  </a:lnTo>
                  <a:lnTo>
                    <a:pt x="579" y="224"/>
                  </a:lnTo>
                  <a:lnTo>
                    <a:pt x="579" y="229"/>
                  </a:lnTo>
                  <a:lnTo>
                    <a:pt x="589" y="233"/>
                  </a:lnTo>
                  <a:lnTo>
                    <a:pt x="596" y="241"/>
                  </a:lnTo>
                  <a:lnTo>
                    <a:pt x="606" y="236"/>
                  </a:lnTo>
                  <a:lnTo>
                    <a:pt x="615" y="231"/>
                  </a:lnTo>
                  <a:lnTo>
                    <a:pt x="625" y="231"/>
                  </a:lnTo>
                  <a:lnTo>
                    <a:pt x="637" y="231"/>
                  </a:lnTo>
                  <a:lnTo>
                    <a:pt x="637" y="231"/>
                  </a:lnTo>
                  <a:lnTo>
                    <a:pt x="646" y="260"/>
                  </a:lnTo>
                  <a:lnTo>
                    <a:pt x="639" y="267"/>
                  </a:lnTo>
                  <a:lnTo>
                    <a:pt x="637" y="267"/>
                  </a:lnTo>
                  <a:lnTo>
                    <a:pt x="639" y="272"/>
                  </a:lnTo>
                  <a:close/>
                  <a:moveTo>
                    <a:pt x="634" y="118"/>
                  </a:moveTo>
                  <a:lnTo>
                    <a:pt x="637" y="118"/>
                  </a:lnTo>
                  <a:lnTo>
                    <a:pt x="637" y="128"/>
                  </a:lnTo>
                  <a:lnTo>
                    <a:pt x="637" y="132"/>
                  </a:lnTo>
                  <a:lnTo>
                    <a:pt x="630" y="140"/>
                  </a:lnTo>
                  <a:lnTo>
                    <a:pt x="627" y="147"/>
                  </a:lnTo>
                  <a:lnTo>
                    <a:pt x="625" y="164"/>
                  </a:lnTo>
                  <a:lnTo>
                    <a:pt x="627" y="178"/>
                  </a:lnTo>
                  <a:lnTo>
                    <a:pt x="627" y="195"/>
                  </a:lnTo>
                  <a:lnTo>
                    <a:pt x="632" y="207"/>
                  </a:lnTo>
                  <a:lnTo>
                    <a:pt x="634" y="190"/>
                  </a:lnTo>
                  <a:lnTo>
                    <a:pt x="639" y="173"/>
                  </a:lnTo>
                  <a:lnTo>
                    <a:pt x="649" y="152"/>
                  </a:lnTo>
                  <a:lnTo>
                    <a:pt x="654" y="140"/>
                  </a:lnTo>
                  <a:lnTo>
                    <a:pt x="656" y="132"/>
                  </a:lnTo>
                  <a:lnTo>
                    <a:pt x="654" y="118"/>
                  </a:lnTo>
                  <a:lnTo>
                    <a:pt x="656" y="113"/>
                  </a:lnTo>
                  <a:lnTo>
                    <a:pt x="668" y="104"/>
                  </a:lnTo>
                  <a:lnTo>
                    <a:pt x="668" y="99"/>
                  </a:lnTo>
                  <a:lnTo>
                    <a:pt x="642" y="108"/>
                  </a:lnTo>
                  <a:lnTo>
                    <a:pt x="634" y="118"/>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6" name="Freeform 10">
              <a:extLst>
                <a:ext uri="{FF2B5EF4-FFF2-40B4-BE49-F238E27FC236}">
                  <a16:creationId xmlns:a16="http://schemas.microsoft.com/office/drawing/2014/main" id="{AAD65B20-ECBA-04FA-4198-73F632E15C3B}"/>
                </a:ext>
              </a:extLst>
            </p:cNvPr>
            <p:cNvSpPr>
              <a:spLocks/>
            </p:cNvSpPr>
            <p:nvPr/>
          </p:nvSpPr>
          <p:spPr bwMode="auto">
            <a:xfrm>
              <a:off x="8158587" y="2636716"/>
              <a:ext cx="1020763" cy="782637"/>
            </a:xfrm>
            <a:custGeom>
              <a:avLst/>
              <a:gdLst>
                <a:gd name="T0" fmla="*/ 492 w 643"/>
                <a:gd name="T1" fmla="*/ 442 h 493"/>
                <a:gd name="T2" fmla="*/ 482 w 643"/>
                <a:gd name="T3" fmla="*/ 459 h 493"/>
                <a:gd name="T4" fmla="*/ 473 w 643"/>
                <a:gd name="T5" fmla="*/ 474 h 493"/>
                <a:gd name="T6" fmla="*/ 470 w 643"/>
                <a:gd name="T7" fmla="*/ 493 h 493"/>
                <a:gd name="T8" fmla="*/ 485 w 643"/>
                <a:gd name="T9" fmla="*/ 476 h 493"/>
                <a:gd name="T10" fmla="*/ 514 w 643"/>
                <a:gd name="T11" fmla="*/ 474 h 493"/>
                <a:gd name="T12" fmla="*/ 547 w 643"/>
                <a:gd name="T13" fmla="*/ 459 h 493"/>
                <a:gd name="T14" fmla="*/ 605 w 643"/>
                <a:gd name="T15" fmla="*/ 418 h 493"/>
                <a:gd name="T16" fmla="*/ 624 w 643"/>
                <a:gd name="T17" fmla="*/ 404 h 493"/>
                <a:gd name="T18" fmla="*/ 641 w 643"/>
                <a:gd name="T19" fmla="*/ 387 h 493"/>
                <a:gd name="T20" fmla="*/ 634 w 643"/>
                <a:gd name="T21" fmla="*/ 389 h 493"/>
                <a:gd name="T22" fmla="*/ 607 w 643"/>
                <a:gd name="T23" fmla="*/ 401 h 493"/>
                <a:gd name="T24" fmla="*/ 593 w 643"/>
                <a:gd name="T25" fmla="*/ 411 h 493"/>
                <a:gd name="T26" fmla="*/ 612 w 643"/>
                <a:gd name="T27" fmla="*/ 382 h 493"/>
                <a:gd name="T28" fmla="*/ 598 w 643"/>
                <a:gd name="T29" fmla="*/ 394 h 493"/>
                <a:gd name="T30" fmla="*/ 542 w 643"/>
                <a:gd name="T31" fmla="*/ 425 h 493"/>
                <a:gd name="T32" fmla="*/ 504 w 643"/>
                <a:gd name="T33" fmla="*/ 452 h 493"/>
                <a:gd name="T34" fmla="*/ 499 w 643"/>
                <a:gd name="T35" fmla="*/ 430 h 493"/>
                <a:gd name="T36" fmla="*/ 511 w 643"/>
                <a:gd name="T37" fmla="*/ 404 h 493"/>
                <a:gd name="T38" fmla="*/ 497 w 643"/>
                <a:gd name="T39" fmla="*/ 313 h 493"/>
                <a:gd name="T40" fmla="*/ 485 w 643"/>
                <a:gd name="T41" fmla="*/ 219 h 493"/>
                <a:gd name="T42" fmla="*/ 475 w 643"/>
                <a:gd name="T43" fmla="*/ 159 h 493"/>
                <a:gd name="T44" fmla="*/ 463 w 643"/>
                <a:gd name="T45" fmla="*/ 149 h 493"/>
                <a:gd name="T46" fmla="*/ 461 w 643"/>
                <a:gd name="T47" fmla="*/ 132 h 493"/>
                <a:gd name="T48" fmla="*/ 451 w 643"/>
                <a:gd name="T49" fmla="*/ 79 h 493"/>
                <a:gd name="T50" fmla="*/ 434 w 643"/>
                <a:gd name="T51" fmla="*/ 22 h 493"/>
                <a:gd name="T52" fmla="*/ 427 w 643"/>
                <a:gd name="T53" fmla="*/ 0 h 493"/>
                <a:gd name="T54" fmla="*/ 324 w 643"/>
                <a:gd name="T55" fmla="*/ 22 h 493"/>
                <a:gd name="T56" fmla="*/ 288 w 643"/>
                <a:gd name="T57" fmla="*/ 53 h 493"/>
                <a:gd name="T58" fmla="*/ 261 w 643"/>
                <a:gd name="T59" fmla="*/ 99 h 493"/>
                <a:gd name="T60" fmla="*/ 228 w 643"/>
                <a:gd name="T61" fmla="*/ 142 h 493"/>
                <a:gd name="T62" fmla="*/ 230 w 643"/>
                <a:gd name="T63" fmla="*/ 159 h 493"/>
                <a:gd name="T64" fmla="*/ 242 w 643"/>
                <a:gd name="T65" fmla="*/ 166 h 493"/>
                <a:gd name="T66" fmla="*/ 247 w 643"/>
                <a:gd name="T67" fmla="*/ 190 h 493"/>
                <a:gd name="T68" fmla="*/ 206 w 643"/>
                <a:gd name="T69" fmla="*/ 238 h 493"/>
                <a:gd name="T70" fmla="*/ 134 w 643"/>
                <a:gd name="T71" fmla="*/ 250 h 493"/>
                <a:gd name="T72" fmla="*/ 79 w 643"/>
                <a:gd name="T73" fmla="*/ 255 h 493"/>
                <a:gd name="T74" fmla="*/ 40 w 643"/>
                <a:gd name="T75" fmla="*/ 284 h 493"/>
                <a:gd name="T76" fmla="*/ 60 w 643"/>
                <a:gd name="T77" fmla="*/ 313 h 493"/>
                <a:gd name="T78" fmla="*/ 52 w 643"/>
                <a:gd name="T79" fmla="*/ 332 h 493"/>
                <a:gd name="T80" fmla="*/ 0 w 643"/>
                <a:gd name="T81" fmla="*/ 389 h 493"/>
                <a:gd name="T82" fmla="*/ 357 w 643"/>
                <a:gd name="T83" fmla="*/ 353 h 493"/>
                <a:gd name="T84" fmla="*/ 365 w 643"/>
                <a:gd name="T85" fmla="*/ 361 h 493"/>
                <a:gd name="T86" fmla="*/ 384 w 643"/>
                <a:gd name="T87" fmla="*/ 385 h 493"/>
                <a:gd name="T88" fmla="*/ 391 w 643"/>
                <a:gd name="T89" fmla="*/ 39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3" h="493">
                  <a:moveTo>
                    <a:pt x="417" y="406"/>
                  </a:moveTo>
                  <a:lnTo>
                    <a:pt x="487" y="430"/>
                  </a:lnTo>
                  <a:lnTo>
                    <a:pt x="492" y="442"/>
                  </a:lnTo>
                  <a:lnTo>
                    <a:pt x="487" y="447"/>
                  </a:lnTo>
                  <a:lnTo>
                    <a:pt x="482" y="452"/>
                  </a:lnTo>
                  <a:lnTo>
                    <a:pt x="482" y="459"/>
                  </a:lnTo>
                  <a:lnTo>
                    <a:pt x="482" y="471"/>
                  </a:lnTo>
                  <a:lnTo>
                    <a:pt x="478" y="471"/>
                  </a:lnTo>
                  <a:lnTo>
                    <a:pt x="473" y="474"/>
                  </a:lnTo>
                  <a:lnTo>
                    <a:pt x="468" y="488"/>
                  </a:lnTo>
                  <a:lnTo>
                    <a:pt x="468" y="493"/>
                  </a:lnTo>
                  <a:lnTo>
                    <a:pt x="470" y="493"/>
                  </a:lnTo>
                  <a:lnTo>
                    <a:pt x="473" y="490"/>
                  </a:lnTo>
                  <a:lnTo>
                    <a:pt x="475" y="488"/>
                  </a:lnTo>
                  <a:lnTo>
                    <a:pt x="485" y="476"/>
                  </a:lnTo>
                  <a:lnTo>
                    <a:pt x="492" y="478"/>
                  </a:lnTo>
                  <a:lnTo>
                    <a:pt x="506" y="478"/>
                  </a:lnTo>
                  <a:lnTo>
                    <a:pt x="514" y="474"/>
                  </a:lnTo>
                  <a:lnTo>
                    <a:pt x="526" y="471"/>
                  </a:lnTo>
                  <a:lnTo>
                    <a:pt x="538" y="464"/>
                  </a:lnTo>
                  <a:lnTo>
                    <a:pt x="547" y="459"/>
                  </a:lnTo>
                  <a:lnTo>
                    <a:pt x="557" y="452"/>
                  </a:lnTo>
                  <a:lnTo>
                    <a:pt x="595" y="425"/>
                  </a:lnTo>
                  <a:lnTo>
                    <a:pt x="605" y="418"/>
                  </a:lnTo>
                  <a:lnTo>
                    <a:pt x="612" y="411"/>
                  </a:lnTo>
                  <a:lnTo>
                    <a:pt x="619" y="409"/>
                  </a:lnTo>
                  <a:lnTo>
                    <a:pt x="624" y="404"/>
                  </a:lnTo>
                  <a:lnTo>
                    <a:pt x="634" y="399"/>
                  </a:lnTo>
                  <a:lnTo>
                    <a:pt x="638" y="397"/>
                  </a:lnTo>
                  <a:lnTo>
                    <a:pt x="641" y="387"/>
                  </a:lnTo>
                  <a:lnTo>
                    <a:pt x="643" y="382"/>
                  </a:lnTo>
                  <a:lnTo>
                    <a:pt x="641" y="382"/>
                  </a:lnTo>
                  <a:lnTo>
                    <a:pt x="634" y="389"/>
                  </a:lnTo>
                  <a:lnTo>
                    <a:pt x="624" y="392"/>
                  </a:lnTo>
                  <a:lnTo>
                    <a:pt x="614" y="397"/>
                  </a:lnTo>
                  <a:lnTo>
                    <a:pt x="607" y="401"/>
                  </a:lnTo>
                  <a:lnTo>
                    <a:pt x="605" y="409"/>
                  </a:lnTo>
                  <a:lnTo>
                    <a:pt x="595" y="413"/>
                  </a:lnTo>
                  <a:lnTo>
                    <a:pt x="593" y="411"/>
                  </a:lnTo>
                  <a:lnTo>
                    <a:pt x="598" y="404"/>
                  </a:lnTo>
                  <a:lnTo>
                    <a:pt x="605" y="397"/>
                  </a:lnTo>
                  <a:lnTo>
                    <a:pt x="612" y="382"/>
                  </a:lnTo>
                  <a:lnTo>
                    <a:pt x="610" y="380"/>
                  </a:lnTo>
                  <a:lnTo>
                    <a:pt x="602" y="387"/>
                  </a:lnTo>
                  <a:lnTo>
                    <a:pt x="598" y="394"/>
                  </a:lnTo>
                  <a:lnTo>
                    <a:pt x="593" y="399"/>
                  </a:lnTo>
                  <a:lnTo>
                    <a:pt x="571" y="411"/>
                  </a:lnTo>
                  <a:lnTo>
                    <a:pt x="542" y="425"/>
                  </a:lnTo>
                  <a:lnTo>
                    <a:pt x="521" y="438"/>
                  </a:lnTo>
                  <a:lnTo>
                    <a:pt x="511" y="440"/>
                  </a:lnTo>
                  <a:lnTo>
                    <a:pt x="504" y="452"/>
                  </a:lnTo>
                  <a:lnTo>
                    <a:pt x="499" y="450"/>
                  </a:lnTo>
                  <a:lnTo>
                    <a:pt x="497" y="440"/>
                  </a:lnTo>
                  <a:lnTo>
                    <a:pt x="499" y="430"/>
                  </a:lnTo>
                  <a:lnTo>
                    <a:pt x="506" y="425"/>
                  </a:lnTo>
                  <a:lnTo>
                    <a:pt x="499" y="416"/>
                  </a:lnTo>
                  <a:lnTo>
                    <a:pt x="511" y="404"/>
                  </a:lnTo>
                  <a:lnTo>
                    <a:pt x="514" y="397"/>
                  </a:lnTo>
                  <a:lnTo>
                    <a:pt x="506" y="389"/>
                  </a:lnTo>
                  <a:lnTo>
                    <a:pt x="497" y="313"/>
                  </a:lnTo>
                  <a:lnTo>
                    <a:pt x="494" y="310"/>
                  </a:lnTo>
                  <a:lnTo>
                    <a:pt x="494" y="236"/>
                  </a:lnTo>
                  <a:lnTo>
                    <a:pt x="485" y="219"/>
                  </a:lnTo>
                  <a:lnTo>
                    <a:pt x="480" y="200"/>
                  </a:lnTo>
                  <a:lnTo>
                    <a:pt x="480" y="185"/>
                  </a:lnTo>
                  <a:lnTo>
                    <a:pt x="475" y="159"/>
                  </a:lnTo>
                  <a:lnTo>
                    <a:pt x="466" y="144"/>
                  </a:lnTo>
                  <a:lnTo>
                    <a:pt x="461" y="144"/>
                  </a:lnTo>
                  <a:lnTo>
                    <a:pt x="463" y="149"/>
                  </a:lnTo>
                  <a:lnTo>
                    <a:pt x="461" y="149"/>
                  </a:lnTo>
                  <a:lnTo>
                    <a:pt x="458" y="144"/>
                  </a:lnTo>
                  <a:lnTo>
                    <a:pt x="461" y="132"/>
                  </a:lnTo>
                  <a:lnTo>
                    <a:pt x="446" y="101"/>
                  </a:lnTo>
                  <a:lnTo>
                    <a:pt x="446" y="89"/>
                  </a:lnTo>
                  <a:lnTo>
                    <a:pt x="451" y="79"/>
                  </a:lnTo>
                  <a:lnTo>
                    <a:pt x="446" y="55"/>
                  </a:lnTo>
                  <a:lnTo>
                    <a:pt x="434" y="24"/>
                  </a:lnTo>
                  <a:lnTo>
                    <a:pt x="434" y="22"/>
                  </a:lnTo>
                  <a:lnTo>
                    <a:pt x="429" y="17"/>
                  </a:lnTo>
                  <a:lnTo>
                    <a:pt x="432" y="12"/>
                  </a:lnTo>
                  <a:lnTo>
                    <a:pt x="427" y="0"/>
                  </a:lnTo>
                  <a:lnTo>
                    <a:pt x="427" y="0"/>
                  </a:lnTo>
                  <a:lnTo>
                    <a:pt x="326" y="27"/>
                  </a:lnTo>
                  <a:lnTo>
                    <a:pt x="324" y="22"/>
                  </a:lnTo>
                  <a:lnTo>
                    <a:pt x="319" y="24"/>
                  </a:lnTo>
                  <a:lnTo>
                    <a:pt x="312" y="29"/>
                  </a:lnTo>
                  <a:lnTo>
                    <a:pt x="288" y="53"/>
                  </a:lnTo>
                  <a:lnTo>
                    <a:pt x="264" y="87"/>
                  </a:lnTo>
                  <a:lnTo>
                    <a:pt x="259" y="94"/>
                  </a:lnTo>
                  <a:lnTo>
                    <a:pt x="261" y="99"/>
                  </a:lnTo>
                  <a:lnTo>
                    <a:pt x="257" y="111"/>
                  </a:lnTo>
                  <a:lnTo>
                    <a:pt x="252" y="118"/>
                  </a:lnTo>
                  <a:lnTo>
                    <a:pt x="228" y="142"/>
                  </a:lnTo>
                  <a:lnTo>
                    <a:pt x="225" y="147"/>
                  </a:lnTo>
                  <a:lnTo>
                    <a:pt x="228" y="156"/>
                  </a:lnTo>
                  <a:lnTo>
                    <a:pt x="230" y="159"/>
                  </a:lnTo>
                  <a:lnTo>
                    <a:pt x="237" y="159"/>
                  </a:lnTo>
                  <a:lnTo>
                    <a:pt x="242" y="161"/>
                  </a:lnTo>
                  <a:lnTo>
                    <a:pt x="242" y="166"/>
                  </a:lnTo>
                  <a:lnTo>
                    <a:pt x="237" y="173"/>
                  </a:lnTo>
                  <a:lnTo>
                    <a:pt x="240" y="180"/>
                  </a:lnTo>
                  <a:lnTo>
                    <a:pt x="247" y="190"/>
                  </a:lnTo>
                  <a:lnTo>
                    <a:pt x="245" y="204"/>
                  </a:lnTo>
                  <a:lnTo>
                    <a:pt x="228" y="212"/>
                  </a:lnTo>
                  <a:lnTo>
                    <a:pt x="206" y="238"/>
                  </a:lnTo>
                  <a:lnTo>
                    <a:pt x="187" y="243"/>
                  </a:lnTo>
                  <a:lnTo>
                    <a:pt x="149" y="255"/>
                  </a:lnTo>
                  <a:lnTo>
                    <a:pt x="134" y="250"/>
                  </a:lnTo>
                  <a:lnTo>
                    <a:pt x="122" y="248"/>
                  </a:lnTo>
                  <a:lnTo>
                    <a:pt x="100" y="250"/>
                  </a:lnTo>
                  <a:lnTo>
                    <a:pt x="79" y="255"/>
                  </a:lnTo>
                  <a:lnTo>
                    <a:pt x="55" y="262"/>
                  </a:lnTo>
                  <a:lnTo>
                    <a:pt x="45" y="272"/>
                  </a:lnTo>
                  <a:lnTo>
                    <a:pt x="40" y="284"/>
                  </a:lnTo>
                  <a:lnTo>
                    <a:pt x="40" y="293"/>
                  </a:lnTo>
                  <a:lnTo>
                    <a:pt x="55" y="310"/>
                  </a:lnTo>
                  <a:lnTo>
                    <a:pt x="60" y="313"/>
                  </a:lnTo>
                  <a:lnTo>
                    <a:pt x="60" y="320"/>
                  </a:lnTo>
                  <a:lnTo>
                    <a:pt x="57" y="327"/>
                  </a:lnTo>
                  <a:lnTo>
                    <a:pt x="52" y="332"/>
                  </a:lnTo>
                  <a:lnTo>
                    <a:pt x="45" y="346"/>
                  </a:lnTo>
                  <a:lnTo>
                    <a:pt x="14" y="380"/>
                  </a:lnTo>
                  <a:lnTo>
                    <a:pt x="0" y="389"/>
                  </a:lnTo>
                  <a:lnTo>
                    <a:pt x="7" y="418"/>
                  </a:lnTo>
                  <a:lnTo>
                    <a:pt x="350" y="349"/>
                  </a:lnTo>
                  <a:lnTo>
                    <a:pt x="357" y="353"/>
                  </a:lnTo>
                  <a:lnTo>
                    <a:pt x="360" y="358"/>
                  </a:lnTo>
                  <a:lnTo>
                    <a:pt x="362" y="361"/>
                  </a:lnTo>
                  <a:lnTo>
                    <a:pt x="365" y="361"/>
                  </a:lnTo>
                  <a:lnTo>
                    <a:pt x="367" y="363"/>
                  </a:lnTo>
                  <a:lnTo>
                    <a:pt x="372" y="365"/>
                  </a:lnTo>
                  <a:lnTo>
                    <a:pt x="384" y="385"/>
                  </a:lnTo>
                  <a:lnTo>
                    <a:pt x="386" y="394"/>
                  </a:lnTo>
                  <a:lnTo>
                    <a:pt x="389" y="397"/>
                  </a:lnTo>
                  <a:lnTo>
                    <a:pt x="391" y="399"/>
                  </a:lnTo>
                  <a:lnTo>
                    <a:pt x="410" y="401"/>
                  </a:lnTo>
                  <a:lnTo>
                    <a:pt x="417" y="406"/>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7" name="Freeform 11">
              <a:extLst>
                <a:ext uri="{FF2B5EF4-FFF2-40B4-BE49-F238E27FC236}">
                  <a16:creationId xmlns:a16="http://schemas.microsoft.com/office/drawing/2014/main" id="{F790B61B-BF7D-3E3E-2F11-063EE988FAA5}"/>
                </a:ext>
              </a:extLst>
            </p:cNvPr>
            <p:cNvSpPr>
              <a:spLocks/>
            </p:cNvSpPr>
            <p:nvPr/>
          </p:nvSpPr>
          <p:spPr bwMode="auto">
            <a:xfrm>
              <a:off x="7356899" y="5230691"/>
              <a:ext cx="1231900" cy="935037"/>
            </a:xfrm>
            <a:custGeom>
              <a:avLst/>
              <a:gdLst>
                <a:gd name="T0" fmla="*/ 3 w 776"/>
                <a:gd name="T1" fmla="*/ 51 h 589"/>
                <a:gd name="T2" fmla="*/ 0 w 776"/>
                <a:gd name="T3" fmla="*/ 63 h 589"/>
                <a:gd name="T4" fmla="*/ 15 w 776"/>
                <a:gd name="T5" fmla="*/ 77 h 589"/>
                <a:gd name="T6" fmla="*/ 20 w 776"/>
                <a:gd name="T7" fmla="*/ 97 h 589"/>
                <a:gd name="T8" fmla="*/ 27 w 776"/>
                <a:gd name="T9" fmla="*/ 104 h 589"/>
                <a:gd name="T10" fmla="*/ 22 w 776"/>
                <a:gd name="T11" fmla="*/ 118 h 589"/>
                <a:gd name="T12" fmla="*/ 41 w 776"/>
                <a:gd name="T13" fmla="*/ 111 h 589"/>
                <a:gd name="T14" fmla="*/ 53 w 776"/>
                <a:gd name="T15" fmla="*/ 97 h 589"/>
                <a:gd name="T16" fmla="*/ 65 w 776"/>
                <a:gd name="T17" fmla="*/ 97 h 589"/>
                <a:gd name="T18" fmla="*/ 58 w 776"/>
                <a:gd name="T19" fmla="*/ 109 h 589"/>
                <a:gd name="T20" fmla="*/ 118 w 776"/>
                <a:gd name="T21" fmla="*/ 89 h 589"/>
                <a:gd name="T22" fmla="*/ 118 w 776"/>
                <a:gd name="T23" fmla="*/ 101 h 589"/>
                <a:gd name="T24" fmla="*/ 156 w 776"/>
                <a:gd name="T25" fmla="*/ 111 h 589"/>
                <a:gd name="T26" fmla="*/ 180 w 776"/>
                <a:gd name="T27" fmla="*/ 116 h 589"/>
                <a:gd name="T28" fmla="*/ 200 w 776"/>
                <a:gd name="T29" fmla="*/ 121 h 589"/>
                <a:gd name="T30" fmla="*/ 200 w 776"/>
                <a:gd name="T31" fmla="*/ 125 h 589"/>
                <a:gd name="T32" fmla="*/ 226 w 776"/>
                <a:gd name="T33" fmla="*/ 154 h 589"/>
                <a:gd name="T34" fmla="*/ 219 w 776"/>
                <a:gd name="T35" fmla="*/ 161 h 589"/>
                <a:gd name="T36" fmla="*/ 216 w 776"/>
                <a:gd name="T37" fmla="*/ 166 h 589"/>
                <a:gd name="T38" fmla="*/ 257 w 776"/>
                <a:gd name="T39" fmla="*/ 154 h 589"/>
                <a:gd name="T40" fmla="*/ 313 w 776"/>
                <a:gd name="T41" fmla="*/ 130 h 589"/>
                <a:gd name="T42" fmla="*/ 315 w 776"/>
                <a:gd name="T43" fmla="*/ 111 h 589"/>
                <a:gd name="T44" fmla="*/ 387 w 776"/>
                <a:gd name="T45" fmla="*/ 135 h 589"/>
                <a:gd name="T46" fmla="*/ 435 w 776"/>
                <a:gd name="T47" fmla="*/ 178 h 589"/>
                <a:gd name="T48" fmla="*/ 466 w 776"/>
                <a:gd name="T49" fmla="*/ 190 h 589"/>
                <a:gd name="T50" fmla="*/ 483 w 776"/>
                <a:gd name="T51" fmla="*/ 224 h 589"/>
                <a:gd name="T52" fmla="*/ 481 w 776"/>
                <a:gd name="T53" fmla="*/ 303 h 589"/>
                <a:gd name="T54" fmla="*/ 502 w 776"/>
                <a:gd name="T55" fmla="*/ 344 h 589"/>
                <a:gd name="T56" fmla="*/ 497 w 776"/>
                <a:gd name="T57" fmla="*/ 315 h 589"/>
                <a:gd name="T58" fmla="*/ 514 w 776"/>
                <a:gd name="T59" fmla="*/ 325 h 589"/>
                <a:gd name="T60" fmla="*/ 521 w 776"/>
                <a:gd name="T61" fmla="*/ 315 h 589"/>
                <a:gd name="T62" fmla="*/ 521 w 776"/>
                <a:gd name="T63" fmla="*/ 334 h 589"/>
                <a:gd name="T64" fmla="*/ 507 w 776"/>
                <a:gd name="T65" fmla="*/ 361 h 589"/>
                <a:gd name="T66" fmla="*/ 521 w 776"/>
                <a:gd name="T67" fmla="*/ 385 h 589"/>
                <a:gd name="T68" fmla="*/ 560 w 776"/>
                <a:gd name="T69" fmla="*/ 431 h 589"/>
                <a:gd name="T70" fmla="*/ 574 w 776"/>
                <a:gd name="T71" fmla="*/ 435 h 589"/>
                <a:gd name="T72" fmla="*/ 591 w 776"/>
                <a:gd name="T73" fmla="*/ 467 h 589"/>
                <a:gd name="T74" fmla="*/ 622 w 776"/>
                <a:gd name="T75" fmla="*/ 517 h 589"/>
                <a:gd name="T76" fmla="*/ 680 w 776"/>
                <a:gd name="T77" fmla="*/ 558 h 589"/>
                <a:gd name="T78" fmla="*/ 702 w 776"/>
                <a:gd name="T79" fmla="*/ 570 h 589"/>
                <a:gd name="T80" fmla="*/ 694 w 776"/>
                <a:gd name="T81" fmla="*/ 575 h 589"/>
                <a:gd name="T82" fmla="*/ 687 w 776"/>
                <a:gd name="T83" fmla="*/ 582 h 589"/>
                <a:gd name="T84" fmla="*/ 709 w 776"/>
                <a:gd name="T85" fmla="*/ 584 h 589"/>
                <a:gd name="T86" fmla="*/ 764 w 776"/>
                <a:gd name="T87" fmla="*/ 553 h 589"/>
                <a:gd name="T88" fmla="*/ 762 w 776"/>
                <a:gd name="T89" fmla="*/ 520 h 589"/>
                <a:gd name="T90" fmla="*/ 766 w 776"/>
                <a:gd name="T91" fmla="*/ 467 h 589"/>
                <a:gd name="T92" fmla="*/ 762 w 776"/>
                <a:gd name="T93" fmla="*/ 387 h 589"/>
                <a:gd name="T94" fmla="*/ 714 w 776"/>
                <a:gd name="T95" fmla="*/ 306 h 589"/>
                <a:gd name="T96" fmla="*/ 692 w 776"/>
                <a:gd name="T97" fmla="*/ 267 h 589"/>
                <a:gd name="T98" fmla="*/ 692 w 776"/>
                <a:gd name="T99" fmla="*/ 238 h 589"/>
                <a:gd name="T100" fmla="*/ 651 w 776"/>
                <a:gd name="T101" fmla="*/ 183 h 589"/>
                <a:gd name="T102" fmla="*/ 622 w 776"/>
                <a:gd name="T103" fmla="*/ 149 h 589"/>
                <a:gd name="T104" fmla="*/ 579 w 776"/>
                <a:gd name="T105" fmla="*/ 53 h 589"/>
                <a:gd name="T106" fmla="*/ 569 w 776"/>
                <a:gd name="T107" fmla="*/ 39 h 589"/>
                <a:gd name="T108" fmla="*/ 557 w 776"/>
                <a:gd name="T109" fmla="*/ 10 h 589"/>
                <a:gd name="T110" fmla="*/ 517 w 776"/>
                <a:gd name="T111" fmla="*/ 5 h 589"/>
                <a:gd name="T112" fmla="*/ 521 w 776"/>
                <a:gd name="T113" fmla="*/ 41 h 589"/>
                <a:gd name="T114" fmla="*/ 502 w 776"/>
                <a:gd name="T115" fmla="*/ 48 h 589"/>
                <a:gd name="T116" fmla="*/ 248 w 776"/>
                <a:gd name="T117" fmla="*/ 44 h 589"/>
                <a:gd name="T118" fmla="*/ 238 w 776"/>
                <a:gd name="T119" fmla="*/ 22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6" h="589">
                  <a:moveTo>
                    <a:pt x="238" y="22"/>
                  </a:moveTo>
                  <a:lnTo>
                    <a:pt x="3" y="46"/>
                  </a:lnTo>
                  <a:lnTo>
                    <a:pt x="3" y="51"/>
                  </a:lnTo>
                  <a:lnTo>
                    <a:pt x="3" y="53"/>
                  </a:lnTo>
                  <a:lnTo>
                    <a:pt x="0" y="56"/>
                  </a:lnTo>
                  <a:lnTo>
                    <a:pt x="0" y="63"/>
                  </a:lnTo>
                  <a:lnTo>
                    <a:pt x="8" y="73"/>
                  </a:lnTo>
                  <a:lnTo>
                    <a:pt x="12" y="77"/>
                  </a:lnTo>
                  <a:lnTo>
                    <a:pt x="15" y="77"/>
                  </a:lnTo>
                  <a:lnTo>
                    <a:pt x="22" y="85"/>
                  </a:lnTo>
                  <a:lnTo>
                    <a:pt x="24" y="87"/>
                  </a:lnTo>
                  <a:lnTo>
                    <a:pt x="20" y="97"/>
                  </a:lnTo>
                  <a:lnTo>
                    <a:pt x="20" y="99"/>
                  </a:lnTo>
                  <a:lnTo>
                    <a:pt x="24" y="101"/>
                  </a:lnTo>
                  <a:lnTo>
                    <a:pt x="27" y="104"/>
                  </a:lnTo>
                  <a:lnTo>
                    <a:pt x="27" y="106"/>
                  </a:lnTo>
                  <a:lnTo>
                    <a:pt x="22" y="111"/>
                  </a:lnTo>
                  <a:lnTo>
                    <a:pt x="22" y="118"/>
                  </a:lnTo>
                  <a:lnTo>
                    <a:pt x="24" y="121"/>
                  </a:lnTo>
                  <a:lnTo>
                    <a:pt x="36" y="116"/>
                  </a:lnTo>
                  <a:lnTo>
                    <a:pt x="41" y="111"/>
                  </a:lnTo>
                  <a:lnTo>
                    <a:pt x="46" y="99"/>
                  </a:lnTo>
                  <a:lnTo>
                    <a:pt x="48" y="94"/>
                  </a:lnTo>
                  <a:lnTo>
                    <a:pt x="53" y="97"/>
                  </a:lnTo>
                  <a:lnTo>
                    <a:pt x="60" y="97"/>
                  </a:lnTo>
                  <a:lnTo>
                    <a:pt x="63" y="94"/>
                  </a:lnTo>
                  <a:lnTo>
                    <a:pt x="65" y="97"/>
                  </a:lnTo>
                  <a:lnTo>
                    <a:pt x="65" y="99"/>
                  </a:lnTo>
                  <a:lnTo>
                    <a:pt x="56" y="106"/>
                  </a:lnTo>
                  <a:lnTo>
                    <a:pt x="58" y="109"/>
                  </a:lnTo>
                  <a:lnTo>
                    <a:pt x="65" y="106"/>
                  </a:lnTo>
                  <a:lnTo>
                    <a:pt x="77" y="104"/>
                  </a:lnTo>
                  <a:lnTo>
                    <a:pt x="118" y="89"/>
                  </a:lnTo>
                  <a:lnTo>
                    <a:pt x="125" y="89"/>
                  </a:lnTo>
                  <a:lnTo>
                    <a:pt x="125" y="94"/>
                  </a:lnTo>
                  <a:lnTo>
                    <a:pt x="118" y="101"/>
                  </a:lnTo>
                  <a:lnTo>
                    <a:pt x="120" y="101"/>
                  </a:lnTo>
                  <a:lnTo>
                    <a:pt x="140" y="104"/>
                  </a:lnTo>
                  <a:lnTo>
                    <a:pt x="156" y="111"/>
                  </a:lnTo>
                  <a:lnTo>
                    <a:pt x="176" y="121"/>
                  </a:lnTo>
                  <a:lnTo>
                    <a:pt x="180" y="121"/>
                  </a:lnTo>
                  <a:lnTo>
                    <a:pt x="180" y="116"/>
                  </a:lnTo>
                  <a:lnTo>
                    <a:pt x="185" y="111"/>
                  </a:lnTo>
                  <a:lnTo>
                    <a:pt x="188" y="118"/>
                  </a:lnTo>
                  <a:lnTo>
                    <a:pt x="200" y="121"/>
                  </a:lnTo>
                  <a:lnTo>
                    <a:pt x="202" y="123"/>
                  </a:lnTo>
                  <a:lnTo>
                    <a:pt x="202" y="123"/>
                  </a:lnTo>
                  <a:lnTo>
                    <a:pt x="200" y="125"/>
                  </a:lnTo>
                  <a:lnTo>
                    <a:pt x="200" y="130"/>
                  </a:lnTo>
                  <a:lnTo>
                    <a:pt x="224" y="147"/>
                  </a:lnTo>
                  <a:lnTo>
                    <a:pt x="226" y="154"/>
                  </a:lnTo>
                  <a:lnTo>
                    <a:pt x="224" y="159"/>
                  </a:lnTo>
                  <a:lnTo>
                    <a:pt x="224" y="164"/>
                  </a:lnTo>
                  <a:lnTo>
                    <a:pt x="219" y="161"/>
                  </a:lnTo>
                  <a:lnTo>
                    <a:pt x="219" y="157"/>
                  </a:lnTo>
                  <a:lnTo>
                    <a:pt x="216" y="161"/>
                  </a:lnTo>
                  <a:lnTo>
                    <a:pt x="216" y="166"/>
                  </a:lnTo>
                  <a:lnTo>
                    <a:pt x="221" y="166"/>
                  </a:lnTo>
                  <a:lnTo>
                    <a:pt x="255" y="159"/>
                  </a:lnTo>
                  <a:lnTo>
                    <a:pt x="257" y="154"/>
                  </a:lnTo>
                  <a:lnTo>
                    <a:pt x="269" y="154"/>
                  </a:lnTo>
                  <a:lnTo>
                    <a:pt x="296" y="130"/>
                  </a:lnTo>
                  <a:lnTo>
                    <a:pt x="313" y="130"/>
                  </a:lnTo>
                  <a:lnTo>
                    <a:pt x="313" y="128"/>
                  </a:lnTo>
                  <a:lnTo>
                    <a:pt x="310" y="123"/>
                  </a:lnTo>
                  <a:lnTo>
                    <a:pt x="315" y="111"/>
                  </a:lnTo>
                  <a:lnTo>
                    <a:pt x="344" y="109"/>
                  </a:lnTo>
                  <a:lnTo>
                    <a:pt x="387" y="130"/>
                  </a:lnTo>
                  <a:lnTo>
                    <a:pt x="387" y="135"/>
                  </a:lnTo>
                  <a:lnTo>
                    <a:pt x="399" y="145"/>
                  </a:lnTo>
                  <a:lnTo>
                    <a:pt x="409" y="159"/>
                  </a:lnTo>
                  <a:lnTo>
                    <a:pt x="435" y="178"/>
                  </a:lnTo>
                  <a:lnTo>
                    <a:pt x="437" y="185"/>
                  </a:lnTo>
                  <a:lnTo>
                    <a:pt x="445" y="193"/>
                  </a:lnTo>
                  <a:lnTo>
                    <a:pt x="466" y="190"/>
                  </a:lnTo>
                  <a:lnTo>
                    <a:pt x="481" y="214"/>
                  </a:lnTo>
                  <a:lnTo>
                    <a:pt x="485" y="217"/>
                  </a:lnTo>
                  <a:lnTo>
                    <a:pt x="483" y="224"/>
                  </a:lnTo>
                  <a:lnTo>
                    <a:pt x="490" y="248"/>
                  </a:lnTo>
                  <a:lnTo>
                    <a:pt x="488" y="274"/>
                  </a:lnTo>
                  <a:lnTo>
                    <a:pt x="481" y="303"/>
                  </a:lnTo>
                  <a:lnTo>
                    <a:pt x="483" y="325"/>
                  </a:lnTo>
                  <a:lnTo>
                    <a:pt x="485" y="332"/>
                  </a:lnTo>
                  <a:lnTo>
                    <a:pt x="502" y="344"/>
                  </a:lnTo>
                  <a:lnTo>
                    <a:pt x="507" y="334"/>
                  </a:lnTo>
                  <a:lnTo>
                    <a:pt x="502" y="330"/>
                  </a:lnTo>
                  <a:lnTo>
                    <a:pt x="497" y="315"/>
                  </a:lnTo>
                  <a:lnTo>
                    <a:pt x="497" y="313"/>
                  </a:lnTo>
                  <a:lnTo>
                    <a:pt x="507" y="310"/>
                  </a:lnTo>
                  <a:lnTo>
                    <a:pt x="514" y="325"/>
                  </a:lnTo>
                  <a:lnTo>
                    <a:pt x="519" y="325"/>
                  </a:lnTo>
                  <a:lnTo>
                    <a:pt x="519" y="318"/>
                  </a:lnTo>
                  <a:lnTo>
                    <a:pt x="521" y="315"/>
                  </a:lnTo>
                  <a:lnTo>
                    <a:pt x="526" y="320"/>
                  </a:lnTo>
                  <a:lnTo>
                    <a:pt x="526" y="327"/>
                  </a:lnTo>
                  <a:lnTo>
                    <a:pt x="521" y="334"/>
                  </a:lnTo>
                  <a:lnTo>
                    <a:pt x="517" y="339"/>
                  </a:lnTo>
                  <a:lnTo>
                    <a:pt x="512" y="359"/>
                  </a:lnTo>
                  <a:lnTo>
                    <a:pt x="507" y="361"/>
                  </a:lnTo>
                  <a:lnTo>
                    <a:pt x="507" y="368"/>
                  </a:lnTo>
                  <a:lnTo>
                    <a:pt x="512" y="375"/>
                  </a:lnTo>
                  <a:lnTo>
                    <a:pt x="521" y="385"/>
                  </a:lnTo>
                  <a:lnTo>
                    <a:pt x="536" y="416"/>
                  </a:lnTo>
                  <a:lnTo>
                    <a:pt x="557" y="431"/>
                  </a:lnTo>
                  <a:lnTo>
                    <a:pt x="560" y="431"/>
                  </a:lnTo>
                  <a:lnTo>
                    <a:pt x="562" y="421"/>
                  </a:lnTo>
                  <a:lnTo>
                    <a:pt x="569" y="421"/>
                  </a:lnTo>
                  <a:lnTo>
                    <a:pt x="574" y="435"/>
                  </a:lnTo>
                  <a:lnTo>
                    <a:pt x="574" y="443"/>
                  </a:lnTo>
                  <a:lnTo>
                    <a:pt x="581" y="459"/>
                  </a:lnTo>
                  <a:lnTo>
                    <a:pt x="591" y="467"/>
                  </a:lnTo>
                  <a:lnTo>
                    <a:pt x="601" y="469"/>
                  </a:lnTo>
                  <a:lnTo>
                    <a:pt x="617" y="515"/>
                  </a:lnTo>
                  <a:lnTo>
                    <a:pt x="622" y="517"/>
                  </a:lnTo>
                  <a:lnTo>
                    <a:pt x="644" y="522"/>
                  </a:lnTo>
                  <a:lnTo>
                    <a:pt x="654" y="527"/>
                  </a:lnTo>
                  <a:lnTo>
                    <a:pt x="680" y="558"/>
                  </a:lnTo>
                  <a:lnTo>
                    <a:pt x="690" y="565"/>
                  </a:lnTo>
                  <a:lnTo>
                    <a:pt x="694" y="565"/>
                  </a:lnTo>
                  <a:lnTo>
                    <a:pt x="702" y="570"/>
                  </a:lnTo>
                  <a:lnTo>
                    <a:pt x="704" y="575"/>
                  </a:lnTo>
                  <a:lnTo>
                    <a:pt x="697" y="577"/>
                  </a:lnTo>
                  <a:lnTo>
                    <a:pt x="694" y="575"/>
                  </a:lnTo>
                  <a:lnTo>
                    <a:pt x="692" y="575"/>
                  </a:lnTo>
                  <a:lnTo>
                    <a:pt x="687" y="577"/>
                  </a:lnTo>
                  <a:lnTo>
                    <a:pt x="687" y="582"/>
                  </a:lnTo>
                  <a:lnTo>
                    <a:pt x="690" y="584"/>
                  </a:lnTo>
                  <a:lnTo>
                    <a:pt x="704" y="589"/>
                  </a:lnTo>
                  <a:lnTo>
                    <a:pt x="709" y="584"/>
                  </a:lnTo>
                  <a:lnTo>
                    <a:pt x="721" y="582"/>
                  </a:lnTo>
                  <a:lnTo>
                    <a:pt x="757" y="570"/>
                  </a:lnTo>
                  <a:lnTo>
                    <a:pt x="764" y="553"/>
                  </a:lnTo>
                  <a:lnTo>
                    <a:pt x="766" y="551"/>
                  </a:lnTo>
                  <a:lnTo>
                    <a:pt x="762" y="529"/>
                  </a:lnTo>
                  <a:lnTo>
                    <a:pt x="762" y="520"/>
                  </a:lnTo>
                  <a:lnTo>
                    <a:pt x="769" y="503"/>
                  </a:lnTo>
                  <a:lnTo>
                    <a:pt x="776" y="505"/>
                  </a:lnTo>
                  <a:lnTo>
                    <a:pt x="766" y="467"/>
                  </a:lnTo>
                  <a:lnTo>
                    <a:pt x="769" y="450"/>
                  </a:lnTo>
                  <a:lnTo>
                    <a:pt x="769" y="414"/>
                  </a:lnTo>
                  <a:lnTo>
                    <a:pt x="762" y="387"/>
                  </a:lnTo>
                  <a:lnTo>
                    <a:pt x="757" y="375"/>
                  </a:lnTo>
                  <a:lnTo>
                    <a:pt x="730" y="344"/>
                  </a:lnTo>
                  <a:lnTo>
                    <a:pt x="714" y="306"/>
                  </a:lnTo>
                  <a:lnTo>
                    <a:pt x="694" y="279"/>
                  </a:lnTo>
                  <a:lnTo>
                    <a:pt x="694" y="274"/>
                  </a:lnTo>
                  <a:lnTo>
                    <a:pt x="692" y="267"/>
                  </a:lnTo>
                  <a:lnTo>
                    <a:pt x="687" y="253"/>
                  </a:lnTo>
                  <a:lnTo>
                    <a:pt x="687" y="248"/>
                  </a:lnTo>
                  <a:lnTo>
                    <a:pt x="692" y="238"/>
                  </a:lnTo>
                  <a:lnTo>
                    <a:pt x="692" y="234"/>
                  </a:lnTo>
                  <a:lnTo>
                    <a:pt x="668" y="197"/>
                  </a:lnTo>
                  <a:lnTo>
                    <a:pt x="651" y="183"/>
                  </a:lnTo>
                  <a:lnTo>
                    <a:pt x="642" y="178"/>
                  </a:lnTo>
                  <a:lnTo>
                    <a:pt x="639" y="173"/>
                  </a:lnTo>
                  <a:lnTo>
                    <a:pt x="622" y="149"/>
                  </a:lnTo>
                  <a:lnTo>
                    <a:pt x="601" y="109"/>
                  </a:lnTo>
                  <a:lnTo>
                    <a:pt x="593" y="87"/>
                  </a:lnTo>
                  <a:lnTo>
                    <a:pt x="579" y="53"/>
                  </a:lnTo>
                  <a:lnTo>
                    <a:pt x="579" y="48"/>
                  </a:lnTo>
                  <a:lnTo>
                    <a:pt x="574" y="41"/>
                  </a:lnTo>
                  <a:lnTo>
                    <a:pt x="569" y="39"/>
                  </a:lnTo>
                  <a:lnTo>
                    <a:pt x="567" y="17"/>
                  </a:lnTo>
                  <a:lnTo>
                    <a:pt x="565" y="8"/>
                  </a:lnTo>
                  <a:lnTo>
                    <a:pt x="557" y="10"/>
                  </a:lnTo>
                  <a:lnTo>
                    <a:pt x="541" y="10"/>
                  </a:lnTo>
                  <a:lnTo>
                    <a:pt x="524" y="0"/>
                  </a:lnTo>
                  <a:lnTo>
                    <a:pt x="517" y="5"/>
                  </a:lnTo>
                  <a:lnTo>
                    <a:pt x="514" y="10"/>
                  </a:lnTo>
                  <a:lnTo>
                    <a:pt x="514" y="20"/>
                  </a:lnTo>
                  <a:lnTo>
                    <a:pt x="521" y="41"/>
                  </a:lnTo>
                  <a:lnTo>
                    <a:pt x="519" y="56"/>
                  </a:lnTo>
                  <a:lnTo>
                    <a:pt x="505" y="53"/>
                  </a:lnTo>
                  <a:lnTo>
                    <a:pt x="502" y="48"/>
                  </a:lnTo>
                  <a:lnTo>
                    <a:pt x="497" y="36"/>
                  </a:lnTo>
                  <a:lnTo>
                    <a:pt x="252" y="51"/>
                  </a:lnTo>
                  <a:lnTo>
                    <a:pt x="248" y="44"/>
                  </a:lnTo>
                  <a:lnTo>
                    <a:pt x="248" y="36"/>
                  </a:lnTo>
                  <a:lnTo>
                    <a:pt x="240" y="27"/>
                  </a:lnTo>
                  <a:lnTo>
                    <a:pt x="238" y="22"/>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8" name="Freeform 12">
              <a:extLst>
                <a:ext uri="{FF2B5EF4-FFF2-40B4-BE49-F238E27FC236}">
                  <a16:creationId xmlns:a16="http://schemas.microsoft.com/office/drawing/2014/main" id="{0CA39282-080B-7BF4-3B57-DB70DD43C93B}"/>
                </a:ext>
              </a:extLst>
            </p:cNvPr>
            <p:cNvSpPr>
              <a:spLocks/>
            </p:cNvSpPr>
            <p:nvPr/>
          </p:nvSpPr>
          <p:spPr bwMode="auto">
            <a:xfrm>
              <a:off x="4242224" y="4213104"/>
              <a:ext cx="946150" cy="976312"/>
            </a:xfrm>
            <a:custGeom>
              <a:avLst/>
              <a:gdLst>
                <a:gd name="T0" fmla="*/ 87 w 596"/>
                <a:gd name="T1" fmla="*/ 0 h 615"/>
                <a:gd name="T2" fmla="*/ 0 w 596"/>
                <a:gd name="T3" fmla="*/ 605 h 615"/>
                <a:gd name="T4" fmla="*/ 0 w 596"/>
                <a:gd name="T5" fmla="*/ 608 h 615"/>
                <a:gd name="T6" fmla="*/ 80 w 596"/>
                <a:gd name="T7" fmla="*/ 615 h 615"/>
                <a:gd name="T8" fmla="*/ 84 w 596"/>
                <a:gd name="T9" fmla="*/ 569 h 615"/>
                <a:gd name="T10" fmla="*/ 233 w 596"/>
                <a:gd name="T11" fmla="*/ 586 h 615"/>
                <a:gd name="T12" fmla="*/ 231 w 596"/>
                <a:gd name="T13" fmla="*/ 586 h 615"/>
                <a:gd name="T14" fmla="*/ 226 w 596"/>
                <a:gd name="T15" fmla="*/ 577 h 615"/>
                <a:gd name="T16" fmla="*/ 231 w 596"/>
                <a:gd name="T17" fmla="*/ 569 h 615"/>
                <a:gd name="T18" fmla="*/ 231 w 596"/>
                <a:gd name="T19" fmla="*/ 569 h 615"/>
                <a:gd name="T20" fmla="*/ 226 w 596"/>
                <a:gd name="T21" fmla="*/ 564 h 615"/>
                <a:gd name="T22" fmla="*/ 228 w 596"/>
                <a:gd name="T23" fmla="*/ 562 h 615"/>
                <a:gd name="T24" fmla="*/ 550 w 596"/>
                <a:gd name="T25" fmla="*/ 593 h 615"/>
                <a:gd name="T26" fmla="*/ 589 w 596"/>
                <a:gd name="T27" fmla="*/ 110 h 615"/>
                <a:gd name="T28" fmla="*/ 593 w 596"/>
                <a:gd name="T29" fmla="*/ 110 h 615"/>
                <a:gd name="T30" fmla="*/ 596 w 596"/>
                <a:gd name="T31" fmla="*/ 57 h 615"/>
                <a:gd name="T32" fmla="*/ 87 w 596"/>
                <a:gd name="T33"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6" h="615">
                  <a:moveTo>
                    <a:pt x="87" y="0"/>
                  </a:moveTo>
                  <a:lnTo>
                    <a:pt x="0" y="605"/>
                  </a:lnTo>
                  <a:lnTo>
                    <a:pt x="0" y="608"/>
                  </a:lnTo>
                  <a:lnTo>
                    <a:pt x="80" y="615"/>
                  </a:lnTo>
                  <a:lnTo>
                    <a:pt x="84" y="569"/>
                  </a:lnTo>
                  <a:lnTo>
                    <a:pt x="233" y="586"/>
                  </a:lnTo>
                  <a:lnTo>
                    <a:pt x="231" y="586"/>
                  </a:lnTo>
                  <a:lnTo>
                    <a:pt x="226" y="577"/>
                  </a:lnTo>
                  <a:lnTo>
                    <a:pt x="231" y="569"/>
                  </a:lnTo>
                  <a:lnTo>
                    <a:pt x="231" y="569"/>
                  </a:lnTo>
                  <a:lnTo>
                    <a:pt x="226" y="564"/>
                  </a:lnTo>
                  <a:lnTo>
                    <a:pt x="228" y="562"/>
                  </a:lnTo>
                  <a:lnTo>
                    <a:pt x="550" y="593"/>
                  </a:lnTo>
                  <a:lnTo>
                    <a:pt x="589" y="110"/>
                  </a:lnTo>
                  <a:lnTo>
                    <a:pt x="593" y="110"/>
                  </a:lnTo>
                  <a:lnTo>
                    <a:pt x="596" y="57"/>
                  </a:lnTo>
                  <a:lnTo>
                    <a:pt x="87" y="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9" name="Freeform 13">
              <a:extLst>
                <a:ext uri="{FF2B5EF4-FFF2-40B4-BE49-F238E27FC236}">
                  <a16:creationId xmlns:a16="http://schemas.microsoft.com/office/drawing/2014/main" id="{026D762D-FFA3-AE17-1042-70836C995725}"/>
                </a:ext>
              </a:extLst>
            </p:cNvPr>
            <p:cNvSpPr>
              <a:spLocks/>
            </p:cNvSpPr>
            <p:nvPr/>
          </p:nvSpPr>
          <p:spPr bwMode="auto">
            <a:xfrm>
              <a:off x="8272887" y="3587629"/>
              <a:ext cx="617538" cy="296862"/>
            </a:xfrm>
            <a:custGeom>
              <a:avLst/>
              <a:gdLst>
                <a:gd name="T0" fmla="*/ 223 w 389"/>
                <a:gd name="T1" fmla="*/ 12 h 187"/>
                <a:gd name="T2" fmla="*/ 12 w 389"/>
                <a:gd name="T3" fmla="*/ 110 h 187"/>
                <a:gd name="T4" fmla="*/ 21 w 389"/>
                <a:gd name="T5" fmla="*/ 100 h 187"/>
                <a:gd name="T6" fmla="*/ 45 w 389"/>
                <a:gd name="T7" fmla="*/ 79 h 187"/>
                <a:gd name="T8" fmla="*/ 57 w 389"/>
                <a:gd name="T9" fmla="*/ 67 h 187"/>
                <a:gd name="T10" fmla="*/ 67 w 389"/>
                <a:gd name="T11" fmla="*/ 62 h 187"/>
                <a:gd name="T12" fmla="*/ 86 w 389"/>
                <a:gd name="T13" fmla="*/ 60 h 187"/>
                <a:gd name="T14" fmla="*/ 117 w 389"/>
                <a:gd name="T15" fmla="*/ 43 h 187"/>
                <a:gd name="T16" fmla="*/ 129 w 389"/>
                <a:gd name="T17" fmla="*/ 48 h 187"/>
                <a:gd name="T18" fmla="*/ 139 w 389"/>
                <a:gd name="T19" fmla="*/ 55 h 187"/>
                <a:gd name="T20" fmla="*/ 153 w 389"/>
                <a:gd name="T21" fmla="*/ 74 h 187"/>
                <a:gd name="T22" fmla="*/ 161 w 389"/>
                <a:gd name="T23" fmla="*/ 74 h 187"/>
                <a:gd name="T24" fmla="*/ 175 w 389"/>
                <a:gd name="T25" fmla="*/ 79 h 187"/>
                <a:gd name="T26" fmla="*/ 180 w 389"/>
                <a:gd name="T27" fmla="*/ 98 h 187"/>
                <a:gd name="T28" fmla="*/ 201 w 389"/>
                <a:gd name="T29" fmla="*/ 105 h 187"/>
                <a:gd name="T30" fmla="*/ 221 w 389"/>
                <a:gd name="T31" fmla="*/ 117 h 187"/>
                <a:gd name="T32" fmla="*/ 209 w 389"/>
                <a:gd name="T33" fmla="*/ 141 h 187"/>
                <a:gd name="T34" fmla="*/ 204 w 389"/>
                <a:gd name="T35" fmla="*/ 170 h 187"/>
                <a:gd name="T36" fmla="*/ 225 w 389"/>
                <a:gd name="T37" fmla="*/ 165 h 187"/>
                <a:gd name="T38" fmla="*/ 240 w 389"/>
                <a:gd name="T39" fmla="*/ 177 h 187"/>
                <a:gd name="T40" fmla="*/ 252 w 389"/>
                <a:gd name="T41" fmla="*/ 170 h 187"/>
                <a:gd name="T42" fmla="*/ 281 w 389"/>
                <a:gd name="T43" fmla="*/ 177 h 187"/>
                <a:gd name="T44" fmla="*/ 293 w 389"/>
                <a:gd name="T45" fmla="*/ 182 h 187"/>
                <a:gd name="T46" fmla="*/ 290 w 389"/>
                <a:gd name="T47" fmla="*/ 173 h 187"/>
                <a:gd name="T48" fmla="*/ 273 w 389"/>
                <a:gd name="T49" fmla="*/ 161 h 187"/>
                <a:gd name="T50" fmla="*/ 273 w 389"/>
                <a:gd name="T51" fmla="*/ 153 h 187"/>
                <a:gd name="T52" fmla="*/ 281 w 389"/>
                <a:gd name="T53" fmla="*/ 151 h 187"/>
                <a:gd name="T54" fmla="*/ 264 w 389"/>
                <a:gd name="T55" fmla="*/ 137 h 187"/>
                <a:gd name="T56" fmla="*/ 257 w 389"/>
                <a:gd name="T57" fmla="*/ 110 h 187"/>
                <a:gd name="T58" fmla="*/ 259 w 389"/>
                <a:gd name="T59" fmla="*/ 81 h 187"/>
                <a:gd name="T60" fmla="*/ 254 w 389"/>
                <a:gd name="T61" fmla="*/ 72 h 187"/>
                <a:gd name="T62" fmla="*/ 254 w 389"/>
                <a:gd name="T63" fmla="*/ 62 h 187"/>
                <a:gd name="T64" fmla="*/ 259 w 389"/>
                <a:gd name="T65" fmla="*/ 50 h 187"/>
                <a:gd name="T66" fmla="*/ 276 w 389"/>
                <a:gd name="T67" fmla="*/ 38 h 187"/>
                <a:gd name="T68" fmla="*/ 290 w 389"/>
                <a:gd name="T69" fmla="*/ 24 h 187"/>
                <a:gd name="T70" fmla="*/ 288 w 389"/>
                <a:gd name="T71" fmla="*/ 40 h 187"/>
                <a:gd name="T72" fmla="*/ 276 w 389"/>
                <a:gd name="T73" fmla="*/ 55 h 187"/>
                <a:gd name="T74" fmla="*/ 276 w 389"/>
                <a:gd name="T75" fmla="*/ 74 h 187"/>
                <a:gd name="T76" fmla="*/ 288 w 389"/>
                <a:gd name="T77" fmla="*/ 96 h 187"/>
                <a:gd name="T78" fmla="*/ 276 w 389"/>
                <a:gd name="T79" fmla="*/ 108 h 187"/>
                <a:gd name="T80" fmla="*/ 288 w 389"/>
                <a:gd name="T81" fmla="*/ 115 h 187"/>
                <a:gd name="T82" fmla="*/ 288 w 389"/>
                <a:gd name="T83" fmla="*/ 127 h 187"/>
                <a:gd name="T84" fmla="*/ 288 w 389"/>
                <a:gd name="T85" fmla="*/ 137 h 187"/>
                <a:gd name="T86" fmla="*/ 305 w 389"/>
                <a:gd name="T87" fmla="*/ 158 h 187"/>
                <a:gd name="T88" fmla="*/ 314 w 389"/>
                <a:gd name="T89" fmla="*/ 153 h 187"/>
                <a:gd name="T90" fmla="*/ 326 w 389"/>
                <a:gd name="T91" fmla="*/ 156 h 187"/>
                <a:gd name="T92" fmla="*/ 331 w 389"/>
                <a:gd name="T93" fmla="*/ 175 h 187"/>
                <a:gd name="T94" fmla="*/ 336 w 389"/>
                <a:gd name="T95" fmla="*/ 185 h 187"/>
                <a:gd name="T96" fmla="*/ 345 w 389"/>
                <a:gd name="T97" fmla="*/ 187 h 187"/>
                <a:gd name="T98" fmla="*/ 379 w 389"/>
                <a:gd name="T99" fmla="*/ 168 h 187"/>
                <a:gd name="T100" fmla="*/ 382 w 389"/>
                <a:gd name="T101" fmla="*/ 158 h 187"/>
                <a:gd name="T102" fmla="*/ 389 w 389"/>
                <a:gd name="T103" fmla="*/ 120 h 187"/>
                <a:gd name="T104" fmla="*/ 295 w 389"/>
                <a:gd name="T10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9" h="187">
                  <a:moveTo>
                    <a:pt x="295" y="0"/>
                  </a:moveTo>
                  <a:lnTo>
                    <a:pt x="223" y="12"/>
                  </a:lnTo>
                  <a:lnTo>
                    <a:pt x="0" y="55"/>
                  </a:lnTo>
                  <a:lnTo>
                    <a:pt x="12" y="110"/>
                  </a:lnTo>
                  <a:lnTo>
                    <a:pt x="16" y="103"/>
                  </a:lnTo>
                  <a:lnTo>
                    <a:pt x="21" y="100"/>
                  </a:lnTo>
                  <a:lnTo>
                    <a:pt x="38" y="81"/>
                  </a:lnTo>
                  <a:lnTo>
                    <a:pt x="45" y="79"/>
                  </a:lnTo>
                  <a:lnTo>
                    <a:pt x="50" y="69"/>
                  </a:lnTo>
                  <a:lnTo>
                    <a:pt x="57" y="67"/>
                  </a:lnTo>
                  <a:lnTo>
                    <a:pt x="62" y="57"/>
                  </a:lnTo>
                  <a:lnTo>
                    <a:pt x="67" y="62"/>
                  </a:lnTo>
                  <a:lnTo>
                    <a:pt x="77" y="64"/>
                  </a:lnTo>
                  <a:lnTo>
                    <a:pt x="86" y="60"/>
                  </a:lnTo>
                  <a:lnTo>
                    <a:pt x="91" y="52"/>
                  </a:lnTo>
                  <a:lnTo>
                    <a:pt x="117" y="43"/>
                  </a:lnTo>
                  <a:lnTo>
                    <a:pt x="122" y="48"/>
                  </a:lnTo>
                  <a:lnTo>
                    <a:pt x="129" y="48"/>
                  </a:lnTo>
                  <a:lnTo>
                    <a:pt x="137" y="45"/>
                  </a:lnTo>
                  <a:lnTo>
                    <a:pt x="139" y="55"/>
                  </a:lnTo>
                  <a:lnTo>
                    <a:pt x="144" y="55"/>
                  </a:lnTo>
                  <a:lnTo>
                    <a:pt x="153" y="74"/>
                  </a:lnTo>
                  <a:lnTo>
                    <a:pt x="153" y="74"/>
                  </a:lnTo>
                  <a:lnTo>
                    <a:pt x="161" y="74"/>
                  </a:lnTo>
                  <a:lnTo>
                    <a:pt x="165" y="76"/>
                  </a:lnTo>
                  <a:lnTo>
                    <a:pt x="175" y="79"/>
                  </a:lnTo>
                  <a:lnTo>
                    <a:pt x="170" y="86"/>
                  </a:lnTo>
                  <a:lnTo>
                    <a:pt x="180" y="98"/>
                  </a:lnTo>
                  <a:lnTo>
                    <a:pt x="194" y="98"/>
                  </a:lnTo>
                  <a:lnTo>
                    <a:pt x="201" y="105"/>
                  </a:lnTo>
                  <a:lnTo>
                    <a:pt x="213" y="110"/>
                  </a:lnTo>
                  <a:lnTo>
                    <a:pt x="221" y="117"/>
                  </a:lnTo>
                  <a:lnTo>
                    <a:pt x="218" y="125"/>
                  </a:lnTo>
                  <a:lnTo>
                    <a:pt x="209" y="141"/>
                  </a:lnTo>
                  <a:lnTo>
                    <a:pt x="201" y="158"/>
                  </a:lnTo>
                  <a:lnTo>
                    <a:pt x="204" y="170"/>
                  </a:lnTo>
                  <a:lnTo>
                    <a:pt x="216" y="170"/>
                  </a:lnTo>
                  <a:lnTo>
                    <a:pt x="225" y="165"/>
                  </a:lnTo>
                  <a:lnTo>
                    <a:pt x="235" y="175"/>
                  </a:lnTo>
                  <a:lnTo>
                    <a:pt x="240" y="177"/>
                  </a:lnTo>
                  <a:lnTo>
                    <a:pt x="240" y="173"/>
                  </a:lnTo>
                  <a:lnTo>
                    <a:pt x="252" y="170"/>
                  </a:lnTo>
                  <a:lnTo>
                    <a:pt x="264" y="173"/>
                  </a:lnTo>
                  <a:lnTo>
                    <a:pt x="281" y="177"/>
                  </a:lnTo>
                  <a:lnTo>
                    <a:pt x="290" y="182"/>
                  </a:lnTo>
                  <a:lnTo>
                    <a:pt x="293" y="182"/>
                  </a:lnTo>
                  <a:lnTo>
                    <a:pt x="293" y="177"/>
                  </a:lnTo>
                  <a:lnTo>
                    <a:pt x="290" y="173"/>
                  </a:lnTo>
                  <a:lnTo>
                    <a:pt x="283" y="161"/>
                  </a:lnTo>
                  <a:lnTo>
                    <a:pt x="273" y="161"/>
                  </a:lnTo>
                  <a:lnTo>
                    <a:pt x="273" y="158"/>
                  </a:lnTo>
                  <a:lnTo>
                    <a:pt x="273" y="153"/>
                  </a:lnTo>
                  <a:lnTo>
                    <a:pt x="276" y="153"/>
                  </a:lnTo>
                  <a:lnTo>
                    <a:pt x="281" y="151"/>
                  </a:lnTo>
                  <a:lnTo>
                    <a:pt x="271" y="146"/>
                  </a:lnTo>
                  <a:lnTo>
                    <a:pt x="264" y="137"/>
                  </a:lnTo>
                  <a:lnTo>
                    <a:pt x="259" y="117"/>
                  </a:lnTo>
                  <a:lnTo>
                    <a:pt x="257" y="110"/>
                  </a:lnTo>
                  <a:lnTo>
                    <a:pt x="254" y="98"/>
                  </a:lnTo>
                  <a:lnTo>
                    <a:pt x="259" y="81"/>
                  </a:lnTo>
                  <a:lnTo>
                    <a:pt x="257" y="74"/>
                  </a:lnTo>
                  <a:lnTo>
                    <a:pt x="254" y="72"/>
                  </a:lnTo>
                  <a:lnTo>
                    <a:pt x="254" y="67"/>
                  </a:lnTo>
                  <a:lnTo>
                    <a:pt x="254" y="62"/>
                  </a:lnTo>
                  <a:lnTo>
                    <a:pt x="257" y="57"/>
                  </a:lnTo>
                  <a:lnTo>
                    <a:pt x="259" y="50"/>
                  </a:lnTo>
                  <a:lnTo>
                    <a:pt x="273" y="40"/>
                  </a:lnTo>
                  <a:lnTo>
                    <a:pt x="276" y="38"/>
                  </a:lnTo>
                  <a:lnTo>
                    <a:pt x="281" y="24"/>
                  </a:lnTo>
                  <a:lnTo>
                    <a:pt x="290" y="24"/>
                  </a:lnTo>
                  <a:lnTo>
                    <a:pt x="293" y="28"/>
                  </a:lnTo>
                  <a:lnTo>
                    <a:pt x="288" y="40"/>
                  </a:lnTo>
                  <a:lnTo>
                    <a:pt x="283" y="48"/>
                  </a:lnTo>
                  <a:lnTo>
                    <a:pt x="276" y="55"/>
                  </a:lnTo>
                  <a:lnTo>
                    <a:pt x="273" y="64"/>
                  </a:lnTo>
                  <a:lnTo>
                    <a:pt x="276" y="74"/>
                  </a:lnTo>
                  <a:lnTo>
                    <a:pt x="283" y="76"/>
                  </a:lnTo>
                  <a:lnTo>
                    <a:pt x="288" y="96"/>
                  </a:lnTo>
                  <a:lnTo>
                    <a:pt x="288" y="100"/>
                  </a:lnTo>
                  <a:lnTo>
                    <a:pt x="276" y="108"/>
                  </a:lnTo>
                  <a:lnTo>
                    <a:pt x="278" y="110"/>
                  </a:lnTo>
                  <a:lnTo>
                    <a:pt x="288" y="115"/>
                  </a:lnTo>
                  <a:lnTo>
                    <a:pt x="290" y="117"/>
                  </a:lnTo>
                  <a:lnTo>
                    <a:pt x="288" y="127"/>
                  </a:lnTo>
                  <a:lnTo>
                    <a:pt x="290" y="132"/>
                  </a:lnTo>
                  <a:lnTo>
                    <a:pt x="288" y="137"/>
                  </a:lnTo>
                  <a:lnTo>
                    <a:pt x="293" y="149"/>
                  </a:lnTo>
                  <a:lnTo>
                    <a:pt x="305" y="158"/>
                  </a:lnTo>
                  <a:lnTo>
                    <a:pt x="312" y="158"/>
                  </a:lnTo>
                  <a:lnTo>
                    <a:pt x="314" y="153"/>
                  </a:lnTo>
                  <a:lnTo>
                    <a:pt x="321" y="153"/>
                  </a:lnTo>
                  <a:lnTo>
                    <a:pt x="326" y="156"/>
                  </a:lnTo>
                  <a:lnTo>
                    <a:pt x="324" y="163"/>
                  </a:lnTo>
                  <a:lnTo>
                    <a:pt x="331" y="175"/>
                  </a:lnTo>
                  <a:lnTo>
                    <a:pt x="331" y="180"/>
                  </a:lnTo>
                  <a:lnTo>
                    <a:pt x="336" y="185"/>
                  </a:lnTo>
                  <a:lnTo>
                    <a:pt x="345" y="185"/>
                  </a:lnTo>
                  <a:lnTo>
                    <a:pt x="345" y="187"/>
                  </a:lnTo>
                  <a:lnTo>
                    <a:pt x="353" y="177"/>
                  </a:lnTo>
                  <a:lnTo>
                    <a:pt x="379" y="168"/>
                  </a:lnTo>
                  <a:lnTo>
                    <a:pt x="382" y="165"/>
                  </a:lnTo>
                  <a:lnTo>
                    <a:pt x="382" y="158"/>
                  </a:lnTo>
                  <a:lnTo>
                    <a:pt x="389" y="122"/>
                  </a:lnTo>
                  <a:lnTo>
                    <a:pt x="389" y="120"/>
                  </a:lnTo>
                  <a:lnTo>
                    <a:pt x="336" y="132"/>
                  </a:lnTo>
                  <a:lnTo>
                    <a:pt x="295" y="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10" name="Freeform 14">
              <a:extLst>
                <a:ext uri="{FF2B5EF4-FFF2-40B4-BE49-F238E27FC236}">
                  <a16:creationId xmlns:a16="http://schemas.microsoft.com/office/drawing/2014/main" id="{AAA73996-4712-8083-3A66-C039268FF369}"/>
                </a:ext>
              </a:extLst>
            </p:cNvPr>
            <p:cNvSpPr>
              <a:spLocks/>
            </p:cNvSpPr>
            <p:nvPr/>
          </p:nvSpPr>
          <p:spPr bwMode="auto">
            <a:xfrm>
              <a:off x="4600999" y="4387729"/>
              <a:ext cx="1890713" cy="1843087"/>
            </a:xfrm>
            <a:custGeom>
              <a:avLst/>
              <a:gdLst>
                <a:gd name="T0" fmla="*/ 1083 w 1191"/>
                <a:gd name="T1" fmla="*/ 320 h 1161"/>
                <a:gd name="T2" fmla="*/ 1004 w 1191"/>
                <a:gd name="T3" fmla="*/ 301 h 1161"/>
                <a:gd name="T4" fmla="*/ 956 w 1191"/>
                <a:gd name="T5" fmla="*/ 308 h 1161"/>
                <a:gd name="T6" fmla="*/ 915 w 1191"/>
                <a:gd name="T7" fmla="*/ 308 h 1161"/>
                <a:gd name="T8" fmla="*/ 903 w 1191"/>
                <a:gd name="T9" fmla="*/ 308 h 1161"/>
                <a:gd name="T10" fmla="*/ 884 w 1191"/>
                <a:gd name="T11" fmla="*/ 298 h 1161"/>
                <a:gd name="T12" fmla="*/ 865 w 1191"/>
                <a:gd name="T13" fmla="*/ 322 h 1161"/>
                <a:gd name="T14" fmla="*/ 855 w 1191"/>
                <a:gd name="T15" fmla="*/ 303 h 1161"/>
                <a:gd name="T16" fmla="*/ 814 w 1191"/>
                <a:gd name="T17" fmla="*/ 296 h 1161"/>
                <a:gd name="T18" fmla="*/ 790 w 1191"/>
                <a:gd name="T19" fmla="*/ 291 h 1161"/>
                <a:gd name="T20" fmla="*/ 752 w 1191"/>
                <a:gd name="T21" fmla="*/ 281 h 1161"/>
                <a:gd name="T22" fmla="*/ 728 w 1191"/>
                <a:gd name="T23" fmla="*/ 272 h 1161"/>
                <a:gd name="T24" fmla="*/ 689 w 1191"/>
                <a:gd name="T25" fmla="*/ 262 h 1161"/>
                <a:gd name="T26" fmla="*/ 672 w 1191"/>
                <a:gd name="T27" fmla="*/ 241 h 1161"/>
                <a:gd name="T28" fmla="*/ 632 w 1191"/>
                <a:gd name="T29" fmla="*/ 229 h 1161"/>
                <a:gd name="T30" fmla="*/ 367 w 1191"/>
                <a:gd name="T31" fmla="*/ 0 h 1161"/>
                <a:gd name="T32" fmla="*/ 0 w 1191"/>
                <a:gd name="T33" fmla="*/ 454 h 1161"/>
                <a:gd name="T34" fmla="*/ 5 w 1191"/>
                <a:gd name="T35" fmla="*/ 476 h 1161"/>
                <a:gd name="T36" fmla="*/ 34 w 1191"/>
                <a:gd name="T37" fmla="*/ 515 h 1161"/>
                <a:gd name="T38" fmla="*/ 147 w 1191"/>
                <a:gd name="T39" fmla="*/ 623 h 1161"/>
                <a:gd name="T40" fmla="*/ 161 w 1191"/>
                <a:gd name="T41" fmla="*/ 661 h 1161"/>
                <a:gd name="T42" fmla="*/ 240 w 1191"/>
                <a:gd name="T43" fmla="*/ 777 h 1161"/>
                <a:gd name="T44" fmla="*/ 312 w 1191"/>
                <a:gd name="T45" fmla="*/ 789 h 1161"/>
                <a:gd name="T46" fmla="*/ 353 w 1191"/>
                <a:gd name="T47" fmla="*/ 724 h 1161"/>
                <a:gd name="T48" fmla="*/ 377 w 1191"/>
                <a:gd name="T49" fmla="*/ 714 h 1161"/>
                <a:gd name="T50" fmla="*/ 425 w 1191"/>
                <a:gd name="T51" fmla="*/ 731 h 1161"/>
                <a:gd name="T52" fmla="*/ 473 w 1191"/>
                <a:gd name="T53" fmla="*/ 753 h 1161"/>
                <a:gd name="T54" fmla="*/ 490 w 1191"/>
                <a:gd name="T55" fmla="*/ 765 h 1161"/>
                <a:gd name="T56" fmla="*/ 528 w 1191"/>
                <a:gd name="T57" fmla="*/ 817 h 1161"/>
                <a:gd name="T58" fmla="*/ 593 w 1191"/>
                <a:gd name="T59" fmla="*/ 940 h 1161"/>
                <a:gd name="T60" fmla="*/ 632 w 1191"/>
                <a:gd name="T61" fmla="*/ 981 h 1161"/>
                <a:gd name="T62" fmla="*/ 644 w 1191"/>
                <a:gd name="T63" fmla="*/ 1046 h 1161"/>
                <a:gd name="T64" fmla="*/ 701 w 1191"/>
                <a:gd name="T65" fmla="*/ 1111 h 1161"/>
                <a:gd name="T66" fmla="*/ 800 w 1191"/>
                <a:gd name="T67" fmla="*/ 1142 h 1161"/>
                <a:gd name="T68" fmla="*/ 850 w 1191"/>
                <a:gd name="T69" fmla="*/ 1151 h 1161"/>
                <a:gd name="T70" fmla="*/ 848 w 1191"/>
                <a:gd name="T71" fmla="*/ 1137 h 1161"/>
                <a:gd name="T72" fmla="*/ 829 w 1191"/>
                <a:gd name="T73" fmla="*/ 1024 h 1161"/>
                <a:gd name="T74" fmla="*/ 819 w 1191"/>
                <a:gd name="T75" fmla="*/ 1010 h 1161"/>
                <a:gd name="T76" fmla="*/ 843 w 1191"/>
                <a:gd name="T77" fmla="*/ 969 h 1161"/>
                <a:gd name="T78" fmla="*/ 850 w 1191"/>
                <a:gd name="T79" fmla="*/ 952 h 1161"/>
                <a:gd name="T80" fmla="*/ 865 w 1191"/>
                <a:gd name="T81" fmla="*/ 914 h 1161"/>
                <a:gd name="T82" fmla="*/ 881 w 1191"/>
                <a:gd name="T83" fmla="*/ 916 h 1161"/>
                <a:gd name="T84" fmla="*/ 891 w 1191"/>
                <a:gd name="T85" fmla="*/ 899 h 1161"/>
                <a:gd name="T86" fmla="*/ 903 w 1191"/>
                <a:gd name="T87" fmla="*/ 897 h 1161"/>
                <a:gd name="T88" fmla="*/ 927 w 1191"/>
                <a:gd name="T89" fmla="*/ 882 h 1161"/>
                <a:gd name="T90" fmla="*/ 939 w 1191"/>
                <a:gd name="T91" fmla="*/ 861 h 1161"/>
                <a:gd name="T92" fmla="*/ 949 w 1191"/>
                <a:gd name="T93" fmla="*/ 870 h 1161"/>
                <a:gd name="T94" fmla="*/ 1042 w 1191"/>
                <a:gd name="T95" fmla="*/ 822 h 1161"/>
                <a:gd name="T96" fmla="*/ 1059 w 1191"/>
                <a:gd name="T97" fmla="*/ 767 h 1161"/>
                <a:gd name="T98" fmla="*/ 1081 w 1191"/>
                <a:gd name="T99" fmla="*/ 762 h 1161"/>
                <a:gd name="T100" fmla="*/ 1143 w 1191"/>
                <a:gd name="T101" fmla="*/ 753 h 1161"/>
                <a:gd name="T102" fmla="*/ 1162 w 1191"/>
                <a:gd name="T103" fmla="*/ 743 h 1161"/>
                <a:gd name="T104" fmla="*/ 1172 w 1191"/>
                <a:gd name="T105" fmla="*/ 719 h 1161"/>
                <a:gd name="T106" fmla="*/ 1174 w 1191"/>
                <a:gd name="T107" fmla="*/ 673 h 1161"/>
                <a:gd name="T108" fmla="*/ 1189 w 1191"/>
                <a:gd name="T109" fmla="*/ 637 h 1161"/>
                <a:gd name="T110" fmla="*/ 1182 w 1191"/>
                <a:gd name="T111" fmla="*/ 577 h 1161"/>
                <a:gd name="T112" fmla="*/ 1172 w 1191"/>
                <a:gd name="T113" fmla="*/ 553 h 1161"/>
                <a:gd name="T114" fmla="*/ 1160 w 1191"/>
                <a:gd name="T115" fmla="*/ 519 h 1161"/>
                <a:gd name="T116" fmla="*/ 1141 w 1191"/>
                <a:gd name="T117" fmla="*/ 337 h 1161"/>
                <a:gd name="T118" fmla="*/ 1098 w 1191"/>
                <a:gd name="T119" fmla="*/ 327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1" h="1161">
                  <a:moveTo>
                    <a:pt x="1098" y="327"/>
                  </a:moveTo>
                  <a:lnTo>
                    <a:pt x="1093" y="325"/>
                  </a:lnTo>
                  <a:lnTo>
                    <a:pt x="1090" y="322"/>
                  </a:lnTo>
                  <a:lnTo>
                    <a:pt x="1083" y="320"/>
                  </a:lnTo>
                  <a:lnTo>
                    <a:pt x="1040" y="296"/>
                  </a:lnTo>
                  <a:lnTo>
                    <a:pt x="1037" y="298"/>
                  </a:lnTo>
                  <a:lnTo>
                    <a:pt x="1023" y="303"/>
                  </a:lnTo>
                  <a:lnTo>
                    <a:pt x="1004" y="301"/>
                  </a:lnTo>
                  <a:lnTo>
                    <a:pt x="997" y="301"/>
                  </a:lnTo>
                  <a:lnTo>
                    <a:pt x="992" y="301"/>
                  </a:lnTo>
                  <a:lnTo>
                    <a:pt x="975" y="308"/>
                  </a:lnTo>
                  <a:lnTo>
                    <a:pt x="956" y="308"/>
                  </a:lnTo>
                  <a:lnTo>
                    <a:pt x="951" y="310"/>
                  </a:lnTo>
                  <a:lnTo>
                    <a:pt x="937" y="322"/>
                  </a:lnTo>
                  <a:lnTo>
                    <a:pt x="922" y="313"/>
                  </a:lnTo>
                  <a:lnTo>
                    <a:pt x="915" y="308"/>
                  </a:lnTo>
                  <a:lnTo>
                    <a:pt x="915" y="305"/>
                  </a:lnTo>
                  <a:lnTo>
                    <a:pt x="913" y="305"/>
                  </a:lnTo>
                  <a:lnTo>
                    <a:pt x="908" y="303"/>
                  </a:lnTo>
                  <a:lnTo>
                    <a:pt x="903" y="308"/>
                  </a:lnTo>
                  <a:lnTo>
                    <a:pt x="898" y="308"/>
                  </a:lnTo>
                  <a:lnTo>
                    <a:pt x="889" y="305"/>
                  </a:lnTo>
                  <a:lnTo>
                    <a:pt x="889" y="298"/>
                  </a:lnTo>
                  <a:lnTo>
                    <a:pt x="884" y="298"/>
                  </a:lnTo>
                  <a:lnTo>
                    <a:pt x="877" y="303"/>
                  </a:lnTo>
                  <a:lnTo>
                    <a:pt x="869" y="313"/>
                  </a:lnTo>
                  <a:lnTo>
                    <a:pt x="869" y="318"/>
                  </a:lnTo>
                  <a:lnTo>
                    <a:pt x="865" y="322"/>
                  </a:lnTo>
                  <a:lnTo>
                    <a:pt x="862" y="315"/>
                  </a:lnTo>
                  <a:lnTo>
                    <a:pt x="862" y="305"/>
                  </a:lnTo>
                  <a:lnTo>
                    <a:pt x="862" y="303"/>
                  </a:lnTo>
                  <a:lnTo>
                    <a:pt x="855" y="303"/>
                  </a:lnTo>
                  <a:lnTo>
                    <a:pt x="845" y="308"/>
                  </a:lnTo>
                  <a:lnTo>
                    <a:pt x="843" y="308"/>
                  </a:lnTo>
                  <a:lnTo>
                    <a:pt x="821" y="293"/>
                  </a:lnTo>
                  <a:lnTo>
                    <a:pt x="814" y="296"/>
                  </a:lnTo>
                  <a:lnTo>
                    <a:pt x="812" y="305"/>
                  </a:lnTo>
                  <a:lnTo>
                    <a:pt x="795" y="303"/>
                  </a:lnTo>
                  <a:lnTo>
                    <a:pt x="795" y="291"/>
                  </a:lnTo>
                  <a:lnTo>
                    <a:pt x="790" y="291"/>
                  </a:lnTo>
                  <a:lnTo>
                    <a:pt x="781" y="281"/>
                  </a:lnTo>
                  <a:lnTo>
                    <a:pt x="781" y="279"/>
                  </a:lnTo>
                  <a:lnTo>
                    <a:pt x="759" y="274"/>
                  </a:lnTo>
                  <a:lnTo>
                    <a:pt x="752" y="281"/>
                  </a:lnTo>
                  <a:lnTo>
                    <a:pt x="742" y="277"/>
                  </a:lnTo>
                  <a:lnTo>
                    <a:pt x="737" y="269"/>
                  </a:lnTo>
                  <a:lnTo>
                    <a:pt x="730" y="272"/>
                  </a:lnTo>
                  <a:lnTo>
                    <a:pt x="728" y="272"/>
                  </a:lnTo>
                  <a:lnTo>
                    <a:pt x="723" y="272"/>
                  </a:lnTo>
                  <a:lnTo>
                    <a:pt x="716" y="269"/>
                  </a:lnTo>
                  <a:lnTo>
                    <a:pt x="692" y="265"/>
                  </a:lnTo>
                  <a:lnTo>
                    <a:pt x="689" y="262"/>
                  </a:lnTo>
                  <a:lnTo>
                    <a:pt x="684" y="255"/>
                  </a:lnTo>
                  <a:lnTo>
                    <a:pt x="684" y="250"/>
                  </a:lnTo>
                  <a:lnTo>
                    <a:pt x="682" y="245"/>
                  </a:lnTo>
                  <a:lnTo>
                    <a:pt x="672" y="241"/>
                  </a:lnTo>
                  <a:lnTo>
                    <a:pt x="668" y="245"/>
                  </a:lnTo>
                  <a:lnTo>
                    <a:pt x="648" y="248"/>
                  </a:lnTo>
                  <a:lnTo>
                    <a:pt x="644" y="243"/>
                  </a:lnTo>
                  <a:lnTo>
                    <a:pt x="632" y="229"/>
                  </a:lnTo>
                  <a:lnTo>
                    <a:pt x="624" y="224"/>
                  </a:lnTo>
                  <a:lnTo>
                    <a:pt x="617" y="221"/>
                  </a:lnTo>
                  <a:lnTo>
                    <a:pt x="622" y="15"/>
                  </a:lnTo>
                  <a:lnTo>
                    <a:pt x="367" y="0"/>
                  </a:lnTo>
                  <a:lnTo>
                    <a:pt x="363" y="0"/>
                  </a:lnTo>
                  <a:lnTo>
                    <a:pt x="324" y="483"/>
                  </a:lnTo>
                  <a:lnTo>
                    <a:pt x="2" y="452"/>
                  </a:lnTo>
                  <a:lnTo>
                    <a:pt x="0" y="454"/>
                  </a:lnTo>
                  <a:lnTo>
                    <a:pt x="5" y="459"/>
                  </a:lnTo>
                  <a:lnTo>
                    <a:pt x="5" y="459"/>
                  </a:lnTo>
                  <a:lnTo>
                    <a:pt x="0" y="467"/>
                  </a:lnTo>
                  <a:lnTo>
                    <a:pt x="5" y="476"/>
                  </a:lnTo>
                  <a:lnTo>
                    <a:pt x="7" y="476"/>
                  </a:lnTo>
                  <a:lnTo>
                    <a:pt x="24" y="488"/>
                  </a:lnTo>
                  <a:lnTo>
                    <a:pt x="26" y="498"/>
                  </a:lnTo>
                  <a:lnTo>
                    <a:pt x="34" y="515"/>
                  </a:lnTo>
                  <a:lnTo>
                    <a:pt x="50" y="524"/>
                  </a:lnTo>
                  <a:lnTo>
                    <a:pt x="101" y="584"/>
                  </a:lnTo>
                  <a:lnTo>
                    <a:pt x="142" y="618"/>
                  </a:lnTo>
                  <a:lnTo>
                    <a:pt x="147" y="623"/>
                  </a:lnTo>
                  <a:lnTo>
                    <a:pt x="149" y="632"/>
                  </a:lnTo>
                  <a:lnTo>
                    <a:pt x="147" y="640"/>
                  </a:lnTo>
                  <a:lnTo>
                    <a:pt x="151" y="644"/>
                  </a:lnTo>
                  <a:lnTo>
                    <a:pt x="161" y="661"/>
                  </a:lnTo>
                  <a:lnTo>
                    <a:pt x="159" y="695"/>
                  </a:lnTo>
                  <a:lnTo>
                    <a:pt x="161" y="704"/>
                  </a:lnTo>
                  <a:lnTo>
                    <a:pt x="178" y="728"/>
                  </a:lnTo>
                  <a:lnTo>
                    <a:pt x="240" y="777"/>
                  </a:lnTo>
                  <a:lnTo>
                    <a:pt x="283" y="803"/>
                  </a:lnTo>
                  <a:lnTo>
                    <a:pt x="293" y="805"/>
                  </a:lnTo>
                  <a:lnTo>
                    <a:pt x="303" y="801"/>
                  </a:lnTo>
                  <a:lnTo>
                    <a:pt x="312" y="789"/>
                  </a:lnTo>
                  <a:lnTo>
                    <a:pt x="319" y="781"/>
                  </a:lnTo>
                  <a:lnTo>
                    <a:pt x="339" y="741"/>
                  </a:lnTo>
                  <a:lnTo>
                    <a:pt x="346" y="726"/>
                  </a:lnTo>
                  <a:lnTo>
                    <a:pt x="353" y="724"/>
                  </a:lnTo>
                  <a:lnTo>
                    <a:pt x="367" y="728"/>
                  </a:lnTo>
                  <a:lnTo>
                    <a:pt x="372" y="726"/>
                  </a:lnTo>
                  <a:lnTo>
                    <a:pt x="375" y="721"/>
                  </a:lnTo>
                  <a:lnTo>
                    <a:pt x="377" y="714"/>
                  </a:lnTo>
                  <a:lnTo>
                    <a:pt x="387" y="719"/>
                  </a:lnTo>
                  <a:lnTo>
                    <a:pt x="394" y="724"/>
                  </a:lnTo>
                  <a:lnTo>
                    <a:pt x="418" y="726"/>
                  </a:lnTo>
                  <a:lnTo>
                    <a:pt x="425" y="731"/>
                  </a:lnTo>
                  <a:lnTo>
                    <a:pt x="439" y="736"/>
                  </a:lnTo>
                  <a:lnTo>
                    <a:pt x="449" y="731"/>
                  </a:lnTo>
                  <a:lnTo>
                    <a:pt x="468" y="743"/>
                  </a:lnTo>
                  <a:lnTo>
                    <a:pt x="473" y="753"/>
                  </a:lnTo>
                  <a:lnTo>
                    <a:pt x="476" y="755"/>
                  </a:lnTo>
                  <a:lnTo>
                    <a:pt x="478" y="760"/>
                  </a:lnTo>
                  <a:lnTo>
                    <a:pt x="480" y="760"/>
                  </a:lnTo>
                  <a:lnTo>
                    <a:pt x="490" y="765"/>
                  </a:lnTo>
                  <a:lnTo>
                    <a:pt x="500" y="779"/>
                  </a:lnTo>
                  <a:lnTo>
                    <a:pt x="519" y="796"/>
                  </a:lnTo>
                  <a:lnTo>
                    <a:pt x="528" y="810"/>
                  </a:lnTo>
                  <a:lnTo>
                    <a:pt x="528" y="817"/>
                  </a:lnTo>
                  <a:lnTo>
                    <a:pt x="555" y="882"/>
                  </a:lnTo>
                  <a:lnTo>
                    <a:pt x="560" y="897"/>
                  </a:lnTo>
                  <a:lnTo>
                    <a:pt x="591" y="930"/>
                  </a:lnTo>
                  <a:lnTo>
                    <a:pt x="593" y="940"/>
                  </a:lnTo>
                  <a:lnTo>
                    <a:pt x="615" y="962"/>
                  </a:lnTo>
                  <a:lnTo>
                    <a:pt x="620" y="966"/>
                  </a:lnTo>
                  <a:lnTo>
                    <a:pt x="629" y="976"/>
                  </a:lnTo>
                  <a:lnTo>
                    <a:pt x="632" y="981"/>
                  </a:lnTo>
                  <a:lnTo>
                    <a:pt x="629" y="1005"/>
                  </a:lnTo>
                  <a:lnTo>
                    <a:pt x="636" y="1012"/>
                  </a:lnTo>
                  <a:lnTo>
                    <a:pt x="639" y="1039"/>
                  </a:lnTo>
                  <a:lnTo>
                    <a:pt x="644" y="1046"/>
                  </a:lnTo>
                  <a:lnTo>
                    <a:pt x="668" y="1089"/>
                  </a:lnTo>
                  <a:lnTo>
                    <a:pt x="668" y="1101"/>
                  </a:lnTo>
                  <a:lnTo>
                    <a:pt x="684" y="1101"/>
                  </a:lnTo>
                  <a:lnTo>
                    <a:pt x="701" y="1111"/>
                  </a:lnTo>
                  <a:lnTo>
                    <a:pt x="720" y="1118"/>
                  </a:lnTo>
                  <a:lnTo>
                    <a:pt x="752" y="1137"/>
                  </a:lnTo>
                  <a:lnTo>
                    <a:pt x="790" y="1142"/>
                  </a:lnTo>
                  <a:lnTo>
                    <a:pt x="800" y="1142"/>
                  </a:lnTo>
                  <a:lnTo>
                    <a:pt x="821" y="1156"/>
                  </a:lnTo>
                  <a:lnTo>
                    <a:pt x="831" y="1161"/>
                  </a:lnTo>
                  <a:lnTo>
                    <a:pt x="843" y="1149"/>
                  </a:lnTo>
                  <a:lnTo>
                    <a:pt x="850" y="1151"/>
                  </a:lnTo>
                  <a:lnTo>
                    <a:pt x="855" y="1149"/>
                  </a:lnTo>
                  <a:lnTo>
                    <a:pt x="855" y="1142"/>
                  </a:lnTo>
                  <a:lnTo>
                    <a:pt x="845" y="1139"/>
                  </a:lnTo>
                  <a:lnTo>
                    <a:pt x="848" y="1137"/>
                  </a:lnTo>
                  <a:lnTo>
                    <a:pt x="838" y="1125"/>
                  </a:lnTo>
                  <a:lnTo>
                    <a:pt x="824" y="1075"/>
                  </a:lnTo>
                  <a:lnTo>
                    <a:pt x="817" y="1055"/>
                  </a:lnTo>
                  <a:lnTo>
                    <a:pt x="829" y="1024"/>
                  </a:lnTo>
                  <a:lnTo>
                    <a:pt x="826" y="1014"/>
                  </a:lnTo>
                  <a:lnTo>
                    <a:pt x="824" y="1012"/>
                  </a:lnTo>
                  <a:lnTo>
                    <a:pt x="821" y="1012"/>
                  </a:lnTo>
                  <a:lnTo>
                    <a:pt x="819" y="1010"/>
                  </a:lnTo>
                  <a:lnTo>
                    <a:pt x="819" y="1007"/>
                  </a:lnTo>
                  <a:lnTo>
                    <a:pt x="821" y="1005"/>
                  </a:lnTo>
                  <a:lnTo>
                    <a:pt x="833" y="998"/>
                  </a:lnTo>
                  <a:lnTo>
                    <a:pt x="843" y="969"/>
                  </a:lnTo>
                  <a:lnTo>
                    <a:pt x="836" y="966"/>
                  </a:lnTo>
                  <a:lnTo>
                    <a:pt x="833" y="954"/>
                  </a:lnTo>
                  <a:lnTo>
                    <a:pt x="841" y="945"/>
                  </a:lnTo>
                  <a:lnTo>
                    <a:pt x="850" y="952"/>
                  </a:lnTo>
                  <a:lnTo>
                    <a:pt x="865" y="940"/>
                  </a:lnTo>
                  <a:lnTo>
                    <a:pt x="869" y="928"/>
                  </a:lnTo>
                  <a:lnTo>
                    <a:pt x="862" y="921"/>
                  </a:lnTo>
                  <a:lnTo>
                    <a:pt x="865" y="914"/>
                  </a:lnTo>
                  <a:lnTo>
                    <a:pt x="867" y="916"/>
                  </a:lnTo>
                  <a:lnTo>
                    <a:pt x="872" y="916"/>
                  </a:lnTo>
                  <a:lnTo>
                    <a:pt x="877" y="914"/>
                  </a:lnTo>
                  <a:lnTo>
                    <a:pt x="881" y="916"/>
                  </a:lnTo>
                  <a:lnTo>
                    <a:pt x="886" y="916"/>
                  </a:lnTo>
                  <a:lnTo>
                    <a:pt x="891" y="914"/>
                  </a:lnTo>
                  <a:lnTo>
                    <a:pt x="891" y="911"/>
                  </a:lnTo>
                  <a:lnTo>
                    <a:pt x="891" y="899"/>
                  </a:lnTo>
                  <a:lnTo>
                    <a:pt x="893" y="894"/>
                  </a:lnTo>
                  <a:lnTo>
                    <a:pt x="896" y="894"/>
                  </a:lnTo>
                  <a:lnTo>
                    <a:pt x="898" y="897"/>
                  </a:lnTo>
                  <a:lnTo>
                    <a:pt x="903" y="897"/>
                  </a:lnTo>
                  <a:lnTo>
                    <a:pt x="925" y="892"/>
                  </a:lnTo>
                  <a:lnTo>
                    <a:pt x="927" y="890"/>
                  </a:lnTo>
                  <a:lnTo>
                    <a:pt x="929" y="885"/>
                  </a:lnTo>
                  <a:lnTo>
                    <a:pt x="927" y="882"/>
                  </a:lnTo>
                  <a:lnTo>
                    <a:pt x="915" y="878"/>
                  </a:lnTo>
                  <a:lnTo>
                    <a:pt x="915" y="870"/>
                  </a:lnTo>
                  <a:lnTo>
                    <a:pt x="937" y="865"/>
                  </a:lnTo>
                  <a:lnTo>
                    <a:pt x="939" y="861"/>
                  </a:lnTo>
                  <a:lnTo>
                    <a:pt x="946" y="861"/>
                  </a:lnTo>
                  <a:lnTo>
                    <a:pt x="946" y="861"/>
                  </a:lnTo>
                  <a:lnTo>
                    <a:pt x="944" y="863"/>
                  </a:lnTo>
                  <a:lnTo>
                    <a:pt x="949" y="870"/>
                  </a:lnTo>
                  <a:lnTo>
                    <a:pt x="951" y="870"/>
                  </a:lnTo>
                  <a:lnTo>
                    <a:pt x="956" y="865"/>
                  </a:lnTo>
                  <a:lnTo>
                    <a:pt x="987" y="856"/>
                  </a:lnTo>
                  <a:lnTo>
                    <a:pt x="1042" y="822"/>
                  </a:lnTo>
                  <a:lnTo>
                    <a:pt x="1045" y="808"/>
                  </a:lnTo>
                  <a:lnTo>
                    <a:pt x="1071" y="786"/>
                  </a:lnTo>
                  <a:lnTo>
                    <a:pt x="1071" y="781"/>
                  </a:lnTo>
                  <a:lnTo>
                    <a:pt x="1059" y="767"/>
                  </a:lnTo>
                  <a:lnTo>
                    <a:pt x="1061" y="755"/>
                  </a:lnTo>
                  <a:lnTo>
                    <a:pt x="1078" y="748"/>
                  </a:lnTo>
                  <a:lnTo>
                    <a:pt x="1083" y="748"/>
                  </a:lnTo>
                  <a:lnTo>
                    <a:pt x="1081" y="762"/>
                  </a:lnTo>
                  <a:lnTo>
                    <a:pt x="1083" y="767"/>
                  </a:lnTo>
                  <a:lnTo>
                    <a:pt x="1102" y="765"/>
                  </a:lnTo>
                  <a:lnTo>
                    <a:pt x="1105" y="769"/>
                  </a:lnTo>
                  <a:lnTo>
                    <a:pt x="1143" y="753"/>
                  </a:lnTo>
                  <a:lnTo>
                    <a:pt x="1165" y="750"/>
                  </a:lnTo>
                  <a:lnTo>
                    <a:pt x="1167" y="748"/>
                  </a:lnTo>
                  <a:lnTo>
                    <a:pt x="1165" y="745"/>
                  </a:lnTo>
                  <a:lnTo>
                    <a:pt x="1162" y="743"/>
                  </a:lnTo>
                  <a:lnTo>
                    <a:pt x="1160" y="736"/>
                  </a:lnTo>
                  <a:lnTo>
                    <a:pt x="1162" y="731"/>
                  </a:lnTo>
                  <a:lnTo>
                    <a:pt x="1165" y="726"/>
                  </a:lnTo>
                  <a:lnTo>
                    <a:pt x="1172" y="719"/>
                  </a:lnTo>
                  <a:lnTo>
                    <a:pt x="1179" y="695"/>
                  </a:lnTo>
                  <a:lnTo>
                    <a:pt x="1174" y="685"/>
                  </a:lnTo>
                  <a:lnTo>
                    <a:pt x="1174" y="678"/>
                  </a:lnTo>
                  <a:lnTo>
                    <a:pt x="1174" y="673"/>
                  </a:lnTo>
                  <a:lnTo>
                    <a:pt x="1174" y="666"/>
                  </a:lnTo>
                  <a:lnTo>
                    <a:pt x="1177" y="652"/>
                  </a:lnTo>
                  <a:lnTo>
                    <a:pt x="1184" y="647"/>
                  </a:lnTo>
                  <a:lnTo>
                    <a:pt x="1189" y="637"/>
                  </a:lnTo>
                  <a:lnTo>
                    <a:pt x="1191" y="618"/>
                  </a:lnTo>
                  <a:lnTo>
                    <a:pt x="1191" y="606"/>
                  </a:lnTo>
                  <a:lnTo>
                    <a:pt x="1189" y="589"/>
                  </a:lnTo>
                  <a:lnTo>
                    <a:pt x="1182" y="577"/>
                  </a:lnTo>
                  <a:lnTo>
                    <a:pt x="1177" y="575"/>
                  </a:lnTo>
                  <a:lnTo>
                    <a:pt x="1179" y="567"/>
                  </a:lnTo>
                  <a:lnTo>
                    <a:pt x="1177" y="565"/>
                  </a:lnTo>
                  <a:lnTo>
                    <a:pt x="1172" y="553"/>
                  </a:lnTo>
                  <a:lnTo>
                    <a:pt x="1165" y="548"/>
                  </a:lnTo>
                  <a:lnTo>
                    <a:pt x="1162" y="546"/>
                  </a:lnTo>
                  <a:lnTo>
                    <a:pt x="1167" y="534"/>
                  </a:lnTo>
                  <a:lnTo>
                    <a:pt x="1160" y="519"/>
                  </a:lnTo>
                  <a:lnTo>
                    <a:pt x="1146" y="507"/>
                  </a:lnTo>
                  <a:lnTo>
                    <a:pt x="1143" y="500"/>
                  </a:lnTo>
                  <a:lnTo>
                    <a:pt x="1141" y="392"/>
                  </a:lnTo>
                  <a:lnTo>
                    <a:pt x="1141" y="337"/>
                  </a:lnTo>
                  <a:lnTo>
                    <a:pt x="1126" y="332"/>
                  </a:lnTo>
                  <a:lnTo>
                    <a:pt x="1114" y="337"/>
                  </a:lnTo>
                  <a:lnTo>
                    <a:pt x="1110" y="337"/>
                  </a:lnTo>
                  <a:lnTo>
                    <a:pt x="1098" y="327"/>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11" name="Freeform 15">
              <a:extLst>
                <a:ext uri="{FF2B5EF4-FFF2-40B4-BE49-F238E27FC236}">
                  <a16:creationId xmlns:a16="http://schemas.microsoft.com/office/drawing/2014/main" id="{8D6497B8-FCF4-6F8E-BBFD-4C05AF27A436}"/>
                </a:ext>
              </a:extLst>
            </p:cNvPr>
            <p:cNvSpPr>
              <a:spLocks/>
            </p:cNvSpPr>
            <p:nvPr/>
          </p:nvSpPr>
          <p:spPr bwMode="auto">
            <a:xfrm>
              <a:off x="5321723" y="3797179"/>
              <a:ext cx="998538" cy="538162"/>
            </a:xfrm>
            <a:custGeom>
              <a:avLst/>
              <a:gdLst>
                <a:gd name="T0" fmla="*/ 19 w 629"/>
                <a:gd name="T1" fmla="*/ 0 h 339"/>
                <a:gd name="T2" fmla="*/ 564 w 629"/>
                <a:gd name="T3" fmla="*/ 12 h 339"/>
                <a:gd name="T4" fmla="*/ 600 w 629"/>
                <a:gd name="T5" fmla="*/ 38 h 339"/>
                <a:gd name="T6" fmla="*/ 588 w 629"/>
                <a:gd name="T7" fmla="*/ 53 h 339"/>
                <a:gd name="T8" fmla="*/ 586 w 629"/>
                <a:gd name="T9" fmla="*/ 67 h 339"/>
                <a:gd name="T10" fmla="*/ 593 w 629"/>
                <a:gd name="T11" fmla="*/ 72 h 339"/>
                <a:gd name="T12" fmla="*/ 603 w 629"/>
                <a:gd name="T13" fmla="*/ 77 h 339"/>
                <a:gd name="T14" fmla="*/ 607 w 629"/>
                <a:gd name="T15" fmla="*/ 96 h 339"/>
                <a:gd name="T16" fmla="*/ 615 w 629"/>
                <a:gd name="T17" fmla="*/ 101 h 339"/>
                <a:gd name="T18" fmla="*/ 624 w 629"/>
                <a:gd name="T19" fmla="*/ 103 h 339"/>
                <a:gd name="T20" fmla="*/ 627 w 629"/>
                <a:gd name="T21" fmla="*/ 105 h 339"/>
                <a:gd name="T22" fmla="*/ 629 w 629"/>
                <a:gd name="T23" fmla="*/ 339 h 339"/>
                <a:gd name="T24" fmla="*/ 0 w 629"/>
                <a:gd name="T25" fmla="*/ 324 h 339"/>
                <a:gd name="T26" fmla="*/ 19 w 629"/>
                <a:gd name="T27"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339">
                  <a:moveTo>
                    <a:pt x="19" y="0"/>
                  </a:moveTo>
                  <a:lnTo>
                    <a:pt x="564" y="12"/>
                  </a:lnTo>
                  <a:lnTo>
                    <a:pt x="600" y="38"/>
                  </a:lnTo>
                  <a:lnTo>
                    <a:pt x="588" y="53"/>
                  </a:lnTo>
                  <a:lnTo>
                    <a:pt x="586" y="67"/>
                  </a:lnTo>
                  <a:lnTo>
                    <a:pt x="593" y="72"/>
                  </a:lnTo>
                  <a:lnTo>
                    <a:pt x="603" y="77"/>
                  </a:lnTo>
                  <a:lnTo>
                    <a:pt x="607" y="96"/>
                  </a:lnTo>
                  <a:lnTo>
                    <a:pt x="615" y="101"/>
                  </a:lnTo>
                  <a:lnTo>
                    <a:pt x="624" y="103"/>
                  </a:lnTo>
                  <a:lnTo>
                    <a:pt x="627" y="105"/>
                  </a:lnTo>
                  <a:lnTo>
                    <a:pt x="629" y="339"/>
                  </a:lnTo>
                  <a:lnTo>
                    <a:pt x="0" y="324"/>
                  </a:lnTo>
                  <a:lnTo>
                    <a:pt x="19" y="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12" name="Freeform 16">
              <a:extLst>
                <a:ext uri="{FF2B5EF4-FFF2-40B4-BE49-F238E27FC236}">
                  <a16:creationId xmlns:a16="http://schemas.microsoft.com/office/drawing/2014/main" id="{F802E361-3FC0-BCF5-EF73-D6AD0DDD2960}"/>
                </a:ext>
              </a:extLst>
            </p:cNvPr>
            <p:cNvSpPr>
              <a:spLocks/>
            </p:cNvSpPr>
            <p:nvPr/>
          </p:nvSpPr>
          <p:spPr bwMode="auto">
            <a:xfrm>
              <a:off x="5104237" y="3262191"/>
              <a:ext cx="1117600" cy="554037"/>
            </a:xfrm>
            <a:custGeom>
              <a:avLst/>
              <a:gdLst>
                <a:gd name="T0" fmla="*/ 0 w 704"/>
                <a:gd name="T1" fmla="*/ 217 h 349"/>
                <a:gd name="T2" fmla="*/ 19 w 704"/>
                <a:gd name="T3" fmla="*/ 0 h 349"/>
                <a:gd name="T4" fmla="*/ 451 w 704"/>
                <a:gd name="T5" fmla="*/ 24 h 349"/>
                <a:gd name="T6" fmla="*/ 464 w 704"/>
                <a:gd name="T7" fmla="*/ 41 h 349"/>
                <a:gd name="T8" fmla="*/ 478 w 704"/>
                <a:gd name="T9" fmla="*/ 41 h 349"/>
                <a:gd name="T10" fmla="*/ 490 w 704"/>
                <a:gd name="T11" fmla="*/ 39 h 349"/>
                <a:gd name="T12" fmla="*/ 497 w 704"/>
                <a:gd name="T13" fmla="*/ 44 h 349"/>
                <a:gd name="T14" fmla="*/ 504 w 704"/>
                <a:gd name="T15" fmla="*/ 58 h 349"/>
                <a:gd name="T16" fmla="*/ 514 w 704"/>
                <a:gd name="T17" fmla="*/ 60 h 349"/>
                <a:gd name="T18" fmla="*/ 526 w 704"/>
                <a:gd name="T19" fmla="*/ 58 h 349"/>
                <a:gd name="T20" fmla="*/ 538 w 704"/>
                <a:gd name="T21" fmla="*/ 48 h 349"/>
                <a:gd name="T22" fmla="*/ 552 w 704"/>
                <a:gd name="T23" fmla="*/ 48 h 349"/>
                <a:gd name="T24" fmla="*/ 560 w 704"/>
                <a:gd name="T25" fmla="*/ 53 h 349"/>
                <a:gd name="T26" fmla="*/ 596 w 704"/>
                <a:gd name="T27" fmla="*/ 75 h 349"/>
                <a:gd name="T28" fmla="*/ 612 w 704"/>
                <a:gd name="T29" fmla="*/ 87 h 349"/>
                <a:gd name="T30" fmla="*/ 612 w 704"/>
                <a:gd name="T31" fmla="*/ 96 h 349"/>
                <a:gd name="T32" fmla="*/ 622 w 704"/>
                <a:gd name="T33" fmla="*/ 104 h 349"/>
                <a:gd name="T34" fmla="*/ 622 w 704"/>
                <a:gd name="T35" fmla="*/ 111 h 349"/>
                <a:gd name="T36" fmla="*/ 617 w 704"/>
                <a:gd name="T37" fmla="*/ 128 h 349"/>
                <a:gd name="T38" fmla="*/ 627 w 704"/>
                <a:gd name="T39" fmla="*/ 135 h 349"/>
                <a:gd name="T40" fmla="*/ 632 w 704"/>
                <a:gd name="T41" fmla="*/ 152 h 349"/>
                <a:gd name="T42" fmla="*/ 641 w 704"/>
                <a:gd name="T43" fmla="*/ 161 h 349"/>
                <a:gd name="T44" fmla="*/ 636 w 704"/>
                <a:gd name="T45" fmla="*/ 168 h 349"/>
                <a:gd name="T46" fmla="*/ 641 w 704"/>
                <a:gd name="T47" fmla="*/ 178 h 349"/>
                <a:gd name="T48" fmla="*/ 651 w 704"/>
                <a:gd name="T49" fmla="*/ 185 h 349"/>
                <a:gd name="T50" fmla="*/ 656 w 704"/>
                <a:gd name="T51" fmla="*/ 195 h 349"/>
                <a:gd name="T52" fmla="*/ 651 w 704"/>
                <a:gd name="T53" fmla="*/ 205 h 349"/>
                <a:gd name="T54" fmla="*/ 648 w 704"/>
                <a:gd name="T55" fmla="*/ 221 h 349"/>
                <a:gd name="T56" fmla="*/ 660 w 704"/>
                <a:gd name="T57" fmla="*/ 226 h 349"/>
                <a:gd name="T58" fmla="*/ 663 w 704"/>
                <a:gd name="T59" fmla="*/ 236 h 349"/>
                <a:gd name="T60" fmla="*/ 658 w 704"/>
                <a:gd name="T61" fmla="*/ 243 h 349"/>
                <a:gd name="T62" fmla="*/ 660 w 704"/>
                <a:gd name="T63" fmla="*/ 253 h 349"/>
                <a:gd name="T64" fmla="*/ 665 w 704"/>
                <a:gd name="T65" fmla="*/ 260 h 349"/>
                <a:gd name="T66" fmla="*/ 663 w 704"/>
                <a:gd name="T67" fmla="*/ 269 h 349"/>
                <a:gd name="T68" fmla="*/ 665 w 704"/>
                <a:gd name="T69" fmla="*/ 281 h 349"/>
                <a:gd name="T70" fmla="*/ 670 w 704"/>
                <a:gd name="T71" fmla="*/ 286 h 349"/>
                <a:gd name="T72" fmla="*/ 675 w 704"/>
                <a:gd name="T73" fmla="*/ 296 h 349"/>
                <a:gd name="T74" fmla="*/ 684 w 704"/>
                <a:gd name="T75" fmla="*/ 303 h 349"/>
                <a:gd name="T76" fmla="*/ 687 w 704"/>
                <a:gd name="T77" fmla="*/ 317 h 349"/>
                <a:gd name="T78" fmla="*/ 699 w 704"/>
                <a:gd name="T79" fmla="*/ 332 h 349"/>
                <a:gd name="T80" fmla="*/ 704 w 704"/>
                <a:gd name="T81" fmla="*/ 334 h 349"/>
                <a:gd name="T82" fmla="*/ 701 w 704"/>
                <a:gd name="T83" fmla="*/ 346 h 349"/>
                <a:gd name="T84" fmla="*/ 701 w 704"/>
                <a:gd name="T85" fmla="*/ 349 h 349"/>
                <a:gd name="T86" fmla="*/ 156 w 704"/>
                <a:gd name="T87" fmla="*/ 337 h 349"/>
                <a:gd name="T88" fmla="*/ 161 w 704"/>
                <a:gd name="T89" fmla="*/ 229 h 349"/>
                <a:gd name="T90" fmla="*/ 0 w 704"/>
                <a:gd name="T91" fmla="*/ 217 h 349"/>
                <a:gd name="T92" fmla="*/ 0 w 704"/>
                <a:gd name="T93" fmla="*/ 21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4" h="349">
                  <a:moveTo>
                    <a:pt x="0" y="217"/>
                  </a:moveTo>
                  <a:lnTo>
                    <a:pt x="19" y="0"/>
                  </a:lnTo>
                  <a:lnTo>
                    <a:pt x="451" y="24"/>
                  </a:lnTo>
                  <a:lnTo>
                    <a:pt x="464" y="41"/>
                  </a:lnTo>
                  <a:lnTo>
                    <a:pt x="478" y="41"/>
                  </a:lnTo>
                  <a:lnTo>
                    <a:pt x="490" y="39"/>
                  </a:lnTo>
                  <a:lnTo>
                    <a:pt x="497" y="44"/>
                  </a:lnTo>
                  <a:lnTo>
                    <a:pt x="504" y="58"/>
                  </a:lnTo>
                  <a:lnTo>
                    <a:pt x="514" y="60"/>
                  </a:lnTo>
                  <a:lnTo>
                    <a:pt x="526" y="58"/>
                  </a:lnTo>
                  <a:lnTo>
                    <a:pt x="538" y="48"/>
                  </a:lnTo>
                  <a:lnTo>
                    <a:pt x="552" y="48"/>
                  </a:lnTo>
                  <a:lnTo>
                    <a:pt x="560" y="53"/>
                  </a:lnTo>
                  <a:lnTo>
                    <a:pt x="596" y="75"/>
                  </a:lnTo>
                  <a:lnTo>
                    <a:pt x="612" y="87"/>
                  </a:lnTo>
                  <a:lnTo>
                    <a:pt x="612" y="96"/>
                  </a:lnTo>
                  <a:lnTo>
                    <a:pt x="622" y="104"/>
                  </a:lnTo>
                  <a:lnTo>
                    <a:pt x="622" y="111"/>
                  </a:lnTo>
                  <a:lnTo>
                    <a:pt x="617" y="128"/>
                  </a:lnTo>
                  <a:lnTo>
                    <a:pt x="627" y="135"/>
                  </a:lnTo>
                  <a:lnTo>
                    <a:pt x="632" y="152"/>
                  </a:lnTo>
                  <a:lnTo>
                    <a:pt x="641" y="161"/>
                  </a:lnTo>
                  <a:lnTo>
                    <a:pt x="636" y="168"/>
                  </a:lnTo>
                  <a:lnTo>
                    <a:pt x="641" y="178"/>
                  </a:lnTo>
                  <a:lnTo>
                    <a:pt x="651" y="185"/>
                  </a:lnTo>
                  <a:lnTo>
                    <a:pt x="656" y="195"/>
                  </a:lnTo>
                  <a:lnTo>
                    <a:pt x="651" y="205"/>
                  </a:lnTo>
                  <a:lnTo>
                    <a:pt x="648" y="221"/>
                  </a:lnTo>
                  <a:lnTo>
                    <a:pt x="660" y="226"/>
                  </a:lnTo>
                  <a:lnTo>
                    <a:pt x="663" y="236"/>
                  </a:lnTo>
                  <a:lnTo>
                    <a:pt x="658" y="243"/>
                  </a:lnTo>
                  <a:lnTo>
                    <a:pt x="660" y="253"/>
                  </a:lnTo>
                  <a:lnTo>
                    <a:pt x="665" y="260"/>
                  </a:lnTo>
                  <a:lnTo>
                    <a:pt x="663" y="269"/>
                  </a:lnTo>
                  <a:lnTo>
                    <a:pt x="665" y="281"/>
                  </a:lnTo>
                  <a:lnTo>
                    <a:pt x="670" y="286"/>
                  </a:lnTo>
                  <a:lnTo>
                    <a:pt x="675" y="296"/>
                  </a:lnTo>
                  <a:lnTo>
                    <a:pt x="684" y="303"/>
                  </a:lnTo>
                  <a:lnTo>
                    <a:pt x="687" y="317"/>
                  </a:lnTo>
                  <a:lnTo>
                    <a:pt x="699" y="332"/>
                  </a:lnTo>
                  <a:lnTo>
                    <a:pt x="704" y="334"/>
                  </a:lnTo>
                  <a:lnTo>
                    <a:pt x="701" y="346"/>
                  </a:lnTo>
                  <a:lnTo>
                    <a:pt x="701" y="349"/>
                  </a:lnTo>
                  <a:lnTo>
                    <a:pt x="156" y="337"/>
                  </a:lnTo>
                  <a:lnTo>
                    <a:pt x="161" y="229"/>
                  </a:lnTo>
                  <a:lnTo>
                    <a:pt x="0" y="217"/>
                  </a:lnTo>
                  <a:lnTo>
                    <a:pt x="0" y="217"/>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13" name="Freeform 17">
              <a:extLst>
                <a:ext uri="{FF2B5EF4-FFF2-40B4-BE49-F238E27FC236}">
                  <a16:creationId xmlns:a16="http://schemas.microsoft.com/office/drawing/2014/main" id="{18DD0BF2-51A2-D658-3657-C11A9D2FDD1E}"/>
                </a:ext>
              </a:extLst>
            </p:cNvPr>
            <p:cNvSpPr>
              <a:spLocks/>
            </p:cNvSpPr>
            <p:nvPr/>
          </p:nvSpPr>
          <p:spPr bwMode="auto">
            <a:xfrm>
              <a:off x="5134399" y="2762129"/>
              <a:ext cx="946150" cy="638175"/>
            </a:xfrm>
            <a:custGeom>
              <a:avLst/>
              <a:gdLst>
                <a:gd name="T0" fmla="*/ 0 w 596"/>
                <a:gd name="T1" fmla="*/ 315 h 402"/>
                <a:gd name="T2" fmla="*/ 17 w 596"/>
                <a:gd name="T3" fmla="*/ 104 h 402"/>
                <a:gd name="T4" fmla="*/ 27 w 596"/>
                <a:gd name="T5" fmla="*/ 0 h 402"/>
                <a:gd name="T6" fmla="*/ 584 w 596"/>
                <a:gd name="T7" fmla="*/ 24 h 402"/>
                <a:gd name="T8" fmla="*/ 586 w 596"/>
                <a:gd name="T9" fmla="*/ 32 h 402"/>
                <a:gd name="T10" fmla="*/ 581 w 596"/>
                <a:gd name="T11" fmla="*/ 44 h 402"/>
                <a:gd name="T12" fmla="*/ 567 w 596"/>
                <a:gd name="T13" fmla="*/ 58 h 402"/>
                <a:gd name="T14" fmla="*/ 567 w 596"/>
                <a:gd name="T15" fmla="*/ 68 h 402"/>
                <a:gd name="T16" fmla="*/ 596 w 596"/>
                <a:gd name="T17" fmla="*/ 94 h 402"/>
                <a:gd name="T18" fmla="*/ 596 w 596"/>
                <a:gd name="T19" fmla="*/ 289 h 402"/>
                <a:gd name="T20" fmla="*/ 591 w 596"/>
                <a:gd name="T21" fmla="*/ 289 h 402"/>
                <a:gd name="T22" fmla="*/ 584 w 596"/>
                <a:gd name="T23" fmla="*/ 289 h 402"/>
                <a:gd name="T24" fmla="*/ 586 w 596"/>
                <a:gd name="T25" fmla="*/ 296 h 402"/>
                <a:gd name="T26" fmla="*/ 591 w 596"/>
                <a:gd name="T27" fmla="*/ 301 h 402"/>
                <a:gd name="T28" fmla="*/ 586 w 596"/>
                <a:gd name="T29" fmla="*/ 313 h 402"/>
                <a:gd name="T30" fmla="*/ 591 w 596"/>
                <a:gd name="T31" fmla="*/ 318 h 402"/>
                <a:gd name="T32" fmla="*/ 596 w 596"/>
                <a:gd name="T33" fmla="*/ 334 h 402"/>
                <a:gd name="T34" fmla="*/ 589 w 596"/>
                <a:gd name="T35" fmla="*/ 339 h 402"/>
                <a:gd name="T36" fmla="*/ 591 w 596"/>
                <a:gd name="T37" fmla="*/ 349 h 402"/>
                <a:gd name="T38" fmla="*/ 581 w 596"/>
                <a:gd name="T39" fmla="*/ 368 h 402"/>
                <a:gd name="T40" fmla="*/ 591 w 596"/>
                <a:gd name="T41" fmla="*/ 387 h 402"/>
                <a:gd name="T42" fmla="*/ 593 w 596"/>
                <a:gd name="T43" fmla="*/ 399 h 402"/>
                <a:gd name="T44" fmla="*/ 593 w 596"/>
                <a:gd name="T45" fmla="*/ 402 h 402"/>
                <a:gd name="T46" fmla="*/ 577 w 596"/>
                <a:gd name="T47" fmla="*/ 390 h 402"/>
                <a:gd name="T48" fmla="*/ 541 w 596"/>
                <a:gd name="T49" fmla="*/ 368 h 402"/>
                <a:gd name="T50" fmla="*/ 533 w 596"/>
                <a:gd name="T51" fmla="*/ 363 h 402"/>
                <a:gd name="T52" fmla="*/ 519 w 596"/>
                <a:gd name="T53" fmla="*/ 363 h 402"/>
                <a:gd name="T54" fmla="*/ 507 w 596"/>
                <a:gd name="T55" fmla="*/ 373 h 402"/>
                <a:gd name="T56" fmla="*/ 495 w 596"/>
                <a:gd name="T57" fmla="*/ 375 h 402"/>
                <a:gd name="T58" fmla="*/ 485 w 596"/>
                <a:gd name="T59" fmla="*/ 373 h 402"/>
                <a:gd name="T60" fmla="*/ 478 w 596"/>
                <a:gd name="T61" fmla="*/ 359 h 402"/>
                <a:gd name="T62" fmla="*/ 471 w 596"/>
                <a:gd name="T63" fmla="*/ 354 h 402"/>
                <a:gd name="T64" fmla="*/ 459 w 596"/>
                <a:gd name="T65" fmla="*/ 356 h 402"/>
                <a:gd name="T66" fmla="*/ 445 w 596"/>
                <a:gd name="T67" fmla="*/ 356 h 402"/>
                <a:gd name="T68" fmla="*/ 432 w 596"/>
                <a:gd name="T69" fmla="*/ 339 h 402"/>
                <a:gd name="T70" fmla="*/ 0 w 596"/>
                <a:gd name="T71" fmla="*/ 31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6" h="402">
                  <a:moveTo>
                    <a:pt x="0" y="315"/>
                  </a:moveTo>
                  <a:lnTo>
                    <a:pt x="17" y="104"/>
                  </a:lnTo>
                  <a:lnTo>
                    <a:pt x="27" y="0"/>
                  </a:lnTo>
                  <a:lnTo>
                    <a:pt x="584" y="24"/>
                  </a:lnTo>
                  <a:lnTo>
                    <a:pt x="586" y="32"/>
                  </a:lnTo>
                  <a:lnTo>
                    <a:pt x="581" y="44"/>
                  </a:lnTo>
                  <a:lnTo>
                    <a:pt x="567" y="58"/>
                  </a:lnTo>
                  <a:lnTo>
                    <a:pt x="567" y="68"/>
                  </a:lnTo>
                  <a:lnTo>
                    <a:pt x="596" y="94"/>
                  </a:lnTo>
                  <a:lnTo>
                    <a:pt x="596" y="289"/>
                  </a:lnTo>
                  <a:lnTo>
                    <a:pt x="591" y="289"/>
                  </a:lnTo>
                  <a:lnTo>
                    <a:pt x="584" y="289"/>
                  </a:lnTo>
                  <a:lnTo>
                    <a:pt x="586" y="296"/>
                  </a:lnTo>
                  <a:lnTo>
                    <a:pt x="591" y="301"/>
                  </a:lnTo>
                  <a:lnTo>
                    <a:pt x="586" y="313"/>
                  </a:lnTo>
                  <a:lnTo>
                    <a:pt x="591" y="318"/>
                  </a:lnTo>
                  <a:lnTo>
                    <a:pt x="596" y="334"/>
                  </a:lnTo>
                  <a:lnTo>
                    <a:pt x="589" y="339"/>
                  </a:lnTo>
                  <a:lnTo>
                    <a:pt x="591" y="349"/>
                  </a:lnTo>
                  <a:lnTo>
                    <a:pt x="581" y="368"/>
                  </a:lnTo>
                  <a:lnTo>
                    <a:pt x="591" y="387"/>
                  </a:lnTo>
                  <a:lnTo>
                    <a:pt x="593" y="399"/>
                  </a:lnTo>
                  <a:lnTo>
                    <a:pt x="593" y="402"/>
                  </a:lnTo>
                  <a:lnTo>
                    <a:pt x="577" y="390"/>
                  </a:lnTo>
                  <a:lnTo>
                    <a:pt x="541" y="368"/>
                  </a:lnTo>
                  <a:lnTo>
                    <a:pt x="533" y="363"/>
                  </a:lnTo>
                  <a:lnTo>
                    <a:pt x="519" y="363"/>
                  </a:lnTo>
                  <a:lnTo>
                    <a:pt x="507" y="373"/>
                  </a:lnTo>
                  <a:lnTo>
                    <a:pt x="495" y="375"/>
                  </a:lnTo>
                  <a:lnTo>
                    <a:pt x="485" y="373"/>
                  </a:lnTo>
                  <a:lnTo>
                    <a:pt x="478" y="359"/>
                  </a:lnTo>
                  <a:lnTo>
                    <a:pt x="471" y="354"/>
                  </a:lnTo>
                  <a:lnTo>
                    <a:pt x="459" y="356"/>
                  </a:lnTo>
                  <a:lnTo>
                    <a:pt x="445" y="356"/>
                  </a:lnTo>
                  <a:lnTo>
                    <a:pt x="432" y="339"/>
                  </a:lnTo>
                  <a:lnTo>
                    <a:pt x="0" y="315"/>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14" name="Freeform 18">
              <a:extLst>
                <a:ext uri="{FF2B5EF4-FFF2-40B4-BE49-F238E27FC236}">
                  <a16:creationId xmlns:a16="http://schemas.microsoft.com/office/drawing/2014/main" id="{5FF65CDA-D33D-FCE7-7119-982C4E11301D}"/>
                </a:ext>
              </a:extLst>
            </p:cNvPr>
            <p:cNvSpPr>
              <a:spLocks/>
            </p:cNvSpPr>
            <p:nvPr/>
          </p:nvSpPr>
          <p:spPr bwMode="auto">
            <a:xfrm>
              <a:off x="5177262" y="2244604"/>
              <a:ext cx="887413" cy="555625"/>
            </a:xfrm>
            <a:custGeom>
              <a:avLst/>
              <a:gdLst>
                <a:gd name="T0" fmla="*/ 0 w 559"/>
                <a:gd name="T1" fmla="*/ 326 h 350"/>
                <a:gd name="T2" fmla="*/ 26 w 559"/>
                <a:gd name="T3" fmla="*/ 0 h 350"/>
                <a:gd name="T4" fmla="*/ 170 w 559"/>
                <a:gd name="T5" fmla="*/ 9 h 350"/>
                <a:gd name="T6" fmla="*/ 273 w 559"/>
                <a:gd name="T7" fmla="*/ 19 h 350"/>
                <a:gd name="T8" fmla="*/ 514 w 559"/>
                <a:gd name="T9" fmla="*/ 24 h 350"/>
                <a:gd name="T10" fmla="*/ 516 w 559"/>
                <a:gd name="T11" fmla="*/ 33 h 350"/>
                <a:gd name="T12" fmla="*/ 523 w 559"/>
                <a:gd name="T13" fmla="*/ 57 h 350"/>
                <a:gd name="T14" fmla="*/ 521 w 559"/>
                <a:gd name="T15" fmla="*/ 67 h 350"/>
                <a:gd name="T16" fmla="*/ 518 w 559"/>
                <a:gd name="T17" fmla="*/ 84 h 350"/>
                <a:gd name="T18" fmla="*/ 518 w 559"/>
                <a:gd name="T19" fmla="*/ 112 h 350"/>
                <a:gd name="T20" fmla="*/ 526 w 559"/>
                <a:gd name="T21" fmla="*/ 149 h 350"/>
                <a:gd name="T22" fmla="*/ 535 w 559"/>
                <a:gd name="T23" fmla="*/ 158 h 350"/>
                <a:gd name="T24" fmla="*/ 540 w 559"/>
                <a:gd name="T25" fmla="*/ 189 h 350"/>
                <a:gd name="T26" fmla="*/ 542 w 559"/>
                <a:gd name="T27" fmla="*/ 242 h 350"/>
                <a:gd name="T28" fmla="*/ 545 w 559"/>
                <a:gd name="T29" fmla="*/ 254 h 350"/>
                <a:gd name="T30" fmla="*/ 545 w 559"/>
                <a:gd name="T31" fmla="*/ 274 h 350"/>
                <a:gd name="T32" fmla="*/ 547 w 559"/>
                <a:gd name="T33" fmla="*/ 281 h 350"/>
                <a:gd name="T34" fmla="*/ 559 w 559"/>
                <a:gd name="T35" fmla="*/ 319 h 350"/>
                <a:gd name="T36" fmla="*/ 557 w 559"/>
                <a:gd name="T37" fmla="*/ 334 h 350"/>
                <a:gd name="T38" fmla="*/ 557 w 559"/>
                <a:gd name="T39" fmla="*/ 350 h 350"/>
                <a:gd name="T40" fmla="*/ 0 w 559"/>
                <a:gd name="T41" fmla="*/ 32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9" h="350">
                  <a:moveTo>
                    <a:pt x="0" y="326"/>
                  </a:moveTo>
                  <a:lnTo>
                    <a:pt x="26" y="0"/>
                  </a:lnTo>
                  <a:lnTo>
                    <a:pt x="170" y="9"/>
                  </a:lnTo>
                  <a:lnTo>
                    <a:pt x="273" y="19"/>
                  </a:lnTo>
                  <a:lnTo>
                    <a:pt x="514" y="24"/>
                  </a:lnTo>
                  <a:lnTo>
                    <a:pt x="516" y="33"/>
                  </a:lnTo>
                  <a:lnTo>
                    <a:pt x="523" y="57"/>
                  </a:lnTo>
                  <a:lnTo>
                    <a:pt x="521" y="67"/>
                  </a:lnTo>
                  <a:lnTo>
                    <a:pt x="518" y="84"/>
                  </a:lnTo>
                  <a:lnTo>
                    <a:pt x="518" y="112"/>
                  </a:lnTo>
                  <a:lnTo>
                    <a:pt x="526" y="149"/>
                  </a:lnTo>
                  <a:lnTo>
                    <a:pt x="535" y="158"/>
                  </a:lnTo>
                  <a:lnTo>
                    <a:pt x="540" y="189"/>
                  </a:lnTo>
                  <a:lnTo>
                    <a:pt x="542" y="242"/>
                  </a:lnTo>
                  <a:lnTo>
                    <a:pt x="545" y="254"/>
                  </a:lnTo>
                  <a:lnTo>
                    <a:pt x="545" y="274"/>
                  </a:lnTo>
                  <a:lnTo>
                    <a:pt x="547" y="281"/>
                  </a:lnTo>
                  <a:lnTo>
                    <a:pt x="559" y="319"/>
                  </a:lnTo>
                  <a:lnTo>
                    <a:pt x="557" y="334"/>
                  </a:lnTo>
                  <a:lnTo>
                    <a:pt x="557" y="350"/>
                  </a:lnTo>
                  <a:lnTo>
                    <a:pt x="0" y="326"/>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15" name="Freeform 19">
              <a:extLst>
                <a:ext uri="{FF2B5EF4-FFF2-40B4-BE49-F238E27FC236}">
                  <a16:creationId xmlns:a16="http://schemas.microsoft.com/office/drawing/2014/main" id="{8DE104A4-582E-4888-9C71-1FCBFC7826AD}"/>
                </a:ext>
              </a:extLst>
            </p:cNvPr>
            <p:cNvSpPr>
              <a:spLocks/>
            </p:cNvSpPr>
            <p:nvPr/>
          </p:nvSpPr>
          <p:spPr bwMode="auto">
            <a:xfrm>
              <a:off x="3838999" y="2052516"/>
              <a:ext cx="1379538" cy="874712"/>
            </a:xfrm>
            <a:custGeom>
              <a:avLst/>
              <a:gdLst>
                <a:gd name="T0" fmla="*/ 305 w 869"/>
                <a:gd name="T1" fmla="*/ 486 h 551"/>
                <a:gd name="T2" fmla="*/ 297 w 869"/>
                <a:gd name="T3" fmla="*/ 541 h 551"/>
                <a:gd name="T4" fmla="*/ 285 w 869"/>
                <a:gd name="T5" fmla="*/ 519 h 551"/>
                <a:gd name="T6" fmla="*/ 266 w 869"/>
                <a:gd name="T7" fmla="*/ 517 h 551"/>
                <a:gd name="T8" fmla="*/ 245 w 869"/>
                <a:gd name="T9" fmla="*/ 524 h 551"/>
                <a:gd name="T10" fmla="*/ 233 w 869"/>
                <a:gd name="T11" fmla="*/ 522 h 551"/>
                <a:gd name="T12" fmla="*/ 209 w 869"/>
                <a:gd name="T13" fmla="*/ 517 h 551"/>
                <a:gd name="T14" fmla="*/ 194 w 869"/>
                <a:gd name="T15" fmla="*/ 524 h 551"/>
                <a:gd name="T16" fmla="*/ 170 w 869"/>
                <a:gd name="T17" fmla="*/ 517 h 551"/>
                <a:gd name="T18" fmla="*/ 161 w 869"/>
                <a:gd name="T19" fmla="*/ 529 h 551"/>
                <a:gd name="T20" fmla="*/ 146 w 869"/>
                <a:gd name="T21" fmla="*/ 512 h 551"/>
                <a:gd name="T22" fmla="*/ 149 w 869"/>
                <a:gd name="T23" fmla="*/ 493 h 551"/>
                <a:gd name="T24" fmla="*/ 139 w 869"/>
                <a:gd name="T25" fmla="*/ 476 h 551"/>
                <a:gd name="T26" fmla="*/ 122 w 869"/>
                <a:gd name="T27" fmla="*/ 462 h 551"/>
                <a:gd name="T28" fmla="*/ 127 w 869"/>
                <a:gd name="T29" fmla="*/ 447 h 551"/>
                <a:gd name="T30" fmla="*/ 113 w 869"/>
                <a:gd name="T31" fmla="*/ 421 h 551"/>
                <a:gd name="T32" fmla="*/ 115 w 869"/>
                <a:gd name="T33" fmla="*/ 385 h 551"/>
                <a:gd name="T34" fmla="*/ 108 w 869"/>
                <a:gd name="T35" fmla="*/ 380 h 551"/>
                <a:gd name="T36" fmla="*/ 103 w 869"/>
                <a:gd name="T37" fmla="*/ 370 h 551"/>
                <a:gd name="T38" fmla="*/ 77 w 869"/>
                <a:gd name="T39" fmla="*/ 390 h 551"/>
                <a:gd name="T40" fmla="*/ 57 w 869"/>
                <a:gd name="T41" fmla="*/ 378 h 551"/>
                <a:gd name="T42" fmla="*/ 60 w 869"/>
                <a:gd name="T43" fmla="*/ 363 h 551"/>
                <a:gd name="T44" fmla="*/ 72 w 869"/>
                <a:gd name="T45" fmla="*/ 344 h 551"/>
                <a:gd name="T46" fmla="*/ 72 w 869"/>
                <a:gd name="T47" fmla="*/ 334 h 551"/>
                <a:gd name="T48" fmla="*/ 79 w 869"/>
                <a:gd name="T49" fmla="*/ 313 h 551"/>
                <a:gd name="T50" fmla="*/ 93 w 869"/>
                <a:gd name="T51" fmla="*/ 272 h 551"/>
                <a:gd name="T52" fmla="*/ 74 w 869"/>
                <a:gd name="T53" fmla="*/ 262 h 551"/>
                <a:gd name="T54" fmla="*/ 60 w 869"/>
                <a:gd name="T55" fmla="*/ 253 h 551"/>
                <a:gd name="T56" fmla="*/ 53 w 869"/>
                <a:gd name="T57" fmla="*/ 226 h 551"/>
                <a:gd name="T58" fmla="*/ 21 w 869"/>
                <a:gd name="T59" fmla="*/ 181 h 551"/>
                <a:gd name="T60" fmla="*/ 7 w 869"/>
                <a:gd name="T61" fmla="*/ 164 h 551"/>
                <a:gd name="T62" fmla="*/ 17 w 869"/>
                <a:gd name="T63" fmla="*/ 147 h 551"/>
                <a:gd name="T64" fmla="*/ 0 w 869"/>
                <a:gd name="T65" fmla="*/ 101 h 551"/>
                <a:gd name="T66" fmla="*/ 98 w 869"/>
                <a:gd name="T67" fmla="*/ 12 h 551"/>
                <a:gd name="T68" fmla="*/ 528 w 869"/>
                <a:gd name="T69" fmla="*/ 87 h 551"/>
                <a:gd name="T70" fmla="*/ 843 w 869"/>
                <a:gd name="T71" fmla="*/ 447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9" h="551">
                  <a:moveTo>
                    <a:pt x="833" y="551"/>
                  </a:moveTo>
                  <a:lnTo>
                    <a:pt x="305" y="486"/>
                  </a:lnTo>
                  <a:lnTo>
                    <a:pt x="297" y="539"/>
                  </a:lnTo>
                  <a:lnTo>
                    <a:pt x="297" y="541"/>
                  </a:lnTo>
                  <a:lnTo>
                    <a:pt x="288" y="532"/>
                  </a:lnTo>
                  <a:lnTo>
                    <a:pt x="285" y="519"/>
                  </a:lnTo>
                  <a:lnTo>
                    <a:pt x="276" y="507"/>
                  </a:lnTo>
                  <a:lnTo>
                    <a:pt x="266" y="517"/>
                  </a:lnTo>
                  <a:lnTo>
                    <a:pt x="266" y="524"/>
                  </a:lnTo>
                  <a:lnTo>
                    <a:pt x="245" y="524"/>
                  </a:lnTo>
                  <a:lnTo>
                    <a:pt x="242" y="527"/>
                  </a:lnTo>
                  <a:lnTo>
                    <a:pt x="233" y="522"/>
                  </a:lnTo>
                  <a:lnTo>
                    <a:pt x="211" y="519"/>
                  </a:lnTo>
                  <a:lnTo>
                    <a:pt x="209" y="517"/>
                  </a:lnTo>
                  <a:lnTo>
                    <a:pt x="201" y="517"/>
                  </a:lnTo>
                  <a:lnTo>
                    <a:pt x="194" y="524"/>
                  </a:lnTo>
                  <a:lnTo>
                    <a:pt x="187" y="522"/>
                  </a:lnTo>
                  <a:lnTo>
                    <a:pt x="170" y="517"/>
                  </a:lnTo>
                  <a:lnTo>
                    <a:pt x="165" y="519"/>
                  </a:lnTo>
                  <a:lnTo>
                    <a:pt x="161" y="529"/>
                  </a:lnTo>
                  <a:lnTo>
                    <a:pt x="151" y="524"/>
                  </a:lnTo>
                  <a:lnTo>
                    <a:pt x="146" y="512"/>
                  </a:lnTo>
                  <a:lnTo>
                    <a:pt x="146" y="507"/>
                  </a:lnTo>
                  <a:lnTo>
                    <a:pt x="149" y="493"/>
                  </a:lnTo>
                  <a:lnTo>
                    <a:pt x="146" y="486"/>
                  </a:lnTo>
                  <a:lnTo>
                    <a:pt x="139" y="476"/>
                  </a:lnTo>
                  <a:lnTo>
                    <a:pt x="129" y="476"/>
                  </a:lnTo>
                  <a:lnTo>
                    <a:pt x="122" y="462"/>
                  </a:lnTo>
                  <a:lnTo>
                    <a:pt x="127" y="455"/>
                  </a:lnTo>
                  <a:lnTo>
                    <a:pt x="127" y="447"/>
                  </a:lnTo>
                  <a:lnTo>
                    <a:pt x="117" y="435"/>
                  </a:lnTo>
                  <a:lnTo>
                    <a:pt x="113" y="421"/>
                  </a:lnTo>
                  <a:lnTo>
                    <a:pt x="113" y="399"/>
                  </a:lnTo>
                  <a:lnTo>
                    <a:pt x="115" y="385"/>
                  </a:lnTo>
                  <a:lnTo>
                    <a:pt x="110" y="383"/>
                  </a:lnTo>
                  <a:lnTo>
                    <a:pt x="108" y="380"/>
                  </a:lnTo>
                  <a:lnTo>
                    <a:pt x="105" y="373"/>
                  </a:lnTo>
                  <a:lnTo>
                    <a:pt x="103" y="370"/>
                  </a:lnTo>
                  <a:lnTo>
                    <a:pt x="101" y="373"/>
                  </a:lnTo>
                  <a:lnTo>
                    <a:pt x="77" y="390"/>
                  </a:lnTo>
                  <a:lnTo>
                    <a:pt x="72" y="392"/>
                  </a:lnTo>
                  <a:lnTo>
                    <a:pt x="57" y="378"/>
                  </a:lnTo>
                  <a:lnTo>
                    <a:pt x="60" y="368"/>
                  </a:lnTo>
                  <a:lnTo>
                    <a:pt x="60" y="363"/>
                  </a:lnTo>
                  <a:lnTo>
                    <a:pt x="60" y="354"/>
                  </a:lnTo>
                  <a:lnTo>
                    <a:pt x="72" y="344"/>
                  </a:lnTo>
                  <a:lnTo>
                    <a:pt x="74" y="334"/>
                  </a:lnTo>
                  <a:lnTo>
                    <a:pt x="72" y="334"/>
                  </a:lnTo>
                  <a:lnTo>
                    <a:pt x="72" y="318"/>
                  </a:lnTo>
                  <a:lnTo>
                    <a:pt x="79" y="313"/>
                  </a:lnTo>
                  <a:lnTo>
                    <a:pt x="77" y="306"/>
                  </a:lnTo>
                  <a:lnTo>
                    <a:pt x="93" y="272"/>
                  </a:lnTo>
                  <a:lnTo>
                    <a:pt x="89" y="265"/>
                  </a:lnTo>
                  <a:lnTo>
                    <a:pt x="74" y="262"/>
                  </a:lnTo>
                  <a:lnTo>
                    <a:pt x="72" y="255"/>
                  </a:lnTo>
                  <a:lnTo>
                    <a:pt x="60" y="253"/>
                  </a:lnTo>
                  <a:lnTo>
                    <a:pt x="55" y="241"/>
                  </a:lnTo>
                  <a:lnTo>
                    <a:pt x="53" y="226"/>
                  </a:lnTo>
                  <a:lnTo>
                    <a:pt x="41" y="197"/>
                  </a:lnTo>
                  <a:lnTo>
                    <a:pt x="21" y="181"/>
                  </a:lnTo>
                  <a:lnTo>
                    <a:pt x="14" y="169"/>
                  </a:lnTo>
                  <a:lnTo>
                    <a:pt x="7" y="164"/>
                  </a:lnTo>
                  <a:lnTo>
                    <a:pt x="12" y="159"/>
                  </a:lnTo>
                  <a:lnTo>
                    <a:pt x="17" y="147"/>
                  </a:lnTo>
                  <a:lnTo>
                    <a:pt x="12" y="130"/>
                  </a:lnTo>
                  <a:lnTo>
                    <a:pt x="0" y="101"/>
                  </a:lnTo>
                  <a:lnTo>
                    <a:pt x="19" y="0"/>
                  </a:lnTo>
                  <a:lnTo>
                    <a:pt x="98" y="12"/>
                  </a:lnTo>
                  <a:lnTo>
                    <a:pt x="312" y="48"/>
                  </a:lnTo>
                  <a:lnTo>
                    <a:pt x="528" y="87"/>
                  </a:lnTo>
                  <a:lnTo>
                    <a:pt x="869" y="121"/>
                  </a:lnTo>
                  <a:lnTo>
                    <a:pt x="843" y="447"/>
                  </a:lnTo>
                  <a:lnTo>
                    <a:pt x="833" y="551"/>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16" name="Freeform 20">
              <a:extLst>
                <a:ext uri="{FF2B5EF4-FFF2-40B4-BE49-F238E27FC236}">
                  <a16:creationId xmlns:a16="http://schemas.microsoft.com/office/drawing/2014/main" id="{12C6FB99-BC0F-46AF-1A1F-972E842A1593}"/>
                </a:ext>
              </a:extLst>
            </p:cNvPr>
            <p:cNvSpPr>
              <a:spLocks/>
            </p:cNvSpPr>
            <p:nvPr/>
          </p:nvSpPr>
          <p:spPr bwMode="auto">
            <a:xfrm>
              <a:off x="4219999" y="2824041"/>
              <a:ext cx="941388" cy="782637"/>
            </a:xfrm>
            <a:custGeom>
              <a:avLst/>
              <a:gdLst>
                <a:gd name="T0" fmla="*/ 557 w 593"/>
                <a:gd name="T1" fmla="*/ 493 h 493"/>
                <a:gd name="T2" fmla="*/ 576 w 593"/>
                <a:gd name="T3" fmla="*/ 276 h 493"/>
                <a:gd name="T4" fmla="*/ 593 w 593"/>
                <a:gd name="T5" fmla="*/ 65 h 493"/>
                <a:gd name="T6" fmla="*/ 65 w 593"/>
                <a:gd name="T7" fmla="*/ 0 h 493"/>
                <a:gd name="T8" fmla="*/ 57 w 593"/>
                <a:gd name="T9" fmla="*/ 53 h 493"/>
                <a:gd name="T10" fmla="*/ 19 w 593"/>
                <a:gd name="T11" fmla="*/ 320 h 493"/>
                <a:gd name="T12" fmla="*/ 17 w 593"/>
                <a:gd name="T13" fmla="*/ 320 h 493"/>
                <a:gd name="T14" fmla="*/ 0 w 593"/>
                <a:gd name="T15" fmla="*/ 423 h 493"/>
                <a:gd name="T16" fmla="*/ 158 w 593"/>
                <a:gd name="T17" fmla="*/ 449 h 493"/>
                <a:gd name="T18" fmla="*/ 557 w 593"/>
                <a:gd name="T19" fmla="*/ 493 h 493"/>
                <a:gd name="T20" fmla="*/ 557 w 593"/>
                <a:gd name="T21" fmla="*/ 493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3" h="493">
                  <a:moveTo>
                    <a:pt x="557" y="493"/>
                  </a:moveTo>
                  <a:lnTo>
                    <a:pt x="576" y="276"/>
                  </a:lnTo>
                  <a:lnTo>
                    <a:pt x="593" y="65"/>
                  </a:lnTo>
                  <a:lnTo>
                    <a:pt x="65" y="0"/>
                  </a:lnTo>
                  <a:lnTo>
                    <a:pt x="57" y="53"/>
                  </a:lnTo>
                  <a:lnTo>
                    <a:pt x="19" y="320"/>
                  </a:lnTo>
                  <a:lnTo>
                    <a:pt x="17" y="320"/>
                  </a:lnTo>
                  <a:lnTo>
                    <a:pt x="0" y="423"/>
                  </a:lnTo>
                  <a:lnTo>
                    <a:pt x="158" y="449"/>
                  </a:lnTo>
                  <a:lnTo>
                    <a:pt x="557" y="493"/>
                  </a:lnTo>
                  <a:lnTo>
                    <a:pt x="557" y="493"/>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17" name="Freeform 21">
              <a:extLst>
                <a:ext uri="{FF2B5EF4-FFF2-40B4-BE49-F238E27FC236}">
                  <a16:creationId xmlns:a16="http://schemas.microsoft.com/office/drawing/2014/main" id="{7BFE0CBF-EEAE-DF2B-25BB-675018318ECA}"/>
                </a:ext>
              </a:extLst>
            </p:cNvPr>
            <p:cNvSpPr>
              <a:spLocks/>
            </p:cNvSpPr>
            <p:nvPr/>
          </p:nvSpPr>
          <p:spPr bwMode="auto">
            <a:xfrm>
              <a:off x="4380337" y="3536829"/>
              <a:ext cx="979488" cy="774700"/>
            </a:xfrm>
            <a:custGeom>
              <a:avLst/>
              <a:gdLst>
                <a:gd name="T0" fmla="*/ 0 w 617"/>
                <a:gd name="T1" fmla="*/ 426 h 488"/>
                <a:gd name="T2" fmla="*/ 57 w 617"/>
                <a:gd name="T3" fmla="*/ 0 h 488"/>
                <a:gd name="T4" fmla="*/ 456 w 617"/>
                <a:gd name="T5" fmla="*/ 44 h 488"/>
                <a:gd name="T6" fmla="*/ 617 w 617"/>
                <a:gd name="T7" fmla="*/ 56 h 488"/>
                <a:gd name="T8" fmla="*/ 612 w 617"/>
                <a:gd name="T9" fmla="*/ 164 h 488"/>
                <a:gd name="T10" fmla="*/ 593 w 617"/>
                <a:gd name="T11" fmla="*/ 488 h 488"/>
                <a:gd name="T12" fmla="*/ 509 w 617"/>
                <a:gd name="T13" fmla="*/ 483 h 488"/>
                <a:gd name="T14" fmla="*/ 0 w 617"/>
                <a:gd name="T15" fmla="*/ 426 h 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7" h="488">
                  <a:moveTo>
                    <a:pt x="0" y="426"/>
                  </a:moveTo>
                  <a:lnTo>
                    <a:pt x="57" y="0"/>
                  </a:lnTo>
                  <a:lnTo>
                    <a:pt x="456" y="44"/>
                  </a:lnTo>
                  <a:lnTo>
                    <a:pt x="617" y="56"/>
                  </a:lnTo>
                  <a:lnTo>
                    <a:pt x="612" y="164"/>
                  </a:lnTo>
                  <a:lnTo>
                    <a:pt x="593" y="488"/>
                  </a:lnTo>
                  <a:lnTo>
                    <a:pt x="509" y="483"/>
                  </a:lnTo>
                  <a:lnTo>
                    <a:pt x="0" y="426"/>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18" name="Freeform 22">
              <a:extLst>
                <a:ext uri="{FF2B5EF4-FFF2-40B4-BE49-F238E27FC236}">
                  <a16:creationId xmlns:a16="http://schemas.microsoft.com/office/drawing/2014/main" id="{DC0D8E13-A4B1-7AAE-3785-AB17FBE42C95}"/>
                </a:ext>
              </a:extLst>
            </p:cNvPr>
            <p:cNvSpPr>
              <a:spLocks/>
            </p:cNvSpPr>
            <p:nvPr/>
          </p:nvSpPr>
          <p:spPr bwMode="auto">
            <a:xfrm>
              <a:off x="3708824" y="3266954"/>
              <a:ext cx="762000" cy="946150"/>
            </a:xfrm>
            <a:custGeom>
              <a:avLst/>
              <a:gdLst>
                <a:gd name="T0" fmla="*/ 423 w 480"/>
                <a:gd name="T1" fmla="*/ 596 h 596"/>
                <a:gd name="T2" fmla="*/ 480 w 480"/>
                <a:gd name="T3" fmla="*/ 170 h 596"/>
                <a:gd name="T4" fmla="*/ 322 w 480"/>
                <a:gd name="T5" fmla="*/ 144 h 596"/>
                <a:gd name="T6" fmla="*/ 339 w 480"/>
                <a:gd name="T7" fmla="*/ 41 h 596"/>
                <a:gd name="T8" fmla="*/ 103 w 480"/>
                <a:gd name="T9" fmla="*/ 0 h 596"/>
                <a:gd name="T10" fmla="*/ 0 w 480"/>
                <a:gd name="T11" fmla="*/ 531 h 596"/>
                <a:gd name="T12" fmla="*/ 0 w 480"/>
                <a:gd name="T13" fmla="*/ 531 h 596"/>
                <a:gd name="T14" fmla="*/ 423 w 480"/>
                <a:gd name="T15" fmla="*/ 596 h 5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596">
                  <a:moveTo>
                    <a:pt x="423" y="596"/>
                  </a:moveTo>
                  <a:lnTo>
                    <a:pt x="480" y="170"/>
                  </a:lnTo>
                  <a:lnTo>
                    <a:pt x="322" y="144"/>
                  </a:lnTo>
                  <a:lnTo>
                    <a:pt x="339" y="41"/>
                  </a:lnTo>
                  <a:lnTo>
                    <a:pt x="103" y="0"/>
                  </a:lnTo>
                  <a:lnTo>
                    <a:pt x="0" y="531"/>
                  </a:lnTo>
                  <a:lnTo>
                    <a:pt x="0" y="531"/>
                  </a:lnTo>
                  <a:lnTo>
                    <a:pt x="423" y="596"/>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19" name="Freeform 23">
              <a:extLst>
                <a:ext uri="{FF2B5EF4-FFF2-40B4-BE49-F238E27FC236}">
                  <a16:creationId xmlns:a16="http://schemas.microsoft.com/office/drawing/2014/main" id="{2A690BFE-0151-6DD9-97C3-E55B67A9C4E4}"/>
                </a:ext>
              </a:extLst>
            </p:cNvPr>
            <p:cNvSpPr>
              <a:spLocks/>
            </p:cNvSpPr>
            <p:nvPr/>
          </p:nvSpPr>
          <p:spPr bwMode="auto">
            <a:xfrm>
              <a:off x="3502449" y="2030291"/>
              <a:ext cx="808038" cy="1301750"/>
            </a:xfrm>
            <a:custGeom>
              <a:avLst/>
              <a:gdLst>
                <a:gd name="T0" fmla="*/ 231 w 509"/>
                <a:gd name="T1" fmla="*/ 14 h 820"/>
                <a:gd name="T2" fmla="*/ 224 w 509"/>
                <a:gd name="T3" fmla="*/ 144 h 820"/>
                <a:gd name="T4" fmla="*/ 224 w 509"/>
                <a:gd name="T5" fmla="*/ 173 h 820"/>
                <a:gd name="T6" fmla="*/ 226 w 509"/>
                <a:gd name="T7" fmla="*/ 183 h 820"/>
                <a:gd name="T8" fmla="*/ 253 w 509"/>
                <a:gd name="T9" fmla="*/ 211 h 820"/>
                <a:gd name="T10" fmla="*/ 267 w 509"/>
                <a:gd name="T11" fmla="*/ 255 h 820"/>
                <a:gd name="T12" fmla="*/ 284 w 509"/>
                <a:gd name="T13" fmla="*/ 269 h 820"/>
                <a:gd name="T14" fmla="*/ 301 w 509"/>
                <a:gd name="T15" fmla="*/ 279 h 820"/>
                <a:gd name="T16" fmla="*/ 289 w 509"/>
                <a:gd name="T17" fmla="*/ 320 h 820"/>
                <a:gd name="T18" fmla="*/ 284 w 509"/>
                <a:gd name="T19" fmla="*/ 332 h 820"/>
                <a:gd name="T20" fmla="*/ 286 w 509"/>
                <a:gd name="T21" fmla="*/ 348 h 820"/>
                <a:gd name="T22" fmla="*/ 272 w 509"/>
                <a:gd name="T23" fmla="*/ 368 h 820"/>
                <a:gd name="T24" fmla="*/ 272 w 509"/>
                <a:gd name="T25" fmla="*/ 382 h 820"/>
                <a:gd name="T26" fmla="*/ 284 w 509"/>
                <a:gd name="T27" fmla="*/ 406 h 820"/>
                <a:gd name="T28" fmla="*/ 313 w 509"/>
                <a:gd name="T29" fmla="*/ 387 h 820"/>
                <a:gd name="T30" fmla="*/ 317 w 509"/>
                <a:gd name="T31" fmla="*/ 387 h 820"/>
                <a:gd name="T32" fmla="*/ 322 w 509"/>
                <a:gd name="T33" fmla="*/ 397 h 820"/>
                <a:gd name="T34" fmla="*/ 325 w 509"/>
                <a:gd name="T35" fmla="*/ 413 h 820"/>
                <a:gd name="T36" fmla="*/ 329 w 509"/>
                <a:gd name="T37" fmla="*/ 449 h 820"/>
                <a:gd name="T38" fmla="*/ 339 w 509"/>
                <a:gd name="T39" fmla="*/ 469 h 820"/>
                <a:gd name="T40" fmla="*/ 341 w 509"/>
                <a:gd name="T41" fmla="*/ 490 h 820"/>
                <a:gd name="T42" fmla="*/ 358 w 509"/>
                <a:gd name="T43" fmla="*/ 500 h 820"/>
                <a:gd name="T44" fmla="*/ 358 w 509"/>
                <a:gd name="T45" fmla="*/ 521 h 820"/>
                <a:gd name="T46" fmla="*/ 363 w 509"/>
                <a:gd name="T47" fmla="*/ 538 h 820"/>
                <a:gd name="T48" fmla="*/ 377 w 509"/>
                <a:gd name="T49" fmla="*/ 533 h 820"/>
                <a:gd name="T50" fmla="*/ 399 w 509"/>
                <a:gd name="T51" fmla="*/ 536 h 820"/>
                <a:gd name="T52" fmla="*/ 413 w 509"/>
                <a:gd name="T53" fmla="*/ 531 h 820"/>
                <a:gd name="T54" fmla="*/ 423 w 509"/>
                <a:gd name="T55" fmla="*/ 533 h 820"/>
                <a:gd name="T56" fmla="*/ 454 w 509"/>
                <a:gd name="T57" fmla="*/ 541 h 820"/>
                <a:gd name="T58" fmla="*/ 478 w 509"/>
                <a:gd name="T59" fmla="*/ 538 h 820"/>
                <a:gd name="T60" fmla="*/ 488 w 509"/>
                <a:gd name="T61" fmla="*/ 521 h 820"/>
                <a:gd name="T62" fmla="*/ 500 w 509"/>
                <a:gd name="T63" fmla="*/ 546 h 820"/>
                <a:gd name="T64" fmla="*/ 509 w 509"/>
                <a:gd name="T65" fmla="*/ 553 h 820"/>
                <a:gd name="T66" fmla="*/ 469 w 509"/>
                <a:gd name="T67" fmla="*/ 820 h 820"/>
                <a:gd name="T68" fmla="*/ 0 w 509"/>
                <a:gd name="T69" fmla="*/ 728 h 820"/>
                <a:gd name="T70" fmla="*/ 53 w 509"/>
                <a:gd name="T71" fmla="*/ 526 h 820"/>
                <a:gd name="T72" fmla="*/ 56 w 509"/>
                <a:gd name="T73" fmla="*/ 512 h 820"/>
                <a:gd name="T74" fmla="*/ 60 w 509"/>
                <a:gd name="T75" fmla="*/ 502 h 820"/>
                <a:gd name="T76" fmla="*/ 44 w 509"/>
                <a:gd name="T77" fmla="*/ 488 h 820"/>
                <a:gd name="T78" fmla="*/ 44 w 509"/>
                <a:gd name="T79" fmla="*/ 469 h 820"/>
                <a:gd name="T80" fmla="*/ 75 w 509"/>
                <a:gd name="T81" fmla="*/ 433 h 820"/>
                <a:gd name="T82" fmla="*/ 82 w 509"/>
                <a:gd name="T83" fmla="*/ 418 h 820"/>
                <a:gd name="T84" fmla="*/ 128 w 509"/>
                <a:gd name="T85" fmla="*/ 353 h 820"/>
                <a:gd name="T86" fmla="*/ 116 w 509"/>
                <a:gd name="T87" fmla="*/ 332 h 820"/>
                <a:gd name="T88" fmla="*/ 104 w 509"/>
                <a:gd name="T89" fmla="*/ 322 h 820"/>
                <a:gd name="T90" fmla="*/ 99 w 509"/>
                <a:gd name="T91" fmla="*/ 298 h 820"/>
                <a:gd name="T92" fmla="*/ 106 w 509"/>
                <a:gd name="T93" fmla="*/ 288 h 820"/>
                <a:gd name="T94" fmla="*/ 99 w 509"/>
                <a:gd name="T95" fmla="*/ 269 h 820"/>
                <a:gd name="T96" fmla="*/ 161 w 509"/>
                <a:gd name="T97"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9" h="820">
                  <a:moveTo>
                    <a:pt x="161" y="0"/>
                  </a:moveTo>
                  <a:lnTo>
                    <a:pt x="231" y="14"/>
                  </a:lnTo>
                  <a:lnTo>
                    <a:pt x="212" y="115"/>
                  </a:lnTo>
                  <a:lnTo>
                    <a:pt x="224" y="144"/>
                  </a:lnTo>
                  <a:lnTo>
                    <a:pt x="229" y="161"/>
                  </a:lnTo>
                  <a:lnTo>
                    <a:pt x="224" y="173"/>
                  </a:lnTo>
                  <a:lnTo>
                    <a:pt x="219" y="178"/>
                  </a:lnTo>
                  <a:lnTo>
                    <a:pt x="226" y="183"/>
                  </a:lnTo>
                  <a:lnTo>
                    <a:pt x="233" y="195"/>
                  </a:lnTo>
                  <a:lnTo>
                    <a:pt x="253" y="211"/>
                  </a:lnTo>
                  <a:lnTo>
                    <a:pt x="265" y="240"/>
                  </a:lnTo>
                  <a:lnTo>
                    <a:pt x="267" y="255"/>
                  </a:lnTo>
                  <a:lnTo>
                    <a:pt x="272" y="267"/>
                  </a:lnTo>
                  <a:lnTo>
                    <a:pt x="284" y="269"/>
                  </a:lnTo>
                  <a:lnTo>
                    <a:pt x="286" y="276"/>
                  </a:lnTo>
                  <a:lnTo>
                    <a:pt x="301" y="279"/>
                  </a:lnTo>
                  <a:lnTo>
                    <a:pt x="305" y="286"/>
                  </a:lnTo>
                  <a:lnTo>
                    <a:pt x="289" y="320"/>
                  </a:lnTo>
                  <a:lnTo>
                    <a:pt x="291" y="327"/>
                  </a:lnTo>
                  <a:lnTo>
                    <a:pt x="284" y="332"/>
                  </a:lnTo>
                  <a:lnTo>
                    <a:pt x="284" y="348"/>
                  </a:lnTo>
                  <a:lnTo>
                    <a:pt x="286" y="348"/>
                  </a:lnTo>
                  <a:lnTo>
                    <a:pt x="284" y="358"/>
                  </a:lnTo>
                  <a:lnTo>
                    <a:pt x="272" y="368"/>
                  </a:lnTo>
                  <a:lnTo>
                    <a:pt x="272" y="377"/>
                  </a:lnTo>
                  <a:lnTo>
                    <a:pt x="272" y="382"/>
                  </a:lnTo>
                  <a:lnTo>
                    <a:pt x="269" y="392"/>
                  </a:lnTo>
                  <a:lnTo>
                    <a:pt x="284" y="406"/>
                  </a:lnTo>
                  <a:lnTo>
                    <a:pt x="289" y="404"/>
                  </a:lnTo>
                  <a:lnTo>
                    <a:pt x="313" y="387"/>
                  </a:lnTo>
                  <a:lnTo>
                    <a:pt x="315" y="384"/>
                  </a:lnTo>
                  <a:lnTo>
                    <a:pt x="317" y="387"/>
                  </a:lnTo>
                  <a:lnTo>
                    <a:pt x="320" y="394"/>
                  </a:lnTo>
                  <a:lnTo>
                    <a:pt x="322" y="397"/>
                  </a:lnTo>
                  <a:lnTo>
                    <a:pt x="327" y="399"/>
                  </a:lnTo>
                  <a:lnTo>
                    <a:pt x="325" y="413"/>
                  </a:lnTo>
                  <a:lnTo>
                    <a:pt x="325" y="435"/>
                  </a:lnTo>
                  <a:lnTo>
                    <a:pt x="329" y="449"/>
                  </a:lnTo>
                  <a:lnTo>
                    <a:pt x="339" y="461"/>
                  </a:lnTo>
                  <a:lnTo>
                    <a:pt x="339" y="469"/>
                  </a:lnTo>
                  <a:lnTo>
                    <a:pt x="334" y="476"/>
                  </a:lnTo>
                  <a:lnTo>
                    <a:pt x="341" y="490"/>
                  </a:lnTo>
                  <a:lnTo>
                    <a:pt x="351" y="490"/>
                  </a:lnTo>
                  <a:lnTo>
                    <a:pt x="358" y="500"/>
                  </a:lnTo>
                  <a:lnTo>
                    <a:pt x="361" y="507"/>
                  </a:lnTo>
                  <a:lnTo>
                    <a:pt x="358" y="521"/>
                  </a:lnTo>
                  <a:lnTo>
                    <a:pt x="358" y="526"/>
                  </a:lnTo>
                  <a:lnTo>
                    <a:pt x="363" y="538"/>
                  </a:lnTo>
                  <a:lnTo>
                    <a:pt x="373" y="543"/>
                  </a:lnTo>
                  <a:lnTo>
                    <a:pt x="377" y="533"/>
                  </a:lnTo>
                  <a:lnTo>
                    <a:pt x="382" y="531"/>
                  </a:lnTo>
                  <a:lnTo>
                    <a:pt x="399" y="536"/>
                  </a:lnTo>
                  <a:lnTo>
                    <a:pt x="406" y="538"/>
                  </a:lnTo>
                  <a:lnTo>
                    <a:pt x="413" y="531"/>
                  </a:lnTo>
                  <a:lnTo>
                    <a:pt x="421" y="531"/>
                  </a:lnTo>
                  <a:lnTo>
                    <a:pt x="423" y="533"/>
                  </a:lnTo>
                  <a:lnTo>
                    <a:pt x="445" y="536"/>
                  </a:lnTo>
                  <a:lnTo>
                    <a:pt x="454" y="541"/>
                  </a:lnTo>
                  <a:lnTo>
                    <a:pt x="457" y="538"/>
                  </a:lnTo>
                  <a:lnTo>
                    <a:pt x="478" y="538"/>
                  </a:lnTo>
                  <a:lnTo>
                    <a:pt x="478" y="531"/>
                  </a:lnTo>
                  <a:lnTo>
                    <a:pt x="488" y="521"/>
                  </a:lnTo>
                  <a:lnTo>
                    <a:pt x="497" y="533"/>
                  </a:lnTo>
                  <a:lnTo>
                    <a:pt x="500" y="546"/>
                  </a:lnTo>
                  <a:lnTo>
                    <a:pt x="509" y="555"/>
                  </a:lnTo>
                  <a:lnTo>
                    <a:pt x="509" y="553"/>
                  </a:lnTo>
                  <a:lnTo>
                    <a:pt x="471" y="820"/>
                  </a:lnTo>
                  <a:lnTo>
                    <a:pt x="469" y="820"/>
                  </a:lnTo>
                  <a:lnTo>
                    <a:pt x="233" y="779"/>
                  </a:lnTo>
                  <a:lnTo>
                    <a:pt x="0" y="728"/>
                  </a:lnTo>
                  <a:lnTo>
                    <a:pt x="41" y="538"/>
                  </a:lnTo>
                  <a:lnTo>
                    <a:pt x="53" y="526"/>
                  </a:lnTo>
                  <a:lnTo>
                    <a:pt x="53" y="514"/>
                  </a:lnTo>
                  <a:lnTo>
                    <a:pt x="56" y="512"/>
                  </a:lnTo>
                  <a:lnTo>
                    <a:pt x="58" y="507"/>
                  </a:lnTo>
                  <a:lnTo>
                    <a:pt x="60" y="502"/>
                  </a:lnTo>
                  <a:lnTo>
                    <a:pt x="56" y="493"/>
                  </a:lnTo>
                  <a:lnTo>
                    <a:pt x="44" y="488"/>
                  </a:lnTo>
                  <a:lnTo>
                    <a:pt x="41" y="481"/>
                  </a:lnTo>
                  <a:lnTo>
                    <a:pt x="44" y="469"/>
                  </a:lnTo>
                  <a:lnTo>
                    <a:pt x="63" y="440"/>
                  </a:lnTo>
                  <a:lnTo>
                    <a:pt x="75" y="433"/>
                  </a:lnTo>
                  <a:lnTo>
                    <a:pt x="82" y="425"/>
                  </a:lnTo>
                  <a:lnTo>
                    <a:pt x="82" y="418"/>
                  </a:lnTo>
                  <a:lnTo>
                    <a:pt x="89" y="411"/>
                  </a:lnTo>
                  <a:lnTo>
                    <a:pt x="128" y="353"/>
                  </a:lnTo>
                  <a:lnTo>
                    <a:pt x="125" y="339"/>
                  </a:lnTo>
                  <a:lnTo>
                    <a:pt x="116" y="332"/>
                  </a:lnTo>
                  <a:lnTo>
                    <a:pt x="111" y="332"/>
                  </a:lnTo>
                  <a:lnTo>
                    <a:pt x="104" y="322"/>
                  </a:lnTo>
                  <a:lnTo>
                    <a:pt x="101" y="312"/>
                  </a:lnTo>
                  <a:lnTo>
                    <a:pt x="99" y="298"/>
                  </a:lnTo>
                  <a:lnTo>
                    <a:pt x="104" y="293"/>
                  </a:lnTo>
                  <a:lnTo>
                    <a:pt x="106" y="288"/>
                  </a:lnTo>
                  <a:lnTo>
                    <a:pt x="99" y="279"/>
                  </a:lnTo>
                  <a:lnTo>
                    <a:pt x="99" y="269"/>
                  </a:lnTo>
                  <a:lnTo>
                    <a:pt x="104" y="264"/>
                  </a:lnTo>
                  <a:lnTo>
                    <a:pt x="161" y="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20" name="Freeform 24">
              <a:extLst>
                <a:ext uri="{FF2B5EF4-FFF2-40B4-BE49-F238E27FC236}">
                  <a16:creationId xmlns:a16="http://schemas.microsoft.com/office/drawing/2014/main" id="{98AC3A4C-6524-3C47-1D16-CA1EEB127D74}"/>
                </a:ext>
              </a:extLst>
            </p:cNvPr>
            <p:cNvSpPr>
              <a:spLocks/>
            </p:cNvSpPr>
            <p:nvPr/>
          </p:nvSpPr>
          <p:spPr bwMode="auto">
            <a:xfrm>
              <a:off x="3457999" y="4109916"/>
              <a:ext cx="922338" cy="1068387"/>
            </a:xfrm>
            <a:custGeom>
              <a:avLst/>
              <a:gdLst>
                <a:gd name="T0" fmla="*/ 494 w 581"/>
                <a:gd name="T1" fmla="*/ 670 h 673"/>
                <a:gd name="T2" fmla="*/ 581 w 581"/>
                <a:gd name="T3" fmla="*/ 65 h 673"/>
                <a:gd name="T4" fmla="*/ 158 w 581"/>
                <a:gd name="T5" fmla="*/ 0 h 673"/>
                <a:gd name="T6" fmla="*/ 158 w 581"/>
                <a:gd name="T7" fmla="*/ 0 h 673"/>
                <a:gd name="T8" fmla="*/ 148 w 581"/>
                <a:gd name="T9" fmla="*/ 55 h 673"/>
                <a:gd name="T10" fmla="*/ 132 w 581"/>
                <a:gd name="T11" fmla="*/ 101 h 673"/>
                <a:gd name="T12" fmla="*/ 122 w 581"/>
                <a:gd name="T13" fmla="*/ 101 h 673"/>
                <a:gd name="T14" fmla="*/ 117 w 581"/>
                <a:gd name="T15" fmla="*/ 94 h 673"/>
                <a:gd name="T16" fmla="*/ 117 w 581"/>
                <a:gd name="T17" fmla="*/ 89 h 673"/>
                <a:gd name="T18" fmla="*/ 110 w 581"/>
                <a:gd name="T19" fmla="*/ 82 h 673"/>
                <a:gd name="T20" fmla="*/ 93 w 581"/>
                <a:gd name="T21" fmla="*/ 79 h 673"/>
                <a:gd name="T22" fmla="*/ 81 w 581"/>
                <a:gd name="T23" fmla="*/ 82 h 673"/>
                <a:gd name="T24" fmla="*/ 76 w 581"/>
                <a:gd name="T25" fmla="*/ 86 h 673"/>
                <a:gd name="T26" fmla="*/ 81 w 581"/>
                <a:gd name="T27" fmla="*/ 106 h 673"/>
                <a:gd name="T28" fmla="*/ 76 w 581"/>
                <a:gd name="T29" fmla="*/ 156 h 673"/>
                <a:gd name="T30" fmla="*/ 81 w 581"/>
                <a:gd name="T31" fmla="*/ 166 h 673"/>
                <a:gd name="T32" fmla="*/ 74 w 581"/>
                <a:gd name="T33" fmla="*/ 187 h 673"/>
                <a:gd name="T34" fmla="*/ 69 w 581"/>
                <a:gd name="T35" fmla="*/ 194 h 673"/>
                <a:gd name="T36" fmla="*/ 69 w 581"/>
                <a:gd name="T37" fmla="*/ 199 h 673"/>
                <a:gd name="T38" fmla="*/ 69 w 581"/>
                <a:gd name="T39" fmla="*/ 216 h 673"/>
                <a:gd name="T40" fmla="*/ 69 w 581"/>
                <a:gd name="T41" fmla="*/ 221 h 673"/>
                <a:gd name="T42" fmla="*/ 69 w 581"/>
                <a:gd name="T43" fmla="*/ 226 h 673"/>
                <a:gd name="T44" fmla="*/ 76 w 581"/>
                <a:gd name="T45" fmla="*/ 238 h 673"/>
                <a:gd name="T46" fmla="*/ 76 w 581"/>
                <a:gd name="T47" fmla="*/ 250 h 673"/>
                <a:gd name="T48" fmla="*/ 79 w 581"/>
                <a:gd name="T49" fmla="*/ 257 h 673"/>
                <a:gd name="T50" fmla="*/ 84 w 581"/>
                <a:gd name="T51" fmla="*/ 269 h 673"/>
                <a:gd name="T52" fmla="*/ 88 w 581"/>
                <a:gd name="T53" fmla="*/ 271 h 673"/>
                <a:gd name="T54" fmla="*/ 93 w 581"/>
                <a:gd name="T55" fmla="*/ 279 h 673"/>
                <a:gd name="T56" fmla="*/ 93 w 581"/>
                <a:gd name="T57" fmla="*/ 288 h 673"/>
                <a:gd name="T58" fmla="*/ 93 w 581"/>
                <a:gd name="T59" fmla="*/ 293 h 673"/>
                <a:gd name="T60" fmla="*/ 88 w 581"/>
                <a:gd name="T61" fmla="*/ 291 h 673"/>
                <a:gd name="T62" fmla="*/ 79 w 581"/>
                <a:gd name="T63" fmla="*/ 300 h 673"/>
                <a:gd name="T64" fmla="*/ 67 w 581"/>
                <a:gd name="T65" fmla="*/ 303 h 673"/>
                <a:gd name="T66" fmla="*/ 57 w 581"/>
                <a:gd name="T67" fmla="*/ 315 h 673"/>
                <a:gd name="T68" fmla="*/ 50 w 581"/>
                <a:gd name="T69" fmla="*/ 346 h 673"/>
                <a:gd name="T70" fmla="*/ 33 w 581"/>
                <a:gd name="T71" fmla="*/ 368 h 673"/>
                <a:gd name="T72" fmla="*/ 24 w 581"/>
                <a:gd name="T73" fmla="*/ 368 h 673"/>
                <a:gd name="T74" fmla="*/ 24 w 581"/>
                <a:gd name="T75" fmla="*/ 372 h 673"/>
                <a:gd name="T76" fmla="*/ 26 w 581"/>
                <a:gd name="T77" fmla="*/ 380 h 673"/>
                <a:gd name="T78" fmla="*/ 24 w 581"/>
                <a:gd name="T79" fmla="*/ 387 h 673"/>
                <a:gd name="T80" fmla="*/ 21 w 581"/>
                <a:gd name="T81" fmla="*/ 399 h 673"/>
                <a:gd name="T82" fmla="*/ 24 w 581"/>
                <a:gd name="T83" fmla="*/ 406 h 673"/>
                <a:gd name="T84" fmla="*/ 36 w 581"/>
                <a:gd name="T85" fmla="*/ 416 h 673"/>
                <a:gd name="T86" fmla="*/ 38 w 581"/>
                <a:gd name="T87" fmla="*/ 420 h 673"/>
                <a:gd name="T88" fmla="*/ 33 w 581"/>
                <a:gd name="T89" fmla="*/ 425 h 673"/>
                <a:gd name="T90" fmla="*/ 33 w 581"/>
                <a:gd name="T91" fmla="*/ 432 h 673"/>
                <a:gd name="T92" fmla="*/ 24 w 581"/>
                <a:gd name="T93" fmla="*/ 440 h 673"/>
                <a:gd name="T94" fmla="*/ 21 w 581"/>
                <a:gd name="T95" fmla="*/ 440 h 673"/>
                <a:gd name="T96" fmla="*/ 7 w 581"/>
                <a:gd name="T97" fmla="*/ 437 h 673"/>
                <a:gd name="T98" fmla="*/ 0 w 581"/>
                <a:gd name="T99" fmla="*/ 461 h 673"/>
                <a:gd name="T100" fmla="*/ 312 w 581"/>
                <a:gd name="T101" fmla="*/ 642 h 673"/>
                <a:gd name="T102" fmla="*/ 494 w 581"/>
                <a:gd name="T103" fmla="*/ 673 h 673"/>
                <a:gd name="T104" fmla="*/ 494 w 581"/>
                <a:gd name="T105" fmla="*/ 67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673">
                  <a:moveTo>
                    <a:pt x="494" y="670"/>
                  </a:moveTo>
                  <a:lnTo>
                    <a:pt x="581" y="65"/>
                  </a:lnTo>
                  <a:lnTo>
                    <a:pt x="158" y="0"/>
                  </a:lnTo>
                  <a:lnTo>
                    <a:pt x="158" y="0"/>
                  </a:lnTo>
                  <a:lnTo>
                    <a:pt x="148" y="55"/>
                  </a:lnTo>
                  <a:lnTo>
                    <a:pt x="132" y="101"/>
                  </a:lnTo>
                  <a:lnTo>
                    <a:pt x="122" y="101"/>
                  </a:lnTo>
                  <a:lnTo>
                    <a:pt x="117" y="94"/>
                  </a:lnTo>
                  <a:lnTo>
                    <a:pt x="117" y="89"/>
                  </a:lnTo>
                  <a:lnTo>
                    <a:pt x="110" y="82"/>
                  </a:lnTo>
                  <a:lnTo>
                    <a:pt x="93" y="79"/>
                  </a:lnTo>
                  <a:lnTo>
                    <a:pt x="81" y="82"/>
                  </a:lnTo>
                  <a:lnTo>
                    <a:pt x="76" y="86"/>
                  </a:lnTo>
                  <a:lnTo>
                    <a:pt x="81" y="106"/>
                  </a:lnTo>
                  <a:lnTo>
                    <a:pt x="76" y="156"/>
                  </a:lnTo>
                  <a:lnTo>
                    <a:pt x="81" y="166"/>
                  </a:lnTo>
                  <a:lnTo>
                    <a:pt x="74" y="187"/>
                  </a:lnTo>
                  <a:lnTo>
                    <a:pt x="69" y="194"/>
                  </a:lnTo>
                  <a:lnTo>
                    <a:pt x="69" y="199"/>
                  </a:lnTo>
                  <a:lnTo>
                    <a:pt x="69" y="216"/>
                  </a:lnTo>
                  <a:lnTo>
                    <a:pt x="69" y="221"/>
                  </a:lnTo>
                  <a:lnTo>
                    <a:pt x="69" y="226"/>
                  </a:lnTo>
                  <a:lnTo>
                    <a:pt x="76" y="238"/>
                  </a:lnTo>
                  <a:lnTo>
                    <a:pt x="76" y="250"/>
                  </a:lnTo>
                  <a:lnTo>
                    <a:pt x="79" y="257"/>
                  </a:lnTo>
                  <a:lnTo>
                    <a:pt x="84" y="269"/>
                  </a:lnTo>
                  <a:lnTo>
                    <a:pt x="88" y="271"/>
                  </a:lnTo>
                  <a:lnTo>
                    <a:pt x="93" y="279"/>
                  </a:lnTo>
                  <a:lnTo>
                    <a:pt x="93" y="288"/>
                  </a:lnTo>
                  <a:lnTo>
                    <a:pt x="93" y="293"/>
                  </a:lnTo>
                  <a:lnTo>
                    <a:pt x="88" y="291"/>
                  </a:lnTo>
                  <a:lnTo>
                    <a:pt x="79" y="300"/>
                  </a:lnTo>
                  <a:lnTo>
                    <a:pt x="67" y="303"/>
                  </a:lnTo>
                  <a:lnTo>
                    <a:pt x="57" y="315"/>
                  </a:lnTo>
                  <a:lnTo>
                    <a:pt x="50" y="346"/>
                  </a:lnTo>
                  <a:lnTo>
                    <a:pt x="33" y="368"/>
                  </a:lnTo>
                  <a:lnTo>
                    <a:pt x="24" y="368"/>
                  </a:lnTo>
                  <a:lnTo>
                    <a:pt x="24" y="372"/>
                  </a:lnTo>
                  <a:lnTo>
                    <a:pt x="26" y="380"/>
                  </a:lnTo>
                  <a:lnTo>
                    <a:pt x="24" y="387"/>
                  </a:lnTo>
                  <a:lnTo>
                    <a:pt x="21" y="399"/>
                  </a:lnTo>
                  <a:lnTo>
                    <a:pt x="24" y="406"/>
                  </a:lnTo>
                  <a:lnTo>
                    <a:pt x="36" y="416"/>
                  </a:lnTo>
                  <a:lnTo>
                    <a:pt x="38" y="420"/>
                  </a:lnTo>
                  <a:lnTo>
                    <a:pt x="33" y="425"/>
                  </a:lnTo>
                  <a:lnTo>
                    <a:pt x="33" y="432"/>
                  </a:lnTo>
                  <a:lnTo>
                    <a:pt x="24" y="440"/>
                  </a:lnTo>
                  <a:lnTo>
                    <a:pt x="21" y="440"/>
                  </a:lnTo>
                  <a:lnTo>
                    <a:pt x="7" y="437"/>
                  </a:lnTo>
                  <a:lnTo>
                    <a:pt x="0" y="461"/>
                  </a:lnTo>
                  <a:lnTo>
                    <a:pt x="312" y="642"/>
                  </a:lnTo>
                  <a:lnTo>
                    <a:pt x="494" y="673"/>
                  </a:lnTo>
                  <a:lnTo>
                    <a:pt x="494" y="67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21" name="Freeform 25">
              <a:extLst>
                <a:ext uri="{FF2B5EF4-FFF2-40B4-BE49-F238E27FC236}">
                  <a16:creationId xmlns:a16="http://schemas.microsoft.com/office/drawing/2014/main" id="{909C3803-92AE-764C-B03E-0DFC393DAA8D}"/>
                </a:ext>
              </a:extLst>
            </p:cNvPr>
            <p:cNvSpPr>
              <a:spLocks/>
            </p:cNvSpPr>
            <p:nvPr/>
          </p:nvSpPr>
          <p:spPr bwMode="auto">
            <a:xfrm>
              <a:off x="3011912" y="3101854"/>
              <a:ext cx="860425" cy="1323975"/>
            </a:xfrm>
            <a:custGeom>
              <a:avLst/>
              <a:gdLst>
                <a:gd name="T0" fmla="*/ 79 w 542"/>
                <a:gd name="T1" fmla="*/ 0 h 834"/>
                <a:gd name="T2" fmla="*/ 0 w 542"/>
                <a:gd name="T3" fmla="*/ 318 h 834"/>
                <a:gd name="T4" fmla="*/ 350 w 542"/>
                <a:gd name="T5" fmla="*/ 834 h 834"/>
                <a:gd name="T6" fmla="*/ 350 w 542"/>
                <a:gd name="T7" fmla="*/ 829 h 834"/>
                <a:gd name="T8" fmla="*/ 355 w 542"/>
                <a:gd name="T9" fmla="*/ 822 h 834"/>
                <a:gd name="T10" fmla="*/ 362 w 542"/>
                <a:gd name="T11" fmla="*/ 801 h 834"/>
                <a:gd name="T12" fmla="*/ 357 w 542"/>
                <a:gd name="T13" fmla="*/ 791 h 834"/>
                <a:gd name="T14" fmla="*/ 362 w 542"/>
                <a:gd name="T15" fmla="*/ 741 h 834"/>
                <a:gd name="T16" fmla="*/ 357 w 542"/>
                <a:gd name="T17" fmla="*/ 721 h 834"/>
                <a:gd name="T18" fmla="*/ 362 w 542"/>
                <a:gd name="T19" fmla="*/ 717 h 834"/>
                <a:gd name="T20" fmla="*/ 374 w 542"/>
                <a:gd name="T21" fmla="*/ 714 h 834"/>
                <a:gd name="T22" fmla="*/ 391 w 542"/>
                <a:gd name="T23" fmla="*/ 717 h 834"/>
                <a:gd name="T24" fmla="*/ 398 w 542"/>
                <a:gd name="T25" fmla="*/ 724 h 834"/>
                <a:gd name="T26" fmla="*/ 398 w 542"/>
                <a:gd name="T27" fmla="*/ 729 h 834"/>
                <a:gd name="T28" fmla="*/ 403 w 542"/>
                <a:gd name="T29" fmla="*/ 736 h 834"/>
                <a:gd name="T30" fmla="*/ 413 w 542"/>
                <a:gd name="T31" fmla="*/ 736 h 834"/>
                <a:gd name="T32" fmla="*/ 429 w 542"/>
                <a:gd name="T33" fmla="*/ 690 h 834"/>
                <a:gd name="T34" fmla="*/ 439 w 542"/>
                <a:gd name="T35" fmla="*/ 635 h 834"/>
                <a:gd name="T36" fmla="*/ 542 w 542"/>
                <a:gd name="T37" fmla="*/ 104 h 834"/>
                <a:gd name="T38" fmla="*/ 309 w 542"/>
                <a:gd name="T39" fmla="*/ 53 h 834"/>
                <a:gd name="T40" fmla="*/ 79 w 542"/>
                <a:gd name="T41"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2" h="834">
                  <a:moveTo>
                    <a:pt x="79" y="0"/>
                  </a:moveTo>
                  <a:lnTo>
                    <a:pt x="0" y="318"/>
                  </a:lnTo>
                  <a:lnTo>
                    <a:pt x="350" y="834"/>
                  </a:lnTo>
                  <a:lnTo>
                    <a:pt x="350" y="829"/>
                  </a:lnTo>
                  <a:lnTo>
                    <a:pt x="355" y="822"/>
                  </a:lnTo>
                  <a:lnTo>
                    <a:pt x="362" y="801"/>
                  </a:lnTo>
                  <a:lnTo>
                    <a:pt x="357" y="791"/>
                  </a:lnTo>
                  <a:lnTo>
                    <a:pt x="362" y="741"/>
                  </a:lnTo>
                  <a:lnTo>
                    <a:pt x="357" y="721"/>
                  </a:lnTo>
                  <a:lnTo>
                    <a:pt x="362" y="717"/>
                  </a:lnTo>
                  <a:lnTo>
                    <a:pt x="374" y="714"/>
                  </a:lnTo>
                  <a:lnTo>
                    <a:pt x="391" y="717"/>
                  </a:lnTo>
                  <a:lnTo>
                    <a:pt x="398" y="724"/>
                  </a:lnTo>
                  <a:lnTo>
                    <a:pt x="398" y="729"/>
                  </a:lnTo>
                  <a:lnTo>
                    <a:pt x="403" y="736"/>
                  </a:lnTo>
                  <a:lnTo>
                    <a:pt x="413" y="736"/>
                  </a:lnTo>
                  <a:lnTo>
                    <a:pt x="429" y="690"/>
                  </a:lnTo>
                  <a:lnTo>
                    <a:pt x="439" y="635"/>
                  </a:lnTo>
                  <a:lnTo>
                    <a:pt x="542" y="104"/>
                  </a:lnTo>
                  <a:lnTo>
                    <a:pt x="309" y="53"/>
                  </a:lnTo>
                  <a:lnTo>
                    <a:pt x="79" y="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22" name="Freeform 26">
              <a:extLst>
                <a:ext uri="{FF2B5EF4-FFF2-40B4-BE49-F238E27FC236}">
                  <a16:creationId xmlns:a16="http://schemas.microsoft.com/office/drawing/2014/main" id="{DC42E1D6-EF48-7BC5-B5E6-B17DF173A29F}"/>
                </a:ext>
              </a:extLst>
            </p:cNvPr>
            <p:cNvSpPr>
              <a:spLocks/>
            </p:cNvSpPr>
            <p:nvPr/>
          </p:nvSpPr>
          <p:spPr bwMode="auto">
            <a:xfrm>
              <a:off x="2862687" y="1866779"/>
              <a:ext cx="895350" cy="658812"/>
            </a:xfrm>
            <a:custGeom>
              <a:avLst/>
              <a:gdLst>
                <a:gd name="T0" fmla="*/ 507 w 564"/>
                <a:gd name="T1" fmla="*/ 396 h 415"/>
                <a:gd name="T2" fmla="*/ 504 w 564"/>
                <a:gd name="T3" fmla="*/ 415 h 415"/>
                <a:gd name="T4" fmla="*/ 343 w 564"/>
                <a:gd name="T5" fmla="*/ 384 h 415"/>
                <a:gd name="T6" fmla="*/ 329 w 564"/>
                <a:gd name="T7" fmla="*/ 382 h 415"/>
                <a:gd name="T8" fmla="*/ 312 w 564"/>
                <a:gd name="T9" fmla="*/ 379 h 415"/>
                <a:gd name="T10" fmla="*/ 298 w 564"/>
                <a:gd name="T11" fmla="*/ 382 h 415"/>
                <a:gd name="T12" fmla="*/ 276 w 564"/>
                <a:gd name="T13" fmla="*/ 379 h 415"/>
                <a:gd name="T14" fmla="*/ 257 w 564"/>
                <a:gd name="T15" fmla="*/ 384 h 415"/>
                <a:gd name="T16" fmla="*/ 233 w 564"/>
                <a:gd name="T17" fmla="*/ 379 h 415"/>
                <a:gd name="T18" fmla="*/ 187 w 564"/>
                <a:gd name="T19" fmla="*/ 379 h 415"/>
                <a:gd name="T20" fmla="*/ 154 w 564"/>
                <a:gd name="T21" fmla="*/ 363 h 415"/>
                <a:gd name="T22" fmla="*/ 122 w 564"/>
                <a:gd name="T23" fmla="*/ 363 h 415"/>
                <a:gd name="T24" fmla="*/ 74 w 564"/>
                <a:gd name="T25" fmla="*/ 348 h 415"/>
                <a:gd name="T26" fmla="*/ 72 w 564"/>
                <a:gd name="T27" fmla="*/ 312 h 415"/>
                <a:gd name="T28" fmla="*/ 72 w 564"/>
                <a:gd name="T29" fmla="*/ 290 h 415"/>
                <a:gd name="T30" fmla="*/ 43 w 564"/>
                <a:gd name="T31" fmla="*/ 278 h 415"/>
                <a:gd name="T32" fmla="*/ 34 w 564"/>
                <a:gd name="T33" fmla="*/ 269 h 415"/>
                <a:gd name="T34" fmla="*/ 19 w 564"/>
                <a:gd name="T35" fmla="*/ 259 h 415"/>
                <a:gd name="T36" fmla="*/ 2 w 564"/>
                <a:gd name="T37" fmla="*/ 252 h 415"/>
                <a:gd name="T38" fmla="*/ 0 w 564"/>
                <a:gd name="T39" fmla="*/ 245 h 415"/>
                <a:gd name="T40" fmla="*/ 5 w 564"/>
                <a:gd name="T41" fmla="*/ 228 h 415"/>
                <a:gd name="T42" fmla="*/ 5 w 564"/>
                <a:gd name="T43" fmla="*/ 218 h 415"/>
                <a:gd name="T44" fmla="*/ 10 w 564"/>
                <a:gd name="T45" fmla="*/ 218 h 415"/>
                <a:gd name="T46" fmla="*/ 10 w 564"/>
                <a:gd name="T47" fmla="*/ 230 h 415"/>
                <a:gd name="T48" fmla="*/ 10 w 564"/>
                <a:gd name="T49" fmla="*/ 238 h 415"/>
                <a:gd name="T50" fmla="*/ 19 w 564"/>
                <a:gd name="T51" fmla="*/ 223 h 415"/>
                <a:gd name="T52" fmla="*/ 24 w 564"/>
                <a:gd name="T53" fmla="*/ 213 h 415"/>
                <a:gd name="T54" fmla="*/ 14 w 564"/>
                <a:gd name="T55" fmla="*/ 206 h 415"/>
                <a:gd name="T56" fmla="*/ 14 w 564"/>
                <a:gd name="T57" fmla="*/ 187 h 415"/>
                <a:gd name="T58" fmla="*/ 24 w 564"/>
                <a:gd name="T59" fmla="*/ 187 h 415"/>
                <a:gd name="T60" fmla="*/ 26 w 564"/>
                <a:gd name="T61" fmla="*/ 177 h 415"/>
                <a:gd name="T62" fmla="*/ 24 w 564"/>
                <a:gd name="T63" fmla="*/ 173 h 415"/>
                <a:gd name="T64" fmla="*/ 17 w 564"/>
                <a:gd name="T65" fmla="*/ 168 h 415"/>
                <a:gd name="T66" fmla="*/ 19 w 564"/>
                <a:gd name="T67" fmla="*/ 146 h 415"/>
                <a:gd name="T68" fmla="*/ 17 w 564"/>
                <a:gd name="T69" fmla="*/ 127 h 415"/>
                <a:gd name="T70" fmla="*/ 22 w 564"/>
                <a:gd name="T71" fmla="*/ 96 h 415"/>
                <a:gd name="T72" fmla="*/ 12 w 564"/>
                <a:gd name="T73" fmla="*/ 48 h 415"/>
                <a:gd name="T74" fmla="*/ 19 w 564"/>
                <a:gd name="T75" fmla="*/ 21 h 415"/>
                <a:gd name="T76" fmla="*/ 98 w 564"/>
                <a:gd name="T77" fmla="*/ 72 h 415"/>
                <a:gd name="T78" fmla="*/ 132 w 564"/>
                <a:gd name="T79" fmla="*/ 86 h 415"/>
                <a:gd name="T80" fmla="*/ 149 w 564"/>
                <a:gd name="T81" fmla="*/ 89 h 415"/>
                <a:gd name="T82" fmla="*/ 154 w 564"/>
                <a:gd name="T83" fmla="*/ 122 h 415"/>
                <a:gd name="T84" fmla="*/ 144 w 564"/>
                <a:gd name="T85" fmla="*/ 134 h 415"/>
                <a:gd name="T86" fmla="*/ 142 w 564"/>
                <a:gd name="T87" fmla="*/ 156 h 415"/>
                <a:gd name="T88" fmla="*/ 142 w 564"/>
                <a:gd name="T89" fmla="*/ 165 h 415"/>
                <a:gd name="T90" fmla="*/ 137 w 564"/>
                <a:gd name="T91" fmla="*/ 173 h 415"/>
                <a:gd name="T92" fmla="*/ 154 w 564"/>
                <a:gd name="T93" fmla="*/ 173 h 415"/>
                <a:gd name="T94" fmla="*/ 163 w 564"/>
                <a:gd name="T95" fmla="*/ 144 h 415"/>
                <a:gd name="T96" fmla="*/ 182 w 564"/>
                <a:gd name="T97" fmla="*/ 120 h 415"/>
                <a:gd name="T98" fmla="*/ 178 w 564"/>
                <a:gd name="T99" fmla="*/ 91 h 415"/>
                <a:gd name="T100" fmla="*/ 166 w 564"/>
                <a:gd name="T101" fmla="*/ 57 h 415"/>
                <a:gd name="T102" fmla="*/ 175 w 564"/>
                <a:gd name="T103" fmla="*/ 57 h 415"/>
                <a:gd name="T104" fmla="*/ 180 w 564"/>
                <a:gd name="T105" fmla="*/ 28 h 415"/>
                <a:gd name="T106" fmla="*/ 170 w 564"/>
                <a:gd name="T107" fmla="*/ 19 h 415"/>
                <a:gd name="T108" fmla="*/ 283 w 564"/>
                <a:gd name="T109" fmla="*/ 31 h 415"/>
                <a:gd name="T110" fmla="*/ 564 w 564"/>
                <a:gd name="T111" fmla="*/ 103 h 415"/>
                <a:gd name="T112" fmla="*/ 502 w 564"/>
                <a:gd name="T113" fmla="*/ 372 h 415"/>
                <a:gd name="T114" fmla="*/ 509 w 564"/>
                <a:gd name="T115" fmla="*/ 391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4" h="415">
                  <a:moveTo>
                    <a:pt x="509" y="391"/>
                  </a:moveTo>
                  <a:lnTo>
                    <a:pt x="507" y="396"/>
                  </a:lnTo>
                  <a:lnTo>
                    <a:pt x="502" y="401"/>
                  </a:lnTo>
                  <a:lnTo>
                    <a:pt x="504" y="415"/>
                  </a:lnTo>
                  <a:lnTo>
                    <a:pt x="355" y="379"/>
                  </a:lnTo>
                  <a:lnTo>
                    <a:pt x="343" y="384"/>
                  </a:lnTo>
                  <a:lnTo>
                    <a:pt x="336" y="384"/>
                  </a:lnTo>
                  <a:lnTo>
                    <a:pt x="329" y="382"/>
                  </a:lnTo>
                  <a:lnTo>
                    <a:pt x="319" y="382"/>
                  </a:lnTo>
                  <a:lnTo>
                    <a:pt x="312" y="379"/>
                  </a:lnTo>
                  <a:lnTo>
                    <a:pt x="305" y="379"/>
                  </a:lnTo>
                  <a:lnTo>
                    <a:pt x="298" y="382"/>
                  </a:lnTo>
                  <a:lnTo>
                    <a:pt x="286" y="379"/>
                  </a:lnTo>
                  <a:lnTo>
                    <a:pt x="276" y="379"/>
                  </a:lnTo>
                  <a:lnTo>
                    <a:pt x="266" y="384"/>
                  </a:lnTo>
                  <a:lnTo>
                    <a:pt x="257" y="384"/>
                  </a:lnTo>
                  <a:lnTo>
                    <a:pt x="238" y="382"/>
                  </a:lnTo>
                  <a:lnTo>
                    <a:pt x="233" y="379"/>
                  </a:lnTo>
                  <a:lnTo>
                    <a:pt x="223" y="375"/>
                  </a:lnTo>
                  <a:lnTo>
                    <a:pt x="187" y="379"/>
                  </a:lnTo>
                  <a:lnTo>
                    <a:pt x="182" y="370"/>
                  </a:lnTo>
                  <a:lnTo>
                    <a:pt x="154" y="363"/>
                  </a:lnTo>
                  <a:lnTo>
                    <a:pt x="139" y="360"/>
                  </a:lnTo>
                  <a:lnTo>
                    <a:pt x="122" y="363"/>
                  </a:lnTo>
                  <a:lnTo>
                    <a:pt x="96" y="360"/>
                  </a:lnTo>
                  <a:lnTo>
                    <a:pt x="74" y="348"/>
                  </a:lnTo>
                  <a:lnTo>
                    <a:pt x="70" y="341"/>
                  </a:lnTo>
                  <a:lnTo>
                    <a:pt x="72" y="312"/>
                  </a:lnTo>
                  <a:lnTo>
                    <a:pt x="74" y="307"/>
                  </a:lnTo>
                  <a:lnTo>
                    <a:pt x="72" y="290"/>
                  </a:lnTo>
                  <a:lnTo>
                    <a:pt x="55" y="278"/>
                  </a:lnTo>
                  <a:lnTo>
                    <a:pt x="43" y="278"/>
                  </a:lnTo>
                  <a:lnTo>
                    <a:pt x="41" y="274"/>
                  </a:lnTo>
                  <a:lnTo>
                    <a:pt x="34" y="269"/>
                  </a:lnTo>
                  <a:lnTo>
                    <a:pt x="22" y="262"/>
                  </a:lnTo>
                  <a:lnTo>
                    <a:pt x="19" y="259"/>
                  </a:lnTo>
                  <a:lnTo>
                    <a:pt x="7" y="252"/>
                  </a:lnTo>
                  <a:lnTo>
                    <a:pt x="2" y="252"/>
                  </a:lnTo>
                  <a:lnTo>
                    <a:pt x="0" y="250"/>
                  </a:lnTo>
                  <a:lnTo>
                    <a:pt x="0" y="245"/>
                  </a:lnTo>
                  <a:lnTo>
                    <a:pt x="2" y="233"/>
                  </a:lnTo>
                  <a:lnTo>
                    <a:pt x="5" y="228"/>
                  </a:lnTo>
                  <a:lnTo>
                    <a:pt x="5" y="223"/>
                  </a:lnTo>
                  <a:lnTo>
                    <a:pt x="5" y="218"/>
                  </a:lnTo>
                  <a:lnTo>
                    <a:pt x="7" y="218"/>
                  </a:lnTo>
                  <a:lnTo>
                    <a:pt x="10" y="218"/>
                  </a:lnTo>
                  <a:lnTo>
                    <a:pt x="10" y="226"/>
                  </a:lnTo>
                  <a:lnTo>
                    <a:pt x="10" y="230"/>
                  </a:lnTo>
                  <a:lnTo>
                    <a:pt x="10" y="233"/>
                  </a:lnTo>
                  <a:lnTo>
                    <a:pt x="10" y="238"/>
                  </a:lnTo>
                  <a:lnTo>
                    <a:pt x="19" y="228"/>
                  </a:lnTo>
                  <a:lnTo>
                    <a:pt x="19" y="223"/>
                  </a:lnTo>
                  <a:lnTo>
                    <a:pt x="19" y="218"/>
                  </a:lnTo>
                  <a:lnTo>
                    <a:pt x="24" y="213"/>
                  </a:lnTo>
                  <a:lnTo>
                    <a:pt x="19" y="206"/>
                  </a:lnTo>
                  <a:lnTo>
                    <a:pt x="14" y="206"/>
                  </a:lnTo>
                  <a:lnTo>
                    <a:pt x="12" y="189"/>
                  </a:lnTo>
                  <a:lnTo>
                    <a:pt x="14" y="187"/>
                  </a:lnTo>
                  <a:lnTo>
                    <a:pt x="22" y="189"/>
                  </a:lnTo>
                  <a:lnTo>
                    <a:pt x="24" y="187"/>
                  </a:lnTo>
                  <a:lnTo>
                    <a:pt x="34" y="185"/>
                  </a:lnTo>
                  <a:lnTo>
                    <a:pt x="26" y="177"/>
                  </a:lnTo>
                  <a:lnTo>
                    <a:pt x="26" y="175"/>
                  </a:lnTo>
                  <a:lnTo>
                    <a:pt x="24" y="173"/>
                  </a:lnTo>
                  <a:lnTo>
                    <a:pt x="17" y="177"/>
                  </a:lnTo>
                  <a:lnTo>
                    <a:pt x="17" y="168"/>
                  </a:lnTo>
                  <a:lnTo>
                    <a:pt x="17" y="161"/>
                  </a:lnTo>
                  <a:lnTo>
                    <a:pt x="19" y="146"/>
                  </a:lnTo>
                  <a:lnTo>
                    <a:pt x="17" y="137"/>
                  </a:lnTo>
                  <a:lnTo>
                    <a:pt x="17" y="127"/>
                  </a:lnTo>
                  <a:lnTo>
                    <a:pt x="19" y="105"/>
                  </a:lnTo>
                  <a:lnTo>
                    <a:pt x="22" y="96"/>
                  </a:lnTo>
                  <a:lnTo>
                    <a:pt x="12" y="67"/>
                  </a:lnTo>
                  <a:lnTo>
                    <a:pt x="12" y="48"/>
                  </a:lnTo>
                  <a:lnTo>
                    <a:pt x="14" y="36"/>
                  </a:lnTo>
                  <a:lnTo>
                    <a:pt x="19" y="21"/>
                  </a:lnTo>
                  <a:lnTo>
                    <a:pt x="72" y="57"/>
                  </a:lnTo>
                  <a:lnTo>
                    <a:pt x="98" y="72"/>
                  </a:lnTo>
                  <a:lnTo>
                    <a:pt x="120" y="79"/>
                  </a:lnTo>
                  <a:lnTo>
                    <a:pt x="132" y="86"/>
                  </a:lnTo>
                  <a:lnTo>
                    <a:pt x="144" y="86"/>
                  </a:lnTo>
                  <a:lnTo>
                    <a:pt x="149" y="89"/>
                  </a:lnTo>
                  <a:lnTo>
                    <a:pt x="151" y="96"/>
                  </a:lnTo>
                  <a:lnTo>
                    <a:pt x="154" y="122"/>
                  </a:lnTo>
                  <a:lnTo>
                    <a:pt x="151" y="129"/>
                  </a:lnTo>
                  <a:lnTo>
                    <a:pt x="144" y="134"/>
                  </a:lnTo>
                  <a:lnTo>
                    <a:pt x="142" y="146"/>
                  </a:lnTo>
                  <a:lnTo>
                    <a:pt x="142" y="156"/>
                  </a:lnTo>
                  <a:lnTo>
                    <a:pt x="142" y="161"/>
                  </a:lnTo>
                  <a:lnTo>
                    <a:pt x="142" y="165"/>
                  </a:lnTo>
                  <a:lnTo>
                    <a:pt x="137" y="170"/>
                  </a:lnTo>
                  <a:lnTo>
                    <a:pt x="137" y="173"/>
                  </a:lnTo>
                  <a:lnTo>
                    <a:pt x="144" y="177"/>
                  </a:lnTo>
                  <a:lnTo>
                    <a:pt x="154" y="173"/>
                  </a:lnTo>
                  <a:lnTo>
                    <a:pt x="161" y="149"/>
                  </a:lnTo>
                  <a:lnTo>
                    <a:pt x="163" y="144"/>
                  </a:lnTo>
                  <a:lnTo>
                    <a:pt x="168" y="134"/>
                  </a:lnTo>
                  <a:lnTo>
                    <a:pt x="182" y="120"/>
                  </a:lnTo>
                  <a:lnTo>
                    <a:pt x="182" y="113"/>
                  </a:lnTo>
                  <a:lnTo>
                    <a:pt x="178" y="91"/>
                  </a:lnTo>
                  <a:lnTo>
                    <a:pt x="166" y="62"/>
                  </a:lnTo>
                  <a:lnTo>
                    <a:pt x="166" y="57"/>
                  </a:lnTo>
                  <a:lnTo>
                    <a:pt x="168" y="55"/>
                  </a:lnTo>
                  <a:lnTo>
                    <a:pt x="175" y="57"/>
                  </a:lnTo>
                  <a:lnTo>
                    <a:pt x="182" y="45"/>
                  </a:lnTo>
                  <a:lnTo>
                    <a:pt x="180" y="28"/>
                  </a:lnTo>
                  <a:lnTo>
                    <a:pt x="170" y="28"/>
                  </a:lnTo>
                  <a:lnTo>
                    <a:pt x="170" y="19"/>
                  </a:lnTo>
                  <a:lnTo>
                    <a:pt x="170" y="0"/>
                  </a:lnTo>
                  <a:lnTo>
                    <a:pt x="283" y="31"/>
                  </a:lnTo>
                  <a:lnTo>
                    <a:pt x="389" y="60"/>
                  </a:lnTo>
                  <a:lnTo>
                    <a:pt x="564" y="103"/>
                  </a:lnTo>
                  <a:lnTo>
                    <a:pt x="507" y="367"/>
                  </a:lnTo>
                  <a:lnTo>
                    <a:pt x="502" y="372"/>
                  </a:lnTo>
                  <a:lnTo>
                    <a:pt x="502" y="382"/>
                  </a:lnTo>
                  <a:lnTo>
                    <a:pt x="509" y="391"/>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23" name="Freeform 27">
              <a:extLst>
                <a:ext uri="{FF2B5EF4-FFF2-40B4-BE49-F238E27FC236}">
                  <a16:creationId xmlns:a16="http://schemas.microsoft.com/office/drawing/2014/main" id="{60805B7D-D0B2-7188-7878-32BAE75126F8}"/>
                </a:ext>
              </a:extLst>
            </p:cNvPr>
            <p:cNvSpPr>
              <a:spLocks/>
            </p:cNvSpPr>
            <p:nvPr/>
          </p:nvSpPr>
          <p:spPr bwMode="auto">
            <a:xfrm>
              <a:off x="2527724" y="2965329"/>
              <a:ext cx="1077913" cy="1843087"/>
            </a:xfrm>
            <a:custGeom>
              <a:avLst/>
              <a:gdLst>
                <a:gd name="T0" fmla="*/ 670 w 679"/>
                <a:gd name="T1" fmla="*/ 990 h 1161"/>
                <a:gd name="T2" fmla="*/ 662 w 679"/>
                <a:gd name="T3" fmla="*/ 959 h 1161"/>
                <a:gd name="T4" fmla="*/ 655 w 679"/>
                <a:gd name="T5" fmla="*/ 937 h 1161"/>
                <a:gd name="T6" fmla="*/ 384 w 679"/>
                <a:gd name="T7" fmla="*/ 86 h 1161"/>
                <a:gd name="T8" fmla="*/ 57 w 679"/>
                <a:gd name="T9" fmla="*/ 19 h 1161"/>
                <a:gd name="T10" fmla="*/ 52 w 679"/>
                <a:gd name="T11" fmla="*/ 74 h 1161"/>
                <a:gd name="T12" fmla="*/ 43 w 679"/>
                <a:gd name="T13" fmla="*/ 101 h 1161"/>
                <a:gd name="T14" fmla="*/ 2 w 679"/>
                <a:gd name="T15" fmla="*/ 163 h 1161"/>
                <a:gd name="T16" fmla="*/ 4 w 679"/>
                <a:gd name="T17" fmla="*/ 190 h 1161"/>
                <a:gd name="T18" fmla="*/ 14 w 679"/>
                <a:gd name="T19" fmla="*/ 206 h 1161"/>
                <a:gd name="T20" fmla="*/ 24 w 679"/>
                <a:gd name="T21" fmla="*/ 259 h 1161"/>
                <a:gd name="T22" fmla="*/ 12 w 679"/>
                <a:gd name="T23" fmla="*/ 303 h 1161"/>
                <a:gd name="T24" fmla="*/ 19 w 679"/>
                <a:gd name="T25" fmla="*/ 355 h 1161"/>
                <a:gd name="T26" fmla="*/ 43 w 679"/>
                <a:gd name="T27" fmla="*/ 428 h 1161"/>
                <a:gd name="T28" fmla="*/ 62 w 679"/>
                <a:gd name="T29" fmla="*/ 461 h 1161"/>
                <a:gd name="T30" fmla="*/ 76 w 679"/>
                <a:gd name="T31" fmla="*/ 454 h 1161"/>
                <a:gd name="T32" fmla="*/ 86 w 679"/>
                <a:gd name="T33" fmla="*/ 461 h 1161"/>
                <a:gd name="T34" fmla="*/ 93 w 679"/>
                <a:gd name="T35" fmla="*/ 502 h 1161"/>
                <a:gd name="T36" fmla="*/ 76 w 679"/>
                <a:gd name="T37" fmla="*/ 492 h 1161"/>
                <a:gd name="T38" fmla="*/ 69 w 679"/>
                <a:gd name="T39" fmla="*/ 473 h 1161"/>
                <a:gd name="T40" fmla="*/ 64 w 679"/>
                <a:gd name="T41" fmla="*/ 502 h 1161"/>
                <a:gd name="T42" fmla="*/ 67 w 679"/>
                <a:gd name="T43" fmla="*/ 555 h 1161"/>
                <a:gd name="T44" fmla="*/ 98 w 679"/>
                <a:gd name="T45" fmla="*/ 579 h 1161"/>
                <a:gd name="T46" fmla="*/ 84 w 679"/>
                <a:gd name="T47" fmla="*/ 610 h 1161"/>
                <a:gd name="T48" fmla="*/ 96 w 679"/>
                <a:gd name="T49" fmla="*/ 668 h 1161"/>
                <a:gd name="T50" fmla="*/ 103 w 679"/>
                <a:gd name="T51" fmla="*/ 702 h 1161"/>
                <a:gd name="T52" fmla="*/ 139 w 679"/>
                <a:gd name="T53" fmla="*/ 766 h 1161"/>
                <a:gd name="T54" fmla="*/ 134 w 679"/>
                <a:gd name="T55" fmla="*/ 781 h 1161"/>
                <a:gd name="T56" fmla="*/ 146 w 679"/>
                <a:gd name="T57" fmla="*/ 805 h 1161"/>
                <a:gd name="T58" fmla="*/ 134 w 679"/>
                <a:gd name="T59" fmla="*/ 843 h 1161"/>
                <a:gd name="T60" fmla="*/ 158 w 679"/>
                <a:gd name="T61" fmla="*/ 872 h 1161"/>
                <a:gd name="T62" fmla="*/ 223 w 679"/>
                <a:gd name="T63" fmla="*/ 891 h 1161"/>
                <a:gd name="T64" fmla="*/ 261 w 679"/>
                <a:gd name="T65" fmla="*/ 940 h 1161"/>
                <a:gd name="T66" fmla="*/ 302 w 679"/>
                <a:gd name="T67" fmla="*/ 956 h 1161"/>
                <a:gd name="T68" fmla="*/ 302 w 679"/>
                <a:gd name="T69" fmla="*/ 978 h 1161"/>
                <a:gd name="T70" fmla="*/ 341 w 679"/>
                <a:gd name="T71" fmla="*/ 1004 h 1161"/>
                <a:gd name="T72" fmla="*/ 379 w 679"/>
                <a:gd name="T73" fmla="*/ 1067 h 1161"/>
                <a:gd name="T74" fmla="*/ 381 w 679"/>
                <a:gd name="T75" fmla="*/ 1115 h 1161"/>
                <a:gd name="T76" fmla="*/ 384 w 679"/>
                <a:gd name="T77" fmla="*/ 1117 h 1161"/>
                <a:gd name="T78" fmla="*/ 386 w 679"/>
                <a:gd name="T79" fmla="*/ 1137 h 1161"/>
                <a:gd name="T80" fmla="*/ 610 w 679"/>
                <a:gd name="T81" fmla="*/ 1161 h 1161"/>
                <a:gd name="T82" fmla="*/ 624 w 679"/>
                <a:gd name="T83" fmla="*/ 1141 h 1161"/>
                <a:gd name="T84" fmla="*/ 607 w 679"/>
                <a:gd name="T85" fmla="*/ 1120 h 1161"/>
                <a:gd name="T86" fmla="*/ 610 w 679"/>
                <a:gd name="T87" fmla="*/ 1093 h 1161"/>
                <a:gd name="T88" fmla="*/ 636 w 679"/>
                <a:gd name="T89" fmla="*/ 1067 h 1161"/>
                <a:gd name="T90" fmla="*/ 665 w 679"/>
                <a:gd name="T91" fmla="*/ 1021 h 1161"/>
                <a:gd name="T92" fmla="*/ 679 w 679"/>
                <a:gd name="T93" fmla="*/ 1009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9" h="1161">
                  <a:moveTo>
                    <a:pt x="679" y="1000"/>
                  </a:moveTo>
                  <a:lnTo>
                    <a:pt x="674" y="992"/>
                  </a:lnTo>
                  <a:lnTo>
                    <a:pt x="670" y="990"/>
                  </a:lnTo>
                  <a:lnTo>
                    <a:pt x="665" y="978"/>
                  </a:lnTo>
                  <a:lnTo>
                    <a:pt x="662" y="971"/>
                  </a:lnTo>
                  <a:lnTo>
                    <a:pt x="662" y="959"/>
                  </a:lnTo>
                  <a:lnTo>
                    <a:pt x="655" y="947"/>
                  </a:lnTo>
                  <a:lnTo>
                    <a:pt x="655" y="942"/>
                  </a:lnTo>
                  <a:lnTo>
                    <a:pt x="655" y="937"/>
                  </a:lnTo>
                  <a:lnTo>
                    <a:pt x="655" y="920"/>
                  </a:lnTo>
                  <a:lnTo>
                    <a:pt x="305" y="404"/>
                  </a:lnTo>
                  <a:lnTo>
                    <a:pt x="384" y="86"/>
                  </a:lnTo>
                  <a:lnTo>
                    <a:pt x="67" y="0"/>
                  </a:lnTo>
                  <a:lnTo>
                    <a:pt x="62" y="5"/>
                  </a:lnTo>
                  <a:lnTo>
                    <a:pt x="57" y="19"/>
                  </a:lnTo>
                  <a:lnTo>
                    <a:pt x="62" y="33"/>
                  </a:lnTo>
                  <a:lnTo>
                    <a:pt x="60" y="62"/>
                  </a:lnTo>
                  <a:lnTo>
                    <a:pt x="52" y="74"/>
                  </a:lnTo>
                  <a:lnTo>
                    <a:pt x="45" y="81"/>
                  </a:lnTo>
                  <a:lnTo>
                    <a:pt x="43" y="94"/>
                  </a:lnTo>
                  <a:lnTo>
                    <a:pt x="43" y="101"/>
                  </a:lnTo>
                  <a:lnTo>
                    <a:pt x="12" y="134"/>
                  </a:lnTo>
                  <a:lnTo>
                    <a:pt x="2" y="151"/>
                  </a:lnTo>
                  <a:lnTo>
                    <a:pt x="2" y="163"/>
                  </a:lnTo>
                  <a:lnTo>
                    <a:pt x="0" y="168"/>
                  </a:lnTo>
                  <a:lnTo>
                    <a:pt x="2" y="180"/>
                  </a:lnTo>
                  <a:lnTo>
                    <a:pt x="4" y="190"/>
                  </a:lnTo>
                  <a:lnTo>
                    <a:pt x="9" y="194"/>
                  </a:lnTo>
                  <a:lnTo>
                    <a:pt x="12" y="202"/>
                  </a:lnTo>
                  <a:lnTo>
                    <a:pt x="14" y="206"/>
                  </a:lnTo>
                  <a:lnTo>
                    <a:pt x="24" y="231"/>
                  </a:lnTo>
                  <a:lnTo>
                    <a:pt x="26" y="252"/>
                  </a:lnTo>
                  <a:lnTo>
                    <a:pt x="24" y="259"/>
                  </a:lnTo>
                  <a:lnTo>
                    <a:pt x="16" y="269"/>
                  </a:lnTo>
                  <a:lnTo>
                    <a:pt x="9" y="293"/>
                  </a:lnTo>
                  <a:lnTo>
                    <a:pt x="12" y="303"/>
                  </a:lnTo>
                  <a:lnTo>
                    <a:pt x="14" y="312"/>
                  </a:lnTo>
                  <a:lnTo>
                    <a:pt x="7" y="322"/>
                  </a:lnTo>
                  <a:lnTo>
                    <a:pt x="19" y="355"/>
                  </a:lnTo>
                  <a:lnTo>
                    <a:pt x="26" y="370"/>
                  </a:lnTo>
                  <a:lnTo>
                    <a:pt x="43" y="389"/>
                  </a:lnTo>
                  <a:lnTo>
                    <a:pt x="43" y="428"/>
                  </a:lnTo>
                  <a:lnTo>
                    <a:pt x="36" y="440"/>
                  </a:lnTo>
                  <a:lnTo>
                    <a:pt x="48" y="444"/>
                  </a:lnTo>
                  <a:lnTo>
                    <a:pt x="62" y="461"/>
                  </a:lnTo>
                  <a:lnTo>
                    <a:pt x="74" y="466"/>
                  </a:lnTo>
                  <a:lnTo>
                    <a:pt x="76" y="461"/>
                  </a:lnTo>
                  <a:lnTo>
                    <a:pt x="76" y="454"/>
                  </a:lnTo>
                  <a:lnTo>
                    <a:pt x="86" y="447"/>
                  </a:lnTo>
                  <a:lnTo>
                    <a:pt x="88" y="447"/>
                  </a:lnTo>
                  <a:lnTo>
                    <a:pt x="86" y="461"/>
                  </a:lnTo>
                  <a:lnTo>
                    <a:pt x="88" y="473"/>
                  </a:lnTo>
                  <a:lnTo>
                    <a:pt x="93" y="492"/>
                  </a:lnTo>
                  <a:lnTo>
                    <a:pt x="93" y="502"/>
                  </a:lnTo>
                  <a:lnTo>
                    <a:pt x="91" y="507"/>
                  </a:lnTo>
                  <a:lnTo>
                    <a:pt x="79" y="497"/>
                  </a:lnTo>
                  <a:lnTo>
                    <a:pt x="76" y="492"/>
                  </a:lnTo>
                  <a:lnTo>
                    <a:pt x="76" y="478"/>
                  </a:lnTo>
                  <a:lnTo>
                    <a:pt x="74" y="473"/>
                  </a:lnTo>
                  <a:lnTo>
                    <a:pt x="69" y="473"/>
                  </a:lnTo>
                  <a:lnTo>
                    <a:pt x="67" y="490"/>
                  </a:lnTo>
                  <a:lnTo>
                    <a:pt x="62" y="492"/>
                  </a:lnTo>
                  <a:lnTo>
                    <a:pt x="64" y="502"/>
                  </a:lnTo>
                  <a:lnTo>
                    <a:pt x="62" y="507"/>
                  </a:lnTo>
                  <a:lnTo>
                    <a:pt x="62" y="543"/>
                  </a:lnTo>
                  <a:lnTo>
                    <a:pt x="67" y="555"/>
                  </a:lnTo>
                  <a:lnTo>
                    <a:pt x="79" y="567"/>
                  </a:lnTo>
                  <a:lnTo>
                    <a:pt x="93" y="574"/>
                  </a:lnTo>
                  <a:lnTo>
                    <a:pt x="98" y="579"/>
                  </a:lnTo>
                  <a:lnTo>
                    <a:pt x="98" y="598"/>
                  </a:lnTo>
                  <a:lnTo>
                    <a:pt x="88" y="608"/>
                  </a:lnTo>
                  <a:lnTo>
                    <a:pt x="84" y="610"/>
                  </a:lnTo>
                  <a:lnTo>
                    <a:pt x="79" y="615"/>
                  </a:lnTo>
                  <a:lnTo>
                    <a:pt x="76" y="641"/>
                  </a:lnTo>
                  <a:lnTo>
                    <a:pt x="96" y="668"/>
                  </a:lnTo>
                  <a:lnTo>
                    <a:pt x="96" y="678"/>
                  </a:lnTo>
                  <a:lnTo>
                    <a:pt x="100" y="687"/>
                  </a:lnTo>
                  <a:lnTo>
                    <a:pt x="103" y="702"/>
                  </a:lnTo>
                  <a:lnTo>
                    <a:pt x="129" y="747"/>
                  </a:lnTo>
                  <a:lnTo>
                    <a:pt x="139" y="754"/>
                  </a:lnTo>
                  <a:lnTo>
                    <a:pt x="139" y="766"/>
                  </a:lnTo>
                  <a:lnTo>
                    <a:pt x="136" y="766"/>
                  </a:lnTo>
                  <a:lnTo>
                    <a:pt x="134" y="769"/>
                  </a:lnTo>
                  <a:lnTo>
                    <a:pt x="134" y="781"/>
                  </a:lnTo>
                  <a:lnTo>
                    <a:pt x="144" y="786"/>
                  </a:lnTo>
                  <a:lnTo>
                    <a:pt x="148" y="800"/>
                  </a:lnTo>
                  <a:lnTo>
                    <a:pt x="146" y="805"/>
                  </a:lnTo>
                  <a:lnTo>
                    <a:pt x="144" y="817"/>
                  </a:lnTo>
                  <a:lnTo>
                    <a:pt x="139" y="836"/>
                  </a:lnTo>
                  <a:lnTo>
                    <a:pt x="134" y="843"/>
                  </a:lnTo>
                  <a:lnTo>
                    <a:pt x="134" y="851"/>
                  </a:lnTo>
                  <a:lnTo>
                    <a:pt x="144" y="860"/>
                  </a:lnTo>
                  <a:lnTo>
                    <a:pt x="158" y="872"/>
                  </a:lnTo>
                  <a:lnTo>
                    <a:pt x="172" y="872"/>
                  </a:lnTo>
                  <a:lnTo>
                    <a:pt x="211" y="889"/>
                  </a:lnTo>
                  <a:lnTo>
                    <a:pt x="223" y="891"/>
                  </a:lnTo>
                  <a:lnTo>
                    <a:pt x="237" y="903"/>
                  </a:lnTo>
                  <a:lnTo>
                    <a:pt x="247" y="925"/>
                  </a:lnTo>
                  <a:lnTo>
                    <a:pt x="261" y="940"/>
                  </a:lnTo>
                  <a:lnTo>
                    <a:pt x="273" y="944"/>
                  </a:lnTo>
                  <a:lnTo>
                    <a:pt x="295" y="947"/>
                  </a:lnTo>
                  <a:lnTo>
                    <a:pt x="302" y="956"/>
                  </a:lnTo>
                  <a:lnTo>
                    <a:pt x="302" y="961"/>
                  </a:lnTo>
                  <a:lnTo>
                    <a:pt x="305" y="968"/>
                  </a:lnTo>
                  <a:lnTo>
                    <a:pt x="302" y="978"/>
                  </a:lnTo>
                  <a:lnTo>
                    <a:pt x="307" y="985"/>
                  </a:lnTo>
                  <a:lnTo>
                    <a:pt x="321" y="985"/>
                  </a:lnTo>
                  <a:lnTo>
                    <a:pt x="341" y="1004"/>
                  </a:lnTo>
                  <a:lnTo>
                    <a:pt x="350" y="1019"/>
                  </a:lnTo>
                  <a:lnTo>
                    <a:pt x="360" y="1028"/>
                  </a:lnTo>
                  <a:lnTo>
                    <a:pt x="379" y="1067"/>
                  </a:lnTo>
                  <a:lnTo>
                    <a:pt x="379" y="1101"/>
                  </a:lnTo>
                  <a:lnTo>
                    <a:pt x="379" y="1105"/>
                  </a:lnTo>
                  <a:lnTo>
                    <a:pt x="381" y="1115"/>
                  </a:lnTo>
                  <a:lnTo>
                    <a:pt x="384" y="1115"/>
                  </a:lnTo>
                  <a:lnTo>
                    <a:pt x="386" y="1117"/>
                  </a:lnTo>
                  <a:lnTo>
                    <a:pt x="384" y="1117"/>
                  </a:lnTo>
                  <a:lnTo>
                    <a:pt x="381" y="1125"/>
                  </a:lnTo>
                  <a:lnTo>
                    <a:pt x="384" y="1134"/>
                  </a:lnTo>
                  <a:lnTo>
                    <a:pt x="386" y="1137"/>
                  </a:lnTo>
                  <a:lnTo>
                    <a:pt x="593" y="1158"/>
                  </a:lnTo>
                  <a:lnTo>
                    <a:pt x="607" y="1161"/>
                  </a:lnTo>
                  <a:lnTo>
                    <a:pt x="610" y="1161"/>
                  </a:lnTo>
                  <a:lnTo>
                    <a:pt x="619" y="1153"/>
                  </a:lnTo>
                  <a:lnTo>
                    <a:pt x="619" y="1146"/>
                  </a:lnTo>
                  <a:lnTo>
                    <a:pt x="624" y="1141"/>
                  </a:lnTo>
                  <a:lnTo>
                    <a:pt x="622" y="1137"/>
                  </a:lnTo>
                  <a:lnTo>
                    <a:pt x="610" y="1127"/>
                  </a:lnTo>
                  <a:lnTo>
                    <a:pt x="607" y="1120"/>
                  </a:lnTo>
                  <a:lnTo>
                    <a:pt x="610" y="1108"/>
                  </a:lnTo>
                  <a:lnTo>
                    <a:pt x="612" y="1101"/>
                  </a:lnTo>
                  <a:lnTo>
                    <a:pt x="610" y="1093"/>
                  </a:lnTo>
                  <a:lnTo>
                    <a:pt x="610" y="1089"/>
                  </a:lnTo>
                  <a:lnTo>
                    <a:pt x="619" y="1089"/>
                  </a:lnTo>
                  <a:lnTo>
                    <a:pt x="636" y="1067"/>
                  </a:lnTo>
                  <a:lnTo>
                    <a:pt x="643" y="1036"/>
                  </a:lnTo>
                  <a:lnTo>
                    <a:pt x="653" y="1024"/>
                  </a:lnTo>
                  <a:lnTo>
                    <a:pt x="665" y="1021"/>
                  </a:lnTo>
                  <a:lnTo>
                    <a:pt x="674" y="1012"/>
                  </a:lnTo>
                  <a:lnTo>
                    <a:pt x="679" y="1014"/>
                  </a:lnTo>
                  <a:lnTo>
                    <a:pt x="679" y="1009"/>
                  </a:lnTo>
                  <a:lnTo>
                    <a:pt x="679" y="100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24" name="Freeform 28">
              <a:extLst>
                <a:ext uri="{FF2B5EF4-FFF2-40B4-BE49-F238E27FC236}">
                  <a16:creationId xmlns:a16="http://schemas.microsoft.com/office/drawing/2014/main" id="{21DA4111-B2EC-D805-4791-35ED086A4FBA}"/>
                </a:ext>
              </a:extLst>
            </p:cNvPr>
            <p:cNvSpPr>
              <a:spLocks/>
            </p:cNvSpPr>
            <p:nvPr/>
          </p:nvSpPr>
          <p:spPr bwMode="auto">
            <a:xfrm>
              <a:off x="2618212" y="2282704"/>
              <a:ext cx="1087438" cy="903287"/>
            </a:xfrm>
            <a:custGeom>
              <a:avLst/>
              <a:gdLst>
                <a:gd name="T0" fmla="*/ 613 w 685"/>
                <a:gd name="T1" fmla="*/ 353 h 569"/>
                <a:gd name="T2" fmla="*/ 610 w 685"/>
                <a:gd name="T3" fmla="*/ 367 h 569"/>
                <a:gd name="T4" fmla="*/ 557 w 685"/>
                <a:gd name="T5" fmla="*/ 569 h 569"/>
                <a:gd name="T6" fmla="*/ 10 w 685"/>
                <a:gd name="T7" fmla="*/ 430 h 569"/>
                <a:gd name="T8" fmla="*/ 0 w 685"/>
                <a:gd name="T9" fmla="*/ 401 h 569"/>
                <a:gd name="T10" fmla="*/ 5 w 685"/>
                <a:gd name="T11" fmla="*/ 382 h 569"/>
                <a:gd name="T12" fmla="*/ 7 w 685"/>
                <a:gd name="T13" fmla="*/ 331 h 569"/>
                <a:gd name="T14" fmla="*/ 19 w 685"/>
                <a:gd name="T15" fmla="*/ 322 h 569"/>
                <a:gd name="T16" fmla="*/ 27 w 685"/>
                <a:gd name="T17" fmla="*/ 305 h 569"/>
                <a:gd name="T18" fmla="*/ 34 w 685"/>
                <a:gd name="T19" fmla="*/ 286 h 569"/>
                <a:gd name="T20" fmla="*/ 58 w 685"/>
                <a:gd name="T21" fmla="*/ 259 h 569"/>
                <a:gd name="T22" fmla="*/ 84 w 685"/>
                <a:gd name="T23" fmla="*/ 204 h 569"/>
                <a:gd name="T24" fmla="*/ 118 w 685"/>
                <a:gd name="T25" fmla="*/ 120 h 569"/>
                <a:gd name="T26" fmla="*/ 147 w 685"/>
                <a:gd name="T27" fmla="*/ 36 h 569"/>
                <a:gd name="T28" fmla="*/ 154 w 685"/>
                <a:gd name="T29" fmla="*/ 7 h 569"/>
                <a:gd name="T30" fmla="*/ 161 w 685"/>
                <a:gd name="T31" fmla="*/ 0 h 569"/>
                <a:gd name="T32" fmla="*/ 176 w 685"/>
                <a:gd name="T33" fmla="*/ 0 h 569"/>
                <a:gd name="T34" fmla="*/ 195 w 685"/>
                <a:gd name="T35" fmla="*/ 12 h 569"/>
                <a:gd name="T36" fmla="*/ 209 w 685"/>
                <a:gd name="T37" fmla="*/ 16 h 569"/>
                <a:gd name="T38" fmla="*/ 228 w 685"/>
                <a:gd name="T39" fmla="*/ 45 h 569"/>
                <a:gd name="T40" fmla="*/ 224 w 685"/>
                <a:gd name="T41" fmla="*/ 79 h 569"/>
                <a:gd name="T42" fmla="*/ 250 w 685"/>
                <a:gd name="T43" fmla="*/ 98 h 569"/>
                <a:gd name="T44" fmla="*/ 293 w 685"/>
                <a:gd name="T45" fmla="*/ 98 h 569"/>
                <a:gd name="T46" fmla="*/ 336 w 685"/>
                <a:gd name="T47" fmla="*/ 108 h 569"/>
                <a:gd name="T48" fmla="*/ 377 w 685"/>
                <a:gd name="T49" fmla="*/ 113 h 569"/>
                <a:gd name="T50" fmla="*/ 392 w 685"/>
                <a:gd name="T51" fmla="*/ 120 h 569"/>
                <a:gd name="T52" fmla="*/ 420 w 685"/>
                <a:gd name="T53" fmla="*/ 122 h 569"/>
                <a:gd name="T54" fmla="*/ 440 w 685"/>
                <a:gd name="T55" fmla="*/ 117 h 569"/>
                <a:gd name="T56" fmla="*/ 459 w 685"/>
                <a:gd name="T57" fmla="*/ 117 h 569"/>
                <a:gd name="T58" fmla="*/ 473 w 685"/>
                <a:gd name="T59" fmla="*/ 120 h 569"/>
                <a:gd name="T60" fmla="*/ 490 w 685"/>
                <a:gd name="T61" fmla="*/ 122 h 569"/>
                <a:gd name="T62" fmla="*/ 509 w 685"/>
                <a:gd name="T63" fmla="*/ 117 h 569"/>
                <a:gd name="T64" fmla="*/ 661 w 685"/>
                <a:gd name="T65" fmla="*/ 163 h 569"/>
                <a:gd name="T66" fmla="*/ 673 w 685"/>
                <a:gd name="T67" fmla="*/ 173 h 569"/>
                <a:gd name="T68" fmla="*/ 685 w 685"/>
                <a:gd name="T69" fmla="*/ 194 h 569"/>
                <a:gd name="T70" fmla="*/ 639 w 685"/>
                <a:gd name="T71" fmla="*/ 259 h 569"/>
                <a:gd name="T72" fmla="*/ 632 w 685"/>
                <a:gd name="T73" fmla="*/ 274 h 569"/>
                <a:gd name="T74" fmla="*/ 601 w 685"/>
                <a:gd name="T75" fmla="*/ 310 h 569"/>
                <a:gd name="T76" fmla="*/ 601 w 685"/>
                <a:gd name="T77" fmla="*/ 329 h 569"/>
                <a:gd name="T78" fmla="*/ 615 w 685"/>
                <a:gd name="T79" fmla="*/ 348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5" h="569">
                  <a:moveTo>
                    <a:pt x="615" y="348"/>
                  </a:moveTo>
                  <a:lnTo>
                    <a:pt x="613" y="353"/>
                  </a:lnTo>
                  <a:lnTo>
                    <a:pt x="610" y="355"/>
                  </a:lnTo>
                  <a:lnTo>
                    <a:pt x="610" y="367"/>
                  </a:lnTo>
                  <a:lnTo>
                    <a:pt x="598" y="379"/>
                  </a:lnTo>
                  <a:lnTo>
                    <a:pt x="557" y="569"/>
                  </a:lnTo>
                  <a:lnTo>
                    <a:pt x="327" y="516"/>
                  </a:lnTo>
                  <a:lnTo>
                    <a:pt x="10" y="430"/>
                  </a:lnTo>
                  <a:lnTo>
                    <a:pt x="5" y="425"/>
                  </a:lnTo>
                  <a:lnTo>
                    <a:pt x="0" y="401"/>
                  </a:lnTo>
                  <a:lnTo>
                    <a:pt x="5" y="391"/>
                  </a:lnTo>
                  <a:lnTo>
                    <a:pt x="5" y="382"/>
                  </a:lnTo>
                  <a:lnTo>
                    <a:pt x="10" y="365"/>
                  </a:lnTo>
                  <a:lnTo>
                    <a:pt x="7" y="331"/>
                  </a:lnTo>
                  <a:lnTo>
                    <a:pt x="12" y="324"/>
                  </a:lnTo>
                  <a:lnTo>
                    <a:pt x="19" y="322"/>
                  </a:lnTo>
                  <a:lnTo>
                    <a:pt x="24" y="314"/>
                  </a:lnTo>
                  <a:lnTo>
                    <a:pt x="27" y="305"/>
                  </a:lnTo>
                  <a:lnTo>
                    <a:pt x="31" y="300"/>
                  </a:lnTo>
                  <a:lnTo>
                    <a:pt x="34" y="286"/>
                  </a:lnTo>
                  <a:lnTo>
                    <a:pt x="36" y="283"/>
                  </a:lnTo>
                  <a:lnTo>
                    <a:pt x="58" y="259"/>
                  </a:lnTo>
                  <a:lnTo>
                    <a:pt x="67" y="238"/>
                  </a:lnTo>
                  <a:lnTo>
                    <a:pt x="84" y="204"/>
                  </a:lnTo>
                  <a:lnTo>
                    <a:pt x="103" y="144"/>
                  </a:lnTo>
                  <a:lnTo>
                    <a:pt x="118" y="120"/>
                  </a:lnTo>
                  <a:lnTo>
                    <a:pt x="130" y="81"/>
                  </a:lnTo>
                  <a:lnTo>
                    <a:pt x="147" y="36"/>
                  </a:lnTo>
                  <a:lnTo>
                    <a:pt x="152" y="19"/>
                  </a:lnTo>
                  <a:lnTo>
                    <a:pt x="154" y="7"/>
                  </a:lnTo>
                  <a:lnTo>
                    <a:pt x="154" y="2"/>
                  </a:lnTo>
                  <a:lnTo>
                    <a:pt x="161" y="0"/>
                  </a:lnTo>
                  <a:lnTo>
                    <a:pt x="171" y="2"/>
                  </a:lnTo>
                  <a:lnTo>
                    <a:pt x="176" y="0"/>
                  </a:lnTo>
                  <a:lnTo>
                    <a:pt x="188" y="7"/>
                  </a:lnTo>
                  <a:lnTo>
                    <a:pt x="195" y="12"/>
                  </a:lnTo>
                  <a:lnTo>
                    <a:pt x="197" y="16"/>
                  </a:lnTo>
                  <a:lnTo>
                    <a:pt x="209" y="16"/>
                  </a:lnTo>
                  <a:lnTo>
                    <a:pt x="226" y="28"/>
                  </a:lnTo>
                  <a:lnTo>
                    <a:pt x="228" y="45"/>
                  </a:lnTo>
                  <a:lnTo>
                    <a:pt x="226" y="50"/>
                  </a:lnTo>
                  <a:lnTo>
                    <a:pt x="224" y="79"/>
                  </a:lnTo>
                  <a:lnTo>
                    <a:pt x="228" y="86"/>
                  </a:lnTo>
                  <a:lnTo>
                    <a:pt x="250" y="98"/>
                  </a:lnTo>
                  <a:lnTo>
                    <a:pt x="276" y="101"/>
                  </a:lnTo>
                  <a:lnTo>
                    <a:pt x="293" y="98"/>
                  </a:lnTo>
                  <a:lnTo>
                    <a:pt x="308" y="101"/>
                  </a:lnTo>
                  <a:lnTo>
                    <a:pt x="336" y="108"/>
                  </a:lnTo>
                  <a:lnTo>
                    <a:pt x="341" y="117"/>
                  </a:lnTo>
                  <a:lnTo>
                    <a:pt x="377" y="113"/>
                  </a:lnTo>
                  <a:lnTo>
                    <a:pt x="387" y="117"/>
                  </a:lnTo>
                  <a:lnTo>
                    <a:pt x="392" y="120"/>
                  </a:lnTo>
                  <a:lnTo>
                    <a:pt x="411" y="122"/>
                  </a:lnTo>
                  <a:lnTo>
                    <a:pt x="420" y="122"/>
                  </a:lnTo>
                  <a:lnTo>
                    <a:pt x="430" y="117"/>
                  </a:lnTo>
                  <a:lnTo>
                    <a:pt x="440" y="117"/>
                  </a:lnTo>
                  <a:lnTo>
                    <a:pt x="452" y="120"/>
                  </a:lnTo>
                  <a:lnTo>
                    <a:pt x="459" y="117"/>
                  </a:lnTo>
                  <a:lnTo>
                    <a:pt x="466" y="117"/>
                  </a:lnTo>
                  <a:lnTo>
                    <a:pt x="473" y="120"/>
                  </a:lnTo>
                  <a:lnTo>
                    <a:pt x="483" y="120"/>
                  </a:lnTo>
                  <a:lnTo>
                    <a:pt x="490" y="122"/>
                  </a:lnTo>
                  <a:lnTo>
                    <a:pt x="497" y="122"/>
                  </a:lnTo>
                  <a:lnTo>
                    <a:pt x="509" y="117"/>
                  </a:lnTo>
                  <a:lnTo>
                    <a:pt x="658" y="153"/>
                  </a:lnTo>
                  <a:lnTo>
                    <a:pt x="661" y="163"/>
                  </a:lnTo>
                  <a:lnTo>
                    <a:pt x="668" y="173"/>
                  </a:lnTo>
                  <a:lnTo>
                    <a:pt x="673" y="173"/>
                  </a:lnTo>
                  <a:lnTo>
                    <a:pt x="682" y="180"/>
                  </a:lnTo>
                  <a:lnTo>
                    <a:pt x="685" y="194"/>
                  </a:lnTo>
                  <a:lnTo>
                    <a:pt x="646" y="252"/>
                  </a:lnTo>
                  <a:lnTo>
                    <a:pt x="639" y="259"/>
                  </a:lnTo>
                  <a:lnTo>
                    <a:pt x="639" y="266"/>
                  </a:lnTo>
                  <a:lnTo>
                    <a:pt x="632" y="274"/>
                  </a:lnTo>
                  <a:lnTo>
                    <a:pt x="620" y="281"/>
                  </a:lnTo>
                  <a:lnTo>
                    <a:pt x="601" y="310"/>
                  </a:lnTo>
                  <a:lnTo>
                    <a:pt x="598" y="322"/>
                  </a:lnTo>
                  <a:lnTo>
                    <a:pt x="601" y="329"/>
                  </a:lnTo>
                  <a:lnTo>
                    <a:pt x="613" y="334"/>
                  </a:lnTo>
                  <a:lnTo>
                    <a:pt x="615" y="348"/>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25" name="Freeform 30">
              <a:extLst>
                <a:ext uri="{FF2B5EF4-FFF2-40B4-BE49-F238E27FC236}">
                  <a16:creationId xmlns:a16="http://schemas.microsoft.com/office/drawing/2014/main" id="{96B95F1D-DCE7-44E2-A881-30A7D23FAA47}"/>
                </a:ext>
              </a:extLst>
            </p:cNvPr>
            <p:cNvSpPr>
              <a:spLocks/>
            </p:cNvSpPr>
            <p:nvPr/>
          </p:nvSpPr>
          <p:spPr bwMode="auto">
            <a:xfrm>
              <a:off x="7018762" y="3881316"/>
              <a:ext cx="990600" cy="506412"/>
            </a:xfrm>
            <a:custGeom>
              <a:avLst/>
              <a:gdLst>
                <a:gd name="T0" fmla="*/ 124 w 624"/>
                <a:gd name="T1" fmla="*/ 310 h 319"/>
                <a:gd name="T2" fmla="*/ 120 w 624"/>
                <a:gd name="T3" fmla="*/ 293 h 319"/>
                <a:gd name="T4" fmla="*/ 141 w 624"/>
                <a:gd name="T5" fmla="*/ 295 h 319"/>
                <a:gd name="T6" fmla="*/ 501 w 624"/>
                <a:gd name="T7" fmla="*/ 257 h 319"/>
                <a:gd name="T8" fmla="*/ 538 w 624"/>
                <a:gd name="T9" fmla="*/ 238 h 319"/>
                <a:gd name="T10" fmla="*/ 557 w 624"/>
                <a:gd name="T11" fmla="*/ 218 h 319"/>
                <a:gd name="T12" fmla="*/ 559 w 624"/>
                <a:gd name="T13" fmla="*/ 206 h 319"/>
                <a:gd name="T14" fmla="*/ 569 w 624"/>
                <a:gd name="T15" fmla="*/ 192 h 319"/>
                <a:gd name="T16" fmla="*/ 622 w 624"/>
                <a:gd name="T17" fmla="*/ 146 h 319"/>
                <a:gd name="T18" fmla="*/ 617 w 624"/>
                <a:gd name="T19" fmla="*/ 139 h 319"/>
                <a:gd name="T20" fmla="*/ 610 w 624"/>
                <a:gd name="T21" fmla="*/ 134 h 319"/>
                <a:gd name="T22" fmla="*/ 598 w 624"/>
                <a:gd name="T23" fmla="*/ 127 h 319"/>
                <a:gd name="T24" fmla="*/ 593 w 624"/>
                <a:gd name="T25" fmla="*/ 125 h 319"/>
                <a:gd name="T26" fmla="*/ 564 w 624"/>
                <a:gd name="T27" fmla="*/ 86 h 319"/>
                <a:gd name="T28" fmla="*/ 562 w 624"/>
                <a:gd name="T29" fmla="*/ 74 h 319"/>
                <a:gd name="T30" fmla="*/ 559 w 624"/>
                <a:gd name="T31" fmla="*/ 50 h 319"/>
                <a:gd name="T32" fmla="*/ 547 w 624"/>
                <a:gd name="T33" fmla="*/ 40 h 319"/>
                <a:gd name="T34" fmla="*/ 530 w 624"/>
                <a:gd name="T35" fmla="*/ 26 h 319"/>
                <a:gd name="T36" fmla="*/ 516 w 624"/>
                <a:gd name="T37" fmla="*/ 26 h 319"/>
                <a:gd name="T38" fmla="*/ 506 w 624"/>
                <a:gd name="T39" fmla="*/ 33 h 319"/>
                <a:gd name="T40" fmla="*/ 492 w 624"/>
                <a:gd name="T41" fmla="*/ 38 h 319"/>
                <a:gd name="T42" fmla="*/ 473 w 624"/>
                <a:gd name="T43" fmla="*/ 33 h 319"/>
                <a:gd name="T44" fmla="*/ 449 w 624"/>
                <a:gd name="T45" fmla="*/ 31 h 319"/>
                <a:gd name="T46" fmla="*/ 417 w 624"/>
                <a:gd name="T47" fmla="*/ 26 h 319"/>
                <a:gd name="T48" fmla="*/ 396 w 624"/>
                <a:gd name="T49" fmla="*/ 0 h 319"/>
                <a:gd name="T50" fmla="*/ 381 w 624"/>
                <a:gd name="T51" fmla="*/ 4 h 319"/>
                <a:gd name="T52" fmla="*/ 365 w 624"/>
                <a:gd name="T53" fmla="*/ 0 h 319"/>
                <a:gd name="T54" fmla="*/ 362 w 624"/>
                <a:gd name="T55" fmla="*/ 14 h 319"/>
                <a:gd name="T56" fmla="*/ 365 w 624"/>
                <a:gd name="T57" fmla="*/ 38 h 319"/>
                <a:gd name="T58" fmla="*/ 343 w 624"/>
                <a:gd name="T59" fmla="*/ 50 h 319"/>
                <a:gd name="T60" fmla="*/ 321 w 624"/>
                <a:gd name="T61" fmla="*/ 52 h 319"/>
                <a:gd name="T62" fmla="*/ 288 w 624"/>
                <a:gd name="T63" fmla="*/ 110 h 319"/>
                <a:gd name="T64" fmla="*/ 261 w 624"/>
                <a:gd name="T65" fmla="*/ 132 h 319"/>
                <a:gd name="T66" fmla="*/ 247 w 624"/>
                <a:gd name="T67" fmla="*/ 120 h 319"/>
                <a:gd name="T68" fmla="*/ 235 w 624"/>
                <a:gd name="T69" fmla="*/ 149 h 319"/>
                <a:gd name="T70" fmla="*/ 221 w 624"/>
                <a:gd name="T71" fmla="*/ 149 h 319"/>
                <a:gd name="T72" fmla="*/ 199 w 624"/>
                <a:gd name="T73" fmla="*/ 146 h 319"/>
                <a:gd name="T74" fmla="*/ 189 w 624"/>
                <a:gd name="T75" fmla="*/ 163 h 319"/>
                <a:gd name="T76" fmla="*/ 160 w 624"/>
                <a:gd name="T77" fmla="*/ 151 h 319"/>
                <a:gd name="T78" fmla="*/ 124 w 624"/>
                <a:gd name="T79" fmla="*/ 156 h 319"/>
                <a:gd name="T80" fmla="*/ 124 w 624"/>
                <a:gd name="T81" fmla="*/ 168 h 319"/>
                <a:gd name="T82" fmla="*/ 110 w 624"/>
                <a:gd name="T83" fmla="*/ 170 h 319"/>
                <a:gd name="T84" fmla="*/ 112 w 624"/>
                <a:gd name="T85" fmla="*/ 170 h 319"/>
                <a:gd name="T86" fmla="*/ 108 w 624"/>
                <a:gd name="T87" fmla="*/ 185 h 319"/>
                <a:gd name="T88" fmla="*/ 103 w 624"/>
                <a:gd name="T89" fmla="*/ 189 h 319"/>
                <a:gd name="T90" fmla="*/ 110 w 624"/>
                <a:gd name="T91" fmla="*/ 204 h 319"/>
                <a:gd name="T92" fmla="*/ 76 w 624"/>
                <a:gd name="T93" fmla="*/ 214 h 319"/>
                <a:gd name="T94" fmla="*/ 84 w 624"/>
                <a:gd name="T95" fmla="*/ 247 h 319"/>
                <a:gd name="T96" fmla="*/ 62 w 624"/>
                <a:gd name="T97" fmla="*/ 245 h 319"/>
                <a:gd name="T98" fmla="*/ 36 w 624"/>
                <a:gd name="T99" fmla="*/ 238 h 319"/>
                <a:gd name="T100" fmla="*/ 21 w 624"/>
                <a:gd name="T101" fmla="*/ 262 h 319"/>
                <a:gd name="T102" fmla="*/ 26 w 624"/>
                <a:gd name="T103" fmla="*/ 264 h 319"/>
                <a:gd name="T104" fmla="*/ 33 w 624"/>
                <a:gd name="T105" fmla="*/ 278 h 319"/>
                <a:gd name="T106" fmla="*/ 19 w 624"/>
                <a:gd name="T107" fmla="*/ 310 h 319"/>
                <a:gd name="T108" fmla="*/ 4 w 624"/>
                <a:gd name="T109" fmla="*/ 312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4" h="319">
                  <a:moveTo>
                    <a:pt x="0" y="319"/>
                  </a:moveTo>
                  <a:lnTo>
                    <a:pt x="124" y="310"/>
                  </a:lnTo>
                  <a:lnTo>
                    <a:pt x="124" y="298"/>
                  </a:lnTo>
                  <a:lnTo>
                    <a:pt x="120" y="293"/>
                  </a:lnTo>
                  <a:lnTo>
                    <a:pt x="134" y="290"/>
                  </a:lnTo>
                  <a:lnTo>
                    <a:pt x="141" y="295"/>
                  </a:lnTo>
                  <a:lnTo>
                    <a:pt x="492" y="262"/>
                  </a:lnTo>
                  <a:lnTo>
                    <a:pt x="501" y="257"/>
                  </a:lnTo>
                  <a:lnTo>
                    <a:pt x="506" y="252"/>
                  </a:lnTo>
                  <a:lnTo>
                    <a:pt x="538" y="238"/>
                  </a:lnTo>
                  <a:lnTo>
                    <a:pt x="540" y="230"/>
                  </a:lnTo>
                  <a:lnTo>
                    <a:pt x="557" y="218"/>
                  </a:lnTo>
                  <a:lnTo>
                    <a:pt x="557" y="211"/>
                  </a:lnTo>
                  <a:lnTo>
                    <a:pt x="559" y="206"/>
                  </a:lnTo>
                  <a:lnTo>
                    <a:pt x="569" y="201"/>
                  </a:lnTo>
                  <a:lnTo>
                    <a:pt x="569" y="192"/>
                  </a:lnTo>
                  <a:lnTo>
                    <a:pt x="578" y="185"/>
                  </a:lnTo>
                  <a:lnTo>
                    <a:pt x="622" y="146"/>
                  </a:lnTo>
                  <a:lnTo>
                    <a:pt x="624" y="139"/>
                  </a:lnTo>
                  <a:lnTo>
                    <a:pt x="617" y="139"/>
                  </a:lnTo>
                  <a:lnTo>
                    <a:pt x="612" y="134"/>
                  </a:lnTo>
                  <a:lnTo>
                    <a:pt x="610" y="134"/>
                  </a:lnTo>
                  <a:lnTo>
                    <a:pt x="607" y="132"/>
                  </a:lnTo>
                  <a:lnTo>
                    <a:pt x="598" y="127"/>
                  </a:lnTo>
                  <a:lnTo>
                    <a:pt x="595" y="127"/>
                  </a:lnTo>
                  <a:lnTo>
                    <a:pt x="593" y="125"/>
                  </a:lnTo>
                  <a:lnTo>
                    <a:pt x="581" y="108"/>
                  </a:lnTo>
                  <a:lnTo>
                    <a:pt x="564" y="86"/>
                  </a:lnTo>
                  <a:lnTo>
                    <a:pt x="562" y="81"/>
                  </a:lnTo>
                  <a:lnTo>
                    <a:pt x="562" y="74"/>
                  </a:lnTo>
                  <a:lnTo>
                    <a:pt x="562" y="64"/>
                  </a:lnTo>
                  <a:lnTo>
                    <a:pt x="559" y="50"/>
                  </a:lnTo>
                  <a:lnTo>
                    <a:pt x="557" y="48"/>
                  </a:lnTo>
                  <a:lnTo>
                    <a:pt x="547" y="40"/>
                  </a:lnTo>
                  <a:lnTo>
                    <a:pt x="538" y="38"/>
                  </a:lnTo>
                  <a:lnTo>
                    <a:pt x="530" y="26"/>
                  </a:lnTo>
                  <a:lnTo>
                    <a:pt x="526" y="19"/>
                  </a:lnTo>
                  <a:lnTo>
                    <a:pt x="516" y="26"/>
                  </a:lnTo>
                  <a:lnTo>
                    <a:pt x="513" y="31"/>
                  </a:lnTo>
                  <a:lnTo>
                    <a:pt x="506" y="33"/>
                  </a:lnTo>
                  <a:lnTo>
                    <a:pt x="506" y="36"/>
                  </a:lnTo>
                  <a:lnTo>
                    <a:pt x="492" y="38"/>
                  </a:lnTo>
                  <a:lnTo>
                    <a:pt x="477" y="33"/>
                  </a:lnTo>
                  <a:lnTo>
                    <a:pt x="473" y="33"/>
                  </a:lnTo>
                  <a:lnTo>
                    <a:pt x="465" y="43"/>
                  </a:lnTo>
                  <a:lnTo>
                    <a:pt x="449" y="31"/>
                  </a:lnTo>
                  <a:lnTo>
                    <a:pt x="429" y="31"/>
                  </a:lnTo>
                  <a:lnTo>
                    <a:pt x="417" y="26"/>
                  </a:lnTo>
                  <a:lnTo>
                    <a:pt x="413" y="12"/>
                  </a:lnTo>
                  <a:lnTo>
                    <a:pt x="396" y="0"/>
                  </a:lnTo>
                  <a:lnTo>
                    <a:pt x="386" y="4"/>
                  </a:lnTo>
                  <a:lnTo>
                    <a:pt x="381" y="4"/>
                  </a:lnTo>
                  <a:lnTo>
                    <a:pt x="372" y="0"/>
                  </a:lnTo>
                  <a:lnTo>
                    <a:pt x="365" y="0"/>
                  </a:lnTo>
                  <a:lnTo>
                    <a:pt x="362" y="7"/>
                  </a:lnTo>
                  <a:lnTo>
                    <a:pt x="362" y="14"/>
                  </a:lnTo>
                  <a:lnTo>
                    <a:pt x="367" y="31"/>
                  </a:lnTo>
                  <a:lnTo>
                    <a:pt x="365" y="38"/>
                  </a:lnTo>
                  <a:lnTo>
                    <a:pt x="355" y="40"/>
                  </a:lnTo>
                  <a:lnTo>
                    <a:pt x="343" y="50"/>
                  </a:lnTo>
                  <a:lnTo>
                    <a:pt x="329" y="48"/>
                  </a:lnTo>
                  <a:lnTo>
                    <a:pt x="321" y="52"/>
                  </a:lnTo>
                  <a:lnTo>
                    <a:pt x="321" y="67"/>
                  </a:lnTo>
                  <a:lnTo>
                    <a:pt x="288" y="110"/>
                  </a:lnTo>
                  <a:lnTo>
                    <a:pt x="283" y="132"/>
                  </a:lnTo>
                  <a:lnTo>
                    <a:pt x="261" y="132"/>
                  </a:lnTo>
                  <a:lnTo>
                    <a:pt x="252" y="120"/>
                  </a:lnTo>
                  <a:lnTo>
                    <a:pt x="247" y="120"/>
                  </a:lnTo>
                  <a:lnTo>
                    <a:pt x="242" y="127"/>
                  </a:lnTo>
                  <a:lnTo>
                    <a:pt x="235" y="149"/>
                  </a:lnTo>
                  <a:lnTo>
                    <a:pt x="228" y="153"/>
                  </a:lnTo>
                  <a:lnTo>
                    <a:pt x="221" y="149"/>
                  </a:lnTo>
                  <a:lnTo>
                    <a:pt x="213" y="141"/>
                  </a:lnTo>
                  <a:lnTo>
                    <a:pt x="199" y="146"/>
                  </a:lnTo>
                  <a:lnTo>
                    <a:pt x="194" y="163"/>
                  </a:lnTo>
                  <a:lnTo>
                    <a:pt x="189" y="163"/>
                  </a:lnTo>
                  <a:lnTo>
                    <a:pt x="187" y="161"/>
                  </a:lnTo>
                  <a:lnTo>
                    <a:pt x="160" y="151"/>
                  </a:lnTo>
                  <a:lnTo>
                    <a:pt x="141" y="158"/>
                  </a:lnTo>
                  <a:lnTo>
                    <a:pt x="124" y="156"/>
                  </a:lnTo>
                  <a:lnTo>
                    <a:pt x="122" y="163"/>
                  </a:lnTo>
                  <a:lnTo>
                    <a:pt x="124" y="168"/>
                  </a:lnTo>
                  <a:lnTo>
                    <a:pt x="117" y="170"/>
                  </a:lnTo>
                  <a:lnTo>
                    <a:pt x="110" y="170"/>
                  </a:lnTo>
                  <a:lnTo>
                    <a:pt x="110" y="170"/>
                  </a:lnTo>
                  <a:lnTo>
                    <a:pt x="112" y="170"/>
                  </a:lnTo>
                  <a:lnTo>
                    <a:pt x="108" y="175"/>
                  </a:lnTo>
                  <a:lnTo>
                    <a:pt x="108" y="185"/>
                  </a:lnTo>
                  <a:lnTo>
                    <a:pt x="103" y="187"/>
                  </a:lnTo>
                  <a:lnTo>
                    <a:pt x="103" y="189"/>
                  </a:lnTo>
                  <a:lnTo>
                    <a:pt x="112" y="201"/>
                  </a:lnTo>
                  <a:lnTo>
                    <a:pt x="110" y="204"/>
                  </a:lnTo>
                  <a:lnTo>
                    <a:pt x="84" y="211"/>
                  </a:lnTo>
                  <a:lnTo>
                    <a:pt x="76" y="214"/>
                  </a:lnTo>
                  <a:lnTo>
                    <a:pt x="79" y="226"/>
                  </a:lnTo>
                  <a:lnTo>
                    <a:pt x="84" y="247"/>
                  </a:lnTo>
                  <a:lnTo>
                    <a:pt x="72" y="252"/>
                  </a:lnTo>
                  <a:lnTo>
                    <a:pt x="62" y="245"/>
                  </a:lnTo>
                  <a:lnTo>
                    <a:pt x="50" y="240"/>
                  </a:lnTo>
                  <a:lnTo>
                    <a:pt x="36" y="238"/>
                  </a:lnTo>
                  <a:lnTo>
                    <a:pt x="26" y="242"/>
                  </a:lnTo>
                  <a:lnTo>
                    <a:pt x="21" y="262"/>
                  </a:lnTo>
                  <a:lnTo>
                    <a:pt x="24" y="264"/>
                  </a:lnTo>
                  <a:lnTo>
                    <a:pt x="26" y="264"/>
                  </a:lnTo>
                  <a:lnTo>
                    <a:pt x="31" y="269"/>
                  </a:lnTo>
                  <a:lnTo>
                    <a:pt x="33" y="278"/>
                  </a:lnTo>
                  <a:lnTo>
                    <a:pt x="24" y="305"/>
                  </a:lnTo>
                  <a:lnTo>
                    <a:pt x="19" y="310"/>
                  </a:lnTo>
                  <a:lnTo>
                    <a:pt x="16" y="307"/>
                  </a:lnTo>
                  <a:lnTo>
                    <a:pt x="4" y="312"/>
                  </a:lnTo>
                  <a:lnTo>
                    <a:pt x="0" y="319"/>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26" name="Freeform 31">
              <a:extLst>
                <a:ext uri="{FF2B5EF4-FFF2-40B4-BE49-F238E27FC236}">
                  <a16:creationId xmlns:a16="http://schemas.microsoft.com/office/drawing/2014/main" id="{0B24271E-758D-E012-C2D7-3AC2C79A90EE}"/>
                </a:ext>
              </a:extLst>
            </p:cNvPr>
            <p:cNvSpPr>
              <a:spLocks/>
            </p:cNvSpPr>
            <p:nvPr/>
          </p:nvSpPr>
          <p:spPr bwMode="auto">
            <a:xfrm>
              <a:off x="9088862" y="2095379"/>
              <a:ext cx="495300" cy="793750"/>
            </a:xfrm>
            <a:custGeom>
              <a:avLst/>
              <a:gdLst>
                <a:gd name="T0" fmla="*/ 60 w 312"/>
                <a:gd name="T1" fmla="*/ 449 h 500"/>
                <a:gd name="T2" fmla="*/ 60 w 312"/>
                <a:gd name="T3" fmla="*/ 461 h 500"/>
                <a:gd name="T4" fmla="*/ 76 w 312"/>
                <a:gd name="T5" fmla="*/ 476 h 500"/>
                <a:gd name="T6" fmla="*/ 81 w 312"/>
                <a:gd name="T7" fmla="*/ 483 h 500"/>
                <a:gd name="T8" fmla="*/ 91 w 312"/>
                <a:gd name="T9" fmla="*/ 500 h 500"/>
                <a:gd name="T10" fmla="*/ 93 w 312"/>
                <a:gd name="T11" fmla="*/ 485 h 500"/>
                <a:gd name="T12" fmla="*/ 103 w 312"/>
                <a:gd name="T13" fmla="*/ 459 h 500"/>
                <a:gd name="T14" fmla="*/ 115 w 312"/>
                <a:gd name="T15" fmla="*/ 432 h 500"/>
                <a:gd name="T16" fmla="*/ 110 w 312"/>
                <a:gd name="T17" fmla="*/ 425 h 500"/>
                <a:gd name="T18" fmla="*/ 127 w 312"/>
                <a:gd name="T19" fmla="*/ 394 h 500"/>
                <a:gd name="T20" fmla="*/ 134 w 312"/>
                <a:gd name="T21" fmla="*/ 406 h 500"/>
                <a:gd name="T22" fmla="*/ 139 w 312"/>
                <a:gd name="T23" fmla="*/ 406 h 500"/>
                <a:gd name="T24" fmla="*/ 141 w 312"/>
                <a:gd name="T25" fmla="*/ 392 h 500"/>
                <a:gd name="T26" fmla="*/ 163 w 312"/>
                <a:gd name="T27" fmla="*/ 382 h 500"/>
                <a:gd name="T28" fmla="*/ 165 w 312"/>
                <a:gd name="T29" fmla="*/ 372 h 500"/>
                <a:gd name="T30" fmla="*/ 177 w 312"/>
                <a:gd name="T31" fmla="*/ 370 h 500"/>
                <a:gd name="T32" fmla="*/ 185 w 312"/>
                <a:gd name="T33" fmla="*/ 353 h 500"/>
                <a:gd name="T34" fmla="*/ 192 w 312"/>
                <a:gd name="T35" fmla="*/ 331 h 500"/>
                <a:gd name="T36" fmla="*/ 197 w 312"/>
                <a:gd name="T37" fmla="*/ 324 h 500"/>
                <a:gd name="T38" fmla="*/ 213 w 312"/>
                <a:gd name="T39" fmla="*/ 324 h 500"/>
                <a:gd name="T40" fmla="*/ 221 w 312"/>
                <a:gd name="T41" fmla="*/ 307 h 500"/>
                <a:gd name="T42" fmla="*/ 230 w 312"/>
                <a:gd name="T43" fmla="*/ 295 h 500"/>
                <a:gd name="T44" fmla="*/ 252 w 312"/>
                <a:gd name="T45" fmla="*/ 305 h 500"/>
                <a:gd name="T46" fmla="*/ 273 w 312"/>
                <a:gd name="T47" fmla="*/ 279 h 500"/>
                <a:gd name="T48" fmla="*/ 293 w 312"/>
                <a:gd name="T49" fmla="*/ 257 h 500"/>
                <a:gd name="T50" fmla="*/ 300 w 312"/>
                <a:gd name="T51" fmla="*/ 255 h 500"/>
                <a:gd name="T52" fmla="*/ 312 w 312"/>
                <a:gd name="T53" fmla="*/ 240 h 500"/>
                <a:gd name="T54" fmla="*/ 302 w 312"/>
                <a:gd name="T55" fmla="*/ 231 h 500"/>
                <a:gd name="T56" fmla="*/ 297 w 312"/>
                <a:gd name="T57" fmla="*/ 231 h 500"/>
                <a:gd name="T58" fmla="*/ 302 w 312"/>
                <a:gd name="T59" fmla="*/ 221 h 500"/>
                <a:gd name="T60" fmla="*/ 297 w 312"/>
                <a:gd name="T61" fmla="*/ 202 h 500"/>
                <a:gd name="T62" fmla="*/ 283 w 312"/>
                <a:gd name="T63" fmla="*/ 199 h 500"/>
                <a:gd name="T64" fmla="*/ 273 w 312"/>
                <a:gd name="T65" fmla="*/ 204 h 500"/>
                <a:gd name="T66" fmla="*/ 259 w 312"/>
                <a:gd name="T67" fmla="*/ 173 h 500"/>
                <a:gd name="T68" fmla="*/ 261 w 312"/>
                <a:gd name="T69" fmla="*/ 166 h 500"/>
                <a:gd name="T70" fmla="*/ 252 w 312"/>
                <a:gd name="T71" fmla="*/ 163 h 500"/>
                <a:gd name="T72" fmla="*/ 240 w 312"/>
                <a:gd name="T73" fmla="*/ 161 h 500"/>
                <a:gd name="T74" fmla="*/ 228 w 312"/>
                <a:gd name="T75" fmla="*/ 158 h 500"/>
                <a:gd name="T76" fmla="*/ 223 w 312"/>
                <a:gd name="T77" fmla="*/ 137 h 500"/>
                <a:gd name="T78" fmla="*/ 153 w 312"/>
                <a:gd name="T79" fmla="*/ 0 h 500"/>
                <a:gd name="T80" fmla="*/ 136 w 312"/>
                <a:gd name="T81" fmla="*/ 0 h 500"/>
                <a:gd name="T82" fmla="*/ 132 w 312"/>
                <a:gd name="T83" fmla="*/ 9 h 500"/>
                <a:gd name="T84" fmla="*/ 115 w 312"/>
                <a:gd name="T85" fmla="*/ 17 h 500"/>
                <a:gd name="T86" fmla="*/ 93 w 312"/>
                <a:gd name="T87" fmla="*/ 31 h 500"/>
                <a:gd name="T88" fmla="*/ 88 w 312"/>
                <a:gd name="T89" fmla="*/ 12 h 500"/>
                <a:gd name="T90" fmla="*/ 79 w 312"/>
                <a:gd name="T91" fmla="*/ 7 h 500"/>
                <a:gd name="T92" fmla="*/ 40 w 312"/>
                <a:gd name="T93" fmla="*/ 103 h 500"/>
                <a:gd name="T94" fmla="*/ 43 w 312"/>
                <a:gd name="T95" fmla="*/ 122 h 500"/>
                <a:gd name="T96" fmla="*/ 40 w 312"/>
                <a:gd name="T97" fmla="*/ 139 h 500"/>
                <a:gd name="T98" fmla="*/ 33 w 312"/>
                <a:gd name="T99" fmla="*/ 151 h 500"/>
                <a:gd name="T100" fmla="*/ 38 w 312"/>
                <a:gd name="T101" fmla="*/ 202 h 500"/>
                <a:gd name="T102" fmla="*/ 24 w 312"/>
                <a:gd name="T103" fmla="*/ 228 h 500"/>
                <a:gd name="T104" fmla="*/ 28 w 312"/>
                <a:gd name="T105" fmla="*/ 247 h 500"/>
                <a:gd name="T106" fmla="*/ 19 w 312"/>
                <a:gd name="T107" fmla="*/ 250 h 500"/>
                <a:gd name="T108" fmla="*/ 19 w 312"/>
                <a:gd name="T109" fmla="*/ 264 h 500"/>
                <a:gd name="T110" fmla="*/ 7 w 312"/>
                <a:gd name="T111" fmla="*/ 2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500">
                  <a:moveTo>
                    <a:pt x="0" y="269"/>
                  </a:moveTo>
                  <a:lnTo>
                    <a:pt x="60" y="449"/>
                  </a:lnTo>
                  <a:lnTo>
                    <a:pt x="62" y="452"/>
                  </a:lnTo>
                  <a:lnTo>
                    <a:pt x="60" y="461"/>
                  </a:lnTo>
                  <a:lnTo>
                    <a:pt x="62" y="464"/>
                  </a:lnTo>
                  <a:lnTo>
                    <a:pt x="76" y="476"/>
                  </a:lnTo>
                  <a:lnTo>
                    <a:pt x="79" y="476"/>
                  </a:lnTo>
                  <a:lnTo>
                    <a:pt x="81" y="483"/>
                  </a:lnTo>
                  <a:lnTo>
                    <a:pt x="81" y="485"/>
                  </a:lnTo>
                  <a:lnTo>
                    <a:pt x="91" y="500"/>
                  </a:lnTo>
                  <a:lnTo>
                    <a:pt x="91" y="497"/>
                  </a:lnTo>
                  <a:lnTo>
                    <a:pt x="93" y="485"/>
                  </a:lnTo>
                  <a:lnTo>
                    <a:pt x="96" y="473"/>
                  </a:lnTo>
                  <a:lnTo>
                    <a:pt x="103" y="459"/>
                  </a:lnTo>
                  <a:lnTo>
                    <a:pt x="105" y="440"/>
                  </a:lnTo>
                  <a:lnTo>
                    <a:pt x="115" y="432"/>
                  </a:lnTo>
                  <a:lnTo>
                    <a:pt x="115" y="428"/>
                  </a:lnTo>
                  <a:lnTo>
                    <a:pt x="110" y="425"/>
                  </a:lnTo>
                  <a:lnTo>
                    <a:pt x="108" y="413"/>
                  </a:lnTo>
                  <a:lnTo>
                    <a:pt x="127" y="394"/>
                  </a:lnTo>
                  <a:lnTo>
                    <a:pt x="129" y="396"/>
                  </a:lnTo>
                  <a:lnTo>
                    <a:pt x="134" y="406"/>
                  </a:lnTo>
                  <a:lnTo>
                    <a:pt x="136" y="408"/>
                  </a:lnTo>
                  <a:lnTo>
                    <a:pt x="139" y="406"/>
                  </a:lnTo>
                  <a:lnTo>
                    <a:pt x="139" y="396"/>
                  </a:lnTo>
                  <a:lnTo>
                    <a:pt x="141" y="392"/>
                  </a:lnTo>
                  <a:lnTo>
                    <a:pt x="156" y="389"/>
                  </a:lnTo>
                  <a:lnTo>
                    <a:pt x="163" y="382"/>
                  </a:lnTo>
                  <a:lnTo>
                    <a:pt x="163" y="375"/>
                  </a:lnTo>
                  <a:lnTo>
                    <a:pt x="165" y="372"/>
                  </a:lnTo>
                  <a:lnTo>
                    <a:pt x="172" y="372"/>
                  </a:lnTo>
                  <a:lnTo>
                    <a:pt x="177" y="370"/>
                  </a:lnTo>
                  <a:lnTo>
                    <a:pt x="180" y="365"/>
                  </a:lnTo>
                  <a:lnTo>
                    <a:pt x="185" y="353"/>
                  </a:lnTo>
                  <a:lnTo>
                    <a:pt x="182" y="341"/>
                  </a:lnTo>
                  <a:lnTo>
                    <a:pt x="192" y="331"/>
                  </a:lnTo>
                  <a:lnTo>
                    <a:pt x="192" y="324"/>
                  </a:lnTo>
                  <a:lnTo>
                    <a:pt x="197" y="324"/>
                  </a:lnTo>
                  <a:lnTo>
                    <a:pt x="209" y="327"/>
                  </a:lnTo>
                  <a:lnTo>
                    <a:pt x="213" y="324"/>
                  </a:lnTo>
                  <a:lnTo>
                    <a:pt x="216" y="317"/>
                  </a:lnTo>
                  <a:lnTo>
                    <a:pt x="221" y="307"/>
                  </a:lnTo>
                  <a:lnTo>
                    <a:pt x="225" y="307"/>
                  </a:lnTo>
                  <a:lnTo>
                    <a:pt x="230" y="295"/>
                  </a:lnTo>
                  <a:lnTo>
                    <a:pt x="242" y="295"/>
                  </a:lnTo>
                  <a:lnTo>
                    <a:pt x="252" y="305"/>
                  </a:lnTo>
                  <a:lnTo>
                    <a:pt x="264" y="283"/>
                  </a:lnTo>
                  <a:lnTo>
                    <a:pt x="273" y="279"/>
                  </a:lnTo>
                  <a:lnTo>
                    <a:pt x="288" y="264"/>
                  </a:lnTo>
                  <a:lnTo>
                    <a:pt x="293" y="257"/>
                  </a:lnTo>
                  <a:lnTo>
                    <a:pt x="295" y="255"/>
                  </a:lnTo>
                  <a:lnTo>
                    <a:pt x="300" y="255"/>
                  </a:lnTo>
                  <a:lnTo>
                    <a:pt x="307" y="250"/>
                  </a:lnTo>
                  <a:lnTo>
                    <a:pt x="312" y="240"/>
                  </a:lnTo>
                  <a:lnTo>
                    <a:pt x="309" y="235"/>
                  </a:lnTo>
                  <a:lnTo>
                    <a:pt x="302" y="231"/>
                  </a:lnTo>
                  <a:lnTo>
                    <a:pt x="302" y="233"/>
                  </a:lnTo>
                  <a:lnTo>
                    <a:pt x="297" y="231"/>
                  </a:lnTo>
                  <a:lnTo>
                    <a:pt x="300" y="223"/>
                  </a:lnTo>
                  <a:lnTo>
                    <a:pt x="302" y="221"/>
                  </a:lnTo>
                  <a:lnTo>
                    <a:pt x="302" y="216"/>
                  </a:lnTo>
                  <a:lnTo>
                    <a:pt x="297" y="202"/>
                  </a:lnTo>
                  <a:lnTo>
                    <a:pt x="288" y="197"/>
                  </a:lnTo>
                  <a:lnTo>
                    <a:pt x="283" y="199"/>
                  </a:lnTo>
                  <a:lnTo>
                    <a:pt x="281" y="202"/>
                  </a:lnTo>
                  <a:lnTo>
                    <a:pt x="273" y="204"/>
                  </a:lnTo>
                  <a:lnTo>
                    <a:pt x="266" y="202"/>
                  </a:lnTo>
                  <a:lnTo>
                    <a:pt x="259" y="173"/>
                  </a:lnTo>
                  <a:lnTo>
                    <a:pt x="261" y="170"/>
                  </a:lnTo>
                  <a:lnTo>
                    <a:pt x="261" y="166"/>
                  </a:lnTo>
                  <a:lnTo>
                    <a:pt x="259" y="163"/>
                  </a:lnTo>
                  <a:lnTo>
                    <a:pt x="252" y="163"/>
                  </a:lnTo>
                  <a:lnTo>
                    <a:pt x="249" y="166"/>
                  </a:lnTo>
                  <a:lnTo>
                    <a:pt x="240" y="161"/>
                  </a:lnTo>
                  <a:lnTo>
                    <a:pt x="233" y="161"/>
                  </a:lnTo>
                  <a:lnTo>
                    <a:pt x="228" y="158"/>
                  </a:lnTo>
                  <a:lnTo>
                    <a:pt x="223" y="142"/>
                  </a:lnTo>
                  <a:lnTo>
                    <a:pt x="223" y="137"/>
                  </a:lnTo>
                  <a:lnTo>
                    <a:pt x="187" y="21"/>
                  </a:lnTo>
                  <a:lnTo>
                    <a:pt x="153" y="0"/>
                  </a:lnTo>
                  <a:lnTo>
                    <a:pt x="144" y="0"/>
                  </a:lnTo>
                  <a:lnTo>
                    <a:pt x="136" y="0"/>
                  </a:lnTo>
                  <a:lnTo>
                    <a:pt x="134" y="5"/>
                  </a:lnTo>
                  <a:lnTo>
                    <a:pt x="132" y="9"/>
                  </a:lnTo>
                  <a:lnTo>
                    <a:pt x="127" y="9"/>
                  </a:lnTo>
                  <a:lnTo>
                    <a:pt x="115" y="17"/>
                  </a:lnTo>
                  <a:lnTo>
                    <a:pt x="98" y="29"/>
                  </a:lnTo>
                  <a:lnTo>
                    <a:pt x="93" y="31"/>
                  </a:lnTo>
                  <a:lnTo>
                    <a:pt x="86" y="24"/>
                  </a:lnTo>
                  <a:lnTo>
                    <a:pt x="88" y="12"/>
                  </a:lnTo>
                  <a:lnTo>
                    <a:pt x="86" y="7"/>
                  </a:lnTo>
                  <a:lnTo>
                    <a:pt x="79" y="7"/>
                  </a:lnTo>
                  <a:lnTo>
                    <a:pt x="67" y="12"/>
                  </a:lnTo>
                  <a:lnTo>
                    <a:pt x="40" y="103"/>
                  </a:lnTo>
                  <a:lnTo>
                    <a:pt x="38" y="115"/>
                  </a:lnTo>
                  <a:lnTo>
                    <a:pt x="43" y="122"/>
                  </a:lnTo>
                  <a:lnTo>
                    <a:pt x="45" y="132"/>
                  </a:lnTo>
                  <a:lnTo>
                    <a:pt x="40" y="139"/>
                  </a:lnTo>
                  <a:lnTo>
                    <a:pt x="38" y="144"/>
                  </a:lnTo>
                  <a:lnTo>
                    <a:pt x="33" y="151"/>
                  </a:lnTo>
                  <a:lnTo>
                    <a:pt x="43" y="190"/>
                  </a:lnTo>
                  <a:lnTo>
                    <a:pt x="38" y="202"/>
                  </a:lnTo>
                  <a:lnTo>
                    <a:pt x="38" y="211"/>
                  </a:lnTo>
                  <a:lnTo>
                    <a:pt x="24" y="228"/>
                  </a:lnTo>
                  <a:lnTo>
                    <a:pt x="24" y="235"/>
                  </a:lnTo>
                  <a:lnTo>
                    <a:pt x="28" y="247"/>
                  </a:lnTo>
                  <a:lnTo>
                    <a:pt x="26" y="250"/>
                  </a:lnTo>
                  <a:lnTo>
                    <a:pt x="19" y="250"/>
                  </a:lnTo>
                  <a:lnTo>
                    <a:pt x="21" y="259"/>
                  </a:lnTo>
                  <a:lnTo>
                    <a:pt x="19" y="264"/>
                  </a:lnTo>
                  <a:lnTo>
                    <a:pt x="14" y="264"/>
                  </a:lnTo>
                  <a:lnTo>
                    <a:pt x="7" y="262"/>
                  </a:lnTo>
                  <a:lnTo>
                    <a:pt x="0" y="269"/>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27" name="Freeform 32">
              <a:extLst>
                <a:ext uri="{FF2B5EF4-FFF2-40B4-BE49-F238E27FC236}">
                  <a16:creationId xmlns:a16="http://schemas.microsoft.com/office/drawing/2014/main" id="{6F2FB5C8-9F0B-C526-4EDC-A5E643F02CC4}"/>
                </a:ext>
              </a:extLst>
            </p:cNvPr>
            <p:cNvSpPr>
              <a:spLocks/>
            </p:cNvSpPr>
            <p:nvPr/>
          </p:nvSpPr>
          <p:spPr bwMode="auto">
            <a:xfrm>
              <a:off x="8074449" y="3190754"/>
              <a:ext cx="792163" cy="511175"/>
            </a:xfrm>
            <a:custGeom>
              <a:avLst/>
              <a:gdLst>
                <a:gd name="T0" fmla="*/ 125 w 499"/>
                <a:gd name="T1" fmla="*/ 305 h 322"/>
                <a:gd name="T2" fmla="*/ 348 w 499"/>
                <a:gd name="T3" fmla="*/ 262 h 322"/>
                <a:gd name="T4" fmla="*/ 420 w 499"/>
                <a:gd name="T5" fmla="*/ 250 h 322"/>
                <a:gd name="T6" fmla="*/ 420 w 499"/>
                <a:gd name="T7" fmla="*/ 247 h 322"/>
                <a:gd name="T8" fmla="*/ 425 w 499"/>
                <a:gd name="T9" fmla="*/ 247 h 322"/>
                <a:gd name="T10" fmla="*/ 425 w 499"/>
                <a:gd name="T11" fmla="*/ 240 h 322"/>
                <a:gd name="T12" fmla="*/ 432 w 499"/>
                <a:gd name="T13" fmla="*/ 233 h 322"/>
                <a:gd name="T14" fmla="*/ 442 w 499"/>
                <a:gd name="T15" fmla="*/ 230 h 322"/>
                <a:gd name="T16" fmla="*/ 449 w 499"/>
                <a:gd name="T17" fmla="*/ 233 h 322"/>
                <a:gd name="T18" fmla="*/ 468 w 499"/>
                <a:gd name="T19" fmla="*/ 218 h 322"/>
                <a:gd name="T20" fmla="*/ 470 w 499"/>
                <a:gd name="T21" fmla="*/ 206 h 322"/>
                <a:gd name="T22" fmla="*/ 485 w 499"/>
                <a:gd name="T23" fmla="*/ 194 h 322"/>
                <a:gd name="T24" fmla="*/ 497 w 499"/>
                <a:gd name="T25" fmla="*/ 187 h 322"/>
                <a:gd name="T26" fmla="*/ 499 w 499"/>
                <a:gd name="T27" fmla="*/ 185 h 322"/>
                <a:gd name="T28" fmla="*/ 487 w 499"/>
                <a:gd name="T29" fmla="*/ 175 h 322"/>
                <a:gd name="T30" fmla="*/ 482 w 499"/>
                <a:gd name="T31" fmla="*/ 170 h 322"/>
                <a:gd name="T32" fmla="*/ 475 w 499"/>
                <a:gd name="T33" fmla="*/ 168 h 322"/>
                <a:gd name="T34" fmla="*/ 473 w 499"/>
                <a:gd name="T35" fmla="*/ 165 h 322"/>
                <a:gd name="T36" fmla="*/ 466 w 499"/>
                <a:gd name="T37" fmla="*/ 161 h 322"/>
                <a:gd name="T38" fmla="*/ 461 w 499"/>
                <a:gd name="T39" fmla="*/ 149 h 322"/>
                <a:gd name="T40" fmla="*/ 451 w 499"/>
                <a:gd name="T41" fmla="*/ 149 h 322"/>
                <a:gd name="T42" fmla="*/ 449 w 499"/>
                <a:gd name="T43" fmla="*/ 146 h 322"/>
                <a:gd name="T44" fmla="*/ 449 w 499"/>
                <a:gd name="T45" fmla="*/ 127 h 322"/>
                <a:gd name="T46" fmla="*/ 454 w 499"/>
                <a:gd name="T47" fmla="*/ 122 h 322"/>
                <a:gd name="T48" fmla="*/ 451 w 499"/>
                <a:gd name="T49" fmla="*/ 113 h 322"/>
                <a:gd name="T50" fmla="*/ 446 w 499"/>
                <a:gd name="T51" fmla="*/ 105 h 322"/>
                <a:gd name="T52" fmla="*/ 446 w 499"/>
                <a:gd name="T53" fmla="*/ 103 h 322"/>
                <a:gd name="T54" fmla="*/ 446 w 499"/>
                <a:gd name="T55" fmla="*/ 98 h 322"/>
                <a:gd name="T56" fmla="*/ 456 w 499"/>
                <a:gd name="T57" fmla="*/ 89 h 322"/>
                <a:gd name="T58" fmla="*/ 461 w 499"/>
                <a:gd name="T59" fmla="*/ 74 h 322"/>
                <a:gd name="T60" fmla="*/ 461 w 499"/>
                <a:gd name="T61" fmla="*/ 69 h 322"/>
                <a:gd name="T62" fmla="*/ 466 w 499"/>
                <a:gd name="T63" fmla="*/ 60 h 322"/>
                <a:gd name="T64" fmla="*/ 470 w 499"/>
                <a:gd name="T65" fmla="*/ 57 h 322"/>
                <a:gd name="T66" fmla="*/ 463 w 499"/>
                <a:gd name="T67" fmla="*/ 52 h 322"/>
                <a:gd name="T68" fmla="*/ 444 w 499"/>
                <a:gd name="T69" fmla="*/ 50 h 322"/>
                <a:gd name="T70" fmla="*/ 442 w 499"/>
                <a:gd name="T71" fmla="*/ 48 h 322"/>
                <a:gd name="T72" fmla="*/ 439 w 499"/>
                <a:gd name="T73" fmla="*/ 45 h 322"/>
                <a:gd name="T74" fmla="*/ 437 w 499"/>
                <a:gd name="T75" fmla="*/ 36 h 322"/>
                <a:gd name="T76" fmla="*/ 425 w 499"/>
                <a:gd name="T77" fmla="*/ 16 h 322"/>
                <a:gd name="T78" fmla="*/ 420 w 499"/>
                <a:gd name="T79" fmla="*/ 14 h 322"/>
                <a:gd name="T80" fmla="*/ 418 w 499"/>
                <a:gd name="T81" fmla="*/ 12 h 322"/>
                <a:gd name="T82" fmla="*/ 415 w 499"/>
                <a:gd name="T83" fmla="*/ 12 h 322"/>
                <a:gd name="T84" fmla="*/ 413 w 499"/>
                <a:gd name="T85" fmla="*/ 9 h 322"/>
                <a:gd name="T86" fmla="*/ 410 w 499"/>
                <a:gd name="T87" fmla="*/ 4 h 322"/>
                <a:gd name="T88" fmla="*/ 403 w 499"/>
                <a:gd name="T89" fmla="*/ 0 h 322"/>
                <a:gd name="T90" fmla="*/ 60 w 499"/>
                <a:gd name="T91" fmla="*/ 69 h 322"/>
                <a:gd name="T92" fmla="*/ 53 w 499"/>
                <a:gd name="T93" fmla="*/ 40 h 322"/>
                <a:gd name="T94" fmla="*/ 36 w 499"/>
                <a:gd name="T95" fmla="*/ 57 h 322"/>
                <a:gd name="T96" fmla="*/ 31 w 499"/>
                <a:gd name="T97" fmla="*/ 60 h 322"/>
                <a:gd name="T98" fmla="*/ 29 w 499"/>
                <a:gd name="T99" fmla="*/ 57 h 322"/>
                <a:gd name="T100" fmla="*/ 26 w 499"/>
                <a:gd name="T101" fmla="*/ 57 h 322"/>
                <a:gd name="T102" fmla="*/ 21 w 499"/>
                <a:gd name="T103" fmla="*/ 67 h 322"/>
                <a:gd name="T104" fmla="*/ 7 w 499"/>
                <a:gd name="T105" fmla="*/ 81 h 322"/>
                <a:gd name="T106" fmla="*/ 0 w 499"/>
                <a:gd name="T107" fmla="*/ 86 h 322"/>
                <a:gd name="T108" fmla="*/ 26 w 499"/>
                <a:gd name="T109" fmla="*/ 226 h 322"/>
                <a:gd name="T110" fmla="*/ 41 w 499"/>
                <a:gd name="T111" fmla="*/ 322 h 322"/>
                <a:gd name="T112" fmla="*/ 125 w 499"/>
                <a:gd name="T113" fmla="*/ 30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9" h="322">
                  <a:moveTo>
                    <a:pt x="125" y="305"/>
                  </a:moveTo>
                  <a:lnTo>
                    <a:pt x="348" y="262"/>
                  </a:lnTo>
                  <a:lnTo>
                    <a:pt x="420" y="250"/>
                  </a:lnTo>
                  <a:lnTo>
                    <a:pt x="420" y="247"/>
                  </a:lnTo>
                  <a:lnTo>
                    <a:pt x="425" y="247"/>
                  </a:lnTo>
                  <a:lnTo>
                    <a:pt x="425" y="240"/>
                  </a:lnTo>
                  <a:lnTo>
                    <a:pt x="432" y="233"/>
                  </a:lnTo>
                  <a:lnTo>
                    <a:pt x="442" y="230"/>
                  </a:lnTo>
                  <a:lnTo>
                    <a:pt x="449" y="233"/>
                  </a:lnTo>
                  <a:lnTo>
                    <a:pt x="468" y="218"/>
                  </a:lnTo>
                  <a:lnTo>
                    <a:pt x="470" y="206"/>
                  </a:lnTo>
                  <a:lnTo>
                    <a:pt x="485" y="194"/>
                  </a:lnTo>
                  <a:lnTo>
                    <a:pt x="497" y="187"/>
                  </a:lnTo>
                  <a:lnTo>
                    <a:pt x="499" y="185"/>
                  </a:lnTo>
                  <a:lnTo>
                    <a:pt x="487" y="175"/>
                  </a:lnTo>
                  <a:lnTo>
                    <a:pt x="482" y="170"/>
                  </a:lnTo>
                  <a:lnTo>
                    <a:pt x="475" y="168"/>
                  </a:lnTo>
                  <a:lnTo>
                    <a:pt x="473" y="165"/>
                  </a:lnTo>
                  <a:lnTo>
                    <a:pt x="466" y="161"/>
                  </a:lnTo>
                  <a:lnTo>
                    <a:pt x="461" y="149"/>
                  </a:lnTo>
                  <a:lnTo>
                    <a:pt x="451" y="149"/>
                  </a:lnTo>
                  <a:lnTo>
                    <a:pt x="449" y="146"/>
                  </a:lnTo>
                  <a:lnTo>
                    <a:pt x="449" y="127"/>
                  </a:lnTo>
                  <a:lnTo>
                    <a:pt x="454" y="122"/>
                  </a:lnTo>
                  <a:lnTo>
                    <a:pt x="451" y="113"/>
                  </a:lnTo>
                  <a:lnTo>
                    <a:pt x="446" y="105"/>
                  </a:lnTo>
                  <a:lnTo>
                    <a:pt x="446" y="103"/>
                  </a:lnTo>
                  <a:lnTo>
                    <a:pt x="446" y="98"/>
                  </a:lnTo>
                  <a:lnTo>
                    <a:pt x="456" y="89"/>
                  </a:lnTo>
                  <a:lnTo>
                    <a:pt x="461" y="74"/>
                  </a:lnTo>
                  <a:lnTo>
                    <a:pt x="461" y="69"/>
                  </a:lnTo>
                  <a:lnTo>
                    <a:pt x="466" y="60"/>
                  </a:lnTo>
                  <a:lnTo>
                    <a:pt x="470" y="57"/>
                  </a:lnTo>
                  <a:lnTo>
                    <a:pt x="463" y="52"/>
                  </a:lnTo>
                  <a:lnTo>
                    <a:pt x="444" y="50"/>
                  </a:lnTo>
                  <a:lnTo>
                    <a:pt x="442" y="48"/>
                  </a:lnTo>
                  <a:lnTo>
                    <a:pt x="439" y="45"/>
                  </a:lnTo>
                  <a:lnTo>
                    <a:pt x="437" y="36"/>
                  </a:lnTo>
                  <a:lnTo>
                    <a:pt x="425" y="16"/>
                  </a:lnTo>
                  <a:lnTo>
                    <a:pt x="420" y="14"/>
                  </a:lnTo>
                  <a:lnTo>
                    <a:pt x="418" y="12"/>
                  </a:lnTo>
                  <a:lnTo>
                    <a:pt x="415" y="12"/>
                  </a:lnTo>
                  <a:lnTo>
                    <a:pt x="413" y="9"/>
                  </a:lnTo>
                  <a:lnTo>
                    <a:pt x="410" y="4"/>
                  </a:lnTo>
                  <a:lnTo>
                    <a:pt x="403" y="0"/>
                  </a:lnTo>
                  <a:lnTo>
                    <a:pt x="60" y="69"/>
                  </a:lnTo>
                  <a:lnTo>
                    <a:pt x="53" y="40"/>
                  </a:lnTo>
                  <a:lnTo>
                    <a:pt x="36" y="57"/>
                  </a:lnTo>
                  <a:lnTo>
                    <a:pt x="31" y="60"/>
                  </a:lnTo>
                  <a:lnTo>
                    <a:pt x="29" y="57"/>
                  </a:lnTo>
                  <a:lnTo>
                    <a:pt x="26" y="57"/>
                  </a:lnTo>
                  <a:lnTo>
                    <a:pt x="21" y="67"/>
                  </a:lnTo>
                  <a:lnTo>
                    <a:pt x="7" y="81"/>
                  </a:lnTo>
                  <a:lnTo>
                    <a:pt x="0" y="86"/>
                  </a:lnTo>
                  <a:lnTo>
                    <a:pt x="26" y="226"/>
                  </a:lnTo>
                  <a:lnTo>
                    <a:pt x="41" y="322"/>
                  </a:lnTo>
                  <a:lnTo>
                    <a:pt x="125" y="305"/>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28" name="Freeform 33">
              <a:extLst>
                <a:ext uri="{FF2B5EF4-FFF2-40B4-BE49-F238E27FC236}">
                  <a16:creationId xmlns:a16="http://schemas.microsoft.com/office/drawing/2014/main" id="{E00BBC1A-F9D6-EFBF-1EAC-8C6D4DA6CA25}"/>
                </a:ext>
              </a:extLst>
            </p:cNvPr>
            <p:cNvSpPr>
              <a:spLocks/>
            </p:cNvSpPr>
            <p:nvPr/>
          </p:nvSpPr>
          <p:spPr bwMode="auto">
            <a:xfrm>
              <a:off x="7285462" y="2743079"/>
              <a:ext cx="525463" cy="722312"/>
            </a:xfrm>
            <a:custGeom>
              <a:avLst/>
              <a:gdLst>
                <a:gd name="T0" fmla="*/ 165 w 331"/>
                <a:gd name="T1" fmla="*/ 433 h 455"/>
                <a:gd name="T2" fmla="*/ 269 w 331"/>
                <a:gd name="T3" fmla="*/ 423 h 455"/>
                <a:gd name="T4" fmla="*/ 283 w 331"/>
                <a:gd name="T5" fmla="*/ 395 h 455"/>
                <a:gd name="T6" fmla="*/ 288 w 331"/>
                <a:gd name="T7" fmla="*/ 371 h 455"/>
                <a:gd name="T8" fmla="*/ 305 w 331"/>
                <a:gd name="T9" fmla="*/ 346 h 455"/>
                <a:gd name="T10" fmla="*/ 307 w 331"/>
                <a:gd name="T11" fmla="*/ 330 h 455"/>
                <a:gd name="T12" fmla="*/ 317 w 331"/>
                <a:gd name="T13" fmla="*/ 315 h 455"/>
                <a:gd name="T14" fmla="*/ 321 w 331"/>
                <a:gd name="T15" fmla="*/ 322 h 455"/>
                <a:gd name="T16" fmla="*/ 329 w 331"/>
                <a:gd name="T17" fmla="*/ 318 h 455"/>
                <a:gd name="T18" fmla="*/ 329 w 331"/>
                <a:gd name="T19" fmla="*/ 296 h 455"/>
                <a:gd name="T20" fmla="*/ 324 w 331"/>
                <a:gd name="T21" fmla="*/ 265 h 455"/>
                <a:gd name="T22" fmla="*/ 297 w 331"/>
                <a:gd name="T23" fmla="*/ 178 h 455"/>
                <a:gd name="T24" fmla="*/ 266 w 331"/>
                <a:gd name="T25" fmla="*/ 176 h 455"/>
                <a:gd name="T26" fmla="*/ 228 w 331"/>
                <a:gd name="T27" fmla="*/ 229 h 455"/>
                <a:gd name="T28" fmla="*/ 221 w 331"/>
                <a:gd name="T29" fmla="*/ 226 h 455"/>
                <a:gd name="T30" fmla="*/ 209 w 331"/>
                <a:gd name="T31" fmla="*/ 219 h 455"/>
                <a:gd name="T32" fmla="*/ 206 w 331"/>
                <a:gd name="T33" fmla="*/ 193 h 455"/>
                <a:gd name="T34" fmla="*/ 225 w 331"/>
                <a:gd name="T35" fmla="*/ 176 h 455"/>
                <a:gd name="T36" fmla="*/ 230 w 331"/>
                <a:gd name="T37" fmla="*/ 164 h 455"/>
                <a:gd name="T38" fmla="*/ 237 w 331"/>
                <a:gd name="T39" fmla="*/ 152 h 455"/>
                <a:gd name="T40" fmla="*/ 245 w 331"/>
                <a:gd name="T41" fmla="*/ 111 h 455"/>
                <a:gd name="T42" fmla="*/ 235 w 331"/>
                <a:gd name="T43" fmla="*/ 92 h 455"/>
                <a:gd name="T44" fmla="*/ 223 w 331"/>
                <a:gd name="T45" fmla="*/ 75 h 455"/>
                <a:gd name="T46" fmla="*/ 235 w 331"/>
                <a:gd name="T47" fmla="*/ 65 h 455"/>
                <a:gd name="T48" fmla="*/ 225 w 331"/>
                <a:gd name="T49" fmla="*/ 44 h 455"/>
                <a:gd name="T50" fmla="*/ 189 w 331"/>
                <a:gd name="T51" fmla="*/ 27 h 455"/>
                <a:gd name="T52" fmla="*/ 163 w 331"/>
                <a:gd name="T53" fmla="*/ 17 h 455"/>
                <a:gd name="T54" fmla="*/ 132 w 331"/>
                <a:gd name="T55" fmla="*/ 8 h 455"/>
                <a:gd name="T56" fmla="*/ 113 w 331"/>
                <a:gd name="T57" fmla="*/ 5 h 455"/>
                <a:gd name="T58" fmla="*/ 96 w 331"/>
                <a:gd name="T59" fmla="*/ 24 h 455"/>
                <a:gd name="T60" fmla="*/ 98 w 331"/>
                <a:gd name="T61" fmla="*/ 41 h 455"/>
                <a:gd name="T62" fmla="*/ 103 w 331"/>
                <a:gd name="T63" fmla="*/ 46 h 455"/>
                <a:gd name="T64" fmla="*/ 93 w 331"/>
                <a:gd name="T65" fmla="*/ 51 h 455"/>
                <a:gd name="T66" fmla="*/ 81 w 331"/>
                <a:gd name="T67" fmla="*/ 63 h 455"/>
                <a:gd name="T68" fmla="*/ 79 w 331"/>
                <a:gd name="T69" fmla="*/ 84 h 455"/>
                <a:gd name="T70" fmla="*/ 74 w 331"/>
                <a:gd name="T71" fmla="*/ 109 h 455"/>
                <a:gd name="T72" fmla="*/ 62 w 331"/>
                <a:gd name="T73" fmla="*/ 104 h 455"/>
                <a:gd name="T74" fmla="*/ 62 w 331"/>
                <a:gd name="T75" fmla="*/ 82 h 455"/>
                <a:gd name="T76" fmla="*/ 62 w 331"/>
                <a:gd name="T77" fmla="*/ 75 h 455"/>
                <a:gd name="T78" fmla="*/ 55 w 331"/>
                <a:gd name="T79" fmla="*/ 84 h 455"/>
                <a:gd name="T80" fmla="*/ 48 w 331"/>
                <a:gd name="T81" fmla="*/ 101 h 455"/>
                <a:gd name="T82" fmla="*/ 33 w 331"/>
                <a:gd name="T83" fmla="*/ 109 h 455"/>
                <a:gd name="T84" fmla="*/ 28 w 331"/>
                <a:gd name="T85" fmla="*/ 123 h 455"/>
                <a:gd name="T86" fmla="*/ 19 w 331"/>
                <a:gd name="T87" fmla="*/ 149 h 455"/>
                <a:gd name="T88" fmla="*/ 16 w 331"/>
                <a:gd name="T89" fmla="*/ 181 h 455"/>
                <a:gd name="T90" fmla="*/ 4 w 331"/>
                <a:gd name="T91" fmla="*/ 202 h 455"/>
                <a:gd name="T92" fmla="*/ 12 w 331"/>
                <a:gd name="T93" fmla="*/ 236 h 455"/>
                <a:gd name="T94" fmla="*/ 14 w 331"/>
                <a:gd name="T95" fmla="*/ 262 h 455"/>
                <a:gd name="T96" fmla="*/ 41 w 331"/>
                <a:gd name="T97" fmla="*/ 320 h 455"/>
                <a:gd name="T98" fmla="*/ 45 w 331"/>
                <a:gd name="T99" fmla="*/ 346 h 455"/>
                <a:gd name="T100" fmla="*/ 43 w 331"/>
                <a:gd name="T101" fmla="*/ 354 h 455"/>
                <a:gd name="T102" fmla="*/ 36 w 331"/>
                <a:gd name="T103" fmla="*/ 392 h 455"/>
                <a:gd name="T104" fmla="*/ 16 w 331"/>
                <a:gd name="T105" fmla="*/ 440 h 455"/>
                <a:gd name="T106" fmla="*/ 0 w 331"/>
                <a:gd name="T107"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1" h="455">
                  <a:moveTo>
                    <a:pt x="0" y="455"/>
                  </a:moveTo>
                  <a:lnTo>
                    <a:pt x="165" y="433"/>
                  </a:lnTo>
                  <a:lnTo>
                    <a:pt x="165" y="438"/>
                  </a:lnTo>
                  <a:lnTo>
                    <a:pt x="269" y="423"/>
                  </a:lnTo>
                  <a:lnTo>
                    <a:pt x="271" y="419"/>
                  </a:lnTo>
                  <a:lnTo>
                    <a:pt x="283" y="395"/>
                  </a:lnTo>
                  <a:lnTo>
                    <a:pt x="288" y="387"/>
                  </a:lnTo>
                  <a:lnTo>
                    <a:pt x="288" y="371"/>
                  </a:lnTo>
                  <a:lnTo>
                    <a:pt x="293" y="356"/>
                  </a:lnTo>
                  <a:lnTo>
                    <a:pt x="305" y="346"/>
                  </a:lnTo>
                  <a:lnTo>
                    <a:pt x="305" y="332"/>
                  </a:lnTo>
                  <a:lnTo>
                    <a:pt x="307" y="330"/>
                  </a:lnTo>
                  <a:lnTo>
                    <a:pt x="307" y="322"/>
                  </a:lnTo>
                  <a:lnTo>
                    <a:pt x="317" y="315"/>
                  </a:lnTo>
                  <a:lnTo>
                    <a:pt x="319" y="322"/>
                  </a:lnTo>
                  <a:lnTo>
                    <a:pt x="321" y="322"/>
                  </a:lnTo>
                  <a:lnTo>
                    <a:pt x="326" y="320"/>
                  </a:lnTo>
                  <a:lnTo>
                    <a:pt x="329" y="318"/>
                  </a:lnTo>
                  <a:lnTo>
                    <a:pt x="331" y="310"/>
                  </a:lnTo>
                  <a:lnTo>
                    <a:pt x="329" y="296"/>
                  </a:lnTo>
                  <a:lnTo>
                    <a:pt x="331" y="277"/>
                  </a:lnTo>
                  <a:lnTo>
                    <a:pt x="324" y="265"/>
                  </a:lnTo>
                  <a:lnTo>
                    <a:pt x="321" y="238"/>
                  </a:lnTo>
                  <a:lnTo>
                    <a:pt x="297" y="178"/>
                  </a:lnTo>
                  <a:lnTo>
                    <a:pt x="273" y="171"/>
                  </a:lnTo>
                  <a:lnTo>
                    <a:pt x="266" y="176"/>
                  </a:lnTo>
                  <a:lnTo>
                    <a:pt x="254" y="188"/>
                  </a:lnTo>
                  <a:lnTo>
                    <a:pt x="228" y="229"/>
                  </a:lnTo>
                  <a:lnTo>
                    <a:pt x="223" y="229"/>
                  </a:lnTo>
                  <a:lnTo>
                    <a:pt x="221" y="226"/>
                  </a:lnTo>
                  <a:lnTo>
                    <a:pt x="211" y="221"/>
                  </a:lnTo>
                  <a:lnTo>
                    <a:pt x="209" y="219"/>
                  </a:lnTo>
                  <a:lnTo>
                    <a:pt x="204" y="209"/>
                  </a:lnTo>
                  <a:lnTo>
                    <a:pt x="206" y="193"/>
                  </a:lnTo>
                  <a:lnTo>
                    <a:pt x="211" y="185"/>
                  </a:lnTo>
                  <a:lnTo>
                    <a:pt x="225" y="176"/>
                  </a:lnTo>
                  <a:lnTo>
                    <a:pt x="228" y="169"/>
                  </a:lnTo>
                  <a:lnTo>
                    <a:pt x="230" y="164"/>
                  </a:lnTo>
                  <a:lnTo>
                    <a:pt x="230" y="157"/>
                  </a:lnTo>
                  <a:lnTo>
                    <a:pt x="237" y="152"/>
                  </a:lnTo>
                  <a:lnTo>
                    <a:pt x="245" y="140"/>
                  </a:lnTo>
                  <a:lnTo>
                    <a:pt x="245" y="111"/>
                  </a:lnTo>
                  <a:lnTo>
                    <a:pt x="240" y="99"/>
                  </a:lnTo>
                  <a:lnTo>
                    <a:pt x="235" y="92"/>
                  </a:lnTo>
                  <a:lnTo>
                    <a:pt x="228" y="82"/>
                  </a:lnTo>
                  <a:lnTo>
                    <a:pt x="223" y="75"/>
                  </a:lnTo>
                  <a:lnTo>
                    <a:pt x="225" y="70"/>
                  </a:lnTo>
                  <a:lnTo>
                    <a:pt x="235" y="65"/>
                  </a:lnTo>
                  <a:lnTo>
                    <a:pt x="237" y="63"/>
                  </a:lnTo>
                  <a:lnTo>
                    <a:pt x="225" y="44"/>
                  </a:lnTo>
                  <a:lnTo>
                    <a:pt x="216" y="39"/>
                  </a:lnTo>
                  <a:lnTo>
                    <a:pt x="189" y="27"/>
                  </a:lnTo>
                  <a:lnTo>
                    <a:pt x="168" y="24"/>
                  </a:lnTo>
                  <a:lnTo>
                    <a:pt x="163" y="17"/>
                  </a:lnTo>
                  <a:lnTo>
                    <a:pt x="146" y="12"/>
                  </a:lnTo>
                  <a:lnTo>
                    <a:pt x="132" y="8"/>
                  </a:lnTo>
                  <a:lnTo>
                    <a:pt x="120" y="0"/>
                  </a:lnTo>
                  <a:lnTo>
                    <a:pt x="113" y="5"/>
                  </a:lnTo>
                  <a:lnTo>
                    <a:pt x="105" y="10"/>
                  </a:lnTo>
                  <a:lnTo>
                    <a:pt x="96" y="24"/>
                  </a:lnTo>
                  <a:lnTo>
                    <a:pt x="96" y="36"/>
                  </a:lnTo>
                  <a:lnTo>
                    <a:pt x="98" y="41"/>
                  </a:lnTo>
                  <a:lnTo>
                    <a:pt x="101" y="41"/>
                  </a:lnTo>
                  <a:lnTo>
                    <a:pt x="103" y="46"/>
                  </a:lnTo>
                  <a:lnTo>
                    <a:pt x="101" y="48"/>
                  </a:lnTo>
                  <a:lnTo>
                    <a:pt x="93" y="51"/>
                  </a:lnTo>
                  <a:lnTo>
                    <a:pt x="89" y="56"/>
                  </a:lnTo>
                  <a:lnTo>
                    <a:pt x="81" y="63"/>
                  </a:lnTo>
                  <a:lnTo>
                    <a:pt x="77" y="72"/>
                  </a:lnTo>
                  <a:lnTo>
                    <a:pt x="79" y="84"/>
                  </a:lnTo>
                  <a:lnTo>
                    <a:pt x="79" y="97"/>
                  </a:lnTo>
                  <a:lnTo>
                    <a:pt x="74" y="109"/>
                  </a:lnTo>
                  <a:lnTo>
                    <a:pt x="65" y="113"/>
                  </a:lnTo>
                  <a:lnTo>
                    <a:pt x="62" y="104"/>
                  </a:lnTo>
                  <a:lnTo>
                    <a:pt x="67" y="94"/>
                  </a:lnTo>
                  <a:lnTo>
                    <a:pt x="62" y="82"/>
                  </a:lnTo>
                  <a:lnTo>
                    <a:pt x="65" y="77"/>
                  </a:lnTo>
                  <a:lnTo>
                    <a:pt x="62" y="75"/>
                  </a:lnTo>
                  <a:lnTo>
                    <a:pt x="60" y="77"/>
                  </a:lnTo>
                  <a:lnTo>
                    <a:pt x="55" y="84"/>
                  </a:lnTo>
                  <a:lnTo>
                    <a:pt x="53" y="94"/>
                  </a:lnTo>
                  <a:lnTo>
                    <a:pt x="48" y="101"/>
                  </a:lnTo>
                  <a:lnTo>
                    <a:pt x="43" y="101"/>
                  </a:lnTo>
                  <a:lnTo>
                    <a:pt x="33" y="109"/>
                  </a:lnTo>
                  <a:lnTo>
                    <a:pt x="28" y="118"/>
                  </a:lnTo>
                  <a:lnTo>
                    <a:pt x="28" y="123"/>
                  </a:lnTo>
                  <a:lnTo>
                    <a:pt x="19" y="133"/>
                  </a:lnTo>
                  <a:lnTo>
                    <a:pt x="19" y="149"/>
                  </a:lnTo>
                  <a:lnTo>
                    <a:pt x="19" y="169"/>
                  </a:lnTo>
                  <a:lnTo>
                    <a:pt x="16" y="181"/>
                  </a:lnTo>
                  <a:lnTo>
                    <a:pt x="9" y="195"/>
                  </a:lnTo>
                  <a:lnTo>
                    <a:pt x="4" y="202"/>
                  </a:lnTo>
                  <a:lnTo>
                    <a:pt x="4" y="212"/>
                  </a:lnTo>
                  <a:lnTo>
                    <a:pt x="12" y="236"/>
                  </a:lnTo>
                  <a:lnTo>
                    <a:pt x="9" y="250"/>
                  </a:lnTo>
                  <a:lnTo>
                    <a:pt x="14" y="262"/>
                  </a:lnTo>
                  <a:lnTo>
                    <a:pt x="28" y="294"/>
                  </a:lnTo>
                  <a:lnTo>
                    <a:pt x="41" y="320"/>
                  </a:lnTo>
                  <a:lnTo>
                    <a:pt x="41" y="342"/>
                  </a:lnTo>
                  <a:lnTo>
                    <a:pt x="45" y="346"/>
                  </a:lnTo>
                  <a:lnTo>
                    <a:pt x="45" y="351"/>
                  </a:lnTo>
                  <a:lnTo>
                    <a:pt x="43" y="354"/>
                  </a:lnTo>
                  <a:lnTo>
                    <a:pt x="41" y="375"/>
                  </a:lnTo>
                  <a:lnTo>
                    <a:pt x="36" y="392"/>
                  </a:lnTo>
                  <a:lnTo>
                    <a:pt x="28" y="409"/>
                  </a:lnTo>
                  <a:lnTo>
                    <a:pt x="16" y="440"/>
                  </a:lnTo>
                  <a:lnTo>
                    <a:pt x="4" y="450"/>
                  </a:lnTo>
                  <a:lnTo>
                    <a:pt x="0" y="455"/>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29" name="Freeform 34">
              <a:extLst>
                <a:ext uri="{FF2B5EF4-FFF2-40B4-BE49-F238E27FC236}">
                  <a16:creationId xmlns:a16="http://schemas.microsoft.com/office/drawing/2014/main" id="{5E61009D-2E02-B88D-90F4-71F96DD08579}"/>
                </a:ext>
              </a:extLst>
            </p:cNvPr>
            <p:cNvSpPr>
              <a:spLocks/>
            </p:cNvSpPr>
            <p:nvPr/>
          </p:nvSpPr>
          <p:spPr bwMode="auto">
            <a:xfrm>
              <a:off x="6793337" y="2500191"/>
              <a:ext cx="819150" cy="403225"/>
            </a:xfrm>
            <a:custGeom>
              <a:avLst/>
              <a:gdLst>
                <a:gd name="T0" fmla="*/ 21 w 516"/>
                <a:gd name="T1" fmla="*/ 98 h 254"/>
                <a:gd name="T2" fmla="*/ 48 w 516"/>
                <a:gd name="T3" fmla="*/ 79 h 254"/>
                <a:gd name="T4" fmla="*/ 120 w 516"/>
                <a:gd name="T5" fmla="*/ 33 h 254"/>
                <a:gd name="T6" fmla="*/ 161 w 516"/>
                <a:gd name="T7" fmla="*/ 2 h 254"/>
                <a:gd name="T8" fmla="*/ 190 w 516"/>
                <a:gd name="T9" fmla="*/ 2 h 254"/>
                <a:gd name="T10" fmla="*/ 170 w 516"/>
                <a:gd name="T11" fmla="*/ 21 h 254"/>
                <a:gd name="T12" fmla="*/ 142 w 516"/>
                <a:gd name="T13" fmla="*/ 52 h 254"/>
                <a:gd name="T14" fmla="*/ 144 w 516"/>
                <a:gd name="T15" fmla="*/ 72 h 254"/>
                <a:gd name="T16" fmla="*/ 173 w 516"/>
                <a:gd name="T17" fmla="*/ 60 h 254"/>
                <a:gd name="T18" fmla="*/ 245 w 516"/>
                <a:gd name="T19" fmla="*/ 96 h 254"/>
                <a:gd name="T20" fmla="*/ 266 w 516"/>
                <a:gd name="T21" fmla="*/ 101 h 254"/>
                <a:gd name="T22" fmla="*/ 276 w 516"/>
                <a:gd name="T23" fmla="*/ 105 h 254"/>
                <a:gd name="T24" fmla="*/ 302 w 516"/>
                <a:gd name="T25" fmla="*/ 81 h 254"/>
                <a:gd name="T26" fmla="*/ 396 w 516"/>
                <a:gd name="T27" fmla="*/ 50 h 254"/>
                <a:gd name="T28" fmla="*/ 394 w 516"/>
                <a:gd name="T29" fmla="*/ 69 h 254"/>
                <a:gd name="T30" fmla="*/ 411 w 516"/>
                <a:gd name="T31" fmla="*/ 86 h 254"/>
                <a:gd name="T32" fmla="*/ 449 w 516"/>
                <a:gd name="T33" fmla="*/ 81 h 254"/>
                <a:gd name="T34" fmla="*/ 473 w 516"/>
                <a:gd name="T35" fmla="*/ 110 h 254"/>
                <a:gd name="T36" fmla="*/ 511 w 516"/>
                <a:gd name="T37" fmla="*/ 115 h 254"/>
                <a:gd name="T38" fmla="*/ 509 w 516"/>
                <a:gd name="T39" fmla="*/ 132 h 254"/>
                <a:gd name="T40" fmla="*/ 492 w 516"/>
                <a:gd name="T41" fmla="*/ 127 h 254"/>
                <a:gd name="T42" fmla="*/ 471 w 516"/>
                <a:gd name="T43" fmla="*/ 132 h 254"/>
                <a:gd name="T44" fmla="*/ 435 w 516"/>
                <a:gd name="T45" fmla="*/ 132 h 254"/>
                <a:gd name="T46" fmla="*/ 430 w 516"/>
                <a:gd name="T47" fmla="*/ 149 h 254"/>
                <a:gd name="T48" fmla="*/ 387 w 516"/>
                <a:gd name="T49" fmla="*/ 132 h 254"/>
                <a:gd name="T50" fmla="*/ 353 w 516"/>
                <a:gd name="T51" fmla="*/ 144 h 254"/>
                <a:gd name="T52" fmla="*/ 338 w 516"/>
                <a:gd name="T53" fmla="*/ 153 h 254"/>
                <a:gd name="T54" fmla="*/ 312 w 516"/>
                <a:gd name="T55" fmla="*/ 153 h 254"/>
                <a:gd name="T56" fmla="*/ 286 w 516"/>
                <a:gd name="T57" fmla="*/ 189 h 254"/>
                <a:gd name="T58" fmla="*/ 288 w 516"/>
                <a:gd name="T59" fmla="*/ 170 h 254"/>
                <a:gd name="T60" fmla="*/ 271 w 516"/>
                <a:gd name="T61" fmla="*/ 177 h 254"/>
                <a:gd name="T62" fmla="*/ 259 w 516"/>
                <a:gd name="T63" fmla="*/ 165 h 254"/>
                <a:gd name="T64" fmla="*/ 245 w 516"/>
                <a:gd name="T65" fmla="*/ 197 h 254"/>
                <a:gd name="T66" fmla="*/ 226 w 516"/>
                <a:gd name="T67" fmla="*/ 237 h 254"/>
                <a:gd name="T68" fmla="*/ 211 w 516"/>
                <a:gd name="T69" fmla="*/ 247 h 254"/>
                <a:gd name="T70" fmla="*/ 214 w 516"/>
                <a:gd name="T71" fmla="*/ 225 h 254"/>
                <a:gd name="T72" fmla="*/ 197 w 516"/>
                <a:gd name="T73" fmla="*/ 225 h 254"/>
                <a:gd name="T74" fmla="*/ 185 w 516"/>
                <a:gd name="T75" fmla="*/ 180 h 254"/>
                <a:gd name="T76" fmla="*/ 175 w 516"/>
                <a:gd name="T77" fmla="*/ 173 h 254"/>
                <a:gd name="T78" fmla="*/ 144 w 516"/>
                <a:gd name="T79" fmla="*/ 161 h 254"/>
                <a:gd name="T80" fmla="*/ 132 w 516"/>
                <a:gd name="T81" fmla="*/ 161 h 254"/>
                <a:gd name="T82" fmla="*/ 98 w 516"/>
                <a:gd name="T83" fmla="*/ 149 h 254"/>
                <a:gd name="T84" fmla="*/ 19 w 516"/>
                <a:gd name="T85" fmla="*/ 120 h 254"/>
                <a:gd name="T86" fmla="*/ 0 w 516"/>
                <a:gd name="T87" fmla="*/ 10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6" h="254">
                  <a:moveTo>
                    <a:pt x="0" y="108"/>
                  </a:moveTo>
                  <a:lnTo>
                    <a:pt x="14" y="103"/>
                  </a:lnTo>
                  <a:lnTo>
                    <a:pt x="21" y="98"/>
                  </a:lnTo>
                  <a:lnTo>
                    <a:pt x="38" y="88"/>
                  </a:lnTo>
                  <a:lnTo>
                    <a:pt x="41" y="81"/>
                  </a:lnTo>
                  <a:lnTo>
                    <a:pt x="48" y="79"/>
                  </a:lnTo>
                  <a:lnTo>
                    <a:pt x="77" y="69"/>
                  </a:lnTo>
                  <a:lnTo>
                    <a:pt x="96" y="57"/>
                  </a:lnTo>
                  <a:lnTo>
                    <a:pt x="120" y="33"/>
                  </a:lnTo>
                  <a:lnTo>
                    <a:pt x="127" y="31"/>
                  </a:lnTo>
                  <a:lnTo>
                    <a:pt x="146" y="9"/>
                  </a:lnTo>
                  <a:lnTo>
                    <a:pt x="161" y="2"/>
                  </a:lnTo>
                  <a:lnTo>
                    <a:pt x="182" y="0"/>
                  </a:lnTo>
                  <a:lnTo>
                    <a:pt x="190" y="0"/>
                  </a:lnTo>
                  <a:lnTo>
                    <a:pt x="190" y="2"/>
                  </a:lnTo>
                  <a:lnTo>
                    <a:pt x="178" y="12"/>
                  </a:lnTo>
                  <a:lnTo>
                    <a:pt x="175" y="12"/>
                  </a:lnTo>
                  <a:lnTo>
                    <a:pt x="170" y="21"/>
                  </a:lnTo>
                  <a:lnTo>
                    <a:pt x="154" y="40"/>
                  </a:lnTo>
                  <a:lnTo>
                    <a:pt x="146" y="48"/>
                  </a:lnTo>
                  <a:lnTo>
                    <a:pt x="142" y="52"/>
                  </a:lnTo>
                  <a:lnTo>
                    <a:pt x="139" y="67"/>
                  </a:lnTo>
                  <a:lnTo>
                    <a:pt x="142" y="79"/>
                  </a:lnTo>
                  <a:lnTo>
                    <a:pt x="144" y="72"/>
                  </a:lnTo>
                  <a:lnTo>
                    <a:pt x="158" y="62"/>
                  </a:lnTo>
                  <a:lnTo>
                    <a:pt x="166" y="62"/>
                  </a:lnTo>
                  <a:lnTo>
                    <a:pt x="173" y="60"/>
                  </a:lnTo>
                  <a:lnTo>
                    <a:pt x="202" y="72"/>
                  </a:lnTo>
                  <a:lnTo>
                    <a:pt x="226" y="98"/>
                  </a:lnTo>
                  <a:lnTo>
                    <a:pt x="245" y="96"/>
                  </a:lnTo>
                  <a:lnTo>
                    <a:pt x="252" y="98"/>
                  </a:lnTo>
                  <a:lnTo>
                    <a:pt x="259" y="101"/>
                  </a:lnTo>
                  <a:lnTo>
                    <a:pt x="266" y="101"/>
                  </a:lnTo>
                  <a:lnTo>
                    <a:pt x="269" y="101"/>
                  </a:lnTo>
                  <a:lnTo>
                    <a:pt x="276" y="103"/>
                  </a:lnTo>
                  <a:lnTo>
                    <a:pt x="276" y="105"/>
                  </a:lnTo>
                  <a:lnTo>
                    <a:pt x="278" y="103"/>
                  </a:lnTo>
                  <a:lnTo>
                    <a:pt x="283" y="96"/>
                  </a:lnTo>
                  <a:lnTo>
                    <a:pt x="302" y="81"/>
                  </a:lnTo>
                  <a:lnTo>
                    <a:pt x="370" y="64"/>
                  </a:lnTo>
                  <a:lnTo>
                    <a:pt x="389" y="52"/>
                  </a:lnTo>
                  <a:lnTo>
                    <a:pt x="396" y="50"/>
                  </a:lnTo>
                  <a:lnTo>
                    <a:pt x="401" y="55"/>
                  </a:lnTo>
                  <a:lnTo>
                    <a:pt x="394" y="64"/>
                  </a:lnTo>
                  <a:lnTo>
                    <a:pt x="394" y="69"/>
                  </a:lnTo>
                  <a:lnTo>
                    <a:pt x="403" y="86"/>
                  </a:lnTo>
                  <a:lnTo>
                    <a:pt x="408" y="88"/>
                  </a:lnTo>
                  <a:lnTo>
                    <a:pt x="411" y="86"/>
                  </a:lnTo>
                  <a:lnTo>
                    <a:pt x="423" y="86"/>
                  </a:lnTo>
                  <a:lnTo>
                    <a:pt x="427" y="84"/>
                  </a:lnTo>
                  <a:lnTo>
                    <a:pt x="449" y="81"/>
                  </a:lnTo>
                  <a:lnTo>
                    <a:pt x="459" y="86"/>
                  </a:lnTo>
                  <a:lnTo>
                    <a:pt x="468" y="103"/>
                  </a:lnTo>
                  <a:lnTo>
                    <a:pt x="473" y="110"/>
                  </a:lnTo>
                  <a:lnTo>
                    <a:pt x="490" y="117"/>
                  </a:lnTo>
                  <a:lnTo>
                    <a:pt x="507" y="115"/>
                  </a:lnTo>
                  <a:lnTo>
                    <a:pt x="511" y="115"/>
                  </a:lnTo>
                  <a:lnTo>
                    <a:pt x="516" y="117"/>
                  </a:lnTo>
                  <a:lnTo>
                    <a:pt x="516" y="125"/>
                  </a:lnTo>
                  <a:lnTo>
                    <a:pt x="509" y="132"/>
                  </a:lnTo>
                  <a:lnTo>
                    <a:pt x="499" y="132"/>
                  </a:lnTo>
                  <a:lnTo>
                    <a:pt x="492" y="132"/>
                  </a:lnTo>
                  <a:lnTo>
                    <a:pt x="492" y="127"/>
                  </a:lnTo>
                  <a:lnTo>
                    <a:pt x="487" y="127"/>
                  </a:lnTo>
                  <a:lnTo>
                    <a:pt x="478" y="134"/>
                  </a:lnTo>
                  <a:lnTo>
                    <a:pt x="471" y="132"/>
                  </a:lnTo>
                  <a:lnTo>
                    <a:pt x="463" y="129"/>
                  </a:lnTo>
                  <a:lnTo>
                    <a:pt x="444" y="134"/>
                  </a:lnTo>
                  <a:lnTo>
                    <a:pt x="435" y="132"/>
                  </a:lnTo>
                  <a:lnTo>
                    <a:pt x="430" y="134"/>
                  </a:lnTo>
                  <a:lnTo>
                    <a:pt x="432" y="144"/>
                  </a:lnTo>
                  <a:lnTo>
                    <a:pt x="430" y="149"/>
                  </a:lnTo>
                  <a:lnTo>
                    <a:pt x="425" y="146"/>
                  </a:lnTo>
                  <a:lnTo>
                    <a:pt x="413" y="137"/>
                  </a:lnTo>
                  <a:lnTo>
                    <a:pt x="387" y="132"/>
                  </a:lnTo>
                  <a:lnTo>
                    <a:pt x="379" y="134"/>
                  </a:lnTo>
                  <a:lnTo>
                    <a:pt x="372" y="132"/>
                  </a:lnTo>
                  <a:lnTo>
                    <a:pt x="353" y="144"/>
                  </a:lnTo>
                  <a:lnTo>
                    <a:pt x="351" y="144"/>
                  </a:lnTo>
                  <a:lnTo>
                    <a:pt x="341" y="149"/>
                  </a:lnTo>
                  <a:lnTo>
                    <a:pt x="338" y="153"/>
                  </a:lnTo>
                  <a:lnTo>
                    <a:pt x="336" y="153"/>
                  </a:lnTo>
                  <a:lnTo>
                    <a:pt x="324" y="151"/>
                  </a:lnTo>
                  <a:lnTo>
                    <a:pt x="312" y="153"/>
                  </a:lnTo>
                  <a:lnTo>
                    <a:pt x="312" y="163"/>
                  </a:lnTo>
                  <a:lnTo>
                    <a:pt x="310" y="168"/>
                  </a:lnTo>
                  <a:lnTo>
                    <a:pt x="286" y="189"/>
                  </a:lnTo>
                  <a:lnTo>
                    <a:pt x="281" y="187"/>
                  </a:lnTo>
                  <a:lnTo>
                    <a:pt x="278" y="185"/>
                  </a:lnTo>
                  <a:lnTo>
                    <a:pt x="288" y="170"/>
                  </a:lnTo>
                  <a:lnTo>
                    <a:pt x="288" y="165"/>
                  </a:lnTo>
                  <a:lnTo>
                    <a:pt x="276" y="165"/>
                  </a:lnTo>
                  <a:lnTo>
                    <a:pt x="271" y="177"/>
                  </a:lnTo>
                  <a:lnTo>
                    <a:pt x="266" y="182"/>
                  </a:lnTo>
                  <a:lnTo>
                    <a:pt x="262" y="177"/>
                  </a:lnTo>
                  <a:lnTo>
                    <a:pt x="259" y="165"/>
                  </a:lnTo>
                  <a:lnTo>
                    <a:pt x="257" y="168"/>
                  </a:lnTo>
                  <a:lnTo>
                    <a:pt x="254" y="182"/>
                  </a:lnTo>
                  <a:lnTo>
                    <a:pt x="245" y="197"/>
                  </a:lnTo>
                  <a:lnTo>
                    <a:pt x="240" y="211"/>
                  </a:lnTo>
                  <a:lnTo>
                    <a:pt x="235" y="221"/>
                  </a:lnTo>
                  <a:lnTo>
                    <a:pt x="226" y="237"/>
                  </a:lnTo>
                  <a:lnTo>
                    <a:pt x="226" y="250"/>
                  </a:lnTo>
                  <a:lnTo>
                    <a:pt x="223" y="254"/>
                  </a:lnTo>
                  <a:lnTo>
                    <a:pt x="211" y="247"/>
                  </a:lnTo>
                  <a:lnTo>
                    <a:pt x="209" y="235"/>
                  </a:lnTo>
                  <a:lnTo>
                    <a:pt x="211" y="230"/>
                  </a:lnTo>
                  <a:lnTo>
                    <a:pt x="214" y="225"/>
                  </a:lnTo>
                  <a:lnTo>
                    <a:pt x="211" y="223"/>
                  </a:lnTo>
                  <a:lnTo>
                    <a:pt x="199" y="225"/>
                  </a:lnTo>
                  <a:lnTo>
                    <a:pt x="197" y="225"/>
                  </a:lnTo>
                  <a:lnTo>
                    <a:pt x="199" y="197"/>
                  </a:lnTo>
                  <a:lnTo>
                    <a:pt x="199" y="187"/>
                  </a:lnTo>
                  <a:lnTo>
                    <a:pt x="185" y="180"/>
                  </a:lnTo>
                  <a:lnTo>
                    <a:pt x="173" y="177"/>
                  </a:lnTo>
                  <a:lnTo>
                    <a:pt x="175" y="175"/>
                  </a:lnTo>
                  <a:lnTo>
                    <a:pt x="175" y="173"/>
                  </a:lnTo>
                  <a:lnTo>
                    <a:pt x="173" y="168"/>
                  </a:lnTo>
                  <a:lnTo>
                    <a:pt x="161" y="165"/>
                  </a:lnTo>
                  <a:lnTo>
                    <a:pt x="144" y="161"/>
                  </a:lnTo>
                  <a:lnTo>
                    <a:pt x="139" y="161"/>
                  </a:lnTo>
                  <a:lnTo>
                    <a:pt x="134" y="165"/>
                  </a:lnTo>
                  <a:lnTo>
                    <a:pt x="132" y="161"/>
                  </a:lnTo>
                  <a:lnTo>
                    <a:pt x="122" y="161"/>
                  </a:lnTo>
                  <a:lnTo>
                    <a:pt x="106" y="149"/>
                  </a:lnTo>
                  <a:lnTo>
                    <a:pt x="98" y="149"/>
                  </a:lnTo>
                  <a:lnTo>
                    <a:pt x="26" y="134"/>
                  </a:lnTo>
                  <a:lnTo>
                    <a:pt x="21" y="132"/>
                  </a:lnTo>
                  <a:lnTo>
                    <a:pt x="19" y="120"/>
                  </a:lnTo>
                  <a:lnTo>
                    <a:pt x="14" y="115"/>
                  </a:lnTo>
                  <a:lnTo>
                    <a:pt x="2" y="113"/>
                  </a:lnTo>
                  <a:lnTo>
                    <a:pt x="0" y="108"/>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30" name="Freeform 35">
              <a:extLst>
                <a:ext uri="{FF2B5EF4-FFF2-40B4-BE49-F238E27FC236}">
                  <a16:creationId xmlns:a16="http://schemas.microsoft.com/office/drawing/2014/main" id="{16549E0B-C0DD-8E99-76E0-3F3B533B4CAE}"/>
                </a:ext>
              </a:extLst>
            </p:cNvPr>
            <p:cNvSpPr>
              <a:spLocks/>
            </p:cNvSpPr>
            <p:nvPr/>
          </p:nvSpPr>
          <p:spPr bwMode="auto">
            <a:xfrm>
              <a:off x="8942812" y="2911354"/>
              <a:ext cx="446088" cy="233362"/>
            </a:xfrm>
            <a:custGeom>
              <a:avLst/>
              <a:gdLst>
                <a:gd name="T0" fmla="*/ 58 w 281"/>
                <a:gd name="T1" fmla="*/ 51 h 147"/>
                <a:gd name="T2" fmla="*/ 149 w 281"/>
                <a:gd name="T3" fmla="*/ 24 h 147"/>
                <a:gd name="T4" fmla="*/ 156 w 281"/>
                <a:gd name="T5" fmla="*/ 24 h 147"/>
                <a:gd name="T6" fmla="*/ 156 w 281"/>
                <a:gd name="T7" fmla="*/ 17 h 147"/>
                <a:gd name="T8" fmla="*/ 168 w 281"/>
                <a:gd name="T9" fmla="*/ 3 h 147"/>
                <a:gd name="T10" fmla="*/ 180 w 281"/>
                <a:gd name="T11" fmla="*/ 3 h 147"/>
                <a:gd name="T12" fmla="*/ 195 w 281"/>
                <a:gd name="T13" fmla="*/ 24 h 147"/>
                <a:gd name="T14" fmla="*/ 195 w 281"/>
                <a:gd name="T15" fmla="*/ 34 h 147"/>
                <a:gd name="T16" fmla="*/ 185 w 281"/>
                <a:gd name="T17" fmla="*/ 46 h 147"/>
                <a:gd name="T18" fmla="*/ 183 w 281"/>
                <a:gd name="T19" fmla="*/ 63 h 147"/>
                <a:gd name="T20" fmla="*/ 204 w 281"/>
                <a:gd name="T21" fmla="*/ 70 h 147"/>
                <a:gd name="T22" fmla="*/ 226 w 281"/>
                <a:gd name="T23" fmla="*/ 96 h 147"/>
                <a:gd name="T24" fmla="*/ 252 w 281"/>
                <a:gd name="T25" fmla="*/ 106 h 147"/>
                <a:gd name="T26" fmla="*/ 272 w 281"/>
                <a:gd name="T27" fmla="*/ 89 h 147"/>
                <a:gd name="T28" fmla="*/ 260 w 281"/>
                <a:gd name="T29" fmla="*/ 79 h 147"/>
                <a:gd name="T30" fmla="*/ 250 w 281"/>
                <a:gd name="T31" fmla="*/ 70 h 147"/>
                <a:gd name="T32" fmla="*/ 262 w 281"/>
                <a:gd name="T33" fmla="*/ 70 h 147"/>
                <a:gd name="T34" fmla="*/ 281 w 281"/>
                <a:gd name="T35" fmla="*/ 106 h 147"/>
                <a:gd name="T36" fmla="*/ 274 w 281"/>
                <a:gd name="T37" fmla="*/ 111 h 147"/>
                <a:gd name="T38" fmla="*/ 250 w 281"/>
                <a:gd name="T39" fmla="*/ 123 h 147"/>
                <a:gd name="T40" fmla="*/ 233 w 281"/>
                <a:gd name="T41" fmla="*/ 135 h 147"/>
                <a:gd name="T42" fmla="*/ 231 w 281"/>
                <a:gd name="T43" fmla="*/ 128 h 147"/>
                <a:gd name="T44" fmla="*/ 226 w 281"/>
                <a:gd name="T45" fmla="*/ 118 h 147"/>
                <a:gd name="T46" fmla="*/ 209 w 281"/>
                <a:gd name="T47" fmla="*/ 144 h 147"/>
                <a:gd name="T48" fmla="*/ 200 w 281"/>
                <a:gd name="T49" fmla="*/ 140 h 147"/>
                <a:gd name="T50" fmla="*/ 195 w 281"/>
                <a:gd name="T51" fmla="*/ 137 h 147"/>
                <a:gd name="T52" fmla="*/ 188 w 281"/>
                <a:gd name="T53" fmla="*/ 130 h 147"/>
                <a:gd name="T54" fmla="*/ 173 w 281"/>
                <a:gd name="T55" fmla="*/ 123 h 147"/>
                <a:gd name="T56" fmla="*/ 164 w 281"/>
                <a:gd name="T57" fmla="*/ 111 h 147"/>
                <a:gd name="T58" fmla="*/ 130 w 281"/>
                <a:gd name="T59" fmla="*/ 108 h 147"/>
                <a:gd name="T60" fmla="*/ 58 w 281"/>
                <a:gd name="T61" fmla="*/ 130 h 147"/>
                <a:gd name="T62" fmla="*/ 51 w 281"/>
                <a:gd name="T63" fmla="*/ 128 h 147"/>
                <a:gd name="T64" fmla="*/ 0 w 281"/>
                <a:gd name="T65" fmla="*/ 1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1" h="147">
                  <a:moveTo>
                    <a:pt x="0" y="63"/>
                  </a:moveTo>
                  <a:lnTo>
                    <a:pt x="58" y="51"/>
                  </a:lnTo>
                  <a:lnTo>
                    <a:pt x="149" y="29"/>
                  </a:lnTo>
                  <a:lnTo>
                    <a:pt x="149" y="24"/>
                  </a:lnTo>
                  <a:lnTo>
                    <a:pt x="152" y="22"/>
                  </a:lnTo>
                  <a:lnTo>
                    <a:pt x="156" y="24"/>
                  </a:lnTo>
                  <a:lnTo>
                    <a:pt x="156" y="22"/>
                  </a:lnTo>
                  <a:lnTo>
                    <a:pt x="156" y="17"/>
                  </a:lnTo>
                  <a:lnTo>
                    <a:pt x="164" y="15"/>
                  </a:lnTo>
                  <a:lnTo>
                    <a:pt x="168" y="3"/>
                  </a:lnTo>
                  <a:lnTo>
                    <a:pt x="176" y="0"/>
                  </a:lnTo>
                  <a:lnTo>
                    <a:pt x="180" y="3"/>
                  </a:lnTo>
                  <a:lnTo>
                    <a:pt x="183" y="17"/>
                  </a:lnTo>
                  <a:lnTo>
                    <a:pt x="195" y="24"/>
                  </a:lnTo>
                  <a:lnTo>
                    <a:pt x="197" y="29"/>
                  </a:lnTo>
                  <a:lnTo>
                    <a:pt x="195" y="34"/>
                  </a:lnTo>
                  <a:lnTo>
                    <a:pt x="190" y="36"/>
                  </a:lnTo>
                  <a:lnTo>
                    <a:pt x="185" y="46"/>
                  </a:lnTo>
                  <a:lnTo>
                    <a:pt x="183" y="58"/>
                  </a:lnTo>
                  <a:lnTo>
                    <a:pt x="183" y="63"/>
                  </a:lnTo>
                  <a:lnTo>
                    <a:pt x="195" y="63"/>
                  </a:lnTo>
                  <a:lnTo>
                    <a:pt x="204" y="70"/>
                  </a:lnTo>
                  <a:lnTo>
                    <a:pt x="221" y="87"/>
                  </a:lnTo>
                  <a:lnTo>
                    <a:pt x="226" y="96"/>
                  </a:lnTo>
                  <a:lnTo>
                    <a:pt x="233" y="106"/>
                  </a:lnTo>
                  <a:lnTo>
                    <a:pt x="252" y="106"/>
                  </a:lnTo>
                  <a:lnTo>
                    <a:pt x="264" y="101"/>
                  </a:lnTo>
                  <a:lnTo>
                    <a:pt x="272" y="89"/>
                  </a:lnTo>
                  <a:lnTo>
                    <a:pt x="267" y="87"/>
                  </a:lnTo>
                  <a:lnTo>
                    <a:pt x="260" y="79"/>
                  </a:lnTo>
                  <a:lnTo>
                    <a:pt x="250" y="75"/>
                  </a:lnTo>
                  <a:lnTo>
                    <a:pt x="250" y="70"/>
                  </a:lnTo>
                  <a:lnTo>
                    <a:pt x="257" y="70"/>
                  </a:lnTo>
                  <a:lnTo>
                    <a:pt x="262" y="70"/>
                  </a:lnTo>
                  <a:lnTo>
                    <a:pt x="274" y="89"/>
                  </a:lnTo>
                  <a:lnTo>
                    <a:pt x="281" y="106"/>
                  </a:lnTo>
                  <a:lnTo>
                    <a:pt x="281" y="115"/>
                  </a:lnTo>
                  <a:lnTo>
                    <a:pt x="274" y="111"/>
                  </a:lnTo>
                  <a:lnTo>
                    <a:pt x="264" y="118"/>
                  </a:lnTo>
                  <a:lnTo>
                    <a:pt x="250" y="123"/>
                  </a:lnTo>
                  <a:lnTo>
                    <a:pt x="238" y="135"/>
                  </a:lnTo>
                  <a:lnTo>
                    <a:pt x="233" y="135"/>
                  </a:lnTo>
                  <a:lnTo>
                    <a:pt x="231" y="132"/>
                  </a:lnTo>
                  <a:lnTo>
                    <a:pt x="231" y="128"/>
                  </a:lnTo>
                  <a:lnTo>
                    <a:pt x="228" y="118"/>
                  </a:lnTo>
                  <a:lnTo>
                    <a:pt x="226" y="118"/>
                  </a:lnTo>
                  <a:lnTo>
                    <a:pt x="219" y="132"/>
                  </a:lnTo>
                  <a:lnTo>
                    <a:pt x="209" y="144"/>
                  </a:lnTo>
                  <a:lnTo>
                    <a:pt x="204" y="147"/>
                  </a:lnTo>
                  <a:lnTo>
                    <a:pt x="200" y="140"/>
                  </a:lnTo>
                  <a:lnTo>
                    <a:pt x="200" y="137"/>
                  </a:lnTo>
                  <a:lnTo>
                    <a:pt x="195" y="137"/>
                  </a:lnTo>
                  <a:lnTo>
                    <a:pt x="195" y="135"/>
                  </a:lnTo>
                  <a:lnTo>
                    <a:pt x="188" y="130"/>
                  </a:lnTo>
                  <a:lnTo>
                    <a:pt x="188" y="128"/>
                  </a:lnTo>
                  <a:lnTo>
                    <a:pt x="173" y="123"/>
                  </a:lnTo>
                  <a:lnTo>
                    <a:pt x="168" y="113"/>
                  </a:lnTo>
                  <a:lnTo>
                    <a:pt x="164" y="111"/>
                  </a:lnTo>
                  <a:lnTo>
                    <a:pt x="161" y="101"/>
                  </a:lnTo>
                  <a:lnTo>
                    <a:pt x="130" y="108"/>
                  </a:lnTo>
                  <a:lnTo>
                    <a:pt x="58" y="128"/>
                  </a:lnTo>
                  <a:lnTo>
                    <a:pt x="58" y="130"/>
                  </a:lnTo>
                  <a:lnTo>
                    <a:pt x="56" y="132"/>
                  </a:lnTo>
                  <a:lnTo>
                    <a:pt x="51" y="128"/>
                  </a:lnTo>
                  <a:lnTo>
                    <a:pt x="3" y="140"/>
                  </a:lnTo>
                  <a:lnTo>
                    <a:pt x="0" y="137"/>
                  </a:lnTo>
                  <a:lnTo>
                    <a:pt x="0" y="63"/>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31" name="Freeform 36">
              <a:extLst>
                <a:ext uri="{FF2B5EF4-FFF2-40B4-BE49-F238E27FC236}">
                  <a16:creationId xmlns:a16="http://schemas.microsoft.com/office/drawing/2014/main" id="{3A350F25-4F56-1579-5508-1C4965ECE5E4}"/>
                </a:ext>
              </a:extLst>
            </p:cNvPr>
            <p:cNvSpPr>
              <a:spLocks/>
            </p:cNvSpPr>
            <p:nvPr/>
          </p:nvSpPr>
          <p:spPr bwMode="auto">
            <a:xfrm>
              <a:off x="9149187" y="3071691"/>
              <a:ext cx="117475" cy="130175"/>
            </a:xfrm>
            <a:custGeom>
              <a:avLst/>
              <a:gdLst>
                <a:gd name="T0" fmla="*/ 0 w 74"/>
                <a:gd name="T1" fmla="*/ 7 h 82"/>
                <a:gd name="T2" fmla="*/ 19 w 74"/>
                <a:gd name="T3" fmla="*/ 67 h 82"/>
                <a:gd name="T4" fmla="*/ 17 w 74"/>
                <a:gd name="T5" fmla="*/ 72 h 82"/>
                <a:gd name="T6" fmla="*/ 14 w 74"/>
                <a:gd name="T7" fmla="*/ 77 h 82"/>
                <a:gd name="T8" fmla="*/ 14 w 74"/>
                <a:gd name="T9" fmla="*/ 79 h 82"/>
                <a:gd name="T10" fmla="*/ 17 w 74"/>
                <a:gd name="T11" fmla="*/ 82 h 82"/>
                <a:gd name="T12" fmla="*/ 19 w 74"/>
                <a:gd name="T13" fmla="*/ 82 h 82"/>
                <a:gd name="T14" fmla="*/ 36 w 74"/>
                <a:gd name="T15" fmla="*/ 72 h 82"/>
                <a:gd name="T16" fmla="*/ 46 w 74"/>
                <a:gd name="T17" fmla="*/ 63 h 82"/>
                <a:gd name="T18" fmla="*/ 46 w 74"/>
                <a:gd name="T19" fmla="*/ 58 h 82"/>
                <a:gd name="T20" fmla="*/ 41 w 74"/>
                <a:gd name="T21" fmla="*/ 53 h 82"/>
                <a:gd name="T22" fmla="*/ 41 w 74"/>
                <a:gd name="T23" fmla="*/ 43 h 82"/>
                <a:gd name="T24" fmla="*/ 48 w 74"/>
                <a:gd name="T25" fmla="*/ 36 h 82"/>
                <a:gd name="T26" fmla="*/ 50 w 74"/>
                <a:gd name="T27" fmla="*/ 39 h 82"/>
                <a:gd name="T28" fmla="*/ 50 w 74"/>
                <a:gd name="T29" fmla="*/ 43 h 82"/>
                <a:gd name="T30" fmla="*/ 50 w 74"/>
                <a:gd name="T31" fmla="*/ 58 h 82"/>
                <a:gd name="T32" fmla="*/ 53 w 74"/>
                <a:gd name="T33" fmla="*/ 60 h 82"/>
                <a:gd name="T34" fmla="*/ 58 w 74"/>
                <a:gd name="T35" fmla="*/ 60 h 82"/>
                <a:gd name="T36" fmla="*/ 58 w 74"/>
                <a:gd name="T37" fmla="*/ 53 h 82"/>
                <a:gd name="T38" fmla="*/ 62 w 74"/>
                <a:gd name="T39" fmla="*/ 53 h 82"/>
                <a:gd name="T40" fmla="*/ 67 w 74"/>
                <a:gd name="T41" fmla="*/ 48 h 82"/>
                <a:gd name="T42" fmla="*/ 74 w 74"/>
                <a:gd name="T43" fmla="*/ 46 h 82"/>
                <a:gd name="T44" fmla="*/ 74 w 74"/>
                <a:gd name="T45" fmla="*/ 46 h 82"/>
                <a:gd name="T46" fmla="*/ 70 w 74"/>
                <a:gd name="T47" fmla="*/ 39 h 82"/>
                <a:gd name="T48" fmla="*/ 70 w 74"/>
                <a:gd name="T49" fmla="*/ 36 h 82"/>
                <a:gd name="T50" fmla="*/ 65 w 74"/>
                <a:gd name="T51" fmla="*/ 36 h 82"/>
                <a:gd name="T52" fmla="*/ 65 w 74"/>
                <a:gd name="T53" fmla="*/ 34 h 82"/>
                <a:gd name="T54" fmla="*/ 58 w 74"/>
                <a:gd name="T55" fmla="*/ 29 h 82"/>
                <a:gd name="T56" fmla="*/ 58 w 74"/>
                <a:gd name="T57" fmla="*/ 27 h 82"/>
                <a:gd name="T58" fmla="*/ 43 w 74"/>
                <a:gd name="T59" fmla="*/ 22 h 82"/>
                <a:gd name="T60" fmla="*/ 38 w 74"/>
                <a:gd name="T61" fmla="*/ 12 h 82"/>
                <a:gd name="T62" fmla="*/ 34 w 74"/>
                <a:gd name="T63" fmla="*/ 10 h 82"/>
                <a:gd name="T64" fmla="*/ 31 w 74"/>
                <a:gd name="T65" fmla="*/ 0 h 82"/>
                <a:gd name="T66" fmla="*/ 0 w 74"/>
                <a:gd name="T67"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82">
                  <a:moveTo>
                    <a:pt x="0" y="7"/>
                  </a:moveTo>
                  <a:lnTo>
                    <a:pt x="19" y="67"/>
                  </a:lnTo>
                  <a:lnTo>
                    <a:pt x="17" y="72"/>
                  </a:lnTo>
                  <a:lnTo>
                    <a:pt x="14" y="77"/>
                  </a:lnTo>
                  <a:lnTo>
                    <a:pt x="14" y="79"/>
                  </a:lnTo>
                  <a:lnTo>
                    <a:pt x="17" y="82"/>
                  </a:lnTo>
                  <a:lnTo>
                    <a:pt x="19" y="82"/>
                  </a:lnTo>
                  <a:lnTo>
                    <a:pt x="36" y="72"/>
                  </a:lnTo>
                  <a:lnTo>
                    <a:pt x="46" y="63"/>
                  </a:lnTo>
                  <a:lnTo>
                    <a:pt x="46" y="58"/>
                  </a:lnTo>
                  <a:lnTo>
                    <a:pt x="41" y="53"/>
                  </a:lnTo>
                  <a:lnTo>
                    <a:pt x="41" y="43"/>
                  </a:lnTo>
                  <a:lnTo>
                    <a:pt x="48" y="36"/>
                  </a:lnTo>
                  <a:lnTo>
                    <a:pt x="50" y="39"/>
                  </a:lnTo>
                  <a:lnTo>
                    <a:pt x="50" y="43"/>
                  </a:lnTo>
                  <a:lnTo>
                    <a:pt x="50" y="58"/>
                  </a:lnTo>
                  <a:lnTo>
                    <a:pt x="53" y="60"/>
                  </a:lnTo>
                  <a:lnTo>
                    <a:pt x="58" y="60"/>
                  </a:lnTo>
                  <a:lnTo>
                    <a:pt x="58" y="53"/>
                  </a:lnTo>
                  <a:lnTo>
                    <a:pt x="62" y="53"/>
                  </a:lnTo>
                  <a:lnTo>
                    <a:pt x="67" y="48"/>
                  </a:lnTo>
                  <a:lnTo>
                    <a:pt x="74" y="46"/>
                  </a:lnTo>
                  <a:lnTo>
                    <a:pt x="74" y="46"/>
                  </a:lnTo>
                  <a:lnTo>
                    <a:pt x="70" y="39"/>
                  </a:lnTo>
                  <a:lnTo>
                    <a:pt x="70" y="36"/>
                  </a:lnTo>
                  <a:lnTo>
                    <a:pt x="65" y="36"/>
                  </a:lnTo>
                  <a:lnTo>
                    <a:pt x="65" y="34"/>
                  </a:lnTo>
                  <a:lnTo>
                    <a:pt x="58" y="29"/>
                  </a:lnTo>
                  <a:lnTo>
                    <a:pt x="58" y="27"/>
                  </a:lnTo>
                  <a:lnTo>
                    <a:pt x="43" y="22"/>
                  </a:lnTo>
                  <a:lnTo>
                    <a:pt x="38" y="12"/>
                  </a:lnTo>
                  <a:lnTo>
                    <a:pt x="34" y="10"/>
                  </a:lnTo>
                  <a:lnTo>
                    <a:pt x="31" y="0"/>
                  </a:lnTo>
                  <a:lnTo>
                    <a:pt x="0" y="7"/>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32" name="Freeform 37">
              <a:extLst>
                <a:ext uri="{FF2B5EF4-FFF2-40B4-BE49-F238E27FC236}">
                  <a16:creationId xmlns:a16="http://schemas.microsoft.com/office/drawing/2014/main" id="{530F1B87-1E9B-8D3C-4493-1EE28A322F3B}"/>
                </a:ext>
              </a:extLst>
            </p:cNvPr>
            <p:cNvSpPr>
              <a:spLocks/>
            </p:cNvSpPr>
            <p:nvPr/>
          </p:nvSpPr>
          <p:spPr bwMode="auto">
            <a:xfrm>
              <a:off x="8947574" y="3082804"/>
              <a:ext cx="231775" cy="228600"/>
            </a:xfrm>
            <a:custGeom>
              <a:avLst/>
              <a:gdLst>
                <a:gd name="T0" fmla="*/ 0 w 146"/>
                <a:gd name="T1" fmla="*/ 32 h 144"/>
                <a:gd name="T2" fmla="*/ 48 w 146"/>
                <a:gd name="T3" fmla="*/ 20 h 144"/>
                <a:gd name="T4" fmla="*/ 53 w 146"/>
                <a:gd name="T5" fmla="*/ 24 h 144"/>
                <a:gd name="T6" fmla="*/ 55 w 146"/>
                <a:gd name="T7" fmla="*/ 22 h 144"/>
                <a:gd name="T8" fmla="*/ 55 w 146"/>
                <a:gd name="T9" fmla="*/ 20 h 144"/>
                <a:gd name="T10" fmla="*/ 127 w 146"/>
                <a:gd name="T11" fmla="*/ 0 h 144"/>
                <a:gd name="T12" fmla="*/ 146 w 146"/>
                <a:gd name="T13" fmla="*/ 60 h 144"/>
                <a:gd name="T14" fmla="*/ 144 w 146"/>
                <a:gd name="T15" fmla="*/ 65 h 144"/>
                <a:gd name="T16" fmla="*/ 141 w 146"/>
                <a:gd name="T17" fmla="*/ 70 h 144"/>
                <a:gd name="T18" fmla="*/ 141 w 146"/>
                <a:gd name="T19" fmla="*/ 72 h 144"/>
                <a:gd name="T20" fmla="*/ 144 w 146"/>
                <a:gd name="T21" fmla="*/ 75 h 144"/>
                <a:gd name="T22" fmla="*/ 134 w 146"/>
                <a:gd name="T23" fmla="*/ 77 h 144"/>
                <a:gd name="T24" fmla="*/ 110 w 146"/>
                <a:gd name="T25" fmla="*/ 87 h 144"/>
                <a:gd name="T26" fmla="*/ 103 w 146"/>
                <a:gd name="T27" fmla="*/ 84 h 144"/>
                <a:gd name="T28" fmla="*/ 101 w 146"/>
                <a:gd name="T29" fmla="*/ 87 h 144"/>
                <a:gd name="T30" fmla="*/ 101 w 146"/>
                <a:gd name="T31" fmla="*/ 92 h 144"/>
                <a:gd name="T32" fmla="*/ 98 w 146"/>
                <a:gd name="T33" fmla="*/ 94 h 144"/>
                <a:gd name="T34" fmla="*/ 84 w 146"/>
                <a:gd name="T35" fmla="*/ 96 h 144"/>
                <a:gd name="T36" fmla="*/ 62 w 146"/>
                <a:gd name="T37" fmla="*/ 104 h 144"/>
                <a:gd name="T38" fmla="*/ 60 w 146"/>
                <a:gd name="T39" fmla="*/ 101 h 144"/>
                <a:gd name="T40" fmla="*/ 50 w 146"/>
                <a:gd name="T41" fmla="*/ 116 h 144"/>
                <a:gd name="T42" fmla="*/ 21 w 146"/>
                <a:gd name="T43" fmla="*/ 137 h 144"/>
                <a:gd name="T44" fmla="*/ 9 w 146"/>
                <a:gd name="T45" fmla="*/ 144 h 144"/>
                <a:gd name="T46" fmla="*/ 2 w 146"/>
                <a:gd name="T47" fmla="*/ 135 h 144"/>
                <a:gd name="T48" fmla="*/ 14 w 146"/>
                <a:gd name="T49" fmla="*/ 123 h 144"/>
                <a:gd name="T50" fmla="*/ 17 w 146"/>
                <a:gd name="T51" fmla="*/ 116 h 144"/>
                <a:gd name="T52" fmla="*/ 9 w 146"/>
                <a:gd name="T53" fmla="*/ 108 h 144"/>
                <a:gd name="T54" fmla="*/ 0 w 146"/>
                <a:gd name="T55" fmla="*/ 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44">
                  <a:moveTo>
                    <a:pt x="0" y="32"/>
                  </a:moveTo>
                  <a:lnTo>
                    <a:pt x="48" y="20"/>
                  </a:lnTo>
                  <a:lnTo>
                    <a:pt x="53" y="24"/>
                  </a:lnTo>
                  <a:lnTo>
                    <a:pt x="55" y="22"/>
                  </a:lnTo>
                  <a:lnTo>
                    <a:pt x="55" y="20"/>
                  </a:lnTo>
                  <a:lnTo>
                    <a:pt x="127" y="0"/>
                  </a:lnTo>
                  <a:lnTo>
                    <a:pt x="146" y="60"/>
                  </a:lnTo>
                  <a:lnTo>
                    <a:pt x="144" y="65"/>
                  </a:lnTo>
                  <a:lnTo>
                    <a:pt x="141" y="70"/>
                  </a:lnTo>
                  <a:lnTo>
                    <a:pt x="141" y="72"/>
                  </a:lnTo>
                  <a:lnTo>
                    <a:pt x="144" y="75"/>
                  </a:lnTo>
                  <a:lnTo>
                    <a:pt x="134" y="77"/>
                  </a:lnTo>
                  <a:lnTo>
                    <a:pt x="110" y="87"/>
                  </a:lnTo>
                  <a:lnTo>
                    <a:pt x="103" y="84"/>
                  </a:lnTo>
                  <a:lnTo>
                    <a:pt x="101" y="87"/>
                  </a:lnTo>
                  <a:lnTo>
                    <a:pt x="101" y="92"/>
                  </a:lnTo>
                  <a:lnTo>
                    <a:pt x="98" y="94"/>
                  </a:lnTo>
                  <a:lnTo>
                    <a:pt x="84" y="96"/>
                  </a:lnTo>
                  <a:lnTo>
                    <a:pt x="62" y="104"/>
                  </a:lnTo>
                  <a:lnTo>
                    <a:pt x="60" y="101"/>
                  </a:lnTo>
                  <a:lnTo>
                    <a:pt x="50" y="116"/>
                  </a:lnTo>
                  <a:lnTo>
                    <a:pt x="21" y="137"/>
                  </a:lnTo>
                  <a:lnTo>
                    <a:pt x="9" y="144"/>
                  </a:lnTo>
                  <a:lnTo>
                    <a:pt x="2" y="135"/>
                  </a:lnTo>
                  <a:lnTo>
                    <a:pt x="14" y="123"/>
                  </a:lnTo>
                  <a:lnTo>
                    <a:pt x="17" y="116"/>
                  </a:lnTo>
                  <a:lnTo>
                    <a:pt x="9" y="108"/>
                  </a:lnTo>
                  <a:lnTo>
                    <a:pt x="0" y="32"/>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33" name="Freeform 38">
              <a:extLst>
                <a:ext uri="{FF2B5EF4-FFF2-40B4-BE49-F238E27FC236}">
                  <a16:creationId xmlns:a16="http://schemas.microsoft.com/office/drawing/2014/main" id="{976C0FDE-B50E-F93A-FDE7-CA8D8250F1CA}"/>
                </a:ext>
              </a:extLst>
            </p:cNvPr>
            <p:cNvSpPr>
              <a:spLocks/>
            </p:cNvSpPr>
            <p:nvPr/>
          </p:nvSpPr>
          <p:spPr bwMode="auto">
            <a:xfrm>
              <a:off x="7906174" y="3549529"/>
              <a:ext cx="609600" cy="601662"/>
            </a:xfrm>
            <a:custGeom>
              <a:avLst/>
              <a:gdLst>
                <a:gd name="T0" fmla="*/ 127 w 384"/>
                <a:gd name="T1" fmla="*/ 0 h 379"/>
                <a:gd name="T2" fmla="*/ 127 w 384"/>
                <a:gd name="T3" fmla="*/ 16 h 379"/>
                <a:gd name="T4" fmla="*/ 132 w 384"/>
                <a:gd name="T5" fmla="*/ 33 h 379"/>
                <a:gd name="T6" fmla="*/ 123 w 384"/>
                <a:gd name="T7" fmla="*/ 81 h 379"/>
                <a:gd name="T8" fmla="*/ 123 w 384"/>
                <a:gd name="T9" fmla="*/ 96 h 379"/>
                <a:gd name="T10" fmla="*/ 115 w 384"/>
                <a:gd name="T11" fmla="*/ 117 h 379"/>
                <a:gd name="T12" fmla="*/ 96 w 384"/>
                <a:gd name="T13" fmla="*/ 136 h 379"/>
                <a:gd name="T14" fmla="*/ 84 w 384"/>
                <a:gd name="T15" fmla="*/ 144 h 379"/>
                <a:gd name="T16" fmla="*/ 72 w 384"/>
                <a:gd name="T17" fmla="*/ 149 h 379"/>
                <a:gd name="T18" fmla="*/ 63 w 384"/>
                <a:gd name="T19" fmla="*/ 161 h 379"/>
                <a:gd name="T20" fmla="*/ 58 w 384"/>
                <a:gd name="T21" fmla="*/ 192 h 379"/>
                <a:gd name="T22" fmla="*/ 41 w 384"/>
                <a:gd name="T23" fmla="*/ 189 h 379"/>
                <a:gd name="T24" fmla="*/ 27 w 384"/>
                <a:gd name="T25" fmla="*/ 216 h 379"/>
                <a:gd name="T26" fmla="*/ 27 w 384"/>
                <a:gd name="T27" fmla="*/ 240 h 379"/>
                <a:gd name="T28" fmla="*/ 12 w 384"/>
                <a:gd name="T29" fmla="*/ 259 h 379"/>
                <a:gd name="T30" fmla="*/ 3 w 384"/>
                <a:gd name="T31" fmla="*/ 273 h 379"/>
                <a:gd name="T32" fmla="*/ 3 w 384"/>
                <a:gd name="T33" fmla="*/ 290 h 379"/>
                <a:gd name="T34" fmla="*/ 22 w 384"/>
                <a:gd name="T35" fmla="*/ 317 h 379"/>
                <a:gd name="T36" fmla="*/ 36 w 384"/>
                <a:gd name="T37" fmla="*/ 336 h 379"/>
                <a:gd name="T38" fmla="*/ 48 w 384"/>
                <a:gd name="T39" fmla="*/ 341 h 379"/>
                <a:gd name="T40" fmla="*/ 53 w 384"/>
                <a:gd name="T41" fmla="*/ 343 h 379"/>
                <a:gd name="T42" fmla="*/ 65 w 384"/>
                <a:gd name="T43" fmla="*/ 348 h 379"/>
                <a:gd name="T44" fmla="*/ 65 w 384"/>
                <a:gd name="T45" fmla="*/ 358 h 379"/>
                <a:gd name="T46" fmla="*/ 96 w 384"/>
                <a:gd name="T47" fmla="*/ 377 h 379"/>
                <a:gd name="T48" fmla="*/ 115 w 384"/>
                <a:gd name="T49" fmla="*/ 370 h 379"/>
                <a:gd name="T50" fmla="*/ 123 w 384"/>
                <a:gd name="T51" fmla="*/ 360 h 379"/>
                <a:gd name="T52" fmla="*/ 135 w 384"/>
                <a:gd name="T53" fmla="*/ 370 h 379"/>
                <a:gd name="T54" fmla="*/ 161 w 384"/>
                <a:gd name="T55" fmla="*/ 360 h 379"/>
                <a:gd name="T56" fmla="*/ 168 w 384"/>
                <a:gd name="T57" fmla="*/ 346 h 379"/>
                <a:gd name="T58" fmla="*/ 190 w 384"/>
                <a:gd name="T59" fmla="*/ 334 h 379"/>
                <a:gd name="T60" fmla="*/ 209 w 384"/>
                <a:gd name="T61" fmla="*/ 319 h 379"/>
                <a:gd name="T62" fmla="*/ 207 w 384"/>
                <a:gd name="T63" fmla="*/ 300 h 379"/>
                <a:gd name="T64" fmla="*/ 240 w 384"/>
                <a:gd name="T65" fmla="*/ 204 h 379"/>
                <a:gd name="T66" fmla="*/ 252 w 384"/>
                <a:gd name="T67" fmla="*/ 209 h 379"/>
                <a:gd name="T68" fmla="*/ 259 w 384"/>
                <a:gd name="T69" fmla="*/ 218 h 379"/>
                <a:gd name="T70" fmla="*/ 279 w 384"/>
                <a:gd name="T71" fmla="*/ 204 h 379"/>
                <a:gd name="T72" fmla="*/ 291 w 384"/>
                <a:gd name="T73" fmla="*/ 168 h 379"/>
                <a:gd name="T74" fmla="*/ 308 w 384"/>
                <a:gd name="T75" fmla="*/ 156 h 379"/>
                <a:gd name="T76" fmla="*/ 320 w 384"/>
                <a:gd name="T77" fmla="*/ 146 h 379"/>
                <a:gd name="T78" fmla="*/ 329 w 384"/>
                <a:gd name="T79" fmla="*/ 127 h 379"/>
                <a:gd name="T80" fmla="*/ 327 w 384"/>
                <a:gd name="T81" fmla="*/ 122 h 379"/>
                <a:gd name="T82" fmla="*/ 329 w 384"/>
                <a:gd name="T83" fmla="*/ 98 h 379"/>
                <a:gd name="T84" fmla="*/ 372 w 384"/>
                <a:gd name="T85" fmla="*/ 120 h 379"/>
                <a:gd name="T86" fmla="*/ 380 w 384"/>
                <a:gd name="T87" fmla="*/ 120 h 379"/>
                <a:gd name="T88" fmla="*/ 384 w 384"/>
                <a:gd name="T89" fmla="*/ 98 h 379"/>
                <a:gd name="T90" fmla="*/ 370 w 384"/>
                <a:gd name="T91" fmla="*/ 79 h 379"/>
                <a:gd name="T92" fmla="*/ 360 w 384"/>
                <a:gd name="T93" fmla="*/ 72 h 379"/>
                <a:gd name="T94" fmla="*/ 348 w 384"/>
                <a:gd name="T95" fmla="*/ 67 h 379"/>
                <a:gd name="T96" fmla="*/ 317 w 384"/>
                <a:gd name="T97" fmla="*/ 84 h 379"/>
                <a:gd name="T98" fmla="*/ 298 w 384"/>
                <a:gd name="T99" fmla="*/ 86 h 379"/>
                <a:gd name="T100" fmla="*/ 288 w 384"/>
                <a:gd name="T101" fmla="*/ 91 h 379"/>
                <a:gd name="T102" fmla="*/ 276 w 384"/>
                <a:gd name="T103" fmla="*/ 103 h 379"/>
                <a:gd name="T104" fmla="*/ 252 w 384"/>
                <a:gd name="T105" fmla="*/ 124 h 379"/>
                <a:gd name="T106" fmla="*/ 243 w 384"/>
                <a:gd name="T107" fmla="*/ 134 h 379"/>
                <a:gd name="T108" fmla="*/ 147 w 384"/>
                <a:gd name="T109" fmla="*/ 9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4" h="379">
                  <a:moveTo>
                    <a:pt x="132" y="0"/>
                  </a:moveTo>
                  <a:lnTo>
                    <a:pt x="127" y="0"/>
                  </a:lnTo>
                  <a:lnTo>
                    <a:pt x="123" y="4"/>
                  </a:lnTo>
                  <a:lnTo>
                    <a:pt x="127" y="16"/>
                  </a:lnTo>
                  <a:lnTo>
                    <a:pt x="115" y="26"/>
                  </a:lnTo>
                  <a:lnTo>
                    <a:pt x="132" y="33"/>
                  </a:lnTo>
                  <a:lnTo>
                    <a:pt x="125" y="72"/>
                  </a:lnTo>
                  <a:lnTo>
                    <a:pt x="123" y="81"/>
                  </a:lnTo>
                  <a:lnTo>
                    <a:pt x="123" y="91"/>
                  </a:lnTo>
                  <a:lnTo>
                    <a:pt x="123" y="96"/>
                  </a:lnTo>
                  <a:lnTo>
                    <a:pt x="125" y="108"/>
                  </a:lnTo>
                  <a:lnTo>
                    <a:pt x="115" y="117"/>
                  </a:lnTo>
                  <a:lnTo>
                    <a:pt x="111" y="117"/>
                  </a:lnTo>
                  <a:lnTo>
                    <a:pt x="96" y="136"/>
                  </a:lnTo>
                  <a:lnTo>
                    <a:pt x="96" y="141"/>
                  </a:lnTo>
                  <a:lnTo>
                    <a:pt x="84" y="144"/>
                  </a:lnTo>
                  <a:lnTo>
                    <a:pt x="79" y="141"/>
                  </a:lnTo>
                  <a:lnTo>
                    <a:pt x="72" y="149"/>
                  </a:lnTo>
                  <a:lnTo>
                    <a:pt x="70" y="153"/>
                  </a:lnTo>
                  <a:lnTo>
                    <a:pt x="63" y="161"/>
                  </a:lnTo>
                  <a:lnTo>
                    <a:pt x="55" y="177"/>
                  </a:lnTo>
                  <a:lnTo>
                    <a:pt x="58" y="192"/>
                  </a:lnTo>
                  <a:lnTo>
                    <a:pt x="48" y="204"/>
                  </a:lnTo>
                  <a:lnTo>
                    <a:pt x="41" y="189"/>
                  </a:lnTo>
                  <a:lnTo>
                    <a:pt x="34" y="189"/>
                  </a:lnTo>
                  <a:lnTo>
                    <a:pt x="27" y="216"/>
                  </a:lnTo>
                  <a:lnTo>
                    <a:pt x="29" y="228"/>
                  </a:lnTo>
                  <a:lnTo>
                    <a:pt x="27" y="240"/>
                  </a:lnTo>
                  <a:lnTo>
                    <a:pt x="19" y="245"/>
                  </a:lnTo>
                  <a:lnTo>
                    <a:pt x="12" y="259"/>
                  </a:lnTo>
                  <a:lnTo>
                    <a:pt x="0" y="259"/>
                  </a:lnTo>
                  <a:lnTo>
                    <a:pt x="3" y="273"/>
                  </a:lnTo>
                  <a:lnTo>
                    <a:pt x="3" y="283"/>
                  </a:lnTo>
                  <a:lnTo>
                    <a:pt x="3" y="290"/>
                  </a:lnTo>
                  <a:lnTo>
                    <a:pt x="5" y="295"/>
                  </a:lnTo>
                  <a:lnTo>
                    <a:pt x="22" y="317"/>
                  </a:lnTo>
                  <a:lnTo>
                    <a:pt x="34" y="334"/>
                  </a:lnTo>
                  <a:lnTo>
                    <a:pt x="36" y="336"/>
                  </a:lnTo>
                  <a:lnTo>
                    <a:pt x="39" y="336"/>
                  </a:lnTo>
                  <a:lnTo>
                    <a:pt x="48" y="341"/>
                  </a:lnTo>
                  <a:lnTo>
                    <a:pt x="51" y="343"/>
                  </a:lnTo>
                  <a:lnTo>
                    <a:pt x="53" y="343"/>
                  </a:lnTo>
                  <a:lnTo>
                    <a:pt x="58" y="348"/>
                  </a:lnTo>
                  <a:lnTo>
                    <a:pt x="65" y="348"/>
                  </a:lnTo>
                  <a:lnTo>
                    <a:pt x="67" y="350"/>
                  </a:lnTo>
                  <a:lnTo>
                    <a:pt x="65" y="358"/>
                  </a:lnTo>
                  <a:lnTo>
                    <a:pt x="79" y="370"/>
                  </a:lnTo>
                  <a:lnTo>
                    <a:pt x="96" y="377"/>
                  </a:lnTo>
                  <a:lnTo>
                    <a:pt x="106" y="379"/>
                  </a:lnTo>
                  <a:lnTo>
                    <a:pt x="115" y="370"/>
                  </a:lnTo>
                  <a:lnTo>
                    <a:pt x="115" y="365"/>
                  </a:lnTo>
                  <a:lnTo>
                    <a:pt x="123" y="360"/>
                  </a:lnTo>
                  <a:lnTo>
                    <a:pt x="130" y="367"/>
                  </a:lnTo>
                  <a:lnTo>
                    <a:pt x="135" y="370"/>
                  </a:lnTo>
                  <a:lnTo>
                    <a:pt x="139" y="367"/>
                  </a:lnTo>
                  <a:lnTo>
                    <a:pt x="161" y="360"/>
                  </a:lnTo>
                  <a:lnTo>
                    <a:pt x="166" y="346"/>
                  </a:lnTo>
                  <a:lnTo>
                    <a:pt x="168" y="346"/>
                  </a:lnTo>
                  <a:lnTo>
                    <a:pt x="173" y="350"/>
                  </a:lnTo>
                  <a:lnTo>
                    <a:pt x="190" y="334"/>
                  </a:lnTo>
                  <a:lnTo>
                    <a:pt x="195" y="338"/>
                  </a:lnTo>
                  <a:lnTo>
                    <a:pt x="209" y="319"/>
                  </a:lnTo>
                  <a:lnTo>
                    <a:pt x="207" y="312"/>
                  </a:lnTo>
                  <a:lnTo>
                    <a:pt x="207" y="300"/>
                  </a:lnTo>
                  <a:lnTo>
                    <a:pt x="221" y="273"/>
                  </a:lnTo>
                  <a:lnTo>
                    <a:pt x="240" y="204"/>
                  </a:lnTo>
                  <a:lnTo>
                    <a:pt x="243" y="201"/>
                  </a:lnTo>
                  <a:lnTo>
                    <a:pt x="252" y="209"/>
                  </a:lnTo>
                  <a:lnTo>
                    <a:pt x="255" y="213"/>
                  </a:lnTo>
                  <a:lnTo>
                    <a:pt x="259" y="218"/>
                  </a:lnTo>
                  <a:lnTo>
                    <a:pt x="271" y="216"/>
                  </a:lnTo>
                  <a:lnTo>
                    <a:pt x="279" y="204"/>
                  </a:lnTo>
                  <a:lnTo>
                    <a:pt x="284" y="177"/>
                  </a:lnTo>
                  <a:lnTo>
                    <a:pt x="291" y="168"/>
                  </a:lnTo>
                  <a:lnTo>
                    <a:pt x="300" y="173"/>
                  </a:lnTo>
                  <a:lnTo>
                    <a:pt x="308" y="156"/>
                  </a:lnTo>
                  <a:lnTo>
                    <a:pt x="315" y="153"/>
                  </a:lnTo>
                  <a:lnTo>
                    <a:pt x="320" y="146"/>
                  </a:lnTo>
                  <a:lnTo>
                    <a:pt x="324" y="132"/>
                  </a:lnTo>
                  <a:lnTo>
                    <a:pt x="329" y="127"/>
                  </a:lnTo>
                  <a:lnTo>
                    <a:pt x="329" y="124"/>
                  </a:lnTo>
                  <a:lnTo>
                    <a:pt x="327" y="122"/>
                  </a:lnTo>
                  <a:lnTo>
                    <a:pt x="329" y="100"/>
                  </a:lnTo>
                  <a:lnTo>
                    <a:pt x="329" y="98"/>
                  </a:lnTo>
                  <a:lnTo>
                    <a:pt x="334" y="93"/>
                  </a:lnTo>
                  <a:lnTo>
                    <a:pt x="372" y="120"/>
                  </a:lnTo>
                  <a:lnTo>
                    <a:pt x="377" y="120"/>
                  </a:lnTo>
                  <a:lnTo>
                    <a:pt x="380" y="120"/>
                  </a:lnTo>
                  <a:lnTo>
                    <a:pt x="384" y="98"/>
                  </a:lnTo>
                  <a:lnTo>
                    <a:pt x="384" y="98"/>
                  </a:lnTo>
                  <a:lnTo>
                    <a:pt x="375" y="79"/>
                  </a:lnTo>
                  <a:lnTo>
                    <a:pt x="370" y="79"/>
                  </a:lnTo>
                  <a:lnTo>
                    <a:pt x="368" y="69"/>
                  </a:lnTo>
                  <a:lnTo>
                    <a:pt x="360" y="72"/>
                  </a:lnTo>
                  <a:lnTo>
                    <a:pt x="353" y="72"/>
                  </a:lnTo>
                  <a:lnTo>
                    <a:pt x="348" y="67"/>
                  </a:lnTo>
                  <a:lnTo>
                    <a:pt x="322" y="76"/>
                  </a:lnTo>
                  <a:lnTo>
                    <a:pt x="317" y="84"/>
                  </a:lnTo>
                  <a:lnTo>
                    <a:pt x="308" y="88"/>
                  </a:lnTo>
                  <a:lnTo>
                    <a:pt x="298" y="86"/>
                  </a:lnTo>
                  <a:lnTo>
                    <a:pt x="293" y="81"/>
                  </a:lnTo>
                  <a:lnTo>
                    <a:pt x="288" y="91"/>
                  </a:lnTo>
                  <a:lnTo>
                    <a:pt x="281" y="93"/>
                  </a:lnTo>
                  <a:lnTo>
                    <a:pt x="276" y="103"/>
                  </a:lnTo>
                  <a:lnTo>
                    <a:pt x="269" y="105"/>
                  </a:lnTo>
                  <a:lnTo>
                    <a:pt x="252" y="124"/>
                  </a:lnTo>
                  <a:lnTo>
                    <a:pt x="247" y="127"/>
                  </a:lnTo>
                  <a:lnTo>
                    <a:pt x="243" y="134"/>
                  </a:lnTo>
                  <a:lnTo>
                    <a:pt x="231" y="79"/>
                  </a:lnTo>
                  <a:lnTo>
                    <a:pt x="147" y="96"/>
                  </a:lnTo>
                  <a:lnTo>
                    <a:pt x="132" y="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34" name="Freeform 39">
              <a:extLst>
                <a:ext uri="{FF2B5EF4-FFF2-40B4-BE49-F238E27FC236}">
                  <a16:creationId xmlns:a16="http://schemas.microsoft.com/office/drawing/2014/main" id="{598CD344-0BB4-0868-5BB5-B5B450E97EEF}"/>
                </a:ext>
              </a:extLst>
            </p:cNvPr>
            <p:cNvSpPr>
              <a:spLocks/>
            </p:cNvSpPr>
            <p:nvPr/>
          </p:nvSpPr>
          <p:spPr bwMode="auto">
            <a:xfrm>
              <a:off x="7547399" y="3327279"/>
              <a:ext cx="568325" cy="633412"/>
            </a:xfrm>
            <a:custGeom>
              <a:avLst/>
              <a:gdLst>
                <a:gd name="T0" fmla="*/ 32 w 358"/>
                <a:gd name="T1" fmla="*/ 349 h 399"/>
                <a:gd name="T2" fmla="*/ 48 w 358"/>
                <a:gd name="T3" fmla="*/ 353 h 399"/>
                <a:gd name="T4" fmla="*/ 63 w 358"/>
                <a:gd name="T5" fmla="*/ 349 h 399"/>
                <a:gd name="T6" fmla="*/ 84 w 358"/>
                <a:gd name="T7" fmla="*/ 375 h 399"/>
                <a:gd name="T8" fmla="*/ 116 w 358"/>
                <a:gd name="T9" fmla="*/ 380 h 399"/>
                <a:gd name="T10" fmla="*/ 140 w 358"/>
                <a:gd name="T11" fmla="*/ 382 h 399"/>
                <a:gd name="T12" fmla="*/ 159 w 358"/>
                <a:gd name="T13" fmla="*/ 387 h 399"/>
                <a:gd name="T14" fmla="*/ 173 w 358"/>
                <a:gd name="T15" fmla="*/ 382 h 399"/>
                <a:gd name="T16" fmla="*/ 183 w 358"/>
                <a:gd name="T17" fmla="*/ 375 h 399"/>
                <a:gd name="T18" fmla="*/ 197 w 358"/>
                <a:gd name="T19" fmla="*/ 375 h 399"/>
                <a:gd name="T20" fmla="*/ 214 w 358"/>
                <a:gd name="T21" fmla="*/ 389 h 399"/>
                <a:gd name="T22" fmla="*/ 226 w 358"/>
                <a:gd name="T23" fmla="*/ 399 h 399"/>
                <a:gd name="T24" fmla="*/ 245 w 358"/>
                <a:gd name="T25" fmla="*/ 385 h 399"/>
                <a:gd name="T26" fmla="*/ 255 w 358"/>
                <a:gd name="T27" fmla="*/ 368 h 399"/>
                <a:gd name="T28" fmla="*/ 260 w 358"/>
                <a:gd name="T29" fmla="*/ 329 h 399"/>
                <a:gd name="T30" fmla="*/ 274 w 358"/>
                <a:gd name="T31" fmla="*/ 344 h 399"/>
                <a:gd name="T32" fmla="*/ 281 w 358"/>
                <a:gd name="T33" fmla="*/ 317 h 399"/>
                <a:gd name="T34" fmla="*/ 296 w 358"/>
                <a:gd name="T35" fmla="*/ 293 h 399"/>
                <a:gd name="T36" fmla="*/ 305 w 358"/>
                <a:gd name="T37" fmla="*/ 281 h 399"/>
                <a:gd name="T38" fmla="*/ 322 w 358"/>
                <a:gd name="T39" fmla="*/ 281 h 399"/>
                <a:gd name="T40" fmla="*/ 337 w 358"/>
                <a:gd name="T41" fmla="*/ 257 h 399"/>
                <a:gd name="T42" fmla="*/ 351 w 358"/>
                <a:gd name="T43" fmla="*/ 248 h 399"/>
                <a:gd name="T44" fmla="*/ 349 w 358"/>
                <a:gd name="T45" fmla="*/ 231 h 399"/>
                <a:gd name="T46" fmla="*/ 351 w 358"/>
                <a:gd name="T47" fmla="*/ 212 h 399"/>
                <a:gd name="T48" fmla="*/ 341 w 358"/>
                <a:gd name="T49" fmla="*/ 166 h 399"/>
                <a:gd name="T50" fmla="*/ 349 w 358"/>
                <a:gd name="T51" fmla="*/ 144 h 399"/>
                <a:gd name="T52" fmla="*/ 358 w 358"/>
                <a:gd name="T53" fmla="*/ 140 h 399"/>
                <a:gd name="T54" fmla="*/ 291 w 358"/>
                <a:gd name="T55" fmla="*/ 19 h 399"/>
                <a:gd name="T56" fmla="*/ 267 w 358"/>
                <a:gd name="T57" fmla="*/ 36 h 399"/>
                <a:gd name="T58" fmla="*/ 238 w 358"/>
                <a:gd name="T59" fmla="*/ 65 h 399"/>
                <a:gd name="T60" fmla="*/ 217 w 358"/>
                <a:gd name="T61" fmla="*/ 65 h 399"/>
                <a:gd name="T62" fmla="*/ 190 w 358"/>
                <a:gd name="T63" fmla="*/ 84 h 399"/>
                <a:gd name="T64" fmla="*/ 168 w 358"/>
                <a:gd name="T65" fmla="*/ 77 h 399"/>
                <a:gd name="T66" fmla="*/ 156 w 358"/>
                <a:gd name="T67" fmla="*/ 77 h 399"/>
                <a:gd name="T68" fmla="*/ 159 w 358"/>
                <a:gd name="T69" fmla="*/ 70 h 399"/>
                <a:gd name="T70" fmla="*/ 120 w 358"/>
                <a:gd name="T71" fmla="*/ 60 h 399"/>
                <a:gd name="T72" fmla="*/ 104 w 358"/>
                <a:gd name="T73" fmla="*/ 60 h 399"/>
                <a:gd name="T74" fmla="*/ 0 w 358"/>
                <a:gd name="T75" fmla="*/ 7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399">
                  <a:moveTo>
                    <a:pt x="0" y="70"/>
                  </a:moveTo>
                  <a:lnTo>
                    <a:pt x="32" y="349"/>
                  </a:lnTo>
                  <a:lnTo>
                    <a:pt x="39" y="349"/>
                  </a:lnTo>
                  <a:lnTo>
                    <a:pt x="48" y="353"/>
                  </a:lnTo>
                  <a:lnTo>
                    <a:pt x="53" y="353"/>
                  </a:lnTo>
                  <a:lnTo>
                    <a:pt x="63" y="349"/>
                  </a:lnTo>
                  <a:lnTo>
                    <a:pt x="80" y="361"/>
                  </a:lnTo>
                  <a:lnTo>
                    <a:pt x="84" y="375"/>
                  </a:lnTo>
                  <a:lnTo>
                    <a:pt x="96" y="380"/>
                  </a:lnTo>
                  <a:lnTo>
                    <a:pt x="116" y="380"/>
                  </a:lnTo>
                  <a:lnTo>
                    <a:pt x="132" y="392"/>
                  </a:lnTo>
                  <a:lnTo>
                    <a:pt x="140" y="382"/>
                  </a:lnTo>
                  <a:lnTo>
                    <a:pt x="144" y="382"/>
                  </a:lnTo>
                  <a:lnTo>
                    <a:pt x="159" y="387"/>
                  </a:lnTo>
                  <a:lnTo>
                    <a:pt x="173" y="385"/>
                  </a:lnTo>
                  <a:lnTo>
                    <a:pt x="173" y="382"/>
                  </a:lnTo>
                  <a:lnTo>
                    <a:pt x="180" y="380"/>
                  </a:lnTo>
                  <a:lnTo>
                    <a:pt x="183" y="375"/>
                  </a:lnTo>
                  <a:lnTo>
                    <a:pt x="193" y="368"/>
                  </a:lnTo>
                  <a:lnTo>
                    <a:pt x="197" y="375"/>
                  </a:lnTo>
                  <a:lnTo>
                    <a:pt x="205" y="387"/>
                  </a:lnTo>
                  <a:lnTo>
                    <a:pt x="214" y="389"/>
                  </a:lnTo>
                  <a:lnTo>
                    <a:pt x="224" y="397"/>
                  </a:lnTo>
                  <a:lnTo>
                    <a:pt x="226" y="399"/>
                  </a:lnTo>
                  <a:lnTo>
                    <a:pt x="238" y="399"/>
                  </a:lnTo>
                  <a:lnTo>
                    <a:pt x="245" y="385"/>
                  </a:lnTo>
                  <a:lnTo>
                    <a:pt x="253" y="380"/>
                  </a:lnTo>
                  <a:lnTo>
                    <a:pt x="255" y="368"/>
                  </a:lnTo>
                  <a:lnTo>
                    <a:pt x="253" y="356"/>
                  </a:lnTo>
                  <a:lnTo>
                    <a:pt x="260" y="329"/>
                  </a:lnTo>
                  <a:lnTo>
                    <a:pt x="267" y="329"/>
                  </a:lnTo>
                  <a:lnTo>
                    <a:pt x="274" y="344"/>
                  </a:lnTo>
                  <a:lnTo>
                    <a:pt x="284" y="332"/>
                  </a:lnTo>
                  <a:lnTo>
                    <a:pt x="281" y="317"/>
                  </a:lnTo>
                  <a:lnTo>
                    <a:pt x="289" y="301"/>
                  </a:lnTo>
                  <a:lnTo>
                    <a:pt x="296" y="293"/>
                  </a:lnTo>
                  <a:lnTo>
                    <a:pt x="298" y="289"/>
                  </a:lnTo>
                  <a:lnTo>
                    <a:pt x="305" y="281"/>
                  </a:lnTo>
                  <a:lnTo>
                    <a:pt x="310" y="284"/>
                  </a:lnTo>
                  <a:lnTo>
                    <a:pt x="322" y="281"/>
                  </a:lnTo>
                  <a:lnTo>
                    <a:pt x="322" y="276"/>
                  </a:lnTo>
                  <a:lnTo>
                    <a:pt x="337" y="257"/>
                  </a:lnTo>
                  <a:lnTo>
                    <a:pt x="341" y="257"/>
                  </a:lnTo>
                  <a:lnTo>
                    <a:pt x="351" y="248"/>
                  </a:lnTo>
                  <a:lnTo>
                    <a:pt x="349" y="236"/>
                  </a:lnTo>
                  <a:lnTo>
                    <a:pt x="349" y="231"/>
                  </a:lnTo>
                  <a:lnTo>
                    <a:pt x="349" y="221"/>
                  </a:lnTo>
                  <a:lnTo>
                    <a:pt x="351" y="212"/>
                  </a:lnTo>
                  <a:lnTo>
                    <a:pt x="358" y="173"/>
                  </a:lnTo>
                  <a:lnTo>
                    <a:pt x="341" y="166"/>
                  </a:lnTo>
                  <a:lnTo>
                    <a:pt x="353" y="156"/>
                  </a:lnTo>
                  <a:lnTo>
                    <a:pt x="349" y="144"/>
                  </a:lnTo>
                  <a:lnTo>
                    <a:pt x="353" y="140"/>
                  </a:lnTo>
                  <a:lnTo>
                    <a:pt x="358" y="140"/>
                  </a:lnTo>
                  <a:lnTo>
                    <a:pt x="332" y="0"/>
                  </a:lnTo>
                  <a:lnTo>
                    <a:pt x="291" y="19"/>
                  </a:lnTo>
                  <a:lnTo>
                    <a:pt x="274" y="31"/>
                  </a:lnTo>
                  <a:lnTo>
                    <a:pt x="267" y="36"/>
                  </a:lnTo>
                  <a:lnTo>
                    <a:pt x="243" y="63"/>
                  </a:lnTo>
                  <a:lnTo>
                    <a:pt x="238" y="65"/>
                  </a:lnTo>
                  <a:lnTo>
                    <a:pt x="231" y="65"/>
                  </a:lnTo>
                  <a:lnTo>
                    <a:pt x="217" y="65"/>
                  </a:lnTo>
                  <a:lnTo>
                    <a:pt x="209" y="67"/>
                  </a:lnTo>
                  <a:lnTo>
                    <a:pt x="190" y="84"/>
                  </a:lnTo>
                  <a:lnTo>
                    <a:pt x="183" y="82"/>
                  </a:lnTo>
                  <a:lnTo>
                    <a:pt x="168" y="77"/>
                  </a:lnTo>
                  <a:lnTo>
                    <a:pt x="164" y="79"/>
                  </a:lnTo>
                  <a:lnTo>
                    <a:pt x="156" y="77"/>
                  </a:lnTo>
                  <a:lnTo>
                    <a:pt x="161" y="70"/>
                  </a:lnTo>
                  <a:lnTo>
                    <a:pt x="159" y="70"/>
                  </a:lnTo>
                  <a:lnTo>
                    <a:pt x="147" y="67"/>
                  </a:lnTo>
                  <a:lnTo>
                    <a:pt x="120" y="60"/>
                  </a:lnTo>
                  <a:lnTo>
                    <a:pt x="116" y="58"/>
                  </a:lnTo>
                  <a:lnTo>
                    <a:pt x="104" y="60"/>
                  </a:lnTo>
                  <a:lnTo>
                    <a:pt x="104" y="55"/>
                  </a:lnTo>
                  <a:lnTo>
                    <a:pt x="0" y="7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35" name="Freeform 40">
              <a:extLst>
                <a:ext uri="{FF2B5EF4-FFF2-40B4-BE49-F238E27FC236}">
                  <a16:creationId xmlns:a16="http://schemas.microsoft.com/office/drawing/2014/main" id="{F97AB3AE-E52C-9332-125E-804B4A018B03}"/>
                </a:ext>
              </a:extLst>
            </p:cNvPr>
            <p:cNvSpPr>
              <a:spLocks/>
            </p:cNvSpPr>
            <p:nvPr/>
          </p:nvSpPr>
          <p:spPr bwMode="auto">
            <a:xfrm>
              <a:off x="7193387" y="3430466"/>
              <a:ext cx="407988" cy="720725"/>
            </a:xfrm>
            <a:custGeom>
              <a:avLst/>
              <a:gdLst>
                <a:gd name="T0" fmla="*/ 7 w 257"/>
                <a:gd name="T1" fmla="*/ 26 h 454"/>
                <a:gd name="T2" fmla="*/ 29 w 257"/>
                <a:gd name="T3" fmla="*/ 281 h 454"/>
                <a:gd name="T4" fmla="*/ 26 w 257"/>
                <a:gd name="T5" fmla="*/ 286 h 454"/>
                <a:gd name="T6" fmla="*/ 26 w 257"/>
                <a:gd name="T7" fmla="*/ 296 h 454"/>
                <a:gd name="T8" fmla="*/ 24 w 257"/>
                <a:gd name="T9" fmla="*/ 308 h 454"/>
                <a:gd name="T10" fmla="*/ 34 w 257"/>
                <a:gd name="T11" fmla="*/ 329 h 454"/>
                <a:gd name="T12" fmla="*/ 36 w 257"/>
                <a:gd name="T13" fmla="*/ 351 h 454"/>
                <a:gd name="T14" fmla="*/ 26 w 257"/>
                <a:gd name="T15" fmla="*/ 373 h 454"/>
                <a:gd name="T16" fmla="*/ 24 w 257"/>
                <a:gd name="T17" fmla="*/ 380 h 454"/>
                <a:gd name="T18" fmla="*/ 17 w 257"/>
                <a:gd name="T19" fmla="*/ 397 h 454"/>
                <a:gd name="T20" fmla="*/ 2 w 257"/>
                <a:gd name="T21" fmla="*/ 409 h 454"/>
                <a:gd name="T22" fmla="*/ 2 w 257"/>
                <a:gd name="T23" fmla="*/ 425 h 454"/>
                <a:gd name="T24" fmla="*/ 0 w 257"/>
                <a:gd name="T25" fmla="*/ 445 h 454"/>
                <a:gd name="T26" fmla="*/ 0 w 257"/>
                <a:gd name="T27" fmla="*/ 449 h 454"/>
                <a:gd name="T28" fmla="*/ 0 w 257"/>
                <a:gd name="T29" fmla="*/ 454 h 454"/>
                <a:gd name="T30" fmla="*/ 0 w 257"/>
                <a:gd name="T31" fmla="*/ 454 h 454"/>
                <a:gd name="T32" fmla="*/ 7 w 257"/>
                <a:gd name="T33" fmla="*/ 454 h 454"/>
                <a:gd name="T34" fmla="*/ 14 w 257"/>
                <a:gd name="T35" fmla="*/ 452 h 454"/>
                <a:gd name="T36" fmla="*/ 12 w 257"/>
                <a:gd name="T37" fmla="*/ 447 h 454"/>
                <a:gd name="T38" fmla="*/ 14 w 257"/>
                <a:gd name="T39" fmla="*/ 440 h 454"/>
                <a:gd name="T40" fmla="*/ 31 w 257"/>
                <a:gd name="T41" fmla="*/ 442 h 454"/>
                <a:gd name="T42" fmla="*/ 50 w 257"/>
                <a:gd name="T43" fmla="*/ 435 h 454"/>
                <a:gd name="T44" fmla="*/ 77 w 257"/>
                <a:gd name="T45" fmla="*/ 445 h 454"/>
                <a:gd name="T46" fmla="*/ 79 w 257"/>
                <a:gd name="T47" fmla="*/ 447 h 454"/>
                <a:gd name="T48" fmla="*/ 84 w 257"/>
                <a:gd name="T49" fmla="*/ 447 h 454"/>
                <a:gd name="T50" fmla="*/ 89 w 257"/>
                <a:gd name="T51" fmla="*/ 430 h 454"/>
                <a:gd name="T52" fmla="*/ 103 w 257"/>
                <a:gd name="T53" fmla="*/ 425 h 454"/>
                <a:gd name="T54" fmla="*/ 111 w 257"/>
                <a:gd name="T55" fmla="*/ 433 h 454"/>
                <a:gd name="T56" fmla="*/ 118 w 257"/>
                <a:gd name="T57" fmla="*/ 437 h 454"/>
                <a:gd name="T58" fmla="*/ 125 w 257"/>
                <a:gd name="T59" fmla="*/ 433 h 454"/>
                <a:gd name="T60" fmla="*/ 132 w 257"/>
                <a:gd name="T61" fmla="*/ 411 h 454"/>
                <a:gd name="T62" fmla="*/ 137 w 257"/>
                <a:gd name="T63" fmla="*/ 404 h 454"/>
                <a:gd name="T64" fmla="*/ 142 w 257"/>
                <a:gd name="T65" fmla="*/ 404 h 454"/>
                <a:gd name="T66" fmla="*/ 151 w 257"/>
                <a:gd name="T67" fmla="*/ 416 h 454"/>
                <a:gd name="T68" fmla="*/ 173 w 257"/>
                <a:gd name="T69" fmla="*/ 416 h 454"/>
                <a:gd name="T70" fmla="*/ 178 w 257"/>
                <a:gd name="T71" fmla="*/ 394 h 454"/>
                <a:gd name="T72" fmla="*/ 211 w 257"/>
                <a:gd name="T73" fmla="*/ 351 h 454"/>
                <a:gd name="T74" fmla="*/ 211 w 257"/>
                <a:gd name="T75" fmla="*/ 336 h 454"/>
                <a:gd name="T76" fmla="*/ 219 w 257"/>
                <a:gd name="T77" fmla="*/ 332 h 454"/>
                <a:gd name="T78" fmla="*/ 233 w 257"/>
                <a:gd name="T79" fmla="*/ 334 h 454"/>
                <a:gd name="T80" fmla="*/ 245 w 257"/>
                <a:gd name="T81" fmla="*/ 324 h 454"/>
                <a:gd name="T82" fmla="*/ 255 w 257"/>
                <a:gd name="T83" fmla="*/ 322 h 454"/>
                <a:gd name="T84" fmla="*/ 257 w 257"/>
                <a:gd name="T85" fmla="*/ 315 h 454"/>
                <a:gd name="T86" fmla="*/ 252 w 257"/>
                <a:gd name="T87" fmla="*/ 298 h 454"/>
                <a:gd name="T88" fmla="*/ 252 w 257"/>
                <a:gd name="T89" fmla="*/ 291 h 454"/>
                <a:gd name="T90" fmla="*/ 255 w 257"/>
                <a:gd name="T91" fmla="*/ 284 h 454"/>
                <a:gd name="T92" fmla="*/ 223 w 257"/>
                <a:gd name="T93" fmla="*/ 5 h 454"/>
                <a:gd name="T94" fmla="*/ 223 w 257"/>
                <a:gd name="T95" fmla="*/ 0 h 454"/>
                <a:gd name="T96" fmla="*/ 58 w 257"/>
                <a:gd name="T97" fmla="*/ 22 h 454"/>
                <a:gd name="T98" fmla="*/ 53 w 257"/>
                <a:gd name="T99" fmla="*/ 24 h 454"/>
                <a:gd name="T100" fmla="*/ 41 w 257"/>
                <a:gd name="T101" fmla="*/ 29 h 454"/>
                <a:gd name="T102" fmla="*/ 34 w 257"/>
                <a:gd name="T103" fmla="*/ 34 h 454"/>
                <a:gd name="T104" fmla="*/ 19 w 257"/>
                <a:gd name="T105" fmla="*/ 36 h 454"/>
                <a:gd name="T106" fmla="*/ 7 w 257"/>
                <a:gd name="T107" fmla="*/ 2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7" h="454">
                  <a:moveTo>
                    <a:pt x="7" y="26"/>
                  </a:moveTo>
                  <a:lnTo>
                    <a:pt x="29" y="281"/>
                  </a:lnTo>
                  <a:lnTo>
                    <a:pt x="26" y="286"/>
                  </a:lnTo>
                  <a:lnTo>
                    <a:pt x="26" y="296"/>
                  </a:lnTo>
                  <a:lnTo>
                    <a:pt x="24" y="308"/>
                  </a:lnTo>
                  <a:lnTo>
                    <a:pt x="34" y="329"/>
                  </a:lnTo>
                  <a:lnTo>
                    <a:pt x="36" y="351"/>
                  </a:lnTo>
                  <a:lnTo>
                    <a:pt x="26" y="373"/>
                  </a:lnTo>
                  <a:lnTo>
                    <a:pt x="24" y="380"/>
                  </a:lnTo>
                  <a:lnTo>
                    <a:pt x="17" y="397"/>
                  </a:lnTo>
                  <a:lnTo>
                    <a:pt x="2" y="409"/>
                  </a:lnTo>
                  <a:lnTo>
                    <a:pt x="2" y="425"/>
                  </a:lnTo>
                  <a:lnTo>
                    <a:pt x="0" y="445"/>
                  </a:lnTo>
                  <a:lnTo>
                    <a:pt x="0" y="449"/>
                  </a:lnTo>
                  <a:lnTo>
                    <a:pt x="0" y="454"/>
                  </a:lnTo>
                  <a:lnTo>
                    <a:pt x="0" y="454"/>
                  </a:lnTo>
                  <a:lnTo>
                    <a:pt x="7" y="454"/>
                  </a:lnTo>
                  <a:lnTo>
                    <a:pt x="14" y="452"/>
                  </a:lnTo>
                  <a:lnTo>
                    <a:pt x="12" y="447"/>
                  </a:lnTo>
                  <a:lnTo>
                    <a:pt x="14" y="440"/>
                  </a:lnTo>
                  <a:lnTo>
                    <a:pt x="31" y="442"/>
                  </a:lnTo>
                  <a:lnTo>
                    <a:pt x="50" y="435"/>
                  </a:lnTo>
                  <a:lnTo>
                    <a:pt x="77" y="445"/>
                  </a:lnTo>
                  <a:lnTo>
                    <a:pt x="79" y="447"/>
                  </a:lnTo>
                  <a:lnTo>
                    <a:pt x="84" y="447"/>
                  </a:lnTo>
                  <a:lnTo>
                    <a:pt x="89" y="430"/>
                  </a:lnTo>
                  <a:lnTo>
                    <a:pt x="103" y="425"/>
                  </a:lnTo>
                  <a:lnTo>
                    <a:pt x="111" y="433"/>
                  </a:lnTo>
                  <a:lnTo>
                    <a:pt x="118" y="437"/>
                  </a:lnTo>
                  <a:lnTo>
                    <a:pt x="125" y="433"/>
                  </a:lnTo>
                  <a:lnTo>
                    <a:pt x="132" y="411"/>
                  </a:lnTo>
                  <a:lnTo>
                    <a:pt x="137" y="404"/>
                  </a:lnTo>
                  <a:lnTo>
                    <a:pt x="142" y="404"/>
                  </a:lnTo>
                  <a:lnTo>
                    <a:pt x="151" y="416"/>
                  </a:lnTo>
                  <a:lnTo>
                    <a:pt x="173" y="416"/>
                  </a:lnTo>
                  <a:lnTo>
                    <a:pt x="178" y="394"/>
                  </a:lnTo>
                  <a:lnTo>
                    <a:pt x="211" y="351"/>
                  </a:lnTo>
                  <a:lnTo>
                    <a:pt x="211" y="336"/>
                  </a:lnTo>
                  <a:lnTo>
                    <a:pt x="219" y="332"/>
                  </a:lnTo>
                  <a:lnTo>
                    <a:pt x="233" y="334"/>
                  </a:lnTo>
                  <a:lnTo>
                    <a:pt x="245" y="324"/>
                  </a:lnTo>
                  <a:lnTo>
                    <a:pt x="255" y="322"/>
                  </a:lnTo>
                  <a:lnTo>
                    <a:pt x="257" y="315"/>
                  </a:lnTo>
                  <a:lnTo>
                    <a:pt x="252" y="298"/>
                  </a:lnTo>
                  <a:lnTo>
                    <a:pt x="252" y="291"/>
                  </a:lnTo>
                  <a:lnTo>
                    <a:pt x="255" y="284"/>
                  </a:lnTo>
                  <a:lnTo>
                    <a:pt x="223" y="5"/>
                  </a:lnTo>
                  <a:lnTo>
                    <a:pt x="223" y="0"/>
                  </a:lnTo>
                  <a:lnTo>
                    <a:pt x="58" y="22"/>
                  </a:lnTo>
                  <a:lnTo>
                    <a:pt x="53" y="24"/>
                  </a:lnTo>
                  <a:lnTo>
                    <a:pt x="41" y="29"/>
                  </a:lnTo>
                  <a:lnTo>
                    <a:pt x="34" y="34"/>
                  </a:lnTo>
                  <a:lnTo>
                    <a:pt x="19" y="36"/>
                  </a:lnTo>
                  <a:lnTo>
                    <a:pt x="7" y="26"/>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36" name="Freeform 41">
              <a:extLst>
                <a:ext uri="{FF2B5EF4-FFF2-40B4-BE49-F238E27FC236}">
                  <a16:creationId xmlns:a16="http://schemas.microsoft.com/office/drawing/2014/main" id="{70654654-B3EB-12F5-7871-F7906D24DA19}"/>
                </a:ext>
              </a:extLst>
            </p:cNvPr>
            <p:cNvSpPr>
              <a:spLocks/>
            </p:cNvSpPr>
            <p:nvPr/>
          </p:nvSpPr>
          <p:spPr bwMode="auto">
            <a:xfrm>
              <a:off x="6712374" y="3346329"/>
              <a:ext cx="538163" cy="954087"/>
            </a:xfrm>
            <a:custGeom>
              <a:avLst/>
              <a:gdLst>
                <a:gd name="T0" fmla="*/ 58 w 339"/>
                <a:gd name="T1" fmla="*/ 15 h 601"/>
                <a:gd name="T2" fmla="*/ 77 w 339"/>
                <a:gd name="T3" fmla="*/ 31 h 601"/>
                <a:gd name="T4" fmla="*/ 94 w 339"/>
                <a:gd name="T5" fmla="*/ 51 h 601"/>
                <a:gd name="T6" fmla="*/ 99 w 339"/>
                <a:gd name="T7" fmla="*/ 77 h 601"/>
                <a:gd name="T8" fmla="*/ 89 w 339"/>
                <a:gd name="T9" fmla="*/ 94 h 601"/>
                <a:gd name="T10" fmla="*/ 75 w 339"/>
                <a:gd name="T11" fmla="*/ 120 h 601"/>
                <a:gd name="T12" fmla="*/ 58 w 339"/>
                <a:gd name="T13" fmla="*/ 128 h 601"/>
                <a:gd name="T14" fmla="*/ 34 w 339"/>
                <a:gd name="T15" fmla="*/ 132 h 601"/>
                <a:gd name="T16" fmla="*/ 29 w 339"/>
                <a:gd name="T17" fmla="*/ 154 h 601"/>
                <a:gd name="T18" fmla="*/ 41 w 339"/>
                <a:gd name="T19" fmla="*/ 171 h 601"/>
                <a:gd name="T20" fmla="*/ 27 w 339"/>
                <a:gd name="T21" fmla="*/ 212 h 601"/>
                <a:gd name="T22" fmla="*/ 10 w 339"/>
                <a:gd name="T23" fmla="*/ 228 h 601"/>
                <a:gd name="T24" fmla="*/ 5 w 339"/>
                <a:gd name="T25" fmla="*/ 248 h 601"/>
                <a:gd name="T26" fmla="*/ 0 w 339"/>
                <a:gd name="T27" fmla="*/ 262 h 601"/>
                <a:gd name="T28" fmla="*/ 8 w 339"/>
                <a:gd name="T29" fmla="*/ 301 h 601"/>
                <a:gd name="T30" fmla="*/ 34 w 339"/>
                <a:gd name="T31" fmla="*/ 337 h 601"/>
                <a:gd name="T32" fmla="*/ 65 w 339"/>
                <a:gd name="T33" fmla="*/ 363 h 601"/>
                <a:gd name="T34" fmla="*/ 85 w 339"/>
                <a:gd name="T35" fmla="*/ 404 h 601"/>
                <a:gd name="T36" fmla="*/ 99 w 339"/>
                <a:gd name="T37" fmla="*/ 394 h 601"/>
                <a:gd name="T38" fmla="*/ 123 w 339"/>
                <a:gd name="T39" fmla="*/ 411 h 601"/>
                <a:gd name="T40" fmla="*/ 121 w 339"/>
                <a:gd name="T41" fmla="*/ 440 h 601"/>
                <a:gd name="T42" fmla="*/ 101 w 339"/>
                <a:gd name="T43" fmla="*/ 464 h 601"/>
                <a:gd name="T44" fmla="*/ 121 w 339"/>
                <a:gd name="T45" fmla="*/ 490 h 601"/>
                <a:gd name="T46" fmla="*/ 157 w 339"/>
                <a:gd name="T47" fmla="*/ 510 h 601"/>
                <a:gd name="T48" fmla="*/ 185 w 339"/>
                <a:gd name="T49" fmla="*/ 548 h 601"/>
                <a:gd name="T50" fmla="*/ 193 w 339"/>
                <a:gd name="T51" fmla="*/ 563 h 601"/>
                <a:gd name="T52" fmla="*/ 185 w 339"/>
                <a:gd name="T53" fmla="*/ 572 h 601"/>
                <a:gd name="T54" fmla="*/ 207 w 339"/>
                <a:gd name="T55" fmla="*/ 601 h 601"/>
                <a:gd name="T56" fmla="*/ 212 w 339"/>
                <a:gd name="T57" fmla="*/ 596 h 601"/>
                <a:gd name="T58" fmla="*/ 219 w 339"/>
                <a:gd name="T59" fmla="*/ 579 h 601"/>
                <a:gd name="T60" fmla="*/ 243 w 339"/>
                <a:gd name="T61" fmla="*/ 577 h 601"/>
                <a:gd name="T62" fmla="*/ 265 w 339"/>
                <a:gd name="T63" fmla="*/ 589 h 601"/>
                <a:gd name="T64" fmla="*/ 272 w 339"/>
                <a:gd name="T65" fmla="*/ 563 h 601"/>
                <a:gd name="T66" fmla="*/ 277 w 339"/>
                <a:gd name="T67" fmla="*/ 548 h 601"/>
                <a:gd name="T68" fmla="*/ 305 w 339"/>
                <a:gd name="T69" fmla="*/ 538 h 601"/>
                <a:gd name="T70" fmla="*/ 296 w 339"/>
                <a:gd name="T71" fmla="*/ 524 h 601"/>
                <a:gd name="T72" fmla="*/ 301 w 339"/>
                <a:gd name="T73" fmla="*/ 512 h 601"/>
                <a:gd name="T74" fmla="*/ 303 w 339"/>
                <a:gd name="T75" fmla="*/ 507 h 601"/>
                <a:gd name="T76" fmla="*/ 303 w 339"/>
                <a:gd name="T77" fmla="*/ 498 h 601"/>
                <a:gd name="T78" fmla="*/ 305 w 339"/>
                <a:gd name="T79" fmla="*/ 462 h 601"/>
                <a:gd name="T80" fmla="*/ 327 w 339"/>
                <a:gd name="T81" fmla="*/ 433 h 601"/>
                <a:gd name="T82" fmla="*/ 339 w 339"/>
                <a:gd name="T83" fmla="*/ 404 h 601"/>
                <a:gd name="T84" fmla="*/ 327 w 339"/>
                <a:gd name="T85" fmla="*/ 361 h 601"/>
                <a:gd name="T86" fmla="*/ 329 w 339"/>
                <a:gd name="T87" fmla="*/ 339 h 601"/>
                <a:gd name="T88" fmla="*/ 310 w 339"/>
                <a:gd name="T89" fmla="*/ 79 h 601"/>
                <a:gd name="T90" fmla="*/ 303 w 339"/>
                <a:gd name="T91" fmla="*/ 72 h 601"/>
                <a:gd name="T92" fmla="*/ 296 w 339"/>
                <a:gd name="T93" fmla="*/ 41 h 601"/>
                <a:gd name="T94" fmla="*/ 279 w 339"/>
                <a:gd name="T95" fmla="*/ 1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9" h="601">
                  <a:moveTo>
                    <a:pt x="279" y="0"/>
                  </a:moveTo>
                  <a:lnTo>
                    <a:pt x="58" y="15"/>
                  </a:lnTo>
                  <a:lnTo>
                    <a:pt x="60" y="19"/>
                  </a:lnTo>
                  <a:lnTo>
                    <a:pt x="77" y="31"/>
                  </a:lnTo>
                  <a:lnTo>
                    <a:pt x="80" y="41"/>
                  </a:lnTo>
                  <a:lnTo>
                    <a:pt x="94" y="51"/>
                  </a:lnTo>
                  <a:lnTo>
                    <a:pt x="101" y="70"/>
                  </a:lnTo>
                  <a:lnTo>
                    <a:pt x="99" y="77"/>
                  </a:lnTo>
                  <a:lnTo>
                    <a:pt x="94" y="89"/>
                  </a:lnTo>
                  <a:lnTo>
                    <a:pt x="89" y="94"/>
                  </a:lnTo>
                  <a:lnTo>
                    <a:pt x="89" y="103"/>
                  </a:lnTo>
                  <a:lnTo>
                    <a:pt x="75" y="120"/>
                  </a:lnTo>
                  <a:lnTo>
                    <a:pt x="60" y="123"/>
                  </a:lnTo>
                  <a:lnTo>
                    <a:pt x="58" y="128"/>
                  </a:lnTo>
                  <a:lnTo>
                    <a:pt x="41" y="128"/>
                  </a:lnTo>
                  <a:lnTo>
                    <a:pt x="34" y="132"/>
                  </a:lnTo>
                  <a:lnTo>
                    <a:pt x="27" y="144"/>
                  </a:lnTo>
                  <a:lnTo>
                    <a:pt x="29" y="154"/>
                  </a:lnTo>
                  <a:lnTo>
                    <a:pt x="39" y="164"/>
                  </a:lnTo>
                  <a:lnTo>
                    <a:pt x="41" y="171"/>
                  </a:lnTo>
                  <a:lnTo>
                    <a:pt x="39" y="185"/>
                  </a:lnTo>
                  <a:lnTo>
                    <a:pt x="27" y="212"/>
                  </a:lnTo>
                  <a:lnTo>
                    <a:pt x="15" y="221"/>
                  </a:lnTo>
                  <a:lnTo>
                    <a:pt x="10" y="228"/>
                  </a:lnTo>
                  <a:lnTo>
                    <a:pt x="10" y="238"/>
                  </a:lnTo>
                  <a:lnTo>
                    <a:pt x="5" y="248"/>
                  </a:lnTo>
                  <a:lnTo>
                    <a:pt x="5" y="250"/>
                  </a:lnTo>
                  <a:lnTo>
                    <a:pt x="0" y="262"/>
                  </a:lnTo>
                  <a:lnTo>
                    <a:pt x="3" y="284"/>
                  </a:lnTo>
                  <a:lnTo>
                    <a:pt x="8" y="301"/>
                  </a:lnTo>
                  <a:lnTo>
                    <a:pt x="10" y="308"/>
                  </a:lnTo>
                  <a:lnTo>
                    <a:pt x="34" y="337"/>
                  </a:lnTo>
                  <a:lnTo>
                    <a:pt x="58" y="356"/>
                  </a:lnTo>
                  <a:lnTo>
                    <a:pt x="65" y="363"/>
                  </a:lnTo>
                  <a:lnTo>
                    <a:pt x="80" y="401"/>
                  </a:lnTo>
                  <a:lnTo>
                    <a:pt x="85" y="404"/>
                  </a:lnTo>
                  <a:lnTo>
                    <a:pt x="92" y="397"/>
                  </a:lnTo>
                  <a:lnTo>
                    <a:pt x="99" y="394"/>
                  </a:lnTo>
                  <a:lnTo>
                    <a:pt x="118" y="404"/>
                  </a:lnTo>
                  <a:lnTo>
                    <a:pt x="123" y="411"/>
                  </a:lnTo>
                  <a:lnTo>
                    <a:pt x="118" y="423"/>
                  </a:lnTo>
                  <a:lnTo>
                    <a:pt x="121" y="440"/>
                  </a:lnTo>
                  <a:lnTo>
                    <a:pt x="104" y="457"/>
                  </a:lnTo>
                  <a:lnTo>
                    <a:pt x="101" y="464"/>
                  </a:lnTo>
                  <a:lnTo>
                    <a:pt x="106" y="476"/>
                  </a:lnTo>
                  <a:lnTo>
                    <a:pt x="121" y="490"/>
                  </a:lnTo>
                  <a:lnTo>
                    <a:pt x="145" y="505"/>
                  </a:lnTo>
                  <a:lnTo>
                    <a:pt x="157" y="510"/>
                  </a:lnTo>
                  <a:lnTo>
                    <a:pt x="181" y="529"/>
                  </a:lnTo>
                  <a:lnTo>
                    <a:pt x="185" y="548"/>
                  </a:lnTo>
                  <a:lnTo>
                    <a:pt x="193" y="558"/>
                  </a:lnTo>
                  <a:lnTo>
                    <a:pt x="193" y="563"/>
                  </a:lnTo>
                  <a:lnTo>
                    <a:pt x="185" y="567"/>
                  </a:lnTo>
                  <a:lnTo>
                    <a:pt x="185" y="572"/>
                  </a:lnTo>
                  <a:lnTo>
                    <a:pt x="202" y="601"/>
                  </a:lnTo>
                  <a:lnTo>
                    <a:pt x="207" y="601"/>
                  </a:lnTo>
                  <a:lnTo>
                    <a:pt x="207" y="596"/>
                  </a:lnTo>
                  <a:lnTo>
                    <a:pt x="212" y="596"/>
                  </a:lnTo>
                  <a:lnTo>
                    <a:pt x="214" y="599"/>
                  </a:lnTo>
                  <a:lnTo>
                    <a:pt x="219" y="579"/>
                  </a:lnTo>
                  <a:lnTo>
                    <a:pt x="229" y="575"/>
                  </a:lnTo>
                  <a:lnTo>
                    <a:pt x="243" y="577"/>
                  </a:lnTo>
                  <a:lnTo>
                    <a:pt x="255" y="582"/>
                  </a:lnTo>
                  <a:lnTo>
                    <a:pt x="265" y="589"/>
                  </a:lnTo>
                  <a:lnTo>
                    <a:pt x="277" y="584"/>
                  </a:lnTo>
                  <a:lnTo>
                    <a:pt x="272" y="563"/>
                  </a:lnTo>
                  <a:lnTo>
                    <a:pt x="269" y="551"/>
                  </a:lnTo>
                  <a:lnTo>
                    <a:pt x="277" y="548"/>
                  </a:lnTo>
                  <a:lnTo>
                    <a:pt x="303" y="541"/>
                  </a:lnTo>
                  <a:lnTo>
                    <a:pt x="305" y="538"/>
                  </a:lnTo>
                  <a:lnTo>
                    <a:pt x="296" y="526"/>
                  </a:lnTo>
                  <a:lnTo>
                    <a:pt x="296" y="524"/>
                  </a:lnTo>
                  <a:lnTo>
                    <a:pt x="301" y="522"/>
                  </a:lnTo>
                  <a:lnTo>
                    <a:pt x="301" y="512"/>
                  </a:lnTo>
                  <a:lnTo>
                    <a:pt x="305" y="507"/>
                  </a:lnTo>
                  <a:lnTo>
                    <a:pt x="303" y="507"/>
                  </a:lnTo>
                  <a:lnTo>
                    <a:pt x="303" y="502"/>
                  </a:lnTo>
                  <a:lnTo>
                    <a:pt x="303" y="498"/>
                  </a:lnTo>
                  <a:lnTo>
                    <a:pt x="305" y="478"/>
                  </a:lnTo>
                  <a:lnTo>
                    <a:pt x="305" y="462"/>
                  </a:lnTo>
                  <a:lnTo>
                    <a:pt x="320" y="450"/>
                  </a:lnTo>
                  <a:lnTo>
                    <a:pt x="327" y="433"/>
                  </a:lnTo>
                  <a:lnTo>
                    <a:pt x="329" y="426"/>
                  </a:lnTo>
                  <a:lnTo>
                    <a:pt x="339" y="404"/>
                  </a:lnTo>
                  <a:lnTo>
                    <a:pt x="337" y="382"/>
                  </a:lnTo>
                  <a:lnTo>
                    <a:pt x="327" y="361"/>
                  </a:lnTo>
                  <a:lnTo>
                    <a:pt x="329" y="349"/>
                  </a:lnTo>
                  <a:lnTo>
                    <a:pt x="329" y="339"/>
                  </a:lnTo>
                  <a:lnTo>
                    <a:pt x="332" y="334"/>
                  </a:lnTo>
                  <a:lnTo>
                    <a:pt x="310" y="79"/>
                  </a:lnTo>
                  <a:lnTo>
                    <a:pt x="305" y="77"/>
                  </a:lnTo>
                  <a:lnTo>
                    <a:pt x="303" y="72"/>
                  </a:lnTo>
                  <a:lnTo>
                    <a:pt x="298" y="48"/>
                  </a:lnTo>
                  <a:lnTo>
                    <a:pt x="296" y="41"/>
                  </a:lnTo>
                  <a:lnTo>
                    <a:pt x="286" y="34"/>
                  </a:lnTo>
                  <a:lnTo>
                    <a:pt x="279" y="19"/>
                  </a:lnTo>
                  <a:lnTo>
                    <a:pt x="279" y="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37" name="Freeform 42">
              <a:extLst>
                <a:ext uri="{FF2B5EF4-FFF2-40B4-BE49-F238E27FC236}">
                  <a16:creationId xmlns:a16="http://schemas.microsoft.com/office/drawing/2014/main" id="{62CD58CE-2B17-4388-A5DE-8C728E283AB4}"/>
                </a:ext>
              </a:extLst>
            </p:cNvPr>
            <p:cNvSpPr>
              <a:spLocks/>
            </p:cNvSpPr>
            <p:nvPr/>
          </p:nvSpPr>
          <p:spPr bwMode="auto">
            <a:xfrm>
              <a:off x="7712499" y="4128966"/>
              <a:ext cx="1185863" cy="514350"/>
            </a:xfrm>
            <a:custGeom>
              <a:avLst/>
              <a:gdLst>
                <a:gd name="T0" fmla="*/ 9 w 747"/>
                <a:gd name="T1" fmla="*/ 262 h 324"/>
                <a:gd name="T2" fmla="*/ 19 w 747"/>
                <a:gd name="T3" fmla="*/ 247 h 324"/>
                <a:gd name="T4" fmla="*/ 28 w 747"/>
                <a:gd name="T5" fmla="*/ 228 h 324"/>
                <a:gd name="T6" fmla="*/ 86 w 747"/>
                <a:gd name="T7" fmla="*/ 197 h 324"/>
                <a:gd name="T8" fmla="*/ 110 w 747"/>
                <a:gd name="T9" fmla="*/ 173 h 324"/>
                <a:gd name="T10" fmla="*/ 120 w 747"/>
                <a:gd name="T11" fmla="*/ 168 h 324"/>
                <a:gd name="T12" fmla="*/ 132 w 747"/>
                <a:gd name="T13" fmla="*/ 158 h 324"/>
                <a:gd name="T14" fmla="*/ 144 w 747"/>
                <a:gd name="T15" fmla="*/ 156 h 324"/>
                <a:gd name="T16" fmla="*/ 175 w 747"/>
                <a:gd name="T17" fmla="*/ 144 h 324"/>
                <a:gd name="T18" fmla="*/ 204 w 747"/>
                <a:gd name="T19" fmla="*/ 106 h 324"/>
                <a:gd name="T20" fmla="*/ 206 w 747"/>
                <a:gd name="T21" fmla="*/ 84 h 324"/>
                <a:gd name="T22" fmla="*/ 228 w 747"/>
                <a:gd name="T23" fmla="*/ 82 h 324"/>
                <a:gd name="T24" fmla="*/ 264 w 747"/>
                <a:gd name="T25" fmla="*/ 77 h 324"/>
                <a:gd name="T26" fmla="*/ 706 w 747"/>
                <a:gd name="T27" fmla="*/ 5 h 324"/>
                <a:gd name="T28" fmla="*/ 718 w 747"/>
                <a:gd name="T29" fmla="*/ 12 h 324"/>
                <a:gd name="T30" fmla="*/ 730 w 747"/>
                <a:gd name="T31" fmla="*/ 31 h 324"/>
                <a:gd name="T32" fmla="*/ 725 w 747"/>
                <a:gd name="T33" fmla="*/ 36 h 324"/>
                <a:gd name="T34" fmla="*/ 713 w 747"/>
                <a:gd name="T35" fmla="*/ 33 h 324"/>
                <a:gd name="T36" fmla="*/ 708 w 747"/>
                <a:gd name="T37" fmla="*/ 36 h 324"/>
                <a:gd name="T38" fmla="*/ 682 w 747"/>
                <a:gd name="T39" fmla="*/ 53 h 324"/>
                <a:gd name="T40" fmla="*/ 660 w 747"/>
                <a:gd name="T41" fmla="*/ 70 h 324"/>
                <a:gd name="T42" fmla="*/ 667 w 747"/>
                <a:gd name="T43" fmla="*/ 72 h 324"/>
                <a:gd name="T44" fmla="*/ 701 w 747"/>
                <a:gd name="T45" fmla="*/ 58 h 324"/>
                <a:gd name="T46" fmla="*/ 713 w 747"/>
                <a:gd name="T47" fmla="*/ 67 h 324"/>
                <a:gd name="T48" fmla="*/ 725 w 747"/>
                <a:gd name="T49" fmla="*/ 72 h 324"/>
                <a:gd name="T50" fmla="*/ 739 w 747"/>
                <a:gd name="T51" fmla="*/ 58 h 324"/>
                <a:gd name="T52" fmla="*/ 747 w 747"/>
                <a:gd name="T53" fmla="*/ 91 h 324"/>
                <a:gd name="T54" fmla="*/ 735 w 747"/>
                <a:gd name="T55" fmla="*/ 108 h 324"/>
                <a:gd name="T56" fmla="*/ 718 w 747"/>
                <a:gd name="T57" fmla="*/ 122 h 324"/>
                <a:gd name="T58" fmla="*/ 691 w 747"/>
                <a:gd name="T59" fmla="*/ 125 h 324"/>
                <a:gd name="T60" fmla="*/ 686 w 747"/>
                <a:gd name="T61" fmla="*/ 120 h 324"/>
                <a:gd name="T62" fmla="*/ 679 w 747"/>
                <a:gd name="T63" fmla="*/ 113 h 324"/>
                <a:gd name="T64" fmla="*/ 677 w 747"/>
                <a:gd name="T65" fmla="*/ 132 h 324"/>
                <a:gd name="T66" fmla="*/ 686 w 747"/>
                <a:gd name="T67" fmla="*/ 137 h 324"/>
                <a:gd name="T68" fmla="*/ 691 w 747"/>
                <a:gd name="T69" fmla="*/ 156 h 324"/>
                <a:gd name="T70" fmla="*/ 660 w 747"/>
                <a:gd name="T71" fmla="*/ 173 h 324"/>
                <a:gd name="T72" fmla="*/ 658 w 747"/>
                <a:gd name="T73" fmla="*/ 180 h 324"/>
                <a:gd name="T74" fmla="*/ 703 w 747"/>
                <a:gd name="T75" fmla="*/ 168 h 324"/>
                <a:gd name="T76" fmla="*/ 715 w 747"/>
                <a:gd name="T77" fmla="*/ 170 h 324"/>
                <a:gd name="T78" fmla="*/ 682 w 747"/>
                <a:gd name="T79" fmla="*/ 199 h 324"/>
                <a:gd name="T80" fmla="*/ 643 w 747"/>
                <a:gd name="T81" fmla="*/ 231 h 324"/>
                <a:gd name="T82" fmla="*/ 638 w 747"/>
                <a:gd name="T83" fmla="*/ 235 h 324"/>
                <a:gd name="T84" fmla="*/ 602 w 747"/>
                <a:gd name="T85" fmla="*/ 279 h 324"/>
                <a:gd name="T86" fmla="*/ 586 w 747"/>
                <a:gd name="T87" fmla="*/ 315 h 324"/>
                <a:gd name="T88" fmla="*/ 432 w 747"/>
                <a:gd name="T89" fmla="*/ 245 h 324"/>
                <a:gd name="T90" fmla="*/ 314 w 747"/>
                <a:gd name="T91" fmla="*/ 231 h 324"/>
                <a:gd name="T92" fmla="*/ 305 w 747"/>
                <a:gd name="T93" fmla="*/ 226 h 324"/>
                <a:gd name="T94" fmla="*/ 187 w 747"/>
                <a:gd name="T95" fmla="*/ 238 h 324"/>
                <a:gd name="T96" fmla="*/ 161 w 747"/>
                <a:gd name="T97" fmla="*/ 255 h 324"/>
                <a:gd name="T98" fmla="*/ 0 w 747"/>
                <a:gd name="T99" fmla="*/ 2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7" h="324">
                  <a:moveTo>
                    <a:pt x="0" y="286"/>
                  </a:moveTo>
                  <a:lnTo>
                    <a:pt x="2" y="262"/>
                  </a:lnTo>
                  <a:lnTo>
                    <a:pt x="9" y="262"/>
                  </a:lnTo>
                  <a:lnTo>
                    <a:pt x="12" y="259"/>
                  </a:lnTo>
                  <a:lnTo>
                    <a:pt x="19" y="255"/>
                  </a:lnTo>
                  <a:lnTo>
                    <a:pt x="19" y="247"/>
                  </a:lnTo>
                  <a:lnTo>
                    <a:pt x="19" y="243"/>
                  </a:lnTo>
                  <a:lnTo>
                    <a:pt x="21" y="238"/>
                  </a:lnTo>
                  <a:lnTo>
                    <a:pt x="28" y="228"/>
                  </a:lnTo>
                  <a:lnTo>
                    <a:pt x="45" y="221"/>
                  </a:lnTo>
                  <a:lnTo>
                    <a:pt x="67" y="216"/>
                  </a:lnTo>
                  <a:lnTo>
                    <a:pt x="86" y="197"/>
                  </a:lnTo>
                  <a:lnTo>
                    <a:pt x="93" y="194"/>
                  </a:lnTo>
                  <a:lnTo>
                    <a:pt x="105" y="182"/>
                  </a:lnTo>
                  <a:lnTo>
                    <a:pt x="110" y="173"/>
                  </a:lnTo>
                  <a:lnTo>
                    <a:pt x="110" y="173"/>
                  </a:lnTo>
                  <a:lnTo>
                    <a:pt x="117" y="173"/>
                  </a:lnTo>
                  <a:lnTo>
                    <a:pt x="120" y="168"/>
                  </a:lnTo>
                  <a:lnTo>
                    <a:pt x="122" y="166"/>
                  </a:lnTo>
                  <a:lnTo>
                    <a:pt x="127" y="158"/>
                  </a:lnTo>
                  <a:lnTo>
                    <a:pt x="132" y="158"/>
                  </a:lnTo>
                  <a:lnTo>
                    <a:pt x="137" y="163"/>
                  </a:lnTo>
                  <a:lnTo>
                    <a:pt x="144" y="158"/>
                  </a:lnTo>
                  <a:lnTo>
                    <a:pt x="144" y="156"/>
                  </a:lnTo>
                  <a:lnTo>
                    <a:pt x="156" y="149"/>
                  </a:lnTo>
                  <a:lnTo>
                    <a:pt x="163" y="144"/>
                  </a:lnTo>
                  <a:lnTo>
                    <a:pt x="175" y="144"/>
                  </a:lnTo>
                  <a:lnTo>
                    <a:pt x="189" y="120"/>
                  </a:lnTo>
                  <a:lnTo>
                    <a:pt x="201" y="113"/>
                  </a:lnTo>
                  <a:lnTo>
                    <a:pt x="204" y="106"/>
                  </a:lnTo>
                  <a:lnTo>
                    <a:pt x="204" y="98"/>
                  </a:lnTo>
                  <a:lnTo>
                    <a:pt x="204" y="91"/>
                  </a:lnTo>
                  <a:lnTo>
                    <a:pt x="206" y="84"/>
                  </a:lnTo>
                  <a:lnTo>
                    <a:pt x="206" y="82"/>
                  </a:lnTo>
                  <a:lnTo>
                    <a:pt x="228" y="77"/>
                  </a:lnTo>
                  <a:lnTo>
                    <a:pt x="228" y="82"/>
                  </a:lnTo>
                  <a:lnTo>
                    <a:pt x="249" y="79"/>
                  </a:lnTo>
                  <a:lnTo>
                    <a:pt x="259" y="77"/>
                  </a:lnTo>
                  <a:lnTo>
                    <a:pt x="264" y="77"/>
                  </a:lnTo>
                  <a:lnTo>
                    <a:pt x="490" y="41"/>
                  </a:lnTo>
                  <a:lnTo>
                    <a:pt x="703" y="0"/>
                  </a:lnTo>
                  <a:lnTo>
                    <a:pt x="706" y="5"/>
                  </a:lnTo>
                  <a:lnTo>
                    <a:pt x="708" y="7"/>
                  </a:lnTo>
                  <a:lnTo>
                    <a:pt x="713" y="12"/>
                  </a:lnTo>
                  <a:lnTo>
                    <a:pt x="718" y="12"/>
                  </a:lnTo>
                  <a:lnTo>
                    <a:pt x="722" y="17"/>
                  </a:lnTo>
                  <a:lnTo>
                    <a:pt x="725" y="21"/>
                  </a:lnTo>
                  <a:lnTo>
                    <a:pt x="730" y="31"/>
                  </a:lnTo>
                  <a:lnTo>
                    <a:pt x="727" y="33"/>
                  </a:lnTo>
                  <a:lnTo>
                    <a:pt x="727" y="36"/>
                  </a:lnTo>
                  <a:lnTo>
                    <a:pt x="725" y="36"/>
                  </a:lnTo>
                  <a:lnTo>
                    <a:pt x="725" y="31"/>
                  </a:lnTo>
                  <a:lnTo>
                    <a:pt x="718" y="33"/>
                  </a:lnTo>
                  <a:lnTo>
                    <a:pt x="713" y="33"/>
                  </a:lnTo>
                  <a:lnTo>
                    <a:pt x="708" y="31"/>
                  </a:lnTo>
                  <a:lnTo>
                    <a:pt x="706" y="33"/>
                  </a:lnTo>
                  <a:lnTo>
                    <a:pt x="708" y="36"/>
                  </a:lnTo>
                  <a:lnTo>
                    <a:pt x="708" y="38"/>
                  </a:lnTo>
                  <a:lnTo>
                    <a:pt x="686" y="48"/>
                  </a:lnTo>
                  <a:lnTo>
                    <a:pt x="682" y="53"/>
                  </a:lnTo>
                  <a:lnTo>
                    <a:pt x="674" y="60"/>
                  </a:lnTo>
                  <a:lnTo>
                    <a:pt x="662" y="62"/>
                  </a:lnTo>
                  <a:lnTo>
                    <a:pt x="660" y="70"/>
                  </a:lnTo>
                  <a:lnTo>
                    <a:pt x="660" y="72"/>
                  </a:lnTo>
                  <a:lnTo>
                    <a:pt x="662" y="74"/>
                  </a:lnTo>
                  <a:lnTo>
                    <a:pt x="667" y="72"/>
                  </a:lnTo>
                  <a:lnTo>
                    <a:pt x="679" y="67"/>
                  </a:lnTo>
                  <a:lnTo>
                    <a:pt x="694" y="62"/>
                  </a:lnTo>
                  <a:lnTo>
                    <a:pt x="701" y="58"/>
                  </a:lnTo>
                  <a:lnTo>
                    <a:pt x="713" y="58"/>
                  </a:lnTo>
                  <a:lnTo>
                    <a:pt x="715" y="60"/>
                  </a:lnTo>
                  <a:lnTo>
                    <a:pt x="713" y="67"/>
                  </a:lnTo>
                  <a:lnTo>
                    <a:pt x="715" y="72"/>
                  </a:lnTo>
                  <a:lnTo>
                    <a:pt x="718" y="74"/>
                  </a:lnTo>
                  <a:lnTo>
                    <a:pt x="725" y="72"/>
                  </a:lnTo>
                  <a:lnTo>
                    <a:pt x="725" y="67"/>
                  </a:lnTo>
                  <a:lnTo>
                    <a:pt x="732" y="58"/>
                  </a:lnTo>
                  <a:lnTo>
                    <a:pt x="739" y="58"/>
                  </a:lnTo>
                  <a:lnTo>
                    <a:pt x="744" y="70"/>
                  </a:lnTo>
                  <a:lnTo>
                    <a:pt x="747" y="86"/>
                  </a:lnTo>
                  <a:lnTo>
                    <a:pt x="747" y="91"/>
                  </a:lnTo>
                  <a:lnTo>
                    <a:pt x="747" y="94"/>
                  </a:lnTo>
                  <a:lnTo>
                    <a:pt x="737" y="103"/>
                  </a:lnTo>
                  <a:lnTo>
                    <a:pt x="735" y="108"/>
                  </a:lnTo>
                  <a:lnTo>
                    <a:pt x="732" y="113"/>
                  </a:lnTo>
                  <a:lnTo>
                    <a:pt x="725" y="120"/>
                  </a:lnTo>
                  <a:lnTo>
                    <a:pt x="718" y="122"/>
                  </a:lnTo>
                  <a:lnTo>
                    <a:pt x="710" y="127"/>
                  </a:lnTo>
                  <a:lnTo>
                    <a:pt x="696" y="125"/>
                  </a:lnTo>
                  <a:lnTo>
                    <a:pt x="691" y="125"/>
                  </a:lnTo>
                  <a:lnTo>
                    <a:pt x="691" y="125"/>
                  </a:lnTo>
                  <a:lnTo>
                    <a:pt x="689" y="125"/>
                  </a:lnTo>
                  <a:lnTo>
                    <a:pt x="686" y="120"/>
                  </a:lnTo>
                  <a:lnTo>
                    <a:pt x="686" y="115"/>
                  </a:lnTo>
                  <a:lnTo>
                    <a:pt x="684" y="113"/>
                  </a:lnTo>
                  <a:lnTo>
                    <a:pt x="679" y="113"/>
                  </a:lnTo>
                  <a:lnTo>
                    <a:pt x="677" y="115"/>
                  </a:lnTo>
                  <a:lnTo>
                    <a:pt x="679" y="127"/>
                  </a:lnTo>
                  <a:lnTo>
                    <a:pt x="677" y="132"/>
                  </a:lnTo>
                  <a:lnTo>
                    <a:pt x="677" y="130"/>
                  </a:lnTo>
                  <a:lnTo>
                    <a:pt x="679" y="137"/>
                  </a:lnTo>
                  <a:lnTo>
                    <a:pt x="686" y="137"/>
                  </a:lnTo>
                  <a:lnTo>
                    <a:pt x="691" y="144"/>
                  </a:lnTo>
                  <a:lnTo>
                    <a:pt x="689" y="151"/>
                  </a:lnTo>
                  <a:lnTo>
                    <a:pt x="691" y="156"/>
                  </a:lnTo>
                  <a:lnTo>
                    <a:pt x="674" y="175"/>
                  </a:lnTo>
                  <a:lnTo>
                    <a:pt x="670" y="175"/>
                  </a:lnTo>
                  <a:lnTo>
                    <a:pt x="660" y="173"/>
                  </a:lnTo>
                  <a:lnTo>
                    <a:pt x="653" y="173"/>
                  </a:lnTo>
                  <a:lnTo>
                    <a:pt x="653" y="175"/>
                  </a:lnTo>
                  <a:lnTo>
                    <a:pt x="658" y="180"/>
                  </a:lnTo>
                  <a:lnTo>
                    <a:pt x="677" y="180"/>
                  </a:lnTo>
                  <a:lnTo>
                    <a:pt x="686" y="175"/>
                  </a:lnTo>
                  <a:lnTo>
                    <a:pt x="703" y="168"/>
                  </a:lnTo>
                  <a:lnTo>
                    <a:pt x="706" y="163"/>
                  </a:lnTo>
                  <a:lnTo>
                    <a:pt x="708" y="163"/>
                  </a:lnTo>
                  <a:lnTo>
                    <a:pt x="715" y="170"/>
                  </a:lnTo>
                  <a:lnTo>
                    <a:pt x="708" y="182"/>
                  </a:lnTo>
                  <a:lnTo>
                    <a:pt x="696" y="197"/>
                  </a:lnTo>
                  <a:lnTo>
                    <a:pt x="682" y="199"/>
                  </a:lnTo>
                  <a:lnTo>
                    <a:pt x="674" y="204"/>
                  </a:lnTo>
                  <a:lnTo>
                    <a:pt x="658" y="207"/>
                  </a:lnTo>
                  <a:lnTo>
                    <a:pt x="643" y="231"/>
                  </a:lnTo>
                  <a:lnTo>
                    <a:pt x="636" y="231"/>
                  </a:lnTo>
                  <a:lnTo>
                    <a:pt x="636" y="233"/>
                  </a:lnTo>
                  <a:lnTo>
                    <a:pt x="638" y="235"/>
                  </a:lnTo>
                  <a:lnTo>
                    <a:pt x="622" y="245"/>
                  </a:lnTo>
                  <a:lnTo>
                    <a:pt x="612" y="257"/>
                  </a:lnTo>
                  <a:lnTo>
                    <a:pt x="602" y="279"/>
                  </a:lnTo>
                  <a:lnTo>
                    <a:pt x="598" y="303"/>
                  </a:lnTo>
                  <a:lnTo>
                    <a:pt x="593" y="310"/>
                  </a:lnTo>
                  <a:lnTo>
                    <a:pt x="586" y="315"/>
                  </a:lnTo>
                  <a:lnTo>
                    <a:pt x="550" y="319"/>
                  </a:lnTo>
                  <a:lnTo>
                    <a:pt x="545" y="324"/>
                  </a:lnTo>
                  <a:lnTo>
                    <a:pt x="432" y="245"/>
                  </a:lnTo>
                  <a:lnTo>
                    <a:pt x="333" y="257"/>
                  </a:lnTo>
                  <a:lnTo>
                    <a:pt x="331" y="243"/>
                  </a:lnTo>
                  <a:lnTo>
                    <a:pt x="314" y="231"/>
                  </a:lnTo>
                  <a:lnTo>
                    <a:pt x="307" y="233"/>
                  </a:lnTo>
                  <a:lnTo>
                    <a:pt x="302" y="231"/>
                  </a:lnTo>
                  <a:lnTo>
                    <a:pt x="305" y="226"/>
                  </a:lnTo>
                  <a:lnTo>
                    <a:pt x="302" y="223"/>
                  </a:lnTo>
                  <a:lnTo>
                    <a:pt x="189" y="238"/>
                  </a:lnTo>
                  <a:lnTo>
                    <a:pt x="187" y="238"/>
                  </a:lnTo>
                  <a:lnTo>
                    <a:pt x="185" y="240"/>
                  </a:lnTo>
                  <a:lnTo>
                    <a:pt x="161" y="250"/>
                  </a:lnTo>
                  <a:lnTo>
                    <a:pt x="161" y="255"/>
                  </a:lnTo>
                  <a:lnTo>
                    <a:pt x="153" y="255"/>
                  </a:lnTo>
                  <a:lnTo>
                    <a:pt x="127" y="267"/>
                  </a:lnTo>
                  <a:lnTo>
                    <a:pt x="0" y="286"/>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38" name="Freeform 43">
              <a:extLst>
                <a:ext uri="{FF2B5EF4-FFF2-40B4-BE49-F238E27FC236}">
                  <a16:creationId xmlns:a16="http://schemas.microsoft.com/office/drawing/2014/main" id="{E4158DF8-C7F3-AE86-3435-E8494B8DEBE0}"/>
                </a:ext>
              </a:extLst>
            </p:cNvPr>
            <p:cNvSpPr>
              <a:spLocks/>
            </p:cNvSpPr>
            <p:nvPr/>
          </p:nvSpPr>
          <p:spPr bwMode="auto">
            <a:xfrm>
              <a:off x="6929862" y="4262316"/>
              <a:ext cx="1109663" cy="388937"/>
            </a:xfrm>
            <a:custGeom>
              <a:avLst/>
              <a:gdLst>
                <a:gd name="T0" fmla="*/ 699 w 699"/>
                <a:gd name="T1" fmla="*/ 0 h 245"/>
                <a:gd name="T2" fmla="*/ 557 w 699"/>
                <a:gd name="T3" fmla="*/ 17 h 245"/>
                <a:gd name="T4" fmla="*/ 548 w 699"/>
                <a:gd name="T5" fmla="*/ 22 h 245"/>
                <a:gd name="T6" fmla="*/ 197 w 699"/>
                <a:gd name="T7" fmla="*/ 55 h 245"/>
                <a:gd name="T8" fmla="*/ 190 w 699"/>
                <a:gd name="T9" fmla="*/ 50 h 245"/>
                <a:gd name="T10" fmla="*/ 176 w 699"/>
                <a:gd name="T11" fmla="*/ 53 h 245"/>
                <a:gd name="T12" fmla="*/ 180 w 699"/>
                <a:gd name="T13" fmla="*/ 58 h 245"/>
                <a:gd name="T14" fmla="*/ 180 w 699"/>
                <a:gd name="T15" fmla="*/ 70 h 245"/>
                <a:gd name="T16" fmla="*/ 56 w 699"/>
                <a:gd name="T17" fmla="*/ 79 h 245"/>
                <a:gd name="T18" fmla="*/ 48 w 699"/>
                <a:gd name="T19" fmla="*/ 94 h 245"/>
                <a:gd name="T20" fmla="*/ 44 w 699"/>
                <a:gd name="T21" fmla="*/ 113 h 245"/>
                <a:gd name="T22" fmla="*/ 46 w 699"/>
                <a:gd name="T23" fmla="*/ 118 h 245"/>
                <a:gd name="T24" fmla="*/ 41 w 699"/>
                <a:gd name="T25" fmla="*/ 135 h 245"/>
                <a:gd name="T26" fmla="*/ 39 w 699"/>
                <a:gd name="T27" fmla="*/ 139 h 245"/>
                <a:gd name="T28" fmla="*/ 41 w 699"/>
                <a:gd name="T29" fmla="*/ 144 h 245"/>
                <a:gd name="T30" fmla="*/ 36 w 699"/>
                <a:gd name="T31" fmla="*/ 154 h 245"/>
                <a:gd name="T32" fmla="*/ 27 w 699"/>
                <a:gd name="T33" fmla="*/ 166 h 245"/>
                <a:gd name="T34" fmla="*/ 22 w 699"/>
                <a:gd name="T35" fmla="*/ 187 h 245"/>
                <a:gd name="T36" fmla="*/ 10 w 699"/>
                <a:gd name="T37" fmla="*/ 202 h 245"/>
                <a:gd name="T38" fmla="*/ 12 w 699"/>
                <a:gd name="T39" fmla="*/ 216 h 245"/>
                <a:gd name="T40" fmla="*/ 12 w 699"/>
                <a:gd name="T41" fmla="*/ 235 h 245"/>
                <a:gd name="T42" fmla="*/ 8 w 699"/>
                <a:gd name="T43" fmla="*/ 235 h 245"/>
                <a:gd name="T44" fmla="*/ 0 w 699"/>
                <a:gd name="T45" fmla="*/ 245 h 245"/>
                <a:gd name="T46" fmla="*/ 180 w 699"/>
                <a:gd name="T47" fmla="*/ 233 h 245"/>
                <a:gd name="T48" fmla="*/ 404 w 699"/>
                <a:gd name="T49" fmla="*/ 211 h 245"/>
                <a:gd name="T50" fmla="*/ 493 w 699"/>
                <a:gd name="T51" fmla="*/ 202 h 245"/>
                <a:gd name="T52" fmla="*/ 495 w 699"/>
                <a:gd name="T53" fmla="*/ 178 h 245"/>
                <a:gd name="T54" fmla="*/ 502 w 699"/>
                <a:gd name="T55" fmla="*/ 178 h 245"/>
                <a:gd name="T56" fmla="*/ 505 w 699"/>
                <a:gd name="T57" fmla="*/ 175 h 245"/>
                <a:gd name="T58" fmla="*/ 512 w 699"/>
                <a:gd name="T59" fmla="*/ 171 h 245"/>
                <a:gd name="T60" fmla="*/ 512 w 699"/>
                <a:gd name="T61" fmla="*/ 163 h 245"/>
                <a:gd name="T62" fmla="*/ 512 w 699"/>
                <a:gd name="T63" fmla="*/ 159 h 245"/>
                <a:gd name="T64" fmla="*/ 514 w 699"/>
                <a:gd name="T65" fmla="*/ 154 h 245"/>
                <a:gd name="T66" fmla="*/ 521 w 699"/>
                <a:gd name="T67" fmla="*/ 144 h 245"/>
                <a:gd name="T68" fmla="*/ 538 w 699"/>
                <a:gd name="T69" fmla="*/ 137 h 245"/>
                <a:gd name="T70" fmla="*/ 560 w 699"/>
                <a:gd name="T71" fmla="*/ 132 h 245"/>
                <a:gd name="T72" fmla="*/ 579 w 699"/>
                <a:gd name="T73" fmla="*/ 113 h 245"/>
                <a:gd name="T74" fmla="*/ 586 w 699"/>
                <a:gd name="T75" fmla="*/ 110 h 245"/>
                <a:gd name="T76" fmla="*/ 598 w 699"/>
                <a:gd name="T77" fmla="*/ 98 h 245"/>
                <a:gd name="T78" fmla="*/ 603 w 699"/>
                <a:gd name="T79" fmla="*/ 89 h 245"/>
                <a:gd name="T80" fmla="*/ 603 w 699"/>
                <a:gd name="T81" fmla="*/ 89 h 245"/>
                <a:gd name="T82" fmla="*/ 610 w 699"/>
                <a:gd name="T83" fmla="*/ 89 h 245"/>
                <a:gd name="T84" fmla="*/ 613 w 699"/>
                <a:gd name="T85" fmla="*/ 84 h 245"/>
                <a:gd name="T86" fmla="*/ 615 w 699"/>
                <a:gd name="T87" fmla="*/ 82 h 245"/>
                <a:gd name="T88" fmla="*/ 620 w 699"/>
                <a:gd name="T89" fmla="*/ 74 h 245"/>
                <a:gd name="T90" fmla="*/ 625 w 699"/>
                <a:gd name="T91" fmla="*/ 74 h 245"/>
                <a:gd name="T92" fmla="*/ 630 w 699"/>
                <a:gd name="T93" fmla="*/ 79 h 245"/>
                <a:gd name="T94" fmla="*/ 637 w 699"/>
                <a:gd name="T95" fmla="*/ 74 h 245"/>
                <a:gd name="T96" fmla="*/ 637 w 699"/>
                <a:gd name="T97" fmla="*/ 72 h 245"/>
                <a:gd name="T98" fmla="*/ 649 w 699"/>
                <a:gd name="T99" fmla="*/ 65 h 245"/>
                <a:gd name="T100" fmla="*/ 656 w 699"/>
                <a:gd name="T101" fmla="*/ 60 h 245"/>
                <a:gd name="T102" fmla="*/ 668 w 699"/>
                <a:gd name="T103" fmla="*/ 60 h 245"/>
                <a:gd name="T104" fmla="*/ 682 w 699"/>
                <a:gd name="T105" fmla="*/ 36 h 245"/>
                <a:gd name="T106" fmla="*/ 694 w 699"/>
                <a:gd name="T107" fmla="*/ 29 h 245"/>
                <a:gd name="T108" fmla="*/ 697 w 699"/>
                <a:gd name="T109" fmla="*/ 22 h 245"/>
                <a:gd name="T110" fmla="*/ 697 w 699"/>
                <a:gd name="T111" fmla="*/ 14 h 245"/>
                <a:gd name="T112" fmla="*/ 697 w 699"/>
                <a:gd name="T113" fmla="*/ 7 h 245"/>
                <a:gd name="T114" fmla="*/ 699 w 699"/>
                <a:gd name="T115"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9" h="245">
                  <a:moveTo>
                    <a:pt x="699" y="0"/>
                  </a:moveTo>
                  <a:lnTo>
                    <a:pt x="557" y="17"/>
                  </a:lnTo>
                  <a:lnTo>
                    <a:pt x="548" y="22"/>
                  </a:lnTo>
                  <a:lnTo>
                    <a:pt x="197" y="55"/>
                  </a:lnTo>
                  <a:lnTo>
                    <a:pt x="190" y="50"/>
                  </a:lnTo>
                  <a:lnTo>
                    <a:pt x="176" y="53"/>
                  </a:lnTo>
                  <a:lnTo>
                    <a:pt x="180" y="58"/>
                  </a:lnTo>
                  <a:lnTo>
                    <a:pt x="180" y="70"/>
                  </a:lnTo>
                  <a:lnTo>
                    <a:pt x="56" y="79"/>
                  </a:lnTo>
                  <a:lnTo>
                    <a:pt x="48" y="94"/>
                  </a:lnTo>
                  <a:lnTo>
                    <a:pt x="44" y="113"/>
                  </a:lnTo>
                  <a:lnTo>
                    <a:pt x="46" y="118"/>
                  </a:lnTo>
                  <a:lnTo>
                    <a:pt x="41" y="135"/>
                  </a:lnTo>
                  <a:lnTo>
                    <a:pt x="39" y="139"/>
                  </a:lnTo>
                  <a:lnTo>
                    <a:pt x="41" y="144"/>
                  </a:lnTo>
                  <a:lnTo>
                    <a:pt x="36" y="154"/>
                  </a:lnTo>
                  <a:lnTo>
                    <a:pt x="27" y="166"/>
                  </a:lnTo>
                  <a:lnTo>
                    <a:pt x="22" y="187"/>
                  </a:lnTo>
                  <a:lnTo>
                    <a:pt x="10" y="202"/>
                  </a:lnTo>
                  <a:lnTo>
                    <a:pt x="12" y="216"/>
                  </a:lnTo>
                  <a:lnTo>
                    <a:pt x="12" y="235"/>
                  </a:lnTo>
                  <a:lnTo>
                    <a:pt x="8" y="235"/>
                  </a:lnTo>
                  <a:lnTo>
                    <a:pt x="0" y="245"/>
                  </a:lnTo>
                  <a:lnTo>
                    <a:pt x="180" y="233"/>
                  </a:lnTo>
                  <a:lnTo>
                    <a:pt x="404" y="211"/>
                  </a:lnTo>
                  <a:lnTo>
                    <a:pt x="493" y="202"/>
                  </a:lnTo>
                  <a:lnTo>
                    <a:pt x="495" y="178"/>
                  </a:lnTo>
                  <a:lnTo>
                    <a:pt x="502" y="178"/>
                  </a:lnTo>
                  <a:lnTo>
                    <a:pt x="505" y="175"/>
                  </a:lnTo>
                  <a:lnTo>
                    <a:pt x="512" y="171"/>
                  </a:lnTo>
                  <a:lnTo>
                    <a:pt x="512" y="163"/>
                  </a:lnTo>
                  <a:lnTo>
                    <a:pt x="512" y="159"/>
                  </a:lnTo>
                  <a:lnTo>
                    <a:pt x="514" y="154"/>
                  </a:lnTo>
                  <a:lnTo>
                    <a:pt x="521" y="144"/>
                  </a:lnTo>
                  <a:lnTo>
                    <a:pt x="538" y="137"/>
                  </a:lnTo>
                  <a:lnTo>
                    <a:pt x="560" y="132"/>
                  </a:lnTo>
                  <a:lnTo>
                    <a:pt x="579" y="113"/>
                  </a:lnTo>
                  <a:lnTo>
                    <a:pt x="586" y="110"/>
                  </a:lnTo>
                  <a:lnTo>
                    <a:pt x="598" y="98"/>
                  </a:lnTo>
                  <a:lnTo>
                    <a:pt x="603" y="89"/>
                  </a:lnTo>
                  <a:lnTo>
                    <a:pt x="603" y="89"/>
                  </a:lnTo>
                  <a:lnTo>
                    <a:pt x="610" y="89"/>
                  </a:lnTo>
                  <a:lnTo>
                    <a:pt x="613" y="84"/>
                  </a:lnTo>
                  <a:lnTo>
                    <a:pt x="615" y="82"/>
                  </a:lnTo>
                  <a:lnTo>
                    <a:pt x="620" y="74"/>
                  </a:lnTo>
                  <a:lnTo>
                    <a:pt x="625" y="74"/>
                  </a:lnTo>
                  <a:lnTo>
                    <a:pt x="630" y="79"/>
                  </a:lnTo>
                  <a:lnTo>
                    <a:pt x="637" y="74"/>
                  </a:lnTo>
                  <a:lnTo>
                    <a:pt x="637" y="72"/>
                  </a:lnTo>
                  <a:lnTo>
                    <a:pt x="649" y="65"/>
                  </a:lnTo>
                  <a:lnTo>
                    <a:pt x="656" y="60"/>
                  </a:lnTo>
                  <a:lnTo>
                    <a:pt x="668" y="60"/>
                  </a:lnTo>
                  <a:lnTo>
                    <a:pt x="682" y="36"/>
                  </a:lnTo>
                  <a:lnTo>
                    <a:pt x="694" y="29"/>
                  </a:lnTo>
                  <a:lnTo>
                    <a:pt x="697" y="22"/>
                  </a:lnTo>
                  <a:lnTo>
                    <a:pt x="697" y="14"/>
                  </a:lnTo>
                  <a:lnTo>
                    <a:pt x="697" y="7"/>
                  </a:lnTo>
                  <a:lnTo>
                    <a:pt x="699" y="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39" name="Freeform 44">
              <a:extLst>
                <a:ext uri="{FF2B5EF4-FFF2-40B4-BE49-F238E27FC236}">
                  <a16:creationId xmlns:a16="http://schemas.microsoft.com/office/drawing/2014/main" id="{41108AA1-C44E-02FF-4D0C-35FDE3A52E81}"/>
                </a:ext>
              </a:extLst>
            </p:cNvPr>
            <p:cNvSpPr>
              <a:spLocks/>
            </p:cNvSpPr>
            <p:nvPr/>
          </p:nvSpPr>
          <p:spPr bwMode="auto">
            <a:xfrm>
              <a:off x="7887124" y="4482979"/>
              <a:ext cx="690563" cy="523875"/>
            </a:xfrm>
            <a:custGeom>
              <a:avLst/>
              <a:gdLst>
                <a:gd name="T0" fmla="*/ 257 w 435"/>
                <a:gd name="T1" fmla="*/ 330 h 330"/>
                <a:gd name="T2" fmla="*/ 240 w 435"/>
                <a:gd name="T3" fmla="*/ 327 h 330"/>
                <a:gd name="T4" fmla="*/ 233 w 435"/>
                <a:gd name="T5" fmla="*/ 298 h 330"/>
                <a:gd name="T6" fmla="*/ 209 w 435"/>
                <a:gd name="T7" fmla="*/ 279 h 330"/>
                <a:gd name="T8" fmla="*/ 192 w 435"/>
                <a:gd name="T9" fmla="*/ 245 h 330"/>
                <a:gd name="T10" fmla="*/ 183 w 435"/>
                <a:gd name="T11" fmla="*/ 231 h 330"/>
                <a:gd name="T12" fmla="*/ 156 w 435"/>
                <a:gd name="T13" fmla="*/ 214 h 330"/>
                <a:gd name="T14" fmla="*/ 147 w 435"/>
                <a:gd name="T15" fmla="*/ 200 h 330"/>
                <a:gd name="T16" fmla="*/ 137 w 435"/>
                <a:gd name="T17" fmla="*/ 188 h 330"/>
                <a:gd name="T18" fmla="*/ 96 w 435"/>
                <a:gd name="T19" fmla="*/ 157 h 330"/>
                <a:gd name="T20" fmla="*/ 79 w 435"/>
                <a:gd name="T21" fmla="*/ 142 h 330"/>
                <a:gd name="T22" fmla="*/ 60 w 435"/>
                <a:gd name="T23" fmla="*/ 116 h 330"/>
                <a:gd name="T24" fmla="*/ 48 w 435"/>
                <a:gd name="T25" fmla="*/ 101 h 330"/>
                <a:gd name="T26" fmla="*/ 7 w 435"/>
                <a:gd name="T27" fmla="*/ 87 h 330"/>
                <a:gd name="T28" fmla="*/ 7 w 435"/>
                <a:gd name="T29" fmla="*/ 60 h 330"/>
                <a:gd name="T30" fmla="*/ 17 w 435"/>
                <a:gd name="T31" fmla="*/ 51 h 330"/>
                <a:gd name="T32" fmla="*/ 17 w 435"/>
                <a:gd name="T33" fmla="*/ 44 h 330"/>
                <a:gd name="T34" fmla="*/ 51 w 435"/>
                <a:gd name="T35" fmla="*/ 32 h 330"/>
                <a:gd name="T36" fmla="*/ 75 w 435"/>
                <a:gd name="T37" fmla="*/ 17 h 330"/>
                <a:gd name="T38" fmla="*/ 79 w 435"/>
                <a:gd name="T39" fmla="*/ 15 h 330"/>
                <a:gd name="T40" fmla="*/ 195 w 435"/>
                <a:gd name="T41" fmla="*/ 3 h 330"/>
                <a:gd name="T42" fmla="*/ 197 w 435"/>
                <a:gd name="T43" fmla="*/ 10 h 330"/>
                <a:gd name="T44" fmla="*/ 221 w 435"/>
                <a:gd name="T45" fmla="*/ 20 h 330"/>
                <a:gd name="T46" fmla="*/ 322 w 435"/>
                <a:gd name="T47" fmla="*/ 22 h 330"/>
                <a:gd name="T48" fmla="*/ 432 w 435"/>
                <a:gd name="T49" fmla="*/ 104 h 330"/>
                <a:gd name="T50" fmla="*/ 416 w 435"/>
                <a:gd name="T51" fmla="*/ 121 h 330"/>
                <a:gd name="T52" fmla="*/ 396 w 435"/>
                <a:gd name="T53" fmla="*/ 149 h 330"/>
                <a:gd name="T54" fmla="*/ 392 w 435"/>
                <a:gd name="T55" fmla="*/ 173 h 330"/>
                <a:gd name="T56" fmla="*/ 389 w 435"/>
                <a:gd name="T57" fmla="*/ 188 h 330"/>
                <a:gd name="T58" fmla="*/ 380 w 435"/>
                <a:gd name="T59" fmla="*/ 193 h 330"/>
                <a:gd name="T60" fmla="*/ 370 w 435"/>
                <a:gd name="T61" fmla="*/ 205 h 330"/>
                <a:gd name="T62" fmla="*/ 358 w 435"/>
                <a:gd name="T63" fmla="*/ 221 h 330"/>
                <a:gd name="T64" fmla="*/ 336 w 435"/>
                <a:gd name="T65" fmla="*/ 245 h 330"/>
                <a:gd name="T66" fmla="*/ 320 w 435"/>
                <a:gd name="T67" fmla="*/ 260 h 330"/>
                <a:gd name="T68" fmla="*/ 308 w 435"/>
                <a:gd name="T69" fmla="*/ 270 h 330"/>
                <a:gd name="T70" fmla="*/ 293 w 435"/>
                <a:gd name="T71" fmla="*/ 277 h 330"/>
                <a:gd name="T72" fmla="*/ 291 w 435"/>
                <a:gd name="T73" fmla="*/ 282 h 330"/>
                <a:gd name="T74" fmla="*/ 286 w 435"/>
                <a:gd name="T75" fmla="*/ 294 h 330"/>
                <a:gd name="T76" fmla="*/ 271 w 435"/>
                <a:gd name="T77" fmla="*/ 298 h 330"/>
                <a:gd name="T78" fmla="*/ 269 w 435"/>
                <a:gd name="T79" fmla="*/ 303 h 330"/>
                <a:gd name="T80" fmla="*/ 274 w 435"/>
                <a:gd name="T81" fmla="*/ 306 h 330"/>
                <a:gd name="T82" fmla="*/ 276 w 435"/>
                <a:gd name="T83" fmla="*/ 313 h 330"/>
                <a:gd name="T84" fmla="*/ 264 w 435"/>
                <a:gd name="T85" fmla="*/ 322 h 330"/>
                <a:gd name="T86" fmla="*/ 262 w 435"/>
                <a:gd name="T8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5" h="330">
                  <a:moveTo>
                    <a:pt x="262" y="330"/>
                  </a:moveTo>
                  <a:lnTo>
                    <a:pt x="257" y="330"/>
                  </a:lnTo>
                  <a:lnTo>
                    <a:pt x="245" y="330"/>
                  </a:lnTo>
                  <a:lnTo>
                    <a:pt x="240" y="327"/>
                  </a:lnTo>
                  <a:lnTo>
                    <a:pt x="238" y="320"/>
                  </a:lnTo>
                  <a:lnTo>
                    <a:pt x="233" y="298"/>
                  </a:lnTo>
                  <a:lnTo>
                    <a:pt x="221" y="284"/>
                  </a:lnTo>
                  <a:lnTo>
                    <a:pt x="209" y="279"/>
                  </a:lnTo>
                  <a:lnTo>
                    <a:pt x="202" y="258"/>
                  </a:lnTo>
                  <a:lnTo>
                    <a:pt x="192" y="245"/>
                  </a:lnTo>
                  <a:lnTo>
                    <a:pt x="190" y="233"/>
                  </a:lnTo>
                  <a:lnTo>
                    <a:pt x="183" y="231"/>
                  </a:lnTo>
                  <a:lnTo>
                    <a:pt x="166" y="226"/>
                  </a:lnTo>
                  <a:lnTo>
                    <a:pt x="156" y="214"/>
                  </a:lnTo>
                  <a:lnTo>
                    <a:pt x="147" y="207"/>
                  </a:lnTo>
                  <a:lnTo>
                    <a:pt x="147" y="200"/>
                  </a:lnTo>
                  <a:lnTo>
                    <a:pt x="142" y="190"/>
                  </a:lnTo>
                  <a:lnTo>
                    <a:pt x="137" y="188"/>
                  </a:lnTo>
                  <a:lnTo>
                    <a:pt x="123" y="181"/>
                  </a:lnTo>
                  <a:lnTo>
                    <a:pt x="96" y="157"/>
                  </a:lnTo>
                  <a:lnTo>
                    <a:pt x="84" y="152"/>
                  </a:lnTo>
                  <a:lnTo>
                    <a:pt x="79" y="142"/>
                  </a:lnTo>
                  <a:lnTo>
                    <a:pt x="67" y="133"/>
                  </a:lnTo>
                  <a:lnTo>
                    <a:pt x="60" y="116"/>
                  </a:lnTo>
                  <a:lnTo>
                    <a:pt x="51" y="108"/>
                  </a:lnTo>
                  <a:lnTo>
                    <a:pt x="48" y="101"/>
                  </a:lnTo>
                  <a:lnTo>
                    <a:pt x="31" y="96"/>
                  </a:lnTo>
                  <a:lnTo>
                    <a:pt x="7" y="87"/>
                  </a:lnTo>
                  <a:lnTo>
                    <a:pt x="0" y="80"/>
                  </a:lnTo>
                  <a:lnTo>
                    <a:pt x="7" y="60"/>
                  </a:lnTo>
                  <a:lnTo>
                    <a:pt x="15" y="56"/>
                  </a:lnTo>
                  <a:lnTo>
                    <a:pt x="17" y="51"/>
                  </a:lnTo>
                  <a:lnTo>
                    <a:pt x="19" y="46"/>
                  </a:lnTo>
                  <a:lnTo>
                    <a:pt x="17" y="44"/>
                  </a:lnTo>
                  <a:lnTo>
                    <a:pt x="43" y="32"/>
                  </a:lnTo>
                  <a:lnTo>
                    <a:pt x="51" y="32"/>
                  </a:lnTo>
                  <a:lnTo>
                    <a:pt x="51" y="27"/>
                  </a:lnTo>
                  <a:lnTo>
                    <a:pt x="75" y="17"/>
                  </a:lnTo>
                  <a:lnTo>
                    <a:pt x="77" y="15"/>
                  </a:lnTo>
                  <a:lnTo>
                    <a:pt x="79" y="15"/>
                  </a:lnTo>
                  <a:lnTo>
                    <a:pt x="192" y="0"/>
                  </a:lnTo>
                  <a:lnTo>
                    <a:pt x="195" y="3"/>
                  </a:lnTo>
                  <a:lnTo>
                    <a:pt x="192" y="8"/>
                  </a:lnTo>
                  <a:lnTo>
                    <a:pt x="197" y="10"/>
                  </a:lnTo>
                  <a:lnTo>
                    <a:pt x="204" y="8"/>
                  </a:lnTo>
                  <a:lnTo>
                    <a:pt x="221" y="20"/>
                  </a:lnTo>
                  <a:lnTo>
                    <a:pt x="223" y="34"/>
                  </a:lnTo>
                  <a:lnTo>
                    <a:pt x="322" y="22"/>
                  </a:lnTo>
                  <a:lnTo>
                    <a:pt x="435" y="101"/>
                  </a:lnTo>
                  <a:lnTo>
                    <a:pt x="432" y="104"/>
                  </a:lnTo>
                  <a:lnTo>
                    <a:pt x="423" y="108"/>
                  </a:lnTo>
                  <a:lnTo>
                    <a:pt x="416" y="121"/>
                  </a:lnTo>
                  <a:lnTo>
                    <a:pt x="404" y="135"/>
                  </a:lnTo>
                  <a:lnTo>
                    <a:pt x="396" y="149"/>
                  </a:lnTo>
                  <a:lnTo>
                    <a:pt x="392" y="161"/>
                  </a:lnTo>
                  <a:lnTo>
                    <a:pt x="392" y="173"/>
                  </a:lnTo>
                  <a:lnTo>
                    <a:pt x="392" y="183"/>
                  </a:lnTo>
                  <a:lnTo>
                    <a:pt x="389" y="188"/>
                  </a:lnTo>
                  <a:lnTo>
                    <a:pt x="387" y="193"/>
                  </a:lnTo>
                  <a:lnTo>
                    <a:pt x="380" y="193"/>
                  </a:lnTo>
                  <a:lnTo>
                    <a:pt x="375" y="197"/>
                  </a:lnTo>
                  <a:lnTo>
                    <a:pt x="370" y="205"/>
                  </a:lnTo>
                  <a:lnTo>
                    <a:pt x="363" y="214"/>
                  </a:lnTo>
                  <a:lnTo>
                    <a:pt x="358" y="221"/>
                  </a:lnTo>
                  <a:lnTo>
                    <a:pt x="344" y="231"/>
                  </a:lnTo>
                  <a:lnTo>
                    <a:pt x="336" y="245"/>
                  </a:lnTo>
                  <a:lnTo>
                    <a:pt x="329" y="250"/>
                  </a:lnTo>
                  <a:lnTo>
                    <a:pt x="320" y="260"/>
                  </a:lnTo>
                  <a:lnTo>
                    <a:pt x="312" y="265"/>
                  </a:lnTo>
                  <a:lnTo>
                    <a:pt x="308" y="270"/>
                  </a:lnTo>
                  <a:lnTo>
                    <a:pt x="298" y="274"/>
                  </a:lnTo>
                  <a:lnTo>
                    <a:pt x="293" y="277"/>
                  </a:lnTo>
                  <a:lnTo>
                    <a:pt x="291" y="279"/>
                  </a:lnTo>
                  <a:lnTo>
                    <a:pt x="291" y="282"/>
                  </a:lnTo>
                  <a:lnTo>
                    <a:pt x="291" y="284"/>
                  </a:lnTo>
                  <a:lnTo>
                    <a:pt x="286" y="294"/>
                  </a:lnTo>
                  <a:lnTo>
                    <a:pt x="279" y="298"/>
                  </a:lnTo>
                  <a:lnTo>
                    <a:pt x="271" y="298"/>
                  </a:lnTo>
                  <a:lnTo>
                    <a:pt x="271" y="301"/>
                  </a:lnTo>
                  <a:lnTo>
                    <a:pt x="269" y="303"/>
                  </a:lnTo>
                  <a:lnTo>
                    <a:pt x="271" y="306"/>
                  </a:lnTo>
                  <a:lnTo>
                    <a:pt x="274" y="306"/>
                  </a:lnTo>
                  <a:lnTo>
                    <a:pt x="276" y="308"/>
                  </a:lnTo>
                  <a:lnTo>
                    <a:pt x="276" y="313"/>
                  </a:lnTo>
                  <a:lnTo>
                    <a:pt x="271" y="315"/>
                  </a:lnTo>
                  <a:lnTo>
                    <a:pt x="264" y="322"/>
                  </a:lnTo>
                  <a:lnTo>
                    <a:pt x="262" y="327"/>
                  </a:lnTo>
                  <a:lnTo>
                    <a:pt x="262" y="33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40" name="Freeform 45">
              <a:extLst>
                <a:ext uri="{FF2B5EF4-FFF2-40B4-BE49-F238E27FC236}">
                  <a16:creationId xmlns:a16="http://schemas.microsoft.com/office/drawing/2014/main" id="{FC24DE4E-CCDC-9322-A79B-8D07A2973EA0}"/>
                </a:ext>
              </a:extLst>
            </p:cNvPr>
            <p:cNvSpPr>
              <a:spLocks/>
            </p:cNvSpPr>
            <p:nvPr/>
          </p:nvSpPr>
          <p:spPr bwMode="auto">
            <a:xfrm>
              <a:off x="7215612" y="4597279"/>
              <a:ext cx="519113" cy="831850"/>
            </a:xfrm>
            <a:custGeom>
              <a:avLst/>
              <a:gdLst>
                <a:gd name="T0" fmla="*/ 0 w 327"/>
                <a:gd name="T1" fmla="*/ 22 h 524"/>
                <a:gd name="T2" fmla="*/ 8 w 327"/>
                <a:gd name="T3" fmla="*/ 32 h 524"/>
                <a:gd name="T4" fmla="*/ 0 w 327"/>
                <a:gd name="T5" fmla="*/ 347 h 524"/>
                <a:gd name="T6" fmla="*/ 3 w 327"/>
                <a:gd name="T7" fmla="*/ 361 h 524"/>
                <a:gd name="T8" fmla="*/ 22 w 327"/>
                <a:gd name="T9" fmla="*/ 522 h 524"/>
                <a:gd name="T10" fmla="*/ 27 w 327"/>
                <a:gd name="T11" fmla="*/ 517 h 524"/>
                <a:gd name="T12" fmla="*/ 32 w 327"/>
                <a:gd name="T13" fmla="*/ 515 h 524"/>
                <a:gd name="T14" fmla="*/ 46 w 327"/>
                <a:gd name="T15" fmla="*/ 520 h 524"/>
                <a:gd name="T16" fmla="*/ 48 w 327"/>
                <a:gd name="T17" fmla="*/ 512 h 524"/>
                <a:gd name="T18" fmla="*/ 51 w 327"/>
                <a:gd name="T19" fmla="*/ 491 h 524"/>
                <a:gd name="T20" fmla="*/ 58 w 327"/>
                <a:gd name="T21" fmla="*/ 474 h 524"/>
                <a:gd name="T22" fmla="*/ 68 w 327"/>
                <a:gd name="T23" fmla="*/ 491 h 524"/>
                <a:gd name="T24" fmla="*/ 65 w 327"/>
                <a:gd name="T25" fmla="*/ 496 h 524"/>
                <a:gd name="T26" fmla="*/ 70 w 327"/>
                <a:gd name="T27" fmla="*/ 508 h 524"/>
                <a:gd name="T28" fmla="*/ 80 w 327"/>
                <a:gd name="T29" fmla="*/ 522 h 524"/>
                <a:gd name="T30" fmla="*/ 89 w 327"/>
                <a:gd name="T31" fmla="*/ 524 h 524"/>
                <a:gd name="T32" fmla="*/ 97 w 327"/>
                <a:gd name="T33" fmla="*/ 522 h 524"/>
                <a:gd name="T34" fmla="*/ 109 w 327"/>
                <a:gd name="T35" fmla="*/ 510 h 524"/>
                <a:gd name="T36" fmla="*/ 111 w 327"/>
                <a:gd name="T37" fmla="*/ 510 h 524"/>
                <a:gd name="T38" fmla="*/ 116 w 327"/>
                <a:gd name="T39" fmla="*/ 505 h 524"/>
                <a:gd name="T40" fmla="*/ 116 w 327"/>
                <a:gd name="T41" fmla="*/ 503 h 524"/>
                <a:gd name="T42" fmla="*/ 113 w 327"/>
                <a:gd name="T43" fmla="*/ 500 h 524"/>
                <a:gd name="T44" fmla="*/ 109 w 327"/>
                <a:gd name="T45" fmla="*/ 498 h 524"/>
                <a:gd name="T46" fmla="*/ 109 w 327"/>
                <a:gd name="T47" fmla="*/ 496 h 524"/>
                <a:gd name="T48" fmla="*/ 113 w 327"/>
                <a:gd name="T49" fmla="*/ 486 h 524"/>
                <a:gd name="T50" fmla="*/ 111 w 327"/>
                <a:gd name="T51" fmla="*/ 484 h 524"/>
                <a:gd name="T52" fmla="*/ 104 w 327"/>
                <a:gd name="T53" fmla="*/ 476 h 524"/>
                <a:gd name="T54" fmla="*/ 101 w 327"/>
                <a:gd name="T55" fmla="*/ 476 h 524"/>
                <a:gd name="T56" fmla="*/ 97 w 327"/>
                <a:gd name="T57" fmla="*/ 472 h 524"/>
                <a:gd name="T58" fmla="*/ 89 w 327"/>
                <a:gd name="T59" fmla="*/ 462 h 524"/>
                <a:gd name="T60" fmla="*/ 89 w 327"/>
                <a:gd name="T61" fmla="*/ 455 h 524"/>
                <a:gd name="T62" fmla="*/ 92 w 327"/>
                <a:gd name="T63" fmla="*/ 452 h 524"/>
                <a:gd name="T64" fmla="*/ 92 w 327"/>
                <a:gd name="T65" fmla="*/ 450 h 524"/>
                <a:gd name="T66" fmla="*/ 92 w 327"/>
                <a:gd name="T67" fmla="*/ 445 h 524"/>
                <a:gd name="T68" fmla="*/ 327 w 327"/>
                <a:gd name="T69" fmla="*/ 421 h 524"/>
                <a:gd name="T70" fmla="*/ 327 w 327"/>
                <a:gd name="T71" fmla="*/ 416 h 524"/>
                <a:gd name="T72" fmla="*/ 315 w 327"/>
                <a:gd name="T73" fmla="*/ 399 h 524"/>
                <a:gd name="T74" fmla="*/ 317 w 327"/>
                <a:gd name="T75" fmla="*/ 371 h 524"/>
                <a:gd name="T76" fmla="*/ 305 w 327"/>
                <a:gd name="T77" fmla="*/ 347 h 524"/>
                <a:gd name="T78" fmla="*/ 305 w 327"/>
                <a:gd name="T79" fmla="*/ 327 h 524"/>
                <a:gd name="T80" fmla="*/ 310 w 327"/>
                <a:gd name="T81" fmla="*/ 315 h 524"/>
                <a:gd name="T82" fmla="*/ 310 w 327"/>
                <a:gd name="T83" fmla="*/ 301 h 524"/>
                <a:gd name="T84" fmla="*/ 317 w 327"/>
                <a:gd name="T85" fmla="*/ 289 h 524"/>
                <a:gd name="T86" fmla="*/ 320 w 327"/>
                <a:gd name="T87" fmla="*/ 286 h 524"/>
                <a:gd name="T88" fmla="*/ 313 w 327"/>
                <a:gd name="T89" fmla="*/ 277 h 524"/>
                <a:gd name="T90" fmla="*/ 315 w 327"/>
                <a:gd name="T91" fmla="*/ 267 h 524"/>
                <a:gd name="T92" fmla="*/ 310 w 327"/>
                <a:gd name="T93" fmla="*/ 260 h 524"/>
                <a:gd name="T94" fmla="*/ 301 w 327"/>
                <a:gd name="T95" fmla="*/ 255 h 524"/>
                <a:gd name="T96" fmla="*/ 298 w 327"/>
                <a:gd name="T97" fmla="*/ 248 h 524"/>
                <a:gd name="T98" fmla="*/ 293 w 327"/>
                <a:gd name="T99" fmla="*/ 234 h 524"/>
                <a:gd name="T100" fmla="*/ 289 w 327"/>
                <a:gd name="T101" fmla="*/ 226 h 524"/>
                <a:gd name="T102" fmla="*/ 224 w 327"/>
                <a:gd name="T103" fmla="*/ 0 h 524"/>
                <a:gd name="T104" fmla="*/ 0 w 327"/>
                <a:gd name="T105" fmla="*/ 22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7" h="524">
                  <a:moveTo>
                    <a:pt x="0" y="22"/>
                  </a:moveTo>
                  <a:lnTo>
                    <a:pt x="8" y="32"/>
                  </a:lnTo>
                  <a:lnTo>
                    <a:pt x="0" y="347"/>
                  </a:lnTo>
                  <a:lnTo>
                    <a:pt x="3" y="361"/>
                  </a:lnTo>
                  <a:lnTo>
                    <a:pt x="22" y="522"/>
                  </a:lnTo>
                  <a:lnTo>
                    <a:pt x="27" y="517"/>
                  </a:lnTo>
                  <a:lnTo>
                    <a:pt x="32" y="515"/>
                  </a:lnTo>
                  <a:lnTo>
                    <a:pt x="46" y="520"/>
                  </a:lnTo>
                  <a:lnTo>
                    <a:pt x="48" y="512"/>
                  </a:lnTo>
                  <a:lnTo>
                    <a:pt x="51" y="491"/>
                  </a:lnTo>
                  <a:lnTo>
                    <a:pt x="58" y="474"/>
                  </a:lnTo>
                  <a:lnTo>
                    <a:pt x="68" y="491"/>
                  </a:lnTo>
                  <a:lnTo>
                    <a:pt x="65" y="496"/>
                  </a:lnTo>
                  <a:lnTo>
                    <a:pt x="70" y="508"/>
                  </a:lnTo>
                  <a:lnTo>
                    <a:pt x="80" y="522"/>
                  </a:lnTo>
                  <a:lnTo>
                    <a:pt x="89" y="524"/>
                  </a:lnTo>
                  <a:lnTo>
                    <a:pt x="97" y="522"/>
                  </a:lnTo>
                  <a:lnTo>
                    <a:pt x="109" y="510"/>
                  </a:lnTo>
                  <a:lnTo>
                    <a:pt x="111" y="510"/>
                  </a:lnTo>
                  <a:lnTo>
                    <a:pt x="116" y="505"/>
                  </a:lnTo>
                  <a:lnTo>
                    <a:pt x="116" y="503"/>
                  </a:lnTo>
                  <a:lnTo>
                    <a:pt x="113" y="500"/>
                  </a:lnTo>
                  <a:lnTo>
                    <a:pt x="109" y="498"/>
                  </a:lnTo>
                  <a:lnTo>
                    <a:pt x="109" y="496"/>
                  </a:lnTo>
                  <a:lnTo>
                    <a:pt x="113" y="486"/>
                  </a:lnTo>
                  <a:lnTo>
                    <a:pt x="111" y="484"/>
                  </a:lnTo>
                  <a:lnTo>
                    <a:pt x="104" y="476"/>
                  </a:lnTo>
                  <a:lnTo>
                    <a:pt x="101" y="476"/>
                  </a:lnTo>
                  <a:lnTo>
                    <a:pt x="97" y="472"/>
                  </a:lnTo>
                  <a:lnTo>
                    <a:pt x="89" y="462"/>
                  </a:lnTo>
                  <a:lnTo>
                    <a:pt x="89" y="455"/>
                  </a:lnTo>
                  <a:lnTo>
                    <a:pt x="92" y="452"/>
                  </a:lnTo>
                  <a:lnTo>
                    <a:pt x="92" y="450"/>
                  </a:lnTo>
                  <a:lnTo>
                    <a:pt x="92" y="445"/>
                  </a:lnTo>
                  <a:lnTo>
                    <a:pt x="327" y="421"/>
                  </a:lnTo>
                  <a:lnTo>
                    <a:pt x="327" y="416"/>
                  </a:lnTo>
                  <a:lnTo>
                    <a:pt x="315" y="399"/>
                  </a:lnTo>
                  <a:lnTo>
                    <a:pt x="317" y="371"/>
                  </a:lnTo>
                  <a:lnTo>
                    <a:pt x="305" y="347"/>
                  </a:lnTo>
                  <a:lnTo>
                    <a:pt x="305" y="327"/>
                  </a:lnTo>
                  <a:lnTo>
                    <a:pt x="310" y="315"/>
                  </a:lnTo>
                  <a:lnTo>
                    <a:pt x="310" y="301"/>
                  </a:lnTo>
                  <a:lnTo>
                    <a:pt x="317" y="289"/>
                  </a:lnTo>
                  <a:lnTo>
                    <a:pt x="320" y="286"/>
                  </a:lnTo>
                  <a:lnTo>
                    <a:pt x="313" y="277"/>
                  </a:lnTo>
                  <a:lnTo>
                    <a:pt x="315" y="267"/>
                  </a:lnTo>
                  <a:lnTo>
                    <a:pt x="310" y="260"/>
                  </a:lnTo>
                  <a:lnTo>
                    <a:pt x="301" y="255"/>
                  </a:lnTo>
                  <a:lnTo>
                    <a:pt x="298" y="248"/>
                  </a:lnTo>
                  <a:lnTo>
                    <a:pt x="293" y="234"/>
                  </a:lnTo>
                  <a:lnTo>
                    <a:pt x="289" y="226"/>
                  </a:lnTo>
                  <a:lnTo>
                    <a:pt x="224" y="0"/>
                  </a:lnTo>
                  <a:lnTo>
                    <a:pt x="0" y="22"/>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41" name="Freeform 46">
              <a:extLst>
                <a:ext uri="{FF2B5EF4-FFF2-40B4-BE49-F238E27FC236}">
                  <a16:creationId xmlns:a16="http://schemas.microsoft.com/office/drawing/2014/main" id="{237145A9-547C-6492-95E4-8C61F3E088A3}"/>
                </a:ext>
              </a:extLst>
            </p:cNvPr>
            <p:cNvSpPr>
              <a:spLocks/>
            </p:cNvSpPr>
            <p:nvPr/>
          </p:nvSpPr>
          <p:spPr bwMode="auto">
            <a:xfrm>
              <a:off x="6774287" y="4632204"/>
              <a:ext cx="476250" cy="831850"/>
            </a:xfrm>
            <a:custGeom>
              <a:avLst/>
              <a:gdLst>
                <a:gd name="T0" fmla="*/ 278 w 300"/>
                <a:gd name="T1" fmla="*/ 0 h 524"/>
                <a:gd name="T2" fmla="*/ 98 w 300"/>
                <a:gd name="T3" fmla="*/ 12 h 524"/>
                <a:gd name="T4" fmla="*/ 96 w 300"/>
                <a:gd name="T5" fmla="*/ 17 h 524"/>
                <a:gd name="T6" fmla="*/ 79 w 300"/>
                <a:gd name="T7" fmla="*/ 34 h 524"/>
                <a:gd name="T8" fmla="*/ 74 w 300"/>
                <a:gd name="T9" fmla="*/ 48 h 524"/>
                <a:gd name="T10" fmla="*/ 74 w 300"/>
                <a:gd name="T11" fmla="*/ 67 h 524"/>
                <a:gd name="T12" fmla="*/ 72 w 300"/>
                <a:gd name="T13" fmla="*/ 77 h 524"/>
                <a:gd name="T14" fmla="*/ 58 w 300"/>
                <a:gd name="T15" fmla="*/ 87 h 524"/>
                <a:gd name="T16" fmla="*/ 46 w 300"/>
                <a:gd name="T17" fmla="*/ 101 h 524"/>
                <a:gd name="T18" fmla="*/ 43 w 300"/>
                <a:gd name="T19" fmla="*/ 106 h 524"/>
                <a:gd name="T20" fmla="*/ 43 w 300"/>
                <a:gd name="T21" fmla="*/ 120 h 524"/>
                <a:gd name="T22" fmla="*/ 33 w 300"/>
                <a:gd name="T23" fmla="*/ 130 h 524"/>
                <a:gd name="T24" fmla="*/ 33 w 300"/>
                <a:gd name="T25" fmla="*/ 139 h 524"/>
                <a:gd name="T26" fmla="*/ 29 w 300"/>
                <a:gd name="T27" fmla="*/ 154 h 524"/>
                <a:gd name="T28" fmla="*/ 19 w 300"/>
                <a:gd name="T29" fmla="*/ 168 h 524"/>
                <a:gd name="T30" fmla="*/ 24 w 300"/>
                <a:gd name="T31" fmla="*/ 185 h 524"/>
                <a:gd name="T32" fmla="*/ 31 w 300"/>
                <a:gd name="T33" fmla="*/ 195 h 524"/>
                <a:gd name="T34" fmla="*/ 33 w 300"/>
                <a:gd name="T35" fmla="*/ 204 h 524"/>
                <a:gd name="T36" fmla="*/ 36 w 300"/>
                <a:gd name="T37" fmla="*/ 209 h 524"/>
                <a:gd name="T38" fmla="*/ 36 w 300"/>
                <a:gd name="T39" fmla="*/ 212 h 524"/>
                <a:gd name="T40" fmla="*/ 31 w 300"/>
                <a:gd name="T41" fmla="*/ 216 h 524"/>
                <a:gd name="T42" fmla="*/ 29 w 300"/>
                <a:gd name="T43" fmla="*/ 226 h 524"/>
                <a:gd name="T44" fmla="*/ 29 w 300"/>
                <a:gd name="T45" fmla="*/ 231 h 524"/>
                <a:gd name="T46" fmla="*/ 29 w 300"/>
                <a:gd name="T47" fmla="*/ 240 h 524"/>
                <a:gd name="T48" fmla="*/ 41 w 300"/>
                <a:gd name="T49" fmla="*/ 262 h 524"/>
                <a:gd name="T50" fmla="*/ 43 w 300"/>
                <a:gd name="T51" fmla="*/ 281 h 524"/>
                <a:gd name="T52" fmla="*/ 48 w 300"/>
                <a:gd name="T53" fmla="*/ 293 h 524"/>
                <a:gd name="T54" fmla="*/ 53 w 300"/>
                <a:gd name="T55" fmla="*/ 298 h 524"/>
                <a:gd name="T56" fmla="*/ 53 w 300"/>
                <a:gd name="T57" fmla="*/ 310 h 524"/>
                <a:gd name="T58" fmla="*/ 43 w 300"/>
                <a:gd name="T59" fmla="*/ 315 h 524"/>
                <a:gd name="T60" fmla="*/ 38 w 300"/>
                <a:gd name="T61" fmla="*/ 320 h 524"/>
                <a:gd name="T62" fmla="*/ 33 w 300"/>
                <a:gd name="T63" fmla="*/ 341 h 524"/>
                <a:gd name="T64" fmla="*/ 17 w 300"/>
                <a:gd name="T65" fmla="*/ 368 h 524"/>
                <a:gd name="T66" fmla="*/ 2 w 300"/>
                <a:gd name="T67" fmla="*/ 413 h 524"/>
                <a:gd name="T68" fmla="*/ 0 w 300"/>
                <a:gd name="T69" fmla="*/ 447 h 524"/>
                <a:gd name="T70" fmla="*/ 168 w 300"/>
                <a:gd name="T71" fmla="*/ 440 h 524"/>
                <a:gd name="T72" fmla="*/ 173 w 300"/>
                <a:gd name="T73" fmla="*/ 445 h 524"/>
                <a:gd name="T74" fmla="*/ 168 w 300"/>
                <a:gd name="T75" fmla="*/ 462 h 524"/>
                <a:gd name="T76" fmla="*/ 168 w 300"/>
                <a:gd name="T77" fmla="*/ 486 h 524"/>
                <a:gd name="T78" fmla="*/ 187 w 300"/>
                <a:gd name="T79" fmla="*/ 502 h 524"/>
                <a:gd name="T80" fmla="*/ 190 w 300"/>
                <a:gd name="T81" fmla="*/ 522 h 524"/>
                <a:gd name="T82" fmla="*/ 202 w 300"/>
                <a:gd name="T83" fmla="*/ 524 h 524"/>
                <a:gd name="T84" fmla="*/ 221 w 300"/>
                <a:gd name="T85" fmla="*/ 507 h 524"/>
                <a:gd name="T86" fmla="*/ 262 w 300"/>
                <a:gd name="T87" fmla="*/ 495 h 524"/>
                <a:gd name="T88" fmla="*/ 271 w 300"/>
                <a:gd name="T89" fmla="*/ 500 h 524"/>
                <a:gd name="T90" fmla="*/ 286 w 300"/>
                <a:gd name="T91" fmla="*/ 495 h 524"/>
                <a:gd name="T92" fmla="*/ 288 w 300"/>
                <a:gd name="T93" fmla="*/ 498 h 524"/>
                <a:gd name="T94" fmla="*/ 298 w 300"/>
                <a:gd name="T95" fmla="*/ 500 h 524"/>
                <a:gd name="T96" fmla="*/ 300 w 300"/>
                <a:gd name="T97" fmla="*/ 500 h 524"/>
                <a:gd name="T98" fmla="*/ 281 w 300"/>
                <a:gd name="T99" fmla="*/ 339 h 524"/>
                <a:gd name="T100" fmla="*/ 278 w 300"/>
                <a:gd name="T101" fmla="*/ 325 h 524"/>
                <a:gd name="T102" fmla="*/ 286 w 300"/>
                <a:gd name="T103" fmla="*/ 10 h 524"/>
                <a:gd name="T104" fmla="*/ 278 w 300"/>
                <a:gd name="T105"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0" h="524">
                  <a:moveTo>
                    <a:pt x="278" y="0"/>
                  </a:moveTo>
                  <a:lnTo>
                    <a:pt x="98" y="12"/>
                  </a:lnTo>
                  <a:lnTo>
                    <a:pt x="96" y="17"/>
                  </a:lnTo>
                  <a:lnTo>
                    <a:pt x="79" y="34"/>
                  </a:lnTo>
                  <a:lnTo>
                    <a:pt x="74" y="48"/>
                  </a:lnTo>
                  <a:lnTo>
                    <a:pt x="74" y="67"/>
                  </a:lnTo>
                  <a:lnTo>
                    <a:pt x="72" y="77"/>
                  </a:lnTo>
                  <a:lnTo>
                    <a:pt x="58" y="87"/>
                  </a:lnTo>
                  <a:lnTo>
                    <a:pt x="46" y="101"/>
                  </a:lnTo>
                  <a:lnTo>
                    <a:pt x="43" y="106"/>
                  </a:lnTo>
                  <a:lnTo>
                    <a:pt x="43" y="120"/>
                  </a:lnTo>
                  <a:lnTo>
                    <a:pt x="33" y="130"/>
                  </a:lnTo>
                  <a:lnTo>
                    <a:pt x="33" y="139"/>
                  </a:lnTo>
                  <a:lnTo>
                    <a:pt x="29" y="154"/>
                  </a:lnTo>
                  <a:lnTo>
                    <a:pt x="19" y="168"/>
                  </a:lnTo>
                  <a:lnTo>
                    <a:pt x="24" y="185"/>
                  </a:lnTo>
                  <a:lnTo>
                    <a:pt x="31" y="195"/>
                  </a:lnTo>
                  <a:lnTo>
                    <a:pt x="33" y="204"/>
                  </a:lnTo>
                  <a:lnTo>
                    <a:pt x="36" y="209"/>
                  </a:lnTo>
                  <a:lnTo>
                    <a:pt x="36" y="212"/>
                  </a:lnTo>
                  <a:lnTo>
                    <a:pt x="31" y="216"/>
                  </a:lnTo>
                  <a:lnTo>
                    <a:pt x="29" y="226"/>
                  </a:lnTo>
                  <a:lnTo>
                    <a:pt x="29" y="231"/>
                  </a:lnTo>
                  <a:lnTo>
                    <a:pt x="29" y="240"/>
                  </a:lnTo>
                  <a:lnTo>
                    <a:pt x="41" y="262"/>
                  </a:lnTo>
                  <a:lnTo>
                    <a:pt x="43" y="281"/>
                  </a:lnTo>
                  <a:lnTo>
                    <a:pt x="48" y="293"/>
                  </a:lnTo>
                  <a:lnTo>
                    <a:pt x="53" y="298"/>
                  </a:lnTo>
                  <a:lnTo>
                    <a:pt x="53" y="310"/>
                  </a:lnTo>
                  <a:lnTo>
                    <a:pt x="43" y="315"/>
                  </a:lnTo>
                  <a:lnTo>
                    <a:pt x="38" y="320"/>
                  </a:lnTo>
                  <a:lnTo>
                    <a:pt x="33" y="341"/>
                  </a:lnTo>
                  <a:lnTo>
                    <a:pt x="17" y="368"/>
                  </a:lnTo>
                  <a:lnTo>
                    <a:pt x="2" y="413"/>
                  </a:lnTo>
                  <a:lnTo>
                    <a:pt x="0" y="447"/>
                  </a:lnTo>
                  <a:lnTo>
                    <a:pt x="168" y="440"/>
                  </a:lnTo>
                  <a:lnTo>
                    <a:pt x="173" y="445"/>
                  </a:lnTo>
                  <a:lnTo>
                    <a:pt x="168" y="462"/>
                  </a:lnTo>
                  <a:lnTo>
                    <a:pt x="168" y="486"/>
                  </a:lnTo>
                  <a:lnTo>
                    <a:pt x="187" y="502"/>
                  </a:lnTo>
                  <a:lnTo>
                    <a:pt x="190" y="522"/>
                  </a:lnTo>
                  <a:lnTo>
                    <a:pt x="202" y="524"/>
                  </a:lnTo>
                  <a:lnTo>
                    <a:pt x="221" y="507"/>
                  </a:lnTo>
                  <a:lnTo>
                    <a:pt x="262" y="495"/>
                  </a:lnTo>
                  <a:lnTo>
                    <a:pt x="271" y="500"/>
                  </a:lnTo>
                  <a:lnTo>
                    <a:pt x="286" y="495"/>
                  </a:lnTo>
                  <a:lnTo>
                    <a:pt x="288" y="498"/>
                  </a:lnTo>
                  <a:lnTo>
                    <a:pt x="298" y="500"/>
                  </a:lnTo>
                  <a:lnTo>
                    <a:pt x="300" y="500"/>
                  </a:lnTo>
                  <a:lnTo>
                    <a:pt x="281" y="339"/>
                  </a:lnTo>
                  <a:lnTo>
                    <a:pt x="278" y="325"/>
                  </a:lnTo>
                  <a:lnTo>
                    <a:pt x="286" y="10"/>
                  </a:lnTo>
                  <a:lnTo>
                    <a:pt x="278" y="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42" name="Freeform 47">
              <a:extLst>
                <a:ext uri="{FF2B5EF4-FFF2-40B4-BE49-F238E27FC236}">
                  <a16:creationId xmlns:a16="http://schemas.microsoft.com/office/drawing/2014/main" id="{7F01EC33-1CC0-3A53-871A-0C5E079E0082}"/>
                </a:ext>
              </a:extLst>
            </p:cNvPr>
            <p:cNvSpPr>
              <a:spLocks/>
            </p:cNvSpPr>
            <p:nvPr/>
          </p:nvSpPr>
          <p:spPr bwMode="auto">
            <a:xfrm>
              <a:off x="6323437" y="4392491"/>
              <a:ext cx="671513" cy="617537"/>
            </a:xfrm>
            <a:custGeom>
              <a:avLst/>
              <a:gdLst>
                <a:gd name="T0" fmla="*/ 0 w 423"/>
                <a:gd name="T1" fmla="*/ 16 h 389"/>
                <a:gd name="T2" fmla="*/ 380 w 423"/>
                <a:gd name="T3" fmla="*/ 0 h 389"/>
                <a:gd name="T4" fmla="*/ 380 w 423"/>
                <a:gd name="T5" fmla="*/ 4 h 389"/>
                <a:gd name="T6" fmla="*/ 387 w 423"/>
                <a:gd name="T7" fmla="*/ 9 h 389"/>
                <a:gd name="T8" fmla="*/ 390 w 423"/>
                <a:gd name="T9" fmla="*/ 19 h 389"/>
                <a:gd name="T10" fmla="*/ 390 w 423"/>
                <a:gd name="T11" fmla="*/ 28 h 389"/>
                <a:gd name="T12" fmla="*/ 378 w 423"/>
                <a:gd name="T13" fmla="*/ 38 h 389"/>
                <a:gd name="T14" fmla="*/ 368 w 423"/>
                <a:gd name="T15" fmla="*/ 48 h 389"/>
                <a:gd name="T16" fmla="*/ 366 w 423"/>
                <a:gd name="T17" fmla="*/ 57 h 389"/>
                <a:gd name="T18" fmla="*/ 423 w 423"/>
                <a:gd name="T19" fmla="*/ 53 h 389"/>
                <a:gd name="T20" fmla="*/ 421 w 423"/>
                <a:gd name="T21" fmla="*/ 57 h 389"/>
                <a:gd name="T22" fmla="*/ 423 w 423"/>
                <a:gd name="T23" fmla="*/ 62 h 389"/>
                <a:gd name="T24" fmla="*/ 418 w 423"/>
                <a:gd name="T25" fmla="*/ 72 h 389"/>
                <a:gd name="T26" fmla="*/ 409 w 423"/>
                <a:gd name="T27" fmla="*/ 84 h 389"/>
                <a:gd name="T28" fmla="*/ 404 w 423"/>
                <a:gd name="T29" fmla="*/ 105 h 389"/>
                <a:gd name="T30" fmla="*/ 392 w 423"/>
                <a:gd name="T31" fmla="*/ 120 h 389"/>
                <a:gd name="T32" fmla="*/ 394 w 423"/>
                <a:gd name="T33" fmla="*/ 134 h 389"/>
                <a:gd name="T34" fmla="*/ 394 w 423"/>
                <a:gd name="T35" fmla="*/ 153 h 389"/>
                <a:gd name="T36" fmla="*/ 390 w 423"/>
                <a:gd name="T37" fmla="*/ 153 h 389"/>
                <a:gd name="T38" fmla="*/ 382 w 423"/>
                <a:gd name="T39" fmla="*/ 163 h 389"/>
                <a:gd name="T40" fmla="*/ 380 w 423"/>
                <a:gd name="T41" fmla="*/ 168 h 389"/>
                <a:gd name="T42" fmla="*/ 363 w 423"/>
                <a:gd name="T43" fmla="*/ 185 h 389"/>
                <a:gd name="T44" fmla="*/ 358 w 423"/>
                <a:gd name="T45" fmla="*/ 199 h 389"/>
                <a:gd name="T46" fmla="*/ 358 w 423"/>
                <a:gd name="T47" fmla="*/ 218 h 389"/>
                <a:gd name="T48" fmla="*/ 356 w 423"/>
                <a:gd name="T49" fmla="*/ 228 h 389"/>
                <a:gd name="T50" fmla="*/ 342 w 423"/>
                <a:gd name="T51" fmla="*/ 238 h 389"/>
                <a:gd name="T52" fmla="*/ 330 w 423"/>
                <a:gd name="T53" fmla="*/ 252 h 389"/>
                <a:gd name="T54" fmla="*/ 327 w 423"/>
                <a:gd name="T55" fmla="*/ 257 h 389"/>
                <a:gd name="T56" fmla="*/ 327 w 423"/>
                <a:gd name="T57" fmla="*/ 271 h 389"/>
                <a:gd name="T58" fmla="*/ 317 w 423"/>
                <a:gd name="T59" fmla="*/ 281 h 389"/>
                <a:gd name="T60" fmla="*/ 317 w 423"/>
                <a:gd name="T61" fmla="*/ 290 h 389"/>
                <a:gd name="T62" fmla="*/ 313 w 423"/>
                <a:gd name="T63" fmla="*/ 305 h 389"/>
                <a:gd name="T64" fmla="*/ 303 w 423"/>
                <a:gd name="T65" fmla="*/ 319 h 389"/>
                <a:gd name="T66" fmla="*/ 308 w 423"/>
                <a:gd name="T67" fmla="*/ 336 h 389"/>
                <a:gd name="T68" fmla="*/ 315 w 423"/>
                <a:gd name="T69" fmla="*/ 346 h 389"/>
                <a:gd name="T70" fmla="*/ 317 w 423"/>
                <a:gd name="T71" fmla="*/ 355 h 389"/>
                <a:gd name="T72" fmla="*/ 320 w 423"/>
                <a:gd name="T73" fmla="*/ 360 h 389"/>
                <a:gd name="T74" fmla="*/ 320 w 423"/>
                <a:gd name="T75" fmla="*/ 363 h 389"/>
                <a:gd name="T76" fmla="*/ 315 w 423"/>
                <a:gd name="T77" fmla="*/ 367 h 389"/>
                <a:gd name="T78" fmla="*/ 313 w 423"/>
                <a:gd name="T79" fmla="*/ 377 h 389"/>
                <a:gd name="T80" fmla="*/ 313 w 423"/>
                <a:gd name="T81" fmla="*/ 382 h 389"/>
                <a:gd name="T82" fmla="*/ 56 w 423"/>
                <a:gd name="T83" fmla="*/ 389 h 389"/>
                <a:gd name="T84" fmla="*/ 56 w 423"/>
                <a:gd name="T85" fmla="*/ 334 h 389"/>
                <a:gd name="T86" fmla="*/ 41 w 423"/>
                <a:gd name="T87" fmla="*/ 329 h 389"/>
                <a:gd name="T88" fmla="*/ 29 w 423"/>
                <a:gd name="T89" fmla="*/ 334 h 389"/>
                <a:gd name="T90" fmla="*/ 25 w 423"/>
                <a:gd name="T91" fmla="*/ 334 h 389"/>
                <a:gd name="T92" fmla="*/ 13 w 423"/>
                <a:gd name="T93" fmla="*/ 324 h 389"/>
                <a:gd name="T94" fmla="*/ 15 w 423"/>
                <a:gd name="T95" fmla="*/ 134 h 389"/>
                <a:gd name="T96" fmla="*/ 0 w 423"/>
                <a:gd name="T97" fmla="*/ 1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3" h="389">
                  <a:moveTo>
                    <a:pt x="0" y="16"/>
                  </a:moveTo>
                  <a:lnTo>
                    <a:pt x="380" y="0"/>
                  </a:lnTo>
                  <a:lnTo>
                    <a:pt x="380" y="4"/>
                  </a:lnTo>
                  <a:lnTo>
                    <a:pt x="387" y="9"/>
                  </a:lnTo>
                  <a:lnTo>
                    <a:pt x="390" y="19"/>
                  </a:lnTo>
                  <a:lnTo>
                    <a:pt x="390" y="28"/>
                  </a:lnTo>
                  <a:lnTo>
                    <a:pt x="378" y="38"/>
                  </a:lnTo>
                  <a:lnTo>
                    <a:pt x="368" y="48"/>
                  </a:lnTo>
                  <a:lnTo>
                    <a:pt x="366" y="57"/>
                  </a:lnTo>
                  <a:lnTo>
                    <a:pt x="423" y="53"/>
                  </a:lnTo>
                  <a:lnTo>
                    <a:pt x="421" y="57"/>
                  </a:lnTo>
                  <a:lnTo>
                    <a:pt x="423" y="62"/>
                  </a:lnTo>
                  <a:lnTo>
                    <a:pt x="418" y="72"/>
                  </a:lnTo>
                  <a:lnTo>
                    <a:pt x="409" y="84"/>
                  </a:lnTo>
                  <a:lnTo>
                    <a:pt x="404" y="105"/>
                  </a:lnTo>
                  <a:lnTo>
                    <a:pt x="392" y="120"/>
                  </a:lnTo>
                  <a:lnTo>
                    <a:pt x="394" y="134"/>
                  </a:lnTo>
                  <a:lnTo>
                    <a:pt x="394" y="153"/>
                  </a:lnTo>
                  <a:lnTo>
                    <a:pt x="390" y="153"/>
                  </a:lnTo>
                  <a:lnTo>
                    <a:pt x="382" y="163"/>
                  </a:lnTo>
                  <a:lnTo>
                    <a:pt x="380" y="168"/>
                  </a:lnTo>
                  <a:lnTo>
                    <a:pt x="363" y="185"/>
                  </a:lnTo>
                  <a:lnTo>
                    <a:pt x="358" y="199"/>
                  </a:lnTo>
                  <a:lnTo>
                    <a:pt x="358" y="218"/>
                  </a:lnTo>
                  <a:lnTo>
                    <a:pt x="356" y="228"/>
                  </a:lnTo>
                  <a:lnTo>
                    <a:pt x="342" y="238"/>
                  </a:lnTo>
                  <a:lnTo>
                    <a:pt x="330" y="252"/>
                  </a:lnTo>
                  <a:lnTo>
                    <a:pt x="327" y="257"/>
                  </a:lnTo>
                  <a:lnTo>
                    <a:pt x="327" y="271"/>
                  </a:lnTo>
                  <a:lnTo>
                    <a:pt x="317" y="281"/>
                  </a:lnTo>
                  <a:lnTo>
                    <a:pt x="317" y="290"/>
                  </a:lnTo>
                  <a:lnTo>
                    <a:pt x="313" y="305"/>
                  </a:lnTo>
                  <a:lnTo>
                    <a:pt x="303" y="319"/>
                  </a:lnTo>
                  <a:lnTo>
                    <a:pt x="308" y="336"/>
                  </a:lnTo>
                  <a:lnTo>
                    <a:pt x="315" y="346"/>
                  </a:lnTo>
                  <a:lnTo>
                    <a:pt x="317" y="355"/>
                  </a:lnTo>
                  <a:lnTo>
                    <a:pt x="320" y="360"/>
                  </a:lnTo>
                  <a:lnTo>
                    <a:pt x="320" y="363"/>
                  </a:lnTo>
                  <a:lnTo>
                    <a:pt x="315" y="367"/>
                  </a:lnTo>
                  <a:lnTo>
                    <a:pt x="313" y="377"/>
                  </a:lnTo>
                  <a:lnTo>
                    <a:pt x="313" y="382"/>
                  </a:lnTo>
                  <a:lnTo>
                    <a:pt x="56" y="389"/>
                  </a:lnTo>
                  <a:lnTo>
                    <a:pt x="56" y="334"/>
                  </a:lnTo>
                  <a:lnTo>
                    <a:pt x="41" y="329"/>
                  </a:lnTo>
                  <a:lnTo>
                    <a:pt x="29" y="334"/>
                  </a:lnTo>
                  <a:lnTo>
                    <a:pt x="25" y="334"/>
                  </a:lnTo>
                  <a:lnTo>
                    <a:pt x="13" y="324"/>
                  </a:lnTo>
                  <a:lnTo>
                    <a:pt x="15" y="134"/>
                  </a:lnTo>
                  <a:lnTo>
                    <a:pt x="0" y="16"/>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43" name="Freeform 48">
              <a:extLst>
                <a:ext uri="{FF2B5EF4-FFF2-40B4-BE49-F238E27FC236}">
                  <a16:creationId xmlns:a16="http://schemas.microsoft.com/office/drawing/2014/main" id="{60EB00A7-CE82-26DA-A273-0448ECB67E3C}"/>
                </a:ext>
              </a:extLst>
            </p:cNvPr>
            <p:cNvSpPr>
              <a:spLocks/>
            </p:cNvSpPr>
            <p:nvPr/>
          </p:nvSpPr>
          <p:spPr bwMode="auto">
            <a:xfrm>
              <a:off x="6412337" y="4998916"/>
              <a:ext cx="765175" cy="666750"/>
            </a:xfrm>
            <a:custGeom>
              <a:avLst/>
              <a:gdLst>
                <a:gd name="T0" fmla="*/ 257 w 482"/>
                <a:gd name="T1" fmla="*/ 9 h 420"/>
                <a:gd name="T2" fmla="*/ 276 w 482"/>
                <a:gd name="T3" fmla="*/ 62 h 420"/>
                <a:gd name="T4" fmla="*/ 271 w 482"/>
                <a:gd name="T5" fmla="*/ 84 h 420"/>
                <a:gd name="T6" fmla="*/ 245 w 482"/>
                <a:gd name="T7" fmla="*/ 137 h 420"/>
                <a:gd name="T8" fmla="*/ 396 w 482"/>
                <a:gd name="T9" fmla="*/ 209 h 420"/>
                <a:gd name="T10" fmla="*/ 396 w 482"/>
                <a:gd name="T11" fmla="*/ 255 h 420"/>
                <a:gd name="T12" fmla="*/ 394 w 482"/>
                <a:gd name="T13" fmla="*/ 286 h 420"/>
                <a:gd name="T14" fmla="*/ 360 w 482"/>
                <a:gd name="T15" fmla="*/ 279 h 420"/>
                <a:gd name="T16" fmla="*/ 350 w 482"/>
                <a:gd name="T17" fmla="*/ 310 h 420"/>
                <a:gd name="T18" fmla="*/ 386 w 482"/>
                <a:gd name="T19" fmla="*/ 303 h 420"/>
                <a:gd name="T20" fmla="*/ 410 w 482"/>
                <a:gd name="T21" fmla="*/ 300 h 420"/>
                <a:gd name="T22" fmla="*/ 401 w 482"/>
                <a:gd name="T23" fmla="*/ 312 h 420"/>
                <a:gd name="T24" fmla="*/ 415 w 482"/>
                <a:gd name="T25" fmla="*/ 324 h 420"/>
                <a:gd name="T26" fmla="*/ 446 w 482"/>
                <a:gd name="T27" fmla="*/ 300 h 420"/>
                <a:gd name="T28" fmla="*/ 461 w 482"/>
                <a:gd name="T29" fmla="*/ 303 h 420"/>
                <a:gd name="T30" fmla="*/ 458 w 482"/>
                <a:gd name="T31" fmla="*/ 319 h 420"/>
                <a:gd name="T32" fmla="*/ 422 w 482"/>
                <a:gd name="T33" fmla="*/ 353 h 420"/>
                <a:gd name="T34" fmla="*/ 446 w 482"/>
                <a:gd name="T35" fmla="*/ 382 h 420"/>
                <a:gd name="T36" fmla="*/ 480 w 482"/>
                <a:gd name="T37" fmla="*/ 408 h 420"/>
                <a:gd name="T38" fmla="*/ 446 w 482"/>
                <a:gd name="T39" fmla="*/ 401 h 420"/>
                <a:gd name="T40" fmla="*/ 401 w 482"/>
                <a:gd name="T41" fmla="*/ 375 h 420"/>
                <a:gd name="T42" fmla="*/ 384 w 482"/>
                <a:gd name="T43" fmla="*/ 394 h 420"/>
                <a:gd name="T44" fmla="*/ 372 w 482"/>
                <a:gd name="T45" fmla="*/ 411 h 420"/>
                <a:gd name="T46" fmla="*/ 355 w 482"/>
                <a:gd name="T47" fmla="*/ 396 h 420"/>
                <a:gd name="T48" fmla="*/ 336 w 482"/>
                <a:gd name="T49" fmla="*/ 396 h 420"/>
                <a:gd name="T50" fmla="*/ 305 w 482"/>
                <a:gd name="T51" fmla="*/ 408 h 420"/>
                <a:gd name="T52" fmla="*/ 254 w 482"/>
                <a:gd name="T53" fmla="*/ 375 h 420"/>
                <a:gd name="T54" fmla="*/ 233 w 482"/>
                <a:gd name="T55" fmla="*/ 360 h 420"/>
                <a:gd name="T56" fmla="*/ 233 w 482"/>
                <a:gd name="T57" fmla="*/ 353 h 420"/>
                <a:gd name="T58" fmla="*/ 213 w 482"/>
                <a:gd name="T59" fmla="*/ 351 h 420"/>
                <a:gd name="T60" fmla="*/ 204 w 482"/>
                <a:gd name="T61" fmla="*/ 341 h 420"/>
                <a:gd name="T62" fmla="*/ 192 w 482"/>
                <a:gd name="T63" fmla="*/ 370 h 420"/>
                <a:gd name="T64" fmla="*/ 89 w 482"/>
                <a:gd name="T65" fmla="*/ 353 h 420"/>
                <a:gd name="T66" fmla="*/ 19 w 482"/>
                <a:gd name="T67" fmla="*/ 351 h 420"/>
                <a:gd name="T68" fmla="*/ 31 w 482"/>
                <a:gd name="T69" fmla="*/ 334 h 420"/>
                <a:gd name="T70" fmla="*/ 33 w 482"/>
                <a:gd name="T71" fmla="*/ 293 h 420"/>
                <a:gd name="T72" fmla="*/ 36 w 482"/>
                <a:gd name="T73" fmla="*/ 267 h 420"/>
                <a:gd name="T74" fmla="*/ 50 w 482"/>
                <a:gd name="T75" fmla="*/ 233 h 420"/>
                <a:gd name="T76" fmla="*/ 41 w 482"/>
                <a:gd name="T77" fmla="*/ 192 h 420"/>
                <a:gd name="T78" fmla="*/ 36 w 482"/>
                <a:gd name="T79" fmla="*/ 180 h 420"/>
                <a:gd name="T80" fmla="*/ 21 w 482"/>
                <a:gd name="T81" fmla="*/ 161 h 420"/>
                <a:gd name="T82" fmla="*/ 5 w 482"/>
                <a:gd name="T83" fmla="*/ 12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2" h="420">
                  <a:moveTo>
                    <a:pt x="0" y="7"/>
                  </a:moveTo>
                  <a:lnTo>
                    <a:pt x="257" y="0"/>
                  </a:lnTo>
                  <a:lnTo>
                    <a:pt x="257" y="9"/>
                  </a:lnTo>
                  <a:lnTo>
                    <a:pt x="269" y="31"/>
                  </a:lnTo>
                  <a:lnTo>
                    <a:pt x="271" y="50"/>
                  </a:lnTo>
                  <a:lnTo>
                    <a:pt x="276" y="62"/>
                  </a:lnTo>
                  <a:lnTo>
                    <a:pt x="281" y="67"/>
                  </a:lnTo>
                  <a:lnTo>
                    <a:pt x="281" y="79"/>
                  </a:lnTo>
                  <a:lnTo>
                    <a:pt x="271" y="84"/>
                  </a:lnTo>
                  <a:lnTo>
                    <a:pt x="266" y="89"/>
                  </a:lnTo>
                  <a:lnTo>
                    <a:pt x="261" y="110"/>
                  </a:lnTo>
                  <a:lnTo>
                    <a:pt x="245" y="137"/>
                  </a:lnTo>
                  <a:lnTo>
                    <a:pt x="230" y="182"/>
                  </a:lnTo>
                  <a:lnTo>
                    <a:pt x="228" y="216"/>
                  </a:lnTo>
                  <a:lnTo>
                    <a:pt x="396" y="209"/>
                  </a:lnTo>
                  <a:lnTo>
                    <a:pt x="401" y="214"/>
                  </a:lnTo>
                  <a:lnTo>
                    <a:pt x="396" y="231"/>
                  </a:lnTo>
                  <a:lnTo>
                    <a:pt x="396" y="255"/>
                  </a:lnTo>
                  <a:lnTo>
                    <a:pt x="415" y="271"/>
                  </a:lnTo>
                  <a:lnTo>
                    <a:pt x="418" y="291"/>
                  </a:lnTo>
                  <a:lnTo>
                    <a:pt x="394" y="286"/>
                  </a:lnTo>
                  <a:lnTo>
                    <a:pt x="372" y="276"/>
                  </a:lnTo>
                  <a:lnTo>
                    <a:pt x="367" y="276"/>
                  </a:lnTo>
                  <a:lnTo>
                    <a:pt x="360" y="279"/>
                  </a:lnTo>
                  <a:lnTo>
                    <a:pt x="346" y="293"/>
                  </a:lnTo>
                  <a:lnTo>
                    <a:pt x="343" y="300"/>
                  </a:lnTo>
                  <a:lnTo>
                    <a:pt x="350" y="310"/>
                  </a:lnTo>
                  <a:lnTo>
                    <a:pt x="360" y="312"/>
                  </a:lnTo>
                  <a:lnTo>
                    <a:pt x="377" y="310"/>
                  </a:lnTo>
                  <a:lnTo>
                    <a:pt x="386" y="303"/>
                  </a:lnTo>
                  <a:lnTo>
                    <a:pt x="394" y="300"/>
                  </a:lnTo>
                  <a:lnTo>
                    <a:pt x="406" y="300"/>
                  </a:lnTo>
                  <a:lnTo>
                    <a:pt x="410" y="300"/>
                  </a:lnTo>
                  <a:lnTo>
                    <a:pt x="410" y="303"/>
                  </a:lnTo>
                  <a:lnTo>
                    <a:pt x="408" y="307"/>
                  </a:lnTo>
                  <a:lnTo>
                    <a:pt x="401" y="312"/>
                  </a:lnTo>
                  <a:lnTo>
                    <a:pt x="403" y="319"/>
                  </a:lnTo>
                  <a:lnTo>
                    <a:pt x="410" y="324"/>
                  </a:lnTo>
                  <a:lnTo>
                    <a:pt x="415" y="324"/>
                  </a:lnTo>
                  <a:lnTo>
                    <a:pt x="420" y="322"/>
                  </a:lnTo>
                  <a:lnTo>
                    <a:pt x="427" y="307"/>
                  </a:lnTo>
                  <a:lnTo>
                    <a:pt x="446" y="300"/>
                  </a:lnTo>
                  <a:lnTo>
                    <a:pt x="451" y="298"/>
                  </a:lnTo>
                  <a:lnTo>
                    <a:pt x="456" y="298"/>
                  </a:lnTo>
                  <a:lnTo>
                    <a:pt x="461" y="303"/>
                  </a:lnTo>
                  <a:lnTo>
                    <a:pt x="458" y="310"/>
                  </a:lnTo>
                  <a:lnTo>
                    <a:pt x="461" y="315"/>
                  </a:lnTo>
                  <a:lnTo>
                    <a:pt x="458" y="319"/>
                  </a:lnTo>
                  <a:lnTo>
                    <a:pt x="451" y="327"/>
                  </a:lnTo>
                  <a:lnTo>
                    <a:pt x="437" y="343"/>
                  </a:lnTo>
                  <a:lnTo>
                    <a:pt x="422" y="353"/>
                  </a:lnTo>
                  <a:lnTo>
                    <a:pt x="422" y="363"/>
                  </a:lnTo>
                  <a:lnTo>
                    <a:pt x="427" y="372"/>
                  </a:lnTo>
                  <a:lnTo>
                    <a:pt x="446" y="382"/>
                  </a:lnTo>
                  <a:lnTo>
                    <a:pt x="478" y="394"/>
                  </a:lnTo>
                  <a:lnTo>
                    <a:pt x="482" y="401"/>
                  </a:lnTo>
                  <a:lnTo>
                    <a:pt x="480" y="408"/>
                  </a:lnTo>
                  <a:lnTo>
                    <a:pt x="473" y="411"/>
                  </a:lnTo>
                  <a:lnTo>
                    <a:pt x="449" y="420"/>
                  </a:lnTo>
                  <a:lnTo>
                    <a:pt x="446" y="401"/>
                  </a:lnTo>
                  <a:lnTo>
                    <a:pt x="432" y="394"/>
                  </a:lnTo>
                  <a:lnTo>
                    <a:pt x="403" y="382"/>
                  </a:lnTo>
                  <a:lnTo>
                    <a:pt x="401" y="375"/>
                  </a:lnTo>
                  <a:lnTo>
                    <a:pt x="396" y="370"/>
                  </a:lnTo>
                  <a:lnTo>
                    <a:pt x="386" y="375"/>
                  </a:lnTo>
                  <a:lnTo>
                    <a:pt x="384" y="394"/>
                  </a:lnTo>
                  <a:lnTo>
                    <a:pt x="386" y="396"/>
                  </a:lnTo>
                  <a:lnTo>
                    <a:pt x="386" y="401"/>
                  </a:lnTo>
                  <a:lnTo>
                    <a:pt x="372" y="411"/>
                  </a:lnTo>
                  <a:lnTo>
                    <a:pt x="367" y="408"/>
                  </a:lnTo>
                  <a:lnTo>
                    <a:pt x="360" y="399"/>
                  </a:lnTo>
                  <a:lnTo>
                    <a:pt x="355" y="396"/>
                  </a:lnTo>
                  <a:lnTo>
                    <a:pt x="346" y="401"/>
                  </a:lnTo>
                  <a:lnTo>
                    <a:pt x="341" y="396"/>
                  </a:lnTo>
                  <a:lnTo>
                    <a:pt x="336" y="396"/>
                  </a:lnTo>
                  <a:lnTo>
                    <a:pt x="324" y="411"/>
                  </a:lnTo>
                  <a:lnTo>
                    <a:pt x="310" y="411"/>
                  </a:lnTo>
                  <a:lnTo>
                    <a:pt x="305" y="408"/>
                  </a:lnTo>
                  <a:lnTo>
                    <a:pt x="290" y="406"/>
                  </a:lnTo>
                  <a:lnTo>
                    <a:pt x="266" y="377"/>
                  </a:lnTo>
                  <a:lnTo>
                    <a:pt x="254" y="375"/>
                  </a:lnTo>
                  <a:lnTo>
                    <a:pt x="242" y="370"/>
                  </a:lnTo>
                  <a:lnTo>
                    <a:pt x="237" y="360"/>
                  </a:lnTo>
                  <a:lnTo>
                    <a:pt x="233" y="360"/>
                  </a:lnTo>
                  <a:lnTo>
                    <a:pt x="233" y="358"/>
                  </a:lnTo>
                  <a:lnTo>
                    <a:pt x="230" y="358"/>
                  </a:lnTo>
                  <a:lnTo>
                    <a:pt x="233" y="353"/>
                  </a:lnTo>
                  <a:lnTo>
                    <a:pt x="228" y="351"/>
                  </a:lnTo>
                  <a:lnTo>
                    <a:pt x="223" y="353"/>
                  </a:lnTo>
                  <a:lnTo>
                    <a:pt x="213" y="351"/>
                  </a:lnTo>
                  <a:lnTo>
                    <a:pt x="211" y="348"/>
                  </a:lnTo>
                  <a:lnTo>
                    <a:pt x="209" y="341"/>
                  </a:lnTo>
                  <a:lnTo>
                    <a:pt x="204" y="341"/>
                  </a:lnTo>
                  <a:lnTo>
                    <a:pt x="187" y="358"/>
                  </a:lnTo>
                  <a:lnTo>
                    <a:pt x="194" y="368"/>
                  </a:lnTo>
                  <a:lnTo>
                    <a:pt x="192" y="370"/>
                  </a:lnTo>
                  <a:lnTo>
                    <a:pt x="163" y="372"/>
                  </a:lnTo>
                  <a:lnTo>
                    <a:pt x="115" y="363"/>
                  </a:lnTo>
                  <a:lnTo>
                    <a:pt x="89" y="353"/>
                  </a:lnTo>
                  <a:lnTo>
                    <a:pt x="24" y="360"/>
                  </a:lnTo>
                  <a:lnTo>
                    <a:pt x="21" y="358"/>
                  </a:lnTo>
                  <a:lnTo>
                    <a:pt x="19" y="351"/>
                  </a:lnTo>
                  <a:lnTo>
                    <a:pt x="21" y="346"/>
                  </a:lnTo>
                  <a:lnTo>
                    <a:pt x="24" y="341"/>
                  </a:lnTo>
                  <a:lnTo>
                    <a:pt x="31" y="334"/>
                  </a:lnTo>
                  <a:lnTo>
                    <a:pt x="38" y="310"/>
                  </a:lnTo>
                  <a:lnTo>
                    <a:pt x="33" y="300"/>
                  </a:lnTo>
                  <a:lnTo>
                    <a:pt x="33" y="293"/>
                  </a:lnTo>
                  <a:lnTo>
                    <a:pt x="33" y="288"/>
                  </a:lnTo>
                  <a:lnTo>
                    <a:pt x="33" y="281"/>
                  </a:lnTo>
                  <a:lnTo>
                    <a:pt x="36" y="267"/>
                  </a:lnTo>
                  <a:lnTo>
                    <a:pt x="43" y="262"/>
                  </a:lnTo>
                  <a:lnTo>
                    <a:pt x="48" y="252"/>
                  </a:lnTo>
                  <a:lnTo>
                    <a:pt x="50" y="233"/>
                  </a:lnTo>
                  <a:lnTo>
                    <a:pt x="50" y="221"/>
                  </a:lnTo>
                  <a:lnTo>
                    <a:pt x="48" y="204"/>
                  </a:lnTo>
                  <a:lnTo>
                    <a:pt x="41" y="192"/>
                  </a:lnTo>
                  <a:lnTo>
                    <a:pt x="36" y="190"/>
                  </a:lnTo>
                  <a:lnTo>
                    <a:pt x="38" y="182"/>
                  </a:lnTo>
                  <a:lnTo>
                    <a:pt x="36" y="180"/>
                  </a:lnTo>
                  <a:lnTo>
                    <a:pt x="31" y="168"/>
                  </a:lnTo>
                  <a:lnTo>
                    <a:pt x="24" y="163"/>
                  </a:lnTo>
                  <a:lnTo>
                    <a:pt x="21" y="161"/>
                  </a:lnTo>
                  <a:lnTo>
                    <a:pt x="26" y="149"/>
                  </a:lnTo>
                  <a:lnTo>
                    <a:pt x="19" y="134"/>
                  </a:lnTo>
                  <a:lnTo>
                    <a:pt x="5" y="122"/>
                  </a:lnTo>
                  <a:lnTo>
                    <a:pt x="2" y="115"/>
                  </a:lnTo>
                  <a:lnTo>
                    <a:pt x="0" y="7"/>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44" name="Freeform 49">
              <a:extLst>
                <a:ext uri="{FF2B5EF4-FFF2-40B4-BE49-F238E27FC236}">
                  <a16:creationId xmlns:a16="http://schemas.microsoft.com/office/drawing/2014/main" id="{8D039343-832E-B7FE-E6A0-ADD4FD22C976}"/>
                </a:ext>
              </a:extLst>
            </p:cNvPr>
            <p:cNvSpPr>
              <a:spLocks/>
            </p:cNvSpPr>
            <p:nvPr/>
          </p:nvSpPr>
          <p:spPr bwMode="auto">
            <a:xfrm>
              <a:off x="6167862" y="3697166"/>
              <a:ext cx="903288" cy="785812"/>
            </a:xfrm>
            <a:custGeom>
              <a:avLst/>
              <a:gdLst>
                <a:gd name="T0" fmla="*/ 478 w 569"/>
                <a:gd name="T1" fmla="*/ 438 h 495"/>
                <a:gd name="T2" fmla="*/ 485 w 569"/>
                <a:gd name="T3" fmla="*/ 447 h 495"/>
                <a:gd name="T4" fmla="*/ 488 w 569"/>
                <a:gd name="T5" fmla="*/ 466 h 495"/>
                <a:gd name="T6" fmla="*/ 466 w 569"/>
                <a:gd name="T7" fmla="*/ 486 h 495"/>
                <a:gd name="T8" fmla="*/ 521 w 569"/>
                <a:gd name="T9" fmla="*/ 491 h 495"/>
                <a:gd name="T10" fmla="*/ 524 w 569"/>
                <a:gd name="T11" fmla="*/ 469 h 495"/>
                <a:gd name="T12" fmla="*/ 536 w 569"/>
                <a:gd name="T13" fmla="*/ 435 h 495"/>
                <a:gd name="T14" fmla="*/ 552 w 569"/>
                <a:gd name="T15" fmla="*/ 423 h 495"/>
                <a:gd name="T16" fmla="*/ 560 w 569"/>
                <a:gd name="T17" fmla="*/ 421 h 495"/>
                <a:gd name="T18" fmla="*/ 567 w 569"/>
                <a:gd name="T19" fmla="*/ 385 h 495"/>
                <a:gd name="T20" fmla="*/ 560 w 569"/>
                <a:gd name="T21" fmla="*/ 380 h 495"/>
                <a:gd name="T22" fmla="*/ 555 w 569"/>
                <a:gd name="T23" fmla="*/ 375 h 495"/>
                <a:gd name="T24" fmla="*/ 550 w 569"/>
                <a:gd name="T25" fmla="*/ 380 h 495"/>
                <a:gd name="T26" fmla="*/ 528 w 569"/>
                <a:gd name="T27" fmla="*/ 351 h 495"/>
                <a:gd name="T28" fmla="*/ 536 w 569"/>
                <a:gd name="T29" fmla="*/ 342 h 495"/>
                <a:gd name="T30" fmla="*/ 528 w 569"/>
                <a:gd name="T31" fmla="*/ 327 h 495"/>
                <a:gd name="T32" fmla="*/ 500 w 569"/>
                <a:gd name="T33" fmla="*/ 289 h 495"/>
                <a:gd name="T34" fmla="*/ 464 w 569"/>
                <a:gd name="T35" fmla="*/ 269 h 495"/>
                <a:gd name="T36" fmla="*/ 444 w 569"/>
                <a:gd name="T37" fmla="*/ 243 h 495"/>
                <a:gd name="T38" fmla="*/ 464 w 569"/>
                <a:gd name="T39" fmla="*/ 219 h 495"/>
                <a:gd name="T40" fmla="*/ 466 w 569"/>
                <a:gd name="T41" fmla="*/ 190 h 495"/>
                <a:gd name="T42" fmla="*/ 442 w 569"/>
                <a:gd name="T43" fmla="*/ 173 h 495"/>
                <a:gd name="T44" fmla="*/ 428 w 569"/>
                <a:gd name="T45" fmla="*/ 183 h 495"/>
                <a:gd name="T46" fmla="*/ 408 w 569"/>
                <a:gd name="T47" fmla="*/ 142 h 495"/>
                <a:gd name="T48" fmla="*/ 377 w 569"/>
                <a:gd name="T49" fmla="*/ 116 h 495"/>
                <a:gd name="T50" fmla="*/ 351 w 569"/>
                <a:gd name="T51" fmla="*/ 80 h 495"/>
                <a:gd name="T52" fmla="*/ 343 w 569"/>
                <a:gd name="T53" fmla="*/ 41 h 495"/>
                <a:gd name="T54" fmla="*/ 348 w 569"/>
                <a:gd name="T55" fmla="*/ 27 h 495"/>
                <a:gd name="T56" fmla="*/ 0 w 569"/>
                <a:gd name="T57" fmla="*/ 12 h 495"/>
                <a:gd name="T58" fmla="*/ 14 w 569"/>
                <a:gd name="T59" fmla="*/ 29 h 495"/>
                <a:gd name="T60" fmla="*/ 29 w 569"/>
                <a:gd name="T61" fmla="*/ 58 h 495"/>
                <a:gd name="T62" fmla="*/ 31 w 569"/>
                <a:gd name="T63" fmla="*/ 72 h 495"/>
                <a:gd name="T64" fmla="*/ 67 w 569"/>
                <a:gd name="T65" fmla="*/ 101 h 495"/>
                <a:gd name="T66" fmla="*/ 53 w 569"/>
                <a:gd name="T67" fmla="*/ 130 h 495"/>
                <a:gd name="T68" fmla="*/ 70 w 569"/>
                <a:gd name="T69" fmla="*/ 140 h 495"/>
                <a:gd name="T70" fmla="*/ 82 w 569"/>
                <a:gd name="T71" fmla="*/ 164 h 495"/>
                <a:gd name="T72" fmla="*/ 94 w 569"/>
                <a:gd name="T73" fmla="*/ 168 h 495"/>
                <a:gd name="T74" fmla="*/ 98 w 569"/>
                <a:gd name="T75" fmla="*/ 45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9" h="495">
                  <a:moveTo>
                    <a:pt x="98" y="454"/>
                  </a:moveTo>
                  <a:lnTo>
                    <a:pt x="478" y="438"/>
                  </a:lnTo>
                  <a:lnTo>
                    <a:pt x="478" y="442"/>
                  </a:lnTo>
                  <a:lnTo>
                    <a:pt x="485" y="447"/>
                  </a:lnTo>
                  <a:lnTo>
                    <a:pt x="488" y="457"/>
                  </a:lnTo>
                  <a:lnTo>
                    <a:pt x="488" y="466"/>
                  </a:lnTo>
                  <a:lnTo>
                    <a:pt x="476" y="476"/>
                  </a:lnTo>
                  <a:lnTo>
                    <a:pt x="466" y="486"/>
                  </a:lnTo>
                  <a:lnTo>
                    <a:pt x="464" y="495"/>
                  </a:lnTo>
                  <a:lnTo>
                    <a:pt x="521" y="491"/>
                  </a:lnTo>
                  <a:lnTo>
                    <a:pt x="526" y="474"/>
                  </a:lnTo>
                  <a:lnTo>
                    <a:pt x="524" y="469"/>
                  </a:lnTo>
                  <a:lnTo>
                    <a:pt x="528" y="450"/>
                  </a:lnTo>
                  <a:lnTo>
                    <a:pt x="536" y="435"/>
                  </a:lnTo>
                  <a:lnTo>
                    <a:pt x="540" y="428"/>
                  </a:lnTo>
                  <a:lnTo>
                    <a:pt x="552" y="423"/>
                  </a:lnTo>
                  <a:lnTo>
                    <a:pt x="555" y="426"/>
                  </a:lnTo>
                  <a:lnTo>
                    <a:pt x="560" y="421"/>
                  </a:lnTo>
                  <a:lnTo>
                    <a:pt x="569" y="394"/>
                  </a:lnTo>
                  <a:lnTo>
                    <a:pt x="567" y="385"/>
                  </a:lnTo>
                  <a:lnTo>
                    <a:pt x="562" y="380"/>
                  </a:lnTo>
                  <a:lnTo>
                    <a:pt x="560" y="380"/>
                  </a:lnTo>
                  <a:lnTo>
                    <a:pt x="557" y="378"/>
                  </a:lnTo>
                  <a:lnTo>
                    <a:pt x="555" y="375"/>
                  </a:lnTo>
                  <a:lnTo>
                    <a:pt x="550" y="375"/>
                  </a:lnTo>
                  <a:lnTo>
                    <a:pt x="550" y="380"/>
                  </a:lnTo>
                  <a:lnTo>
                    <a:pt x="545" y="380"/>
                  </a:lnTo>
                  <a:lnTo>
                    <a:pt x="528" y="351"/>
                  </a:lnTo>
                  <a:lnTo>
                    <a:pt x="528" y="346"/>
                  </a:lnTo>
                  <a:lnTo>
                    <a:pt x="536" y="342"/>
                  </a:lnTo>
                  <a:lnTo>
                    <a:pt x="536" y="337"/>
                  </a:lnTo>
                  <a:lnTo>
                    <a:pt x="528" y="327"/>
                  </a:lnTo>
                  <a:lnTo>
                    <a:pt x="524" y="308"/>
                  </a:lnTo>
                  <a:lnTo>
                    <a:pt x="500" y="289"/>
                  </a:lnTo>
                  <a:lnTo>
                    <a:pt x="488" y="284"/>
                  </a:lnTo>
                  <a:lnTo>
                    <a:pt x="464" y="269"/>
                  </a:lnTo>
                  <a:lnTo>
                    <a:pt x="449" y="255"/>
                  </a:lnTo>
                  <a:lnTo>
                    <a:pt x="444" y="243"/>
                  </a:lnTo>
                  <a:lnTo>
                    <a:pt x="447" y="236"/>
                  </a:lnTo>
                  <a:lnTo>
                    <a:pt x="464" y="219"/>
                  </a:lnTo>
                  <a:lnTo>
                    <a:pt x="461" y="202"/>
                  </a:lnTo>
                  <a:lnTo>
                    <a:pt x="466" y="190"/>
                  </a:lnTo>
                  <a:lnTo>
                    <a:pt x="461" y="183"/>
                  </a:lnTo>
                  <a:lnTo>
                    <a:pt x="442" y="173"/>
                  </a:lnTo>
                  <a:lnTo>
                    <a:pt x="435" y="176"/>
                  </a:lnTo>
                  <a:lnTo>
                    <a:pt x="428" y="183"/>
                  </a:lnTo>
                  <a:lnTo>
                    <a:pt x="423" y="180"/>
                  </a:lnTo>
                  <a:lnTo>
                    <a:pt x="408" y="142"/>
                  </a:lnTo>
                  <a:lnTo>
                    <a:pt x="401" y="135"/>
                  </a:lnTo>
                  <a:lnTo>
                    <a:pt x="377" y="116"/>
                  </a:lnTo>
                  <a:lnTo>
                    <a:pt x="353" y="87"/>
                  </a:lnTo>
                  <a:lnTo>
                    <a:pt x="351" y="80"/>
                  </a:lnTo>
                  <a:lnTo>
                    <a:pt x="346" y="63"/>
                  </a:lnTo>
                  <a:lnTo>
                    <a:pt x="343" y="41"/>
                  </a:lnTo>
                  <a:lnTo>
                    <a:pt x="348" y="29"/>
                  </a:lnTo>
                  <a:lnTo>
                    <a:pt x="348" y="27"/>
                  </a:lnTo>
                  <a:lnTo>
                    <a:pt x="324" y="0"/>
                  </a:lnTo>
                  <a:lnTo>
                    <a:pt x="0" y="12"/>
                  </a:lnTo>
                  <a:lnTo>
                    <a:pt x="5" y="22"/>
                  </a:lnTo>
                  <a:lnTo>
                    <a:pt x="14" y="29"/>
                  </a:lnTo>
                  <a:lnTo>
                    <a:pt x="17" y="43"/>
                  </a:lnTo>
                  <a:lnTo>
                    <a:pt x="29" y="58"/>
                  </a:lnTo>
                  <a:lnTo>
                    <a:pt x="34" y="60"/>
                  </a:lnTo>
                  <a:lnTo>
                    <a:pt x="31" y="72"/>
                  </a:lnTo>
                  <a:lnTo>
                    <a:pt x="31" y="75"/>
                  </a:lnTo>
                  <a:lnTo>
                    <a:pt x="67" y="101"/>
                  </a:lnTo>
                  <a:lnTo>
                    <a:pt x="55" y="116"/>
                  </a:lnTo>
                  <a:lnTo>
                    <a:pt x="53" y="130"/>
                  </a:lnTo>
                  <a:lnTo>
                    <a:pt x="60" y="135"/>
                  </a:lnTo>
                  <a:lnTo>
                    <a:pt x="70" y="140"/>
                  </a:lnTo>
                  <a:lnTo>
                    <a:pt x="74" y="159"/>
                  </a:lnTo>
                  <a:lnTo>
                    <a:pt x="82" y="164"/>
                  </a:lnTo>
                  <a:lnTo>
                    <a:pt x="91" y="166"/>
                  </a:lnTo>
                  <a:lnTo>
                    <a:pt x="94" y="168"/>
                  </a:lnTo>
                  <a:lnTo>
                    <a:pt x="96" y="402"/>
                  </a:lnTo>
                  <a:lnTo>
                    <a:pt x="98" y="454"/>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45" name="Freeform 50">
              <a:extLst>
                <a:ext uri="{FF2B5EF4-FFF2-40B4-BE49-F238E27FC236}">
                  <a16:creationId xmlns:a16="http://schemas.microsoft.com/office/drawing/2014/main" id="{082D06B0-E66A-1219-BF8C-F107ACF33B4B}"/>
                </a:ext>
              </a:extLst>
            </p:cNvPr>
            <p:cNvSpPr>
              <a:spLocks/>
            </p:cNvSpPr>
            <p:nvPr/>
          </p:nvSpPr>
          <p:spPr bwMode="auto">
            <a:xfrm>
              <a:off x="6056737" y="3197104"/>
              <a:ext cx="815975" cy="542925"/>
            </a:xfrm>
            <a:custGeom>
              <a:avLst/>
              <a:gdLst>
                <a:gd name="T0" fmla="*/ 418 w 514"/>
                <a:gd name="T1" fmla="*/ 0 h 342"/>
                <a:gd name="T2" fmla="*/ 430 w 514"/>
                <a:gd name="T3" fmla="*/ 24 h 342"/>
                <a:gd name="T4" fmla="*/ 423 w 514"/>
                <a:gd name="T5" fmla="*/ 41 h 342"/>
                <a:gd name="T6" fmla="*/ 435 w 514"/>
                <a:gd name="T7" fmla="*/ 82 h 342"/>
                <a:gd name="T8" fmla="*/ 469 w 514"/>
                <a:gd name="T9" fmla="*/ 99 h 342"/>
                <a:gd name="T10" fmla="*/ 473 w 514"/>
                <a:gd name="T11" fmla="*/ 113 h 342"/>
                <a:gd name="T12" fmla="*/ 493 w 514"/>
                <a:gd name="T13" fmla="*/ 135 h 342"/>
                <a:gd name="T14" fmla="*/ 514 w 514"/>
                <a:gd name="T15" fmla="*/ 164 h 342"/>
                <a:gd name="T16" fmla="*/ 507 w 514"/>
                <a:gd name="T17" fmla="*/ 183 h 342"/>
                <a:gd name="T18" fmla="*/ 502 w 514"/>
                <a:gd name="T19" fmla="*/ 197 h 342"/>
                <a:gd name="T20" fmla="*/ 473 w 514"/>
                <a:gd name="T21" fmla="*/ 217 h 342"/>
                <a:gd name="T22" fmla="*/ 454 w 514"/>
                <a:gd name="T23" fmla="*/ 222 h 342"/>
                <a:gd name="T24" fmla="*/ 440 w 514"/>
                <a:gd name="T25" fmla="*/ 238 h 342"/>
                <a:gd name="T26" fmla="*/ 452 w 514"/>
                <a:gd name="T27" fmla="*/ 258 h 342"/>
                <a:gd name="T28" fmla="*/ 452 w 514"/>
                <a:gd name="T29" fmla="*/ 279 h 342"/>
                <a:gd name="T30" fmla="*/ 428 w 514"/>
                <a:gd name="T31" fmla="*/ 315 h 342"/>
                <a:gd name="T32" fmla="*/ 423 w 514"/>
                <a:gd name="T33" fmla="*/ 332 h 342"/>
                <a:gd name="T34" fmla="*/ 394 w 514"/>
                <a:gd name="T35" fmla="*/ 315 h 342"/>
                <a:gd name="T36" fmla="*/ 65 w 514"/>
                <a:gd name="T37" fmla="*/ 322 h 342"/>
                <a:gd name="T38" fmla="*/ 65 w 514"/>
                <a:gd name="T39" fmla="*/ 301 h 342"/>
                <a:gd name="T40" fmla="*/ 58 w 514"/>
                <a:gd name="T41" fmla="*/ 284 h 342"/>
                <a:gd name="T42" fmla="*/ 60 w 514"/>
                <a:gd name="T43" fmla="*/ 267 h 342"/>
                <a:gd name="T44" fmla="*/ 51 w 514"/>
                <a:gd name="T45" fmla="*/ 246 h 342"/>
                <a:gd name="T46" fmla="*/ 51 w 514"/>
                <a:gd name="T47" fmla="*/ 226 h 342"/>
                <a:gd name="T48" fmla="*/ 36 w 514"/>
                <a:gd name="T49" fmla="*/ 209 h 342"/>
                <a:gd name="T50" fmla="*/ 32 w 514"/>
                <a:gd name="T51" fmla="*/ 193 h 342"/>
                <a:gd name="T52" fmla="*/ 17 w 514"/>
                <a:gd name="T53" fmla="*/ 169 h 342"/>
                <a:gd name="T54" fmla="*/ 22 w 514"/>
                <a:gd name="T55" fmla="*/ 145 h 342"/>
                <a:gd name="T56" fmla="*/ 12 w 514"/>
                <a:gd name="T57" fmla="*/ 128 h 342"/>
                <a:gd name="T58" fmla="*/ 10 w 514"/>
                <a:gd name="T59" fmla="*/ 113 h 342"/>
                <a:gd name="T60" fmla="*/ 10 w 514"/>
                <a:gd name="T61" fmla="*/ 75 h 342"/>
                <a:gd name="T62" fmla="*/ 15 w 514"/>
                <a:gd name="T63" fmla="*/ 60 h 342"/>
                <a:gd name="T64" fmla="*/ 5 w 514"/>
                <a:gd name="T65" fmla="*/ 39 h 342"/>
                <a:gd name="T66" fmla="*/ 5 w 514"/>
                <a:gd name="T67" fmla="*/ 22 h 342"/>
                <a:gd name="T68" fmla="*/ 10 w 514"/>
                <a:gd name="T69" fmla="*/ 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4" h="342">
                  <a:moveTo>
                    <a:pt x="15" y="15"/>
                  </a:moveTo>
                  <a:lnTo>
                    <a:pt x="418" y="0"/>
                  </a:lnTo>
                  <a:lnTo>
                    <a:pt x="421" y="15"/>
                  </a:lnTo>
                  <a:lnTo>
                    <a:pt x="430" y="24"/>
                  </a:lnTo>
                  <a:lnTo>
                    <a:pt x="430" y="29"/>
                  </a:lnTo>
                  <a:lnTo>
                    <a:pt x="423" y="41"/>
                  </a:lnTo>
                  <a:lnTo>
                    <a:pt x="428" y="53"/>
                  </a:lnTo>
                  <a:lnTo>
                    <a:pt x="435" y="82"/>
                  </a:lnTo>
                  <a:lnTo>
                    <a:pt x="461" y="92"/>
                  </a:lnTo>
                  <a:lnTo>
                    <a:pt x="469" y="99"/>
                  </a:lnTo>
                  <a:lnTo>
                    <a:pt x="471" y="109"/>
                  </a:lnTo>
                  <a:lnTo>
                    <a:pt x="473" y="113"/>
                  </a:lnTo>
                  <a:lnTo>
                    <a:pt x="490" y="125"/>
                  </a:lnTo>
                  <a:lnTo>
                    <a:pt x="493" y="135"/>
                  </a:lnTo>
                  <a:lnTo>
                    <a:pt x="507" y="145"/>
                  </a:lnTo>
                  <a:lnTo>
                    <a:pt x="514" y="164"/>
                  </a:lnTo>
                  <a:lnTo>
                    <a:pt x="512" y="171"/>
                  </a:lnTo>
                  <a:lnTo>
                    <a:pt x="507" y="183"/>
                  </a:lnTo>
                  <a:lnTo>
                    <a:pt x="502" y="188"/>
                  </a:lnTo>
                  <a:lnTo>
                    <a:pt x="502" y="197"/>
                  </a:lnTo>
                  <a:lnTo>
                    <a:pt x="488" y="214"/>
                  </a:lnTo>
                  <a:lnTo>
                    <a:pt x="473" y="217"/>
                  </a:lnTo>
                  <a:lnTo>
                    <a:pt x="471" y="222"/>
                  </a:lnTo>
                  <a:lnTo>
                    <a:pt x="454" y="222"/>
                  </a:lnTo>
                  <a:lnTo>
                    <a:pt x="447" y="226"/>
                  </a:lnTo>
                  <a:lnTo>
                    <a:pt x="440" y="238"/>
                  </a:lnTo>
                  <a:lnTo>
                    <a:pt x="442" y="248"/>
                  </a:lnTo>
                  <a:lnTo>
                    <a:pt x="452" y="258"/>
                  </a:lnTo>
                  <a:lnTo>
                    <a:pt x="454" y="265"/>
                  </a:lnTo>
                  <a:lnTo>
                    <a:pt x="452" y="279"/>
                  </a:lnTo>
                  <a:lnTo>
                    <a:pt x="440" y="306"/>
                  </a:lnTo>
                  <a:lnTo>
                    <a:pt x="428" y="315"/>
                  </a:lnTo>
                  <a:lnTo>
                    <a:pt x="423" y="322"/>
                  </a:lnTo>
                  <a:lnTo>
                    <a:pt x="423" y="332"/>
                  </a:lnTo>
                  <a:lnTo>
                    <a:pt x="418" y="342"/>
                  </a:lnTo>
                  <a:lnTo>
                    <a:pt x="394" y="315"/>
                  </a:lnTo>
                  <a:lnTo>
                    <a:pt x="70" y="327"/>
                  </a:lnTo>
                  <a:lnTo>
                    <a:pt x="65" y="322"/>
                  </a:lnTo>
                  <a:lnTo>
                    <a:pt x="63" y="310"/>
                  </a:lnTo>
                  <a:lnTo>
                    <a:pt x="65" y="301"/>
                  </a:lnTo>
                  <a:lnTo>
                    <a:pt x="60" y="294"/>
                  </a:lnTo>
                  <a:lnTo>
                    <a:pt x="58" y="284"/>
                  </a:lnTo>
                  <a:lnTo>
                    <a:pt x="63" y="277"/>
                  </a:lnTo>
                  <a:lnTo>
                    <a:pt x="60" y="267"/>
                  </a:lnTo>
                  <a:lnTo>
                    <a:pt x="48" y="262"/>
                  </a:lnTo>
                  <a:lnTo>
                    <a:pt x="51" y="246"/>
                  </a:lnTo>
                  <a:lnTo>
                    <a:pt x="56" y="236"/>
                  </a:lnTo>
                  <a:lnTo>
                    <a:pt x="51" y="226"/>
                  </a:lnTo>
                  <a:lnTo>
                    <a:pt x="41" y="219"/>
                  </a:lnTo>
                  <a:lnTo>
                    <a:pt x="36" y="209"/>
                  </a:lnTo>
                  <a:lnTo>
                    <a:pt x="41" y="202"/>
                  </a:lnTo>
                  <a:lnTo>
                    <a:pt x="32" y="193"/>
                  </a:lnTo>
                  <a:lnTo>
                    <a:pt x="27" y="176"/>
                  </a:lnTo>
                  <a:lnTo>
                    <a:pt x="17" y="169"/>
                  </a:lnTo>
                  <a:lnTo>
                    <a:pt x="22" y="152"/>
                  </a:lnTo>
                  <a:lnTo>
                    <a:pt x="22" y="145"/>
                  </a:lnTo>
                  <a:lnTo>
                    <a:pt x="12" y="137"/>
                  </a:lnTo>
                  <a:lnTo>
                    <a:pt x="12" y="128"/>
                  </a:lnTo>
                  <a:lnTo>
                    <a:pt x="12" y="125"/>
                  </a:lnTo>
                  <a:lnTo>
                    <a:pt x="10" y="113"/>
                  </a:lnTo>
                  <a:lnTo>
                    <a:pt x="0" y="94"/>
                  </a:lnTo>
                  <a:lnTo>
                    <a:pt x="10" y="75"/>
                  </a:lnTo>
                  <a:lnTo>
                    <a:pt x="8" y="65"/>
                  </a:lnTo>
                  <a:lnTo>
                    <a:pt x="15" y="60"/>
                  </a:lnTo>
                  <a:lnTo>
                    <a:pt x="10" y="44"/>
                  </a:lnTo>
                  <a:lnTo>
                    <a:pt x="5" y="39"/>
                  </a:lnTo>
                  <a:lnTo>
                    <a:pt x="10" y="27"/>
                  </a:lnTo>
                  <a:lnTo>
                    <a:pt x="5" y="22"/>
                  </a:lnTo>
                  <a:lnTo>
                    <a:pt x="3" y="15"/>
                  </a:lnTo>
                  <a:lnTo>
                    <a:pt x="10" y="15"/>
                  </a:lnTo>
                  <a:lnTo>
                    <a:pt x="15" y="15"/>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46" name="Freeform 51">
              <a:extLst>
                <a:ext uri="{FF2B5EF4-FFF2-40B4-BE49-F238E27FC236}">
                  <a16:creationId xmlns:a16="http://schemas.microsoft.com/office/drawing/2014/main" id="{74759AAB-E627-0C50-0649-B26697302B26}"/>
                </a:ext>
              </a:extLst>
            </p:cNvPr>
            <p:cNvSpPr>
              <a:spLocks/>
            </p:cNvSpPr>
            <p:nvPr/>
          </p:nvSpPr>
          <p:spPr bwMode="auto">
            <a:xfrm>
              <a:off x="5993237" y="2220791"/>
              <a:ext cx="887413" cy="1000125"/>
            </a:xfrm>
            <a:custGeom>
              <a:avLst/>
              <a:gdLst>
                <a:gd name="T0" fmla="*/ 55 w 559"/>
                <a:gd name="T1" fmla="*/ 435 h 630"/>
                <a:gd name="T2" fmla="*/ 26 w 559"/>
                <a:gd name="T3" fmla="*/ 399 h 630"/>
                <a:gd name="T4" fmla="*/ 45 w 559"/>
                <a:gd name="T5" fmla="*/ 373 h 630"/>
                <a:gd name="T6" fmla="*/ 43 w 559"/>
                <a:gd name="T7" fmla="*/ 349 h 630"/>
                <a:gd name="T8" fmla="*/ 33 w 559"/>
                <a:gd name="T9" fmla="*/ 296 h 630"/>
                <a:gd name="T10" fmla="*/ 31 w 559"/>
                <a:gd name="T11" fmla="*/ 269 h 630"/>
                <a:gd name="T12" fmla="*/ 26 w 559"/>
                <a:gd name="T13" fmla="*/ 204 h 630"/>
                <a:gd name="T14" fmla="*/ 12 w 559"/>
                <a:gd name="T15" fmla="*/ 164 h 630"/>
                <a:gd name="T16" fmla="*/ 4 w 559"/>
                <a:gd name="T17" fmla="*/ 99 h 630"/>
                <a:gd name="T18" fmla="*/ 9 w 559"/>
                <a:gd name="T19" fmla="*/ 72 h 630"/>
                <a:gd name="T20" fmla="*/ 0 w 559"/>
                <a:gd name="T21" fmla="*/ 39 h 630"/>
                <a:gd name="T22" fmla="*/ 146 w 559"/>
                <a:gd name="T23" fmla="*/ 15 h 630"/>
                <a:gd name="T24" fmla="*/ 158 w 559"/>
                <a:gd name="T25" fmla="*/ 0 h 630"/>
                <a:gd name="T26" fmla="*/ 175 w 559"/>
                <a:gd name="T27" fmla="*/ 29 h 630"/>
                <a:gd name="T28" fmla="*/ 180 w 559"/>
                <a:gd name="T29" fmla="*/ 60 h 630"/>
                <a:gd name="T30" fmla="*/ 201 w 559"/>
                <a:gd name="T31" fmla="*/ 70 h 630"/>
                <a:gd name="T32" fmla="*/ 216 w 559"/>
                <a:gd name="T33" fmla="*/ 77 h 630"/>
                <a:gd name="T34" fmla="*/ 242 w 559"/>
                <a:gd name="T35" fmla="*/ 77 h 630"/>
                <a:gd name="T36" fmla="*/ 247 w 559"/>
                <a:gd name="T37" fmla="*/ 87 h 630"/>
                <a:gd name="T38" fmla="*/ 273 w 559"/>
                <a:gd name="T39" fmla="*/ 77 h 630"/>
                <a:gd name="T40" fmla="*/ 324 w 559"/>
                <a:gd name="T41" fmla="*/ 82 h 630"/>
                <a:gd name="T42" fmla="*/ 326 w 559"/>
                <a:gd name="T43" fmla="*/ 89 h 630"/>
                <a:gd name="T44" fmla="*/ 336 w 559"/>
                <a:gd name="T45" fmla="*/ 91 h 630"/>
                <a:gd name="T46" fmla="*/ 343 w 559"/>
                <a:gd name="T47" fmla="*/ 111 h 630"/>
                <a:gd name="T48" fmla="*/ 360 w 559"/>
                <a:gd name="T49" fmla="*/ 103 h 630"/>
                <a:gd name="T50" fmla="*/ 372 w 559"/>
                <a:gd name="T51" fmla="*/ 103 h 630"/>
                <a:gd name="T52" fmla="*/ 393 w 559"/>
                <a:gd name="T53" fmla="*/ 118 h 630"/>
                <a:gd name="T54" fmla="*/ 405 w 559"/>
                <a:gd name="T55" fmla="*/ 132 h 630"/>
                <a:gd name="T56" fmla="*/ 427 w 559"/>
                <a:gd name="T57" fmla="*/ 127 h 630"/>
                <a:gd name="T58" fmla="*/ 461 w 559"/>
                <a:gd name="T59" fmla="*/ 111 h 630"/>
                <a:gd name="T60" fmla="*/ 509 w 559"/>
                <a:gd name="T61" fmla="*/ 120 h 630"/>
                <a:gd name="T62" fmla="*/ 521 w 559"/>
                <a:gd name="T63" fmla="*/ 125 h 630"/>
                <a:gd name="T64" fmla="*/ 542 w 559"/>
                <a:gd name="T65" fmla="*/ 127 h 630"/>
                <a:gd name="T66" fmla="*/ 550 w 559"/>
                <a:gd name="T67" fmla="*/ 137 h 630"/>
                <a:gd name="T68" fmla="*/ 511 w 559"/>
                <a:gd name="T69" fmla="*/ 156 h 630"/>
                <a:gd name="T70" fmla="*/ 489 w 559"/>
                <a:gd name="T71" fmla="*/ 171 h 630"/>
                <a:gd name="T72" fmla="*/ 458 w 559"/>
                <a:gd name="T73" fmla="*/ 188 h 630"/>
                <a:gd name="T74" fmla="*/ 374 w 559"/>
                <a:gd name="T75" fmla="*/ 272 h 630"/>
                <a:gd name="T76" fmla="*/ 362 w 559"/>
                <a:gd name="T77" fmla="*/ 284 h 630"/>
                <a:gd name="T78" fmla="*/ 357 w 559"/>
                <a:gd name="T79" fmla="*/ 349 h 630"/>
                <a:gd name="T80" fmla="*/ 331 w 559"/>
                <a:gd name="T81" fmla="*/ 370 h 630"/>
                <a:gd name="T82" fmla="*/ 326 w 559"/>
                <a:gd name="T83" fmla="*/ 382 h 630"/>
                <a:gd name="T84" fmla="*/ 333 w 559"/>
                <a:gd name="T85" fmla="*/ 404 h 630"/>
                <a:gd name="T86" fmla="*/ 333 w 559"/>
                <a:gd name="T87" fmla="*/ 430 h 630"/>
                <a:gd name="T88" fmla="*/ 333 w 559"/>
                <a:gd name="T89" fmla="*/ 459 h 630"/>
                <a:gd name="T90" fmla="*/ 336 w 559"/>
                <a:gd name="T91" fmla="*/ 493 h 630"/>
                <a:gd name="T92" fmla="*/ 348 w 559"/>
                <a:gd name="T93" fmla="*/ 505 h 630"/>
                <a:gd name="T94" fmla="*/ 369 w 559"/>
                <a:gd name="T95" fmla="*/ 510 h 630"/>
                <a:gd name="T96" fmla="*/ 377 w 559"/>
                <a:gd name="T97" fmla="*/ 519 h 630"/>
                <a:gd name="T98" fmla="*/ 408 w 559"/>
                <a:gd name="T99" fmla="*/ 546 h 630"/>
                <a:gd name="T100" fmla="*/ 453 w 559"/>
                <a:gd name="T101" fmla="*/ 577 h 630"/>
                <a:gd name="T102" fmla="*/ 456 w 559"/>
                <a:gd name="T103" fmla="*/ 596 h 630"/>
                <a:gd name="T104" fmla="*/ 55 w 559"/>
                <a:gd name="T105" fmla="*/ 63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9" h="630">
                  <a:moveTo>
                    <a:pt x="55" y="630"/>
                  </a:moveTo>
                  <a:lnTo>
                    <a:pt x="55" y="435"/>
                  </a:lnTo>
                  <a:lnTo>
                    <a:pt x="26" y="409"/>
                  </a:lnTo>
                  <a:lnTo>
                    <a:pt x="26" y="399"/>
                  </a:lnTo>
                  <a:lnTo>
                    <a:pt x="40" y="385"/>
                  </a:lnTo>
                  <a:lnTo>
                    <a:pt x="45" y="373"/>
                  </a:lnTo>
                  <a:lnTo>
                    <a:pt x="43" y="365"/>
                  </a:lnTo>
                  <a:lnTo>
                    <a:pt x="43" y="349"/>
                  </a:lnTo>
                  <a:lnTo>
                    <a:pt x="45" y="334"/>
                  </a:lnTo>
                  <a:lnTo>
                    <a:pt x="33" y="296"/>
                  </a:lnTo>
                  <a:lnTo>
                    <a:pt x="31" y="289"/>
                  </a:lnTo>
                  <a:lnTo>
                    <a:pt x="31" y="269"/>
                  </a:lnTo>
                  <a:lnTo>
                    <a:pt x="28" y="257"/>
                  </a:lnTo>
                  <a:lnTo>
                    <a:pt x="26" y="204"/>
                  </a:lnTo>
                  <a:lnTo>
                    <a:pt x="21" y="173"/>
                  </a:lnTo>
                  <a:lnTo>
                    <a:pt x="12" y="164"/>
                  </a:lnTo>
                  <a:lnTo>
                    <a:pt x="4" y="127"/>
                  </a:lnTo>
                  <a:lnTo>
                    <a:pt x="4" y="99"/>
                  </a:lnTo>
                  <a:lnTo>
                    <a:pt x="7" y="82"/>
                  </a:lnTo>
                  <a:lnTo>
                    <a:pt x="9" y="72"/>
                  </a:lnTo>
                  <a:lnTo>
                    <a:pt x="2" y="48"/>
                  </a:lnTo>
                  <a:lnTo>
                    <a:pt x="0" y="39"/>
                  </a:lnTo>
                  <a:lnTo>
                    <a:pt x="146" y="39"/>
                  </a:lnTo>
                  <a:lnTo>
                    <a:pt x="146" y="15"/>
                  </a:lnTo>
                  <a:lnTo>
                    <a:pt x="148" y="0"/>
                  </a:lnTo>
                  <a:lnTo>
                    <a:pt x="158" y="0"/>
                  </a:lnTo>
                  <a:lnTo>
                    <a:pt x="175" y="5"/>
                  </a:lnTo>
                  <a:lnTo>
                    <a:pt x="175" y="29"/>
                  </a:lnTo>
                  <a:lnTo>
                    <a:pt x="180" y="46"/>
                  </a:lnTo>
                  <a:lnTo>
                    <a:pt x="180" y="60"/>
                  </a:lnTo>
                  <a:lnTo>
                    <a:pt x="194" y="72"/>
                  </a:lnTo>
                  <a:lnTo>
                    <a:pt x="201" y="70"/>
                  </a:lnTo>
                  <a:lnTo>
                    <a:pt x="211" y="72"/>
                  </a:lnTo>
                  <a:lnTo>
                    <a:pt x="216" y="77"/>
                  </a:lnTo>
                  <a:lnTo>
                    <a:pt x="230" y="75"/>
                  </a:lnTo>
                  <a:lnTo>
                    <a:pt x="242" y="77"/>
                  </a:lnTo>
                  <a:lnTo>
                    <a:pt x="247" y="84"/>
                  </a:lnTo>
                  <a:lnTo>
                    <a:pt x="247" y="87"/>
                  </a:lnTo>
                  <a:lnTo>
                    <a:pt x="266" y="87"/>
                  </a:lnTo>
                  <a:lnTo>
                    <a:pt x="273" y="77"/>
                  </a:lnTo>
                  <a:lnTo>
                    <a:pt x="305" y="77"/>
                  </a:lnTo>
                  <a:lnTo>
                    <a:pt x="324" y="82"/>
                  </a:lnTo>
                  <a:lnTo>
                    <a:pt x="331" y="82"/>
                  </a:lnTo>
                  <a:lnTo>
                    <a:pt x="326" y="89"/>
                  </a:lnTo>
                  <a:lnTo>
                    <a:pt x="333" y="94"/>
                  </a:lnTo>
                  <a:lnTo>
                    <a:pt x="336" y="91"/>
                  </a:lnTo>
                  <a:lnTo>
                    <a:pt x="341" y="96"/>
                  </a:lnTo>
                  <a:lnTo>
                    <a:pt x="343" y="111"/>
                  </a:lnTo>
                  <a:lnTo>
                    <a:pt x="350" y="115"/>
                  </a:lnTo>
                  <a:lnTo>
                    <a:pt x="360" y="103"/>
                  </a:lnTo>
                  <a:lnTo>
                    <a:pt x="365" y="101"/>
                  </a:lnTo>
                  <a:lnTo>
                    <a:pt x="372" y="103"/>
                  </a:lnTo>
                  <a:lnTo>
                    <a:pt x="377" y="115"/>
                  </a:lnTo>
                  <a:lnTo>
                    <a:pt x="393" y="118"/>
                  </a:lnTo>
                  <a:lnTo>
                    <a:pt x="398" y="125"/>
                  </a:lnTo>
                  <a:lnTo>
                    <a:pt x="405" y="132"/>
                  </a:lnTo>
                  <a:lnTo>
                    <a:pt x="417" y="132"/>
                  </a:lnTo>
                  <a:lnTo>
                    <a:pt x="427" y="127"/>
                  </a:lnTo>
                  <a:lnTo>
                    <a:pt x="456" y="108"/>
                  </a:lnTo>
                  <a:lnTo>
                    <a:pt x="461" y="111"/>
                  </a:lnTo>
                  <a:lnTo>
                    <a:pt x="468" y="120"/>
                  </a:lnTo>
                  <a:lnTo>
                    <a:pt x="509" y="120"/>
                  </a:lnTo>
                  <a:lnTo>
                    <a:pt x="516" y="123"/>
                  </a:lnTo>
                  <a:lnTo>
                    <a:pt x="521" y="125"/>
                  </a:lnTo>
                  <a:lnTo>
                    <a:pt x="533" y="132"/>
                  </a:lnTo>
                  <a:lnTo>
                    <a:pt x="542" y="127"/>
                  </a:lnTo>
                  <a:lnTo>
                    <a:pt x="559" y="127"/>
                  </a:lnTo>
                  <a:lnTo>
                    <a:pt x="550" y="137"/>
                  </a:lnTo>
                  <a:lnTo>
                    <a:pt x="525" y="152"/>
                  </a:lnTo>
                  <a:lnTo>
                    <a:pt x="511" y="156"/>
                  </a:lnTo>
                  <a:lnTo>
                    <a:pt x="501" y="159"/>
                  </a:lnTo>
                  <a:lnTo>
                    <a:pt x="489" y="171"/>
                  </a:lnTo>
                  <a:lnTo>
                    <a:pt x="468" y="180"/>
                  </a:lnTo>
                  <a:lnTo>
                    <a:pt x="458" y="188"/>
                  </a:lnTo>
                  <a:lnTo>
                    <a:pt x="425" y="226"/>
                  </a:lnTo>
                  <a:lnTo>
                    <a:pt x="374" y="272"/>
                  </a:lnTo>
                  <a:lnTo>
                    <a:pt x="367" y="279"/>
                  </a:lnTo>
                  <a:lnTo>
                    <a:pt x="362" y="284"/>
                  </a:lnTo>
                  <a:lnTo>
                    <a:pt x="365" y="344"/>
                  </a:lnTo>
                  <a:lnTo>
                    <a:pt x="357" y="349"/>
                  </a:lnTo>
                  <a:lnTo>
                    <a:pt x="353" y="353"/>
                  </a:lnTo>
                  <a:lnTo>
                    <a:pt x="331" y="370"/>
                  </a:lnTo>
                  <a:lnTo>
                    <a:pt x="329" y="380"/>
                  </a:lnTo>
                  <a:lnTo>
                    <a:pt x="326" y="382"/>
                  </a:lnTo>
                  <a:lnTo>
                    <a:pt x="321" y="399"/>
                  </a:lnTo>
                  <a:lnTo>
                    <a:pt x="333" y="404"/>
                  </a:lnTo>
                  <a:lnTo>
                    <a:pt x="341" y="418"/>
                  </a:lnTo>
                  <a:lnTo>
                    <a:pt x="333" y="430"/>
                  </a:lnTo>
                  <a:lnTo>
                    <a:pt x="333" y="440"/>
                  </a:lnTo>
                  <a:lnTo>
                    <a:pt x="333" y="459"/>
                  </a:lnTo>
                  <a:lnTo>
                    <a:pt x="333" y="488"/>
                  </a:lnTo>
                  <a:lnTo>
                    <a:pt x="336" y="493"/>
                  </a:lnTo>
                  <a:lnTo>
                    <a:pt x="345" y="500"/>
                  </a:lnTo>
                  <a:lnTo>
                    <a:pt x="348" y="505"/>
                  </a:lnTo>
                  <a:lnTo>
                    <a:pt x="367" y="507"/>
                  </a:lnTo>
                  <a:lnTo>
                    <a:pt x="369" y="510"/>
                  </a:lnTo>
                  <a:lnTo>
                    <a:pt x="372" y="514"/>
                  </a:lnTo>
                  <a:lnTo>
                    <a:pt x="377" y="519"/>
                  </a:lnTo>
                  <a:lnTo>
                    <a:pt x="401" y="529"/>
                  </a:lnTo>
                  <a:lnTo>
                    <a:pt x="408" y="546"/>
                  </a:lnTo>
                  <a:lnTo>
                    <a:pt x="427" y="560"/>
                  </a:lnTo>
                  <a:lnTo>
                    <a:pt x="453" y="577"/>
                  </a:lnTo>
                  <a:lnTo>
                    <a:pt x="456" y="584"/>
                  </a:lnTo>
                  <a:lnTo>
                    <a:pt x="456" y="596"/>
                  </a:lnTo>
                  <a:lnTo>
                    <a:pt x="458" y="615"/>
                  </a:lnTo>
                  <a:lnTo>
                    <a:pt x="55" y="63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47" name="Freeform 52">
              <a:extLst>
                <a:ext uri="{FF2B5EF4-FFF2-40B4-BE49-F238E27FC236}">
                  <a16:creationId xmlns:a16="http://schemas.microsoft.com/office/drawing/2014/main" id="{5024046C-249D-F4B5-2AEA-0D31E7624C88}"/>
                </a:ext>
              </a:extLst>
            </p:cNvPr>
            <p:cNvSpPr>
              <a:spLocks/>
            </p:cNvSpPr>
            <p:nvPr/>
          </p:nvSpPr>
          <p:spPr bwMode="auto">
            <a:xfrm>
              <a:off x="6502824" y="2609729"/>
              <a:ext cx="712788" cy="760412"/>
            </a:xfrm>
            <a:custGeom>
              <a:avLst/>
              <a:gdLst>
                <a:gd name="T0" fmla="*/ 188 w 449"/>
                <a:gd name="T1" fmla="*/ 469 h 479"/>
                <a:gd name="T2" fmla="*/ 154 w 449"/>
                <a:gd name="T3" fmla="*/ 452 h 479"/>
                <a:gd name="T4" fmla="*/ 142 w 449"/>
                <a:gd name="T5" fmla="*/ 411 h 479"/>
                <a:gd name="T6" fmla="*/ 149 w 449"/>
                <a:gd name="T7" fmla="*/ 394 h 479"/>
                <a:gd name="T8" fmla="*/ 137 w 449"/>
                <a:gd name="T9" fmla="*/ 370 h 479"/>
                <a:gd name="T10" fmla="*/ 135 w 449"/>
                <a:gd name="T11" fmla="*/ 339 h 479"/>
                <a:gd name="T12" fmla="*/ 106 w 449"/>
                <a:gd name="T13" fmla="*/ 315 h 479"/>
                <a:gd name="T14" fmla="*/ 80 w 449"/>
                <a:gd name="T15" fmla="*/ 284 h 479"/>
                <a:gd name="T16" fmla="*/ 51 w 449"/>
                <a:gd name="T17" fmla="*/ 269 h 479"/>
                <a:gd name="T18" fmla="*/ 46 w 449"/>
                <a:gd name="T19" fmla="*/ 262 h 479"/>
                <a:gd name="T20" fmla="*/ 24 w 449"/>
                <a:gd name="T21" fmla="*/ 255 h 479"/>
                <a:gd name="T22" fmla="*/ 12 w 449"/>
                <a:gd name="T23" fmla="*/ 243 h 479"/>
                <a:gd name="T24" fmla="*/ 12 w 449"/>
                <a:gd name="T25" fmla="*/ 195 h 479"/>
                <a:gd name="T26" fmla="*/ 20 w 449"/>
                <a:gd name="T27" fmla="*/ 173 h 479"/>
                <a:gd name="T28" fmla="*/ 0 w 449"/>
                <a:gd name="T29" fmla="*/ 154 h 479"/>
                <a:gd name="T30" fmla="*/ 8 w 449"/>
                <a:gd name="T31" fmla="*/ 135 h 479"/>
                <a:gd name="T32" fmla="*/ 32 w 449"/>
                <a:gd name="T33" fmla="*/ 108 h 479"/>
                <a:gd name="T34" fmla="*/ 44 w 449"/>
                <a:gd name="T35" fmla="*/ 99 h 479"/>
                <a:gd name="T36" fmla="*/ 46 w 449"/>
                <a:gd name="T37" fmla="*/ 34 h 479"/>
                <a:gd name="T38" fmla="*/ 60 w 449"/>
                <a:gd name="T39" fmla="*/ 32 h 479"/>
                <a:gd name="T40" fmla="*/ 82 w 449"/>
                <a:gd name="T41" fmla="*/ 32 h 479"/>
                <a:gd name="T42" fmla="*/ 140 w 449"/>
                <a:gd name="T43" fmla="*/ 0 h 479"/>
                <a:gd name="T44" fmla="*/ 149 w 449"/>
                <a:gd name="T45" fmla="*/ 5 h 479"/>
                <a:gd name="T46" fmla="*/ 147 w 449"/>
                <a:gd name="T47" fmla="*/ 17 h 479"/>
                <a:gd name="T48" fmla="*/ 142 w 449"/>
                <a:gd name="T49" fmla="*/ 39 h 479"/>
                <a:gd name="T50" fmla="*/ 164 w 449"/>
                <a:gd name="T51" fmla="*/ 32 h 479"/>
                <a:gd name="T52" fmla="*/ 183 w 449"/>
                <a:gd name="T53" fmla="*/ 39 h 479"/>
                <a:gd name="T54" fmla="*/ 197 w 449"/>
                <a:gd name="T55" fmla="*/ 46 h 479"/>
                <a:gd name="T56" fmla="*/ 204 w 449"/>
                <a:gd name="T57" fmla="*/ 63 h 479"/>
                <a:gd name="T58" fmla="*/ 281 w 449"/>
                <a:gd name="T59" fmla="*/ 80 h 479"/>
                <a:gd name="T60" fmla="*/ 305 w 449"/>
                <a:gd name="T61" fmla="*/ 92 h 479"/>
                <a:gd name="T62" fmla="*/ 317 w 449"/>
                <a:gd name="T63" fmla="*/ 96 h 479"/>
                <a:gd name="T64" fmla="*/ 327 w 449"/>
                <a:gd name="T65" fmla="*/ 92 h 479"/>
                <a:gd name="T66" fmla="*/ 356 w 449"/>
                <a:gd name="T67" fmla="*/ 99 h 479"/>
                <a:gd name="T68" fmla="*/ 358 w 449"/>
                <a:gd name="T69" fmla="*/ 106 h 479"/>
                <a:gd name="T70" fmla="*/ 368 w 449"/>
                <a:gd name="T71" fmla="*/ 111 h 479"/>
                <a:gd name="T72" fmla="*/ 382 w 449"/>
                <a:gd name="T73" fmla="*/ 128 h 479"/>
                <a:gd name="T74" fmla="*/ 382 w 449"/>
                <a:gd name="T75" fmla="*/ 156 h 479"/>
                <a:gd name="T76" fmla="*/ 397 w 449"/>
                <a:gd name="T77" fmla="*/ 156 h 479"/>
                <a:gd name="T78" fmla="*/ 392 w 449"/>
                <a:gd name="T79" fmla="*/ 166 h 479"/>
                <a:gd name="T80" fmla="*/ 406 w 449"/>
                <a:gd name="T81" fmla="*/ 185 h 479"/>
                <a:gd name="T82" fmla="*/ 389 w 449"/>
                <a:gd name="T83" fmla="*/ 202 h 479"/>
                <a:gd name="T84" fmla="*/ 375 w 449"/>
                <a:gd name="T85" fmla="*/ 238 h 479"/>
                <a:gd name="T86" fmla="*/ 377 w 449"/>
                <a:gd name="T87" fmla="*/ 245 h 479"/>
                <a:gd name="T88" fmla="*/ 401 w 449"/>
                <a:gd name="T89" fmla="*/ 217 h 479"/>
                <a:gd name="T90" fmla="*/ 421 w 449"/>
                <a:gd name="T91" fmla="*/ 202 h 479"/>
                <a:gd name="T92" fmla="*/ 428 w 449"/>
                <a:gd name="T93" fmla="*/ 193 h 479"/>
                <a:gd name="T94" fmla="*/ 430 w 449"/>
                <a:gd name="T95" fmla="*/ 178 h 479"/>
                <a:gd name="T96" fmla="*/ 435 w 449"/>
                <a:gd name="T97" fmla="*/ 168 h 479"/>
                <a:gd name="T98" fmla="*/ 442 w 449"/>
                <a:gd name="T99" fmla="*/ 159 h 479"/>
                <a:gd name="T100" fmla="*/ 449 w 449"/>
                <a:gd name="T101" fmla="*/ 161 h 479"/>
                <a:gd name="T102" fmla="*/ 435 w 449"/>
                <a:gd name="T103" fmla="*/ 202 h 479"/>
                <a:gd name="T104" fmla="*/ 428 w 449"/>
                <a:gd name="T105" fmla="*/ 219 h 479"/>
                <a:gd name="T106" fmla="*/ 418 w 449"/>
                <a:gd name="T107" fmla="*/ 248 h 479"/>
                <a:gd name="T108" fmla="*/ 418 w 449"/>
                <a:gd name="T109" fmla="*/ 279 h 479"/>
                <a:gd name="T110" fmla="*/ 406 w 449"/>
                <a:gd name="T111" fmla="*/ 296 h 479"/>
                <a:gd name="T112" fmla="*/ 409 w 449"/>
                <a:gd name="T113" fmla="*/ 337 h 479"/>
                <a:gd name="T114" fmla="*/ 397 w 449"/>
                <a:gd name="T115" fmla="*/ 370 h 479"/>
                <a:gd name="T116" fmla="*/ 413 w 449"/>
                <a:gd name="T117" fmla="*/ 438 h 479"/>
                <a:gd name="T118" fmla="*/ 411 w 449"/>
                <a:gd name="T119" fmla="*/ 447 h 479"/>
                <a:gd name="T120" fmla="*/ 411 w 449"/>
                <a:gd name="T121"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9" h="479">
                  <a:moveTo>
                    <a:pt x="190" y="479"/>
                  </a:moveTo>
                  <a:lnTo>
                    <a:pt x="188" y="469"/>
                  </a:lnTo>
                  <a:lnTo>
                    <a:pt x="180" y="462"/>
                  </a:lnTo>
                  <a:lnTo>
                    <a:pt x="154" y="452"/>
                  </a:lnTo>
                  <a:lnTo>
                    <a:pt x="147" y="423"/>
                  </a:lnTo>
                  <a:lnTo>
                    <a:pt x="142" y="411"/>
                  </a:lnTo>
                  <a:lnTo>
                    <a:pt x="149" y="399"/>
                  </a:lnTo>
                  <a:lnTo>
                    <a:pt x="149" y="394"/>
                  </a:lnTo>
                  <a:lnTo>
                    <a:pt x="140" y="385"/>
                  </a:lnTo>
                  <a:lnTo>
                    <a:pt x="137" y="370"/>
                  </a:lnTo>
                  <a:lnTo>
                    <a:pt x="135" y="351"/>
                  </a:lnTo>
                  <a:lnTo>
                    <a:pt x="135" y="339"/>
                  </a:lnTo>
                  <a:lnTo>
                    <a:pt x="132" y="332"/>
                  </a:lnTo>
                  <a:lnTo>
                    <a:pt x="106" y="315"/>
                  </a:lnTo>
                  <a:lnTo>
                    <a:pt x="87" y="301"/>
                  </a:lnTo>
                  <a:lnTo>
                    <a:pt x="80" y="284"/>
                  </a:lnTo>
                  <a:lnTo>
                    <a:pt x="56" y="274"/>
                  </a:lnTo>
                  <a:lnTo>
                    <a:pt x="51" y="269"/>
                  </a:lnTo>
                  <a:lnTo>
                    <a:pt x="48" y="265"/>
                  </a:lnTo>
                  <a:lnTo>
                    <a:pt x="46" y="262"/>
                  </a:lnTo>
                  <a:lnTo>
                    <a:pt x="27" y="260"/>
                  </a:lnTo>
                  <a:lnTo>
                    <a:pt x="24" y="255"/>
                  </a:lnTo>
                  <a:lnTo>
                    <a:pt x="15" y="248"/>
                  </a:lnTo>
                  <a:lnTo>
                    <a:pt x="12" y="243"/>
                  </a:lnTo>
                  <a:lnTo>
                    <a:pt x="12" y="214"/>
                  </a:lnTo>
                  <a:lnTo>
                    <a:pt x="12" y="195"/>
                  </a:lnTo>
                  <a:lnTo>
                    <a:pt x="12" y="185"/>
                  </a:lnTo>
                  <a:lnTo>
                    <a:pt x="20" y="173"/>
                  </a:lnTo>
                  <a:lnTo>
                    <a:pt x="12" y="159"/>
                  </a:lnTo>
                  <a:lnTo>
                    <a:pt x="0" y="154"/>
                  </a:lnTo>
                  <a:lnTo>
                    <a:pt x="5" y="137"/>
                  </a:lnTo>
                  <a:lnTo>
                    <a:pt x="8" y="135"/>
                  </a:lnTo>
                  <a:lnTo>
                    <a:pt x="10" y="125"/>
                  </a:lnTo>
                  <a:lnTo>
                    <a:pt x="32" y="108"/>
                  </a:lnTo>
                  <a:lnTo>
                    <a:pt x="36" y="104"/>
                  </a:lnTo>
                  <a:lnTo>
                    <a:pt x="44" y="99"/>
                  </a:lnTo>
                  <a:lnTo>
                    <a:pt x="41" y="39"/>
                  </a:lnTo>
                  <a:lnTo>
                    <a:pt x="46" y="34"/>
                  </a:lnTo>
                  <a:lnTo>
                    <a:pt x="53" y="27"/>
                  </a:lnTo>
                  <a:lnTo>
                    <a:pt x="60" y="32"/>
                  </a:lnTo>
                  <a:lnTo>
                    <a:pt x="70" y="34"/>
                  </a:lnTo>
                  <a:lnTo>
                    <a:pt x="82" y="32"/>
                  </a:lnTo>
                  <a:lnTo>
                    <a:pt x="104" y="19"/>
                  </a:lnTo>
                  <a:lnTo>
                    <a:pt x="140" y="0"/>
                  </a:lnTo>
                  <a:lnTo>
                    <a:pt x="147" y="0"/>
                  </a:lnTo>
                  <a:lnTo>
                    <a:pt x="149" y="5"/>
                  </a:lnTo>
                  <a:lnTo>
                    <a:pt x="149" y="12"/>
                  </a:lnTo>
                  <a:lnTo>
                    <a:pt x="147" y="17"/>
                  </a:lnTo>
                  <a:lnTo>
                    <a:pt x="147" y="22"/>
                  </a:lnTo>
                  <a:lnTo>
                    <a:pt x="142" y="39"/>
                  </a:lnTo>
                  <a:lnTo>
                    <a:pt x="156" y="32"/>
                  </a:lnTo>
                  <a:lnTo>
                    <a:pt x="164" y="32"/>
                  </a:lnTo>
                  <a:lnTo>
                    <a:pt x="173" y="39"/>
                  </a:lnTo>
                  <a:lnTo>
                    <a:pt x="183" y="39"/>
                  </a:lnTo>
                  <a:lnTo>
                    <a:pt x="185" y="44"/>
                  </a:lnTo>
                  <a:lnTo>
                    <a:pt x="197" y="46"/>
                  </a:lnTo>
                  <a:lnTo>
                    <a:pt x="202" y="51"/>
                  </a:lnTo>
                  <a:lnTo>
                    <a:pt x="204" y="63"/>
                  </a:lnTo>
                  <a:lnTo>
                    <a:pt x="209" y="65"/>
                  </a:lnTo>
                  <a:lnTo>
                    <a:pt x="281" y="80"/>
                  </a:lnTo>
                  <a:lnTo>
                    <a:pt x="289" y="80"/>
                  </a:lnTo>
                  <a:lnTo>
                    <a:pt x="305" y="92"/>
                  </a:lnTo>
                  <a:lnTo>
                    <a:pt x="315" y="92"/>
                  </a:lnTo>
                  <a:lnTo>
                    <a:pt x="317" y="96"/>
                  </a:lnTo>
                  <a:lnTo>
                    <a:pt x="322" y="92"/>
                  </a:lnTo>
                  <a:lnTo>
                    <a:pt x="327" y="92"/>
                  </a:lnTo>
                  <a:lnTo>
                    <a:pt x="344" y="96"/>
                  </a:lnTo>
                  <a:lnTo>
                    <a:pt x="356" y="99"/>
                  </a:lnTo>
                  <a:lnTo>
                    <a:pt x="358" y="104"/>
                  </a:lnTo>
                  <a:lnTo>
                    <a:pt x="358" y="106"/>
                  </a:lnTo>
                  <a:lnTo>
                    <a:pt x="356" y="108"/>
                  </a:lnTo>
                  <a:lnTo>
                    <a:pt x="368" y="111"/>
                  </a:lnTo>
                  <a:lnTo>
                    <a:pt x="382" y="118"/>
                  </a:lnTo>
                  <a:lnTo>
                    <a:pt x="382" y="128"/>
                  </a:lnTo>
                  <a:lnTo>
                    <a:pt x="380" y="156"/>
                  </a:lnTo>
                  <a:lnTo>
                    <a:pt x="382" y="156"/>
                  </a:lnTo>
                  <a:lnTo>
                    <a:pt x="394" y="154"/>
                  </a:lnTo>
                  <a:lnTo>
                    <a:pt x="397" y="156"/>
                  </a:lnTo>
                  <a:lnTo>
                    <a:pt x="394" y="161"/>
                  </a:lnTo>
                  <a:lnTo>
                    <a:pt x="392" y="166"/>
                  </a:lnTo>
                  <a:lnTo>
                    <a:pt x="394" y="178"/>
                  </a:lnTo>
                  <a:lnTo>
                    <a:pt x="406" y="185"/>
                  </a:lnTo>
                  <a:lnTo>
                    <a:pt x="404" y="188"/>
                  </a:lnTo>
                  <a:lnTo>
                    <a:pt x="389" y="202"/>
                  </a:lnTo>
                  <a:lnTo>
                    <a:pt x="377" y="224"/>
                  </a:lnTo>
                  <a:lnTo>
                    <a:pt x="375" y="238"/>
                  </a:lnTo>
                  <a:lnTo>
                    <a:pt x="373" y="243"/>
                  </a:lnTo>
                  <a:lnTo>
                    <a:pt x="377" y="245"/>
                  </a:lnTo>
                  <a:lnTo>
                    <a:pt x="389" y="241"/>
                  </a:lnTo>
                  <a:lnTo>
                    <a:pt x="401" y="217"/>
                  </a:lnTo>
                  <a:lnTo>
                    <a:pt x="413" y="207"/>
                  </a:lnTo>
                  <a:lnTo>
                    <a:pt x="421" y="202"/>
                  </a:lnTo>
                  <a:lnTo>
                    <a:pt x="423" y="197"/>
                  </a:lnTo>
                  <a:lnTo>
                    <a:pt x="428" y="193"/>
                  </a:lnTo>
                  <a:lnTo>
                    <a:pt x="433" y="185"/>
                  </a:lnTo>
                  <a:lnTo>
                    <a:pt x="430" y="178"/>
                  </a:lnTo>
                  <a:lnTo>
                    <a:pt x="433" y="171"/>
                  </a:lnTo>
                  <a:lnTo>
                    <a:pt x="435" y="168"/>
                  </a:lnTo>
                  <a:lnTo>
                    <a:pt x="437" y="161"/>
                  </a:lnTo>
                  <a:lnTo>
                    <a:pt x="442" y="159"/>
                  </a:lnTo>
                  <a:lnTo>
                    <a:pt x="447" y="159"/>
                  </a:lnTo>
                  <a:lnTo>
                    <a:pt x="449" y="161"/>
                  </a:lnTo>
                  <a:lnTo>
                    <a:pt x="447" y="176"/>
                  </a:lnTo>
                  <a:lnTo>
                    <a:pt x="435" y="202"/>
                  </a:lnTo>
                  <a:lnTo>
                    <a:pt x="430" y="209"/>
                  </a:lnTo>
                  <a:lnTo>
                    <a:pt x="428" y="219"/>
                  </a:lnTo>
                  <a:lnTo>
                    <a:pt x="428" y="226"/>
                  </a:lnTo>
                  <a:lnTo>
                    <a:pt x="418" y="248"/>
                  </a:lnTo>
                  <a:lnTo>
                    <a:pt x="418" y="267"/>
                  </a:lnTo>
                  <a:lnTo>
                    <a:pt x="418" y="279"/>
                  </a:lnTo>
                  <a:lnTo>
                    <a:pt x="409" y="291"/>
                  </a:lnTo>
                  <a:lnTo>
                    <a:pt x="406" y="296"/>
                  </a:lnTo>
                  <a:lnTo>
                    <a:pt x="409" y="313"/>
                  </a:lnTo>
                  <a:lnTo>
                    <a:pt x="409" y="337"/>
                  </a:lnTo>
                  <a:lnTo>
                    <a:pt x="406" y="344"/>
                  </a:lnTo>
                  <a:lnTo>
                    <a:pt x="397" y="370"/>
                  </a:lnTo>
                  <a:lnTo>
                    <a:pt x="401" y="411"/>
                  </a:lnTo>
                  <a:lnTo>
                    <a:pt x="413" y="438"/>
                  </a:lnTo>
                  <a:lnTo>
                    <a:pt x="411" y="440"/>
                  </a:lnTo>
                  <a:lnTo>
                    <a:pt x="411" y="447"/>
                  </a:lnTo>
                  <a:lnTo>
                    <a:pt x="411" y="452"/>
                  </a:lnTo>
                  <a:lnTo>
                    <a:pt x="411" y="464"/>
                  </a:lnTo>
                  <a:lnTo>
                    <a:pt x="190" y="479"/>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48" name="Freeform 53">
              <a:extLst>
                <a:ext uri="{FF2B5EF4-FFF2-40B4-BE49-F238E27FC236}">
                  <a16:creationId xmlns:a16="http://schemas.microsoft.com/office/drawing/2014/main" id="{1FB49AE7-C1F5-19D2-FCA4-381855C327CB}"/>
                </a:ext>
              </a:extLst>
            </p:cNvPr>
            <p:cNvSpPr>
              <a:spLocks/>
            </p:cNvSpPr>
            <p:nvPr/>
          </p:nvSpPr>
          <p:spPr bwMode="auto">
            <a:xfrm>
              <a:off x="8779299" y="3281241"/>
              <a:ext cx="182563" cy="415925"/>
            </a:xfrm>
            <a:custGeom>
              <a:avLst/>
              <a:gdLst>
                <a:gd name="T0" fmla="*/ 0 w 115"/>
                <a:gd name="T1" fmla="*/ 195 h 262"/>
                <a:gd name="T2" fmla="*/ 2 w 115"/>
                <a:gd name="T3" fmla="*/ 197 h 262"/>
                <a:gd name="T4" fmla="*/ 14 w 115"/>
                <a:gd name="T5" fmla="*/ 214 h 262"/>
                <a:gd name="T6" fmla="*/ 38 w 115"/>
                <a:gd name="T7" fmla="*/ 231 h 262"/>
                <a:gd name="T8" fmla="*/ 58 w 115"/>
                <a:gd name="T9" fmla="*/ 236 h 262"/>
                <a:gd name="T10" fmla="*/ 65 w 115"/>
                <a:gd name="T11" fmla="*/ 250 h 262"/>
                <a:gd name="T12" fmla="*/ 70 w 115"/>
                <a:gd name="T13" fmla="*/ 262 h 262"/>
                <a:gd name="T14" fmla="*/ 79 w 115"/>
                <a:gd name="T15" fmla="*/ 243 h 262"/>
                <a:gd name="T16" fmla="*/ 89 w 115"/>
                <a:gd name="T17" fmla="*/ 217 h 262"/>
                <a:gd name="T18" fmla="*/ 96 w 115"/>
                <a:gd name="T19" fmla="*/ 161 h 262"/>
                <a:gd name="T20" fmla="*/ 115 w 115"/>
                <a:gd name="T21" fmla="*/ 164 h 262"/>
                <a:gd name="T22" fmla="*/ 113 w 115"/>
                <a:gd name="T23" fmla="*/ 118 h 262"/>
                <a:gd name="T24" fmla="*/ 103 w 115"/>
                <a:gd name="T25" fmla="*/ 82 h 262"/>
                <a:gd name="T26" fmla="*/ 89 w 115"/>
                <a:gd name="T27" fmla="*/ 89 h 262"/>
                <a:gd name="T28" fmla="*/ 82 w 115"/>
                <a:gd name="T29" fmla="*/ 84 h 262"/>
                <a:gd name="T30" fmla="*/ 77 w 115"/>
                <a:gd name="T31" fmla="*/ 87 h 262"/>
                <a:gd name="T32" fmla="*/ 82 w 115"/>
                <a:gd name="T33" fmla="*/ 68 h 262"/>
                <a:gd name="T34" fmla="*/ 91 w 115"/>
                <a:gd name="T35" fmla="*/ 65 h 262"/>
                <a:gd name="T36" fmla="*/ 91 w 115"/>
                <a:gd name="T37" fmla="*/ 46 h 262"/>
                <a:gd name="T38" fmla="*/ 101 w 115"/>
                <a:gd name="T39" fmla="*/ 36 h 262"/>
                <a:gd name="T40" fmla="*/ 26 w 115"/>
                <a:gd name="T41" fmla="*/ 0 h 262"/>
                <a:gd name="T42" fmla="*/ 17 w 115"/>
                <a:gd name="T43" fmla="*/ 12 h 262"/>
                <a:gd name="T44" fmla="*/ 12 w 115"/>
                <a:gd name="T45" fmla="*/ 32 h 262"/>
                <a:gd name="T46" fmla="*/ 2 w 115"/>
                <a:gd name="T47" fmla="*/ 46 h 262"/>
                <a:gd name="T48" fmla="*/ 7 w 115"/>
                <a:gd name="T49" fmla="*/ 56 h 262"/>
                <a:gd name="T50" fmla="*/ 5 w 115"/>
                <a:gd name="T51" fmla="*/ 70 h 262"/>
                <a:gd name="T52" fmla="*/ 7 w 115"/>
                <a:gd name="T53" fmla="*/ 92 h 262"/>
                <a:gd name="T54" fmla="*/ 22 w 115"/>
                <a:gd name="T55" fmla="*/ 104 h 262"/>
                <a:gd name="T56" fmla="*/ 31 w 115"/>
                <a:gd name="T57" fmla="*/ 111 h 262"/>
                <a:gd name="T58" fmla="*/ 43 w 115"/>
                <a:gd name="T59" fmla="*/ 118 h 262"/>
                <a:gd name="T60" fmla="*/ 53 w 115"/>
                <a:gd name="T61" fmla="*/ 130 h 262"/>
                <a:gd name="T62" fmla="*/ 26 w 115"/>
                <a:gd name="T63" fmla="*/ 149 h 262"/>
                <a:gd name="T64" fmla="*/ 5 w 115"/>
                <a:gd name="T65" fmla="*/ 17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262">
                  <a:moveTo>
                    <a:pt x="5" y="176"/>
                  </a:moveTo>
                  <a:lnTo>
                    <a:pt x="0" y="195"/>
                  </a:lnTo>
                  <a:lnTo>
                    <a:pt x="0" y="200"/>
                  </a:lnTo>
                  <a:lnTo>
                    <a:pt x="2" y="197"/>
                  </a:lnTo>
                  <a:lnTo>
                    <a:pt x="7" y="207"/>
                  </a:lnTo>
                  <a:lnTo>
                    <a:pt x="14" y="214"/>
                  </a:lnTo>
                  <a:lnTo>
                    <a:pt x="19" y="221"/>
                  </a:lnTo>
                  <a:lnTo>
                    <a:pt x="38" y="231"/>
                  </a:lnTo>
                  <a:lnTo>
                    <a:pt x="46" y="233"/>
                  </a:lnTo>
                  <a:lnTo>
                    <a:pt x="58" y="236"/>
                  </a:lnTo>
                  <a:lnTo>
                    <a:pt x="63" y="236"/>
                  </a:lnTo>
                  <a:lnTo>
                    <a:pt x="65" y="250"/>
                  </a:lnTo>
                  <a:lnTo>
                    <a:pt x="63" y="257"/>
                  </a:lnTo>
                  <a:lnTo>
                    <a:pt x="70" y="262"/>
                  </a:lnTo>
                  <a:lnTo>
                    <a:pt x="75" y="255"/>
                  </a:lnTo>
                  <a:lnTo>
                    <a:pt x="79" y="243"/>
                  </a:lnTo>
                  <a:lnTo>
                    <a:pt x="79" y="231"/>
                  </a:lnTo>
                  <a:lnTo>
                    <a:pt x="89" y="217"/>
                  </a:lnTo>
                  <a:lnTo>
                    <a:pt x="94" y="205"/>
                  </a:lnTo>
                  <a:lnTo>
                    <a:pt x="96" y="161"/>
                  </a:lnTo>
                  <a:lnTo>
                    <a:pt x="111" y="173"/>
                  </a:lnTo>
                  <a:lnTo>
                    <a:pt x="115" y="164"/>
                  </a:lnTo>
                  <a:lnTo>
                    <a:pt x="115" y="154"/>
                  </a:lnTo>
                  <a:lnTo>
                    <a:pt x="113" y="118"/>
                  </a:lnTo>
                  <a:lnTo>
                    <a:pt x="111" y="92"/>
                  </a:lnTo>
                  <a:lnTo>
                    <a:pt x="103" y="82"/>
                  </a:lnTo>
                  <a:lnTo>
                    <a:pt x="91" y="84"/>
                  </a:lnTo>
                  <a:lnTo>
                    <a:pt x="89" y="89"/>
                  </a:lnTo>
                  <a:lnTo>
                    <a:pt x="84" y="87"/>
                  </a:lnTo>
                  <a:lnTo>
                    <a:pt x="82" y="84"/>
                  </a:lnTo>
                  <a:lnTo>
                    <a:pt x="79" y="87"/>
                  </a:lnTo>
                  <a:lnTo>
                    <a:pt x="77" y="87"/>
                  </a:lnTo>
                  <a:lnTo>
                    <a:pt x="77" y="82"/>
                  </a:lnTo>
                  <a:lnTo>
                    <a:pt x="82" y="68"/>
                  </a:lnTo>
                  <a:lnTo>
                    <a:pt x="87" y="65"/>
                  </a:lnTo>
                  <a:lnTo>
                    <a:pt x="91" y="65"/>
                  </a:lnTo>
                  <a:lnTo>
                    <a:pt x="91" y="53"/>
                  </a:lnTo>
                  <a:lnTo>
                    <a:pt x="91" y="46"/>
                  </a:lnTo>
                  <a:lnTo>
                    <a:pt x="96" y="41"/>
                  </a:lnTo>
                  <a:lnTo>
                    <a:pt x="101" y="36"/>
                  </a:lnTo>
                  <a:lnTo>
                    <a:pt x="96" y="24"/>
                  </a:lnTo>
                  <a:lnTo>
                    <a:pt x="26" y="0"/>
                  </a:lnTo>
                  <a:lnTo>
                    <a:pt x="22" y="3"/>
                  </a:lnTo>
                  <a:lnTo>
                    <a:pt x="17" y="12"/>
                  </a:lnTo>
                  <a:lnTo>
                    <a:pt x="17" y="17"/>
                  </a:lnTo>
                  <a:lnTo>
                    <a:pt x="12" y="32"/>
                  </a:lnTo>
                  <a:lnTo>
                    <a:pt x="2" y="41"/>
                  </a:lnTo>
                  <a:lnTo>
                    <a:pt x="2" y="46"/>
                  </a:lnTo>
                  <a:lnTo>
                    <a:pt x="2" y="48"/>
                  </a:lnTo>
                  <a:lnTo>
                    <a:pt x="7" y="56"/>
                  </a:lnTo>
                  <a:lnTo>
                    <a:pt x="10" y="65"/>
                  </a:lnTo>
                  <a:lnTo>
                    <a:pt x="5" y="70"/>
                  </a:lnTo>
                  <a:lnTo>
                    <a:pt x="5" y="89"/>
                  </a:lnTo>
                  <a:lnTo>
                    <a:pt x="7" y="92"/>
                  </a:lnTo>
                  <a:lnTo>
                    <a:pt x="17" y="92"/>
                  </a:lnTo>
                  <a:lnTo>
                    <a:pt x="22" y="104"/>
                  </a:lnTo>
                  <a:lnTo>
                    <a:pt x="29" y="108"/>
                  </a:lnTo>
                  <a:lnTo>
                    <a:pt x="31" y="111"/>
                  </a:lnTo>
                  <a:lnTo>
                    <a:pt x="38" y="113"/>
                  </a:lnTo>
                  <a:lnTo>
                    <a:pt x="43" y="118"/>
                  </a:lnTo>
                  <a:lnTo>
                    <a:pt x="55" y="128"/>
                  </a:lnTo>
                  <a:lnTo>
                    <a:pt x="53" y="130"/>
                  </a:lnTo>
                  <a:lnTo>
                    <a:pt x="41" y="137"/>
                  </a:lnTo>
                  <a:lnTo>
                    <a:pt x="26" y="149"/>
                  </a:lnTo>
                  <a:lnTo>
                    <a:pt x="24" y="161"/>
                  </a:lnTo>
                  <a:lnTo>
                    <a:pt x="5" y="176"/>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49" name="Freeform 54">
              <a:extLst>
                <a:ext uri="{FF2B5EF4-FFF2-40B4-BE49-F238E27FC236}">
                  <a16:creationId xmlns:a16="http://schemas.microsoft.com/office/drawing/2014/main" id="{9055F026-705D-0C9C-4ECF-6EC17CE02E0F}"/>
                </a:ext>
              </a:extLst>
            </p:cNvPr>
            <p:cNvSpPr>
              <a:spLocks/>
            </p:cNvSpPr>
            <p:nvPr/>
          </p:nvSpPr>
          <p:spPr bwMode="auto">
            <a:xfrm>
              <a:off x="8836449" y="2582741"/>
              <a:ext cx="233363" cy="428625"/>
            </a:xfrm>
            <a:custGeom>
              <a:avLst/>
              <a:gdLst>
                <a:gd name="T0" fmla="*/ 0 w 147"/>
                <a:gd name="T1" fmla="*/ 34 h 270"/>
                <a:gd name="T2" fmla="*/ 5 w 147"/>
                <a:gd name="T3" fmla="*/ 46 h 270"/>
                <a:gd name="T4" fmla="*/ 2 w 147"/>
                <a:gd name="T5" fmla="*/ 51 h 270"/>
                <a:gd name="T6" fmla="*/ 7 w 147"/>
                <a:gd name="T7" fmla="*/ 56 h 270"/>
                <a:gd name="T8" fmla="*/ 7 w 147"/>
                <a:gd name="T9" fmla="*/ 58 h 270"/>
                <a:gd name="T10" fmla="*/ 19 w 147"/>
                <a:gd name="T11" fmla="*/ 89 h 270"/>
                <a:gd name="T12" fmla="*/ 24 w 147"/>
                <a:gd name="T13" fmla="*/ 113 h 270"/>
                <a:gd name="T14" fmla="*/ 19 w 147"/>
                <a:gd name="T15" fmla="*/ 123 h 270"/>
                <a:gd name="T16" fmla="*/ 19 w 147"/>
                <a:gd name="T17" fmla="*/ 135 h 270"/>
                <a:gd name="T18" fmla="*/ 34 w 147"/>
                <a:gd name="T19" fmla="*/ 166 h 270"/>
                <a:gd name="T20" fmla="*/ 31 w 147"/>
                <a:gd name="T21" fmla="*/ 178 h 270"/>
                <a:gd name="T22" fmla="*/ 34 w 147"/>
                <a:gd name="T23" fmla="*/ 183 h 270"/>
                <a:gd name="T24" fmla="*/ 36 w 147"/>
                <a:gd name="T25" fmla="*/ 183 h 270"/>
                <a:gd name="T26" fmla="*/ 34 w 147"/>
                <a:gd name="T27" fmla="*/ 178 h 270"/>
                <a:gd name="T28" fmla="*/ 39 w 147"/>
                <a:gd name="T29" fmla="*/ 178 h 270"/>
                <a:gd name="T30" fmla="*/ 48 w 147"/>
                <a:gd name="T31" fmla="*/ 193 h 270"/>
                <a:gd name="T32" fmla="*/ 53 w 147"/>
                <a:gd name="T33" fmla="*/ 219 h 270"/>
                <a:gd name="T34" fmla="*/ 53 w 147"/>
                <a:gd name="T35" fmla="*/ 234 h 270"/>
                <a:gd name="T36" fmla="*/ 58 w 147"/>
                <a:gd name="T37" fmla="*/ 253 h 270"/>
                <a:gd name="T38" fmla="*/ 67 w 147"/>
                <a:gd name="T39" fmla="*/ 270 h 270"/>
                <a:gd name="T40" fmla="*/ 125 w 147"/>
                <a:gd name="T41" fmla="*/ 258 h 270"/>
                <a:gd name="T42" fmla="*/ 123 w 147"/>
                <a:gd name="T43" fmla="*/ 250 h 270"/>
                <a:gd name="T44" fmla="*/ 115 w 147"/>
                <a:gd name="T45" fmla="*/ 243 h 270"/>
                <a:gd name="T46" fmla="*/ 118 w 147"/>
                <a:gd name="T47" fmla="*/ 234 h 270"/>
                <a:gd name="T48" fmla="*/ 120 w 147"/>
                <a:gd name="T49" fmla="*/ 229 h 270"/>
                <a:gd name="T50" fmla="*/ 115 w 147"/>
                <a:gd name="T51" fmla="*/ 219 h 270"/>
                <a:gd name="T52" fmla="*/ 113 w 147"/>
                <a:gd name="T53" fmla="*/ 176 h 270"/>
                <a:gd name="T54" fmla="*/ 113 w 147"/>
                <a:gd name="T55" fmla="*/ 161 h 270"/>
                <a:gd name="T56" fmla="*/ 118 w 147"/>
                <a:gd name="T57" fmla="*/ 137 h 270"/>
                <a:gd name="T58" fmla="*/ 123 w 147"/>
                <a:gd name="T59" fmla="*/ 121 h 270"/>
                <a:gd name="T60" fmla="*/ 123 w 147"/>
                <a:gd name="T61" fmla="*/ 109 h 270"/>
                <a:gd name="T62" fmla="*/ 118 w 147"/>
                <a:gd name="T63" fmla="*/ 99 h 270"/>
                <a:gd name="T64" fmla="*/ 118 w 147"/>
                <a:gd name="T65" fmla="*/ 89 h 270"/>
                <a:gd name="T66" fmla="*/ 123 w 147"/>
                <a:gd name="T67" fmla="*/ 82 h 270"/>
                <a:gd name="T68" fmla="*/ 139 w 147"/>
                <a:gd name="T69" fmla="*/ 68 h 270"/>
                <a:gd name="T70" fmla="*/ 147 w 147"/>
                <a:gd name="T71" fmla="*/ 46 h 270"/>
                <a:gd name="T72" fmla="*/ 139 w 147"/>
                <a:gd name="T73" fmla="*/ 32 h 270"/>
                <a:gd name="T74" fmla="*/ 137 w 147"/>
                <a:gd name="T75" fmla="*/ 24 h 270"/>
                <a:gd name="T76" fmla="*/ 139 w 147"/>
                <a:gd name="T77" fmla="*/ 22 h 270"/>
                <a:gd name="T78" fmla="*/ 139 w 147"/>
                <a:gd name="T79" fmla="*/ 17 h 270"/>
                <a:gd name="T80" fmla="*/ 137 w 147"/>
                <a:gd name="T81" fmla="*/ 0 h 270"/>
                <a:gd name="T82" fmla="*/ 0 w 147"/>
                <a:gd name="T83" fmla="*/ 34 h 270"/>
                <a:gd name="T84" fmla="*/ 0 w 147"/>
                <a:gd name="T85" fmla="*/ 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 h="270">
                  <a:moveTo>
                    <a:pt x="0" y="34"/>
                  </a:moveTo>
                  <a:lnTo>
                    <a:pt x="5" y="46"/>
                  </a:lnTo>
                  <a:lnTo>
                    <a:pt x="2" y="51"/>
                  </a:lnTo>
                  <a:lnTo>
                    <a:pt x="7" y="56"/>
                  </a:lnTo>
                  <a:lnTo>
                    <a:pt x="7" y="58"/>
                  </a:lnTo>
                  <a:lnTo>
                    <a:pt x="19" y="89"/>
                  </a:lnTo>
                  <a:lnTo>
                    <a:pt x="24" y="113"/>
                  </a:lnTo>
                  <a:lnTo>
                    <a:pt x="19" y="123"/>
                  </a:lnTo>
                  <a:lnTo>
                    <a:pt x="19" y="135"/>
                  </a:lnTo>
                  <a:lnTo>
                    <a:pt x="34" y="166"/>
                  </a:lnTo>
                  <a:lnTo>
                    <a:pt x="31" y="178"/>
                  </a:lnTo>
                  <a:lnTo>
                    <a:pt x="34" y="183"/>
                  </a:lnTo>
                  <a:lnTo>
                    <a:pt x="36" y="183"/>
                  </a:lnTo>
                  <a:lnTo>
                    <a:pt x="34" y="178"/>
                  </a:lnTo>
                  <a:lnTo>
                    <a:pt x="39" y="178"/>
                  </a:lnTo>
                  <a:lnTo>
                    <a:pt x="48" y="193"/>
                  </a:lnTo>
                  <a:lnTo>
                    <a:pt x="53" y="219"/>
                  </a:lnTo>
                  <a:lnTo>
                    <a:pt x="53" y="234"/>
                  </a:lnTo>
                  <a:lnTo>
                    <a:pt x="58" y="253"/>
                  </a:lnTo>
                  <a:lnTo>
                    <a:pt x="67" y="270"/>
                  </a:lnTo>
                  <a:lnTo>
                    <a:pt x="125" y="258"/>
                  </a:lnTo>
                  <a:lnTo>
                    <a:pt x="123" y="250"/>
                  </a:lnTo>
                  <a:lnTo>
                    <a:pt x="115" y="243"/>
                  </a:lnTo>
                  <a:lnTo>
                    <a:pt x="118" y="234"/>
                  </a:lnTo>
                  <a:lnTo>
                    <a:pt x="120" y="229"/>
                  </a:lnTo>
                  <a:lnTo>
                    <a:pt x="115" y="219"/>
                  </a:lnTo>
                  <a:lnTo>
                    <a:pt x="113" y="176"/>
                  </a:lnTo>
                  <a:lnTo>
                    <a:pt x="113" y="161"/>
                  </a:lnTo>
                  <a:lnTo>
                    <a:pt x="118" y="137"/>
                  </a:lnTo>
                  <a:lnTo>
                    <a:pt x="123" y="121"/>
                  </a:lnTo>
                  <a:lnTo>
                    <a:pt x="123" y="109"/>
                  </a:lnTo>
                  <a:lnTo>
                    <a:pt x="118" y="99"/>
                  </a:lnTo>
                  <a:lnTo>
                    <a:pt x="118" y="89"/>
                  </a:lnTo>
                  <a:lnTo>
                    <a:pt x="123" y="82"/>
                  </a:lnTo>
                  <a:lnTo>
                    <a:pt x="139" y="68"/>
                  </a:lnTo>
                  <a:lnTo>
                    <a:pt x="147" y="46"/>
                  </a:lnTo>
                  <a:lnTo>
                    <a:pt x="139" y="32"/>
                  </a:lnTo>
                  <a:lnTo>
                    <a:pt x="137" y="24"/>
                  </a:lnTo>
                  <a:lnTo>
                    <a:pt x="139" y="22"/>
                  </a:lnTo>
                  <a:lnTo>
                    <a:pt x="139" y="17"/>
                  </a:lnTo>
                  <a:lnTo>
                    <a:pt x="137" y="0"/>
                  </a:lnTo>
                  <a:lnTo>
                    <a:pt x="0" y="34"/>
                  </a:lnTo>
                  <a:lnTo>
                    <a:pt x="0" y="34"/>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50" name="Freeform 55">
              <a:extLst>
                <a:ext uri="{FF2B5EF4-FFF2-40B4-BE49-F238E27FC236}">
                  <a16:creationId xmlns:a16="http://schemas.microsoft.com/office/drawing/2014/main" id="{D0B28BA6-FDC0-C6D0-6262-BA20498C5339}"/>
                </a:ext>
              </a:extLst>
            </p:cNvPr>
            <p:cNvSpPr>
              <a:spLocks/>
            </p:cNvSpPr>
            <p:nvPr/>
          </p:nvSpPr>
          <p:spPr bwMode="auto">
            <a:xfrm>
              <a:off x="9015837" y="2522416"/>
              <a:ext cx="217488" cy="469900"/>
            </a:xfrm>
            <a:custGeom>
              <a:avLst/>
              <a:gdLst>
                <a:gd name="T0" fmla="*/ 134 w 137"/>
                <a:gd name="T1" fmla="*/ 248 h 296"/>
                <a:gd name="T2" fmla="*/ 130 w 137"/>
                <a:gd name="T3" fmla="*/ 245 h 296"/>
                <a:gd name="T4" fmla="*/ 122 w 137"/>
                <a:gd name="T5" fmla="*/ 248 h 296"/>
                <a:gd name="T6" fmla="*/ 118 w 137"/>
                <a:gd name="T7" fmla="*/ 260 h 296"/>
                <a:gd name="T8" fmla="*/ 110 w 137"/>
                <a:gd name="T9" fmla="*/ 262 h 296"/>
                <a:gd name="T10" fmla="*/ 110 w 137"/>
                <a:gd name="T11" fmla="*/ 267 h 296"/>
                <a:gd name="T12" fmla="*/ 110 w 137"/>
                <a:gd name="T13" fmla="*/ 269 h 296"/>
                <a:gd name="T14" fmla="*/ 106 w 137"/>
                <a:gd name="T15" fmla="*/ 267 h 296"/>
                <a:gd name="T16" fmla="*/ 103 w 137"/>
                <a:gd name="T17" fmla="*/ 269 h 296"/>
                <a:gd name="T18" fmla="*/ 103 w 137"/>
                <a:gd name="T19" fmla="*/ 274 h 296"/>
                <a:gd name="T20" fmla="*/ 12 w 137"/>
                <a:gd name="T21" fmla="*/ 296 h 296"/>
                <a:gd name="T22" fmla="*/ 10 w 137"/>
                <a:gd name="T23" fmla="*/ 288 h 296"/>
                <a:gd name="T24" fmla="*/ 2 w 137"/>
                <a:gd name="T25" fmla="*/ 281 h 296"/>
                <a:gd name="T26" fmla="*/ 5 w 137"/>
                <a:gd name="T27" fmla="*/ 272 h 296"/>
                <a:gd name="T28" fmla="*/ 7 w 137"/>
                <a:gd name="T29" fmla="*/ 267 h 296"/>
                <a:gd name="T30" fmla="*/ 2 w 137"/>
                <a:gd name="T31" fmla="*/ 257 h 296"/>
                <a:gd name="T32" fmla="*/ 0 w 137"/>
                <a:gd name="T33" fmla="*/ 214 h 296"/>
                <a:gd name="T34" fmla="*/ 0 w 137"/>
                <a:gd name="T35" fmla="*/ 199 h 296"/>
                <a:gd name="T36" fmla="*/ 5 w 137"/>
                <a:gd name="T37" fmla="*/ 175 h 296"/>
                <a:gd name="T38" fmla="*/ 10 w 137"/>
                <a:gd name="T39" fmla="*/ 159 h 296"/>
                <a:gd name="T40" fmla="*/ 10 w 137"/>
                <a:gd name="T41" fmla="*/ 147 h 296"/>
                <a:gd name="T42" fmla="*/ 5 w 137"/>
                <a:gd name="T43" fmla="*/ 137 h 296"/>
                <a:gd name="T44" fmla="*/ 5 w 137"/>
                <a:gd name="T45" fmla="*/ 127 h 296"/>
                <a:gd name="T46" fmla="*/ 10 w 137"/>
                <a:gd name="T47" fmla="*/ 120 h 296"/>
                <a:gd name="T48" fmla="*/ 26 w 137"/>
                <a:gd name="T49" fmla="*/ 106 h 296"/>
                <a:gd name="T50" fmla="*/ 34 w 137"/>
                <a:gd name="T51" fmla="*/ 84 h 296"/>
                <a:gd name="T52" fmla="*/ 26 w 137"/>
                <a:gd name="T53" fmla="*/ 70 h 296"/>
                <a:gd name="T54" fmla="*/ 24 w 137"/>
                <a:gd name="T55" fmla="*/ 62 h 296"/>
                <a:gd name="T56" fmla="*/ 26 w 137"/>
                <a:gd name="T57" fmla="*/ 60 h 296"/>
                <a:gd name="T58" fmla="*/ 26 w 137"/>
                <a:gd name="T59" fmla="*/ 55 h 296"/>
                <a:gd name="T60" fmla="*/ 24 w 137"/>
                <a:gd name="T61" fmla="*/ 38 h 296"/>
                <a:gd name="T62" fmla="*/ 26 w 137"/>
                <a:gd name="T63" fmla="*/ 19 h 296"/>
                <a:gd name="T64" fmla="*/ 22 w 137"/>
                <a:gd name="T65" fmla="*/ 12 h 296"/>
                <a:gd name="T66" fmla="*/ 24 w 137"/>
                <a:gd name="T67" fmla="*/ 10 h 296"/>
                <a:gd name="T68" fmla="*/ 29 w 137"/>
                <a:gd name="T69" fmla="*/ 10 h 296"/>
                <a:gd name="T70" fmla="*/ 31 w 137"/>
                <a:gd name="T71" fmla="*/ 2 h 296"/>
                <a:gd name="T72" fmla="*/ 36 w 137"/>
                <a:gd name="T73" fmla="*/ 5 h 296"/>
                <a:gd name="T74" fmla="*/ 43 w 137"/>
                <a:gd name="T75" fmla="*/ 2 h 296"/>
                <a:gd name="T76" fmla="*/ 46 w 137"/>
                <a:gd name="T77" fmla="*/ 0 h 296"/>
                <a:gd name="T78" fmla="*/ 106 w 137"/>
                <a:gd name="T79" fmla="*/ 180 h 296"/>
                <a:gd name="T80" fmla="*/ 108 w 137"/>
                <a:gd name="T81" fmla="*/ 183 h 296"/>
                <a:gd name="T82" fmla="*/ 106 w 137"/>
                <a:gd name="T83" fmla="*/ 192 h 296"/>
                <a:gd name="T84" fmla="*/ 108 w 137"/>
                <a:gd name="T85" fmla="*/ 195 h 296"/>
                <a:gd name="T86" fmla="*/ 122 w 137"/>
                <a:gd name="T87" fmla="*/ 207 h 296"/>
                <a:gd name="T88" fmla="*/ 125 w 137"/>
                <a:gd name="T89" fmla="*/ 207 h 296"/>
                <a:gd name="T90" fmla="*/ 127 w 137"/>
                <a:gd name="T91" fmla="*/ 214 h 296"/>
                <a:gd name="T92" fmla="*/ 127 w 137"/>
                <a:gd name="T93" fmla="*/ 216 h 296"/>
                <a:gd name="T94" fmla="*/ 137 w 137"/>
                <a:gd name="T95" fmla="*/ 231 h 296"/>
                <a:gd name="T96" fmla="*/ 134 w 137"/>
                <a:gd name="T97" fmla="*/ 233 h 296"/>
                <a:gd name="T98" fmla="*/ 134 w 137"/>
                <a:gd name="T99" fmla="*/ 243 h 296"/>
                <a:gd name="T100" fmla="*/ 134 w 137"/>
                <a:gd name="T101" fmla="*/ 24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7" h="296">
                  <a:moveTo>
                    <a:pt x="134" y="248"/>
                  </a:moveTo>
                  <a:lnTo>
                    <a:pt x="130" y="245"/>
                  </a:lnTo>
                  <a:lnTo>
                    <a:pt x="122" y="248"/>
                  </a:lnTo>
                  <a:lnTo>
                    <a:pt x="118" y="260"/>
                  </a:lnTo>
                  <a:lnTo>
                    <a:pt x="110" y="262"/>
                  </a:lnTo>
                  <a:lnTo>
                    <a:pt x="110" y="267"/>
                  </a:lnTo>
                  <a:lnTo>
                    <a:pt x="110" y="269"/>
                  </a:lnTo>
                  <a:lnTo>
                    <a:pt x="106" y="267"/>
                  </a:lnTo>
                  <a:lnTo>
                    <a:pt x="103" y="269"/>
                  </a:lnTo>
                  <a:lnTo>
                    <a:pt x="103" y="274"/>
                  </a:lnTo>
                  <a:lnTo>
                    <a:pt x="12" y="296"/>
                  </a:lnTo>
                  <a:lnTo>
                    <a:pt x="10" y="288"/>
                  </a:lnTo>
                  <a:lnTo>
                    <a:pt x="2" y="281"/>
                  </a:lnTo>
                  <a:lnTo>
                    <a:pt x="5" y="272"/>
                  </a:lnTo>
                  <a:lnTo>
                    <a:pt x="7" y="267"/>
                  </a:lnTo>
                  <a:lnTo>
                    <a:pt x="2" y="257"/>
                  </a:lnTo>
                  <a:lnTo>
                    <a:pt x="0" y="214"/>
                  </a:lnTo>
                  <a:lnTo>
                    <a:pt x="0" y="199"/>
                  </a:lnTo>
                  <a:lnTo>
                    <a:pt x="5" y="175"/>
                  </a:lnTo>
                  <a:lnTo>
                    <a:pt x="10" y="159"/>
                  </a:lnTo>
                  <a:lnTo>
                    <a:pt x="10" y="147"/>
                  </a:lnTo>
                  <a:lnTo>
                    <a:pt x="5" y="137"/>
                  </a:lnTo>
                  <a:lnTo>
                    <a:pt x="5" y="127"/>
                  </a:lnTo>
                  <a:lnTo>
                    <a:pt x="10" y="120"/>
                  </a:lnTo>
                  <a:lnTo>
                    <a:pt x="26" y="106"/>
                  </a:lnTo>
                  <a:lnTo>
                    <a:pt x="34" y="84"/>
                  </a:lnTo>
                  <a:lnTo>
                    <a:pt x="26" y="70"/>
                  </a:lnTo>
                  <a:lnTo>
                    <a:pt x="24" y="62"/>
                  </a:lnTo>
                  <a:lnTo>
                    <a:pt x="26" y="60"/>
                  </a:lnTo>
                  <a:lnTo>
                    <a:pt x="26" y="55"/>
                  </a:lnTo>
                  <a:lnTo>
                    <a:pt x="24" y="38"/>
                  </a:lnTo>
                  <a:lnTo>
                    <a:pt x="26" y="19"/>
                  </a:lnTo>
                  <a:lnTo>
                    <a:pt x="22" y="12"/>
                  </a:lnTo>
                  <a:lnTo>
                    <a:pt x="24" y="10"/>
                  </a:lnTo>
                  <a:lnTo>
                    <a:pt x="29" y="10"/>
                  </a:lnTo>
                  <a:lnTo>
                    <a:pt x="31" y="2"/>
                  </a:lnTo>
                  <a:lnTo>
                    <a:pt x="36" y="5"/>
                  </a:lnTo>
                  <a:lnTo>
                    <a:pt x="43" y="2"/>
                  </a:lnTo>
                  <a:lnTo>
                    <a:pt x="46" y="0"/>
                  </a:lnTo>
                  <a:lnTo>
                    <a:pt x="106" y="180"/>
                  </a:lnTo>
                  <a:lnTo>
                    <a:pt x="108" y="183"/>
                  </a:lnTo>
                  <a:lnTo>
                    <a:pt x="106" y="192"/>
                  </a:lnTo>
                  <a:lnTo>
                    <a:pt x="108" y="195"/>
                  </a:lnTo>
                  <a:lnTo>
                    <a:pt x="122" y="207"/>
                  </a:lnTo>
                  <a:lnTo>
                    <a:pt x="125" y="207"/>
                  </a:lnTo>
                  <a:lnTo>
                    <a:pt x="127" y="214"/>
                  </a:lnTo>
                  <a:lnTo>
                    <a:pt x="127" y="216"/>
                  </a:lnTo>
                  <a:lnTo>
                    <a:pt x="137" y="231"/>
                  </a:lnTo>
                  <a:lnTo>
                    <a:pt x="134" y="233"/>
                  </a:lnTo>
                  <a:lnTo>
                    <a:pt x="134" y="243"/>
                  </a:lnTo>
                  <a:lnTo>
                    <a:pt x="134" y="248"/>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51" name="Freeform 56">
              <a:extLst>
                <a:ext uri="{FF2B5EF4-FFF2-40B4-BE49-F238E27FC236}">
                  <a16:creationId xmlns:a16="http://schemas.microsoft.com/office/drawing/2014/main" id="{9A5825EE-423B-7990-842A-C9AD26BEECCC}"/>
                </a:ext>
              </a:extLst>
            </p:cNvPr>
            <p:cNvSpPr>
              <a:spLocks/>
            </p:cNvSpPr>
            <p:nvPr/>
          </p:nvSpPr>
          <p:spPr bwMode="auto">
            <a:xfrm>
              <a:off x="8741199" y="3555879"/>
              <a:ext cx="149225" cy="241300"/>
            </a:xfrm>
            <a:custGeom>
              <a:avLst/>
              <a:gdLst>
                <a:gd name="T0" fmla="*/ 94 w 94"/>
                <a:gd name="T1" fmla="*/ 140 h 152"/>
                <a:gd name="T2" fmla="*/ 91 w 94"/>
                <a:gd name="T3" fmla="*/ 130 h 152"/>
                <a:gd name="T4" fmla="*/ 87 w 94"/>
                <a:gd name="T5" fmla="*/ 113 h 152"/>
                <a:gd name="T6" fmla="*/ 77 w 94"/>
                <a:gd name="T7" fmla="*/ 104 h 152"/>
                <a:gd name="T8" fmla="*/ 60 w 94"/>
                <a:gd name="T9" fmla="*/ 94 h 152"/>
                <a:gd name="T10" fmla="*/ 55 w 94"/>
                <a:gd name="T11" fmla="*/ 87 h 152"/>
                <a:gd name="T12" fmla="*/ 53 w 94"/>
                <a:gd name="T13" fmla="*/ 80 h 152"/>
                <a:gd name="T14" fmla="*/ 41 w 94"/>
                <a:gd name="T15" fmla="*/ 60 h 152"/>
                <a:gd name="T16" fmla="*/ 36 w 94"/>
                <a:gd name="T17" fmla="*/ 51 h 152"/>
                <a:gd name="T18" fmla="*/ 26 w 94"/>
                <a:gd name="T19" fmla="*/ 41 h 152"/>
                <a:gd name="T20" fmla="*/ 24 w 94"/>
                <a:gd name="T21" fmla="*/ 34 h 152"/>
                <a:gd name="T22" fmla="*/ 22 w 94"/>
                <a:gd name="T23" fmla="*/ 27 h 152"/>
                <a:gd name="T24" fmla="*/ 24 w 94"/>
                <a:gd name="T25" fmla="*/ 27 h 152"/>
                <a:gd name="T26" fmla="*/ 24 w 94"/>
                <a:gd name="T27" fmla="*/ 22 h 152"/>
                <a:gd name="T28" fmla="*/ 29 w 94"/>
                <a:gd name="T29" fmla="*/ 3 h 152"/>
                <a:gd name="T30" fmla="*/ 22 w 94"/>
                <a:gd name="T31" fmla="*/ 0 h 152"/>
                <a:gd name="T32" fmla="*/ 12 w 94"/>
                <a:gd name="T33" fmla="*/ 3 h 152"/>
                <a:gd name="T34" fmla="*/ 5 w 94"/>
                <a:gd name="T35" fmla="*/ 10 h 152"/>
                <a:gd name="T36" fmla="*/ 5 w 94"/>
                <a:gd name="T37" fmla="*/ 17 h 152"/>
                <a:gd name="T38" fmla="*/ 0 w 94"/>
                <a:gd name="T39" fmla="*/ 17 h 152"/>
                <a:gd name="T40" fmla="*/ 0 w 94"/>
                <a:gd name="T41" fmla="*/ 20 h 152"/>
                <a:gd name="T42" fmla="*/ 41 w 94"/>
                <a:gd name="T43" fmla="*/ 152 h 152"/>
                <a:gd name="T44" fmla="*/ 94 w 94"/>
                <a:gd name="T45" fmla="*/ 14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52">
                  <a:moveTo>
                    <a:pt x="94" y="140"/>
                  </a:moveTo>
                  <a:lnTo>
                    <a:pt x="91" y="130"/>
                  </a:lnTo>
                  <a:lnTo>
                    <a:pt x="87" y="113"/>
                  </a:lnTo>
                  <a:lnTo>
                    <a:pt x="77" y="104"/>
                  </a:lnTo>
                  <a:lnTo>
                    <a:pt x="60" y="94"/>
                  </a:lnTo>
                  <a:lnTo>
                    <a:pt x="55" y="87"/>
                  </a:lnTo>
                  <a:lnTo>
                    <a:pt x="53" y="80"/>
                  </a:lnTo>
                  <a:lnTo>
                    <a:pt x="41" y="60"/>
                  </a:lnTo>
                  <a:lnTo>
                    <a:pt x="36" y="51"/>
                  </a:lnTo>
                  <a:lnTo>
                    <a:pt x="26" y="41"/>
                  </a:lnTo>
                  <a:lnTo>
                    <a:pt x="24" y="34"/>
                  </a:lnTo>
                  <a:lnTo>
                    <a:pt x="22" y="27"/>
                  </a:lnTo>
                  <a:lnTo>
                    <a:pt x="24" y="27"/>
                  </a:lnTo>
                  <a:lnTo>
                    <a:pt x="24" y="22"/>
                  </a:lnTo>
                  <a:lnTo>
                    <a:pt x="29" y="3"/>
                  </a:lnTo>
                  <a:lnTo>
                    <a:pt x="22" y="0"/>
                  </a:lnTo>
                  <a:lnTo>
                    <a:pt x="12" y="3"/>
                  </a:lnTo>
                  <a:lnTo>
                    <a:pt x="5" y="10"/>
                  </a:lnTo>
                  <a:lnTo>
                    <a:pt x="5" y="17"/>
                  </a:lnTo>
                  <a:lnTo>
                    <a:pt x="0" y="17"/>
                  </a:lnTo>
                  <a:lnTo>
                    <a:pt x="0" y="20"/>
                  </a:lnTo>
                  <a:lnTo>
                    <a:pt x="41" y="152"/>
                  </a:lnTo>
                  <a:lnTo>
                    <a:pt x="94" y="140"/>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sp>
          <p:nvSpPr>
            <p:cNvPr id="52" name="Freeform 57">
              <a:extLst>
                <a:ext uri="{FF2B5EF4-FFF2-40B4-BE49-F238E27FC236}">
                  <a16:creationId xmlns:a16="http://schemas.microsoft.com/office/drawing/2014/main" id="{B878BFD8-0368-CE87-842A-2502E4E99826}"/>
                </a:ext>
              </a:extLst>
            </p:cNvPr>
            <p:cNvSpPr>
              <a:spLocks/>
            </p:cNvSpPr>
            <p:nvPr/>
          </p:nvSpPr>
          <p:spPr bwMode="auto">
            <a:xfrm>
              <a:off x="8591974" y="3743204"/>
              <a:ext cx="46038" cy="53975"/>
            </a:xfrm>
            <a:custGeom>
              <a:avLst/>
              <a:gdLst>
                <a:gd name="T0" fmla="*/ 0 w 29"/>
                <a:gd name="T1" fmla="*/ 12 h 34"/>
                <a:gd name="T2" fmla="*/ 15 w 29"/>
                <a:gd name="T3" fmla="*/ 0 h 34"/>
                <a:gd name="T4" fmla="*/ 29 w 29"/>
                <a:gd name="T5" fmla="*/ 22 h 34"/>
                <a:gd name="T6" fmla="*/ 12 w 29"/>
                <a:gd name="T7" fmla="*/ 34 h 34"/>
                <a:gd name="T8" fmla="*/ 0 w 29"/>
                <a:gd name="T9" fmla="*/ 12 h 34"/>
              </a:gdLst>
              <a:ahLst/>
              <a:cxnLst>
                <a:cxn ang="0">
                  <a:pos x="T0" y="T1"/>
                </a:cxn>
                <a:cxn ang="0">
                  <a:pos x="T2" y="T3"/>
                </a:cxn>
                <a:cxn ang="0">
                  <a:pos x="T4" y="T5"/>
                </a:cxn>
                <a:cxn ang="0">
                  <a:pos x="T6" y="T7"/>
                </a:cxn>
                <a:cxn ang="0">
                  <a:pos x="T8" y="T9"/>
                </a:cxn>
              </a:cxnLst>
              <a:rect l="0" t="0" r="r" b="b"/>
              <a:pathLst>
                <a:path w="29" h="34">
                  <a:moveTo>
                    <a:pt x="0" y="12"/>
                  </a:moveTo>
                  <a:lnTo>
                    <a:pt x="15" y="0"/>
                  </a:lnTo>
                  <a:lnTo>
                    <a:pt x="29" y="22"/>
                  </a:lnTo>
                  <a:lnTo>
                    <a:pt x="12" y="34"/>
                  </a:lnTo>
                  <a:lnTo>
                    <a:pt x="0" y="12"/>
                  </a:lnTo>
                  <a:close/>
                </a:path>
              </a:pathLst>
            </a:custGeom>
            <a:grpFill/>
            <a:ln>
              <a:noFill/>
            </a:ln>
          </p:spPr>
          <p:txBody>
            <a:bodyPr/>
            <a:lstStyle/>
            <a:p>
              <a:pPr defTabSz="914330" eaLnBrk="1" fontAlgn="auto" hangingPunct="1">
                <a:spcBef>
                  <a:spcPts val="0"/>
                </a:spcBef>
                <a:spcAft>
                  <a:spcPts val="0"/>
                </a:spcAft>
                <a:defRPr/>
              </a:pPr>
              <a:endParaRPr lang="en-US">
                <a:latin typeface="+mn-lt"/>
              </a:endParaRPr>
            </a:p>
          </p:txBody>
        </p:sp>
      </p:grpSp>
      <p:grpSp>
        <p:nvGrpSpPr>
          <p:cNvPr id="121860" name="Group 55">
            <a:extLst>
              <a:ext uri="{FF2B5EF4-FFF2-40B4-BE49-F238E27FC236}">
                <a16:creationId xmlns:a16="http://schemas.microsoft.com/office/drawing/2014/main" id="{223AD2CE-A25E-FA2D-EC1C-53F8BF541A1F}"/>
              </a:ext>
            </a:extLst>
          </p:cNvPr>
          <p:cNvGrpSpPr>
            <a:grpSpLocks/>
          </p:cNvGrpSpPr>
          <p:nvPr/>
        </p:nvGrpSpPr>
        <p:grpSpPr bwMode="auto">
          <a:xfrm>
            <a:off x="5930900" y="3575050"/>
            <a:ext cx="1016000" cy="1423988"/>
            <a:chOff x="5992648" y="1603744"/>
            <a:chExt cx="1014770" cy="1424070"/>
          </a:xfrm>
        </p:grpSpPr>
        <p:sp>
          <p:nvSpPr>
            <p:cNvPr id="57" name="Oval 56">
              <a:extLst>
                <a:ext uri="{FF2B5EF4-FFF2-40B4-BE49-F238E27FC236}">
                  <a16:creationId xmlns:a16="http://schemas.microsoft.com/office/drawing/2014/main" id="{FBE0AF38-A4B9-C295-A3AF-72AFAB660E8B}"/>
                </a:ext>
              </a:extLst>
            </p:cNvPr>
            <p:cNvSpPr/>
            <p:nvPr/>
          </p:nvSpPr>
          <p:spPr>
            <a:xfrm>
              <a:off x="6056071" y="1654547"/>
              <a:ext cx="913293" cy="9128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r>
                <a:rPr lang="en-US" sz="1600" b="1" dirty="0">
                  <a:solidFill>
                    <a:srgbClr val="FFFFFF"/>
                  </a:solidFill>
                  <a:ea typeface="Open Sans ExtraBold" charset="0"/>
                  <a:cs typeface="Open Sans ExtraBold" charset="0"/>
                </a:rPr>
                <a:t>30B</a:t>
              </a:r>
            </a:p>
          </p:txBody>
        </p:sp>
        <p:sp>
          <p:nvSpPr>
            <p:cNvPr id="58" name="Arc 57">
              <a:extLst>
                <a:ext uri="{FF2B5EF4-FFF2-40B4-BE49-F238E27FC236}">
                  <a16:creationId xmlns:a16="http://schemas.microsoft.com/office/drawing/2014/main" id="{C3061015-EE4F-924C-31DC-C98E8E028650}"/>
                </a:ext>
              </a:extLst>
            </p:cNvPr>
            <p:cNvSpPr/>
            <p:nvPr/>
          </p:nvSpPr>
          <p:spPr>
            <a:xfrm>
              <a:off x="5992648" y="1603744"/>
              <a:ext cx="1014770" cy="1014471"/>
            </a:xfrm>
            <a:prstGeom prst="arc">
              <a:avLst>
                <a:gd name="adj1" fmla="val 16200000"/>
                <a:gd name="adj2" fmla="val 5361434"/>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anchor="ctr"/>
            <a:lstStyle/>
            <a:p>
              <a:pPr algn="ctr" defTabSz="914330" eaLnBrk="1" fontAlgn="auto" hangingPunct="1">
                <a:spcBef>
                  <a:spcPts val="0"/>
                </a:spcBef>
                <a:spcAft>
                  <a:spcPts val="0"/>
                </a:spcAft>
                <a:defRPr/>
              </a:pPr>
              <a:endParaRPr lang="en-US" sz="1600"/>
            </a:p>
          </p:txBody>
        </p:sp>
        <p:sp>
          <p:nvSpPr>
            <p:cNvPr id="121875" name="TextBox 58">
              <a:extLst>
                <a:ext uri="{FF2B5EF4-FFF2-40B4-BE49-F238E27FC236}">
                  <a16:creationId xmlns:a16="http://schemas.microsoft.com/office/drawing/2014/main" id="{F6D27715-5D6A-D803-8B35-FA6F3319BCDA}"/>
                </a:ext>
              </a:extLst>
            </p:cNvPr>
            <p:cNvSpPr txBox="1">
              <a:spLocks noChangeArrowheads="1"/>
            </p:cNvSpPr>
            <p:nvPr/>
          </p:nvSpPr>
          <p:spPr bwMode="auto">
            <a:xfrm>
              <a:off x="6072610" y="2720037"/>
              <a:ext cx="8548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New York</a:t>
              </a:r>
            </a:p>
          </p:txBody>
        </p:sp>
      </p:grpSp>
      <p:grpSp>
        <p:nvGrpSpPr>
          <p:cNvPr id="121861" name="Group 59">
            <a:extLst>
              <a:ext uri="{FF2B5EF4-FFF2-40B4-BE49-F238E27FC236}">
                <a16:creationId xmlns:a16="http://schemas.microsoft.com/office/drawing/2014/main" id="{8B4D228B-8DDF-73D7-9952-B68C62480F37}"/>
              </a:ext>
            </a:extLst>
          </p:cNvPr>
          <p:cNvGrpSpPr>
            <a:grpSpLocks/>
          </p:cNvGrpSpPr>
          <p:nvPr/>
        </p:nvGrpSpPr>
        <p:grpSpPr bwMode="auto">
          <a:xfrm>
            <a:off x="8064500" y="2405063"/>
            <a:ext cx="1014413" cy="1423987"/>
            <a:chOff x="5992648" y="1603744"/>
            <a:chExt cx="1014770" cy="1424070"/>
          </a:xfrm>
        </p:grpSpPr>
        <p:sp>
          <p:nvSpPr>
            <p:cNvPr id="61" name="Oval 60">
              <a:extLst>
                <a:ext uri="{FF2B5EF4-FFF2-40B4-BE49-F238E27FC236}">
                  <a16:creationId xmlns:a16="http://schemas.microsoft.com/office/drawing/2014/main" id="{8E395428-526A-4C66-60D5-9EC10A8E6FAC}"/>
                </a:ext>
              </a:extLst>
            </p:cNvPr>
            <p:cNvSpPr/>
            <p:nvPr/>
          </p:nvSpPr>
          <p:spPr>
            <a:xfrm>
              <a:off x="6045054" y="1654547"/>
              <a:ext cx="913133" cy="9128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r>
                <a:rPr lang="en-US" sz="1600" b="1" dirty="0">
                  <a:solidFill>
                    <a:srgbClr val="FFFFFF"/>
                  </a:solidFill>
                  <a:ea typeface="Open Sans ExtraBold" charset="0"/>
                  <a:cs typeface="Open Sans ExtraBold" charset="0"/>
                </a:rPr>
                <a:t>300B</a:t>
              </a:r>
            </a:p>
          </p:txBody>
        </p:sp>
        <p:sp>
          <p:nvSpPr>
            <p:cNvPr id="62" name="Arc 61">
              <a:extLst>
                <a:ext uri="{FF2B5EF4-FFF2-40B4-BE49-F238E27FC236}">
                  <a16:creationId xmlns:a16="http://schemas.microsoft.com/office/drawing/2014/main" id="{C9AFF5AA-8856-B191-0AE0-43D7EB61CE56}"/>
                </a:ext>
              </a:extLst>
            </p:cNvPr>
            <p:cNvSpPr/>
            <p:nvPr/>
          </p:nvSpPr>
          <p:spPr>
            <a:xfrm>
              <a:off x="5992648" y="1603744"/>
              <a:ext cx="1014770" cy="1014471"/>
            </a:xfrm>
            <a:prstGeom prst="arc">
              <a:avLst>
                <a:gd name="adj1" fmla="val 16200000"/>
                <a:gd name="adj2" fmla="val 14357667"/>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anchor="ctr"/>
            <a:lstStyle/>
            <a:p>
              <a:pPr algn="ctr" defTabSz="914330" eaLnBrk="1" fontAlgn="auto" hangingPunct="1">
                <a:spcBef>
                  <a:spcPts val="0"/>
                </a:spcBef>
                <a:spcAft>
                  <a:spcPts val="0"/>
                </a:spcAft>
                <a:defRPr/>
              </a:pPr>
              <a:endParaRPr lang="en-US" sz="1600"/>
            </a:p>
          </p:txBody>
        </p:sp>
        <p:sp>
          <p:nvSpPr>
            <p:cNvPr id="121872" name="TextBox 62">
              <a:extLst>
                <a:ext uri="{FF2B5EF4-FFF2-40B4-BE49-F238E27FC236}">
                  <a16:creationId xmlns:a16="http://schemas.microsoft.com/office/drawing/2014/main" id="{1C499A89-DC85-40AD-F403-F263C9EA472B}"/>
                </a:ext>
              </a:extLst>
            </p:cNvPr>
            <p:cNvSpPr txBox="1">
              <a:spLocks noChangeArrowheads="1"/>
            </p:cNvSpPr>
            <p:nvPr/>
          </p:nvSpPr>
          <p:spPr bwMode="auto">
            <a:xfrm>
              <a:off x="6072611" y="2720037"/>
              <a:ext cx="8548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New York</a:t>
              </a:r>
            </a:p>
          </p:txBody>
        </p:sp>
      </p:grpSp>
      <p:grpSp>
        <p:nvGrpSpPr>
          <p:cNvPr id="121862" name="Group 63">
            <a:extLst>
              <a:ext uri="{FF2B5EF4-FFF2-40B4-BE49-F238E27FC236}">
                <a16:creationId xmlns:a16="http://schemas.microsoft.com/office/drawing/2014/main" id="{A01239CA-1AD0-6707-F592-9247E19DDF26}"/>
              </a:ext>
            </a:extLst>
          </p:cNvPr>
          <p:cNvGrpSpPr>
            <a:grpSpLocks/>
          </p:cNvGrpSpPr>
          <p:nvPr/>
        </p:nvGrpSpPr>
        <p:grpSpPr bwMode="auto">
          <a:xfrm>
            <a:off x="10556875" y="3379788"/>
            <a:ext cx="1014413" cy="1423987"/>
            <a:chOff x="5992648" y="1603744"/>
            <a:chExt cx="1014770" cy="1424070"/>
          </a:xfrm>
        </p:grpSpPr>
        <p:sp>
          <p:nvSpPr>
            <p:cNvPr id="65" name="Oval 64">
              <a:extLst>
                <a:ext uri="{FF2B5EF4-FFF2-40B4-BE49-F238E27FC236}">
                  <a16:creationId xmlns:a16="http://schemas.microsoft.com/office/drawing/2014/main" id="{B2F73B19-66E0-C260-BF17-FCAE683922A8}"/>
                </a:ext>
              </a:extLst>
            </p:cNvPr>
            <p:cNvSpPr/>
            <p:nvPr/>
          </p:nvSpPr>
          <p:spPr>
            <a:xfrm>
              <a:off x="6045054" y="1665660"/>
              <a:ext cx="913133" cy="9128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r>
                <a:rPr lang="en-US" sz="1600" b="1" dirty="0">
                  <a:solidFill>
                    <a:srgbClr val="FFFFFF"/>
                  </a:solidFill>
                  <a:ea typeface="Open Sans ExtraBold" charset="0"/>
                  <a:cs typeface="Open Sans ExtraBold" charset="0"/>
                </a:rPr>
                <a:t>50B</a:t>
              </a:r>
            </a:p>
          </p:txBody>
        </p:sp>
        <p:sp>
          <p:nvSpPr>
            <p:cNvPr id="66" name="Arc 65">
              <a:extLst>
                <a:ext uri="{FF2B5EF4-FFF2-40B4-BE49-F238E27FC236}">
                  <a16:creationId xmlns:a16="http://schemas.microsoft.com/office/drawing/2014/main" id="{243E12B5-FA6E-075E-DF65-536445EDBD55}"/>
                </a:ext>
              </a:extLst>
            </p:cNvPr>
            <p:cNvSpPr/>
            <p:nvPr/>
          </p:nvSpPr>
          <p:spPr>
            <a:xfrm>
              <a:off x="5992648" y="1603744"/>
              <a:ext cx="1014770" cy="1014471"/>
            </a:xfrm>
            <a:prstGeom prst="arc">
              <a:avLst>
                <a:gd name="adj1" fmla="val 16200000"/>
                <a:gd name="adj2" fmla="val 9036583"/>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anchor="ctr"/>
            <a:lstStyle/>
            <a:p>
              <a:pPr algn="ctr" defTabSz="914330" eaLnBrk="1" fontAlgn="auto" hangingPunct="1">
                <a:spcBef>
                  <a:spcPts val="0"/>
                </a:spcBef>
                <a:spcAft>
                  <a:spcPts val="0"/>
                </a:spcAft>
                <a:defRPr/>
              </a:pPr>
              <a:endParaRPr lang="en-US" sz="1600"/>
            </a:p>
          </p:txBody>
        </p:sp>
        <p:sp>
          <p:nvSpPr>
            <p:cNvPr id="121869" name="TextBox 66">
              <a:extLst>
                <a:ext uri="{FF2B5EF4-FFF2-40B4-BE49-F238E27FC236}">
                  <a16:creationId xmlns:a16="http://schemas.microsoft.com/office/drawing/2014/main" id="{C96D46B8-0DB0-1731-9627-7A6B907B519D}"/>
                </a:ext>
              </a:extLst>
            </p:cNvPr>
            <p:cNvSpPr txBox="1">
              <a:spLocks noChangeArrowheads="1"/>
            </p:cNvSpPr>
            <p:nvPr/>
          </p:nvSpPr>
          <p:spPr bwMode="auto">
            <a:xfrm>
              <a:off x="6072610" y="2720037"/>
              <a:ext cx="8548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RO" sz="1400" b="1">
                  <a:ea typeface="Open Sans ExtraBold" panose="020B0606030504020204" pitchFamily="34" charset="0"/>
                  <a:cs typeface="Open Sans ExtraBold" panose="020B0606030504020204" pitchFamily="34" charset="0"/>
                </a:rPr>
                <a:t>New York</a:t>
              </a:r>
            </a:p>
          </p:txBody>
        </p:sp>
      </p:grpSp>
      <p:sp>
        <p:nvSpPr>
          <p:cNvPr id="70" name="TextBox 69">
            <a:extLst>
              <a:ext uri="{FF2B5EF4-FFF2-40B4-BE49-F238E27FC236}">
                <a16:creationId xmlns:a16="http://schemas.microsoft.com/office/drawing/2014/main" id="{64CDFB6D-5BE8-A969-4D82-57DE95879D88}"/>
              </a:ext>
            </a:extLst>
          </p:cNvPr>
          <p:cNvSpPr txBox="1"/>
          <p:nvPr/>
        </p:nvSpPr>
        <p:spPr>
          <a:xfrm>
            <a:off x="2186451" y="4679365"/>
            <a:ext cx="734753" cy="276999"/>
          </a:xfrm>
          <a:prstGeom prst="rect">
            <a:avLst/>
          </a:prstGeom>
          <a:noFill/>
        </p:spPr>
        <p:txBody>
          <a:bodyPr wrap="none" lIns="0" rIns="0">
            <a:spAutoFit/>
          </a:bodyPr>
          <a:lstStyle/>
          <a:p>
            <a:pPr defTabSz="914330" eaLnBrk="1" fontAlgn="auto" hangingPunct="1">
              <a:spcBef>
                <a:spcPts val="0"/>
              </a:spcBef>
              <a:spcAft>
                <a:spcPts val="0"/>
              </a:spcAft>
              <a:defRPr/>
            </a:pPr>
            <a:r>
              <a:rPr lang="en-US" sz="1200" b="1" dirty="0">
                <a:solidFill>
                  <a:schemeClr val="tx1">
                    <a:alpha val="60000"/>
                  </a:schemeClr>
                </a:solidFill>
                <a:latin typeface="Open Sans ExtraBold" charset="0"/>
                <a:ea typeface="Open Sans ExtraBold" charset="0"/>
                <a:cs typeface="Open Sans ExtraBold" charset="0"/>
              </a:rPr>
              <a:t>New York</a:t>
            </a:r>
          </a:p>
        </p:txBody>
      </p:sp>
      <p:sp>
        <p:nvSpPr>
          <p:cNvPr id="71" name="TextBox 70">
            <a:extLst>
              <a:ext uri="{FF2B5EF4-FFF2-40B4-BE49-F238E27FC236}">
                <a16:creationId xmlns:a16="http://schemas.microsoft.com/office/drawing/2014/main" id="{B5E012F4-2443-F69B-3A69-2C593AC105C4}"/>
              </a:ext>
            </a:extLst>
          </p:cNvPr>
          <p:cNvSpPr txBox="1"/>
          <p:nvPr/>
        </p:nvSpPr>
        <p:spPr>
          <a:xfrm>
            <a:off x="1987391" y="5062085"/>
            <a:ext cx="2677473" cy="461665"/>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a:t>
            </a:r>
          </a:p>
        </p:txBody>
      </p:sp>
      <p:sp>
        <p:nvSpPr>
          <p:cNvPr id="121865" name="TextBox 71">
            <a:extLst>
              <a:ext uri="{FF2B5EF4-FFF2-40B4-BE49-F238E27FC236}">
                <a16:creationId xmlns:a16="http://schemas.microsoft.com/office/drawing/2014/main" id="{C7AC0CA6-C2B0-B9DE-2F20-D48FCF8C1B3F}"/>
              </a:ext>
            </a:extLst>
          </p:cNvPr>
          <p:cNvSpPr txBox="1">
            <a:spLocks noChangeArrowheads="1"/>
          </p:cNvSpPr>
          <p:nvPr/>
        </p:nvSpPr>
        <p:spPr bwMode="auto">
          <a:xfrm>
            <a:off x="1979613" y="4271963"/>
            <a:ext cx="903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2400">
                <a:ea typeface="Open Sans" panose="020B0606030504020204" pitchFamily="34" charset="0"/>
                <a:cs typeface="Open Sans" panose="020B0606030504020204" pitchFamily="34" charset="0"/>
              </a:rPr>
              <a:t>$500B</a:t>
            </a:r>
          </a:p>
        </p:txBody>
      </p:sp>
      <p:sp>
        <p:nvSpPr>
          <p:cNvPr id="73" name="Oval 72">
            <a:extLst>
              <a:ext uri="{FF2B5EF4-FFF2-40B4-BE49-F238E27FC236}">
                <a16:creationId xmlns:a16="http://schemas.microsoft.com/office/drawing/2014/main" id="{74F0C62D-294C-3546-EC46-894D8EAD117B}"/>
              </a:ext>
            </a:extLst>
          </p:cNvPr>
          <p:cNvSpPr/>
          <p:nvPr/>
        </p:nvSpPr>
        <p:spPr>
          <a:xfrm>
            <a:off x="1993900" y="4746625"/>
            <a:ext cx="130175" cy="130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 name="Table 118">
            <a:extLst>
              <a:ext uri="{FF2B5EF4-FFF2-40B4-BE49-F238E27FC236}">
                <a16:creationId xmlns:a16="http://schemas.microsoft.com/office/drawing/2014/main" id="{C28E2744-2931-D123-07BE-7914D9F7B096}"/>
              </a:ext>
            </a:extLst>
          </p:cNvPr>
          <p:cNvGraphicFramePr>
            <a:graphicFrameLocks noGrp="1"/>
          </p:cNvGraphicFramePr>
          <p:nvPr/>
        </p:nvGraphicFramePr>
        <p:xfrm>
          <a:off x="2019300" y="3881438"/>
          <a:ext cx="3938588" cy="1854200"/>
        </p:xfrm>
        <a:graphic>
          <a:graphicData uri="http://schemas.openxmlformats.org/drawingml/2006/table">
            <a:tbl>
              <a:tblPr firstRow="1" bandRow="1">
                <a:tableStyleId>{2D5ABB26-0587-4C30-8999-92F81FD0307C}</a:tableStyleId>
              </a:tblPr>
              <a:tblGrid>
                <a:gridCol w="1969294">
                  <a:extLst>
                    <a:ext uri="{9D8B030D-6E8A-4147-A177-3AD203B41FA5}">
                      <a16:colId xmlns:a16="http://schemas.microsoft.com/office/drawing/2014/main" val="20000"/>
                    </a:ext>
                  </a:extLst>
                </a:gridCol>
                <a:gridCol w="1969294">
                  <a:extLst>
                    <a:ext uri="{9D8B030D-6E8A-4147-A177-3AD203B41FA5}">
                      <a16:colId xmlns:a16="http://schemas.microsoft.com/office/drawing/2014/main" val="20001"/>
                    </a:ext>
                  </a:extLst>
                </a:gridCol>
              </a:tblGrid>
              <a:tr h="370840">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Open Sans" charset="0"/>
                          <a:ea typeface="Open Sans" charset="0"/>
                          <a:cs typeface="Open Sans" charset="0"/>
                        </a:rPr>
                        <a:t>China</a:t>
                      </a:r>
                    </a:p>
                  </a:txBody>
                  <a:tcPr marL="360059" marR="91455" anchor="ct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charset="0"/>
                          <a:ea typeface="Open Sans" charset="0"/>
                          <a:cs typeface="Open Sans" charset="0"/>
                        </a:rPr>
                        <a:t>$2300B</a:t>
                      </a:r>
                    </a:p>
                  </a:txBody>
                  <a:tcPr marL="91455" marR="91455" anchor="ct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Open Sans" charset="0"/>
                          <a:ea typeface="Open Sans" charset="0"/>
                          <a:cs typeface="Open Sans" charset="0"/>
                        </a:rPr>
                        <a:t>Japan</a:t>
                      </a:r>
                    </a:p>
                  </a:txBody>
                  <a:tcPr marL="360059" marR="91455"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charset="0"/>
                          <a:ea typeface="Open Sans" charset="0"/>
                          <a:cs typeface="Open Sans" charset="0"/>
                        </a:rPr>
                        <a:t>$400B</a:t>
                      </a:r>
                    </a:p>
                  </a:txBody>
                  <a:tcPr marL="91455" marR="91455"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Open Sans" charset="0"/>
                          <a:ea typeface="Open Sans" charset="0"/>
                          <a:cs typeface="Open Sans" charset="0"/>
                        </a:rPr>
                        <a:t>India</a:t>
                      </a:r>
                    </a:p>
                  </a:txBody>
                  <a:tcPr marL="360059" marR="91455"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charset="0"/>
                          <a:ea typeface="Open Sans" charset="0"/>
                          <a:cs typeface="Open Sans" charset="0"/>
                        </a:rPr>
                        <a:t>$50B</a:t>
                      </a:r>
                    </a:p>
                  </a:txBody>
                  <a:tcPr marL="91455" marR="91455"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Open Sans" charset="0"/>
                          <a:ea typeface="Open Sans" charset="0"/>
                          <a:cs typeface="Open Sans" charset="0"/>
                        </a:rPr>
                        <a:t>Saudi</a:t>
                      </a:r>
                      <a:r>
                        <a:rPr lang="en-US" sz="1200" b="0" i="0" baseline="0" dirty="0">
                          <a:solidFill>
                            <a:schemeClr val="tx1"/>
                          </a:solidFill>
                          <a:latin typeface="Open Sans" charset="0"/>
                          <a:ea typeface="Open Sans" charset="0"/>
                          <a:cs typeface="Open Sans" charset="0"/>
                        </a:rPr>
                        <a:t> Arabia</a:t>
                      </a:r>
                      <a:endParaRPr lang="en-US" sz="1200" b="0" i="0" dirty="0">
                        <a:solidFill>
                          <a:schemeClr val="tx1"/>
                        </a:solidFill>
                        <a:latin typeface="Open Sans" charset="0"/>
                        <a:ea typeface="Open Sans" charset="0"/>
                        <a:cs typeface="Open Sans" charset="0"/>
                      </a:endParaRPr>
                    </a:p>
                  </a:txBody>
                  <a:tcPr marL="360059" marR="91455"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charset="0"/>
                          <a:ea typeface="Open Sans" charset="0"/>
                          <a:cs typeface="Open Sans" charset="0"/>
                        </a:rPr>
                        <a:t>$54B</a:t>
                      </a:r>
                    </a:p>
                  </a:txBody>
                  <a:tcPr marL="91455" marR="91455"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Open Sans" charset="0"/>
                          <a:ea typeface="Open Sans" charset="0"/>
                          <a:cs typeface="Open Sans" charset="0"/>
                        </a:rPr>
                        <a:t>Russia</a:t>
                      </a:r>
                    </a:p>
                  </a:txBody>
                  <a:tcPr marL="360059" marR="91455"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charset="0"/>
                          <a:ea typeface="Open Sans" charset="0"/>
                          <a:cs typeface="Open Sans" charset="0"/>
                        </a:rPr>
                        <a:t>$28B</a:t>
                      </a:r>
                    </a:p>
                  </a:txBody>
                  <a:tcPr marL="91455" marR="91455"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122897" name="Freeform 175">
            <a:extLst>
              <a:ext uri="{FF2B5EF4-FFF2-40B4-BE49-F238E27FC236}">
                <a16:creationId xmlns:a16="http://schemas.microsoft.com/office/drawing/2014/main" id="{0E9B1A63-BB81-4B78-703E-A866DEEC61E9}"/>
              </a:ext>
            </a:extLst>
          </p:cNvPr>
          <p:cNvSpPr>
            <a:spLocks/>
          </p:cNvSpPr>
          <p:nvPr/>
        </p:nvSpPr>
        <p:spPr bwMode="auto">
          <a:xfrm>
            <a:off x="10058400" y="3616325"/>
            <a:ext cx="196850" cy="344488"/>
          </a:xfrm>
          <a:custGeom>
            <a:avLst/>
            <a:gdLst>
              <a:gd name="T0" fmla="*/ 0 w 124"/>
              <a:gd name="T1" fmla="*/ 302419189 h 217"/>
              <a:gd name="T2" fmla="*/ 25201563 w 124"/>
              <a:gd name="T3" fmla="*/ 269657904 h 217"/>
              <a:gd name="T4" fmla="*/ 37803138 w 124"/>
              <a:gd name="T5" fmla="*/ 244456305 h 217"/>
              <a:gd name="T6" fmla="*/ 63004700 w 124"/>
              <a:gd name="T7" fmla="*/ 219254706 h 217"/>
              <a:gd name="T8" fmla="*/ 80645000 w 124"/>
              <a:gd name="T9" fmla="*/ 176411194 h 217"/>
              <a:gd name="T10" fmla="*/ 80645000 w 124"/>
              <a:gd name="T11" fmla="*/ 143649908 h 217"/>
              <a:gd name="T12" fmla="*/ 105846563 w 124"/>
              <a:gd name="T13" fmla="*/ 151209594 h 217"/>
              <a:gd name="T14" fmla="*/ 126007813 w 124"/>
              <a:gd name="T15" fmla="*/ 163811188 h 217"/>
              <a:gd name="T16" fmla="*/ 151209375 w 124"/>
              <a:gd name="T17" fmla="*/ 163811188 h 217"/>
              <a:gd name="T18" fmla="*/ 194052825 w 124"/>
              <a:gd name="T19" fmla="*/ 163811188 h 217"/>
              <a:gd name="T20" fmla="*/ 206652813 w 124"/>
              <a:gd name="T21" fmla="*/ 138609589 h 217"/>
              <a:gd name="T22" fmla="*/ 173891575 w 124"/>
              <a:gd name="T23" fmla="*/ 113407990 h 217"/>
              <a:gd name="T24" fmla="*/ 199093138 w 124"/>
              <a:gd name="T25" fmla="*/ 108367670 h 217"/>
              <a:gd name="T26" fmla="*/ 224294700 w 124"/>
              <a:gd name="T27" fmla="*/ 70564477 h 217"/>
              <a:gd name="T28" fmla="*/ 249496263 w 124"/>
              <a:gd name="T29" fmla="*/ 50403198 h 217"/>
              <a:gd name="T30" fmla="*/ 249496263 w 124"/>
              <a:gd name="T31" fmla="*/ 32762873 h 217"/>
              <a:gd name="T32" fmla="*/ 249496263 w 124"/>
              <a:gd name="T33" fmla="*/ 0 h 217"/>
              <a:gd name="T34" fmla="*/ 274697825 w 124"/>
              <a:gd name="T35" fmla="*/ 7561273 h 217"/>
              <a:gd name="T36" fmla="*/ 282257500 w 124"/>
              <a:gd name="T37" fmla="*/ 25201599 h 217"/>
              <a:gd name="T38" fmla="*/ 312499375 w 124"/>
              <a:gd name="T39" fmla="*/ 57964472 h 217"/>
              <a:gd name="T40" fmla="*/ 287297813 w 124"/>
              <a:gd name="T41" fmla="*/ 75604797 h 217"/>
              <a:gd name="T42" fmla="*/ 282257500 w 124"/>
              <a:gd name="T43" fmla="*/ 95766076 h 217"/>
              <a:gd name="T44" fmla="*/ 274697825 w 124"/>
              <a:gd name="T45" fmla="*/ 143649908 h 217"/>
              <a:gd name="T46" fmla="*/ 287297813 w 124"/>
              <a:gd name="T47" fmla="*/ 189012787 h 217"/>
              <a:gd name="T48" fmla="*/ 294859075 w 124"/>
              <a:gd name="T49" fmla="*/ 214214386 h 217"/>
              <a:gd name="T50" fmla="*/ 282257500 w 124"/>
              <a:gd name="T51" fmla="*/ 231854712 h 217"/>
              <a:gd name="T52" fmla="*/ 249496263 w 124"/>
              <a:gd name="T53" fmla="*/ 277217590 h 217"/>
              <a:gd name="T54" fmla="*/ 236894688 w 124"/>
              <a:gd name="T55" fmla="*/ 294859503 h 217"/>
              <a:gd name="T56" fmla="*/ 211693125 w 124"/>
              <a:gd name="T57" fmla="*/ 302419189 h 217"/>
              <a:gd name="T58" fmla="*/ 186491563 w 124"/>
              <a:gd name="T59" fmla="*/ 327620788 h 217"/>
              <a:gd name="T60" fmla="*/ 194052825 w 124"/>
              <a:gd name="T61" fmla="*/ 357862707 h 217"/>
              <a:gd name="T62" fmla="*/ 186491563 w 124"/>
              <a:gd name="T63" fmla="*/ 383064306 h 217"/>
              <a:gd name="T64" fmla="*/ 219254388 w 124"/>
              <a:gd name="T65" fmla="*/ 403225585 h 217"/>
              <a:gd name="T66" fmla="*/ 274697825 w 124"/>
              <a:gd name="T67" fmla="*/ 446069097 h 217"/>
              <a:gd name="T68" fmla="*/ 206652813 w 124"/>
              <a:gd name="T69" fmla="*/ 466230377 h 217"/>
              <a:gd name="T70" fmla="*/ 156249688 w 124"/>
              <a:gd name="T71" fmla="*/ 491431976 h 217"/>
              <a:gd name="T72" fmla="*/ 131048125 w 124"/>
              <a:gd name="T73" fmla="*/ 529233581 h 217"/>
              <a:gd name="T74" fmla="*/ 113407825 w 124"/>
              <a:gd name="T75" fmla="*/ 516633575 h 217"/>
              <a:gd name="T76" fmla="*/ 100806250 w 124"/>
              <a:gd name="T77" fmla="*/ 541835174 h 217"/>
              <a:gd name="T78" fmla="*/ 80645000 w 124"/>
              <a:gd name="T79" fmla="*/ 546875494 h 217"/>
              <a:gd name="T80" fmla="*/ 88206263 w 124"/>
              <a:gd name="T81" fmla="*/ 516633575 h 217"/>
              <a:gd name="T82" fmla="*/ 63004700 w 124"/>
              <a:gd name="T83" fmla="*/ 516633575 h 217"/>
              <a:gd name="T84" fmla="*/ 55443438 w 124"/>
              <a:gd name="T85" fmla="*/ 504031982 h 217"/>
              <a:gd name="T86" fmla="*/ 68045013 w 124"/>
              <a:gd name="T87" fmla="*/ 458669103 h 217"/>
              <a:gd name="T88" fmla="*/ 100806250 w 124"/>
              <a:gd name="T89" fmla="*/ 446069097 h 217"/>
              <a:gd name="T90" fmla="*/ 63004700 w 124"/>
              <a:gd name="T91" fmla="*/ 446069097 h 217"/>
              <a:gd name="T92" fmla="*/ 55443438 w 124"/>
              <a:gd name="T93" fmla="*/ 415827179 h 217"/>
              <a:gd name="T94" fmla="*/ 63004700 w 124"/>
              <a:gd name="T95" fmla="*/ 370464300 h 217"/>
              <a:gd name="T96" fmla="*/ 75604688 w 124"/>
              <a:gd name="T97" fmla="*/ 352822387 h 217"/>
              <a:gd name="T98" fmla="*/ 63004700 w 124"/>
              <a:gd name="T99" fmla="*/ 365423980 h 217"/>
              <a:gd name="T100" fmla="*/ 30241875 w 124"/>
              <a:gd name="T101" fmla="*/ 357862707 h 217"/>
              <a:gd name="T102" fmla="*/ 17641888 w 124"/>
              <a:gd name="T103" fmla="*/ 365423980 h 217"/>
              <a:gd name="T104" fmla="*/ 0 w 124"/>
              <a:gd name="T105" fmla="*/ 345262701 h 217"/>
              <a:gd name="T106" fmla="*/ 0 w 124"/>
              <a:gd name="T107" fmla="*/ 340222381 h 2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4" h="217">
                <a:moveTo>
                  <a:pt x="0" y="135"/>
                </a:moveTo>
                <a:lnTo>
                  <a:pt x="0" y="120"/>
                </a:lnTo>
                <a:lnTo>
                  <a:pt x="5" y="115"/>
                </a:lnTo>
                <a:lnTo>
                  <a:pt x="10" y="107"/>
                </a:lnTo>
                <a:lnTo>
                  <a:pt x="10" y="102"/>
                </a:lnTo>
                <a:lnTo>
                  <a:pt x="15" y="97"/>
                </a:lnTo>
                <a:lnTo>
                  <a:pt x="20" y="90"/>
                </a:lnTo>
                <a:lnTo>
                  <a:pt x="25" y="87"/>
                </a:lnTo>
                <a:lnTo>
                  <a:pt x="30" y="75"/>
                </a:lnTo>
                <a:lnTo>
                  <a:pt x="32" y="70"/>
                </a:lnTo>
                <a:lnTo>
                  <a:pt x="32" y="67"/>
                </a:lnTo>
                <a:lnTo>
                  <a:pt x="32" y="57"/>
                </a:lnTo>
                <a:lnTo>
                  <a:pt x="37" y="52"/>
                </a:lnTo>
                <a:lnTo>
                  <a:pt x="42" y="60"/>
                </a:lnTo>
                <a:lnTo>
                  <a:pt x="47" y="62"/>
                </a:lnTo>
                <a:lnTo>
                  <a:pt x="50" y="65"/>
                </a:lnTo>
                <a:lnTo>
                  <a:pt x="55" y="62"/>
                </a:lnTo>
                <a:lnTo>
                  <a:pt x="60" y="65"/>
                </a:lnTo>
                <a:lnTo>
                  <a:pt x="72" y="65"/>
                </a:lnTo>
                <a:lnTo>
                  <a:pt x="77" y="65"/>
                </a:lnTo>
                <a:lnTo>
                  <a:pt x="82" y="57"/>
                </a:lnTo>
                <a:lnTo>
                  <a:pt x="82" y="55"/>
                </a:lnTo>
                <a:lnTo>
                  <a:pt x="74" y="50"/>
                </a:lnTo>
                <a:lnTo>
                  <a:pt x="69" y="45"/>
                </a:lnTo>
                <a:lnTo>
                  <a:pt x="74" y="43"/>
                </a:lnTo>
                <a:lnTo>
                  <a:pt x="79" y="43"/>
                </a:lnTo>
                <a:lnTo>
                  <a:pt x="89" y="33"/>
                </a:lnTo>
                <a:lnTo>
                  <a:pt x="89" y="28"/>
                </a:lnTo>
                <a:lnTo>
                  <a:pt x="94" y="23"/>
                </a:lnTo>
                <a:lnTo>
                  <a:pt x="99" y="20"/>
                </a:lnTo>
                <a:lnTo>
                  <a:pt x="102" y="15"/>
                </a:lnTo>
                <a:lnTo>
                  <a:pt x="99" y="13"/>
                </a:lnTo>
                <a:lnTo>
                  <a:pt x="99" y="8"/>
                </a:lnTo>
                <a:lnTo>
                  <a:pt x="99" y="0"/>
                </a:lnTo>
                <a:lnTo>
                  <a:pt x="104" y="0"/>
                </a:lnTo>
                <a:lnTo>
                  <a:pt x="109" y="3"/>
                </a:lnTo>
                <a:lnTo>
                  <a:pt x="109" y="8"/>
                </a:lnTo>
                <a:lnTo>
                  <a:pt x="112" y="10"/>
                </a:lnTo>
                <a:lnTo>
                  <a:pt x="119" y="13"/>
                </a:lnTo>
                <a:lnTo>
                  <a:pt x="124" y="23"/>
                </a:lnTo>
                <a:lnTo>
                  <a:pt x="124" y="20"/>
                </a:lnTo>
                <a:lnTo>
                  <a:pt x="114" y="30"/>
                </a:lnTo>
                <a:lnTo>
                  <a:pt x="112" y="30"/>
                </a:lnTo>
                <a:lnTo>
                  <a:pt x="112" y="38"/>
                </a:lnTo>
                <a:lnTo>
                  <a:pt x="109" y="50"/>
                </a:lnTo>
                <a:lnTo>
                  <a:pt x="109" y="57"/>
                </a:lnTo>
                <a:lnTo>
                  <a:pt x="114" y="62"/>
                </a:lnTo>
                <a:lnTo>
                  <a:pt x="114" y="75"/>
                </a:lnTo>
                <a:lnTo>
                  <a:pt x="119" y="80"/>
                </a:lnTo>
                <a:lnTo>
                  <a:pt x="117" y="85"/>
                </a:lnTo>
                <a:lnTo>
                  <a:pt x="109" y="90"/>
                </a:lnTo>
                <a:lnTo>
                  <a:pt x="112" y="92"/>
                </a:lnTo>
                <a:lnTo>
                  <a:pt x="97" y="107"/>
                </a:lnTo>
                <a:lnTo>
                  <a:pt x="99" y="110"/>
                </a:lnTo>
                <a:lnTo>
                  <a:pt x="94" y="115"/>
                </a:lnTo>
                <a:lnTo>
                  <a:pt x="94" y="117"/>
                </a:lnTo>
                <a:lnTo>
                  <a:pt x="89" y="117"/>
                </a:lnTo>
                <a:lnTo>
                  <a:pt x="84" y="120"/>
                </a:lnTo>
                <a:lnTo>
                  <a:pt x="82" y="127"/>
                </a:lnTo>
                <a:lnTo>
                  <a:pt x="74" y="130"/>
                </a:lnTo>
                <a:lnTo>
                  <a:pt x="74" y="137"/>
                </a:lnTo>
                <a:lnTo>
                  <a:pt x="77" y="142"/>
                </a:lnTo>
                <a:lnTo>
                  <a:pt x="74" y="147"/>
                </a:lnTo>
                <a:lnTo>
                  <a:pt x="74" y="152"/>
                </a:lnTo>
                <a:lnTo>
                  <a:pt x="84" y="155"/>
                </a:lnTo>
                <a:lnTo>
                  <a:pt x="87" y="160"/>
                </a:lnTo>
                <a:lnTo>
                  <a:pt x="107" y="170"/>
                </a:lnTo>
                <a:lnTo>
                  <a:pt x="109" y="177"/>
                </a:lnTo>
                <a:lnTo>
                  <a:pt x="99" y="182"/>
                </a:lnTo>
                <a:lnTo>
                  <a:pt x="82" y="185"/>
                </a:lnTo>
                <a:lnTo>
                  <a:pt x="72" y="192"/>
                </a:lnTo>
                <a:lnTo>
                  <a:pt x="62" y="195"/>
                </a:lnTo>
                <a:lnTo>
                  <a:pt x="55" y="205"/>
                </a:lnTo>
                <a:lnTo>
                  <a:pt x="52" y="210"/>
                </a:lnTo>
                <a:lnTo>
                  <a:pt x="47" y="202"/>
                </a:lnTo>
                <a:lnTo>
                  <a:pt x="45" y="205"/>
                </a:lnTo>
                <a:lnTo>
                  <a:pt x="45" y="207"/>
                </a:lnTo>
                <a:lnTo>
                  <a:pt x="40" y="215"/>
                </a:lnTo>
                <a:lnTo>
                  <a:pt x="37" y="212"/>
                </a:lnTo>
                <a:lnTo>
                  <a:pt x="32" y="217"/>
                </a:lnTo>
                <a:lnTo>
                  <a:pt x="30" y="212"/>
                </a:lnTo>
                <a:lnTo>
                  <a:pt x="35" y="205"/>
                </a:lnTo>
                <a:lnTo>
                  <a:pt x="30" y="202"/>
                </a:lnTo>
                <a:lnTo>
                  <a:pt x="25" y="205"/>
                </a:lnTo>
                <a:lnTo>
                  <a:pt x="22" y="205"/>
                </a:lnTo>
                <a:lnTo>
                  <a:pt x="22" y="200"/>
                </a:lnTo>
                <a:lnTo>
                  <a:pt x="25" y="190"/>
                </a:lnTo>
                <a:lnTo>
                  <a:pt x="27" y="182"/>
                </a:lnTo>
                <a:lnTo>
                  <a:pt x="35" y="182"/>
                </a:lnTo>
                <a:lnTo>
                  <a:pt x="40" y="177"/>
                </a:lnTo>
                <a:lnTo>
                  <a:pt x="35" y="180"/>
                </a:lnTo>
                <a:lnTo>
                  <a:pt x="25" y="177"/>
                </a:lnTo>
                <a:lnTo>
                  <a:pt x="22" y="177"/>
                </a:lnTo>
                <a:lnTo>
                  <a:pt x="22" y="165"/>
                </a:lnTo>
                <a:lnTo>
                  <a:pt x="30" y="152"/>
                </a:lnTo>
                <a:lnTo>
                  <a:pt x="25" y="147"/>
                </a:lnTo>
                <a:lnTo>
                  <a:pt x="30" y="145"/>
                </a:lnTo>
                <a:lnTo>
                  <a:pt x="30" y="140"/>
                </a:lnTo>
                <a:lnTo>
                  <a:pt x="27" y="142"/>
                </a:lnTo>
                <a:lnTo>
                  <a:pt x="25" y="145"/>
                </a:lnTo>
                <a:lnTo>
                  <a:pt x="15" y="147"/>
                </a:lnTo>
                <a:lnTo>
                  <a:pt x="12" y="142"/>
                </a:lnTo>
                <a:lnTo>
                  <a:pt x="7" y="140"/>
                </a:lnTo>
                <a:lnTo>
                  <a:pt x="7" y="145"/>
                </a:lnTo>
                <a:lnTo>
                  <a:pt x="2" y="147"/>
                </a:lnTo>
                <a:lnTo>
                  <a:pt x="0" y="137"/>
                </a:lnTo>
                <a:lnTo>
                  <a:pt x="0" y="135"/>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898" name="Title 1">
            <a:extLst>
              <a:ext uri="{FF2B5EF4-FFF2-40B4-BE49-F238E27FC236}">
                <a16:creationId xmlns:a16="http://schemas.microsoft.com/office/drawing/2014/main" id="{A9245F60-5D1E-49E8-DA9E-7ADD311203B2}"/>
              </a:ext>
            </a:extLst>
          </p:cNvPr>
          <p:cNvSpPr>
            <a:spLocks noGrp="1" noChangeArrowheads="1"/>
          </p:cNvSpPr>
          <p:nvPr>
            <p:ph type="title"/>
          </p:nvPr>
        </p:nvSpPr>
        <p:spPr bwMode="auto">
          <a:xfrm>
            <a:off x="1955800" y="2287588"/>
            <a:ext cx="3417888" cy="1141412"/>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ASIA</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CHART</a:t>
            </a:r>
          </a:p>
        </p:txBody>
      </p:sp>
      <p:sp>
        <p:nvSpPr>
          <p:cNvPr id="3" name="Slide Number Placeholder 2">
            <a:extLst>
              <a:ext uri="{FF2B5EF4-FFF2-40B4-BE49-F238E27FC236}">
                <a16:creationId xmlns:a16="http://schemas.microsoft.com/office/drawing/2014/main" id="{2403FA67-8058-F072-C3B0-4BB1C76442CD}"/>
              </a:ext>
            </a:extLst>
          </p:cNvPr>
          <p:cNvSpPr>
            <a:spLocks noGrp="1"/>
          </p:cNvSpPr>
          <p:nvPr>
            <p:ph type="sldNum" sz="quarter" idx="4"/>
          </p:nvPr>
        </p:nvSpPr>
        <p:spPr>
          <a:xfrm>
            <a:off x="11679238" y="379413"/>
            <a:ext cx="512762" cy="227012"/>
          </a:xfrm>
        </p:spPr>
        <p:txBody>
          <a:bodyPr rtlCol="0"/>
          <a:lstStyle/>
          <a:p>
            <a:pPr algn="l" defTabSz="914330" eaLnBrk="0" fontAlgn="auto" hangingPunct="0">
              <a:spcBef>
                <a:spcPts val="0"/>
              </a:spcBef>
              <a:spcAft>
                <a:spcPts val="0"/>
              </a:spcAft>
              <a:defRPr/>
            </a:pPr>
            <a:fld id="{82088EF4-8786-CD42-953B-BFD1BFBEFE0A}" type="slidenum">
              <a:rPr lang="en-US" sz="1800">
                <a:solidFill>
                  <a:schemeClr val="tx1">
                    <a:alpha val="40000"/>
                  </a:schemeClr>
                </a:solidFill>
                <a:latin typeface="+mn-lt"/>
              </a:rPr>
              <a:pPr algn="l" defTabSz="914330" eaLnBrk="0" fontAlgn="auto" hangingPunct="0">
                <a:spcBef>
                  <a:spcPts val="0"/>
                </a:spcBef>
                <a:spcAft>
                  <a:spcPts val="0"/>
                </a:spcAft>
                <a:defRPr/>
              </a:pPr>
              <a:t>76</a:t>
            </a:fld>
            <a:endParaRPr lang="en-US" sz="1800" dirty="0">
              <a:solidFill>
                <a:schemeClr val="tx1">
                  <a:alpha val="40000"/>
                </a:schemeClr>
              </a:solidFill>
              <a:latin typeface="+mn-lt"/>
            </a:endParaRPr>
          </a:p>
        </p:txBody>
      </p:sp>
      <p:sp>
        <p:nvSpPr>
          <p:cNvPr id="122900" name="Freeform 146">
            <a:extLst>
              <a:ext uri="{FF2B5EF4-FFF2-40B4-BE49-F238E27FC236}">
                <a16:creationId xmlns:a16="http://schemas.microsoft.com/office/drawing/2014/main" id="{F939E7CE-A7D1-DD84-39D1-D7294C4D86AF}"/>
              </a:ext>
            </a:extLst>
          </p:cNvPr>
          <p:cNvSpPr>
            <a:spLocks/>
          </p:cNvSpPr>
          <p:nvPr/>
        </p:nvSpPr>
        <p:spPr bwMode="auto">
          <a:xfrm>
            <a:off x="6600825" y="4119563"/>
            <a:ext cx="420688" cy="400050"/>
          </a:xfrm>
          <a:custGeom>
            <a:avLst/>
            <a:gdLst>
              <a:gd name="T0" fmla="*/ 95766051 w 265"/>
              <a:gd name="T1" fmla="*/ 403225000 h 252"/>
              <a:gd name="T2" fmla="*/ 546873762 w 265"/>
              <a:gd name="T3" fmla="*/ 622479388 h 252"/>
              <a:gd name="T4" fmla="*/ 630039811 w 265"/>
              <a:gd name="T5" fmla="*/ 559474688 h 252"/>
              <a:gd name="T6" fmla="*/ 660281722 w 265"/>
              <a:gd name="T7" fmla="*/ 541834388 h 252"/>
              <a:gd name="T8" fmla="*/ 655241404 w 265"/>
              <a:gd name="T9" fmla="*/ 534273125 h 252"/>
              <a:gd name="T10" fmla="*/ 635080130 w 265"/>
              <a:gd name="T11" fmla="*/ 529232813 h 252"/>
              <a:gd name="T12" fmla="*/ 617438221 w 265"/>
              <a:gd name="T13" fmla="*/ 478829688 h 252"/>
              <a:gd name="T14" fmla="*/ 592236629 w 265"/>
              <a:gd name="T15" fmla="*/ 458668438 h 252"/>
              <a:gd name="T16" fmla="*/ 609878537 w 265"/>
              <a:gd name="T17" fmla="*/ 428426563 h 252"/>
              <a:gd name="T18" fmla="*/ 579636626 w 265"/>
              <a:gd name="T19" fmla="*/ 390625013 h 252"/>
              <a:gd name="T20" fmla="*/ 559475352 w 265"/>
              <a:gd name="T21" fmla="*/ 357862188 h 252"/>
              <a:gd name="T22" fmla="*/ 504031849 w 265"/>
              <a:gd name="T23" fmla="*/ 332660625 h 252"/>
              <a:gd name="T24" fmla="*/ 483870575 w 265"/>
              <a:gd name="T25" fmla="*/ 340221888 h 252"/>
              <a:gd name="T26" fmla="*/ 471268985 w 265"/>
              <a:gd name="T27" fmla="*/ 320060638 h 252"/>
              <a:gd name="T28" fmla="*/ 478830257 w 265"/>
              <a:gd name="T29" fmla="*/ 302418750 h 252"/>
              <a:gd name="T30" fmla="*/ 458668983 w 265"/>
              <a:gd name="T31" fmla="*/ 277217188 h 252"/>
              <a:gd name="T32" fmla="*/ 433467390 w 265"/>
              <a:gd name="T33" fmla="*/ 264617200 h 252"/>
              <a:gd name="T34" fmla="*/ 428427072 w 265"/>
              <a:gd name="T35" fmla="*/ 257055938 h 252"/>
              <a:gd name="T36" fmla="*/ 428427072 w 265"/>
              <a:gd name="T37" fmla="*/ 239415638 h 252"/>
              <a:gd name="T38" fmla="*/ 433467390 w 265"/>
              <a:gd name="T39" fmla="*/ 206652813 h 252"/>
              <a:gd name="T40" fmla="*/ 441027074 w 265"/>
              <a:gd name="T41" fmla="*/ 181451250 h 252"/>
              <a:gd name="T42" fmla="*/ 458668983 w 265"/>
              <a:gd name="T43" fmla="*/ 176410938 h 252"/>
              <a:gd name="T44" fmla="*/ 453628664 w 265"/>
              <a:gd name="T45" fmla="*/ 151209375 h 252"/>
              <a:gd name="T46" fmla="*/ 458668983 w 265"/>
              <a:gd name="T47" fmla="*/ 131048125 h 252"/>
              <a:gd name="T48" fmla="*/ 478830257 w 265"/>
              <a:gd name="T49" fmla="*/ 126007813 h 252"/>
              <a:gd name="T50" fmla="*/ 466228667 w 265"/>
              <a:gd name="T51" fmla="*/ 113407825 h 252"/>
              <a:gd name="T52" fmla="*/ 441027074 w 265"/>
              <a:gd name="T53" fmla="*/ 113407825 h 252"/>
              <a:gd name="T54" fmla="*/ 403225479 w 265"/>
              <a:gd name="T55" fmla="*/ 100806250 h 252"/>
              <a:gd name="T56" fmla="*/ 390623889 w 265"/>
              <a:gd name="T57" fmla="*/ 75604688 h 252"/>
              <a:gd name="T58" fmla="*/ 370462615 w 265"/>
              <a:gd name="T59" fmla="*/ 63004700 h 252"/>
              <a:gd name="T60" fmla="*/ 365422297 w 265"/>
              <a:gd name="T61" fmla="*/ 37803138 h 252"/>
              <a:gd name="T62" fmla="*/ 345261023 w 265"/>
              <a:gd name="T63" fmla="*/ 20161250 h 252"/>
              <a:gd name="T64" fmla="*/ 327620702 w 265"/>
              <a:gd name="T65" fmla="*/ 25201563 h 252"/>
              <a:gd name="T66" fmla="*/ 322580383 w 265"/>
              <a:gd name="T67" fmla="*/ 7561263 h 252"/>
              <a:gd name="T68" fmla="*/ 289817519 w 265"/>
              <a:gd name="T69" fmla="*/ 7561263 h 252"/>
              <a:gd name="T70" fmla="*/ 239414335 w 265"/>
              <a:gd name="T71" fmla="*/ 0 h 252"/>
              <a:gd name="T72" fmla="*/ 221774014 w 265"/>
              <a:gd name="T73" fmla="*/ 7561263 h 252"/>
              <a:gd name="T74" fmla="*/ 196572421 w 265"/>
              <a:gd name="T75" fmla="*/ 20161250 h 252"/>
              <a:gd name="T76" fmla="*/ 196572421 w 265"/>
              <a:gd name="T77" fmla="*/ 37803138 h 252"/>
              <a:gd name="T78" fmla="*/ 176411147 w 265"/>
              <a:gd name="T79" fmla="*/ 50403125 h 252"/>
              <a:gd name="T80" fmla="*/ 138607965 w 265"/>
              <a:gd name="T81" fmla="*/ 75604688 h 252"/>
              <a:gd name="T82" fmla="*/ 146169236 w 265"/>
              <a:gd name="T83" fmla="*/ 126007813 h 252"/>
              <a:gd name="T84" fmla="*/ 138607965 w 265"/>
              <a:gd name="T85" fmla="*/ 168851263 h 252"/>
              <a:gd name="T86" fmla="*/ 138607965 w 265"/>
              <a:gd name="T87" fmla="*/ 201612500 h 252"/>
              <a:gd name="T88" fmla="*/ 120967644 w 265"/>
              <a:gd name="T89" fmla="*/ 226814063 h 252"/>
              <a:gd name="T90" fmla="*/ 0 w 265"/>
              <a:gd name="T91" fmla="*/ 307459063 h 252"/>
              <a:gd name="T92" fmla="*/ 37801595 w 265"/>
              <a:gd name="T93" fmla="*/ 395665325 h 2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65" h="252">
                <a:moveTo>
                  <a:pt x="15" y="157"/>
                </a:moveTo>
                <a:lnTo>
                  <a:pt x="38" y="160"/>
                </a:lnTo>
                <a:lnTo>
                  <a:pt x="162" y="247"/>
                </a:lnTo>
                <a:lnTo>
                  <a:pt x="217" y="247"/>
                </a:lnTo>
                <a:lnTo>
                  <a:pt x="235" y="252"/>
                </a:lnTo>
                <a:lnTo>
                  <a:pt x="250" y="222"/>
                </a:lnTo>
                <a:lnTo>
                  <a:pt x="265" y="217"/>
                </a:lnTo>
                <a:lnTo>
                  <a:pt x="262" y="215"/>
                </a:lnTo>
                <a:lnTo>
                  <a:pt x="262" y="212"/>
                </a:lnTo>
                <a:lnTo>
                  <a:pt x="260" y="212"/>
                </a:lnTo>
                <a:lnTo>
                  <a:pt x="257" y="212"/>
                </a:lnTo>
                <a:lnTo>
                  <a:pt x="252" y="210"/>
                </a:lnTo>
                <a:lnTo>
                  <a:pt x="247" y="207"/>
                </a:lnTo>
                <a:lnTo>
                  <a:pt x="245" y="190"/>
                </a:lnTo>
                <a:lnTo>
                  <a:pt x="237" y="190"/>
                </a:lnTo>
                <a:lnTo>
                  <a:pt x="235" y="182"/>
                </a:lnTo>
                <a:lnTo>
                  <a:pt x="235" y="175"/>
                </a:lnTo>
                <a:lnTo>
                  <a:pt x="242" y="170"/>
                </a:lnTo>
                <a:lnTo>
                  <a:pt x="235" y="157"/>
                </a:lnTo>
                <a:lnTo>
                  <a:pt x="230" y="155"/>
                </a:lnTo>
                <a:lnTo>
                  <a:pt x="225" y="145"/>
                </a:lnTo>
                <a:lnTo>
                  <a:pt x="222" y="142"/>
                </a:lnTo>
                <a:lnTo>
                  <a:pt x="220" y="145"/>
                </a:lnTo>
                <a:lnTo>
                  <a:pt x="200" y="132"/>
                </a:lnTo>
                <a:lnTo>
                  <a:pt x="195" y="132"/>
                </a:lnTo>
                <a:lnTo>
                  <a:pt x="192" y="135"/>
                </a:lnTo>
                <a:lnTo>
                  <a:pt x="187" y="130"/>
                </a:lnTo>
                <a:lnTo>
                  <a:pt x="187" y="127"/>
                </a:lnTo>
                <a:lnTo>
                  <a:pt x="187" y="125"/>
                </a:lnTo>
                <a:lnTo>
                  <a:pt x="190" y="120"/>
                </a:lnTo>
                <a:lnTo>
                  <a:pt x="182" y="115"/>
                </a:lnTo>
                <a:lnTo>
                  <a:pt x="182" y="110"/>
                </a:lnTo>
                <a:lnTo>
                  <a:pt x="177" y="110"/>
                </a:lnTo>
                <a:lnTo>
                  <a:pt x="172" y="105"/>
                </a:lnTo>
                <a:lnTo>
                  <a:pt x="170" y="105"/>
                </a:lnTo>
                <a:lnTo>
                  <a:pt x="170" y="102"/>
                </a:lnTo>
                <a:lnTo>
                  <a:pt x="172" y="97"/>
                </a:lnTo>
                <a:lnTo>
                  <a:pt x="170" y="95"/>
                </a:lnTo>
                <a:lnTo>
                  <a:pt x="172" y="92"/>
                </a:lnTo>
                <a:lnTo>
                  <a:pt x="172" y="82"/>
                </a:lnTo>
                <a:lnTo>
                  <a:pt x="175" y="80"/>
                </a:lnTo>
                <a:lnTo>
                  <a:pt x="175" y="72"/>
                </a:lnTo>
                <a:lnTo>
                  <a:pt x="180" y="72"/>
                </a:lnTo>
                <a:lnTo>
                  <a:pt x="182" y="70"/>
                </a:lnTo>
                <a:lnTo>
                  <a:pt x="182" y="60"/>
                </a:lnTo>
                <a:lnTo>
                  <a:pt x="180" y="60"/>
                </a:lnTo>
                <a:lnTo>
                  <a:pt x="180" y="52"/>
                </a:lnTo>
                <a:lnTo>
                  <a:pt x="182" y="52"/>
                </a:lnTo>
                <a:lnTo>
                  <a:pt x="187" y="50"/>
                </a:lnTo>
                <a:lnTo>
                  <a:pt x="190" y="50"/>
                </a:lnTo>
                <a:lnTo>
                  <a:pt x="187" y="47"/>
                </a:lnTo>
                <a:lnTo>
                  <a:pt x="185" y="45"/>
                </a:lnTo>
                <a:lnTo>
                  <a:pt x="177" y="47"/>
                </a:lnTo>
                <a:lnTo>
                  <a:pt x="175" y="45"/>
                </a:lnTo>
                <a:lnTo>
                  <a:pt x="165" y="40"/>
                </a:lnTo>
                <a:lnTo>
                  <a:pt x="160" y="40"/>
                </a:lnTo>
                <a:lnTo>
                  <a:pt x="157" y="37"/>
                </a:lnTo>
                <a:lnTo>
                  <a:pt x="155" y="30"/>
                </a:lnTo>
                <a:lnTo>
                  <a:pt x="150" y="27"/>
                </a:lnTo>
                <a:lnTo>
                  <a:pt x="147" y="25"/>
                </a:lnTo>
                <a:lnTo>
                  <a:pt x="145" y="20"/>
                </a:lnTo>
                <a:lnTo>
                  <a:pt x="145" y="15"/>
                </a:lnTo>
                <a:lnTo>
                  <a:pt x="142" y="10"/>
                </a:lnTo>
                <a:lnTo>
                  <a:pt x="137" y="8"/>
                </a:lnTo>
                <a:lnTo>
                  <a:pt x="130" y="10"/>
                </a:lnTo>
                <a:lnTo>
                  <a:pt x="128" y="8"/>
                </a:lnTo>
                <a:lnTo>
                  <a:pt x="128" y="3"/>
                </a:lnTo>
                <a:lnTo>
                  <a:pt x="123" y="0"/>
                </a:lnTo>
                <a:lnTo>
                  <a:pt x="115" y="3"/>
                </a:lnTo>
                <a:lnTo>
                  <a:pt x="108" y="0"/>
                </a:lnTo>
                <a:lnTo>
                  <a:pt x="95" y="0"/>
                </a:lnTo>
                <a:lnTo>
                  <a:pt x="93" y="3"/>
                </a:lnTo>
                <a:lnTo>
                  <a:pt x="88" y="3"/>
                </a:lnTo>
                <a:lnTo>
                  <a:pt x="80" y="8"/>
                </a:lnTo>
                <a:lnTo>
                  <a:pt x="78" y="8"/>
                </a:lnTo>
                <a:lnTo>
                  <a:pt x="80" y="10"/>
                </a:lnTo>
                <a:lnTo>
                  <a:pt x="78" y="15"/>
                </a:lnTo>
                <a:lnTo>
                  <a:pt x="75" y="15"/>
                </a:lnTo>
                <a:lnTo>
                  <a:pt x="70" y="20"/>
                </a:lnTo>
                <a:lnTo>
                  <a:pt x="60" y="22"/>
                </a:lnTo>
                <a:lnTo>
                  <a:pt x="55" y="30"/>
                </a:lnTo>
                <a:lnTo>
                  <a:pt x="53" y="40"/>
                </a:lnTo>
                <a:lnTo>
                  <a:pt x="58" y="50"/>
                </a:lnTo>
                <a:lnTo>
                  <a:pt x="58" y="57"/>
                </a:lnTo>
                <a:lnTo>
                  <a:pt x="55" y="67"/>
                </a:lnTo>
                <a:lnTo>
                  <a:pt x="55" y="72"/>
                </a:lnTo>
                <a:lnTo>
                  <a:pt x="55" y="80"/>
                </a:lnTo>
                <a:lnTo>
                  <a:pt x="50" y="85"/>
                </a:lnTo>
                <a:lnTo>
                  <a:pt x="48" y="90"/>
                </a:lnTo>
                <a:lnTo>
                  <a:pt x="0" y="122"/>
                </a:lnTo>
                <a:lnTo>
                  <a:pt x="15" y="15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01" name="Freeform 147">
            <a:extLst>
              <a:ext uri="{FF2B5EF4-FFF2-40B4-BE49-F238E27FC236}">
                <a16:creationId xmlns:a16="http://schemas.microsoft.com/office/drawing/2014/main" id="{17945F7B-F079-9631-6931-DD92791B2D3E}"/>
              </a:ext>
            </a:extLst>
          </p:cNvPr>
          <p:cNvSpPr>
            <a:spLocks/>
          </p:cNvSpPr>
          <p:nvPr/>
        </p:nvSpPr>
        <p:spPr bwMode="auto">
          <a:xfrm>
            <a:off x="6589713" y="4456113"/>
            <a:ext cx="3175" cy="4762"/>
          </a:xfrm>
          <a:custGeom>
            <a:avLst/>
            <a:gdLst>
              <a:gd name="T0" fmla="*/ 0 w 2"/>
              <a:gd name="T1" fmla="*/ 7560469 h 3"/>
              <a:gd name="T2" fmla="*/ 0 w 2"/>
              <a:gd name="T3" fmla="*/ 7560469 h 3"/>
              <a:gd name="T4" fmla="*/ 5040313 w 2"/>
              <a:gd name="T5" fmla="*/ 0 h 3"/>
              <a:gd name="T6" fmla="*/ 0 w 2"/>
              <a:gd name="T7" fmla="*/ 7560469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3"/>
                </a:moveTo>
                <a:lnTo>
                  <a:pt x="0" y="3"/>
                </a:lnTo>
                <a:lnTo>
                  <a:pt x="2" y="0"/>
                </a:lnTo>
                <a:lnTo>
                  <a:pt x="0" y="3"/>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02" name="Freeform 148">
            <a:extLst>
              <a:ext uri="{FF2B5EF4-FFF2-40B4-BE49-F238E27FC236}">
                <a16:creationId xmlns:a16="http://schemas.microsoft.com/office/drawing/2014/main" id="{8A348996-E205-2003-A6C5-F8CC5216A7D8}"/>
              </a:ext>
            </a:extLst>
          </p:cNvPr>
          <p:cNvSpPr>
            <a:spLocks/>
          </p:cNvSpPr>
          <p:nvPr/>
        </p:nvSpPr>
        <p:spPr bwMode="auto">
          <a:xfrm>
            <a:off x="6451600" y="4368800"/>
            <a:ext cx="874713" cy="741363"/>
          </a:xfrm>
          <a:custGeom>
            <a:avLst/>
            <a:gdLst>
              <a:gd name="T0" fmla="*/ 841732669 w 551"/>
              <a:gd name="T1" fmla="*/ 246975479 h 467"/>
              <a:gd name="T2" fmla="*/ 332660815 w 551"/>
              <a:gd name="T3" fmla="*/ 7561268 h 467"/>
              <a:gd name="T4" fmla="*/ 148688510 w 551"/>
              <a:gd name="T5" fmla="*/ 57964427 h 467"/>
              <a:gd name="T6" fmla="*/ 194051348 w 551"/>
              <a:gd name="T7" fmla="*/ 196572320 h 467"/>
              <a:gd name="T8" fmla="*/ 25201577 w 551"/>
              <a:gd name="T9" fmla="*/ 226814215 h 467"/>
              <a:gd name="T10" fmla="*/ 5040315 w 551"/>
              <a:gd name="T11" fmla="*/ 284778642 h 467"/>
              <a:gd name="T12" fmla="*/ 5040315 w 551"/>
              <a:gd name="T13" fmla="*/ 302418954 h 467"/>
              <a:gd name="T14" fmla="*/ 35282208 w 551"/>
              <a:gd name="T15" fmla="*/ 315020537 h 467"/>
              <a:gd name="T16" fmla="*/ 60483785 w 551"/>
              <a:gd name="T17" fmla="*/ 360383381 h 467"/>
              <a:gd name="T18" fmla="*/ 85685361 w 551"/>
              <a:gd name="T19" fmla="*/ 390625276 h 467"/>
              <a:gd name="T20" fmla="*/ 110886938 w 551"/>
              <a:gd name="T21" fmla="*/ 433467167 h 467"/>
              <a:gd name="T22" fmla="*/ 131048200 w 551"/>
              <a:gd name="T23" fmla="*/ 466230014 h 467"/>
              <a:gd name="T24" fmla="*/ 168849772 w 551"/>
              <a:gd name="T25" fmla="*/ 516633173 h 467"/>
              <a:gd name="T26" fmla="*/ 173890087 w 551"/>
              <a:gd name="T27" fmla="*/ 546875069 h 467"/>
              <a:gd name="T28" fmla="*/ 194051348 w 551"/>
              <a:gd name="T29" fmla="*/ 579636328 h 467"/>
              <a:gd name="T30" fmla="*/ 224293241 w 551"/>
              <a:gd name="T31" fmla="*/ 584676644 h 467"/>
              <a:gd name="T32" fmla="*/ 269656079 w 551"/>
              <a:gd name="T33" fmla="*/ 630039487 h 467"/>
              <a:gd name="T34" fmla="*/ 282257661 w 551"/>
              <a:gd name="T35" fmla="*/ 655241067 h 467"/>
              <a:gd name="T36" fmla="*/ 307459238 w 551"/>
              <a:gd name="T37" fmla="*/ 710684542 h 467"/>
              <a:gd name="T38" fmla="*/ 299897971 w 551"/>
              <a:gd name="T39" fmla="*/ 743447389 h 467"/>
              <a:gd name="T40" fmla="*/ 312499554 w 551"/>
              <a:gd name="T41" fmla="*/ 806450544 h 467"/>
              <a:gd name="T42" fmla="*/ 362902707 w 551"/>
              <a:gd name="T43" fmla="*/ 861894019 h 467"/>
              <a:gd name="T44" fmla="*/ 395663964 w 551"/>
              <a:gd name="T45" fmla="*/ 882055282 h 467"/>
              <a:gd name="T46" fmla="*/ 420865541 w 551"/>
              <a:gd name="T47" fmla="*/ 907256862 h 467"/>
              <a:gd name="T48" fmla="*/ 446067117 w 551"/>
              <a:gd name="T49" fmla="*/ 924898761 h 467"/>
              <a:gd name="T50" fmla="*/ 476309010 w 551"/>
              <a:gd name="T51" fmla="*/ 1008063180 h 467"/>
              <a:gd name="T52" fmla="*/ 539313746 w 551"/>
              <a:gd name="T53" fmla="*/ 1088708234 h 467"/>
              <a:gd name="T54" fmla="*/ 582155633 w 551"/>
              <a:gd name="T55" fmla="*/ 1126511397 h 467"/>
              <a:gd name="T56" fmla="*/ 619958792 w 551"/>
              <a:gd name="T57" fmla="*/ 1108869498 h 467"/>
              <a:gd name="T58" fmla="*/ 632558787 w 551"/>
              <a:gd name="T59" fmla="*/ 1045866343 h 467"/>
              <a:gd name="T60" fmla="*/ 753526356 w 551"/>
              <a:gd name="T61" fmla="*/ 1088708234 h 467"/>
              <a:gd name="T62" fmla="*/ 934977709 w 551"/>
              <a:gd name="T63" fmla="*/ 1013103496 h 467"/>
              <a:gd name="T64" fmla="*/ 1376006099 w 551"/>
              <a:gd name="T65" fmla="*/ 680442646 h 467"/>
              <a:gd name="T66" fmla="*/ 1154232222 w 551"/>
              <a:gd name="T67" fmla="*/ 667842650 h 467"/>
              <a:gd name="T68" fmla="*/ 1123990330 w 551"/>
              <a:gd name="T69" fmla="*/ 572076648 h 467"/>
              <a:gd name="T70" fmla="*/ 1116429063 w 551"/>
              <a:gd name="T71" fmla="*/ 567036332 h 467"/>
              <a:gd name="T72" fmla="*/ 1111388748 w 551"/>
              <a:gd name="T73" fmla="*/ 554434749 h 467"/>
              <a:gd name="T74" fmla="*/ 1081146856 w 551"/>
              <a:gd name="T75" fmla="*/ 534273485 h 467"/>
              <a:gd name="T76" fmla="*/ 1060985594 w 551"/>
              <a:gd name="T77" fmla="*/ 516633173 h 467"/>
              <a:gd name="T78" fmla="*/ 1010582440 w 551"/>
              <a:gd name="T79" fmla="*/ 441028435 h 467"/>
              <a:gd name="T80" fmla="*/ 1010582440 w 551"/>
              <a:gd name="T81" fmla="*/ 403225272 h 467"/>
              <a:gd name="T82" fmla="*/ 992942130 w 551"/>
              <a:gd name="T83" fmla="*/ 385584960 h 467"/>
              <a:gd name="T84" fmla="*/ 955138971 w 551"/>
              <a:gd name="T85" fmla="*/ 340222117 h 467"/>
              <a:gd name="T86" fmla="*/ 967740553 w 551"/>
              <a:gd name="T87" fmla="*/ 340222117 h 467"/>
              <a:gd name="T88" fmla="*/ 929937394 w 551"/>
              <a:gd name="T89" fmla="*/ 322580218 h 467"/>
              <a:gd name="T90" fmla="*/ 897176138 w 551"/>
              <a:gd name="T91" fmla="*/ 272177059 h 467"/>
              <a:gd name="T92" fmla="*/ 884574556 w 551"/>
              <a:gd name="T93" fmla="*/ 252015795 h 4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51" h="467">
                <a:moveTo>
                  <a:pt x="351" y="100"/>
                </a:moveTo>
                <a:lnTo>
                  <a:pt x="336" y="108"/>
                </a:lnTo>
                <a:lnTo>
                  <a:pt x="334" y="98"/>
                </a:lnTo>
                <a:lnTo>
                  <a:pt x="311" y="90"/>
                </a:lnTo>
                <a:lnTo>
                  <a:pt x="256" y="90"/>
                </a:lnTo>
                <a:lnTo>
                  <a:pt x="132" y="3"/>
                </a:lnTo>
                <a:lnTo>
                  <a:pt x="107" y="0"/>
                </a:lnTo>
                <a:lnTo>
                  <a:pt x="97" y="10"/>
                </a:lnTo>
                <a:lnTo>
                  <a:pt x="59" y="23"/>
                </a:lnTo>
                <a:lnTo>
                  <a:pt x="89" y="55"/>
                </a:lnTo>
                <a:lnTo>
                  <a:pt x="77" y="68"/>
                </a:lnTo>
                <a:lnTo>
                  <a:pt x="77" y="78"/>
                </a:lnTo>
                <a:lnTo>
                  <a:pt x="57" y="80"/>
                </a:lnTo>
                <a:lnTo>
                  <a:pt x="37" y="98"/>
                </a:lnTo>
                <a:lnTo>
                  <a:pt x="10" y="90"/>
                </a:lnTo>
                <a:lnTo>
                  <a:pt x="2" y="90"/>
                </a:lnTo>
                <a:lnTo>
                  <a:pt x="2" y="100"/>
                </a:lnTo>
                <a:lnTo>
                  <a:pt x="2" y="113"/>
                </a:lnTo>
                <a:lnTo>
                  <a:pt x="0" y="120"/>
                </a:lnTo>
                <a:lnTo>
                  <a:pt x="0" y="123"/>
                </a:lnTo>
                <a:lnTo>
                  <a:pt x="2" y="120"/>
                </a:lnTo>
                <a:lnTo>
                  <a:pt x="5" y="123"/>
                </a:lnTo>
                <a:lnTo>
                  <a:pt x="7" y="120"/>
                </a:lnTo>
                <a:lnTo>
                  <a:pt x="14" y="125"/>
                </a:lnTo>
                <a:lnTo>
                  <a:pt x="12" y="125"/>
                </a:lnTo>
                <a:lnTo>
                  <a:pt x="24" y="138"/>
                </a:lnTo>
                <a:lnTo>
                  <a:pt x="24" y="143"/>
                </a:lnTo>
                <a:lnTo>
                  <a:pt x="27" y="145"/>
                </a:lnTo>
                <a:lnTo>
                  <a:pt x="29" y="150"/>
                </a:lnTo>
                <a:lnTo>
                  <a:pt x="34" y="155"/>
                </a:lnTo>
                <a:lnTo>
                  <a:pt x="37" y="155"/>
                </a:lnTo>
                <a:lnTo>
                  <a:pt x="44" y="170"/>
                </a:lnTo>
                <a:lnTo>
                  <a:pt x="44" y="172"/>
                </a:lnTo>
                <a:lnTo>
                  <a:pt x="47" y="177"/>
                </a:lnTo>
                <a:lnTo>
                  <a:pt x="52" y="177"/>
                </a:lnTo>
                <a:lnTo>
                  <a:pt x="52" y="185"/>
                </a:lnTo>
                <a:lnTo>
                  <a:pt x="54" y="190"/>
                </a:lnTo>
                <a:lnTo>
                  <a:pt x="62" y="192"/>
                </a:lnTo>
                <a:lnTo>
                  <a:pt x="67" y="205"/>
                </a:lnTo>
                <a:lnTo>
                  <a:pt x="69" y="207"/>
                </a:lnTo>
                <a:lnTo>
                  <a:pt x="72" y="215"/>
                </a:lnTo>
                <a:lnTo>
                  <a:pt x="69" y="217"/>
                </a:lnTo>
                <a:lnTo>
                  <a:pt x="69" y="222"/>
                </a:lnTo>
                <a:lnTo>
                  <a:pt x="74" y="225"/>
                </a:lnTo>
                <a:lnTo>
                  <a:pt x="77" y="230"/>
                </a:lnTo>
                <a:lnTo>
                  <a:pt x="79" y="232"/>
                </a:lnTo>
                <a:lnTo>
                  <a:pt x="84" y="227"/>
                </a:lnTo>
                <a:lnTo>
                  <a:pt x="89" y="232"/>
                </a:lnTo>
                <a:lnTo>
                  <a:pt x="97" y="237"/>
                </a:lnTo>
                <a:lnTo>
                  <a:pt x="104" y="245"/>
                </a:lnTo>
                <a:lnTo>
                  <a:pt x="107" y="250"/>
                </a:lnTo>
                <a:lnTo>
                  <a:pt x="109" y="250"/>
                </a:lnTo>
                <a:lnTo>
                  <a:pt x="109" y="257"/>
                </a:lnTo>
                <a:lnTo>
                  <a:pt x="112" y="260"/>
                </a:lnTo>
                <a:lnTo>
                  <a:pt x="114" y="267"/>
                </a:lnTo>
                <a:lnTo>
                  <a:pt x="119" y="272"/>
                </a:lnTo>
                <a:lnTo>
                  <a:pt x="122" y="282"/>
                </a:lnTo>
                <a:lnTo>
                  <a:pt x="122" y="285"/>
                </a:lnTo>
                <a:lnTo>
                  <a:pt x="119" y="295"/>
                </a:lnTo>
                <a:lnTo>
                  <a:pt x="119" y="300"/>
                </a:lnTo>
                <a:lnTo>
                  <a:pt x="122" y="310"/>
                </a:lnTo>
                <a:lnTo>
                  <a:pt x="124" y="320"/>
                </a:lnTo>
                <a:lnTo>
                  <a:pt x="129" y="325"/>
                </a:lnTo>
                <a:lnTo>
                  <a:pt x="129" y="327"/>
                </a:lnTo>
                <a:lnTo>
                  <a:pt x="144" y="342"/>
                </a:lnTo>
                <a:lnTo>
                  <a:pt x="147" y="345"/>
                </a:lnTo>
                <a:lnTo>
                  <a:pt x="154" y="345"/>
                </a:lnTo>
                <a:lnTo>
                  <a:pt x="157" y="350"/>
                </a:lnTo>
                <a:lnTo>
                  <a:pt x="159" y="350"/>
                </a:lnTo>
                <a:lnTo>
                  <a:pt x="167" y="355"/>
                </a:lnTo>
                <a:lnTo>
                  <a:pt x="167" y="360"/>
                </a:lnTo>
                <a:lnTo>
                  <a:pt x="174" y="362"/>
                </a:lnTo>
                <a:lnTo>
                  <a:pt x="174" y="365"/>
                </a:lnTo>
                <a:lnTo>
                  <a:pt x="177" y="367"/>
                </a:lnTo>
                <a:lnTo>
                  <a:pt x="182" y="390"/>
                </a:lnTo>
                <a:lnTo>
                  <a:pt x="189" y="392"/>
                </a:lnTo>
                <a:lnTo>
                  <a:pt x="189" y="400"/>
                </a:lnTo>
                <a:lnTo>
                  <a:pt x="209" y="420"/>
                </a:lnTo>
                <a:lnTo>
                  <a:pt x="212" y="420"/>
                </a:lnTo>
                <a:lnTo>
                  <a:pt x="214" y="432"/>
                </a:lnTo>
                <a:lnTo>
                  <a:pt x="222" y="435"/>
                </a:lnTo>
                <a:lnTo>
                  <a:pt x="226" y="447"/>
                </a:lnTo>
                <a:lnTo>
                  <a:pt x="231" y="447"/>
                </a:lnTo>
                <a:lnTo>
                  <a:pt x="236" y="449"/>
                </a:lnTo>
                <a:lnTo>
                  <a:pt x="239" y="445"/>
                </a:lnTo>
                <a:lnTo>
                  <a:pt x="246" y="440"/>
                </a:lnTo>
                <a:lnTo>
                  <a:pt x="241" y="430"/>
                </a:lnTo>
                <a:lnTo>
                  <a:pt x="244" y="417"/>
                </a:lnTo>
                <a:lnTo>
                  <a:pt x="251" y="415"/>
                </a:lnTo>
                <a:lnTo>
                  <a:pt x="259" y="422"/>
                </a:lnTo>
                <a:lnTo>
                  <a:pt x="276" y="422"/>
                </a:lnTo>
                <a:lnTo>
                  <a:pt x="299" y="432"/>
                </a:lnTo>
                <a:lnTo>
                  <a:pt x="321" y="442"/>
                </a:lnTo>
                <a:lnTo>
                  <a:pt x="324" y="467"/>
                </a:lnTo>
                <a:lnTo>
                  <a:pt x="371" y="402"/>
                </a:lnTo>
                <a:lnTo>
                  <a:pt x="548" y="350"/>
                </a:lnTo>
                <a:lnTo>
                  <a:pt x="551" y="290"/>
                </a:lnTo>
                <a:lnTo>
                  <a:pt x="546" y="270"/>
                </a:lnTo>
                <a:lnTo>
                  <a:pt x="536" y="277"/>
                </a:lnTo>
                <a:lnTo>
                  <a:pt x="458" y="265"/>
                </a:lnTo>
                <a:lnTo>
                  <a:pt x="453" y="245"/>
                </a:lnTo>
                <a:lnTo>
                  <a:pt x="446" y="237"/>
                </a:lnTo>
                <a:lnTo>
                  <a:pt x="446" y="227"/>
                </a:lnTo>
                <a:lnTo>
                  <a:pt x="443" y="225"/>
                </a:lnTo>
                <a:lnTo>
                  <a:pt x="443" y="222"/>
                </a:lnTo>
                <a:lnTo>
                  <a:pt x="446" y="220"/>
                </a:lnTo>
                <a:lnTo>
                  <a:pt x="441" y="220"/>
                </a:lnTo>
                <a:lnTo>
                  <a:pt x="441" y="217"/>
                </a:lnTo>
                <a:lnTo>
                  <a:pt x="436" y="217"/>
                </a:lnTo>
                <a:lnTo>
                  <a:pt x="429" y="212"/>
                </a:lnTo>
                <a:lnTo>
                  <a:pt x="426" y="210"/>
                </a:lnTo>
                <a:lnTo>
                  <a:pt x="426" y="212"/>
                </a:lnTo>
                <a:lnTo>
                  <a:pt x="421" y="205"/>
                </a:lnTo>
                <a:lnTo>
                  <a:pt x="419" y="197"/>
                </a:lnTo>
                <a:lnTo>
                  <a:pt x="406" y="182"/>
                </a:lnTo>
                <a:lnTo>
                  <a:pt x="401" y="175"/>
                </a:lnTo>
                <a:lnTo>
                  <a:pt x="406" y="175"/>
                </a:lnTo>
                <a:lnTo>
                  <a:pt x="406" y="172"/>
                </a:lnTo>
                <a:lnTo>
                  <a:pt x="401" y="160"/>
                </a:lnTo>
                <a:lnTo>
                  <a:pt x="401" y="157"/>
                </a:lnTo>
                <a:lnTo>
                  <a:pt x="396" y="153"/>
                </a:lnTo>
                <a:lnTo>
                  <a:pt x="394" y="153"/>
                </a:lnTo>
                <a:lnTo>
                  <a:pt x="386" y="140"/>
                </a:lnTo>
                <a:lnTo>
                  <a:pt x="384" y="140"/>
                </a:lnTo>
                <a:lnTo>
                  <a:pt x="379" y="135"/>
                </a:lnTo>
                <a:lnTo>
                  <a:pt x="379" y="133"/>
                </a:lnTo>
                <a:lnTo>
                  <a:pt x="381" y="133"/>
                </a:lnTo>
                <a:lnTo>
                  <a:pt x="384" y="135"/>
                </a:lnTo>
                <a:lnTo>
                  <a:pt x="381" y="130"/>
                </a:lnTo>
                <a:lnTo>
                  <a:pt x="376" y="130"/>
                </a:lnTo>
                <a:lnTo>
                  <a:pt x="369" y="128"/>
                </a:lnTo>
                <a:lnTo>
                  <a:pt x="364" y="115"/>
                </a:lnTo>
                <a:lnTo>
                  <a:pt x="359" y="108"/>
                </a:lnTo>
                <a:lnTo>
                  <a:pt x="356" y="108"/>
                </a:lnTo>
                <a:lnTo>
                  <a:pt x="356" y="103"/>
                </a:lnTo>
                <a:lnTo>
                  <a:pt x="354" y="103"/>
                </a:lnTo>
                <a:lnTo>
                  <a:pt x="351" y="10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8" name="Freeform 149">
            <a:extLst>
              <a:ext uri="{FF2B5EF4-FFF2-40B4-BE49-F238E27FC236}">
                <a16:creationId xmlns:a16="http://schemas.microsoft.com/office/drawing/2014/main" id="{220E8BE1-6E80-675D-9950-987B80D0F1E6}"/>
              </a:ext>
            </a:extLst>
          </p:cNvPr>
          <p:cNvSpPr>
            <a:spLocks noEditPoints="1"/>
          </p:cNvSpPr>
          <p:nvPr/>
        </p:nvSpPr>
        <p:spPr bwMode="auto">
          <a:xfrm>
            <a:off x="7867650" y="4289425"/>
            <a:ext cx="1189038" cy="1157288"/>
          </a:xfrm>
          <a:custGeom>
            <a:avLst/>
            <a:gdLst>
              <a:gd name="T0" fmla="*/ 255 w 749"/>
              <a:gd name="T1" fmla="*/ 63 h 729"/>
              <a:gd name="T2" fmla="*/ 297 w 749"/>
              <a:gd name="T3" fmla="*/ 83 h 729"/>
              <a:gd name="T4" fmla="*/ 305 w 749"/>
              <a:gd name="T5" fmla="*/ 140 h 729"/>
              <a:gd name="T6" fmla="*/ 390 w 749"/>
              <a:gd name="T7" fmla="*/ 175 h 729"/>
              <a:gd name="T8" fmla="*/ 487 w 749"/>
              <a:gd name="T9" fmla="*/ 198 h 729"/>
              <a:gd name="T10" fmla="*/ 524 w 749"/>
              <a:gd name="T11" fmla="*/ 160 h 729"/>
              <a:gd name="T12" fmla="*/ 567 w 749"/>
              <a:gd name="T13" fmla="*/ 195 h 729"/>
              <a:gd name="T14" fmla="*/ 602 w 749"/>
              <a:gd name="T15" fmla="*/ 165 h 729"/>
              <a:gd name="T16" fmla="*/ 639 w 749"/>
              <a:gd name="T17" fmla="*/ 138 h 729"/>
              <a:gd name="T18" fmla="*/ 696 w 749"/>
              <a:gd name="T19" fmla="*/ 118 h 729"/>
              <a:gd name="T20" fmla="*/ 724 w 749"/>
              <a:gd name="T21" fmla="*/ 120 h 729"/>
              <a:gd name="T22" fmla="*/ 749 w 749"/>
              <a:gd name="T23" fmla="*/ 150 h 729"/>
              <a:gd name="T24" fmla="*/ 709 w 749"/>
              <a:gd name="T25" fmla="*/ 185 h 729"/>
              <a:gd name="T26" fmla="*/ 684 w 749"/>
              <a:gd name="T27" fmla="*/ 267 h 729"/>
              <a:gd name="T28" fmla="*/ 659 w 749"/>
              <a:gd name="T29" fmla="*/ 317 h 729"/>
              <a:gd name="T30" fmla="*/ 646 w 749"/>
              <a:gd name="T31" fmla="*/ 332 h 729"/>
              <a:gd name="T32" fmla="*/ 626 w 749"/>
              <a:gd name="T33" fmla="*/ 285 h 729"/>
              <a:gd name="T34" fmla="*/ 611 w 749"/>
              <a:gd name="T35" fmla="*/ 295 h 729"/>
              <a:gd name="T36" fmla="*/ 619 w 749"/>
              <a:gd name="T37" fmla="*/ 270 h 729"/>
              <a:gd name="T38" fmla="*/ 614 w 749"/>
              <a:gd name="T39" fmla="*/ 237 h 729"/>
              <a:gd name="T40" fmla="*/ 562 w 749"/>
              <a:gd name="T41" fmla="*/ 220 h 729"/>
              <a:gd name="T42" fmla="*/ 542 w 749"/>
              <a:gd name="T43" fmla="*/ 207 h 729"/>
              <a:gd name="T44" fmla="*/ 524 w 749"/>
              <a:gd name="T45" fmla="*/ 205 h 729"/>
              <a:gd name="T46" fmla="*/ 532 w 749"/>
              <a:gd name="T47" fmla="*/ 237 h 729"/>
              <a:gd name="T48" fmla="*/ 542 w 749"/>
              <a:gd name="T49" fmla="*/ 297 h 729"/>
              <a:gd name="T50" fmla="*/ 549 w 749"/>
              <a:gd name="T51" fmla="*/ 345 h 729"/>
              <a:gd name="T52" fmla="*/ 532 w 749"/>
              <a:gd name="T53" fmla="*/ 340 h 729"/>
              <a:gd name="T54" fmla="*/ 524 w 749"/>
              <a:gd name="T55" fmla="*/ 340 h 729"/>
              <a:gd name="T56" fmla="*/ 497 w 749"/>
              <a:gd name="T57" fmla="*/ 380 h 729"/>
              <a:gd name="T58" fmla="*/ 464 w 749"/>
              <a:gd name="T59" fmla="*/ 400 h 729"/>
              <a:gd name="T60" fmla="*/ 412 w 749"/>
              <a:gd name="T61" fmla="*/ 462 h 729"/>
              <a:gd name="T62" fmla="*/ 362 w 749"/>
              <a:gd name="T63" fmla="*/ 507 h 729"/>
              <a:gd name="T64" fmla="*/ 337 w 749"/>
              <a:gd name="T65" fmla="*/ 562 h 729"/>
              <a:gd name="T66" fmla="*/ 330 w 749"/>
              <a:gd name="T67" fmla="*/ 672 h 729"/>
              <a:gd name="T68" fmla="*/ 320 w 749"/>
              <a:gd name="T69" fmla="*/ 702 h 729"/>
              <a:gd name="T70" fmla="*/ 287 w 749"/>
              <a:gd name="T71" fmla="*/ 724 h 729"/>
              <a:gd name="T72" fmla="*/ 230 w 749"/>
              <a:gd name="T73" fmla="*/ 657 h 729"/>
              <a:gd name="T74" fmla="*/ 195 w 749"/>
              <a:gd name="T75" fmla="*/ 592 h 729"/>
              <a:gd name="T76" fmla="*/ 165 w 749"/>
              <a:gd name="T77" fmla="*/ 529 h 729"/>
              <a:gd name="T78" fmla="*/ 140 w 749"/>
              <a:gd name="T79" fmla="*/ 450 h 729"/>
              <a:gd name="T80" fmla="*/ 125 w 749"/>
              <a:gd name="T81" fmla="*/ 390 h 729"/>
              <a:gd name="T82" fmla="*/ 120 w 749"/>
              <a:gd name="T83" fmla="*/ 347 h 729"/>
              <a:gd name="T84" fmla="*/ 120 w 749"/>
              <a:gd name="T85" fmla="*/ 327 h 729"/>
              <a:gd name="T86" fmla="*/ 95 w 749"/>
              <a:gd name="T87" fmla="*/ 367 h 729"/>
              <a:gd name="T88" fmla="*/ 18 w 749"/>
              <a:gd name="T89" fmla="*/ 330 h 729"/>
              <a:gd name="T90" fmla="*/ 40 w 749"/>
              <a:gd name="T91" fmla="*/ 330 h 729"/>
              <a:gd name="T92" fmla="*/ 45 w 749"/>
              <a:gd name="T93" fmla="*/ 317 h 729"/>
              <a:gd name="T94" fmla="*/ 0 w 749"/>
              <a:gd name="T95" fmla="*/ 292 h 729"/>
              <a:gd name="T96" fmla="*/ 58 w 749"/>
              <a:gd name="T97" fmla="*/ 267 h 729"/>
              <a:gd name="T98" fmla="*/ 55 w 749"/>
              <a:gd name="T99" fmla="*/ 230 h 729"/>
              <a:gd name="T100" fmla="*/ 18 w 749"/>
              <a:gd name="T101" fmla="*/ 195 h 729"/>
              <a:gd name="T102" fmla="*/ 63 w 749"/>
              <a:gd name="T103" fmla="*/ 165 h 729"/>
              <a:gd name="T104" fmla="*/ 125 w 749"/>
              <a:gd name="T105" fmla="*/ 93 h 729"/>
              <a:gd name="T106" fmla="*/ 150 w 749"/>
              <a:gd name="T107" fmla="*/ 33 h 729"/>
              <a:gd name="T108" fmla="*/ 220 w 749"/>
              <a:gd name="T109" fmla="*/ 8 h 729"/>
              <a:gd name="T110" fmla="*/ 542 w 749"/>
              <a:gd name="T111" fmla="*/ 345 h 729"/>
              <a:gd name="T112" fmla="*/ 537 w 749"/>
              <a:gd name="T113" fmla="*/ 35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9" h="729">
                <a:moveTo>
                  <a:pt x="240" y="23"/>
                </a:moveTo>
                <a:lnTo>
                  <a:pt x="242" y="25"/>
                </a:lnTo>
                <a:lnTo>
                  <a:pt x="242" y="30"/>
                </a:lnTo>
                <a:lnTo>
                  <a:pt x="250" y="33"/>
                </a:lnTo>
                <a:lnTo>
                  <a:pt x="250" y="43"/>
                </a:lnTo>
                <a:lnTo>
                  <a:pt x="252" y="48"/>
                </a:lnTo>
                <a:lnTo>
                  <a:pt x="250" y="53"/>
                </a:lnTo>
                <a:lnTo>
                  <a:pt x="252" y="53"/>
                </a:lnTo>
                <a:lnTo>
                  <a:pt x="255" y="58"/>
                </a:lnTo>
                <a:lnTo>
                  <a:pt x="255" y="63"/>
                </a:lnTo>
                <a:lnTo>
                  <a:pt x="257" y="63"/>
                </a:lnTo>
                <a:lnTo>
                  <a:pt x="260" y="68"/>
                </a:lnTo>
                <a:lnTo>
                  <a:pt x="267" y="73"/>
                </a:lnTo>
                <a:lnTo>
                  <a:pt x="270" y="68"/>
                </a:lnTo>
                <a:lnTo>
                  <a:pt x="275" y="68"/>
                </a:lnTo>
                <a:lnTo>
                  <a:pt x="277" y="70"/>
                </a:lnTo>
                <a:lnTo>
                  <a:pt x="285" y="70"/>
                </a:lnTo>
                <a:lnTo>
                  <a:pt x="290" y="75"/>
                </a:lnTo>
                <a:lnTo>
                  <a:pt x="292" y="78"/>
                </a:lnTo>
                <a:lnTo>
                  <a:pt x="297" y="83"/>
                </a:lnTo>
                <a:lnTo>
                  <a:pt x="300" y="85"/>
                </a:lnTo>
                <a:lnTo>
                  <a:pt x="302" y="90"/>
                </a:lnTo>
                <a:lnTo>
                  <a:pt x="302" y="88"/>
                </a:lnTo>
                <a:lnTo>
                  <a:pt x="305" y="98"/>
                </a:lnTo>
                <a:lnTo>
                  <a:pt x="300" y="113"/>
                </a:lnTo>
                <a:lnTo>
                  <a:pt x="300" y="120"/>
                </a:lnTo>
                <a:lnTo>
                  <a:pt x="292" y="130"/>
                </a:lnTo>
                <a:lnTo>
                  <a:pt x="295" y="138"/>
                </a:lnTo>
                <a:lnTo>
                  <a:pt x="300" y="138"/>
                </a:lnTo>
                <a:lnTo>
                  <a:pt x="305" y="140"/>
                </a:lnTo>
                <a:lnTo>
                  <a:pt x="310" y="140"/>
                </a:lnTo>
                <a:lnTo>
                  <a:pt x="315" y="145"/>
                </a:lnTo>
                <a:lnTo>
                  <a:pt x="325" y="148"/>
                </a:lnTo>
                <a:lnTo>
                  <a:pt x="337" y="155"/>
                </a:lnTo>
                <a:lnTo>
                  <a:pt x="345" y="165"/>
                </a:lnTo>
                <a:lnTo>
                  <a:pt x="355" y="168"/>
                </a:lnTo>
                <a:lnTo>
                  <a:pt x="360" y="170"/>
                </a:lnTo>
                <a:lnTo>
                  <a:pt x="367" y="170"/>
                </a:lnTo>
                <a:lnTo>
                  <a:pt x="375" y="178"/>
                </a:lnTo>
                <a:lnTo>
                  <a:pt x="390" y="175"/>
                </a:lnTo>
                <a:lnTo>
                  <a:pt x="394" y="180"/>
                </a:lnTo>
                <a:lnTo>
                  <a:pt x="407" y="175"/>
                </a:lnTo>
                <a:lnTo>
                  <a:pt x="419" y="180"/>
                </a:lnTo>
                <a:lnTo>
                  <a:pt x="422" y="185"/>
                </a:lnTo>
                <a:lnTo>
                  <a:pt x="429" y="193"/>
                </a:lnTo>
                <a:lnTo>
                  <a:pt x="442" y="195"/>
                </a:lnTo>
                <a:lnTo>
                  <a:pt x="447" y="193"/>
                </a:lnTo>
                <a:lnTo>
                  <a:pt x="457" y="193"/>
                </a:lnTo>
                <a:lnTo>
                  <a:pt x="479" y="200"/>
                </a:lnTo>
                <a:lnTo>
                  <a:pt x="487" y="198"/>
                </a:lnTo>
                <a:lnTo>
                  <a:pt x="497" y="203"/>
                </a:lnTo>
                <a:lnTo>
                  <a:pt x="512" y="200"/>
                </a:lnTo>
                <a:lnTo>
                  <a:pt x="514" y="188"/>
                </a:lnTo>
                <a:lnTo>
                  <a:pt x="509" y="178"/>
                </a:lnTo>
                <a:lnTo>
                  <a:pt x="512" y="165"/>
                </a:lnTo>
                <a:lnTo>
                  <a:pt x="509" y="160"/>
                </a:lnTo>
                <a:lnTo>
                  <a:pt x="509" y="160"/>
                </a:lnTo>
                <a:lnTo>
                  <a:pt x="514" y="155"/>
                </a:lnTo>
                <a:lnTo>
                  <a:pt x="522" y="155"/>
                </a:lnTo>
                <a:lnTo>
                  <a:pt x="524" y="160"/>
                </a:lnTo>
                <a:lnTo>
                  <a:pt x="524" y="168"/>
                </a:lnTo>
                <a:lnTo>
                  <a:pt x="529" y="170"/>
                </a:lnTo>
                <a:lnTo>
                  <a:pt x="529" y="170"/>
                </a:lnTo>
                <a:lnTo>
                  <a:pt x="529" y="175"/>
                </a:lnTo>
                <a:lnTo>
                  <a:pt x="527" y="180"/>
                </a:lnTo>
                <a:lnTo>
                  <a:pt x="532" y="190"/>
                </a:lnTo>
                <a:lnTo>
                  <a:pt x="542" y="190"/>
                </a:lnTo>
                <a:lnTo>
                  <a:pt x="547" y="188"/>
                </a:lnTo>
                <a:lnTo>
                  <a:pt x="559" y="195"/>
                </a:lnTo>
                <a:lnTo>
                  <a:pt x="567" y="195"/>
                </a:lnTo>
                <a:lnTo>
                  <a:pt x="572" y="190"/>
                </a:lnTo>
                <a:lnTo>
                  <a:pt x="577" y="188"/>
                </a:lnTo>
                <a:lnTo>
                  <a:pt x="582" y="190"/>
                </a:lnTo>
                <a:lnTo>
                  <a:pt x="592" y="188"/>
                </a:lnTo>
                <a:lnTo>
                  <a:pt x="599" y="190"/>
                </a:lnTo>
                <a:lnTo>
                  <a:pt x="609" y="185"/>
                </a:lnTo>
                <a:lnTo>
                  <a:pt x="609" y="180"/>
                </a:lnTo>
                <a:lnTo>
                  <a:pt x="609" y="173"/>
                </a:lnTo>
                <a:lnTo>
                  <a:pt x="602" y="170"/>
                </a:lnTo>
                <a:lnTo>
                  <a:pt x="602" y="165"/>
                </a:lnTo>
                <a:lnTo>
                  <a:pt x="602" y="158"/>
                </a:lnTo>
                <a:lnTo>
                  <a:pt x="606" y="158"/>
                </a:lnTo>
                <a:lnTo>
                  <a:pt x="616" y="155"/>
                </a:lnTo>
                <a:lnTo>
                  <a:pt x="621" y="155"/>
                </a:lnTo>
                <a:lnTo>
                  <a:pt x="624" y="148"/>
                </a:lnTo>
                <a:lnTo>
                  <a:pt x="626" y="145"/>
                </a:lnTo>
                <a:lnTo>
                  <a:pt x="631" y="148"/>
                </a:lnTo>
                <a:lnTo>
                  <a:pt x="631" y="143"/>
                </a:lnTo>
                <a:lnTo>
                  <a:pt x="636" y="143"/>
                </a:lnTo>
                <a:lnTo>
                  <a:pt x="639" y="138"/>
                </a:lnTo>
                <a:lnTo>
                  <a:pt x="644" y="130"/>
                </a:lnTo>
                <a:lnTo>
                  <a:pt x="649" y="130"/>
                </a:lnTo>
                <a:lnTo>
                  <a:pt x="659" y="128"/>
                </a:lnTo>
                <a:lnTo>
                  <a:pt x="664" y="120"/>
                </a:lnTo>
                <a:lnTo>
                  <a:pt x="664" y="115"/>
                </a:lnTo>
                <a:lnTo>
                  <a:pt x="669" y="115"/>
                </a:lnTo>
                <a:lnTo>
                  <a:pt x="674" y="110"/>
                </a:lnTo>
                <a:lnTo>
                  <a:pt x="679" y="118"/>
                </a:lnTo>
                <a:lnTo>
                  <a:pt x="686" y="115"/>
                </a:lnTo>
                <a:lnTo>
                  <a:pt x="696" y="118"/>
                </a:lnTo>
                <a:lnTo>
                  <a:pt x="699" y="115"/>
                </a:lnTo>
                <a:lnTo>
                  <a:pt x="699" y="110"/>
                </a:lnTo>
                <a:lnTo>
                  <a:pt x="709" y="105"/>
                </a:lnTo>
                <a:lnTo>
                  <a:pt x="714" y="105"/>
                </a:lnTo>
                <a:lnTo>
                  <a:pt x="716" y="110"/>
                </a:lnTo>
                <a:lnTo>
                  <a:pt x="719" y="108"/>
                </a:lnTo>
                <a:lnTo>
                  <a:pt x="721" y="110"/>
                </a:lnTo>
                <a:lnTo>
                  <a:pt x="716" y="118"/>
                </a:lnTo>
                <a:lnTo>
                  <a:pt x="719" y="123"/>
                </a:lnTo>
                <a:lnTo>
                  <a:pt x="724" y="120"/>
                </a:lnTo>
                <a:lnTo>
                  <a:pt x="726" y="120"/>
                </a:lnTo>
                <a:lnTo>
                  <a:pt x="726" y="125"/>
                </a:lnTo>
                <a:lnTo>
                  <a:pt x="731" y="130"/>
                </a:lnTo>
                <a:lnTo>
                  <a:pt x="731" y="133"/>
                </a:lnTo>
                <a:lnTo>
                  <a:pt x="726" y="138"/>
                </a:lnTo>
                <a:lnTo>
                  <a:pt x="729" y="143"/>
                </a:lnTo>
                <a:lnTo>
                  <a:pt x="734" y="143"/>
                </a:lnTo>
                <a:lnTo>
                  <a:pt x="736" y="143"/>
                </a:lnTo>
                <a:lnTo>
                  <a:pt x="741" y="143"/>
                </a:lnTo>
                <a:lnTo>
                  <a:pt x="749" y="150"/>
                </a:lnTo>
                <a:lnTo>
                  <a:pt x="749" y="153"/>
                </a:lnTo>
                <a:lnTo>
                  <a:pt x="744" y="158"/>
                </a:lnTo>
                <a:lnTo>
                  <a:pt x="744" y="165"/>
                </a:lnTo>
                <a:lnTo>
                  <a:pt x="744" y="170"/>
                </a:lnTo>
                <a:lnTo>
                  <a:pt x="739" y="168"/>
                </a:lnTo>
                <a:lnTo>
                  <a:pt x="734" y="163"/>
                </a:lnTo>
                <a:lnTo>
                  <a:pt x="726" y="170"/>
                </a:lnTo>
                <a:lnTo>
                  <a:pt x="719" y="173"/>
                </a:lnTo>
                <a:lnTo>
                  <a:pt x="716" y="178"/>
                </a:lnTo>
                <a:lnTo>
                  <a:pt x="709" y="185"/>
                </a:lnTo>
                <a:lnTo>
                  <a:pt x="704" y="188"/>
                </a:lnTo>
                <a:lnTo>
                  <a:pt x="694" y="203"/>
                </a:lnTo>
                <a:lnTo>
                  <a:pt x="694" y="207"/>
                </a:lnTo>
                <a:lnTo>
                  <a:pt x="696" y="212"/>
                </a:lnTo>
                <a:lnTo>
                  <a:pt x="691" y="222"/>
                </a:lnTo>
                <a:lnTo>
                  <a:pt x="684" y="235"/>
                </a:lnTo>
                <a:lnTo>
                  <a:pt x="686" y="237"/>
                </a:lnTo>
                <a:lnTo>
                  <a:pt x="691" y="242"/>
                </a:lnTo>
                <a:lnTo>
                  <a:pt x="686" y="255"/>
                </a:lnTo>
                <a:lnTo>
                  <a:pt x="684" y="267"/>
                </a:lnTo>
                <a:lnTo>
                  <a:pt x="679" y="277"/>
                </a:lnTo>
                <a:lnTo>
                  <a:pt x="671" y="277"/>
                </a:lnTo>
                <a:lnTo>
                  <a:pt x="669" y="275"/>
                </a:lnTo>
                <a:lnTo>
                  <a:pt x="661" y="275"/>
                </a:lnTo>
                <a:lnTo>
                  <a:pt x="666" y="287"/>
                </a:lnTo>
                <a:lnTo>
                  <a:pt x="666" y="295"/>
                </a:lnTo>
                <a:lnTo>
                  <a:pt x="664" y="305"/>
                </a:lnTo>
                <a:lnTo>
                  <a:pt x="659" y="302"/>
                </a:lnTo>
                <a:lnTo>
                  <a:pt x="659" y="310"/>
                </a:lnTo>
                <a:lnTo>
                  <a:pt x="659" y="317"/>
                </a:lnTo>
                <a:lnTo>
                  <a:pt x="661" y="322"/>
                </a:lnTo>
                <a:lnTo>
                  <a:pt x="656" y="332"/>
                </a:lnTo>
                <a:lnTo>
                  <a:pt x="654" y="332"/>
                </a:lnTo>
                <a:lnTo>
                  <a:pt x="651" y="332"/>
                </a:lnTo>
                <a:lnTo>
                  <a:pt x="651" y="337"/>
                </a:lnTo>
                <a:lnTo>
                  <a:pt x="651" y="340"/>
                </a:lnTo>
                <a:lnTo>
                  <a:pt x="649" y="340"/>
                </a:lnTo>
                <a:lnTo>
                  <a:pt x="649" y="337"/>
                </a:lnTo>
                <a:lnTo>
                  <a:pt x="649" y="335"/>
                </a:lnTo>
                <a:lnTo>
                  <a:pt x="646" y="332"/>
                </a:lnTo>
                <a:lnTo>
                  <a:pt x="646" y="327"/>
                </a:lnTo>
                <a:lnTo>
                  <a:pt x="644" y="320"/>
                </a:lnTo>
                <a:lnTo>
                  <a:pt x="641" y="310"/>
                </a:lnTo>
                <a:lnTo>
                  <a:pt x="639" y="305"/>
                </a:lnTo>
                <a:lnTo>
                  <a:pt x="639" y="300"/>
                </a:lnTo>
                <a:lnTo>
                  <a:pt x="639" y="292"/>
                </a:lnTo>
                <a:lnTo>
                  <a:pt x="636" y="290"/>
                </a:lnTo>
                <a:lnTo>
                  <a:pt x="634" y="287"/>
                </a:lnTo>
                <a:lnTo>
                  <a:pt x="629" y="287"/>
                </a:lnTo>
                <a:lnTo>
                  <a:pt x="626" y="285"/>
                </a:lnTo>
                <a:lnTo>
                  <a:pt x="624" y="287"/>
                </a:lnTo>
                <a:lnTo>
                  <a:pt x="626" y="290"/>
                </a:lnTo>
                <a:lnTo>
                  <a:pt x="624" y="292"/>
                </a:lnTo>
                <a:lnTo>
                  <a:pt x="624" y="295"/>
                </a:lnTo>
                <a:lnTo>
                  <a:pt x="621" y="297"/>
                </a:lnTo>
                <a:lnTo>
                  <a:pt x="624" y="300"/>
                </a:lnTo>
                <a:lnTo>
                  <a:pt x="621" y="305"/>
                </a:lnTo>
                <a:lnTo>
                  <a:pt x="619" y="305"/>
                </a:lnTo>
                <a:lnTo>
                  <a:pt x="616" y="297"/>
                </a:lnTo>
                <a:lnTo>
                  <a:pt x="611" y="295"/>
                </a:lnTo>
                <a:lnTo>
                  <a:pt x="611" y="292"/>
                </a:lnTo>
                <a:lnTo>
                  <a:pt x="606" y="290"/>
                </a:lnTo>
                <a:lnTo>
                  <a:pt x="604" y="282"/>
                </a:lnTo>
                <a:lnTo>
                  <a:pt x="604" y="280"/>
                </a:lnTo>
                <a:lnTo>
                  <a:pt x="606" y="277"/>
                </a:lnTo>
                <a:lnTo>
                  <a:pt x="609" y="275"/>
                </a:lnTo>
                <a:lnTo>
                  <a:pt x="614" y="270"/>
                </a:lnTo>
                <a:lnTo>
                  <a:pt x="614" y="272"/>
                </a:lnTo>
                <a:lnTo>
                  <a:pt x="619" y="272"/>
                </a:lnTo>
                <a:lnTo>
                  <a:pt x="619" y="270"/>
                </a:lnTo>
                <a:lnTo>
                  <a:pt x="619" y="267"/>
                </a:lnTo>
                <a:lnTo>
                  <a:pt x="624" y="265"/>
                </a:lnTo>
                <a:lnTo>
                  <a:pt x="626" y="255"/>
                </a:lnTo>
                <a:lnTo>
                  <a:pt x="626" y="250"/>
                </a:lnTo>
                <a:lnTo>
                  <a:pt x="631" y="245"/>
                </a:lnTo>
                <a:lnTo>
                  <a:pt x="629" y="242"/>
                </a:lnTo>
                <a:lnTo>
                  <a:pt x="624" y="237"/>
                </a:lnTo>
                <a:lnTo>
                  <a:pt x="619" y="240"/>
                </a:lnTo>
                <a:lnTo>
                  <a:pt x="619" y="237"/>
                </a:lnTo>
                <a:lnTo>
                  <a:pt x="614" y="237"/>
                </a:lnTo>
                <a:lnTo>
                  <a:pt x="604" y="237"/>
                </a:lnTo>
                <a:lnTo>
                  <a:pt x="597" y="237"/>
                </a:lnTo>
                <a:lnTo>
                  <a:pt x="587" y="237"/>
                </a:lnTo>
                <a:lnTo>
                  <a:pt x="579" y="237"/>
                </a:lnTo>
                <a:lnTo>
                  <a:pt x="574" y="235"/>
                </a:lnTo>
                <a:lnTo>
                  <a:pt x="569" y="235"/>
                </a:lnTo>
                <a:lnTo>
                  <a:pt x="564" y="235"/>
                </a:lnTo>
                <a:lnTo>
                  <a:pt x="564" y="230"/>
                </a:lnTo>
                <a:lnTo>
                  <a:pt x="562" y="225"/>
                </a:lnTo>
                <a:lnTo>
                  <a:pt x="562" y="220"/>
                </a:lnTo>
                <a:lnTo>
                  <a:pt x="559" y="215"/>
                </a:lnTo>
                <a:lnTo>
                  <a:pt x="557" y="207"/>
                </a:lnTo>
                <a:lnTo>
                  <a:pt x="554" y="210"/>
                </a:lnTo>
                <a:lnTo>
                  <a:pt x="554" y="210"/>
                </a:lnTo>
                <a:lnTo>
                  <a:pt x="549" y="210"/>
                </a:lnTo>
                <a:lnTo>
                  <a:pt x="544" y="207"/>
                </a:lnTo>
                <a:lnTo>
                  <a:pt x="542" y="203"/>
                </a:lnTo>
                <a:lnTo>
                  <a:pt x="539" y="203"/>
                </a:lnTo>
                <a:lnTo>
                  <a:pt x="539" y="205"/>
                </a:lnTo>
                <a:lnTo>
                  <a:pt x="542" y="207"/>
                </a:lnTo>
                <a:lnTo>
                  <a:pt x="539" y="210"/>
                </a:lnTo>
                <a:lnTo>
                  <a:pt x="534" y="210"/>
                </a:lnTo>
                <a:lnTo>
                  <a:pt x="529" y="205"/>
                </a:lnTo>
                <a:lnTo>
                  <a:pt x="529" y="200"/>
                </a:lnTo>
                <a:lnTo>
                  <a:pt x="527" y="198"/>
                </a:lnTo>
                <a:lnTo>
                  <a:pt x="524" y="195"/>
                </a:lnTo>
                <a:lnTo>
                  <a:pt x="522" y="198"/>
                </a:lnTo>
                <a:lnTo>
                  <a:pt x="519" y="198"/>
                </a:lnTo>
                <a:lnTo>
                  <a:pt x="522" y="203"/>
                </a:lnTo>
                <a:lnTo>
                  <a:pt x="524" y="205"/>
                </a:lnTo>
                <a:lnTo>
                  <a:pt x="522" y="210"/>
                </a:lnTo>
                <a:lnTo>
                  <a:pt x="517" y="217"/>
                </a:lnTo>
                <a:lnTo>
                  <a:pt x="514" y="222"/>
                </a:lnTo>
                <a:lnTo>
                  <a:pt x="527" y="227"/>
                </a:lnTo>
                <a:lnTo>
                  <a:pt x="532" y="225"/>
                </a:lnTo>
                <a:lnTo>
                  <a:pt x="539" y="225"/>
                </a:lnTo>
                <a:lnTo>
                  <a:pt x="537" y="230"/>
                </a:lnTo>
                <a:lnTo>
                  <a:pt x="539" y="237"/>
                </a:lnTo>
                <a:lnTo>
                  <a:pt x="537" y="240"/>
                </a:lnTo>
                <a:lnTo>
                  <a:pt x="532" y="237"/>
                </a:lnTo>
                <a:lnTo>
                  <a:pt x="529" y="240"/>
                </a:lnTo>
                <a:lnTo>
                  <a:pt x="527" y="247"/>
                </a:lnTo>
                <a:lnTo>
                  <a:pt x="522" y="247"/>
                </a:lnTo>
                <a:lnTo>
                  <a:pt x="522" y="260"/>
                </a:lnTo>
                <a:lnTo>
                  <a:pt x="527" y="265"/>
                </a:lnTo>
                <a:lnTo>
                  <a:pt x="534" y="270"/>
                </a:lnTo>
                <a:lnTo>
                  <a:pt x="542" y="277"/>
                </a:lnTo>
                <a:lnTo>
                  <a:pt x="542" y="285"/>
                </a:lnTo>
                <a:lnTo>
                  <a:pt x="544" y="292"/>
                </a:lnTo>
                <a:lnTo>
                  <a:pt x="542" y="297"/>
                </a:lnTo>
                <a:lnTo>
                  <a:pt x="544" y="305"/>
                </a:lnTo>
                <a:lnTo>
                  <a:pt x="552" y="317"/>
                </a:lnTo>
                <a:lnTo>
                  <a:pt x="552" y="322"/>
                </a:lnTo>
                <a:lnTo>
                  <a:pt x="554" y="327"/>
                </a:lnTo>
                <a:lnTo>
                  <a:pt x="554" y="337"/>
                </a:lnTo>
                <a:lnTo>
                  <a:pt x="552" y="337"/>
                </a:lnTo>
                <a:lnTo>
                  <a:pt x="557" y="342"/>
                </a:lnTo>
                <a:lnTo>
                  <a:pt x="552" y="347"/>
                </a:lnTo>
                <a:lnTo>
                  <a:pt x="549" y="342"/>
                </a:lnTo>
                <a:lnTo>
                  <a:pt x="549" y="345"/>
                </a:lnTo>
                <a:lnTo>
                  <a:pt x="547" y="345"/>
                </a:lnTo>
                <a:lnTo>
                  <a:pt x="544" y="337"/>
                </a:lnTo>
                <a:lnTo>
                  <a:pt x="542" y="335"/>
                </a:lnTo>
                <a:lnTo>
                  <a:pt x="542" y="337"/>
                </a:lnTo>
                <a:lnTo>
                  <a:pt x="542" y="340"/>
                </a:lnTo>
                <a:lnTo>
                  <a:pt x="542" y="340"/>
                </a:lnTo>
                <a:lnTo>
                  <a:pt x="539" y="342"/>
                </a:lnTo>
                <a:lnTo>
                  <a:pt x="537" y="342"/>
                </a:lnTo>
                <a:lnTo>
                  <a:pt x="534" y="342"/>
                </a:lnTo>
                <a:lnTo>
                  <a:pt x="532" y="340"/>
                </a:lnTo>
                <a:lnTo>
                  <a:pt x="529" y="335"/>
                </a:lnTo>
                <a:lnTo>
                  <a:pt x="532" y="330"/>
                </a:lnTo>
                <a:lnTo>
                  <a:pt x="527" y="327"/>
                </a:lnTo>
                <a:lnTo>
                  <a:pt x="522" y="327"/>
                </a:lnTo>
                <a:lnTo>
                  <a:pt x="522" y="327"/>
                </a:lnTo>
                <a:lnTo>
                  <a:pt x="524" y="327"/>
                </a:lnTo>
                <a:lnTo>
                  <a:pt x="527" y="330"/>
                </a:lnTo>
                <a:lnTo>
                  <a:pt x="527" y="332"/>
                </a:lnTo>
                <a:lnTo>
                  <a:pt x="524" y="337"/>
                </a:lnTo>
                <a:lnTo>
                  <a:pt x="524" y="340"/>
                </a:lnTo>
                <a:lnTo>
                  <a:pt x="519" y="345"/>
                </a:lnTo>
                <a:lnTo>
                  <a:pt x="504" y="350"/>
                </a:lnTo>
                <a:lnTo>
                  <a:pt x="502" y="352"/>
                </a:lnTo>
                <a:lnTo>
                  <a:pt x="499" y="357"/>
                </a:lnTo>
                <a:lnTo>
                  <a:pt x="497" y="362"/>
                </a:lnTo>
                <a:lnTo>
                  <a:pt x="497" y="365"/>
                </a:lnTo>
                <a:lnTo>
                  <a:pt x="502" y="370"/>
                </a:lnTo>
                <a:lnTo>
                  <a:pt x="499" y="372"/>
                </a:lnTo>
                <a:lnTo>
                  <a:pt x="502" y="372"/>
                </a:lnTo>
                <a:lnTo>
                  <a:pt x="497" y="380"/>
                </a:lnTo>
                <a:lnTo>
                  <a:pt x="494" y="382"/>
                </a:lnTo>
                <a:lnTo>
                  <a:pt x="492" y="385"/>
                </a:lnTo>
                <a:lnTo>
                  <a:pt x="492" y="387"/>
                </a:lnTo>
                <a:lnTo>
                  <a:pt x="484" y="395"/>
                </a:lnTo>
                <a:lnTo>
                  <a:pt x="482" y="397"/>
                </a:lnTo>
                <a:lnTo>
                  <a:pt x="469" y="405"/>
                </a:lnTo>
                <a:lnTo>
                  <a:pt x="467" y="402"/>
                </a:lnTo>
                <a:lnTo>
                  <a:pt x="467" y="400"/>
                </a:lnTo>
                <a:lnTo>
                  <a:pt x="464" y="400"/>
                </a:lnTo>
                <a:lnTo>
                  <a:pt x="464" y="400"/>
                </a:lnTo>
                <a:lnTo>
                  <a:pt x="459" y="402"/>
                </a:lnTo>
                <a:lnTo>
                  <a:pt x="457" y="402"/>
                </a:lnTo>
                <a:lnTo>
                  <a:pt x="454" y="410"/>
                </a:lnTo>
                <a:lnTo>
                  <a:pt x="459" y="407"/>
                </a:lnTo>
                <a:lnTo>
                  <a:pt x="462" y="407"/>
                </a:lnTo>
                <a:lnTo>
                  <a:pt x="462" y="407"/>
                </a:lnTo>
                <a:lnTo>
                  <a:pt x="444" y="425"/>
                </a:lnTo>
                <a:lnTo>
                  <a:pt x="439" y="437"/>
                </a:lnTo>
                <a:lnTo>
                  <a:pt x="417" y="455"/>
                </a:lnTo>
                <a:lnTo>
                  <a:pt x="412" y="462"/>
                </a:lnTo>
                <a:lnTo>
                  <a:pt x="407" y="467"/>
                </a:lnTo>
                <a:lnTo>
                  <a:pt x="397" y="472"/>
                </a:lnTo>
                <a:lnTo>
                  <a:pt x="390" y="477"/>
                </a:lnTo>
                <a:lnTo>
                  <a:pt x="390" y="482"/>
                </a:lnTo>
                <a:lnTo>
                  <a:pt x="390" y="490"/>
                </a:lnTo>
                <a:lnTo>
                  <a:pt x="387" y="495"/>
                </a:lnTo>
                <a:lnTo>
                  <a:pt x="380" y="499"/>
                </a:lnTo>
                <a:lnTo>
                  <a:pt x="367" y="497"/>
                </a:lnTo>
                <a:lnTo>
                  <a:pt x="362" y="502"/>
                </a:lnTo>
                <a:lnTo>
                  <a:pt x="362" y="507"/>
                </a:lnTo>
                <a:lnTo>
                  <a:pt x="355" y="517"/>
                </a:lnTo>
                <a:lnTo>
                  <a:pt x="352" y="517"/>
                </a:lnTo>
                <a:lnTo>
                  <a:pt x="350" y="512"/>
                </a:lnTo>
                <a:lnTo>
                  <a:pt x="347" y="512"/>
                </a:lnTo>
                <a:lnTo>
                  <a:pt x="337" y="522"/>
                </a:lnTo>
                <a:lnTo>
                  <a:pt x="335" y="527"/>
                </a:lnTo>
                <a:lnTo>
                  <a:pt x="335" y="537"/>
                </a:lnTo>
                <a:lnTo>
                  <a:pt x="340" y="549"/>
                </a:lnTo>
                <a:lnTo>
                  <a:pt x="335" y="554"/>
                </a:lnTo>
                <a:lnTo>
                  <a:pt x="337" y="562"/>
                </a:lnTo>
                <a:lnTo>
                  <a:pt x="337" y="582"/>
                </a:lnTo>
                <a:lnTo>
                  <a:pt x="342" y="584"/>
                </a:lnTo>
                <a:lnTo>
                  <a:pt x="345" y="597"/>
                </a:lnTo>
                <a:lnTo>
                  <a:pt x="337" y="614"/>
                </a:lnTo>
                <a:lnTo>
                  <a:pt x="330" y="627"/>
                </a:lnTo>
                <a:lnTo>
                  <a:pt x="330" y="637"/>
                </a:lnTo>
                <a:lnTo>
                  <a:pt x="335" y="642"/>
                </a:lnTo>
                <a:lnTo>
                  <a:pt x="335" y="662"/>
                </a:lnTo>
                <a:lnTo>
                  <a:pt x="335" y="669"/>
                </a:lnTo>
                <a:lnTo>
                  <a:pt x="330" y="672"/>
                </a:lnTo>
                <a:lnTo>
                  <a:pt x="327" y="669"/>
                </a:lnTo>
                <a:lnTo>
                  <a:pt x="320" y="672"/>
                </a:lnTo>
                <a:lnTo>
                  <a:pt x="317" y="677"/>
                </a:lnTo>
                <a:lnTo>
                  <a:pt x="320" y="679"/>
                </a:lnTo>
                <a:lnTo>
                  <a:pt x="312" y="687"/>
                </a:lnTo>
                <a:lnTo>
                  <a:pt x="310" y="689"/>
                </a:lnTo>
                <a:lnTo>
                  <a:pt x="310" y="694"/>
                </a:lnTo>
                <a:lnTo>
                  <a:pt x="320" y="699"/>
                </a:lnTo>
                <a:lnTo>
                  <a:pt x="320" y="699"/>
                </a:lnTo>
                <a:lnTo>
                  <a:pt x="320" y="702"/>
                </a:lnTo>
                <a:lnTo>
                  <a:pt x="320" y="699"/>
                </a:lnTo>
                <a:lnTo>
                  <a:pt x="315" y="697"/>
                </a:lnTo>
                <a:lnTo>
                  <a:pt x="305" y="702"/>
                </a:lnTo>
                <a:lnTo>
                  <a:pt x="302" y="702"/>
                </a:lnTo>
                <a:lnTo>
                  <a:pt x="292" y="704"/>
                </a:lnTo>
                <a:lnTo>
                  <a:pt x="290" y="709"/>
                </a:lnTo>
                <a:lnTo>
                  <a:pt x="290" y="712"/>
                </a:lnTo>
                <a:lnTo>
                  <a:pt x="287" y="714"/>
                </a:lnTo>
                <a:lnTo>
                  <a:pt x="290" y="717"/>
                </a:lnTo>
                <a:lnTo>
                  <a:pt x="287" y="724"/>
                </a:lnTo>
                <a:lnTo>
                  <a:pt x="277" y="729"/>
                </a:lnTo>
                <a:lnTo>
                  <a:pt x="267" y="729"/>
                </a:lnTo>
                <a:lnTo>
                  <a:pt x="260" y="724"/>
                </a:lnTo>
                <a:lnTo>
                  <a:pt x="252" y="714"/>
                </a:lnTo>
                <a:lnTo>
                  <a:pt x="242" y="694"/>
                </a:lnTo>
                <a:lnTo>
                  <a:pt x="242" y="684"/>
                </a:lnTo>
                <a:lnTo>
                  <a:pt x="240" y="674"/>
                </a:lnTo>
                <a:lnTo>
                  <a:pt x="232" y="662"/>
                </a:lnTo>
                <a:lnTo>
                  <a:pt x="232" y="657"/>
                </a:lnTo>
                <a:lnTo>
                  <a:pt x="230" y="657"/>
                </a:lnTo>
                <a:lnTo>
                  <a:pt x="227" y="649"/>
                </a:lnTo>
                <a:lnTo>
                  <a:pt x="225" y="639"/>
                </a:lnTo>
                <a:lnTo>
                  <a:pt x="217" y="632"/>
                </a:lnTo>
                <a:lnTo>
                  <a:pt x="212" y="624"/>
                </a:lnTo>
                <a:lnTo>
                  <a:pt x="212" y="624"/>
                </a:lnTo>
                <a:lnTo>
                  <a:pt x="205" y="617"/>
                </a:lnTo>
                <a:lnTo>
                  <a:pt x="200" y="609"/>
                </a:lnTo>
                <a:lnTo>
                  <a:pt x="197" y="607"/>
                </a:lnTo>
                <a:lnTo>
                  <a:pt x="197" y="597"/>
                </a:lnTo>
                <a:lnTo>
                  <a:pt x="195" y="592"/>
                </a:lnTo>
                <a:lnTo>
                  <a:pt x="190" y="579"/>
                </a:lnTo>
                <a:lnTo>
                  <a:pt x="187" y="572"/>
                </a:lnTo>
                <a:lnTo>
                  <a:pt x="185" y="564"/>
                </a:lnTo>
                <a:lnTo>
                  <a:pt x="182" y="562"/>
                </a:lnTo>
                <a:lnTo>
                  <a:pt x="182" y="552"/>
                </a:lnTo>
                <a:lnTo>
                  <a:pt x="180" y="552"/>
                </a:lnTo>
                <a:lnTo>
                  <a:pt x="175" y="542"/>
                </a:lnTo>
                <a:lnTo>
                  <a:pt x="175" y="539"/>
                </a:lnTo>
                <a:lnTo>
                  <a:pt x="173" y="539"/>
                </a:lnTo>
                <a:lnTo>
                  <a:pt x="165" y="529"/>
                </a:lnTo>
                <a:lnTo>
                  <a:pt x="165" y="524"/>
                </a:lnTo>
                <a:lnTo>
                  <a:pt x="163" y="522"/>
                </a:lnTo>
                <a:lnTo>
                  <a:pt x="160" y="514"/>
                </a:lnTo>
                <a:lnTo>
                  <a:pt x="155" y="512"/>
                </a:lnTo>
                <a:lnTo>
                  <a:pt x="153" y="502"/>
                </a:lnTo>
                <a:lnTo>
                  <a:pt x="153" y="487"/>
                </a:lnTo>
                <a:lnTo>
                  <a:pt x="140" y="465"/>
                </a:lnTo>
                <a:lnTo>
                  <a:pt x="140" y="457"/>
                </a:lnTo>
                <a:lnTo>
                  <a:pt x="135" y="450"/>
                </a:lnTo>
                <a:lnTo>
                  <a:pt x="140" y="450"/>
                </a:lnTo>
                <a:lnTo>
                  <a:pt x="133" y="440"/>
                </a:lnTo>
                <a:lnTo>
                  <a:pt x="133" y="432"/>
                </a:lnTo>
                <a:lnTo>
                  <a:pt x="138" y="432"/>
                </a:lnTo>
                <a:lnTo>
                  <a:pt x="135" y="430"/>
                </a:lnTo>
                <a:lnTo>
                  <a:pt x="133" y="425"/>
                </a:lnTo>
                <a:lnTo>
                  <a:pt x="125" y="410"/>
                </a:lnTo>
                <a:lnTo>
                  <a:pt x="125" y="400"/>
                </a:lnTo>
                <a:lnTo>
                  <a:pt x="130" y="397"/>
                </a:lnTo>
                <a:lnTo>
                  <a:pt x="125" y="395"/>
                </a:lnTo>
                <a:lnTo>
                  <a:pt x="125" y="390"/>
                </a:lnTo>
                <a:lnTo>
                  <a:pt x="128" y="385"/>
                </a:lnTo>
                <a:lnTo>
                  <a:pt x="128" y="377"/>
                </a:lnTo>
                <a:lnTo>
                  <a:pt x="125" y="370"/>
                </a:lnTo>
                <a:lnTo>
                  <a:pt x="123" y="367"/>
                </a:lnTo>
                <a:lnTo>
                  <a:pt x="120" y="355"/>
                </a:lnTo>
                <a:lnTo>
                  <a:pt x="125" y="352"/>
                </a:lnTo>
                <a:lnTo>
                  <a:pt x="128" y="347"/>
                </a:lnTo>
                <a:lnTo>
                  <a:pt x="133" y="347"/>
                </a:lnTo>
                <a:lnTo>
                  <a:pt x="128" y="347"/>
                </a:lnTo>
                <a:lnTo>
                  <a:pt x="120" y="347"/>
                </a:lnTo>
                <a:lnTo>
                  <a:pt x="118" y="347"/>
                </a:lnTo>
                <a:lnTo>
                  <a:pt x="118" y="342"/>
                </a:lnTo>
                <a:lnTo>
                  <a:pt x="115" y="337"/>
                </a:lnTo>
                <a:lnTo>
                  <a:pt x="115" y="332"/>
                </a:lnTo>
                <a:lnTo>
                  <a:pt x="118" y="332"/>
                </a:lnTo>
                <a:lnTo>
                  <a:pt x="120" y="332"/>
                </a:lnTo>
                <a:lnTo>
                  <a:pt x="125" y="327"/>
                </a:lnTo>
                <a:lnTo>
                  <a:pt x="128" y="325"/>
                </a:lnTo>
                <a:lnTo>
                  <a:pt x="123" y="327"/>
                </a:lnTo>
                <a:lnTo>
                  <a:pt x="120" y="327"/>
                </a:lnTo>
                <a:lnTo>
                  <a:pt x="113" y="327"/>
                </a:lnTo>
                <a:lnTo>
                  <a:pt x="110" y="322"/>
                </a:lnTo>
                <a:lnTo>
                  <a:pt x="110" y="327"/>
                </a:lnTo>
                <a:lnTo>
                  <a:pt x="110" y="332"/>
                </a:lnTo>
                <a:lnTo>
                  <a:pt x="108" y="342"/>
                </a:lnTo>
                <a:lnTo>
                  <a:pt x="110" y="347"/>
                </a:lnTo>
                <a:lnTo>
                  <a:pt x="110" y="357"/>
                </a:lnTo>
                <a:lnTo>
                  <a:pt x="105" y="360"/>
                </a:lnTo>
                <a:lnTo>
                  <a:pt x="105" y="362"/>
                </a:lnTo>
                <a:lnTo>
                  <a:pt x="95" y="367"/>
                </a:lnTo>
                <a:lnTo>
                  <a:pt x="83" y="377"/>
                </a:lnTo>
                <a:lnTo>
                  <a:pt x="75" y="380"/>
                </a:lnTo>
                <a:lnTo>
                  <a:pt x="65" y="377"/>
                </a:lnTo>
                <a:lnTo>
                  <a:pt x="45" y="360"/>
                </a:lnTo>
                <a:lnTo>
                  <a:pt x="38" y="350"/>
                </a:lnTo>
                <a:lnTo>
                  <a:pt x="38" y="347"/>
                </a:lnTo>
                <a:lnTo>
                  <a:pt x="35" y="347"/>
                </a:lnTo>
                <a:lnTo>
                  <a:pt x="30" y="345"/>
                </a:lnTo>
                <a:lnTo>
                  <a:pt x="20" y="335"/>
                </a:lnTo>
                <a:lnTo>
                  <a:pt x="18" y="330"/>
                </a:lnTo>
                <a:lnTo>
                  <a:pt x="20" y="327"/>
                </a:lnTo>
                <a:lnTo>
                  <a:pt x="23" y="327"/>
                </a:lnTo>
                <a:lnTo>
                  <a:pt x="23" y="327"/>
                </a:lnTo>
                <a:lnTo>
                  <a:pt x="28" y="327"/>
                </a:lnTo>
                <a:lnTo>
                  <a:pt x="28" y="332"/>
                </a:lnTo>
                <a:lnTo>
                  <a:pt x="30" y="335"/>
                </a:lnTo>
                <a:lnTo>
                  <a:pt x="35" y="332"/>
                </a:lnTo>
                <a:lnTo>
                  <a:pt x="35" y="332"/>
                </a:lnTo>
                <a:lnTo>
                  <a:pt x="38" y="332"/>
                </a:lnTo>
                <a:lnTo>
                  <a:pt x="40" y="330"/>
                </a:lnTo>
                <a:lnTo>
                  <a:pt x="50" y="322"/>
                </a:lnTo>
                <a:lnTo>
                  <a:pt x="53" y="322"/>
                </a:lnTo>
                <a:lnTo>
                  <a:pt x="58" y="315"/>
                </a:lnTo>
                <a:lnTo>
                  <a:pt x="60" y="315"/>
                </a:lnTo>
                <a:lnTo>
                  <a:pt x="63" y="310"/>
                </a:lnTo>
                <a:lnTo>
                  <a:pt x="58" y="310"/>
                </a:lnTo>
                <a:lnTo>
                  <a:pt x="55" y="307"/>
                </a:lnTo>
                <a:lnTo>
                  <a:pt x="55" y="310"/>
                </a:lnTo>
                <a:lnTo>
                  <a:pt x="55" y="312"/>
                </a:lnTo>
                <a:lnTo>
                  <a:pt x="45" y="317"/>
                </a:lnTo>
                <a:lnTo>
                  <a:pt x="38" y="317"/>
                </a:lnTo>
                <a:lnTo>
                  <a:pt x="33" y="320"/>
                </a:lnTo>
                <a:lnTo>
                  <a:pt x="15" y="312"/>
                </a:lnTo>
                <a:lnTo>
                  <a:pt x="8" y="305"/>
                </a:lnTo>
                <a:lnTo>
                  <a:pt x="5" y="302"/>
                </a:lnTo>
                <a:lnTo>
                  <a:pt x="5" y="297"/>
                </a:lnTo>
                <a:lnTo>
                  <a:pt x="10" y="290"/>
                </a:lnTo>
                <a:lnTo>
                  <a:pt x="15" y="287"/>
                </a:lnTo>
                <a:lnTo>
                  <a:pt x="8" y="287"/>
                </a:lnTo>
                <a:lnTo>
                  <a:pt x="0" y="292"/>
                </a:lnTo>
                <a:lnTo>
                  <a:pt x="0" y="285"/>
                </a:lnTo>
                <a:lnTo>
                  <a:pt x="8" y="282"/>
                </a:lnTo>
                <a:lnTo>
                  <a:pt x="10" y="282"/>
                </a:lnTo>
                <a:lnTo>
                  <a:pt x="13" y="275"/>
                </a:lnTo>
                <a:lnTo>
                  <a:pt x="18" y="275"/>
                </a:lnTo>
                <a:lnTo>
                  <a:pt x="20" y="272"/>
                </a:lnTo>
                <a:lnTo>
                  <a:pt x="40" y="275"/>
                </a:lnTo>
                <a:lnTo>
                  <a:pt x="50" y="270"/>
                </a:lnTo>
                <a:lnTo>
                  <a:pt x="53" y="267"/>
                </a:lnTo>
                <a:lnTo>
                  <a:pt x="58" y="267"/>
                </a:lnTo>
                <a:lnTo>
                  <a:pt x="55" y="270"/>
                </a:lnTo>
                <a:lnTo>
                  <a:pt x="58" y="272"/>
                </a:lnTo>
                <a:lnTo>
                  <a:pt x="65" y="270"/>
                </a:lnTo>
                <a:lnTo>
                  <a:pt x="70" y="267"/>
                </a:lnTo>
                <a:lnTo>
                  <a:pt x="68" y="265"/>
                </a:lnTo>
                <a:lnTo>
                  <a:pt x="68" y="262"/>
                </a:lnTo>
                <a:lnTo>
                  <a:pt x="63" y="245"/>
                </a:lnTo>
                <a:lnTo>
                  <a:pt x="58" y="237"/>
                </a:lnTo>
                <a:lnTo>
                  <a:pt x="58" y="235"/>
                </a:lnTo>
                <a:lnTo>
                  <a:pt x="55" y="230"/>
                </a:lnTo>
                <a:lnTo>
                  <a:pt x="50" y="232"/>
                </a:lnTo>
                <a:lnTo>
                  <a:pt x="40" y="225"/>
                </a:lnTo>
                <a:lnTo>
                  <a:pt x="40" y="215"/>
                </a:lnTo>
                <a:lnTo>
                  <a:pt x="40" y="210"/>
                </a:lnTo>
                <a:lnTo>
                  <a:pt x="35" y="203"/>
                </a:lnTo>
                <a:lnTo>
                  <a:pt x="30" y="200"/>
                </a:lnTo>
                <a:lnTo>
                  <a:pt x="28" y="203"/>
                </a:lnTo>
                <a:lnTo>
                  <a:pt x="23" y="200"/>
                </a:lnTo>
                <a:lnTo>
                  <a:pt x="18" y="200"/>
                </a:lnTo>
                <a:lnTo>
                  <a:pt x="18" y="195"/>
                </a:lnTo>
                <a:lnTo>
                  <a:pt x="23" y="183"/>
                </a:lnTo>
                <a:lnTo>
                  <a:pt x="25" y="183"/>
                </a:lnTo>
                <a:lnTo>
                  <a:pt x="33" y="173"/>
                </a:lnTo>
                <a:lnTo>
                  <a:pt x="35" y="168"/>
                </a:lnTo>
                <a:lnTo>
                  <a:pt x="40" y="165"/>
                </a:lnTo>
                <a:lnTo>
                  <a:pt x="43" y="163"/>
                </a:lnTo>
                <a:lnTo>
                  <a:pt x="48" y="165"/>
                </a:lnTo>
                <a:lnTo>
                  <a:pt x="50" y="170"/>
                </a:lnTo>
                <a:lnTo>
                  <a:pt x="53" y="170"/>
                </a:lnTo>
                <a:lnTo>
                  <a:pt x="63" y="165"/>
                </a:lnTo>
                <a:lnTo>
                  <a:pt x="78" y="165"/>
                </a:lnTo>
                <a:lnTo>
                  <a:pt x="85" y="155"/>
                </a:lnTo>
                <a:lnTo>
                  <a:pt x="90" y="140"/>
                </a:lnTo>
                <a:lnTo>
                  <a:pt x="103" y="130"/>
                </a:lnTo>
                <a:lnTo>
                  <a:pt x="105" y="125"/>
                </a:lnTo>
                <a:lnTo>
                  <a:pt x="108" y="118"/>
                </a:lnTo>
                <a:lnTo>
                  <a:pt x="113" y="108"/>
                </a:lnTo>
                <a:lnTo>
                  <a:pt x="123" y="105"/>
                </a:lnTo>
                <a:lnTo>
                  <a:pt x="125" y="98"/>
                </a:lnTo>
                <a:lnTo>
                  <a:pt x="125" y="93"/>
                </a:lnTo>
                <a:lnTo>
                  <a:pt x="120" y="90"/>
                </a:lnTo>
                <a:lnTo>
                  <a:pt x="130" y="83"/>
                </a:lnTo>
                <a:lnTo>
                  <a:pt x="133" y="78"/>
                </a:lnTo>
                <a:lnTo>
                  <a:pt x="135" y="73"/>
                </a:lnTo>
                <a:lnTo>
                  <a:pt x="135" y="58"/>
                </a:lnTo>
                <a:lnTo>
                  <a:pt x="133" y="48"/>
                </a:lnTo>
                <a:lnTo>
                  <a:pt x="130" y="48"/>
                </a:lnTo>
                <a:lnTo>
                  <a:pt x="140" y="38"/>
                </a:lnTo>
                <a:lnTo>
                  <a:pt x="145" y="38"/>
                </a:lnTo>
                <a:lnTo>
                  <a:pt x="150" y="33"/>
                </a:lnTo>
                <a:lnTo>
                  <a:pt x="153" y="35"/>
                </a:lnTo>
                <a:lnTo>
                  <a:pt x="160" y="25"/>
                </a:lnTo>
                <a:lnTo>
                  <a:pt x="168" y="13"/>
                </a:lnTo>
                <a:lnTo>
                  <a:pt x="175" y="5"/>
                </a:lnTo>
                <a:lnTo>
                  <a:pt x="182" y="5"/>
                </a:lnTo>
                <a:lnTo>
                  <a:pt x="185" y="0"/>
                </a:lnTo>
                <a:lnTo>
                  <a:pt x="190" y="0"/>
                </a:lnTo>
                <a:lnTo>
                  <a:pt x="205" y="10"/>
                </a:lnTo>
                <a:lnTo>
                  <a:pt x="212" y="5"/>
                </a:lnTo>
                <a:lnTo>
                  <a:pt x="220" y="8"/>
                </a:lnTo>
                <a:lnTo>
                  <a:pt x="222" y="15"/>
                </a:lnTo>
                <a:lnTo>
                  <a:pt x="230" y="15"/>
                </a:lnTo>
                <a:lnTo>
                  <a:pt x="240" y="23"/>
                </a:lnTo>
                <a:lnTo>
                  <a:pt x="240" y="23"/>
                </a:lnTo>
                <a:lnTo>
                  <a:pt x="240" y="23"/>
                </a:lnTo>
                <a:close/>
                <a:moveTo>
                  <a:pt x="542" y="345"/>
                </a:moveTo>
                <a:lnTo>
                  <a:pt x="542" y="350"/>
                </a:lnTo>
                <a:lnTo>
                  <a:pt x="544" y="347"/>
                </a:lnTo>
                <a:lnTo>
                  <a:pt x="542" y="345"/>
                </a:lnTo>
                <a:lnTo>
                  <a:pt x="542" y="345"/>
                </a:lnTo>
                <a:close/>
                <a:moveTo>
                  <a:pt x="539" y="342"/>
                </a:moveTo>
                <a:lnTo>
                  <a:pt x="537" y="345"/>
                </a:lnTo>
                <a:lnTo>
                  <a:pt x="537" y="347"/>
                </a:lnTo>
                <a:lnTo>
                  <a:pt x="539" y="350"/>
                </a:lnTo>
                <a:lnTo>
                  <a:pt x="539" y="345"/>
                </a:lnTo>
                <a:lnTo>
                  <a:pt x="539" y="342"/>
                </a:lnTo>
                <a:lnTo>
                  <a:pt x="539" y="342"/>
                </a:lnTo>
                <a:close/>
                <a:moveTo>
                  <a:pt x="532" y="345"/>
                </a:moveTo>
                <a:lnTo>
                  <a:pt x="532" y="350"/>
                </a:lnTo>
                <a:lnTo>
                  <a:pt x="537" y="352"/>
                </a:lnTo>
                <a:lnTo>
                  <a:pt x="534" y="347"/>
                </a:lnTo>
                <a:lnTo>
                  <a:pt x="532" y="345"/>
                </a:lnTo>
                <a:lnTo>
                  <a:pt x="532" y="345"/>
                </a:lnTo>
                <a:close/>
                <a:moveTo>
                  <a:pt x="524" y="345"/>
                </a:moveTo>
                <a:lnTo>
                  <a:pt x="524" y="347"/>
                </a:lnTo>
                <a:lnTo>
                  <a:pt x="527" y="347"/>
                </a:lnTo>
                <a:lnTo>
                  <a:pt x="529" y="340"/>
                </a:lnTo>
                <a:lnTo>
                  <a:pt x="527" y="337"/>
                </a:lnTo>
                <a:lnTo>
                  <a:pt x="524" y="345"/>
                </a:lnTo>
                <a:close/>
              </a:path>
            </a:pathLst>
          </a:custGeom>
          <a:solidFill>
            <a:schemeClr val="accent3"/>
          </a:solidFill>
          <a:ln>
            <a:noFill/>
          </a:ln>
        </p:spPr>
        <p:txBody>
          <a:bodyPr/>
          <a:lstStyle/>
          <a:p>
            <a:pPr defTabSz="914330" eaLnBrk="1" fontAlgn="auto" hangingPunct="1">
              <a:spcBef>
                <a:spcPts val="0"/>
              </a:spcBef>
              <a:spcAft>
                <a:spcPts val="0"/>
              </a:spcAft>
              <a:defRPr/>
            </a:pPr>
            <a:endParaRPr lang="en-US">
              <a:latin typeface="+mn-lt"/>
            </a:endParaRPr>
          </a:p>
        </p:txBody>
      </p:sp>
      <p:sp>
        <p:nvSpPr>
          <p:cNvPr id="122904" name="Freeform 150">
            <a:extLst>
              <a:ext uri="{FF2B5EF4-FFF2-40B4-BE49-F238E27FC236}">
                <a16:creationId xmlns:a16="http://schemas.microsoft.com/office/drawing/2014/main" id="{8116770A-A302-48D6-5CE1-11AF64389B0B}"/>
              </a:ext>
            </a:extLst>
          </p:cNvPr>
          <p:cNvSpPr>
            <a:spLocks/>
          </p:cNvSpPr>
          <p:nvPr/>
        </p:nvSpPr>
        <p:spPr bwMode="auto">
          <a:xfrm>
            <a:off x="8331200" y="4429125"/>
            <a:ext cx="352425" cy="182563"/>
          </a:xfrm>
          <a:custGeom>
            <a:avLst/>
            <a:gdLst>
              <a:gd name="T0" fmla="*/ 32762825 w 222"/>
              <a:gd name="T1" fmla="*/ 0 h 115"/>
              <a:gd name="T2" fmla="*/ 57964388 w 222"/>
              <a:gd name="T3" fmla="*/ 12601610 h 115"/>
              <a:gd name="T4" fmla="*/ 75604688 w 222"/>
              <a:gd name="T5" fmla="*/ 17641936 h 115"/>
              <a:gd name="T6" fmla="*/ 100806250 w 222"/>
              <a:gd name="T7" fmla="*/ 5040326 h 115"/>
              <a:gd name="T8" fmla="*/ 133569075 w 222"/>
              <a:gd name="T9" fmla="*/ 17641936 h 115"/>
              <a:gd name="T10" fmla="*/ 158770638 w 222"/>
              <a:gd name="T11" fmla="*/ 30241958 h 115"/>
              <a:gd name="T12" fmla="*/ 196572188 w 222"/>
              <a:gd name="T13" fmla="*/ 50403263 h 115"/>
              <a:gd name="T14" fmla="*/ 214214075 w 222"/>
              <a:gd name="T15" fmla="*/ 63004873 h 115"/>
              <a:gd name="T16" fmla="*/ 234375325 w 222"/>
              <a:gd name="T17" fmla="*/ 93246830 h 115"/>
              <a:gd name="T18" fmla="*/ 239415638 w 222"/>
              <a:gd name="T19" fmla="*/ 68045199 h 115"/>
              <a:gd name="T20" fmla="*/ 252015625 w 222"/>
              <a:gd name="T21" fmla="*/ 68045199 h 115"/>
              <a:gd name="T22" fmla="*/ 277217188 w 222"/>
              <a:gd name="T23" fmla="*/ 80645221 h 115"/>
              <a:gd name="T24" fmla="*/ 294859075 w 222"/>
              <a:gd name="T25" fmla="*/ 113408136 h 115"/>
              <a:gd name="T26" fmla="*/ 332660625 w 222"/>
              <a:gd name="T27" fmla="*/ 105846852 h 115"/>
              <a:gd name="T28" fmla="*/ 340221888 w 222"/>
              <a:gd name="T29" fmla="*/ 151209789 h 115"/>
              <a:gd name="T30" fmla="*/ 370463763 w 222"/>
              <a:gd name="T31" fmla="*/ 156250115 h 115"/>
              <a:gd name="T32" fmla="*/ 390625013 w 222"/>
              <a:gd name="T33" fmla="*/ 143650093 h 115"/>
              <a:gd name="T34" fmla="*/ 428426563 w 222"/>
              <a:gd name="T35" fmla="*/ 138609767 h 115"/>
              <a:gd name="T36" fmla="*/ 446068450 w 222"/>
              <a:gd name="T37" fmla="*/ 156250115 h 115"/>
              <a:gd name="T38" fmla="*/ 483870000 w 222"/>
              <a:gd name="T39" fmla="*/ 189013030 h 115"/>
              <a:gd name="T40" fmla="*/ 509071563 w 222"/>
              <a:gd name="T41" fmla="*/ 181451747 h 115"/>
              <a:gd name="T42" fmla="*/ 534273125 w 222"/>
              <a:gd name="T43" fmla="*/ 176411421 h 115"/>
              <a:gd name="T44" fmla="*/ 554434375 w 222"/>
              <a:gd name="T45" fmla="*/ 194053356 h 115"/>
              <a:gd name="T46" fmla="*/ 559474688 w 222"/>
              <a:gd name="T47" fmla="*/ 252016315 h 115"/>
              <a:gd name="T48" fmla="*/ 516632825 w 222"/>
              <a:gd name="T49" fmla="*/ 289819556 h 115"/>
              <a:gd name="T50" fmla="*/ 471270013 w 222"/>
              <a:gd name="T51" fmla="*/ 282258273 h 115"/>
              <a:gd name="T52" fmla="*/ 390625013 w 222"/>
              <a:gd name="T53" fmla="*/ 264617925 h 115"/>
              <a:gd name="T54" fmla="*/ 345262200 w 222"/>
              <a:gd name="T55" fmla="*/ 264617925 h 115"/>
              <a:gd name="T56" fmla="*/ 320060638 w 222"/>
              <a:gd name="T57" fmla="*/ 231855010 h 115"/>
              <a:gd name="T58" fmla="*/ 257055938 w 222"/>
              <a:gd name="T59" fmla="*/ 231855010 h 115"/>
              <a:gd name="T60" fmla="*/ 209173763 w 222"/>
              <a:gd name="T61" fmla="*/ 226814684 h 115"/>
              <a:gd name="T62" fmla="*/ 171370625 w 222"/>
              <a:gd name="T63" fmla="*/ 206653378 h 115"/>
              <a:gd name="T64" fmla="*/ 133569075 w 222"/>
              <a:gd name="T65" fmla="*/ 194053356 h 115"/>
              <a:gd name="T66" fmla="*/ 83165950 w 222"/>
              <a:gd name="T67" fmla="*/ 151209789 h 115"/>
              <a:gd name="T68" fmla="*/ 45362813 w 222"/>
              <a:gd name="T69" fmla="*/ 131048484 h 115"/>
              <a:gd name="T70" fmla="*/ 20161250 w 222"/>
              <a:gd name="T71" fmla="*/ 126008158 h 115"/>
              <a:gd name="T72" fmla="*/ 0 w 222"/>
              <a:gd name="T73" fmla="*/ 105846852 h 115"/>
              <a:gd name="T74" fmla="*/ 20161250 w 222"/>
              <a:gd name="T75" fmla="*/ 63004873 h 115"/>
              <a:gd name="T76" fmla="*/ 25201563 w 222"/>
              <a:gd name="T77" fmla="*/ 0 h 1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2" h="115">
                <a:moveTo>
                  <a:pt x="10" y="0"/>
                </a:moveTo>
                <a:lnTo>
                  <a:pt x="13" y="0"/>
                </a:lnTo>
                <a:lnTo>
                  <a:pt x="20" y="2"/>
                </a:lnTo>
                <a:lnTo>
                  <a:pt x="23" y="5"/>
                </a:lnTo>
                <a:lnTo>
                  <a:pt x="28" y="5"/>
                </a:lnTo>
                <a:lnTo>
                  <a:pt x="30" y="7"/>
                </a:lnTo>
                <a:lnTo>
                  <a:pt x="33" y="2"/>
                </a:lnTo>
                <a:lnTo>
                  <a:pt x="40" y="2"/>
                </a:lnTo>
                <a:lnTo>
                  <a:pt x="50" y="5"/>
                </a:lnTo>
                <a:lnTo>
                  <a:pt x="53" y="7"/>
                </a:lnTo>
                <a:lnTo>
                  <a:pt x="58" y="7"/>
                </a:lnTo>
                <a:lnTo>
                  <a:pt x="63" y="12"/>
                </a:lnTo>
                <a:lnTo>
                  <a:pt x="70" y="20"/>
                </a:lnTo>
                <a:lnTo>
                  <a:pt x="78" y="20"/>
                </a:lnTo>
                <a:lnTo>
                  <a:pt x="83" y="22"/>
                </a:lnTo>
                <a:lnTo>
                  <a:pt x="85" y="25"/>
                </a:lnTo>
                <a:lnTo>
                  <a:pt x="90" y="32"/>
                </a:lnTo>
                <a:lnTo>
                  <a:pt x="93" y="37"/>
                </a:lnTo>
                <a:lnTo>
                  <a:pt x="95" y="37"/>
                </a:lnTo>
                <a:lnTo>
                  <a:pt x="95" y="27"/>
                </a:lnTo>
                <a:lnTo>
                  <a:pt x="98" y="25"/>
                </a:lnTo>
                <a:lnTo>
                  <a:pt x="100" y="27"/>
                </a:lnTo>
                <a:lnTo>
                  <a:pt x="105" y="27"/>
                </a:lnTo>
                <a:lnTo>
                  <a:pt x="110" y="32"/>
                </a:lnTo>
                <a:lnTo>
                  <a:pt x="112" y="37"/>
                </a:lnTo>
                <a:lnTo>
                  <a:pt x="117" y="45"/>
                </a:lnTo>
                <a:lnTo>
                  <a:pt x="127" y="42"/>
                </a:lnTo>
                <a:lnTo>
                  <a:pt x="132" y="42"/>
                </a:lnTo>
                <a:lnTo>
                  <a:pt x="132" y="55"/>
                </a:lnTo>
                <a:lnTo>
                  <a:pt x="135" y="60"/>
                </a:lnTo>
                <a:lnTo>
                  <a:pt x="140" y="60"/>
                </a:lnTo>
                <a:lnTo>
                  <a:pt x="147" y="62"/>
                </a:lnTo>
                <a:lnTo>
                  <a:pt x="150" y="60"/>
                </a:lnTo>
                <a:lnTo>
                  <a:pt x="155" y="57"/>
                </a:lnTo>
                <a:lnTo>
                  <a:pt x="160" y="52"/>
                </a:lnTo>
                <a:lnTo>
                  <a:pt x="170" y="55"/>
                </a:lnTo>
                <a:lnTo>
                  <a:pt x="177" y="57"/>
                </a:lnTo>
                <a:lnTo>
                  <a:pt x="177" y="62"/>
                </a:lnTo>
                <a:lnTo>
                  <a:pt x="187" y="67"/>
                </a:lnTo>
                <a:lnTo>
                  <a:pt x="192" y="75"/>
                </a:lnTo>
                <a:lnTo>
                  <a:pt x="197" y="75"/>
                </a:lnTo>
                <a:lnTo>
                  <a:pt x="202" y="72"/>
                </a:lnTo>
                <a:lnTo>
                  <a:pt x="205" y="72"/>
                </a:lnTo>
                <a:lnTo>
                  <a:pt x="212" y="70"/>
                </a:lnTo>
                <a:lnTo>
                  <a:pt x="217" y="72"/>
                </a:lnTo>
                <a:lnTo>
                  <a:pt x="220" y="77"/>
                </a:lnTo>
                <a:lnTo>
                  <a:pt x="217" y="90"/>
                </a:lnTo>
                <a:lnTo>
                  <a:pt x="222" y="100"/>
                </a:lnTo>
                <a:lnTo>
                  <a:pt x="220" y="112"/>
                </a:lnTo>
                <a:lnTo>
                  <a:pt x="205" y="115"/>
                </a:lnTo>
                <a:lnTo>
                  <a:pt x="195" y="110"/>
                </a:lnTo>
                <a:lnTo>
                  <a:pt x="187" y="112"/>
                </a:lnTo>
                <a:lnTo>
                  <a:pt x="165" y="105"/>
                </a:lnTo>
                <a:lnTo>
                  <a:pt x="155" y="105"/>
                </a:lnTo>
                <a:lnTo>
                  <a:pt x="150" y="107"/>
                </a:lnTo>
                <a:lnTo>
                  <a:pt x="137" y="105"/>
                </a:lnTo>
                <a:lnTo>
                  <a:pt x="130" y="97"/>
                </a:lnTo>
                <a:lnTo>
                  <a:pt x="127" y="92"/>
                </a:lnTo>
                <a:lnTo>
                  <a:pt x="115" y="87"/>
                </a:lnTo>
                <a:lnTo>
                  <a:pt x="102" y="92"/>
                </a:lnTo>
                <a:lnTo>
                  <a:pt x="98" y="87"/>
                </a:lnTo>
                <a:lnTo>
                  <a:pt x="83" y="90"/>
                </a:lnTo>
                <a:lnTo>
                  <a:pt x="75" y="82"/>
                </a:lnTo>
                <a:lnTo>
                  <a:pt x="68" y="82"/>
                </a:lnTo>
                <a:lnTo>
                  <a:pt x="63" y="80"/>
                </a:lnTo>
                <a:lnTo>
                  <a:pt x="53" y="77"/>
                </a:lnTo>
                <a:lnTo>
                  <a:pt x="45" y="67"/>
                </a:lnTo>
                <a:lnTo>
                  <a:pt x="33" y="60"/>
                </a:lnTo>
                <a:lnTo>
                  <a:pt x="23" y="57"/>
                </a:lnTo>
                <a:lnTo>
                  <a:pt x="18" y="52"/>
                </a:lnTo>
                <a:lnTo>
                  <a:pt x="13" y="52"/>
                </a:lnTo>
                <a:lnTo>
                  <a:pt x="8" y="50"/>
                </a:lnTo>
                <a:lnTo>
                  <a:pt x="3" y="50"/>
                </a:lnTo>
                <a:lnTo>
                  <a:pt x="0" y="42"/>
                </a:lnTo>
                <a:lnTo>
                  <a:pt x="8" y="32"/>
                </a:lnTo>
                <a:lnTo>
                  <a:pt x="8" y="25"/>
                </a:lnTo>
                <a:lnTo>
                  <a:pt x="13" y="10"/>
                </a:lnTo>
                <a:lnTo>
                  <a:pt x="1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05" name="Freeform 151">
            <a:extLst>
              <a:ext uri="{FF2B5EF4-FFF2-40B4-BE49-F238E27FC236}">
                <a16:creationId xmlns:a16="http://schemas.microsoft.com/office/drawing/2014/main" id="{C7839C7A-4823-A98F-2DCD-68902A4091AB}"/>
              </a:ext>
            </a:extLst>
          </p:cNvPr>
          <p:cNvSpPr>
            <a:spLocks/>
          </p:cNvSpPr>
          <p:nvPr/>
        </p:nvSpPr>
        <p:spPr bwMode="auto">
          <a:xfrm>
            <a:off x="8704263" y="4524375"/>
            <a:ext cx="130175" cy="74613"/>
          </a:xfrm>
          <a:custGeom>
            <a:avLst/>
            <a:gdLst>
              <a:gd name="T0" fmla="*/ 5040313 w 82"/>
              <a:gd name="T1" fmla="*/ 55443809 h 47"/>
              <a:gd name="T2" fmla="*/ 25201563 w 82"/>
              <a:gd name="T3" fmla="*/ 50403463 h 47"/>
              <a:gd name="T4" fmla="*/ 37803138 w 82"/>
              <a:gd name="T5" fmla="*/ 17642006 h 47"/>
              <a:gd name="T6" fmla="*/ 68045013 w 82"/>
              <a:gd name="T7" fmla="*/ 0 h 47"/>
              <a:gd name="T8" fmla="*/ 93246575 w 82"/>
              <a:gd name="T9" fmla="*/ 0 h 47"/>
              <a:gd name="T10" fmla="*/ 100806250 w 82"/>
              <a:gd name="T11" fmla="*/ 12601659 h 47"/>
              <a:gd name="T12" fmla="*/ 131048125 w 82"/>
              <a:gd name="T13" fmla="*/ 12601659 h 47"/>
              <a:gd name="T14" fmla="*/ 143649700 w 82"/>
              <a:gd name="T15" fmla="*/ 17642006 h 47"/>
              <a:gd name="T16" fmla="*/ 156249688 w 82"/>
              <a:gd name="T17" fmla="*/ 12601659 h 47"/>
              <a:gd name="T18" fmla="*/ 176410938 w 82"/>
              <a:gd name="T19" fmla="*/ 12601659 h 47"/>
              <a:gd name="T20" fmla="*/ 189012513 w 82"/>
              <a:gd name="T21" fmla="*/ 25201731 h 47"/>
              <a:gd name="T22" fmla="*/ 189012513 w 82"/>
              <a:gd name="T23" fmla="*/ 25201731 h 47"/>
              <a:gd name="T24" fmla="*/ 189012513 w 82"/>
              <a:gd name="T25" fmla="*/ 42843737 h 47"/>
              <a:gd name="T26" fmla="*/ 189012513 w 82"/>
              <a:gd name="T27" fmla="*/ 55443809 h 47"/>
              <a:gd name="T28" fmla="*/ 206652813 w 82"/>
              <a:gd name="T29" fmla="*/ 63005122 h 47"/>
              <a:gd name="T30" fmla="*/ 206652813 w 82"/>
              <a:gd name="T31" fmla="*/ 80645540 h 47"/>
              <a:gd name="T32" fmla="*/ 206652813 w 82"/>
              <a:gd name="T33" fmla="*/ 93247200 h 47"/>
              <a:gd name="T34" fmla="*/ 181451250 w 82"/>
              <a:gd name="T35" fmla="*/ 105847272 h 47"/>
              <a:gd name="T36" fmla="*/ 163810950 w 82"/>
              <a:gd name="T37" fmla="*/ 100806926 h 47"/>
              <a:gd name="T38" fmla="*/ 138609388 w 82"/>
              <a:gd name="T39" fmla="*/ 105847272 h 47"/>
              <a:gd name="T40" fmla="*/ 126007813 w 82"/>
              <a:gd name="T41" fmla="*/ 100806926 h 47"/>
              <a:gd name="T42" fmla="*/ 113407825 w 82"/>
              <a:gd name="T43" fmla="*/ 105847272 h 47"/>
              <a:gd name="T44" fmla="*/ 100806250 w 82"/>
              <a:gd name="T45" fmla="*/ 118448931 h 47"/>
              <a:gd name="T46" fmla="*/ 80645000 w 82"/>
              <a:gd name="T47" fmla="*/ 118448931 h 47"/>
              <a:gd name="T48" fmla="*/ 50403125 w 82"/>
              <a:gd name="T49" fmla="*/ 100806926 h 47"/>
              <a:gd name="T50" fmla="*/ 37803138 w 82"/>
              <a:gd name="T51" fmla="*/ 105847272 h 47"/>
              <a:gd name="T52" fmla="*/ 12601575 w 82"/>
              <a:gd name="T53" fmla="*/ 105847272 h 47"/>
              <a:gd name="T54" fmla="*/ 0 w 82"/>
              <a:gd name="T55" fmla="*/ 80645540 h 47"/>
              <a:gd name="T56" fmla="*/ 5040313 w 82"/>
              <a:gd name="T57" fmla="*/ 68045468 h 47"/>
              <a:gd name="T58" fmla="*/ 5040313 w 82"/>
              <a:gd name="T59" fmla="*/ 55443809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2" h="47">
                <a:moveTo>
                  <a:pt x="2" y="22"/>
                </a:moveTo>
                <a:lnTo>
                  <a:pt x="10" y="20"/>
                </a:lnTo>
                <a:lnTo>
                  <a:pt x="15" y="7"/>
                </a:lnTo>
                <a:lnTo>
                  <a:pt x="27" y="0"/>
                </a:lnTo>
                <a:lnTo>
                  <a:pt x="37" y="0"/>
                </a:lnTo>
                <a:lnTo>
                  <a:pt x="40" y="5"/>
                </a:lnTo>
                <a:lnTo>
                  <a:pt x="52" y="5"/>
                </a:lnTo>
                <a:lnTo>
                  <a:pt x="57" y="7"/>
                </a:lnTo>
                <a:lnTo>
                  <a:pt x="62" y="5"/>
                </a:lnTo>
                <a:lnTo>
                  <a:pt x="70" y="5"/>
                </a:lnTo>
                <a:lnTo>
                  <a:pt x="75" y="10"/>
                </a:lnTo>
                <a:lnTo>
                  <a:pt x="75" y="17"/>
                </a:lnTo>
                <a:lnTo>
                  <a:pt x="75" y="22"/>
                </a:lnTo>
                <a:lnTo>
                  <a:pt x="82" y="25"/>
                </a:lnTo>
                <a:lnTo>
                  <a:pt x="82" y="32"/>
                </a:lnTo>
                <a:lnTo>
                  <a:pt x="82" y="37"/>
                </a:lnTo>
                <a:lnTo>
                  <a:pt x="72" y="42"/>
                </a:lnTo>
                <a:lnTo>
                  <a:pt x="65" y="40"/>
                </a:lnTo>
                <a:lnTo>
                  <a:pt x="55" y="42"/>
                </a:lnTo>
                <a:lnTo>
                  <a:pt x="50" y="40"/>
                </a:lnTo>
                <a:lnTo>
                  <a:pt x="45" y="42"/>
                </a:lnTo>
                <a:lnTo>
                  <a:pt x="40" y="47"/>
                </a:lnTo>
                <a:lnTo>
                  <a:pt x="32" y="47"/>
                </a:lnTo>
                <a:lnTo>
                  <a:pt x="20" y="40"/>
                </a:lnTo>
                <a:lnTo>
                  <a:pt x="15" y="42"/>
                </a:lnTo>
                <a:lnTo>
                  <a:pt x="5" y="42"/>
                </a:lnTo>
                <a:lnTo>
                  <a:pt x="0" y="32"/>
                </a:lnTo>
                <a:lnTo>
                  <a:pt x="2" y="27"/>
                </a:lnTo>
                <a:lnTo>
                  <a:pt x="2" y="22"/>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06" name="Freeform 152">
            <a:extLst>
              <a:ext uri="{FF2B5EF4-FFF2-40B4-BE49-F238E27FC236}">
                <a16:creationId xmlns:a16="http://schemas.microsoft.com/office/drawing/2014/main" id="{612FFC02-D7E2-B202-3A7F-D61DB933377D}"/>
              </a:ext>
            </a:extLst>
          </p:cNvPr>
          <p:cNvSpPr>
            <a:spLocks/>
          </p:cNvSpPr>
          <p:nvPr/>
        </p:nvSpPr>
        <p:spPr bwMode="auto">
          <a:xfrm>
            <a:off x="8431213" y="3168650"/>
            <a:ext cx="1301750" cy="614363"/>
          </a:xfrm>
          <a:custGeom>
            <a:avLst/>
            <a:gdLst>
              <a:gd name="T0" fmla="*/ 68045013 w 820"/>
              <a:gd name="T1" fmla="*/ 294859315 h 387"/>
              <a:gd name="T2" fmla="*/ 123488450 w 820"/>
              <a:gd name="T3" fmla="*/ 231854564 h 387"/>
              <a:gd name="T4" fmla="*/ 148690013 w 820"/>
              <a:gd name="T5" fmla="*/ 189012666 h 387"/>
              <a:gd name="T6" fmla="*/ 236894688 w 820"/>
              <a:gd name="T7" fmla="*/ 163811083 h 387"/>
              <a:gd name="T8" fmla="*/ 282257500 w 820"/>
              <a:gd name="T9" fmla="*/ 176411081 h 387"/>
              <a:gd name="T10" fmla="*/ 357862188 w 820"/>
              <a:gd name="T11" fmla="*/ 176411081 h 387"/>
              <a:gd name="T12" fmla="*/ 438507188 w 820"/>
              <a:gd name="T13" fmla="*/ 244456149 h 387"/>
              <a:gd name="T14" fmla="*/ 509071563 w 820"/>
              <a:gd name="T15" fmla="*/ 231854564 h 387"/>
              <a:gd name="T16" fmla="*/ 584676250 w 820"/>
              <a:gd name="T17" fmla="*/ 231854564 h 387"/>
              <a:gd name="T18" fmla="*/ 602318138 w 820"/>
              <a:gd name="T19" fmla="*/ 151209498 h 387"/>
              <a:gd name="T20" fmla="*/ 559474688 w 820"/>
              <a:gd name="T21" fmla="*/ 75604749 h 387"/>
              <a:gd name="T22" fmla="*/ 602318138 w 820"/>
              <a:gd name="T23" fmla="*/ 25201583 h 387"/>
              <a:gd name="T24" fmla="*/ 645160000 w 820"/>
              <a:gd name="T25" fmla="*/ 7561269 h 387"/>
              <a:gd name="T26" fmla="*/ 733366263 w 820"/>
              <a:gd name="T27" fmla="*/ 32762852 h 387"/>
              <a:gd name="T28" fmla="*/ 816530625 w 820"/>
              <a:gd name="T29" fmla="*/ 50403166 h 387"/>
              <a:gd name="T30" fmla="*/ 841732188 w 820"/>
              <a:gd name="T31" fmla="*/ 113407917 h 387"/>
              <a:gd name="T32" fmla="*/ 897175625 w 820"/>
              <a:gd name="T33" fmla="*/ 156249815 h 387"/>
              <a:gd name="T34" fmla="*/ 967740000 w 820"/>
              <a:gd name="T35" fmla="*/ 156249815 h 387"/>
              <a:gd name="T36" fmla="*/ 1055946263 w 820"/>
              <a:gd name="T37" fmla="*/ 131048232 h 387"/>
              <a:gd name="T38" fmla="*/ 1166833138 w 820"/>
              <a:gd name="T39" fmla="*/ 151209498 h 387"/>
              <a:gd name="T40" fmla="*/ 1249997500 w 820"/>
              <a:gd name="T41" fmla="*/ 194052983 h 387"/>
              <a:gd name="T42" fmla="*/ 1343244075 w 820"/>
              <a:gd name="T43" fmla="*/ 219254566 h 387"/>
              <a:gd name="T44" fmla="*/ 1444050325 w 820"/>
              <a:gd name="T45" fmla="*/ 219254566 h 387"/>
              <a:gd name="T46" fmla="*/ 1552416250 w 820"/>
              <a:gd name="T47" fmla="*/ 176411081 h 387"/>
              <a:gd name="T48" fmla="*/ 1595259700 w 820"/>
              <a:gd name="T49" fmla="*/ 113407917 h 387"/>
              <a:gd name="T50" fmla="*/ 1658262813 w 820"/>
              <a:gd name="T51" fmla="*/ 88206334 h 387"/>
              <a:gd name="T52" fmla="*/ 1726307825 w 820"/>
              <a:gd name="T53" fmla="*/ 113407917 h 387"/>
              <a:gd name="T54" fmla="*/ 1784270625 w 820"/>
              <a:gd name="T55" fmla="*/ 214214249 h 387"/>
              <a:gd name="T56" fmla="*/ 1814512500 w 820"/>
              <a:gd name="T57" fmla="*/ 332660896 h 387"/>
              <a:gd name="T58" fmla="*/ 1922880013 w 820"/>
              <a:gd name="T59" fmla="*/ 294859315 h 387"/>
              <a:gd name="T60" fmla="*/ 2016125000 w 820"/>
              <a:gd name="T61" fmla="*/ 320060898 h 387"/>
              <a:gd name="T62" fmla="*/ 2061487813 w 820"/>
              <a:gd name="T63" fmla="*/ 403225328 h 387"/>
              <a:gd name="T64" fmla="*/ 2016125000 w 820"/>
              <a:gd name="T65" fmla="*/ 420867230 h 387"/>
              <a:gd name="T66" fmla="*/ 1935480000 w 820"/>
              <a:gd name="T67" fmla="*/ 446068813 h 387"/>
              <a:gd name="T68" fmla="*/ 1902718763 w 820"/>
              <a:gd name="T69" fmla="*/ 471270396 h 387"/>
              <a:gd name="T70" fmla="*/ 1839714063 w 820"/>
              <a:gd name="T71" fmla="*/ 559475143 h 387"/>
              <a:gd name="T72" fmla="*/ 1759069063 w 820"/>
              <a:gd name="T73" fmla="*/ 609878309 h 387"/>
              <a:gd name="T74" fmla="*/ 1688504688 w 820"/>
              <a:gd name="T75" fmla="*/ 609878309 h 387"/>
              <a:gd name="T76" fmla="*/ 1602819375 w 820"/>
              <a:gd name="T77" fmla="*/ 660281475 h 387"/>
              <a:gd name="T78" fmla="*/ 1653222500 w 820"/>
              <a:gd name="T79" fmla="*/ 743447493 h 387"/>
              <a:gd name="T80" fmla="*/ 1557456563 w 820"/>
              <a:gd name="T81" fmla="*/ 841732873 h 387"/>
              <a:gd name="T82" fmla="*/ 1439010013 w 820"/>
              <a:gd name="T83" fmla="*/ 879536041 h 387"/>
              <a:gd name="T84" fmla="*/ 1267639388 w 820"/>
              <a:gd name="T85" fmla="*/ 975302056 h 387"/>
              <a:gd name="T86" fmla="*/ 1179433125 w 820"/>
              <a:gd name="T87" fmla="*/ 962700471 h 387"/>
              <a:gd name="T88" fmla="*/ 1010583450 w 820"/>
              <a:gd name="T89" fmla="*/ 887095722 h 387"/>
              <a:gd name="T90" fmla="*/ 879535325 w 820"/>
              <a:gd name="T91" fmla="*/ 904737624 h 387"/>
              <a:gd name="T92" fmla="*/ 682963138 w 820"/>
              <a:gd name="T93" fmla="*/ 904737624 h 387"/>
              <a:gd name="T94" fmla="*/ 614918125 w 820"/>
              <a:gd name="T95" fmla="*/ 806450656 h 387"/>
              <a:gd name="T96" fmla="*/ 584676250 w 820"/>
              <a:gd name="T97" fmla="*/ 761087807 h 387"/>
              <a:gd name="T98" fmla="*/ 509071563 w 820"/>
              <a:gd name="T99" fmla="*/ 730845907 h 387"/>
              <a:gd name="T100" fmla="*/ 413305625 w 820"/>
              <a:gd name="T101" fmla="*/ 698084643 h 387"/>
              <a:gd name="T102" fmla="*/ 262096250 w 820"/>
              <a:gd name="T103" fmla="*/ 660281475 h 387"/>
              <a:gd name="T104" fmla="*/ 269657513 w 820"/>
              <a:gd name="T105" fmla="*/ 604837992 h 387"/>
              <a:gd name="T106" fmla="*/ 244455950 w 820"/>
              <a:gd name="T107" fmla="*/ 541834828 h 387"/>
              <a:gd name="T108" fmla="*/ 211693125 w 820"/>
              <a:gd name="T109" fmla="*/ 478830077 h 387"/>
              <a:gd name="T110" fmla="*/ 156249688 w 820"/>
              <a:gd name="T111" fmla="*/ 458668811 h 387"/>
              <a:gd name="T112" fmla="*/ 105846563 w 820"/>
              <a:gd name="T113" fmla="*/ 446068813 h 387"/>
              <a:gd name="T114" fmla="*/ 75604688 w 820"/>
              <a:gd name="T115" fmla="*/ 441028496 h 387"/>
              <a:gd name="T116" fmla="*/ 25201563 w 820"/>
              <a:gd name="T117" fmla="*/ 390625330 h 387"/>
              <a:gd name="T118" fmla="*/ 5040313 w 820"/>
              <a:gd name="T119" fmla="*/ 370464064 h 3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20" h="387">
                <a:moveTo>
                  <a:pt x="0" y="137"/>
                </a:moveTo>
                <a:lnTo>
                  <a:pt x="5" y="127"/>
                </a:lnTo>
                <a:lnTo>
                  <a:pt x="10" y="125"/>
                </a:lnTo>
                <a:lnTo>
                  <a:pt x="22" y="125"/>
                </a:lnTo>
                <a:lnTo>
                  <a:pt x="25" y="122"/>
                </a:lnTo>
                <a:lnTo>
                  <a:pt x="27" y="117"/>
                </a:lnTo>
                <a:lnTo>
                  <a:pt x="37" y="115"/>
                </a:lnTo>
                <a:lnTo>
                  <a:pt x="37" y="110"/>
                </a:lnTo>
                <a:lnTo>
                  <a:pt x="39" y="105"/>
                </a:lnTo>
                <a:lnTo>
                  <a:pt x="47" y="100"/>
                </a:lnTo>
                <a:lnTo>
                  <a:pt x="47" y="97"/>
                </a:lnTo>
                <a:lnTo>
                  <a:pt x="49" y="92"/>
                </a:lnTo>
                <a:lnTo>
                  <a:pt x="54" y="92"/>
                </a:lnTo>
                <a:lnTo>
                  <a:pt x="59" y="87"/>
                </a:lnTo>
                <a:lnTo>
                  <a:pt x="59" y="85"/>
                </a:lnTo>
                <a:lnTo>
                  <a:pt x="57" y="82"/>
                </a:lnTo>
                <a:lnTo>
                  <a:pt x="57" y="77"/>
                </a:lnTo>
                <a:lnTo>
                  <a:pt x="59" y="75"/>
                </a:lnTo>
                <a:lnTo>
                  <a:pt x="67" y="77"/>
                </a:lnTo>
                <a:lnTo>
                  <a:pt x="72" y="77"/>
                </a:lnTo>
                <a:lnTo>
                  <a:pt x="74" y="70"/>
                </a:lnTo>
                <a:lnTo>
                  <a:pt x="79" y="67"/>
                </a:lnTo>
                <a:lnTo>
                  <a:pt x="87" y="67"/>
                </a:lnTo>
                <a:lnTo>
                  <a:pt x="94" y="65"/>
                </a:lnTo>
                <a:lnTo>
                  <a:pt x="97" y="65"/>
                </a:lnTo>
                <a:lnTo>
                  <a:pt x="104" y="65"/>
                </a:lnTo>
                <a:lnTo>
                  <a:pt x="107" y="62"/>
                </a:lnTo>
                <a:lnTo>
                  <a:pt x="109" y="62"/>
                </a:lnTo>
                <a:lnTo>
                  <a:pt x="112" y="67"/>
                </a:lnTo>
                <a:lnTo>
                  <a:pt x="112" y="70"/>
                </a:lnTo>
                <a:lnTo>
                  <a:pt x="117" y="75"/>
                </a:lnTo>
                <a:lnTo>
                  <a:pt x="122" y="72"/>
                </a:lnTo>
                <a:lnTo>
                  <a:pt x="124" y="72"/>
                </a:lnTo>
                <a:lnTo>
                  <a:pt x="129" y="72"/>
                </a:lnTo>
                <a:lnTo>
                  <a:pt x="134" y="70"/>
                </a:lnTo>
                <a:lnTo>
                  <a:pt x="142" y="70"/>
                </a:lnTo>
                <a:lnTo>
                  <a:pt x="144" y="75"/>
                </a:lnTo>
                <a:lnTo>
                  <a:pt x="144" y="77"/>
                </a:lnTo>
                <a:lnTo>
                  <a:pt x="147" y="82"/>
                </a:lnTo>
                <a:lnTo>
                  <a:pt x="159" y="90"/>
                </a:lnTo>
                <a:lnTo>
                  <a:pt x="164" y="92"/>
                </a:lnTo>
                <a:lnTo>
                  <a:pt x="174" y="97"/>
                </a:lnTo>
                <a:lnTo>
                  <a:pt x="177" y="95"/>
                </a:lnTo>
                <a:lnTo>
                  <a:pt x="182" y="95"/>
                </a:lnTo>
                <a:lnTo>
                  <a:pt x="189" y="90"/>
                </a:lnTo>
                <a:lnTo>
                  <a:pt x="192" y="90"/>
                </a:lnTo>
                <a:lnTo>
                  <a:pt x="197" y="90"/>
                </a:lnTo>
                <a:lnTo>
                  <a:pt x="202" y="92"/>
                </a:lnTo>
                <a:lnTo>
                  <a:pt x="207" y="92"/>
                </a:lnTo>
                <a:lnTo>
                  <a:pt x="217" y="92"/>
                </a:lnTo>
                <a:lnTo>
                  <a:pt x="222" y="95"/>
                </a:lnTo>
                <a:lnTo>
                  <a:pt x="227" y="95"/>
                </a:lnTo>
                <a:lnTo>
                  <a:pt x="229" y="92"/>
                </a:lnTo>
                <a:lnTo>
                  <a:pt x="232" y="92"/>
                </a:lnTo>
                <a:lnTo>
                  <a:pt x="242" y="92"/>
                </a:lnTo>
                <a:lnTo>
                  <a:pt x="247" y="85"/>
                </a:lnTo>
                <a:lnTo>
                  <a:pt x="244" y="80"/>
                </a:lnTo>
                <a:lnTo>
                  <a:pt x="239" y="77"/>
                </a:lnTo>
                <a:lnTo>
                  <a:pt x="239" y="70"/>
                </a:lnTo>
                <a:lnTo>
                  <a:pt x="239" y="60"/>
                </a:lnTo>
                <a:lnTo>
                  <a:pt x="239" y="57"/>
                </a:lnTo>
                <a:lnTo>
                  <a:pt x="234" y="55"/>
                </a:lnTo>
                <a:lnTo>
                  <a:pt x="232" y="52"/>
                </a:lnTo>
                <a:lnTo>
                  <a:pt x="224" y="50"/>
                </a:lnTo>
                <a:lnTo>
                  <a:pt x="222" y="42"/>
                </a:lnTo>
                <a:lnTo>
                  <a:pt x="222" y="30"/>
                </a:lnTo>
                <a:lnTo>
                  <a:pt x="227" y="25"/>
                </a:lnTo>
                <a:lnTo>
                  <a:pt x="227" y="20"/>
                </a:lnTo>
                <a:lnTo>
                  <a:pt x="229" y="15"/>
                </a:lnTo>
                <a:lnTo>
                  <a:pt x="234" y="15"/>
                </a:lnTo>
                <a:lnTo>
                  <a:pt x="237" y="15"/>
                </a:lnTo>
                <a:lnTo>
                  <a:pt x="239" y="10"/>
                </a:lnTo>
                <a:lnTo>
                  <a:pt x="237" y="8"/>
                </a:lnTo>
                <a:lnTo>
                  <a:pt x="239" y="3"/>
                </a:lnTo>
                <a:lnTo>
                  <a:pt x="242" y="0"/>
                </a:lnTo>
                <a:lnTo>
                  <a:pt x="247" y="0"/>
                </a:lnTo>
                <a:lnTo>
                  <a:pt x="251" y="3"/>
                </a:lnTo>
                <a:lnTo>
                  <a:pt x="256" y="3"/>
                </a:lnTo>
                <a:lnTo>
                  <a:pt x="264" y="8"/>
                </a:lnTo>
                <a:lnTo>
                  <a:pt x="266" y="10"/>
                </a:lnTo>
                <a:lnTo>
                  <a:pt x="271" y="10"/>
                </a:lnTo>
                <a:lnTo>
                  <a:pt x="279" y="13"/>
                </a:lnTo>
                <a:lnTo>
                  <a:pt x="289" y="13"/>
                </a:lnTo>
                <a:lnTo>
                  <a:pt x="291" y="13"/>
                </a:lnTo>
                <a:lnTo>
                  <a:pt x="294" y="15"/>
                </a:lnTo>
                <a:lnTo>
                  <a:pt x="301" y="18"/>
                </a:lnTo>
                <a:lnTo>
                  <a:pt x="304" y="18"/>
                </a:lnTo>
                <a:lnTo>
                  <a:pt x="309" y="20"/>
                </a:lnTo>
                <a:lnTo>
                  <a:pt x="321" y="20"/>
                </a:lnTo>
                <a:lnTo>
                  <a:pt x="324" y="20"/>
                </a:lnTo>
                <a:lnTo>
                  <a:pt x="326" y="25"/>
                </a:lnTo>
                <a:lnTo>
                  <a:pt x="326" y="28"/>
                </a:lnTo>
                <a:lnTo>
                  <a:pt x="329" y="33"/>
                </a:lnTo>
                <a:lnTo>
                  <a:pt x="329" y="35"/>
                </a:lnTo>
                <a:lnTo>
                  <a:pt x="331" y="40"/>
                </a:lnTo>
                <a:lnTo>
                  <a:pt x="334" y="45"/>
                </a:lnTo>
                <a:lnTo>
                  <a:pt x="334" y="50"/>
                </a:lnTo>
                <a:lnTo>
                  <a:pt x="336" y="52"/>
                </a:lnTo>
                <a:lnTo>
                  <a:pt x="341" y="52"/>
                </a:lnTo>
                <a:lnTo>
                  <a:pt x="346" y="57"/>
                </a:lnTo>
                <a:lnTo>
                  <a:pt x="346" y="60"/>
                </a:lnTo>
                <a:lnTo>
                  <a:pt x="356" y="62"/>
                </a:lnTo>
                <a:lnTo>
                  <a:pt x="364" y="67"/>
                </a:lnTo>
                <a:lnTo>
                  <a:pt x="366" y="67"/>
                </a:lnTo>
                <a:lnTo>
                  <a:pt x="369" y="65"/>
                </a:lnTo>
                <a:lnTo>
                  <a:pt x="376" y="65"/>
                </a:lnTo>
                <a:lnTo>
                  <a:pt x="381" y="62"/>
                </a:lnTo>
                <a:lnTo>
                  <a:pt x="384" y="62"/>
                </a:lnTo>
                <a:lnTo>
                  <a:pt x="389" y="65"/>
                </a:lnTo>
                <a:lnTo>
                  <a:pt x="391" y="62"/>
                </a:lnTo>
                <a:lnTo>
                  <a:pt x="396" y="57"/>
                </a:lnTo>
                <a:lnTo>
                  <a:pt x="404" y="55"/>
                </a:lnTo>
                <a:lnTo>
                  <a:pt x="414" y="55"/>
                </a:lnTo>
                <a:lnTo>
                  <a:pt x="419" y="52"/>
                </a:lnTo>
                <a:lnTo>
                  <a:pt x="426" y="52"/>
                </a:lnTo>
                <a:lnTo>
                  <a:pt x="434" y="50"/>
                </a:lnTo>
                <a:lnTo>
                  <a:pt x="439" y="52"/>
                </a:lnTo>
                <a:lnTo>
                  <a:pt x="446" y="52"/>
                </a:lnTo>
                <a:lnTo>
                  <a:pt x="458" y="52"/>
                </a:lnTo>
                <a:lnTo>
                  <a:pt x="463" y="60"/>
                </a:lnTo>
                <a:lnTo>
                  <a:pt x="471" y="65"/>
                </a:lnTo>
                <a:lnTo>
                  <a:pt x="481" y="65"/>
                </a:lnTo>
                <a:lnTo>
                  <a:pt x="486" y="62"/>
                </a:lnTo>
                <a:lnTo>
                  <a:pt x="488" y="65"/>
                </a:lnTo>
                <a:lnTo>
                  <a:pt x="491" y="75"/>
                </a:lnTo>
                <a:lnTo>
                  <a:pt x="496" y="77"/>
                </a:lnTo>
                <a:lnTo>
                  <a:pt x="498" y="80"/>
                </a:lnTo>
                <a:lnTo>
                  <a:pt x="503" y="80"/>
                </a:lnTo>
                <a:lnTo>
                  <a:pt x="508" y="85"/>
                </a:lnTo>
                <a:lnTo>
                  <a:pt x="511" y="85"/>
                </a:lnTo>
                <a:lnTo>
                  <a:pt x="523" y="85"/>
                </a:lnTo>
                <a:lnTo>
                  <a:pt x="533" y="87"/>
                </a:lnTo>
                <a:lnTo>
                  <a:pt x="551" y="87"/>
                </a:lnTo>
                <a:lnTo>
                  <a:pt x="556" y="87"/>
                </a:lnTo>
                <a:lnTo>
                  <a:pt x="558" y="85"/>
                </a:lnTo>
                <a:lnTo>
                  <a:pt x="566" y="85"/>
                </a:lnTo>
                <a:lnTo>
                  <a:pt x="571" y="87"/>
                </a:lnTo>
                <a:lnTo>
                  <a:pt x="573" y="87"/>
                </a:lnTo>
                <a:lnTo>
                  <a:pt x="578" y="80"/>
                </a:lnTo>
                <a:lnTo>
                  <a:pt x="588" y="75"/>
                </a:lnTo>
                <a:lnTo>
                  <a:pt x="593" y="75"/>
                </a:lnTo>
                <a:lnTo>
                  <a:pt x="598" y="70"/>
                </a:lnTo>
                <a:lnTo>
                  <a:pt x="603" y="70"/>
                </a:lnTo>
                <a:lnTo>
                  <a:pt x="616" y="70"/>
                </a:lnTo>
                <a:lnTo>
                  <a:pt x="621" y="65"/>
                </a:lnTo>
                <a:lnTo>
                  <a:pt x="621" y="60"/>
                </a:lnTo>
                <a:lnTo>
                  <a:pt x="621" y="57"/>
                </a:lnTo>
                <a:lnTo>
                  <a:pt x="626" y="52"/>
                </a:lnTo>
                <a:lnTo>
                  <a:pt x="631" y="50"/>
                </a:lnTo>
                <a:lnTo>
                  <a:pt x="633" y="45"/>
                </a:lnTo>
                <a:lnTo>
                  <a:pt x="636" y="40"/>
                </a:lnTo>
                <a:lnTo>
                  <a:pt x="641" y="35"/>
                </a:lnTo>
                <a:lnTo>
                  <a:pt x="646" y="35"/>
                </a:lnTo>
                <a:lnTo>
                  <a:pt x="646" y="38"/>
                </a:lnTo>
                <a:lnTo>
                  <a:pt x="653" y="35"/>
                </a:lnTo>
                <a:lnTo>
                  <a:pt x="658" y="35"/>
                </a:lnTo>
                <a:lnTo>
                  <a:pt x="666" y="40"/>
                </a:lnTo>
                <a:lnTo>
                  <a:pt x="668" y="45"/>
                </a:lnTo>
                <a:lnTo>
                  <a:pt x="673" y="45"/>
                </a:lnTo>
                <a:lnTo>
                  <a:pt x="678" y="42"/>
                </a:lnTo>
                <a:lnTo>
                  <a:pt x="680" y="45"/>
                </a:lnTo>
                <a:lnTo>
                  <a:pt x="685" y="45"/>
                </a:lnTo>
                <a:lnTo>
                  <a:pt x="690" y="42"/>
                </a:lnTo>
                <a:lnTo>
                  <a:pt x="690" y="40"/>
                </a:lnTo>
                <a:lnTo>
                  <a:pt x="700" y="38"/>
                </a:lnTo>
                <a:lnTo>
                  <a:pt x="710" y="40"/>
                </a:lnTo>
                <a:lnTo>
                  <a:pt x="713" y="42"/>
                </a:lnTo>
                <a:lnTo>
                  <a:pt x="708" y="85"/>
                </a:lnTo>
                <a:lnTo>
                  <a:pt x="708" y="92"/>
                </a:lnTo>
                <a:lnTo>
                  <a:pt x="705" y="102"/>
                </a:lnTo>
                <a:lnTo>
                  <a:pt x="708" y="107"/>
                </a:lnTo>
                <a:lnTo>
                  <a:pt x="703" y="117"/>
                </a:lnTo>
                <a:lnTo>
                  <a:pt x="708" y="127"/>
                </a:lnTo>
                <a:lnTo>
                  <a:pt x="720" y="132"/>
                </a:lnTo>
                <a:lnTo>
                  <a:pt x="728" y="127"/>
                </a:lnTo>
                <a:lnTo>
                  <a:pt x="740" y="127"/>
                </a:lnTo>
                <a:lnTo>
                  <a:pt x="750" y="127"/>
                </a:lnTo>
                <a:lnTo>
                  <a:pt x="755" y="132"/>
                </a:lnTo>
                <a:lnTo>
                  <a:pt x="763" y="122"/>
                </a:lnTo>
                <a:lnTo>
                  <a:pt x="763" y="117"/>
                </a:lnTo>
                <a:lnTo>
                  <a:pt x="763" y="112"/>
                </a:lnTo>
                <a:lnTo>
                  <a:pt x="770" y="110"/>
                </a:lnTo>
                <a:lnTo>
                  <a:pt x="773" y="107"/>
                </a:lnTo>
                <a:lnTo>
                  <a:pt x="785" y="112"/>
                </a:lnTo>
                <a:lnTo>
                  <a:pt x="790" y="120"/>
                </a:lnTo>
                <a:lnTo>
                  <a:pt x="800" y="127"/>
                </a:lnTo>
                <a:lnTo>
                  <a:pt x="808" y="137"/>
                </a:lnTo>
                <a:lnTo>
                  <a:pt x="818" y="145"/>
                </a:lnTo>
                <a:lnTo>
                  <a:pt x="818" y="150"/>
                </a:lnTo>
                <a:lnTo>
                  <a:pt x="820" y="152"/>
                </a:lnTo>
                <a:lnTo>
                  <a:pt x="820" y="157"/>
                </a:lnTo>
                <a:lnTo>
                  <a:pt x="818" y="160"/>
                </a:lnTo>
                <a:lnTo>
                  <a:pt x="818" y="165"/>
                </a:lnTo>
                <a:lnTo>
                  <a:pt x="815" y="167"/>
                </a:lnTo>
                <a:lnTo>
                  <a:pt x="813" y="167"/>
                </a:lnTo>
                <a:lnTo>
                  <a:pt x="810" y="165"/>
                </a:lnTo>
                <a:lnTo>
                  <a:pt x="803" y="165"/>
                </a:lnTo>
                <a:lnTo>
                  <a:pt x="800" y="167"/>
                </a:lnTo>
                <a:lnTo>
                  <a:pt x="793" y="165"/>
                </a:lnTo>
                <a:lnTo>
                  <a:pt x="788" y="165"/>
                </a:lnTo>
                <a:lnTo>
                  <a:pt x="783" y="172"/>
                </a:lnTo>
                <a:lnTo>
                  <a:pt x="778" y="177"/>
                </a:lnTo>
                <a:lnTo>
                  <a:pt x="773" y="180"/>
                </a:lnTo>
                <a:lnTo>
                  <a:pt x="768" y="177"/>
                </a:lnTo>
                <a:lnTo>
                  <a:pt x="765" y="177"/>
                </a:lnTo>
                <a:lnTo>
                  <a:pt x="765" y="182"/>
                </a:lnTo>
                <a:lnTo>
                  <a:pt x="763" y="185"/>
                </a:lnTo>
                <a:lnTo>
                  <a:pt x="760" y="185"/>
                </a:lnTo>
                <a:lnTo>
                  <a:pt x="758" y="185"/>
                </a:lnTo>
                <a:lnTo>
                  <a:pt x="755" y="187"/>
                </a:lnTo>
                <a:lnTo>
                  <a:pt x="750" y="195"/>
                </a:lnTo>
                <a:lnTo>
                  <a:pt x="748" y="205"/>
                </a:lnTo>
                <a:lnTo>
                  <a:pt x="750" y="210"/>
                </a:lnTo>
                <a:lnTo>
                  <a:pt x="745" y="212"/>
                </a:lnTo>
                <a:lnTo>
                  <a:pt x="740" y="215"/>
                </a:lnTo>
                <a:lnTo>
                  <a:pt x="730" y="222"/>
                </a:lnTo>
                <a:lnTo>
                  <a:pt x="723" y="222"/>
                </a:lnTo>
                <a:lnTo>
                  <a:pt x="715" y="220"/>
                </a:lnTo>
                <a:lnTo>
                  <a:pt x="713" y="222"/>
                </a:lnTo>
                <a:lnTo>
                  <a:pt x="708" y="232"/>
                </a:lnTo>
                <a:lnTo>
                  <a:pt x="703" y="237"/>
                </a:lnTo>
                <a:lnTo>
                  <a:pt x="698" y="242"/>
                </a:lnTo>
                <a:lnTo>
                  <a:pt x="693" y="245"/>
                </a:lnTo>
                <a:lnTo>
                  <a:pt x="693" y="250"/>
                </a:lnTo>
                <a:lnTo>
                  <a:pt x="690" y="250"/>
                </a:lnTo>
                <a:lnTo>
                  <a:pt x="683" y="247"/>
                </a:lnTo>
                <a:lnTo>
                  <a:pt x="678" y="247"/>
                </a:lnTo>
                <a:lnTo>
                  <a:pt x="670" y="242"/>
                </a:lnTo>
                <a:lnTo>
                  <a:pt x="663" y="240"/>
                </a:lnTo>
                <a:lnTo>
                  <a:pt x="656" y="237"/>
                </a:lnTo>
                <a:lnTo>
                  <a:pt x="646" y="240"/>
                </a:lnTo>
                <a:lnTo>
                  <a:pt x="641" y="245"/>
                </a:lnTo>
                <a:lnTo>
                  <a:pt x="636" y="250"/>
                </a:lnTo>
                <a:lnTo>
                  <a:pt x="636" y="262"/>
                </a:lnTo>
                <a:lnTo>
                  <a:pt x="636" y="267"/>
                </a:lnTo>
                <a:lnTo>
                  <a:pt x="636" y="272"/>
                </a:lnTo>
                <a:lnTo>
                  <a:pt x="648" y="280"/>
                </a:lnTo>
                <a:lnTo>
                  <a:pt x="658" y="287"/>
                </a:lnTo>
                <a:lnTo>
                  <a:pt x="658" y="290"/>
                </a:lnTo>
                <a:lnTo>
                  <a:pt x="656" y="295"/>
                </a:lnTo>
                <a:lnTo>
                  <a:pt x="653" y="300"/>
                </a:lnTo>
                <a:lnTo>
                  <a:pt x="641" y="312"/>
                </a:lnTo>
                <a:lnTo>
                  <a:pt x="633" y="325"/>
                </a:lnTo>
                <a:lnTo>
                  <a:pt x="631" y="332"/>
                </a:lnTo>
                <a:lnTo>
                  <a:pt x="626" y="332"/>
                </a:lnTo>
                <a:lnTo>
                  <a:pt x="618" y="334"/>
                </a:lnTo>
                <a:lnTo>
                  <a:pt x="611" y="337"/>
                </a:lnTo>
                <a:lnTo>
                  <a:pt x="603" y="339"/>
                </a:lnTo>
                <a:lnTo>
                  <a:pt x="596" y="347"/>
                </a:lnTo>
                <a:lnTo>
                  <a:pt x="588" y="347"/>
                </a:lnTo>
                <a:lnTo>
                  <a:pt x="578" y="347"/>
                </a:lnTo>
                <a:lnTo>
                  <a:pt x="571" y="349"/>
                </a:lnTo>
                <a:lnTo>
                  <a:pt x="563" y="352"/>
                </a:lnTo>
                <a:lnTo>
                  <a:pt x="543" y="359"/>
                </a:lnTo>
                <a:lnTo>
                  <a:pt x="528" y="364"/>
                </a:lnTo>
                <a:lnTo>
                  <a:pt x="521" y="372"/>
                </a:lnTo>
                <a:lnTo>
                  <a:pt x="508" y="382"/>
                </a:lnTo>
                <a:lnTo>
                  <a:pt x="503" y="387"/>
                </a:lnTo>
                <a:lnTo>
                  <a:pt x="498" y="387"/>
                </a:lnTo>
                <a:lnTo>
                  <a:pt x="491" y="384"/>
                </a:lnTo>
                <a:lnTo>
                  <a:pt x="491" y="382"/>
                </a:lnTo>
                <a:lnTo>
                  <a:pt x="488" y="377"/>
                </a:lnTo>
                <a:lnTo>
                  <a:pt x="478" y="379"/>
                </a:lnTo>
                <a:lnTo>
                  <a:pt x="468" y="382"/>
                </a:lnTo>
                <a:lnTo>
                  <a:pt x="458" y="377"/>
                </a:lnTo>
                <a:lnTo>
                  <a:pt x="451" y="377"/>
                </a:lnTo>
                <a:lnTo>
                  <a:pt x="436" y="369"/>
                </a:lnTo>
                <a:lnTo>
                  <a:pt x="419" y="362"/>
                </a:lnTo>
                <a:lnTo>
                  <a:pt x="409" y="352"/>
                </a:lnTo>
                <a:lnTo>
                  <a:pt x="401" y="352"/>
                </a:lnTo>
                <a:lnTo>
                  <a:pt x="384" y="352"/>
                </a:lnTo>
                <a:lnTo>
                  <a:pt x="366" y="352"/>
                </a:lnTo>
                <a:lnTo>
                  <a:pt x="364" y="349"/>
                </a:lnTo>
                <a:lnTo>
                  <a:pt x="361" y="352"/>
                </a:lnTo>
                <a:lnTo>
                  <a:pt x="359" y="354"/>
                </a:lnTo>
                <a:lnTo>
                  <a:pt x="349" y="359"/>
                </a:lnTo>
                <a:lnTo>
                  <a:pt x="336" y="359"/>
                </a:lnTo>
                <a:lnTo>
                  <a:pt x="314" y="357"/>
                </a:lnTo>
                <a:lnTo>
                  <a:pt x="299" y="359"/>
                </a:lnTo>
                <a:lnTo>
                  <a:pt x="286" y="357"/>
                </a:lnTo>
                <a:lnTo>
                  <a:pt x="276" y="359"/>
                </a:lnTo>
                <a:lnTo>
                  <a:pt x="271" y="359"/>
                </a:lnTo>
                <a:lnTo>
                  <a:pt x="266" y="357"/>
                </a:lnTo>
                <a:lnTo>
                  <a:pt x="261" y="347"/>
                </a:lnTo>
                <a:lnTo>
                  <a:pt x="259" y="342"/>
                </a:lnTo>
                <a:lnTo>
                  <a:pt x="251" y="332"/>
                </a:lnTo>
                <a:lnTo>
                  <a:pt x="249" y="327"/>
                </a:lnTo>
                <a:lnTo>
                  <a:pt x="244" y="320"/>
                </a:lnTo>
                <a:lnTo>
                  <a:pt x="244" y="317"/>
                </a:lnTo>
                <a:lnTo>
                  <a:pt x="242" y="312"/>
                </a:lnTo>
                <a:lnTo>
                  <a:pt x="237" y="310"/>
                </a:lnTo>
                <a:lnTo>
                  <a:pt x="234" y="310"/>
                </a:lnTo>
                <a:lnTo>
                  <a:pt x="234" y="307"/>
                </a:lnTo>
                <a:lnTo>
                  <a:pt x="232" y="302"/>
                </a:lnTo>
                <a:lnTo>
                  <a:pt x="229" y="302"/>
                </a:lnTo>
                <a:lnTo>
                  <a:pt x="222" y="302"/>
                </a:lnTo>
                <a:lnTo>
                  <a:pt x="214" y="300"/>
                </a:lnTo>
                <a:lnTo>
                  <a:pt x="204" y="292"/>
                </a:lnTo>
                <a:lnTo>
                  <a:pt x="202" y="290"/>
                </a:lnTo>
                <a:lnTo>
                  <a:pt x="199" y="292"/>
                </a:lnTo>
                <a:lnTo>
                  <a:pt x="194" y="290"/>
                </a:lnTo>
                <a:lnTo>
                  <a:pt x="192" y="287"/>
                </a:lnTo>
                <a:lnTo>
                  <a:pt x="184" y="282"/>
                </a:lnTo>
                <a:lnTo>
                  <a:pt x="164" y="277"/>
                </a:lnTo>
                <a:lnTo>
                  <a:pt x="162" y="280"/>
                </a:lnTo>
                <a:lnTo>
                  <a:pt x="154" y="280"/>
                </a:lnTo>
                <a:lnTo>
                  <a:pt x="142" y="282"/>
                </a:lnTo>
                <a:lnTo>
                  <a:pt x="117" y="275"/>
                </a:lnTo>
                <a:lnTo>
                  <a:pt x="112" y="272"/>
                </a:lnTo>
                <a:lnTo>
                  <a:pt x="104" y="262"/>
                </a:lnTo>
                <a:lnTo>
                  <a:pt x="104" y="260"/>
                </a:lnTo>
                <a:lnTo>
                  <a:pt x="104" y="255"/>
                </a:lnTo>
                <a:lnTo>
                  <a:pt x="104" y="252"/>
                </a:lnTo>
                <a:lnTo>
                  <a:pt x="109" y="250"/>
                </a:lnTo>
                <a:lnTo>
                  <a:pt x="112" y="245"/>
                </a:lnTo>
                <a:lnTo>
                  <a:pt x="107" y="240"/>
                </a:lnTo>
                <a:lnTo>
                  <a:pt x="107" y="235"/>
                </a:lnTo>
                <a:lnTo>
                  <a:pt x="107" y="232"/>
                </a:lnTo>
                <a:lnTo>
                  <a:pt x="107" y="225"/>
                </a:lnTo>
                <a:lnTo>
                  <a:pt x="104" y="222"/>
                </a:lnTo>
                <a:lnTo>
                  <a:pt x="102" y="217"/>
                </a:lnTo>
                <a:lnTo>
                  <a:pt x="97" y="215"/>
                </a:lnTo>
                <a:lnTo>
                  <a:pt x="94" y="210"/>
                </a:lnTo>
                <a:lnTo>
                  <a:pt x="92" y="207"/>
                </a:lnTo>
                <a:lnTo>
                  <a:pt x="89" y="202"/>
                </a:lnTo>
                <a:lnTo>
                  <a:pt x="87" y="197"/>
                </a:lnTo>
                <a:lnTo>
                  <a:pt x="87" y="192"/>
                </a:lnTo>
                <a:lnTo>
                  <a:pt x="84" y="190"/>
                </a:lnTo>
                <a:lnTo>
                  <a:pt x="79" y="185"/>
                </a:lnTo>
                <a:lnTo>
                  <a:pt x="77" y="185"/>
                </a:lnTo>
                <a:lnTo>
                  <a:pt x="74" y="182"/>
                </a:lnTo>
                <a:lnTo>
                  <a:pt x="69" y="180"/>
                </a:lnTo>
                <a:lnTo>
                  <a:pt x="64" y="180"/>
                </a:lnTo>
                <a:lnTo>
                  <a:pt x="62" y="182"/>
                </a:lnTo>
                <a:lnTo>
                  <a:pt x="59" y="185"/>
                </a:lnTo>
                <a:lnTo>
                  <a:pt x="57" y="182"/>
                </a:lnTo>
                <a:lnTo>
                  <a:pt x="52" y="177"/>
                </a:lnTo>
                <a:lnTo>
                  <a:pt x="52" y="175"/>
                </a:lnTo>
                <a:lnTo>
                  <a:pt x="47" y="175"/>
                </a:lnTo>
                <a:lnTo>
                  <a:pt x="42" y="177"/>
                </a:lnTo>
                <a:lnTo>
                  <a:pt x="39" y="180"/>
                </a:lnTo>
                <a:lnTo>
                  <a:pt x="39" y="185"/>
                </a:lnTo>
                <a:lnTo>
                  <a:pt x="37" y="185"/>
                </a:lnTo>
                <a:lnTo>
                  <a:pt x="30" y="180"/>
                </a:lnTo>
                <a:lnTo>
                  <a:pt x="30" y="177"/>
                </a:lnTo>
                <a:lnTo>
                  <a:pt x="30" y="175"/>
                </a:lnTo>
                <a:lnTo>
                  <a:pt x="25" y="170"/>
                </a:lnTo>
                <a:lnTo>
                  <a:pt x="20" y="167"/>
                </a:lnTo>
                <a:lnTo>
                  <a:pt x="17" y="162"/>
                </a:lnTo>
                <a:lnTo>
                  <a:pt x="12" y="160"/>
                </a:lnTo>
                <a:lnTo>
                  <a:pt x="10" y="157"/>
                </a:lnTo>
                <a:lnTo>
                  <a:pt x="10" y="155"/>
                </a:lnTo>
                <a:lnTo>
                  <a:pt x="10" y="152"/>
                </a:lnTo>
                <a:lnTo>
                  <a:pt x="7" y="147"/>
                </a:lnTo>
                <a:lnTo>
                  <a:pt x="7" y="150"/>
                </a:lnTo>
                <a:lnTo>
                  <a:pt x="5" y="150"/>
                </a:lnTo>
                <a:lnTo>
                  <a:pt x="2" y="147"/>
                </a:lnTo>
                <a:lnTo>
                  <a:pt x="2" y="145"/>
                </a:lnTo>
                <a:lnTo>
                  <a:pt x="2" y="140"/>
                </a:lnTo>
                <a:lnTo>
                  <a:pt x="0" y="13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07" name="Freeform 153">
            <a:extLst>
              <a:ext uri="{FF2B5EF4-FFF2-40B4-BE49-F238E27FC236}">
                <a16:creationId xmlns:a16="http://schemas.microsoft.com/office/drawing/2014/main" id="{E5735C4F-C1CA-F00F-0E9F-1BC147D3AEAE}"/>
              </a:ext>
            </a:extLst>
          </p:cNvPr>
          <p:cNvSpPr>
            <a:spLocks/>
          </p:cNvSpPr>
          <p:nvPr/>
        </p:nvSpPr>
        <p:spPr bwMode="auto">
          <a:xfrm>
            <a:off x="7967663" y="4079875"/>
            <a:ext cx="307975" cy="254000"/>
          </a:xfrm>
          <a:custGeom>
            <a:avLst/>
            <a:gdLst>
              <a:gd name="T0" fmla="*/ 244455950 w 194"/>
              <a:gd name="T1" fmla="*/ 395665325 h 160"/>
              <a:gd name="T2" fmla="*/ 282257500 w 194"/>
              <a:gd name="T3" fmla="*/ 345262200 h 160"/>
              <a:gd name="T4" fmla="*/ 307459063 w 194"/>
              <a:gd name="T5" fmla="*/ 332660625 h 160"/>
              <a:gd name="T6" fmla="*/ 357862188 w 194"/>
              <a:gd name="T7" fmla="*/ 357862188 h 160"/>
              <a:gd name="T8" fmla="*/ 395665325 w 194"/>
              <a:gd name="T9" fmla="*/ 352821875 h 160"/>
              <a:gd name="T10" fmla="*/ 420866888 w 194"/>
              <a:gd name="T11" fmla="*/ 370463763 h 160"/>
              <a:gd name="T12" fmla="*/ 463708750 w 194"/>
              <a:gd name="T13" fmla="*/ 365423450 h 160"/>
              <a:gd name="T14" fmla="*/ 483870000 w 194"/>
              <a:gd name="T15" fmla="*/ 378023438 h 160"/>
              <a:gd name="T16" fmla="*/ 483870000 w 194"/>
              <a:gd name="T17" fmla="*/ 340221888 h 160"/>
              <a:gd name="T18" fmla="*/ 458668438 w 194"/>
              <a:gd name="T19" fmla="*/ 307459063 h 160"/>
              <a:gd name="T20" fmla="*/ 446068450 w 194"/>
              <a:gd name="T21" fmla="*/ 244455950 h 160"/>
              <a:gd name="T22" fmla="*/ 413305625 w 194"/>
              <a:gd name="T23" fmla="*/ 219254388 h 160"/>
              <a:gd name="T24" fmla="*/ 388104063 w 194"/>
              <a:gd name="T25" fmla="*/ 163810950 h 160"/>
              <a:gd name="T26" fmla="*/ 337700938 w 194"/>
              <a:gd name="T27" fmla="*/ 143649700 h 160"/>
              <a:gd name="T28" fmla="*/ 325100950 w 194"/>
              <a:gd name="T29" fmla="*/ 126007813 h 160"/>
              <a:gd name="T30" fmla="*/ 269657513 w 194"/>
              <a:gd name="T31" fmla="*/ 126007813 h 160"/>
              <a:gd name="T32" fmla="*/ 252015625 w 194"/>
              <a:gd name="T33" fmla="*/ 108367513 h 160"/>
              <a:gd name="T34" fmla="*/ 231854375 w 194"/>
              <a:gd name="T35" fmla="*/ 75604688 h 160"/>
              <a:gd name="T36" fmla="*/ 194052825 w 194"/>
              <a:gd name="T37" fmla="*/ 12601575 h 160"/>
              <a:gd name="T38" fmla="*/ 176410938 w 194"/>
              <a:gd name="T39" fmla="*/ 0 h 160"/>
              <a:gd name="T40" fmla="*/ 163810950 w 194"/>
              <a:gd name="T41" fmla="*/ 12601575 h 160"/>
              <a:gd name="T42" fmla="*/ 143649700 w 194"/>
              <a:gd name="T43" fmla="*/ 20161250 h 160"/>
              <a:gd name="T44" fmla="*/ 126007813 w 194"/>
              <a:gd name="T45" fmla="*/ 7561263 h 160"/>
              <a:gd name="T46" fmla="*/ 118448138 w 194"/>
              <a:gd name="T47" fmla="*/ 12601575 h 160"/>
              <a:gd name="T48" fmla="*/ 75604688 w 194"/>
              <a:gd name="T49" fmla="*/ 50403125 h 160"/>
              <a:gd name="T50" fmla="*/ 30241875 w 194"/>
              <a:gd name="T51" fmla="*/ 70564375 h 160"/>
              <a:gd name="T52" fmla="*/ 5040313 w 194"/>
              <a:gd name="T53" fmla="*/ 118448138 h 160"/>
              <a:gd name="T54" fmla="*/ 25201563 w 194"/>
              <a:gd name="T55" fmla="*/ 118448138 h 160"/>
              <a:gd name="T56" fmla="*/ 50403125 w 194"/>
              <a:gd name="T57" fmla="*/ 131048125 h 160"/>
              <a:gd name="T58" fmla="*/ 88206263 w 194"/>
              <a:gd name="T59" fmla="*/ 163810950 h 160"/>
              <a:gd name="T60" fmla="*/ 105846563 w 194"/>
              <a:gd name="T61" fmla="*/ 181451250 h 160"/>
              <a:gd name="T62" fmla="*/ 88206263 w 194"/>
              <a:gd name="T63" fmla="*/ 206652813 h 160"/>
              <a:gd name="T64" fmla="*/ 75604688 w 194"/>
              <a:gd name="T65" fmla="*/ 226814063 h 160"/>
              <a:gd name="T66" fmla="*/ 88206263 w 194"/>
              <a:gd name="T67" fmla="*/ 264617200 h 160"/>
              <a:gd name="T68" fmla="*/ 105846563 w 194"/>
              <a:gd name="T69" fmla="*/ 332660625 h 160"/>
              <a:gd name="T70" fmla="*/ 151209375 w 194"/>
              <a:gd name="T71" fmla="*/ 357862188 h 160"/>
              <a:gd name="T72" fmla="*/ 181451250 w 194"/>
              <a:gd name="T73" fmla="*/ 390625013 h 160"/>
              <a:gd name="T74" fmla="*/ 219254388 w 194"/>
              <a:gd name="T75" fmla="*/ 383063750 h 160"/>
              <a:gd name="T76" fmla="*/ 239415638 w 194"/>
              <a:gd name="T77" fmla="*/ 403225000 h 1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4" h="160">
                <a:moveTo>
                  <a:pt x="95" y="160"/>
                </a:moveTo>
                <a:lnTo>
                  <a:pt x="97" y="157"/>
                </a:lnTo>
                <a:lnTo>
                  <a:pt x="105" y="145"/>
                </a:lnTo>
                <a:lnTo>
                  <a:pt x="112" y="137"/>
                </a:lnTo>
                <a:lnTo>
                  <a:pt x="119" y="137"/>
                </a:lnTo>
                <a:lnTo>
                  <a:pt x="122" y="132"/>
                </a:lnTo>
                <a:lnTo>
                  <a:pt x="127" y="132"/>
                </a:lnTo>
                <a:lnTo>
                  <a:pt x="142" y="142"/>
                </a:lnTo>
                <a:lnTo>
                  <a:pt x="149" y="137"/>
                </a:lnTo>
                <a:lnTo>
                  <a:pt x="157" y="140"/>
                </a:lnTo>
                <a:lnTo>
                  <a:pt x="159" y="147"/>
                </a:lnTo>
                <a:lnTo>
                  <a:pt x="167" y="147"/>
                </a:lnTo>
                <a:lnTo>
                  <a:pt x="177" y="155"/>
                </a:lnTo>
                <a:lnTo>
                  <a:pt x="184" y="145"/>
                </a:lnTo>
                <a:lnTo>
                  <a:pt x="189" y="147"/>
                </a:lnTo>
                <a:lnTo>
                  <a:pt x="192" y="150"/>
                </a:lnTo>
                <a:lnTo>
                  <a:pt x="194" y="145"/>
                </a:lnTo>
                <a:lnTo>
                  <a:pt x="192" y="135"/>
                </a:lnTo>
                <a:lnTo>
                  <a:pt x="189" y="125"/>
                </a:lnTo>
                <a:lnTo>
                  <a:pt x="182" y="122"/>
                </a:lnTo>
                <a:lnTo>
                  <a:pt x="177" y="110"/>
                </a:lnTo>
                <a:lnTo>
                  <a:pt x="177" y="97"/>
                </a:lnTo>
                <a:lnTo>
                  <a:pt x="174" y="90"/>
                </a:lnTo>
                <a:lnTo>
                  <a:pt x="164" y="87"/>
                </a:lnTo>
                <a:lnTo>
                  <a:pt x="159" y="77"/>
                </a:lnTo>
                <a:lnTo>
                  <a:pt x="154" y="65"/>
                </a:lnTo>
                <a:lnTo>
                  <a:pt x="144" y="60"/>
                </a:lnTo>
                <a:lnTo>
                  <a:pt x="134" y="57"/>
                </a:lnTo>
                <a:lnTo>
                  <a:pt x="134" y="52"/>
                </a:lnTo>
                <a:lnTo>
                  <a:pt x="129" y="50"/>
                </a:lnTo>
                <a:lnTo>
                  <a:pt x="117" y="50"/>
                </a:lnTo>
                <a:lnTo>
                  <a:pt x="107" y="50"/>
                </a:lnTo>
                <a:lnTo>
                  <a:pt x="105" y="45"/>
                </a:lnTo>
                <a:lnTo>
                  <a:pt x="100" y="43"/>
                </a:lnTo>
                <a:lnTo>
                  <a:pt x="100" y="35"/>
                </a:lnTo>
                <a:lnTo>
                  <a:pt x="92" y="30"/>
                </a:lnTo>
                <a:lnTo>
                  <a:pt x="80" y="13"/>
                </a:lnTo>
                <a:lnTo>
                  <a:pt x="77" y="5"/>
                </a:lnTo>
                <a:lnTo>
                  <a:pt x="75" y="0"/>
                </a:lnTo>
                <a:lnTo>
                  <a:pt x="70" y="0"/>
                </a:lnTo>
                <a:lnTo>
                  <a:pt x="67" y="3"/>
                </a:lnTo>
                <a:lnTo>
                  <a:pt x="65" y="5"/>
                </a:lnTo>
                <a:lnTo>
                  <a:pt x="60" y="5"/>
                </a:lnTo>
                <a:lnTo>
                  <a:pt x="57" y="8"/>
                </a:lnTo>
                <a:lnTo>
                  <a:pt x="52" y="3"/>
                </a:lnTo>
                <a:lnTo>
                  <a:pt x="50" y="3"/>
                </a:lnTo>
                <a:lnTo>
                  <a:pt x="47" y="5"/>
                </a:lnTo>
                <a:lnTo>
                  <a:pt x="42" y="15"/>
                </a:lnTo>
                <a:lnTo>
                  <a:pt x="30" y="20"/>
                </a:lnTo>
                <a:lnTo>
                  <a:pt x="10" y="23"/>
                </a:lnTo>
                <a:lnTo>
                  <a:pt x="12" y="28"/>
                </a:lnTo>
                <a:lnTo>
                  <a:pt x="0" y="35"/>
                </a:lnTo>
                <a:lnTo>
                  <a:pt x="2" y="47"/>
                </a:lnTo>
                <a:lnTo>
                  <a:pt x="5" y="50"/>
                </a:lnTo>
                <a:lnTo>
                  <a:pt x="10" y="47"/>
                </a:lnTo>
                <a:lnTo>
                  <a:pt x="15" y="47"/>
                </a:lnTo>
                <a:lnTo>
                  <a:pt x="20" y="52"/>
                </a:lnTo>
                <a:lnTo>
                  <a:pt x="27" y="60"/>
                </a:lnTo>
                <a:lnTo>
                  <a:pt x="35" y="65"/>
                </a:lnTo>
                <a:lnTo>
                  <a:pt x="35" y="70"/>
                </a:lnTo>
                <a:lnTo>
                  <a:pt x="42" y="72"/>
                </a:lnTo>
                <a:lnTo>
                  <a:pt x="42" y="77"/>
                </a:lnTo>
                <a:lnTo>
                  <a:pt x="35" y="82"/>
                </a:lnTo>
                <a:lnTo>
                  <a:pt x="35" y="87"/>
                </a:lnTo>
                <a:lnTo>
                  <a:pt x="30" y="90"/>
                </a:lnTo>
                <a:lnTo>
                  <a:pt x="30" y="97"/>
                </a:lnTo>
                <a:lnTo>
                  <a:pt x="35" y="105"/>
                </a:lnTo>
                <a:lnTo>
                  <a:pt x="40" y="125"/>
                </a:lnTo>
                <a:lnTo>
                  <a:pt x="42" y="132"/>
                </a:lnTo>
                <a:lnTo>
                  <a:pt x="50" y="140"/>
                </a:lnTo>
                <a:lnTo>
                  <a:pt x="60" y="142"/>
                </a:lnTo>
                <a:lnTo>
                  <a:pt x="70" y="147"/>
                </a:lnTo>
                <a:lnTo>
                  <a:pt x="72" y="155"/>
                </a:lnTo>
                <a:lnTo>
                  <a:pt x="82" y="155"/>
                </a:lnTo>
                <a:lnTo>
                  <a:pt x="87" y="152"/>
                </a:lnTo>
                <a:lnTo>
                  <a:pt x="95" y="155"/>
                </a:lnTo>
                <a:lnTo>
                  <a:pt x="95" y="16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08" name="Freeform 154">
            <a:extLst>
              <a:ext uri="{FF2B5EF4-FFF2-40B4-BE49-F238E27FC236}">
                <a16:creationId xmlns:a16="http://schemas.microsoft.com/office/drawing/2014/main" id="{34315886-8621-1936-495C-1D161B89344F}"/>
              </a:ext>
            </a:extLst>
          </p:cNvPr>
          <p:cNvSpPr>
            <a:spLocks/>
          </p:cNvSpPr>
          <p:nvPr/>
        </p:nvSpPr>
        <p:spPr bwMode="auto">
          <a:xfrm>
            <a:off x="7488238" y="4024313"/>
            <a:ext cx="561975" cy="468312"/>
          </a:xfrm>
          <a:custGeom>
            <a:avLst/>
            <a:gdLst>
              <a:gd name="T0" fmla="*/ 824091888 w 354"/>
              <a:gd name="T1" fmla="*/ 70564300 h 295"/>
              <a:gd name="T2" fmla="*/ 854333763 w 354"/>
              <a:gd name="T3" fmla="*/ 70564300 h 295"/>
              <a:gd name="T4" fmla="*/ 866933750 w 354"/>
              <a:gd name="T5" fmla="*/ 95765835 h 295"/>
              <a:gd name="T6" fmla="*/ 836691875 w 354"/>
              <a:gd name="T7" fmla="*/ 138609240 h 295"/>
              <a:gd name="T8" fmla="*/ 728325950 w 354"/>
              <a:gd name="T9" fmla="*/ 151209214 h 295"/>
              <a:gd name="T10" fmla="*/ 685482500 w 354"/>
              <a:gd name="T11" fmla="*/ 183972004 h 295"/>
              <a:gd name="T12" fmla="*/ 703124388 w 354"/>
              <a:gd name="T13" fmla="*/ 264616917 h 295"/>
              <a:gd name="T14" fmla="*/ 690522813 w 354"/>
              <a:gd name="T15" fmla="*/ 340221524 h 295"/>
              <a:gd name="T16" fmla="*/ 622479388 w 354"/>
              <a:gd name="T17" fmla="*/ 357861805 h 295"/>
              <a:gd name="T18" fmla="*/ 627519700 w 354"/>
              <a:gd name="T19" fmla="*/ 395664903 h 295"/>
              <a:gd name="T20" fmla="*/ 614918125 w 354"/>
              <a:gd name="T21" fmla="*/ 433466412 h 295"/>
              <a:gd name="T22" fmla="*/ 597277825 w 354"/>
              <a:gd name="T23" fmla="*/ 466229202 h 295"/>
              <a:gd name="T24" fmla="*/ 584676250 w 354"/>
              <a:gd name="T25" fmla="*/ 496471045 h 295"/>
              <a:gd name="T26" fmla="*/ 564515000 w 354"/>
              <a:gd name="T27" fmla="*/ 534272555 h 295"/>
              <a:gd name="T28" fmla="*/ 539313438 w 354"/>
              <a:gd name="T29" fmla="*/ 541833809 h 295"/>
              <a:gd name="T30" fmla="*/ 509071563 w 354"/>
              <a:gd name="T31" fmla="*/ 546874116 h 295"/>
              <a:gd name="T32" fmla="*/ 491431263 w 354"/>
              <a:gd name="T33" fmla="*/ 579635319 h 295"/>
              <a:gd name="T34" fmla="*/ 441028138 w 354"/>
              <a:gd name="T35" fmla="*/ 584675626 h 295"/>
              <a:gd name="T36" fmla="*/ 420866888 w 354"/>
              <a:gd name="T37" fmla="*/ 609877161 h 295"/>
              <a:gd name="T38" fmla="*/ 415826575 w 354"/>
              <a:gd name="T39" fmla="*/ 667841487 h 295"/>
              <a:gd name="T40" fmla="*/ 415826575 w 354"/>
              <a:gd name="T41" fmla="*/ 705642997 h 295"/>
              <a:gd name="T42" fmla="*/ 345262200 w 354"/>
              <a:gd name="T43" fmla="*/ 718244558 h 295"/>
              <a:gd name="T44" fmla="*/ 277217188 w 354"/>
              <a:gd name="T45" fmla="*/ 730844532 h 295"/>
              <a:gd name="T46" fmla="*/ 156249688 w 354"/>
              <a:gd name="T47" fmla="*/ 743446094 h 295"/>
              <a:gd name="T48" fmla="*/ 118448138 w 354"/>
              <a:gd name="T49" fmla="*/ 635078697 h 295"/>
              <a:gd name="T50" fmla="*/ 105846563 w 354"/>
              <a:gd name="T51" fmla="*/ 567035345 h 295"/>
              <a:gd name="T52" fmla="*/ 37803138 w 354"/>
              <a:gd name="T53" fmla="*/ 529232247 h 295"/>
              <a:gd name="T54" fmla="*/ 17641888 w 354"/>
              <a:gd name="T55" fmla="*/ 453627641 h 295"/>
              <a:gd name="T56" fmla="*/ 30241875 w 354"/>
              <a:gd name="T57" fmla="*/ 415826131 h 295"/>
              <a:gd name="T58" fmla="*/ 5040313 w 354"/>
              <a:gd name="T59" fmla="*/ 370463367 h 295"/>
              <a:gd name="T60" fmla="*/ 5040313 w 354"/>
              <a:gd name="T61" fmla="*/ 340221524 h 295"/>
              <a:gd name="T62" fmla="*/ 30241875 w 354"/>
              <a:gd name="T63" fmla="*/ 315019989 h 295"/>
              <a:gd name="T64" fmla="*/ 25201563 w 354"/>
              <a:gd name="T65" fmla="*/ 289818453 h 295"/>
              <a:gd name="T66" fmla="*/ 30241875 w 354"/>
              <a:gd name="T67" fmla="*/ 252015356 h 295"/>
              <a:gd name="T68" fmla="*/ 50403125 w 354"/>
              <a:gd name="T69" fmla="*/ 252015356 h 295"/>
              <a:gd name="T70" fmla="*/ 80645000 w 354"/>
              <a:gd name="T71" fmla="*/ 252015356 h 295"/>
              <a:gd name="T72" fmla="*/ 113407825 w 354"/>
              <a:gd name="T73" fmla="*/ 277216892 h 295"/>
              <a:gd name="T74" fmla="*/ 143649700 w 354"/>
              <a:gd name="T75" fmla="*/ 269657225 h 295"/>
              <a:gd name="T76" fmla="*/ 163810950 w 354"/>
              <a:gd name="T77" fmla="*/ 244455689 h 295"/>
              <a:gd name="T78" fmla="*/ 206652813 w 354"/>
              <a:gd name="T79" fmla="*/ 219254153 h 295"/>
              <a:gd name="T80" fmla="*/ 231854375 w 354"/>
              <a:gd name="T81" fmla="*/ 201612285 h 295"/>
              <a:gd name="T82" fmla="*/ 252015625 w 354"/>
              <a:gd name="T83" fmla="*/ 151209214 h 295"/>
              <a:gd name="T84" fmla="*/ 244455950 w 354"/>
              <a:gd name="T85" fmla="*/ 120967371 h 295"/>
              <a:gd name="T86" fmla="*/ 277217188 w 354"/>
              <a:gd name="T87" fmla="*/ 108367397 h 295"/>
              <a:gd name="T88" fmla="*/ 320060638 w 354"/>
              <a:gd name="T89" fmla="*/ 88206168 h 295"/>
              <a:gd name="T90" fmla="*/ 352821875 w 354"/>
              <a:gd name="T91" fmla="*/ 100806142 h 295"/>
              <a:gd name="T92" fmla="*/ 395665325 w 354"/>
              <a:gd name="T93" fmla="*/ 113407704 h 295"/>
              <a:gd name="T94" fmla="*/ 428426563 w 354"/>
              <a:gd name="T95" fmla="*/ 100806142 h 295"/>
              <a:gd name="T96" fmla="*/ 471270013 w 354"/>
              <a:gd name="T97" fmla="*/ 120967371 h 295"/>
              <a:gd name="T98" fmla="*/ 504031250 w 354"/>
              <a:gd name="T99" fmla="*/ 100806142 h 295"/>
              <a:gd name="T100" fmla="*/ 521673138 w 354"/>
              <a:gd name="T101" fmla="*/ 108367397 h 295"/>
              <a:gd name="T102" fmla="*/ 539313438 w 354"/>
              <a:gd name="T103" fmla="*/ 95765835 h 295"/>
              <a:gd name="T104" fmla="*/ 559474688 w 354"/>
              <a:gd name="T105" fmla="*/ 75604607 h 295"/>
              <a:gd name="T106" fmla="*/ 584676250 w 354"/>
              <a:gd name="T107" fmla="*/ 83165861 h 295"/>
              <a:gd name="T108" fmla="*/ 597277825 w 354"/>
              <a:gd name="T109" fmla="*/ 37803097 h 295"/>
              <a:gd name="T110" fmla="*/ 614918125 w 354"/>
              <a:gd name="T111" fmla="*/ 0 h 295"/>
              <a:gd name="T112" fmla="*/ 652721263 w 354"/>
              <a:gd name="T113" fmla="*/ 12601562 h 295"/>
              <a:gd name="T114" fmla="*/ 652721263 w 354"/>
              <a:gd name="T115" fmla="*/ 50403071 h 295"/>
              <a:gd name="T116" fmla="*/ 665321250 w 354"/>
              <a:gd name="T117" fmla="*/ 83165861 h 295"/>
              <a:gd name="T118" fmla="*/ 685482500 w 354"/>
              <a:gd name="T119" fmla="*/ 133568932 h 295"/>
              <a:gd name="T120" fmla="*/ 710684063 w 354"/>
              <a:gd name="T121" fmla="*/ 146168906 h 295"/>
              <a:gd name="T122" fmla="*/ 748487200 w 354"/>
              <a:gd name="T123" fmla="*/ 120967371 h 295"/>
              <a:gd name="T124" fmla="*/ 773688763 w 354"/>
              <a:gd name="T125" fmla="*/ 95765835 h 2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4" h="295">
                <a:moveTo>
                  <a:pt x="307" y="38"/>
                </a:moveTo>
                <a:lnTo>
                  <a:pt x="317" y="28"/>
                </a:lnTo>
                <a:lnTo>
                  <a:pt x="327" y="28"/>
                </a:lnTo>
                <a:lnTo>
                  <a:pt x="327" y="33"/>
                </a:lnTo>
                <a:lnTo>
                  <a:pt x="337" y="33"/>
                </a:lnTo>
                <a:lnTo>
                  <a:pt x="339" y="28"/>
                </a:lnTo>
                <a:lnTo>
                  <a:pt x="352" y="28"/>
                </a:lnTo>
                <a:lnTo>
                  <a:pt x="354" y="33"/>
                </a:lnTo>
                <a:lnTo>
                  <a:pt x="344" y="38"/>
                </a:lnTo>
                <a:lnTo>
                  <a:pt x="349" y="40"/>
                </a:lnTo>
                <a:lnTo>
                  <a:pt x="344" y="50"/>
                </a:lnTo>
                <a:lnTo>
                  <a:pt x="332" y="55"/>
                </a:lnTo>
                <a:lnTo>
                  <a:pt x="304" y="60"/>
                </a:lnTo>
                <a:lnTo>
                  <a:pt x="299" y="55"/>
                </a:lnTo>
                <a:lnTo>
                  <a:pt x="289" y="60"/>
                </a:lnTo>
                <a:lnTo>
                  <a:pt x="284" y="65"/>
                </a:lnTo>
                <a:lnTo>
                  <a:pt x="277" y="65"/>
                </a:lnTo>
                <a:lnTo>
                  <a:pt x="272" y="73"/>
                </a:lnTo>
                <a:lnTo>
                  <a:pt x="267" y="78"/>
                </a:lnTo>
                <a:lnTo>
                  <a:pt x="279" y="95"/>
                </a:lnTo>
                <a:lnTo>
                  <a:pt x="279" y="105"/>
                </a:lnTo>
                <a:lnTo>
                  <a:pt x="267" y="122"/>
                </a:lnTo>
                <a:lnTo>
                  <a:pt x="274" y="130"/>
                </a:lnTo>
                <a:lnTo>
                  <a:pt x="274" y="135"/>
                </a:lnTo>
                <a:lnTo>
                  <a:pt x="267" y="147"/>
                </a:lnTo>
                <a:lnTo>
                  <a:pt x="257" y="147"/>
                </a:lnTo>
                <a:lnTo>
                  <a:pt x="247" y="142"/>
                </a:lnTo>
                <a:lnTo>
                  <a:pt x="239" y="147"/>
                </a:lnTo>
                <a:lnTo>
                  <a:pt x="244" y="155"/>
                </a:lnTo>
                <a:lnTo>
                  <a:pt x="249" y="157"/>
                </a:lnTo>
                <a:lnTo>
                  <a:pt x="252" y="165"/>
                </a:lnTo>
                <a:lnTo>
                  <a:pt x="252" y="170"/>
                </a:lnTo>
                <a:lnTo>
                  <a:pt x="244" y="172"/>
                </a:lnTo>
                <a:lnTo>
                  <a:pt x="239" y="172"/>
                </a:lnTo>
                <a:lnTo>
                  <a:pt x="237" y="177"/>
                </a:lnTo>
                <a:lnTo>
                  <a:pt x="237" y="185"/>
                </a:lnTo>
                <a:lnTo>
                  <a:pt x="234" y="192"/>
                </a:lnTo>
                <a:lnTo>
                  <a:pt x="234" y="195"/>
                </a:lnTo>
                <a:lnTo>
                  <a:pt x="232" y="197"/>
                </a:lnTo>
                <a:lnTo>
                  <a:pt x="234" y="210"/>
                </a:lnTo>
                <a:lnTo>
                  <a:pt x="229" y="217"/>
                </a:lnTo>
                <a:lnTo>
                  <a:pt x="224" y="212"/>
                </a:lnTo>
                <a:lnTo>
                  <a:pt x="219" y="212"/>
                </a:lnTo>
                <a:lnTo>
                  <a:pt x="219" y="215"/>
                </a:lnTo>
                <a:lnTo>
                  <a:pt x="214" y="215"/>
                </a:lnTo>
                <a:lnTo>
                  <a:pt x="209" y="212"/>
                </a:lnTo>
                <a:lnTo>
                  <a:pt x="205" y="212"/>
                </a:lnTo>
                <a:lnTo>
                  <a:pt x="202" y="217"/>
                </a:lnTo>
                <a:lnTo>
                  <a:pt x="192" y="225"/>
                </a:lnTo>
                <a:lnTo>
                  <a:pt x="197" y="225"/>
                </a:lnTo>
                <a:lnTo>
                  <a:pt x="195" y="230"/>
                </a:lnTo>
                <a:lnTo>
                  <a:pt x="185" y="235"/>
                </a:lnTo>
                <a:lnTo>
                  <a:pt x="180" y="232"/>
                </a:lnTo>
                <a:lnTo>
                  <a:pt x="175" y="232"/>
                </a:lnTo>
                <a:lnTo>
                  <a:pt x="172" y="237"/>
                </a:lnTo>
                <a:lnTo>
                  <a:pt x="172" y="242"/>
                </a:lnTo>
                <a:lnTo>
                  <a:pt x="167" y="242"/>
                </a:lnTo>
                <a:lnTo>
                  <a:pt x="162" y="247"/>
                </a:lnTo>
                <a:lnTo>
                  <a:pt x="162" y="255"/>
                </a:lnTo>
                <a:lnTo>
                  <a:pt x="165" y="265"/>
                </a:lnTo>
                <a:lnTo>
                  <a:pt x="165" y="270"/>
                </a:lnTo>
                <a:lnTo>
                  <a:pt x="167" y="275"/>
                </a:lnTo>
                <a:lnTo>
                  <a:pt x="165" y="280"/>
                </a:lnTo>
                <a:lnTo>
                  <a:pt x="155" y="285"/>
                </a:lnTo>
                <a:lnTo>
                  <a:pt x="147" y="285"/>
                </a:lnTo>
                <a:lnTo>
                  <a:pt x="137" y="285"/>
                </a:lnTo>
                <a:lnTo>
                  <a:pt x="122" y="285"/>
                </a:lnTo>
                <a:lnTo>
                  <a:pt x="115" y="287"/>
                </a:lnTo>
                <a:lnTo>
                  <a:pt x="110" y="290"/>
                </a:lnTo>
                <a:lnTo>
                  <a:pt x="102" y="290"/>
                </a:lnTo>
                <a:lnTo>
                  <a:pt x="92" y="292"/>
                </a:lnTo>
                <a:lnTo>
                  <a:pt x="62" y="295"/>
                </a:lnTo>
                <a:lnTo>
                  <a:pt x="27" y="282"/>
                </a:lnTo>
                <a:lnTo>
                  <a:pt x="47" y="257"/>
                </a:lnTo>
                <a:lnTo>
                  <a:pt x="47" y="252"/>
                </a:lnTo>
                <a:lnTo>
                  <a:pt x="45" y="242"/>
                </a:lnTo>
                <a:lnTo>
                  <a:pt x="47" y="235"/>
                </a:lnTo>
                <a:lnTo>
                  <a:pt x="42" y="225"/>
                </a:lnTo>
                <a:lnTo>
                  <a:pt x="20" y="225"/>
                </a:lnTo>
                <a:lnTo>
                  <a:pt x="17" y="215"/>
                </a:lnTo>
                <a:lnTo>
                  <a:pt x="15" y="210"/>
                </a:lnTo>
                <a:lnTo>
                  <a:pt x="17" y="207"/>
                </a:lnTo>
                <a:lnTo>
                  <a:pt x="12" y="195"/>
                </a:lnTo>
                <a:lnTo>
                  <a:pt x="7" y="180"/>
                </a:lnTo>
                <a:lnTo>
                  <a:pt x="7" y="175"/>
                </a:lnTo>
                <a:lnTo>
                  <a:pt x="15" y="165"/>
                </a:lnTo>
                <a:lnTo>
                  <a:pt x="12" y="165"/>
                </a:lnTo>
                <a:lnTo>
                  <a:pt x="5" y="162"/>
                </a:lnTo>
                <a:lnTo>
                  <a:pt x="5" y="157"/>
                </a:lnTo>
                <a:lnTo>
                  <a:pt x="2" y="147"/>
                </a:lnTo>
                <a:lnTo>
                  <a:pt x="2" y="145"/>
                </a:lnTo>
                <a:lnTo>
                  <a:pt x="7" y="140"/>
                </a:lnTo>
                <a:lnTo>
                  <a:pt x="2" y="135"/>
                </a:lnTo>
                <a:lnTo>
                  <a:pt x="0" y="132"/>
                </a:lnTo>
                <a:lnTo>
                  <a:pt x="5" y="130"/>
                </a:lnTo>
                <a:lnTo>
                  <a:pt x="12" y="125"/>
                </a:lnTo>
                <a:lnTo>
                  <a:pt x="12" y="122"/>
                </a:lnTo>
                <a:lnTo>
                  <a:pt x="12" y="120"/>
                </a:lnTo>
                <a:lnTo>
                  <a:pt x="10" y="115"/>
                </a:lnTo>
                <a:lnTo>
                  <a:pt x="12" y="112"/>
                </a:lnTo>
                <a:lnTo>
                  <a:pt x="12" y="107"/>
                </a:lnTo>
                <a:lnTo>
                  <a:pt x="12" y="100"/>
                </a:lnTo>
                <a:lnTo>
                  <a:pt x="15" y="100"/>
                </a:lnTo>
                <a:lnTo>
                  <a:pt x="20" y="100"/>
                </a:lnTo>
                <a:lnTo>
                  <a:pt x="25" y="105"/>
                </a:lnTo>
                <a:lnTo>
                  <a:pt x="27" y="105"/>
                </a:lnTo>
                <a:lnTo>
                  <a:pt x="32" y="100"/>
                </a:lnTo>
                <a:lnTo>
                  <a:pt x="37" y="100"/>
                </a:lnTo>
                <a:lnTo>
                  <a:pt x="42" y="105"/>
                </a:lnTo>
                <a:lnTo>
                  <a:pt x="45" y="110"/>
                </a:lnTo>
                <a:lnTo>
                  <a:pt x="47" y="112"/>
                </a:lnTo>
                <a:lnTo>
                  <a:pt x="50" y="107"/>
                </a:lnTo>
                <a:lnTo>
                  <a:pt x="57" y="107"/>
                </a:lnTo>
                <a:lnTo>
                  <a:pt x="60" y="102"/>
                </a:lnTo>
                <a:lnTo>
                  <a:pt x="62" y="100"/>
                </a:lnTo>
                <a:lnTo>
                  <a:pt x="65" y="97"/>
                </a:lnTo>
                <a:lnTo>
                  <a:pt x="62" y="92"/>
                </a:lnTo>
                <a:lnTo>
                  <a:pt x="72" y="87"/>
                </a:lnTo>
                <a:lnTo>
                  <a:pt x="82" y="87"/>
                </a:lnTo>
                <a:lnTo>
                  <a:pt x="82" y="82"/>
                </a:lnTo>
                <a:lnTo>
                  <a:pt x="87" y="80"/>
                </a:lnTo>
                <a:lnTo>
                  <a:pt x="92" y="80"/>
                </a:lnTo>
                <a:lnTo>
                  <a:pt x="92" y="73"/>
                </a:lnTo>
                <a:lnTo>
                  <a:pt x="92" y="65"/>
                </a:lnTo>
                <a:lnTo>
                  <a:pt x="100" y="60"/>
                </a:lnTo>
                <a:lnTo>
                  <a:pt x="100" y="53"/>
                </a:lnTo>
                <a:lnTo>
                  <a:pt x="97" y="53"/>
                </a:lnTo>
                <a:lnTo>
                  <a:pt x="97" y="48"/>
                </a:lnTo>
                <a:lnTo>
                  <a:pt x="100" y="48"/>
                </a:lnTo>
                <a:lnTo>
                  <a:pt x="102" y="45"/>
                </a:lnTo>
                <a:lnTo>
                  <a:pt x="110" y="43"/>
                </a:lnTo>
                <a:lnTo>
                  <a:pt x="112" y="43"/>
                </a:lnTo>
                <a:lnTo>
                  <a:pt x="120" y="38"/>
                </a:lnTo>
                <a:lnTo>
                  <a:pt x="127" y="35"/>
                </a:lnTo>
                <a:lnTo>
                  <a:pt x="132" y="38"/>
                </a:lnTo>
                <a:lnTo>
                  <a:pt x="137" y="38"/>
                </a:lnTo>
                <a:lnTo>
                  <a:pt x="140" y="40"/>
                </a:lnTo>
                <a:lnTo>
                  <a:pt x="147" y="38"/>
                </a:lnTo>
                <a:lnTo>
                  <a:pt x="152" y="40"/>
                </a:lnTo>
                <a:lnTo>
                  <a:pt x="157" y="45"/>
                </a:lnTo>
                <a:lnTo>
                  <a:pt x="160" y="45"/>
                </a:lnTo>
                <a:lnTo>
                  <a:pt x="165" y="40"/>
                </a:lnTo>
                <a:lnTo>
                  <a:pt x="170" y="40"/>
                </a:lnTo>
                <a:lnTo>
                  <a:pt x="175" y="48"/>
                </a:lnTo>
                <a:lnTo>
                  <a:pt x="180" y="50"/>
                </a:lnTo>
                <a:lnTo>
                  <a:pt x="187" y="48"/>
                </a:lnTo>
                <a:lnTo>
                  <a:pt x="195" y="45"/>
                </a:lnTo>
                <a:lnTo>
                  <a:pt x="197" y="40"/>
                </a:lnTo>
                <a:lnTo>
                  <a:pt x="200" y="40"/>
                </a:lnTo>
                <a:lnTo>
                  <a:pt x="202" y="38"/>
                </a:lnTo>
                <a:lnTo>
                  <a:pt x="205" y="40"/>
                </a:lnTo>
                <a:lnTo>
                  <a:pt x="207" y="43"/>
                </a:lnTo>
                <a:lnTo>
                  <a:pt x="217" y="45"/>
                </a:lnTo>
                <a:lnTo>
                  <a:pt x="217" y="40"/>
                </a:lnTo>
                <a:lnTo>
                  <a:pt x="214" y="38"/>
                </a:lnTo>
                <a:lnTo>
                  <a:pt x="214" y="33"/>
                </a:lnTo>
                <a:lnTo>
                  <a:pt x="222" y="33"/>
                </a:lnTo>
                <a:lnTo>
                  <a:pt x="222" y="30"/>
                </a:lnTo>
                <a:lnTo>
                  <a:pt x="224" y="30"/>
                </a:lnTo>
                <a:lnTo>
                  <a:pt x="227" y="33"/>
                </a:lnTo>
                <a:lnTo>
                  <a:pt x="232" y="33"/>
                </a:lnTo>
                <a:lnTo>
                  <a:pt x="234" y="25"/>
                </a:lnTo>
                <a:lnTo>
                  <a:pt x="234" y="18"/>
                </a:lnTo>
                <a:lnTo>
                  <a:pt x="237" y="15"/>
                </a:lnTo>
                <a:lnTo>
                  <a:pt x="239" y="13"/>
                </a:lnTo>
                <a:lnTo>
                  <a:pt x="242" y="5"/>
                </a:lnTo>
                <a:lnTo>
                  <a:pt x="244" y="0"/>
                </a:lnTo>
                <a:lnTo>
                  <a:pt x="249" y="0"/>
                </a:lnTo>
                <a:lnTo>
                  <a:pt x="254" y="3"/>
                </a:lnTo>
                <a:lnTo>
                  <a:pt x="259" y="5"/>
                </a:lnTo>
                <a:lnTo>
                  <a:pt x="259" y="10"/>
                </a:lnTo>
                <a:lnTo>
                  <a:pt x="257" y="15"/>
                </a:lnTo>
                <a:lnTo>
                  <a:pt x="259" y="20"/>
                </a:lnTo>
                <a:lnTo>
                  <a:pt x="264" y="20"/>
                </a:lnTo>
                <a:lnTo>
                  <a:pt x="267" y="25"/>
                </a:lnTo>
                <a:lnTo>
                  <a:pt x="264" y="33"/>
                </a:lnTo>
                <a:lnTo>
                  <a:pt x="267" y="38"/>
                </a:lnTo>
                <a:lnTo>
                  <a:pt x="267" y="48"/>
                </a:lnTo>
                <a:lnTo>
                  <a:pt x="272" y="53"/>
                </a:lnTo>
                <a:lnTo>
                  <a:pt x="272" y="58"/>
                </a:lnTo>
                <a:lnTo>
                  <a:pt x="274" y="58"/>
                </a:lnTo>
                <a:lnTo>
                  <a:pt x="282" y="58"/>
                </a:lnTo>
                <a:lnTo>
                  <a:pt x="287" y="55"/>
                </a:lnTo>
                <a:lnTo>
                  <a:pt x="287" y="53"/>
                </a:lnTo>
                <a:lnTo>
                  <a:pt x="297" y="48"/>
                </a:lnTo>
                <a:lnTo>
                  <a:pt x="302" y="45"/>
                </a:lnTo>
                <a:lnTo>
                  <a:pt x="302" y="40"/>
                </a:lnTo>
                <a:lnTo>
                  <a:pt x="307" y="38"/>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09" name="Freeform 155">
            <a:extLst>
              <a:ext uri="{FF2B5EF4-FFF2-40B4-BE49-F238E27FC236}">
                <a16:creationId xmlns:a16="http://schemas.microsoft.com/office/drawing/2014/main" id="{E6FD8FD8-2576-DEE7-9C08-6420F060E7DB}"/>
              </a:ext>
            </a:extLst>
          </p:cNvPr>
          <p:cNvSpPr>
            <a:spLocks/>
          </p:cNvSpPr>
          <p:nvPr/>
        </p:nvSpPr>
        <p:spPr bwMode="auto">
          <a:xfrm>
            <a:off x="7223125" y="3671888"/>
            <a:ext cx="681038" cy="423862"/>
          </a:xfrm>
          <a:custGeom>
            <a:avLst/>
            <a:gdLst>
              <a:gd name="T0" fmla="*/ 861894070 w 429"/>
              <a:gd name="T1" fmla="*/ 630038319 h 267"/>
              <a:gd name="T2" fmla="*/ 879534383 w 429"/>
              <a:gd name="T3" fmla="*/ 584675560 h 267"/>
              <a:gd name="T4" fmla="*/ 861894070 w 429"/>
              <a:gd name="T5" fmla="*/ 567035281 h 267"/>
              <a:gd name="T6" fmla="*/ 861894070 w 429"/>
              <a:gd name="T7" fmla="*/ 529232188 h 267"/>
              <a:gd name="T8" fmla="*/ 841732805 w 429"/>
              <a:gd name="T9" fmla="*/ 516632216 h 267"/>
              <a:gd name="T10" fmla="*/ 811490908 w 429"/>
              <a:gd name="T11" fmla="*/ 496470989 h 267"/>
              <a:gd name="T12" fmla="*/ 824090905 w 429"/>
              <a:gd name="T13" fmla="*/ 466229150 h 267"/>
              <a:gd name="T14" fmla="*/ 866934386 w 429"/>
              <a:gd name="T15" fmla="*/ 466229150 h 267"/>
              <a:gd name="T16" fmla="*/ 892135967 w 429"/>
              <a:gd name="T17" fmla="*/ 441027617 h 267"/>
              <a:gd name="T18" fmla="*/ 887095651 w 429"/>
              <a:gd name="T19" fmla="*/ 428426057 h 267"/>
              <a:gd name="T20" fmla="*/ 937498813 w 429"/>
              <a:gd name="T21" fmla="*/ 408264831 h 267"/>
              <a:gd name="T22" fmla="*/ 917337548 w 429"/>
              <a:gd name="T23" fmla="*/ 390624552 h 267"/>
              <a:gd name="T24" fmla="*/ 929937545 w 429"/>
              <a:gd name="T25" fmla="*/ 365423019 h 267"/>
              <a:gd name="T26" fmla="*/ 960179442 w 429"/>
              <a:gd name="T27" fmla="*/ 352821459 h 267"/>
              <a:gd name="T28" fmla="*/ 997982608 w 429"/>
              <a:gd name="T29" fmla="*/ 345261793 h 267"/>
              <a:gd name="T30" fmla="*/ 1035784185 w 429"/>
              <a:gd name="T31" fmla="*/ 352821459 h 267"/>
              <a:gd name="T32" fmla="*/ 1081147031 w 429"/>
              <a:gd name="T33" fmla="*/ 332660233 h 267"/>
              <a:gd name="T34" fmla="*/ 1043345453 w 429"/>
              <a:gd name="T35" fmla="*/ 289818421 h 267"/>
              <a:gd name="T36" fmla="*/ 1030743869 w 429"/>
              <a:gd name="T37" fmla="*/ 307458700 h 267"/>
              <a:gd name="T38" fmla="*/ 1010582604 w 429"/>
              <a:gd name="T39" fmla="*/ 315019953 h 267"/>
              <a:gd name="T40" fmla="*/ 967740710 w 429"/>
              <a:gd name="T41" fmla="*/ 294858727 h 267"/>
              <a:gd name="T42" fmla="*/ 967740710 w 429"/>
              <a:gd name="T43" fmla="*/ 269657194 h 267"/>
              <a:gd name="T44" fmla="*/ 985381023 w 429"/>
              <a:gd name="T45" fmla="*/ 226813795 h 267"/>
              <a:gd name="T46" fmla="*/ 960179442 w 429"/>
              <a:gd name="T47" fmla="*/ 239415355 h 267"/>
              <a:gd name="T48" fmla="*/ 924897229 w 429"/>
              <a:gd name="T49" fmla="*/ 277216860 h 267"/>
              <a:gd name="T50" fmla="*/ 904735964 w 429"/>
              <a:gd name="T51" fmla="*/ 302418393 h 267"/>
              <a:gd name="T52" fmla="*/ 866934386 w 429"/>
              <a:gd name="T53" fmla="*/ 352821459 h 267"/>
              <a:gd name="T54" fmla="*/ 829131221 w 429"/>
              <a:gd name="T55" fmla="*/ 332660233 h 267"/>
              <a:gd name="T56" fmla="*/ 786289327 w 429"/>
              <a:gd name="T57" fmla="*/ 332660233 h 267"/>
              <a:gd name="T58" fmla="*/ 740926481 w 429"/>
              <a:gd name="T59" fmla="*/ 352821459 h 267"/>
              <a:gd name="T60" fmla="*/ 665321738 w 429"/>
              <a:gd name="T61" fmla="*/ 264616888 h 267"/>
              <a:gd name="T62" fmla="*/ 640120157 w 429"/>
              <a:gd name="T63" fmla="*/ 181451036 h 267"/>
              <a:gd name="T64" fmla="*/ 589716995 w 429"/>
              <a:gd name="T65" fmla="*/ 113407691 h 267"/>
              <a:gd name="T66" fmla="*/ 383064031 w 429"/>
              <a:gd name="T67" fmla="*/ 126007664 h 267"/>
              <a:gd name="T68" fmla="*/ 282257707 w 429"/>
              <a:gd name="T69" fmla="*/ 75604598 h 267"/>
              <a:gd name="T70" fmla="*/ 0 w 429"/>
              <a:gd name="T71" fmla="*/ 32762786 h 267"/>
              <a:gd name="T72" fmla="*/ 88204740 w 429"/>
              <a:gd name="T73" fmla="*/ 352821459 h 267"/>
              <a:gd name="T74" fmla="*/ 118446637 w 429"/>
              <a:gd name="T75" fmla="*/ 340221486 h 267"/>
              <a:gd name="T76" fmla="*/ 105846640 w 429"/>
              <a:gd name="T77" fmla="*/ 302418393 h 267"/>
              <a:gd name="T78" fmla="*/ 138607902 w 429"/>
              <a:gd name="T79" fmla="*/ 269657194 h 267"/>
              <a:gd name="T80" fmla="*/ 163809483 w 429"/>
              <a:gd name="T81" fmla="*/ 244455662 h 267"/>
              <a:gd name="T82" fmla="*/ 189011064 w 429"/>
              <a:gd name="T83" fmla="*/ 252015328 h 267"/>
              <a:gd name="T84" fmla="*/ 206652964 w 429"/>
              <a:gd name="T85" fmla="*/ 239415355 h 267"/>
              <a:gd name="T86" fmla="*/ 289817388 w 429"/>
              <a:gd name="T87" fmla="*/ 282257167 h 267"/>
              <a:gd name="T88" fmla="*/ 345260866 w 429"/>
              <a:gd name="T89" fmla="*/ 327619926 h 267"/>
              <a:gd name="T90" fmla="*/ 395664028 w 429"/>
              <a:gd name="T91" fmla="*/ 340221486 h 267"/>
              <a:gd name="T92" fmla="*/ 438507509 w 429"/>
              <a:gd name="T93" fmla="*/ 357861765 h 267"/>
              <a:gd name="T94" fmla="*/ 463709090 w 429"/>
              <a:gd name="T95" fmla="*/ 408264831 h 267"/>
              <a:gd name="T96" fmla="*/ 483870355 w 429"/>
              <a:gd name="T97" fmla="*/ 453627590 h 267"/>
              <a:gd name="T98" fmla="*/ 551913830 w 429"/>
              <a:gd name="T99" fmla="*/ 496470989 h 267"/>
              <a:gd name="T100" fmla="*/ 647679838 w 429"/>
              <a:gd name="T101" fmla="*/ 546874055 h 267"/>
              <a:gd name="T102" fmla="*/ 728324897 w 429"/>
              <a:gd name="T103" fmla="*/ 584675560 h 267"/>
              <a:gd name="T104" fmla="*/ 748486162 w 429"/>
              <a:gd name="T105" fmla="*/ 592236814 h 267"/>
              <a:gd name="T106" fmla="*/ 773687743 w 429"/>
              <a:gd name="T107" fmla="*/ 630038319 h 267"/>
              <a:gd name="T108" fmla="*/ 791329643 w 429"/>
              <a:gd name="T109" fmla="*/ 655239852 h 267"/>
              <a:gd name="T110" fmla="*/ 816531224 w 429"/>
              <a:gd name="T111" fmla="*/ 672881719 h 267"/>
              <a:gd name="T112" fmla="*/ 836692489 w 429"/>
              <a:gd name="T113" fmla="*/ 660280159 h 267"/>
              <a:gd name="T114" fmla="*/ 854332802 w 429"/>
              <a:gd name="T115" fmla="*/ 672881719 h 26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29" h="267">
                <a:moveTo>
                  <a:pt x="339" y="267"/>
                </a:moveTo>
                <a:lnTo>
                  <a:pt x="342" y="250"/>
                </a:lnTo>
                <a:lnTo>
                  <a:pt x="347" y="237"/>
                </a:lnTo>
                <a:lnTo>
                  <a:pt x="349" y="232"/>
                </a:lnTo>
                <a:lnTo>
                  <a:pt x="347" y="227"/>
                </a:lnTo>
                <a:lnTo>
                  <a:pt x="342" y="225"/>
                </a:lnTo>
                <a:lnTo>
                  <a:pt x="339" y="217"/>
                </a:lnTo>
                <a:lnTo>
                  <a:pt x="342" y="210"/>
                </a:lnTo>
                <a:lnTo>
                  <a:pt x="342" y="205"/>
                </a:lnTo>
                <a:lnTo>
                  <a:pt x="334" y="205"/>
                </a:lnTo>
                <a:lnTo>
                  <a:pt x="329" y="207"/>
                </a:lnTo>
                <a:lnTo>
                  <a:pt x="322" y="197"/>
                </a:lnTo>
                <a:lnTo>
                  <a:pt x="322" y="190"/>
                </a:lnTo>
                <a:lnTo>
                  <a:pt x="327" y="185"/>
                </a:lnTo>
                <a:lnTo>
                  <a:pt x="339" y="187"/>
                </a:lnTo>
                <a:lnTo>
                  <a:pt x="344" y="185"/>
                </a:lnTo>
                <a:lnTo>
                  <a:pt x="344" y="180"/>
                </a:lnTo>
                <a:lnTo>
                  <a:pt x="354" y="175"/>
                </a:lnTo>
                <a:lnTo>
                  <a:pt x="354" y="172"/>
                </a:lnTo>
                <a:lnTo>
                  <a:pt x="352" y="170"/>
                </a:lnTo>
                <a:lnTo>
                  <a:pt x="362" y="167"/>
                </a:lnTo>
                <a:lnTo>
                  <a:pt x="372" y="162"/>
                </a:lnTo>
                <a:lnTo>
                  <a:pt x="372" y="157"/>
                </a:lnTo>
                <a:lnTo>
                  <a:pt x="364" y="155"/>
                </a:lnTo>
                <a:lnTo>
                  <a:pt x="364" y="147"/>
                </a:lnTo>
                <a:lnTo>
                  <a:pt x="369" y="145"/>
                </a:lnTo>
                <a:lnTo>
                  <a:pt x="376" y="140"/>
                </a:lnTo>
                <a:lnTo>
                  <a:pt x="381" y="140"/>
                </a:lnTo>
                <a:lnTo>
                  <a:pt x="391" y="132"/>
                </a:lnTo>
                <a:lnTo>
                  <a:pt x="396" y="137"/>
                </a:lnTo>
                <a:lnTo>
                  <a:pt x="399" y="142"/>
                </a:lnTo>
                <a:lnTo>
                  <a:pt x="411" y="140"/>
                </a:lnTo>
                <a:lnTo>
                  <a:pt x="421" y="140"/>
                </a:lnTo>
                <a:lnTo>
                  <a:pt x="429" y="132"/>
                </a:lnTo>
                <a:lnTo>
                  <a:pt x="426" y="125"/>
                </a:lnTo>
                <a:lnTo>
                  <a:pt x="414" y="115"/>
                </a:lnTo>
                <a:lnTo>
                  <a:pt x="411" y="115"/>
                </a:lnTo>
                <a:lnTo>
                  <a:pt x="409" y="122"/>
                </a:lnTo>
                <a:lnTo>
                  <a:pt x="406" y="127"/>
                </a:lnTo>
                <a:lnTo>
                  <a:pt x="401" y="125"/>
                </a:lnTo>
                <a:lnTo>
                  <a:pt x="396" y="120"/>
                </a:lnTo>
                <a:lnTo>
                  <a:pt x="384" y="117"/>
                </a:lnTo>
                <a:lnTo>
                  <a:pt x="379" y="115"/>
                </a:lnTo>
                <a:lnTo>
                  <a:pt x="384" y="107"/>
                </a:lnTo>
                <a:lnTo>
                  <a:pt x="391" y="95"/>
                </a:lnTo>
                <a:lnTo>
                  <a:pt x="391" y="90"/>
                </a:lnTo>
                <a:lnTo>
                  <a:pt x="386" y="87"/>
                </a:lnTo>
                <a:lnTo>
                  <a:pt x="381" y="95"/>
                </a:lnTo>
                <a:lnTo>
                  <a:pt x="376" y="97"/>
                </a:lnTo>
                <a:lnTo>
                  <a:pt x="367" y="110"/>
                </a:lnTo>
                <a:lnTo>
                  <a:pt x="362" y="117"/>
                </a:lnTo>
                <a:lnTo>
                  <a:pt x="359" y="120"/>
                </a:lnTo>
                <a:lnTo>
                  <a:pt x="354" y="130"/>
                </a:lnTo>
                <a:lnTo>
                  <a:pt x="344" y="140"/>
                </a:lnTo>
                <a:lnTo>
                  <a:pt x="342" y="140"/>
                </a:lnTo>
                <a:lnTo>
                  <a:pt x="329" y="132"/>
                </a:lnTo>
                <a:lnTo>
                  <a:pt x="319" y="132"/>
                </a:lnTo>
                <a:lnTo>
                  <a:pt x="312" y="132"/>
                </a:lnTo>
                <a:lnTo>
                  <a:pt x="299" y="140"/>
                </a:lnTo>
                <a:lnTo>
                  <a:pt x="294" y="140"/>
                </a:lnTo>
                <a:lnTo>
                  <a:pt x="284" y="107"/>
                </a:lnTo>
                <a:lnTo>
                  <a:pt x="264" y="105"/>
                </a:lnTo>
                <a:lnTo>
                  <a:pt x="264" y="67"/>
                </a:lnTo>
                <a:lnTo>
                  <a:pt x="254" y="72"/>
                </a:lnTo>
                <a:lnTo>
                  <a:pt x="247" y="55"/>
                </a:lnTo>
                <a:lnTo>
                  <a:pt x="234" y="45"/>
                </a:lnTo>
                <a:lnTo>
                  <a:pt x="189" y="45"/>
                </a:lnTo>
                <a:lnTo>
                  <a:pt x="152" y="50"/>
                </a:lnTo>
                <a:lnTo>
                  <a:pt x="130" y="35"/>
                </a:lnTo>
                <a:lnTo>
                  <a:pt x="112" y="30"/>
                </a:lnTo>
                <a:lnTo>
                  <a:pt x="70" y="0"/>
                </a:lnTo>
                <a:lnTo>
                  <a:pt x="0" y="13"/>
                </a:lnTo>
                <a:lnTo>
                  <a:pt x="22" y="140"/>
                </a:lnTo>
                <a:lnTo>
                  <a:pt x="35" y="140"/>
                </a:lnTo>
                <a:lnTo>
                  <a:pt x="45" y="140"/>
                </a:lnTo>
                <a:lnTo>
                  <a:pt x="47" y="135"/>
                </a:lnTo>
                <a:lnTo>
                  <a:pt x="42" y="130"/>
                </a:lnTo>
                <a:lnTo>
                  <a:pt x="42" y="120"/>
                </a:lnTo>
                <a:lnTo>
                  <a:pt x="47" y="110"/>
                </a:lnTo>
                <a:lnTo>
                  <a:pt x="55" y="107"/>
                </a:lnTo>
                <a:lnTo>
                  <a:pt x="60" y="102"/>
                </a:lnTo>
                <a:lnTo>
                  <a:pt x="65" y="97"/>
                </a:lnTo>
                <a:lnTo>
                  <a:pt x="72" y="102"/>
                </a:lnTo>
                <a:lnTo>
                  <a:pt x="75" y="100"/>
                </a:lnTo>
                <a:lnTo>
                  <a:pt x="70" y="92"/>
                </a:lnTo>
                <a:lnTo>
                  <a:pt x="82" y="95"/>
                </a:lnTo>
                <a:lnTo>
                  <a:pt x="100" y="102"/>
                </a:lnTo>
                <a:lnTo>
                  <a:pt x="115" y="112"/>
                </a:lnTo>
                <a:lnTo>
                  <a:pt x="117" y="117"/>
                </a:lnTo>
                <a:lnTo>
                  <a:pt x="137" y="130"/>
                </a:lnTo>
                <a:lnTo>
                  <a:pt x="155" y="137"/>
                </a:lnTo>
                <a:lnTo>
                  <a:pt x="157" y="135"/>
                </a:lnTo>
                <a:lnTo>
                  <a:pt x="162" y="135"/>
                </a:lnTo>
                <a:lnTo>
                  <a:pt x="174" y="142"/>
                </a:lnTo>
                <a:lnTo>
                  <a:pt x="179" y="160"/>
                </a:lnTo>
                <a:lnTo>
                  <a:pt x="184" y="162"/>
                </a:lnTo>
                <a:lnTo>
                  <a:pt x="187" y="170"/>
                </a:lnTo>
                <a:lnTo>
                  <a:pt x="192" y="180"/>
                </a:lnTo>
                <a:lnTo>
                  <a:pt x="202" y="185"/>
                </a:lnTo>
                <a:lnTo>
                  <a:pt x="219" y="197"/>
                </a:lnTo>
                <a:lnTo>
                  <a:pt x="237" y="210"/>
                </a:lnTo>
                <a:lnTo>
                  <a:pt x="257" y="217"/>
                </a:lnTo>
                <a:lnTo>
                  <a:pt x="274" y="230"/>
                </a:lnTo>
                <a:lnTo>
                  <a:pt x="289" y="232"/>
                </a:lnTo>
                <a:lnTo>
                  <a:pt x="292" y="237"/>
                </a:lnTo>
                <a:lnTo>
                  <a:pt x="297" y="235"/>
                </a:lnTo>
                <a:lnTo>
                  <a:pt x="307" y="242"/>
                </a:lnTo>
                <a:lnTo>
                  <a:pt x="307" y="250"/>
                </a:lnTo>
                <a:lnTo>
                  <a:pt x="307" y="262"/>
                </a:lnTo>
                <a:lnTo>
                  <a:pt x="314" y="260"/>
                </a:lnTo>
                <a:lnTo>
                  <a:pt x="319" y="262"/>
                </a:lnTo>
                <a:lnTo>
                  <a:pt x="324" y="267"/>
                </a:lnTo>
                <a:lnTo>
                  <a:pt x="327" y="267"/>
                </a:lnTo>
                <a:lnTo>
                  <a:pt x="332" y="262"/>
                </a:lnTo>
                <a:lnTo>
                  <a:pt x="337" y="262"/>
                </a:lnTo>
                <a:lnTo>
                  <a:pt x="339" y="26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10" name="Freeform 156">
            <a:extLst>
              <a:ext uri="{FF2B5EF4-FFF2-40B4-BE49-F238E27FC236}">
                <a16:creationId xmlns:a16="http://schemas.microsoft.com/office/drawing/2014/main" id="{93420AD8-9631-2B91-A924-462626F4D1EC}"/>
              </a:ext>
            </a:extLst>
          </p:cNvPr>
          <p:cNvSpPr>
            <a:spLocks noEditPoints="1"/>
          </p:cNvSpPr>
          <p:nvPr/>
        </p:nvSpPr>
        <p:spPr bwMode="auto">
          <a:xfrm>
            <a:off x="8882063" y="4519613"/>
            <a:ext cx="376237" cy="844550"/>
          </a:xfrm>
          <a:custGeom>
            <a:avLst/>
            <a:gdLst>
              <a:gd name="T0" fmla="*/ 332660183 w 237"/>
              <a:gd name="T1" fmla="*/ 20161250 h 532"/>
              <a:gd name="T2" fmla="*/ 383063241 w 237"/>
              <a:gd name="T3" fmla="*/ 108367513 h 532"/>
              <a:gd name="T4" fmla="*/ 365421377 w 237"/>
              <a:gd name="T5" fmla="*/ 194052825 h 532"/>
              <a:gd name="T6" fmla="*/ 340219848 w 237"/>
              <a:gd name="T7" fmla="*/ 231854375 h 532"/>
              <a:gd name="T8" fmla="*/ 345260154 w 237"/>
              <a:gd name="T9" fmla="*/ 289818763 h 532"/>
              <a:gd name="T10" fmla="*/ 408264770 w 237"/>
              <a:gd name="T11" fmla="*/ 320060638 h 532"/>
              <a:gd name="T12" fmla="*/ 438506605 w 237"/>
              <a:gd name="T13" fmla="*/ 365423450 h 532"/>
              <a:gd name="T14" fmla="*/ 488909663 w 237"/>
              <a:gd name="T15" fmla="*/ 383063750 h 532"/>
              <a:gd name="T16" fmla="*/ 458667828 w 237"/>
              <a:gd name="T17" fmla="*/ 458668438 h 532"/>
              <a:gd name="T18" fmla="*/ 509070886 w 237"/>
              <a:gd name="T19" fmla="*/ 483870000 h 532"/>
              <a:gd name="T20" fmla="*/ 597275444 w 237"/>
              <a:gd name="T21" fmla="*/ 483870000 h 532"/>
              <a:gd name="T22" fmla="*/ 559473944 w 237"/>
              <a:gd name="T23" fmla="*/ 554434375 h 532"/>
              <a:gd name="T24" fmla="*/ 496469328 w 237"/>
              <a:gd name="T25" fmla="*/ 597277825 h 532"/>
              <a:gd name="T26" fmla="*/ 463708134 w 237"/>
              <a:gd name="T27" fmla="*/ 642640638 h 532"/>
              <a:gd name="T28" fmla="*/ 395663212 w 237"/>
              <a:gd name="T29" fmla="*/ 693043763 h 532"/>
              <a:gd name="T30" fmla="*/ 378022935 w 237"/>
              <a:gd name="T31" fmla="*/ 748487200 h 532"/>
              <a:gd name="T32" fmla="*/ 446066270 w 237"/>
              <a:gd name="T33" fmla="*/ 844253138 h 532"/>
              <a:gd name="T34" fmla="*/ 458667828 w 237"/>
              <a:gd name="T35" fmla="*/ 904736888 h 532"/>
              <a:gd name="T36" fmla="*/ 476308105 w 237"/>
              <a:gd name="T37" fmla="*/ 1018143125 h 532"/>
              <a:gd name="T38" fmla="*/ 521670857 w 237"/>
              <a:gd name="T39" fmla="*/ 1118949375 h 532"/>
              <a:gd name="T40" fmla="*/ 539312721 w 237"/>
              <a:gd name="T41" fmla="*/ 1214715313 h 532"/>
              <a:gd name="T42" fmla="*/ 488909663 w 237"/>
              <a:gd name="T43" fmla="*/ 1307961888 h 532"/>
              <a:gd name="T44" fmla="*/ 471267799 w 237"/>
              <a:gd name="T45" fmla="*/ 1295360313 h 532"/>
              <a:gd name="T46" fmla="*/ 488909663 w 237"/>
              <a:gd name="T47" fmla="*/ 1257558763 h 532"/>
              <a:gd name="T48" fmla="*/ 488909663 w 237"/>
              <a:gd name="T49" fmla="*/ 1194554063 h 532"/>
              <a:gd name="T50" fmla="*/ 471267799 w 237"/>
              <a:gd name="T51" fmla="*/ 1101309075 h 532"/>
              <a:gd name="T52" fmla="*/ 446066270 w 237"/>
              <a:gd name="T53" fmla="*/ 1076107513 h 532"/>
              <a:gd name="T54" fmla="*/ 415824435 w 237"/>
              <a:gd name="T55" fmla="*/ 992941563 h 532"/>
              <a:gd name="T56" fmla="*/ 403224464 w 237"/>
              <a:gd name="T57" fmla="*/ 899696575 h 532"/>
              <a:gd name="T58" fmla="*/ 383063241 w 237"/>
              <a:gd name="T59" fmla="*/ 874495013 h 532"/>
              <a:gd name="T60" fmla="*/ 340219848 w 237"/>
              <a:gd name="T61" fmla="*/ 819051575 h 532"/>
              <a:gd name="T62" fmla="*/ 340219848 w 237"/>
              <a:gd name="T63" fmla="*/ 831651563 h 532"/>
              <a:gd name="T64" fmla="*/ 302418348 w 237"/>
              <a:gd name="T65" fmla="*/ 861893438 h 532"/>
              <a:gd name="T66" fmla="*/ 282257125 w 237"/>
              <a:gd name="T67" fmla="*/ 887095000 h 532"/>
              <a:gd name="T68" fmla="*/ 226813761 w 237"/>
              <a:gd name="T69" fmla="*/ 912296563 h 532"/>
              <a:gd name="T70" fmla="*/ 189010674 w 237"/>
              <a:gd name="T71" fmla="*/ 924898138 h 532"/>
              <a:gd name="T72" fmla="*/ 176410703 w 237"/>
              <a:gd name="T73" fmla="*/ 904736888 h 532"/>
              <a:gd name="T74" fmla="*/ 189010674 w 237"/>
              <a:gd name="T75" fmla="*/ 819051575 h 532"/>
              <a:gd name="T76" fmla="*/ 163809145 w 237"/>
              <a:gd name="T77" fmla="*/ 743446888 h 532"/>
              <a:gd name="T78" fmla="*/ 118446393 w 237"/>
              <a:gd name="T79" fmla="*/ 672882513 h 532"/>
              <a:gd name="T80" fmla="*/ 80644893 w 237"/>
              <a:gd name="T81" fmla="*/ 667842200 h 532"/>
              <a:gd name="T82" fmla="*/ 105846422 w 237"/>
              <a:gd name="T83" fmla="*/ 672882513 h 532"/>
              <a:gd name="T84" fmla="*/ 105846422 w 237"/>
              <a:gd name="T85" fmla="*/ 630039063 h 532"/>
              <a:gd name="T86" fmla="*/ 50403058 w 237"/>
              <a:gd name="T87" fmla="*/ 617439075 h 532"/>
              <a:gd name="T88" fmla="*/ 42841806 w 237"/>
              <a:gd name="T89" fmla="*/ 609877813 h 532"/>
              <a:gd name="T90" fmla="*/ 5040306 w 237"/>
              <a:gd name="T91" fmla="*/ 534273125 h 532"/>
              <a:gd name="T92" fmla="*/ 37801500 w 237"/>
              <a:gd name="T93" fmla="*/ 471270013 h 532"/>
              <a:gd name="T94" fmla="*/ 63003029 w 237"/>
              <a:gd name="T95" fmla="*/ 403225000 h 532"/>
              <a:gd name="T96" fmla="*/ 100806116 w 237"/>
              <a:gd name="T97" fmla="*/ 332660625 h 532"/>
              <a:gd name="T98" fmla="*/ 131047951 w 237"/>
              <a:gd name="T99" fmla="*/ 194052825 h 532"/>
              <a:gd name="T100" fmla="*/ 194050980 w 237"/>
              <a:gd name="T101" fmla="*/ 83165950 h 532"/>
              <a:gd name="T102" fmla="*/ 264615261 w 237"/>
              <a:gd name="T103" fmla="*/ 50403125 h 532"/>
              <a:gd name="T104" fmla="*/ 88204558 w 237"/>
              <a:gd name="T105" fmla="*/ 718245325 h 5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37" h="532">
                <a:moveTo>
                  <a:pt x="107" y="3"/>
                </a:moveTo>
                <a:lnTo>
                  <a:pt x="112" y="0"/>
                </a:lnTo>
                <a:lnTo>
                  <a:pt x="117" y="3"/>
                </a:lnTo>
                <a:lnTo>
                  <a:pt x="122" y="0"/>
                </a:lnTo>
                <a:lnTo>
                  <a:pt x="127" y="3"/>
                </a:lnTo>
                <a:lnTo>
                  <a:pt x="132" y="8"/>
                </a:lnTo>
                <a:lnTo>
                  <a:pt x="137" y="13"/>
                </a:lnTo>
                <a:lnTo>
                  <a:pt x="137" y="20"/>
                </a:lnTo>
                <a:lnTo>
                  <a:pt x="142" y="20"/>
                </a:lnTo>
                <a:lnTo>
                  <a:pt x="147" y="25"/>
                </a:lnTo>
                <a:lnTo>
                  <a:pt x="147" y="35"/>
                </a:lnTo>
                <a:lnTo>
                  <a:pt x="152" y="43"/>
                </a:lnTo>
                <a:lnTo>
                  <a:pt x="152" y="50"/>
                </a:lnTo>
                <a:lnTo>
                  <a:pt x="152" y="62"/>
                </a:lnTo>
                <a:lnTo>
                  <a:pt x="152" y="67"/>
                </a:lnTo>
                <a:lnTo>
                  <a:pt x="150" y="70"/>
                </a:lnTo>
                <a:lnTo>
                  <a:pt x="145" y="72"/>
                </a:lnTo>
                <a:lnTo>
                  <a:pt x="145" y="77"/>
                </a:lnTo>
                <a:lnTo>
                  <a:pt x="142" y="80"/>
                </a:lnTo>
                <a:lnTo>
                  <a:pt x="140" y="82"/>
                </a:lnTo>
                <a:lnTo>
                  <a:pt x="142" y="87"/>
                </a:lnTo>
                <a:lnTo>
                  <a:pt x="140" y="90"/>
                </a:lnTo>
                <a:lnTo>
                  <a:pt x="137" y="90"/>
                </a:lnTo>
                <a:lnTo>
                  <a:pt x="135" y="92"/>
                </a:lnTo>
                <a:lnTo>
                  <a:pt x="132" y="97"/>
                </a:lnTo>
                <a:lnTo>
                  <a:pt x="135" y="102"/>
                </a:lnTo>
                <a:lnTo>
                  <a:pt x="132" y="105"/>
                </a:lnTo>
                <a:lnTo>
                  <a:pt x="132" y="110"/>
                </a:lnTo>
                <a:lnTo>
                  <a:pt x="135" y="112"/>
                </a:lnTo>
                <a:lnTo>
                  <a:pt x="137" y="115"/>
                </a:lnTo>
                <a:lnTo>
                  <a:pt x="142" y="117"/>
                </a:lnTo>
                <a:lnTo>
                  <a:pt x="140" y="125"/>
                </a:lnTo>
                <a:lnTo>
                  <a:pt x="142" y="130"/>
                </a:lnTo>
                <a:lnTo>
                  <a:pt x="150" y="127"/>
                </a:lnTo>
                <a:lnTo>
                  <a:pt x="162" y="125"/>
                </a:lnTo>
                <a:lnTo>
                  <a:pt x="162" y="127"/>
                </a:lnTo>
                <a:lnTo>
                  <a:pt x="162" y="132"/>
                </a:lnTo>
                <a:lnTo>
                  <a:pt x="165" y="135"/>
                </a:lnTo>
                <a:lnTo>
                  <a:pt x="172" y="132"/>
                </a:lnTo>
                <a:lnTo>
                  <a:pt x="172" y="137"/>
                </a:lnTo>
                <a:lnTo>
                  <a:pt x="170" y="142"/>
                </a:lnTo>
                <a:lnTo>
                  <a:pt x="174" y="145"/>
                </a:lnTo>
                <a:lnTo>
                  <a:pt x="179" y="147"/>
                </a:lnTo>
                <a:lnTo>
                  <a:pt x="179" y="150"/>
                </a:lnTo>
                <a:lnTo>
                  <a:pt x="182" y="152"/>
                </a:lnTo>
                <a:lnTo>
                  <a:pt x="182" y="150"/>
                </a:lnTo>
                <a:lnTo>
                  <a:pt x="189" y="150"/>
                </a:lnTo>
                <a:lnTo>
                  <a:pt x="194" y="152"/>
                </a:lnTo>
                <a:lnTo>
                  <a:pt x="194" y="157"/>
                </a:lnTo>
                <a:lnTo>
                  <a:pt x="192" y="162"/>
                </a:lnTo>
                <a:lnTo>
                  <a:pt x="192" y="165"/>
                </a:lnTo>
                <a:lnTo>
                  <a:pt x="187" y="175"/>
                </a:lnTo>
                <a:lnTo>
                  <a:pt x="182" y="180"/>
                </a:lnTo>
                <a:lnTo>
                  <a:pt x="182" y="182"/>
                </a:lnTo>
                <a:lnTo>
                  <a:pt x="187" y="182"/>
                </a:lnTo>
                <a:lnTo>
                  <a:pt x="194" y="182"/>
                </a:lnTo>
                <a:lnTo>
                  <a:pt x="197" y="185"/>
                </a:lnTo>
                <a:lnTo>
                  <a:pt x="199" y="180"/>
                </a:lnTo>
                <a:lnTo>
                  <a:pt x="204" y="185"/>
                </a:lnTo>
                <a:lnTo>
                  <a:pt x="202" y="192"/>
                </a:lnTo>
                <a:lnTo>
                  <a:pt x="204" y="197"/>
                </a:lnTo>
                <a:lnTo>
                  <a:pt x="209" y="200"/>
                </a:lnTo>
                <a:lnTo>
                  <a:pt x="214" y="197"/>
                </a:lnTo>
                <a:lnTo>
                  <a:pt x="219" y="197"/>
                </a:lnTo>
                <a:lnTo>
                  <a:pt x="232" y="192"/>
                </a:lnTo>
                <a:lnTo>
                  <a:pt x="237" y="192"/>
                </a:lnTo>
                <a:lnTo>
                  <a:pt x="237" y="197"/>
                </a:lnTo>
                <a:lnTo>
                  <a:pt x="229" y="205"/>
                </a:lnTo>
                <a:lnTo>
                  <a:pt x="222" y="207"/>
                </a:lnTo>
                <a:lnTo>
                  <a:pt x="222" y="212"/>
                </a:lnTo>
                <a:lnTo>
                  <a:pt x="219" y="215"/>
                </a:lnTo>
                <a:lnTo>
                  <a:pt x="222" y="220"/>
                </a:lnTo>
                <a:lnTo>
                  <a:pt x="217" y="222"/>
                </a:lnTo>
                <a:lnTo>
                  <a:pt x="212" y="222"/>
                </a:lnTo>
                <a:lnTo>
                  <a:pt x="209" y="230"/>
                </a:lnTo>
                <a:lnTo>
                  <a:pt x="202" y="230"/>
                </a:lnTo>
                <a:lnTo>
                  <a:pt x="197" y="232"/>
                </a:lnTo>
                <a:lnTo>
                  <a:pt x="197" y="237"/>
                </a:lnTo>
                <a:lnTo>
                  <a:pt x="199" y="240"/>
                </a:lnTo>
                <a:lnTo>
                  <a:pt x="197" y="242"/>
                </a:lnTo>
                <a:lnTo>
                  <a:pt x="189" y="242"/>
                </a:lnTo>
                <a:lnTo>
                  <a:pt x="187" y="245"/>
                </a:lnTo>
                <a:lnTo>
                  <a:pt x="187" y="252"/>
                </a:lnTo>
                <a:lnTo>
                  <a:pt x="184" y="255"/>
                </a:lnTo>
                <a:lnTo>
                  <a:pt x="179" y="255"/>
                </a:lnTo>
                <a:lnTo>
                  <a:pt x="172" y="260"/>
                </a:lnTo>
                <a:lnTo>
                  <a:pt x="162" y="255"/>
                </a:lnTo>
                <a:lnTo>
                  <a:pt x="160" y="262"/>
                </a:lnTo>
                <a:lnTo>
                  <a:pt x="160" y="270"/>
                </a:lnTo>
                <a:lnTo>
                  <a:pt x="157" y="275"/>
                </a:lnTo>
                <a:lnTo>
                  <a:pt x="157" y="282"/>
                </a:lnTo>
                <a:lnTo>
                  <a:pt x="157" y="287"/>
                </a:lnTo>
                <a:lnTo>
                  <a:pt x="152" y="290"/>
                </a:lnTo>
                <a:lnTo>
                  <a:pt x="147" y="292"/>
                </a:lnTo>
                <a:lnTo>
                  <a:pt x="147" y="297"/>
                </a:lnTo>
                <a:lnTo>
                  <a:pt x="150" y="297"/>
                </a:lnTo>
                <a:lnTo>
                  <a:pt x="155" y="305"/>
                </a:lnTo>
                <a:lnTo>
                  <a:pt x="160" y="310"/>
                </a:lnTo>
                <a:lnTo>
                  <a:pt x="160" y="312"/>
                </a:lnTo>
                <a:lnTo>
                  <a:pt x="167" y="317"/>
                </a:lnTo>
                <a:lnTo>
                  <a:pt x="174" y="332"/>
                </a:lnTo>
                <a:lnTo>
                  <a:pt x="177" y="335"/>
                </a:lnTo>
                <a:lnTo>
                  <a:pt x="182" y="340"/>
                </a:lnTo>
                <a:lnTo>
                  <a:pt x="182" y="347"/>
                </a:lnTo>
                <a:lnTo>
                  <a:pt x="187" y="350"/>
                </a:lnTo>
                <a:lnTo>
                  <a:pt x="187" y="354"/>
                </a:lnTo>
                <a:lnTo>
                  <a:pt x="182" y="357"/>
                </a:lnTo>
                <a:lnTo>
                  <a:pt x="182" y="359"/>
                </a:lnTo>
                <a:lnTo>
                  <a:pt x="184" y="374"/>
                </a:lnTo>
                <a:lnTo>
                  <a:pt x="184" y="379"/>
                </a:lnTo>
                <a:lnTo>
                  <a:pt x="177" y="382"/>
                </a:lnTo>
                <a:lnTo>
                  <a:pt x="182" y="389"/>
                </a:lnTo>
                <a:lnTo>
                  <a:pt x="182" y="394"/>
                </a:lnTo>
                <a:lnTo>
                  <a:pt x="189" y="404"/>
                </a:lnTo>
                <a:lnTo>
                  <a:pt x="197" y="409"/>
                </a:lnTo>
                <a:lnTo>
                  <a:pt x="204" y="417"/>
                </a:lnTo>
                <a:lnTo>
                  <a:pt x="207" y="429"/>
                </a:lnTo>
                <a:lnTo>
                  <a:pt x="204" y="434"/>
                </a:lnTo>
                <a:lnTo>
                  <a:pt x="207" y="439"/>
                </a:lnTo>
                <a:lnTo>
                  <a:pt x="207" y="444"/>
                </a:lnTo>
                <a:lnTo>
                  <a:pt x="209" y="447"/>
                </a:lnTo>
                <a:lnTo>
                  <a:pt x="209" y="454"/>
                </a:lnTo>
                <a:lnTo>
                  <a:pt x="212" y="459"/>
                </a:lnTo>
                <a:lnTo>
                  <a:pt x="212" y="467"/>
                </a:lnTo>
                <a:lnTo>
                  <a:pt x="214" y="474"/>
                </a:lnTo>
                <a:lnTo>
                  <a:pt x="214" y="482"/>
                </a:lnTo>
                <a:lnTo>
                  <a:pt x="212" y="484"/>
                </a:lnTo>
                <a:lnTo>
                  <a:pt x="207" y="502"/>
                </a:lnTo>
                <a:lnTo>
                  <a:pt x="199" y="504"/>
                </a:lnTo>
                <a:lnTo>
                  <a:pt x="199" y="512"/>
                </a:lnTo>
                <a:lnTo>
                  <a:pt x="197" y="517"/>
                </a:lnTo>
                <a:lnTo>
                  <a:pt x="194" y="519"/>
                </a:lnTo>
                <a:lnTo>
                  <a:pt x="192" y="524"/>
                </a:lnTo>
                <a:lnTo>
                  <a:pt x="192" y="532"/>
                </a:lnTo>
                <a:lnTo>
                  <a:pt x="189" y="524"/>
                </a:lnTo>
                <a:lnTo>
                  <a:pt x="189" y="517"/>
                </a:lnTo>
                <a:lnTo>
                  <a:pt x="187" y="514"/>
                </a:lnTo>
                <a:lnTo>
                  <a:pt x="187" y="512"/>
                </a:lnTo>
                <a:lnTo>
                  <a:pt x="189" y="512"/>
                </a:lnTo>
                <a:lnTo>
                  <a:pt x="192" y="509"/>
                </a:lnTo>
                <a:lnTo>
                  <a:pt x="194" y="504"/>
                </a:lnTo>
                <a:lnTo>
                  <a:pt x="194" y="499"/>
                </a:lnTo>
                <a:lnTo>
                  <a:pt x="194" y="492"/>
                </a:lnTo>
                <a:lnTo>
                  <a:pt x="197" y="492"/>
                </a:lnTo>
                <a:lnTo>
                  <a:pt x="197" y="487"/>
                </a:lnTo>
                <a:lnTo>
                  <a:pt x="194" y="482"/>
                </a:lnTo>
                <a:lnTo>
                  <a:pt x="199" y="477"/>
                </a:lnTo>
                <a:lnTo>
                  <a:pt x="194" y="474"/>
                </a:lnTo>
                <a:lnTo>
                  <a:pt x="192" y="469"/>
                </a:lnTo>
                <a:lnTo>
                  <a:pt x="192" y="462"/>
                </a:lnTo>
                <a:lnTo>
                  <a:pt x="194" y="459"/>
                </a:lnTo>
                <a:lnTo>
                  <a:pt x="192" y="454"/>
                </a:lnTo>
                <a:lnTo>
                  <a:pt x="189" y="454"/>
                </a:lnTo>
                <a:lnTo>
                  <a:pt x="187" y="437"/>
                </a:lnTo>
                <a:lnTo>
                  <a:pt x="184" y="434"/>
                </a:lnTo>
                <a:lnTo>
                  <a:pt x="182" y="429"/>
                </a:lnTo>
                <a:lnTo>
                  <a:pt x="179" y="422"/>
                </a:lnTo>
                <a:lnTo>
                  <a:pt x="177" y="429"/>
                </a:lnTo>
                <a:lnTo>
                  <a:pt x="177" y="432"/>
                </a:lnTo>
                <a:lnTo>
                  <a:pt x="177" y="427"/>
                </a:lnTo>
                <a:lnTo>
                  <a:pt x="174" y="422"/>
                </a:lnTo>
                <a:lnTo>
                  <a:pt x="174" y="409"/>
                </a:lnTo>
                <a:lnTo>
                  <a:pt x="170" y="407"/>
                </a:lnTo>
                <a:lnTo>
                  <a:pt x="170" y="399"/>
                </a:lnTo>
                <a:lnTo>
                  <a:pt x="172" y="399"/>
                </a:lnTo>
                <a:lnTo>
                  <a:pt x="165" y="394"/>
                </a:lnTo>
                <a:lnTo>
                  <a:pt x="165" y="384"/>
                </a:lnTo>
                <a:lnTo>
                  <a:pt x="162" y="364"/>
                </a:lnTo>
                <a:lnTo>
                  <a:pt x="157" y="362"/>
                </a:lnTo>
                <a:lnTo>
                  <a:pt x="157" y="357"/>
                </a:lnTo>
                <a:lnTo>
                  <a:pt x="160" y="357"/>
                </a:lnTo>
                <a:lnTo>
                  <a:pt x="160" y="354"/>
                </a:lnTo>
                <a:lnTo>
                  <a:pt x="157" y="347"/>
                </a:lnTo>
                <a:lnTo>
                  <a:pt x="157" y="345"/>
                </a:lnTo>
                <a:lnTo>
                  <a:pt x="157" y="342"/>
                </a:lnTo>
                <a:lnTo>
                  <a:pt x="155" y="345"/>
                </a:lnTo>
                <a:lnTo>
                  <a:pt x="152" y="347"/>
                </a:lnTo>
                <a:lnTo>
                  <a:pt x="147" y="347"/>
                </a:lnTo>
                <a:lnTo>
                  <a:pt x="147" y="340"/>
                </a:lnTo>
                <a:lnTo>
                  <a:pt x="145" y="337"/>
                </a:lnTo>
                <a:lnTo>
                  <a:pt x="140" y="327"/>
                </a:lnTo>
                <a:lnTo>
                  <a:pt x="137" y="325"/>
                </a:lnTo>
                <a:lnTo>
                  <a:pt x="135" y="325"/>
                </a:lnTo>
                <a:lnTo>
                  <a:pt x="135" y="322"/>
                </a:lnTo>
                <a:lnTo>
                  <a:pt x="130" y="320"/>
                </a:lnTo>
                <a:lnTo>
                  <a:pt x="132" y="322"/>
                </a:lnTo>
                <a:lnTo>
                  <a:pt x="132" y="325"/>
                </a:lnTo>
                <a:lnTo>
                  <a:pt x="132" y="327"/>
                </a:lnTo>
                <a:lnTo>
                  <a:pt x="135" y="330"/>
                </a:lnTo>
                <a:lnTo>
                  <a:pt x="135" y="335"/>
                </a:lnTo>
                <a:lnTo>
                  <a:pt x="132" y="337"/>
                </a:lnTo>
                <a:lnTo>
                  <a:pt x="132" y="340"/>
                </a:lnTo>
                <a:lnTo>
                  <a:pt x="127" y="347"/>
                </a:lnTo>
                <a:lnTo>
                  <a:pt x="122" y="345"/>
                </a:lnTo>
                <a:lnTo>
                  <a:pt x="120" y="342"/>
                </a:lnTo>
                <a:lnTo>
                  <a:pt x="117" y="342"/>
                </a:lnTo>
                <a:lnTo>
                  <a:pt x="120" y="345"/>
                </a:lnTo>
                <a:lnTo>
                  <a:pt x="120" y="347"/>
                </a:lnTo>
                <a:lnTo>
                  <a:pt x="122" y="350"/>
                </a:lnTo>
                <a:lnTo>
                  <a:pt x="117" y="352"/>
                </a:lnTo>
                <a:lnTo>
                  <a:pt x="112" y="352"/>
                </a:lnTo>
                <a:lnTo>
                  <a:pt x="110" y="350"/>
                </a:lnTo>
                <a:lnTo>
                  <a:pt x="110" y="354"/>
                </a:lnTo>
                <a:lnTo>
                  <a:pt x="97" y="362"/>
                </a:lnTo>
                <a:lnTo>
                  <a:pt x="92" y="362"/>
                </a:lnTo>
                <a:lnTo>
                  <a:pt x="90" y="362"/>
                </a:lnTo>
                <a:lnTo>
                  <a:pt x="90" y="364"/>
                </a:lnTo>
                <a:lnTo>
                  <a:pt x="87" y="364"/>
                </a:lnTo>
                <a:lnTo>
                  <a:pt x="82" y="362"/>
                </a:lnTo>
                <a:lnTo>
                  <a:pt x="75" y="364"/>
                </a:lnTo>
                <a:lnTo>
                  <a:pt x="75" y="367"/>
                </a:lnTo>
                <a:lnTo>
                  <a:pt x="72" y="369"/>
                </a:lnTo>
                <a:lnTo>
                  <a:pt x="72" y="362"/>
                </a:lnTo>
                <a:lnTo>
                  <a:pt x="80" y="354"/>
                </a:lnTo>
                <a:lnTo>
                  <a:pt x="80" y="347"/>
                </a:lnTo>
                <a:lnTo>
                  <a:pt x="77" y="354"/>
                </a:lnTo>
                <a:lnTo>
                  <a:pt x="70" y="359"/>
                </a:lnTo>
                <a:lnTo>
                  <a:pt x="67" y="364"/>
                </a:lnTo>
                <a:lnTo>
                  <a:pt x="65" y="362"/>
                </a:lnTo>
                <a:lnTo>
                  <a:pt x="67" y="359"/>
                </a:lnTo>
                <a:lnTo>
                  <a:pt x="65" y="354"/>
                </a:lnTo>
                <a:lnTo>
                  <a:pt x="70" y="330"/>
                </a:lnTo>
                <a:lnTo>
                  <a:pt x="75" y="325"/>
                </a:lnTo>
                <a:lnTo>
                  <a:pt x="72" y="322"/>
                </a:lnTo>
                <a:lnTo>
                  <a:pt x="67" y="310"/>
                </a:lnTo>
                <a:lnTo>
                  <a:pt x="67" y="300"/>
                </a:lnTo>
                <a:lnTo>
                  <a:pt x="65" y="300"/>
                </a:lnTo>
                <a:lnTo>
                  <a:pt x="65" y="297"/>
                </a:lnTo>
                <a:lnTo>
                  <a:pt x="65" y="295"/>
                </a:lnTo>
                <a:lnTo>
                  <a:pt x="62" y="292"/>
                </a:lnTo>
                <a:lnTo>
                  <a:pt x="60" y="285"/>
                </a:lnTo>
                <a:lnTo>
                  <a:pt x="57" y="280"/>
                </a:lnTo>
                <a:lnTo>
                  <a:pt x="55" y="277"/>
                </a:lnTo>
                <a:lnTo>
                  <a:pt x="55" y="272"/>
                </a:lnTo>
                <a:lnTo>
                  <a:pt x="47" y="267"/>
                </a:lnTo>
                <a:lnTo>
                  <a:pt x="50" y="272"/>
                </a:lnTo>
                <a:lnTo>
                  <a:pt x="52" y="282"/>
                </a:lnTo>
                <a:lnTo>
                  <a:pt x="42" y="280"/>
                </a:lnTo>
                <a:lnTo>
                  <a:pt x="37" y="272"/>
                </a:lnTo>
                <a:lnTo>
                  <a:pt x="37" y="270"/>
                </a:lnTo>
                <a:lnTo>
                  <a:pt x="32" y="265"/>
                </a:lnTo>
                <a:lnTo>
                  <a:pt x="30" y="262"/>
                </a:lnTo>
                <a:lnTo>
                  <a:pt x="35" y="262"/>
                </a:lnTo>
                <a:lnTo>
                  <a:pt x="37" y="267"/>
                </a:lnTo>
                <a:lnTo>
                  <a:pt x="42" y="270"/>
                </a:lnTo>
                <a:lnTo>
                  <a:pt x="42" y="267"/>
                </a:lnTo>
                <a:lnTo>
                  <a:pt x="37" y="262"/>
                </a:lnTo>
                <a:lnTo>
                  <a:pt x="42" y="260"/>
                </a:lnTo>
                <a:lnTo>
                  <a:pt x="45" y="265"/>
                </a:lnTo>
                <a:lnTo>
                  <a:pt x="47" y="262"/>
                </a:lnTo>
                <a:lnTo>
                  <a:pt x="47" y="257"/>
                </a:lnTo>
                <a:lnTo>
                  <a:pt x="42" y="250"/>
                </a:lnTo>
                <a:lnTo>
                  <a:pt x="35" y="250"/>
                </a:lnTo>
                <a:lnTo>
                  <a:pt x="32" y="245"/>
                </a:lnTo>
                <a:lnTo>
                  <a:pt x="27" y="245"/>
                </a:lnTo>
                <a:lnTo>
                  <a:pt x="27" y="242"/>
                </a:lnTo>
                <a:lnTo>
                  <a:pt x="25" y="245"/>
                </a:lnTo>
                <a:lnTo>
                  <a:pt x="20" y="245"/>
                </a:lnTo>
                <a:lnTo>
                  <a:pt x="20" y="242"/>
                </a:lnTo>
                <a:lnTo>
                  <a:pt x="25" y="237"/>
                </a:lnTo>
                <a:lnTo>
                  <a:pt x="20" y="240"/>
                </a:lnTo>
                <a:lnTo>
                  <a:pt x="15" y="235"/>
                </a:lnTo>
                <a:lnTo>
                  <a:pt x="15" y="237"/>
                </a:lnTo>
                <a:lnTo>
                  <a:pt x="17" y="242"/>
                </a:lnTo>
                <a:lnTo>
                  <a:pt x="5" y="232"/>
                </a:lnTo>
                <a:lnTo>
                  <a:pt x="5" y="225"/>
                </a:lnTo>
                <a:lnTo>
                  <a:pt x="2" y="220"/>
                </a:lnTo>
                <a:lnTo>
                  <a:pt x="0" y="217"/>
                </a:lnTo>
                <a:lnTo>
                  <a:pt x="2" y="212"/>
                </a:lnTo>
                <a:lnTo>
                  <a:pt x="7" y="207"/>
                </a:lnTo>
                <a:lnTo>
                  <a:pt x="10" y="207"/>
                </a:lnTo>
                <a:lnTo>
                  <a:pt x="12" y="200"/>
                </a:lnTo>
                <a:lnTo>
                  <a:pt x="12" y="192"/>
                </a:lnTo>
                <a:lnTo>
                  <a:pt x="12" y="187"/>
                </a:lnTo>
                <a:lnTo>
                  <a:pt x="15" y="187"/>
                </a:lnTo>
                <a:lnTo>
                  <a:pt x="17" y="187"/>
                </a:lnTo>
                <a:lnTo>
                  <a:pt x="22" y="177"/>
                </a:lnTo>
                <a:lnTo>
                  <a:pt x="20" y="172"/>
                </a:lnTo>
                <a:lnTo>
                  <a:pt x="20" y="165"/>
                </a:lnTo>
                <a:lnTo>
                  <a:pt x="20" y="157"/>
                </a:lnTo>
                <a:lnTo>
                  <a:pt x="25" y="160"/>
                </a:lnTo>
                <a:lnTo>
                  <a:pt x="27" y="150"/>
                </a:lnTo>
                <a:lnTo>
                  <a:pt x="27" y="142"/>
                </a:lnTo>
                <a:lnTo>
                  <a:pt x="22" y="130"/>
                </a:lnTo>
                <a:lnTo>
                  <a:pt x="30" y="130"/>
                </a:lnTo>
                <a:lnTo>
                  <a:pt x="32" y="132"/>
                </a:lnTo>
                <a:lnTo>
                  <a:pt x="40" y="132"/>
                </a:lnTo>
                <a:lnTo>
                  <a:pt x="45" y="122"/>
                </a:lnTo>
                <a:lnTo>
                  <a:pt x="47" y="110"/>
                </a:lnTo>
                <a:lnTo>
                  <a:pt x="52" y="97"/>
                </a:lnTo>
                <a:lnTo>
                  <a:pt x="47" y="92"/>
                </a:lnTo>
                <a:lnTo>
                  <a:pt x="45" y="90"/>
                </a:lnTo>
                <a:lnTo>
                  <a:pt x="52" y="77"/>
                </a:lnTo>
                <a:lnTo>
                  <a:pt x="57" y="67"/>
                </a:lnTo>
                <a:lnTo>
                  <a:pt x="55" y="62"/>
                </a:lnTo>
                <a:lnTo>
                  <a:pt x="55" y="58"/>
                </a:lnTo>
                <a:lnTo>
                  <a:pt x="65" y="43"/>
                </a:lnTo>
                <a:lnTo>
                  <a:pt x="70" y="40"/>
                </a:lnTo>
                <a:lnTo>
                  <a:pt x="77" y="33"/>
                </a:lnTo>
                <a:lnTo>
                  <a:pt x="80" y="28"/>
                </a:lnTo>
                <a:lnTo>
                  <a:pt x="87" y="25"/>
                </a:lnTo>
                <a:lnTo>
                  <a:pt x="95" y="18"/>
                </a:lnTo>
                <a:lnTo>
                  <a:pt x="100" y="23"/>
                </a:lnTo>
                <a:lnTo>
                  <a:pt x="105" y="25"/>
                </a:lnTo>
                <a:lnTo>
                  <a:pt x="105" y="20"/>
                </a:lnTo>
                <a:lnTo>
                  <a:pt x="105" y="13"/>
                </a:lnTo>
                <a:lnTo>
                  <a:pt x="110" y="8"/>
                </a:lnTo>
                <a:lnTo>
                  <a:pt x="110" y="5"/>
                </a:lnTo>
                <a:lnTo>
                  <a:pt x="107" y="3"/>
                </a:lnTo>
                <a:close/>
                <a:moveTo>
                  <a:pt x="35" y="285"/>
                </a:moveTo>
                <a:lnTo>
                  <a:pt x="37" y="287"/>
                </a:lnTo>
                <a:lnTo>
                  <a:pt x="42" y="290"/>
                </a:lnTo>
                <a:lnTo>
                  <a:pt x="45" y="287"/>
                </a:lnTo>
                <a:lnTo>
                  <a:pt x="40" y="282"/>
                </a:lnTo>
                <a:lnTo>
                  <a:pt x="35" y="285"/>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11" name="Freeform 157">
            <a:extLst>
              <a:ext uri="{FF2B5EF4-FFF2-40B4-BE49-F238E27FC236}">
                <a16:creationId xmlns:a16="http://schemas.microsoft.com/office/drawing/2014/main" id="{9A981F0F-DDAB-0C5A-0ECE-8C9C26A003CF}"/>
              </a:ext>
            </a:extLst>
          </p:cNvPr>
          <p:cNvSpPr>
            <a:spLocks/>
          </p:cNvSpPr>
          <p:nvPr/>
        </p:nvSpPr>
        <p:spPr bwMode="auto">
          <a:xfrm>
            <a:off x="9213850" y="4792663"/>
            <a:ext cx="344488" cy="396875"/>
          </a:xfrm>
          <a:custGeom>
            <a:avLst/>
            <a:gdLst>
              <a:gd name="T0" fmla="*/ 75604797 w 217"/>
              <a:gd name="T1" fmla="*/ 88206263 h 250"/>
              <a:gd name="T2" fmla="*/ 100806396 w 217"/>
              <a:gd name="T3" fmla="*/ 70564375 h 250"/>
              <a:gd name="T4" fmla="*/ 95766076 w 217"/>
              <a:gd name="T5" fmla="*/ 12601575 h 250"/>
              <a:gd name="T6" fmla="*/ 133567681 w 217"/>
              <a:gd name="T7" fmla="*/ 0 h 250"/>
              <a:gd name="T8" fmla="*/ 171370874 w 217"/>
              <a:gd name="T9" fmla="*/ 37803138 h 250"/>
              <a:gd name="T10" fmla="*/ 176411194 w 217"/>
              <a:gd name="T11" fmla="*/ 70564375 h 250"/>
              <a:gd name="T12" fmla="*/ 246975671 w 217"/>
              <a:gd name="T13" fmla="*/ 113407825 h 250"/>
              <a:gd name="T14" fmla="*/ 297378869 w 217"/>
              <a:gd name="T15" fmla="*/ 113407825 h 250"/>
              <a:gd name="T16" fmla="*/ 322580468 w 217"/>
              <a:gd name="T17" fmla="*/ 138609388 h 250"/>
              <a:gd name="T18" fmla="*/ 340220794 w 217"/>
              <a:gd name="T19" fmla="*/ 163810950 h 250"/>
              <a:gd name="T20" fmla="*/ 322580468 w 217"/>
              <a:gd name="T21" fmla="*/ 201612500 h 250"/>
              <a:gd name="T22" fmla="*/ 277217590 w 217"/>
              <a:gd name="T23" fmla="*/ 214214075 h 250"/>
              <a:gd name="T24" fmla="*/ 284777276 w 217"/>
              <a:gd name="T25" fmla="*/ 252015625 h 250"/>
              <a:gd name="T26" fmla="*/ 302419189 w 217"/>
              <a:gd name="T27" fmla="*/ 277217188 h 250"/>
              <a:gd name="T28" fmla="*/ 360382073 w 217"/>
              <a:gd name="T29" fmla="*/ 289818763 h 250"/>
              <a:gd name="T30" fmla="*/ 410785271 w 217"/>
              <a:gd name="T31" fmla="*/ 340221888 h 250"/>
              <a:gd name="T32" fmla="*/ 435986870 w 217"/>
              <a:gd name="T33" fmla="*/ 390625013 h 250"/>
              <a:gd name="T34" fmla="*/ 466228789 w 217"/>
              <a:gd name="T35" fmla="*/ 410786263 h 250"/>
              <a:gd name="T36" fmla="*/ 483870702 w 217"/>
              <a:gd name="T37" fmla="*/ 428426563 h 250"/>
              <a:gd name="T38" fmla="*/ 496470708 w 217"/>
              <a:gd name="T39" fmla="*/ 448587813 h 250"/>
              <a:gd name="T40" fmla="*/ 529233581 w 217"/>
              <a:gd name="T41" fmla="*/ 458668438 h 250"/>
              <a:gd name="T42" fmla="*/ 534273900 w 217"/>
              <a:gd name="T43" fmla="*/ 478829688 h 250"/>
              <a:gd name="T44" fmla="*/ 546873906 w 217"/>
              <a:gd name="T45" fmla="*/ 504031250 h 250"/>
              <a:gd name="T46" fmla="*/ 529233581 w 217"/>
              <a:gd name="T47" fmla="*/ 554434375 h 250"/>
              <a:gd name="T48" fmla="*/ 529233581 w 217"/>
              <a:gd name="T49" fmla="*/ 584676250 h 250"/>
              <a:gd name="T50" fmla="*/ 491430388 w 217"/>
              <a:gd name="T51" fmla="*/ 579635938 h 250"/>
              <a:gd name="T52" fmla="*/ 446067510 w 217"/>
              <a:gd name="T53" fmla="*/ 579635938 h 250"/>
              <a:gd name="T54" fmla="*/ 466228789 w 217"/>
              <a:gd name="T55" fmla="*/ 622479388 h 250"/>
              <a:gd name="T56" fmla="*/ 435986870 w 217"/>
              <a:gd name="T57" fmla="*/ 604837500 h 250"/>
              <a:gd name="T58" fmla="*/ 390623992 w 217"/>
              <a:gd name="T59" fmla="*/ 584676250 h 250"/>
              <a:gd name="T60" fmla="*/ 410785271 w 217"/>
              <a:gd name="T61" fmla="*/ 546874700 h 250"/>
              <a:gd name="T62" fmla="*/ 410785271 w 217"/>
              <a:gd name="T63" fmla="*/ 516632825 h 250"/>
              <a:gd name="T64" fmla="*/ 390623992 w 217"/>
              <a:gd name="T65" fmla="*/ 478829688 h 250"/>
              <a:gd name="T66" fmla="*/ 372983666 w 217"/>
              <a:gd name="T67" fmla="*/ 466229700 h 250"/>
              <a:gd name="T68" fmla="*/ 352822387 w 217"/>
              <a:gd name="T69" fmla="*/ 428426563 h 250"/>
              <a:gd name="T70" fmla="*/ 347782067 w 217"/>
              <a:gd name="T71" fmla="*/ 390625013 h 250"/>
              <a:gd name="T72" fmla="*/ 327620788 w 217"/>
              <a:gd name="T73" fmla="*/ 347781563 h 250"/>
              <a:gd name="T74" fmla="*/ 259575677 w 217"/>
              <a:gd name="T75" fmla="*/ 302418750 h 250"/>
              <a:gd name="T76" fmla="*/ 196572473 w 217"/>
              <a:gd name="T77" fmla="*/ 340221888 h 250"/>
              <a:gd name="T78" fmla="*/ 146169275 w 217"/>
              <a:gd name="T79" fmla="*/ 315020325 h 250"/>
              <a:gd name="T80" fmla="*/ 108366082 w 217"/>
              <a:gd name="T81" fmla="*/ 340221888 h 250"/>
              <a:gd name="T82" fmla="*/ 88204803 w 217"/>
              <a:gd name="T83" fmla="*/ 289818763 h 250"/>
              <a:gd name="T84" fmla="*/ 88204803 w 217"/>
              <a:gd name="T85" fmla="*/ 259576888 h 250"/>
              <a:gd name="T86" fmla="*/ 88204803 w 217"/>
              <a:gd name="T87" fmla="*/ 214214075 h 250"/>
              <a:gd name="T88" fmla="*/ 45362878 w 217"/>
              <a:gd name="T89" fmla="*/ 221773750 h 250"/>
              <a:gd name="T90" fmla="*/ 37801605 w 217"/>
              <a:gd name="T91" fmla="*/ 171370625 h 250"/>
              <a:gd name="T92" fmla="*/ 0 w 217"/>
              <a:gd name="T93" fmla="*/ 146169063 h 250"/>
              <a:gd name="T94" fmla="*/ 32761285 w 217"/>
              <a:gd name="T95" fmla="*/ 120967500 h 250"/>
              <a:gd name="T96" fmla="*/ 32761285 w 217"/>
              <a:gd name="T97" fmla="*/ 88206263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7" h="250">
                <a:moveTo>
                  <a:pt x="25" y="28"/>
                </a:moveTo>
                <a:lnTo>
                  <a:pt x="28" y="30"/>
                </a:lnTo>
                <a:lnTo>
                  <a:pt x="30" y="35"/>
                </a:lnTo>
                <a:lnTo>
                  <a:pt x="38" y="33"/>
                </a:lnTo>
                <a:lnTo>
                  <a:pt x="43" y="35"/>
                </a:lnTo>
                <a:lnTo>
                  <a:pt x="40" y="28"/>
                </a:lnTo>
                <a:lnTo>
                  <a:pt x="40" y="20"/>
                </a:lnTo>
                <a:lnTo>
                  <a:pt x="38" y="15"/>
                </a:lnTo>
                <a:lnTo>
                  <a:pt x="38" y="5"/>
                </a:lnTo>
                <a:lnTo>
                  <a:pt x="43" y="3"/>
                </a:lnTo>
                <a:lnTo>
                  <a:pt x="43" y="0"/>
                </a:lnTo>
                <a:lnTo>
                  <a:pt x="53" y="0"/>
                </a:lnTo>
                <a:lnTo>
                  <a:pt x="55" y="3"/>
                </a:lnTo>
                <a:lnTo>
                  <a:pt x="63" y="8"/>
                </a:lnTo>
                <a:lnTo>
                  <a:pt x="68" y="15"/>
                </a:lnTo>
                <a:lnTo>
                  <a:pt x="73" y="18"/>
                </a:lnTo>
                <a:lnTo>
                  <a:pt x="73" y="23"/>
                </a:lnTo>
                <a:lnTo>
                  <a:pt x="70" y="28"/>
                </a:lnTo>
                <a:lnTo>
                  <a:pt x="80" y="38"/>
                </a:lnTo>
                <a:lnTo>
                  <a:pt x="85" y="45"/>
                </a:lnTo>
                <a:lnTo>
                  <a:pt x="98" y="45"/>
                </a:lnTo>
                <a:lnTo>
                  <a:pt x="103" y="48"/>
                </a:lnTo>
                <a:lnTo>
                  <a:pt x="110" y="45"/>
                </a:lnTo>
                <a:lnTo>
                  <a:pt x="118" y="45"/>
                </a:lnTo>
                <a:lnTo>
                  <a:pt x="120" y="50"/>
                </a:lnTo>
                <a:lnTo>
                  <a:pt x="128" y="50"/>
                </a:lnTo>
                <a:lnTo>
                  <a:pt x="128" y="55"/>
                </a:lnTo>
                <a:lnTo>
                  <a:pt x="128" y="60"/>
                </a:lnTo>
                <a:lnTo>
                  <a:pt x="135" y="63"/>
                </a:lnTo>
                <a:lnTo>
                  <a:pt x="135" y="65"/>
                </a:lnTo>
                <a:lnTo>
                  <a:pt x="133" y="68"/>
                </a:lnTo>
                <a:lnTo>
                  <a:pt x="130" y="78"/>
                </a:lnTo>
                <a:lnTo>
                  <a:pt x="128" y="80"/>
                </a:lnTo>
                <a:lnTo>
                  <a:pt x="120" y="83"/>
                </a:lnTo>
                <a:lnTo>
                  <a:pt x="113" y="85"/>
                </a:lnTo>
                <a:lnTo>
                  <a:pt x="110" y="85"/>
                </a:lnTo>
                <a:lnTo>
                  <a:pt x="110" y="88"/>
                </a:lnTo>
                <a:lnTo>
                  <a:pt x="115" y="95"/>
                </a:lnTo>
                <a:lnTo>
                  <a:pt x="113" y="100"/>
                </a:lnTo>
                <a:lnTo>
                  <a:pt x="113" y="103"/>
                </a:lnTo>
                <a:lnTo>
                  <a:pt x="118" y="103"/>
                </a:lnTo>
                <a:lnTo>
                  <a:pt x="120" y="110"/>
                </a:lnTo>
                <a:lnTo>
                  <a:pt x="130" y="110"/>
                </a:lnTo>
                <a:lnTo>
                  <a:pt x="138" y="115"/>
                </a:lnTo>
                <a:lnTo>
                  <a:pt x="143" y="115"/>
                </a:lnTo>
                <a:lnTo>
                  <a:pt x="150" y="125"/>
                </a:lnTo>
                <a:lnTo>
                  <a:pt x="158" y="128"/>
                </a:lnTo>
                <a:lnTo>
                  <a:pt x="163" y="135"/>
                </a:lnTo>
                <a:lnTo>
                  <a:pt x="163" y="140"/>
                </a:lnTo>
                <a:lnTo>
                  <a:pt x="170" y="148"/>
                </a:lnTo>
                <a:lnTo>
                  <a:pt x="173" y="155"/>
                </a:lnTo>
                <a:lnTo>
                  <a:pt x="175" y="158"/>
                </a:lnTo>
                <a:lnTo>
                  <a:pt x="182" y="158"/>
                </a:lnTo>
                <a:lnTo>
                  <a:pt x="185" y="163"/>
                </a:lnTo>
                <a:lnTo>
                  <a:pt x="185" y="165"/>
                </a:lnTo>
                <a:lnTo>
                  <a:pt x="190" y="170"/>
                </a:lnTo>
                <a:lnTo>
                  <a:pt x="192" y="170"/>
                </a:lnTo>
                <a:lnTo>
                  <a:pt x="195" y="170"/>
                </a:lnTo>
                <a:lnTo>
                  <a:pt x="195" y="175"/>
                </a:lnTo>
                <a:lnTo>
                  <a:pt x="197" y="178"/>
                </a:lnTo>
                <a:lnTo>
                  <a:pt x="202" y="178"/>
                </a:lnTo>
                <a:lnTo>
                  <a:pt x="207" y="182"/>
                </a:lnTo>
                <a:lnTo>
                  <a:pt x="210" y="182"/>
                </a:lnTo>
                <a:lnTo>
                  <a:pt x="215" y="180"/>
                </a:lnTo>
                <a:lnTo>
                  <a:pt x="215" y="185"/>
                </a:lnTo>
                <a:lnTo>
                  <a:pt x="212" y="190"/>
                </a:lnTo>
                <a:lnTo>
                  <a:pt x="212" y="195"/>
                </a:lnTo>
                <a:lnTo>
                  <a:pt x="212" y="200"/>
                </a:lnTo>
                <a:lnTo>
                  <a:pt x="217" y="200"/>
                </a:lnTo>
                <a:lnTo>
                  <a:pt x="217" y="205"/>
                </a:lnTo>
                <a:lnTo>
                  <a:pt x="210" y="212"/>
                </a:lnTo>
                <a:lnTo>
                  <a:pt x="210" y="220"/>
                </a:lnTo>
                <a:lnTo>
                  <a:pt x="212" y="222"/>
                </a:lnTo>
                <a:lnTo>
                  <a:pt x="215" y="230"/>
                </a:lnTo>
                <a:lnTo>
                  <a:pt x="210" y="232"/>
                </a:lnTo>
                <a:lnTo>
                  <a:pt x="205" y="232"/>
                </a:lnTo>
                <a:lnTo>
                  <a:pt x="197" y="230"/>
                </a:lnTo>
                <a:lnTo>
                  <a:pt x="195" y="230"/>
                </a:lnTo>
                <a:lnTo>
                  <a:pt x="192" y="225"/>
                </a:lnTo>
                <a:lnTo>
                  <a:pt x="182" y="227"/>
                </a:lnTo>
                <a:lnTo>
                  <a:pt x="177" y="230"/>
                </a:lnTo>
                <a:lnTo>
                  <a:pt x="185" y="237"/>
                </a:lnTo>
                <a:lnTo>
                  <a:pt x="182" y="242"/>
                </a:lnTo>
                <a:lnTo>
                  <a:pt x="185" y="247"/>
                </a:lnTo>
                <a:lnTo>
                  <a:pt x="185" y="250"/>
                </a:lnTo>
                <a:lnTo>
                  <a:pt x="177" y="247"/>
                </a:lnTo>
                <a:lnTo>
                  <a:pt x="173" y="240"/>
                </a:lnTo>
                <a:lnTo>
                  <a:pt x="165" y="240"/>
                </a:lnTo>
                <a:lnTo>
                  <a:pt x="163" y="235"/>
                </a:lnTo>
                <a:lnTo>
                  <a:pt x="155" y="232"/>
                </a:lnTo>
                <a:lnTo>
                  <a:pt x="158" y="230"/>
                </a:lnTo>
                <a:lnTo>
                  <a:pt x="163" y="225"/>
                </a:lnTo>
                <a:lnTo>
                  <a:pt x="163" y="217"/>
                </a:lnTo>
                <a:lnTo>
                  <a:pt x="160" y="212"/>
                </a:lnTo>
                <a:lnTo>
                  <a:pt x="163" y="207"/>
                </a:lnTo>
                <a:lnTo>
                  <a:pt x="163" y="205"/>
                </a:lnTo>
                <a:lnTo>
                  <a:pt x="163" y="197"/>
                </a:lnTo>
                <a:lnTo>
                  <a:pt x="163" y="195"/>
                </a:lnTo>
                <a:lnTo>
                  <a:pt x="155" y="190"/>
                </a:lnTo>
                <a:lnTo>
                  <a:pt x="158" y="187"/>
                </a:lnTo>
                <a:lnTo>
                  <a:pt x="153" y="185"/>
                </a:lnTo>
                <a:lnTo>
                  <a:pt x="148" y="185"/>
                </a:lnTo>
                <a:lnTo>
                  <a:pt x="143" y="178"/>
                </a:lnTo>
                <a:lnTo>
                  <a:pt x="138" y="175"/>
                </a:lnTo>
                <a:lnTo>
                  <a:pt x="140" y="170"/>
                </a:lnTo>
                <a:lnTo>
                  <a:pt x="140" y="163"/>
                </a:lnTo>
                <a:lnTo>
                  <a:pt x="138" y="158"/>
                </a:lnTo>
                <a:lnTo>
                  <a:pt x="138" y="155"/>
                </a:lnTo>
                <a:lnTo>
                  <a:pt x="140" y="150"/>
                </a:lnTo>
                <a:lnTo>
                  <a:pt x="138" y="143"/>
                </a:lnTo>
                <a:lnTo>
                  <a:pt x="130" y="138"/>
                </a:lnTo>
                <a:lnTo>
                  <a:pt x="118" y="130"/>
                </a:lnTo>
                <a:lnTo>
                  <a:pt x="115" y="123"/>
                </a:lnTo>
                <a:lnTo>
                  <a:pt x="103" y="120"/>
                </a:lnTo>
                <a:lnTo>
                  <a:pt x="95" y="123"/>
                </a:lnTo>
                <a:lnTo>
                  <a:pt x="88" y="133"/>
                </a:lnTo>
                <a:lnTo>
                  <a:pt x="78" y="135"/>
                </a:lnTo>
                <a:lnTo>
                  <a:pt x="73" y="130"/>
                </a:lnTo>
                <a:lnTo>
                  <a:pt x="68" y="130"/>
                </a:lnTo>
                <a:lnTo>
                  <a:pt x="58" y="125"/>
                </a:lnTo>
                <a:lnTo>
                  <a:pt x="50" y="128"/>
                </a:lnTo>
                <a:lnTo>
                  <a:pt x="50" y="135"/>
                </a:lnTo>
                <a:lnTo>
                  <a:pt x="43" y="135"/>
                </a:lnTo>
                <a:lnTo>
                  <a:pt x="35" y="140"/>
                </a:lnTo>
                <a:lnTo>
                  <a:pt x="35" y="125"/>
                </a:lnTo>
                <a:lnTo>
                  <a:pt x="35" y="115"/>
                </a:lnTo>
                <a:lnTo>
                  <a:pt x="33" y="110"/>
                </a:lnTo>
                <a:lnTo>
                  <a:pt x="35" y="105"/>
                </a:lnTo>
                <a:lnTo>
                  <a:pt x="35" y="103"/>
                </a:lnTo>
                <a:lnTo>
                  <a:pt x="33" y="95"/>
                </a:lnTo>
                <a:lnTo>
                  <a:pt x="35" y="90"/>
                </a:lnTo>
                <a:lnTo>
                  <a:pt x="35" y="85"/>
                </a:lnTo>
                <a:lnTo>
                  <a:pt x="25" y="85"/>
                </a:lnTo>
                <a:lnTo>
                  <a:pt x="20" y="90"/>
                </a:lnTo>
                <a:lnTo>
                  <a:pt x="18" y="88"/>
                </a:lnTo>
                <a:lnTo>
                  <a:pt x="13" y="80"/>
                </a:lnTo>
                <a:lnTo>
                  <a:pt x="18" y="78"/>
                </a:lnTo>
                <a:lnTo>
                  <a:pt x="15" y="68"/>
                </a:lnTo>
                <a:lnTo>
                  <a:pt x="10" y="63"/>
                </a:lnTo>
                <a:lnTo>
                  <a:pt x="3" y="65"/>
                </a:lnTo>
                <a:lnTo>
                  <a:pt x="0" y="58"/>
                </a:lnTo>
                <a:lnTo>
                  <a:pt x="3" y="50"/>
                </a:lnTo>
                <a:lnTo>
                  <a:pt x="8" y="50"/>
                </a:lnTo>
                <a:lnTo>
                  <a:pt x="13" y="48"/>
                </a:lnTo>
                <a:lnTo>
                  <a:pt x="10" y="43"/>
                </a:lnTo>
                <a:lnTo>
                  <a:pt x="13" y="40"/>
                </a:lnTo>
                <a:lnTo>
                  <a:pt x="13" y="35"/>
                </a:lnTo>
                <a:lnTo>
                  <a:pt x="20" y="33"/>
                </a:lnTo>
                <a:lnTo>
                  <a:pt x="25" y="28"/>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12" name="Freeform 158">
            <a:extLst>
              <a:ext uri="{FF2B5EF4-FFF2-40B4-BE49-F238E27FC236}">
                <a16:creationId xmlns:a16="http://schemas.microsoft.com/office/drawing/2014/main" id="{665FF56D-F643-5DE7-2428-3E60AFDCDD30}"/>
              </a:ext>
            </a:extLst>
          </p:cNvPr>
          <p:cNvSpPr>
            <a:spLocks noEditPoints="1"/>
          </p:cNvSpPr>
          <p:nvPr/>
        </p:nvSpPr>
        <p:spPr bwMode="auto">
          <a:xfrm>
            <a:off x="9297988" y="4745038"/>
            <a:ext cx="347662" cy="677862"/>
          </a:xfrm>
          <a:custGeom>
            <a:avLst/>
            <a:gdLst>
              <a:gd name="T0" fmla="*/ 17640275 w 219"/>
              <a:gd name="T1" fmla="*/ 57964345 h 427"/>
              <a:gd name="T2" fmla="*/ 55443358 w 219"/>
              <a:gd name="T3" fmla="*/ 70564323 h 427"/>
              <a:gd name="T4" fmla="*/ 100806105 w 219"/>
              <a:gd name="T5" fmla="*/ 50403088 h 427"/>
              <a:gd name="T6" fmla="*/ 151209158 w 219"/>
              <a:gd name="T7" fmla="*/ 45362779 h 427"/>
              <a:gd name="T8" fmla="*/ 206652515 w 219"/>
              <a:gd name="T9" fmla="*/ 0 h 427"/>
              <a:gd name="T10" fmla="*/ 277216789 w 219"/>
              <a:gd name="T11" fmla="*/ 32762801 h 427"/>
              <a:gd name="T12" fmla="*/ 294857063 w 219"/>
              <a:gd name="T13" fmla="*/ 57964345 h 427"/>
              <a:gd name="T14" fmla="*/ 332660147 w 219"/>
              <a:gd name="T15" fmla="*/ 120967411 h 427"/>
              <a:gd name="T16" fmla="*/ 388103504 w 219"/>
              <a:gd name="T17" fmla="*/ 126007720 h 427"/>
              <a:gd name="T18" fmla="*/ 388103504 w 219"/>
              <a:gd name="T19" fmla="*/ 151209263 h 427"/>
              <a:gd name="T20" fmla="*/ 345260116 w 219"/>
              <a:gd name="T21" fmla="*/ 163810829 h 427"/>
              <a:gd name="T22" fmla="*/ 320058590 w 219"/>
              <a:gd name="T23" fmla="*/ 183972064 h 427"/>
              <a:gd name="T24" fmla="*/ 302418315 w 219"/>
              <a:gd name="T25" fmla="*/ 189012373 h 427"/>
              <a:gd name="T26" fmla="*/ 294857063 w 219"/>
              <a:gd name="T27" fmla="*/ 226813895 h 427"/>
              <a:gd name="T28" fmla="*/ 277216789 w 219"/>
              <a:gd name="T29" fmla="*/ 259576696 h 427"/>
              <a:gd name="T30" fmla="*/ 252015263 w 219"/>
              <a:gd name="T31" fmla="*/ 277216983 h 427"/>
              <a:gd name="T32" fmla="*/ 252015263 w 219"/>
              <a:gd name="T33" fmla="*/ 335181328 h 427"/>
              <a:gd name="T34" fmla="*/ 282257094 w 219"/>
              <a:gd name="T35" fmla="*/ 372982850 h 427"/>
              <a:gd name="T36" fmla="*/ 312498926 w 219"/>
              <a:gd name="T37" fmla="*/ 415826268 h 427"/>
              <a:gd name="T38" fmla="*/ 362901978 w 219"/>
              <a:gd name="T39" fmla="*/ 473789026 h 427"/>
              <a:gd name="T40" fmla="*/ 476308052 w 219"/>
              <a:gd name="T41" fmla="*/ 567035532 h 427"/>
              <a:gd name="T42" fmla="*/ 496469273 w 219"/>
              <a:gd name="T43" fmla="*/ 609877363 h 427"/>
              <a:gd name="T44" fmla="*/ 521670800 w 219"/>
              <a:gd name="T45" fmla="*/ 660280450 h 427"/>
              <a:gd name="T46" fmla="*/ 534272357 w 219"/>
              <a:gd name="T47" fmla="*/ 718244795 h 427"/>
              <a:gd name="T48" fmla="*/ 539312662 w 219"/>
              <a:gd name="T49" fmla="*/ 761086626 h 427"/>
              <a:gd name="T50" fmla="*/ 539312662 w 219"/>
              <a:gd name="T51" fmla="*/ 773688192 h 427"/>
              <a:gd name="T52" fmla="*/ 534272357 w 219"/>
              <a:gd name="T53" fmla="*/ 806449405 h 427"/>
              <a:gd name="T54" fmla="*/ 534272357 w 219"/>
              <a:gd name="T55" fmla="*/ 856852493 h 427"/>
              <a:gd name="T56" fmla="*/ 488909609 w 219"/>
              <a:gd name="T57" fmla="*/ 899695911 h 427"/>
              <a:gd name="T58" fmla="*/ 446066221 w 219"/>
              <a:gd name="T59" fmla="*/ 932457125 h 427"/>
              <a:gd name="T60" fmla="*/ 375501947 w 219"/>
              <a:gd name="T61" fmla="*/ 950098999 h 427"/>
              <a:gd name="T62" fmla="*/ 362901978 w 219"/>
              <a:gd name="T63" fmla="*/ 945058690 h 427"/>
              <a:gd name="T64" fmla="*/ 375501947 w 219"/>
              <a:gd name="T65" fmla="*/ 962698977 h 427"/>
              <a:gd name="T66" fmla="*/ 362901978 w 219"/>
              <a:gd name="T67" fmla="*/ 987900521 h 427"/>
              <a:gd name="T68" fmla="*/ 337700452 w 219"/>
              <a:gd name="T69" fmla="*/ 995461778 h 427"/>
              <a:gd name="T70" fmla="*/ 332660147 w 219"/>
              <a:gd name="T71" fmla="*/ 1020663322 h 427"/>
              <a:gd name="T72" fmla="*/ 294857063 w 219"/>
              <a:gd name="T73" fmla="*/ 1038303609 h 427"/>
              <a:gd name="T74" fmla="*/ 257055568 w 219"/>
              <a:gd name="T75" fmla="*/ 1076106719 h 427"/>
              <a:gd name="T76" fmla="*/ 264615232 w 219"/>
              <a:gd name="T77" fmla="*/ 1058464844 h 427"/>
              <a:gd name="T78" fmla="*/ 252015263 w 219"/>
              <a:gd name="T79" fmla="*/ 1020663322 h 427"/>
              <a:gd name="T80" fmla="*/ 277216789 w 219"/>
              <a:gd name="T81" fmla="*/ 970260234 h 427"/>
              <a:gd name="T82" fmla="*/ 226813736 w 219"/>
              <a:gd name="T83" fmla="*/ 962698977 h 427"/>
              <a:gd name="T84" fmla="*/ 252015263 w 219"/>
              <a:gd name="T85" fmla="*/ 924897455 h 427"/>
              <a:gd name="T86" fmla="*/ 325098895 w 219"/>
              <a:gd name="T87" fmla="*/ 912295890 h 427"/>
              <a:gd name="T88" fmla="*/ 332660147 w 219"/>
              <a:gd name="T89" fmla="*/ 887094346 h 427"/>
              <a:gd name="T90" fmla="*/ 362901978 w 219"/>
              <a:gd name="T91" fmla="*/ 836691258 h 427"/>
              <a:gd name="T92" fmla="*/ 420864695 w 219"/>
              <a:gd name="T93" fmla="*/ 786288170 h 427"/>
              <a:gd name="T94" fmla="*/ 408264725 w 219"/>
              <a:gd name="T95" fmla="*/ 693043251 h 427"/>
              <a:gd name="T96" fmla="*/ 400703474 w 219"/>
              <a:gd name="T97" fmla="*/ 635078907 h 427"/>
              <a:gd name="T98" fmla="*/ 400703474 w 219"/>
              <a:gd name="T99" fmla="*/ 579635510 h 427"/>
              <a:gd name="T100" fmla="*/ 395663168 w 219"/>
              <a:gd name="T101" fmla="*/ 534272731 h 427"/>
              <a:gd name="T102" fmla="*/ 357861673 w 219"/>
              <a:gd name="T103" fmla="*/ 504030878 h 427"/>
              <a:gd name="T104" fmla="*/ 325098895 w 219"/>
              <a:gd name="T105" fmla="*/ 473789026 h 427"/>
              <a:gd name="T106" fmla="*/ 277216789 w 219"/>
              <a:gd name="T107" fmla="*/ 415826268 h 427"/>
              <a:gd name="T108" fmla="*/ 194050958 w 219"/>
              <a:gd name="T109" fmla="*/ 352821615 h 427"/>
              <a:gd name="T110" fmla="*/ 156249463 w 219"/>
              <a:gd name="T111" fmla="*/ 315020093 h 427"/>
              <a:gd name="T112" fmla="*/ 189010653 w 219"/>
              <a:gd name="T113" fmla="*/ 277216983 h 427"/>
              <a:gd name="T114" fmla="*/ 189010653 w 219"/>
              <a:gd name="T115" fmla="*/ 226813895 h 427"/>
              <a:gd name="T116" fmla="*/ 143647906 w 219"/>
              <a:gd name="T117" fmla="*/ 189012373 h 427"/>
              <a:gd name="T118" fmla="*/ 42841801 w 219"/>
              <a:gd name="T119" fmla="*/ 146168955 h 427"/>
              <a:gd name="T120" fmla="*/ 5040305 w 219"/>
              <a:gd name="T121" fmla="*/ 83165889 h 427"/>
              <a:gd name="T122" fmla="*/ 189010653 w 219"/>
              <a:gd name="T123" fmla="*/ 970260234 h 427"/>
              <a:gd name="T124" fmla="*/ 194050958 w 219"/>
              <a:gd name="T125" fmla="*/ 945058690 h 42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9" h="427">
                <a:moveTo>
                  <a:pt x="0" y="30"/>
                </a:moveTo>
                <a:lnTo>
                  <a:pt x="2" y="28"/>
                </a:lnTo>
                <a:lnTo>
                  <a:pt x="5" y="25"/>
                </a:lnTo>
                <a:lnTo>
                  <a:pt x="7" y="23"/>
                </a:lnTo>
                <a:lnTo>
                  <a:pt x="12" y="20"/>
                </a:lnTo>
                <a:lnTo>
                  <a:pt x="17" y="20"/>
                </a:lnTo>
                <a:lnTo>
                  <a:pt x="17" y="25"/>
                </a:lnTo>
                <a:lnTo>
                  <a:pt x="20" y="28"/>
                </a:lnTo>
                <a:lnTo>
                  <a:pt x="22" y="28"/>
                </a:lnTo>
                <a:lnTo>
                  <a:pt x="22" y="23"/>
                </a:lnTo>
                <a:lnTo>
                  <a:pt x="27" y="20"/>
                </a:lnTo>
                <a:lnTo>
                  <a:pt x="32" y="25"/>
                </a:lnTo>
                <a:lnTo>
                  <a:pt x="35" y="20"/>
                </a:lnTo>
                <a:lnTo>
                  <a:pt x="40" y="20"/>
                </a:lnTo>
                <a:lnTo>
                  <a:pt x="40" y="25"/>
                </a:lnTo>
                <a:lnTo>
                  <a:pt x="45" y="23"/>
                </a:lnTo>
                <a:lnTo>
                  <a:pt x="47" y="18"/>
                </a:lnTo>
                <a:lnTo>
                  <a:pt x="52" y="15"/>
                </a:lnTo>
                <a:lnTo>
                  <a:pt x="60" y="18"/>
                </a:lnTo>
                <a:lnTo>
                  <a:pt x="67" y="15"/>
                </a:lnTo>
                <a:lnTo>
                  <a:pt x="67" y="8"/>
                </a:lnTo>
                <a:lnTo>
                  <a:pt x="72" y="5"/>
                </a:lnTo>
                <a:lnTo>
                  <a:pt x="80" y="5"/>
                </a:lnTo>
                <a:lnTo>
                  <a:pt x="82" y="0"/>
                </a:lnTo>
                <a:lnTo>
                  <a:pt x="90" y="5"/>
                </a:lnTo>
                <a:lnTo>
                  <a:pt x="90" y="8"/>
                </a:lnTo>
                <a:lnTo>
                  <a:pt x="95" y="10"/>
                </a:lnTo>
                <a:lnTo>
                  <a:pt x="97" y="13"/>
                </a:lnTo>
                <a:lnTo>
                  <a:pt x="110" y="13"/>
                </a:lnTo>
                <a:lnTo>
                  <a:pt x="112" y="15"/>
                </a:lnTo>
                <a:lnTo>
                  <a:pt x="117" y="13"/>
                </a:lnTo>
                <a:lnTo>
                  <a:pt x="122" y="18"/>
                </a:lnTo>
                <a:lnTo>
                  <a:pt x="122" y="23"/>
                </a:lnTo>
                <a:lnTo>
                  <a:pt x="117" y="23"/>
                </a:lnTo>
                <a:lnTo>
                  <a:pt x="115" y="33"/>
                </a:lnTo>
                <a:lnTo>
                  <a:pt x="117" y="33"/>
                </a:lnTo>
                <a:lnTo>
                  <a:pt x="120" y="38"/>
                </a:lnTo>
                <a:lnTo>
                  <a:pt x="129" y="43"/>
                </a:lnTo>
                <a:lnTo>
                  <a:pt x="132" y="48"/>
                </a:lnTo>
                <a:lnTo>
                  <a:pt x="137" y="48"/>
                </a:lnTo>
                <a:lnTo>
                  <a:pt x="142" y="53"/>
                </a:lnTo>
                <a:lnTo>
                  <a:pt x="147" y="50"/>
                </a:lnTo>
                <a:lnTo>
                  <a:pt x="149" y="53"/>
                </a:lnTo>
                <a:lnTo>
                  <a:pt x="154" y="50"/>
                </a:lnTo>
                <a:lnTo>
                  <a:pt x="159" y="53"/>
                </a:lnTo>
                <a:lnTo>
                  <a:pt x="157" y="53"/>
                </a:lnTo>
                <a:lnTo>
                  <a:pt x="159" y="55"/>
                </a:lnTo>
                <a:lnTo>
                  <a:pt x="157" y="58"/>
                </a:lnTo>
                <a:lnTo>
                  <a:pt x="154" y="60"/>
                </a:lnTo>
                <a:lnTo>
                  <a:pt x="152" y="60"/>
                </a:lnTo>
                <a:lnTo>
                  <a:pt x="147" y="63"/>
                </a:lnTo>
                <a:lnTo>
                  <a:pt x="142" y="63"/>
                </a:lnTo>
                <a:lnTo>
                  <a:pt x="137" y="63"/>
                </a:lnTo>
                <a:lnTo>
                  <a:pt x="137" y="65"/>
                </a:lnTo>
                <a:lnTo>
                  <a:pt x="137" y="70"/>
                </a:lnTo>
                <a:lnTo>
                  <a:pt x="134" y="70"/>
                </a:lnTo>
                <a:lnTo>
                  <a:pt x="134" y="73"/>
                </a:lnTo>
                <a:lnTo>
                  <a:pt x="132" y="70"/>
                </a:lnTo>
                <a:lnTo>
                  <a:pt x="127" y="73"/>
                </a:lnTo>
                <a:lnTo>
                  <a:pt x="124" y="75"/>
                </a:lnTo>
                <a:lnTo>
                  <a:pt x="122" y="73"/>
                </a:lnTo>
                <a:lnTo>
                  <a:pt x="120" y="73"/>
                </a:lnTo>
                <a:lnTo>
                  <a:pt x="120" y="75"/>
                </a:lnTo>
                <a:lnTo>
                  <a:pt x="117" y="78"/>
                </a:lnTo>
                <a:lnTo>
                  <a:pt x="120" y="80"/>
                </a:lnTo>
                <a:lnTo>
                  <a:pt x="117" y="85"/>
                </a:lnTo>
                <a:lnTo>
                  <a:pt x="120" y="88"/>
                </a:lnTo>
                <a:lnTo>
                  <a:pt x="117" y="90"/>
                </a:lnTo>
                <a:lnTo>
                  <a:pt x="120" y="93"/>
                </a:lnTo>
                <a:lnTo>
                  <a:pt x="117" y="95"/>
                </a:lnTo>
                <a:lnTo>
                  <a:pt x="115" y="95"/>
                </a:lnTo>
                <a:lnTo>
                  <a:pt x="112" y="103"/>
                </a:lnTo>
                <a:lnTo>
                  <a:pt x="110" y="103"/>
                </a:lnTo>
                <a:lnTo>
                  <a:pt x="107" y="100"/>
                </a:lnTo>
                <a:lnTo>
                  <a:pt x="107" y="103"/>
                </a:lnTo>
                <a:lnTo>
                  <a:pt x="105" y="105"/>
                </a:lnTo>
                <a:lnTo>
                  <a:pt x="102" y="108"/>
                </a:lnTo>
                <a:lnTo>
                  <a:pt x="100" y="110"/>
                </a:lnTo>
                <a:lnTo>
                  <a:pt x="100" y="115"/>
                </a:lnTo>
                <a:lnTo>
                  <a:pt x="102" y="115"/>
                </a:lnTo>
                <a:lnTo>
                  <a:pt x="105" y="118"/>
                </a:lnTo>
                <a:lnTo>
                  <a:pt x="102" y="128"/>
                </a:lnTo>
                <a:lnTo>
                  <a:pt x="100" y="133"/>
                </a:lnTo>
                <a:lnTo>
                  <a:pt x="105" y="138"/>
                </a:lnTo>
                <a:lnTo>
                  <a:pt x="105" y="140"/>
                </a:lnTo>
                <a:lnTo>
                  <a:pt x="100" y="140"/>
                </a:lnTo>
                <a:lnTo>
                  <a:pt x="105" y="143"/>
                </a:lnTo>
                <a:lnTo>
                  <a:pt x="112" y="148"/>
                </a:lnTo>
                <a:lnTo>
                  <a:pt x="120" y="153"/>
                </a:lnTo>
                <a:lnTo>
                  <a:pt x="122" y="153"/>
                </a:lnTo>
                <a:lnTo>
                  <a:pt x="124" y="160"/>
                </a:lnTo>
                <a:lnTo>
                  <a:pt x="124" y="163"/>
                </a:lnTo>
                <a:lnTo>
                  <a:pt x="124" y="165"/>
                </a:lnTo>
                <a:lnTo>
                  <a:pt x="127" y="170"/>
                </a:lnTo>
                <a:lnTo>
                  <a:pt x="127" y="173"/>
                </a:lnTo>
                <a:lnTo>
                  <a:pt x="137" y="183"/>
                </a:lnTo>
                <a:lnTo>
                  <a:pt x="144" y="185"/>
                </a:lnTo>
                <a:lnTo>
                  <a:pt x="144" y="188"/>
                </a:lnTo>
                <a:lnTo>
                  <a:pt x="159" y="195"/>
                </a:lnTo>
                <a:lnTo>
                  <a:pt x="172" y="205"/>
                </a:lnTo>
                <a:lnTo>
                  <a:pt x="174" y="210"/>
                </a:lnTo>
                <a:lnTo>
                  <a:pt x="187" y="217"/>
                </a:lnTo>
                <a:lnTo>
                  <a:pt x="189" y="225"/>
                </a:lnTo>
                <a:lnTo>
                  <a:pt x="189" y="230"/>
                </a:lnTo>
                <a:lnTo>
                  <a:pt x="192" y="230"/>
                </a:lnTo>
                <a:lnTo>
                  <a:pt x="192" y="232"/>
                </a:lnTo>
                <a:lnTo>
                  <a:pt x="197" y="240"/>
                </a:lnTo>
                <a:lnTo>
                  <a:pt x="197" y="242"/>
                </a:lnTo>
                <a:lnTo>
                  <a:pt x="199" y="245"/>
                </a:lnTo>
                <a:lnTo>
                  <a:pt x="199" y="247"/>
                </a:lnTo>
                <a:lnTo>
                  <a:pt x="202" y="252"/>
                </a:lnTo>
                <a:lnTo>
                  <a:pt x="204" y="262"/>
                </a:lnTo>
                <a:lnTo>
                  <a:pt x="207" y="262"/>
                </a:lnTo>
                <a:lnTo>
                  <a:pt x="209" y="272"/>
                </a:lnTo>
                <a:lnTo>
                  <a:pt x="209" y="277"/>
                </a:lnTo>
                <a:lnTo>
                  <a:pt x="209" y="282"/>
                </a:lnTo>
                <a:lnTo>
                  <a:pt x="212" y="285"/>
                </a:lnTo>
                <a:lnTo>
                  <a:pt x="209" y="287"/>
                </a:lnTo>
                <a:lnTo>
                  <a:pt x="212" y="295"/>
                </a:lnTo>
                <a:lnTo>
                  <a:pt x="212" y="297"/>
                </a:lnTo>
                <a:lnTo>
                  <a:pt x="214" y="297"/>
                </a:lnTo>
                <a:lnTo>
                  <a:pt x="214" y="302"/>
                </a:lnTo>
                <a:lnTo>
                  <a:pt x="219" y="307"/>
                </a:lnTo>
                <a:lnTo>
                  <a:pt x="217" y="312"/>
                </a:lnTo>
                <a:lnTo>
                  <a:pt x="217" y="310"/>
                </a:lnTo>
                <a:lnTo>
                  <a:pt x="214" y="307"/>
                </a:lnTo>
                <a:lnTo>
                  <a:pt x="212" y="310"/>
                </a:lnTo>
                <a:lnTo>
                  <a:pt x="212" y="312"/>
                </a:lnTo>
                <a:lnTo>
                  <a:pt x="214" y="315"/>
                </a:lnTo>
                <a:lnTo>
                  <a:pt x="214" y="317"/>
                </a:lnTo>
                <a:lnTo>
                  <a:pt x="212" y="320"/>
                </a:lnTo>
                <a:lnTo>
                  <a:pt x="212" y="322"/>
                </a:lnTo>
                <a:lnTo>
                  <a:pt x="207" y="327"/>
                </a:lnTo>
                <a:lnTo>
                  <a:pt x="212" y="332"/>
                </a:lnTo>
                <a:lnTo>
                  <a:pt x="209" y="337"/>
                </a:lnTo>
                <a:lnTo>
                  <a:pt x="212" y="340"/>
                </a:lnTo>
                <a:lnTo>
                  <a:pt x="207" y="342"/>
                </a:lnTo>
                <a:lnTo>
                  <a:pt x="204" y="342"/>
                </a:lnTo>
                <a:lnTo>
                  <a:pt x="204" y="350"/>
                </a:lnTo>
                <a:lnTo>
                  <a:pt x="202" y="350"/>
                </a:lnTo>
                <a:lnTo>
                  <a:pt x="194" y="357"/>
                </a:lnTo>
                <a:lnTo>
                  <a:pt x="192" y="360"/>
                </a:lnTo>
                <a:lnTo>
                  <a:pt x="187" y="362"/>
                </a:lnTo>
                <a:lnTo>
                  <a:pt x="184" y="367"/>
                </a:lnTo>
                <a:lnTo>
                  <a:pt x="179" y="367"/>
                </a:lnTo>
                <a:lnTo>
                  <a:pt x="177" y="370"/>
                </a:lnTo>
                <a:lnTo>
                  <a:pt x="167" y="377"/>
                </a:lnTo>
                <a:lnTo>
                  <a:pt x="159" y="377"/>
                </a:lnTo>
                <a:lnTo>
                  <a:pt x="157" y="377"/>
                </a:lnTo>
                <a:lnTo>
                  <a:pt x="152" y="377"/>
                </a:lnTo>
                <a:lnTo>
                  <a:pt x="149" y="377"/>
                </a:lnTo>
                <a:lnTo>
                  <a:pt x="152" y="375"/>
                </a:lnTo>
                <a:lnTo>
                  <a:pt x="149" y="370"/>
                </a:lnTo>
                <a:lnTo>
                  <a:pt x="149" y="375"/>
                </a:lnTo>
                <a:lnTo>
                  <a:pt x="144" y="375"/>
                </a:lnTo>
                <a:lnTo>
                  <a:pt x="147" y="377"/>
                </a:lnTo>
                <a:lnTo>
                  <a:pt x="144" y="380"/>
                </a:lnTo>
                <a:lnTo>
                  <a:pt x="142" y="377"/>
                </a:lnTo>
                <a:lnTo>
                  <a:pt x="149" y="382"/>
                </a:lnTo>
                <a:lnTo>
                  <a:pt x="147" y="385"/>
                </a:lnTo>
                <a:lnTo>
                  <a:pt x="149" y="387"/>
                </a:lnTo>
                <a:lnTo>
                  <a:pt x="144" y="390"/>
                </a:lnTo>
                <a:lnTo>
                  <a:pt x="139" y="387"/>
                </a:lnTo>
                <a:lnTo>
                  <a:pt x="144" y="392"/>
                </a:lnTo>
                <a:lnTo>
                  <a:pt x="144" y="395"/>
                </a:lnTo>
                <a:lnTo>
                  <a:pt x="142" y="397"/>
                </a:lnTo>
                <a:lnTo>
                  <a:pt x="139" y="397"/>
                </a:lnTo>
                <a:lnTo>
                  <a:pt x="137" y="392"/>
                </a:lnTo>
                <a:lnTo>
                  <a:pt x="134" y="395"/>
                </a:lnTo>
                <a:lnTo>
                  <a:pt x="134" y="397"/>
                </a:lnTo>
                <a:lnTo>
                  <a:pt x="134" y="400"/>
                </a:lnTo>
                <a:lnTo>
                  <a:pt x="137" y="400"/>
                </a:lnTo>
                <a:lnTo>
                  <a:pt x="134" y="402"/>
                </a:lnTo>
                <a:lnTo>
                  <a:pt x="132" y="405"/>
                </a:lnTo>
                <a:lnTo>
                  <a:pt x="129" y="405"/>
                </a:lnTo>
                <a:lnTo>
                  <a:pt x="124" y="407"/>
                </a:lnTo>
                <a:lnTo>
                  <a:pt x="122" y="410"/>
                </a:lnTo>
                <a:lnTo>
                  <a:pt x="120" y="410"/>
                </a:lnTo>
                <a:lnTo>
                  <a:pt x="117" y="412"/>
                </a:lnTo>
                <a:lnTo>
                  <a:pt x="117" y="417"/>
                </a:lnTo>
                <a:lnTo>
                  <a:pt x="115" y="422"/>
                </a:lnTo>
                <a:lnTo>
                  <a:pt x="112" y="422"/>
                </a:lnTo>
                <a:lnTo>
                  <a:pt x="102" y="427"/>
                </a:lnTo>
                <a:lnTo>
                  <a:pt x="95" y="427"/>
                </a:lnTo>
                <a:lnTo>
                  <a:pt x="100" y="425"/>
                </a:lnTo>
                <a:lnTo>
                  <a:pt x="105" y="422"/>
                </a:lnTo>
                <a:lnTo>
                  <a:pt x="107" y="420"/>
                </a:lnTo>
                <a:lnTo>
                  <a:pt x="105" y="420"/>
                </a:lnTo>
                <a:lnTo>
                  <a:pt x="100" y="417"/>
                </a:lnTo>
                <a:lnTo>
                  <a:pt x="100" y="410"/>
                </a:lnTo>
                <a:lnTo>
                  <a:pt x="102" y="410"/>
                </a:lnTo>
                <a:lnTo>
                  <a:pt x="100" y="410"/>
                </a:lnTo>
                <a:lnTo>
                  <a:pt x="100" y="405"/>
                </a:lnTo>
                <a:lnTo>
                  <a:pt x="100" y="397"/>
                </a:lnTo>
                <a:lnTo>
                  <a:pt x="105" y="390"/>
                </a:lnTo>
                <a:lnTo>
                  <a:pt x="112" y="385"/>
                </a:lnTo>
                <a:lnTo>
                  <a:pt x="115" y="382"/>
                </a:lnTo>
                <a:lnTo>
                  <a:pt x="110" y="385"/>
                </a:lnTo>
                <a:lnTo>
                  <a:pt x="105" y="382"/>
                </a:lnTo>
                <a:lnTo>
                  <a:pt x="100" y="385"/>
                </a:lnTo>
                <a:lnTo>
                  <a:pt x="97" y="382"/>
                </a:lnTo>
                <a:lnTo>
                  <a:pt x="95" y="382"/>
                </a:lnTo>
                <a:lnTo>
                  <a:pt x="90" y="382"/>
                </a:lnTo>
                <a:lnTo>
                  <a:pt x="92" y="380"/>
                </a:lnTo>
                <a:lnTo>
                  <a:pt x="90" y="377"/>
                </a:lnTo>
                <a:lnTo>
                  <a:pt x="90" y="375"/>
                </a:lnTo>
                <a:lnTo>
                  <a:pt x="95" y="370"/>
                </a:lnTo>
                <a:lnTo>
                  <a:pt x="100" y="367"/>
                </a:lnTo>
                <a:lnTo>
                  <a:pt x="105" y="360"/>
                </a:lnTo>
                <a:lnTo>
                  <a:pt x="110" y="360"/>
                </a:lnTo>
                <a:lnTo>
                  <a:pt x="112" y="362"/>
                </a:lnTo>
                <a:lnTo>
                  <a:pt x="124" y="360"/>
                </a:lnTo>
                <a:lnTo>
                  <a:pt x="129" y="362"/>
                </a:lnTo>
                <a:lnTo>
                  <a:pt x="129" y="367"/>
                </a:lnTo>
                <a:lnTo>
                  <a:pt x="139" y="365"/>
                </a:lnTo>
                <a:lnTo>
                  <a:pt x="137" y="360"/>
                </a:lnTo>
                <a:lnTo>
                  <a:pt x="137" y="357"/>
                </a:lnTo>
                <a:lnTo>
                  <a:pt x="132" y="352"/>
                </a:lnTo>
                <a:lnTo>
                  <a:pt x="127" y="350"/>
                </a:lnTo>
                <a:lnTo>
                  <a:pt x="124" y="340"/>
                </a:lnTo>
                <a:lnTo>
                  <a:pt x="132" y="337"/>
                </a:lnTo>
                <a:lnTo>
                  <a:pt x="139" y="337"/>
                </a:lnTo>
                <a:lnTo>
                  <a:pt x="144" y="332"/>
                </a:lnTo>
                <a:lnTo>
                  <a:pt x="152" y="327"/>
                </a:lnTo>
                <a:lnTo>
                  <a:pt x="159" y="325"/>
                </a:lnTo>
                <a:lnTo>
                  <a:pt x="159" y="322"/>
                </a:lnTo>
                <a:lnTo>
                  <a:pt x="164" y="320"/>
                </a:lnTo>
                <a:lnTo>
                  <a:pt x="167" y="312"/>
                </a:lnTo>
                <a:lnTo>
                  <a:pt x="167" y="305"/>
                </a:lnTo>
                <a:lnTo>
                  <a:pt x="169" y="297"/>
                </a:lnTo>
                <a:lnTo>
                  <a:pt x="167" y="292"/>
                </a:lnTo>
                <a:lnTo>
                  <a:pt x="167" y="285"/>
                </a:lnTo>
                <a:lnTo>
                  <a:pt x="162" y="275"/>
                </a:lnTo>
                <a:lnTo>
                  <a:pt x="157" y="272"/>
                </a:lnTo>
                <a:lnTo>
                  <a:pt x="154" y="262"/>
                </a:lnTo>
                <a:lnTo>
                  <a:pt x="157" y="262"/>
                </a:lnTo>
                <a:lnTo>
                  <a:pt x="162" y="260"/>
                </a:lnTo>
                <a:lnTo>
                  <a:pt x="159" y="252"/>
                </a:lnTo>
                <a:lnTo>
                  <a:pt x="157" y="250"/>
                </a:lnTo>
                <a:lnTo>
                  <a:pt x="157" y="242"/>
                </a:lnTo>
                <a:lnTo>
                  <a:pt x="164" y="235"/>
                </a:lnTo>
                <a:lnTo>
                  <a:pt x="164" y="230"/>
                </a:lnTo>
                <a:lnTo>
                  <a:pt x="159" y="230"/>
                </a:lnTo>
                <a:lnTo>
                  <a:pt x="159" y="225"/>
                </a:lnTo>
                <a:lnTo>
                  <a:pt x="159" y="220"/>
                </a:lnTo>
                <a:lnTo>
                  <a:pt x="162" y="215"/>
                </a:lnTo>
                <a:lnTo>
                  <a:pt x="162" y="210"/>
                </a:lnTo>
                <a:lnTo>
                  <a:pt x="157" y="212"/>
                </a:lnTo>
                <a:lnTo>
                  <a:pt x="154" y="212"/>
                </a:lnTo>
                <a:lnTo>
                  <a:pt x="149" y="208"/>
                </a:lnTo>
                <a:lnTo>
                  <a:pt x="144" y="208"/>
                </a:lnTo>
                <a:lnTo>
                  <a:pt x="142" y="205"/>
                </a:lnTo>
                <a:lnTo>
                  <a:pt x="142" y="200"/>
                </a:lnTo>
                <a:lnTo>
                  <a:pt x="139" y="200"/>
                </a:lnTo>
                <a:lnTo>
                  <a:pt x="137" y="200"/>
                </a:lnTo>
                <a:lnTo>
                  <a:pt x="132" y="195"/>
                </a:lnTo>
                <a:lnTo>
                  <a:pt x="132" y="193"/>
                </a:lnTo>
                <a:lnTo>
                  <a:pt x="129" y="188"/>
                </a:lnTo>
                <a:lnTo>
                  <a:pt x="122" y="188"/>
                </a:lnTo>
                <a:lnTo>
                  <a:pt x="120" y="185"/>
                </a:lnTo>
                <a:lnTo>
                  <a:pt x="117" y="178"/>
                </a:lnTo>
                <a:lnTo>
                  <a:pt x="110" y="170"/>
                </a:lnTo>
                <a:lnTo>
                  <a:pt x="110" y="165"/>
                </a:lnTo>
                <a:lnTo>
                  <a:pt x="105" y="158"/>
                </a:lnTo>
                <a:lnTo>
                  <a:pt x="97" y="155"/>
                </a:lnTo>
                <a:lnTo>
                  <a:pt x="90" y="145"/>
                </a:lnTo>
                <a:lnTo>
                  <a:pt x="85" y="145"/>
                </a:lnTo>
                <a:lnTo>
                  <a:pt x="77" y="140"/>
                </a:lnTo>
                <a:lnTo>
                  <a:pt x="67" y="140"/>
                </a:lnTo>
                <a:lnTo>
                  <a:pt x="65" y="133"/>
                </a:lnTo>
                <a:lnTo>
                  <a:pt x="60" y="133"/>
                </a:lnTo>
                <a:lnTo>
                  <a:pt x="60" y="130"/>
                </a:lnTo>
                <a:lnTo>
                  <a:pt x="62" y="125"/>
                </a:lnTo>
                <a:lnTo>
                  <a:pt x="57" y="118"/>
                </a:lnTo>
                <a:lnTo>
                  <a:pt x="57" y="115"/>
                </a:lnTo>
                <a:lnTo>
                  <a:pt x="60" y="115"/>
                </a:lnTo>
                <a:lnTo>
                  <a:pt x="67" y="113"/>
                </a:lnTo>
                <a:lnTo>
                  <a:pt x="75" y="110"/>
                </a:lnTo>
                <a:lnTo>
                  <a:pt x="77" y="108"/>
                </a:lnTo>
                <a:lnTo>
                  <a:pt x="80" y="98"/>
                </a:lnTo>
                <a:lnTo>
                  <a:pt x="82" y="95"/>
                </a:lnTo>
                <a:lnTo>
                  <a:pt x="82" y="93"/>
                </a:lnTo>
                <a:lnTo>
                  <a:pt x="75" y="90"/>
                </a:lnTo>
                <a:lnTo>
                  <a:pt x="75" y="85"/>
                </a:lnTo>
                <a:lnTo>
                  <a:pt x="75" y="80"/>
                </a:lnTo>
                <a:lnTo>
                  <a:pt x="67" y="80"/>
                </a:lnTo>
                <a:lnTo>
                  <a:pt x="65" y="75"/>
                </a:lnTo>
                <a:lnTo>
                  <a:pt x="57" y="75"/>
                </a:lnTo>
                <a:lnTo>
                  <a:pt x="50" y="78"/>
                </a:lnTo>
                <a:lnTo>
                  <a:pt x="45" y="75"/>
                </a:lnTo>
                <a:lnTo>
                  <a:pt x="32" y="75"/>
                </a:lnTo>
                <a:lnTo>
                  <a:pt x="27" y="68"/>
                </a:lnTo>
                <a:lnTo>
                  <a:pt x="17" y="58"/>
                </a:lnTo>
                <a:lnTo>
                  <a:pt x="20" y="53"/>
                </a:lnTo>
                <a:lnTo>
                  <a:pt x="20" y="48"/>
                </a:lnTo>
                <a:lnTo>
                  <a:pt x="15" y="45"/>
                </a:lnTo>
                <a:lnTo>
                  <a:pt x="10" y="38"/>
                </a:lnTo>
                <a:lnTo>
                  <a:pt x="2" y="33"/>
                </a:lnTo>
                <a:lnTo>
                  <a:pt x="0" y="30"/>
                </a:lnTo>
                <a:close/>
                <a:moveTo>
                  <a:pt x="72" y="377"/>
                </a:moveTo>
                <a:lnTo>
                  <a:pt x="75" y="382"/>
                </a:lnTo>
                <a:lnTo>
                  <a:pt x="75" y="385"/>
                </a:lnTo>
                <a:lnTo>
                  <a:pt x="77" y="387"/>
                </a:lnTo>
                <a:lnTo>
                  <a:pt x="80" y="387"/>
                </a:lnTo>
                <a:lnTo>
                  <a:pt x="82" y="380"/>
                </a:lnTo>
                <a:lnTo>
                  <a:pt x="80" y="377"/>
                </a:lnTo>
                <a:lnTo>
                  <a:pt x="77" y="375"/>
                </a:lnTo>
                <a:lnTo>
                  <a:pt x="72" y="37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13" name="Freeform 159">
            <a:extLst>
              <a:ext uri="{FF2B5EF4-FFF2-40B4-BE49-F238E27FC236}">
                <a16:creationId xmlns:a16="http://schemas.microsoft.com/office/drawing/2014/main" id="{8FEE4F9A-7619-404B-6F7D-EF220B857A2E}"/>
              </a:ext>
            </a:extLst>
          </p:cNvPr>
          <p:cNvSpPr>
            <a:spLocks/>
          </p:cNvSpPr>
          <p:nvPr/>
        </p:nvSpPr>
        <p:spPr bwMode="auto">
          <a:xfrm>
            <a:off x="9650413" y="4852988"/>
            <a:ext cx="15875" cy="7937"/>
          </a:xfrm>
          <a:custGeom>
            <a:avLst/>
            <a:gdLst>
              <a:gd name="T0" fmla="*/ 25201563 w 10"/>
              <a:gd name="T1" fmla="*/ 5039995 h 5"/>
              <a:gd name="T2" fmla="*/ 12601575 w 10"/>
              <a:gd name="T3" fmla="*/ 0 h 5"/>
              <a:gd name="T4" fmla="*/ 0 w 10"/>
              <a:gd name="T5" fmla="*/ 0 h 5"/>
              <a:gd name="T6" fmla="*/ 5040313 w 10"/>
              <a:gd name="T7" fmla="*/ 5039995 h 5"/>
              <a:gd name="T8" fmla="*/ 12601575 w 10"/>
              <a:gd name="T9" fmla="*/ 5039995 h 5"/>
              <a:gd name="T10" fmla="*/ 25201563 w 10"/>
              <a:gd name="T11" fmla="*/ 12600781 h 5"/>
              <a:gd name="T12" fmla="*/ 25201563 w 10"/>
              <a:gd name="T13" fmla="*/ 5039995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5">
                <a:moveTo>
                  <a:pt x="10" y="2"/>
                </a:moveTo>
                <a:lnTo>
                  <a:pt x="5" y="0"/>
                </a:lnTo>
                <a:lnTo>
                  <a:pt x="0" y="0"/>
                </a:lnTo>
                <a:lnTo>
                  <a:pt x="2" y="2"/>
                </a:lnTo>
                <a:lnTo>
                  <a:pt x="5" y="2"/>
                </a:lnTo>
                <a:lnTo>
                  <a:pt x="10" y="5"/>
                </a:lnTo>
                <a:lnTo>
                  <a:pt x="10" y="2"/>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14" name="Freeform 160">
            <a:extLst>
              <a:ext uri="{FF2B5EF4-FFF2-40B4-BE49-F238E27FC236}">
                <a16:creationId xmlns:a16="http://schemas.microsoft.com/office/drawing/2014/main" id="{FDA9D26F-A269-4FEB-D6E6-7DBB2F598DC3}"/>
              </a:ext>
            </a:extLst>
          </p:cNvPr>
          <p:cNvSpPr>
            <a:spLocks/>
          </p:cNvSpPr>
          <p:nvPr/>
        </p:nvSpPr>
        <p:spPr bwMode="auto">
          <a:xfrm>
            <a:off x="9582150" y="4895850"/>
            <a:ext cx="100013" cy="87313"/>
          </a:xfrm>
          <a:custGeom>
            <a:avLst/>
            <a:gdLst>
              <a:gd name="T0" fmla="*/ 352089766 w 25"/>
              <a:gd name="T1" fmla="*/ 15752059 h 22"/>
              <a:gd name="T2" fmla="*/ 320081605 w 25"/>
              <a:gd name="T3" fmla="*/ 0 h 22"/>
              <a:gd name="T4" fmla="*/ 288073445 w 25"/>
              <a:gd name="T5" fmla="*/ 15752059 h 22"/>
              <a:gd name="T6" fmla="*/ 272067364 w 25"/>
              <a:gd name="T7" fmla="*/ 0 h 22"/>
              <a:gd name="T8" fmla="*/ 240059204 w 25"/>
              <a:gd name="T9" fmla="*/ 15752059 h 22"/>
              <a:gd name="T10" fmla="*/ 224057124 w 25"/>
              <a:gd name="T11" fmla="*/ 0 h 22"/>
              <a:gd name="T12" fmla="*/ 192048963 w 25"/>
              <a:gd name="T13" fmla="*/ 15752059 h 22"/>
              <a:gd name="T14" fmla="*/ 160040803 w 25"/>
              <a:gd name="T15" fmla="*/ 15752059 h 22"/>
              <a:gd name="T16" fmla="*/ 128032642 w 25"/>
              <a:gd name="T17" fmla="*/ 31504118 h 22"/>
              <a:gd name="T18" fmla="*/ 96024482 w 25"/>
              <a:gd name="T19" fmla="*/ 47252208 h 22"/>
              <a:gd name="T20" fmla="*/ 96024482 w 25"/>
              <a:gd name="T21" fmla="*/ 78756326 h 22"/>
              <a:gd name="T22" fmla="*/ 48010241 w 25"/>
              <a:gd name="T23" fmla="*/ 94508385 h 22"/>
              <a:gd name="T24" fmla="*/ 0 w 25"/>
              <a:gd name="T25" fmla="*/ 141760593 h 22"/>
              <a:gd name="T26" fmla="*/ 16002080 w 25"/>
              <a:gd name="T27" fmla="*/ 173264711 h 22"/>
              <a:gd name="T28" fmla="*/ 16002080 w 25"/>
              <a:gd name="T29" fmla="*/ 236268978 h 22"/>
              <a:gd name="T30" fmla="*/ 32008161 w 25"/>
              <a:gd name="T31" fmla="*/ 267769127 h 22"/>
              <a:gd name="T32" fmla="*/ 32008161 w 25"/>
              <a:gd name="T33" fmla="*/ 283521186 h 22"/>
              <a:gd name="T34" fmla="*/ 64016321 w 25"/>
              <a:gd name="T35" fmla="*/ 315021335 h 22"/>
              <a:gd name="T36" fmla="*/ 96024482 w 25"/>
              <a:gd name="T37" fmla="*/ 315021335 h 22"/>
              <a:gd name="T38" fmla="*/ 128032642 w 25"/>
              <a:gd name="T39" fmla="*/ 330773394 h 22"/>
              <a:gd name="T40" fmla="*/ 144034722 w 25"/>
              <a:gd name="T41" fmla="*/ 330773394 h 22"/>
              <a:gd name="T42" fmla="*/ 176042883 w 25"/>
              <a:gd name="T43" fmla="*/ 346525453 h 22"/>
              <a:gd name="T44" fmla="*/ 192048963 w 25"/>
              <a:gd name="T45" fmla="*/ 346525453 h 22"/>
              <a:gd name="T46" fmla="*/ 208051043 w 25"/>
              <a:gd name="T47" fmla="*/ 315021335 h 22"/>
              <a:gd name="T48" fmla="*/ 240059204 w 25"/>
              <a:gd name="T49" fmla="*/ 315021335 h 22"/>
              <a:gd name="T50" fmla="*/ 256065284 w 25"/>
              <a:gd name="T51" fmla="*/ 315021335 h 22"/>
              <a:gd name="T52" fmla="*/ 288073445 w 25"/>
              <a:gd name="T53" fmla="*/ 283521186 h 22"/>
              <a:gd name="T54" fmla="*/ 288073445 w 25"/>
              <a:gd name="T55" fmla="*/ 267769127 h 22"/>
              <a:gd name="T56" fmla="*/ 320081605 w 25"/>
              <a:gd name="T57" fmla="*/ 267769127 h 22"/>
              <a:gd name="T58" fmla="*/ 336083685 w 25"/>
              <a:gd name="T59" fmla="*/ 236268978 h 22"/>
              <a:gd name="T60" fmla="*/ 336083685 w 25"/>
              <a:gd name="T61" fmla="*/ 204764860 h 22"/>
              <a:gd name="T62" fmla="*/ 352089766 w 25"/>
              <a:gd name="T63" fmla="*/ 157512652 h 22"/>
              <a:gd name="T64" fmla="*/ 368091846 w 25"/>
              <a:gd name="T65" fmla="*/ 141760593 h 22"/>
              <a:gd name="T66" fmla="*/ 384097926 w 25"/>
              <a:gd name="T67" fmla="*/ 126008534 h 22"/>
              <a:gd name="T68" fmla="*/ 400100006 w 25"/>
              <a:gd name="T69" fmla="*/ 78756326 h 22"/>
              <a:gd name="T70" fmla="*/ 384097926 w 25"/>
              <a:gd name="T71" fmla="*/ 31504118 h 22"/>
              <a:gd name="T72" fmla="*/ 352089766 w 25"/>
              <a:gd name="T73" fmla="*/ 15752059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 h="22">
                <a:moveTo>
                  <a:pt x="22" y="1"/>
                </a:moveTo>
                <a:cubicBezTo>
                  <a:pt x="20" y="0"/>
                  <a:pt x="20" y="0"/>
                  <a:pt x="20" y="0"/>
                </a:cubicBezTo>
                <a:cubicBezTo>
                  <a:pt x="18" y="1"/>
                  <a:pt x="18" y="1"/>
                  <a:pt x="18" y="1"/>
                </a:cubicBezTo>
                <a:cubicBezTo>
                  <a:pt x="18" y="1"/>
                  <a:pt x="17" y="0"/>
                  <a:pt x="17" y="0"/>
                </a:cubicBezTo>
                <a:cubicBezTo>
                  <a:pt x="15" y="1"/>
                  <a:pt x="15" y="1"/>
                  <a:pt x="15" y="1"/>
                </a:cubicBezTo>
                <a:cubicBezTo>
                  <a:pt x="14" y="0"/>
                  <a:pt x="14" y="0"/>
                  <a:pt x="14" y="0"/>
                </a:cubicBezTo>
                <a:cubicBezTo>
                  <a:pt x="12" y="1"/>
                  <a:pt x="12" y="1"/>
                  <a:pt x="12" y="1"/>
                </a:cubicBezTo>
                <a:cubicBezTo>
                  <a:pt x="10" y="1"/>
                  <a:pt x="10" y="1"/>
                  <a:pt x="10" y="1"/>
                </a:cubicBezTo>
                <a:cubicBezTo>
                  <a:pt x="8" y="2"/>
                  <a:pt x="8" y="2"/>
                  <a:pt x="8" y="2"/>
                </a:cubicBezTo>
                <a:cubicBezTo>
                  <a:pt x="6" y="3"/>
                  <a:pt x="6" y="3"/>
                  <a:pt x="6" y="3"/>
                </a:cubicBezTo>
                <a:cubicBezTo>
                  <a:pt x="6" y="5"/>
                  <a:pt x="6" y="5"/>
                  <a:pt x="6" y="5"/>
                </a:cubicBezTo>
                <a:cubicBezTo>
                  <a:pt x="3" y="6"/>
                  <a:pt x="3" y="6"/>
                  <a:pt x="3" y="6"/>
                </a:cubicBezTo>
                <a:cubicBezTo>
                  <a:pt x="0" y="9"/>
                  <a:pt x="0" y="9"/>
                  <a:pt x="0" y="9"/>
                </a:cubicBezTo>
                <a:cubicBezTo>
                  <a:pt x="1" y="11"/>
                  <a:pt x="1" y="11"/>
                  <a:pt x="1" y="11"/>
                </a:cubicBezTo>
                <a:cubicBezTo>
                  <a:pt x="1" y="15"/>
                  <a:pt x="1" y="15"/>
                  <a:pt x="1" y="15"/>
                </a:cubicBezTo>
                <a:cubicBezTo>
                  <a:pt x="2" y="17"/>
                  <a:pt x="2" y="17"/>
                  <a:pt x="2" y="17"/>
                </a:cubicBezTo>
                <a:cubicBezTo>
                  <a:pt x="2" y="18"/>
                  <a:pt x="2" y="18"/>
                  <a:pt x="2" y="18"/>
                </a:cubicBezTo>
                <a:cubicBezTo>
                  <a:pt x="4" y="20"/>
                  <a:pt x="4" y="20"/>
                  <a:pt x="4" y="20"/>
                </a:cubicBezTo>
                <a:cubicBezTo>
                  <a:pt x="6" y="20"/>
                  <a:pt x="6" y="20"/>
                  <a:pt x="6" y="20"/>
                </a:cubicBezTo>
                <a:cubicBezTo>
                  <a:pt x="8" y="21"/>
                  <a:pt x="8" y="21"/>
                  <a:pt x="8" y="21"/>
                </a:cubicBezTo>
                <a:cubicBezTo>
                  <a:pt x="9" y="21"/>
                  <a:pt x="9" y="21"/>
                  <a:pt x="9" y="21"/>
                </a:cubicBezTo>
                <a:cubicBezTo>
                  <a:pt x="11" y="22"/>
                  <a:pt x="11" y="22"/>
                  <a:pt x="11" y="22"/>
                </a:cubicBezTo>
                <a:cubicBezTo>
                  <a:pt x="12" y="22"/>
                  <a:pt x="12" y="22"/>
                  <a:pt x="12" y="22"/>
                </a:cubicBezTo>
                <a:cubicBezTo>
                  <a:pt x="13" y="20"/>
                  <a:pt x="13" y="20"/>
                  <a:pt x="13" y="20"/>
                </a:cubicBezTo>
                <a:cubicBezTo>
                  <a:pt x="15" y="20"/>
                  <a:pt x="15" y="20"/>
                  <a:pt x="15" y="20"/>
                </a:cubicBezTo>
                <a:cubicBezTo>
                  <a:pt x="16" y="20"/>
                  <a:pt x="16" y="20"/>
                  <a:pt x="16" y="20"/>
                </a:cubicBezTo>
                <a:cubicBezTo>
                  <a:pt x="18" y="18"/>
                  <a:pt x="18" y="18"/>
                  <a:pt x="18" y="18"/>
                </a:cubicBezTo>
                <a:cubicBezTo>
                  <a:pt x="18" y="17"/>
                  <a:pt x="18" y="17"/>
                  <a:pt x="18" y="17"/>
                </a:cubicBezTo>
                <a:cubicBezTo>
                  <a:pt x="20" y="17"/>
                  <a:pt x="20" y="17"/>
                  <a:pt x="20" y="17"/>
                </a:cubicBezTo>
                <a:cubicBezTo>
                  <a:pt x="21" y="15"/>
                  <a:pt x="21" y="15"/>
                  <a:pt x="21" y="15"/>
                </a:cubicBezTo>
                <a:cubicBezTo>
                  <a:pt x="21" y="13"/>
                  <a:pt x="21" y="13"/>
                  <a:pt x="21" y="13"/>
                </a:cubicBezTo>
                <a:cubicBezTo>
                  <a:pt x="22" y="10"/>
                  <a:pt x="22" y="10"/>
                  <a:pt x="22" y="10"/>
                </a:cubicBezTo>
                <a:cubicBezTo>
                  <a:pt x="23" y="9"/>
                  <a:pt x="23" y="9"/>
                  <a:pt x="23" y="9"/>
                </a:cubicBezTo>
                <a:cubicBezTo>
                  <a:pt x="24" y="8"/>
                  <a:pt x="24" y="8"/>
                  <a:pt x="24" y="8"/>
                </a:cubicBezTo>
                <a:cubicBezTo>
                  <a:pt x="25" y="5"/>
                  <a:pt x="25" y="5"/>
                  <a:pt x="25" y="5"/>
                </a:cubicBezTo>
                <a:cubicBezTo>
                  <a:pt x="24" y="2"/>
                  <a:pt x="24" y="2"/>
                  <a:pt x="24" y="2"/>
                </a:cubicBezTo>
                <a:lnTo>
                  <a:pt x="22" y="1"/>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15" name="Freeform 161">
            <a:extLst>
              <a:ext uri="{FF2B5EF4-FFF2-40B4-BE49-F238E27FC236}">
                <a16:creationId xmlns:a16="http://schemas.microsoft.com/office/drawing/2014/main" id="{CC26F24F-7D0F-1A01-8036-CA2091811936}"/>
              </a:ext>
            </a:extLst>
          </p:cNvPr>
          <p:cNvSpPr>
            <a:spLocks/>
          </p:cNvSpPr>
          <p:nvPr/>
        </p:nvSpPr>
        <p:spPr bwMode="auto">
          <a:xfrm>
            <a:off x="9324975" y="4837113"/>
            <a:ext cx="4763" cy="3175"/>
          </a:xfrm>
          <a:custGeom>
            <a:avLst/>
            <a:gdLst>
              <a:gd name="T0" fmla="*/ 0 w 3"/>
              <a:gd name="T1" fmla="*/ 0 h 2"/>
              <a:gd name="T2" fmla="*/ 7560469 w 3"/>
              <a:gd name="T3" fmla="*/ 5040313 h 2"/>
              <a:gd name="T4" fmla="*/ 7560469 w 3"/>
              <a:gd name="T5" fmla="*/ 5040313 h 2"/>
              <a:gd name="T6" fmla="*/ 0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lnTo>
                  <a:pt x="3" y="2"/>
                </a:lnTo>
                <a:lnTo>
                  <a:pt x="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16" name="Freeform 162">
            <a:extLst>
              <a:ext uri="{FF2B5EF4-FFF2-40B4-BE49-F238E27FC236}">
                <a16:creationId xmlns:a16="http://schemas.microsoft.com/office/drawing/2014/main" id="{440C64C4-E2E8-3771-EFBD-C2A5EC6302F1}"/>
              </a:ext>
            </a:extLst>
          </p:cNvPr>
          <p:cNvSpPr>
            <a:spLocks/>
          </p:cNvSpPr>
          <p:nvPr/>
        </p:nvSpPr>
        <p:spPr bwMode="auto">
          <a:xfrm>
            <a:off x="7678738" y="4044950"/>
            <a:ext cx="31750" cy="42863"/>
          </a:xfrm>
          <a:custGeom>
            <a:avLst/>
            <a:gdLst>
              <a:gd name="T0" fmla="*/ 50403125 w 20"/>
              <a:gd name="T1" fmla="*/ 17642093 h 27"/>
              <a:gd name="T2" fmla="*/ 25201563 w 20"/>
              <a:gd name="T3" fmla="*/ 0 h 27"/>
              <a:gd name="T4" fmla="*/ 17641888 w 20"/>
              <a:gd name="T5" fmla="*/ 0 h 27"/>
              <a:gd name="T6" fmla="*/ 0 w 20"/>
              <a:gd name="T7" fmla="*/ 63005435 h 27"/>
              <a:gd name="T8" fmla="*/ 17641888 w 20"/>
              <a:gd name="T9" fmla="*/ 55444084 h 27"/>
              <a:gd name="T10" fmla="*/ 30241875 w 20"/>
              <a:gd name="T11" fmla="*/ 63005435 h 27"/>
              <a:gd name="T12" fmla="*/ 42843450 w 20"/>
              <a:gd name="T13" fmla="*/ 63005435 h 27"/>
              <a:gd name="T14" fmla="*/ 50403125 w 20"/>
              <a:gd name="T15" fmla="*/ 68045806 h 27"/>
              <a:gd name="T16" fmla="*/ 50403125 w 20"/>
              <a:gd name="T17" fmla="*/ 68045806 h 27"/>
              <a:gd name="T18" fmla="*/ 50403125 w 20"/>
              <a:gd name="T19" fmla="*/ 37803578 h 27"/>
              <a:gd name="T20" fmla="*/ 50403125 w 20"/>
              <a:gd name="T21" fmla="*/ 17642093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7">
                <a:moveTo>
                  <a:pt x="20" y="7"/>
                </a:moveTo>
                <a:lnTo>
                  <a:pt x="10" y="0"/>
                </a:lnTo>
                <a:lnTo>
                  <a:pt x="7" y="0"/>
                </a:lnTo>
                <a:lnTo>
                  <a:pt x="0" y="25"/>
                </a:lnTo>
                <a:lnTo>
                  <a:pt x="7" y="22"/>
                </a:lnTo>
                <a:lnTo>
                  <a:pt x="12" y="25"/>
                </a:lnTo>
                <a:lnTo>
                  <a:pt x="17" y="25"/>
                </a:lnTo>
                <a:lnTo>
                  <a:pt x="20" y="27"/>
                </a:lnTo>
                <a:lnTo>
                  <a:pt x="20" y="15"/>
                </a:lnTo>
                <a:lnTo>
                  <a:pt x="20" y="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17" name="Rectangle 163">
            <a:extLst>
              <a:ext uri="{FF2B5EF4-FFF2-40B4-BE49-F238E27FC236}">
                <a16:creationId xmlns:a16="http://schemas.microsoft.com/office/drawing/2014/main" id="{E94C987C-5BE3-89FB-4A41-892185B575D4}"/>
              </a:ext>
            </a:extLst>
          </p:cNvPr>
          <p:cNvSpPr>
            <a:spLocks noChangeArrowheads="1"/>
          </p:cNvSpPr>
          <p:nvPr/>
        </p:nvSpPr>
        <p:spPr bwMode="auto">
          <a:xfrm>
            <a:off x="9547225" y="4829175"/>
            <a:ext cx="1588" cy="1588"/>
          </a:xfrm>
          <a:prstGeom prst="rect">
            <a:avLst/>
          </a:prstGeom>
          <a:solidFill>
            <a:schemeClr val="tx1">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endParaRPr lang="en-RO" altLang="en-RO"/>
          </a:p>
        </p:txBody>
      </p:sp>
      <p:sp>
        <p:nvSpPr>
          <p:cNvPr id="122918" name="Freeform 165">
            <a:extLst>
              <a:ext uri="{FF2B5EF4-FFF2-40B4-BE49-F238E27FC236}">
                <a16:creationId xmlns:a16="http://schemas.microsoft.com/office/drawing/2014/main" id="{AC640B95-20C7-3AB0-BAC6-F19A40C5BF01}"/>
              </a:ext>
            </a:extLst>
          </p:cNvPr>
          <p:cNvSpPr>
            <a:spLocks/>
          </p:cNvSpPr>
          <p:nvPr/>
        </p:nvSpPr>
        <p:spPr bwMode="auto">
          <a:xfrm>
            <a:off x="10002838" y="4622800"/>
            <a:ext cx="7937" cy="7938"/>
          </a:xfrm>
          <a:custGeom>
            <a:avLst/>
            <a:gdLst>
              <a:gd name="T0" fmla="*/ 0 w 5"/>
              <a:gd name="T1" fmla="*/ 0 h 5"/>
              <a:gd name="T2" fmla="*/ 5039995 w 5"/>
              <a:gd name="T3" fmla="*/ 12602369 h 5"/>
              <a:gd name="T4" fmla="*/ 12599194 w 5"/>
              <a:gd name="T5" fmla="*/ 12602369 h 5"/>
              <a:gd name="T6" fmla="*/ 12599194 w 5"/>
              <a:gd name="T7" fmla="*/ 5040630 h 5"/>
              <a:gd name="T8" fmla="*/ 5039995 w 5"/>
              <a:gd name="T9" fmla="*/ 0 h 5"/>
              <a:gd name="T10" fmla="*/ 0 w 5"/>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5">
                <a:moveTo>
                  <a:pt x="0" y="0"/>
                </a:moveTo>
                <a:lnTo>
                  <a:pt x="2" y="5"/>
                </a:lnTo>
                <a:lnTo>
                  <a:pt x="5" y="5"/>
                </a:lnTo>
                <a:lnTo>
                  <a:pt x="5" y="2"/>
                </a:lnTo>
                <a:lnTo>
                  <a:pt x="2" y="0"/>
                </a:lnTo>
                <a:lnTo>
                  <a:pt x="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25" name="Freeform 166">
            <a:extLst>
              <a:ext uri="{FF2B5EF4-FFF2-40B4-BE49-F238E27FC236}">
                <a16:creationId xmlns:a16="http://schemas.microsoft.com/office/drawing/2014/main" id="{6CACC796-7F47-956F-F687-78A8FC581B4D}"/>
              </a:ext>
            </a:extLst>
          </p:cNvPr>
          <p:cNvSpPr>
            <a:spLocks/>
          </p:cNvSpPr>
          <p:nvPr/>
        </p:nvSpPr>
        <p:spPr bwMode="auto">
          <a:xfrm>
            <a:off x="7734300" y="2954338"/>
            <a:ext cx="2589213" cy="1933575"/>
          </a:xfrm>
          <a:custGeom>
            <a:avLst/>
            <a:gdLst>
              <a:gd name="T0" fmla="*/ 1573 w 1631"/>
              <a:gd name="T1" fmla="*/ 212 h 1218"/>
              <a:gd name="T2" fmla="*/ 1519 w 1631"/>
              <a:gd name="T3" fmla="*/ 190 h 1218"/>
              <a:gd name="T4" fmla="*/ 1474 w 1631"/>
              <a:gd name="T5" fmla="*/ 158 h 1218"/>
              <a:gd name="T6" fmla="*/ 1414 w 1631"/>
              <a:gd name="T7" fmla="*/ 140 h 1218"/>
              <a:gd name="T8" fmla="*/ 1364 w 1631"/>
              <a:gd name="T9" fmla="*/ 60 h 1218"/>
              <a:gd name="T10" fmla="*/ 1324 w 1631"/>
              <a:gd name="T11" fmla="*/ 15 h 1218"/>
              <a:gd name="T12" fmla="*/ 1252 w 1631"/>
              <a:gd name="T13" fmla="*/ 0 h 1218"/>
              <a:gd name="T14" fmla="*/ 1187 w 1631"/>
              <a:gd name="T15" fmla="*/ 48 h 1218"/>
              <a:gd name="T16" fmla="*/ 1202 w 1631"/>
              <a:gd name="T17" fmla="*/ 123 h 1218"/>
              <a:gd name="T18" fmla="*/ 1152 w 1631"/>
              <a:gd name="T19" fmla="*/ 177 h 1218"/>
              <a:gd name="T20" fmla="*/ 1259 w 1631"/>
              <a:gd name="T21" fmla="*/ 287 h 1218"/>
              <a:gd name="T22" fmla="*/ 1189 w 1631"/>
              <a:gd name="T23" fmla="*/ 345 h 1218"/>
              <a:gd name="T24" fmla="*/ 1075 w 1631"/>
              <a:gd name="T25" fmla="*/ 407 h 1218"/>
              <a:gd name="T26" fmla="*/ 937 w 1631"/>
              <a:gd name="T27" fmla="*/ 522 h 1218"/>
              <a:gd name="T28" fmla="*/ 710 w 1631"/>
              <a:gd name="T29" fmla="*/ 494 h 1218"/>
              <a:gd name="T30" fmla="*/ 603 w 1631"/>
              <a:gd name="T31" fmla="*/ 412 h 1218"/>
              <a:gd name="T32" fmla="*/ 526 w 1631"/>
              <a:gd name="T33" fmla="*/ 332 h 1218"/>
              <a:gd name="T34" fmla="*/ 456 w 1631"/>
              <a:gd name="T35" fmla="*/ 297 h 1218"/>
              <a:gd name="T36" fmla="*/ 404 w 1631"/>
              <a:gd name="T37" fmla="*/ 302 h 1218"/>
              <a:gd name="T38" fmla="*/ 334 w 1631"/>
              <a:gd name="T39" fmla="*/ 407 h 1218"/>
              <a:gd name="T40" fmla="*/ 294 w 1631"/>
              <a:gd name="T41" fmla="*/ 452 h 1218"/>
              <a:gd name="T42" fmla="*/ 224 w 1631"/>
              <a:gd name="T43" fmla="*/ 509 h 1218"/>
              <a:gd name="T44" fmla="*/ 72 w 1631"/>
              <a:gd name="T45" fmla="*/ 534 h 1218"/>
              <a:gd name="T46" fmla="*/ 54 w 1631"/>
              <a:gd name="T47" fmla="*/ 592 h 1218"/>
              <a:gd name="T48" fmla="*/ 27 w 1631"/>
              <a:gd name="T49" fmla="*/ 684 h 1218"/>
              <a:gd name="T50" fmla="*/ 79 w 1631"/>
              <a:gd name="T51" fmla="*/ 692 h 1218"/>
              <a:gd name="T52" fmla="*/ 147 w 1631"/>
              <a:gd name="T53" fmla="*/ 719 h 1218"/>
              <a:gd name="T54" fmla="*/ 239 w 1631"/>
              <a:gd name="T55" fmla="*/ 739 h 1218"/>
              <a:gd name="T56" fmla="*/ 324 w 1631"/>
              <a:gd name="T57" fmla="*/ 864 h 1218"/>
              <a:gd name="T58" fmla="*/ 389 w 1631"/>
              <a:gd name="T59" fmla="*/ 929 h 1218"/>
              <a:gd name="T60" fmla="*/ 488 w 1631"/>
              <a:gd name="T61" fmla="*/ 966 h 1218"/>
              <a:gd name="T62" fmla="*/ 606 w 1631"/>
              <a:gd name="T63" fmla="*/ 996 h 1218"/>
              <a:gd name="T64" fmla="*/ 720 w 1631"/>
              <a:gd name="T65" fmla="*/ 984 h 1218"/>
              <a:gd name="T66" fmla="*/ 810 w 1631"/>
              <a:gd name="T67" fmla="*/ 966 h 1218"/>
              <a:gd name="T68" fmla="*/ 875 w 1631"/>
              <a:gd name="T69" fmla="*/ 1053 h 1218"/>
              <a:gd name="T70" fmla="*/ 888 w 1631"/>
              <a:gd name="T71" fmla="*/ 1121 h 1218"/>
              <a:gd name="T72" fmla="*/ 927 w 1631"/>
              <a:gd name="T73" fmla="*/ 1183 h 1218"/>
              <a:gd name="T74" fmla="*/ 992 w 1631"/>
              <a:gd name="T75" fmla="*/ 1151 h 1218"/>
              <a:gd name="T76" fmla="*/ 1080 w 1631"/>
              <a:gd name="T77" fmla="*/ 1138 h 1218"/>
              <a:gd name="T78" fmla="*/ 1154 w 1631"/>
              <a:gd name="T79" fmla="*/ 1178 h 1218"/>
              <a:gd name="T80" fmla="*/ 1202 w 1631"/>
              <a:gd name="T81" fmla="*/ 1216 h 1218"/>
              <a:gd name="T82" fmla="*/ 1212 w 1631"/>
              <a:gd name="T83" fmla="*/ 1191 h 1218"/>
              <a:gd name="T84" fmla="*/ 1279 w 1631"/>
              <a:gd name="T85" fmla="*/ 1141 h 1218"/>
              <a:gd name="T86" fmla="*/ 1334 w 1631"/>
              <a:gd name="T87" fmla="*/ 1141 h 1218"/>
              <a:gd name="T88" fmla="*/ 1386 w 1631"/>
              <a:gd name="T89" fmla="*/ 1103 h 1218"/>
              <a:gd name="T90" fmla="*/ 1409 w 1631"/>
              <a:gd name="T91" fmla="*/ 1073 h 1218"/>
              <a:gd name="T92" fmla="*/ 1429 w 1631"/>
              <a:gd name="T93" fmla="*/ 1041 h 1218"/>
              <a:gd name="T94" fmla="*/ 1444 w 1631"/>
              <a:gd name="T95" fmla="*/ 1004 h 1218"/>
              <a:gd name="T96" fmla="*/ 1459 w 1631"/>
              <a:gd name="T97" fmla="*/ 956 h 1218"/>
              <a:gd name="T98" fmla="*/ 1466 w 1631"/>
              <a:gd name="T99" fmla="*/ 919 h 1218"/>
              <a:gd name="T100" fmla="*/ 1426 w 1631"/>
              <a:gd name="T101" fmla="*/ 894 h 1218"/>
              <a:gd name="T102" fmla="*/ 1366 w 1631"/>
              <a:gd name="T103" fmla="*/ 846 h 1218"/>
              <a:gd name="T104" fmla="*/ 1441 w 1631"/>
              <a:gd name="T105" fmla="*/ 824 h 1218"/>
              <a:gd name="T106" fmla="*/ 1381 w 1631"/>
              <a:gd name="T107" fmla="*/ 707 h 1218"/>
              <a:gd name="T108" fmla="*/ 1434 w 1631"/>
              <a:gd name="T109" fmla="*/ 662 h 1218"/>
              <a:gd name="T110" fmla="*/ 1366 w 1631"/>
              <a:gd name="T111" fmla="*/ 647 h 1218"/>
              <a:gd name="T112" fmla="*/ 1294 w 1631"/>
              <a:gd name="T113" fmla="*/ 612 h 1218"/>
              <a:gd name="T114" fmla="*/ 1359 w 1631"/>
              <a:gd name="T115" fmla="*/ 529 h 1218"/>
              <a:gd name="T116" fmla="*/ 1396 w 1631"/>
              <a:gd name="T117" fmla="*/ 577 h 1218"/>
              <a:gd name="T118" fmla="*/ 1429 w 1631"/>
              <a:gd name="T119" fmla="*/ 567 h 1218"/>
              <a:gd name="T120" fmla="*/ 1593 w 1631"/>
              <a:gd name="T121" fmla="*/ 410 h 1218"/>
              <a:gd name="T122" fmla="*/ 1601 w 1631"/>
              <a:gd name="T123" fmla="*/ 325 h 1218"/>
              <a:gd name="T124" fmla="*/ 1628 w 1631"/>
              <a:gd name="T125" fmla="*/ 272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1" h="1218">
                <a:moveTo>
                  <a:pt x="1628" y="212"/>
                </a:moveTo>
                <a:lnTo>
                  <a:pt x="1626" y="210"/>
                </a:lnTo>
                <a:lnTo>
                  <a:pt x="1626" y="207"/>
                </a:lnTo>
                <a:lnTo>
                  <a:pt x="1621" y="202"/>
                </a:lnTo>
                <a:lnTo>
                  <a:pt x="1618" y="200"/>
                </a:lnTo>
                <a:lnTo>
                  <a:pt x="1623" y="197"/>
                </a:lnTo>
                <a:lnTo>
                  <a:pt x="1618" y="192"/>
                </a:lnTo>
                <a:lnTo>
                  <a:pt x="1618" y="190"/>
                </a:lnTo>
                <a:lnTo>
                  <a:pt x="1613" y="190"/>
                </a:lnTo>
                <a:lnTo>
                  <a:pt x="1611" y="187"/>
                </a:lnTo>
                <a:lnTo>
                  <a:pt x="1606" y="185"/>
                </a:lnTo>
                <a:lnTo>
                  <a:pt x="1603" y="187"/>
                </a:lnTo>
                <a:lnTo>
                  <a:pt x="1598" y="187"/>
                </a:lnTo>
                <a:lnTo>
                  <a:pt x="1596" y="190"/>
                </a:lnTo>
                <a:lnTo>
                  <a:pt x="1596" y="195"/>
                </a:lnTo>
                <a:lnTo>
                  <a:pt x="1593" y="195"/>
                </a:lnTo>
                <a:lnTo>
                  <a:pt x="1588" y="195"/>
                </a:lnTo>
                <a:lnTo>
                  <a:pt x="1588" y="202"/>
                </a:lnTo>
                <a:lnTo>
                  <a:pt x="1583" y="202"/>
                </a:lnTo>
                <a:lnTo>
                  <a:pt x="1578" y="202"/>
                </a:lnTo>
                <a:lnTo>
                  <a:pt x="1578" y="205"/>
                </a:lnTo>
                <a:lnTo>
                  <a:pt x="1578" y="210"/>
                </a:lnTo>
                <a:lnTo>
                  <a:pt x="1573" y="212"/>
                </a:lnTo>
                <a:lnTo>
                  <a:pt x="1573" y="217"/>
                </a:lnTo>
                <a:lnTo>
                  <a:pt x="1573" y="220"/>
                </a:lnTo>
                <a:lnTo>
                  <a:pt x="1571" y="220"/>
                </a:lnTo>
                <a:lnTo>
                  <a:pt x="1568" y="225"/>
                </a:lnTo>
                <a:lnTo>
                  <a:pt x="1561" y="225"/>
                </a:lnTo>
                <a:lnTo>
                  <a:pt x="1558" y="227"/>
                </a:lnTo>
                <a:lnTo>
                  <a:pt x="1553" y="225"/>
                </a:lnTo>
                <a:lnTo>
                  <a:pt x="1551" y="227"/>
                </a:lnTo>
                <a:lnTo>
                  <a:pt x="1548" y="230"/>
                </a:lnTo>
                <a:lnTo>
                  <a:pt x="1546" y="225"/>
                </a:lnTo>
                <a:lnTo>
                  <a:pt x="1543" y="222"/>
                </a:lnTo>
                <a:lnTo>
                  <a:pt x="1541" y="222"/>
                </a:lnTo>
                <a:lnTo>
                  <a:pt x="1536" y="225"/>
                </a:lnTo>
                <a:lnTo>
                  <a:pt x="1533" y="225"/>
                </a:lnTo>
                <a:lnTo>
                  <a:pt x="1531" y="222"/>
                </a:lnTo>
                <a:lnTo>
                  <a:pt x="1529" y="217"/>
                </a:lnTo>
                <a:lnTo>
                  <a:pt x="1526" y="215"/>
                </a:lnTo>
                <a:lnTo>
                  <a:pt x="1521" y="210"/>
                </a:lnTo>
                <a:lnTo>
                  <a:pt x="1521" y="205"/>
                </a:lnTo>
                <a:lnTo>
                  <a:pt x="1521" y="205"/>
                </a:lnTo>
                <a:lnTo>
                  <a:pt x="1521" y="200"/>
                </a:lnTo>
                <a:lnTo>
                  <a:pt x="1521" y="195"/>
                </a:lnTo>
                <a:lnTo>
                  <a:pt x="1519" y="190"/>
                </a:lnTo>
                <a:lnTo>
                  <a:pt x="1516" y="190"/>
                </a:lnTo>
                <a:lnTo>
                  <a:pt x="1514" y="187"/>
                </a:lnTo>
                <a:lnTo>
                  <a:pt x="1514" y="182"/>
                </a:lnTo>
                <a:lnTo>
                  <a:pt x="1516" y="180"/>
                </a:lnTo>
                <a:lnTo>
                  <a:pt x="1516" y="177"/>
                </a:lnTo>
                <a:lnTo>
                  <a:pt x="1516" y="175"/>
                </a:lnTo>
                <a:lnTo>
                  <a:pt x="1514" y="177"/>
                </a:lnTo>
                <a:lnTo>
                  <a:pt x="1511" y="177"/>
                </a:lnTo>
                <a:lnTo>
                  <a:pt x="1506" y="180"/>
                </a:lnTo>
                <a:lnTo>
                  <a:pt x="1504" y="180"/>
                </a:lnTo>
                <a:lnTo>
                  <a:pt x="1501" y="180"/>
                </a:lnTo>
                <a:lnTo>
                  <a:pt x="1499" y="177"/>
                </a:lnTo>
                <a:lnTo>
                  <a:pt x="1496" y="177"/>
                </a:lnTo>
                <a:lnTo>
                  <a:pt x="1494" y="175"/>
                </a:lnTo>
                <a:lnTo>
                  <a:pt x="1489" y="173"/>
                </a:lnTo>
                <a:lnTo>
                  <a:pt x="1489" y="170"/>
                </a:lnTo>
                <a:lnTo>
                  <a:pt x="1486" y="168"/>
                </a:lnTo>
                <a:lnTo>
                  <a:pt x="1484" y="168"/>
                </a:lnTo>
                <a:lnTo>
                  <a:pt x="1481" y="165"/>
                </a:lnTo>
                <a:lnTo>
                  <a:pt x="1481" y="163"/>
                </a:lnTo>
                <a:lnTo>
                  <a:pt x="1476" y="163"/>
                </a:lnTo>
                <a:lnTo>
                  <a:pt x="1474" y="160"/>
                </a:lnTo>
                <a:lnTo>
                  <a:pt x="1474" y="158"/>
                </a:lnTo>
                <a:lnTo>
                  <a:pt x="1471" y="155"/>
                </a:lnTo>
                <a:lnTo>
                  <a:pt x="1469" y="155"/>
                </a:lnTo>
                <a:lnTo>
                  <a:pt x="1469" y="158"/>
                </a:lnTo>
                <a:lnTo>
                  <a:pt x="1466" y="158"/>
                </a:lnTo>
                <a:lnTo>
                  <a:pt x="1461" y="158"/>
                </a:lnTo>
                <a:lnTo>
                  <a:pt x="1461" y="160"/>
                </a:lnTo>
                <a:lnTo>
                  <a:pt x="1459" y="158"/>
                </a:lnTo>
                <a:lnTo>
                  <a:pt x="1456" y="155"/>
                </a:lnTo>
                <a:lnTo>
                  <a:pt x="1454" y="155"/>
                </a:lnTo>
                <a:lnTo>
                  <a:pt x="1449" y="155"/>
                </a:lnTo>
                <a:lnTo>
                  <a:pt x="1446" y="153"/>
                </a:lnTo>
                <a:lnTo>
                  <a:pt x="1449" y="150"/>
                </a:lnTo>
                <a:lnTo>
                  <a:pt x="1449" y="150"/>
                </a:lnTo>
                <a:lnTo>
                  <a:pt x="1444" y="150"/>
                </a:lnTo>
                <a:lnTo>
                  <a:pt x="1441" y="153"/>
                </a:lnTo>
                <a:lnTo>
                  <a:pt x="1436" y="150"/>
                </a:lnTo>
                <a:lnTo>
                  <a:pt x="1434" y="153"/>
                </a:lnTo>
                <a:lnTo>
                  <a:pt x="1431" y="150"/>
                </a:lnTo>
                <a:lnTo>
                  <a:pt x="1429" y="150"/>
                </a:lnTo>
                <a:lnTo>
                  <a:pt x="1426" y="150"/>
                </a:lnTo>
                <a:lnTo>
                  <a:pt x="1424" y="148"/>
                </a:lnTo>
                <a:lnTo>
                  <a:pt x="1419" y="145"/>
                </a:lnTo>
                <a:lnTo>
                  <a:pt x="1414" y="140"/>
                </a:lnTo>
                <a:lnTo>
                  <a:pt x="1411" y="135"/>
                </a:lnTo>
                <a:lnTo>
                  <a:pt x="1411" y="130"/>
                </a:lnTo>
                <a:lnTo>
                  <a:pt x="1409" y="125"/>
                </a:lnTo>
                <a:lnTo>
                  <a:pt x="1406" y="125"/>
                </a:lnTo>
                <a:lnTo>
                  <a:pt x="1404" y="123"/>
                </a:lnTo>
                <a:lnTo>
                  <a:pt x="1404" y="118"/>
                </a:lnTo>
                <a:lnTo>
                  <a:pt x="1401" y="118"/>
                </a:lnTo>
                <a:lnTo>
                  <a:pt x="1401" y="110"/>
                </a:lnTo>
                <a:lnTo>
                  <a:pt x="1399" y="105"/>
                </a:lnTo>
                <a:lnTo>
                  <a:pt x="1389" y="100"/>
                </a:lnTo>
                <a:lnTo>
                  <a:pt x="1384" y="93"/>
                </a:lnTo>
                <a:lnTo>
                  <a:pt x="1384" y="90"/>
                </a:lnTo>
                <a:lnTo>
                  <a:pt x="1381" y="85"/>
                </a:lnTo>
                <a:lnTo>
                  <a:pt x="1379" y="88"/>
                </a:lnTo>
                <a:lnTo>
                  <a:pt x="1376" y="85"/>
                </a:lnTo>
                <a:lnTo>
                  <a:pt x="1379" y="83"/>
                </a:lnTo>
                <a:lnTo>
                  <a:pt x="1379" y="80"/>
                </a:lnTo>
                <a:lnTo>
                  <a:pt x="1374" y="78"/>
                </a:lnTo>
                <a:lnTo>
                  <a:pt x="1374" y="75"/>
                </a:lnTo>
                <a:lnTo>
                  <a:pt x="1369" y="73"/>
                </a:lnTo>
                <a:lnTo>
                  <a:pt x="1369" y="70"/>
                </a:lnTo>
                <a:lnTo>
                  <a:pt x="1366" y="65"/>
                </a:lnTo>
                <a:lnTo>
                  <a:pt x="1364" y="60"/>
                </a:lnTo>
                <a:lnTo>
                  <a:pt x="1356" y="58"/>
                </a:lnTo>
                <a:lnTo>
                  <a:pt x="1356" y="53"/>
                </a:lnTo>
                <a:lnTo>
                  <a:pt x="1359" y="50"/>
                </a:lnTo>
                <a:lnTo>
                  <a:pt x="1359" y="48"/>
                </a:lnTo>
                <a:lnTo>
                  <a:pt x="1351" y="48"/>
                </a:lnTo>
                <a:lnTo>
                  <a:pt x="1349" y="45"/>
                </a:lnTo>
                <a:lnTo>
                  <a:pt x="1349" y="43"/>
                </a:lnTo>
                <a:lnTo>
                  <a:pt x="1349" y="40"/>
                </a:lnTo>
                <a:lnTo>
                  <a:pt x="1349" y="35"/>
                </a:lnTo>
                <a:lnTo>
                  <a:pt x="1346" y="33"/>
                </a:lnTo>
                <a:lnTo>
                  <a:pt x="1344" y="30"/>
                </a:lnTo>
                <a:lnTo>
                  <a:pt x="1344" y="28"/>
                </a:lnTo>
                <a:lnTo>
                  <a:pt x="1341" y="28"/>
                </a:lnTo>
                <a:lnTo>
                  <a:pt x="1339" y="28"/>
                </a:lnTo>
                <a:lnTo>
                  <a:pt x="1334" y="25"/>
                </a:lnTo>
                <a:lnTo>
                  <a:pt x="1334" y="23"/>
                </a:lnTo>
                <a:lnTo>
                  <a:pt x="1334" y="20"/>
                </a:lnTo>
                <a:lnTo>
                  <a:pt x="1334" y="18"/>
                </a:lnTo>
                <a:lnTo>
                  <a:pt x="1331" y="18"/>
                </a:lnTo>
                <a:lnTo>
                  <a:pt x="1329" y="20"/>
                </a:lnTo>
                <a:lnTo>
                  <a:pt x="1326" y="18"/>
                </a:lnTo>
                <a:lnTo>
                  <a:pt x="1324" y="18"/>
                </a:lnTo>
                <a:lnTo>
                  <a:pt x="1324" y="15"/>
                </a:lnTo>
                <a:lnTo>
                  <a:pt x="1324" y="13"/>
                </a:lnTo>
                <a:lnTo>
                  <a:pt x="1321" y="10"/>
                </a:lnTo>
                <a:lnTo>
                  <a:pt x="1319" y="8"/>
                </a:lnTo>
                <a:lnTo>
                  <a:pt x="1317" y="10"/>
                </a:lnTo>
                <a:lnTo>
                  <a:pt x="1314" y="5"/>
                </a:lnTo>
                <a:lnTo>
                  <a:pt x="1312" y="8"/>
                </a:lnTo>
                <a:lnTo>
                  <a:pt x="1307" y="8"/>
                </a:lnTo>
                <a:lnTo>
                  <a:pt x="1304" y="5"/>
                </a:lnTo>
                <a:lnTo>
                  <a:pt x="1302" y="8"/>
                </a:lnTo>
                <a:lnTo>
                  <a:pt x="1304" y="10"/>
                </a:lnTo>
                <a:lnTo>
                  <a:pt x="1302" y="13"/>
                </a:lnTo>
                <a:lnTo>
                  <a:pt x="1297" y="10"/>
                </a:lnTo>
                <a:lnTo>
                  <a:pt x="1294" y="8"/>
                </a:lnTo>
                <a:lnTo>
                  <a:pt x="1292" y="10"/>
                </a:lnTo>
                <a:lnTo>
                  <a:pt x="1284" y="10"/>
                </a:lnTo>
                <a:lnTo>
                  <a:pt x="1284" y="8"/>
                </a:lnTo>
                <a:lnTo>
                  <a:pt x="1279" y="3"/>
                </a:lnTo>
                <a:lnTo>
                  <a:pt x="1272" y="3"/>
                </a:lnTo>
                <a:lnTo>
                  <a:pt x="1269" y="0"/>
                </a:lnTo>
                <a:lnTo>
                  <a:pt x="1264" y="0"/>
                </a:lnTo>
                <a:lnTo>
                  <a:pt x="1262" y="0"/>
                </a:lnTo>
                <a:lnTo>
                  <a:pt x="1259" y="0"/>
                </a:lnTo>
                <a:lnTo>
                  <a:pt x="1252" y="0"/>
                </a:lnTo>
                <a:lnTo>
                  <a:pt x="1252" y="5"/>
                </a:lnTo>
                <a:lnTo>
                  <a:pt x="1249" y="5"/>
                </a:lnTo>
                <a:lnTo>
                  <a:pt x="1247" y="8"/>
                </a:lnTo>
                <a:lnTo>
                  <a:pt x="1242" y="8"/>
                </a:lnTo>
                <a:lnTo>
                  <a:pt x="1237" y="8"/>
                </a:lnTo>
                <a:lnTo>
                  <a:pt x="1232" y="8"/>
                </a:lnTo>
                <a:lnTo>
                  <a:pt x="1229" y="10"/>
                </a:lnTo>
                <a:lnTo>
                  <a:pt x="1224" y="10"/>
                </a:lnTo>
                <a:lnTo>
                  <a:pt x="1222" y="15"/>
                </a:lnTo>
                <a:lnTo>
                  <a:pt x="1217" y="15"/>
                </a:lnTo>
                <a:lnTo>
                  <a:pt x="1214" y="15"/>
                </a:lnTo>
                <a:lnTo>
                  <a:pt x="1212" y="15"/>
                </a:lnTo>
                <a:lnTo>
                  <a:pt x="1209" y="18"/>
                </a:lnTo>
                <a:lnTo>
                  <a:pt x="1207" y="18"/>
                </a:lnTo>
                <a:lnTo>
                  <a:pt x="1199" y="18"/>
                </a:lnTo>
                <a:lnTo>
                  <a:pt x="1197" y="20"/>
                </a:lnTo>
                <a:lnTo>
                  <a:pt x="1197" y="25"/>
                </a:lnTo>
                <a:lnTo>
                  <a:pt x="1192" y="28"/>
                </a:lnTo>
                <a:lnTo>
                  <a:pt x="1192" y="33"/>
                </a:lnTo>
                <a:lnTo>
                  <a:pt x="1189" y="35"/>
                </a:lnTo>
                <a:lnTo>
                  <a:pt x="1189" y="40"/>
                </a:lnTo>
                <a:lnTo>
                  <a:pt x="1187" y="40"/>
                </a:lnTo>
                <a:lnTo>
                  <a:pt x="1187" y="48"/>
                </a:lnTo>
                <a:lnTo>
                  <a:pt x="1189" y="50"/>
                </a:lnTo>
                <a:lnTo>
                  <a:pt x="1192" y="50"/>
                </a:lnTo>
                <a:lnTo>
                  <a:pt x="1197" y="48"/>
                </a:lnTo>
                <a:lnTo>
                  <a:pt x="1202" y="45"/>
                </a:lnTo>
                <a:lnTo>
                  <a:pt x="1204" y="45"/>
                </a:lnTo>
                <a:lnTo>
                  <a:pt x="1209" y="53"/>
                </a:lnTo>
                <a:lnTo>
                  <a:pt x="1209" y="58"/>
                </a:lnTo>
                <a:lnTo>
                  <a:pt x="1214" y="60"/>
                </a:lnTo>
                <a:lnTo>
                  <a:pt x="1214" y="65"/>
                </a:lnTo>
                <a:lnTo>
                  <a:pt x="1214" y="68"/>
                </a:lnTo>
                <a:lnTo>
                  <a:pt x="1214" y="73"/>
                </a:lnTo>
                <a:lnTo>
                  <a:pt x="1212" y="75"/>
                </a:lnTo>
                <a:lnTo>
                  <a:pt x="1209" y="83"/>
                </a:lnTo>
                <a:lnTo>
                  <a:pt x="1207" y="88"/>
                </a:lnTo>
                <a:lnTo>
                  <a:pt x="1204" y="90"/>
                </a:lnTo>
                <a:lnTo>
                  <a:pt x="1202" y="95"/>
                </a:lnTo>
                <a:lnTo>
                  <a:pt x="1199" y="100"/>
                </a:lnTo>
                <a:lnTo>
                  <a:pt x="1204" y="105"/>
                </a:lnTo>
                <a:lnTo>
                  <a:pt x="1202" y="108"/>
                </a:lnTo>
                <a:lnTo>
                  <a:pt x="1202" y="113"/>
                </a:lnTo>
                <a:lnTo>
                  <a:pt x="1207" y="118"/>
                </a:lnTo>
                <a:lnTo>
                  <a:pt x="1207" y="123"/>
                </a:lnTo>
                <a:lnTo>
                  <a:pt x="1202" y="123"/>
                </a:lnTo>
                <a:lnTo>
                  <a:pt x="1202" y="125"/>
                </a:lnTo>
                <a:lnTo>
                  <a:pt x="1204" y="130"/>
                </a:lnTo>
                <a:lnTo>
                  <a:pt x="1204" y="138"/>
                </a:lnTo>
                <a:lnTo>
                  <a:pt x="1202" y="140"/>
                </a:lnTo>
                <a:lnTo>
                  <a:pt x="1202" y="148"/>
                </a:lnTo>
                <a:lnTo>
                  <a:pt x="1204" y="148"/>
                </a:lnTo>
                <a:lnTo>
                  <a:pt x="1207" y="150"/>
                </a:lnTo>
                <a:lnTo>
                  <a:pt x="1209" y="148"/>
                </a:lnTo>
                <a:lnTo>
                  <a:pt x="1212" y="150"/>
                </a:lnTo>
                <a:lnTo>
                  <a:pt x="1212" y="155"/>
                </a:lnTo>
                <a:lnTo>
                  <a:pt x="1212" y="160"/>
                </a:lnTo>
                <a:lnTo>
                  <a:pt x="1207" y="165"/>
                </a:lnTo>
                <a:lnTo>
                  <a:pt x="1197" y="165"/>
                </a:lnTo>
                <a:lnTo>
                  <a:pt x="1192" y="170"/>
                </a:lnTo>
                <a:lnTo>
                  <a:pt x="1179" y="182"/>
                </a:lnTo>
                <a:lnTo>
                  <a:pt x="1174" y="182"/>
                </a:lnTo>
                <a:lnTo>
                  <a:pt x="1172" y="180"/>
                </a:lnTo>
                <a:lnTo>
                  <a:pt x="1164" y="177"/>
                </a:lnTo>
                <a:lnTo>
                  <a:pt x="1159" y="180"/>
                </a:lnTo>
                <a:lnTo>
                  <a:pt x="1159" y="177"/>
                </a:lnTo>
                <a:lnTo>
                  <a:pt x="1154" y="177"/>
                </a:lnTo>
                <a:lnTo>
                  <a:pt x="1152" y="177"/>
                </a:lnTo>
                <a:lnTo>
                  <a:pt x="1152" y="177"/>
                </a:lnTo>
                <a:lnTo>
                  <a:pt x="1147" y="220"/>
                </a:lnTo>
                <a:lnTo>
                  <a:pt x="1147" y="227"/>
                </a:lnTo>
                <a:lnTo>
                  <a:pt x="1144" y="237"/>
                </a:lnTo>
                <a:lnTo>
                  <a:pt x="1147" y="242"/>
                </a:lnTo>
                <a:lnTo>
                  <a:pt x="1142" y="252"/>
                </a:lnTo>
                <a:lnTo>
                  <a:pt x="1147" y="262"/>
                </a:lnTo>
                <a:lnTo>
                  <a:pt x="1159" y="267"/>
                </a:lnTo>
                <a:lnTo>
                  <a:pt x="1167" y="262"/>
                </a:lnTo>
                <a:lnTo>
                  <a:pt x="1179" y="262"/>
                </a:lnTo>
                <a:lnTo>
                  <a:pt x="1189" y="262"/>
                </a:lnTo>
                <a:lnTo>
                  <a:pt x="1194" y="267"/>
                </a:lnTo>
                <a:lnTo>
                  <a:pt x="1202" y="257"/>
                </a:lnTo>
                <a:lnTo>
                  <a:pt x="1202" y="252"/>
                </a:lnTo>
                <a:lnTo>
                  <a:pt x="1202" y="247"/>
                </a:lnTo>
                <a:lnTo>
                  <a:pt x="1209" y="245"/>
                </a:lnTo>
                <a:lnTo>
                  <a:pt x="1212" y="242"/>
                </a:lnTo>
                <a:lnTo>
                  <a:pt x="1224" y="247"/>
                </a:lnTo>
                <a:lnTo>
                  <a:pt x="1229" y="255"/>
                </a:lnTo>
                <a:lnTo>
                  <a:pt x="1239" y="262"/>
                </a:lnTo>
                <a:lnTo>
                  <a:pt x="1247" y="272"/>
                </a:lnTo>
                <a:lnTo>
                  <a:pt x="1257" y="280"/>
                </a:lnTo>
                <a:lnTo>
                  <a:pt x="1257" y="285"/>
                </a:lnTo>
                <a:lnTo>
                  <a:pt x="1259" y="287"/>
                </a:lnTo>
                <a:lnTo>
                  <a:pt x="1259" y="292"/>
                </a:lnTo>
                <a:lnTo>
                  <a:pt x="1257" y="295"/>
                </a:lnTo>
                <a:lnTo>
                  <a:pt x="1257" y="300"/>
                </a:lnTo>
                <a:lnTo>
                  <a:pt x="1254" y="302"/>
                </a:lnTo>
                <a:lnTo>
                  <a:pt x="1252" y="302"/>
                </a:lnTo>
                <a:lnTo>
                  <a:pt x="1249" y="300"/>
                </a:lnTo>
                <a:lnTo>
                  <a:pt x="1242" y="300"/>
                </a:lnTo>
                <a:lnTo>
                  <a:pt x="1239" y="302"/>
                </a:lnTo>
                <a:lnTo>
                  <a:pt x="1232" y="300"/>
                </a:lnTo>
                <a:lnTo>
                  <a:pt x="1227" y="300"/>
                </a:lnTo>
                <a:lnTo>
                  <a:pt x="1222" y="307"/>
                </a:lnTo>
                <a:lnTo>
                  <a:pt x="1217" y="312"/>
                </a:lnTo>
                <a:lnTo>
                  <a:pt x="1212" y="315"/>
                </a:lnTo>
                <a:lnTo>
                  <a:pt x="1207" y="312"/>
                </a:lnTo>
                <a:lnTo>
                  <a:pt x="1204" y="312"/>
                </a:lnTo>
                <a:lnTo>
                  <a:pt x="1204" y="317"/>
                </a:lnTo>
                <a:lnTo>
                  <a:pt x="1202" y="320"/>
                </a:lnTo>
                <a:lnTo>
                  <a:pt x="1199" y="320"/>
                </a:lnTo>
                <a:lnTo>
                  <a:pt x="1197" y="320"/>
                </a:lnTo>
                <a:lnTo>
                  <a:pt x="1194" y="322"/>
                </a:lnTo>
                <a:lnTo>
                  <a:pt x="1189" y="330"/>
                </a:lnTo>
                <a:lnTo>
                  <a:pt x="1187" y="340"/>
                </a:lnTo>
                <a:lnTo>
                  <a:pt x="1189" y="345"/>
                </a:lnTo>
                <a:lnTo>
                  <a:pt x="1184" y="347"/>
                </a:lnTo>
                <a:lnTo>
                  <a:pt x="1179" y="350"/>
                </a:lnTo>
                <a:lnTo>
                  <a:pt x="1169" y="357"/>
                </a:lnTo>
                <a:lnTo>
                  <a:pt x="1162" y="357"/>
                </a:lnTo>
                <a:lnTo>
                  <a:pt x="1154" y="355"/>
                </a:lnTo>
                <a:lnTo>
                  <a:pt x="1152" y="357"/>
                </a:lnTo>
                <a:lnTo>
                  <a:pt x="1147" y="367"/>
                </a:lnTo>
                <a:lnTo>
                  <a:pt x="1142" y="372"/>
                </a:lnTo>
                <a:lnTo>
                  <a:pt x="1137" y="377"/>
                </a:lnTo>
                <a:lnTo>
                  <a:pt x="1132" y="380"/>
                </a:lnTo>
                <a:lnTo>
                  <a:pt x="1132" y="385"/>
                </a:lnTo>
                <a:lnTo>
                  <a:pt x="1129" y="385"/>
                </a:lnTo>
                <a:lnTo>
                  <a:pt x="1122" y="382"/>
                </a:lnTo>
                <a:lnTo>
                  <a:pt x="1117" y="382"/>
                </a:lnTo>
                <a:lnTo>
                  <a:pt x="1109" y="377"/>
                </a:lnTo>
                <a:lnTo>
                  <a:pt x="1102" y="375"/>
                </a:lnTo>
                <a:lnTo>
                  <a:pt x="1095" y="372"/>
                </a:lnTo>
                <a:lnTo>
                  <a:pt x="1085" y="375"/>
                </a:lnTo>
                <a:lnTo>
                  <a:pt x="1080" y="380"/>
                </a:lnTo>
                <a:lnTo>
                  <a:pt x="1075" y="385"/>
                </a:lnTo>
                <a:lnTo>
                  <a:pt x="1075" y="397"/>
                </a:lnTo>
                <a:lnTo>
                  <a:pt x="1075" y="402"/>
                </a:lnTo>
                <a:lnTo>
                  <a:pt x="1075" y="407"/>
                </a:lnTo>
                <a:lnTo>
                  <a:pt x="1087" y="415"/>
                </a:lnTo>
                <a:lnTo>
                  <a:pt x="1097" y="422"/>
                </a:lnTo>
                <a:lnTo>
                  <a:pt x="1097" y="425"/>
                </a:lnTo>
                <a:lnTo>
                  <a:pt x="1095" y="430"/>
                </a:lnTo>
                <a:lnTo>
                  <a:pt x="1092" y="435"/>
                </a:lnTo>
                <a:lnTo>
                  <a:pt x="1080" y="447"/>
                </a:lnTo>
                <a:lnTo>
                  <a:pt x="1072" y="460"/>
                </a:lnTo>
                <a:lnTo>
                  <a:pt x="1070" y="467"/>
                </a:lnTo>
                <a:lnTo>
                  <a:pt x="1065" y="467"/>
                </a:lnTo>
                <a:lnTo>
                  <a:pt x="1057" y="469"/>
                </a:lnTo>
                <a:lnTo>
                  <a:pt x="1050" y="472"/>
                </a:lnTo>
                <a:lnTo>
                  <a:pt x="1042" y="474"/>
                </a:lnTo>
                <a:lnTo>
                  <a:pt x="1035" y="482"/>
                </a:lnTo>
                <a:lnTo>
                  <a:pt x="1027" y="482"/>
                </a:lnTo>
                <a:lnTo>
                  <a:pt x="1017" y="482"/>
                </a:lnTo>
                <a:lnTo>
                  <a:pt x="1010" y="484"/>
                </a:lnTo>
                <a:lnTo>
                  <a:pt x="1002" y="487"/>
                </a:lnTo>
                <a:lnTo>
                  <a:pt x="982" y="494"/>
                </a:lnTo>
                <a:lnTo>
                  <a:pt x="967" y="499"/>
                </a:lnTo>
                <a:lnTo>
                  <a:pt x="960" y="507"/>
                </a:lnTo>
                <a:lnTo>
                  <a:pt x="947" y="517"/>
                </a:lnTo>
                <a:lnTo>
                  <a:pt x="942" y="522"/>
                </a:lnTo>
                <a:lnTo>
                  <a:pt x="937" y="522"/>
                </a:lnTo>
                <a:lnTo>
                  <a:pt x="930" y="519"/>
                </a:lnTo>
                <a:lnTo>
                  <a:pt x="930" y="517"/>
                </a:lnTo>
                <a:lnTo>
                  <a:pt x="927" y="512"/>
                </a:lnTo>
                <a:lnTo>
                  <a:pt x="917" y="514"/>
                </a:lnTo>
                <a:lnTo>
                  <a:pt x="907" y="517"/>
                </a:lnTo>
                <a:lnTo>
                  <a:pt x="897" y="512"/>
                </a:lnTo>
                <a:lnTo>
                  <a:pt x="890" y="512"/>
                </a:lnTo>
                <a:lnTo>
                  <a:pt x="875" y="504"/>
                </a:lnTo>
                <a:lnTo>
                  <a:pt x="858" y="497"/>
                </a:lnTo>
                <a:lnTo>
                  <a:pt x="848" y="487"/>
                </a:lnTo>
                <a:lnTo>
                  <a:pt x="840" y="487"/>
                </a:lnTo>
                <a:lnTo>
                  <a:pt x="823" y="487"/>
                </a:lnTo>
                <a:lnTo>
                  <a:pt x="805" y="487"/>
                </a:lnTo>
                <a:lnTo>
                  <a:pt x="803" y="484"/>
                </a:lnTo>
                <a:lnTo>
                  <a:pt x="800" y="487"/>
                </a:lnTo>
                <a:lnTo>
                  <a:pt x="798" y="489"/>
                </a:lnTo>
                <a:lnTo>
                  <a:pt x="788" y="494"/>
                </a:lnTo>
                <a:lnTo>
                  <a:pt x="775" y="494"/>
                </a:lnTo>
                <a:lnTo>
                  <a:pt x="753" y="492"/>
                </a:lnTo>
                <a:lnTo>
                  <a:pt x="738" y="494"/>
                </a:lnTo>
                <a:lnTo>
                  <a:pt x="725" y="492"/>
                </a:lnTo>
                <a:lnTo>
                  <a:pt x="715" y="494"/>
                </a:lnTo>
                <a:lnTo>
                  <a:pt x="710" y="494"/>
                </a:lnTo>
                <a:lnTo>
                  <a:pt x="705" y="492"/>
                </a:lnTo>
                <a:lnTo>
                  <a:pt x="700" y="482"/>
                </a:lnTo>
                <a:lnTo>
                  <a:pt x="698" y="477"/>
                </a:lnTo>
                <a:lnTo>
                  <a:pt x="690" y="467"/>
                </a:lnTo>
                <a:lnTo>
                  <a:pt x="688" y="462"/>
                </a:lnTo>
                <a:lnTo>
                  <a:pt x="683" y="455"/>
                </a:lnTo>
                <a:lnTo>
                  <a:pt x="683" y="452"/>
                </a:lnTo>
                <a:lnTo>
                  <a:pt x="681" y="447"/>
                </a:lnTo>
                <a:lnTo>
                  <a:pt x="676" y="445"/>
                </a:lnTo>
                <a:lnTo>
                  <a:pt x="673" y="445"/>
                </a:lnTo>
                <a:lnTo>
                  <a:pt x="673" y="442"/>
                </a:lnTo>
                <a:lnTo>
                  <a:pt x="671" y="437"/>
                </a:lnTo>
                <a:lnTo>
                  <a:pt x="671" y="437"/>
                </a:lnTo>
                <a:lnTo>
                  <a:pt x="668" y="437"/>
                </a:lnTo>
                <a:lnTo>
                  <a:pt x="661" y="437"/>
                </a:lnTo>
                <a:lnTo>
                  <a:pt x="653" y="435"/>
                </a:lnTo>
                <a:lnTo>
                  <a:pt x="643" y="427"/>
                </a:lnTo>
                <a:lnTo>
                  <a:pt x="641" y="425"/>
                </a:lnTo>
                <a:lnTo>
                  <a:pt x="638" y="427"/>
                </a:lnTo>
                <a:lnTo>
                  <a:pt x="633" y="425"/>
                </a:lnTo>
                <a:lnTo>
                  <a:pt x="631" y="422"/>
                </a:lnTo>
                <a:lnTo>
                  <a:pt x="623" y="417"/>
                </a:lnTo>
                <a:lnTo>
                  <a:pt x="603" y="412"/>
                </a:lnTo>
                <a:lnTo>
                  <a:pt x="603" y="412"/>
                </a:lnTo>
                <a:lnTo>
                  <a:pt x="601" y="415"/>
                </a:lnTo>
                <a:lnTo>
                  <a:pt x="593" y="415"/>
                </a:lnTo>
                <a:lnTo>
                  <a:pt x="581" y="417"/>
                </a:lnTo>
                <a:lnTo>
                  <a:pt x="556" y="410"/>
                </a:lnTo>
                <a:lnTo>
                  <a:pt x="551" y="407"/>
                </a:lnTo>
                <a:lnTo>
                  <a:pt x="543" y="397"/>
                </a:lnTo>
                <a:lnTo>
                  <a:pt x="543" y="395"/>
                </a:lnTo>
                <a:lnTo>
                  <a:pt x="543" y="390"/>
                </a:lnTo>
                <a:lnTo>
                  <a:pt x="543" y="387"/>
                </a:lnTo>
                <a:lnTo>
                  <a:pt x="548" y="385"/>
                </a:lnTo>
                <a:lnTo>
                  <a:pt x="551" y="380"/>
                </a:lnTo>
                <a:lnTo>
                  <a:pt x="546" y="375"/>
                </a:lnTo>
                <a:lnTo>
                  <a:pt x="546" y="370"/>
                </a:lnTo>
                <a:lnTo>
                  <a:pt x="546" y="367"/>
                </a:lnTo>
                <a:lnTo>
                  <a:pt x="546" y="360"/>
                </a:lnTo>
                <a:lnTo>
                  <a:pt x="543" y="357"/>
                </a:lnTo>
                <a:lnTo>
                  <a:pt x="541" y="352"/>
                </a:lnTo>
                <a:lnTo>
                  <a:pt x="536" y="350"/>
                </a:lnTo>
                <a:lnTo>
                  <a:pt x="533" y="345"/>
                </a:lnTo>
                <a:lnTo>
                  <a:pt x="531" y="342"/>
                </a:lnTo>
                <a:lnTo>
                  <a:pt x="528" y="337"/>
                </a:lnTo>
                <a:lnTo>
                  <a:pt x="526" y="332"/>
                </a:lnTo>
                <a:lnTo>
                  <a:pt x="526" y="327"/>
                </a:lnTo>
                <a:lnTo>
                  <a:pt x="523" y="325"/>
                </a:lnTo>
                <a:lnTo>
                  <a:pt x="518" y="320"/>
                </a:lnTo>
                <a:lnTo>
                  <a:pt x="516" y="320"/>
                </a:lnTo>
                <a:lnTo>
                  <a:pt x="513" y="317"/>
                </a:lnTo>
                <a:lnTo>
                  <a:pt x="508" y="315"/>
                </a:lnTo>
                <a:lnTo>
                  <a:pt x="503" y="315"/>
                </a:lnTo>
                <a:lnTo>
                  <a:pt x="501" y="317"/>
                </a:lnTo>
                <a:lnTo>
                  <a:pt x="498" y="320"/>
                </a:lnTo>
                <a:lnTo>
                  <a:pt x="496" y="317"/>
                </a:lnTo>
                <a:lnTo>
                  <a:pt x="491" y="312"/>
                </a:lnTo>
                <a:lnTo>
                  <a:pt x="491" y="310"/>
                </a:lnTo>
                <a:lnTo>
                  <a:pt x="486" y="310"/>
                </a:lnTo>
                <a:lnTo>
                  <a:pt x="481" y="312"/>
                </a:lnTo>
                <a:lnTo>
                  <a:pt x="478" y="315"/>
                </a:lnTo>
                <a:lnTo>
                  <a:pt x="478" y="320"/>
                </a:lnTo>
                <a:lnTo>
                  <a:pt x="476" y="320"/>
                </a:lnTo>
                <a:lnTo>
                  <a:pt x="469" y="315"/>
                </a:lnTo>
                <a:lnTo>
                  <a:pt x="469" y="312"/>
                </a:lnTo>
                <a:lnTo>
                  <a:pt x="469" y="310"/>
                </a:lnTo>
                <a:lnTo>
                  <a:pt x="464" y="305"/>
                </a:lnTo>
                <a:lnTo>
                  <a:pt x="459" y="302"/>
                </a:lnTo>
                <a:lnTo>
                  <a:pt x="456" y="297"/>
                </a:lnTo>
                <a:lnTo>
                  <a:pt x="451" y="295"/>
                </a:lnTo>
                <a:lnTo>
                  <a:pt x="449" y="292"/>
                </a:lnTo>
                <a:lnTo>
                  <a:pt x="449" y="290"/>
                </a:lnTo>
                <a:lnTo>
                  <a:pt x="449" y="287"/>
                </a:lnTo>
                <a:lnTo>
                  <a:pt x="446" y="282"/>
                </a:lnTo>
                <a:lnTo>
                  <a:pt x="446" y="285"/>
                </a:lnTo>
                <a:lnTo>
                  <a:pt x="446" y="285"/>
                </a:lnTo>
                <a:lnTo>
                  <a:pt x="444" y="285"/>
                </a:lnTo>
                <a:lnTo>
                  <a:pt x="441" y="282"/>
                </a:lnTo>
                <a:lnTo>
                  <a:pt x="441" y="280"/>
                </a:lnTo>
                <a:lnTo>
                  <a:pt x="441" y="275"/>
                </a:lnTo>
                <a:lnTo>
                  <a:pt x="439" y="272"/>
                </a:lnTo>
                <a:lnTo>
                  <a:pt x="439" y="272"/>
                </a:lnTo>
                <a:lnTo>
                  <a:pt x="431" y="270"/>
                </a:lnTo>
                <a:lnTo>
                  <a:pt x="429" y="270"/>
                </a:lnTo>
                <a:lnTo>
                  <a:pt x="429" y="272"/>
                </a:lnTo>
                <a:lnTo>
                  <a:pt x="424" y="277"/>
                </a:lnTo>
                <a:lnTo>
                  <a:pt x="421" y="280"/>
                </a:lnTo>
                <a:lnTo>
                  <a:pt x="414" y="287"/>
                </a:lnTo>
                <a:lnTo>
                  <a:pt x="414" y="290"/>
                </a:lnTo>
                <a:lnTo>
                  <a:pt x="414" y="292"/>
                </a:lnTo>
                <a:lnTo>
                  <a:pt x="411" y="300"/>
                </a:lnTo>
                <a:lnTo>
                  <a:pt x="404" y="302"/>
                </a:lnTo>
                <a:lnTo>
                  <a:pt x="399" y="305"/>
                </a:lnTo>
                <a:lnTo>
                  <a:pt x="399" y="312"/>
                </a:lnTo>
                <a:lnTo>
                  <a:pt x="399" y="322"/>
                </a:lnTo>
                <a:lnTo>
                  <a:pt x="404" y="332"/>
                </a:lnTo>
                <a:lnTo>
                  <a:pt x="409" y="340"/>
                </a:lnTo>
                <a:lnTo>
                  <a:pt x="409" y="345"/>
                </a:lnTo>
                <a:lnTo>
                  <a:pt x="401" y="352"/>
                </a:lnTo>
                <a:lnTo>
                  <a:pt x="396" y="352"/>
                </a:lnTo>
                <a:lnTo>
                  <a:pt x="391" y="360"/>
                </a:lnTo>
                <a:lnTo>
                  <a:pt x="386" y="360"/>
                </a:lnTo>
                <a:lnTo>
                  <a:pt x="384" y="360"/>
                </a:lnTo>
                <a:lnTo>
                  <a:pt x="384" y="357"/>
                </a:lnTo>
                <a:lnTo>
                  <a:pt x="379" y="357"/>
                </a:lnTo>
                <a:lnTo>
                  <a:pt x="369" y="357"/>
                </a:lnTo>
                <a:lnTo>
                  <a:pt x="361" y="357"/>
                </a:lnTo>
                <a:lnTo>
                  <a:pt x="351" y="355"/>
                </a:lnTo>
                <a:lnTo>
                  <a:pt x="344" y="352"/>
                </a:lnTo>
                <a:lnTo>
                  <a:pt x="341" y="355"/>
                </a:lnTo>
                <a:lnTo>
                  <a:pt x="339" y="365"/>
                </a:lnTo>
                <a:lnTo>
                  <a:pt x="336" y="372"/>
                </a:lnTo>
                <a:lnTo>
                  <a:pt x="336" y="380"/>
                </a:lnTo>
                <a:lnTo>
                  <a:pt x="334" y="395"/>
                </a:lnTo>
                <a:lnTo>
                  <a:pt x="334" y="407"/>
                </a:lnTo>
                <a:lnTo>
                  <a:pt x="331" y="410"/>
                </a:lnTo>
                <a:lnTo>
                  <a:pt x="336" y="412"/>
                </a:lnTo>
                <a:lnTo>
                  <a:pt x="341" y="415"/>
                </a:lnTo>
                <a:lnTo>
                  <a:pt x="339" y="422"/>
                </a:lnTo>
                <a:lnTo>
                  <a:pt x="339" y="425"/>
                </a:lnTo>
                <a:lnTo>
                  <a:pt x="336" y="425"/>
                </a:lnTo>
                <a:lnTo>
                  <a:pt x="331" y="427"/>
                </a:lnTo>
                <a:lnTo>
                  <a:pt x="329" y="427"/>
                </a:lnTo>
                <a:lnTo>
                  <a:pt x="324" y="425"/>
                </a:lnTo>
                <a:lnTo>
                  <a:pt x="321" y="427"/>
                </a:lnTo>
                <a:lnTo>
                  <a:pt x="316" y="427"/>
                </a:lnTo>
                <a:lnTo>
                  <a:pt x="304" y="430"/>
                </a:lnTo>
                <a:lnTo>
                  <a:pt x="296" y="432"/>
                </a:lnTo>
                <a:lnTo>
                  <a:pt x="291" y="432"/>
                </a:lnTo>
                <a:lnTo>
                  <a:pt x="289" y="432"/>
                </a:lnTo>
                <a:lnTo>
                  <a:pt x="284" y="432"/>
                </a:lnTo>
                <a:lnTo>
                  <a:pt x="279" y="437"/>
                </a:lnTo>
                <a:lnTo>
                  <a:pt x="279" y="442"/>
                </a:lnTo>
                <a:lnTo>
                  <a:pt x="284" y="445"/>
                </a:lnTo>
                <a:lnTo>
                  <a:pt x="291" y="445"/>
                </a:lnTo>
                <a:lnTo>
                  <a:pt x="296" y="445"/>
                </a:lnTo>
                <a:lnTo>
                  <a:pt x="296" y="447"/>
                </a:lnTo>
                <a:lnTo>
                  <a:pt x="294" y="452"/>
                </a:lnTo>
                <a:lnTo>
                  <a:pt x="296" y="460"/>
                </a:lnTo>
                <a:lnTo>
                  <a:pt x="296" y="462"/>
                </a:lnTo>
                <a:lnTo>
                  <a:pt x="299" y="467"/>
                </a:lnTo>
                <a:lnTo>
                  <a:pt x="299" y="472"/>
                </a:lnTo>
                <a:lnTo>
                  <a:pt x="304" y="479"/>
                </a:lnTo>
                <a:lnTo>
                  <a:pt x="306" y="484"/>
                </a:lnTo>
                <a:lnTo>
                  <a:pt x="311" y="489"/>
                </a:lnTo>
                <a:lnTo>
                  <a:pt x="314" y="499"/>
                </a:lnTo>
                <a:lnTo>
                  <a:pt x="309" y="502"/>
                </a:lnTo>
                <a:lnTo>
                  <a:pt x="309" y="507"/>
                </a:lnTo>
                <a:lnTo>
                  <a:pt x="314" y="512"/>
                </a:lnTo>
                <a:lnTo>
                  <a:pt x="311" y="514"/>
                </a:lnTo>
                <a:lnTo>
                  <a:pt x="309" y="517"/>
                </a:lnTo>
                <a:lnTo>
                  <a:pt x="304" y="519"/>
                </a:lnTo>
                <a:lnTo>
                  <a:pt x="304" y="527"/>
                </a:lnTo>
                <a:lnTo>
                  <a:pt x="299" y="529"/>
                </a:lnTo>
                <a:lnTo>
                  <a:pt x="289" y="527"/>
                </a:lnTo>
                <a:lnTo>
                  <a:pt x="276" y="514"/>
                </a:lnTo>
                <a:lnTo>
                  <a:pt x="271" y="514"/>
                </a:lnTo>
                <a:lnTo>
                  <a:pt x="262" y="512"/>
                </a:lnTo>
                <a:lnTo>
                  <a:pt x="244" y="509"/>
                </a:lnTo>
                <a:lnTo>
                  <a:pt x="237" y="512"/>
                </a:lnTo>
                <a:lnTo>
                  <a:pt x="224" y="509"/>
                </a:lnTo>
                <a:lnTo>
                  <a:pt x="209" y="512"/>
                </a:lnTo>
                <a:lnTo>
                  <a:pt x="204" y="514"/>
                </a:lnTo>
                <a:lnTo>
                  <a:pt x="197" y="512"/>
                </a:lnTo>
                <a:lnTo>
                  <a:pt x="192" y="514"/>
                </a:lnTo>
                <a:lnTo>
                  <a:pt x="187" y="517"/>
                </a:lnTo>
                <a:lnTo>
                  <a:pt x="174" y="517"/>
                </a:lnTo>
                <a:lnTo>
                  <a:pt x="162" y="512"/>
                </a:lnTo>
                <a:lnTo>
                  <a:pt x="157" y="509"/>
                </a:lnTo>
                <a:lnTo>
                  <a:pt x="149" y="509"/>
                </a:lnTo>
                <a:lnTo>
                  <a:pt x="147" y="512"/>
                </a:lnTo>
                <a:lnTo>
                  <a:pt x="139" y="512"/>
                </a:lnTo>
                <a:lnTo>
                  <a:pt x="134" y="509"/>
                </a:lnTo>
                <a:lnTo>
                  <a:pt x="132" y="512"/>
                </a:lnTo>
                <a:lnTo>
                  <a:pt x="132" y="517"/>
                </a:lnTo>
                <a:lnTo>
                  <a:pt x="134" y="524"/>
                </a:lnTo>
                <a:lnTo>
                  <a:pt x="134" y="529"/>
                </a:lnTo>
                <a:lnTo>
                  <a:pt x="124" y="532"/>
                </a:lnTo>
                <a:lnTo>
                  <a:pt x="109" y="532"/>
                </a:lnTo>
                <a:lnTo>
                  <a:pt x="89" y="529"/>
                </a:lnTo>
                <a:lnTo>
                  <a:pt x="84" y="527"/>
                </a:lnTo>
                <a:lnTo>
                  <a:pt x="77" y="527"/>
                </a:lnTo>
                <a:lnTo>
                  <a:pt x="72" y="532"/>
                </a:lnTo>
                <a:lnTo>
                  <a:pt x="72" y="534"/>
                </a:lnTo>
                <a:lnTo>
                  <a:pt x="67" y="539"/>
                </a:lnTo>
                <a:lnTo>
                  <a:pt x="67" y="542"/>
                </a:lnTo>
                <a:lnTo>
                  <a:pt x="64" y="539"/>
                </a:lnTo>
                <a:lnTo>
                  <a:pt x="69" y="542"/>
                </a:lnTo>
                <a:lnTo>
                  <a:pt x="69" y="547"/>
                </a:lnTo>
                <a:lnTo>
                  <a:pt x="62" y="559"/>
                </a:lnTo>
                <a:lnTo>
                  <a:pt x="57" y="567"/>
                </a:lnTo>
                <a:lnTo>
                  <a:pt x="62" y="569"/>
                </a:lnTo>
                <a:lnTo>
                  <a:pt x="74" y="572"/>
                </a:lnTo>
                <a:lnTo>
                  <a:pt x="79" y="577"/>
                </a:lnTo>
                <a:lnTo>
                  <a:pt x="84" y="579"/>
                </a:lnTo>
                <a:lnTo>
                  <a:pt x="87" y="574"/>
                </a:lnTo>
                <a:lnTo>
                  <a:pt x="89" y="567"/>
                </a:lnTo>
                <a:lnTo>
                  <a:pt x="92" y="567"/>
                </a:lnTo>
                <a:lnTo>
                  <a:pt x="104" y="577"/>
                </a:lnTo>
                <a:lnTo>
                  <a:pt x="107" y="584"/>
                </a:lnTo>
                <a:lnTo>
                  <a:pt x="99" y="592"/>
                </a:lnTo>
                <a:lnTo>
                  <a:pt x="89" y="592"/>
                </a:lnTo>
                <a:lnTo>
                  <a:pt x="77" y="594"/>
                </a:lnTo>
                <a:lnTo>
                  <a:pt x="74" y="589"/>
                </a:lnTo>
                <a:lnTo>
                  <a:pt x="69" y="584"/>
                </a:lnTo>
                <a:lnTo>
                  <a:pt x="59" y="592"/>
                </a:lnTo>
                <a:lnTo>
                  <a:pt x="54" y="592"/>
                </a:lnTo>
                <a:lnTo>
                  <a:pt x="47" y="597"/>
                </a:lnTo>
                <a:lnTo>
                  <a:pt x="42" y="599"/>
                </a:lnTo>
                <a:lnTo>
                  <a:pt x="42" y="607"/>
                </a:lnTo>
                <a:lnTo>
                  <a:pt x="50" y="609"/>
                </a:lnTo>
                <a:lnTo>
                  <a:pt x="50" y="614"/>
                </a:lnTo>
                <a:lnTo>
                  <a:pt x="40" y="619"/>
                </a:lnTo>
                <a:lnTo>
                  <a:pt x="30" y="622"/>
                </a:lnTo>
                <a:lnTo>
                  <a:pt x="32" y="624"/>
                </a:lnTo>
                <a:lnTo>
                  <a:pt x="32" y="627"/>
                </a:lnTo>
                <a:lnTo>
                  <a:pt x="22" y="632"/>
                </a:lnTo>
                <a:lnTo>
                  <a:pt x="22" y="637"/>
                </a:lnTo>
                <a:lnTo>
                  <a:pt x="17" y="639"/>
                </a:lnTo>
                <a:lnTo>
                  <a:pt x="5" y="637"/>
                </a:lnTo>
                <a:lnTo>
                  <a:pt x="0" y="642"/>
                </a:lnTo>
                <a:lnTo>
                  <a:pt x="0" y="649"/>
                </a:lnTo>
                <a:lnTo>
                  <a:pt x="7" y="659"/>
                </a:lnTo>
                <a:lnTo>
                  <a:pt x="12" y="657"/>
                </a:lnTo>
                <a:lnTo>
                  <a:pt x="20" y="657"/>
                </a:lnTo>
                <a:lnTo>
                  <a:pt x="20" y="662"/>
                </a:lnTo>
                <a:lnTo>
                  <a:pt x="17" y="669"/>
                </a:lnTo>
                <a:lnTo>
                  <a:pt x="20" y="677"/>
                </a:lnTo>
                <a:lnTo>
                  <a:pt x="25" y="679"/>
                </a:lnTo>
                <a:lnTo>
                  <a:pt x="27" y="684"/>
                </a:lnTo>
                <a:lnTo>
                  <a:pt x="25" y="689"/>
                </a:lnTo>
                <a:lnTo>
                  <a:pt x="20" y="702"/>
                </a:lnTo>
                <a:lnTo>
                  <a:pt x="17" y="719"/>
                </a:lnTo>
                <a:lnTo>
                  <a:pt x="20" y="722"/>
                </a:lnTo>
                <a:lnTo>
                  <a:pt x="25" y="724"/>
                </a:lnTo>
                <a:lnTo>
                  <a:pt x="32" y="722"/>
                </a:lnTo>
                <a:lnTo>
                  <a:pt x="40" y="719"/>
                </a:lnTo>
                <a:lnTo>
                  <a:pt x="42" y="714"/>
                </a:lnTo>
                <a:lnTo>
                  <a:pt x="45" y="714"/>
                </a:lnTo>
                <a:lnTo>
                  <a:pt x="47" y="712"/>
                </a:lnTo>
                <a:lnTo>
                  <a:pt x="50" y="714"/>
                </a:lnTo>
                <a:lnTo>
                  <a:pt x="52" y="717"/>
                </a:lnTo>
                <a:lnTo>
                  <a:pt x="62" y="719"/>
                </a:lnTo>
                <a:lnTo>
                  <a:pt x="62" y="714"/>
                </a:lnTo>
                <a:lnTo>
                  <a:pt x="59" y="712"/>
                </a:lnTo>
                <a:lnTo>
                  <a:pt x="59" y="707"/>
                </a:lnTo>
                <a:lnTo>
                  <a:pt x="67" y="707"/>
                </a:lnTo>
                <a:lnTo>
                  <a:pt x="67" y="704"/>
                </a:lnTo>
                <a:lnTo>
                  <a:pt x="69" y="704"/>
                </a:lnTo>
                <a:lnTo>
                  <a:pt x="72" y="707"/>
                </a:lnTo>
                <a:lnTo>
                  <a:pt x="77" y="707"/>
                </a:lnTo>
                <a:lnTo>
                  <a:pt x="79" y="699"/>
                </a:lnTo>
                <a:lnTo>
                  <a:pt x="79" y="692"/>
                </a:lnTo>
                <a:lnTo>
                  <a:pt x="82" y="689"/>
                </a:lnTo>
                <a:lnTo>
                  <a:pt x="84" y="687"/>
                </a:lnTo>
                <a:lnTo>
                  <a:pt x="87" y="679"/>
                </a:lnTo>
                <a:lnTo>
                  <a:pt x="89" y="674"/>
                </a:lnTo>
                <a:lnTo>
                  <a:pt x="94" y="674"/>
                </a:lnTo>
                <a:lnTo>
                  <a:pt x="99" y="677"/>
                </a:lnTo>
                <a:lnTo>
                  <a:pt x="104" y="679"/>
                </a:lnTo>
                <a:lnTo>
                  <a:pt x="104" y="684"/>
                </a:lnTo>
                <a:lnTo>
                  <a:pt x="102" y="689"/>
                </a:lnTo>
                <a:lnTo>
                  <a:pt x="104" y="694"/>
                </a:lnTo>
                <a:lnTo>
                  <a:pt x="109" y="694"/>
                </a:lnTo>
                <a:lnTo>
                  <a:pt x="112" y="699"/>
                </a:lnTo>
                <a:lnTo>
                  <a:pt x="109" y="707"/>
                </a:lnTo>
                <a:lnTo>
                  <a:pt x="112" y="712"/>
                </a:lnTo>
                <a:lnTo>
                  <a:pt x="112" y="722"/>
                </a:lnTo>
                <a:lnTo>
                  <a:pt x="117" y="727"/>
                </a:lnTo>
                <a:lnTo>
                  <a:pt x="117" y="732"/>
                </a:lnTo>
                <a:lnTo>
                  <a:pt x="119" y="732"/>
                </a:lnTo>
                <a:lnTo>
                  <a:pt x="127" y="732"/>
                </a:lnTo>
                <a:lnTo>
                  <a:pt x="132" y="729"/>
                </a:lnTo>
                <a:lnTo>
                  <a:pt x="132" y="727"/>
                </a:lnTo>
                <a:lnTo>
                  <a:pt x="142" y="722"/>
                </a:lnTo>
                <a:lnTo>
                  <a:pt x="147" y="719"/>
                </a:lnTo>
                <a:lnTo>
                  <a:pt x="147" y="714"/>
                </a:lnTo>
                <a:lnTo>
                  <a:pt x="152" y="712"/>
                </a:lnTo>
                <a:lnTo>
                  <a:pt x="162" y="702"/>
                </a:lnTo>
                <a:lnTo>
                  <a:pt x="172" y="702"/>
                </a:lnTo>
                <a:lnTo>
                  <a:pt x="172" y="707"/>
                </a:lnTo>
                <a:lnTo>
                  <a:pt x="182" y="707"/>
                </a:lnTo>
                <a:lnTo>
                  <a:pt x="184" y="702"/>
                </a:lnTo>
                <a:lnTo>
                  <a:pt x="197" y="702"/>
                </a:lnTo>
                <a:lnTo>
                  <a:pt x="199" y="707"/>
                </a:lnTo>
                <a:lnTo>
                  <a:pt x="189" y="712"/>
                </a:lnTo>
                <a:lnTo>
                  <a:pt x="194" y="714"/>
                </a:lnTo>
                <a:lnTo>
                  <a:pt x="194" y="714"/>
                </a:lnTo>
                <a:lnTo>
                  <a:pt x="197" y="712"/>
                </a:lnTo>
                <a:lnTo>
                  <a:pt x="199" y="712"/>
                </a:lnTo>
                <a:lnTo>
                  <a:pt x="204" y="717"/>
                </a:lnTo>
                <a:lnTo>
                  <a:pt x="207" y="714"/>
                </a:lnTo>
                <a:lnTo>
                  <a:pt x="212" y="714"/>
                </a:lnTo>
                <a:lnTo>
                  <a:pt x="214" y="712"/>
                </a:lnTo>
                <a:lnTo>
                  <a:pt x="217" y="709"/>
                </a:lnTo>
                <a:lnTo>
                  <a:pt x="222" y="709"/>
                </a:lnTo>
                <a:lnTo>
                  <a:pt x="224" y="714"/>
                </a:lnTo>
                <a:lnTo>
                  <a:pt x="227" y="722"/>
                </a:lnTo>
                <a:lnTo>
                  <a:pt x="239" y="739"/>
                </a:lnTo>
                <a:lnTo>
                  <a:pt x="247" y="744"/>
                </a:lnTo>
                <a:lnTo>
                  <a:pt x="247" y="752"/>
                </a:lnTo>
                <a:lnTo>
                  <a:pt x="252" y="754"/>
                </a:lnTo>
                <a:lnTo>
                  <a:pt x="254" y="759"/>
                </a:lnTo>
                <a:lnTo>
                  <a:pt x="264" y="759"/>
                </a:lnTo>
                <a:lnTo>
                  <a:pt x="276" y="759"/>
                </a:lnTo>
                <a:lnTo>
                  <a:pt x="281" y="761"/>
                </a:lnTo>
                <a:lnTo>
                  <a:pt x="281" y="766"/>
                </a:lnTo>
                <a:lnTo>
                  <a:pt x="291" y="769"/>
                </a:lnTo>
                <a:lnTo>
                  <a:pt x="301" y="774"/>
                </a:lnTo>
                <a:lnTo>
                  <a:pt x="306" y="786"/>
                </a:lnTo>
                <a:lnTo>
                  <a:pt x="311" y="796"/>
                </a:lnTo>
                <a:lnTo>
                  <a:pt x="321" y="799"/>
                </a:lnTo>
                <a:lnTo>
                  <a:pt x="324" y="806"/>
                </a:lnTo>
                <a:lnTo>
                  <a:pt x="324" y="819"/>
                </a:lnTo>
                <a:lnTo>
                  <a:pt x="329" y="831"/>
                </a:lnTo>
                <a:lnTo>
                  <a:pt x="336" y="834"/>
                </a:lnTo>
                <a:lnTo>
                  <a:pt x="339" y="844"/>
                </a:lnTo>
                <a:lnTo>
                  <a:pt x="341" y="854"/>
                </a:lnTo>
                <a:lnTo>
                  <a:pt x="339" y="859"/>
                </a:lnTo>
                <a:lnTo>
                  <a:pt x="336" y="856"/>
                </a:lnTo>
                <a:lnTo>
                  <a:pt x="331" y="854"/>
                </a:lnTo>
                <a:lnTo>
                  <a:pt x="324" y="864"/>
                </a:lnTo>
                <a:lnTo>
                  <a:pt x="326" y="866"/>
                </a:lnTo>
                <a:lnTo>
                  <a:pt x="326" y="871"/>
                </a:lnTo>
                <a:lnTo>
                  <a:pt x="334" y="874"/>
                </a:lnTo>
                <a:lnTo>
                  <a:pt x="334" y="884"/>
                </a:lnTo>
                <a:lnTo>
                  <a:pt x="336" y="889"/>
                </a:lnTo>
                <a:lnTo>
                  <a:pt x="334" y="894"/>
                </a:lnTo>
                <a:lnTo>
                  <a:pt x="336" y="894"/>
                </a:lnTo>
                <a:lnTo>
                  <a:pt x="339" y="899"/>
                </a:lnTo>
                <a:lnTo>
                  <a:pt x="339" y="904"/>
                </a:lnTo>
                <a:lnTo>
                  <a:pt x="341" y="904"/>
                </a:lnTo>
                <a:lnTo>
                  <a:pt x="344" y="909"/>
                </a:lnTo>
                <a:lnTo>
                  <a:pt x="351" y="914"/>
                </a:lnTo>
                <a:lnTo>
                  <a:pt x="354" y="909"/>
                </a:lnTo>
                <a:lnTo>
                  <a:pt x="359" y="909"/>
                </a:lnTo>
                <a:lnTo>
                  <a:pt x="361" y="911"/>
                </a:lnTo>
                <a:lnTo>
                  <a:pt x="369" y="911"/>
                </a:lnTo>
                <a:lnTo>
                  <a:pt x="374" y="916"/>
                </a:lnTo>
                <a:lnTo>
                  <a:pt x="376" y="919"/>
                </a:lnTo>
                <a:lnTo>
                  <a:pt x="381" y="924"/>
                </a:lnTo>
                <a:lnTo>
                  <a:pt x="384" y="926"/>
                </a:lnTo>
                <a:lnTo>
                  <a:pt x="386" y="931"/>
                </a:lnTo>
                <a:lnTo>
                  <a:pt x="386" y="929"/>
                </a:lnTo>
                <a:lnTo>
                  <a:pt x="389" y="929"/>
                </a:lnTo>
                <a:lnTo>
                  <a:pt x="396" y="931"/>
                </a:lnTo>
                <a:lnTo>
                  <a:pt x="399" y="934"/>
                </a:lnTo>
                <a:lnTo>
                  <a:pt x="404" y="934"/>
                </a:lnTo>
                <a:lnTo>
                  <a:pt x="406" y="936"/>
                </a:lnTo>
                <a:lnTo>
                  <a:pt x="409" y="931"/>
                </a:lnTo>
                <a:lnTo>
                  <a:pt x="416" y="931"/>
                </a:lnTo>
                <a:lnTo>
                  <a:pt x="426" y="934"/>
                </a:lnTo>
                <a:lnTo>
                  <a:pt x="429" y="936"/>
                </a:lnTo>
                <a:lnTo>
                  <a:pt x="434" y="936"/>
                </a:lnTo>
                <a:lnTo>
                  <a:pt x="439" y="941"/>
                </a:lnTo>
                <a:lnTo>
                  <a:pt x="446" y="949"/>
                </a:lnTo>
                <a:lnTo>
                  <a:pt x="454" y="949"/>
                </a:lnTo>
                <a:lnTo>
                  <a:pt x="459" y="951"/>
                </a:lnTo>
                <a:lnTo>
                  <a:pt x="461" y="954"/>
                </a:lnTo>
                <a:lnTo>
                  <a:pt x="466" y="961"/>
                </a:lnTo>
                <a:lnTo>
                  <a:pt x="469" y="966"/>
                </a:lnTo>
                <a:lnTo>
                  <a:pt x="471" y="966"/>
                </a:lnTo>
                <a:lnTo>
                  <a:pt x="471" y="956"/>
                </a:lnTo>
                <a:lnTo>
                  <a:pt x="474" y="954"/>
                </a:lnTo>
                <a:lnTo>
                  <a:pt x="476" y="956"/>
                </a:lnTo>
                <a:lnTo>
                  <a:pt x="481" y="956"/>
                </a:lnTo>
                <a:lnTo>
                  <a:pt x="486" y="961"/>
                </a:lnTo>
                <a:lnTo>
                  <a:pt x="488" y="966"/>
                </a:lnTo>
                <a:lnTo>
                  <a:pt x="493" y="974"/>
                </a:lnTo>
                <a:lnTo>
                  <a:pt x="503" y="971"/>
                </a:lnTo>
                <a:lnTo>
                  <a:pt x="508" y="971"/>
                </a:lnTo>
                <a:lnTo>
                  <a:pt x="508" y="984"/>
                </a:lnTo>
                <a:lnTo>
                  <a:pt x="511" y="989"/>
                </a:lnTo>
                <a:lnTo>
                  <a:pt x="516" y="989"/>
                </a:lnTo>
                <a:lnTo>
                  <a:pt x="523" y="991"/>
                </a:lnTo>
                <a:lnTo>
                  <a:pt x="526" y="989"/>
                </a:lnTo>
                <a:lnTo>
                  <a:pt x="531" y="986"/>
                </a:lnTo>
                <a:lnTo>
                  <a:pt x="536" y="981"/>
                </a:lnTo>
                <a:lnTo>
                  <a:pt x="546" y="984"/>
                </a:lnTo>
                <a:lnTo>
                  <a:pt x="553" y="986"/>
                </a:lnTo>
                <a:lnTo>
                  <a:pt x="553" y="991"/>
                </a:lnTo>
                <a:lnTo>
                  <a:pt x="563" y="996"/>
                </a:lnTo>
                <a:lnTo>
                  <a:pt x="568" y="1004"/>
                </a:lnTo>
                <a:lnTo>
                  <a:pt x="573" y="1004"/>
                </a:lnTo>
                <a:lnTo>
                  <a:pt x="578" y="1001"/>
                </a:lnTo>
                <a:lnTo>
                  <a:pt x="581" y="1001"/>
                </a:lnTo>
                <a:lnTo>
                  <a:pt x="588" y="999"/>
                </a:lnTo>
                <a:lnTo>
                  <a:pt x="593" y="1001"/>
                </a:lnTo>
                <a:lnTo>
                  <a:pt x="593" y="1001"/>
                </a:lnTo>
                <a:lnTo>
                  <a:pt x="598" y="996"/>
                </a:lnTo>
                <a:lnTo>
                  <a:pt x="606" y="996"/>
                </a:lnTo>
                <a:lnTo>
                  <a:pt x="608" y="1001"/>
                </a:lnTo>
                <a:lnTo>
                  <a:pt x="608" y="1009"/>
                </a:lnTo>
                <a:lnTo>
                  <a:pt x="613" y="1011"/>
                </a:lnTo>
                <a:lnTo>
                  <a:pt x="613" y="1011"/>
                </a:lnTo>
                <a:lnTo>
                  <a:pt x="621" y="1009"/>
                </a:lnTo>
                <a:lnTo>
                  <a:pt x="626" y="996"/>
                </a:lnTo>
                <a:lnTo>
                  <a:pt x="638" y="989"/>
                </a:lnTo>
                <a:lnTo>
                  <a:pt x="648" y="989"/>
                </a:lnTo>
                <a:lnTo>
                  <a:pt x="651" y="994"/>
                </a:lnTo>
                <a:lnTo>
                  <a:pt x="663" y="994"/>
                </a:lnTo>
                <a:lnTo>
                  <a:pt x="668" y="996"/>
                </a:lnTo>
                <a:lnTo>
                  <a:pt x="673" y="994"/>
                </a:lnTo>
                <a:lnTo>
                  <a:pt x="681" y="994"/>
                </a:lnTo>
                <a:lnTo>
                  <a:pt x="686" y="999"/>
                </a:lnTo>
                <a:lnTo>
                  <a:pt x="686" y="999"/>
                </a:lnTo>
                <a:lnTo>
                  <a:pt x="690" y="999"/>
                </a:lnTo>
                <a:lnTo>
                  <a:pt x="700" y="996"/>
                </a:lnTo>
                <a:lnTo>
                  <a:pt x="705" y="996"/>
                </a:lnTo>
                <a:lnTo>
                  <a:pt x="708" y="989"/>
                </a:lnTo>
                <a:lnTo>
                  <a:pt x="710" y="986"/>
                </a:lnTo>
                <a:lnTo>
                  <a:pt x="715" y="989"/>
                </a:lnTo>
                <a:lnTo>
                  <a:pt x="715" y="984"/>
                </a:lnTo>
                <a:lnTo>
                  <a:pt x="720" y="984"/>
                </a:lnTo>
                <a:lnTo>
                  <a:pt x="723" y="979"/>
                </a:lnTo>
                <a:lnTo>
                  <a:pt x="728" y="971"/>
                </a:lnTo>
                <a:lnTo>
                  <a:pt x="733" y="971"/>
                </a:lnTo>
                <a:lnTo>
                  <a:pt x="743" y="969"/>
                </a:lnTo>
                <a:lnTo>
                  <a:pt x="748" y="961"/>
                </a:lnTo>
                <a:lnTo>
                  <a:pt x="748" y="956"/>
                </a:lnTo>
                <a:lnTo>
                  <a:pt x="753" y="956"/>
                </a:lnTo>
                <a:lnTo>
                  <a:pt x="758" y="951"/>
                </a:lnTo>
                <a:lnTo>
                  <a:pt x="763" y="959"/>
                </a:lnTo>
                <a:lnTo>
                  <a:pt x="770" y="956"/>
                </a:lnTo>
                <a:lnTo>
                  <a:pt x="780" y="959"/>
                </a:lnTo>
                <a:lnTo>
                  <a:pt x="783" y="956"/>
                </a:lnTo>
                <a:lnTo>
                  <a:pt x="783" y="951"/>
                </a:lnTo>
                <a:lnTo>
                  <a:pt x="793" y="946"/>
                </a:lnTo>
                <a:lnTo>
                  <a:pt x="798" y="946"/>
                </a:lnTo>
                <a:lnTo>
                  <a:pt x="800" y="951"/>
                </a:lnTo>
                <a:lnTo>
                  <a:pt x="803" y="949"/>
                </a:lnTo>
                <a:lnTo>
                  <a:pt x="805" y="951"/>
                </a:lnTo>
                <a:lnTo>
                  <a:pt x="800" y="959"/>
                </a:lnTo>
                <a:lnTo>
                  <a:pt x="803" y="964"/>
                </a:lnTo>
                <a:lnTo>
                  <a:pt x="808" y="961"/>
                </a:lnTo>
                <a:lnTo>
                  <a:pt x="810" y="961"/>
                </a:lnTo>
                <a:lnTo>
                  <a:pt x="810" y="966"/>
                </a:lnTo>
                <a:lnTo>
                  <a:pt x="815" y="971"/>
                </a:lnTo>
                <a:lnTo>
                  <a:pt x="815" y="974"/>
                </a:lnTo>
                <a:lnTo>
                  <a:pt x="810" y="979"/>
                </a:lnTo>
                <a:lnTo>
                  <a:pt x="813" y="984"/>
                </a:lnTo>
                <a:lnTo>
                  <a:pt x="818" y="984"/>
                </a:lnTo>
                <a:lnTo>
                  <a:pt x="820" y="984"/>
                </a:lnTo>
                <a:lnTo>
                  <a:pt x="825" y="984"/>
                </a:lnTo>
                <a:lnTo>
                  <a:pt x="833" y="991"/>
                </a:lnTo>
                <a:lnTo>
                  <a:pt x="830" y="989"/>
                </a:lnTo>
                <a:lnTo>
                  <a:pt x="835" y="986"/>
                </a:lnTo>
                <a:lnTo>
                  <a:pt x="840" y="989"/>
                </a:lnTo>
                <a:lnTo>
                  <a:pt x="845" y="986"/>
                </a:lnTo>
                <a:lnTo>
                  <a:pt x="850" y="989"/>
                </a:lnTo>
                <a:lnTo>
                  <a:pt x="855" y="994"/>
                </a:lnTo>
                <a:lnTo>
                  <a:pt x="860" y="999"/>
                </a:lnTo>
                <a:lnTo>
                  <a:pt x="860" y="1006"/>
                </a:lnTo>
                <a:lnTo>
                  <a:pt x="865" y="1006"/>
                </a:lnTo>
                <a:lnTo>
                  <a:pt x="870" y="1011"/>
                </a:lnTo>
                <a:lnTo>
                  <a:pt x="870" y="1021"/>
                </a:lnTo>
                <a:lnTo>
                  <a:pt x="875" y="1029"/>
                </a:lnTo>
                <a:lnTo>
                  <a:pt x="875" y="1036"/>
                </a:lnTo>
                <a:lnTo>
                  <a:pt x="875" y="1048"/>
                </a:lnTo>
                <a:lnTo>
                  <a:pt x="875" y="1053"/>
                </a:lnTo>
                <a:lnTo>
                  <a:pt x="873" y="1056"/>
                </a:lnTo>
                <a:lnTo>
                  <a:pt x="868" y="1058"/>
                </a:lnTo>
                <a:lnTo>
                  <a:pt x="868" y="1063"/>
                </a:lnTo>
                <a:lnTo>
                  <a:pt x="865" y="1066"/>
                </a:lnTo>
                <a:lnTo>
                  <a:pt x="863" y="1068"/>
                </a:lnTo>
                <a:lnTo>
                  <a:pt x="865" y="1073"/>
                </a:lnTo>
                <a:lnTo>
                  <a:pt x="863" y="1076"/>
                </a:lnTo>
                <a:lnTo>
                  <a:pt x="860" y="1076"/>
                </a:lnTo>
                <a:lnTo>
                  <a:pt x="858" y="1078"/>
                </a:lnTo>
                <a:lnTo>
                  <a:pt x="855" y="1083"/>
                </a:lnTo>
                <a:lnTo>
                  <a:pt x="858" y="1088"/>
                </a:lnTo>
                <a:lnTo>
                  <a:pt x="855" y="1091"/>
                </a:lnTo>
                <a:lnTo>
                  <a:pt x="855" y="1096"/>
                </a:lnTo>
                <a:lnTo>
                  <a:pt x="858" y="1098"/>
                </a:lnTo>
                <a:lnTo>
                  <a:pt x="860" y="1101"/>
                </a:lnTo>
                <a:lnTo>
                  <a:pt x="865" y="1103"/>
                </a:lnTo>
                <a:lnTo>
                  <a:pt x="863" y="1111"/>
                </a:lnTo>
                <a:lnTo>
                  <a:pt x="865" y="1116"/>
                </a:lnTo>
                <a:lnTo>
                  <a:pt x="873" y="1113"/>
                </a:lnTo>
                <a:lnTo>
                  <a:pt x="885" y="1111"/>
                </a:lnTo>
                <a:lnTo>
                  <a:pt x="885" y="1113"/>
                </a:lnTo>
                <a:lnTo>
                  <a:pt x="885" y="1118"/>
                </a:lnTo>
                <a:lnTo>
                  <a:pt x="888" y="1121"/>
                </a:lnTo>
                <a:lnTo>
                  <a:pt x="895" y="1118"/>
                </a:lnTo>
                <a:lnTo>
                  <a:pt x="895" y="1123"/>
                </a:lnTo>
                <a:lnTo>
                  <a:pt x="893" y="1128"/>
                </a:lnTo>
                <a:lnTo>
                  <a:pt x="897" y="1131"/>
                </a:lnTo>
                <a:lnTo>
                  <a:pt x="902" y="1133"/>
                </a:lnTo>
                <a:lnTo>
                  <a:pt x="902" y="1136"/>
                </a:lnTo>
                <a:lnTo>
                  <a:pt x="905" y="1138"/>
                </a:lnTo>
                <a:lnTo>
                  <a:pt x="905" y="1136"/>
                </a:lnTo>
                <a:lnTo>
                  <a:pt x="912" y="1136"/>
                </a:lnTo>
                <a:lnTo>
                  <a:pt x="917" y="1138"/>
                </a:lnTo>
                <a:lnTo>
                  <a:pt x="917" y="1143"/>
                </a:lnTo>
                <a:lnTo>
                  <a:pt x="915" y="1148"/>
                </a:lnTo>
                <a:lnTo>
                  <a:pt x="915" y="1151"/>
                </a:lnTo>
                <a:lnTo>
                  <a:pt x="910" y="1161"/>
                </a:lnTo>
                <a:lnTo>
                  <a:pt x="905" y="1166"/>
                </a:lnTo>
                <a:lnTo>
                  <a:pt x="905" y="1168"/>
                </a:lnTo>
                <a:lnTo>
                  <a:pt x="910" y="1168"/>
                </a:lnTo>
                <a:lnTo>
                  <a:pt x="917" y="1168"/>
                </a:lnTo>
                <a:lnTo>
                  <a:pt x="920" y="1171"/>
                </a:lnTo>
                <a:lnTo>
                  <a:pt x="922" y="1166"/>
                </a:lnTo>
                <a:lnTo>
                  <a:pt x="927" y="1171"/>
                </a:lnTo>
                <a:lnTo>
                  <a:pt x="925" y="1178"/>
                </a:lnTo>
                <a:lnTo>
                  <a:pt x="927" y="1183"/>
                </a:lnTo>
                <a:lnTo>
                  <a:pt x="932" y="1186"/>
                </a:lnTo>
                <a:lnTo>
                  <a:pt x="937" y="1183"/>
                </a:lnTo>
                <a:lnTo>
                  <a:pt x="942" y="1183"/>
                </a:lnTo>
                <a:lnTo>
                  <a:pt x="955" y="1178"/>
                </a:lnTo>
                <a:lnTo>
                  <a:pt x="960" y="1178"/>
                </a:lnTo>
                <a:lnTo>
                  <a:pt x="960" y="1183"/>
                </a:lnTo>
                <a:lnTo>
                  <a:pt x="957" y="1186"/>
                </a:lnTo>
                <a:lnTo>
                  <a:pt x="960" y="1188"/>
                </a:lnTo>
                <a:lnTo>
                  <a:pt x="962" y="1193"/>
                </a:lnTo>
                <a:lnTo>
                  <a:pt x="970" y="1191"/>
                </a:lnTo>
                <a:lnTo>
                  <a:pt x="975" y="1193"/>
                </a:lnTo>
                <a:lnTo>
                  <a:pt x="972" y="1186"/>
                </a:lnTo>
                <a:lnTo>
                  <a:pt x="972" y="1178"/>
                </a:lnTo>
                <a:lnTo>
                  <a:pt x="970" y="1173"/>
                </a:lnTo>
                <a:lnTo>
                  <a:pt x="970" y="1163"/>
                </a:lnTo>
                <a:lnTo>
                  <a:pt x="975" y="1161"/>
                </a:lnTo>
                <a:lnTo>
                  <a:pt x="975" y="1158"/>
                </a:lnTo>
                <a:lnTo>
                  <a:pt x="985" y="1158"/>
                </a:lnTo>
                <a:lnTo>
                  <a:pt x="985" y="1158"/>
                </a:lnTo>
                <a:lnTo>
                  <a:pt x="987" y="1156"/>
                </a:lnTo>
                <a:lnTo>
                  <a:pt x="987" y="1156"/>
                </a:lnTo>
                <a:lnTo>
                  <a:pt x="990" y="1153"/>
                </a:lnTo>
                <a:lnTo>
                  <a:pt x="992" y="1151"/>
                </a:lnTo>
                <a:lnTo>
                  <a:pt x="997" y="1148"/>
                </a:lnTo>
                <a:lnTo>
                  <a:pt x="1002" y="1148"/>
                </a:lnTo>
                <a:lnTo>
                  <a:pt x="1002" y="1153"/>
                </a:lnTo>
                <a:lnTo>
                  <a:pt x="1005" y="1156"/>
                </a:lnTo>
                <a:lnTo>
                  <a:pt x="1007" y="1156"/>
                </a:lnTo>
                <a:lnTo>
                  <a:pt x="1007" y="1151"/>
                </a:lnTo>
                <a:lnTo>
                  <a:pt x="1012" y="1148"/>
                </a:lnTo>
                <a:lnTo>
                  <a:pt x="1017" y="1153"/>
                </a:lnTo>
                <a:lnTo>
                  <a:pt x="1020" y="1148"/>
                </a:lnTo>
                <a:lnTo>
                  <a:pt x="1025" y="1148"/>
                </a:lnTo>
                <a:lnTo>
                  <a:pt x="1025" y="1153"/>
                </a:lnTo>
                <a:lnTo>
                  <a:pt x="1030" y="1151"/>
                </a:lnTo>
                <a:lnTo>
                  <a:pt x="1032" y="1146"/>
                </a:lnTo>
                <a:lnTo>
                  <a:pt x="1037" y="1143"/>
                </a:lnTo>
                <a:lnTo>
                  <a:pt x="1045" y="1146"/>
                </a:lnTo>
                <a:lnTo>
                  <a:pt x="1052" y="1143"/>
                </a:lnTo>
                <a:lnTo>
                  <a:pt x="1052" y="1136"/>
                </a:lnTo>
                <a:lnTo>
                  <a:pt x="1057" y="1133"/>
                </a:lnTo>
                <a:lnTo>
                  <a:pt x="1065" y="1133"/>
                </a:lnTo>
                <a:lnTo>
                  <a:pt x="1067" y="1128"/>
                </a:lnTo>
                <a:lnTo>
                  <a:pt x="1075" y="1133"/>
                </a:lnTo>
                <a:lnTo>
                  <a:pt x="1075" y="1136"/>
                </a:lnTo>
                <a:lnTo>
                  <a:pt x="1080" y="1138"/>
                </a:lnTo>
                <a:lnTo>
                  <a:pt x="1082" y="1141"/>
                </a:lnTo>
                <a:lnTo>
                  <a:pt x="1095" y="1141"/>
                </a:lnTo>
                <a:lnTo>
                  <a:pt x="1097" y="1143"/>
                </a:lnTo>
                <a:lnTo>
                  <a:pt x="1102" y="1141"/>
                </a:lnTo>
                <a:lnTo>
                  <a:pt x="1107" y="1146"/>
                </a:lnTo>
                <a:lnTo>
                  <a:pt x="1107" y="1151"/>
                </a:lnTo>
                <a:lnTo>
                  <a:pt x="1102" y="1151"/>
                </a:lnTo>
                <a:lnTo>
                  <a:pt x="1100" y="1161"/>
                </a:lnTo>
                <a:lnTo>
                  <a:pt x="1102" y="1161"/>
                </a:lnTo>
                <a:lnTo>
                  <a:pt x="1105" y="1166"/>
                </a:lnTo>
                <a:lnTo>
                  <a:pt x="1114" y="1171"/>
                </a:lnTo>
                <a:lnTo>
                  <a:pt x="1117" y="1176"/>
                </a:lnTo>
                <a:lnTo>
                  <a:pt x="1122" y="1176"/>
                </a:lnTo>
                <a:lnTo>
                  <a:pt x="1127" y="1181"/>
                </a:lnTo>
                <a:lnTo>
                  <a:pt x="1132" y="1178"/>
                </a:lnTo>
                <a:lnTo>
                  <a:pt x="1134" y="1181"/>
                </a:lnTo>
                <a:lnTo>
                  <a:pt x="1139" y="1178"/>
                </a:lnTo>
                <a:lnTo>
                  <a:pt x="1142" y="1181"/>
                </a:lnTo>
                <a:lnTo>
                  <a:pt x="1144" y="1181"/>
                </a:lnTo>
                <a:lnTo>
                  <a:pt x="1147" y="1181"/>
                </a:lnTo>
                <a:lnTo>
                  <a:pt x="1149" y="1181"/>
                </a:lnTo>
                <a:lnTo>
                  <a:pt x="1154" y="1181"/>
                </a:lnTo>
                <a:lnTo>
                  <a:pt x="1154" y="1178"/>
                </a:lnTo>
                <a:lnTo>
                  <a:pt x="1154" y="1173"/>
                </a:lnTo>
                <a:lnTo>
                  <a:pt x="1157" y="1176"/>
                </a:lnTo>
                <a:lnTo>
                  <a:pt x="1162" y="1181"/>
                </a:lnTo>
                <a:lnTo>
                  <a:pt x="1164" y="1181"/>
                </a:lnTo>
                <a:lnTo>
                  <a:pt x="1172" y="1186"/>
                </a:lnTo>
                <a:lnTo>
                  <a:pt x="1174" y="1186"/>
                </a:lnTo>
                <a:lnTo>
                  <a:pt x="1179" y="1186"/>
                </a:lnTo>
                <a:lnTo>
                  <a:pt x="1182" y="1181"/>
                </a:lnTo>
                <a:lnTo>
                  <a:pt x="1184" y="1186"/>
                </a:lnTo>
                <a:lnTo>
                  <a:pt x="1189" y="1183"/>
                </a:lnTo>
                <a:lnTo>
                  <a:pt x="1192" y="1186"/>
                </a:lnTo>
                <a:lnTo>
                  <a:pt x="1192" y="1186"/>
                </a:lnTo>
                <a:lnTo>
                  <a:pt x="1187" y="1186"/>
                </a:lnTo>
                <a:lnTo>
                  <a:pt x="1187" y="1191"/>
                </a:lnTo>
                <a:lnTo>
                  <a:pt x="1184" y="1196"/>
                </a:lnTo>
                <a:lnTo>
                  <a:pt x="1182" y="1198"/>
                </a:lnTo>
                <a:lnTo>
                  <a:pt x="1189" y="1208"/>
                </a:lnTo>
                <a:lnTo>
                  <a:pt x="1194" y="1211"/>
                </a:lnTo>
                <a:lnTo>
                  <a:pt x="1192" y="1213"/>
                </a:lnTo>
                <a:lnTo>
                  <a:pt x="1194" y="1218"/>
                </a:lnTo>
                <a:lnTo>
                  <a:pt x="1194" y="1218"/>
                </a:lnTo>
                <a:lnTo>
                  <a:pt x="1197" y="1213"/>
                </a:lnTo>
                <a:lnTo>
                  <a:pt x="1202" y="1216"/>
                </a:lnTo>
                <a:lnTo>
                  <a:pt x="1202" y="1216"/>
                </a:lnTo>
                <a:lnTo>
                  <a:pt x="1207" y="1216"/>
                </a:lnTo>
                <a:lnTo>
                  <a:pt x="1212" y="1211"/>
                </a:lnTo>
                <a:lnTo>
                  <a:pt x="1209" y="1208"/>
                </a:lnTo>
                <a:lnTo>
                  <a:pt x="1207" y="1208"/>
                </a:lnTo>
                <a:lnTo>
                  <a:pt x="1207" y="1206"/>
                </a:lnTo>
                <a:lnTo>
                  <a:pt x="1204" y="1201"/>
                </a:lnTo>
                <a:lnTo>
                  <a:pt x="1202" y="1201"/>
                </a:lnTo>
                <a:lnTo>
                  <a:pt x="1199" y="1196"/>
                </a:lnTo>
                <a:lnTo>
                  <a:pt x="1199" y="1193"/>
                </a:lnTo>
                <a:lnTo>
                  <a:pt x="1204" y="1191"/>
                </a:lnTo>
                <a:lnTo>
                  <a:pt x="1204" y="1188"/>
                </a:lnTo>
                <a:lnTo>
                  <a:pt x="1204" y="1186"/>
                </a:lnTo>
                <a:lnTo>
                  <a:pt x="1207" y="1186"/>
                </a:lnTo>
                <a:lnTo>
                  <a:pt x="1207" y="1183"/>
                </a:lnTo>
                <a:lnTo>
                  <a:pt x="1207" y="1183"/>
                </a:lnTo>
                <a:lnTo>
                  <a:pt x="1209" y="1186"/>
                </a:lnTo>
                <a:lnTo>
                  <a:pt x="1209" y="1186"/>
                </a:lnTo>
                <a:lnTo>
                  <a:pt x="1209" y="1186"/>
                </a:lnTo>
                <a:lnTo>
                  <a:pt x="1209" y="1188"/>
                </a:lnTo>
                <a:lnTo>
                  <a:pt x="1212" y="1188"/>
                </a:lnTo>
                <a:lnTo>
                  <a:pt x="1212" y="1191"/>
                </a:lnTo>
                <a:lnTo>
                  <a:pt x="1212" y="1191"/>
                </a:lnTo>
                <a:lnTo>
                  <a:pt x="1214" y="1188"/>
                </a:lnTo>
                <a:lnTo>
                  <a:pt x="1219" y="1186"/>
                </a:lnTo>
                <a:lnTo>
                  <a:pt x="1222" y="1183"/>
                </a:lnTo>
                <a:lnTo>
                  <a:pt x="1227" y="1183"/>
                </a:lnTo>
                <a:lnTo>
                  <a:pt x="1232" y="1183"/>
                </a:lnTo>
                <a:lnTo>
                  <a:pt x="1237" y="1178"/>
                </a:lnTo>
                <a:lnTo>
                  <a:pt x="1234" y="1176"/>
                </a:lnTo>
                <a:lnTo>
                  <a:pt x="1239" y="1176"/>
                </a:lnTo>
                <a:lnTo>
                  <a:pt x="1244" y="1173"/>
                </a:lnTo>
                <a:lnTo>
                  <a:pt x="1249" y="1176"/>
                </a:lnTo>
                <a:lnTo>
                  <a:pt x="1254" y="1176"/>
                </a:lnTo>
                <a:lnTo>
                  <a:pt x="1259" y="1173"/>
                </a:lnTo>
                <a:lnTo>
                  <a:pt x="1264" y="1168"/>
                </a:lnTo>
                <a:lnTo>
                  <a:pt x="1267" y="1163"/>
                </a:lnTo>
                <a:lnTo>
                  <a:pt x="1269" y="1161"/>
                </a:lnTo>
                <a:lnTo>
                  <a:pt x="1269" y="1161"/>
                </a:lnTo>
                <a:lnTo>
                  <a:pt x="1272" y="1163"/>
                </a:lnTo>
                <a:lnTo>
                  <a:pt x="1274" y="1161"/>
                </a:lnTo>
                <a:lnTo>
                  <a:pt x="1277" y="1158"/>
                </a:lnTo>
                <a:lnTo>
                  <a:pt x="1282" y="1156"/>
                </a:lnTo>
                <a:lnTo>
                  <a:pt x="1279" y="1148"/>
                </a:lnTo>
                <a:lnTo>
                  <a:pt x="1279" y="1143"/>
                </a:lnTo>
                <a:lnTo>
                  <a:pt x="1279" y="1141"/>
                </a:lnTo>
                <a:lnTo>
                  <a:pt x="1279" y="1138"/>
                </a:lnTo>
                <a:lnTo>
                  <a:pt x="1282" y="1141"/>
                </a:lnTo>
                <a:lnTo>
                  <a:pt x="1287" y="1143"/>
                </a:lnTo>
                <a:lnTo>
                  <a:pt x="1289" y="1146"/>
                </a:lnTo>
                <a:lnTo>
                  <a:pt x="1294" y="1153"/>
                </a:lnTo>
                <a:lnTo>
                  <a:pt x="1297" y="1151"/>
                </a:lnTo>
                <a:lnTo>
                  <a:pt x="1294" y="1156"/>
                </a:lnTo>
                <a:lnTo>
                  <a:pt x="1292" y="1156"/>
                </a:lnTo>
                <a:lnTo>
                  <a:pt x="1292" y="1158"/>
                </a:lnTo>
                <a:lnTo>
                  <a:pt x="1302" y="1153"/>
                </a:lnTo>
                <a:lnTo>
                  <a:pt x="1302" y="1148"/>
                </a:lnTo>
                <a:lnTo>
                  <a:pt x="1307" y="1148"/>
                </a:lnTo>
                <a:lnTo>
                  <a:pt x="1309" y="1146"/>
                </a:lnTo>
                <a:lnTo>
                  <a:pt x="1314" y="1148"/>
                </a:lnTo>
                <a:lnTo>
                  <a:pt x="1317" y="1146"/>
                </a:lnTo>
                <a:lnTo>
                  <a:pt x="1317" y="1143"/>
                </a:lnTo>
                <a:lnTo>
                  <a:pt x="1321" y="1141"/>
                </a:lnTo>
                <a:lnTo>
                  <a:pt x="1324" y="1138"/>
                </a:lnTo>
                <a:lnTo>
                  <a:pt x="1324" y="1143"/>
                </a:lnTo>
                <a:lnTo>
                  <a:pt x="1329" y="1146"/>
                </a:lnTo>
                <a:lnTo>
                  <a:pt x="1331" y="1146"/>
                </a:lnTo>
                <a:lnTo>
                  <a:pt x="1331" y="1141"/>
                </a:lnTo>
                <a:lnTo>
                  <a:pt x="1334" y="1141"/>
                </a:lnTo>
                <a:lnTo>
                  <a:pt x="1336" y="1141"/>
                </a:lnTo>
                <a:lnTo>
                  <a:pt x="1339" y="1141"/>
                </a:lnTo>
                <a:lnTo>
                  <a:pt x="1341" y="1138"/>
                </a:lnTo>
                <a:lnTo>
                  <a:pt x="1346" y="1138"/>
                </a:lnTo>
                <a:lnTo>
                  <a:pt x="1349" y="1136"/>
                </a:lnTo>
                <a:lnTo>
                  <a:pt x="1351" y="1133"/>
                </a:lnTo>
                <a:lnTo>
                  <a:pt x="1354" y="1136"/>
                </a:lnTo>
                <a:lnTo>
                  <a:pt x="1354" y="1133"/>
                </a:lnTo>
                <a:lnTo>
                  <a:pt x="1356" y="1133"/>
                </a:lnTo>
                <a:lnTo>
                  <a:pt x="1361" y="1133"/>
                </a:lnTo>
                <a:lnTo>
                  <a:pt x="1359" y="1128"/>
                </a:lnTo>
                <a:lnTo>
                  <a:pt x="1361" y="1126"/>
                </a:lnTo>
                <a:lnTo>
                  <a:pt x="1364" y="1121"/>
                </a:lnTo>
                <a:lnTo>
                  <a:pt x="1361" y="1116"/>
                </a:lnTo>
                <a:lnTo>
                  <a:pt x="1364" y="1116"/>
                </a:lnTo>
                <a:lnTo>
                  <a:pt x="1366" y="1113"/>
                </a:lnTo>
                <a:lnTo>
                  <a:pt x="1371" y="1111"/>
                </a:lnTo>
                <a:lnTo>
                  <a:pt x="1374" y="1113"/>
                </a:lnTo>
                <a:lnTo>
                  <a:pt x="1379" y="1113"/>
                </a:lnTo>
                <a:lnTo>
                  <a:pt x="1379" y="1108"/>
                </a:lnTo>
                <a:lnTo>
                  <a:pt x="1381" y="1108"/>
                </a:lnTo>
                <a:lnTo>
                  <a:pt x="1384" y="1103"/>
                </a:lnTo>
                <a:lnTo>
                  <a:pt x="1386" y="1103"/>
                </a:lnTo>
                <a:lnTo>
                  <a:pt x="1386" y="1106"/>
                </a:lnTo>
                <a:lnTo>
                  <a:pt x="1386" y="1103"/>
                </a:lnTo>
                <a:lnTo>
                  <a:pt x="1391" y="1101"/>
                </a:lnTo>
                <a:lnTo>
                  <a:pt x="1394" y="1103"/>
                </a:lnTo>
                <a:lnTo>
                  <a:pt x="1394" y="1098"/>
                </a:lnTo>
                <a:lnTo>
                  <a:pt x="1396" y="1098"/>
                </a:lnTo>
                <a:lnTo>
                  <a:pt x="1399" y="1093"/>
                </a:lnTo>
                <a:lnTo>
                  <a:pt x="1394" y="1093"/>
                </a:lnTo>
                <a:lnTo>
                  <a:pt x="1391" y="1093"/>
                </a:lnTo>
                <a:lnTo>
                  <a:pt x="1384" y="1088"/>
                </a:lnTo>
                <a:lnTo>
                  <a:pt x="1394" y="1088"/>
                </a:lnTo>
                <a:lnTo>
                  <a:pt x="1396" y="1083"/>
                </a:lnTo>
                <a:lnTo>
                  <a:pt x="1399" y="1086"/>
                </a:lnTo>
                <a:lnTo>
                  <a:pt x="1401" y="1081"/>
                </a:lnTo>
                <a:lnTo>
                  <a:pt x="1409" y="1086"/>
                </a:lnTo>
                <a:lnTo>
                  <a:pt x="1411" y="1081"/>
                </a:lnTo>
                <a:lnTo>
                  <a:pt x="1406" y="1078"/>
                </a:lnTo>
                <a:lnTo>
                  <a:pt x="1404" y="1076"/>
                </a:lnTo>
                <a:lnTo>
                  <a:pt x="1406" y="1073"/>
                </a:lnTo>
                <a:lnTo>
                  <a:pt x="1411" y="1078"/>
                </a:lnTo>
                <a:lnTo>
                  <a:pt x="1414" y="1073"/>
                </a:lnTo>
                <a:lnTo>
                  <a:pt x="1414" y="1073"/>
                </a:lnTo>
                <a:lnTo>
                  <a:pt x="1409" y="1073"/>
                </a:lnTo>
                <a:lnTo>
                  <a:pt x="1409" y="1068"/>
                </a:lnTo>
                <a:lnTo>
                  <a:pt x="1406" y="1066"/>
                </a:lnTo>
                <a:lnTo>
                  <a:pt x="1411" y="1063"/>
                </a:lnTo>
                <a:lnTo>
                  <a:pt x="1411" y="1066"/>
                </a:lnTo>
                <a:lnTo>
                  <a:pt x="1414" y="1066"/>
                </a:lnTo>
                <a:lnTo>
                  <a:pt x="1416" y="1068"/>
                </a:lnTo>
                <a:lnTo>
                  <a:pt x="1416" y="1066"/>
                </a:lnTo>
                <a:lnTo>
                  <a:pt x="1411" y="1061"/>
                </a:lnTo>
                <a:lnTo>
                  <a:pt x="1414" y="1058"/>
                </a:lnTo>
                <a:lnTo>
                  <a:pt x="1416" y="1058"/>
                </a:lnTo>
                <a:lnTo>
                  <a:pt x="1416" y="1053"/>
                </a:lnTo>
                <a:lnTo>
                  <a:pt x="1421" y="1058"/>
                </a:lnTo>
                <a:lnTo>
                  <a:pt x="1421" y="1061"/>
                </a:lnTo>
                <a:lnTo>
                  <a:pt x="1424" y="1061"/>
                </a:lnTo>
                <a:lnTo>
                  <a:pt x="1426" y="1066"/>
                </a:lnTo>
                <a:lnTo>
                  <a:pt x="1426" y="1058"/>
                </a:lnTo>
                <a:lnTo>
                  <a:pt x="1426" y="1056"/>
                </a:lnTo>
                <a:lnTo>
                  <a:pt x="1424" y="1056"/>
                </a:lnTo>
                <a:lnTo>
                  <a:pt x="1421" y="1053"/>
                </a:lnTo>
                <a:lnTo>
                  <a:pt x="1426" y="1051"/>
                </a:lnTo>
                <a:lnTo>
                  <a:pt x="1426" y="1048"/>
                </a:lnTo>
                <a:lnTo>
                  <a:pt x="1421" y="1046"/>
                </a:lnTo>
                <a:lnTo>
                  <a:pt x="1429" y="1041"/>
                </a:lnTo>
                <a:lnTo>
                  <a:pt x="1424" y="1039"/>
                </a:lnTo>
                <a:lnTo>
                  <a:pt x="1421" y="1039"/>
                </a:lnTo>
                <a:lnTo>
                  <a:pt x="1419" y="1041"/>
                </a:lnTo>
                <a:lnTo>
                  <a:pt x="1419" y="1036"/>
                </a:lnTo>
                <a:lnTo>
                  <a:pt x="1424" y="1034"/>
                </a:lnTo>
                <a:lnTo>
                  <a:pt x="1434" y="1029"/>
                </a:lnTo>
                <a:lnTo>
                  <a:pt x="1431" y="1026"/>
                </a:lnTo>
                <a:lnTo>
                  <a:pt x="1429" y="1029"/>
                </a:lnTo>
                <a:lnTo>
                  <a:pt x="1421" y="1024"/>
                </a:lnTo>
                <a:lnTo>
                  <a:pt x="1426" y="1024"/>
                </a:lnTo>
                <a:lnTo>
                  <a:pt x="1424" y="1019"/>
                </a:lnTo>
                <a:lnTo>
                  <a:pt x="1419" y="1019"/>
                </a:lnTo>
                <a:lnTo>
                  <a:pt x="1421" y="1016"/>
                </a:lnTo>
                <a:lnTo>
                  <a:pt x="1419" y="1014"/>
                </a:lnTo>
                <a:lnTo>
                  <a:pt x="1424" y="1014"/>
                </a:lnTo>
                <a:lnTo>
                  <a:pt x="1424" y="1009"/>
                </a:lnTo>
                <a:lnTo>
                  <a:pt x="1426" y="1009"/>
                </a:lnTo>
                <a:lnTo>
                  <a:pt x="1429" y="1009"/>
                </a:lnTo>
                <a:lnTo>
                  <a:pt x="1429" y="1014"/>
                </a:lnTo>
                <a:lnTo>
                  <a:pt x="1431" y="1014"/>
                </a:lnTo>
                <a:lnTo>
                  <a:pt x="1439" y="1009"/>
                </a:lnTo>
                <a:lnTo>
                  <a:pt x="1439" y="1004"/>
                </a:lnTo>
                <a:lnTo>
                  <a:pt x="1444" y="1004"/>
                </a:lnTo>
                <a:lnTo>
                  <a:pt x="1441" y="1001"/>
                </a:lnTo>
                <a:lnTo>
                  <a:pt x="1436" y="1001"/>
                </a:lnTo>
                <a:lnTo>
                  <a:pt x="1439" y="996"/>
                </a:lnTo>
                <a:lnTo>
                  <a:pt x="1441" y="999"/>
                </a:lnTo>
                <a:lnTo>
                  <a:pt x="1446" y="996"/>
                </a:lnTo>
                <a:lnTo>
                  <a:pt x="1446" y="991"/>
                </a:lnTo>
                <a:lnTo>
                  <a:pt x="1449" y="991"/>
                </a:lnTo>
                <a:lnTo>
                  <a:pt x="1446" y="986"/>
                </a:lnTo>
                <a:lnTo>
                  <a:pt x="1446" y="984"/>
                </a:lnTo>
                <a:lnTo>
                  <a:pt x="1449" y="981"/>
                </a:lnTo>
                <a:lnTo>
                  <a:pt x="1446" y="979"/>
                </a:lnTo>
                <a:lnTo>
                  <a:pt x="1446" y="976"/>
                </a:lnTo>
                <a:lnTo>
                  <a:pt x="1441" y="974"/>
                </a:lnTo>
                <a:lnTo>
                  <a:pt x="1449" y="976"/>
                </a:lnTo>
                <a:lnTo>
                  <a:pt x="1451" y="974"/>
                </a:lnTo>
                <a:lnTo>
                  <a:pt x="1456" y="964"/>
                </a:lnTo>
                <a:lnTo>
                  <a:pt x="1461" y="964"/>
                </a:lnTo>
                <a:lnTo>
                  <a:pt x="1461" y="966"/>
                </a:lnTo>
                <a:lnTo>
                  <a:pt x="1464" y="969"/>
                </a:lnTo>
                <a:lnTo>
                  <a:pt x="1464" y="964"/>
                </a:lnTo>
                <a:lnTo>
                  <a:pt x="1469" y="961"/>
                </a:lnTo>
                <a:lnTo>
                  <a:pt x="1464" y="956"/>
                </a:lnTo>
                <a:lnTo>
                  <a:pt x="1459" y="956"/>
                </a:lnTo>
                <a:lnTo>
                  <a:pt x="1456" y="954"/>
                </a:lnTo>
                <a:lnTo>
                  <a:pt x="1459" y="951"/>
                </a:lnTo>
                <a:lnTo>
                  <a:pt x="1464" y="951"/>
                </a:lnTo>
                <a:lnTo>
                  <a:pt x="1466" y="949"/>
                </a:lnTo>
                <a:lnTo>
                  <a:pt x="1464" y="946"/>
                </a:lnTo>
                <a:lnTo>
                  <a:pt x="1461" y="946"/>
                </a:lnTo>
                <a:lnTo>
                  <a:pt x="1464" y="941"/>
                </a:lnTo>
                <a:lnTo>
                  <a:pt x="1466" y="941"/>
                </a:lnTo>
                <a:lnTo>
                  <a:pt x="1466" y="941"/>
                </a:lnTo>
                <a:lnTo>
                  <a:pt x="1464" y="939"/>
                </a:lnTo>
                <a:lnTo>
                  <a:pt x="1454" y="939"/>
                </a:lnTo>
                <a:lnTo>
                  <a:pt x="1456" y="936"/>
                </a:lnTo>
                <a:lnTo>
                  <a:pt x="1461" y="931"/>
                </a:lnTo>
                <a:lnTo>
                  <a:pt x="1466" y="931"/>
                </a:lnTo>
                <a:lnTo>
                  <a:pt x="1469" y="931"/>
                </a:lnTo>
                <a:lnTo>
                  <a:pt x="1469" y="929"/>
                </a:lnTo>
                <a:lnTo>
                  <a:pt x="1471" y="929"/>
                </a:lnTo>
                <a:lnTo>
                  <a:pt x="1471" y="931"/>
                </a:lnTo>
                <a:lnTo>
                  <a:pt x="1476" y="929"/>
                </a:lnTo>
                <a:lnTo>
                  <a:pt x="1474" y="926"/>
                </a:lnTo>
                <a:lnTo>
                  <a:pt x="1474" y="919"/>
                </a:lnTo>
                <a:lnTo>
                  <a:pt x="1471" y="916"/>
                </a:lnTo>
                <a:lnTo>
                  <a:pt x="1466" y="919"/>
                </a:lnTo>
                <a:lnTo>
                  <a:pt x="1469" y="921"/>
                </a:lnTo>
                <a:lnTo>
                  <a:pt x="1469" y="924"/>
                </a:lnTo>
                <a:lnTo>
                  <a:pt x="1461" y="921"/>
                </a:lnTo>
                <a:lnTo>
                  <a:pt x="1456" y="929"/>
                </a:lnTo>
                <a:lnTo>
                  <a:pt x="1451" y="926"/>
                </a:lnTo>
                <a:lnTo>
                  <a:pt x="1451" y="921"/>
                </a:lnTo>
                <a:lnTo>
                  <a:pt x="1459" y="921"/>
                </a:lnTo>
                <a:lnTo>
                  <a:pt x="1471" y="909"/>
                </a:lnTo>
                <a:lnTo>
                  <a:pt x="1471" y="909"/>
                </a:lnTo>
                <a:lnTo>
                  <a:pt x="1464" y="909"/>
                </a:lnTo>
                <a:lnTo>
                  <a:pt x="1464" y="906"/>
                </a:lnTo>
                <a:lnTo>
                  <a:pt x="1461" y="909"/>
                </a:lnTo>
                <a:lnTo>
                  <a:pt x="1454" y="896"/>
                </a:lnTo>
                <a:lnTo>
                  <a:pt x="1446" y="896"/>
                </a:lnTo>
                <a:lnTo>
                  <a:pt x="1439" y="904"/>
                </a:lnTo>
                <a:lnTo>
                  <a:pt x="1434" y="901"/>
                </a:lnTo>
                <a:lnTo>
                  <a:pt x="1429" y="894"/>
                </a:lnTo>
                <a:lnTo>
                  <a:pt x="1424" y="894"/>
                </a:lnTo>
                <a:lnTo>
                  <a:pt x="1419" y="899"/>
                </a:lnTo>
                <a:lnTo>
                  <a:pt x="1416" y="904"/>
                </a:lnTo>
                <a:lnTo>
                  <a:pt x="1416" y="899"/>
                </a:lnTo>
                <a:lnTo>
                  <a:pt x="1424" y="894"/>
                </a:lnTo>
                <a:lnTo>
                  <a:pt x="1426" y="894"/>
                </a:lnTo>
                <a:lnTo>
                  <a:pt x="1429" y="891"/>
                </a:lnTo>
                <a:lnTo>
                  <a:pt x="1436" y="894"/>
                </a:lnTo>
                <a:lnTo>
                  <a:pt x="1441" y="891"/>
                </a:lnTo>
                <a:lnTo>
                  <a:pt x="1441" y="886"/>
                </a:lnTo>
                <a:lnTo>
                  <a:pt x="1444" y="884"/>
                </a:lnTo>
                <a:lnTo>
                  <a:pt x="1446" y="884"/>
                </a:lnTo>
                <a:lnTo>
                  <a:pt x="1454" y="876"/>
                </a:lnTo>
                <a:lnTo>
                  <a:pt x="1461" y="876"/>
                </a:lnTo>
                <a:lnTo>
                  <a:pt x="1461" y="874"/>
                </a:lnTo>
                <a:lnTo>
                  <a:pt x="1454" y="861"/>
                </a:lnTo>
                <a:lnTo>
                  <a:pt x="1441" y="854"/>
                </a:lnTo>
                <a:lnTo>
                  <a:pt x="1431" y="849"/>
                </a:lnTo>
                <a:lnTo>
                  <a:pt x="1421" y="839"/>
                </a:lnTo>
                <a:lnTo>
                  <a:pt x="1416" y="839"/>
                </a:lnTo>
                <a:lnTo>
                  <a:pt x="1406" y="844"/>
                </a:lnTo>
                <a:lnTo>
                  <a:pt x="1404" y="844"/>
                </a:lnTo>
                <a:lnTo>
                  <a:pt x="1396" y="836"/>
                </a:lnTo>
                <a:lnTo>
                  <a:pt x="1396" y="834"/>
                </a:lnTo>
                <a:lnTo>
                  <a:pt x="1394" y="834"/>
                </a:lnTo>
                <a:lnTo>
                  <a:pt x="1386" y="836"/>
                </a:lnTo>
                <a:lnTo>
                  <a:pt x="1381" y="834"/>
                </a:lnTo>
                <a:lnTo>
                  <a:pt x="1374" y="836"/>
                </a:lnTo>
                <a:lnTo>
                  <a:pt x="1366" y="846"/>
                </a:lnTo>
                <a:lnTo>
                  <a:pt x="1374" y="834"/>
                </a:lnTo>
                <a:lnTo>
                  <a:pt x="1379" y="831"/>
                </a:lnTo>
                <a:lnTo>
                  <a:pt x="1381" y="831"/>
                </a:lnTo>
                <a:lnTo>
                  <a:pt x="1384" y="831"/>
                </a:lnTo>
                <a:lnTo>
                  <a:pt x="1386" y="831"/>
                </a:lnTo>
                <a:lnTo>
                  <a:pt x="1389" y="831"/>
                </a:lnTo>
                <a:lnTo>
                  <a:pt x="1396" y="829"/>
                </a:lnTo>
                <a:lnTo>
                  <a:pt x="1401" y="836"/>
                </a:lnTo>
                <a:lnTo>
                  <a:pt x="1404" y="839"/>
                </a:lnTo>
                <a:lnTo>
                  <a:pt x="1409" y="839"/>
                </a:lnTo>
                <a:lnTo>
                  <a:pt x="1411" y="836"/>
                </a:lnTo>
                <a:lnTo>
                  <a:pt x="1421" y="836"/>
                </a:lnTo>
                <a:lnTo>
                  <a:pt x="1426" y="841"/>
                </a:lnTo>
                <a:lnTo>
                  <a:pt x="1431" y="841"/>
                </a:lnTo>
                <a:lnTo>
                  <a:pt x="1436" y="846"/>
                </a:lnTo>
                <a:lnTo>
                  <a:pt x="1444" y="841"/>
                </a:lnTo>
                <a:lnTo>
                  <a:pt x="1454" y="846"/>
                </a:lnTo>
                <a:lnTo>
                  <a:pt x="1456" y="844"/>
                </a:lnTo>
                <a:lnTo>
                  <a:pt x="1454" y="836"/>
                </a:lnTo>
                <a:lnTo>
                  <a:pt x="1451" y="834"/>
                </a:lnTo>
                <a:lnTo>
                  <a:pt x="1444" y="826"/>
                </a:lnTo>
                <a:lnTo>
                  <a:pt x="1444" y="826"/>
                </a:lnTo>
                <a:lnTo>
                  <a:pt x="1441" y="824"/>
                </a:lnTo>
                <a:lnTo>
                  <a:pt x="1436" y="824"/>
                </a:lnTo>
                <a:lnTo>
                  <a:pt x="1431" y="821"/>
                </a:lnTo>
                <a:lnTo>
                  <a:pt x="1424" y="811"/>
                </a:lnTo>
                <a:lnTo>
                  <a:pt x="1424" y="804"/>
                </a:lnTo>
                <a:lnTo>
                  <a:pt x="1414" y="796"/>
                </a:lnTo>
                <a:lnTo>
                  <a:pt x="1414" y="789"/>
                </a:lnTo>
                <a:lnTo>
                  <a:pt x="1406" y="786"/>
                </a:lnTo>
                <a:lnTo>
                  <a:pt x="1411" y="781"/>
                </a:lnTo>
                <a:lnTo>
                  <a:pt x="1409" y="779"/>
                </a:lnTo>
                <a:lnTo>
                  <a:pt x="1401" y="764"/>
                </a:lnTo>
                <a:lnTo>
                  <a:pt x="1386" y="756"/>
                </a:lnTo>
                <a:lnTo>
                  <a:pt x="1381" y="759"/>
                </a:lnTo>
                <a:lnTo>
                  <a:pt x="1381" y="754"/>
                </a:lnTo>
                <a:lnTo>
                  <a:pt x="1369" y="747"/>
                </a:lnTo>
                <a:lnTo>
                  <a:pt x="1366" y="749"/>
                </a:lnTo>
                <a:lnTo>
                  <a:pt x="1366" y="734"/>
                </a:lnTo>
                <a:lnTo>
                  <a:pt x="1369" y="727"/>
                </a:lnTo>
                <a:lnTo>
                  <a:pt x="1366" y="719"/>
                </a:lnTo>
                <a:lnTo>
                  <a:pt x="1366" y="712"/>
                </a:lnTo>
                <a:lnTo>
                  <a:pt x="1369" y="714"/>
                </a:lnTo>
                <a:lnTo>
                  <a:pt x="1374" y="712"/>
                </a:lnTo>
                <a:lnTo>
                  <a:pt x="1379" y="704"/>
                </a:lnTo>
                <a:lnTo>
                  <a:pt x="1381" y="707"/>
                </a:lnTo>
                <a:lnTo>
                  <a:pt x="1386" y="699"/>
                </a:lnTo>
                <a:lnTo>
                  <a:pt x="1381" y="697"/>
                </a:lnTo>
                <a:lnTo>
                  <a:pt x="1379" y="694"/>
                </a:lnTo>
                <a:lnTo>
                  <a:pt x="1381" y="689"/>
                </a:lnTo>
                <a:lnTo>
                  <a:pt x="1389" y="689"/>
                </a:lnTo>
                <a:lnTo>
                  <a:pt x="1391" y="684"/>
                </a:lnTo>
                <a:lnTo>
                  <a:pt x="1396" y="682"/>
                </a:lnTo>
                <a:lnTo>
                  <a:pt x="1396" y="679"/>
                </a:lnTo>
                <a:lnTo>
                  <a:pt x="1391" y="674"/>
                </a:lnTo>
                <a:lnTo>
                  <a:pt x="1396" y="674"/>
                </a:lnTo>
                <a:lnTo>
                  <a:pt x="1401" y="677"/>
                </a:lnTo>
                <a:lnTo>
                  <a:pt x="1401" y="674"/>
                </a:lnTo>
                <a:lnTo>
                  <a:pt x="1406" y="674"/>
                </a:lnTo>
                <a:lnTo>
                  <a:pt x="1411" y="669"/>
                </a:lnTo>
                <a:lnTo>
                  <a:pt x="1414" y="669"/>
                </a:lnTo>
                <a:lnTo>
                  <a:pt x="1421" y="662"/>
                </a:lnTo>
                <a:lnTo>
                  <a:pt x="1424" y="667"/>
                </a:lnTo>
                <a:lnTo>
                  <a:pt x="1424" y="664"/>
                </a:lnTo>
                <a:lnTo>
                  <a:pt x="1426" y="667"/>
                </a:lnTo>
                <a:lnTo>
                  <a:pt x="1431" y="669"/>
                </a:lnTo>
                <a:lnTo>
                  <a:pt x="1439" y="664"/>
                </a:lnTo>
                <a:lnTo>
                  <a:pt x="1439" y="662"/>
                </a:lnTo>
                <a:lnTo>
                  <a:pt x="1434" y="662"/>
                </a:lnTo>
                <a:lnTo>
                  <a:pt x="1434" y="657"/>
                </a:lnTo>
                <a:lnTo>
                  <a:pt x="1436" y="654"/>
                </a:lnTo>
                <a:lnTo>
                  <a:pt x="1441" y="654"/>
                </a:lnTo>
                <a:lnTo>
                  <a:pt x="1436" y="647"/>
                </a:lnTo>
                <a:lnTo>
                  <a:pt x="1436" y="644"/>
                </a:lnTo>
                <a:lnTo>
                  <a:pt x="1441" y="644"/>
                </a:lnTo>
                <a:lnTo>
                  <a:pt x="1439" y="642"/>
                </a:lnTo>
                <a:lnTo>
                  <a:pt x="1431" y="642"/>
                </a:lnTo>
                <a:lnTo>
                  <a:pt x="1424" y="642"/>
                </a:lnTo>
                <a:lnTo>
                  <a:pt x="1426" y="642"/>
                </a:lnTo>
                <a:lnTo>
                  <a:pt x="1419" y="642"/>
                </a:lnTo>
                <a:lnTo>
                  <a:pt x="1416" y="644"/>
                </a:lnTo>
                <a:lnTo>
                  <a:pt x="1401" y="644"/>
                </a:lnTo>
                <a:lnTo>
                  <a:pt x="1396" y="642"/>
                </a:lnTo>
                <a:lnTo>
                  <a:pt x="1394" y="639"/>
                </a:lnTo>
                <a:lnTo>
                  <a:pt x="1391" y="634"/>
                </a:lnTo>
                <a:lnTo>
                  <a:pt x="1389" y="634"/>
                </a:lnTo>
                <a:lnTo>
                  <a:pt x="1386" y="632"/>
                </a:lnTo>
                <a:lnTo>
                  <a:pt x="1374" y="637"/>
                </a:lnTo>
                <a:lnTo>
                  <a:pt x="1366" y="637"/>
                </a:lnTo>
                <a:lnTo>
                  <a:pt x="1369" y="639"/>
                </a:lnTo>
                <a:lnTo>
                  <a:pt x="1369" y="644"/>
                </a:lnTo>
                <a:lnTo>
                  <a:pt x="1366" y="647"/>
                </a:lnTo>
                <a:lnTo>
                  <a:pt x="1359" y="649"/>
                </a:lnTo>
                <a:lnTo>
                  <a:pt x="1359" y="652"/>
                </a:lnTo>
                <a:lnTo>
                  <a:pt x="1361" y="654"/>
                </a:lnTo>
                <a:lnTo>
                  <a:pt x="1359" y="659"/>
                </a:lnTo>
                <a:lnTo>
                  <a:pt x="1356" y="662"/>
                </a:lnTo>
                <a:lnTo>
                  <a:pt x="1351" y="659"/>
                </a:lnTo>
                <a:lnTo>
                  <a:pt x="1346" y="662"/>
                </a:lnTo>
                <a:lnTo>
                  <a:pt x="1339" y="662"/>
                </a:lnTo>
                <a:lnTo>
                  <a:pt x="1334" y="647"/>
                </a:lnTo>
                <a:lnTo>
                  <a:pt x="1334" y="639"/>
                </a:lnTo>
                <a:lnTo>
                  <a:pt x="1331" y="634"/>
                </a:lnTo>
                <a:lnTo>
                  <a:pt x="1324" y="637"/>
                </a:lnTo>
                <a:lnTo>
                  <a:pt x="1321" y="637"/>
                </a:lnTo>
                <a:lnTo>
                  <a:pt x="1321" y="634"/>
                </a:lnTo>
                <a:lnTo>
                  <a:pt x="1319" y="634"/>
                </a:lnTo>
                <a:lnTo>
                  <a:pt x="1317" y="637"/>
                </a:lnTo>
                <a:lnTo>
                  <a:pt x="1314" y="634"/>
                </a:lnTo>
                <a:lnTo>
                  <a:pt x="1314" y="637"/>
                </a:lnTo>
                <a:lnTo>
                  <a:pt x="1309" y="632"/>
                </a:lnTo>
                <a:lnTo>
                  <a:pt x="1309" y="627"/>
                </a:lnTo>
                <a:lnTo>
                  <a:pt x="1299" y="622"/>
                </a:lnTo>
                <a:lnTo>
                  <a:pt x="1294" y="619"/>
                </a:lnTo>
                <a:lnTo>
                  <a:pt x="1294" y="612"/>
                </a:lnTo>
                <a:lnTo>
                  <a:pt x="1292" y="607"/>
                </a:lnTo>
                <a:lnTo>
                  <a:pt x="1294" y="604"/>
                </a:lnTo>
                <a:lnTo>
                  <a:pt x="1294" y="602"/>
                </a:lnTo>
                <a:lnTo>
                  <a:pt x="1294" y="599"/>
                </a:lnTo>
                <a:lnTo>
                  <a:pt x="1294" y="592"/>
                </a:lnTo>
                <a:lnTo>
                  <a:pt x="1299" y="589"/>
                </a:lnTo>
                <a:lnTo>
                  <a:pt x="1299" y="587"/>
                </a:lnTo>
                <a:lnTo>
                  <a:pt x="1309" y="592"/>
                </a:lnTo>
                <a:lnTo>
                  <a:pt x="1317" y="592"/>
                </a:lnTo>
                <a:lnTo>
                  <a:pt x="1324" y="592"/>
                </a:lnTo>
                <a:lnTo>
                  <a:pt x="1326" y="584"/>
                </a:lnTo>
                <a:lnTo>
                  <a:pt x="1324" y="582"/>
                </a:lnTo>
                <a:lnTo>
                  <a:pt x="1329" y="582"/>
                </a:lnTo>
                <a:lnTo>
                  <a:pt x="1329" y="577"/>
                </a:lnTo>
                <a:lnTo>
                  <a:pt x="1326" y="574"/>
                </a:lnTo>
                <a:lnTo>
                  <a:pt x="1329" y="572"/>
                </a:lnTo>
                <a:lnTo>
                  <a:pt x="1331" y="559"/>
                </a:lnTo>
                <a:lnTo>
                  <a:pt x="1341" y="552"/>
                </a:lnTo>
                <a:lnTo>
                  <a:pt x="1346" y="552"/>
                </a:lnTo>
                <a:lnTo>
                  <a:pt x="1351" y="544"/>
                </a:lnTo>
                <a:lnTo>
                  <a:pt x="1354" y="544"/>
                </a:lnTo>
                <a:lnTo>
                  <a:pt x="1354" y="534"/>
                </a:lnTo>
                <a:lnTo>
                  <a:pt x="1359" y="529"/>
                </a:lnTo>
                <a:lnTo>
                  <a:pt x="1361" y="522"/>
                </a:lnTo>
                <a:lnTo>
                  <a:pt x="1361" y="522"/>
                </a:lnTo>
                <a:lnTo>
                  <a:pt x="1366" y="514"/>
                </a:lnTo>
                <a:lnTo>
                  <a:pt x="1371" y="514"/>
                </a:lnTo>
                <a:lnTo>
                  <a:pt x="1374" y="517"/>
                </a:lnTo>
                <a:lnTo>
                  <a:pt x="1379" y="517"/>
                </a:lnTo>
                <a:lnTo>
                  <a:pt x="1381" y="512"/>
                </a:lnTo>
                <a:lnTo>
                  <a:pt x="1389" y="522"/>
                </a:lnTo>
                <a:lnTo>
                  <a:pt x="1401" y="529"/>
                </a:lnTo>
                <a:lnTo>
                  <a:pt x="1401" y="532"/>
                </a:lnTo>
                <a:lnTo>
                  <a:pt x="1399" y="534"/>
                </a:lnTo>
                <a:lnTo>
                  <a:pt x="1396" y="539"/>
                </a:lnTo>
                <a:lnTo>
                  <a:pt x="1391" y="544"/>
                </a:lnTo>
                <a:lnTo>
                  <a:pt x="1391" y="552"/>
                </a:lnTo>
                <a:lnTo>
                  <a:pt x="1386" y="552"/>
                </a:lnTo>
                <a:lnTo>
                  <a:pt x="1386" y="554"/>
                </a:lnTo>
                <a:lnTo>
                  <a:pt x="1386" y="562"/>
                </a:lnTo>
                <a:lnTo>
                  <a:pt x="1391" y="567"/>
                </a:lnTo>
                <a:lnTo>
                  <a:pt x="1391" y="572"/>
                </a:lnTo>
                <a:lnTo>
                  <a:pt x="1389" y="572"/>
                </a:lnTo>
                <a:lnTo>
                  <a:pt x="1389" y="574"/>
                </a:lnTo>
                <a:lnTo>
                  <a:pt x="1391" y="577"/>
                </a:lnTo>
                <a:lnTo>
                  <a:pt x="1396" y="577"/>
                </a:lnTo>
                <a:lnTo>
                  <a:pt x="1404" y="572"/>
                </a:lnTo>
                <a:lnTo>
                  <a:pt x="1401" y="577"/>
                </a:lnTo>
                <a:lnTo>
                  <a:pt x="1396" y="579"/>
                </a:lnTo>
                <a:lnTo>
                  <a:pt x="1396" y="582"/>
                </a:lnTo>
                <a:lnTo>
                  <a:pt x="1399" y="582"/>
                </a:lnTo>
                <a:lnTo>
                  <a:pt x="1399" y="584"/>
                </a:lnTo>
                <a:lnTo>
                  <a:pt x="1396" y="587"/>
                </a:lnTo>
                <a:lnTo>
                  <a:pt x="1391" y="587"/>
                </a:lnTo>
                <a:lnTo>
                  <a:pt x="1386" y="589"/>
                </a:lnTo>
                <a:lnTo>
                  <a:pt x="1384" y="589"/>
                </a:lnTo>
                <a:lnTo>
                  <a:pt x="1381" y="594"/>
                </a:lnTo>
                <a:lnTo>
                  <a:pt x="1386" y="597"/>
                </a:lnTo>
                <a:lnTo>
                  <a:pt x="1386" y="602"/>
                </a:lnTo>
                <a:lnTo>
                  <a:pt x="1389" y="602"/>
                </a:lnTo>
                <a:lnTo>
                  <a:pt x="1391" y="597"/>
                </a:lnTo>
                <a:lnTo>
                  <a:pt x="1396" y="597"/>
                </a:lnTo>
                <a:lnTo>
                  <a:pt x="1399" y="589"/>
                </a:lnTo>
                <a:lnTo>
                  <a:pt x="1406" y="587"/>
                </a:lnTo>
                <a:lnTo>
                  <a:pt x="1409" y="584"/>
                </a:lnTo>
                <a:lnTo>
                  <a:pt x="1406" y="579"/>
                </a:lnTo>
                <a:lnTo>
                  <a:pt x="1414" y="574"/>
                </a:lnTo>
                <a:lnTo>
                  <a:pt x="1424" y="567"/>
                </a:lnTo>
                <a:lnTo>
                  <a:pt x="1429" y="567"/>
                </a:lnTo>
                <a:lnTo>
                  <a:pt x="1429" y="559"/>
                </a:lnTo>
                <a:lnTo>
                  <a:pt x="1434" y="559"/>
                </a:lnTo>
                <a:lnTo>
                  <a:pt x="1441" y="554"/>
                </a:lnTo>
                <a:lnTo>
                  <a:pt x="1444" y="557"/>
                </a:lnTo>
                <a:lnTo>
                  <a:pt x="1449" y="557"/>
                </a:lnTo>
                <a:lnTo>
                  <a:pt x="1454" y="557"/>
                </a:lnTo>
                <a:lnTo>
                  <a:pt x="1461" y="547"/>
                </a:lnTo>
                <a:lnTo>
                  <a:pt x="1464" y="552"/>
                </a:lnTo>
                <a:lnTo>
                  <a:pt x="1464" y="552"/>
                </a:lnTo>
                <a:lnTo>
                  <a:pt x="1476" y="547"/>
                </a:lnTo>
                <a:lnTo>
                  <a:pt x="1553" y="492"/>
                </a:lnTo>
                <a:lnTo>
                  <a:pt x="1561" y="452"/>
                </a:lnTo>
                <a:lnTo>
                  <a:pt x="1583" y="432"/>
                </a:lnTo>
                <a:lnTo>
                  <a:pt x="1586" y="430"/>
                </a:lnTo>
                <a:lnTo>
                  <a:pt x="1586" y="427"/>
                </a:lnTo>
                <a:lnTo>
                  <a:pt x="1583" y="427"/>
                </a:lnTo>
                <a:lnTo>
                  <a:pt x="1581" y="422"/>
                </a:lnTo>
                <a:lnTo>
                  <a:pt x="1583" y="420"/>
                </a:lnTo>
                <a:lnTo>
                  <a:pt x="1586" y="417"/>
                </a:lnTo>
                <a:lnTo>
                  <a:pt x="1591" y="417"/>
                </a:lnTo>
                <a:lnTo>
                  <a:pt x="1593" y="417"/>
                </a:lnTo>
                <a:lnTo>
                  <a:pt x="1593" y="412"/>
                </a:lnTo>
                <a:lnTo>
                  <a:pt x="1593" y="410"/>
                </a:lnTo>
                <a:lnTo>
                  <a:pt x="1593" y="407"/>
                </a:lnTo>
                <a:lnTo>
                  <a:pt x="1593" y="405"/>
                </a:lnTo>
                <a:lnTo>
                  <a:pt x="1593" y="400"/>
                </a:lnTo>
                <a:lnTo>
                  <a:pt x="1593" y="395"/>
                </a:lnTo>
                <a:lnTo>
                  <a:pt x="1591" y="392"/>
                </a:lnTo>
                <a:lnTo>
                  <a:pt x="1591" y="385"/>
                </a:lnTo>
                <a:lnTo>
                  <a:pt x="1591" y="380"/>
                </a:lnTo>
                <a:lnTo>
                  <a:pt x="1591" y="372"/>
                </a:lnTo>
                <a:lnTo>
                  <a:pt x="1591" y="367"/>
                </a:lnTo>
                <a:lnTo>
                  <a:pt x="1586" y="362"/>
                </a:lnTo>
                <a:lnTo>
                  <a:pt x="1586" y="360"/>
                </a:lnTo>
                <a:lnTo>
                  <a:pt x="1583" y="357"/>
                </a:lnTo>
                <a:lnTo>
                  <a:pt x="1578" y="347"/>
                </a:lnTo>
                <a:lnTo>
                  <a:pt x="1576" y="342"/>
                </a:lnTo>
                <a:lnTo>
                  <a:pt x="1576" y="340"/>
                </a:lnTo>
                <a:lnTo>
                  <a:pt x="1581" y="337"/>
                </a:lnTo>
                <a:lnTo>
                  <a:pt x="1583" y="337"/>
                </a:lnTo>
                <a:lnTo>
                  <a:pt x="1586" y="335"/>
                </a:lnTo>
                <a:lnTo>
                  <a:pt x="1586" y="330"/>
                </a:lnTo>
                <a:lnTo>
                  <a:pt x="1591" y="322"/>
                </a:lnTo>
                <a:lnTo>
                  <a:pt x="1593" y="322"/>
                </a:lnTo>
                <a:lnTo>
                  <a:pt x="1598" y="322"/>
                </a:lnTo>
                <a:lnTo>
                  <a:pt x="1601" y="325"/>
                </a:lnTo>
                <a:lnTo>
                  <a:pt x="1618" y="327"/>
                </a:lnTo>
                <a:lnTo>
                  <a:pt x="1621" y="327"/>
                </a:lnTo>
                <a:lnTo>
                  <a:pt x="1623" y="327"/>
                </a:lnTo>
                <a:lnTo>
                  <a:pt x="1626" y="325"/>
                </a:lnTo>
                <a:lnTo>
                  <a:pt x="1626" y="322"/>
                </a:lnTo>
                <a:lnTo>
                  <a:pt x="1623" y="320"/>
                </a:lnTo>
                <a:lnTo>
                  <a:pt x="1623" y="317"/>
                </a:lnTo>
                <a:lnTo>
                  <a:pt x="1623" y="315"/>
                </a:lnTo>
                <a:lnTo>
                  <a:pt x="1623" y="312"/>
                </a:lnTo>
                <a:lnTo>
                  <a:pt x="1623" y="307"/>
                </a:lnTo>
                <a:lnTo>
                  <a:pt x="1623" y="302"/>
                </a:lnTo>
                <a:lnTo>
                  <a:pt x="1626" y="302"/>
                </a:lnTo>
                <a:lnTo>
                  <a:pt x="1626" y="297"/>
                </a:lnTo>
                <a:lnTo>
                  <a:pt x="1623" y="295"/>
                </a:lnTo>
                <a:lnTo>
                  <a:pt x="1626" y="292"/>
                </a:lnTo>
                <a:lnTo>
                  <a:pt x="1628" y="290"/>
                </a:lnTo>
                <a:lnTo>
                  <a:pt x="1626" y="287"/>
                </a:lnTo>
                <a:lnTo>
                  <a:pt x="1626" y="285"/>
                </a:lnTo>
                <a:lnTo>
                  <a:pt x="1626" y="282"/>
                </a:lnTo>
                <a:lnTo>
                  <a:pt x="1626" y="280"/>
                </a:lnTo>
                <a:lnTo>
                  <a:pt x="1628" y="277"/>
                </a:lnTo>
                <a:lnTo>
                  <a:pt x="1628" y="275"/>
                </a:lnTo>
                <a:lnTo>
                  <a:pt x="1628" y="272"/>
                </a:lnTo>
                <a:lnTo>
                  <a:pt x="1626" y="267"/>
                </a:lnTo>
                <a:lnTo>
                  <a:pt x="1626" y="260"/>
                </a:lnTo>
                <a:lnTo>
                  <a:pt x="1626" y="260"/>
                </a:lnTo>
                <a:lnTo>
                  <a:pt x="1628" y="260"/>
                </a:lnTo>
                <a:lnTo>
                  <a:pt x="1628" y="257"/>
                </a:lnTo>
                <a:lnTo>
                  <a:pt x="1626" y="255"/>
                </a:lnTo>
                <a:lnTo>
                  <a:pt x="1626" y="252"/>
                </a:lnTo>
                <a:lnTo>
                  <a:pt x="1623" y="250"/>
                </a:lnTo>
                <a:lnTo>
                  <a:pt x="1623" y="247"/>
                </a:lnTo>
                <a:lnTo>
                  <a:pt x="1623" y="245"/>
                </a:lnTo>
                <a:lnTo>
                  <a:pt x="1626" y="240"/>
                </a:lnTo>
                <a:lnTo>
                  <a:pt x="1623" y="237"/>
                </a:lnTo>
                <a:lnTo>
                  <a:pt x="1621" y="235"/>
                </a:lnTo>
                <a:lnTo>
                  <a:pt x="1621" y="232"/>
                </a:lnTo>
                <a:lnTo>
                  <a:pt x="1626" y="227"/>
                </a:lnTo>
                <a:lnTo>
                  <a:pt x="1628" y="227"/>
                </a:lnTo>
                <a:lnTo>
                  <a:pt x="1631" y="225"/>
                </a:lnTo>
                <a:lnTo>
                  <a:pt x="1631" y="220"/>
                </a:lnTo>
                <a:lnTo>
                  <a:pt x="1631" y="215"/>
                </a:lnTo>
                <a:lnTo>
                  <a:pt x="1628" y="212"/>
                </a:lnTo>
                <a:close/>
              </a:path>
            </a:pathLst>
          </a:custGeom>
          <a:solidFill>
            <a:schemeClr val="accent4"/>
          </a:solidFill>
          <a:ln>
            <a:noFill/>
          </a:ln>
        </p:spPr>
        <p:txBody>
          <a:bodyPr/>
          <a:lstStyle/>
          <a:p>
            <a:pPr defTabSz="914330" eaLnBrk="1" fontAlgn="auto" hangingPunct="1">
              <a:spcBef>
                <a:spcPts val="0"/>
              </a:spcBef>
              <a:spcAft>
                <a:spcPts val="0"/>
              </a:spcAft>
              <a:defRPr/>
            </a:pPr>
            <a:endParaRPr lang="en-US">
              <a:latin typeface="+mn-lt"/>
            </a:endParaRPr>
          </a:p>
        </p:txBody>
      </p:sp>
      <p:sp>
        <p:nvSpPr>
          <p:cNvPr id="122920" name="Freeform 167">
            <a:extLst>
              <a:ext uri="{FF2B5EF4-FFF2-40B4-BE49-F238E27FC236}">
                <a16:creationId xmlns:a16="http://schemas.microsoft.com/office/drawing/2014/main" id="{696145FA-0FBB-B948-4912-41ED3353AFDF}"/>
              </a:ext>
            </a:extLst>
          </p:cNvPr>
          <p:cNvSpPr>
            <a:spLocks/>
          </p:cNvSpPr>
          <p:nvPr/>
        </p:nvSpPr>
        <p:spPr bwMode="auto">
          <a:xfrm>
            <a:off x="10021888" y="4297363"/>
            <a:ext cx="23812" cy="12700"/>
          </a:xfrm>
          <a:custGeom>
            <a:avLst/>
            <a:gdLst>
              <a:gd name="T0" fmla="*/ 20160827 w 15"/>
              <a:gd name="T1" fmla="*/ 0 h 8"/>
              <a:gd name="T2" fmla="*/ 0 w 15"/>
              <a:gd name="T3" fmla="*/ 0 h 8"/>
              <a:gd name="T4" fmla="*/ 0 w 15"/>
              <a:gd name="T5" fmla="*/ 7561263 h 8"/>
              <a:gd name="T6" fmla="*/ 7559516 w 15"/>
              <a:gd name="T7" fmla="*/ 12601575 h 8"/>
              <a:gd name="T8" fmla="*/ 20160827 w 15"/>
              <a:gd name="T9" fmla="*/ 12601575 h 8"/>
              <a:gd name="T10" fmla="*/ 37800756 w 15"/>
              <a:gd name="T11" fmla="*/ 20161250 h 8"/>
              <a:gd name="T12" fmla="*/ 32760550 w 15"/>
              <a:gd name="T13" fmla="*/ 7561263 h 8"/>
              <a:gd name="T14" fmla="*/ 25201033 w 15"/>
              <a:gd name="T15" fmla="*/ 7561263 h 8"/>
              <a:gd name="T16" fmla="*/ 20160827 w 15"/>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8">
                <a:moveTo>
                  <a:pt x="8" y="0"/>
                </a:moveTo>
                <a:lnTo>
                  <a:pt x="0" y="0"/>
                </a:lnTo>
                <a:lnTo>
                  <a:pt x="0" y="3"/>
                </a:lnTo>
                <a:lnTo>
                  <a:pt x="3" y="5"/>
                </a:lnTo>
                <a:lnTo>
                  <a:pt x="8" y="5"/>
                </a:lnTo>
                <a:lnTo>
                  <a:pt x="15" y="8"/>
                </a:lnTo>
                <a:lnTo>
                  <a:pt x="13" y="3"/>
                </a:lnTo>
                <a:lnTo>
                  <a:pt x="10" y="3"/>
                </a:lnTo>
                <a:lnTo>
                  <a:pt x="8"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21" name="Freeform 168">
            <a:extLst>
              <a:ext uri="{FF2B5EF4-FFF2-40B4-BE49-F238E27FC236}">
                <a16:creationId xmlns:a16="http://schemas.microsoft.com/office/drawing/2014/main" id="{A4349FCA-1390-4F7A-C673-1B7F2F5AA00C}"/>
              </a:ext>
            </a:extLst>
          </p:cNvPr>
          <p:cNvSpPr>
            <a:spLocks/>
          </p:cNvSpPr>
          <p:nvPr/>
        </p:nvSpPr>
        <p:spPr bwMode="auto">
          <a:xfrm>
            <a:off x="10037763" y="4625975"/>
            <a:ext cx="76200" cy="182563"/>
          </a:xfrm>
          <a:custGeom>
            <a:avLst/>
            <a:gdLst>
              <a:gd name="T0" fmla="*/ 108367513 w 48"/>
              <a:gd name="T1" fmla="*/ 25201632 h 115"/>
              <a:gd name="T2" fmla="*/ 100806250 w 48"/>
              <a:gd name="T3" fmla="*/ 25201632 h 115"/>
              <a:gd name="T4" fmla="*/ 95765938 w 48"/>
              <a:gd name="T5" fmla="*/ 7561283 h 115"/>
              <a:gd name="T6" fmla="*/ 83165950 w 48"/>
              <a:gd name="T7" fmla="*/ 0 h 115"/>
              <a:gd name="T8" fmla="*/ 70564375 w 48"/>
              <a:gd name="T9" fmla="*/ 7561283 h 115"/>
              <a:gd name="T10" fmla="*/ 70564375 w 48"/>
              <a:gd name="T11" fmla="*/ 20161305 h 115"/>
              <a:gd name="T12" fmla="*/ 57964388 w 48"/>
              <a:gd name="T13" fmla="*/ 20161305 h 115"/>
              <a:gd name="T14" fmla="*/ 45362813 w 48"/>
              <a:gd name="T15" fmla="*/ 37803241 h 115"/>
              <a:gd name="T16" fmla="*/ 32762825 w 48"/>
              <a:gd name="T17" fmla="*/ 63004873 h 115"/>
              <a:gd name="T18" fmla="*/ 37803138 w 48"/>
              <a:gd name="T19" fmla="*/ 70564568 h 115"/>
              <a:gd name="T20" fmla="*/ 32762825 w 48"/>
              <a:gd name="T21" fmla="*/ 75604895 h 115"/>
              <a:gd name="T22" fmla="*/ 25201563 w 48"/>
              <a:gd name="T23" fmla="*/ 83166178 h 115"/>
              <a:gd name="T24" fmla="*/ 12601575 w 48"/>
              <a:gd name="T25" fmla="*/ 108367809 h 115"/>
              <a:gd name="T26" fmla="*/ 7561263 w 48"/>
              <a:gd name="T27" fmla="*/ 133569441 h 115"/>
              <a:gd name="T28" fmla="*/ 0 w 48"/>
              <a:gd name="T29" fmla="*/ 138609767 h 115"/>
              <a:gd name="T30" fmla="*/ 7561263 w 48"/>
              <a:gd name="T31" fmla="*/ 146169463 h 115"/>
              <a:gd name="T32" fmla="*/ 7561263 w 48"/>
              <a:gd name="T33" fmla="*/ 171371094 h 115"/>
              <a:gd name="T34" fmla="*/ 7561263 w 48"/>
              <a:gd name="T35" fmla="*/ 196572726 h 115"/>
              <a:gd name="T36" fmla="*/ 12601575 w 48"/>
              <a:gd name="T37" fmla="*/ 201613052 h 115"/>
              <a:gd name="T38" fmla="*/ 12601575 w 48"/>
              <a:gd name="T39" fmla="*/ 209174335 h 115"/>
              <a:gd name="T40" fmla="*/ 12601575 w 48"/>
              <a:gd name="T41" fmla="*/ 209174335 h 115"/>
              <a:gd name="T42" fmla="*/ 12601575 w 48"/>
              <a:gd name="T43" fmla="*/ 221774357 h 115"/>
              <a:gd name="T44" fmla="*/ 20161250 w 48"/>
              <a:gd name="T45" fmla="*/ 226814684 h 115"/>
              <a:gd name="T46" fmla="*/ 25201563 w 48"/>
              <a:gd name="T47" fmla="*/ 234375967 h 115"/>
              <a:gd name="T48" fmla="*/ 32762825 w 48"/>
              <a:gd name="T49" fmla="*/ 239416293 h 115"/>
              <a:gd name="T50" fmla="*/ 50403125 w 48"/>
              <a:gd name="T51" fmla="*/ 246975989 h 115"/>
              <a:gd name="T52" fmla="*/ 57964388 w 48"/>
              <a:gd name="T53" fmla="*/ 259577598 h 115"/>
              <a:gd name="T54" fmla="*/ 57964388 w 48"/>
              <a:gd name="T55" fmla="*/ 277217947 h 115"/>
              <a:gd name="T56" fmla="*/ 57964388 w 48"/>
              <a:gd name="T57" fmla="*/ 289819556 h 115"/>
              <a:gd name="T58" fmla="*/ 70564375 w 48"/>
              <a:gd name="T59" fmla="*/ 284779230 h 115"/>
              <a:gd name="T60" fmla="*/ 75604688 w 48"/>
              <a:gd name="T61" fmla="*/ 289819556 h 115"/>
              <a:gd name="T62" fmla="*/ 75604688 w 48"/>
              <a:gd name="T63" fmla="*/ 272177620 h 115"/>
              <a:gd name="T64" fmla="*/ 75604688 w 48"/>
              <a:gd name="T65" fmla="*/ 259577598 h 115"/>
              <a:gd name="T66" fmla="*/ 70564375 w 48"/>
              <a:gd name="T67" fmla="*/ 239416293 h 115"/>
              <a:gd name="T68" fmla="*/ 83165950 w 48"/>
              <a:gd name="T69" fmla="*/ 221774357 h 115"/>
              <a:gd name="T70" fmla="*/ 100806250 w 48"/>
              <a:gd name="T71" fmla="*/ 196572726 h 115"/>
              <a:gd name="T72" fmla="*/ 100806250 w 48"/>
              <a:gd name="T73" fmla="*/ 183972704 h 115"/>
              <a:gd name="T74" fmla="*/ 100806250 w 48"/>
              <a:gd name="T75" fmla="*/ 176411421 h 115"/>
              <a:gd name="T76" fmla="*/ 95765938 w 48"/>
              <a:gd name="T77" fmla="*/ 176411421 h 115"/>
              <a:gd name="T78" fmla="*/ 100806250 w 48"/>
              <a:gd name="T79" fmla="*/ 151209789 h 115"/>
              <a:gd name="T80" fmla="*/ 100806250 w 48"/>
              <a:gd name="T81" fmla="*/ 133569441 h 115"/>
              <a:gd name="T82" fmla="*/ 100806250 w 48"/>
              <a:gd name="T83" fmla="*/ 113408136 h 115"/>
              <a:gd name="T84" fmla="*/ 108367513 w 48"/>
              <a:gd name="T85" fmla="*/ 95766200 h 115"/>
              <a:gd name="T86" fmla="*/ 113407825 w 48"/>
              <a:gd name="T87" fmla="*/ 63004873 h 115"/>
              <a:gd name="T88" fmla="*/ 113407825 w 48"/>
              <a:gd name="T89" fmla="*/ 45362937 h 115"/>
              <a:gd name="T90" fmla="*/ 120967500 w 48"/>
              <a:gd name="T91" fmla="*/ 45362937 h 115"/>
              <a:gd name="T92" fmla="*/ 120967500 w 48"/>
              <a:gd name="T93" fmla="*/ 32762915 h 115"/>
              <a:gd name="T94" fmla="*/ 108367513 w 48"/>
              <a:gd name="T95" fmla="*/ 25201632 h 11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8" h="115">
                <a:moveTo>
                  <a:pt x="43" y="10"/>
                </a:moveTo>
                <a:lnTo>
                  <a:pt x="40" y="10"/>
                </a:lnTo>
                <a:lnTo>
                  <a:pt x="38" y="3"/>
                </a:lnTo>
                <a:lnTo>
                  <a:pt x="33" y="0"/>
                </a:lnTo>
                <a:lnTo>
                  <a:pt x="28" y="3"/>
                </a:lnTo>
                <a:lnTo>
                  <a:pt x="28" y="8"/>
                </a:lnTo>
                <a:lnTo>
                  <a:pt x="23" y="8"/>
                </a:lnTo>
                <a:lnTo>
                  <a:pt x="18" y="15"/>
                </a:lnTo>
                <a:lnTo>
                  <a:pt x="13" y="25"/>
                </a:lnTo>
                <a:lnTo>
                  <a:pt x="15" y="28"/>
                </a:lnTo>
                <a:lnTo>
                  <a:pt x="13" y="30"/>
                </a:lnTo>
                <a:lnTo>
                  <a:pt x="10" y="33"/>
                </a:lnTo>
                <a:lnTo>
                  <a:pt x="5" y="43"/>
                </a:lnTo>
                <a:lnTo>
                  <a:pt x="3" y="53"/>
                </a:lnTo>
                <a:lnTo>
                  <a:pt x="0" y="55"/>
                </a:lnTo>
                <a:lnTo>
                  <a:pt x="3" y="58"/>
                </a:lnTo>
                <a:lnTo>
                  <a:pt x="3" y="68"/>
                </a:lnTo>
                <a:lnTo>
                  <a:pt x="3" y="78"/>
                </a:lnTo>
                <a:lnTo>
                  <a:pt x="5" y="80"/>
                </a:lnTo>
                <a:lnTo>
                  <a:pt x="5" y="83"/>
                </a:lnTo>
                <a:lnTo>
                  <a:pt x="5" y="88"/>
                </a:lnTo>
                <a:lnTo>
                  <a:pt x="8" y="90"/>
                </a:lnTo>
                <a:lnTo>
                  <a:pt x="10" y="93"/>
                </a:lnTo>
                <a:lnTo>
                  <a:pt x="13" y="95"/>
                </a:lnTo>
                <a:lnTo>
                  <a:pt x="20" y="98"/>
                </a:lnTo>
                <a:lnTo>
                  <a:pt x="23" y="103"/>
                </a:lnTo>
                <a:lnTo>
                  <a:pt x="23" y="110"/>
                </a:lnTo>
                <a:lnTo>
                  <a:pt x="23" y="115"/>
                </a:lnTo>
                <a:lnTo>
                  <a:pt x="28" y="113"/>
                </a:lnTo>
                <a:lnTo>
                  <a:pt x="30" y="115"/>
                </a:lnTo>
                <a:lnTo>
                  <a:pt x="30" y="108"/>
                </a:lnTo>
                <a:lnTo>
                  <a:pt x="30" y="103"/>
                </a:lnTo>
                <a:lnTo>
                  <a:pt x="28" y="95"/>
                </a:lnTo>
                <a:lnTo>
                  <a:pt x="33" y="88"/>
                </a:lnTo>
                <a:lnTo>
                  <a:pt x="40" y="78"/>
                </a:lnTo>
                <a:lnTo>
                  <a:pt x="40" y="73"/>
                </a:lnTo>
                <a:lnTo>
                  <a:pt x="40" y="70"/>
                </a:lnTo>
                <a:lnTo>
                  <a:pt x="38" y="70"/>
                </a:lnTo>
                <a:lnTo>
                  <a:pt x="40" y="60"/>
                </a:lnTo>
                <a:lnTo>
                  <a:pt x="40" y="53"/>
                </a:lnTo>
                <a:lnTo>
                  <a:pt x="40" y="45"/>
                </a:lnTo>
                <a:lnTo>
                  <a:pt x="43" y="38"/>
                </a:lnTo>
                <a:lnTo>
                  <a:pt x="45" y="25"/>
                </a:lnTo>
                <a:lnTo>
                  <a:pt x="45" y="18"/>
                </a:lnTo>
                <a:lnTo>
                  <a:pt x="48" y="18"/>
                </a:lnTo>
                <a:lnTo>
                  <a:pt x="48" y="13"/>
                </a:lnTo>
                <a:lnTo>
                  <a:pt x="43" y="1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22" name="Freeform 169">
            <a:extLst>
              <a:ext uri="{FF2B5EF4-FFF2-40B4-BE49-F238E27FC236}">
                <a16:creationId xmlns:a16="http://schemas.microsoft.com/office/drawing/2014/main" id="{693F8661-6A37-DA32-B562-722E17DFD63E}"/>
              </a:ext>
            </a:extLst>
          </p:cNvPr>
          <p:cNvSpPr>
            <a:spLocks/>
          </p:cNvSpPr>
          <p:nvPr/>
        </p:nvSpPr>
        <p:spPr bwMode="auto">
          <a:xfrm>
            <a:off x="9910763" y="4729163"/>
            <a:ext cx="12700" cy="7937"/>
          </a:xfrm>
          <a:custGeom>
            <a:avLst/>
            <a:gdLst>
              <a:gd name="T0" fmla="*/ 0 w 8"/>
              <a:gd name="T1" fmla="*/ 7560786 h 5"/>
              <a:gd name="T2" fmla="*/ 7561263 w 8"/>
              <a:gd name="T3" fmla="*/ 12600781 h 5"/>
              <a:gd name="T4" fmla="*/ 20161250 w 8"/>
              <a:gd name="T5" fmla="*/ 12600781 h 5"/>
              <a:gd name="T6" fmla="*/ 20161250 w 8"/>
              <a:gd name="T7" fmla="*/ 7560786 h 5"/>
              <a:gd name="T8" fmla="*/ 12601575 w 8"/>
              <a:gd name="T9" fmla="*/ 0 h 5"/>
              <a:gd name="T10" fmla="*/ 0 w 8"/>
              <a:gd name="T11" fmla="*/ 7560786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0" y="3"/>
                </a:moveTo>
                <a:lnTo>
                  <a:pt x="3" y="5"/>
                </a:lnTo>
                <a:lnTo>
                  <a:pt x="8" y="5"/>
                </a:lnTo>
                <a:lnTo>
                  <a:pt x="8" y="3"/>
                </a:lnTo>
                <a:lnTo>
                  <a:pt x="5" y="0"/>
                </a:lnTo>
                <a:lnTo>
                  <a:pt x="0" y="3"/>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23" name="Freeform 170">
            <a:extLst>
              <a:ext uri="{FF2B5EF4-FFF2-40B4-BE49-F238E27FC236}">
                <a16:creationId xmlns:a16="http://schemas.microsoft.com/office/drawing/2014/main" id="{F6737229-6BB7-636E-42B2-9274D29DA87B}"/>
              </a:ext>
            </a:extLst>
          </p:cNvPr>
          <p:cNvSpPr>
            <a:spLocks/>
          </p:cNvSpPr>
          <p:nvPr/>
        </p:nvSpPr>
        <p:spPr bwMode="auto">
          <a:xfrm>
            <a:off x="10069513" y="4381500"/>
            <a:ext cx="15875" cy="11113"/>
          </a:xfrm>
          <a:custGeom>
            <a:avLst/>
            <a:gdLst>
              <a:gd name="T0" fmla="*/ 25201563 w 10"/>
              <a:gd name="T1" fmla="*/ 5040539 h 7"/>
              <a:gd name="T2" fmla="*/ 12601575 w 10"/>
              <a:gd name="T3" fmla="*/ 0 h 7"/>
              <a:gd name="T4" fmla="*/ 7561263 w 10"/>
              <a:gd name="T5" fmla="*/ 0 h 7"/>
              <a:gd name="T6" fmla="*/ 0 w 10"/>
              <a:gd name="T7" fmla="*/ 0 h 7"/>
              <a:gd name="T8" fmla="*/ 0 w 10"/>
              <a:gd name="T9" fmla="*/ 5040539 h 7"/>
              <a:gd name="T10" fmla="*/ 12601575 w 10"/>
              <a:gd name="T11" fmla="*/ 12602142 h 7"/>
              <a:gd name="T12" fmla="*/ 25201563 w 10"/>
              <a:gd name="T13" fmla="*/ 17642681 h 7"/>
              <a:gd name="T14" fmla="*/ 25201563 w 10"/>
              <a:gd name="T15" fmla="*/ 5040539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7">
                <a:moveTo>
                  <a:pt x="10" y="2"/>
                </a:moveTo>
                <a:lnTo>
                  <a:pt x="5" y="0"/>
                </a:lnTo>
                <a:lnTo>
                  <a:pt x="3" y="0"/>
                </a:lnTo>
                <a:lnTo>
                  <a:pt x="0" y="0"/>
                </a:lnTo>
                <a:lnTo>
                  <a:pt x="0" y="2"/>
                </a:lnTo>
                <a:lnTo>
                  <a:pt x="5" y="5"/>
                </a:lnTo>
                <a:lnTo>
                  <a:pt x="10" y="7"/>
                </a:lnTo>
                <a:lnTo>
                  <a:pt x="10" y="2"/>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24" name="Freeform 171">
            <a:extLst>
              <a:ext uri="{FF2B5EF4-FFF2-40B4-BE49-F238E27FC236}">
                <a16:creationId xmlns:a16="http://schemas.microsoft.com/office/drawing/2014/main" id="{5AF8089F-C703-B05D-2147-99CAE38E6C3D}"/>
              </a:ext>
            </a:extLst>
          </p:cNvPr>
          <p:cNvSpPr>
            <a:spLocks noEditPoints="1"/>
          </p:cNvSpPr>
          <p:nvPr/>
        </p:nvSpPr>
        <p:spPr bwMode="auto">
          <a:xfrm>
            <a:off x="8909050" y="5200650"/>
            <a:ext cx="92075" cy="306388"/>
          </a:xfrm>
          <a:custGeom>
            <a:avLst/>
            <a:gdLst>
              <a:gd name="T0" fmla="*/ 160262542 w 23"/>
              <a:gd name="T1" fmla="*/ 189996372 h 77"/>
              <a:gd name="T2" fmla="*/ 128208433 w 23"/>
              <a:gd name="T3" fmla="*/ 126665574 h 77"/>
              <a:gd name="T4" fmla="*/ 160262542 w 23"/>
              <a:gd name="T5" fmla="*/ 47498098 h 77"/>
              <a:gd name="T6" fmla="*/ 160262542 w 23"/>
              <a:gd name="T7" fmla="*/ 15832699 h 77"/>
              <a:gd name="T8" fmla="*/ 112183379 w 23"/>
              <a:gd name="T9" fmla="*/ 31665399 h 77"/>
              <a:gd name="T10" fmla="*/ 112183379 w 23"/>
              <a:gd name="T11" fmla="*/ 110828896 h 77"/>
              <a:gd name="T12" fmla="*/ 96158326 w 23"/>
              <a:gd name="T13" fmla="*/ 205829071 h 77"/>
              <a:gd name="T14" fmla="*/ 96158326 w 23"/>
              <a:gd name="T15" fmla="*/ 411658142 h 77"/>
              <a:gd name="T16" fmla="*/ 112183379 w 23"/>
              <a:gd name="T17" fmla="*/ 332490666 h 77"/>
              <a:gd name="T18" fmla="*/ 112183379 w 23"/>
              <a:gd name="T19" fmla="*/ 269159868 h 77"/>
              <a:gd name="T20" fmla="*/ 128208433 w 23"/>
              <a:gd name="T21" fmla="*/ 237494470 h 77"/>
              <a:gd name="T22" fmla="*/ 96158326 w 23"/>
              <a:gd name="T23" fmla="*/ 300825267 h 77"/>
              <a:gd name="T24" fmla="*/ 96158326 w 23"/>
              <a:gd name="T25" fmla="*/ 364156065 h 77"/>
              <a:gd name="T26" fmla="*/ 96158326 w 23"/>
              <a:gd name="T27" fmla="*/ 411658142 h 77"/>
              <a:gd name="T28" fmla="*/ 48079163 w 23"/>
              <a:gd name="T29" fmla="*/ 395825443 h 77"/>
              <a:gd name="T30" fmla="*/ 0 w 23"/>
              <a:gd name="T31" fmla="*/ 379992743 h 77"/>
              <a:gd name="T32" fmla="*/ 96158326 w 23"/>
              <a:gd name="T33" fmla="*/ 569985136 h 77"/>
              <a:gd name="T34" fmla="*/ 112183379 w 23"/>
              <a:gd name="T35" fmla="*/ 490821639 h 77"/>
              <a:gd name="T36" fmla="*/ 64104216 w 23"/>
              <a:gd name="T37" fmla="*/ 538319737 h 77"/>
              <a:gd name="T38" fmla="*/ 160262542 w 23"/>
              <a:gd name="T39" fmla="*/ 775814207 h 77"/>
              <a:gd name="T40" fmla="*/ 160262542 w 23"/>
              <a:gd name="T41" fmla="*/ 791646906 h 77"/>
              <a:gd name="T42" fmla="*/ 208337702 w 23"/>
              <a:gd name="T43" fmla="*/ 918312480 h 77"/>
              <a:gd name="T44" fmla="*/ 240391812 w 23"/>
              <a:gd name="T45" fmla="*/ 965810578 h 77"/>
              <a:gd name="T46" fmla="*/ 208337702 w 23"/>
              <a:gd name="T47" fmla="*/ 918312480 h 77"/>
              <a:gd name="T48" fmla="*/ 288470975 w 23"/>
              <a:gd name="T49" fmla="*/ 965810578 h 77"/>
              <a:gd name="T50" fmla="*/ 304496028 w 23"/>
              <a:gd name="T51" fmla="*/ 965810578 h 77"/>
              <a:gd name="T52" fmla="*/ 304496028 w 23"/>
              <a:gd name="T53" fmla="*/ 934145179 h 77"/>
              <a:gd name="T54" fmla="*/ 272441918 w 23"/>
              <a:gd name="T55" fmla="*/ 1029141376 h 77"/>
              <a:gd name="T56" fmla="*/ 272441918 w 23"/>
              <a:gd name="T57" fmla="*/ 997475977 h 77"/>
              <a:gd name="T58" fmla="*/ 256416865 w 23"/>
              <a:gd name="T59" fmla="*/ 1013308676 h 77"/>
              <a:gd name="T60" fmla="*/ 336546135 w 23"/>
              <a:gd name="T61" fmla="*/ 1076639474 h 77"/>
              <a:gd name="T62" fmla="*/ 304496028 w 23"/>
              <a:gd name="T63" fmla="*/ 1092472173 h 77"/>
              <a:gd name="T64" fmla="*/ 336546135 w 23"/>
              <a:gd name="T65" fmla="*/ 1124141551 h 77"/>
              <a:gd name="T66" fmla="*/ 320521082 w 23"/>
              <a:gd name="T67" fmla="*/ 1171639649 h 77"/>
              <a:gd name="T68" fmla="*/ 352575191 w 23"/>
              <a:gd name="T69" fmla="*/ 1219137747 h 77"/>
              <a:gd name="T70" fmla="*/ 368600245 w 23"/>
              <a:gd name="T71" fmla="*/ 1171639649 h 77"/>
              <a:gd name="T72" fmla="*/ 336546135 w 23"/>
              <a:gd name="T73" fmla="*/ 1124141551 h 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 h="77">
                <a:moveTo>
                  <a:pt x="7" y="14"/>
                </a:moveTo>
                <a:cubicBezTo>
                  <a:pt x="10" y="12"/>
                  <a:pt x="10" y="12"/>
                  <a:pt x="10" y="12"/>
                </a:cubicBezTo>
                <a:cubicBezTo>
                  <a:pt x="10" y="9"/>
                  <a:pt x="10" y="9"/>
                  <a:pt x="10" y="9"/>
                </a:cubicBezTo>
                <a:cubicBezTo>
                  <a:pt x="8" y="8"/>
                  <a:pt x="8" y="8"/>
                  <a:pt x="8" y="8"/>
                </a:cubicBezTo>
                <a:cubicBezTo>
                  <a:pt x="10" y="6"/>
                  <a:pt x="10" y="6"/>
                  <a:pt x="10" y="6"/>
                </a:cubicBezTo>
                <a:cubicBezTo>
                  <a:pt x="10" y="3"/>
                  <a:pt x="10" y="3"/>
                  <a:pt x="10" y="3"/>
                </a:cubicBezTo>
                <a:cubicBezTo>
                  <a:pt x="9" y="3"/>
                  <a:pt x="9" y="3"/>
                  <a:pt x="9" y="3"/>
                </a:cubicBezTo>
                <a:cubicBezTo>
                  <a:pt x="10" y="1"/>
                  <a:pt x="10" y="1"/>
                  <a:pt x="10" y="1"/>
                </a:cubicBezTo>
                <a:cubicBezTo>
                  <a:pt x="9" y="0"/>
                  <a:pt x="9" y="0"/>
                  <a:pt x="9" y="0"/>
                </a:cubicBezTo>
                <a:cubicBezTo>
                  <a:pt x="7" y="2"/>
                  <a:pt x="7" y="2"/>
                  <a:pt x="7" y="2"/>
                </a:cubicBezTo>
                <a:cubicBezTo>
                  <a:pt x="8" y="6"/>
                  <a:pt x="8" y="6"/>
                  <a:pt x="8" y="6"/>
                </a:cubicBezTo>
                <a:cubicBezTo>
                  <a:pt x="7" y="7"/>
                  <a:pt x="7" y="7"/>
                  <a:pt x="7" y="7"/>
                </a:cubicBezTo>
                <a:cubicBezTo>
                  <a:pt x="7" y="8"/>
                  <a:pt x="7" y="8"/>
                  <a:pt x="7" y="8"/>
                </a:cubicBezTo>
                <a:cubicBezTo>
                  <a:pt x="6" y="13"/>
                  <a:pt x="6" y="13"/>
                  <a:pt x="6" y="13"/>
                </a:cubicBezTo>
                <a:cubicBezTo>
                  <a:pt x="7" y="14"/>
                  <a:pt x="7" y="14"/>
                  <a:pt x="7" y="14"/>
                </a:cubicBezTo>
                <a:close/>
                <a:moveTo>
                  <a:pt x="6" y="26"/>
                </a:moveTo>
                <a:cubicBezTo>
                  <a:pt x="8" y="23"/>
                  <a:pt x="8" y="23"/>
                  <a:pt x="8" y="23"/>
                </a:cubicBezTo>
                <a:cubicBezTo>
                  <a:pt x="7" y="21"/>
                  <a:pt x="7" y="21"/>
                  <a:pt x="7" y="21"/>
                </a:cubicBezTo>
                <a:cubicBezTo>
                  <a:pt x="7" y="20"/>
                  <a:pt x="7" y="20"/>
                  <a:pt x="7" y="20"/>
                </a:cubicBezTo>
                <a:cubicBezTo>
                  <a:pt x="7" y="17"/>
                  <a:pt x="7" y="17"/>
                  <a:pt x="7" y="17"/>
                </a:cubicBezTo>
                <a:cubicBezTo>
                  <a:pt x="8" y="16"/>
                  <a:pt x="8" y="16"/>
                  <a:pt x="8" y="16"/>
                </a:cubicBezTo>
                <a:cubicBezTo>
                  <a:pt x="8" y="15"/>
                  <a:pt x="8" y="15"/>
                  <a:pt x="8" y="15"/>
                </a:cubicBezTo>
                <a:cubicBezTo>
                  <a:pt x="6" y="16"/>
                  <a:pt x="6" y="16"/>
                  <a:pt x="6" y="16"/>
                </a:cubicBezTo>
                <a:cubicBezTo>
                  <a:pt x="6" y="19"/>
                  <a:pt x="6" y="19"/>
                  <a:pt x="6" y="19"/>
                </a:cubicBezTo>
                <a:cubicBezTo>
                  <a:pt x="5" y="21"/>
                  <a:pt x="5" y="21"/>
                  <a:pt x="5" y="21"/>
                </a:cubicBezTo>
                <a:cubicBezTo>
                  <a:pt x="6" y="23"/>
                  <a:pt x="6" y="23"/>
                  <a:pt x="6" y="23"/>
                </a:cubicBezTo>
                <a:cubicBezTo>
                  <a:pt x="5" y="25"/>
                  <a:pt x="5" y="25"/>
                  <a:pt x="5" y="25"/>
                </a:cubicBezTo>
                <a:cubicBezTo>
                  <a:pt x="6" y="26"/>
                  <a:pt x="6" y="26"/>
                  <a:pt x="6" y="26"/>
                </a:cubicBezTo>
                <a:close/>
                <a:moveTo>
                  <a:pt x="0" y="24"/>
                </a:moveTo>
                <a:cubicBezTo>
                  <a:pt x="3" y="25"/>
                  <a:pt x="3" y="25"/>
                  <a:pt x="3" y="25"/>
                </a:cubicBezTo>
                <a:cubicBezTo>
                  <a:pt x="2" y="23"/>
                  <a:pt x="2" y="23"/>
                  <a:pt x="2" y="23"/>
                </a:cubicBezTo>
                <a:cubicBezTo>
                  <a:pt x="0" y="24"/>
                  <a:pt x="0" y="24"/>
                  <a:pt x="0" y="24"/>
                </a:cubicBezTo>
                <a:close/>
                <a:moveTo>
                  <a:pt x="4" y="36"/>
                </a:moveTo>
                <a:cubicBezTo>
                  <a:pt x="6" y="36"/>
                  <a:pt x="6" y="36"/>
                  <a:pt x="6" y="36"/>
                </a:cubicBezTo>
                <a:cubicBezTo>
                  <a:pt x="7" y="33"/>
                  <a:pt x="7" y="33"/>
                  <a:pt x="7" y="33"/>
                </a:cubicBezTo>
                <a:cubicBezTo>
                  <a:pt x="7" y="31"/>
                  <a:pt x="7" y="31"/>
                  <a:pt x="7" y="31"/>
                </a:cubicBezTo>
                <a:cubicBezTo>
                  <a:pt x="4" y="32"/>
                  <a:pt x="4" y="32"/>
                  <a:pt x="4" y="32"/>
                </a:cubicBezTo>
                <a:cubicBezTo>
                  <a:pt x="4" y="34"/>
                  <a:pt x="4" y="34"/>
                  <a:pt x="4" y="34"/>
                </a:cubicBezTo>
                <a:cubicBezTo>
                  <a:pt x="4" y="34"/>
                  <a:pt x="4" y="36"/>
                  <a:pt x="4" y="36"/>
                </a:cubicBezTo>
                <a:close/>
                <a:moveTo>
                  <a:pt x="10" y="49"/>
                </a:moveTo>
                <a:cubicBezTo>
                  <a:pt x="8" y="50"/>
                  <a:pt x="8" y="50"/>
                  <a:pt x="8" y="50"/>
                </a:cubicBezTo>
                <a:cubicBezTo>
                  <a:pt x="10" y="50"/>
                  <a:pt x="10" y="50"/>
                  <a:pt x="10" y="50"/>
                </a:cubicBezTo>
                <a:cubicBezTo>
                  <a:pt x="10" y="49"/>
                  <a:pt x="10" y="49"/>
                  <a:pt x="10" y="49"/>
                </a:cubicBezTo>
                <a:close/>
                <a:moveTo>
                  <a:pt x="13" y="58"/>
                </a:moveTo>
                <a:cubicBezTo>
                  <a:pt x="14" y="58"/>
                  <a:pt x="14" y="58"/>
                  <a:pt x="14" y="58"/>
                </a:cubicBezTo>
                <a:cubicBezTo>
                  <a:pt x="15" y="61"/>
                  <a:pt x="15" y="61"/>
                  <a:pt x="15" y="61"/>
                </a:cubicBezTo>
                <a:cubicBezTo>
                  <a:pt x="13" y="59"/>
                  <a:pt x="13" y="59"/>
                  <a:pt x="13" y="59"/>
                </a:cubicBezTo>
                <a:cubicBezTo>
                  <a:pt x="13" y="59"/>
                  <a:pt x="13" y="58"/>
                  <a:pt x="13" y="58"/>
                </a:cubicBezTo>
                <a:close/>
                <a:moveTo>
                  <a:pt x="19" y="59"/>
                </a:moveTo>
                <a:cubicBezTo>
                  <a:pt x="18" y="61"/>
                  <a:pt x="18" y="61"/>
                  <a:pt x="18" y="61"/>
                </a:cubicBezTo>
                <a:cubicBezTo>
                  <a:pt x="19" y="62"/>
                  <a:pt x="19" y="62"/>
                  <a:pt x="19" y="62"/>
                </a:cubicBezTo>
                <a:cubicBezTo>
                  <a:pt x="19" y="61"/>
                  <a:pt x="19" y="61"/>
                  <a:pt x="19" y="61"/>
                </a:cubicBezTo>
                <a:cubicBezTo>
                  <a:pt x="19" y="60"/>
                  <a:pt x="19" y="60"/>
                  <a:pt x="19" y="60"/>
                </a:cubicBezTo>
                <a:cubicBezTo>
                  <a:pt x="19" y="59"/>
                  <a:pt x="19" y="59"/>
                  <a:pt x="19" y="59"/>
                </a:cubicBezTo>
                <a:close/>
                <a:moveTo>
                  <a:pt x="16" y="64"/>
                </a:moveTo>
                <a:cubicBezTo>
                  <a:pt x="17" y="65"/>
                  <a:pt x="17" y="65"/>
                  <a:pt x="17" y="65"/>
                </a:cubicBezTo>
                <a:cubicBezTo>
                  <a:pt x="18" y="65"/>
                  <a:pt x="18" y="65"/>
                  <a:pt x="18" y="65"/>
                </a:cubicBezTo>
                <a:cubicBezTo>
                  <a:pt x="17" y="63"/>
                  <a:pt x="17" y="63"/>
                  <a:pt x="17" y="63"/>
                </a:cubicBezTo>
                <a:cubicBezTo>
                  <a:pt x="15" y="63"/>
                  <a:pt x="15" y="63"/>
                  <a:pt x="15" y="63"/>
                </a:cubicBezTo>
                <a:cubicBezTo>
                  <a:pt x="16" y="64"/>
                  <a:pt x="16" y="64"/>
                  <a:pt x="16" y="64"/>
                </a:cubicBezTo>
                <a:close/>
                <a:moveTo>
                  <a:pt x="20" y="70"/>
                </a:moveTo>
                <a:cubicBezTo>
                  <a:pt x="21" y="68"/>
                  <a:pt x="21" y="68"/>
                  <a:pt x="21" y="68"/>
                </a:cubicBezTo>
                <a:cubicBezTo>
                  <a:pt x="20" y="68"/>
                  <a:pt x="20" y="68"/>
                  <a:pt x="20" y="68"/>
                </a:cubicBezTo>
                <a:cubicBezTo>
                  <a:pt x="19" y="69"/>
                  <a:pt x="19" y="69"/>
                  <a:pt x="19" y="69"/>
                </a:cubicBezTo>
                <a:cubicBezTo>
                  <a:pt x="20" y="70"/>
                  <a:pt x="20" y="70"/>
                  <a:pt x="20" y="70"/>
                </a:cubicBezTo>
                <a:close/>
                <a:moveTo>
                  <a:pt x="21" y="71"/>
                </a:moveTo>
                <a:cubicBezTo>
                  <a:pt x="20" y="72"/>
                  <a:pt x="20" y="72"/>
                  <a:pt x="20" y="72"/>
                </a:cubicBezTo>
                <a:cubicBezTo>
                  <a:pt x="20" y="74"/>
                  <a:pt x="20" y="74"/>
                  <a:pt x="20" y="74"/>
                </a:cubicBezTo>
                <a:cubicBezTo>
                  <a:pt x="20" y="74"/>
                  <a:pt x="21" y="75"/>
                  <a:pt x="21" y="75"/>
                </a:cubicBezTo>
                <a:cubicBezTo>
                  <a:pt x="21" y="75"/>
                  <a:pt x="22" y="77"/>
                  <a:pt x="22" y="77"/>
                </a:cubicBezTo>
                <a:cubicBezTo>
                  <a:pt x="23" y="75"/>
                  <a:pt x="23" y="75"/>
                  <a:pt x="23" y="75"/>
                </a:cubicBezTo>
                <a:cubicBezTo>
                  <a:pt x="23" y="74"/>
                  <a:pt x="23" y="74"/>
                  <a:pt x="23" y="74"/>
                </a:cubicBezTo>
                <a:cubicBezTo>
                  <a:pt x="23" y="72"/>
                  <a:pt x="23" y="72"/>
                  <a:pt x="23" y="72"/>
                </a:cubicBezTo>
                <a:lnTo>
                  <a:pt x="21" y="71"/>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25" name="Freeform 172">
            <a:extLst>
              <a:ext uri="{FF2B5EF4-FFF2-40B4-BE49-F238E27FC236}">
                <a16:creationId xmlns:a16="http://schemas.microsoft.com/office/drawing/2014/main" id="{395A1E3E-A527-1D36-321E-F94678279691}"/>
              </a:ext>
            </a:extLst>
          </p:cNvPr>
          <p:cNvSpPr>
            <a:spLocks noEditPoints="1"/>
          </p:cNvSpPr>
          <p:nvPr/>
        </p:nvSpPr>
        <p:spPr bwMode="auto">
          <a:xfrm>
            <a:off x="5943600" y="569913"/>
            <a:ext cx="5559425" cy="3351212"/>
          </a:xfrm>
          <a:custGeom>
            <a:avLst/>
            <a:gdLst>
              <a:gd name="T0" fmla="*/ 2147483646 w 1404"/>
              <a:gd name="T1" fmla="*/ 2147483646 h 846"/>
              <a:gd name="T2" fmla="*/ 2147483646 w 1404"/>
              <a:gd name="T3" fmla="*/ 2147483646 h 846"/>
              <a:gd name="T4" fmla="*/ 2147483646 w 1404"/>
              <a:gd name="T5" fmla="*/ 2147483646 h 846"/>
              <a:gd name="T6" fmla="*/ 2147483646 w 1404"/>
              <a:gd name="T7" fmla="*/ 2147483646 h 846"/>
              <a:gd name="T8" fmla="*/ 2147483646 w 1404"/>
              <a:gd name="T9" fmla="*/ 2147483646 h 846"/>
              <a:gd name="T10" fmla="*/ 2147483646 w 1404"/>
              <a:gd name="T11" fmla="*/ 2147483646 h 846"/>
              <a:gd name="T12" fmla="*/ 2147483646 w 1404"/>
              <a:gd name="T13" fmla="*/ 2147483646 h 846"/>
              <a:gd name="T14" fmla="*/ 2147483646 w 1404"/>
              <a:gd name="T15" fmla="*/ 2147483646 h 846"/>
              <a:gd name="T16" fmla="*/ 1850152090 w 1404"/>
              <a:gd name="T17" fmla="*/ 2147483646 h 846"/>
              <a:gd name="T18" fmla="*/ 297904402 w 1404"/>
              <a:gd name="T19" fmla="*/ 2147483646 h 846"/>
              <a:gd name="T20" fmla="*/ 611489234 w 1404"/>
              <a:gd name="T21" fmla="*/ 2147483646 h 846"/>
              <a:gd name="T22" fmla="*/ 799642508 w 1404"/>
              <a:gd name="T23" fmla="*/ 2147483646 h 846"/>
              <a:gd name="T24" fmla="*/ 2147483646 w 1404"/>
              <a:gd name="T25" fmla="*/ 2147483646 h 846"/>
              <a:gd name="T26" fmla="*/ 2147483646 w 1404"/>
              <a:gd name="T27" fmla="*/ 2147483646 h 846"/>
              <a:gd name="T28" fmla="*/ 2147483646 w 1404"/>
              <a:gd name="T29" fmla="*/ 2147483646 h 846"/>
              <a:gd name="T30" fmla="*/ 2147483646 w 1404"/>
              <a:gd name="T31" fmla="*/ 2147483646 h 846"/>
              <a:gd name="T32" fmla="*/ 2147483646 w 1404"/>
              <a:gd name="T33" fmla="*/ 2147483646 h 846"/>
              <a:gd name="T34" fmla="*/ 2147483646 w 1404"/>
              <a:gd name="T35" fmla="*/ 2147483646 h 846"/>
              <a:gd name="T36" fmla="*/ 2147483646 w 1404"/>
              <a:gd name="T37" fmla="*/ 2147483646 h 846"/>
              <a:gd name="T38" fmla="*/ 2147483646 w 1404"/>
              <a:gd name="T39" fmla="*/ 2147483646 h 846"/>
              <a:gd name="T40" fmla="*/ 2147483646 w 1404"/>
              <a:gd name="T41" fmla="*/ 1741750844 h 846"/>
              <a:gd name="T42" fmla="*/ 2147483646 w 1404"/>
              <a:gd name="T43" fmla="*/ 2147483646 h 846"/>
              <a:gd name="T44" fmla="*/ 2147483646 w 1404"/>
              <a:gd name="T45" fmla="*/ 2147483646 h 846"/>
              <a:gd name="T46" fmla="*/ 2147483646 w 1404"/>
              <a:gd name="T47" fmla="*/ 2147483646 h 846"/>
              <a:gd name="T48" fmla="*/ 2147483646 w 1404"/>
              <a:gd name="T49" fmla="*/ 2147483646 h 846"/>
              <a:gd name="T50" fmla="*/ 2147483646 w 1404"/>
              <a:gd name="T51" fmla="*/ 2147483646 h 846"/>
              <a:gd name="T52" fmla="*/ 2147483646 w 1404"/>
              <a:gd name="T53" fmla="*/ 2147483646 h 846"/>
              <a:gd name="T54" fmla="*/ 2147483646 w 1404"/>
              <a:gd name="T55" fmla="*/ 2055580360 h 846"/>
              <a:gd name="T56" fmla="*/ 2147483646 w 1404"/>
              <a:gd name="T57" fmla="*/ 2147483646 h 846"/>
              <a:gd name="T58" fmla="*/ 2147483646 w 1404"/>
              <a:gd name="T59" fmla="*/ 2147483646 h 846"/>
              <a:gd name="T60" fmla="*/ 2147483646 w 1404"/>
              <a:gd name="T61" fmla="*/ 2147483646 h 846"/>
              <a:gd name="T62" fmla="*/ 2147483646 w 1404"/>
              <a:gd name="T63" fmla="*/ 2147483646 h 846"/>
              <a:gd name="T64" fmla="*/ 2147483646 w 1404"/>
              <a:gd name="T65" fmla="*/ 2147483646 h 846"/>
              <a:gd name="T66" fmla="*/ 2147483646 w 1404"/>
              <a:gd name="T67" fmla="*/ 2147483646 h 846"/>
              <a:gd name="T68" fmla="*/ 2147483646 w 1404"/>
              <a:gd name="T69" fmla="*/ 2147483646 h 846"/>
              <a:gd name="T70" fmla="*/ 2147483646 w 1404"/>
              <a:gd name="T71" fmla="*/ 2147483646 h 846"/>
              <a:gd name="T72" fmla="*/ 2147483646 w 1404"/>
              <a:gd name="T73" fmla="*/ 2147483646 h 846"/>
              <a:gd name="T74" fmla="*/ 2147483646 w 1404"/>
              <a:gd name="T75" fmla="*/ 2147483646 h 846"/>
              <a:gd name="T76" fmla="*/ 1489529930 w 1404"/>
              <a:gd name="T77" fmla="*/ 1380849871 h 846"/>
              <a:gd name="T78" fmla="*/ 2053981834 w 1404"/>
              <a:gd name="T79" fmla="*/ 831647228 h 846"/>
              <a:gd name="T80" fmla="*/ 1881512949 w 1404"/>
              <a:gd name="T81" fmla="*/ 1380849871 h 846"/>
              <a:gd name="T82" fmla="*/ 1991264076 w 1404"/>
              <a:gd name="T83" fmla="*/ 1412230842 h 846"/>
              <a:gd name="T84" fmla="*/ 2147483646 w 1404"/>
              <a:gd name="T85" fmla="*/ 1192552162 h 846"/>
              <a:gd name="T86" fmla="*/ 2147483646 w 1404"/>
              <a:gd name="T87" fmla="*/ 2147483646 h 846"/>
              <a:gd name="T88" fmla="*/ 2147483646 w 1404"/>
              <a:gd name="T89" fmla="*/ 2147483646 h 846"/>
              <a:gd name="T90" fmla="*/ 2147483646 w 1404"/>
              <a:gd name="T91" fmla="*/ 2147483646 h 846"/>
              <a:gd name="T92" fmla="*/ 2147483646 w 1404"/>
              <a:gd name="T93" fmla="*/ 2147483646 h 846"/>
              <a:gd name="T94" fmla="*/ 2147483646 w 1404"/>
              <a:gd name="T95" fmla="*/ 2147483646 h 846"/>
              <a:gd name="T96" fmla="*/ 2147483646 w 1404"/>
              <a:gd name="T97" fmla="*/ 2147483646 h 846"/>
              <a:gd name="T98" fmla="*/ 2147483646 w 1404"/>
              <a:gd name="T99" fmla="*/ 2147483646 h 846"/>
              <a:gd name="T100" fmla="*/ 2147483646 w 1404"/>
              <a:gd name="T101" fmla="*/ 2147483646 h 846"/>
              <a:gd name="T102" fmla="*/ 2147483646 w 1404"/>
              <a:gd name="T103" fmla="*/ 2118346263 h 846"/>
              <a:gd name="T104" fmla="*/ 2147483646 w 1404"/>
              <a:gd name="T105" fmla="*/ 235373127 h 846"/>
              <a:gd name="T106" fmla="*/ 2147483646 w 1404"/>
              <a:gd name="T107" fmla="*/ 1019944937 h 846"/>
              <a:gd name="T108" fmla="*/ 2147483646 w 1404"/>
              <a:gd name="T109" fmla="*/ 690424936 h 846"/>
              <a:gd name="T110" fmla="*/ 2147483646 w 1404"/>
              <a:gd name="T111" fmla="*/ 1035635423 h 846"/>
              <a:gd name="T112" fmla="*/ 2147483646 w 1404"/>
              <a:gd name="T113" fmla="*/ 784571810 h 846"/>
              <a:gd name="T114" fmla="*/ 2147483646 w 1404"/>
              <a:gd name="T115" fmla="*/ 2147483646 h 846"/>
              <a:gd name="T116" fmla="*/ 2147483646 w 1404"/>
              <a:gd name="T117" fmla="*/ 2147483646 h 846"/>
              <a:gd name="T118" fmla="*/ 2147483646 w 1404"/>
              <a:gd name="T119" fmla="*/ 2147483646 h 846"/>
              <a:gd name="T120" fmla="*/ 2147483646 w 1404"/>
              <a:gd name="T121" fmla="*/ 2147483646 h 846"/>
              <a:gd name="T122" fmla="*/ 2147483646 w 1404"/>
              <a:gd name="T123" fmla="*/ 2147483646 h 846"/>
              <a:gd name="T124" fmla="*/ 2147483646 w 1404"/>
              <a:gd name="T125" fmla="*/ 2147483646 h 8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04" h="846">
                <a:moveTo>
                  <a:pt x="1089" y="777"/>
                </a:moveTo>
                <a:cubicBezTo>
                  <a:pt x="1089" y="777"/>
                  <a:pt x="1089" y="777"/>
                  <a:pt x="1089" y="777"/>
                </a:cubicBezTo>
                <a:cubicBezTo>
                  <a:pt x="1087" y="775"/>
                  <a:pt x="1087" y="775"/>
                  <a:pt x="1087" y="775"/>
                </a:cubicBezTo>
                <a:cubicBezTo>
                  <a:pt x="1087" y="775"/>
                  <a:pt x="1087" y="775"/>
                  <a:pt x="1087" y="775"/>
                </a:cubicBezTo>
                <a:cubicBezTo>
                  <a:pt x="1088" y="774"/>
                  <a:pt x="1088" y="774"/>
                  <a:pt x="1088" y="774"/>
                </a:cubicBezTo>
                <a:cubicBezTo>
                  <a:pt x="1088" y="773"/>
                  <a:pt x="1088" y="773"/>
                  <a:pt x="1088" y="773"/>
                </a:cubicBezTo>
                <a:cubicBezTo>
                  <a:pt x="1087" y="773"/>
                  <a:pt x="1087" y="773"/>
                  <a:pt x="1087" y="773"/>
                </a:cubicBezTo>
                <a:cubicBezTo>
                  <a:pt x="1086" y="771"/>
                  <a:pt x="1086" y="771"/>
                  <a:pt x="1086" y="771"/>
                </a:cubicBezTo>
                <a:cubicBezTo>
                  <a:pt x="1087" y="770"/>
                  <a:pt x="1087" y="770"/>
                  <a:pt x="1087" y="770"/>
                </a:cubicBezTo>
                <a:cubicBezTo>
                  <a:pt x="1088" y="769"/>
                  <a:pt x="1088" y="769"/>
                  <a:pt x="1088" y="769"/>
                </a:cubicBezTo>
                <a:cubicBezTo>
                  <a:pt x="1090" y="769"/>
                  <a:pt x="1090" y="769"/>
                  <a:pt x="1090" y="769"/>
                </a:cubicBezTo>
                <a:cubicBezTo>
                  <a:pt x="1091" y="769"/>
                  <a:pt x="1091" y="769"/>
                  <a:pt x="1091" y="769"/>
                </a:cubicBezTo>
                <a:cubicBezTo>
                  <a:pt x="1091" y="767"/>
                  <a:pt x="1091" y="767"/>
                  <a:pt x="1091" y="767"/>
                </a:cubicBezTo>
                <a:cubicBezTo>
                  <a:pt x="1091" y="766"/>
                  <a:pt x="1091" y="766"/>
                  <a:pt x="1091" y="766"/>
                </a:cubicBezTo>
                <a:cubicBezTo>
                  <a:pt x="1091" y="765"/>
                  <a:pt x="1091" y="765"/>
                  <a:pt x="1091" y="765"/>
                </a:cubicBezTo>
                <a:cubicBezTo>
                  <a:pt x="1091" y="764"/>
                  <a:pt x="1091" y="764"/>
                  <a:pt x="1091" y="764"/>
                </a:cubicBezTo>
                <a:cubicBezTo>
                  <a:pt x="1091" y="762"/>
                  <a:pt x="1091" y="762"/>
                  <a:pt x="1091" y="762"/>
                </a:cubicBezTo>
                <a:cubicBezTo>
                  <a:pt x="1091" y="760"/>
                  <a:pt x="1091" y="760"/>
                  <a:pt x="1091" y="760"/>
                </a:cubicBezTo>
                <a:cubicBezTo>
                  <a:pt x="1090" y="759"/>
                  <a:pt x="1090" y="759"/>
                  <a:pt x="1090" y="759"/>
                </a:cubicBezTo>
                <a:cubicBezTo>
                  <a:pt x="1090" y="756"/>
                  <a:pt x="1090" y="756"/>
                  <a:pt x="1090" y="756"/>
                </a:cubicBezTo>
                <a:cubicBezTo>
                  <a:pt x="1090" y="754"/>
                  <a:pt x="1090" y="754"/>
                  <a:pt x="1090" y="754"/>
                </a:cubicBezTo>
                <a:cubicBezTo>
                  <a:pt x="1090" y="751"/>
                  <a:pt x="1090" y="751"/>
                  <a:pt x="1090" y="751"/>
                </a:cubicBezTo>
                <a:cubicBezTo>
                  <a:pt x="1090" y="749"/>
                  <a:pt x="1090" y="749"/>
                  <a:pt x="1090" y="749"/>
                </a:cubicBezTo>
                <a:cubicBezTo>
                  <a:pt x="1088" y="747"/>
                  <a:pt x="1088" y="747"/>
                  <a:pt x="1088" y="747"/>
                </a:cubicBezTo>
                <a:cubicBezTo>
                  <a:pt x="1088" y="746"/>
                  <a:pt x="1088" y="746"/>
                  <a:pt x="1088" y="746"/>
                </a:cubicBezTo>
                <a:cubicBezTo>
                  <a:pt x="1087" y="745"/>
                  <a:pt x="1087" y="745"/>
                  <a:pt x="1087" y="745"/>
                </a:cubicBezTo>
                <a:cubicBezTo>
                  <a:pt x="1085" y="741"/>
                  <a:pt x="1085" y="741"/>
                  <a:pt x="1085" y="741"/>
                </a:cubicBezTo>
                <a:cubicBezTo>
                  <a:pt x="1084" y="739"/>
                  <a:pt x="1084" y="739"/>
                  <a:pt x="1084" y="739"/>
                </a:cubicBezTo>
                <a:cubicBezTo>
                  <a:pt x="1084" y="738"/>
                  <a:pt x="1084" y="738"/>
                  <a:pt x="1084" y="738"/>
                </a:cubicBezTo>
                <a:cubicBezTo>
                  <a:pt x="1086" y="737"/>
                  <a:pt x="1086" y="737"/>
                  <a:pt x="1086" y="737"/>
                </a:cubicBezTo>
                <a:cubicBezTo>
                  <a:pt x="1087" y="737"/>
                  <a:pt x="1087" y="737"/>
                  <a:pt x="1087" y="737"/>
                </a:cubicBezTo>
                <a:cubicBezTo>
                  <a:pt x="1088" y="736"/>
                  <a:pt x="1088" y="736"/>
                  <a:pt x="1088" y="736"/>
                </a:cubicBezTo>
                <a:cubicBezTo>
                  <a:pt x="1088" y="734"/>
                  <a:pt x="1088" y="734"/>
                  <a:pt x="1088" y="734"/>
                </a:cubicBezTo>
                <a:cubicBezTo>
                  <a:pt x="1090" y="731"/>
                  <a:pt x="1090" y="731"/>
                  <a:pt x="1090" y="731"/>
                </a:cubicBezTo>
                <a:cubicBezTo>
                  <a:pt x="1091" y="731"/>
                  <a:pt x="1091" y="731"/>
                  <a:pt x="1091" y="731"/>
                </a:cubicBezTo>
                <a:cubicBezTo>
                  <a:pt x="1093" y="731"/>
                  <a:pt x="1093" y="731"/>
                  <a:pt x="1093" y="731"/>
                </a:cubicBezTo>
                <a:cubicBezTo>
                  <a:pt x="1094" y="732"/>
                  <a:pt x="1094" y="732"/>
                  <a:pt x="1094" y="732"/>
                </a:cubicBezTo>
                <a:cubicBezTo>
                  <a:pt x="1101" y="733"/>
                  <a:pt x="1101" y="733"/>
                  <a:pt x="1101" y="733"/>
                </a:cubicBezTo>
                <a:cubicBezTo>
                  <a:pt x="1102" y="733"/>
                  <a:pt x="1102" y="733"/>
                  <a:pt x="1102" y="733"/>
                </a:cubicBezTo>
                <a:cubicBezTo>
                  <a:pt x="1103" y="733"/>
                  <a:pt x="1103" y="733"/>
                  <a:pt x="1103" y="733"/>
                </a:cubicBezTo>
                <a:cubicBezTo>
                  <a:pt x="1104" y="732"/>
                  <a:pt x="1104" y="732"/>
                  <a:pt x="1104" y="732"/>
                </a:cubicBezTo>
                <a:cubicBezTo>
                  <a:pt x="1104" y="731"/>
                  <a:pt x="1104" y="731"/>
                  <a:pt x="1104" y="731"/>
                </a:cubicBezTo>
                <a:cubicBezTo>
                  <a:pt x="1103" y="730"/>
                  <a:pt x="1103" y="730"/>
                  <a:pt x="1103" y="730"/>
                </a:cubicBezTo>
                <a:cubicBezTo>
                  <a:pt x="1103" y="729"/>
                  <a:pt x="1103" y="729"/>
                  <a:pt x="1103" y="729"/>
                </a:cubicBezTo>
                <a:cubicBezTo>
                  <a:pt x="1103" y="728"/>
                  <a:pt x="1103" y="728"/>
                  <a:pt x="1103" y="728"/>
                </a:cubicBezTo>
                <a:cubicBezTo>
                  <a:pt x="1103" y="727"/>
                  <a:pt x="1103" y="727"/>
                  <a:pt x="1103" y="727"/>
                </a:cubicBezTo>
                <a:cubicBezTo>
                  <a:pt x="1103" y="725"/>
                  <a:pt x="1103" y="725"/>
                  <a:pt x="1103" y="725"/>
                </a:cubicBezTo>
                <a:cubicBezTo>
                  <a:pt x="1103" y="723"/>
                  <a:pt x="1103" y="723"/>
                  <a:pt x="1103" y="723"/>
                </a:cubicBezTo>
                <a:cubicBezTo>
                  <a:pt x="1104" y="723"/>
                  <a:pt x="1104" y="723"/>
                  <a:pt x="1104" y="723"/>
                </a:cubicBezTo>
                <a:cubicBezTo>
                  <a:pt x="1104" y="721"/>
                  <a:pt x="1104" y="721"/>
                  <a:pt x="1104" y="721"/>
                </a:cubicBezTo>
                <a:cubicBezTo>
                  <a:pt x="1103" y="720"/>
                  <a:pt x="1103" y="720"/>
                  <a:pt x="1103" y="720"/>
                </a:cubicBezTo>
                <a:cubicBezTo>
                  <a:pt x="1104" y="719"/>
                  <a:pt x="1104" y="719"/>
                  <a:pt x="1104" y="719"/>
                </a:cubicBezTo>
                <a:cubicBezTo>
                  <a:pt x="1105" y="718"/>
                  <a:pt x="1105" y="718"/>
                  <a:pt x="1105" y="718"/>
                </a:cubicBezTo>
                <a:cubicBezTo>
                  <a:pt x="1104" y="717"/>
                  <a:pt x="1104" y="717"/>
                  <a:pt x="1104" y="717"/>
                </a:cubicBezTo>
                <a:cubicBezTo>
                  <a:pt x="1104" y="716"/>
                  <a:pt x="1104" y="716"/>
                  <a:pt x="1104" y="716"/>
                </a:cubicBezTo>
                <a:cubicBezTo>
                  <a:pt x="1104" y="715"/>
                  <a:pt x="1104" y="715"/>
                  <a:pt x="1104" y="715"/>
                </a:cubicBezTo>
                <a:cubicBezTo>
                  <a:pt x="1104" y="714"/>
                  <a:pt x="1104" y="714"/>
                  <a:pt x="1104" y="714"/>
                </a:cubicBezTo>
                <a:cubicBezTo>
                  <a:pt x="1105" y="713"/>
                  <a:pt x="1105" y="713"/>
                  <a:pt x="1105" y="713"/>
                </a:cubicBezTo>
                <a:cubicBezTo>
                  <a:pt x="1105" y="712"/>
                  <a:pt x="1105" y="712"/>
                  <a:pt x="1105" y="712"/>
                </a:cubicBezTo>
                <a:cubicBezTo>
                  <a:pt x="1105" y="711"/>
                  <a:pt x="1105" y="711"/>
                  <a:pt x="1105" y="711"/>
                </a:cubicBezTo>
                <a:cubicBezTo>
                  <a:pt x="1104" y="709"/>
                  <a:pt x="1104" y="709"/>
                  <a:pt x="1104" y="709"/>
                </a:cubicBezTo>
                <a:cubicBezTo>
                  <a:pt x="1104" y="706"/>
                  <a:pt x="1104" y="706"/>
                  <a:pt x="1104" y="706"/>
                </a:cubicBezTo>
                <a:cubicBezTo>
                  <a:pt x="1104" y="706"/>
                  <a:pt x="1104" y="706"/>
                  <a:pt x="1104" y="706"/>
                </a:cubicBezTo>
                <a:cubicBezTo>
                  <a:pt x="1105" y="706"/>
                  <a:pt x="1105" y="706"/>
                  <a:pt x="1105" y="706"/>
                </a:cubicBezTo>
                <a:cubicBezTo>
                  <a:pt x="1105" y="705"/>
                  <a:pt x="1105" y="705"/>
                  <a:pt x="1105" y="705"/>
                </a:cubicBezTo>
                <a:cubicBezTo>
                  <a:pt x="1104" y="704"/>
                  <a:pt x="1104" y="704"/>
                  <a:pt x="1104" y="704"/>
                </a:cubicBezTo>
                <a:cubicBezTo>
                  <a:pt x="1104" y="703"/>
                  <a:pt x="1104" y="703"/>
                  <a:pt x="1104" y="703"/>
                </a:cubicBezTo>
                <a:cubicBezTo>
                  <a:pt x="1103" y="702"/>
                  <a:pt x="1103" y="702"/>
                  <a:pt x="1103" y="702"/>
                </a:cubicBezTo>
                <a:cubicBezTo>
                  <a:pt x="1103" y="701"/>
                  <a:pt x="1103" y="701"/>
                  <a:pt x="1103" y="701"/>
                </a:cubicBezTo>
                <a:cubicBezTo>
                  <a:pt x="1103" y="700"/>
                  <a:pt x="1103" y="700"/>
                  <a:pt x="1103" y="700"/>
                </a:cubicBezTo>
                <a:cubicBezTo>
                  <a:pt x="1104" y="698"/>
                  <a:pt x="1104" y="698"/>
                  <a:pt x="1104" y="698"/>
                </a:cubicBezTo>
                <a:cubicBezTo>
                  <a:pt x="1103" y="697"/>
                  <a:pt x="1103" y="697"/>
                  <a:pt x="1103" y="697"/>
                </a:cubicBezTo>
                <a:cubicBezTo>
                  <a:pt x="1102" y="696"/>
                  <a:pt x="1102" y="696"/>
                  <a:pt x="1102" y="696"/>
                </a:cubicBezTo>
                <a:cubicBezTo>
                  <a:pt x="1102" y="695"/>
                  <a:pt x="1102" y="695"/>
                  <a:pt x="1102" y="695"/>
                </a:cubicBezTo>
                <a:cubicBezTo>
                  <a:pt x="1104" y="693"/>
                  <a:pt x="1104" y="693"/>
                  <a:pt x="1104" y="693"/>
                </a:cubicBezTo>
                <a:cubicBezTo>
                  <a:pt x="1105" y="693"/>
                  <a:pt x="1105" y="693"/>
                  <a:pt x="1105" y="693"/>
                </a:cubicBezTo>
                <a:cubicBezTo>
                  <a:pt x="1106" y="692"/>
                  <a:pt x="1106" y="692"/>
                  <a:pt x="1106" y="692"/>
                </a:cubicBezTo>
                <a:cubicBezTo>
                  <a:pt x="1106" y="690"/>
                  <a:pt x="1106" y="690"/>
                  <a:pt x="1106" y="690"/>
                </a:cubicBezTo>
                <a:cubicBezTo>
                  <a:pt x="1106" y="688"/>
                  <a:pt x="1106" y="688"/>
                  <a:pt x="1106" y="688"/>
                </a:cubicBezTo>
                <a:cubicBezTo>
                  <a:pt x="1105" y="687"/>
                  <a:pt x="1105" y="687"/>
                  <a:pt x="1105" y="687"/>
                </a:cubicBezTo>
                <a:cubicBezTo>
                  <a:pt x="1104" y="686"/>
                  <a:pt x="1104" y="686"/>
                  <a:pt x="1104" y="686"/>
                </a:cubicBezTo>
                <a:cubicBezTo>
                  <a:pt x="1104" y="685"/>
                  <a:pt x="1104" y="685"/>
                  <a:pt x="1104" y="685"/>
                </a:cubicBezTo>
                <a:cubicBezTo>
                  <a:pt x="1102" y="683"/>
                  <a:pt x="1102" y="683"/>
                  <a:pt x="1102" y="683"/>
                </a:cubicBezTo>
                <a:cubicBezTo>
                  <a:pt x="1101" y="682"/>
                  <a:pt x="1101" y="682"/>
                  <a:pt x="1101" y="682"/>
                </a:cubicBezTo>
                <a:cubicBezTo>
                  <a:pt x="1103" y="681"/>
                  <a:pt x="1103" y="681"/>
                  <a:pt x="1103" y="681"/>
                </a:cubicBezTo>
                <a:cubicBezTo>
                  <a:pt x="1101" y="679"/>
                  <a:pt x="1101" y="679"/>
                  <a:pt x="1101" y="679"/>
                </a:cubicBezTo>
                <a:cubicBezTo>
                  <a:pt x="1101" y="678"/>
                  <a:pt x="1101" y="678"/>
                  <a:pt x="1101" y="678"/>
                </a:cubicBezTo>
                <a:cubicBezTo>
                  <a:pt x="1099" y="678"/>
                  <a:pt x="1099" y="678"/>
                  <a:pt x="1099" y="678"/>
                </a:cubicBezTo>
                <a:cubicBezTo>
                  <a:pt x="1098" y="677"/>
                  <a:pt x="1098" y="677"/>
                  <a:pt x="1098" y="677"/>
                </a:cubicBezTo>
                <a:cubicBezTo>
                  <a:pt x="1096" y="676"/>
                  <a:pt x="1096" y="676"/>
                  <a:pt x="1096" y="676"/>
                </a:cubicBezTo>
                <a:cubicBezTo>
                  <a:pt x="1095" y="677"/>
                  <a:pt x="1095" y="677"/>
                  <a:pt x="1095" y="677"/>
                </a:cubicBezTo>
                <a:cubicBezTo>
                  <a:pt x="1093" y="677"/>
                  <a:pt x="1093" y="677"/>
                  <a:pt x="1093" y="677"/>
                </a:cubicBezTo>
                <a:cubicBezTo>
                  <a:pt x="1092" y="678"/>
                  <a:pt x="1092" y="678"/>
                  <a:pt x="1092" y="678"/>
                </a:cubicBezTo>
                <a:cubicBezTo>
                  <a:pt x="1092" y="680"/>
                  <a:pt x="1092" y="680"/>
                  <a:pt x="1092" y="680"/>
                </a:cubicBezTo>
                <a:cubicBezTo>
                  <a:pt x="1091" y="680"/>
                  <a:pt x="1091" y="680"/>
                  <a:pt x="1091" y="680"/>
                </a:cubicBezTo>
                <a:cubicBezTo>
                  <a:pt x="1089" y="680"/>
                  <a:pt x="1089" y="680"/>
                  <a:pt x="1089" y="680"/>
                </a:cubicBezTo>
                <a:cubicBezTo>
                  <a:pt x="1089" y="683"/>
                  <a:pt x="1089" y="683"/>
                  <a:pt x="1089" y="683"/>
                </a:cubicBezTo>
                <a:cubicBezTo>
                  <a:pt x="1087" y="683"/>
                  <a:pt x="1087" y="683"/>
                  <a:pt x="1087" y="683"/>
                </a:cubicBezTo>
                <a:cubicBezTo>
                  <a:pt x="1085" y="683"/>
                  <a:pt x="1085" y="683"/>
                  <a:pt x="1085" y="683"/>
                </a:cubicBezTo>
                <a:cubicBezTo>
                  <a:pt x="1085" y="684"/>
                  <a:pt x="1085" y="684"/>
                  <a:pt x="1085" y="684"/>
                </a:cubicBezTo>
                <a:cubicBezTo>
                  <a:pt x="1085" y="686"/>
                  <a:pt x="1085" y="686"/>
                  <a:pt x="1085" y="686"/>
                </a:cubicBezTo>
                <a:cubicBezTo>
                  <a:pt x="1083" y="687"/>
                  <a:pt x="1083" y="687"/>
                  <a:pt x="1083" y="687"/>
                </a:cubicBezTo>
                <a:cubicBezTo>
                  <a:pt x="1083" y="689"/>
                  <a:pt x="1083" y="689"/>
                  <a:pt x="1083" y="689"/>
                </a:cubicBezTo>
                <a:cubicBezTo>
                  <a:pt x="1083" y="690"/>
                  <a:pt x="1083" y="690"/>
                  <a:pt x="1083" y="690"/>
                </a:cubicBezTo>
                <a:cubicBezTo>
                  <a:pt x="1082" y="690"/>
                  <a:pt x="1082" y="690"/>
                  <a:pt x="1082" y="690"/>
                </a:cubicBezTo>
                <a:cubicBezTo>
                  <a:pt x="1081" y="692"/>
                  <a:pt x="1081" y="692"/>
                  <a:pt x="1081" y="692"/>
                </a:cubicBezTo>
                <a:cubicBezTo>
                  <a:pt x="1078" y="692"/>
                  <a:pt x="1078" y="692"/>
                  <a:pt x="1078" y="692"/>
                </a:cubicBezTo>
                <a:cubicBezTo>
                  <a:pt x="1077" y="693"/>
                  <a:pt x="1077" y="693"/>
                  <a:pt x="1077" y="693"/>
                </a:cubicBezTo>
                <a:cubicBezTo>
                  <a:pt x="1075" y="692"/>
                  <a:pt x="1075" y="692"/>
                  <a:pt x="1075" y="692"/>
                </a:cubicBezTo>
                <a:cubicBezTo>
                  <a:pt x="1074" y="693"/>
                  <a:pt x="1074" y="693"/>
                  <a:pt x="1074" y="693"/>
                </a:cubicBezTo>
                <a:cubicBezTo>
                  <a:pt x="1073" y="694"/>
                  <a:pt x="1073" y="694"/>
                  <a:pt x="1073" y="694"/>
                </a:cubicBezTo>
                <a:cubicBezTo>
                  <a:pt x="1072" y="692"/>
                  <a:pt x="1072" y="692"/>
                  <a:pt x="1072" y="692"/>
                </a:cubicBezTo>
                <a:cubicBezTo>
                  <a:pt x="1071" y="691"/>
                  <a:pt x="1071" y="691"/>
                  <a:pt x="1071" y="691"/>
                </a:cubicBezTo>
                <a:cubicBezTo>
                  <a:pt x="1070" y="691"/>
                  <a:pt x="1070" y="691"/>
                  <a:pt x="1070" y="691"/>
                </a:cubicBezTo>
                <a:cubicBezTo>
                  <a:pt x="1068" y="692"/>
                  <a:pt x="1068" y="692"/>
                  <a:pt x="1068" y="692"/>
                </a:cubicBezTo>
                <a:cubicBezTo>
                  <a:pt x="1067" y="692"/>
                  <a:pt x="1067" y="692"/>
                  <a:pt x="1067" y="692"/>
                </a:cubicBezTo>
                <a:cubicBezTo>
                  <a:pt x="1066" y="691"/>
                  <a:pt x="1066" y="691"/>
                  <a:pt x="1066" y="691"/>
                </a:cubicBezTo>
                <a:cubicBezTo>
                  <a:pt x="1065" y="689"/>
                  <a:pt x="1065" y="689"/>
                  <a:pt x="1065" y="689"/>
                </a:cubicBezTo>
                <a:cubicBezTo>
                  <a:pt x="1064" y="688"/>
                  <a:pt x="1064" y="688"/>
                  <a:pt x="1064" y="688"/>
                </a:cubicBezTo>
                <a:cubicBezTo>
                  <a:pt x="1062" y="686"/>
                  <a:pt x="1062" y="686"/>
                  <a:pt x="1062" y="686"/>
                </a:cubicBezTo>
                <a:cubicBezTo>
                  <a:pt x="1062" y="684"/>
                  <a:pt x="1062" y="684"/>
                  <a:pt x="1062" y="684"/>
                </a:cubicBezTo>
                <a:cubicBezTo>
                  <a:pt x="1062" y="684"/>
                  <a:pt x="1062" y="684"/>
                  <a:pt x="1062" y="684"/>
                </a:cubicBezTo>
                <a:cubicBezTo>
                  <a:pt x="1062" y="682"/>
                  <a:pt x="1062" y="682"/>
                  <a:pt x="1062" y="682"/>
                </a:cubicBezTo>
                <a:cubicBezTo>
                  <a:pt x="1062" y="680"/>
                  <a:pt x="1062" y="680"/>
                  <a:pt x="1062" y="680"/>
                </a:cubicBezTo>
                <a:cubicBezTo>
                  <a:pt x="1061" y="678"/>
                  <a:pt x="1061" y="678"/>
                  <a:pt x="1061" y="678"/>
                </a:cubicBezTo>
                <a:cubicBezTo>
                  <a:pt x="1060" y="678"/>
                  <a:pt x="1060" y="678"/>
                  <a:pt x="1060" y="678"/>
                </a:cubicBezTo>
                <a:cubicBezTo>
                  <a:pt x="1059" y="677"/>
                  <a:pt x="1059" y="677"/>
                  <a:pt x="1059" y="677"/>
                </a:cubicBezTo>
                <a:cubicBezTo>
                  <a:pt x="1059" y="675"/>
                  <a:pt x="1059" y="675"/>
                  <a:pt x="1059" y="675"/>
                </a:cubicBezTo>
                <a:cubicBezTo>
                  <a:pt x="1060" y="674"/>
                  <a:pt x="1060" y="674"/>
                  <a:pt x="1060" y="674"/>
                </a:cubicBezTo>
                <a:cubicBezTo>
                  <a:pt x="1060" y="673"/>
                  <a:pt x="1060" y="673"/>
                  <a:pt x="1060" y="673"/>
                </a:cubicBezTo>
                <a:cubicBezTo>
                  <a:pt x="1060" y="672"/>
                  <a:pt x="1060" y="672"/>
                  <a:pt x="1060" y="672"/>
                </a:cubicBezTo>
                <a:cubicBezTo>
                  <a:pt x="1059" y="673"/>
                  <a:pt x="1059" y="673"/>
                  <a:pt x="1059" y="673"/>
                </a:cubicBezTo>
                <a:cubicBezTo>
                  <a:pt x="1058" y="673"/>
                  <a:pt x="1058" y="673"/>
                  <a:pt x="1058" y="673"/>
                </a:cubicBezTo>
                <a:cubicBezTo>
                  <a:pt x="1056" y="674"/>
                  <a:pt x="1056" y="674"/>
                  <a:pt x="1056" y="674"/>
                </a:cubicBezTo>
                <a:cubicBezTo>
                  <a:pt x="1055" y="674"/>
                  <a:pt x="1055" y="674"/>
                  <a:pt x="1055" y="674"/>
                </a:cubicBezTo>
                <a:cubicBezTo>
                  <a:pt x="1054" y="674"/>
                  <a:pt x="1054" y="674"/>
                  <a:pt x="1054" y="674"/>
                </a:cubicBezTo>
                <a:cubicBezTo>
                  <a:pt x="1053" y="673"/>
                  <a:pt x="1053" y="673"/>
                  <a:pt x="1053" y="673"/>
                </a:cubicBezTo>
                <a:cubicBezTo>
                  <a:pt x="1052" y="673"/>
                  <a:pt x="1052" y="673"/>
                  <a:pt x="1052" y="673"/>
                </a:cubicBezTo>
                <a:cubicBezTo>
                  <a:pt x="1051" y="672"/>
                  <a:pt x="1051" y="672"/>
                  <a:pt x="1051" y="672"/>
                </a:cubicBezTo>
                <a:cubicBezTo>
                  <a:pt x="1049" y="671"/>
                  <a:pt x="1049" y="671"/>
                  <a:pt x="1049" y="671"/>
                </a:cubicBezTo>
                <a:cubicBezTo>
                  <a:pt x="1049" y="670"/>
                  <a:pt x="1049" y="670"/>
                  <a:pt x="1049" y="670"/>
                </a:cubicBezTo>
                <a:cubicBezTo>
                  <a:pt x="1048" y="669"/>
                  <a:pt x="1048" y="669"/>
                  <a:pt x="1048" y="669"/>
                </a:cubicBezTo>
                <a:cubicBezTo>
                  <a:pt x="1047" y="669"/>
                  <a:pt x="1047" y="669"/>
                  <a:pt x="1047" y="669"/>
                </a:cubicBezTo>
                <a:cubicBezTo>
                  <a:pt x="1046" y="668"/>
                  <a:pt x="1046" y="668"/>
                  <a:pt x="1046" y="668"/>
                </a:cubicBezTo>
                <a:cubicBezTo>
                  <a:pt x="1046" y="667"/>
                  <a:pt x="1046" y="667"/>
                  <a:pt x="1046" y="667"/>
                </a:cubicBezTo>
                <a:cubicBezTo>
                  <a:pt x="1044" y="667"/>
                  <a:pt x="1044" y="667"/>
                  <a:pt x="1044" y="667"/>
                </a:cubicBezTo>
                <a:cubicBezTo>
                  <a:pt x="1043" y="666"/>
                  <a:pt x="1043" y="666"/>
                  <a:pt x="1043" y="666"/>
                </a:cubicBezTo>
                <a:cubicBezTo>
                  <a:pt x="1043" y="665"/>
                  <a:pt x="1043" y="665"/>
                  <a:pt x="1043" y="665"/>
                </a:cubicBezTo>
                <a:cubicBezTo>
                  <a:pt x="1042" y="664"/>
                  <a:pt x="1042" y="664"/>
                  <a:pt x="1042" y="664"/>
                </a:cubicBezTo>
                <a:cubicBezTo>
                  <a:pt x="1041" y="664"/>
                  <a:pt x="1041" y="664"/>
                  <a:pt x="1041" y="664"/>
                </a:cubicBezTo>
                <a:cubicBezTo>
                  <a:pt x="1041" y="665"/>
                  <a:pt x="1041" y="665"/>
                  <a:pt x="1041" y="665"/>
                </a:cubicBezTo>
                <a:cubicBezTo>
                  <a:pt x="1040" y="665"/>
                  <a:pt x="1040" y="665"/>
                  <a:pt x="1040" y="665"/>
                </a:cubicBezTo>
                <a:cubicBezTo>
                  <a:pt x="1038" y="665"/>
                  <a:pt x="1038" y="665"/>
                  <a:pt x="1038" y="665"/>
                </a:cubicBezTo>
                <a:cubicBezTo>
                  <a:pt x="1038" y="666"/>
                  <a:pt x="1038" y="666"/>
                  <a:pt x="1038" y="666"/>
                </a:cubicBezTo>
                <a:cubicBezTo>
                  <a:pt x="1037" y="665"/>
                  <a:pt x="1037" y="665"/>
                  <a:pt x="1037" y="665"/>
                </a:cubicBezTo>
                <a:cubicBezTo>
                  <a:pt x="1036" y="664"/>
                  <a:pt x="1036" y="664"/>
                  <a:pt x="1036" y="664"/>
                </a:cubicBezTo>
                <a:cubicBezTo>
                  <a:pt x="1035" y="664"/>
                  <a:pt x="1035" y="664"/>
                  <a:pt x="1035" y="664"/>
                </a:cubicBezTo>
                <a:cubicBezTo>
                  <a:pt x="1033" y="664"/>
                  <a:pt x="1033" y="664"/>
                  <a:pt x="1033" y="664"/>
                </a:cubicBezTo>
                <a:cubicBezTo>
                  <a:pt x="1032" y="663"/>
                  <a:pt x="1032" y="663"/>
                  <a:pt x="1032" y="663"/>
                </a:cubicBezTo>
                <a:cubicBezTo>
                  <a:pt x="1033" y="662"/>
                  <a:pt x="1033" y="662"/>
                  <a:pt x="1033" y="662"/>
                </a:cubicBezTo>
                <a:cubicBezTo>
                  <a:pt x="1033" y="662"/>
                  <a:pt x="1033" y="662"/>
                  <a:pt x="1033" y="662"/>
                </a:cubicBezTo>
                <a:cubicBezTo>
                  <a:pt x="1031" y="662"/>
                  <a:pt x="1031" y="662"/>
                  <a:pt x="1031" y="662"/>
                </a:cubicBezTo>
                <a:cubicBezTo>
                  <a:pt x="1030" y="663"/>
                  <a:pt x="1030" y="663"/>
                  <a:pt x="1030" y="663"/>
                </a:cubicBezTo>
                <a:cubicBezTo>
                  <a:pt x="1028" y="662"/>
                  <a:pt x="1028" y="662"/>
                  <a:pt x="1028" y="662"/>
                </a:cubicBezTo>
                <a:cubicBezTo>
                  <a:pt x="1027" y="663"/>
                  <a:pt x="1027" y="663"/>
                  <a:pt x="1027" y="663"/>
                </a:cubicBezTo>
                <a:cubicBezTo>
                  <a:pt x="1026" y="662"/>
                  <a:pt x="1026" y="662"/>
                  <a:pt x="1026" y="662"/>
                </a:cubicBezTo>
                <a:cubicBezTo>
                  <a:pt x="1025" y="662"/>
                  <a:pt x="1025" y="662"/>
                  <a:pt x="1025" y="662"/>
                </a:cubicBezTo>
                <a:cubicBezTo>
                  <a:pt x="1024" y="662"/>
                  <a:pt x="1024" y="662"/>
                  <a:pt x="1024" y="662"/>
                </a:cubicBezTo>
                <a:cubicBezTo>
                  <a:pt x="1023" y="661"/>
                  <a:pt x="1023" y="661"/>
                  <a:pt x="1023" y="661"/>
                </a:cubicBezTo>
                <a:cubicBezTo>
                  <a:pt x="1021" y="660"/>
                  <a:pt x="1021" y="660"/>
                  <a:pt x="1021" y="660"/>
                </a:cubicBezTo>
                <a:cubicBezTo>
                  <a:pt x="1019" y="658"/>
                  <a:pt x="1019" y="658"/>
                  <a:pt x="1019" y="658"/>
                </a:cubicBezTo>
                <a:cubicBezTo>
                  <a:pt x="1018" y="656"/>
                  <a:pt x="1018" y="656"/>
                  <a:pt x="1018" y="656"/>
                </a:cubicBezTo>
                <a:cubicBezTo>
                  <a:pt x="1018" y="654"/>
                  <a:pt x="1018" y="654"/>
                  <a:pt x="1018" y="654"/>
                </a:cubicBezTo>
                <a:cubicBezTo>
                  <a:pt x="1017" y="652"/>
                  <a:pt x="1017" y="652"/>
                  <a:pt x="1017" y="652"/>
                </a:cubicBezTo>
                <a:cubicBezTo>
                  <a:pt x="1016" y="652"/>
                  <a:pt x="1016" y="652"/>
                  <a:pt x="1016" y="652"/>
                </a:cubicBezTo>
                <a:cubicBezTo>
                  <a:pt x="1015" y="651"/>
                  <a:pt x="1015" y="651"/>
                  <a:pt x="1015" y="651"/>
                </a:cubicBezTo>
                <a:cubicBezTo>
                  <a:pt x="1015" y="649"/>
                  <a:pt x="1015" y="649"/>
                  <a:pt x="1015" y="649"/>
                </a:cubicBezTo>
                <a:cubicBezTo>
                  <a:pt x="1014" y="649"/>
                  <a:pt x="1014" y="649"/>
                  <a:pt x="1014" y="649"/>
                </a:cubicBezTo>
                <a:cubicBezTo>
                  <a:pt x="1014" y="646"/>
                  <a:pt x="1014" y="646"/>
                  <a:pt x="1014" y="646"/>
                </a:cubicBezTo>
                <a:cubicBezTo>
                  <a:pt x="1013" y="644"/>
                  <a:pt x="1013" y="644"/>
                  <a:pt x="1013" y="644"/>
                </a:cubicBezTo>
                <a:cubicBezTo>
                  <a:pt x="1009" y="642"/>
                  <a:pt x="1009" y="642"/>
                  <a:pt x="1009" y="642"/>
                </a:cubicBezTo>
                <a:cubicBezTo>
                  <a:pt x="1007" y="639"/>
                  <a:pt x="1007" y="639"/>
                  <a:pt x="1007" y="639"/>
                </a:cubicBezTo>
                <a:cubicBezTo>
                  <a:pt x="1007" y="638"/>
                  <a:pt x="1007" y="638"/>
                  <a:pt x="1007" y="638"/>
                </a:cubicBezTo>
                <a:cubicBezTo>
                  <a:pt x="1006" y="636"/>
                  <a:pt x="1006" y="636"/>
                  <a:pt x="1006" y="636"/>
                </a:cubicBezTo>
                <a:cubicBezTo>
                  <a:pt x="1005" y="637"/>
                  <a:pt x="1005" y="637"/>
                  <a:pt x="1005" y="637"/>
                </a:cubicBezTo>
                <a:cubicBezTo>
                  <a:pt x="1004" y="636"/>
                  <a:pt x="1004" y="636"/>
                  <a:pt x="1004" y="636"/>
                </a:cubicBezTo>
                <a:cubicBezTo>
                  <a:pt x="1005" y="635"/>
                  <a:pt x="1005" y="635"/>
                  <a:pt x="1005" y="635"/>
                </a:cubicBezTo>
                <a:cubicBezTo>
                  <a:pt x="1005" y="634"/>
                  <a:pt x="1005" y="634"/>
                  <a:pt x="1005" y="634"/>
                </a:cubicBezTo>
                <a:cubicBezTo>
                  <a:pt x="1003" y="633"/>
                  <a:pt x="1003" y="633"/>
                  <a:pt x="1003" y="633"/>
                </a:cubicBezTo>
                <a:cubicBezTo>
                  <a:pt x="1003" y="632"/>
                  <a:pt x="1003" y="632"/>
                  <a:pt x="1003" y="632"/>
                </a:cubicBezTo>
                <a:cubicBezTo>
                  <a:pt x="1001" y="631"/>
                  <a:pt x="1001" y="631"/>
                  <a:pt x="1001" y="631"/>
                </a:cubicBezTo>
                <a:cubicBezTo>
                  <a:pt x="1001" y="630"/>
                  <a:pt x="1001" y="630"/>
                  <a:pt x="1001" y="630"/>
                </a:cubicBezTo>
                <a:cubicBezTo>
                  <a:pt x="1000" y="628"/>
                  <a:pt x="1000" y="628"/>
                  <a:pt x="1000" y="628"/>
                </a:cubicBezTo>
                <a:cubicBezTo>
                  <a:pt x="999" y="626"/>
                  <a:pt x="999" y="626"/>
                  <a:pt x="999" y="626"/>
                </a:cubicBezTo>
                <a:cubicBezTo>
                  <a:pt x="996" y="625"/>
                  <a:pt x="996" y="625"/>
                  <a:pt x="996" y="625"/>
                </a:cubicBezTo>
                <a:cubicBezTo>
                  <a:pt x="996" y="623"/>
                  <a:pt x="996" y="623"/>
                  <a:pt x="996" y="623"/>
                </a:cubicBezTo>
                <a:cubicBezTo>
                  <a:pt x="997" y="622"/>
                  <a:pt x="997" y="622"/>
                  <a:pt x="997" y="622"/>
                </a:cubicBezTo>
                <a:cubicBezTo>
                  <a:pt x="997" y="621"/>
                  <a:pt x="997" y="621"/>
                  <a:pt x="997" y="621"/>
                </a:cubicBezTo>
                <a:cubicBezTo>
                  <a:pt x="994" y="621"/>
                  <a:pt x="994" y="621"/>
                  <a:pt x="994" y="621"/>
                </a:cubicBezTo>
                <a:cubicBezTo>
                  <a:pt x="993" y="620"/>
                  <a:pt x="993" y="620"/>
                  <a:pt x="993" y="620"/>
                </a:cubicBezTo>
                <a:cubicBezTo>
                  <a:pt x="993" y="619"/>
                  <a:pt x="993" y="619"/>
                  <a:pt x="993" y="619"/>
                </a:cubicBezTo>
                <a:cubicBezTo>
                  <a:pt x="993" y="618"/>
                  <a:pt x="993" y="618"/>
                  <a:pt x="993" y="618"/>
                </a:cubicBezTo>
                <a:cubicBezTo>
                  <a:pt x="993" y="616"/>
                  <a:pt x="993" y="616"/>
                  <a:pt x="993" y="616"/>
                </a:cubicBezTo>
                <a:cubicBezTo>
                  <a:pt x="992" y="615"/>
                  <a:pt x="992" y="615"/>
                  <a:pt x="992" y="615"/>
                </a:cubicBezTo>
                <a:cubicBezTo>
                  <a:pt x="991" y="614"/>
                  <a:pt x="991" y="614"/>
                  <a:pt x="991" y="614"/>
                </a:cubicBezTo>
                <a:cubicBezTo>
                  <a:pt x="991" y="613"/>
                  <a:pt x="991" y="613"/>
                  <a:pt x="991" y="613"/>
                </a:cubicBezTo>
                <a:cubicBezTo>
                  <a:pt x="990" y="613"/>
                  <a:pt x="990" y="613"/>
                  <a:pt x="990" y="613"/>
                </a:cubicBezTo>
                <a:cubicBezTo>
                  <a:pt x="989" y="613"/>
                  <a:pt x="989" y="613"/>
                  <a:pt x="989" y="613"/>
                </a:cubicBezTo>
                <a:cubicBezTo>
                  <a:pt x="987" y="612"/>
                  <a:pt x="987" y="612"/>
                  <a:pt x="987" y="612"/>
                </a:cubicBezTo>
                <a:cubicBezTo>
                  <a:pt x="987" y="611"/>
                  <a:pt x="987" y="611"/>
                  <a:pt x="987" y="611"/>
                </a:cubicBezTo>
                <a:cubicBezTo>
                  <a:pt x="987" y="610"/>
                  <a:pt x="987" y="610"/>
                  <a:pt x="987" y="610"/>
                </a:cubicBezTo>
                <a:cubicBezTo>
                  <a:pt x="987" y="609"/>
                  <a:pt x="987" y="609"/>
                  <a:pt x="987" y="609"/>
                </a:cubicBezTo>
                <a:cubicBezTo>
                  <a:pt x="986" y="609"/>
                  <a:pt x="986" y="609"/>
                  <a:pt x="986" y="609"/>
                </a:cubicBezTo>
                <a:cubicBezTo>
                  <a:pt x="985" y="610"/>
                  <a:pt x="985" y="610"/>
                  <a:pt x="985" y="610"/>
                </a:cubicBezTo>
                <a:cubicBezTo>
                  <a:pt x="984" y="609"/>
                  <a:pt x="984" y="609"/>
                  <a:pt x="984" y="609"/>
                </a:cubicBezTo>
                <a:cubicBezTo>
                  <a:pt x="983" y="609"/>
                  <a:pt x="983" y="609"/>
                  <a:pt x="983" y="609"/>
                </a:cubicBezTo>
                <a:cubicBezTo>
                  <a:pt x="983" y="608"/>
                  <a:pt x="983" y="608"/>
                  <a:pt x="983" y="608"/>
                </a:cubicBezTo>
                <a:cubicBezTo>
                  <a:pt x="983" y="607"/>
                  <a:pt x="983" y="607"/>
                  <a:pt x="983" y="607"/>
                </a:cubicBezTo>
                <a:cubicBezTo>
                  <a:pt x="982" y="606"/>
                  <a:pt x="982" y="606"/>
                  <a:pt x="982" y="606"/>
                </a:cubicBezTo>
                <a:cubicBezTo>
                  <a:pt x="981" y="605"/>
                  <a:pt x="981" y="605"/>
                  <a:pt x="981" y="605"/>
                </a:cubicBezTo>
                <a:cubicBezTo>
                  <a:pt x="980" y="606"/>
                  <a:pt x="980" y="606"/>
                  <a:pt x="980" y="606"/>
                </a:cubicBezTo>
                <a:cubicBezTo>
                  <a:pt x="979" y="604"/>
                  <a:pt x="979" y="604"/>
                  <a:pt x="979" y="604"/>
                </a:cubicBezTo>
                <a:cubicBezTo>
                  <a:pt x="978" y="605"/>
                  <a:pt x="978" y="605"/>
                  <a:pt x="978" y="605"/>
                </a:cubicBezTo>
                <a:cubicBezTo>
                  <a:pt x="976" y="605"/>
                  <a:pt x="976" y="605"/>
                  <a:pt x="976" y="605"/>
                </a:cubicBezTo>
                <a:cubicBezTo>
                  <a:pt x="975" y="604"/>
                  <a:pt x="975" y="604"/>
                  <a:pt x="975" y="604"/>
                </a:cubicBezTo>
                <a:cubicBezTo>
                  <a:pt x="974" y="605"/>
                  <a:pt x="974" y="605"/>
                  <a:pt x="974" y="605"/>
                </a:cubicBezTo>
                <a:cubicBezTo>
                  <a:pt x="975" y="606"/>
                  <a:pt x="975" y="606"/>
                  <a:pt x="975" y="606"/>
                </a:cubicBezTo>
                <a:cubicBezTo>
                  <a:pt x="974" y="607"/>
                  <a:pt x="974" y="607"/>
                  <a:pt x="974" y="607"/>
                </a:cubicBezTo>
                <a:cubicBezTo>
                  <a:pt x="972" y="606"/>
                  <a:pt x="972" y="606"/>
                  <a:pt x="972" y="606"/>
                </a:cubicBezTo>
                <a:cubicBezTo>
                  <a:pt x="971" y="605"/>
                  <a:pt x="971" y="605"/>
                  <a:pt x="971" y="605"/>
                </a:cubicBezTo>
                <a:cubicBezTo>
                  <a:pt x="970" y="606"/>
                  <a:pt x="970" y="606"/>
                  <a:pt x="970" y="606"/>
                </a:cubicBezTo>
                <a:cubicBezTo>
                  <a:pt x="967" y="606"/>
                  <a:pt x="967" y="606"/>
                  <a:pt x="967" y="606"/>
                </a:cubicBezTo>
                <a:cubicBezTo>
                  <a:pt x="967" y="605"/>
                  <a:pt x="967" y="605"/>
                  <a:pt x="967" y="605"/>
                </a:cubicBezTo>
                <a:cubicBezTo>
                  <a:pt x="965" y="603"/>
                  <a:pt x="965" y="603"/>
                  <a:pt x="965" y="603"/>
                </a:cubicBezTo>
                <a:cubicBezTo>
                  <a:pt x="962" y="603"/>
                  <a:pt x="962" y="603"/>
                  <a:pt x="962" y="603"/>
                </a:cubicBezTo>
                <a:cubicBezTo>
                  <a:pt x="961" y="602"/>
                  <a:pt x="961" y="602"/>
                  <a:pt x="961" y="602"/>
                </a:cubicBezTo>
                <a:cubicBezTo>
                  <a:pt x="959" y="602"/>
                  <a:pt x="959" y="602"/>
                  <a:pt x="959" y="602"/>
                </a:cubicBezTo>
                <a:cubicBezTo>
                  <a:pt x="958" y="602"/>
                  <a:pt x="958" y="602"/>
                  <a:pt x="958" y="602"/>
                </a:cubicBezTo>
                <a:cubicBezTo>
                  <a:pt x="957" y="602"/>
                  <a:pt x="957" y="602"/>
                  <a:pt x="957" y="602"/>
                </a:cubicBezTo>
                <a:cubicBezTo>
                  <a:pt x="954" y="602"/>
                  <a:pt x="954" y="602"/>
                  <a:pt x="954" y="602"/>
                </a:cubicBezTo>
                <a:cubicBezTo>
                  <a:pt x="954" y="604"/>
                  <a:pt x="954" y="604"/>
                  <a:pt x="954" y="604"/>
                </a:cubicBezTo>
                <a:cubicBezTo>
                  <a:pt x="953" y="604"/>
                  <a:pt x="953" y="604"/>
                  <a:pt x="953" y="604"/>
                </a:cubicBezTo>
                <a:cubicBezTo>
                  <a:pt x="952" y="605"/>
                  <a:pt x="952" y="605"/>
                  <a:pt x="952" y="605"/>
                </a:cubicBezTo>
                <a:cubicBezTo>
                  <a:pt x="950" y="605"/>
                  <a:pt x="950" y="605"/>
                  <a:pt x="950" y="605"/>
                </a:cubicBezTo>
                <a:cubicBezTo>
                  <a:pt x="948" y="605"/>
                  <a:pt x="948" y="605"/>
                  <a:pt x="948" y="605"/>
                </a:cubicBezTo>
                <a:cubicBezTo>
                  <a:pt x="946" y="605"/>
                  <a:pt x="946" y="605"/>
                  <a:pt x="946" y="605"/>
                </a:cubicBezTo>
                <a:cubicBezTo>
                  <a:pt x="945" y="606"/>
                  <a:pt x="945" y="606"/>
                  <a:pt x="945" y="606"/>
                </a:cubicBezTo>
                <a:cubicBezTo>
                  <a:pt x="943" y="606"/>
                  <a:pt x="943" y="606"/>
                  <a:pt x="943" y="606"/>
                </a:cubicBezTo>
                <a:cubicBezTo>
                  <a:pt x="942" y="608"/>
                  <a:pt x="942" y="608"/>
                  <a:pt x="942" y="608"/>
                </a:cubicBezTo>
                <a:cubicBezTo>
                  <a:pt x="940" y="608"/>
                  <a:pt x="940" y="608"/>
                  <a:pt x="940" y="608"/>
                </a:cubicBezTo>
                <a:cubicBezTo>
                  <a:pt x="939" y="608"/>
                  <a:pt x="939" y="608"/>
                  <a:pt x="939" y="608"/>
                </a:cubicBezTo>
                <a:cubicBezTo>
                  <a:pt x="938" y="608"/>
                  <a:pt x="938" y="608"/>
                  <a:pt x="938" y="608"/>
                </a:cubicBezTo>
                <a:cubicBezTo>
                  <a:pt x="937" y="609"/>
                  <a:pt x="937" y="609"/>
                  <a:pt x="937" y="609"/>
                </a:cubicBezTo>
                <a:cubicBezTo>
                  <a:pt x="936" y="609"/>
                  <a:pt x="936" y="609"/>
                  <a:pt x="936" y="609"/>
                </a:cubicBezTo>
                <a:cubicBezTo>
                  <a:pt x="933" y="609"/>
                  <a:pt x="933" y="609"/>
                  <a:pt x="933" y="609"/>
                </a:cubicBezTo>
                <a:cubicBezTo>
                  <a:pt x="932" y="610"/>
                  <a:pt x="932" y="610"/>
                  <a:pt x="932" y="610"/>
                </a:cubicBezTo>
                <a:cubicBezTo>
                  <a:pt x="932" y="612"/>
                  <a:pt x="932" y="612"/>
                  <a:pt x="932" y="612"/>
                </a:cubicBezTo>
                <a:cubicBezTo>
                  <a:pt x="930" y="613"/>
                  <a:pt x="930" y="613"/>
                  <a:pt x="930" y="613"/>
                </a:cubicBezTo>
                <a:cubicBezTo>
                  <a:pt x="930" y="615"/>
                  <a:pt x="930" y="615"/>
                  <a:pt x="930" y="615"/>
                </a:cubicBezTo>
                <a:cubicBezTo>
                  <a:pt x="929" y="616"/>
                  <a:pt x="929" y="616"/>
                  <a:pt x="929" y="616"/>
                </a:cubicBezTo>
                <a:cubicBezTo>
                  <a:pt x="929" y="618"/>
                  <a:pt x="929" y="618"/>
                  <a:pt x="929" y="618"/>
                </a:cubicBezTo>
                <a:cubicBezTo>
                  <a:pt x="928" y="618"/>
                  <a:pt x="928" y="618"/>
                  <a:pt x="928" y="618"/>
                </a:cubicBezTo>
                <a:cubicBezTo>
                  <a:pt x="928" y="621"/>
                  <a:pt x="928" y="621"/>
                  <a:pt x="928" y="621"/>
                </a:cubicBezTo>
                <a:cubicBezTo>
                  <a:pt x="929" y="622"/>
                  <a:pt x="929" y="622"/>
                  <a:pt x="929" y="622"/>
                </a:cubicBezTo>
                <a:cubicBezTo>
                  <a:pt x="930" y="622"/>
                  <a:pt x="930" y="622"/>
                  <a:pt x="930" y="622"/>
                </a:cubicBezTo>
                <a:cubicBezTo>
                  <a:pt x="932" y="621"/>
                  <a:pt x="932" y="621"/>
                  <a:pt x="932" y="621"/>
                </a:cubicBezTo>
                <a:cubicBezTo>
                  <a:pt x="934" y="620"/>
                  <a:pt x="934" y="620"/>
                  <a:pt x="934" y="620"/>
                </a:cubicBezTo>
                <a:cubicBezTo>
                  <a:pt x="935" y="620"/>
                  <a:pt x="935" y="620"/>
                  <a:pt x="935" y="620"/>
                </a:cubicBezTo>
                <a:cubicBezTo>
                  <a:pt x="937" y="623"/>
                  <a:pt x="937" y="623"/>
                  <a:pt x="937" y="623"/>
                </a:cubicBezTo>
                <a:cubicBezTo>
                  <a:pt x="937" y="625"/>
                  <a:pt x="937" y="625"/>
                  <a:pt x="937" y="625"/>
                </a:cubicBezTo>
                <a:cubicBezTo>
                  <a:pt x="939" y="626"/>
                  <a:pt x="939" y="626"/>
                  <a:pt x="939" y="626"/>
                </a:cubicBezTo>
                <a:cubicBezTo>
                  <a:pt x="939" y="628"/>
                  <a:pt x="939" y="628"/>
                  <a:pt x="939" y="628"/>
                </a:cubicBezTo>
                <a:cubicBezTo>
                  <a:pt x="939" y="629"/>
                  <a:pt x="939" y="629"/>
                  <a:pt x="939" y="629"/>
                </a:cubicBezTo>
                <a:cubicBezTo>
                  <a:pt x="939" y="631"/>
                  <a:pt x="939" y="631"/>
                  <a:pt x="939" y="631"/>
                </a:cubicBezTo>
                <a:cubicBezTo>
                  <a:pt x="938" y="632"/>
                  <a:pt x="938" y="632"/>
                  <a:pt x="938" y="632"/>
                </a:cubicBezTo>
                <a:cubicBezTo>
                  <a:pt x="937" y="635"/>
                  <a:pt x="937" y="635"/>
                  <a:pt x="937" y="635"/>
                </a:cubicBezTo>
                <a:cubicBezTo>
                  <a:pt x="936" y="637"/>
                  <a:pt x="936" y="637"/>
                  <a:pt x="936" y="637"/>
                </a:cubicBezTo>
                <a:cubicBezTo>
                  <a:pt x="935" y="638"/>
                  <a:pt x="935" y="638"/>
                  <a:pt x="935" y="638"/>
                </a:cubicBezTo>
                <a:cubicBezTo>
                  <a:pt x="934" y="640"/>
                  <a:pt x="934" y="640"/>
                  <a:pt x="934" y="640"/>
                </a:cubicBezTo>
                <a:cubicBezTo>
                  <a:pt x="933" y="642"/>
                  <a:pt x="933" y="642"/>
                  <a:pt x="933" y="642"/>
                </a:cubicBezTo>
                <a:cubicBezTo>
                  <a:pt x="935" y="644"/>
                  <a:pt x="935" y="644"/>
                  <a:pt x="935" y="644"/>
                </a:cubicBezTo>
                <a:cubicBezTo>
                  <a:pt x="934" y="645"/>
                  <a:pt x="934" y="645"/>
                  <a:pt x="934" y="645"/>
                </a:cubicBezTo>
                <a:cubicBezTo>
                  <a:pt x="934" y="647"/>
                  <a:pt x="934" y="647"/>
                  <a:pt x="934" y="647"/>
                </a:cubicBezTo>
                <a:cubicBezTo>
                  <a:pt x="936" y="649"/>
                  <a:pt x="936" y="649"/>
                  <a:pt x="936" y="649"/>
                </a:cubicBezTo>
                <a:cubicBezTo>
                  <a:pt x="936" y="651"/>
                  <a:pt x="936" y="651"/>
                  <a:pt x="936" y="651"/>
                </a:cubicBezTo>
                <a:cubicBezTo>
                  <a:pt x="934" y="651"/>
                  <a:pt x="934" y="651"/>
                  <a:pt x="934" y="651"/>
                </a:cubicBezTo>
                <a:cubicBezTo>
                  <a:pt x="934" y="652"/>
                  <a:pt x="934" y="652"/>
                  <a:pt x="934" y="652"/>
                </a:cubicBezTo>
                <a:cubicBezTo>
                  <a:pt x="935" y="654"/>
                  <a:pt x="935" y="654"/>
                  <a:pt x="935" y="654"/>
                </a:cubicBezTo>
                <a:cubicBezTo>
                  <a:pt x="935" y="657"/>
                  <a:pt x="935" y="657"/>
                  <a:pt x="935" y="657"/>
                </a:cubicBezTo>
                <a:cubicBezTo>
                  <a:pt x="934" y="658"/>
                  <a:pt x="934" y="658"/>
                  <a:pt x="934" y="658"/>
                </a:cubicBezTo>
                <a:cubicBezTo>
                  <a:pt x="934" y="661"/>
                  <a:pt x="934" y="661"/>
                  <a:pt x="934" y="661"/>
                </a:cubicBezTo>
                <a:cubicBezTo>
                  <a:pt x="935" y="661"/>
                  <a:pt x="935" y="661"/>
                  <a:pt x="935" y="661"/>
                </a:cubicBezTo>
                <a:cubicBezTo>
                  <a:pt x="936" y="662"/>
                  <a:pt x="936" y="662"/>
                  <a:pt x="936" y="662"/>
                </a:cubicBezTo>
                <a:cubicBezTo>
                  <a:pt x="937" y="661"/>
                  <a:pt x="937" y="661"/>
                  <a:pt x="937" y="661"/>
                </a:cubicBezTo>
                <a:cubicBezTo>
                  <a:pt x="938" y="662"/>
                  <a:pt x="938" y="662"/>
                  <a:pt x="938" y="662"/>
                </a:cubicBezTo>
                <a:cubicBezTo>
                  <a:pt x="938" y="664"/>
                  <a:pt x="938" y="664"/>
                  <a:pt x="938" y="664"/>
                </a:cubicBezTo>
                <a:cubicBezTo>
                  <a:pt x="938" y="666"/>
                  <a:pt x="938" y="666"/>
                  <a:pt x="938" y="666"/>
                </a:cubicBezTo>
                <a:cubicBezTo>
                  <a:pt x="936" y="668"/>
                  <a:pt x="936" y="668"/>
                  <a:pt x="936" y="668"/>
                </a:cubicBezTo>
                <a:cubicBezTo>
                  <a:pt x="932" y="668"/>
                  <a:pt x="932" y="668"/>
                  <a:pt x="932" y="668"/>
                </a:cubicBezTo>
                <a:cubicBezTo>
                  <a:pt x="930" y="670"/>
                  <a:pt x="930" y="670"/>
                  <a:pt x="930" y="670"/>
                </a:cubicBezTo>
                <a:cubicBezTo>
                  <a:pt x="925" y="675"/>
                  <a:pt x="925" y="675"/>
                  <a:pt x="925" y="675"/>
                </a:cubicBezTo>
                <a:cubicBezTo>
                  <a:pt x="923" y="675"/>
                  <a:pt x="923" y="675"/>
                  <a:pt x="923" y="675"/>
                </a:cubicBezTo>
                <a:cubicBezTo>
                  <a:pt x="922" y="674"/>
                  <a:pt x="922" y="674"/>
                  <a:pt x="922" y="674"/>
                </a:cubicBezTo>
                <a:cubicBezTo>
                  <a:pt x="919" y="673"/>
                  <a:pt x="919" y="673"/>
                  <a:pt x="919" y="673"/>
                </a:cubicBezTo>
                <a:cubicBezTo>
                  <a:pt x="917" y="674"/>
                  <a:pt x="917" y="674"/>
                  <a:pt x="917" y="674"/>
                </a:cubicBezTo>
                <a:cubicBezTo>
                  <a:pt x="917" y="673"/>
                  <a:pt x="917" y="673"/>
                  <a:pt x="917" y="673"/>
                </a:cubicBezTo>
                <a:cubicBezTo>
                  <a:pt x="915" y="673"/>
                  <a:pt x="915" y="673"/>
                  <a:pt x="915" y="673"/>
                </a:cubicBezTo>
                <a:cubicBezTo>
                  <a:pt x="914" y="673"/>
                  <a:pt x="914" y="673"/>
                  <a:pt x="914" y="673"/>
                </a:cubicBezTo>
                <a:cubicBezTo>
                  <a:pt x="913" y="672"/>
                  <a:pt x="913" y="672"/>
                  <a:pt x="913" y="672"/>
                </a:cubicBezTo>
                <a:cubicBezTo>
                  <a:pt x="909" y="671"/>
                  <a:pt x="909" y="671"/>
                  <a:pt x="909" y="671"/>
                </a:cubicBezTo>
                <a:cubicBezTo>
                  <a:pt x="905" y="672"/>
                  <a:pt x="905" y="672"/>
                  <a:pt x="905" y="672"/>
                </a:cubicBezTo>
                <a:cubicBezTo>
                  <a:pt x="905" y="673"/>
                  <a:pt x="905" y="673"/>
                  <a:pt x="905" y="673"/>
                </a:cubicBezTo>
                <a:cubicBezTo>
                  <a:pt x="903" y="674"/>
                  <a:pt x="903" y="674"/>
                  <a:pt x="903" y="674"/>
                </a:cubicBezTo>
                <a:cubicBezTo>
                  <a:pt x="901" y="674"/>
                  <a:pt x="901" y="674"/>
                  <a:pt x="901" y="674"/>
                </a:cubicBezTo>
                <a:cubicBezTo>
                  <a:pt x="900" y="673"/>
                  <a:pt x="900" y="673"/>
                  <a:pt x="900" y="673"/>
                </a:cubicBezTo>
                <a:cubicBezTo>
                  <a:pt x="898" y="674"/>
                  <a:pt x="898" y="674"/>
                  <a:pt x="898" y="674"/>
                </a:cubicBezTo>
                <a:cubicBezTo>
                  <a:pt x="896" y="674"/>
                  <a:pt x="896" y="674"/>
                  <a:pt x="896" y="674"/>
                </a:cubicBezTo>
                <a:cubicBezTo>
                  <a:pt x="895" y="672"/>
                  <a:pt x="895" y="672"/>
                  <a:pt x="895" y="672"/>
                </a:cubicBezTo>
                <a:cubicBezTo>
                  <a:pt x="892" y="670"/>
                  <a:pt x="892" y="670"/>
                  <a:pt x="892" y="670"/>
                </a:cubicBezTo>
                <a:cubicBezTo>
                  <a:pt x="890" y="670"/>
                  <a:pt x="890" y="670"/>
                  <a:pt x="890" y="670"/>
                </a:cubicBezTo>
                <a:cubicBezTo>
                  <a:pt x="887" y="671"/>
                  <a:pt x="887" y="671"/>
                  <a:pt x="887" y="671"/>
                </a:cubicBezTo>
                <a:cubicBezTo>
                  <a:pt x="887" y="670"/>
                  <a:pt x="887" y="670"/>
                  <a:pt x="887" y="670"/>
                </a:cubicBezTo>
                <a:cubicBezTo>
                  <a:pt x="885" y="670"/>
                  <a:pt x="885" y="670"/>
                  <a:pt x="885" y="670"/>
                </a:cubicBezTo>
                <a:cubicBezTo>
                  <a:pt x="883" y="672"/>
                  <a:pt x="883" y="672"/>
                  <a:pt x="883" y="672"/>
                </a:cubicBezTo>
                <a:cubicBezTo>
                  <a:pt x="882" y="674"/>
                  <a:pt x="882" y="674"/>
                  <a:pt x="882" y="674"/>
                </a:cubicBezTo>
                <a:cubicBezTo>
                  <a:pt x="881" y="676"/>
                  <a:pt x="881" y="676"/>
                  <a:pt x="881" y="676"/>
                </a:cubicBezTo>
                <a:cubicBezTo>
                  <a:pt x="879" y="677"/>
                  <a:pt x="879" y="677"/>
                  <a:pt x="879" y="677"/>
                </a:cubicBezTo>
                <a:cubicBezTo>
                  <a:pt x="877" y="679"/>
                  <a:pt x="877" y="679"/>
                  <a:pt x="877" y="679"/>
                </a:cubicBezTo>
                <a:cubicBezTo>
                  <a:pt x="877" y="680"/>
                  <a:pt x="877" y="680"/>
                  <a:pt x="877" y="680"/>
                </a:cubicBezTo>
                <a:cubicBezTo>
                  <a:pt x="877" y="682"/>
                  <a:pt x="877" y="682"/>
                  <a:pt x="877" y="682"/>
                </a:cubicBezTo>
                <a:cubicBezTo>
                  <a:pt x="875" y="684"/>
                  <a:pt x="875" y="684"/>
                  <a:pt x="875" y="684"/>
                </a:cubicBezTo>
                <a:cubicBezTo>
                  <a:pt x="870" y="684"/>
                  <a:pt x="870" y="684"/>
                  <a:pt x="870" y="684"/>
                </a:cubicBezTo>
                <a:cubicBezTo>
                  <a:pt x="868" y="684"/>
                  <a:pt x="868" y="684"/>
                  <a:pt x="868" y="684"/>
                </a:cubicBezTo>
                <a:cubicBezTo>
                  <a:pt x="866" y="686"/>
                  <a:pt x="866" y="686"/>
                  <a:pt x="866" y="686"/>
                </a:cubicBezTo>
                <a:cubicBezTo>
                  <a:pt x="864" y="686"/>
                  <a:pt x="864" y="686"/>
                  <a:pt x="864" y="686"/>
                </a:cubicBezTo>
                <a:cubicBezTo>
                  <a:pt x="860" y="688"/>
                  <a:pt x="860" y="688"/>
                  <a:pt x="860" y="688"/>
                </a:cubicBezTo>
                <a:cubicBezTo>
                  <a:pt x="858" y="691"/>
                  <a:pt x="858" y="691"/>
                  <a:pt x="858" y="691"/>
                </a:cubicBezTo>
                <a:cubicBezTo>
                  <a:pt x="857" y="691"/>
                  <a:pt x="857" y="691"/>
                  <a:pt x="857" y="691"/>
                </a:cubicBezTo>
                <a:cubicBezTo>
                  <a:pt x="855" y="690"/>
                  <a:pt x="855" y="690"/>
                  <a:pt x="855" y="690"/>
                </a:cubicBezTo>
                <a:cubicBezTo>
                  <a:pt x="852" y="690"/>
                  <a:pt x="852" y="690"/>
                  <a:pt x="852" y="690"/>
                </a:cubicBezTo>
                <a:cubicBezTo>
                  <a:pt x="851" y="691"/>
                  <a:pt x="851" y="691"/>
                  <a:pt x="851" y="691"/>
                </a:cubicBezTo>
                <a:cubicBezTo>
                  <a:pt x="849" y="691"/>
                  <a:pt x="849" y="691"/>
                  <a:pt x="849" y="691"/>
                </a:cubicBezTo>
                <a:cubicBezTo>
                  <a:pt x="842" y="691"/>
                  <a:pt x="842" y="691"/>
                  <a:pt x="842" y="691"/>
                </a:cubicBezTo>
                <a:cubicBezTo>
                  <a:pt x="838" y="690"/>
                  <a:pt x="838" y="690"/>
                  <a:pt x="838" y="690"/>
                </a:cubicBezTo>
                <a:cubicBezTo>
                  <a:pt x="833" y="690"/>
                  <a:pt x="833" y="690"/>
                  <a:pt x="833" y="690"/>
                </a:cubicBezTo>
                <a:cubicBezTo>
                  <a:pt x="832" y="690"/>
                  <a:pt x="832" y="690"/>
                  <a:pt x="832" y="690"/>
                </a:cubicBezTo>
                <a:cubicBezTo>
                  <a:pt x="830" y="688"/>
                  <a:pt x="830" y="688"/>
                  <a:pt x="830" y="688"/>
                </a:cubicBezTo>
                <a:cubicBezTo>
                  <a:pt x="828" y="688"/>
                  <a:pt x="828" y="688"/>
                  <a:pt x="828" y="688"/>
                </a:cubicBezTo>
                <a:cubicBezTo>
                  <a:pt x="827" y="687"/>
                  <a:pt x="827" y="687"/>
                  <a:pt x="827" y="687"/>
                </a:cubicBezTo>
                <a:cubicBezTo>
                  <a:pt x="825" y="686"/>
                  <a:pt x="825" y="686"/>
                  <a:pt x="825" y="686"/>
                </a:cubicBezTo>
                <a:cubicBezTo>
                  <a:pt x="824" y="682"/>
                  <a:pt x="824" y="682"/>
                  <a:pt x="824" y="682"/>
                </a:cubicBezTo>
                <a:cubicBezTo>
                  <a:pt x="823" y="681"/>
                  <a:pt x="823" y="681"/>
                  <a:pt x="823" y="681"/>
                </a:cubicBezTo>
                <a:cubicBezTo>
                  <a:pt x="821" y="682"/>
                  <a:pt x="821" y="682"/>
                  <a:pt x="821" y="682"/>
                </a:cubicBezTo>
                <a:cubicBezTo>
                  <a:pt x="817" y="682"/>
                  <a:pt x="817" y="682"/>
                  <a:pt x="817" y="682"/>
                </a:cubicBezTo>
                <a:cubicBezTo>
                  <a:pt x="814" y="680"/>
                  <a:pt x="814" y="680"/>
                  <a:pt x="814" y="680"/>
                </a:cubicBezTo>
                <a:cubicBezTo>
                  <a:pt x="812" y="677"/>
                  <a:pt x="812" y="677"/>
                  <a:pt x="812" y="677"/>
                </a:cubicBezTo>
                <a:cubicBezTo>
                  <a:pt x="807" y="677"/>
                  <a:pt x="807" y="677"/>
                  <a:pt x="807" y="677"/>
                </a:cubicBezTo>
                <a:cubicBezTo>
                  <a:pt x="804" y="677"/>
                  <a:pt x="804" y="677"/>
                  <a:pt x="804" y="677"/>
                </a:cubicBezTo>
                <a:cubicBezTo>
                  <a:pt x="802" y="676"/>
                  <a:pt x="802" y="676"/>
                  <a:pt x="802" y="676"/>
                </a:cubicBezTo>
                <a:cubicBezTo>
                  <a:pt x="799" y="677"/>
                  <a:pt x="799" y="677"/>
                  <a:pt x="799" y="677"/>
                </a:cubicBezTo>
                <a:cubicBezTo>
                  <a:pt x="796" y="677"/>
                  <a:pt x="796" y="677"/>
                  <a:pt x="796" y="677"/>
                </a:cubicBezTo>
                <a:cubicBezTo>
                  <a:pt x="794" y="678"/>
                  <a:pt x="794" y="678"/>
                  <a:pt x="794" y="678"/>
                </a:cubicBezTo>
                <a:cubicBezTo>
                  <a:pt x="790" y="678"/>
                  <a:pt x="790" y="678"/>
                  <a:pt x="790" y="678"/>
                </a:cubicBezTo>
                <a:cubicBezTo>
                  <a:pt x="787" y="679"/>
                  <a:pt x="787" y="679"/>
                  <a:pt x="787" y="679"/>
                </a:cubicBezTo>
                <a:cubicBezTo>
                  <a:pt x="785" y="681"/>
                  <a:pt x="785" y="681"/>
                  <a:pt x="785" y="681"/>
                </a:cubicBezTo>
                <a:cubicBezTo>
                  <a:pt x="784" y="682"/>
                  <a:pt x="784" y="682"/>
                  <a:pt x="784" y="682"/>
                </a:cubicBezTo>
                <a:cubicBezTo>
                  <a:pt x="782" y="681"/>
                  <a:pt x="782" y="681"/>
                  <a:pt x="782" y="681"/>
                </a:cubicBezTo>
                <a:cubicBezTo>
                  <a:pt x="781" y="681"/>
                  <a:pt x="781" y="681"/>
                  <a:pt x="781" y="681"/>
                </a:cubicBezTo>
                <a:cubicBezTo>
                  <a:pt x="779" y="682"/>
                  <a:pt x="779" y="682"/>
                  <a:pt x="779" y="682"/>
                </a:cubicBezTo>
                <a:cubicBezTo>
                  <a:pt x="776" y="682"/>
                  <a:pt x="776" y="682"/>
                  <a:pt x="776" y="682"/>
                </a:cubicBezTo>
                <a:cubicBezTo>
                  <a:pt x="775" y="683"/>
                  <a:pt x="775" y="683"/>
                  <a:pt x="775" y="683"/>
                </a:cubicBezTo>
                <a:cubicBezTo>
                  <a:pt x="774" y="683"/>
                  <a:pt x="774" y="683"/>
                  <a:pt x="774" y="683"/>
                </a:cubicBezTo>
                <a:cubicBezTo>
                  <a:pt x="771" y="681"/>
                  <a:pt x="771" y="681"/>
                  <a:pt x="771" y="681"/>
                </a:cubicBezTo>
                <a:cubicBezTo>
                  <a:pt x="767" y="680"/>
                  <a:pt x="767" y="680"/>
                  <a:pt x="767" y="680"/>
                </a:cubicBezTo>
                <a:cubicBezTo>
                  <a:pt x="767" y="679"/>
                  <a:pt x="767" y="679"/>
                  <a:pt x="767" y="679"/>
                </a:cubicBezTo>
                <a:cubicBezTo>
                  <a:pt x="765" y="677"/>
                  <a:pt x="765" y="677"/>
                  <a:pt x="765" y="677"/>
                </a:cubicBezTo>
                <a:cubicBezTo>
                  <a:pt x="763" y="677"/>
                  <a:pt x="763" y="677"/>
                  <a:pt x="763" y="677"/>
                </a:cubicBezTo>
                <a:cubicBezTo>
                  <a:pt x="762" y="676"/>
                  <a:pt x="762" y="676"/>
                  <a:pt x="762" y="676"/>
                </a:cubicBezTo>
                <a:cubicBezTo>
                  <a:pt x="762" y="674"/>
                  <a:pt x="762" y="674"/>
                  <a:pt x="762" y="674"/>
                </a:cubicBezTo>
                <a:cubicBezTo>
                  <a:pt x="761" y="672"/>
                  <a:pt x="761" y="672"/>
                  <a:pt x="761" y="672"/>
                </a:cubicBezTo>
                <a:cubicBezTo>
                  <a:pt x="760" y="670"/>
                  <a:pt x="760" y="670"/>
                  <a:pt x="760" y="670"/>
                </a:cubicBezTo>
                <a:cubicBezTo>
                  <a:pt x="760" y="669"/>
                  <a:pt x="760" y="669"/>
                  <a:pt x="760" y="669"/>
                </a:cubicBezTo>
                <a:cubicBezTo>
                  <a:pt x="759" y="667"/>
                  <a:pt x="759" y="667"/>
                  <a:pt x="759" y="667"/>
                </a:cubicBezTo>
                <a:cubicBezTo>
                  <a:pt x="759" y="666"/>
                  <a:pt x="759" y="666"/>
                  <a:pt x="759" y="666"/>
                </a:cubicBezTo>
                <a:cubicBezTo>
                  <a:pt x="758" y="664"/>
                  <a:pt x="758" y="664"/>
                  <a:pt x="758" y="664"/>
                </a:cubicBezTo>
                <a:cubicBezTo>
                  <a:pt x="757" y="664"/>
                  <a:pt x="757" y="664"/>
                  <a:pt x="757" y="664"/>
                </a:cubicBezTo>
                <a:cubicBezTo>
                  <a:pt x="752" y="664"/>
                  <a:pt x="752" y="664"/>
                  <a:pt x="752" y="664"/>
                </a:cubicBezTo>
                <a:cubicBezTo>
                  <a:pt x="750" y="663"/>
                  <a:pt x="750" y="663"/>
                  <a:pt x="750" y="663"/>
                </a:cubicBezTo>
                <a:cubicBezTo>
                  <a:pt x="749" y="663"/>
                  <a:pt x="749" y="663"/>
                  <a:pt x="749" y="663"/>
                </a:cubicBezTo>
                <a:cubicBezTo>
                  <a:pt x="746" y="662"/>
                  <a:pt x="746" y="662"/>
                  <a:pt x="746" y="662"/>
                </a:cubicBezTo>
                <a:cubicBezTo>
                  <a:pt x="745" y="661"/>
                  <a:pt x="745" y="661"/>
                  <a:pt x="745" y="661"/>
                </a:cubicBezTo>
                <a:cubicBezTo>
                  <a:pt x="744" y="661"/>
                  <a:pt x="744" y="661"/>
                  <a:pt x="744" y="661"/>
                </a:cubicBezTo>
                <a:cubicBezTo>
                  <a:pt x="740" y="661"/>
                  <a:pt x="740" y="661"/>
                  <a:pt x="740" y="661"/>
                </a:cubicBezTo>
                <a:cubicBezTo>
                  <a:pt x="737" y="660"/>
                  <a:pt x="737" y="660"/>
                  <a:pt x="737" y="660"/>
                </a:cubicBezTo>
                <a:cubicBezTo>
                  <a:pt x="735" y="660"/>
                  <a:pt x="735" y="660"/>
                  <a:pt x="735" y="660"/>
                </a:cubicBezTo>
                <a:cubicBezTo>
                  <a:pt x="734" y="659"/>
                  <a:pt x="734" y="659"/>
                  <a:pt x="734" y="659"/>
                </a:cubicBezTo>
                <a:cubicBezTo>
                  <a:pt x="731" y="657"/>
                  <a:pt x="731" y="657"/>
                  <a:pt x="731" y="657"/>
                </a:cubicBezTo>
                <a:cubicBezTo>
                  <a:pt x="729" y="657"/>
                  <a:pt x="729" y="657"/>
                  <a:pt x="729" y="657"/>
                </a:cubicBezTo>
                <a:cubicBezTo>
                  <a:pt x="727" y="656"/>
                  <a:pt x="727" y="656"/>
                  <a:pt x="727" y="656"/>
                </a:cubicBezTo>
                <a:cubicBezTo>
                  <a:pt x="725" y="656"/>
                  <a:pt x="725" y="656"/>
                  <a:pt x="725" y="656"/>
                </a:cubicBezTo>
                <a:cubicBezTo>
                  <a:pt x="724" y="657"/>
                  <a:pt x="724" y="657"/>
                  <a:pt x="724" y="657"/>
                </a:cubicBezTo>
                <a:cubicBezTo>
                  <a:pt x="723" y="659"/>
                  <a:pt x="723" y="659"/>
                  <a:pt x="723" y="659"/>
                </a:cubicBezTo>
                <a:cubicBezTo>
                  <a:pt x="724" y="660"/>
                  <a:pt x="724" y="660"/>
                  <a:pt x="724" y="660"/>
                </a:cubicBezTo>
                <a:cubicBezTo>
                  <a:pt x="723" y="662"/>
                  <a:pt x="723" y="662"/>
                  <a:pt x="723" y="662"/>
                </a:cubicBezTo>
                <a:cubicBezTo>
                  <a:pt x="722" y="662"/>
                  <a:pt x="722" y="662"/>
                  <a:pt x="722" y="662"/>
                </a:cubicBezTo>
                <a:cubicBezTo>
                  <a:pt x="720" y="662"/>
                  <a:pt x="720" y="662"/>
                  <a:pt x="720" y="662"/>
                </a:cubicBezTo>
                <a:cubicBezTo>
                  <a:pt x="719" y="664"/>
                  <a:pt x="719" y="664"/>
                  <a:pt x="719" y="664"/>
                </a:cubicBezTo>
                <a:cubicBezTo>
                  <a:pt x="719" y="666"/>
                  <a:pt x="719" y="666"/>
                  <a:pt x="719" y="666"/>
                </a:cubicBezTo>
                <a:cubicBezTo>
                  <a:pt x="717" y="668"/>
                  <a:pt x="717" y="668"/>
                  <a:pt x="717" y="668"/>
                </a:cubicBezTo>
                <a:cubicBezTo>
                  <a:pt x="717" y="673"/>
                  <a:pt x="717" y="673"/>
                  <a:pt x="717" y="673"/>
                </a:cubicBezTo>
                <a:cubicBezTo>
                  <a:pt x="718" y="676"/>
                  <a:pt x="718" y="676"/>
                  <a:pt x="718" y="676"/>
                </a:cubicBezTo>
                <a:cubicBezTo>
                  <a:pt x="721" y="677"/>
                  <a:pt x="721" y="677"/>
                  <a:pt x="721" y="677"/>
                </a:cubicBezTo>
                <a:cubicBezTo>
                  <a:pt x="722" y="678"/>
                  <a:pt x="722" y="678"/>
                  <a:pt x="722" y="678"/>
                </a:cubicBezTo>
                <a:cubicBezTo>
                  <a:pt x="724" y="679"/>
                  <a:pt x="724" y="679"/>
                  <a:pt x="724" y="679"/>
                </a:cubicBezTo>
                <a:cubicBezTo>
                  <a:pt x="724" y="680"/>
                  <a:pt x="724" y="680"/>
                  <a:pt x="724" y="680"/>
                </a:cubicBezTo>
                <a:cubicBezTo>
                  <a:pt x="724" y="684"/>
                  <a:pt x="724" y="684"/>
                  <a:pt x="724" y="684"/>
                </a:cubicBezTo>
                <a:cubicBezTo>
                  <a:pt x="724" y="687"/>
                  <a:pt x="724" y="687"/>
                  <a:pt x="724" y="687"/>
                </a:cubicBezTo>
                <a:cubicBezTo>
                  <a:pt x="726" y="688"/>
                  <a:pt x="726" y="688"/>
                  <a:pt x="726" y="688"/>
                </a:cubicBezTo>
                <a:cubicBezTo>
                  <a:pt x="727" y="690"/>
                  <a:pt x="727" y="690"/>
                  <a:pt x="727" y="690"/>
                </a:cubicBezTo>
                <a:cubicBezTo>
                  <a:pt x="725" y="693"/>
                  <a:pt x="725" y="693"/>
                  <a:pt x="725" y="693"/>
                </a:cubicBezTo>
                <a:cubicBezTo>
                  <a:pt x="721" y="693"/>
                  <a:pt x="721" y="693"/>
                  <a:pt x="721" y="693"/>
                </a:cubicBezTo>
                <a:cubicBezTo>
                  <a:pt x="720" y="693"/>
                  <a:pt x="720" y="693"/>
                  <a:pt x="720" y="693"/>
                </a:cubicBezTo>
                <a:cubicBezTo>
                  <a:pt x="719" y="694"/>
                  <a:pt x="719" y="694"/>
                  <a:pt x="719" y="694"/>
                </a:cubicBezTo>
                <a:cubicBezTo>
                  <a:pt x="717" y="694"/>
                  <a:pt x="717" y="694"/>
                  <a:pt x="717" y="694"/>
                </a:cubicBezTo>
                <a:cubicBezTo>
                  <a:pt x="715" y="693"/>
                  <a:pt x="715" y="693"/>
                  <a:pt x="715" y="693"/>
                </a:cubicBezTo>
                <a:cubicBezTo>
                  <a:pt x="711" y="693"/>
                  <a:pt x="711" y="693"/>
                  <a:pt x="711" y="693"/>
                </a:cubicBezTo>
                <a:cubicBezTo>
                  <a:pt x="709" y="693"/>
                  <a:pt x="709" y="693"/>
                  <a:pt x="709" y="693"/>
                </a:cubicBezTo>
                <a:cubicBezTo>
                  <a:pt x="707" y="692"/>
                  <a:pt x="707" y="692"/>
                  <a:pt x="707" y="692"/>
                </a:cubicBezTo>
                <a:cubicBezTo>
                  <a:pt x="705" y="692"/>
                  <a:pt x="705" y="692"/>
                  <a:pt x="705" y="692"/>
                </a:cubicBezTo>
                <a:cubicBezTo>
                  <a:pt x="704" y="692"/>
                  <a:pt x="704" y="692"/>
                  <a:pt x="704" y="692"/>
                </a:cubicBezTo>
                <a:cubicBezTo>
                  <a:pt x="701" y="694"/>
                  <a:pt x="701" y="694"/>
                  <a:pt x="701" y="694"/>
                </a:cubicBezTo>
                <a:cubicBezTo>
                  <a:pt x="699" y="694"/>
                  <a:pt x="699" y="694"/>
                  <a:pt x="699" y="694"/>
                </a:cubicBezTo>
                <a:cubicBezTo>
                  <a:pt x="698" y="695"/>
                  <a:pt x="698" y="695"/>
                  <a:pt x="698" y="695"/>
                </a:cubicBezTo>
                <a:cubicBezTo>
                  <a:pt x="694" y="693"/>
                  <a:pt x="694" y="693"/>
                  <a:pt x="694" y="693"/>
                </a:cubicBezTo>
                <a:cubicBezTo>
                  <a:pt x="692" y="692"/>
                  <a:pt x="692" y="692"/>
                  <a:pt x="692" y="692"/>
                </a:cubicBezTo>
                <a:cubicBezTo>
                  <a:pt x="687" y="689"/>
                  <a:pt x="687" y="689"/>
                  <a:pt x="687" y="689"/>
                </a:cubicBezTo>
                <a:cubicBezTo>
                  <a:pt x="686" y="687"/>
                  <a:pt x="686" y="687"/>
                  <a:pt x="686" y="687"/>
                </a:cubicBezTo>
                <a:cubicBezTo>
                  <a:pt x="686" y="686"/>
                  <a:pt x="686" y="686"/>
                  <a:pt x="686" y="686"/>
                </a:cubicBezTo>
                <a:cubicBezTo>
                  <a:pt x="685" y="684"/>
                  <a:pt x="685" y="684"/>
                  <a:pt x="685" y="684"/>
                </a:cubicBezTo>
                <a:cubicBezTo>
                  <a:pt x="682" y="684"/>
                  <a:pt x="682" y="684"/>
                  <a:pt x="682" y="684"/>
                </a:cubicBezTo>
                <a:cubicBezTo>
                  <a:pt x="680" y="685"/>
                  <a:pt x="680" y="685"/>
                  <a:pt x="680" y="685"/>
                </a:cubicBezTo>
                <a:cubicBezTo>
                  <a:pt x="678" y="685"/>
                  <a:pt x="678" y="685"/>
                  <a:pt x="678" y="685"/>
                </a:cubicBezTo>
                <a:cubicBezTo>
                  <a:pt x="677" y="685"/>
                  <a:pt x="677" y="685"/>
                  <a:pt x="677" y="685"/>
                </a:cubicBezTo>
                <a:cubicBezTo>
                  <a:pt x="675" y="686"/>
                  <a:pt x="675" y="686"/>
                  <a:pt x="675" y="686"/>
                </a:cubicBezTo>
                <a:cubicBezTo>
                  <a:pt x="673" y="684"/>
                  <a:pt x="673" y="684"/>
                  <a:pt x="673" y="684"/>
                </a:cubicBezTo>
                <a:cubicBezTo>
                  <a:pt x="673" y="683"/>
                  <a:pt x="673" y="683"/>
                  <a:pt x="673" y="683"/>
                </a:cubicBezTo>
                <a:cubicBezTo>
                  <a:pt x="672" y="681"/>
                  <a:pt x="672" y="681"/>
                  <a:pt x="672" y="681"/>
                </a:cubicBezTo>
                <a:cubicBezTo>
                  <a:pt x="671" y="681"/>
                  <a:pt x="671" y="681"/>
                  <a:pt x="671" y="681"/>
                </a:cubicBezTo>
                <a:cubicBezTo>
                  <a:pt x="670" y="682"/>
                  <a:pt x="670" y="682"/>
                  <a:pt x="670" y="682"/>
                </a:cubicBezTo>
                <a:cubicBezTo>
                  <a:pt x="667" y="682"/>
                  <a:pt x="667" y="682"/>
                  <a:pt x="667" y="682"/>
                </a:cubicBezTo>
                <a:cubicBezTo>
                  <a:pt x="666" y="682"/>
                  <a:pt x="666" y="682"/>
                  <a:pt x="666" y="682"/>
                </a:cubicBezTo>
                <a:cubicBezTo>
                  <a:pt x="663" y="683"/>
                  <a:pt x="663" y="683"/>
                  <a:pt x="663" y="683"/>
                </a:cubicBezTo>
                <a:cubicBezTo>
                  <a:pt x="660" y="683"/>
                  <a:pt x="660" y="683"/>
                  <a:pt x="660" y="683"/>
                </a:cubicBezTo>
                <a:cubicBezTo>
                  <a:pt x="658" y="684"/>
                  <a:pt x="658" y="684"/>
                  <a:pt x="658" y="684"/>
                </a:cubicBezTo>
                <a:cubicBezTo>
                  <a:pt x="657" y="687"/>
                  <a:pt x="657" y="687"/>
                  <a:pt x="657" y="687"/>
                </a:cubicBezTo>
                <a:cubicBezTo>
                  <a:pt x="655" y="687"/>
                  <a:pt x="655" y="687"/>
                  <a:pt x="655" y="687"/>
                </a:cubicBezTo>
                <a:cubicBezTo>
                  <a:pt x="652" y="686"/>
                  <a:pt x="652" y="686"/>
                  <a:pt x="652" y="686"/>
                </a:cubicBezTo>
                <a:cubicBezTo>
                  <a:pt x="651" y="687"/>
                  <a:pt x="651" y="687"/>
                  <a:pt x="651" y="687"/>
                </a:cubicBezTo>
                <a:cubicBezTo>
                  <a:pt x="651" y="689"/>
                  <a:pt x="651" y="689"/>
                  <a:pt x="651" y="689"/>
                </a:cubicBezTo>
                <a:cubicBezTo>
                  <a:pt x="652" y="690"/>
                  <a:pt x="652" y="690"/>
                  <a:pt x="652" y="690"/>
                </a:cubicBezTo>
                <a:cubicBezTo>
                  <a:pt x="652" y="691"/>
                  <a:pt x="652" y="691"/>
                  <a:pt x="652" y="691"/>
                </a:cubicBezTo>
                <a:cubicBezTo>
                  <a:pt x="650" y="693"/>
                  <a:pt x="650" y="693"/>
                  <a:pt x="650" y="693"/>
                </a:cubicBezTo>
                <a:cubicBezTo>
                  <a:pt x="648" y="693"/>
                  <a:pt x="648" y="693"/>
                  <a:pt x="648" y="693"/>
                </a:cubicBezTo>
                <a:cubicBezTo>
                  <a:pt x="647" y="695"/>
                  <a:pt x="647" y="695"/>
                  <a:pt x="647" y="695"/>
                </a:cubicBezTo>
                <a:cubicBezTo>
                  <a:pt x="647" y="696"/>
                  <a:pt x="647" y="696"/>
                  <a:pt x="647" y="696"/>
                </a:cubicBezTo>
                <a:cubicBezTo>
                  <a:pt x="644" y="698"/>
                  <a:pt x="644" y="698"/>
                  <a:pt x="644" y="698"/>
                </a:cubicBezTo>
                <a:cubicBezTo>
                  <a:pt x="643" y="700"/>
                  <a:pt x="643" y="700"/>
                  <a:pt x="643" y="700"/>
                </a:cubicBezTo>
                <a:cubicBezTo>
                  <a:pt x="643" y="702"/>
                  <a:pt x="643" y="702"/>
                  <a:pt x="643" y="702"/>
                </a:cubicBezTo>
                <a:cubicBezTo>
                  <a:pt x="639" y="703"/>
                  <a:pt x="639" y="703"/>
                  <a:pt x="639" y="703"/>
                </a:cubicBezTo>
                <a:cubicBezTo>
                  <a:pt x="638" y="705"/>
                  <a:pt x="638" y="705"/>
                  <a:pt x="638" y="705"/>
                </a:cubicBezTo>
                <a:cubicBezTo>
                  <a:pt x="637" y="706"/>
                  <a:pt x="637" y="706"/>
                  <a:pt x="637" y="706"/>
                </a:cubicBezTo>
                <a:cubicBezTo>
                  <a:pt x="632" y="706"/>
                  <a:pt x="632" y="706"/>
                  <a:pt x="632" y="706"/>
                </a:cubicBezTo>
                <a:cubicBezTo>
                  <a:pt x="630" y="707"/>
                  <a:pt x="630" y="707"/>
                  <a:pt x="630" y="707"/>
                </a:cubicBezTo>
                <a:cubicBezTo>
                  <a:pt x="628" y="711"/>
                  <a:pt x="628" y="711"/>
                  <a:pt x="628" y="711"/>
                </a:cubicBezTo>
                <a:cubicBezTo>
                  <a:pt x="628" y="711"/>
                  <a:pt x="628" y="711"/>
                  <a:pt x="628" y="711"/>
                </a:cubicBezTo>
                <a:cubicBezTo>
                  <a:pt x="628" y="711"/>
                  <a:pt x="628" y="711"/>
                  <a:pt x="628" y="711"/>
                </a:cubicBezTo>
                <a:cubicBezTo>
                  <a:pt x="625" y="710"/>
                  <a:pt x="625" y="710"/>
                  <a:pt x="625" y="710"/>
                </a:cubicBezTo>
                <a:cubicBezTo>
                  <a:pt x="624" y="710"/>
                  <a:pt x="624" y="710"/>
                  <a:pt x="624" y="710"/>
                </a:cubicBezTo>
                <a:cubicBezTo>
                  <a:pt x="624" y="710"/>
                  <a:pt x="624" y="710"/>
                  <a:pt x="624" y="710"/>
                </a:cubicBezTo>
                <a:cubicBezTo>
                  <a:pt x="620" y="709"/>
                  <a:pt x="620" y="709"/>
                  <a:pt x="620" y="709"/>
                </a:cubicBezTo>
                <a:cubicBezTo>
                  <a:pt x="618" y="707"/>
                  <a:pt x="618" y="707"/>
                  <a:pt x="618" y="707"/>
                </a:cubicBezTo>
                <a:cubicBezTo>
                  <a:pt x="617" y="706"/>
                  <a:pt x="617" y="706"/>
                  <a:pt x="617" y="706"/>
                </a:cubicBezTo>
                <a:cubicBezTo>
                  <a:pt x="616" y="704"/>
                  <a:pt x="616" y="704"/>
                  <a:pt x="616" y="704"/>
                </a:cubicBezTo>
                <a:cubicBezTo>
                  <a:pt x="617" y="702"/>
                  <a:pt x="617" y="702"/>
                  <a:pt x="617" y="702"/>
                </a:cubicBezTo>
                <a:cubicBezTo>
                  <a:pt x="616" y="701"/>
                  <a:pt x="616" y="701"/>
                  <a:pt x="616" y="701"/>
                </a:cubicBezTo>
                <a:cubicBezTo>
                  <a:pt x="614" y="702"/>
                  <a:pt x="614" y="702"/>
                  <a:pt x="614" y="702"/>
                </a:cubicBezTo>
                <a:cubicBezTo>
                  <a:pt x="613" y="704"/>
                  <a:pt x="613" y="704"/>
                  <a:pt x="613" y="704"/>
                </a:cubicBezTo>
                <a:cubicBezTo>
                  <a:pt x="610" y="705"/>
                  <a:pt x="610" y="705"/>
                  <a:pt x="610" y="705"/>
                </a:cubicBezTo>
                <a:cubicBezTo>
                  <a:pt x="605" y="705"/>
                  <a:pt x="605" y="705"/>
                  <a:pt x="605" y="705"/>
                </a:cubicBezTo>
                <a:cubicBezTo>
                  <a:pt x="603" y="706"/>
                  <a:pt x="603" y="706"/>
                  <a:pt x="603" y="706"/>
                </a:cubicBezTo>
                <a:cubicBezTo>
                  <a:pt x="603" y="707"/>
                  <a:pt x="603" y="707"/>
                  <a:pt x="603" y="707"/>
                </a:cubicBezTo>
                <a:cubicBezTo>
                  <a:pt x="601" y="706"/>
                  <a:pt x="601" y="706"/>
                  <a:pt x="601" y="706"/>
                </a:cubicBezTo>
                <a:cubicBezTo>
                  <a:pt x="599" y="705"/>
                  <a:pt x="599" y="705"/>
                  <a:pt x="599" y="705"/>
                </a:cubicBezTo>
                <a:cubicBezTo>
                  <a:pt x="598" y="706"/>
                  <a:pt x="598" y="706"/>
                  <a:pt x="598" y="706"/>
                </a:cubicBezTo>
                <a:cubicBezTo>
                  <a:pt x="598" y="705"/>
                  <a:pt x="598" y="705"/>
                  <a:pt x="598" y="705"/>
                </a:cubicBezTo>
                <a:cubicBezTo>
                  <a:pt x="597" y="704"/>
                  <a:pt x="597" y="704"/>
                  <a:pt x="597" y="704"/>
                </a:cubicBezTo>
                <a:cubicBezTo>
                  <a:pt x="596" y="703"/>
                  <a:pt x="596" y="703"/>
                  <a:pt x="596" y="703"/>
                </a:cubicBezTo>
                <a:cubicBezTo>
                  <a:pt x="596" y="701"/>
                  <a:pt x="596" y="701"/>
                  <a:pt x="596" y="701"/>
                </a:cubicBezTo>
                <a:cubicBezTo>
                  <a:pt x="596" y="700"/>
                  <a:pt x="596" y="700"/>
                  <a:pt x="596" y="700"/>
                </a:cubicBezTo>
                <a:cubicBezTo>
                  <a:pt x="596" y="699"/>
                  <a:pt x="596" y="699"/>
                  <a:pt x="596" y="699"/>
                </a:cubicBezTo>
                <a:cubicBezTo>
                  <a:pt x="595" y="698"/>
                  <a:pt x="595" y="698"/>
                  <a:pt x="595" y="698"/>
                </a:cubicBezTo>
                <a:cubicBezTo>
                  <a:pt x="594" y="698"/>
                  <a:pt x="594" y="698"/>
                  <a:pt x="594" y="698"/>
                </a:cubicBezTo>
                <a:cubicBezTo>
                  <a:pt x="592" y="696"/>
                  <a:pt x="592" y="696"/>
                  <a:pt x="592" y="696"/>
                </a:cubicBezTo>
                <a:cubicBezTo>
                  <a:pt x="589" y="696"/>
                  <a:pt x="589" y="696"/>
                  <a:pt x="589" y="696"/>
                </a:cubicBezTo>
                <a:cubicBezTo>
                  <a:pt x="588" y="696"/>
                  <a:pt x="588" y="696"/>
                  <a:pt x="588" y="696"/>
                </a:cubicBezTo>
                <a:cubicBezTo>
                  <a:pt x="587" y="693"/>
                  <a:pt x="587" y="693"/>
                  <a:pt x="587" y="693"/>
                </a:cubicBezTo>
                <a:cubicBezTo>
                  <a:pt x="585" y="690"/>
                  <a:pt x="585" y="690"/>
                  <a:pt x="585" y="690"/>
                </a:cubicBezTo>
                <a:cubicBezTo>
                  <a:pt x="582" y="688"/>
                  <a:pt x="582" y="688"/>
                  <a:pt x="582" y="688"/>
                </a:cubicBezTo>
                <a:cubicBezTo>
                  <a:pt x="579" y="687"/>
                  <a:pt x="579" y="687"/>
                  <a:pt x="579" y="687"/>
                </a:cubicBezTo>
                <a:cubicBezTo>
                  <a:pt x="575" y="687"/>
                  <a:pt x="575" y="687"/>
                  <a:pt x="575" y="687"/>
                </a:cubicBezTo>
                <a:cubicBezTo>
                  <a:pt x="572" y="687"/>
                  <a:pt x="572" y="687"/>
                  <a:pt x="572" y="687"/>
                </a:cubicBezTo>
                <a:cubicBezTo>
                  <a:pt x="571" y="688"/>
                  <a:pt x="571" y="688"/>
                  <a:pt x="571" y="688"/>
                </a:cubicBezTo>
                <a:cubicBezTo>
                  <a:pt x="572" y="690"/>
                  <a:pt x="572" y="690"/>
                  <a:pt x="572" y="690"/>
                </a:cubicBezTo>
                <a:cubicBezTo>
                  <a:pt x="571" y="691"/>
                  <a:pt x="571" y="691"/>
                  <a:pt x="571" y="691"/>
                </a:cubicBezTo>
                <a:cubicBezTo>
                  <a:pt x="569" y="691"/>
                  <a:pt x="569" y="691"/>
                  <a:pt x="569" y="691"/>
                </a:cubicBezTo>
                <a:cubicBezTo>
                  <a:pt x="568" y="691"/>
                  <a:pt x="568" y="691"/>
                  <a:pt x="568" y="691"/>
                </a:cubicBezTo>
                <a:cubicBezTo>
                  <a:pt x="565" y="692"/>
                  <a:pt x="565" y="692"/>
                  <a:pt x="565" y="692"/>
                </a:cubicBezTo>
                <a:cubicBezTo>
                  <a:pt x="563" y="691"/>
                  <a:pt x="563" y="691"/>
                  <a:pt x="563" y="691"/>
                </a:cubicBezTo>
                <a:cubicBezTo>
                  <a:pt x="561" y="691"/>
                  <a:pt x="561" y="691"/>
                  <a:pt x="561" y="691"/>
                </a:cubicBezTo>
                <a:cubicBezTo>
                  <a:pt x="559" y="692"/>
                  <a:pt x="559" y="692"/>
                  <a:pt x="559" y="692"/>
                </a:cubicBezTo>
                <a:cubicBezTo>
                  <a:pt x="557" y="692"/>
                  <a:pt x="557" y="692"/>
                  <a:pt x="557" y="692"/>
                </a:cubicBezTo>
                <a:cubicBezTo>
                  <a:pt x="556" y="690"/>
                  <a:pt x="556" y="690"/>
                  <a:pt x="556" y="690"/>
                </a:cubicBezTo>
                <a:cubicBezTo>
                  <a:pt x="554" y="690"/>
                  <a:pt x="554" y="690"/>
                  <a:pt x="554" y="690"/>
                </a:cubicBezTo>
                <a:cubicBezTo>
                  <a:pt x="553" y="688"/>
                  <a:pt x="553" y="688"/>
                  <a:pt x="553" y="688"/>
                </a:cubicBezTo>
                <a:cubicBezTo>
                  <a:pt x="554" y="687"/>
                  <a:pt x="554" y="687"/>
                  <a:pt x="554" y="687"/>
                </a:cubicBezTo>
                <a:cubicBezTo>
                  <a:pt x="551" y="685"/>
                  <a:pt x="551" y="685"/>
                  <a:pt x="551" y="685"/>
                </a:cubicBezTo>
                <a:cubicBezTo>
                  <a:pt x="549" y="686"/>
                  <a:pt x="549" y="686"/>
                  <a:pt x="549" y="686"/>
                </a:cubicBezTo>
                <a:cubicBezTo>
                  <a:pt x="549" y="688"/>
                  <a:pt x="549" y="688"/>
                  <a:pt x="549" y="688"/>
                </a:cubicBezTo>
                <a:cubicBezTo>
                  <a:pt x="550" y="689"/>
                  <a:pt x="550" y="689"/>
                  <a:pt x="550" y="689"/>
                </a:cubicBezTo>
                <a:cubicBezTo>
                  <a:pt x="549" y="690"/>
                  <a:pt x="549" y="690"/>
                  <a:pt x="549" y="690"/>
                </a:cubicBezTo>
                <a:cubicBezTo>
                  <a:pt x="547" y="691"/>
                  <a:pt x="547" y="691"/>
                  <a:pt x="547" y="691"/>
                </a:cubicBezTo>
                <a:cubicBezTo>
                  <a:pt x="545" y="692"/>
                  <a:pt x="545" y="692"/>
                  <a:pt x="545" y="692"/>
                </a:cubicBezTo>
                <a:cubicBezTo>
                  <a:pt x="519" y="659"/>
                  <a:pt x="519" y="659"/>
                  <a:pt x="519" y="659"/>
                </a:cubicBezTo>
                <a:cubicBezTo>
                  <a:pt x="499" y="644"/>
                  <a:pt x="499" y="644"/>
                  <a:pt x="499" y="644"/>
                </a:cubicBezTo>
                <a:cubicBezTo>
                  <a:pt x="499" y="643"/>
                  <a:pt x="499" y="643"/>
                  <a:pt x="499" y="643"/>
                </a:cubicBezTo>
                <a:cubicBezTo>
                  <a:pt x="500" y="642"/>
                  <a:pt x="500" y="642"/>
                  <a:pt x="500" y="642"/>
                </a:cubicBezTo>
                <a:cubicBezTo>
                  <a:pt x="502" y="641"/>
                  <a:pt x="502" y="641"/>
                  <a:pt x="502" y="641"/>
                </a:cubicBezTo>
                <a:cubicBezTo>
                  <a:pt x="502" y="639"/>
                  <a:pt x="502" y="639"/>
                  <a:pt x="502" y="639"/>
                </a:cubicBezTo>
                <a:cubicBezTo>
                  <a:pt x="501" y="638"/>
                  <a:pt x="501" y="638"/>
                  <a:pt x="501" y="638"/>
                </a:cubicBezTo>
                <a:cubicBezTo>
                  <a:pt x="498" y="639"/>
                  <a:pt x="498" y="639"/>
                  <a:pt x="498" y="639"/>
                </a:cubicBezTo>
                <a:cubicBezTo>
                  <a:pt x="496" y="639"/>
                  <a:pt x="496" y="639"/>
                  <a:pt x="496" y="639"/>
                </a:cubicBezTo>
                <a:cubicBezTo>
                  <a:pt x="494" y="641"/>
                  <a:pt x="494" y="641"/>
                  <a:pt x="494" y="641"/>
                </a:cubicBezTo>
                <a:cubicBezTo>
                  <a:pt x="493" y="642"/>
                  <a:pt x="493" y="642"/>
                  <a:pt x="493" y="642"/>
                </a:cubicBezTo>
                <a:cubicBezTo>
                  <a:pt x="490" y="644"/>
                  <a:pt x="490" y="644"/>
                  <a:pt x="490" y="644"/>
                </a:cubicBezTo>
                <a:cubicBezTo>
                  <a:pt x="490" y="646"/>
                  <a:pt x="490" y="646"/>
                  <a:pt x="490" y="646"/>
                </a:cubicBezTo>
                <a:cubicBezTo>
                  <a:pt x="488" y="647"/>
                  <a:pt x="488" y="647"/>
                  <a:pt x="488" y="647"/>
                </a:cubicBezTo>
                <a:cubicBezTo>
                  <a:pt x="488" y="649"/>
                  <a:pt x="488" y="649"/>
                  <a:pt x="488" y="649"/>
                </a:cubicBezTo>
                <a:cubicBezTo>
                  <a:pt x="486" y="650"/>
                  <a:pt x="486" y="650"/>
                  <a:pt x="486" y="650"/>
                </a:cubicBezTo>
                <a:cubicBezTo>
                  <a:pt x="482" y="650"/>
                  <a:pt x="482" y="650"/>
                  <a:pt x="482" y="650"/>
                </a:cubicBezTo>
                <a:cubicBezTo>
                  <a:pt x="480" y="651"/>
                  <a:pt x="480" y="651"/>
                  <a:pt x="480" y="651"/>
                </a:cubicBezTo>
                <a:cubicBezTo>
                  <a:pt x="481" y="654"/>
                  <a:pt x="481" y="654"/>
                  <a:pt x="481" y="654"/>
                </a:cubicBezTo>
                <a:cubicBezTo>
                  <a:pt x="480" y="655"/>
                  <a:pt x="480" y="655"/>
                  <a:pt x="480" y="655"/>
                </a:cubicBezTo>
                <a:cubicBezTo>
                  <a:pt x="478" y="654"/>
                  <a:pt x="478" y="654"/>
                  <a:pt x="478" y="654"/>
                </a:cubicBezTo>
                <a:cubicBezTo>
                  <a:pt x="474" y="653"/>
                  <a:pt x="474" y="653"/>
                  <a:pt x="474" y="653"/>
                </a:cubicBezTo>
                <a:cubicBezTo>
                  <a:pt x="472" y="653"/>
                  <a:pt x="472" y="653"/>
                  <a:pt x="472" y="653"/>
                </a:cubicBezTo>
                <a:cubicBezTo>
                  <a:pt x="471" y="655"/>
                  <a:pt x="471" y="655"/>
                  <a:pt x="471" y="655"/>
                </a:cubicBezTo>
                <a:cubicBezTo>
                  <a:pt x="469" y="655"/>
                  <a:pt x="469" y="655"/>
                  <a:pt x="469" y="655"/>
                </a:cubicBezTo>
                <a:cubicBezTo>
                  <a:pt x="468" y="653"/>
                  <a:pt x="468" y="653"/>
                  <a:pt x="468" y="653"/>
                </a:cubicBezTo>
                <a:cubicBezTo>
                  <a:pt x="468" y="650"/>
                  <a:pt x="468" y="650"/>
                  <a:pt x="468" y="650"/>
                </a:cubicBezTo>
                <a:cubicBezTo>
                  <a:pt x="469" y="649"/>
                  <a:pt x="469" y="649"/>
                  <a:pt x="469" y="649"/>
                </a:cubicBezTo>
                <a:cubicBezTo>
                  <a:pt x="470" y="647"/>
                  <a:pt x="470" y="647"/>
                  <a:pt x="470" y="647"/>
                </a:cubicBezTo>
                <a:cubicBezTo>
                  <a:pt x="469" y="647"/>
                  <a:pt x="469" y="647"/>
                  <a:pt x="469" y="647"/>
                </a:cubicBezTo>
                <a:cubicBezTo>
                  <a:pt x="467" y="648"/>
                  <a:pt x="467" y="648"/>
                  <a:pt x="467" y="648"/>
                </a:cubicBezTo>
                <a:cubicBezTo>
                  <a:pt x="466" y="648"/>
                  <a:pt x="466" y="648"/>
                  <a:pt x="466" y="648"/>
                </a:cubicBezTo>
                <a:cubicBezTo>
                  <a:pt x="462" y="646"/>
                  <a:pt x="462" y="646"/>
                  <a:pt x="462" y="646"/>
                </a:cubicBezTo>
                <a:cubicBezTo>
                  <a:pt x="459" y="646"/>
                  <a:pt x="459" y="646"/>
                  <a:pt x="459" y="646"/>
                </a:cubicBezTo>
                <a:cubicBezTo>
                  <a:pt x="460" y="648"/>
                  <a:pt x="460" y="648"/>
                  <a:pt x="460" y="648"/>
                </a:cubicBezTo>
                <a:cubicBezTo>
                  <a:pt x="461" y="648"/>
                  <a:pt x="461" y="648"/>
                  <a:pt x="461" y="648"/>
                </a:cubicBezTo>
                <a:cubicBezTo>
                  <a:pt x="460" y="650"/>
                  <a:pt x="460" y="650"/>
                  <a:pt x="460" y="650"/>
                </a:cubicBezTo>
                <a:cubicBezTo>
                  <a:pt x="458" y="650"/>
                  <a:pt x="458" y="650"/>
                  <a:pt x="458" y="650"/>
                </a:cubicBezTo>
                <a:cubicBezTo>
                  <a:pt x="457" y="647"/>
                  <a:pt x="457" y="647"/>
                  <a:pt x="457" y="647"/>
                </a:cubicBezTo>
                <a:cubicBezTo>
                  <a:pt x="457" y="644"/>
                  <a:pt x="457" y="644"/>
                  <a:pt x="457" y="644"/>
                </a:cubicBezTo>
                <a:cubicBezTo>
                  <a:pt x="453" y="641"/>
                  <a:pt x="453" y="641"/>
                  <a:pt x="453" y="641"/>
                </a:cubicBezTo>
                <a:cubicBezTo>
                  <a:pt x="452" y="642"/>
                  <a:pt x="452" y="642"/>
                  <a:pt x="452" y="642"/>
                </a:cubicBezTo>
                <a:cubicBezTo>
                  <a:pt x="453" y="644"/>
                  <a:pt x="453" y="644"/>
                  <a:pt x="453" y="644"/>
                </a:cubicBezTo>
                <a:cubicBezTo>
                  <a:pt x="453" y="645"/>
                  <a:pt x="453" y="645"/>
                  <a:pt x="453" y="645"/>
                </a:cubicBezTo>
                <a:cubicBezTo>
                  <a:pt x="451" y="645"/>
                  <a:pt x="451" y="645"/>
                  <a:pt x="451" y="645"/>
                </a:cubicBezTo>
                <a:cubicBezTo>
                  <a:pt x="451" y="643"/>
                  <a:pt x="451" y="643"/>
                  <a:pt x="451" y="643"/>
                </a:cubicBezTo>
                <a:cubicBezTo>
                  <a:pt x="449" y="644"/>
                  <a:pt x="449" y="644"/>
                  <a:pt x="449" y="644"/>
                </a:cubicBezTo>
                <a:cubicBezTo>
                  <a:pt x="449" y="646"/>
                  <a:pt x="449" y="646"/>
                  <a:pt x="449" y="646"/>
                </a:cubicBezTo>
                <a:cubicBezTo>
                  <a:pt x="448" y="646"/>
                  <a:pt x="448" y="646"/>
                  <a:pt x="448" y="646"/>
                </a:cubicBezTo>
                <a:cubicBezTo>
                  <a:pt x="446" y="645"/>
                  <a:pt x="446" y="645"/>
                  <a:pt x="446" y="645"/>
                </a:cubicBezTo>
                <a:cubicBezTo>
                  <a:pt x="444" y="646"/>
                  <a:pt x="444" y="646"/>
                  <a:pt x="444" y="646"/>
                </a:cubicBezTo>
                <a:cubicBezTo>
                  <a:pt x="443" y="646"/>
                  <a:pt x="443" y="646"/>
                  <a:pt x="443" y="646"/>
                </a:cubicBezTo>
                <a:cubicBezTo>
                  <a:pt x="442" y="644"/>
                  <a:pt x="442" y="644"/>
                  <a:pt x="442" y="644"/>
                </a:cubicBezTo>
                <a:cubicBezTo>
                  <a:pt x="443" y="643"/>
                  <a:pt x="443" y="643"/>
                  <a:pt x="443" y="643"/>
                </a:cubicBezTo>
                <a:cubicBezTo>
                  <a:pt x="443" y="642"/>
                  <a:pt x="443" y="642"/>
                  <a:pt x="443" y="642"/>
                </a:cubicBezTo>
                <a:cubicBezTo>
                  <a:pt x="443" y="640"/>
                  <a:pt x="443" y="640"/>
                  <a:pt x="443" y="640"/>
                </a:cubicBezTo>
                <a:cubicBezTo>
                  <a:pt x="443" y="638"/>
                  <a:pt x="443" y="638"/>
                  <a:pt x="443" y="638"/>
                </a:cubicBezTo>
                <a:cubicBezTo>
                  <a:pt x="443" y="637"/>
                  <a:pt x="443" y="637"/>
                  <a:pt x="443" y="637"/>
                </a:cubicBezTo>
                <a:cubicBezTo>
                  <a:pt x="442" y="636"/>
                  <a:pt x="442" y="636"/>
                  <a:pt x="442" y="636"/>
                </a:cubicBezTo>
                <a:cubicBezTo>
                  <a:pt x="440" y="635"/>
                  <a:pt x="440" y="635"/>
                  <a:pt x="440" y="635"/>
                </a:cubicBezTo>
                <a:cubicBezTo>
                  <a:pt x="440" y="632"/>
                  <a:pt x="440" y="632"/>
                  <a:pt x="440" y="632"/>
                </a:cubicBezTo>
                <a:cubicBezTo>
                  <a:pt x="439" y="632"/>
                  <a:pt x="439" y="632"/>
                  <a:pt x="439" y="632"/>
                </a:cubicBezTo>
                <a:cubicBezTo>
                  <a:pt x="438" y="629"/>
                  <a:pt x="438" y="629"/>
                  <a:pt x="438" y="629"/>
                </a:cubicBezTo>
                <a:cubicBezTo>
                  <a:pt x="436" y="629"/>
                  <a:pt x="436" y="629"/>
                  <a:pt x="436" y="629"/>
                </a:cubicBezTo>
                <a:cubicBezTo>
                  <a:pt x="433" y="630"/>
                  <a:pt x="433" y="630"/>
                  <a:pt x="433" y="630"/>
                </a:cubicBezTo>
                <a:cubicBezTo>
                  <a:pt x="431" y="630"/>
                  <a:pt x="431" y="630"/>
                  <a:pt x="431" y="630"/>
                </a:cubicBezTo>
                <a:cubicBezTo>
                  <a:pt x="428" y="628"/>
                  <a:pt x="428" y="628"/>
                  <a:pt x="428" y="628"/>
                </a:cubicBezTo>
                <a:cubicBezTo>
                  <a:pt x="425" y="629"/>
                  <a:pt x="425" y="629"/>
                  <a:pt x="425" y="629"/>
                </a:cubicBezTo>
                <a:cubicBezTo>
                  <a:pt x="423" y="627"/>
                  <a:pt x="423" y="627"/>
                  <a:pt x="423" y="627"/>
                </a:cubicBezTo>
                <a:cubicBezTo>
                  <a:pt x="421" y="628"/>
                  <a:pt x="421" y="628"/>
                  <a:pt x="421" y="628"/>
                </a:cubicBezTo>
                <a:cubicBezTo>
                  <a:pt x="420" y="628"/>
                  <a:pt x="420" y="628"/>
                  <a:pt x="420" y="628"/>
                </a:cubicBezTo>
                <a:cubicBezTo>
                  <a:pt x="418" y="629"/>
                  <a:pt x="418" y="629"/>
                  <a:pt x="418" y="629"/>
                </a:cubicBezTo>
                <a:cubicBezTo>
                  <a:pt x="417" y="631"/>
                  <a:pt x="417" y="631"/>
                  <a:pt x="417" y="631"/>
                </a:cubicBezTo>
                <a:cubicBezTo>
                  <a:pt x="414" y="631"/>
                  <a:pt x="414" y="631"/>
                  <a:pt x="414" y="631"/>
                </a:cubicBezTo>
                <a:cubicBezTo>
                  <a:pt x="413" y="632"/>
                  <a:pt x="413" y="632"/>
                  <a:pt x="413" y="632"/>
                </a:cubicBezTo>
                <a:cubicBezTo>
                  <a:pt x="414" y="633"/>
                  <a:pt x="414" y="633"/>
                  <a:pt x="414" y="633"/>
                </a:cubicBezTo>
                <a:cubicBezTo>
                  <a:pt x="414" y="635"/>
                  <a:pt x="414" y="635"/>
                  <a:pt x="414" y="635"/>
                </a:cubicBezTo>
                <a:cubicBezTo>
                  <a:pt x="412" y="635"/>
                  <a:pt x="412" y="635"/>
                  <a:pt x="412" y="635"/>
                </a:cubicBezTo>
                <a:cubicBezTo>
                  <a:pt x="410" y="635"/>
                  <a:pt x="410" y="635"/>
                  <a:pt x="410" y="635"/>
                </a:cubicBezTo>
                <a:cubicBezTo>
                  <a:pt x="409" y="637"/>
                  <a:pt x="409" y="637"/>
                  <a:pt x="409" y="637"/>
                </a:cubicBezTo>
                <a:cubicBezTo>
                  <a:pt x="406" y="637"/>
                  <a:pt x="406" y="637"/>
                  <a:pt x="406" y="637"/>
                </a:cubicBezTo>
                <a:cubicBezTo>
                  <a:pt x="405" y="638"/>
                  <a:pt x="405" y="638"/>
                  <a:pt x="405" y="638"/>
                </a:cubicBezTo>
                <a:cubicBezTo>
                  <a:pt x="404" y="638"/>
                  <a:pt x="404" y="638"/>
                  <a:pt x="404" y="638"/>
                </a:cubicBezTo>
                <a:cubicBezTo>
                  <a:pt x="400" y="641"/>
                  <a:pt x="400" y="641"/>
                  <a:pt x="400" y="641"/>
                </a:cubicBezTo>
                <a:cubicBezTo>
                  <a:pt x="397" y="642"/>
                  <a:pt x="397" y="642"/>
                  <a:pt x="397" y="642"/>
                </a:cubicBezTo>
                <a:cubicBezTo>
                  <a:pt x="395" y="643"/>
                  <a:pt x="395" y="643"/>
                  <a:pt x="395" y="643"/>
                </a:cubicBezTo>
                <a:cubicBezTo>
                  <a:pt x="394" y="643"/>
                  <a:pt x="394" y="643"/>
                  <a:pt x="394" y="643"/>
                </a:cubicBezTo>
                <a:cubicBezTo>
                  <a:pt x="393" y="642"/>
                  <a:pt x="393" y="642"/>
                  <a:pt x="393" y="642"/>
                </a:cubicBezTo>
                <a:cubicBezTo>
                  <a:pt x="391" y="643"/>
                  <a:pt x="391" y="643"/>
                  <a:pt x="391" y="643"/>
                </a:cubicBezTo>
                <a:cubicBezTo>
                  <a:pt x="391" y="644"/>
                  <a:pt x="391" y="644"/>
                  <a:pt x="391" y="644"/>
                </a:cubicBezTo>
                <a:cubicBezTo>
                  <a:pt x="389" y="644"/>
                  <a:pt x="389" y="644"/>
                  <a:pt x="389" y="644"/>
                </a:cubicBezTo>
                <a:cubicBezTo>
                  <a:pt x="387" y="645"/>
                  <a:pt x="387" y="645"/>
                  <a:pt x="387" y="645"/>
                </a:cubicBezTo>
                <a:cubicBezTo>
                  <a:pt x="387" y="648"/>
                  <a:pt x="387" y="648"/>
                  <a:pt x="387" y="648"/>
                </a:cubicBezTo>
                <a:cubicBezTo>
                  <a:pt x="387" y="648"/>
                  <a:pt x="387" y="648"/>
                  <a:pt x="387" y="648"/>
                </a:cubicBezTo>
                <a:cubicBezTo>
                  <a:pt x="385" y="648"/>
                  <a:pt x="385" y="648"/>
                  <a:pt x="385" y="648"/>
                </a:cubicBezTo>
                <a:cubicBezTo>
                  <a:pt x="384" y="648"/>
                  <a:pt x="384" y="648"/>
                  <a:pt x="384" y="648"/>
                </a:cubicBezTo>
                <a:cubicBezTo>
                  <a:pt x="382" y="649"/>
                  <a:pt x="382" y="649"/>
                  <a:pt x="382" y="649"/>
                </a:cubicBezTo>
                <a:cubicBezTo>
                  <a:pt x="379" y="649"/>
                  <a:pt x="379" y="649"/>
                  <a:pt x="379" y="649"/>
                </a:cubicBezTo>
                <a:cubicBezTo>
                  <a:pt x="376" y="651"/>
                  <a:pt x="376" y="651"/>
                  <a:pt x="376" y="651"/>
                </a:cubicBezTo>
                <a:cubicBezTo>
                  <a:pt x="376" y="652"/>
                  <a:pt x="376" y="652"/>
                  <a:pt x="376" y="652"/>
                </a:cubicBezTo>
                <a:cubicBezTo>
                  <a:pt x="373" y="652"/>
                  <a:pt x="373" y="652"/>
                  <a:pt x="373" y="652"/>
                </a:cubicBezTo>
                <a:cubicBezTo>
                  <a:pt x="370" y="653"/>
                  <a:pt x="370" y="653"/>
                  <a:pt x="370" y="653"/>
                </a:cubicBezTo>
                <a:cubicBezTo>
                  <a:pt x="368" y="654"/>
                  <a:pt x="368" y="654"/>
                  <a:pt x="368" y="654"/>
                </a:cubicBezTo>
                <a:cubicBezTo>
                  <a:pt x="364" y="655"/>
                  <a:pt x="364" y="655"/>
                  <a:pt x="364" y="655"/>
                </a:cubicBezTo>
                <a:cubicBezTo>
                  <a:pt x="364" y="656"/>
                  <a:pt x="364" y="656"/>
                  <a:pt x="364" y="656"/>
                </a:cubicBezTo>
                <a:cubicBezTo>
                  <a:pt x="363" y="658"/>
                  <a:pt x="363" y="658"/>
                  <a:pt x="363" y="658"/>
                </a:cubicBezTo>
                <a:cubicBezTo>
                  <a:pt x="362" y="656"/>
                  <a:pt x="362" y="656"/>
                  <a:pt x="362" y="656"/>
                </a:cubicBezTo>
                <a:cubicBezTo>
                  <a:pt x="360" y="656"/>
                  <a:pt x="360" y="656"/>
                  <a:pt x="360" y="656"/>
                </a:cubicBezTo>
                <a:cubicBezTo>
                  <a:pt x="358" y="657"/>
                  <a:pt x="358" y="657"/>
                  <a:pt x="358" y="657"/>
                </a:cubicBezTo>
                <a:cubicBezTo>
                  <a:pt x="358" y="658"/>
                  <a:pt x="358" y="658"/>
                  <a:pt x="358" y="658"/>
                </a:cubicBezTo>
                <a:cubicBezTo>
                  <a:pt x="357" y="659"/>
                  <a:pt x="357" y="659"/>
                  <a:pt x="357" y="659"/>
                </a:cubicBezTo>
                <a:cubicBezTo>
                  <a:pt x="355" y="658"/>
                  <a:pt x="355" y="658"/>
                  <a:pt x="355" y="658"/>
                </a:cubicBezTo>
                <a:cubicBezTo>
                  <a:pt x="353" y="658"/>
                  <a:pt x="353" y="658"/>
                  <a:pt x="353" y="658"/>
                </a:cubicBezTo>
                <a:cubicBezTo>
                  <a:pt x="352" y="657"/>
                  <a:pt x="352" y="657"/>
                  <a:pt x="352" y="657"/>
                </a:cubicBezTo>
                <a:cubicBezTo>
                  <a:pt x="351" y="657"/>
                  <a:pt x="351" y="657"/>
                  <a:pt x="351" y="657"/>
                </a:cubicBezTo>
                <a:cubicBezTo>
                  <a:pt x="349" y="658"/>
                  <a:pt x="349" y="658"/>
                  <a:pt x="349" y="658"/>
                </a:cubicBezTo>
                <a:cubicBezTo>
                  <a:pt x="347" y="658"/>
                  <a:pt x="347" y="658"/>
                  <a:pt x="347" y="658"/>
                </a:cubicBezTo>
                <a:cubicBezTo>
                  <a:pt x="346" y="659"/>
                  <a:pt x="346" y="659"/>
                  <a:pt x="346" y="659"/>
                </a:cubicBezTo>
                <a:cubicBezTo>
                  <a:pt x="348" y="662"/>
                  <a:pt x="348" y="662"/>
                  <a:pt x="348" y="662"/>
                </a:cubicBezTo>
                <a:cubicBezTo>
                  <a:pt x="347" y="663"/>
                  <a:pt x="347" y="663"/>
                  <a:pt x="347" y="663"/>
                </a:cubicBezTo>
                <a:cubicBezTo>
                  <a:pt x="348" y="663"/>
                  <a:pt x="348" y="663"/>
                  <a:pt x="348" y="663"/>
                </a:cubicBezTo>
                <a:cubicBezTo>
                  <a:pt x="351" y="663"/>
                  <a:pt x="351" y="663"/>
                  <a:pt x="351" y="663"/>
                </a:cubicBezTo>
                <a:cubicBezTo>
                  <a:pt x="352" y="665"/>
                  <a:pt x="352" y="665"/>
                  <a:pt x="352" y="665"/>
                </a:cubicBezTo>
                <a:cubicBezTo>
                  <a:pt x="349" y="665"/>
                  <a:pt x="349" y="665"/>
                  <a:pt x="349" y="665"/>
                </a:cubicBezTo>
                <a:cubicBezTo>
                  <a:pt x="348" y="666"/>
                  <a:pt x="348" y="666"/>
                  <a:pt x="348" y="666"/>
                </a:cubicBezTo>
                <a:cubicBezTo>
                  <a:pt x="348" y="667"/>
                  <a:pt x="348" y="667"/>
                  <a:pt x="348" y="667"/>
                </a:cubicBezTo>
                <a:cubicBezTo>
                  <a:pt x="351" y="667"/>
                  <a:pt x="351" y="667"/>
                  <a:pt x="351" y="667"/>
                </a:cubicBezTo>
                <a:cubicBezTo>
                  <a:pt x="353" y="668"/>
                  <a:pt x="353" y="668"/>
                  <a:pt x="353" y="668"/>
                </a:cubicBezTo>
                <a:cubicBezTo>
                  <a:pt x="355" y="667"/>
                  <a:pt x="355" y="667"/>
                  <a:pt x="355" y="667"/>
                </a:cubicBezTo>
                <a:cubicBezTo>
                  <a:pt x="356" y="667"/>
                  <a:pt x="356" y="667"/>
                  <a:pt x="356" y="667"/>
                </a:cubicBezTo>
                <a:cubicBezTo>
                  <a:pt x="358" y="669"/>
                  <a:pt x="358" y="669"/>
                  <a:pt x="358" y="669"/>
                </a:cubicBezTo>
                <a:cubicBezTo>
                  <a:pt x="360" y="670"/>
                  <a:pt x="360" y="670"/>
                  <a:pt x="360" y="670"/>
                </a:cubicBezTo>
                <a:cubicBezTo>
                  <a:pt x="360" y="672"/>
                  <a:pt x="360" y="672"/>
                  <a:pt x="360" y="672"/>
                </a:cubicBezTo>
                <a:cubicBezTo>
                  <a:pt x="359" y="673"/>
                  <a:pt x="359" y="673"/>
                  <a:pt x="359" y="673"/>
                </a:cubicBezTo>
                <a:cubicBezTo>
                  <a:pt x="357" y="672"/>
                  <a:pt x="357" y="672"/>
                  <a:pt x="357" y="672"/>
                </a:cubicBezTo>
                <a:cubicBezTo>
                  <a:pt x="353" y="672"/>
                  <a:pt x="353" y="672"/>
                  <a:pt x="353" y="672"/>
                </a:cubicBezTo>
                <a:cubicBezTo>
                  <a:pt x="350" y="675"/>
                  <a:pt x="350" y="675"/>
                  <a:pt x="350" y="675"/>
                </a:cubicBezTo>
                <a:cubicBezTo>
                  <a:pt x="348" y="678"/>
                  <a:pt x="348" y="678"/>
                  <a:pt x="348" y="678"/>
                </a:cubicBezTo>
                <a:cubicBezTo>
                  <a:pt x="348" y="680"/>
                  <a:pt x="348" y="680"/>
                  <a:pt x="348" y="680"/>
                </a:cubicBezTo>
                <a:cubicBezTo>
                  <a:pt x="349" y="681"/>
                  <a:pt x="349" y="681"/>
                  <a:pt x="349" y="681"/>
                </a:cubicBezTo>
                <a:cubicBezTo>
                  <a:pt x="350" y="683"/>
                  <a:pt x="350" y="683"/>
                  <a:pt x="350" y="683"/>
                </a:cubicBezTo>
                <a:cubicBezTo>
                  <a:pt x="348" y="685"/>
                  <a:pt x="348" y="685"/>
                  <a:pt x="348" y="685"/>
                </a:cubicBezTo>
                <a:cubicBezTo>
                  <a:pt x="348" y="687"/>
                  <a:pt x="348" y="687"/>
                  <a:pt x="348" y="687"/>
                </a:cubicBezTo>
                <a:cubicBezTo>
                  <a:pt x="346" y="687"/>
                  <a:pt x="346" y="687"/>
                  <a:pt x="346" y="687"/>
                </a:cubicBezTo>
                <a:cubicBezTo>
                  <a:pt x="346" y="689"/>
                  <a:pt x="346" y="689"/>
                  <a:pt x="346" y="689"/>
                </a:cubicBezTo>
                <a:cubicBezTo>
                  <a:pt x="347" y="690"/>
                  <a:pt x="347" y="690"/>
                  <a:pt x="347" y="690"/>
                </a:cubicBezTo>
                <a:cubicBezTo>
                  <a:pt x="347" y="691"/>
                  <a:pt x="347" y="691"/>
                  <a:pt x="347" y="691"/>
                </a:cubicBezTo>
                <a:cubicBezTo>
                  <a:pt x="349" y="691"/>
                  <a:pt x="349" y="691"/>
                  <a:pt x="349" y="691"/>
                </a:cubicBezTo>
                <a:cubicBezTo>
                  <a:pt x="351" y="693"/>
                  <a:pt x="351" y="693"/>
                  <a:pt x="351" y="693"/>
                </a:cubicBezTo>
                <a:cubicBezTo>
                  <a:pt x="353" y="693"/>
                  <a:pt x="353" y="693"/>
                  <a:pt x="353" y="693"/>
                </a:cubicBezTo>
                <a:cubicBezTo>
                  <a:pt x="353" y="694"/>
                  <a:pt x="353" y="694"/>
                  <a:pt x="353" y="694"/>
                </a:cubicBezTo>
                <a:cubicBezTo>
                  <a:pt x="355" y="696"/>
                  <a:pt x="355" y="696"/>
                  <a:pt x="355" y="696"/>
                </a:cubicBezTo>
                <a:cubicBezTo>
                  <a:pt x="359" y="696"/>
                  <a:pt x="359" y="696"/>
                  <a:pt x="359" y="696"/>
                </a:cubicBezTo>
                <a:cubicBezTo>
                  <a:pt x="360" y="697"/>
                  <a:pt x="360" y="697"/>
                  <a:pt x="360" y="697"/>
                </a:cubicBezTo>
                <a:cubicBezTo>
                  <a:pt x="360" y="705"/>
                  <a:pt x="360" y="705"/>
                  <a:pt x="360" y="705"/>
                </a:cubicBezTo>
                <a:cubicBezTo>
                  <a:pt x="359" y="707"/>
                  <a:pt x="359" y="707"/>
                  <a:pt x="359" y="707"/>
                </a:cubicBezTo>
                <a:cubicBezTo>
                  <a:pt x="355" y="708"/>
                  <a:pt x="355" y="708"/>
                  <a:pt x="355" y="708"/>
                </a:cubicBezTo>
                <a:cubicBezTo>
                  <a:pt x="352" y="708"/>
                  <a:pt x="352" y="708"/>
                  <a:pt x="352" y="708"/>
                </a:cubicBezTo>
                <a:cubicBezTo>
                  <a:pt x="349" y="706"/>
                  <a:pt x="349" y="706"/>
                  <a:pt x="349" y="706"/>
                </a:cubicBezTo>
                <a:cubicBezTo>
                  <a:pt x="348" y="707"/>
                  <a:pt x="348" y="707"/>
                  <a:pt x="348" y="707"/>
                </a:cubicBezTo>
                <a:cubicBezTo>
                  <a:pt x="348" y="709"/>
                  <a:pt x="348" y="709"/>
                  <a:pt x="348" y="709"/>
                </a:cubicBezTo>
                <a:cubicBezTo>
                  <a:pt x="347" y="711"/>
                  <a:pt x="347" y="711"/>
                  <a:pt x="347" y="711"/>
                </a:cubicBezTo>
                <a:cubicBezTo>
                  <a:pt x="345" y="712"/>
                  <a:pt x="345" y="712"/>
                  <a:pt x="345" y="712"/>
                </a:cubicBezTo>
                <a:cubicBezTo>
                  <a:pt x="341" y="710"/>
                  <a:pt x="341" y="710"/>
                  <a:pt x="341" y="710"/>
                </a:cubicBezTo>
                <a:cubicBezTo>
                  <a:pt x="338" y="710"/>
                  <a:pt x="338" y="710"/>
                  <a:pt x="338" y="710"/>
                </a:cubicBezTo>
                <a:cubicBezTo>
                  <a:pt x="336" y="709"/>
                  <a:pt x="336" y="709"/>
                  <a:pt x="336" y="709"/>
                </a:cubicBezTo>
                <a:cubicBezTo>
                  <a:pt x="335" y="709"/>
                  <a:pt x="335" y="709"/>
                  <a:pt x="335" y="709"/>
                </a:cubicBezTo>
                <a:cubicBezTo>
                  <a:pt x="333" y="709"/>
                  <a:pt x="333" y="709"/>
                  <a:pt x="333" y="709"/>
                </a:cubicBezTo>
                <a:cubicBezTo>
                  <a:pt x="331" y="706"/>
                  <a:pt x="331" y="706"/>
                  <a:pt x="331" y="706"/>
                </a:cubicBezTo>
                <a:cubicBezTo>
                  <a:pt x="333" y="706"/>
                  <a:pt x="333" y="706"/>
                  <a:pt x="333" y="706"/>
                </a:cubicBezTo>
                <a:cubicBezTo>
                  <a:pt x="333" y="704"/>
                  <a:pt x="333" y="704"/>
                  <a:pt x="333" y="704"/>
                </a:cubicBezTo>
                <a:cubicBezTo>
                  <a:pt x="332" y="703"/>
                  <a:pt x="332" y="703"/>
                  <a:pt x="332" y="703"/>
                </a:cubicBezTo>
                <a:cubicBezTo>
                  <a:pt x="329" y="702"/>
                  <a:pt x="329" y="702"/>
                  <a:pt x="329" y="702"/>
                </a:cubicBezTo>
                <a:cubicBezTo>
                  <a:pt x="328" y="703"/>
                  <a:pt x="328" y="703"/>
                  <a:pt x="328" y="703"/>
                </a:cubicBezTo>
                <a:cubicBezTo>
                  <a:pt x="326" y="703"/>
                  <a:pt x="326" y="703"/>
                  <a:pt x="326" y="703"/>
                </a:cubicBezTo>
                <a:cubicBezTo>
                  <a:pt x="324" y="704"/>
                  <a:pt x="324" y="704"/>
                  <a:pt x="324" y="704"/>
                </a:cubicBezTo>
                <a:cubicBezTo>
                  <a:pt x="325" y="706"/>
                  <a:pt x="325" y="706"/>
                  <a:pt x="325" y="706"/>
                </a:cubicBezTo>
                <a:cubicBezTo>
                  <a:pt x="322" y="707"/>
                  <a:pt x="322" y="707"/>
                  <a:pt x="322" y="707"/>
                </a:cubicBezTo>
                <a:cubicBezTo>
                  <a:pt x="321" y="705"/>
                  <a:pt x="321" y="705"/>
                  <a:pt x="321" y="705"/>
                </a:cubicBezTo>
                <a:cubicBezTo>
                  <a:pt x="318" y="703"/>
                  <a:pt x="318" y="703"/>
                  <a:pt x="318" y="703"/>
                </a:cubicBezTo>
                <a:cubicBezTo>
                  <a:pt x="315" y="703"/>
                  <a:pt x="315" y="703"/>
                  <a:pt x="315" y="703"/>
                </a:cubicBezTo>
                <a:cubicBezTo>
                  <a:pt x="314" y="705"/>
                  <a:pt x="314" y="705"/>
                  <a:pt x="314" y="705"/>
                </a:cubicBezTo>
                <a:cubicBezTo>
                  <a:pt x="313" y="703"/>
                  <a:pt x="313" y="703"/>
                  <a:pt x="313" y="703"/>
                </a:cubicBezTo>
                <a:cubicBezTo>
                  <a:pt x="312" y="704"/>
                  <a:pt x="312" y="704"/>
                  <a:pt x="312" y="704"/>
                </a:cubicBezTo>
                <a:cubicBezTo>
                  <a:pt x="311" y="706"/>
                  <a:pt x="311" y="706"/>
                  <a:pt x="311" y="706"/>
                </a:cubicBezTo>
                <a:cubicBezTo>
                  <a:pt x="309" y="706"/>
                  <a:pt x="309" y="706"/>
                  <a:pt x="309" y="706"/>
                </a:cubicBezTo>
                <a:cubicBezTo>
                  <a:pt x="309" y="710"/>
                  <a:pt x="309" y="710"/>
                  <a:pt x="309" y="710"/>
                </a:cubicBezTo>
                <a:cubicBezTo>
                  <a:pt x="306" y="712"/>
                  <a:pt x="306" y="712"/>
                  <a:pt x="306" y="712"/>
                </a:cubicBezTo>
                <a:cubicBezTo>
                  <a:pt x="305" y="711"/>
                  <a:pt x="305" y="711"/>
                  <a:pt x="305" y="711"/>
                </a:cubicBezTo>
                <a:cubicBezTo>
                  <a:pt x="303" y="709"/>
                  <a:pt x="303" y="709"/>
                  <a:pt x="303" y="709"/>
                </a:cubicBezTo>
                <a:cubicBezTo>
                  <a:pt x="299" y="709"/>
                  <a:pt x="299" y="709"/>
                  <a:pt x="299" y="709"/>
                </a:cubicBezTo>
                <a:cubicBezTo>
                  <a:pt x="298" y="707"/>
                  <a:pt x="298" y="707"/>
                  <a:pt x="298" y="707"/>
                </a:cubicBezTo>
                <a:cubicBezTo>
                  <a:pt x="296" y="708"/>
                  <a:pt x="296" y="708"/>
                  <a:pt x="296" y="708"/>
                </a:cubicBezTo>
                <a:cubicBezTo>
                  <a:pt x="296" y="710"/>
                  <a:pt x="296" y="710"/>
                  <a:pt x="296" y="710"/>
                </a:cubicBezTo>
                <a:cubicBezTo>
                  <a:pt x="295" y="712"/>
                  <a:pt x="295" y="712"/>
                  <a:pt x="295" y="712"/>
                </a:cubicBezTo>
                <a:cubicBezTo>
                  <a:pt x="293" y="712"/>
                  <a:pt x="293" y="712"/>
                  <a:pt x="293" y="712"/>
                </a:cubicBezTo>
                <a:cubicBezTo>
                  <a:pt x="293" y="710"/>
                  <a:pt x="293" y="710"/>
                  <a:pt x="293" y="710"/>
                </a:cubicBezTo>
                <a:cubicBezTo>
                  <a:pt x="292" y="708"/>
                  <a:pt x="292" y="708"/>
                  <a:pt x="292" y="708"/>
                </a:cubicBezTo>
                <a:cubicBezTo>
                  <a:pt x="291" y="708"/>
                  <a:pt x="291" y="708"/>
                  <a:pt x="291" y="708"/>
                </a:cubicBezTo>
                <a:cubicBezTo>
                  <a:pt x="288" y="706"/>
                  <a:pt x="288" y="706"/>
                  <a:pt x="288" y="706"/>
                </a:cubicBezTo>
                <a:cubicBezTo>
                  <a:pt x="286" y="704"/>
                  <a:pt x="286" y="704"/>
                  <a:pt x="286" y="704"/>
                </a:cubicBezTo>
                <a:cubicBezTo>
                  <a:pt x="284" y="704"/>
                  <a:pt x="284" y="704"/>
                  <a:pt x="284" y="704"/>
                </a:cubicBezTo>
                <a:cubicBezTo>
                  <a:pt x="282" y="701"/>
                  <a:pt x="282" y="701"/>
                  <a:pt x="282" y="701"/>
                </a:cubicBezTo>
                <a:cubicBezTo>
                  <a:pt x="280" y="701"/>
                  <a:pt x="280" y="701"/>
                  <a:pt x="280" y="701"/>
                </a:cubicBezTo>
                <a:cubicBezTo>
                  <a:pt x="279" y="699"/>
                  <a:pt x="279" y="699"/>
                  <a:pt x="279" y="699"/>
                </a:cubicBezTo>
                <a:cubicBezTo>
                  <a:pt x="278" y="699"/>
                  <a:pt x="278" y="699"/>
                  <a:pt x="278" y="699"/>
                </a:cubicBezTo>
                <a:cubicBezTo>
                  <a:pt x="274" y="700"/>
                  <a:pt x="274" y="700"/>
                  <a:pt x="274" y="700"/>
                </a:cubicBezTo>
                <a:cubicBezTo>
                  <a:pt x="271" y="699"/>
                  <a:pt x="271" y="699"/>
                  <a:pt x="271" y="699"/>
                </a:cubicBezTo>
                <a:cubicBezTo>
                  <a:pt x="270" y="696"/>
                  <a:pt x="270" y="696"/>
                  <a:pt x="270" y="696"/>
                </a:cubicBezTo>
                <a:cubicBezTo>
                  <a:pt x="268" y="696"/>
                  <a:pt x="268" y="696"/>
                  <a:pt x="268" y="696"/>
                </a:cubicBezTo>
                <a:cubicBezTo>
                  <a:pt x="266" y="697"/>
                  <a:pt x="266" y="697"/>
                  <a:pt x="266" y="697"/>
                </a:cubicBezTo>
                <a:cubicBezTo>
                  <a:pt x="264" y="698"/>
                  <a:pt x="264" y="698"/>
                  <a:pt x="264" y="698"/>
                </a:cubicBezTo>
                <a:cubicBezTo>
                  <a:pt x="264" y="699"/>
                  <a:pt x="264" y="699"/>
                  <a:pt x="264" y="699"/>
                </a:cubicBezTo>
                <a:cubicBezTo>
                  <a:pt x="262" y="700"/>
                  <a:pt x="262" y="700"/>
                  <a:pt x="262" y="700"/>
                </a:cubicBezTo>
                <a:cubicBezTo>
                  <a:pt x="262" y="699"/>
                  <a:pt x="262" y="699"/>
                  <a:pt x="262" y="699"/>
                </a:cubicBezTo>
                <a:cubicBezTo>
                  <a:pt x="261" y="700"/>
                  <a:pt x="261" y="700"/>
                  <a:pt x="261" y="700"/>
                </a:cubicBezTo>
                <a:cubicBezTo>
                  <a:pt x="260" y="701"/>
                  <a:pt x="260" y="701"/>
                  <a:pt x="260" y="701"/>
                </a:cubicBezTo>
                <a:cubicBezTo>
                  <a:pt x="258" y="702"/>
                  <a:pt x="258" y="702"/>
                  <a:pt x="258" y="702"/>
                </a:cubicBezTo>
                <a:cubicBezTo>
                  <a:pt x="257" y="701"/>
                  <a:pt x="257" y="701"/>
                  <a:pt x="257" y="701"/>
                </a:cubicBezTo>
                <a:cubicBezTo>
                  <a:pt x="259" y="699"/>
                  <a:pt x="259" y="699"/>
                  <a:pt x="259" y="699"/>
                </a:cubicBezTo>
                <a:cubicBezTo>
                  <a:pt x="259" y="698"/>
                  <a:pt x="259" y="698"/>
                  <a:pt x="259" y="698"/>
                </a:cubicBezTo>
                <a:cubicBezTo>
                  <a:pt x="256" y="697"/>
                  <a:pt x="256" y="697"/>
                  <a:pt x="256" y="697"/>
                </a:cubicBezTo>
                <a:cubicBezTo>
                  <a:pt x="253" y="695"/>
                  <a:pt x="253" y="695"/>
                  <a:pt x="253" y="695"/>
                </a:cubicBezTo>
                <a:cubicBezTo>
                  <a:pt x="253" y="697"/>
                  <a:pt x="253" y="697"/>
                  <a:pt x="253" y="697"/>
                </a:cubicBezTo>
                <a:cubicBezTo>
                  <a:pt x="253" y="698"/>
                  <a:pt x="253" y="698"/>
                  <a:pt x="253" y="698"/>
                </a:cubicBezTo>
                <a:cubicBezTo>
                  <a:pt x="253" y="700"/>
                  <a:pt x="253" y="700"/>
                  <a:pt x="253" y="700"/>
                </a:cubicBezTo>
                <a:cubicBezTo>
                  <a:pt x="251" y="700"/>
                  <a:pt x="251" y="700"/>
                  <a:pt x="251" y="700"/>
                </a:cubicBezTo>
                <a:cubicBezTo>
                  <a:pt x="249" y="701"/>
                  <a:pt x="249" y="701"/>
                  <a:pt x="249" y="701"/>
                </a:cubicBezTo>
                <a:cubicBezTo>
                  <a:pt x="248" y="704"/>
                  <a:pt x="248" y="704"/>
                  <a:pt x="248" y="704"/>
                </a:cubicBezTo>
                <a:cubicBezTo>
                  <a:pt x="247" y="704"/>
                  <a:pt x="247" y="704"/>
                  <a:pt x="247" y="704"/>
                </a:cubicBezTo>
                <a:cubicBezTo>
                  <a:pt x="244" y="706"/>
                  <a:pt x="244" y="706"/>
                  <a:pt x="244" y="706"/>
                </a:cubicBezTo>
                <a:cubicBezTo>
                  <a:pt x="243" y="708"/>
                  <a:pt x="243" y="708"/>
                  <a:pt x="243" y="708"/>
                </a:cubicBezTo>
                <a:cubicBezTo>
                  <a:pt x="244" y="710"/>
                  <a:pt x="244" y="710"/>
                  <a:pt x="244" y="710"/>
                </a:cubicBezTo>
                <a:cubicBezTo>
                  <a:pt x="244" y="713"/>
                  <a:pt x="244" y="713"/>
                  <a:pt x="244" y="713"/>
                </a:cubicBezTo>
                <a:cubicBezTo>
                  <a:pt x="241" y="713"/>
                  <a:pt x="241" y="713"/>
                  <a:pt x="241" y="713"/>
                </a:cubicBezTo>
                <a:cubicBezTo>
                  <a:pt x="238" y="713"/>
                  <a:pt x="238" y="713"/>
                  <a:pt x="238" y="713"/>
                </a:cubicBezTo>
                <a:cubicBezTo>
                  <a:pt x="240" y="722"/>
                  <a:pt x="240" y="722"/>
                  <a:pt x="240" y="722"/>
                </a:cubicBezTo>
                <a:cubicBezTo>
                  <a:pt x="239" y="723"/>
                  <a:pt x="239" y="723"/>
                  <a:pt x="239" y="723"/>
                </a:cubicBezTo>
                <a:cubicBezTo>
                  <a:pt x="239" y="726"/>
                  <a:pt x="239" y="726"/>
                  <a:pt x="239" y="726"/>
                </a:cubicBezTo>
                <a:cubicBezTo>
                  <a:pt x="236" y="726"/>
                  <a:pt x="236" y="726"/>
                  <a:pt x="236" y="726"/>
                </a:cubicBezTo>
                <a:cubicBezTo>
                  <a:pt x="233" y="724"/>
                  <a:pt x="233" y="724"/>
                  <a:pt x="233" y="724"/>
                </a:cubicBezTo>
                <a:cubicBezTo>
                  <a:pt x="232" y="722"/>
                  <a:pt x="232" y="722"/>
                  <a:pt x="232" y="722"/>
                </a:cubicBezTo>
                <a:cubicBezTo>
                  <a:pt x="226" y="717"/>
                  <a:pt x="226" y="717"/>
                  <a:pt x="226" y="717"/>
                </a:cubicBezTo>
                <a:cubicBezTo>
                  <a:pt x="225" y="719"/>
                  <a:pt x="225" y="719"/>
                  <a:pt x="225" y="719"/>
                </a:cubicBezTo>
                <a:cubicBezTo>
                  <a:pt x="225" y="722"/>
                  <a:pt x="225" y="722"/>
                  <a:pt x="225" y="722"/>
                </a:cubicBezTo>
                <a:cubicBezTo>
                  <a:pt x="222" y="725"/>
                  <a:pt x="222" y="725"/>
                  <a:pt x="222" y="725"/>
                </a:cubicBezTo>
                <a:cubicBezTo>
                  <a:pt x="220" y="726"/>
                  <a:pt x="220" y="726"/>
                  <a:pt x="220" y="726"/>
                </a:cubicBezTo>
                <a:cubicBezTo>
                  <a:pt x="220" y="732"/>
                  <a:pt x="220" y="732"/>
                  <a:pt x="220" y="732"/>
                </a:cubicBezTo>
                <a:cubicBezTo>
                  <a:pt x="222" y="733"/>
                  <a:pt x="222" y="733"/>
                  <a:pt x="222" y="733"/>
                </a:cubicBezTo>
                <a:cubicBezTo>
                  <a:pt x="221" y="740"/>
                  <a:pt x="221" y="740"/>
                  <a:pt x="221" y="740"/>
                </a:cubicBezTo>
                <a:cubicBezTo>
                  <a:pt x="219" y="744"/>
                  <a:pt x="219" y="744"/>
                  <a:pt x="219" y="744"/>
                </a:cubicBezTo>
                <a:cubicBezTo>
                  <a:pt x="224" y="745"/>
                  <a:pt x="224" y="745"/>
                  <a:pt x="224" y="745"/>
                </a:cubicBezTo>
                <a:cubicBezTo>
                  <a:pt x="226" y="748"/>
                  <a:pt x="226" y="748"/>
                  <a:pt x="226" y="748"/>
                </a:cubicBezTo>
                <a:cubicBezTo>
                  <a:pt x="225" y="750"/>
                  <a:pt x="225" y="750"/>
                  <a:pt x="225" y="750"/>
                </a:cubicBezTo>
                <a:cubicBezTo>
                  <a:pt x="228" y="753"/>
                  <a:pt x="228" y="753"/>
                  <a:pt x="228" y="753"/>
                </a:cubicBezTo>
                <a:cubicBezTo>
                  <a:pt x="229" y="751"/>
                  <a:pt x="229" y="751"/>
                  <a:pt x="229" y="751"/>
                </a:cubicBezTo>
                <a:cubicBezTo>
                  <a:pt x="236" y="753"/>
                  <a:pt x="236" y="753"/>
                  <a:pt x="236" y="753"/>
                </a:cubicBezTo>
                <a:cubicBezTo>
                  <a:pt x="241" y="758"/>
                  <a:pt x="241" y="758"/>
                  <a:pt x="241" y="758"/>
                </a:cubicBezTo>
                <a:cubicBezTo>
                  <a:pt x="245" y="765"/>
                  <a:pt x="245" y="765"/>
                  <a:pt x="245" y="765"/>
                </a:cubicBezTo>
                <a:cubicBezTo>
                  <a:pt x="241" y="765"/>
                  <a:pt x="241" y="765"/>
                  <a:pt x="241" y="765"/>
                </a:cubicBezTo>
                <a:cubicBezTo>
                  <a:pt x="241" y="767"/>
                  <a:pt x="241" y="767"/>
                  <a:pt x="241" y="767"/>
                </a:cubicBezTo>
                <a:cubicBezTo>
                  <a:pt x="245" y="769"/>
                  <a:pt x="245" y="769"/>
                  <a:pt x="245" y="769"/>
                </a:cubicBezTo>
                <a:cubicBezTo>
                  <a:pt x="248" y="768"/>
                  <a:pt x="248" y="768"/>
                  <a:pt x="248" y="768"/>
                </a:cubicBezTo>
                <a:cubicBezTo>
                  <a:pt x="250" y="770"/>
                  <a:pt x="250" y="770"/>
                  <a:pt x="250" y="770"/>
                </a:cubicBezTo>
                <a:cubicBezTo>
                  <a:pt x="250" y="770"/>
                  <a:pt x="250" y="770"/>
                  <a:pt x="250" y="770"/>
                </a:cubicBezTo>
                <a:cubicBezTo>
                  <a:pt x="250" y="770"/>
                  <a:pt x="250" y="770"/>
                  <a:pt x="250" y="770"/>
                </a:cubicBezTo>
                <a:cubicBezTo>
                  <a:pt x="250" y="771"/>
                  <a:pt x="250" y="771"/>
                  <a:pt x="250" y="771"/>
                </a:cubicBezTo>
                <a:cubicBezTo>
                  <a:pt x="250" y="772"/>
                  <a:pt x="250" y="772"/>
                  <a:pt x="250" y="772"/>
                </a:cubicBezTo>
                <a:cubicBezTo>
                  <a:pt x="248" y="772"/>
                  <a:pt x="248" y="772"/>
                  <a:pt x="248" y="772"/>
                </a:cubicBezTo>
                <a:cubicBezTo>
                  <a:pt x="249" y="773"/>
                  <a:pt x="249" y="773"/>
                  <a:pt x="249" y="773"/>
                </a:cubicBezTo>
                <a:cubicBezTo>
                  <a:pt x="249" y="774"/>
                  <a:pt x="249" y="774"/>
                  <a:pt x="249" y="774"/>
                </a:cubicBezTo>
                <a:cubicBezTo>
                  <a:pt x="248" y="774"/>
                  <a:pt x="248" y="774"/>
                  <a:pt x="248" y="774"/>
                </a:cubicBezTo>
                <a:cubicBezTo>
                  <a:pt x="249" y="775"/>
                  <a:pt x="249" y="775"/>
                  <a:pt x="249" y="775"/>
                </a:cubicBezTo>
                <a:cubicBezTo>
                  <a:pt x="249" y="776"/>
                  <a:pt x="249" y="776"/>
                  <a:pt x="249" y="776"/>
                </a:cubicBezTo>
                <a:cubicBezTo>
                  <a:pt x="248" y="776"/>
                  <a:pt x="248" y="776"/>
                  <a:pt x="248" y="776"/>
                </a:cubicBezTo>
                <a:cubicBezTo>
                  <a:pt x="247" y="776"/>
                  <a:pt x="247" y="776"/>
                  <a:pt x="247" y="776"/>
                </a:cubicBezTo>
                <a:cubicBezTo>
                  <a:pt x="245" y="776"/>
                  <a:pt x="245" y="776"/>
                  <a:pt x="245" y="776"/>
                </a:cubicBezTo>
                <a:cubicBezTo>
                  <a:pt x="243" y="776"/>
                  <a:pt x="243" y="776"/>
                  <a:pt x="243" y="776"/>
                </a:cubicBezTo>
                <a:cubicBezTo>
                  <a:pt x="246" y="778"/>
                  <a:pt x="246" y="778"/>
                  <a:pt x="246" y="778"/>
                </a:cubicBezTo>
                <a:cubicBezTo>
                  <a:pt x="247" y="779"/>
                  <a:pt x="247" y="779"/>
                  <a:pt x="247" y="779"/>
                </a:cubicBezTo>
                <a:cubicBezTo>
                  <a:pt x="246" y="780"/>
                  <a:pt x="246" y="780"/>
                  <a:pt x="246" y="780"/>
                </a:cubicBezTo>
                <a:cubicBezTo>
                  <a:pt x="245" y="779"/>
                  <a:pt x="245" y="779"/>
                  <a:pt x="245" y="779"/>
                </a:cubicBezTo>
                <a:cubicBezTo>
                  <a:pt x="245" y="779"/>
                  <a:pt x="244" y="779"/>
                  <a:pt x="243" y="779"/>
                </a:cubicBezTo>
                <a:cubicBezTo>
                  <a:pt x="243" y="779"/>
                  <a:pt x="243" y="779"/>
                  <a:pt x="243" y="779"/>
                </a:cubicBezTo>
                <a:cubicBezTo>
                  <a:pt x="242" y="779"/>
                  <a:pt x="242" y="779"/>
                  <a:pt x="242" y="779"/>
                </a:cubicBezTo>
                <a:cubicBezTo>
                  <a:pt x="243" y="779"/>
                  <a:pt x="243" y="779"/>
                  <a:pt x="243" y="779"/>
                </a:cubicBezTo>
                <a:cubicBezTo>
                  <a:pt x="243" y="780"/>
                  <a:pt x="243" y="780"/>
                  <a:pt x="243" y="780"/>
                </a:cubicBezTo>
                <a:cubicBezTo>
                  <a:pt x="242" y="781"/>
                  <a:pt x="242" y="781"/>
                  <a:pt x="242" y="781"/>
                </a:cubicBezTo>
                <a:cubicBezTo>
                  <a:pt x="240" y="781"/>
                  <a:pt x="240" y="781"/>
                  <a:pt x="240" y="781"/>
                </a:cubicBezTo>
                <a:cubicBezTo>
                  <a:pt x="239" y="782"/>
                  <a:pt x="239" y="782"/>
                  <a:pt x="239" y="782"/>
                </a:cubicBezTo>
                <a:cubicBezTo>
                  <a:pt x="239" y="781"/>
                  <a:pt x="239" y="781"/>
                  <a:pt x="239" y="781"/>
                </a:cubicBezTo>
                <a:cubicBezTo>
                  <a:pt x="238" y="782"/>
                  <a:pt x="238" y="782"/>
                  <a:pt x="238" y="782"/>
                </a:cubicBezTo>
                <a:cubicBezTo>
                  <a:pt x="237" y="783"/>
                  <a:pt x="237" y="783"/>
                  <a:pt x="237" y="783"/>
                </a:cubicBezTo>
                <a:cubicBezTo>
                  <a:pt x="236" y="782"/>
                  <a:pt x="236" y="782"/>
                  <a:pt x="236" y="782"/>
                </a:cubicBezTo>
                <a:cubicBezTo>
                  <a:pt x="235" y="782"/>
                  <a:pt x="235" y="782"/>
                  <a:pt x="235" y="782"/>
                </a:cubicBezTo>
                <a:cubicBezTo>
                  <a:pt x="235" y="783"/>
                  <a:pt x="235" y="783"/>
                  <a:pt x="235" y="783"/>
                </a:cubicBezTo>
                <a:cubicBezTo>
                  <a:pt x="234" y="785"/>
                  <a:pt x="234" y="785"/>
                  <a:pt x="234" y="785"/>
                </a:cubicBezTo>
                <a:cubicBezTo>
                  <a:pt x="234" y="787"/>
                  <a:pt x="234" y="787"/>
                  <a:pt x="234" y="787"/>
                </a:cubicBezTo>
                <a:cubicBezTo>
                  <a:pt x="233" y="788"/>
                  <a:pt x="233" y="788"/>
                  <a:pt x="233" y="788"/>
                </a:cubicBezTo>
                <a:cubicBezTo>
                  <a:pt x="232" y="790"/>
                  <a:pt x="232" y="790"/>
                  <a:pt x="232" y="790"/>
                </a:cubicBezTo>
                <a:cubicBezTo>
                  <a:pt x="231" y="792"/>
                  <a:pt x="231" y="792"/>
                  <a:pt x="231" y="792"/>
                </a:cubicBezTo>
                <a:cubicBezTo>
                  <a:pt x="231" y="796"/>
                  <a:pt x="231" y="796"/>
                  <a:pt x="231" y="796"/>
                </a:cubicBezTo>
                <a:cubicBezTo>
                  <a:pt x="230" y="796"/>
                  <a:pt x="230" y="796"/>
                  <a:pt x="230" y="796"/>
                </a:cubicBezTo>
                <a:cubicBezTo>
                  <a:pt x="229" y="798"/>
                  <a:pt x="229" y="798"/>
                  <a:pt x="229" y="798"/>
                </a:cubicBezTo>
                <a:cubicBezTo>
                  <a:pt x="230" y="802"/>
                  <a:pt x="230" y="802"/>
                  <a:pt x="230" y="802"/>
                </a:cubicBezTo>
                <a:cubicBezTo>
                  <a:pt x="232" y="802"/>
                  <a:pt x="232" y="802"/>
                  <a:pt x="232" y="802"/>
                </a:cubicBezTo>
                <a:cubicBezTo>
                  <a:pt x="233" y="802"/>
                  <a:pt x="233" y="802"/>
                  <a:pt x="233" y="802"/>
                </a:cubicBezTo>
                <a:cubicBezTo>
                  <a:pt x="235" y="804"/>
                  <a:pt x="235" y="804"/>
                  <a:pt x="235" y="804"/>
                </a:cubicBezTo>
                <a:cubicBezTo>
                  <a:pt x="237" y="804"/>
                  <a:pt x="237" y="804"/>
                  <a:pt x="237" y="804"/>
                </a:cubicBezTo>
                <a:cubicBezTo>
                  <a:pt x="237" y="808"/>
                  <a:pt x="237" y="808"/>
                  <a:pt x="237" y="808"/>
                </a:cubicBezTo>
                <a:cubicBezTo>
                  <a:pt x="239" y="809"/>
                  <a:pt x="239" y="809"/>
                  <a:pt x="239" y="809"/>
                </a:cubicBezTo>
                <a:cubicBezTo>
                  <a:pt x="240" y="808"/>
                  <a:pt x="240" y="808"/>
                  <a:pt x="240" y="808"/>
                </a:cubicBezTo>
                <a:cubicBezTo>
                  <a:pt x="241" y="808"/>
                  <a:pt x="241" y="808"/>
                  <a:pt x="241" y="808"/>
                </a:cubicBezTo>
                <a:cubicBezTo>
                  <a:pt x="240" y="810"/>
                  <a:pt x="240" y="810"/>
                  <a:pt x="240" y="810"/>
                </a:cubicBezTo>
                <a:cubicBezTo>
                  <a:pt x="240" y="812"/>
                  <a:pt x="240" y="812"/>
                  <a:pt x="240" y="812"/>
                </a:cubicBezTo>
                <a:cubicBezTo>
                  <a:pt x="239" y="812"/>
                  <a:pt x="239" y="812"/>
                  <a:pt x="239" y="812"/>
                </a:cubicBezTo>
                <a:cubicBezTo>
                  <a:pt x="239" y="813"/>
                  <a:pt x="239" y="813"/>
                  <a:pt x="239" y="813"/>
                </a:cubicBezTo>
                <a:cubicBezTo>
                  <a:pt x="240" y="813"/>
                  <a:pt x="240" y="813"/>
                  <a:pt x="240" y="813"/>
                </a:cubicBezTo>
                <a:cubicBezTo>
                  <a:pt x="240" y="815"/>
                  <a:pt x="240" y="815"/>
                  <a:pt x="240" y="815"/>
                </a:cubicBezTo>
                <a:cubicBezTo>
                  <a:pt x="241" y="816"/>
                  <a:pt x="241" y="816"/>
                  <a:pt x="241" y="816"/>
                </a:cubicBezTo>
                <a:cubicBezTo>
                  <a:pt x="241" y="819"/>
                  <a:pt x="241" y="819"/>
                  <a:pt x="241" y="819"/>
                </a:cubicBezTo>
                <a:cubicBezTo>
                  <a:pt x="243" y="821"/>
                  <a:pt x="243" y="821"/>
                  <a:pt x="243" y="821"/>
                </a:cubicBezTo>
                <a:cubicBezTo>
                  <a:pt x="244" y="824"/>
                  <a:pt x="244" y="824"/>
                  <a:pt x="244" y="824"/>
                </a:cubicBezTo>
                <a:cubicBezTo>
                  <a:pt x="248" y="829"/>
                  <a:pt x="248" y="829"/>
                  <a:pt x="248" y="829"/>
                </a:cubicBezTo>
                <a:cubicBezTo>
                  <a:pt x="253" y="833"/>
                  <a:pt x="253" y="833"/>
                  <a:pt x="253" y="833"/>
                </a:cubicBezTo>
                <a:cubicBezTo>
                  <a:pt x="254" y="834"/>
                  <a:pt x="254" y="834"/>
                  <a:pt x="254" y="834"/>
                </a:cubicBezTo>
                <a:cubicBezTo>
                  <a:pt x="254" y="834"/>
                  <a:pt x="254" y="834"/>
                  <a:pt x="254" y="834"/>
                </a:cubicBezTo>
                <a:cubicBezTo>
                  <a:pt x="251" y="839"/>
                  <a:pt x="251" y="839"/>
                  <a:pt x="251" y="839"/>
                </a:cubicBezTo>
                <a:cubicBezTo>
                  <a:pt x="247" y="840"/>
                  <a:pt x="247" y="840"/>
                  <a:pt x="247" y="840"/>
                </a:cubicBezTo>
                <a:cubicBezTo>
                  <a:pt x="247" y="842"/>
                  <a:pt x="247" y="842"/>
                  <a:pt x="247" y="842"/>
                </a:cubicBezTo>
                <a:cubicBezTo>
                  <a:pt x="242" y="842"/>
                  <a:pt x="242" y="842"/>
                  <a:pt x="242" y="842"/>
                </a:cubicBezTo>
                <a:cubicBezTo>
                  <a:pt x="240" y="839"/>
                  <a:pt x="240" y="839"/>
                  <a:pt x="240" y="839"/>
                </a:cubicBezTo>
                <a:cubicBezTo>
                  <a:pt x="235" y="835"/>
                  <a:pt x="235" y="835"/>
                  <a:pt x="235" y="835"/>
                </a:cubicBezTo>
                <a:cubicBezTo>
                  <a:pt x="232" y="835"/>
                  <a:pt x="232" y="835"/>
                  <a:pt x="232" y="835"/>
                </a:cubicBezTo>
                <a:cubicBezTo>
                  <a:pt x="231" y="839"/>
                  <a:pt x="231" y="839"/>
                  <a:pt x="231" y="839"/>
                </a:cubicBezTo>
                <a:cubicBezTo>
                  <a:pt x="234" y="840"/>
                  <a:pt x="234" y="840"/>
                  <a:pt x="234" y="840"/>
                </a:cubicBezTo>
                <a:cubicBezTo>
                  <a:pt x="235" y="843"/>
                  <a:pt x="235" y="843"/>
                  <a:pt x="235" y="843"/>
                </a:cubicBezTo>
                <a:cubicBezTo>
                  <a:pt x="235" y="846"/>
                  <a:pt x="235" y="846"/>
                  <a:pt x="235" y="846"/>
                </a:cubicBezTo>
                <a:cubicBezTo>
                  <a:pt x="231" y="844"/>
                  <a:pt x="231" y="844"/>
                  <a:pt x="231" y="844"/>
                </a:cubicBezTo>
                <a:cubicBezTo>
                  <a:pt x="227" y="844"/>
                  <a:pt x="227" y="844"/>
                  <a:pt x="227" y="844"/>
                </a:cubicBezTo>
                <a:cubicBezTo>
                  <a:pt x="221" y="841"/>
                  <a:pt x="221" y="841"/>
                  <a:pt x="221" y="841"/>
                </a:cubicBezTo>
                <a:cubicBezTo>
                  <a:pt x="217" y="842"/>
                  <a:pt x="217" y="842"/>
                  <a:pt x="217" y="842"/>
                </a:cubicBezTo>
                <a:cubicBezTo>
                  <a:pt x="217" y="844"/>
                  <a:pt x="217" y="844"/>
                  <a:pt x="217" y="844"/>
                </a:cubicBezTo>
                <a:cubicBezTo>
                  <a:pt x="219" y="846"/>
                  <a:pt x="219" y="846"/>
                  <a:pt x="219" y="846"/>
                </a:cubicBezTo>
                <a:cubicBezTo>
                  <a:pt x="216" y="844"/>
                  <a:pt x="216" y="844"/>
                  <a:pt x="216" y="844"/>
                </a:cubicBezTo>
                <a:cubicBezTo>
                  <a:pt x="210" y="844"/>
                  <a:pt x="210" y="844"/>
                  <a:pt x="210" y="844"/>
                </a:cubicBezTo>
                <a:cubicBezTo>
                  <a:pt x="209" y="843"/>
                  <a:pt x="209" y="843"/>
                  <a:pt x="209" y="843"/>
                </a:cubicBezTo>
                <a:cubicBezTo>
                  <a:pt x="204" y="845"/>
                  <a:pt x="204" y="845"/>
                  <a:pt x="204" y="845"/>
                </a:cubicBezTo>
                <a:cubicBezTo>
                  <a:pt x="201" y="846"/>
                  <a:pt x="201" y="846"/>
                  <a:pt x="201" y="846"/>
                </a:cubicBezTo>
                <a:cubicBezTo>
                  <a:pt x="201" y="846"/>
                  <a:pt x="201" y="846"/>
                  <a:pt x="201" y="846"/>
                </a:cubicBezTo>
                <a:cubicBezTo>
                  <a:pt x="199" y="845"/>
                  <a:pt x="199" y="845"/>
                  <a:pt x="199" y="845"/>
                </a:cubicBezTo>
                <a:cubicBezTo>
                  <a:pt x="194" y="841"/>
                  <a:pt x="194" y="841"/>
                  <a:pt x="194" y="841"/>
                </a:cubicBezTo>
                <a:cubicBezTo>
                  <a:pt x="192" y="841"/>
                  <a:pt x="192" y="841"/>
                  <a:pt x="192" y="841"/>
                </a:cubicBezTo>
                <a:cubicBezTo>
                  <a:pt x="191" y="842"/>
                  <a:pt x="191" y="842"/>
                  <a:pt x="191" y="842"/>
                </a:cubicBezTo>
                <a:cubicBezTo>
                  <a:pt x="190" y="842"/>
                  <a:pt x="190" y="842"/>
                  <a:pt x="190" y="842"/>
                </a:cubicBezTo>
                <a:cubicBezTo>
                  <a:pt x="187" y="841"/>
                  <a:pt x="187" y="841"/>
                  <a:pt x="187" y="841"/>
                </a:cubicBezTo>
                <a:cubicBezTo>
                  <a:pt x="186" y="843"/>
                  <a:pt x="186" y="843"/>
                  <a:pt x="186" y="843"/>
                </a:cubicBezTo>
                <a:cubicBezTo>
                  <a:pt x="185" y="842"/>
                  <a:pt x="185" y="842"/>
                  <a:pt x="185" y="842"/>
                </a:cubicBezTo>
                <a:cubicBezTo>
                  <a:pt x="184" y="840"/>
                  <a:pt x="184" y="840"/>
                  <a:pt x="184" y="840"/>
                </a:cubicBezTo>
                <a:cubicBezTo>
                  <a:pt x="183" y="840"/>
                  <a:pt x="183" y="840"/>
                  <a:pt x="183" y="840"/>
                </a:cubicBezTo>
                <a:cubicBezTo>
                  <a:pt x="183" y="840"/>
                  <a:pt x="183" y="840"/>
                  <a:pt x="183" y="840"/>
                </a:cubicBezTo>
                <a:cubicBezTo>
                  <a:pt x="183" y="840"/>
                  <a:pt x="183" y="840"/>
                  <a:pt x="183" y="840"/>
                </a:cubicBezTo>
                <a:cubicBezTo>
                  <a:pt x="183" y="838"/>
                  <a:pt x="183" y="838"/>
                  <a:pt x="183" y="838"/>
                </a:cubicBezTo>
                <a:cubicBezTo>
                  <a:pt x="183" y="837"/>
                  <a:pt x="183" y="837"/>
                  <a:pt x="183" y="837"/>
                </a:cubicBezTo>
                <a:cubicBezTo>
                  <a:pt x="182" y="833"/>
                  <a:pt x="182" y="833"/>
                  <a:pt x="182" y="833"/>
                </a:cubicBezTo>
                <a:cubicBezTo>
                  <a:pt x="181" y="829"/>
                  <a:pt x="181" y="829"/>
                  <a:pt x="181" y="829"/>
                </a:cubicBezTo>
                <a:cubicBezTo>
                  <a:pt x="180" y="827"/>
                  <a:pt x="180" y="827"/>
                  <a:pt x="180" y="827"/>
                </a:cubicBezTo>
                <a:cubicBezTo>
                  <a:pt x="177" y="824"/>
                  <a:pt x="177" y="824"/>
                  <a:pt x="177" y="824"/>
                </a:cubicBezTo>
                <a:cubicBezTo>
                  <a:pt x="175" y="823"/>
                  <a:pt x="175" y="823"/>
                  <a:pt x="175" y="823"/>
                </a:cubicBezTo>
                <a:cubicBezTo>
                  <a:pt x="175" y="822"/>
                  <a:pt x="175" y="822"/>
                  <a:pt x="175" y="822"/>
                </a:cubicBezTo>
                <a:cubicBezTo>
                  <a:pt x="172" y="820"/>
                  <a:pt x="172" y="820"/>
                  <a:pt x="172" y="820"/>
                </a:cubicBezTo>
                <a:cubicBezTo>
                  <a:pt x="171" y="820"/>
                  <a:pt x="171" y="820"/>
                  <a:pt x="171" y="820"/>
                </a:cubicBezTo>
                <a:cubicBezTo>
                  <a:pt x="170" y="820"/>
                  <a:pt x="170" y="820"/>
                  <a:pt x="170" y="820"/>
                </a:cubicBezTo>
                <a:cubicBezTo>
                  <a:pt x="168" y="819"/>
                  <a:pt x="168" y="819"/>
                  <a:pt x="168" y="819"/>
                </a:cubicBezTo>
                <a:cubicBezTo>
                  <a:pt x="166" y="817"/>
                  <a:pt x="166" y="817"/>
                  <a:pt x="166" y="817"/>
                </a:cubicBezTo>
                <a:cubicBezTo>
                  <a:pt x="165" y="817"/>
                  <a:pt x="165" y="817"/>
                  <a:pt x="165" y="817"/>
                </a:cubicBezTo>
                <a:cubicBezTo>
                  <a:pt x="163" y="816"/>
                  <a:pt x="163" y="816"/>
                  <a:pt x="163" y="816"/>
                </a:cubicBezTo>
                <a:cubicBezTo>
                  <a:pt x="162" y="815"/>
                  <a:pt x="162" y="815"/>
                  <a:pt x="162" y="815"/>
                </a:cubicBezTo>
                <a:cubicBezTo>
                  <a:pt x="161" y="815"/>
                  <a:pt x="161" y="815"/>
                  <a:pt x="161" y="815"/>
                </a:cubicBezTo>
                <a:cubicBezTo>
                  <a:pt x="159" y="813"/>
                  <a:pt x="159" y="813"/>
                  <a:pt x="159" y="813"/>
                </a:cubicBezTo>
                <a:cubicBezTo>
                  <a:pt x="158" y="812"/>
                  <a:pt x="158" y="812"/>
                  <a:pt x="158" y="812"/>
                </a:cubicBezTo>
                <a:cubicBezTo>
                  <a:pt x="156" y="811"/>
                  <a:pt x="156" y="811"/>
                  <a:pt x="156" y="811"/>
                </a:cubicBezTo>
                <a:cubicBezTo>
                  <a:pt x="155" y="809"/>
                  <a:pt x="155" y="809"/>
                  <a:pt x="155" y="809"/>
                </a:cubicBezTo>
                <a:cubicBezTo>
                  <a:pt x="148" y="804"/>
                  <a:pt x="148" y="804"/>
                  <a:pt x="148" y="804"/>
                </a:cubicBezTo>
                <a:cubicBezTo>
                  <a:pt x="145" y="803"/>
                  <a:pt x="145" y="803"/>
                  <a:pt x="145" y="803"/>
                </a:cubicBezTo>
                <a:cubicBezTo>
                  <a:pt x="141" y="800"/>
                  <a:pt x="141" y="800"/>
                  <a:pt x="141" y="800"/>
                </a:cubicBezTo>
                <a:cubicBezTo>
                  <a:pt x="137" y="801"/>
                  <a:pt x="137" y="801"/>
                  <a:pt x="137" y="801"/>
                </a:cubicBezTo>
                <a:cubicBezTo>
                  <a:pt x="135" y="798"/>
                  <a:pt x="135" y="798"/>
                  <a:pt x="135" y="798"/>
                </a:cubicBezTo>
                <a:cubicBezTo>
                  <a:pt x="135" y="797"/>
                  <a:pt x="135" y="797"/>
                  <a:pt x="135" y="797"/>
                </a:cubicBezTo>
                <a:cubicBezTo>
                  <a:pt x="132" y="794"/>
                  <a:pt x="132" y="794"/>
                  <a:pt x="132" y="794"/>
                </a:cubicBezTo>
                <a:cubicBezTo>
                  <a:pt x="131" y="794"/>
                  <a:pt x="131" y="794"/>
                  <a:pt x="131" y="794"/>
                </a:cubicBezTo>
                <a:cubicBezTo>
                  <a:pt x="128" y="794"/>
                  <a:pt x="128" y="794"/>
                  <a:pt x="128" y="794"/>
                </a:cubicBezTo>
                <a:cubicBezTo>
                  <a:pt x="129" y="793"/>
                  <a:pt x="129" y="793"/>
                  <a:pt x="129" y="793"/>
                </a:cubicBezTo>
                <a:cubicBezTo>
                  <a:pt x="131" y="792"/>
                  <a:pt x="131" y="792"/>
                  <a:pt x="131" y="792"/>
                </a:cubicBezTo>
                <a:cubicBezTo>
                  <a:pt x="130" y="791"/>
                  <a:pt x="130" y="791"/>
                  <a:pt x="130" y="791"/>
                </a:cubicBezTo>
                <a:cubicBezTo>
                  <a:pt x="130" y="790"/>
                  <a:pt x="130" y="790"/>
                  <a:pt x="130" y="790"/>
                </a:cubicBezTo>
                <a:cubicBezTo>
                  <a:pt x="133" y="790"/>
                  <a:pt x="133" y="790"/>
                  <a:pt x="133" y="790"/>
                </a:cubicBezTo>
                <a:cubicBezTo>
                  <a:pt x="134" y="791"/>
                  <a:pt x="134" y="791"/>
                  <a:pt x="134" y="791"/>
                </a:cubicBezTo>
                <a:cubicBezTo>
                  <a:pt x="135" y="791"/>
                  <a:pt x="135" y="791"/>
                  <a:pt x="135" y="791"/>
                </a:cubicBezTo>
                <a:cubicBezTo>
                  <a:pt x="137" y="791"/>
                  <a:pt x="137" y="791"/>
                  <a:pt x="137" y="791"/>
                </a:cubicBezTo>
                <a:cubicBezTo>
                  <a:pt x="137" y="788"/>
                  <a:pt x="137" y="788"/>
                  <a:pt x="137" y="788"/>
                </a:cubicBezTo>
                <a:cubicBezTo>
                  <a:pt x="136" y="788"/>
                  <a:pt x="136" y="788"/>
                  <a:pt x="136" y="788"/>
                </a:cubicBezTo>
                <a:cubicBezTo>
                  <a:pt x="136" y="786"/>
                  <a:pt x="136" y="786"/>
                  <a:pt x="136" y="786"/>
                </a:cubicBezTo>
                <a:cubicBezTo>
                  <a:pt x="139" y="783"/>
                  <a:pt x="139" y="783"/>
                  <a:pt x="139" y="783"/>
                </a:cubicBezTo>
                <a:cubicBezTo>
                  <a:pt x="139" y="782"/>
                  <a:pt x="139" y="782"/>
                  <a:pt x="139" y="782"/>
                </a:cubicBezTo>
                <a:cubicBezTo>
                  <a:pt x="140" y="782"/>
                  <a:pt x="140" y="782"/>
                  <a:pt x="140" y="782"/>
                </a:cubicBezTo>
                <a:cubicBezTo>
                  <a:pt x="141" y="782"/>
                  <a:pt x="141" y="782"/>
                  <a:pt x="141" y="782"/>
                </a:cubicBezTo>
                <a:cubicBezTo>
                  <a:pt x="142" y="781"/>
                  <a:pt x="142" y="781"/>
                  <a:pt x="142" y="781"/>
                </a:cubicBezTo>
                <a:cubicBezTo>
                  <a:pt x="143" y="780"/>
                  <a:pt x="143" y="780"/>
                  <a:pt x="143" y="780"/>
                </a:cubicBezTo>
                <a:cubicBezTo>
                  <a:pt x="143" y="779"/>
                  <a:pt x="143" y="779"/>
                  <a:pt x="143" y="779"/>
                </a:cubicBezTo>
                <a:cubicBezTo>
                  <a:pt x="141" y="779"/>
                  <a:pt x="141" y="779"/>
                  <a:pt x="141" y="779"/>
                </a:cubicBezTo>
                <a:cubicBezTo>
                  <a:pt x="141" y="778"/>
                  <a:pt x="141" y="778"/>
                  <a:pt x="141" y="778"/>
                </a:cubicBezTo>
                <a:cubicBezTo>
                  <a:pt x="139" y="779"/>
                  <a:pt x="139" y="779"/>
                  <a:pt x="139" y="779"/>
                </a:cubicBezTo>
                <a:cubicBezTo>
                  <a:pt x="138" y="777"/>
                  <a:pt x="138" y="777"/>
                  <a:pt x="138" y="777"/>
                </a:cubicBezTo>
                <a:cubicBezTo>
                  <a:pt x="136" y="774"/>
                  <a:pt x="136" y="774"/>
                  <a:pt x="136" y="774"/>
                </a:cubicBezTo>
                <a:cubicBezTo>
                  <a:pt x="140" y="773"/>
                  <a:pt x="140" y="773"/>
                  <a:pt x="140" y="773"/>
                </a:cubicBezTo>
                <a:cubicBezTo>
                  <a:pt x="143" y="774"/>
                  <a:pt x="143" y="774"/>
                  <a:pt x="143" y="774"/>
                </a:cubicBezTo>
                <a:cubicBezTo>
                  <a:pt x="144" y="772"/>
                  <a:pt x="144" y="772"/>
                  <a:pt x="144" y="772"/>
                </a:cubicBezTo>
                <a:cubicBezTo>
                  <a:pt x="143" y="772"/>
                  <a:pt x="143" y="772"/>
                  <a:pt x="143" y="772"/>
                </a:cubicBezTo>
                <a:cubicBezTo>
                  <a:pt x="142" y="771"/>
                  <a:pt x="142" y="771"/>
                  <a:pt x="142" y="771"/>
                </a:cubicBezTo>
                <a:cubicBezTo>
                  <a:pt x="144" y="770"/>
                  <a:pt x="144" y="770"/>
                  <a:pt x="144" y="770"/>
                </a:cubicBezTo>
                <a:cubicBezTo>
                  <a:pt x="149" y="767"/>
                  <a:pt x="149" y="767"/>
                  <a:pt x="149" y="767"/>
                </a:cubicBezTo>
                <a:cubicBezTo>
                  <a:pt x="150" y="765"/>
                  <a:pt x="150" y="765"/>
                  <a:pt x="150" y="765"/>
                </a:cubicBezTo>
                <a:cubicBezTo>
                  <a:pt x="149" y="764"/>
                  <a:pt x="149" y="764"/>
                  <a:pt x="149" y="764"/>
                </a:cubicBezTo>
                <a:cubicBezTo>
                  <a:pt x="147" y="764"/>
                  <a:pt x="147" y="764"/>
                  <a:pt x="147" y="764"/>
                </a:cubicBezTo>
                <a:cubicBezTo>
                  <a:pt x="144" y="766"/>
                  <a:pt x="144" y="766"/>
                  <a:pt x="144" y="766"/>
                </a:cubicBezTo>
                <a:cubicBezTo>
                  <a:pt x="142" y="766"/>
                  <a:pt x="142" y="766"/>
                  <a:pt x="142" y="766"/>
                </a:cubicBezTo>
                <a:cubicBezTo>
                  <a:pt x="142" y="766"/>
                  <a:pt x="142" y="766"/>
                  <a:pt x="142" y="766"/>
                </a:cubicBezTo>
                <a:cubicBezTo>
                  <a:pt x="142" y="766"/>
                  <a:pt x="142" y="766"/>
                  <a:pt x="142" y="766"/>
                </a:cubicBezTo>
                <a:cubicBezTo>
                  <a:pt x="142" y="761"/>
                  <a:pt x="142" y="761"/>
                  <a:pt x="142" y="761"/>
                </a:cubicBezTo>
                <a:cubicBezTo>
                  <a:pt x="144" y="760"/>
                  <a:pt x="144" y="760"/>
                  <a:pt x="144" y="760"/>
                </a:cubicBezTo>
                <a:cubicBezTo>
                  <a:pt x="146" y="757"/>
                  <a:pt x="146" y="757"/>
                  <a:pt x="146" y="757"/>
                </a:cubicBezTo>
                <a:cubicBezTo>
                  <a:pt x="151" y="756"/>
                  <a:pt x="151" y="756"/>
                  <a:pt x="151" y="756"/>
                </a:cubicBezTo>
                <a:cubicBezTo>
                  <a:pt x="153" y="755"/>
                  <a:pt x="153" y="755"/>
                  <a:pt x="153" y="755"/>
                </a:cubicBezTo>
                <a:cubicBezTo>
                  <a:pt x="153" y="752"/>
                  <a:pt x="153" y="752"/>
                  <a:pt x="153" y="752"/>
                </a:cubicBezTo>
                <a:cubicBezTo>
                  <a:pt x="154" y="748"/>
                  <a:pt x="154" y="748"/>
                  <a:pt x="154" y="748"/>
                </a:cubicBezTo>
                <a:cubicBezTo>
                  <a:pt x="153" y="745"/>
                  <a:pt x="153" y="745"/>
                  <a:pt x="153" y="745"/>
                </a:cubicBezTo>
                <a:cubicBezTo>
                  <a:pt x="150" y="743"/>
                  <a:pt x="150" y="743"/>
                  <a:pt x="150" y="743"/>
                </a:cubicBezTo>
                <a:cubicBezTo>
                  <a:pt x="151" y="738"/>
                  <a:pt x="151" y="738"/>
                  <a:pt x="151" y="738"/>
                </a:cubicBezTo>
                <a:cubicBezTo>
                  <a:pt x="153" y="738"/>
                  <a:pt x="153" y="738"/>
                  <a:pt x="153" y="738"/>
                </a:cubicBezTo>
                <a:cubicBezTo>
                  <a:pt x="155" y="736"/>
                  <a:pt x="155" y="736"/>
                  <a:pt x="155" y="736"/>
                </a:cubicBezTo>
                <a:cubicBezTo>
                  <a:pt x="155" y="733"/>
                  <a:pt x="155" y="733"/>
                  <a:pt x="155" y="733"/>
                </a:cubicBezTo>
                <a:cubicBezTo>
                  <a:pt x="153" y="732"/>
                  <a:pt x="153" y="732"/>
                  <a:pt x="153" y="732"/>
                </a:cubicBezTo>
                <a:cubicBezTo>
                  <a:pt x="153" y="729"/>
                  <a:pt x="153" y="729"/>
                  <a:pt x="153" y="729"/>
                </a:cubicBezTo>
                <a:cubicBezTo>
                  <a:pt x="151" y="731"/>
                  <a:pt x="151" y="731"/>
                  <a:pt x="151" y="731"/>
                </a:cubicBezTo>
                <a:cubicBezTo>
                  <a:pt x="148" y="730"/>
                  <a:pt x="148" y="730"/>
                  <a:pt x="148" y="730"/>
                </a:cubicBezTo>
                <a:cubicBezTo>
                  <a:pt x="145" y="729"/>
                  <a:pt x="145" y="729"/>
                  <a:pt x="145" y="729"/>
                </a:cubicBezTo>
                <a:cubicBezTo>
                  <a:pt x="143" y="729"/>
                  <a:pt x="143" y="729"/>
                  <a:pt x="143" y="729"/>
                </a:cubicBezTo>
                <a:cubicBezTo>
                  <a:pt x="141" y="728"/>
                  <a:pt x="141" y="728"/>
                  <a:pt x="141" y="728"/>
                </a:cubicBezTo>
                <a:cubicBezTo>
                  <a:pt x="138" y="728"/>
                  <a:pt x="138" y="728"/>
                  <a:pt x="138" y="728"/>
                </a:cubicBezTo>
                <a:cubicBezTo>
                  <a:pt x="134" y="727"/>
                  <a:pt x="134" y="727"/>
                  <a:pt x="134" y="727"/>
                </a:cubicBezTo>
                <a:cubicBezTo>
                  <a:pt x="133" y="728"/>
                  <a:pt x="133" y="728"/>
                  <a:pt x="133" y="728"/>
                </a:cubicBezTo>
                <a:cubicBezTo>
                  <a:pt x="132" y="726"/>
                  <a:pt x="132" y="726"/>
                  <a:pt x="132" y="726"/>
                </a:cubicBezTo>
                <a:cubicBezTo>
                  <a:pt x="128" y="724"/>
                  <a:pt x="128" y="724"/>
                  <a:pt x="128" y="724"/>
                </a:cubicBezTo>
                <a:cubicBezTo>
                  <a:pt x="126" y="719"/>
                  <a:pt x="126" y="719"/>
                  <a:pt x="126" y="719"/>
                </a:cubicBezTo>
                <a:cubicBezTo>
                  <a:pt x="124" y="719"/>
                  <a:pt x="124" y="719"/>
                  <a:pt x="124" y="719"/>
                </a:cubicBezTo>
                <a:cubicBezTo>
                  <a:pt x="121" y="722"/>
                  <a:pt x="121" y="722"/>
                  <a:pt x="121" y="722"/>
                </a:cubicBezTo>
                <a:cubicBezTo>
                  <a:pt x="118" y="722"/>
                  <a:pt x="118" y="722"/>
                  <a:pt x="118" y="722"/>
                </a:cubicBezTo>
                <a:cubicBezTo>
                  <a:pt x="116" y="722"/>
                  <a:pt x="116" y="722"/>
                  <a:pt x="116" y="722"/>
                </a:cubicBezTo>
                <a:cubicBezTo>
                  <a:pt x="113" y="721"/>
                  <a:pt x="113" y="721"/>
                  <a:pt x="113" y="721"/>
                </a:cubicBezTo>
                <a:cubicBezTo>
                  <a:pt x="111" y="723"/>
                  <a:pt x="111" y="723"/>
                  <a:pt x="111" y="723"/>
                </a:cubicBezTo>
                <a:cubicBezTo>
                  <a:pt x="106" y="718"/>
                  <a:pt x="106" y="718"/>
                  <a:pt x="106" y="718"/>
                </a:cubicBezTo>
                <a:cubicBezTo>
                  <a:pt x="105" y="715"/>
                  <a:pt x="105" y="715"/>
                  <a:pt x="105" y="715"/>
                </a:cubicBezTo>
                <a:cubicBezTo>
                  <a:pt x="105" y="712"/>
                  <a:pt x="105" y="712"/>
                  <a:pt x="105" y="712"/>
                </a:cubicBezTo>
                <a:cubicBezTo>
                  <a:pt x="103" y="711"/>
                  <a:pt x="103" y="711"/>
                  <a:pt x="103" y="711"/>
                </a:cubicBezTo>
                <a:cubicBezTo>
                  <a:pt x="103" y="709"/>
                  <a:pt x="103" y="709"/>
                  <a:pt x="103" y="709"/>
                </a:cubicBezTo>
                <a:cubicBezTo>
                  <a:pt x="100" y="707"/>
                  <a:pt x="100" y="707"/>
                  <a:pt x="100" y="707"/>
                </a:cubicBezTo>
                <a:cubicBezTo>
                  <a:pt x="95" y="708"/>
                  <a:pt x="95" y="708"/>
                  <a:pt x="95" y="708"/>
                </a:cubicBezTo>
                <a:cubicBezTo>
                  <a:pt x="92" y="704"/>
                  <a:pt x="92" y="704"/>
                  <a:pt x="92" y="704"/>
                </a:cubicBezTo>
                <a:cubicBezTo>
                  <a:pt x="93" y="702"/>
                  <a:pt x="93" y="702"/>
                  <a:pt x="93" y="702"/>
                </a:cubicBezTo>
                <a:cubicBezTo>
                  <a:pt x="91" y="700"/>
                  <a:pt x="91" y="700"/>
                  <a:pt x="91" y="700"/>
                </a:cubicBezTo>
                <a:cubicBezTo>
                  <a:pt x="89" y="695"/>
                  <a:pt x="89" y="695"/>
                  <a:pt x="89" y="695"/>
                </a:cubicBezTo>
                <a:cubicBezTo>
                  <a:pt x="87" y="695"/>
                  <a:pt x="87" y="695"/>
                  <a:pt x="87" y="695"/>
                </a:cubicBezTo>
                <a:cubicBezTo>
                  <a:pt x="84" y="697"/>
                  <a:pt x="84" y="697"/>
                  <a:pt x="84" y="697"/>
                </a:cubicBezTo>
                <a:cubicBezTo>
                  <a:pt x="78" y="697"/>
                  <a:pt x="78" y="697"/>
                  <a:pt x="78" y="697"/>
                </a:cubicBezTo>
                <a:cubicBezTo>
                  <a:pt x="73" y="695"/>
                  <a:pt x="73" y="695"/>
                  <a:pt x="73" y="695"/>
                </a:cubicBezTo>
                <a:cubicBezTo>
                  <a:pt x="72" y="696"/>
                  <a:pt x="72" y="696"/>
                  <a:pt x="72" y="696"/>
                </a:cubicBezTo>
                <a:cubicBezTo>
                  <a:pt x="72" y="698"/>
                  <a:pt x="72" y="698"/>
                  <a:pt x="72" y="698"/>
                </a:cubicBezTo>
                <a:cubicBezTo>
                  <a:pt x="69" y="699"/>
                  <a:pt x="69" y="699"/>
                  <a:pt x="69" y="699"/>
                </a:cubicBezTo>
                <a:cubicBezTo>
                  <a:pt x="68" y="699"/>
                  <a:pt x="68" y="699"/>
                  <a:pt x="68" y="699"/>
                </a:cubicBezTo>
                <a:cubicBezTo>
                  <a:pt x="68" y="696"/>
                  <a:pt x="68" y="696"/>
                  <a:pt x="68" y="696"/>
                </a:cubicBezTo>
                <a:cubicBezTo>
                  <a:pt x="65" y="693"/>
                  <a:pt x="65" y="693"/>
                  <a:pt x="65" y="693"/>
                </a:cubicBezTo>
                <a:cubicBezTo>
                  <a:pt x="65" y="690"/>
                  <a:pt x="65" y="690"/>
                  <a:pt x="65" y="690"/>
                </a:cubicBezTo>
                <a:cubicBezTo>
                  <a:pt x="63" y="687"/>
                  <a:pt x="63" y="687"/>
                  <a:pt x="63" y="687"/>
                </a:cubicBezTo>
                <a:cubicBezTo>
                  <a:pt x="63" y="684"/>
                  <a:pt x="63" y="684"/>
                  <a:pt x="63" y="684"/>
                </a:cubicBezTo>
                <a:cubicBezTo>
                  <a:pt x="64" y="683"/>
                  <a:pt x="64" y="683"/>
                  <a:pt x="64" y="683"/>
                </a:cubicBezTo>
                <a:cubicBezTo>
                  <a:pt x="66" y="685"/>
                  <a:pt x="66" y="685"/>
                  <a:pt x="66" y="685"/>
                </a:cubicBezTo>
                <a:cubicBezTo>
                  <a:pt x="72" y="684"/>
                  <a:pt x="72" y="684"/>
                  <a:pt x="72" y="684"/>
                </a:cubicBezTo>
                <a:cubicBezTo>
                  <a:pt x="74" y="680"/>
                  <a:pt x="74" y="680"/>
                  <a:pt x="74" y="680"/>
                </a:cubicBezTo>
                <a:cubicBezTo>
                  <a:pt x="75" y="679"/>
                  <a:pt x="75" y="679"/>
                  <a:pt x="75" y="679"/>
                </a:cubicBezTo>
                <a:cubicBezTo>
                  <a:pt x="72" y="677"/>
                  <a:pt x="72" y="677"/>
                  <a:pt x="72" y="677"/>
                </a:cubicBezTo>
                <a:cubicBezTo>
                  <a:pt x="72" y="675"/>
                  <a:pt x="72" y="675"/>
                  <a:pt x="72" y="675"/>
                </a:cubicBezTo>
                <a:cubicBezTo>
                  <a:pt x="68" y="672"/>
                  <a:pt x="68" y="672"/>
                  <a:pt x="68" y="672"/>
                </a:cubicBezTo>
                <a:cubicBezTo>
                  <a:pt x="65" y="671"/>
                  <a:pt x="65" y="671"/>
                  <a:pt x="65" y="671"/>
                </a:cubicBezTo>
                <a:cubicBezTo>
                  <a:pt x="64" y="667"/>
                  <a:pt x="64" y="667"/>
                  <a:pt x="64" y="667"/>
                </a:cubicBezTo>
                <a:cubicBezTo>
                  <a:pt x="62" y="666"/>
                  <a:pt x="62" y="666"/>
                  <a:pt x="62" y="666"/>
                </a:cubicBezTo>
                <a:cubicBezTo>
                  <a:pt x="59" y="662"/>
                  <a:pt x="59" y="662"/>
                  <a:pt x="59" y="662"/>
                </a:cubicBezTo>
                <a:cubicBezTo>
                  <a:pt x="58" y="659"/>
                  <a:pt x="58" y="659"/>
                  <a:pt x="58" y="659"/>
                </a:cubicBezTo>
                <a:cubicBezTo>
                  <a:pt x="55" y="657"/>
                  <a:pt x="55" y="657"/>
                  <a:pt x="55" y="657"/>
                </a:cubicBezTo>
                <a:cubicBezTo>
                  <a:pt x="55" y="653"/>
                  <a:pt x="55" y="653"/>
                  <a:pt x="55" y="653"/>
                </a:cubicBezTo>
                <a:cubicBezTo>
                  <a:pt x="53" y="651"/>
                  <a:pt x="53" y="651"/>
                  <a:pt x="53" y="651"/>
                </a:cubicBezTo>
                <a:cubicBezTo>
                  <a:pt x="54" y="648"/>
                  <a:pt x="54" y="648"/>
                  <a:pt x="54" y="648"/>
                </a:cubicBezTo>
                <a:cubicBezTo>
                  <a:pt x="53" y="646"/>
                  <a:pt x="53" y="646"/>
                  <a:pt x="53" y="646"/>
                </a:cubicBezTo>
                <a:cubicBezTo>
                  <a:pt x="49" y="644"/>
                  <a:pt x="49" y="644"/>
                  <a:pt x="49" y="644"/>
                </a:cubicBezTo>
                <a:cubicBezTo>
                  <a:pt x="47" y="644"/>
                  <a:pt x="47" y="644"/>
                  <a:pt x="47" y="644"/>
                </a:cubicBezTo>
                <a:cubicBezTo>
                  <a:pt x="46" y="643"/>
                  <a:pt x="46" y="643"/>
                  <a:pt x="46" y="643"/>
                </a:cubicBezTo>
                <a:cubicBezTo>
                  <a:pt x="43" y="644"/>
                  <a:pt x="43" y="644"/>
                  <a:pt x="43" y="644"/>
                </a:cubicBezTo>
                <a:cubicBezTo>
                  <a:pt x="40" y="646"/>
                  <a:pt x="40" y="646"/>
                  <a:pt x="40" y="646"/>
                </a:cubicBezTo>
                <a:cubicBezTo>
                  <a:pt x="38" y="642"/>
                  <a:pt x="38" y="642"/>
                  <a:pt x="38" y="642"/>
                </a:cubicBezTo>
                <a:cubicBezTo>
                  <a:pt x="36" y="642"/>
                  <a:pt x="36" y="642"/>
                  <a:pt x="36" y="642"/>
                </a:cubicBezTo>
                <a:cubicBezTo>
                  <a:pt x="33" y="643"/>
                  <a:pt x="33" y="643"/>
                  <a:pt x="33" y="643"/>
                </a:cubicBezTo>
                <a:cubicBezTo>
                  <a:pt x="31" y="640"/>
                  <a:pt x="31" y="640"/>
                  <a:pt x="31" y="640"/>
                </a:cubicBezTo>
                <a:cubicBezTo>
                  <a:pt x="29" y="641"/>
                  <a:pt x="29" y="641"/>
                  <a:pt x="29" y="641"/>
                </a:cubicBezTo>
                <a:cubicBezTo>
                  <a:pt x="27" y="640"/>
                  <a:pt x="27" y="640"/>
                  <a:pt x="27" y="640"/>
                </a:cubicBezTo>
                <a:cubicBezTo>
                  <a:pt x="26" y="640"/>
                  <a:pt x="26" y="640"/>
                  <a:pt x="26" y="640"/>
                </a:cubicBezTo>
                <a:cubicBezTo>
                  <a:pt x="26" y="637"/>
                  <a:pt x="26" y="637"/>
                  <a:pt x="26" y="637"/>
                </a:cubicBezTo>
                <a:cubicBezTo>
                  <a:pt x="24" y="635"/>
                  <a:pt x="24" y="635"/>
                  <a:pt x="24" y="635"/>
                </a:cubicBezTo>
                <a:cubicBezTo>
                  <a:pt x="23" y="632"/>
                  <a:pt x="23" y="632"/>
                  <a:pt x="23" y="632"/>
                </a:cubicBezTo>
                <a:cubicBezTo>
                  <a:pt x="22" y="631"/>
                  <a:pt x="22" y="631"/>
                  <a:pt x="22" y="631"/>
                </a:cubicBezTo>
                <a:cubicBezTo>
                  <a:pt x="21" y="628"/>
                  <a:pt x="21" y="628"/>
                  <a:pt x="21" y="628"/>
                </a:cubicBezTo>
                <a:cubicBezTo>
                  <a:pt x="21" y="627"/>
                  <a:pt x="21" y="627"/>
                  <a:pt x="21" y="627"/>
                </a:cubicBezTo>
                <a:cubicBezTo>
                  <a:pt x="21" y="625"/>
                  <a:pt x="21" y="625"/>
                  <a:pt x="21" y="625"/>
                </a:cubicBezTo>
                <a:cubicBezTo>
                  <a:pt x="20" y="624"/>
                  <a:pt x="20" y="624"/>
                  <a:pt x="20" y="624"/>
                </a:cubicBezTo>
                <a:cubicBezTo>
                  <a:pt x="20" y="623"/>
                  <a:pt x="20" y="623"/>
                  <a:pt x="20" y="623"/>
                </a:cubicBezTo>
                <a:cubicBezTo>
                  <a:pt x="20" y="622"/>
                  <a:pt x="20" y="622"/>
                  <a:pt x="20" y="622"/>
                </a:cubicBezTo>
                <a:cubicBezTo>
                  <a:pt x="18" y="621"/>
                  <a:pt x="18" y="621"/>
                  <a:pt x="18" y="621"/>
                </a:cubicBezTo>
                <a:cubicBezTo>
                  <a:pt x="19" y="619"/>
                  <a:pt x="19" y="619"/>
                  <a:pt x="19" y="619"/>
                </a:cubicBezTo>
                <a:cubicBezTo>
                  <a:pt x="19" y="617"/>
                  <a:pt x="19" y="617"/>
                  <a:pt x="19" y="617"/>
                </a:cubicBezTo>
                <a:cubicBezTo>
                  <a:pt x="21" y="615"/>
                  <a:pt x="21" y="615"/>
                  <a:pt x="21" y="615"/>
                </a:cubicBezTo>
                <a:cubicBezTo>
                  <a:pt x="21" y="613"/>
                  <a:pt x="21" y="613"/>
                  <a:pt x="21" y="613"/>
                </a:cubicBezTo>
                <a:cubicBezTo>
                  <a:pt x="16" y="604"/>
                  <a:pt x="16" y="604"/>
                  <a:pt x="16" y="604"/>
                </a:cubicBezTo>
                <a:cubicBezTo>
                  <a:pt x="17" y="596"/>
                  <a:pt x="17" y="596"/>
                  <a:pt x="17" y="596"/>
                </a:cubicBezTo>
                <a:cubicBezTo>
                  <a:pt x="18" y="596"/>
                  <a:pt x="18" y="596"/>
                  <a:pt x="18" y="596"/>
                </a:cubicBezTo>
                <a:cubicBezTo>
                  <a:pt x="19" y="593"/>
                  <a:pt x="19" y="593"/>
                  <a:pt x="19" y="593"/>
                </a:cubicBezTo>
                <a:cubicBezTo>
                  <a:pt x="20" y="590"/>
                  <a:pt x="20" y="590"/>
                  <a:pt x="20" y="590"/>
                </a:cubicBezTo>
                <a:cubicBezTo>
                  <a:pt x="21" y="590"/>
                  <a:pt x="21" y="590"/>
                  <a:pt x="21" y="590"/>
                </a:cubicBezTo>
                <a:cubicBezTo>
                  <a:pt x="21" y="589"/>
                  <a:pt x="21" y="589"/>
                  <a:pt x="21" y="589"/>
                </a:cubicBezTo>
                <a:cubicBezTo>
                  <a:pt x="20" y="588"/>
                  <a:pt x="20" y="588"/>
                  <a:pt x="20" y="588"/>
                </a:cubicBezTo>
                <a:cubicBezTo>
                  <a:pt x="20" y="588"/>
                  <a:pt x="20" y="588"/>
                  <a:pt x="20" y="588"/>
                </a:cubicBezTo>
                <a:cubicBezTo>
                  <a:pt x="20" y="585"/>
                  <a:pt x="20" y="585"/>
                  <a:pt x="20" y="585"/>
                </a:cubicBezTo>
                <a:cubicBezTo>
                  <a:pt x="19" y="584"/>
                  <a:pt x="19" y="584"/>
                  <a:pt x="19" y="584"/>
                </a:cubicBezTo>
                <a:cubicBezTo>
                  <a:pt x="19" y="582"/>
                  <a:pt x="19" y="582"/>
                  <a:pt x="19" y="582"/>
                </a:cubicBezTo>
                <a:cubicBezTo>
                  <a:pt x="20" y="582"/>
                  <a:pt x="20" y="582"/>
                  <a:pt x="20" y="582"/>
                </a:cubicBezTo>
                <a:cubicBezTo>
                  <a:pt x="21" y="584"/>
                  <a:pt x="21" y="584"/>
                  <a:pt x="21" y="584"/>
                </a:cubicBezTo>
                <a:cubicBezTo>
                  <a:pt x="23" y="583"/>
                  <a:pt x="23" y="583"/>
                  <a:pt x="23" y="583"/>
                </a:cubicBezTo>
                <a:cubicBezTo>
                  <a:pt x="23" y="581"/>
                  <a:pt x="23" y="581"/>
                  <a:pt x="23" y="581"/>
                </a:cubicBezTo>
                <a:cubicBezTo>
                  <a:pt x="24" y="580"/>
                  <a:pt x="24" y="580"/>
                  <a:pt x="24" y="580"/>
                </a:cubicBezTo>
                <a:cubicBezTo>
                  <a:pt x="26" y="581"/>
                  <a:pt x="26" y="581"/>
                  <a:pt x="26" y="581"/>
                </a:cubicBezTo>
                <a:cubicBezTo>
                  <a:pt x="29" y="580"/>
                  <a:pt x="29" y="580"/>
                  <a:pt x="29" y="580"/>
                </a:cubicBezTo>
                <a:cubicBezTo>
                  <a:pt x="29" y="578"/>
                  <a:pt x="29" y="578"/>
                  <a:pt x="29" y="578"/>
                </a:cubicBezTo>
                <a:cubicBezTo>
                  <a:pt x="31" y="577"/>
                  <a:pt x="31" y="577"/>
                  <a:pt x="31" y="577"/>
                </a:cubicBezTo>
                <a:cubicBezTo>
                  <a:pt x="34" y="578"/>
                  <a:pt x="34" y="578"/>
                  <a:pt x="34" y="578"/>
                </a:cubicBezTo>
                <a:cubicBezTo>
                  <a:pt x="35" y="577"/>
                  <a:pt x="35" y="577"/>
                  <a:pt x="35" y="577"/>
                </a:cubicBezTo>
                <a:cubicBezTo>
                  <a:pt x="33" y="574"/>
                  <a:pt x="33" y="574"/>
                  <a:pt x="33" y="574"/>
                </a:cubicBezTo>
                <a:cubicBezTo>
                  <a:pt x="31" y="574"/>
                  <a:pt x="31" y="574"/>
                  <a:pt x="31" y="574"/>
                </a:cubicBezTo>
                <a:cubicBezTo>
                  <a:pt x="30" y="574"/>
                  <a:pt x="30" y="574"/>
                  <a:pt x="30" y="574"/>
                </a:cubicBezTo>
                <a:cubicBezTo>
                  <a:pt x="28" y="574"/>
                  <a:pt x="28" y="574"/>
                  <a:pt x="28" y="574"/>
                </a:cubicBezTo>
                <a:cubicBezTo>
                  <a:pt x="27" y="572"/>
                  <a:pt x="27" y="572"/>
                  <a:pt x="27" y="572"/>
                </a:cubicBezTo>
                <a:cubicBezTo>
                  <a:pt x="24" y="572"/>
                  <a:pt x="24" y="572"/>
                  <a:pt x="24" y="572"/>
                </a:cubicBezTo>
                <a:cubicBezTo>
                  <a:pt x="22" y="569"/>
                  <a:pt x="22" y="569"/>
                  <a:pt x="22" y="569"/>
                </a:cubicBezTo>
                <a:cubicBezTo>
                  <a:pt x="22" y="568"/>
                  <a:pt x="22" y="568"/>
                  <a:pt x="22" y="568"/>
                </a:cubicBezTo>
                <a:cubicBezTo>
                  <a:pt x="24" y="570"/>
                  <a:pt x="24" y="570"/>
                  <a:pt x="24" y="570"/>
                </a:cubicBezTo>
                <a:cubicBezTo>
                  <a:pt x="24" y="568"/>
                  <a:pt x="24" y="568"/>
                  <a:pt x="24" y="568"/>
                </a:cubicBezTo>
                <a:cubicBezTo>
                  <a:pt x="24" y="567"/>
                  <a:pt x="24" y="567"/>
                  <a:pt x="24" y="567"/>
                </a:cubicBezTo>
                <a:cubicBezTo>
                  <a:pt x="25" y="565"/>
                  <a:pt x="25" y="565"/>
                  <a:pt x="25" y="565"/>
                </a:cubicBezTo>
                <a:cubicBezTo>
                  <a:pt x="23" y="566"/>
                  <a:pt x="23" y="566"/>
                  <a:pt x="23" y="566"/>
                </a:cubicBezTo>
                <a:cubicBezTo>
                  <a:pt x="23" y="566"/>
                  <a:pt x="20" y="567"/>
                  <a:pt x="20" y="568"/>
                </a:cubicBezTo>
                <a:cubicBezTo>
                  <a:pt x="20" y="568"/>
                  <a:pt x="20" y="568"/>
                  <a:pt x="19" y="568"/>
                </a:cubicBezTo>
                <a:cubicBezTo>
                  <a:pt x="19" y="568"/>
                  <a:pt x="19" y="568"/>
                  <a:pt x="19" y="568"/>
                </a:cubicBezTo>
                <a:cubicBezTo>
                  <a:pt x="19" y="565"/>
                  <a:pt x="19" y="565"/>
                  <a:pt x="19" y="565"/>
                </a:cubicBezTo>
                <a:cubicBezTo>
                  <a:pt x="24" y="560"/>
                  <a:pt x="24" y="560"/>
                  <a:pt x="24" y="560"/>
                </a:cubicBezTo>
                <a:cubicBezTo>
                  <a:pt x="26" y="559"/>
                  <a:pt x="26" y="559"/>
                  <a:pt x="26" y="559"/>
                </a:cubicBezTo>
                <a:cubicBezTo>
                  <a:pt x="29" y="554"/>
                  <a:pt x="29" y="554"/>
                  <a:pt x="29" y="554"/>
                </a:cubicBezTo>
                <a:cubicBezTo>
                  <a:pt x="32" y="550"/>
                  <a:pt x="32" y="550"/>
                  <a:pt x="32" y="550"/>
                </a:cubicBezTo>
                <a:cubicBezTo>
                  <a:pt x="35" y="544"/>
                  <a:pt x="35" y="544"/>
                  <a:pt x="35" y="544"/>
                </a:cubicBezTo>
                <a:cubicBezTo>
                  <a:pt x="39" y="537"/>
                  <a:pt x="39" y="537"/>
                  <a:pt x="39" y="537"/>
                </a:cubicBezTo>
                <a:cubicBezTo>
                  <a:pt x="42" y="530"/>
                  <a:pt x="42" y="530"/>
                  <a:pt x="42" y="530"/>
                </a:cubicBezTo>
                <a:cubicBezTo>
                  <a:pt x="41" y="526"/>
                  <a:pt x="41" y="526"/>
                  <a:pt x="41" y="526"/>
                </a:cubicBezTo>
                <a:cubicBezTo>
                  <a:pt x="37" y="521"/>
                  <a:pt x="37" y="521"/>
                  <a:pt x="37" y="521"/>
                </a:cubicBezTo>
                <a:cubicBezTo>
                  <a:pt x="34" y="520"/>
                  <a:pt x="34" y="520"/>
                  <a:pt x="34" y="520"/>
                </a:cubicBezTo>
                <a:cubicBezTo>
                  <a:pt x="29" y="513"/>
                  <a:pt x="29" y="513"/>
                  <a:pt x="29" y="513"/>
                </a:cubicBezTo>
                <a:cubicBezTo>
                  <a:pt x="30" y="510"/>
                  <a:pt x="30" y="510"/>
                  <a:pt x="30" y="510"/>
                </a:cubicBezTo>
                <a:cubicBezTo>
                  <a:pt x="32" y="507"/>
                  <a:pt x="32" y="507"/>
                  <a:pt x="32" y="507"/>
                </a:cubicBezTo>
                <a:cubicBezTo>
                  <a:pt x="32" y="504"/>
                  <a:pt x="32" y="504"/>
                  <a:pt x="32" y="504"/>
                </a:cubicBezTo>
                <a:cubicBezTo>
                  <a:pt x="28" y="502"/>
                  <a:pt x="28" y="502"/>
                  <a:pt x="28" y="502"/>
                </a:cubicBezTo>
                <a:cubicBezTo>
                  <a:pt x="27" y="499"/>
                  <a:pt x="27" y="499"/>
                  <a:pt x="27" y="499"/>
                </a:cubicBezTo>
                <a:cubicBezTo>
                  <a:pt x="27" y="496"/>
                  <a:pt x="27" y="496"/>
                  <a:pt x="27" y="496"/>
                </a:cubicBezTo>
                <a:cubicBezTo>
                  <a:pt x="28" y="495"/>
                  <a:pt x="28" y="495"/>
                  <a:pt x="28" y="495"/>
                </a:cubicBezTo>
                <a:cubicBezTo>
                  <a:pt x="27" y="493"/>
                  <a:pt x="27" y="493"/>
                  <a:pt x="27" y="493"/>
                </a:cubicBezTo>
                <a:cubicBezTo>
                  <a:pt x="24" y="492"/>
                  <a:pt x="24" y="492"/>
                  <a:pt x="24" y="492"/>
                </a:cubicBezTo>
                <a:cubicBezTo>
                  <a:pt x="23" y="490"/>
                  <a:pt x="23" y="490"/>
                  <a:pt x="23" y="490"/>
                </a:cubicBezTo>
                <a:cubicBezTo>
                  <a:pt x="23" y="487"/>
                  <a:pt x="23" y="487"/>
                  <a:pt x="23" y="487"/>
                </a:cubicBezTo>
                <a:cubicBezTo>
                  <a:pt x="24" y="485"/>
                  <a:pt x="24" y="485"/>
                  <a:pt x="24" y="485"/>
                </a:cubicBezTo>
                <a:cubicBezTo>
                  <a:pt x="22" y="484"/>
                  <a:pt x="22" y="484"/>
                  <a:pt x="22" y="484"/>
                </a:cubicBezTo>
                <a:cubicBezTo>
                  <a:pt x="22" y="482"/>
                  <a:pt x="22" y="482"/>
                  <a:pt x="22" y="482"/>
                </a:cubicBezTo>
                <a:cubicBezTo>
                  <a:pt x="23" y="476"/>
                  <a:pt x="23" y="476"/>
                  <a:pt x="23" y="476"/>
                </a:cubicBezTo>
                <a:cubicBezTo>
                  <a:pt x="25" y="475"/>
                  <a:pt x="25" y="475"/>
                  <a:pt x="25" y="475"/>
                </a:cubicBezTo>
                <a:cubicBezTo>
                  <a:pt x="20" y="464"/>
                  <a:pt x="20" y="464"/>
                  <a:pt x="20" y="464"/>
                </a:cubicBezTo>
                <a:cubicBezTo>
                  <a:pt x="15" y="456"/>
                  <a:pt x="15" y="456"/>
                  <a:pt x="15" y="456"/>
                </a:cubicBezTo>
                <a:cubicBezTo>
                  <a:pt x="15" y="453"/>
                  <a:pt x="15" y="453"/>
                  <a:pt x="15" y="453"/>
                </a:cubicBezTo>
                <a:cubicBezTo>
                  <a:pt x="12" y="450"/>
                  <a:pt x="12" y="450"/>
                  <a:pt x="12" y="450"/>
                </a:cubicBezTo>
                <a:cubicBezTo>
                  <a:pt x="14" y="445"/>
                  <a:pt x="14" y="445"/>
                  <a:pt x="14" y="445"/>
                </a:cubicBezTo>
                <a:cubicBezTo>
                  <a:pt x="16" y="442"/>
                  <a:pt x="16" y="442"/>
                  <a:pt x="16" y="442"/>
                </a:cubicBezTo>
                <a:cubicBezTo>
                  <a:pt x="17" y="439"/>
                  <a:pt x="17" y="439"/>
                  <a:pt x="17" y="439"/>
                </a:cubicBezTo>
                <a:cubicBezTo>
                  <a:pt x="16" y="437"/>
                  <a:pt x="16" y="437"/>
                  <a:pt x="16" y="437"/>
                </a:cubicBezTo>
                <a:cubicBezTo>
                  <a:pt x="11" y="434"/>
                  <a:pt x="11" y="434"/>
                  <a:pt x="11" y="434"/>
                </a:cubicBezTo>
                <a:cubicBezTo>
                  <a:pt x="10" y="432"/>
                  <a:pt x="10" y="432"/>
                  <a:pt x="10" y="432"/>
                </a:cubicBezTo>
                <a:cubicBezTo>
                  <a:pt x="8" y="430"/>
                  <a:pt x="8" y="430"/>
                  <a:pt x="8" y="430"/>
                </a:cubicBezTo>
                <a:cubicBezTo>
                  <a:pt x="5" y="428"/>
                  <a:pt x="5" y="428"/>
                  <a:pt x="5" y="428"/>
                </a:cubicBezTo>
                <a:cubicBezTo>
                  <a:pt x="4" y="428"/>
                  <a:pt x="4" y="428"/>
                  <a:pt x="4" y="428"/>
                </a:cubicBezTo>
                <a:cubicBezTo>
                  <a:pt x="2" y="423"/>
                  <a:pt x="2" y="423"/>
                  <a:pt x="2" y="423"/>
                </a:cubicBezTo>
                <a:cubicBezTo>
                  <a:pt x="1" y="421"/>
                  <a:pt x="1" y="421"/>
                  <a:pt x="1" y="421"/>
                </a:cubicBezTo>
                <a:cubicBezTo>
                  <a:pt x="1" y="418"/>
                  <a:pt x="1" y="418"/>
                  <a:pt x="1" y="418"/>
                </a:cubicBezTo>
                <a:cubicBezTo>
                  <a:pt x="2" y="415"/>
                  <a:pt x="2" y="415"/>
                  <a:pt x="2" y="415"/>
                </a:cubicBezTo>
                <a:cubicBezTo>
                  <a:pt x="0" y="414"/>
                  <a:pt x="0" y="414"/>
                  <a:pt x="0" y="414"/>
                </a:cubicBezTo>
                <a:cubicBezTo>
                  <a:pt x="2" y="413"/>
                  <a:pt x="2" y="413"/>
                  <a:pt x="2" y="413"/>
                </a:cubicBezTo>
                <a:cubicBezTo>
                  <a:pt x="5" y="412"/>
                  <a:pt x="5" y="412"/>
                  <a:pt x="5" y="412"/>
                </a:cubicBezTo>
                <a:cubicBezTo>
                  <a:pt x="5" y="412"/>
                  <a:pt x="5" y="412"/>
                  <a:pt x="5" y="412"/>
                </a:cubicBezTo>
                <a:cubicBezTo>
                  <a:pt x="6" y="412"/>
                  <a:pt x="6" y="412"/>
                  <a:pt x="6" y="412"/>
                </a:cubicBezTo>
                <a:cubicBezTo>
                  <a:pt x="6" y="408"/>
                  <a:pt x="6" y="408"/>
                  <a:pt x="6" y="408"/>
                </a:cubicBezTo>
                <a:cubicBezTo>
                  <a:pt x="9" y="405"/>
                  <a:pt x="9" y="405"/>
                  <a:pt x="9" y="405"/>
                </a:cubicBezTo>
                <a:cubicBezTo>
                  <a:pt x="11" y="405"/>
                  <a:pt x="11" y="405"/>
                  <a:pt x="11" y="405"/>
                </a:cubicBezTo>
                <a:cubicBezTo>
                  <a:pt x="13" y="403"/>
                  <a:pt x="13" y="403"/>
                  <a:pt x="13" y="403"/>
                </a:cubicBezTo>
                <a:cubicBezTo>
                  <a:pt x="13" y="400"/>
                  <a:pt x="13" y="400"/>
                  <a:pt x="13" y="400"/>
                </a:cubicBezTo>
                <a:cubicBezTo>
                  <a:pt x="15" y="400"/>
                  <a:pt x="15" y="400"/>
                  <a:pt x="15" y="400"/>
                </a:cubicBezTo>
                <a:cubicBezTo>
                  <a:pt x="17" y="400"/>
                  <a:pt x="17" y="400"/>
                  <a:pt x="17" y="400"/>
                </a:cubicBezTo>
                <a:cubicBezTo>
                  <a:pt x="18" y="399"/>
                  <a:pt x="18" y="399"/>
                  <a:pt x="18" y="399"/>
                </a:cubicBezTo>
                <a:cubicBezTo>
                  <a:pt x="18" y="397"/>
                  <a:pt x="18" y="397"/>
                  <a:pt x="18" y="397"/>
                </a:cubicBezTo>
                <a:cubicBezTo>
                  <a:pt x="18" y="396"/>
                  <a:pt x="18" y="396"/>
                  <a:pt x="18" y="396"/>
                </a:cubicBezTo>
                <a:cubicBezTo>
                  <a:pt x="20" y="397"/>
                  <a:pt x="20" y="397"/>
                  <a:pt x="20" y="397"/>
                </a:cubicBezTo>
                <a:cubicBezTo>
                  <a:pt x="21" y="398"/>
                  <a:pt x="21" y="398"/>
                  <a:pt x="21" y="398"/>
                </a:cubicBezTo>
                <a:cubicBezTo>
                  <a:pt x="21" y="400"/>
                  <a:pt x="21" y="400"/>
                  <a:pt x="21" y="400"/>
                </a:cubicBezTo>
                <a:cubicBezTo>
                  <a:pt x="22" y="401"/>
                  <a:pt x="22" y="401"/>
                  <a:pt x="22" y="401"/>
                </a:cubicBezTo>
                <a:cubicBezTo>
                  <a:pt x="22" y="398"/>
                  <a:pt x="22" y="398"/>
                  <a:pt x="22" y="398"/>
                </a:cubicBezTo>
                <a:cubicBezTo>
                  <a:pt x="23" y="397"/>
                  <a:pt x="23" y="397"/>
                  <a:pt x="23" y="397"/>
                </a:cubicBezTo>
                <a:cubicBezTo>
                  <a:pt x="25" y="397"/>
                  <a:pt x="25" y="397"/>
                  <a:pt x="25" y="397"/>
                </a:cubicBezTo>
                <a:cubicBezTo>
                  <a:pt x="26" y="397"/>
                  <a:pt x="26" y="397"/>
                  <a:pt x="26" y="397"/>
                </a:cubicBezTo>
                <a:cubicBezTo>
                  <a:pt x="24" y="395"/>
                  <a:pt x="24" y="395"/>
                  <a:pt x="24" y="395"/>
                </a:cubicBezTo>
                <a:cubicBezTo>
                  <a:pt x="24" y="395"/>
                  <a:pt x="24" y="395"/>
                  <a:pt x="24" y="395"/>
                </a:cubicBezTo>
                <a:cubicBezTo>
                  <a:pt x="25" y="395"/>
                  <a:pt x="25" y="395"/>
                  <a:pt x="25" y="395"/>
                </a:cubicBezTo>
                <a:cubicBezTo>
                  <a:pt x="26" y="395"/>
                  <a:pt x="26" y="395"/>
                  <a:pt x="26" y="395"/>
                </a:cubicBezTo>
                <a:cubicBezTo>
                  <a:pt x="26" y="394"/>
                  <a:pt x="26" y="394"/>
                  <a:pt x="26" y="394"/>
                </a:cubicBezTo>
                <a:cubicBezTo>
                  <a:pt x="26" y="394"/>
                  <a:pt x="26" y="394"/>
                  <a:pt x="26" y="394"/>
                </a:cubicBezTo>
                <a:cubicBezTo>
                  <a:pt x="25" y="392"/>
                  <a:pt x="25" y="392"/>
                  <a:pt x="25" y="392"/>
                </a:cubicBezTo>
                <a:cubicBezTo>
                  <a:pt x="25" y="392"/>
                  <a:pt x="25" y="392"/>
                  <a:pt x="25" y="392"/>
                </a:cubicBezTo>
                <a:cubicBezTo>
                  <a:pt x="27" y="392"/>
                  <a:pt x="27" y="392"/>
                  <a:pt x="27" y="392"/>
                </a:cubicBezTo>
                <a:cubicBezTo>
                  <a:pt x="30" y="393"/>
                  <a:pt x="30" y="393"/>
                  <a:pt x="30" y="393"/>
                </a:cubicBezTo>
                <a:cubicBezTo>
                  <a:pt x="31" y="394"/>
                  <a:pt x="31" y="394"/>
                  <a:pt x="31" y="394"/>
                </a:cubicBezTo>
                <a:cubicBezTo>
                  <a:pt x="32" y="395"/>
                  <a:pt x="32" y="395"/>
                  <a:pt x="32" y="395"/>
                </a:cubicBezTo>
                <a:cubicBezTo>
                  <a:pt x="33" y="395"/>
                  <a:pt x="33" y="395"/>
                  <a:pt x="33" y="395"/>
                </a:cubicBezTo>
                <a:cubicBezTo>
                  <a:pt x="34" y="395"/>
                  <a:pt x="34" y="395"/>
                  <a:pt x="34" y="395"/>
                </a:cubicBezTo>
                <a:cubicBezTo>
                  <a:pt x="35" y="396"/>
                  <a:pt x="35" y="396"/>
                  <a:pt x="35" y="396"/>
                </a:cubicBezTo>
                <a:cubicBezTo>
                  <a:pt x="36" y="397"/>
                  <a:pt x="36" y="397"/>
                  <a:pt x="36" y="397"/>
                </a:cubicBezTo>
                <a:cubicBezTo>
                  <a:pt x="36" y="398"/>
                  <a:pt x="36" y="398"/>
                  <a:pt x="36" y="398"/>
                </a:cubicBezTo>
                <a:cubicBezTo>
                  <a:pt x="34" y="399"/>
                  <a:pt x="34" y="399"/>
                  <a:pt x="34" y="399"/>
                </a:cubicBezTo>
                <a:cubicBezTo>
                  <a:pt x="33" y="399"/>
                  <a:pt x="33" y="399"/>
                  <a:pt x="33" y="399"/>
                </a:cubicBezTo>
                <a:cubicBezTo>
                  <a:pt x="30" y="399"/>
                  <a:pt x="30" y="399"/>
                  <a:pt x="30" y="399"/>
                </a:cubicBezTo>
                <a:cubicBezTo>
                  <a:pt x="29" y="397"/>
                  <a:pt x="29" y="397"/>
                  <a:pt x="29" y="397"/>
                </a:cubicBezTo>
                <a:cubicBezTo>
                  <a:pt x="29" y="396"/>
                  <a:pt x="29" y="396"/>
                  <a:pt x="29" y="396"/>
                </a:cubicBezTo>
                <a:cubicBezTo>
                  <a:pt x="27" y="397"/>
                  <a:pt x="27" y="397"/>
                  <a:pt x="27" y="397"/>
                </a:cubicBezTo>
                <a:cubicBezTo>
                  <a:pt x="27" y="400"/>
                  <a:pt x="27" y="400"/>
                  <a:pt x="27" y="400"/>
                </a:cubicBezTo>
                <a:cubicBezTo>
                  <a:pt x="28" y="402"/>
                  <a:pt x="28" y="402"/>
                  <a:pt x="28" y="402"/>
                </a:cubicBezTo>
                <a:cubicBezTo>
                  <a:pt x="29" y="400"/>
                  <a:pt x="29" y="400"/>
                  <a:pt x="29" y="400"/>
                </a:cubicBezTo>
                <a:cubicBezTo>
                  <a:pt x="30" y="401"/>
                  <a:pt x="30" y="401"/>
                  <a:pt x="30" y="401"/>
                </a:cubicBezTo>
                <a:cubicBezTo>
                  <a:pt x="31" y="403"/>
                  <a:pt x="31" y="403"/>
                  <a:pt x="31" y="403"/>
                </a:cubicBezTo>
                <a:cubicBezTo>
                  <a:pt x="32" y="401"/>
                  <a:pt x="32" y="401"/>
                  <a:pt x="32" y="401"/>
                </a:cubicBezTo>
                <a:cubicBezTo>
                  <a:pt x="34" y="402"/>
                  <a:pt x="34" y="402"/>
                  <a:pt x="34" y="402"/>
                </a:cubicBezTo>
                <a:cubicBezTo>
                  <a:pt x="34" y="403"/>
                  <a:pt x="34" y="403"/>
                  <a:pt x="34" y="403"/>
                </a:cubicBezTo>
                <a:cubicBezTo>
                  <a:pt x="35" y="403"/>
                  <a:pt x="35" y="403"/>
                  <a:pt x="35" y="403"/>
                </a:cubicBezTo>
                <a:cubicBezTo>
                  <a:pt x="36" y="402"/>
                  <a:pt x="36" y="402"/>
                  <a:pt x="36" y="402"/>
                </a:cubicBezTo>
                <a:cubicBezTo>
                  <a:pt x="37" y="403"/>
                  <a:pt x="37" y="403"/>
                  <a:pt x="37" y="403"/>
                </a:cubicBezTo>
                <a:cubicBezTo>
                  <a:pt x="36" y="403"/>
                  <a:pt x="36" y="403"/>
                  <a:pt x="36" y="403"/>
                </a:cubicBezTo>
                <a:cubicBezTo>
                  <a:pt x="36" y="405"/>
                  <a:pt x="36" y="405"/>
                  <a:pt x="36" y="405"/>
                </a:cubicBezTo>
                <a:cubicBezTo>
                  <a:pt x="38" y="403"/>
                  <a:pt x="38" y="403"/>
                  <a:pt x="38" y="403"/>
                </a:cubicBezTo>
                <a:cubicBezTo>
                  <a:pt x="39" y="402"/>
                  <a:pt x="39" y="402"/>
                  <a:pt x="39" y="402"/>
                </a:cubicBezTo>
                <a:cubicBezTo>
                  <a:pt x="40" y="402"/>
                  <a:pt x="40" y="402"/>
                  <a:pt x="40" y="402"/>
                </a:cubicBezTo>
                <a:cubicBezTo>
                  <a:pt x="39" y="403"/>
                  <a:pt x="39" y="403"/>
                  <a:pt x="39" y="403"/>
                </a:cubicBezTo>
                <a:cubicBezTo>
                  <a:pt x="39" y="404"/>
                  <a:pt x="39" y="404"/>
                  <a:pt x="39" y="404"/>
                </a:cubicBezTo>
                <a:cubicBezTo>
                  <a:pt x="41" y="404"/>
                  <a:pt x="41" y="404"/>
                  <a:pt x="41" y="404"/>
                </a:cubicBezTo>
                <a:cubicBezTo>
                  <a:pt x="41" y="405"/>
                  <a:pt x="41" y="405"/>
                  <a:pt x="41" y="405"/>
                </a:cubicBezTo>
                <a:cubicBezTo>
                  <a:pt x="40" y="406"/>
                  <a:pt x="40" y="406"/>
                  <a:pt x="40" y="406"/>
                </a:cubicBezTo>
                <a:cubicBezTo>
                  <a:pt x="39" y="408"/>
                  <a:pt x="39" y="408"/>
                  <a:pt x="39" y="408"/>
                </a:cubicBezTo>
                <a:cubicBezTo>
                  <a:pt x="41" y="408"/>
                  <a:pt x="41" y="408"/>
                  <a:pt x="41" y="408"/>
                </a:cubicBezTo>
                <a:cubicBezTo>
                  <a:pt x="42" y="405"/>
                  <a:pt x="42" y="405"/>
                  <a:pt x="42" y="405"/>
                </a:cubicBezTo>
                <a:cubicBezTo>
                  <a:pt x="42" y="404"/>
                  <a:pt x="42" y="404"/>
                  <a:pt x="42" y="404"/>
                </a:cubicBezTo>
                <a:cubicBezTo>
                  <a:pt x="43" y="403"/>
                  <a:pt x="43" y="403"/>
                  <a:pt x="43" y="403"/>
                </a:cubicBezTo>
                <a:cubicBezTo>
                  <a:pt x="45" y="403"/>
                  <a:pt x="45" y="403"/>
                  <a:pt x="45" y="403"/>
                </a:cubicBezTo>
                <a:cubicBezTo>
                  <a:pt x="46" y="404"/>
                  <a:pt x="46" y="404"/>
                  <a:pt x="46" y="404"/>
                </a:cubicBezTo>
                <a:cubicBezTo>
                  <a:pt x="47" y="403"/>
                  <a:pt x="47" y="403"/>
                  <a:pt x="47" y="403"/>
                </a:cubicBezTo>
                <a:cubicBezTo>
                  <a:pt x="46" y="401"/>
                  <a:pt x="46" y="401"/>
                  <a:pt x="46" y="401"/>
                </a:cubicBezTo>
                <a:cubicBezTo>
                  <a:pt x="46" y="401"/>
                  <a:pt x="46" y="401"/>
                  <a:pt x="46" y="401"/>
                </a:cubicBezTo>
                <a:cubicBezTo>
                  <a:pt x="48" y="401"/>
                  <a:pt x="48" y="401"/>
                  <a:pt x="48" y="401"/>
                </a:cubicBezTo>
                <a:cubicBezTo>
                  <a:pt x="49" y="403"/>
                  <a:pt x="49" y="403"/>
                  <a:pt x="49" y="403"/>
                </a:cubicBezTo>
                <a:cubicBezTo>
                  <a:pt x="52" y="403"/>
                  <a:pt x="52" y="403"/>
                  <a:pt x="52" y="403"/>
                </a:cubicBezTo>
                <a:cubicBezTo>
                  <a:pt x="54" y="404"/>
                  <a:pt x="54" y="404"/>
                  <a:pt x="54" y="404"/>
                </a:cubicBezTo>
                <a:cubicBezTo>
                  <a:pt x="56" y="403"/>
                  <a:pt x="56" y="403"/>
                  <a:pt x="56" y="403"/>
                </a:cubicBezTo>
                <a:cubicBezTo>
                  <a:pt x="56" y="402"/>
                  <a:pt x="56" y="402"/>
                  <a:pt x="56" y="402"/>
                </a:cubicBezTo>
                <a:cubicBezTo>
                  <a:pt x="58" y="403"/>
                  <a:pt x="58" y="403"/>
                  <a:pt x="58" y="403"/>
                </a:cubicBezTo>
                <a:cubicBezTo>
                  <a:pt x="60" y="404"/>
                  <a:pt x="60" y="404"/>
                  <a:pt x="60" y="404"/>
                </a:cubicBezTo>
                <a:cubicBezTo>
                  <a:pt x="61" y="403"/>
                  <a:pt x="61" y="403"/>
                  <a:pt x="61" y="403"/>
                </a:cubicBezTo>
                <a:cubicBezTo>
                  <a:pt x="63" y="404"/>
                  <a:pt x="63" y="404"/>
                  <a:pt x="63" y="404"/>
                </a:cubicBezTo>
                <a:cubicBezTo>
                  <a:pt x="74" y="410"/>
                  <a:pt x="74" y="410"/>
                  <a:pt x="74" y="410"/>
                </a:cubicBezTo>
                <a:cubicBezTo>
                  <a:pt x="81" y="415"/>
                  <a:pt x="81" y="415"/>
                  <a:pt x="81" y="415"/>
                </a:cubicBezTo>
                <a:cubicBezTo>
                  <a:pt x="83" y="417"/>
                  <a:pt x="83" y="417"/>
                  <a:pt x="83" y="417"/>
                </a:cubicBezTo>
                <a:cubicBezTo>
                  <a:pt x="85" y="417"/>
                  <a:pt x="85" y="417"/>
                  <a:pt x="85" y="417"/>
                </a:cubicBezTo>
                <a:cubicBezTo>
                  <a:pt x="87" y="421"/>
                  <a:pt x="87" y="421"/>
                  <a:pt x="87" y="421"/>
                </a:cubicBezTo>
                <a:cubicBezTo>
                  <a:pt x="89" y="422"/>
                  <a:pt x="89" y="422"/>
                  <a:pt x="89" y="422"/>
                </a:cubicBezTo>
                <a:cubicBezTo>
                  <a:pt x="89" y="420"/>
                  <a:pt x="89" y="420"/>
                  <a:pt x="89" y="420"/>
                </a:cubicBezTo>
                <a:cubicBezTo>
                  <a:pt x="89" y="420"/>
                  <a:pt x="89" y="420"/>
                  <a:pt x="89" y="420"/>
                </a:cubicBezTo>
                <a:cubicBezTo>
                  <a:pt x="90" y="420"/>
                  <a:pt x="90" y="420"/>
                  <a:pt x="90" y="420"/>
                </a:cubicBezTo>
                <a:cubicBezTo>
                  <a:pt x="93" y="422"/>
                  <a:pt x="93" y="422"/>
                  <a:pt x="93" y="422"/>
                </a:cubicBezTo>
                <a:cubicBezTo>
                  <a:pt x="94" y="422"/>
                  <a:pt x="94" y="422"/>
                  <a:pt x="94" y="422"/>
                </a:cubicBezTo>
                <a:cubicBezTo>
                  <a:pt x="97" y="425"/>
                  <a:pt x="97" y="425"/>
                  <a:pt x="97" y="425"/>
                </a:cubicBezTo>
                <a:cubicBezTo>
                  <a:pt x="99" y="424"/>
                  <a:pt x="99" y="424"/>
                  <a:pt x="99" y="424"/>
                </a:cubicBezTo>
                <a:cubicBezTo>
                  <a:pt x="97" y="422"/>
                  <a:pt x="97" y="422"/>
                  <a:pt x="97" y="422"/>
                </a:cubicBezTo>
                <a:cubicBezTo>
                  <a:pt x="96" y="421"/>
                  <a:pt x="96" y="421"/>
                  <a:pt x="96" y="421"/>
                </a:cubicBezTo>
                <a:cubicBezTo>
                  <a:pt x="98" y="421"/>
                  <a:pt x="98" y="421"/>
                  <a:pt x="98" y="421"/>
                </a:cubicBezTo>
                <a:cubicBezTo>
                  <a:pt x="100" y="423"/>
                  <a:pt x="100" y="423"/>
                  <a:pt x="100" y="423"/>
                </a:cubicBezTo>
                <a:cubicBezTo>
                  <a:pt x="100" y="425"/>
                  <a:pt x="100" y="425"/>
                  <a:pt x="100" y="425"/>
                </a:cubicBezTo>
                <a:cubicBezTo>
                  <a:pt x="104" y="428"/>
                  <a:pt x="104" y="428"/>
                  <a:pt x="104" y="428"/>
                </a:cubicBezTo>
                <a:cubicBezTo>
                  <a:pt x="104" y="429"/>
                  <a:pt x="104" y="429"/>
                  <a:pt x="104" y="429"/>
                </a:cubicBezTo>
                <a:cubicBezTo>
                  <a:pt x="106" y="430"/>
                  <a:pt x="106" y="430"/>
                  <a:pt x="106" y="430"/>
                </a:cubicBezTo>
                <a:cubicBezTo>
                  <a:pt x="107" y="430"/>
                  <a:pt x="107" y="430"/>
                  <a:pt x="107" y="430"/>
                </a:cubicBezTo>
                <a:cubicBezTo>
                  <a:pt x="108" y="430"/>
                  <a:pt x="108" y="430"/>
                  <a:pt x="108" y="430"/>
                </a:cubicBezTo>
                <a:cubicBezTo>
                  <a:pt x="111" y="432"/>
                  <a:pt x="111" y="432"/>
                  <a:pt x="111" y="432"/>
                </a:cubicBezTo>
                <a:cubicBezTo>
                  <a:pt x="111" y="435"/>
                  <a:pt x="111" y="435"/>
                  <a:pt x="111" y="435"/>
                </a:cubicBezTo>
                <a:cubicBezTo>
                  <a:pt x="113" y="436"/>
                  <a:pt x="113" y="436"/>
                  <a:pt x="113" y="436"/>
                </a:cubicBezTo>
                <a:cubicBezTo>
                  <a:pt x="114" y="438"/>
                  <a:pt x="114" y="438"/>
                  <a:pt x="114" y="438"/>
                </a:cubicBezTo>
                <a:cubicBezTo>
                  <a:pt x="115" y="438"/>
                  <a:pt x="115" y="438"/>
                  <a:pt x="115" y="438"/>
                </a:cubicBezTo>
                <a:cubicBezTo>
                  <a:pt x="116" y="439"/>
                  <a:pt x="116" y="439"/>
                  <a:pt x="116" y="439"/>
                </a:cubicBezTo>
                <a:cubicBezTo>
                  <a:pt x="116" y="442"/>
                  <a:pt x="116" y="442"/>
                  <a:pt x="116" y="442"/>
                </a:cubicBezTo>
                <a:cubicBezTo>
                  <a:pt x="116" y="444"/>
                  <a:pt x="116" y="444"/>
                  <a:pt x="116" y="444"/>
                </a:cubicBezTo>
                <a:cubicBezTo>
                  <a:pt x="116" y="447"/>
                  <a:pt x="116" y="447"/>
                  <a:pt x="116" y="447"/>
                </a:cubicBezTo>
                <a:cubicBezTo>
                  <a:pt x="115" y="449"/>
                  <a:pt x="115" y="449"/>
                  <a:pt x="115" y="449"/>
                </a:cubicBezTo>
                <a:cubicBezTo>
                  <a:pt x="115" y="450"/>
                  <a:pt x="115" y="450"/>
                  <a:pt x="115" y="450"/>
                </a:cubicBezTo>
                <a:cubicBezTo>
                  <a:pt x="113" y="453"/>
                  <a:pt x="113" y="453"/>
                  <a:pt x="113" y="453"/>
                </a:cubicBezTo>
                <a:cubicBezTo>
                  <a:pt x="112" y="455"/>
                  <a:pt x="112" y="455"/>
                  <a:pt x="112" y="455"/>
                </a:cubicBezTo>
                <a:cubicBezTo>
                  <a:pt x="108" y="460"/>
                  <a:pt x="108" y="460"/>
                  <a:pt x="108" y="460"/>
                </a:cubicBezTo>
                <a:cubicBezTo>
                  <a:pt x="105" y="462"/>
                  <a:pt x="105" y="462"/>
                  <a:pt x="105" y="462"/>
                </a:cubicBezTo>
                <a:cubicBezTo>
                  <a:pt x="102" y="462"/>
                  <a:pt x="102" y="462"/>
                  <a:pt x="102" y="462"/>
                </a:cubicBezTo>
                <a:cubicBezTo>
                  <a:pt x="100" y="464"/>
                  <a:pt x="100" y="464"/>
                  <a:pt x="100" y="464"/>
                </a:cubicBezTo>
                <a:cubicBezTo>
                  <a:pt x="97" y="464"/>
                  <a:pt x="97" y="464"/>
                  <a:pt x="97" y="464"/>
                </a:cubicBezTo>
                <a:cubicBezTo>
                  <a:pt x="97" y="464"/>
                  <a:pt x="97" y="464"/>
                  <a:pt x="97" y="464"/>
                </a:cubicBezTo>
                <a:cubicBezTo>
                  <a:pt x="92" y="465"/>
                  <a:pt x="92" y="465"/>
                  <a:pt x="92" y="465"/>
                </a:cubicBezTo>
                <a:cubicBezTo>
                  <a:pt x="86" y="465"/>
                  <a:pt x="86" y="465"/>
                  <a:pt x="86" y="465"/>
                </a:cubicBezTo>
                <a:cubicBezTo>
                  <a:pt x="82" y="464"/>
                  <a:pt x="82" y="464"/>
                  <a:pt x="82" y="464"/>
                </a:cubicBezTo>
                <a:cubicBezTo>
                  <a:pt x="80" y="462"/>
                  <a:pt x="80" y="462"/>
                  <a:pt x="80" y="462"/>
                </a:cubicBezTo>
                <a:cubicBezTo>
                  <a:pt x="78" y="463"/>
                  <a:pt x="78" y="463"/>
                  <a:pt x="78" y="463"/>
                </a:cubicBezTo>
                <a:cubicBezTo>
                  <a:pt x="76" y="462"/>
                  <a:pt x="76" y="462"/>
                  <a:pt x="76" y="462"/>
                </a:cubicBezTo>
                <a:cubicBezTo>
                  <a:pt x="73" y="462"/>
                  <a:pt x="73" y="462"/>
                  <a:pt x="73" y="462"/>
                </a:cubicBezTo>
                <a:cubicBezTo>
                  <a:pt x="73" y="461"/>
                  <a:pt x="73" y="461"/>
                  <a:pt x="73" y="461"/>
                </a:cubicBezTo>
                <a:cubicBezTo>
                  <a:pt x="71" y="461"/>
                  <a:pt x="71" y="461"/>
                  <a:pt x="71" y="461"/>
                </a:cubicBezTo>
                <a:cubicBezTo>
                  <a:pt x="69" y="462"/>
                  <a:pt x="69" y="462"/>
                  <a:pt x="69" y="462"/>
                </a:cubicBezTo>
                <a:cubicBezTo>
                  <a:pt x="67" y="459"/>
                  <a:pt x="67" y="459"/>
                  <a:pt x="67" y="459"/>
                </a:cubicBezTo>
                <a:cubicBezTo>
                  <a:pt x="67" y="458"/>
                  <a:pt x="67" y="458"/>
                  <a:pt x="67" y="458"/>
                </a:cubicBezTo>
                <a:cubicBezTo>
                  <a:pt x="65" y="458"/>
                  <a:pt x="65" y="458"/>
                  <a:pt x="65" y="458"/>
                </a:cubicBezTo>
                <a:cubicBezTo>
                  <a:pt x="63" y="458"/>
                  <a:pt x="63" y="458"/>
                  <a:pt x="63" y="458"/>
                </a:cubicBezTo>
                <a:cubicBezTo>
                  <a:pt x="64" y="458"/>
                  <a:pt x="64" y="458"/>
                  <a:pt x="64" y="458"/>
                </a:cubicBezTo>
                <a:cubicBezTo>
                  <a:pt x="60" y="458"/>
                  <a:pt x="60" y="458"/>
                  <a:pt x="60" y="458"/>
                </a:cubicBezTo>
                <a:cubicBezTo>
                  <a:pt x="59" y="459"/>
                  <a:pt x="59" y="459"/>
                  <a:pt x="59" y="459"/>
                </a:cubicBezTo>
                <a:cubicBezTo>
                  <a:pt x="57" y="459"/>
                  <a:pt x="57" y="459"/>
                  <a:pt x="57" y="459"/>
                </a:cubicBezTo>
                <a:cubicBezTo>
                  <a:pt x="57" y="457"/>
                  <a:pt x="57" y="457"/>
                  <a:pt x="57" y="457"/>
                </a:cubicBezTo>
                <a:cubicBezTo>
                  <a:pt x="57" y="457"/>
                  <a:pt x="57" y="457"/>
                  <a:pt x="57" y="457"/>
                </a:cubicBezTo>
                <a:cubicBezTo>
                  <a:pt x="58" y="456"/>
                  <a:pt x="58" y="456"/>
                  <a:pt x="58" y="456"/>
                </a:cubicBezTo>
                <a:cubicBezTo>
                  <a:pt x="57" y="454"/>
                  <a:pt x="57" y="454"/>
                  <a:pt x="57" y="454"/>
                </a:cubicBezTo>
                <a:cubicBezTo>
                  <a:pt x="56" y="455"/>
                  <a:pt x="56" y="455"/>
                  <a:pt x="56" y="455"/>
                </a:cubicBezTo>
                <a:cubicBezTo>
                  <a:pt x="53" y="455"/>
                  <a:pt x="53" y="455"/>
                  <a:pt x="53" y="455"/>
                </a:cubicBezTo>
                <a:cubicBezTo>
                  <a:pt x="50" y="454"/>
                  <a:pt x="50" y="454"/>
                  <a:pt x="50" y="454"/>
                </a:cubicBezTo>
                <a:cubicBezTo>
                  <a:pt x="50" y="454"/>
                  <a:pt x="50" y="454"/>
                  <a:pt x="50" y="454"/>
                </a:cubicBezTo>
                <a:cubicBezTo>
                  <a:pt x="49" y="454"/>
                  <a:pt x="49" y="454"/>
                  <a:pt x="49" y="454"/>
                </a:cubicBezTo>
                <a:cubicBezTo>
                  <a:pt x="44" y="450"/>
                  <a:pt x="44" y="450"/>
                  <a:pt x="44" y="450"/>
                </a:cubicBezTo>
                <a:cubicBezTo>
                  <a:pt x="44" y="448"/>
                  <a:pt x="44" y="448"/>
                  <a:pt x="44" y="448"/>
                </a:cubicBezTo>
                <a:cubicBezTo>
                  <a:pt x="41" y="448"/>
                  <a:pt x="41" y="448"/>
                  <a:pt x="41" y="448"/>
                </a:cubicBezTo>
                <a:cubicBezTo>
                  <a:pt x="40" y="448"/>
                  <a:pt x="40" y="448"/>
                  <a:pt x="40" y="448"/>
                </a:cubicBezTo>
                <a:cubicBezTo>
                  <a:pt x="38" y="448"/>
                  <a:pt x="38" y="448"/>
                  <a:pt x="38" y="448"/>
                </a:cubicBezTo>
                <a:cubicBezTo>
                  <a:pt x="38" y="448"/>
                  <a:pt x="38" y="448"/>
                  <a:pt x="38" y="448"/>
                </a:cubicBezTo>
                <a:cubicBezTo>
                  <a:pt x="40" y="450"/>
                  <a:pt x="40" y="450"/>
                  <a:pt x="40" y="450"/>
                </a:cubicBezTo>
                <a:cubicBezTo>
                  <a:pt x="41" y="453"/>
                  <a:pt x="41" y="453"/>
                  <a:pt x="41" y="453"/>
                </a:cubicBezTo>
                <a:cubicBezTo>
                  <a:pt x="43" y="454"/>
                  <a:pt x="43" y="454"/>
                  <a:pt x="43" y="454"/>
                </a:cubicBezTo>
                <a:cubicBezTo>
                  <a:pt x="44" y="456"/>
                  <a:pt x="44" y="456"/>
                  <a:pt x="44" y="456"/>
                </a:cubicBezTo>
                <a:cubicBezTo>
                  <a:pt x="47" y="457"/>
                  <a:pt x="47" y="457"/>
                  <a:pt x="47" y="457"/>
                </a:cubicBezTo>
                <a:cubicBezTo>
                  <a:pt x="47" y="458"/>
                  <a:pt x="47" y="458"/>
                  <a:pt x="47" y="458"/>
                </a:cubicBezTo>
                <a:cubicBezTo>
                  <a:pt x="45" y="459"/>
                  <a:pt x="45" y="459"/>
                  <a:pt x="45" y="459"/>
                </a:cubicBezTo>
                <a:cubicBezTo>
                  <a:pt x="44" y="460"/>
                  <a:pt x="44" y="460"/>
                  <a:pt x="44" y="460"/>
                </a:cubicBezTo>
                <a:cubicBezTo>
                  <a:pt x="45" y="460"/>
                  <a:pt x="45" y="460"/>
                  <a:pt x="45" y="460"/>
                </a:cubicBezTo>
                <a:cubicBezTo>
                  <a:pt x="48" y="460"/>
                  <a:pt x="48" y="460"/>
                  <a:pt x="48" y="460"/>
                </a:cubicBezTo>
                <a:cubicBezTo>
                  <a:pt x="50" y="459"/>
                  <a:pt x="50" y="459"/>
                  <a:pt x="50" y="459"/>
                </a:cubicBezTo>
                <a:cubicBezTo>
                  <a:pt x="51" y="460"/>
                  <a:pt x="51" y="460"/>
                  <a:pt x="51" y="460"/>
                </a:cubicBezTo>
                <a:cubicBezTo>
                  <a:pt x="50" y="460"/>
                  <a:pt x="50" y="460"/>
                  <a:pt x="50" y="460"/>
                </a:cubicBezTo>
                <a:cubicBezTo>
                  <a:pt x="50" y="461"/>
                  <a:pt x="50" y="461"/>
                  <a:pt x="50" y="461"/>
                </a:cubicBezTo>
                <a:cubicBezTo>
                  <a:pt x="52" y="461"/>
                  <a:pt x="52" y="461"/>
                  <a:pt x="52" y="461"/>
                </a:cubicBezTo>
                <a:cubicBezTo>
                  <a:pt x="52" y="463"/>
                  <a:pt x="52" y="463"/>
                  <a:pt x="52" y="463"/>
                </a:cubicBezTo>
                <a:cubicBezTo>
                  <a:pt x="49" y="463"/>
                  <a:pt x="49" y="463"/>
                  <a:pt x="49" y="463"/>
                </a:cubicBezTo>
                <a:cubicBezTo>
                  <a:pt x="49" y="464"/>
                  <a:pt x="49" y="464"/>
                  <a:pt x="49" y="464"/>
                </a:cubicBezTo>
                <a:cubicBezTo>
                  <a:pt x="51" y="465"/>
                  <a:pt x="51" y="465"/>
                  <a:pt x="51" y="465"/>
                </a:cubicBezTo>
                <a:cubicBezTo>
                  <a:pt x="52" y="464"/>
                  <a:pt x="52" y="464"/>
                  <a:pt x="52" y="464"/>
                </a:cubicBezTo>
                <a:cubicBezTo>
                  <a:pt x="54" y="464"/>
                  <a:pt x="54" y="464"/>
                  <a:pt x="54" y="464"/>
                </a:cubicBezTo>
                <a:cubicBezTo>
                  <a:pt x="55" y="465"/>
                  <a:pt x="55" y="465"/>
                  <a:pt x="55" y="465"/>
                </a:cubicBezTo>
                <a:cubicBezTo>
                  <a:pt x="56" y="464"/>
                  <a:pt x="56" y="464"/>
                  <a:pt x="56" y="464"/>
                </a:cubicBezTo>
                <a:cubicBezTo>
                  <a:pt x="61" y="466"/>
                  <a:pt x="61" y="466"/>
                  <a:pt x="61" y="466"/>
                </a:cubicBezTo>
                <a:cubicBezTo>
                  <a:pt x="63" y="469"/>
                  <a:pt x="63" y="469"/>
                  <a:pt x="63" y="469"/>
                </a:cubicBezTo>
                <a:cubicBezTo>
                  <a:pt x="64" y="470"/>
                  <a:pt x="64" y="470"/>
                  <a:pt x="64" y="470"/>
                </a:cubicBezTo>
                <a:cubicBezTo>
                  <a:pt x="64" y="471"/>
                  <a:pt x="64" y="471"/>
                  <a:pt x="64" y="471"/>
                </a:cubicBezTo>
                <a:cubicBezTo>
                  <a:pt x="63" y="472"/>
                  <a:pt x="63" y="472"/>
                  <a:pt x="63" y="472"/>
                </a:cubicBezTo>
                <a:cubicBezTo>
                  <a:pt x="64" y="473"/>
                  <a:pt x="64" y="473"/>
                  <a:pt x="64" y="473"/>
                </a:cubicBezTo>
                <a:cubicBezTo>
                  <a:pt x="64" y="475"/>
                  <a:pt x="64" y="475"/>
                  <a:pt x="64" y="475"/>
                </a:cubicBezTo>
                <a:cubicBezTo>
                  <a:pt x="64" y="478"/>
                  <a:pt x="64" y="478"/>
                  <a:pt x="64" y="478"/>
                </a:cubicBezTo>
                <a:cubicBezTo>
                  <a:pt x="62" y="479"/>
                  <a:pt x="62" y="479"/>
                  <a:pt x="62" y="479"/>
                </a:cubicBezTo>
                <a:cubicBezTo>
                  <a:pt x="62" y="481"/>
                  <a:pt x="62" y="481"/>
                  <a:pt x="62" y="481"/>
                </a:cubicBezTo>
                <a:cubicBezTo>
                  <a:pt x="64" y="481"/>
                  <a:pt x="64" y="481"/>
                  <a:pt x="64" y="481"/>
                </a:cubicBezTo>
                <a:cubicBezTo>
                  <a:pt x="64" y="483"/>
                  <a:pt x="64" y="483"/>
                  <a:pt x="64" y="483"/>
                </a:cubicBezTo>
                <a:cubicBezTo>
                  <a:pt x="67" y="486"/>
                  <a:pt x="67" y="486"/>
                  <a:pt x="67" y="486"/>
                </a:cubicBezTo>
                <a:cubicBezTo>
                  <a:pt x="67" y="488"/>
                  <a:pt x="67" y="488"/>
                  <a:pt x="67" y="488"/>
                </a:cubicBezTo>
                <a:cubicBezTo>
                  <a:pt x="69" y="490"/>
                  <a:pt x="69" y="490"/>
                  <a:pt x="69" y="490"/>
                </a:cubicBezTo>
                <a:cubicBezTo>
                  <a:pt x="69" y="492"/>
                  <a:pt x="69" y="492"/>
                  <a:pt x="69" y="492"/>
                </a:cubicBezTo>
                <a:cubicBezTo>
                  <a:pt x="69" y="494"/>
                  <a:pt x="69" y="494"/>
                  <a:pt x="69" y="494"/>
                </a:cubicBezTo>
                <a:cubicBezTo>
                  <a:pt x="68" y="496"/>
                  <a:pt x="68" y="496"/>
                  <a:pt x="68" y="496"/>
                </a:cubicBezTo>
                <a:cubicBezTo>
                  <a:pt x="69" y="497"/>
                  <a:pt x="69" y="497"/>
                  <a:pt x="69" y="497"/>
                </a:cubicBezTo>
                <a:cubicBezTo>
                  <a:pt x="70" y="499"/>
                  <a:pt x="70" y="499"/>
                  <a:pt x="70" y="499"/>
                </a:cubicBezTo>
                <a:cubicBezTo>
                  <a:pt x="74" y="500"/>
                  <a:pt x="74" y="500"/>
                  <a:pt x="74" y="500"/>
                </a:cubicBezTo>
                <a:cubicBezTo>
                  <a:pt x="76" y="499"/>
                  <a:pt x="76" y="499"/>
                  <a:pt x="76" y="499"/>
                </a:cubicBezTo>
                <a:cubicBezTo>
                  <a:pt x="77" y="499"/>
                  <a:pt x="77" y="499"/>
                  <a:pt x="77" y="499"/>
                </a:cubicBezTo>
                <a:cubicBezTo>
                  <a:pt x="79" y="501"/>
                  <a:pt x="79" y="501"/>
                  <a:pt x="79" y="501"/>
                </a:cubicBezTo>
                <a:cubicBezTo>
                  <a:pt x="81" y="502"/>
                  <a:pt x="81" y="502"/>
                  <a:pt x="81" y="502"/>
                </a:cubicBezTo>
                <a:cubicBezTo>
                  <a:pt x="81" y="504"/>
                  <a:pt x="81" y="504"/>
                  <a:pt x="81" y="504"/>
                </a:cubicBezTo>
                <a:cubicBezTo>
                  <a:pt x="82" y="505"/>
                  <a:pt x="82" y="505"/>
                  <a:pt x="82" y="505"/>
                </a:cubicBezTo>
                <a:cubicBezTo>
                  <a:pt x="85" y="505"/>
                  <a:pt x="85" y="505"/>
                  <a:pt x="85" y="505"/>
                </a:cubicBezTo>
                <a:cubicBezTo>
                  <a:pt x="86" y="506"/>
                  <a:pt x="86" y="506"/>
                  <a:pt x="86" y="506"/>
                </a:cubicBezTo>
                <a:cubicBezTo>
                  <a:pt x="89" y="506"/>
                  <a:pt x="89" y="506"/>
                  <a:pt x="89" y="506"/>
                </a:cubicBezTo>
                <a:cubicBezTo>
                  <a:pt x="91" y="508"/>
                  <a:pt x="91" y="508"/>
                  <a:pt x="91" y="508"/>
                </a:cubicBezTo>
                <a:cubicBezTo>
                  <a:pt x="93" y="508"/>
                  <a:pt x="93" y="508"/>
                  <a:pt x="93" y="508"/>
                </a:cubicBezTo>
                <a:cubicBezTo>
                  <a:pt x="95" y="506"/>
                  <a:pt x="95" y="506"/>
                  <a:pt x="95" y="506"/>
                </a:cubicBezTo>
                <a:cubicBezTo>
                  <a:pt x="97" y="506"/>
                  <a:pt x="97" y="506"/>
                  <a:pt x="97" y="506"/>
                </a:cubicBezTo>
                <a:cubicBezTo>
                  <a:pt x="98" y="505"/>
                  <a:pt x="98" y="505"/>
                  <a:pt x="98" y="505"/>
                </a:cubicBezTo>
                <a:cubicBezTo>
                  <a:pt x="98" y="502"/>
                  <a:pt x="98" y="502"/>
                  <a:pt x="98" y="502"/>
                </a:cubicBezTo>
                <a:cubicBezTo>
                  <a:pt x="96" y="500"/>
                  <a:pt x="96" y="500"/>
                  <a:pt x="96" y="500"/>
                </a:cubicBezTo>
                <a:cubicBezTo>
                  <a:pt x="97" y="499"/>
                  <a:pt x="97" y="499"/>
                  <a:pt x="97" y="499"/>
                </a:cubicBezTo>
                <a:cubicBezTo>
                  <a:pt x="97" y="498"/>
                  <a:pt x="97" y="498"/>
                  <a:pt x="97" y="498"/>
                </a:cubicBezTo>
                <a:cubicBezTo>
                  <a:pt x="95" y="498"/>
                  <a:pt x="95" y="498"/>
                  <a:pt x="95" y="498"/>
                </a:cubicBezTo>
                <a:cubicBezTo>
                  <a:pt x="94" y="496"/>
                  <a:pt x="94" y="496"/>
                  <a:pt x="94" y="496"/>
                </a:cubicBezTo>
                <a:cubicBezTo>
                  <a:pt x="93" y="497"/>
                  <a:pt x="93" y="497"/>
                  <a:pt x="93" y="497"/>
                </a:cubicBezTo>
                <a:cubicBezTo>
                  <a:pt x="92" y="497"/>
                  <a:pt x="92" y="497"/>
                  <a:pt x="92" y="497"/>
                </a:cubicBezTo>
                <a:cubicBezTo>
                  <a:pt x="90" y="498"/>
                  <a:pt x="90" y="498"/>
                  <a:pt x="90" y="498"/>
                </a:cubicBezTo>
                <a:cubicBezTo>
                  <a:pt x="87" y="497"/>
                  <a:pt x="87" y="497"/>
                  <a:pt x="87" y="497"/>
                </a:cubicBezTo>
                <a:cubicBezTo>
                  <a:pt x="85" y="494"/>
                  <a:pt x="85" y="494"/>
                  <a:pt x="85" y="494"/>
                </a:cubicBezTo>
                <a:cubicBezTo>
                  <a:pt x="82" y="493"/>
                  <a:pt x="82" y="493"/>
                  <a:pt x="82" y="493"/>
                </a:cubicBezTo>
                <a:cubicBezTo>
                  <a:pt x="82" y="490"/>
                  <a:pt x="82" y="490"/>
                  <a:pt x="82" y="490"/>
                </a:cubicBezTo>
                <a:cubicBezTo>
                  <a:pt x="80" y="488"/>
                  <a:pt x="80" y="488"/>
                  <a:pt x="80" y="488"/>
                </a:cubicBezTo>
                <a:cubicBezTo>
                  <a:pt x="82" y="488"/>
                  <a:pt x="82" y="488"/>
                  <a:pt x="82" y="488"/>
                </a:cubicBezTo>
                <a:cubicBezTo>
                  <a:pt x="84" y="486"/>
                  <a:pt x="84" y="486"/>
                  <a:pt x="84" y="486"/>
                </a:cubicBezTo>
                <a:cubicBezTo>
                  <a:pt x="83" y="485"/>
                  <a:pt x="83" y="485"/>
                  <a:pt x="83" y="485"/>
                </a:cubicBezTo>
                <a:cubicBezTo>
                  <a:pt x="83" y="484"/>
                  <a:pt x="83" y="484"/>
                  <a:pt x="83" y="484"/>
                </a:cubicBezTo>
                <a:cubicBezTo>
                  <a:pt x="83" y="483"/>
                  <a:pt x="83" y="483"/>
                  <a:pt x="83" y="483"/>
                </a:cubicBezTo>
                <a:cubicBezTo>
                  <a:pt x="83" y="481"/>
                  <a:pt x="83" y="481"/>
                  <a:pt x="83" y="481"/>
                </a:cubicBezTo>
                <a:cubicBezTo>
                  <a:pt x="86" y="481"/>
                  <a:pt x="86" y="481"/>
                  <a:pt x="86" y="481"/>
                </a:cubicBezTo>
                <a:cubicBezTo>
                  <a:pt x="88" y="483"/>
                  <a:pt x="88" y="483"/>
                  <a:pt x="88" y="483"/>
                </a:cubicBezTo>
                <a:cubicBezTo>
                  <a:pt x="91" y="483"/>
                  <a:pt x="91" y="483"/>
                  <a:pt x="91" y="483"/>
                </a:cubicBezTo>
                <a:cubicBezTo>
                  <a:pt x="92" y="486"/>
                  <a:pt x="92" y="486"/>
                  <a:pt x="92" y="486"/>
                </a:cubicBezTo>
                <a:cubicBezTo>
                  <a:pt x="94" y="487"/>
                  <a:pt x="94" y="487"/>
                  <a:pt x="94" y="487"/>
                </a:cubicBezTo>
                <a:cubicBezTo>
                  <a:pt x="98" y="487"/>
                  <a:pt x="98" y="487"/>
                  <a:pt x="98" y="487"/>
                </a:cubicBezTo>
                <a:cubicBezTo>
                  <a:pt x="99" y="489"/>
                  <a:pt x="99" y="489"/>
                  <a:pt x="99" y="489"/>
                </a:cubicBezTo>
                <a:cubicBezTo>
                  <a:pt x="101" y="489"/>
                  <a:pt x="101" y="489"/>
                  <a:pt x="101" y="489"/>
                </a:cubicBezTo>
                <a:cubicBezTo>
                  <a:pt x="108" y="492"/>
                  <a:pt x="108" y="492"/>
                  <a:pt x="108" y="492"/>
                </a:cubicBezTo>
                <a:cubicBezTo>
                  <a:pt x="111" y="495"/>
                  <a:pt x="111" y="495"/>
                  <a:pt x="111" y="495"/>
                </a:cubicBezTo>
                <a:cubicBezTo>
                  <a:pt x="112" y="493"/>
                  <a:pt x="112" y="493"/>
                  <a:pt x="112" y="493"/>
                </a:cubicBezTo>
                <a:cubicBezTo>
                  <a:pt x="114" y="492"/>
                  <a:pt x="114" y="492"/>
                  <a:pt x="114" y="492"/>
                </a:cubicBezTo>
                <a:cubicBezTo>
                  <a:pt x="114" y="489"/>
                  <a:pt x="114" y="489"/>
                  <a:pt x="114" y="489"/>
                </a:cubicBezTo>
                <a:cubicBezTo>
                  <a:pt x="115" y="489"/>
                  <a:pt x="115" y="489"/>
                  <a:pt x="115" y="489"/>
                </a:cubicBezTo>
                <a:cubicBezTo>
                  <a:pt x="117" y="487"/>
                  <a:pt x="117" y="487"/>
                  <a:pt x="117" y="487"/>
                </a:cubicBezTo>
                <a:cubicBezTo>
                  <a:pt x="114" y="483"/>
                  <a:pt x="114" y="483"/>
                  <a:pt x="114" y="483"/>
                </a:cubicBezTo>
                <a:cubicBezTo>
                  <a:pt x="109" y="478"/>
                  <a:pt x="109" y="478"/>
                  <a:pt x="109" y="478"/>
                </a:cubicBezTo>
                <a:cubicBezTo>
                  <a:pt x="108" y="475"/>
                  <a:pt x="108" y="475"/>
                  <a:pt x="108" y="475"/>
                </a:cubicBezTo>
                <a:cubicBezTo>
                  <a:pt x="108" y="473"/>
                  <a:pt x="108" y="473"/>
                  <a:pt x="108" y="473"/>
                </a:cubicBezTo>
                <a:cubicBezTo>
                  <a:pt x="111" y="471"/>
                  <a:pt x="111" y="471"/>
                  <a:pt x="111" y="471"/>
                </a:cubicBezTo>
                <a:cubicBezTo>
                  <a:pt x="114" y="468"/>
                  <a:pt x="114" y="468"/>
                  <a:pt x="114" y="468"/>
                </a:cubicBezTo>
                <a:cubicBezTo>
                  <a:pt x="114" y="465"/>
                  <a:pt x="114" y="465"/>
                  <a:pt x="114" y="465"/>
                </a:cubicBezTo>
                <a:cubicBezTo>
                  <a:pt x="116" y="463"/>
                  <a:pt x="116" y="463"/>
                  <a:pt x="116" y="463"/>
                </a:cubicBezTo>
                <a:cubicBezTo>
                  <a:pt x="119" y="463"/>
                  <a:pt x="119" y="463"/>
                  <a:pt x="119" y="463"/>
                </a:cubicBezTo>
                <a:cubicBezTo>
                  <a:pt x="122" y="460"/>
                  <a:pt x="122" y="460"/>
                  <a:pt x="122" y="460"/>
                </a:cubicBezTo>
                <a:cubicBezTo>
                  <a:pt x="125" y="455"/>
                  <a:pt x="125" y="455"/>
                  <a:pt x="125" y="455"/>
                </a:cubicBezTo>
                <a:cubicBezTo>
                  <a:pt x="126" y="454"/>
                  <a:pt x="126" y="454"/>
                  <a:pt x="126" y="454"/>
                </a:cubicBezTo>
                <a:cubicBezTo>
                  <a:pt x="129" y="454"/>
                  <a:pt x="129" y="454"/>
                  <a:pt x="129" y="454"/>
                </a:cubicBezTo>
                <a:cubicBezTo>
                  <a:pt x="131" y="456"/>
                  <a:pt x="131" y="456"/>
                  <a:pt x="131" y="456"/>
                </a:cubicBezTo>
                <a:cubicBezTo>
                  <a:pt x="134" y="456"/>
                  <a:pt x="134" y="456"/>
                  <a:pt x="134" y="456"/>
                </a:cubicBezTo>
                <a:cubicBezTo>
                  <a:pt x="137" y="456"/>
                  <a:pt x="137" y="456"/>
                  <a:pt x="137" y="456"/>
                </a:cubicBezTo>
                <a:cubicBezTo>
                  <a:pt x="138" y="457"/>
                  <a:pt x="138" y="457"/>
                  <a:pt x="138" y="457"/>
                </a:cubicBezTo>
                <a:cubicBezTo>
                  <a:pt x="138" y="460"/>
                  <a:pt x="138" y="460"/>
                  <a:pt x="138" y="460"/>
                </a:cubicBezTo>
                <a:cubicBezTo>
                  <a:pt x="140" y="457"/>
                  <a:pt x="140" y="457"/>
                  <a:pt x="140" y="457"/>
                </a:cubicBezTo>
                <a:cubicBezTo>
                  <a:pt x="143" y="459"/>
                  <a:pt x="143" y="459"/>
                  <a:pt x="143" y="459"/>
                </a:cubicBezTo>
                <a:cubicBezTo>
                  <a:pt x="144" y="462"/>
                  <a:pt x="144" y="462"/>
                  <a:pt x="144" y="462"/>
                </a:cubicBezTo>
                <a:cubicBezTo>
                  <a:pt x="145" y="463"/>
                  <a:pt x="145" y="463"/>
                  <a:pt x="145" y="463"/>
                </a:cubicBezTo>
                <a:cubicBezTo>
                  <a:pt x="145" y="459"/>
                  <a:pt x="145" y="459"/>
                  <a:pt x="145" y="459"/>
                </a:cubicBezTo>
                <a:cubicBezTo>
                  <a:pt x="144" y="456"/>
                  <a:pt x="144" y="456"/>
                  <a:pt x="144" y="456"/>
                </a:cubicBezTo>
                <a:cubicBezTo>
                  <a:pt x="144" y="455"/>
                  <a:pt x="144" y="455"/>
                  <a:pt x="144" y="455"/>
                </a:cubicBezTo>
                <a:cubicBezTo>
                  <a:pt x="144" y="450"/>
                  <a:pt x="144" y="450"/>
                  <a:pt x="144" y="450"/>
                </a:cubicBezTo>
                <a:cubicBezTo>
                  <a:pt x="145" y="449"/>
                  <a:pt x="145" y="449"/>
                  <a:pt x="145" y="449"/>
                </a:cubicBezTo>
                <a:cubicBezTo>
                  <a:pt x="144" y="448"/>
                  <a:pt x="144" y="448"/>
                  <a:pt x="144" y="448"/>
                </a:cubicBezTo>
                <a:cubicBezTo>
                  <a:pt x="144" y="447"/>
                  <a:pt x="144" y="447"/>
                  <a:pt x="144" y="447"/>
                </a:cubicBezTo>
                <a:cubicBezTo>
                  <a:pt x="144" y="446"/>
                  <a:pt x="144" y="446"/>
                  <a:pt x="144" y="446"/>
                </a:cubicBezTo>
                <a:cubicBezTo>
                  <a:pt x="144" y="444"/>
                  <a:pt x="144" y="444"/>
                  <a:pt x="144" y="444"/>
                </a:cubicBezTo>
                <a:cubicBezTo>
                  <a:pt x="144" y="443"/>
                  <a:pt x="144" y="443"/>
                  <a:pt x="144" y="443"/>
                </a:cubicBezTo>
                <a:cubicBezTo>
                  <a:pt x="143" y="442"/>
                  <a:pt x="143" y="442"/>
                  <a:pt x="143" y="442"/>
                </a:cubicBezTo>
                <a:cubicBezTo>
                  <a:pt x="141" y="440"/>
                  <a:pt x="141" y="440"/>
                  <a:pt x="141" y="440"/>
                </a:cubicBezTo>
                <a:cubicBezTo>
                  <a:pt x="137" y="440"/>
                  <a:pt x="137" y="440"/>
                  <a:pt x="137" y="440"/>
                </a:cubicBezTo>
                <a:cubicBezTo>
                  <a:pt x="137" y="438"/>
                  <a:pt x="137" y="438"/>
                  <a:pt x="137" y="438"/>
                </a:cubicBezTo>
                <a:cubicBezTo>
                  <a:pt x="137" y="435"/>
                  <a:pt x="137" y="435"/>
                  <a:pt x="137" y="435"/>
                </a:cubicBezTo>
                <a:cubicBezTo>
                  <a:pt x="137" y="430"/>
                  <a:pt x="137" y="430"/>
                  <a:pt x="137" y="430"/>
                </a:cubicBezTo>
                <a:cubicBezTo>
                  <a:pt x="138" y="430"/>
                  <a:pt x="138" y="430"/>
                  <a:pt x="138" y="430"/>
                </a:cubicBezTo>
                <a:cubicBezTo>
                  <a:pt x="138" y="428"/>
                  <a:pt x="138" y="428"/>
                  <a:pt x="138" y="428"/>
                </a:cubicBezTo>
                <a:cubicBezTo>
                  <a:pt x="138" y="426"/>
                  <a:pt x="138" y="426"/>
                  <a:pt x="138" y="426"/>
                </a:cubicBezTo>
                <a:cubicBezTo>
                  <a:pt x="139" y="425"/>
                  <a:pt x="139" y="425"/>
                  <a:pt x="139" y="425"/>
                </a:cubicBezTo>
                <a:cubicBezTo>
                  <a:pt x="137" y="424"/>
                  <a:pt x="137" y="424"/>
                  <a:pt x="137" y="424"/>
                </a:cubicBezTo>
                <a:cubicBezTo>
                  <a:pt x="137" y="421"/>
                  <a:pt x="137" y="421"/>
                  <a:pt x="137" y="421"/>
                </a:cubicBezTo>
                <a:cubicBezTo>
                  <a:pt x="136" y="417"/>
                  <a:pt x="136" y="417"/>
                  <a:pt x="136" y="417"/>
                </a:cubicBezTo>
                <a:cubicBezTo>
                  <a:pt x="133" y="415"/>
                  <a:pt x="133" y="415"/>
                  <a:pt x="133" y="415"/>
                </a:cubicBezTo>
                <a:cubicBezTo>
                  <a:pt x="128" y="410"/>
                  <a:pt x="128" y="410"/>
                  <a:pt x="128" y="410"/>
                </a:cubicBezTo>
                <a:cubicBezTo>
                  <a:pt x="127" y="409"/>
                  <a:pt x="127" y="409"/>
                  <a:pt x="127" y="409"/>
                </a:cubicBezTo>
                <a:cubicBezTo>
                  <a:pt x="130" y="409"/>
                  <a:pt x="130" y="409"/>
                  <a:pt x="130" y="409"/>
                </a:cubicBezTo>
                <a:cubicBezTo>
                  <a:pt x="134" y="412"/>
                  <a:pt x="134" y="412"/>
                  <a:pt x="134" y="412"/>
                </a:cubicBezTo>
                <a:cubicBezTo>
                  <a:pt x="137" y="412"/>
                  <a:pt x="137" y="412"/>
                  <a:pt x="137" y="412"/>
                </a:cubicBezTo>
                <a:cubicBezTo>
                  <a:pt x="139" y="411"/>
                  <a:pt x="139" y="411"/>
                  <a:pt x="139" y="411"/>
                </a:cubicBezTo>
                <a:cubicBezTo>
                  <a:pt x="142" y="411"/>
                  <a:pt x="142" y="411"/>
                  <a:pt x="142" y="411"/>
                </a:cubicBezTo>
                <a:cubicBezTo>
                  <a:pt x="148" y="412"/>
                  <a:pt x="148" y="412"/>
                  <a:pt x="148" y="412"/>
                </a:cubicBezTo>
                <a:cubicBezTo>
                  <a:pt x="151" y="413"/>
                  <a:pt x="151" y="413"/>
                  <a:pt x="151" y="413"/>
                </a:cubicBezTo>
                <a:cubicBezTo>
                  <a:pt x="151" y="415"/>
                  <a:pt x="151" y="415"/>
                  <a:pt x="151" y="415"/>
                </a:cubicBezTo>
                <a:cubicBezTo>
                  <a:pt x="153" y="418"/>
                  <a:pt x="153" y="418"/>
                  <a:pt x="153" y="418"/>
                </a:cubicBezTo>
                <a:cubicBezTo>
                  <a:pt x="155" y="418"/>
                  <a:pt x="155" y="418"/>
                  <a:pt x="155" y="418"/>
                </a:cubicBezTo>
                <a:cubicBezTo>
                  <a:pt x="156" y="420"/>
                  <a:pt x="156" y="420"/>
                  <a:pt x="156" y="420"/>
                </a:cubicBezTo>
                <a:cubicBezTo>
                  <a:pt x="159" y="424"/>
                  <a:pt x="159" y="424"/>
                  <a:pt x="159" y="424"/>
                </a:cubicBezTo>
                <a:cubicBezTo>
                  <a:pt x="158" y="425"/>
                  <a:pt x="158" y="425"/>
                  <a:pt x="158" y="425"/>
                </a:cubicBezTo>
                <a:cubicBezTo>
                  <a:pt x="155" y="425"/>
                  <a:pt x="155" y="425"/>
                  <a:pt x="155" y="425"/>
                </a:cubicBezTo>
                <a:cubicBezTo>
                  <a:pt x="154" y="427"/>
                  <a:pt x="154" y="427"/>
                  <a:pt x="154" y="427"/>
                </a:cubicBezTo>
                <a:cubicBezTo>
                  <a:pt x="150" y="427"/>
                  <a:pt x="150" y="427"/>
                  <a:pt x="150" y="427"/>
                </a:cubicBezTo>
                <a:cubicBezTo>
                  <a:pt x="149" y="428"/>
                  <a:pt x="149" y="428"/>
                  <a:pt x="149" y="428"/>
                </a:cubicBezTo>
                <a:cubicBezTo>
                  <a:pt x="150" y="429"/>
                  <a:pt x="150" y="429"/>
                  <a:pt x="150" y="429"/>
                </a:cubicBezTo>
                <a:cubicBezTo>
                  <a:pt x="149" y="431"/>
                  <a:pt x="149" y="431"/>
                  <a:pt x="149" y="431"/>
                </a:cubicBezTo>
                <a:cubicBezTo>
                  <a:pt x="148" y="430"/>
                  <a:pt x="148" y="430"/>
                  <a:pt x="148" y="430"/>
                </a:cubicBezTo>
                <a:cubicBezTo>
                  <a:pt x="147" y="431"/>
                  <a:pt x="147" y="431"/>
                  <a:pt x="147" y="431"/>
                </a:cubicBezTo>
                <a:cubicBezTo>
                  <a:pt x="147" y="434"/>
                  <a:pt x="147" y="434"/>
                  <a:pt x="147" y="434"/>
                </a:cubicBezTo>
                <a:cubicBezTo>
                  <a:pt x="148" y="435"/>
                  <a:pt x="148" y="435"/>
                  <a:pt x="148" y="435"/>
                </a:cubicBezTo>
                <a:cubicBezTo>
                  <a:pt x="153" y="439"/>
                  <a:pt x="153" y="439"/>
                  <a:pt x="153" y="439"/>
                </a:cubicBezTo>
                <a:cubicBezTo>
                  <a:pt x="157" y="444"/>
                  <a:pt x="157" y="444"/>
                  <a:pt x="157" y="444"/>
                </a:cubicBezTo>
                <a:cubicBezTo>
                  <a:pt x="159" y="444"/>
                  <a:pt x="159" y="444"/>
                  <a:pt x="159" y="444"/>
                </a:cubicBezTo>
                <a:cubicBezTo>
                  <a:pt x="162" y="442"/>
                  <a:pt x="162" y="442"/>
                  <a:pt x="162" y="442"/>
                </a:cubicBezTo>
                <a:cubicBezTo>
                  <a:pt x="163" y="445"/>
                  <a:pt x="163" y="445"/>
                  <a:pt x="163" y="445"/>
                </a:cubicBezTo>
                <a:cubicBezTo>
                  <a:pt x="164" y="443"/>
                  <a:pt x="164" y="443"/>
                  <a:pt x="164" y="443"/>
                </a:cubicBezTo>
                <a:cubicBezTo>
                  <a:pt x="166" y="443"/>
                  <a:pt x="166" y="443"/>
                  <a:pt x="166" y="443"/>
                </a:cubicBezTo>
                <a:cubicBezTo>
                  <a:pt x="167" y="442"/>
                  <a:pt x="167" y="442"/>
                  <a:pt x="167" y="442"/>
                </a:cubicBezTo>
                <a:cubicBezTo>
                  <a:pt x="171" y="441"/>
                  <a:pt x="171" y="441"/>
                  <a:pt x="171" y="441"/>
                </a:cubicBezTo>
                <a:cubicBezTo>
                  <a:pt x="171" y="438"/>
                  <a:pt x="171" y="438"/>
                  <a:pt x="171" y="438"/>
                </a:cubicBezTo>
                <a:cubicBezTo>
                  <a:pt x="171" y="435"/>
                  <a:pt x="171" y="435"/>
                  <a:pt x="171" y="435"/>
                </a:cubicBezTo>
                <a:cubicBezTo>
                  <a:pt x="172" y="433"/>
                  <a:pt x="172" y="433"/>
                  <a:pt x="172" y="433"/>
                </a:cubicBezTo>
                <a:cubicBezTo>
                  <a:pt x="172" y="431"/>
                  <a:pt x="172" y="431"/>
                  <a:pt x="172" y="431"/>
                </a:cubicBezTo>
                <a:cubicBezTo>
                  <a:pt x="170" y="429"/>
                  <a:pt x="170" y="429"/>
                  <a:pt x="170" y="429"/>
                </a:cubicBezTo>
                <a:cubicBezTo>
                  <a:pt x="171" y="428"/>
                  <a:pt x="171" y="428"/>
                  <a:pt x="171" y="428"/>
                </a:cubicBezTo>
                <a:cubicBezTo>
                  <a:pt x="177" y="427"/>
                  <a:pt x="177" y="427"/>
                  <a:pt x="177" y="427"/>
                </a:cubicBezTo>
                <a:cubicBezTo>
                  <a:pt x="178" y="426"/>
                  <a:pt x="178" y="426"/>
                  <a:pt x="178" y="426"/>
                </a:cubicBezTo>
                <a:cubicBezTo>
                  <a:pt x="181" y="427"/>
                  <a:pt x="181" y="427"/>
                  <a:pt x="181" y="427"/>
                </a:cubicBezTo>
                <a:cubicBezTo>
                  <a:pt x="181" y="426"/>
                  <a:pt x="181" y="426"/>
                  <a:pt x="181" y="426"/>
                </a:cubicBezTo>
                <a:cubicBezTo>
                  <a:pt x="178" y="424"/>
                  <a:pt x="178" y="424"/>
                  <a:pt x="178" y="424"/>
                </a:cubicBezTo>
                <a:cubicBezTo>
                  <a:pt x="177" y="421"/>
                  <a:pt x="177" y="421"/>
                  <a:pt x="177" y="421"/>
                </a:cubicBezTo>
                <a:cubicBezTo>
                  <a:pt x="178" y="421"/>
                  <a:pt x="178" y="421"/>
                  <a:pt x="178" y="421"/>
                </a:cubicBezTo>
                <a:cubicBezTo>
                  <a:pt x="180" y="423"/>
                  <a:pt x="180" y="423"/>
                  <a:pt x="180" y="423"/>
                </a:cubicBezTo>
                <a:cubicBezTo>
                  <a:pt x="182" y="422"/>
                  <a:pt x="182" y="422"/>
                  <a:pt x="182" y="422"/>
                </a:cubicBezTo>
                <a:cubicBezTo>
                  <a:pt x="186" y="417"/>
                  <a:pt x="186" y="417"/>
                  <a:pt x="186" y="417"/>
                </a:cubicBezTo>
                <a:cubicBezTo>
                  <a:pt x="187" y="417"/>
                  <a:pt x="187" y="417"/>
                  <a:pt x="187" y="417"/>
                </a:cubicBezTo>
                <a:cubicBezTo>
                  <a:pt x="191" y="412"/>
                  <a:pt x="191" y="412"/>
                  <a:pt x="191" y="412"/>
                </a:cubicBezTo>
                <a:cubicBezTo>
                  <a:pt x="191" y="410"/>
                  <a:pt x="191" y="410"/>
                  <a:pt x="191" y="410"/>
                </a:cubicBezTo>
                <a:cubicBezTo>
                  <a:pt x="192" y="410"/>
                  <a:pt x="192" y="410"/>
                  <a:pt x="192" y="410"/>
                </a:cubicBezTo>
                <a:cubicBezTo>
                  <a:pt x="195" y="410"/>
                  <a:pt x="195" y="410"/>
                  <a:pt x="195" y="410"/>
                </a:cubicBezTo>
                <a:cubicBezTo>
                  <a:pt x="198" y="409"/>
                  <a:pt x="198" y="409"/>
                  <a:pt x="198" y="409"/>
                </a:cubicBezTo>
                <a:cubicBezTo>
                  <a:pt x="198" y="407"/>
                  <a:pt x="198" y="407"/>
                  <a:pt x="198" y="407"/>
                </a:cubicBezTo>
                <a:cubicBezTo>
                  <a:pt x="202" y="406"/>
                  <a:pt x="202" y="406"/>
                  <a:pt x="202" y="406"/>
                </a:cubicBezTo>
                <a:cubicBezTo>
                  <a:pt x="203" y="408"/>
                  <a:pt x="203" y="408"/>
                  <a:pt x="203" y="408"/>
                </a:cubicBezTo>
                <a:cubicBezTo>
                  <a:pt x="203" y="408"/>
                  <a:pt x="203" y="408"/>
                  <a:pt x="203" y="408"/>
                </a:cubicBezTo>
                <a:cubicBezTo>
                  <a:pt x="204" y="409"/>
                  <a:pt x="204" y="409"/>
                  <a:pt x="204" y="409"/>
                </a:cubicBezTo>
                <a:cubicBezTo>
                  <a:pt x="203" y="411"/>
                  <a:pt x="203" y="411"/>
                  <a:pt x="203" y="411"/>
                </a:cubicBezTo>
                <a:cubicBezTo>
                  <a:pt x="204" y="411"/>
                  <a:pt x="204" y="411"/>
                  <a:pt x="204" y="411"/>
                </a:cubicBezTo>
                <a:cubicBezTo>
                  <a:pt x="207" y="409"/>
                  <a:pt x="207" y="409"/>
                  <a:pt x="207" y="409"/>
                </a:cubicBezTo>
                <a:cubicBezTo>
                  <a:pt x="207" y="408"/>
                  <a:pt x="207" y="408"/>
                  <a:pt x="207" y="408"/>
                </a:cubicBezTo>
                <a:cubicBezTo>
                  <a:pt x="206" y="407"/>
                  <a:pt x="206" y="407"/>
                  <a:pt x="206" y="407"/>
                </a:cubicBezTo>
                <a:cubicBezTo>
                  <a:pt x="204" y="405"/>
                  <a:pt x="204" y="405"/>
                  <a:pt x="204" y="405"/>
                </a:cubicBezTo>
                <a:cubicBezTo>
                  <a:pt x="204" y="404"/>
                  <a:pt x="204" y="404"/>
                  <a:pt x="204" y="404"/>
                </a:cubicBezTo>
                <a:cubicBezTo>
                  <a:pt x="208" y="401"/>
                  <a:pt x="208" y="401"/>
                  <a:pt x="208" y="401"/>
                </a:cubicBezTo>
                <a:cubicBezTo>
                  <a:pt x="208" y="400"/>
                  <a:pt x="208" y="400"/>
                  <a:pt x="208" y="400"/>
                </a:cubicBezTo>
                <a:cubicBezTo>
                  <a:pt x="209" y="402"/>
                  <a:pt x="209" y="402"/>
                  <a:pt x="209" y="402"/>
                </a:cubicBezTo>
                <a:cubicBezTo>
                  <a:pt x="208" y="402"/>
                  <a:pt x="208" y="402"/>
                  <a:pt x="208" y="402"/>
                </a:cubicBezTo>
                <a:cubicBezTo>
                  <a:pt x="207" y="403"/>
                  <a:pt x="207" y="403"/>
                  <a:pt x="207" y="403"/>
                </a:cubicBezTo>
                <a:cubicBezTo>
                  <a:pt x="209" y="405"/>
                  <a:pt x="209" y="405"/>
                  <a:pt x="209" y="405"/>
                </a:cubicBezTo>
                <a:cubicBezTo>
                  <a:pt x="211" y="405"/>
                  <a:pt x="211" y="405"/>
                  <a:pt x="211" y="405"/>
                </a:cubicBezTo>
                <a:cubicBezTo>
                  <a:pt x="212" y="403"/>
                  <a:pt x="212" y="403"/>
                  <a:pt x="212" y="403"/>
                </a:cubicBezTo>
                <a:cubicBezTo>
                  <a:pt x="211" y="402"/>
                  <a:pt x="211" y="402"/>
                  <a:pt x="211" y="402"/>
                </a:cubicBezTo>
                <a:cubicBezTo>
                  <a:pt x="210" y="400"/>
                  <a:pt x="210" y="400"/>
                  <a:pt x="210" y="400"/>
                </a:cubicBezTo>
                <a:cubicBezTo>
                  <a:pt x="210" y="399"/>
                  <a:pt x="210" y="399"/>
                  <a:pt x="210" y="399"/>
                </a:cubicBezTo>
                <a:cubicBezTo>
                  <a:pt x="211" y="398"/>
                  <a:pt x="211" y="398"/>
                  <a:pt x="211" y="398"/>
                </a:cubicBezTo>
                <a:cubicBezTo>
                  <a:pt x="217" y="395"/>
                  <a:pt x="217" y="395"/>
                  <a:pt x="217" y="395"/>
                </a:cubicBezTo>
                <a:cubicBezTo>
                  <a:pt x="221" y="395"/>
                  <a:pt x="221" y="395"/>
                  <a:pt x="221" y="395"/>
                </a:cubicBezTo>
                <a:cubicBezTo>
                  <a:pt x="221" y="396"/>
                  <a:pt x="221" y="396"/>
                  <a:pt x="221" y="396"/>
                </a:cubicBezTo>
                <a:cubicBezTo>
                  <a:pt x="219" y="397"/>
                  <a:pt x="219" y="397"/>
                  <a:pt x="219" y="397"/>
                </a:cubicBezTo>
                <a:cubicBezTo>
                  <a:pt x="217" y="397"/>
                  <a:pt x="217" y="397"/>
                  <a:pt x="217" y="397"/>
                </a:cubicBezTo>
                <a:cubicBezTo>
                  <a:pt x="213" y="399"/>
                  <a:pt x="213" y="399"/>
                  <a:pt x="213" y="399"/>
                </a:cubicBezTo>
                <a:cubicBezTo>
                  <a:pt x="214" y="400"/>
                  <a:pt x="214" y="400"/>
                  <a:pt x="214" y="400"/>
                </a:cubicBezTo>
                <a:cubicBezTo>
                  <a:pt x="216" y="400"/>
                  <a:pt x="216" y="400"/>
                  <a:pt x="216" y="400"/>
                </a:cubicBezTo>
                <a:cubicBezTo>
                  <a:pt x="217" y="399"/>
                  <a:pt x="217" y="399"/>
                  <a:pt x="217" y="399"/>
                </a:cubicBezTo>
                <a:cubicBezTo>
                  <a:pt x="219" y="402"/>
                  <a:pt x="219" y="402"/>
                  <a:pt x="219" y="402"/>
                </a:cubicBezTo>
                <a:cubicBezTo>
                  <a:pt x="218" y="403"/>
                  <a:pt x="218" y="403"/>
                  <a:pt x="218" y="403"/>
                </a:cubicBezTo>
                <a:cubicBezTo>
                  <a:pt x="217" y="403"/>
                  <a:pt x="217" y="403"/>
                  <a:pt x="217" y="403"/>
                </a:cubicBezTo>
                <a:cubicBezTo>
                  <a:pt x="219" y="406"/>
                  <a:pt x="219" y="406"/>
                  <a:pt x="219" y="406"/>
                </a:cubicBezTo>
                <a:cubicBezTo>
                  <a:pt x="218" y="407"/>
                  <a:pt x="218" y="407"/>
                  <a:pt x="218" y="407"/>
                </a:cubicBezTo>
                <a:cubicBezTo>
                  <a:pt x="216" y="407"/>
                  <a:pt x="216" y="407"/>
                  <a:pt x="216" y="407"/>
                </a:cubicBezTo>
                <a:cubicBezTo>
                  <a:pt x="214" y="409"/>
                  <a:pt x="214" y="409"/>
                  <a:pt x="214" y="409"/>
                </a:cubicBezTo>
                <a:cubicBezTo>
                  <a:pt x="214" y="411"/>
                  <a:pt x="214" y="411"/>
                  <a:pt x="214" y="411"/>
                </a:cubicBezTo>
                <a:cubicBezTo>
                  <a:pt x="216" y="411"/>
                  <a:pt x="216" y="411"/>
                  <a:pt x="216" y="411"/>
                </a:cubicBezTo>
                <a:cubicBezTo>
                  <a:pt x="217" y="411"/>
                  <a:pt x="217" y="411"/>
                  <a:pt x="217" y="411"/>
                </a:cubicBezTo>
                <a:cubicBezTo>
                  <a:pt x="219" y="411"/>
                  <a:pt x="219" y="411"/>
                  <a:pt x="219" y="411"/>
                </a:cubicBezTo>
                <a:cubicBezTo>
                  <a:pt x="220" y="410"/>
                  <a:pt x="220" y="410"/>
                  <a:pt x="220" y="410"/>
                </a:cubicBezTo>
                <a:cubicBezTo>
                  <a:pt x="222" y="411"/>
                  <a:pt x="222" y="411"/>
                  <a:pt x="222" y="411"/>
                </a:cubicBezTo>
                <a:cubicBezTo>
                  <a:pt x="222" y="413"/>
                  <a:pt x="222" y="413"/>
                  <a:pt x="222" y="413"/>
                </a:cubicBezTo>
                <a:cubicBezTo>
                  <a:pt x="223" y="411"/>
                  <a:pt x="223" y="411"/>
                  <a:pt x="223" y="411"/>
                </a:cubicBezTo>
                <a:cubicBezTo>
                  <a:pt x="226" y="408"/>
                  <a:pt x="226" y="408"/>
                  <a:pt x="226" y="408"/>
                </a:cubicBezTo>
                <a:cubicBezTo>
                  <a:pt x="227" y="408"/>
                  <a:pt x="227" y="408"/>
                  <a:pt x="227" y="408"/>
                </a:cubicBezTo>
                <a:cubicBezTo>
                  <a:pt x="228" y="410"/>
                  <a:pt x="228" y="410"/>
                  <a:pt x="228" y="410"/>
                </a:cubicBezTo>
                <a:cubicBezTo>
                  <a:pt x="229" y="411"/>
                  <a:pt x="229" y="411"/>
                  <a:pt x="229" y="411"/>
                </a:cubicBezTo>
                <a:cubicBezTo>
                  <a:pt x="230" y="410"/>
                  <a:pt x="230" y="410"/>
                  <a:pt x="230" y="410"/>
                </a:cubicBezTo>
                <a:cubicBezTo>
                  <a:pt x="230" y="409"/>
                  <a:pt x="230" y="409"/>
                  <a:pt x="230" y="409"/>
                </a:cubicBezTo>
                <a:cubicBezTo>
                  <a:pt x="230" y="407"/>
                  <a:pt x="230" y="407"/>
                  <a:pt x="230" y="407"/>
                </a:cubicBezTo>
                <a:cubicBezTo>
                  <a:pt x="229" y="406"/>
                  <a:pt x="229" y="406"/>
                  <a:pt x="229" y="406"/>
                </a:cubicBezTo>
                <a:cubicBezTo>
                  <a:pt x="228" y="405"/>
                  <a:pt x="228" y="405"/>
                  <a:pt x="228" y="405"/>
                </a:cubicBezTo>
                <a:cubicBezTo>
                  <a:pt x="230" y="403"/>
                  <a:pt x="230" y="403"/>
                  <a:pt x="230" y="403"/>
                </a:cubicBezTo>
                <a:cubicBezTo>
                  <a:pt x="232" y="403"/>
                  <a:pt x="232" y="403"/>
                  <a:pt x="232" y="403"/>
                </a:cubicBezTo>
                <a:cubicBezTo>
                  <a:pt x="233" y="402"/>
                  <a:pt x="233" y="402"/>
                  <a:pt x="233" y="402"/>
                </a:cubicBezTo>
                <a:cubicBezTo>
                  <a:pt x="236" y="400"/>
                  <a:pt x="236" y="400"/>
                  <a:pt x="236" y="400"/>
                </a:cubicBezTo>
                <a:cubicBezTo>
                  <a:pt x="237" y="401"/>
                  <a:pt x="237" y="401"/>
                  <a:pt x="237" y="401"/>
                </a:cubicBezTo>
                <a:cubicBezTo>
                  <a:pt x="239" y="401"/>
                  <a:pt x="239" y="401"/>
                  <a:pt x="239" y="401"/>
                </a:cubicBezTo>
                <a:cubicBezTo>
                  <a:pt x="239" y="401"/>
                  <a:pt x="239" y="401"/>
                  <a:pt x="239" y="401"/>
                </a:cubicBezTo>
                <a:cubicBezTo>
                  <a:pt x="241" y="401"/>
                  <a:pt x="241" y="401"/>
                  <a:pt x="241" y="401"/>
                </a:cubicBezTo>
                <a:cubicBezTo>
                  <a:pt x="246" y="401"/>
                  <a:pt x="246" y="401"/>
                  <a:pt x="246" y="401"/>
                </a:cubicBezTo>
                <a:cubicBezTo>
                  <a:pt x="247" y="400"/>
                  <a:pt x="247" y="400"/>
                  <a:pt x="247" y="400"/>
                </a:cubicBezTo>
                <a:cubicBezTo>
                  <a:pt x="247" y="399"/>
                  <a:pt x="247" y="399"/>
                  <a:pt x="247" y="399"/>
                </a:cubicBezTo>
                <a:cubicBezTo>
                  <a:pt x="248" y="397"/>
                  <a:pt x="248" y="397"/>
                  <a:pt x="248" y="397"/>
                </a:cubicBezTo>
                <a:cubicBezTo>
                  <a:pt x="251" y="397"/>
                  <a:pt x="251" y="397"/>
                  <a:pt x="251" y="397"/>
                </a:cubicBezTo>
                <a:cubicBezTo>
                  <a:pt x="251" y="396"/>
                  <a:pt x="251" y="396"/>
                  <a:pt x="251" y="396"/>
                </a:cubicBezTo>
                <a:cubicBezTo>
                  <a:pt x="253" y="394"/>
                  <a:pt x="253" y="394"/>
                  <a:pt x="253" y="394"/>
                </a:cubicBezTo>
                <a:cubicBezTo>
                  <a:pt x="255" y="394"/>
                  <a:pt x="255" y="394"/>
                  <a:pt x="255" y="394"/>
                </a:cubicBezTo>
                <a:cubicBezTo>
                  <a:pt x="258" y="391"/>
                  <a:pt x="258" y="391"/>
                  <a:pt x="258" y="391"/>
                </a:cubicBezTo>
                <a:cubicBezTo>
                  <a:pt x="259" y="391"/>
                  <a:pt x="259" y="391"/>
                  <a:pt x="259" y="391"/>
                </a:cubicBezTo>
                <a:cubicBezTo>
                  <a:pt x="260" y="390"/>
                  <a:pt x="260" y="390"/>
                  <a:pt x="260" y="390"/>
                </a:cubicBezTo>
                <a:cubicBezTo>
                  <a:pt x="261" y="391"/>
                  <a:pt x="261" y="391"/>
                  <a:pt x="261" y="391"/>
                </a:cubicBezTo>
                <a:cubicBezTo>
                  <a:pt x="259" y="393"/>
                  <a:pt x="259" y="393"/>
                  <a:pt x="259" y="393"/>
                </a:cubicBezTo>
                <a:cubicBezTo>
                  <a:pt x="261" y="393"/>
                  <a:pt x="261" y="393"/>
                  <a:pt x="261" y="393"/>
                </a:cubicBezTo>
                <a:cubicBezTo>
                  <a:pt x="263" y="396"/>
                  <a:pt x="263" y="396"/>
                  <a:pt x="263" y="396"/>
                </a:cubicBezTo>
                <a:cubicBezTo>
                  <a:pt x="263" y="397"/>
                  <a:pt x="263" y="397"/>
                  <a:pt x="263" y="397"/>
                </a:cubicBezTo>
                <a:cubicBezTo>
                  <a:pt x="261" y="398"/>
                  <a:pt x="261" y="398"/>
                  <a:pt x="261" y="398"/>
                </a:cubicBezTo>
                <a:cubicBezTo>
                  <a:pt x="262" y="400"/>
                  <a:pt x="262" y="400"/>
                  <a:pt x="262" y="400"/>
                </a:cubicBezTo>
                <a:cubicBezTo>
                  <a:pt x="262" y="402"/>
                  <a:pt x="262" y="402"/>
                  <a:pt x="262" y="402"/>
                </a:cubicBezTo>
                <a:cubicBezTo>
                  <a:pt x="263" y="404"/>
                  <a:pt x="263" y="404"/>
                  <a:pt x="263" y="404"/>
                </a:cubicBezTo>
                <a:cubicBezTo>
                  <a:pt x="269" y="404"/>
                  <a:pt x="269" y="404"/>
                  <a:pt x="269" y="404"/>
                </a:cubicBezTo>
                <a:cubicBezTo>
                  <a:pt x="270" y="403"/>
                  <a:pt x="270" y="403"/>
                  <a:pt x="270" y="403"/>
                </a:cubicBezTo>
                <a:cubicBezTo>
                  <a:pt x="270" y="401"/>
                  <a:pt x="270" y="401"/>
                  <a:pt x="270" y="401"/>
                </a:cubicBezTo>
                <a:cubicBezTo>
                  <a:pt x="269" y="401"/>
                  <a:pt x="269" y="401"/>
                  <a:pt x="269" y="401"/>
                </a:cubicBezTo>
                <a:cubicBezTo>
                  <a:pt x="267" y="398"/>
                  <a:pt x="267" y="398"/>
                  <a:pt x="267" y="398"/>
                </a:cubicBezTo>
                <a:cubicBezTo>
                  <a:pt x="267" y="397"/>
                  <a:pt x="267" y="397"/>
                  <a:pt x="267" y="397"/>
                </a:cubicBezTo>
                <a:cubicBezTo>
                  <a:pt x="268" y="396"/>
                  <a:pt x="268" y="396"/>
                  <a:pt x="268" y="396"/>
                </a:cubicBezTo>
                <a:cubicBezTo>
                  <a:pt x="271" y="397"/>
                  <a:pt x="271" y="397"/>
                  <a:pt x="271" y="397"/>
                </a:cubicBezTo>
                <a:cubicBezTo>
                  <a:pt x="273" y="395"/>
                  <a:pt x="273" y="395"/>
                  <a:pt x="273" y="395"/>
                </a:cubicBezTo>
                <a:cubicBezTo>
                  <a:pt x="274" y="392"/>
                  <a:pt x="274" y="392"/>
                  <a:pt x="274" y="392"/>
                </a:cubicBezTo>
                <a:cubicBezTo>
                  <a:pt x="276" y="392"/>
                  <a:pt x="276" y="392"/>
                  <a:pt x="276" y="392"/>
                </a:cubicBezTo>
                <a:cubicBezTo>
                  <a:pt x="277" y="393"/>
                  <a:pt x="277" y="393"/>
                  <a:pt x="277" y="393"/>
                </a:cubicBezTo>
                <a:cubicBezTo>
                  <a:pt x="280" y="393"/>
                  <a:pt x="280" y="393"/>
                  <a:pt x="280" y="393"/>
                </a:cubicBezTo>
                <a:cubicBezTo>
                  <a:pt x="277" y="390"/>
                  <a:pt x="277" y="390"/>
                  <a:pt x="277" y="390"/>
                </a:cubicBezTo>
                <a:cubicBezTo>
                  <a:pt x="274" y="389"/>
                  <a:pt x="274" y="389"/>
                  <a:pt x="274" y="389"/>
                </a:cubicBezTo>
                <a:cubicBezTo>
                  <a:pt x="274" y="387"/>
                  <a:pt x="274" y="387"/>
                  <a:pt x="274" y="387"/>
                </a:cubicBezTo>
                <a:cubicBezTo>
                  <a:pt x="272" y="384"/>
                  <a:pt x="272" y="384"/>
                  <a:pt x="272" y="384"/>
                </a:cubicBezTo>
                <a:cubicBezTo>
                  <a:pt x="271" y="384"/>
                  <a:pt x="271" y="384"/>
                  <a:pt x="271" y="384"/>
                </a:cubicBezTo>
                <a:cubicBezTo>
                  <a:pt x="270" y="386"/>
                  <a:pt x="270" y="386"/>
                  <a:pt x="270" y="386"/>
                </a:cubicBezTo>
                <a:cubicBezTo>
                  <a:pt x="269" y="384"/>
                  <a:pt x="269" y="384"/>
                  <a:pt x="269" y="384"/>
                </a:cubicBezTo>
                <a:cubicBezTo>
                  <a:pt x="268" y="380"/>
                  <a:pt x="268" y="380"/>
                  <a:pt x="268" y="380"/>
                </a:cubicBezTo>
                <a:cubicBezTo>
                  <a:pt x="267" y="379"/>
                  <a:pt x="267" y="379"/>
                  <a:pt x="267" y="379"/>
                </a:cubicBezTo>
                <a:cubicBezTo>
                  <a:pt x="265" y="377"/>
                  <a:pt x="265" y="377"/>
                  <a:pt x="265" y="377"/>
                </a:cubicBezTo>
                <a:cubicBezTo>
                  <a:pt x="265" y="376"/>
                  <a:pt x="265" y="376"/>
                  <a:pt x="265" y="376"/>
                </a:cubicBezTo>
                <a:cubicBezTo>
                  <a:pt x="268" y="375"/>
                  <a:pt x="268" y="375"/>
                  <a:pt x="268" y="375"/>
                </a:cubicBezTo>
                <a:cubicBezTo>
                  <a:pt x="268" y="373"/>
                  <a:pt x="268" y="373"/>
                  <a:pt x="268" y="373"/>
                </a:cubicBezTo>
                <a:cubicBezTo>
                  <a:pt x="267" y="371"/>
                  <a:pt x="267" y="371"/>
                  <a:pt x="267" y="371"/>
                </a:cubicBezTo>
                <a:cubicBezTo>
                  <a:pt x="268" y="370"/>
                  <a:pt x="268" y="370"/>
                  <a:pt x="268" y="370"/>
                </a:cubicBezTo>
                <a:cubicBezTo>
                  <a:pt x="270" y="370"/>
                  <a:pt x="270" y="370"/>
                  <a:pt x="270" y="370"/>
                </a:cubicBezTo>
                <a:cubicBezTo>
                  <a:pt x="270" y="370"/>
                  <a:pt x="270" y="370"/>
                  <a:pt x="270" y="370"/>
                </a:cubicBezTo>
                <a:cubicBezTo>
                  <a:pt x="272" y="371"/>
                  <a:pt x="272" y="371"/>
                  <a:pt x="272" y="371"/>
                </a:cubicBezTo>
                <a:cubicBezTo>
                  <a:pt x="274" y="371"/>
                  <a:pt x="274" y="371"/>
                  <a:pt x="274" y="371"/>
                </a:cubicBezTo>
                <a:cubicBezTo>
                  <a:pt x="276" y="371"/>
                  <a:pt x="276" y="371"/>
                  <a:pt x="276" y="371"/>
                </a:cubicBezTo>
                <a:cubicBezTo>
                  <a:pt x="284" y="370"/>
                  <a:pt x="284" y="370"/>
                  <a:pt x="284" y="370"/>
                </a:cubicBezTo>
                <a:cubicBezTo>
                  <a:pt x="295" y="371"/>
                  <a:pt x="295" y="371"/>
                  <a:pt x="295" y="371"/>
                </a:cubicBezTo>
                <a:cubicBezTo>
                  <a:pt x="298" y="373"/>
                  <a:pt x="298" y="373"/>
                  <a:pt x="298" y="373"/>
                </a:cubicBezTo>
                <a:cubicBezTo>
                  <a:pt x="304" y="375"/>
                  <a:pt x="304" y="375"/>
                  <a:pt x="304" y="375"/>
                </a:cubicBezTo>
                <a:cubicBezTo>
                  <a:pt x="305" y="377"/>
                  <a:pt x="305" y="377"/>
                  <a:pt x="305" y="377"/>
                </a:cubicBezTo>
                <a:cubicBezTo>
                  <a:pt x="304" y="378"/>
                  <a:pt x="304" y="378"/>
                  <a:pt x="304" y="378"/>
                </a:cubicBezTo>
                <a:cubicBezTo>
                  <a:pt x="305" y="380"/>
                  <a:pt x="305" y="380"/>
                  <a:pt x="305" y="380"/>
                </a:cubicBezTo>
                <a:cubicBezTo>
                  <a:pt x="307" y="378"/>
                  <a:pt x="307" y="378"/>
                  <a:pt x="307" y="378"/>
                </a:cubicBezTo>
                <a:cubicBezTo>
                  <a:pt x="310" y="377"/>
                  <a:pt x="310" y="377"/>
                  <a:pt x="310" y="377"/>
                </a:cubicBezTo>
                <a:cubicBezTo>
                  <a:pt x="312" y="379"/>
                  <a:pt x="312" y="379"/>
                  <a:pt x="312" y="379"/>
                </a:cubicBezTo>
                <a:cubicBezTo>
                  <a:pt x="314" y="379"/>
                  <a:pt x="314" y="379"/>
                  <a:pt x="314" y="379"/>
                </a:cubicBezTo>
                <a:cubicBezTo>
                  <a:pt x="314" y="381"/>
                  <a:pt x="314" y="381"/>
                  <a:pt x="314" y="381"/>
                </a:cubicBezTo>
                <a:cubicBezTo>
                  <a:pt x="318" y="382"/>
                  <a:pt x="318" y="382"/>
                  <a:pt x="318" y="382"/>
                </a:cubicBezTo>
                <a:cubicBezTo>
                  <a:pt x="324" y="385"/>
                  <a:pt x="324" y="385"/>
                  <a:pt x="324" y="385"/>
                </a:cubicBezTo>
                <a:cubicBezTo>
                  <a:pt x="329" y="385"/>
                  <a:pt x="329" y="385"/>
                  <a:pt x="329" y="385"/>
                </a:cubicBezTo>
                <a:cubicBezTo>
                  <a:pt x="332" y="387"/>
                  <a:pt x="332" y="387"/>
                  <a:pt x="332" y="387"/>
                </a:cubicBezTo>
                <a:cubicBezTo>
                  <a:pt x="333" y="390"/>
                  <a:pt x="333" y="390"/>
                  <a:pt x="333" y="390"/>
                </a:cubicBezTo>
                <a:cubicBezTo>
                  <a:pt x="336" y="391"/>
                  <a:pt x="336" y="391"/>
                  <a:pt x="336" y="391"/>
                </a:cubicBezTo>
                <a:cubicBezTo>
                  <a:pt x="339" y="393"/>
                  <a:pt x="339" y="393"/>
                  <a:pt x="339" y="393"/>
                </a:cubicBezTo>
                <a:cubicBezTo>
                  <a:pt x="342" y="398"/>
                  <a:pt x="342" y="398"/>
                  <a:pt x="342" y="398"/>
                </a:cubicBezTo>
                <a:cubicBezTo>
                  <a:pt x="344" y="398"/>
                  <a:pt x="344" y="398"/>
                  <a:pt x="344" y="398"/>
                </a:cubicBezTo>
                <a:cubicBezTo>
                  <a:pt x="344" y="397"/>
                  <a:pt x="344" y="397"/>
                  <a:pt x="344" y="397"/>
                </a:cubicBezTo>
                <a:cubicBezTo>
                  <a:pt x="343" y="394"/>
                  <a:pt x="343" y="394"/>
                  <a:pt x="343" y="394"/>
                </a:cubicBezTo>
                <a:cubicBezTo>
                  <a:pt x="345" y="394"/>
                  <a:pt x="345" y="394"/>
                  <a:pt x="345" y="394"/>
                </a:cubicBezTo>
                <a:cubicBezTo>
                  <a:pt x="345" y="393"/>
                  <a:pt x="345" y="393"/>
                  <a:pt x="345" y="393"/>
                </a:cubicBezTo>
                <a:cubicBezTo>
                  <a:pt x="344" y="391"/>
                  <a:pt x="344" y="391"/>
                  <a:pt x="344" y="391"/>
                </a:cubicBezTo>
                <a:cubicBezTo>
                  <a:pt x="344" y="389"/>
                  <a:pt x="344" y="389"/>
                  <a:pt x="344" y="389"/>
                </a:cubicBezTo>
                <a:cubicBezTo>
                  <a:pt x="344" y="383"/>
                  <a:pt x="344" y="383"/>
                  <a:pt x="344" y="383"/>
                </a:cubicBezTo>
                <a:cubicBezTo>
                  <a:pt x="346" y="382"/>
                  <a:pt x="346" y="382"/>
                  <a:pt x="346" y="382"/>
                </a:cubicBezTo>
                <a:cubicBezTo>
                  <a:pt x="344" y="382"/>
                  <a:pt x="344" y="382"/>
                  <a:pt x="344" y="382"/>
                </a:cubicBezTo>
                <a:cubicBezTo>
                  <a:pt x="344" y="381"/>
                  <a:pt x="344" y="381"/>
                  <a:pt x="344" y="381"/>
                </a:cubicBezTo>
                <a:cubicBezTo>
                  <a:pt x="342" y="381"/>
                  <a:pt x="342" y="381"/>
                  <a:pt x="342" y="381"/>
                </a:cubicBezTo>
                <a:cubicBezTo>
                  <a:pt x="340" y="382"/>
                  <a:pt x="340" y="382"/>
                  <a:pt x="340" y="382"/>
                </a:cubicBezTo>
                <a:cubicBezTo>
                  <a:pt x="338" y="381"/>
                  <a:pt x="338" y="381"/>
                  <a:pt x="338" y="381"/>
                </a:cubicBezTo>
                <a:cubicBezTo>
                  <a:pt x="334" y="376"/>
                  <a:pt x="334" y="376"/>
                  <a:pt x="334" y="376"/>
                </a:cubicBezTo>
                <a:cubicBezTo>
                  <a:pt x="333" y="376"/>
                  <a:pt x="333" y="376"/>
                  <a:pt x="333" y="376"/>
                </a:cubicBezTo>
                <a:cubicBezTo>
                  <a:pt x="331" y="374"/>
                  <a:pt x="331" y="374"/>
                  <a:pt x="331" y="374"/>
                </a:cubicBezTo>
                <a:cubicBezTo>
                  <a:pt x="331" y="370"/>
                  <a:pt x="331" y="370"/>
                  <a:pt x="331" y="370"/>
                </a:cubicBezTo>
                <a:cubicBezTo>
                  <a:pt x="330" y="369"/>
                  <a:pt x="330" y="369"/>
                  <a:pt x="330" y="369"/>
                </a:cubicBezTo>
                <a:cubicBezTo>
                  <a:pt x="328" y="372"/>
                  <a:pt x="328" y="372"/>
                  <a:pt x="328" y="372"/>
                </a:cubicBezTo>
                <a:cubicBezTo>
                  <a:pt x="326" y="371"/>
                  <a:pt x="326" y="371"/>
                  <a:pt x="326" y="371"/>
                </a:cubicBezTo>
                <a:cubicBezTo>
                  <a:pt x="323" y="370"/>
                  <a:pt x="323" y="370"/>
                  <a:pt x="323" y="370"/>
                </a:cubicBezTo>
                <a:cubicBezTo>
                  <a:pt x="321" y="369"/>
                  <a:pt x="321" y="369"/>
                  <a:pt x="321" y="369"/>
                </a:cubicBezTo>
                <a:cubicBezTo>
                  <a:pt x="320" y="371"/>
                  <a:pt x="320" y="371"/>
                  <a:pt x="320" y="371"/>
                </a:cubicBezTo>
                <a:cubicBezTo>
                  <a:pt x="319" y="367"/>
                  <a:pt x="319" y="367"/>
                  <a:pt x="319" y="367"/>
                </a:cubicBezTo>
                <a:cubicBezTo>
                  <a:pt x="318" y="366"/>
                  <a:pt x="318" y="366"/>
                  <a:pt x="318" y="366"/>
                </a:cubicBezTo>
                <a:cubicBezTo>
                  <a:pt x="316" y="361"/>
                  <a:pt x="316" y="361"/>
                  <a:pt x="316" y="361"/>
                </a:cubicBezTo>
                <a:cubicBezTo>
                  <a:pt x="316" y="360"/>
                  <a:pt x="316" y="360"/>
                  <a:pt x="316" y="360"/>
                </a:cubicBezTo>
                <a:cubicBezTo>
                  <a:pt x="318" y="361"/>
                  <a:pt x="318" y="361"/>
                  <a:pt x="318" y="361"/>
                </a:cubicBezTo>
                <a:cubicBezTo>
                  <a:pt x="319" y="359"/>
                  <a:pt x="319" y="359"/>
                  <a:pt x="319" y="359"/>
                </a:cubicBezTo>
                <a:cubicBezTo>
                  <a:pt x="319" y="357"/>
                  <a:pt x="319" y="357"/>
                  <a:pt x="319" y="357"/>
                </a:cubicBezTo>
                <a:cubicBezTo>
                  <a:pt x="316" y="354"/>
                  <a:pt x="316" y="354"/>
                  <a:pt x="316" y="354"/>
                </a:cubicBezTo>
                <a:cubicBezTo>
                  <a:pt x="316" y="352"/>
                  <a:pt x="316" y="352"/>
                  <a:pt x="316" y="352"/>
                </a:cubicBezTo>
                <a:cubicBezTo>
                  <a:pt x="317" y="350"/>
                  <a:pt x="317" y="350"/>
                  <a:pt x="317" y="350"/>
                </a:cubicBezTo>
                <a:cubicBezTo>
                  <a:pt x="319" y="350"/>
                  <a:pt x="319" y="350"/>
                  <a:pt x="319" y="350"/>
                </a:cubicBezTo>
                <a:cubicBezTo>
                  <a:pt x="317" y="348"/>
                  <a:pt x="317" y="348"/>
                  <a:pt x="317" y="348"/>
                </a:cubicBezTo>
                <a:cubicBezTo>
                  <a:pt x="314" y="348"/>
                  <a:pt x="314" y="348"/>
                  <a:pt x="314" y="348"/>
                </a:cubicBezTo>
                <a:cubicBezTo>
                  <a:pt x="313" y="344"/>
                  <a:pt x="313" y="344"/>
                  <a:pt x="313" y="344"/>
                </a:cubicBezTo>
                <a:cubicBezTo>
                  <a:pt x="311" y="343"/>
                  <a:pt x="311" y="343"/>
                  <a:pt x="311" y="343"/>
                </a:cubicBezTo>
                <a:cubicBezTo>
                  <a:pt x="310" y="344"/>
                  <a:pt x="310" y="344"/>
                  <a:pt x="310" y="344"/>
                </a:cubicBezTo>
                <a:cubicBezTo>
                  <a:pt x="308" y="341"/>
                  <a:pt x="308" y="341"/>
                  <a:pt x="308" y="341"/>
                </a:cubicBezTo>
                <a:cubicBezTo>
                  <a:pt x="308" y="338"/>
                  <a:pt x="308" y="338"/>
                  <a:pt x="308" y="338"/>
                </a:cubicBezTo>
                <a:cubicBezTo>
                  <a:pt x="309" y="336"/>
                  <a:pt x="309" y="336"/>
                  <a:pt x="309" y="336"/>
                </a:cubicBezTo>
                <a:cubicBezTo>
                  <a:pt x="308" y="334"/>
                  <a:pt x="308" y="334"/>
                  <a:pt x="308" y="334"/>
                </a:cubicBezTo>
                <a:cubicBezTo>
                  <a:pt x="307" y="332"/>
                  <a:pt x="307" y="332"/>
                  <a:pt x="307" y="332"/>
                </a:cubicBezTo>
                <a:cubicBezTo>
                  <a:pt x="309" y="331"/>
                  <a:pt x="309" y="331"/>
                  <a:pt x="309" y="331"/>
                </a:cubicBezTo>
                <a:cubicBezTo>
                  <a:pt x="312" y="325"/>
                  <a:pt x="312" y="325"/>
                  <a:pt x="312" y="325"/>
                </a:cubicBezTo>
                <a:cubicBezTo>
                  <a:pt x="315" y="324"/>
                  <a:pt x="315" y="324"/>
                  <a:pt x="315" y="324"/>
                </a:cubicBezTo>
                <a:cubicBezTo>
                  <a:pt x="315" y="323"/>
                  <a:pt x="315" y="323"/>
                  <a:pt x="315" y="323"/>
                </a:cubicBezTo>
                <a:cubicBezTo>
                  <a:pt x="314" y="320"/>
                  <a:pt x="314" y="320"/>
                  <a:pt x="314" y="320"/>
                </a:cubicBezTo>
                <a:cubicBezTo>
                  <a:pt x="314" y="318"/>
                  <a:pt x="314" y="318"/>
                  <a:pt x="314" y="318"/>
                </a:cubicBezTo>
                <a:cubicBezTo>
                  <a:pt x="316" y="315"/>
                  <a:pt x="316" y="315"/>
                  <a:pt x="316" y="315"/>
                </a:cubicBezTo>
                <a:cubicBezTo>
                  <a:pt x="314" y="313"/>
                  <a:pt x="314" y="313"/>
                  <a:pt x="314" y="313"/>
                </a:cubicBezTo>
                <a:cubicBezTo>
                  <a:pt x="314" y="309"/>
                  <a:pt x="314" y="309"/>
                  <a:pt x="314" y="309"/>
                </a:cubicBezTo>
                <a:cubicBezTo>
                  <a:pt x="315" y="308"/>
                  <a:pt x="315" y="308"/>
                  <a:pt x="315" y="308"/>
                </a:cubicBezTo>
                <a:cubicBezTo>
                  <a:pt x="314" y="306"/>
                  <a:pt x="314" y="306"/>
                  <a:pt x="314" y="306"/>
                </a:cubicBezTo>
                <a:cubicBezTo>
                  <a:pt x="314" y="304"/>
                  <a:pt x="314" y="304"/>
                  <a:pt x="314" y="304"/>
                </a:cubicBezTo>
                <a:cubicBezTo>
                  <a:pt x="313" y="302"/>
                  <a:pt x="313" y="302"/>
                  <a:pt x="313" y="302"/>
                </a:cubicBezTo>
                <a:cubicBezTo>
                  <a:pt x="314" y="298"/>
                  <a:pt x="314" y="298"/>
                  <a:pt x="314" y="298"/>
                </a:cubicBezTo>
                <a:cubicBezTo>
                  <a:pt x="314" y="298"/>
                  <a:pt x="314" y="298"/>
                  <a:pt x="314" y="298"/>
                </a:cubicBezTo>
                <a:cubicBezTo>
                  <a:pt x="313" y="295"/>
                  <a:pt x="313" y="295"/>
                  <a:pt x="313" y="295"/>
                </a:cubicBezTo>
                <a:cubicBezTo>
                  <a:pt x="313" y="292"/>
                  <a:pt x="313" y="292"/>
                  <a:pt x="313" y="292"/>
                </a:cubicBezTo>
                <a:cubicBezTo>
                  <a:pt x="313" y="287"/>
                  <a:pt x="313" y="287"/>
                  <a:pt x="313" y="287"/>
                </a:cubicBezTo>
                <a:cubicBezTo>
                  <a:pt x="315" y="287"/>
                  <a:pt x="315" y="287"/>
                  <a:pt x="315" y="287"/>
                </a:cubicBezTo>
                <a:cubicBezTo>
                  <a:pt x="316" y="288"/>
                  <a:pt x="316" y="288"/>
                  <a:pt x="316" y="288"/>
                </a:cubicBezTo>
                <a:cubicBezTo>
                  <a:pt x="316" y="289"/>
                  <a:pt x="316" y="289"/>
                  <a:pt x="316" y="289"/>
                </a:cubicBezTo>
                <a:cubicBezTo>
                  <a:pt x="316" y="289"/>
                  <a:pt x="316" y="289"/>
                  <a:pt x="316" y="289"/>
                </a:cubicBezTo>
                <a:cubicBezTo>
                  <a:pt x="319" y="288"/>
                  <a:pt x="319" y="288"/>
                  <a:pt x="319" y="288"/>
                </a:cubicBezTo>
                <a:cubicBezTo>
                  <a:pt x="322" y="288"/>
                  <a:pt x="322" y="288"/>
                  <a:pt x="322" y="288"/>
                </a:cubicBezTo>
                <a:cubicBezTo>
                  <a:pt x="324" y="287"/>
                  <a:pt x="324" y="287"/>
                  <a:pt x="324" y="287"/>
                </a:cubicBezTo>
                <a:cubicBezTo>
                  <a:pt x="326" y="287"/>
                  <a:pt x="326" y="287"/>
                  <a:pt x="326" y="287"/>
                </a:cubicBezTo>
                <a:cubicBezTo>
                  <a:pt x="328" y="288"/>
                  <a:pt x="328" y="288"/>
                  <a:pt x="328" y="288"/>
                </a:cubicBezTo>
                <a:cubicBezTo>
                  <a:pt x="329" y="287"/>
                  <a:pt x="329" y="287"/>
                  <a:pt x="329" y="287"/>
                </a:cubicBezTo>
                <a:cubicBezTo>
                  <a:pt x="332" y="287"/>
                  <a:pt x="332" y="287"/>
                  <a:pt x="332" y="287"/>
                </a:cubicBezTo>
                <a:cubicBezTo>
                  <a:pt x="338" y="289"/>
                  <a:pt x="338" y="289"/>
                  <a:pt x="338" y="289"/>
                </a:cubicBezTo>
                <a:cubicBezTo>
                  <a:pt x="341" y="290"/>
                  <a:pt x="341" y="290"/>
                  <a:pt x="341" y="290"/>
                </a:cubicBezTo>
                <a:cubicBezTo>
                  <a:pt x="343" y="290"/>
                  <a:pt x="343" y="290"/>
                  <a:pt x="343" y="290"/>
                </a:cubicBezTo>
                <a:cubicBezTo>
                  <a:pt x="344" y="292"/>
                  <a:pt x="344" y="292"/>
                  <a:pt x="344" y="292"/>
                </a:cubicBezTo>
                <a:cubicBezTo>
                  <a:pt x="343" y="293"/>
                  <a:pt x="343" y="293"/>
                  <a:pt x="343" y="293"/>
                </a:cubicBezTo>
                <a:cubicBezTo>
                  <a:pt x="344" y="295"/>
                  <a:pt x="344" y="295"/>
                  <a:pt x="344" y="295"/>
                </a:cubicBezTo>
                <a:cubicBezTo>
                  <a:pt x="344" y="298"/>
                  <a:pt x="344" y="298"/>
                  <a:pt x="344" y="298"/>
                </a:cubicBezTo>
                <a:cubicBezTo>
                  <a:pt x="345" y="299"/>
                  <a:pt x="345" y="299"/>
                  <a:pt x="345" y="299"/>
                </a:cubicBezTo>
                <a:cubicBezTo>
                  <a:pt x="345" y="303"/>
                  <a:pt x="345" y="303"/>
                  <a:pt x="345" y="303"/>
                </a:cubicBezTo>
                <a:cubicBezTo>
                  <a:pt x="346" y="306"/>
                  <a:pt x="346" y="306"/>
                  <a:pt x="346" y="306"/>
                </a:cubicBezTo>
                <a:cubicBezTo>
                  <a:pt x="345" y="312"/>
                  <a:pt x="345" y="312"/>
                  <a:pt x="345" y="312"/>
                </a:cubicBezTo>
                <a:cubicBezTo>
                  <a:pt x="347" y="313"/>
                  <a:pt x="347" y="313"/>
                  <a:pt x="347" y="313"/>
                </a:cubicBezTo>
                <a:cubicBezTo>
                  <a:pt x="346" y="315"/>
                  <a:pt x="346" y="315"/>
                  <a:pt x="346" y="315"/>
                </a:cubicBezTo>
                <a:cubicBezTo>
                  <a:pt x="347" y="317"/>
                  <a:pt x="347" y="317"/>
                  <a:pt x="347" y="317"/>
                </a:cubicBezTo>
                <a:cubicBezTo>
                  <a:pt x="347" y="319"/>
                  <a:pt x="347" y="319"/>
                  <a:pt x="347" y="319"/>
                </a:cubicBezTo>
                <a:cubicBezTo>
                  <a:pt x="345" y="319"/>
                  <a:pt x="345" y="319"/>
                  <a:pt x="345" y="319"/>
                </a:cubicBezTo>
                <a:cubicBezTo>
                  <a:pt x="346" y="322"/>
                  <a:pt x="346" y="322"/>
                  <a:pt x="346" y="322"/>
                </a:cubicBezTo>
                <a:cubicBezTo>
                  <a:pt x="348" y="324"/>
                  <a:pt x="348" y="324"/>
                  <a:pt x="348" y="324"/>
                </a:cubicBezTo>
                <a:cubicBezTo>
                  <a:pt x="350" y="327"/>
                  <a:pt x="350" y="327"/>
                  <a:pt x="350" y="327"/>
                </a:cubicBezTo>
                <a:cubicBezTo>
                  <a:pt x="352" y="328"/>
                  <a:pt x="352" y="328"/>
                  <a:pt x="352" y="328"/>
                </a:cubicBezTo>
                <a:cubicBezTo>
                  <a:pt x="352" y="328"/>
                  <a:pt x="352" y="328"/>
                  <a:pt x="352" y="328"/>
                </a:cubicBezTo>
                <a:cubicBezTo>
                  <a:pt x="354" y="327"/>
                  <a:pt x="354" y="327"/>
                  <a:pt x="354" y="327"/>
                </a:cubicBezTo>
                <a:cubicBezTo>
                  <a:pt x="355" y="328"/>
                  <a:pt x="355" y="328"/>
                  <a:pt x="355" y="328"/>
                </a:cubicBezTo>
                <a:cubicBezTo>
                  <a:pt x="356" y="332"/>
                  <a:pt x="356" y="332"/>
                  <a:pt x="356" y="332"/>
                </a:cubicBezTo>
                <a:cubicBezTo>
                  <a:pt x="358" y="334"/>
                  <a:pt x="358" y="334"/>
                  <a:pt x="358" y="334"/>
                </a:cubicBezTo>
                <a:cubicBezTo>
                  <a:pt x="360" y="336"/>
                  <a:pt x="360" y="336"/>
                  <a:pt x="360" y="336"/>
                </a:cubicBezTo>
                <a:cubicBezTo>
                  <a:pt x="361" y="343"/>
                  <a:pt x="361" y="343"/>
                  <a:pt x="361" y="343"/>
                </a:cubicBezTo>
                <a:cubicBezTo>
                  <a:pt x="362" y="345"/>
                  <a:pt x="362" y="345"/>
                  <a:pt x="362" y="345"/>
                </a:cubicBezTo>
                <a:cubicBezTo>
                  <a:pt x="362" y="346"/>
                  <a:pt x="362" y="346"/>
                  <a:pt x="362" y="346"/>
                </a:cubicBezTo>
                <a:cubicBezTo>
                  <a:pt x="362" y="348"/>
                  <a:pt x="362" y="348"/>
                  <a:pt x="362" y="348"/>
                </a:cubicBezTo>
                <a:cubicBezTo>
                  <a:pt x="364" y="350"/>
                  <a:pt x="364" y="350"/>
                  <a:pt x="364" y="350"/>
                </a:cubicBezTo>
                <a:cubicBezTo>
                  <a:pt x="364" y="353"/>
                  <a:pt x="364" y="353"/>
                  <a:pt x="364" y="353"/>
                </a:cubicBezTo>
                <a:cubicBezTo>
                  <a:pt x="367" y="358"/>
                  <a:pt x="367" y="358"/>
                  <a:pt x="367" y="358"/>
                </a:cubicBezTo>
                <a:cubicBezTo>
                  <a:pt x="366" y="361"/>
                  <a:pt x="366" y="361"/>
                  <a:pt x="366" y="361"/>
                </a:cubicBezTo>
                <a:cubicBezTo>
                  <a:pt x="368" y="363"/>
                  <a:pt x="368" y="363"/>
                  <a:pt x="368" y="363"/>
                </a:cubicBezTo>
                <a:cubicBezTo>
                  <a:pt x="370" y="365"/>
                  <a:pt x="370" y="365"/>
                  <a:pt x="370" y="365"/>
                </a:cubicBezTo>
                <a:cubicBezTo>
                  <a:pt x="369" y="367"/>
                  <a:pt x="369" y="367"/>
                  <a:pt x="369" y="367"/>
                </a:cubicBezTo>
                <a:cubicBezTo>
                  <a:pt x="370" y="368"/>
                  <a:pt x="370" y="368"/>
                  <a:pt x="370" y="368"/>
                </a:cubicBezTo>
                <a:cubicBezTo>
                  <a:pt x="371" y="372"/>
                  <a:pt x="371" y="372"/>
                  <a:pt x="371" y="372"/>
                </a:cubicBezTo>
                <a:cubicBezTo>
                  <a:pt x="375" y="378"/>
                  <a:pt x="375" y="378"/>
                  <a:pt x="375" y="378"/>
                </a:cubicBezTo>
                <a:cubicBezTo>
                  <a:pt x="379" y="379"/>
                  <a:pt x="379" y="379"/>
                  <a:pt x="379" y="379"/>
                </a:cubicBezTo>
                <a:cubicBezTo>
                  <a:pt x="380" y="381"/>
                  <a:pt x="380" y="381"/>
                  <a:pt x="380" y="381"/>
                </a:cubicBezTo>
                <a:cubicBezTo>
                  <a:pt x="382" y="381"/>
                  <a:pt x="382" y="381"/>
                  <a:pt x="382" y="381"/>
                </a:cubicBezTo>
                <a:cubicBezTo>
                  <a:pt x="385" y="384"/>
                  <a:pt x="385" y="384"/>
                  <a:pt x="385" y="384"/>
                </a:cubicBezTo>
                <a:cubicBezTo>
                  <a:pt x="385" y="386"/>
                  <a:pt x="385" y="386"/>
                  <a:pt x="385" y="386"/>
                </a:cubicBezTo>
                <a:cubicBezTo>
                  <a:pt x="384" y="385"/>
                  <a:pt x="384" y="385"/>
                  <a:pt x="384" y="385"/>
                </a:cubicBezTo>
                <a:cubicBezTo>
                  <a:pt x="384" y="388"/>
                  <a:pt x="384" y="388"/>
                  <a:pt x="384" y="388"/>
                </a:cubicBezTo>
                <a:cubicBezTo>
                  <a:pt x="383" y="391"/>
                  <a:pt x="383" y="391"/>
                  <a:pt x="383" y="391"/>
                </a:cubicBezTo>
                <a:cubicBezTo>
                  <a:pt x="384" y="395"/>
                  <a:pt x="384" y="395"/>
                  <a:pt x="384" y="395"/>
                </a:cubicBezTo>
                <a:cubicBezTo>
                  <a:pt x="387" y="397"/>
                  <a:pt x="387" y="397"/>
                  <a:pt x="387" y="397"/>
                </a:cubicBezTo>
                <a:cubicBezTo>
                  <a:pt x="387" y="400"/>
                  <a:pt x="387" y="400"/>
                  <a:pt x="387" y="400"/>
                </a:cubicBezTo>
                <a:cubicBezTo>
                  <a:pt x="385" y="402"/>
                  <a:pt x="385" y="402"/>
                  <a:pt x="385" y="402"/>
                </a:cubicBezTo>
                <a:cubicBezTo>
                  <a:pt x="385" y="403"/>
                  <a:pt x="385" y="403"/>
                  <a:pt x="385" y="403"/>
                </a:cubicBezTo>
                <a:cubicBezTo>
                  <a:pt x="384" y="405"/>
                  <a:pt x="384" y="405"/>
                  <a:pt x="384" y="405"/>
                </a:cubicBezTo>
                <a:cubicBezTo>
                  <a:pt x="385" y="406"/>
                  <a:pt x="385" y="406"/>
                  <a:pt x="385" y="406"/>
                </a:cubicBezTo>
                <a:cubicBezTo>
                  <a:pt x="385" y="411"/>
                  <a:pt x="385" y="411"/>
                  <a:pt x="385" y="411"/>
                </a:cubicBezTo>
                <a:cubicBezTo>
                  <a:pt x="382" y="412"/>
                  <a:pt x="382" y="412"/>
                  <a:pt x="382" y="412"/>
                </a:cubicBezTo>
                <a:cubicBezTo>
                  <a:pt x="383" y="413"/>
                  <a:pt x="383" y="413"/>
                  <a:pt x="383" y="413"/>
                </a:cubicBezTo>
                <a:cubicBezTo>
                  <a:pt x="385" y="412"/>
                  <a:pt x="385" y="412"/>
                  <a:pt x="385" y="412"/>
                </a:cubicBezTo>
                <a:cubicBezTo>
                  <a:pt x="385" y="414"/>
                  <a:pt x="385" y="414"/>
                  <a:pt x="385" y="414"/>
                </a:cubicBezTo>
                <a:cubicBezTo>
                  <a:pt x="382" y="415"/>
                  <a:pt x="382" y="415"/>
                  <a:pt x="382" y="415"/>
                </a:cubicBezTo>
                <a:cubicBezTo>
                  <a:pt x="382" y="419"/>
                  <a:pt x="382" y="419"/>
                  <a:pt x="382" y="419"/>
                </a:cubicBezTo>
                <a:cubicBezTo>
                  <a:pt x="381" y="421"/>
                  <a:pt x="381" y="421"/>
                  <a:pt x="381" y="421"/>
                </a:cubicBezTo>
                <a:cubicBezTo>
                  <a:pt x="379" y="420"/>
                  <a:pt x="379" y="420"/>
                  <a:pt x="379" y="420"/>
                </a:cubicBezTo>
                <a:cubicBezTo>
                  <a:pt x="379" y="421"/>
                  <a:pt x="379" y="421"/>
                  <a:pt x="379" y="421"/>
                </a:cubicBezTo>
                <a:cubicBezTo>
                  <a:pt x="381" y="423"/>
                  <a:pt x="381" y="423"/>
                  <a:pt x="381" y="423"/>
                </a:cubicBezTo>
                <a:cubicBezTo>
                  <a:pt x="381" y="425"/>
                  <a:pt x="381" y="425"/>
                  <a:pt x="381" y="425"/>
                </a:cubicBezTo>
                <a:cubicBezTo>
                  <a:pt x="379" y="426"/>
                  <a:pt x="379" y="426"/>
                  <a:pt x="379" y="426"/>
                </a:cubicBezTo>
                <a:cubicBezTo>
                  <a:pt x="377" y="428"/>
                  <a:pt x="377" y="428"/>
                  <a:pt x="377" y="428"/>
                </a:cubicBezTo>
                <a:cubicBezTo>
                  <a:pt x="373" y="428"/>
                  <a:pt x="373" y="428"/>
                  <a:pt x="373" y="428"/>
                </a:cubicBezTo>
                <a:cubicBezTo>
                  <a:pt x="371" y="427"/>
                  <a:pt x="371" y="427"/>
                  <a:pt x="371" y="427"/>
                </a:cubicBezTo>
                <a:cubicBezTo>
                  <a:pt x="374" y="425"/>
                  <a:pt x="374" y="425"/>
                  <a:pt x="374" y="425"/>
                </a:cubicBezTo>
                <a:cubicBezTo>
                  <a:pt x="374" y="423"/>
                  <a:pt x="374" y="423"/>
                  <a:pt x="374" y="423"/>
                </a:cubicBezTo>
                <a:cubicBezTo>
                  <a:pt x="372" y="423"/>
                  <a:pt x="372" y="423"/>
                  <a:pt x="372" y="423"/>
                </a:cubicBezTo>
                <a:cubicBezTo>
                  <a:pt x="372" y="425"/>
                  <a:pt x="372" y="425"/>
                  <a:pt x="372" y="425"/>
                </a:cubicBezTo>
                <a:cubicBezTo>
                  <a:pt x="370" y="425"/>
                  <a:pt x="370" y="425"/>
                  <a:pt x="370" y="425"/>
                </a:cubicBezTo>
                <a:cubicBezTo>
                  <a:pt x="365" y="422"/>
                  <a:pt x="365" y="422"/>
                  <a:pt x="365" y="422"/>
                </a:cubicBezTo>
                <a:cubicBezTo>
                  <a:pt x="364" y="423"/>
                  <a:pt x="364" y="423"/>
                  <a:pt x="364" y="423"/>
                </a:cubicBezTo>
                <a:cubicBezTo>
                  <a:pt x="358" y="424"/>
                  <a:pt x="358" y="424"/>
                  <a:pt x="358" y="424"/>
                </a:cubicBezTo>
                <a:cubicBezTo>
                  <a:pt x="355" y="425"/>
                  <a:pt x="355" y="425"/>
                  <a:pt x="355" y="425"/>
                </a:cubicBezTo>
                <a:cubicBezTo>
                  <a:pt x="354" y="427"/>
                  <a:pt x="354" y="427"/>
                  <a:pt x="354" y="427"/>
                </a:cubicBezTo>
                <a:cubicBezTo>
                  <a:pt x="355" y="428"/>
                  <a:pt x="355" y="428"/>
                  <a:pt x="355" y="428"/>
                </a:cubicBezTo>
                <a:cubicBezTo>
                  <a:pt x="356" y="428"/>
                  <a:pt x="356" y="428"/>
                  <a:pt x="356" y="428"/>
                </a:cubicBezTo>
                <a:cubicBezTo>
                  <a:pt x="357" y="426"/>
                  <a:pt x="357" y="426"/>
                  <a:pt x="357" y="426"/>
                </a:cubicBezTo>
                <a:cubicBezTo>
                  <a:pt x="360" y="426"/>
                  <a:pt x="360" y="426"/>
                  <a:pt x="360" y="426"/>
                </a:cubicBezTo>
                <a:cubicBezTo>
                  <a:pt x="361" y="428"/>
                  <a:pt x="361" y="428"/>
                  <a:pt x="361" y="428"/>
                </a:cubicBezTo>
                <a:cubicBezTo>
                  <a:pt x="364" y="430"/>
                  <a:pt x="364" y="430"/>
                  <a:pt x="364" y="430"/>
                </a:cubicBezTo>
                <a:cubicBezTo>
                  <a:pt x="372" y="432"/>
                  <a:pt x="372" y="432"/>
                  <a:pt x="372" y="432"/>
                </a:cubicBezTo>
                <a:cubicBezTo>
                  <a:pt x="375" y="433"/>
                  <a:pt x="375" y="433"/>
                  <a:pt x="375" y="433"/>
                </a:cubicBezTo>
                <a:cubicBezTo>
                  <a:pt x="379" y="432"/>
                  <a:pt x="379" y="432"/>
                  <a:pt x="379" y="432"/>
                </a:cubicBezTo>
                <a:cubicBezTo>
                  <a:pt x="383" y="432"/>
                  <a:pt x="383" y="432"/>
                  <a:pt x="383" y="432"/>
                </a:cubicBezTo>
                <a:cubicBezTo>
                  <a:pt x="384" y="433"/>
                  <a:pt x="384" y="433"/>
                  <a:pt x="384" y="433"/>
                </a:cubicBezTo>
                <a:cubicBezTo>
                  <a:pt x="388" y="434"/>
                  <a:pt x="388" y="434"/>
                  <a:pt x="388" y="434"/>
                </a:cubicBezTo>
                <a:cubicBezTo>
                  <a:pt x="391" y="432"/>
                  <a:pt x="391" y="432"/>
                  <a:pt x="391" y="432"/>
                </a:cubicBezTo>
                <a:cubicBezTo>
                  <a:pt x="391" y="430"/>
                  <a:pt x="391" y="430"/>
                  <a:pt x="391" y="430"/>
                </a:cubicBezTo>
                <a:cubicBezTo>
                  <a:pt x="390" y="429"/>
                  <a:pt x="390" y="429"/>
                  <a:pt x="390" y="429"/>
                </a:cubicBezTo>
                <a:cubicBezTo>
                  <a:pt x="390" y="426"/>
                  <a:pt x="390" y="426"/>
                  <a:pt x="390" y="426"/>
                </a:cubicBezTo>
                <a:cubicBezTo>
                  <a:pt x="391" y="424"/>
                  <a:pt x="391" y="424"/>
                  <a:pt x="391" y="424"/>
                </a:cubicBezTo>
                <a:cubicBezTo>
                  <a:pt x="393" y="423"/>
                  <a:pt x="393" y="423"/>
                  <a:pt x="393" y="423"/>
                </a:cubicBezTo>
                <a:cubicBezTo>
                  <a:pt x="393" y="422"/>
                  <a:pt x="393" y="422"/>
                  <a:pt x="393" y="422"/>
                </a:cubicBezTo>
                <a:cubicBezTo>
                  <a:pt x="396" y="419"/>
                  <a:pt x="396" y="419"/>
                  <a:pt x="396" y="419"/>
                </a:cubicBezTo>
                <a:cubicBezTo>
                  <a:pt x="396" y="417"/>
                  <a:pt x="396" y="417"/>
                  <a:pt x="396" y="417"/>
                </a:cubicBezTo>
                <a:cubicBezTo>
                  <a:pt x="398" y="412"/>
                  <a:pt x="398" y="412"/>
                  <a:pt x="398" y="412"/>
                </a:cubicBezTo>
                <a:cubicBezTo>
                  <a:pt x="396" y="408"/>
                  <a:pt x="396" y="408"/>
                  <a:pt x="396" y="408"/>
                </a:cubicBezTo>
                <a:cubicBezTo>
                  <a:pt x="397" y="405"/>
                  <a:pt x="397" y="405"/>
                  <a:pt x="397" y="405"/>
                </a:cubicBezTo>
                <a:cubicBezTo>
                  <a:pt x="400" y="399"/>
                  <a:pt x="400" y="399"/>
                  <a:pt x="400" y="399"/>
                </a:cubicBezTo>
                <a:cubicBezTo>
                  <a:pt x="401" y="397"/>
                  <a:pt x="401" y="397"/>
                  <a:pt x="401" y="397"/>
                </a:cubicBezTo>
                <a:cubicBezTo>
                  <a:pt x="397" y="389"/>
                  <a:pt x="397" y="389"/>
                  <a:pt x="397" y="389"/>
                </a:cubicBezTo>
                <a:cubicBezTo>
                  <a:pt x="393" y="387"/>
                  <a:pt x="393" y="387"/>
                  <a:pt x="393" y="387"/>
                </a:cubicBezTo>
                <a:cubicBezTo>
                  <a:pt x="392" y="385"/>
                  <a:pt x="392" y="385"/>
                  <a:pt x="392" y="385"/>
                </a:cubicBezTo>
                <a:cubicBezTo>
                  <a:pt x="391" y="379"/>
                  <a:pt x="391" y="379"/>
                  <a:pt x="391" y="379"/>
                </a:cubicBezTo>
                <a:cubicBezTo>
                  <a:pt x="395" y="376"/>
                  <a:pt x="395" y="376"/>
                  <a:pt x="395" y="376"/>
                </a:cubicBezTo>
                <a:cubicBezTo>
                  <a:pt x="396" y="374"/>
                  <a:pt x="396" y="374"/>
                  <a:pt x="396" y="374"/>
                </a:cubicBezTo>
                <a:cubicBezTo>
                  <a:pt x="399" y="373"/>
                  <a:pt x="399" y="373"/>
                  <a:pt x="399" y="373"/>
                </a:cubicBezTo>
                <a:cubicBezTo>
                  <a:pt x="403" y="369"/>
                  <a:pt x="403" y="369"/>
                  <a:pt x="403" y="369"/>
                </a:cubicBezTo>
                <a:cubicBezTo>
                  <a:pt x="406" y="369"/>
                  <a:pt x="406" y="369"/>
                  <a:pt x="406" y="369"/>
                </a:cubicBezTo>
                <a:cubicBezTo>
                  <a:pt x="410" y="372"/>
                  <a:pt x="410" y="372"/>
                  <a:pt x="410" y="372"/>
                </a:cubicBezTo>
                <a:cubicBezTo>
                  <a:pt x="410" y="375"/>
                  <a:pt x="410" y="375"/>
                  <a:pt x="410" y="375"/>
                </a:cubicBezTo>
                <a:cubicBezTo>
                  <a:pt x="413" y="377"/>
                  <a:pt x="413" y="377"/>
                  <a:pt x="413" y="377"/>
                </a:cubicBezTo>
                <a:cubicBezTo>
                  <a:pt x="414" y="379"/>
                  <a:pt x="414" y="379"/>
                  <a:pt x="414" y="379"/>
                </a:cubicBezTo>
                <a:cubicBezTo>
                  <a:pt x="415" y="379"/>
                  <a:pt x="415" y="379"/>
                  <a:pt x="415" y="379"/>
                </a:cubicBezTo>
                <a:cubicBezTo>
                  <a:pt x="418" y="382"/>
                  <a:pt x="418" y="382"/>
                  <a:pt x="418" y="382"/>
                </a:cubicBezTo>
                <a:cubicBezTo>
                  <a:pt x="417" y="384"/>
                  <a:pt x="417" y="384"/>
                  <a:pt x="417" y="384"/>
                </a:cubicBezTo>
                <a:cubicBezTo>
                  <a:pt x="419" y="386"/>
                  <a:pt x="419" y="386"/>
                  <a:pt x="419" y="386"/>
                </a:cubicBezTo>
                <a:cubicBezTo>
                  <a:pt x="420" y="388"/>
                  <a:pt x="420" y="388"/>
                  <a:pt x="420" y="388"/>
                </a:cubicBezTo>
                <a:cubicBezTo>
                  <a:pt x="422" y="391"/>
                  <a:pt x="422" y="391"/>
                  <a:pt x="422" y="391"/>
                </a:cubicBezTo>
                <a:cubicBezTo>
                  <a:pt x="422" y="393"/>
                  <a:pt x="422" y="393"/>
                  <a:pt x="422" y="393"/>
                </a:cubicBezTo>
                <a:cubicBezTo>
                  <a:pt x="421" y="394"/>
                  <a:pt x="421" y="394"/>
                  <a:pt x="421" y="394"/>
                </a:cubicBezTo>
                <a:cubicBezTo>
                  <a:pt x="423" y="397"/>
                  <a:pt x="423" y="397"/>
                  <a:pt x="423" y="397"/>
                </a:cubicBezTo>
                <a:cubicBezTo>
                  <a:pt x="425" y="397"/>
                  <a:pt x="425" y="397"/>
                  <a:pt x="425" y="397"/>
                </a:cubicBezTo>
                <a:cubicBezTo>
                  <a:pt x="428" y="399"/>
                  <a:pt x="428" y="399"/>
                  <a:pt x="428" y="399"/>
                </a:cubicBezTo>
                <a:cubicBezTo>
                  <a:pt x="431" y="398"/>
                  <a:pt x="431" y="398"/>
                  <a:pt x="431" y="398"/>
                </a:cubicBezTo>
                <a:cubicBezTo>
                  <a:pt x="433" y="398"/>
                  <a:pt x="433" y="398"/>
                  <a:pt x="433" y="398"/>
                </a:cubicBezTo>
                <a:cubicBezTo>
                  <a:pt x="436" y="397"/>
                  <a:pt x="436" y="397"/>
                  <a:pt x="436" y="397"/>
                </a:cubicBezTo>
                <a:cubicBezTo>
                  <a:pt x="437" y="396"/>
                  <a:pt x="437" y="396"/>
                  <a:pt x="437" y="396"/>
                </a:cubicBezTo>
                <a:cubicBezTo>
                  <a:pt x="438" y="395"/>
                  <a:pt x="438" y="395"/>
                  <a:pt x="438" y="395"/>
                </a:cubicBezTo>
                <a:cubicBezTo>
                  <a:pt x="437" y="395"/>
                  <a:pt x="437" y="395"/>
                  <a:pt x="437" y="395"/>
                </a:cubicBezTo>
                <a:cubicBezTo>
                  <a:pt x="434" y="395"/>
                  <a:pt x="434" y="395"/>
                  <a:pt x="434" y="395"/>
                </a:cubicBezTo>
                <a:cubicBezTo>
                  <a:pt x="434" y="394"/>
                  <a:pt x="434" y="394"/>
                  <a:pt x="434" y="394"/>
                </a:cubicBezTo>
                <a:cubicBezTo>
                  <a:pt x="432" y="396"/>
                  <a:pt x="432" y="396"/>
                  <a:pt x="432" y="396"/>
                </a:cubicBezTo>
                <a:cubicBezTo>
                  <a:pt x="429" y="396"/>
                  <a:pt x="429" y="396"/>
                  <a:pt x="429" y="396"/>
                </a:cubicBezTo>
                <a:cubicBezTo>
                  <a:pt x="428" y="394"/>
                  <a:pt x="428" y="394"/>
                  <a:pt x="428" y="394"/>
                </a:cubicBezTo>
                <a:cubicBezTo>
                  <a:pt x="425" y="395"/>
                  <a:pt x="425" y="395"/>
                  <a:pt x="425" y="395"/>
                </a:cubicBezTo>
                <a:cubicBezTo>
                  <a:pt x="424" y="393"/>
                  <a:pt x="424" y="393"/>
                  <a:pt x="424" y="393"/>
                </a:cubicBezTo>
                <a:cubicBezTo>
                  <a:pt x="425" y="391"/>
                  <a:pt x="425" y="391"/>
                  <a:pt x="425" y="391"/>
                </a:cubicBezTo>
                <a:cubicBezTo>
                  <a:pt x="423" y="390"/>
                  <a:pt x="423" y="390"/>
                  <a:pt x="423" y="390"/>
                </a:cubicBezTo>
                <a:cubicBezTo>
                  <a:pt x="422" y="387"/>
                  <a:pt x="422" y="387"/>
                  <a:pt x="422" y="387"/>
                </a:cubicBezTo>
                <a:cubicBezTo>
                  <a:pt x="422" y="383"/>
                  <a:pt x="422" y="383"/>
                  <a:pt x="422" y="383"/>
                </a:cubicBezTo>
                <a:cubicBezTo>
                  <a:pt x="424" y="383"/>
                  <a:pt x="424" y="383"/>
                  <a:pt x="424" y="383"/>
                </a:cubicBezTo>
                <a:cubicBezTo>
                  <a:pt x="426" y="381"/>
                  <a:pt x="426" y="381"/>
                  <a:pt x="426" y="381"/>
                </a:cubicBezTo>
                <a:cubicBezTo>
                  <a:pt x="424" y="380"/>
                  <a:pt x="424" y="380"/>
                  <a:pt x="424" y="380"/>
                </a:cubicBezTo>
                <a:cubicBezTo>
                  <a:pt x="424" y="379"/>
                  <a:pt x="424" y="379"/>
                  <a:pt x="424" y="379"/>
                </a:cubicBezTo>
                <a:cubicBezTo>
                  <a:pt x="423" y="378"/>
                  <a:pt x="423" y="378"/>
                  <a:pt x="423" y="378"/>
                </a:cubicBezTo>
                <a:cubicBezTo>
                  <a:pt x="423" y="376"/>
                  <a:pt x="423" y="376"/>
                  <a:pt x="423" y="376"/>
                </a:cubicBezTo>
                <a:cubicBezTo>
                  <a:pt x="419" y="375"/>
                  <a:pt x="419" y="375"/>
                  <a:pt x="419" y="375"/>
                </a:cubicBezTo>
                <a:cubicBezTo>
                  <a:pt x="419" y="373"/>
                  <a:pt x="419" y="373"/>
                  <a:pt x="419" y="373"/>
                </a:cubicBezTo>
                <a:cubicBezTo>
                  <a:pt x="417" y="370"/>
                  <a:pt x="417" y="370"/>
                  <a:pt x="417" y="370"/>
                </a:cubicBezTo>
                <a:cubicBezTo>
                  <a:pt x="413" y="370"/>
                  <a:pt x="413" y="370"/>
                  <a:pt x="413" y="370"/>
                </a:cubicBezTo>
                <a:cubicBezTo>
                  <a:pt x="408" y="368"/>
                  <a:pt x="408" y="368"/>
                  <a:pt x="408" y="368"/>
                </a:cubicBezTo>
                <a:cubicBezTo>
                  <a:pt x="407" y="365"/>
                  <a:pt x="407" y="365"/>
                  <a:pt x="407" y="365"/>
                </a:cubicBezTo>
                <a:cubicBezTo>
                  <a:pt x="404" y="366"/>
                  <a:pt x="404" y="366"/>
                  <a:pt x="404" y="366"/>
                </a:cubicBezTo>
                <a:cubicBezTo>
                  <a:pt x="401" y="364"/>
                  <a:pt x="401" y="364"/>
                  <a:pt x="401" y="364"/>
                </a:cubicBezTo>
                <a:cubicBezTo>
                  <a:pt x="399" y="364"/>
                  <a:pt x="399" y="364"/>
                  <a:pt x="399" y="364"/>
                </a:cubicBezTo>
                <a:cubicBezTo>
                  <a:pt x="396" y="364"/>
                  <a:pt x="396" y="364"/>
                  <a:pt x="396" y="364"/>
                </a:cubicBezTo>
                <a:cubicBezTo>
                  <a:pt x="394" y="366"/>
                  <a:pt x="394" y="366"/>
                  <a:pt x="394" y="366"/>
                </a:cubicBezTo>
                <a:cubicBezTo>
                  <a:pt x="393" y="369"/>
                  <a:pt x="393" y="369"/>
                  <a:pt x="393" y="369"/>
                </a:cubicBezTo>
                <a:cubicBezTo>
                  <a:pt x="391" y="370"/>
                  <a:pt x="391" y="370"/>
                  <a:pt x="391" y="370"/>
                </a:cubicBezTo>
                <a:cubicBezTo>
                  <a:pt x="388" y="369"/>
                  <a:pt x="388" y="369"/>
                  <a:pt x="388" y="369"/>
                </a:cubicBezTo>
                <a:cubicBezTo>
                  <a:pt x="384" y="371"/>
                  <a:pt x="384" y="371"/>
                  <a:pt x="384" y="371"/>
                </a:cubicBezTo>
                <a:cubicBezTo>
                  <a:pt x="381" y="370"/>
                  <a:pt x="381" y="370"/>
                  <a:pt x="381" y="370"/>
                </a:cubicBezTo>
                <a:cubicBezTo>
                  <a:pt x="380" y="369"/>
                  <a:pt x="380" y="369"/>
                  <a:pt x="380" y="369"/>
                </a:cubicBezTo>
                <a:cubicBezTo>
                  <a:pt x="381" y="366"/>
                  <a:pt x="381" y="366"/>
                  <a:pt x="381" y="366"/>
                </a:cubicBezTo>
                <a:cubicBezTo>
                  <a:pt x="380" y="364"/>
                  <a:pt x="380" y="364"/>
                  <a:pt x="380" y="364"/>
                </a:cubicBezTo>
                <a:cubicBezTo>
                  <a:pt x="376" y="360"/>
                  <a:pt x="376" y="360"/>
                  <a:pt x="376" y="360"/>
                </a:cubicBezTo>
                <a:cubicBezTo>
                  <a:pt x="375" y="357"/>
                  <a:pt x="375" y="357"/>
                  <a:pt x="375" y="357"/>
                </a:cubicBezTo>
                <a:cubicBezTo>
                  <a:pt x="375" y="352"/>
                  <a:pt x="375" y="352"/>
                  <a:pt x="375" y="352"/>
                </a:cubicBezTo>
                <a:cubicBezTo>
                  <a:pt x="373" y="349"/>
                  <a:pt x="373" y="349"/>
                  <a:pt x="373" y="349"/>
                </a:cubicBezTo>
                <a:cubicBezTo>
                  <a:pt x="374" y="346"/>
                  <a:pt x="374" y="346"/>
                  <a:pt x="374" y="346"/>
                </a:cubicBezTo>
                <a:cubicBezTo>
                  <a:pt x="374" y="339"/>
                  <a:pt x="374" y="339"/>
                  <a:pt x="374" y="339"/>
                </a:cubicBezTo>
                <a:cubicBezTo>
                  <a:pt x="372" y="335"/>
                  <a:pt x="372" y="335"/>
                  <a:pt x="372" y="335"/>
                </a:cubicBezTo>
                <a:cubicBezTo>
                  <a:pt x="370" y="332"/>
                  <a:pt x="370" y="332"/>
                  <a:pt x="370" y="332"/>
                </a:cubicBezTo>
                <a:cubicBezTo>
                  <a:pt x="367" y="332"/>
                  <a:pt x="367" y="332"/>
                  <a:pt x="367" y="332"/>
                </a:cubicBezTo>
                <a:cubicBezTo>
                  <a:pt x="366" y="329"/>
                  <a:pt x="366" y="329"/>
                  <a:pt x="366" y="329"/>
                </a:cubicBezTo>
                <a:cubicBezTo>
                  <a:pt x="361" y="325"/>
                  <a:pt x="361" y="325"/>
                  <a:pt x="361" y="325"/>
                </a:cubicBezTo>
                <a:cubicBezTo>
                  <a:pt x="357" y="323"/>
                  <a:pt x="357" y="323"/>
                  <a:pt x="357" y="323"/>
                </a:cubicBezTo>
                <a:cubicBezTo>
                  <a:pt x="357" y="320"/>
                  <a:pt x="357" y="320"/>
                  <a:pt x="357" y="320"/>
                </a:cubicBezTo>
                <a:cubicBezTo>
                  <a:pt x="359" y="316"/>
                  <a:pt x="359" y="316"/>
                  <a:pt x="359" y="316"/>
                </a:cubicBezTo>
                <a:cubicBezTo>
                  <a:pt x="358" y="313"/>
                  <a:pt x="358" y="313"/>
                  <a:pt x="358" y="313"/>
                </a:cubicBezTo>
                <a:cubicBezTo>
                  <a:pt x="356" y="311"/>
                  <a:pt x="356" y="311"/>
                  <a:pt x="356" y="311"/>
                </a:cubicBezTo>
                <a:cubicBezTo>
                  <a:pt x="356" y="310"/>
                  <a:pt x="356" y="310"/>
                  <a:pt x="356" y="310"/>
                </a:cubicBezTo>
                <a:cubicBezTo>
                  <a:pt x="358" y="308"/>
                  <a:pt x="358" y="308"/>
                  <a:pt x="358" y="308"/>
                </a:cubicBezTo>
                <a:cubicBezTo>
                  <a:pt x="362" y="304"/>
                  <a:pt x="362" y="304"/>
                  <a:pt x="362" y="304"/>
                </a:cubicBezTo>
                <a:cubicBezTo>
                  <a:pt x="363" y="299"/>
                  <a:pt x="363" y="299"/>
                  <a:pt x="363" y="299"/>
                </a:cubicBezTo>
                <a:cubicBezTo>
                  <a:pt x="362" y="293"/>
                  <a:pt x="362" y="293"/>
                  <a:pt x="362" y="293"/>
                </a:cubicBezTo>
                <a:cubicBezTo>
                  <a:pt x="357" y="284"/>
                  <a:pt x="357" y="284"/>
                  <a:pt x="357" y="284"/>
                </a:cubicBezTo>
                <a:cubicBezTo>
                  <a:pt x="359" y="284"/>
                  <a:pt x="359" y="284"/>
                  <a:pt x="359" y="284"/>
                </a:cubicBezTo>
                <a:cubicBezTo>
                  <a:pt x="362" y="286"/>
                  <a:pt x="362" y="286"/>
                  <a:pt x="362" y="286"/>
                </a:cubicBezTo>
                <a:cubicBezTo>
                  <a:pt x="362" y="289"/>
                  <a:pt x="362" y="289"/>
                  <a:pt x="362" y="289"/>
                </a:cubicBezTo>
                <a:cubicBezTo>
                  <a:pt x="364" y="289"/>
                  <a:pt x="364" y="289"/>
                  <a:pt x="364" y="289"/>
                </a:cubicBezTo>
                <a:cubicBezTo>
                  <a:pt x="365" y="290"/>
                  <a:pt x="365" y="290"/>
                  <a:pt x="365" y="290"/>
                </a:cubicBezTo>
                <a:cubicBezTo>
                  <a:pt x="365" y="294"/>
                  <a:pt x="365" y="294"/>
                  <a:pt x="365" y="294"/>
                </a:cubicBezTo>
                <a:cubicBezTo>
                  <a:pt x="367" y="296"/>
                  <a:pt x="367" y="296"/>
                  <a:pt x="367" y="296"/>
                </a:cubicBezTo>
                <a:cubicBezTo>
                  <a:pt x="367" y="301"/>
                  <a:pt x="367" y="301"/>
                  <a:pt x="367" y="301"/>
                </a:cubicBezTo>
                <a:cubicBezTo>
                  <a:pt x="369" y="303"/>
                  <a:pt x="369" y="303"/>
                  <a:pt x="369" y="303"/>
                </a:cubicBezTo>
                <a:cubicBezTo>
                  <a:pt x="368" y="306"/>
                  <a:pt x="368" y="306"/>
                  <a:pt x="368" y="306"/>
                </a:cubicBezTo>
                <a:cubicBezTo>
                  <a:pt x="369" y="308"/>
                  <a:pt x="369" y="308"/>
                  <a:pt x="369" y="308"/>
                </a:cubicBezTo>
                <a:cubicBezTo>
                  <a:pt x="372" y="311"/>
                  <a:pt x="372" y="311"/>
                  <a:pt x="372" y="311"/>
                </a:cubicBezTo>
                <a:cubicBezTo>
                  <a:pt x="372" y="313"/>
                  <a:pt x="372" y="313"/>
                  <a:pt x="372" y="313"/>
                </a:cubicBezTo>
                <a:cubicBezTo>
                  <a:pt x="374" y="315"/>
                  <a:pt x="374" y="315"/>
                  <a:pt x="374" y="315"/>
                </a:cubicBezTo>
                <a:cubicBezTo>
                  <a:pt x="374" y="316"/>
                  <a:pt x="374" y="316"/>
                  <a:pt x="374" y="316"/>
                </a:cubicBezTo>
                <a:cubicBezTo>
                  <a:pt x="372" y="317"/>
                  <a:pt x="372" y="317"/>
                  <a:pt x="372" y="317"/>
                </a:cubicBezTo>
                <a:cubicBezTo>
                  <a:pt x="373" y="319"/>
                  <a:pt x="373" y="319"/>
                  <a:pt x="373" y="319"/>
                </a:cubicBezTo>
                <a:cubicBezTo>
                  <a:pt x="376" y="319"/>
                  <a:pt x="376" y="319"/>
                  <a:pt x="376" y="319"/>
                </a:cubicBezTo>
                <a:cubicBezTo>
                  <a:pt x="379" y="320"/>
                  <a:pt x="379" y="320"/>
                  <a:pt x="379" y="320"/>
                </a:cubicBezTo>
                <a:cubicBezTo>
                  <a:pt x="382" y="320"/>
                  <a:pt x="382" y="320"/>
                  <a:pt x="382" y="320"/>
                </a:cubicBezTo>
                <a:cubicBezTo>
                  <a:pt x="384" y="320"/>
                  <a:pt x="384" y="320"/>
                  <a:pt x="384" y="320"/>
                </a:cubicBezTo>
                <a:cubicBezTo>
                  <a:pt x="386" y="321"/>
                  <a:pt x="386" y="321"/>
                  <a:pt x="386" y="321"/>
                </a:cubicBezTo>
                <a:cubicBezTo>
                  <a:pt x="387" y="323"/>
                  <a:pt x="387" y="323"/>
                  <a:pt x="387" y="323"/>
                </a:cubicBezTo>
                <a:cubicBezTo>
                  <a:pt x="389" y="320"/>
                  <a:pt x="389" y="320"/>
                  <a:pt x="389" y="320"/>
                </a:cubicBezTo>
                <a:cubicBezTo>
                  <a:pt x="391" y="320"/>
                  <a:pt x="391" y="320"/>
                  <a:pt x="391" y="320"/>
                </a:cubicBezTo>
                <a:cubicBezTo>
                  <a:pt x="394" y="319"/>
                  <a:pt x="394" y="319"/>
                  <a:pt x="394" y="319"/>
                </a:cubicBezTo>
                <a:cubicBezTo>
                  <a:pt x="395" y="319"/>
                  <a:pt x="395" y="319"/>
                  <a:pt x="395" y="319"/>
                </a:cubicBezTo>
                <a:cubicBezTo>
                  <a:pt x="398" y="323"/>
                  <a:pt x="398" y="323"/>
                  <a:pt x="398" y="323"/>
                </a:cubicBezTo>
                <a:cubicBezTo>
                  <a:pt x="400" y="323"/>
                  <a:pt x="400" y="323"/>
                  <a:pt x="400" y="323"/>
                </a:cubicBezTo>
                <a:cubicBezTo>
                  <a:pt x="403" y="325"/>
                  <a:pt x="403" y="325"/>
                  <a:pt x="403" y="325"/>
                </a:cubicBezTo>
                <a:cubicBezTo>
                  <a:pt x="408" y="324"/>
                  <a:pt x="408" y="324"/>
                  <a:pt x="408" y="324"/>
                </a:cubicBezTo>
                <a:cubicBezTo>
                  <a:pt x="409" y="322"/>
                  <a:pt x="409" y="322"/>
                  <a:pt x="409" y="322"/>
                </a:cubicBezTo>
                <a:cubicBezTo>
                  <a:pt x="407" y="323"/>
                  <a:pt x="407" y="323"/>
                  <a:pt x="407" y="323"/>
                </a:cubicBezTo>
                <a:cubicBezTo>
                  <a:pt x="403" y="323"/>
                  <a:pt x="403" y="323"/>
                  <a:pt x="403" y="323"/>
                </a:cubicBezTo>
                <a:cubicBezTo>
                  <a:pt x="402" y="321"/>
                  <a:pt x="402" y="321"/>
                  <a:pt x="402" y="321"/>
                </a:cubicBezTo>
                <a:cubicBezTo>
                  <a:pt x="401" y="320"/>
                  <a:pt x="401" y="320"/>
                  <a:pt x="401" y="320"/>
                </a:cubicBezTo>
                <a:cubicBezTo>
                  <a:pt x="400" y="317"/>
                  <a:pt x="400" y="317"/>
                  <a:pt x="400" y="317"/>
                </a:cubicBezTo>
                <a:cubicBezTo>
                  <a:pt x="396" y="317"/>
                  <a:pt x="396" y="317"/>
                  <a:pt x="396" y="317"/>
                </a:cubicBezTo>
                <a:cubicBezTo>
                  <a:pt x="396" y="315"/>
                  <a:pt x="396" y="315"/>
                  <a:pt x="396" y="315"/>
                </a:cubicBezTo>
                <a:cubicBezTo>
                  <a:pt x="395" y="315"/>
                  <a:pt x="395" y="315"/>
                  <a:pt x="395" y="315"/>
                </a:cubicBezTo>
                <a:cubicBezTo>
                  <a:pt x="393" y="317"/>
                  <a:pt x="393" y="317"/>
                  <a:pt x="393" y="317"/>
                </a:cubicBezTo>
                <a:cubicBezTo>
                  <a:pt x="388" y="316"/>
                  <a:pt x="388" y="316"/>
                  <a:pt x="388" y="316"/>
                </a:cubicBezTo>
                <a:cubicBezTo>
                  <a:pt x="386" y="315"/>
                  <a:pt x="386" y="315"/>
                  <a:pt x="386" y="315"/>
                </a:cubicBezTo>
                <a:cubicBezTo>
                  <a:pt x="383" y="314"/>
                  <a:pt x="383" y="314"/>
                  <a:pt x="383" y="314"/>
                </a:cubicBezTo>
                <a:cubicBezTo>
                  <a:pt x="379" y="311"/>
                  <a:pt x="379" y="311"/>
                  <a:pt x="379" y="311"/>
                </a:cubicBezTo>
                <a:cubicBezTo>
                  <a:pt x="378" y="308"/>
                  <a:pt x="378" y="308"/>
                  <a:pt x="378" y="308"/>
                </a:cubicBezTo>
                <a:cubicBezTo>
                  <a:pt x="377" y="308"/>
                  <a:pt x="377" y="308"/>
                  <a:pt x="377" y="308"/>
                </a:cubicBezTo>
                <a:cubicBezTo>
                  <a:pt x="374" y="303"/>
                  <a:pt x="374" y="303"/>
                  <a:pt x="374" y="303"/>
                </a:cubicBezTo>
                <a:cubicBezTo>
                  <a:pt x="375" y="303"/>
                  <a:pt x="375" y="303"/>
                  <a:pt x="375" y="303"/>
                </a:cubicBezTo>
                <a:cubicBezTo>
                  <a:pt x="376" y="302"/>
                  <a:pt x="376" y="302"/>
                  <a:pt x="376" y="302"/>
                </a:cubicBezTo>
                <a:cubicBezTo>
                  <a:pt x="379" y="299"/>
                  <a:pt x="379" y="299"/>
                  <a:pt x="379" y="299"/>
                </a:cubicBezTo>
                <a:cubicBezTo>
                  <a:pt x="381" y="299"/>
                  <a:pt x="381" y="299"/>
                  <a:pt x="381" y="299"/>
                </a:cubicBezTo>
                <a:cubicBezTo>
                  <a:pt x="384" y="303"/>
                  <a:pt x="384" y="303"/>
                  <a:pt x="384" y="303"/>
                </a:cubicBezTo>
                <a:cubicBezTo>
                  <a:pt x="388" y="305"/>
                  <a:pt x="388" y="305"/>
                  <a:pt x="388" y="305"/>
                </a:cubicBezTo>
                <a:cubicBezTo>
                  <a:pt x="391" y="304"/>
                  <a:pt x="391" y="304"/>
                  <a:pt x="391" y="304"/>
                </a:cubicBezTo>
                <a:cubicBezTo>
                  <a:pt x="394" y="300"/>
                  <a:pt x="394" y="300"/>
                  <a:pt x="394" y="300"/>
                </a:cubicBezTo>
                <a:cubicBezTo>
                  <a:pt x="392" y="296"/>
                  <a:pt x="392" y="296"/>
                  <a:pt x="392" y="296"/>
                </a:cubicBezTo>
                <a:cubicBezTo>
                  <a:pt x="388" y="295"/>
                  <a:pt x="388" y="295"/>
                  <a:pt x="388" y="295"/>
                </a:cubicBezTo>
                <a:cubicBezTo>
                  <a:pt x="384" y="297"/>
                  <a:pt x="384" y="297"/>
                  <a:pt x="384" y="297"/>
                </a:cubicBezTo>
                <a:cubicBezTo>
                  <a:pt x="383" y="296"/>
                  <a:pt x="383" y="296"/>
                  <a:pt x="383" y="296"/>
                </a:cubicBezTo>
                <a:cubicBezTo>
                  <a:pt x="384" y="295"/>
                  <a:pt x="384" y="295"/>
                  <a:pt x="384" y="295"/>
                </a:cubicBezTo>
                <a:cubicBezTo>
                  <a:pt x="385" y="295"/>
                  <a:pt x="385" y="295"/>
                  <a:pt x="385" y="295"/>
                </a:cubicBezTo>
                <a:cubicBezTo>
                  <a:pt x="386" y="294"/>
                  <a:pt x="386" y="294"/>
                  <a:pt x="386" y="294"/>
                </a:cubicBezTo>
                <a:cubicBezTo>
                  <a:pt x="386" y="292"/>
                  <a:pt x="386" y="292"/>
                  <a:pt x="386" y="292"/>
                </a:cubicBezTo>
                <a:cubicBezTo>
                  <a:pt x="389" y="288"/>
                  <a:pt x="389" y="288"/>
                  <a:pt x="389" y="288"/>
                </a:cubicBezTo>
                <a:cubicBezTo>
                  <a:pt x="391" y="287"/>
                  <a:pt x="391" y="287"/>
                  <a:pt x="391" y="287"/>
                </a:cubicBezTo>
                <a:cubicBezTo>
                  <a:pt x="393" y="288"/>
                  <a:pt x="393" y="288"/>
                  <a:pt x="393" y="288"/>
                </a:cubicBezTo>
                <a:cubicBezTo>
                  <a:pt x="401" y="287"/>
                  <a:pt x="401" y="287"/>
                  <a:pt x="401" y="287"/>
                </a:cubicBezTo>
                <a:cubicBezTo>
                  <a:pt x="403" y="290"/>
                  <a:pt x="403" y="290"/>
                  <a:pt x="403" y="290"/>
                </a:cubicBezTo>
                <a:cubicBezTo>
                  <a:pt x="406" y="292"/>
                  <a:pt x="406" y="292"/>
                  <a:pt x="406" y="292"/>
                </a:cubicBezTo>
                <a:cubicBezTo>
                  <a:pt x="412" y="293"/>
                  <a:pt x="412" y="293"/>
                  <a:pt x="412" y="293"/>
                </a:cubicBezTo>
                <a:cubicBezTo>
                  <a:pt x="412" y="295"/>
                  <a:pt x="412" y="295"/>
                  <a:pt x="412" y="295"/>
                </a:cubicBezTo>
                <a:cubicBezTo>
                  <a:pt x="415" y="296"/>
                  <a:pt x="415" y="296"/>
                  <a:pt x="415" y="296"/>
                </a:cubicBezTo>
                <a:cubicBezTo>
                  <a:pt x="419" y="301"/>
                  <a:pt x="419" y="301"/>
                  <a:pt x="419" y="301"/>
                </a:cubicBezTo>
                <a:cubicBezTo>
                  <a:pt x="422" y="301"/>
                  <a:pt x="422" y="301"/>
                  <a:pt x="422" y="301"/>
                </a:cubicBezTo>
                <a:cubicBezTo>
                  <a:pt x="428" y="300"/>
                  <a:pt x="428" y="300"/>
                  <a:pt x="428" y="300"/>
                </a:cubicBezTo>
                <a:cubicBezTo>
                  <a:pt x="432" y="297"/>
                  <a:pt x="432" y="297"/>
                  <a:pt x="432" y="297"/>
                </a:cubicBezTo>
                <a:cubicBezTo>
                  <a:pt x="434" y="299"/>
                  <a:pt x="434" y="299"/>
                  <a:pt x="434" y="299"/>
                </a:cubicBezTo>
                <a:cubicBezTo>
                  <a:pt x="435" y="299"/>
                  <a:pt x="435" y="299"/>
                  <a:pt x="435" y="299"/>
                </a:cubicBezTo>
                <a:cubicBezTo>
                  <a:pt x="437" y="299"/>
                  <a:pt x="437" y="299"/>
                  <a:pt x="437" y="299"/>
                </a:cubicBezTo>
                <a:cubicBezTo>
                  <a:pt x="437" y="303"/>
                  <a:pt x="437" y="303"/>
                  <a:pt x="437" y="303"/>
                </a:cubicBezTo>
                <a:cubicBezTo>
                  <a:pt x="437" y="305"/>
                  <a:pt x="437" y="305"/>
                  <a:pt x="437" y="305"/>
                </a:cubicBezTo>
                <a:cubicBezTo>
                  <a:pt x="437" y="306"/>
                  <a:pt x="437" y="306"/>
                  <a:pt x="437" y="306"/>
                </a:cubicBezTo>
                <a:cubicBezTo>
                  <a:pt x="434" y="308"/>
                  <a:pt x="434" y="308"/>
                  <a:pt x="434" y="308"/>
                </a:cubicBezTo>
                <a:cubicBezTo>
                  <a:pt x="434" y="311"/>
                  <a:pt x="434" y="311"/>
                  <a:pt x="434" y="311"/>
                </a:cubicBezTo>
                <a:cubicBezTo>
                  <a:pt x="435" y="313"/>
                  <a:pt x="435" y="313"/>
                  <a:pt x="435" y="313"/>
                </a:cubicBezTo>
                <a:cubicBezTo>
                  <a:pt x="435" y="317"/>
                  <a:pt x="435" y="317"/>
                  <a:pt x="435" y="317"/>
                </a:cubicBezTo>
                <a:cubicBezTo>
                  <a:pt x="439" y="320"/>
                  <a:pt x="439" y="320"/>
                  <a:pt x="439" y="320"/>
                </a:cubicBezTo>
                <a:cubicBezTo>
                  <a:pt x="439" y="322"/>
                  <a:pt x="439" y="322"/>
                  <a:pt x="439" y="322"/>
                </a:cubicBezTo>
                <a:cubicBezTo>
                  <a:pt x="438" y="324"/>
                  <a:pt x="438" y="324"/>
                  <a:pt x="438" y="324"/>
                </a:cubicBezTo>
                <a:cubicBezTo>
                  <a:pt x="439" y="331"/>
                  <a:pt x="439" y="331"/>
                  <a:pt x="439" y="331"/>
                </a:cubicBezTo>
                <a:cubicBezTo>
                  <a:pt x="440" y="330"/>
                  <a:pt x="440" y="330"/>
                  <a:pt x="440" y="330"/>
                </a:cubicBezTo>
                <a:cubicBezTo>
                  <a:pt x="441" y="328"/>
                  <a:pt x="441" y="328"/>
                  <a:pt x="441" y="328"/>
                </a:cubicBezTo>
                <a:cubicBezTo>
                  <a:pt x="440" y="327"/>
                  <a:pt x="440" y="327"/>
                  <a:pt x="440" y="327"/>
                </a:cubicBezTo>
                <a:cubicBezTo>
                  <a:pt x="441" y="325"/>
                  <a:pt x="441" y="325"/>
                  <a:pt x="441" y="325"/>
                </a:cubicBezTo>
                <a:cubicBezTo>
                  <a:pt x="441" y="323"/>
                  <a:pt x="441" y="323"/>
                  <a:pt x="441" y="323"/>
                </a:cubicBezTo>
                <a:cubicBezTo>
                  <a:pt x="443" y="322"/>
                  <a:pt x="443" y="322"/>
                  <a:pt x="443" y="322"/>
                </a:cubicBezTo>
                <a:cubicBezTo>
                  <a:pt x="444" y="318"/>
                  <a:pt x="444" y="318"/>
                  <a:pt x="444" y="318"/>
                </a:cubicBezTo>
                <a:cubicBezTo>
                  <a:pt x="446" y="320"/>
                  <a:pt x="446" y="320"/>
                  <a:pt x="446" y="320"/>
                </a:cubicBezTo>
                <a:cubicBezTo>
                  <a:pt x="447" y="323"/>
                  <a:pt x="447" y="323"/>
                  <a:pt x="447" y="323"/>
                </a:cubicBezTo>
                <a:cubicBezTo>
                  <a:pt x="447" y="328"/>
                  <a:pt x="447" y="328"/>
                  <a:pt x="447" y="328"/>
                </a:cubicBezTo>
                <a:cubicBezTo>
                  <a:pt x="448" y="330"/>
                  <a:pt x="448" y="330"/>
                  <a:pt x="448" y="330"/>
                </a:cubicBezTo>
                <a:cubicBezTo>
                  <a:pt x="446" y="331"/>
                  <a:pt x="446" y="331"/>
                  <a:pt x="446" y="331"/>
                </a:cubicBezTo>
                <a:cubicBezTo>
                  <a:pt x="446" y="334"/>
                  <a:pt x="446" y="334"/>
                  <a:pt x="446" y="334"/>
                </a:cubicBezTo>
                <a:cubicBezTo>
                  <a:pt x="445" y="334"/>
                  <a:pt x="445" y="334"/>
                  <a:pt x="445" y="334"/>
                </a:cubicBezTo>
                <a:cubicBezTo>
                  <a:pt x="449" y="337"/>
                  <a:pt x="449" y="337"/>
                  <a:pt x="449" y="337"/>
                </a:cubicBezTo>
                <a:cubicBezTo>
                  <a:pt x="453" y="337"/>
                  <a:pt x="453" y="337"/>
                  <a:pt x="453" y="337"/>
                </a:cubicBezTo>
                <a:cubicBezTo>
                  <a:pt x="456" y="337"/>
                  <a:pt x="456" y="337"/>
                  <a:pt x="456" y="337"/>
                </a:cubicBezTo>
                <a:cubicBezTo>
                  <a:pt x="458" y="340"/>
                  <a:pt x="458" y="340"/>
                  <a:pt x="458" y="340"/>
                </a:cubicBezTo>
                <a:cubicBezTo>
                  <a:pt x="458" y="342"/>
                  <a:pt x="458" y="342"/>
                  <a:pt x="458" y="342"/>
                </a:cubicBezTo>
                <a:cubicBezTo>
                  <a:pt x="460" y="344"/>
                  <a:pt x="460" y="344"/>
                  <a:pt x="460" y="344"/>
                </a:cubicBezTo>
                <a:cubicBezTo>
                  <a:pt x="464" y="344"/>
                  <a:pt x="464" y="344"/>
                  <a:pt x="464" y="344"/>
                </a:cubicBezTo>
                <a:cubicBezTo>
                  <a:pt x="469" y="349"/>
                  <a:pt x="469" y="349"/>
                  <a:pt x="469" y="349"/>
                </a:cubicBezTo>
                <a:cubicBezTo>
                  <a:pt x="468" y="347"/>
                  <a:pt x="468" y="347"/>
                  <a:pt x="468" y="347"/>
                </a:cubicBezTo>
                <a:cubicBezTo>
                  <a:pt x="468" y="344"/>
                  <a:pt x="468" y="344"/>
                  <a:pt x="468" y="344"/>
                </a:cubicBezTo>
                <a:cubicBezTo>
                  <a:pt x="472" y="341"/>
                  <a:pt x="472" y="341"/>
                  <a:pt x="472" y="341"/>
                </a:cubicBezTo>
                <a:cubicBezTo>
                  <a:pt x="474" y="341"/>
                  <a:pt x="474" y="341"/>
                  <a:pt x="474" y="341"/>
                </a:cubicBezTo>
                <a:cubicBezTo>
                  <a:pt x="478" y="344"/>
                  <a:pt x="478" y="344"/>
                  <a:pt x="478" y="344"/>
                </a:cubicBezTo>
                <a:cubicBezTo>
                  <a:pt x="482" y="344"/>
                  <a:pt x="482" y="344"/>
                  <a:pt x="482" y="344"/>
                </a:cubicBezTo>
                <a:cubicBezTo>
                  <a:pt x="483" y="347"/>
                  <a:pt x="483" y="347"/>
                  <a:pt x="483" y="347"/>
                </a:cubicBezTo>
                <a:cubicBezTo>
                  <a:pt x="484" y="350"/>
                  <a:pt x="484" y="350"/>
                  <a:pt x="484" y="350"/>
                </a:cubicBezTo>
                <a:cubicBezTo>
                  <a:pt x="484" y="346"/>
                  <a:pt x="484" y="346"/>
                  <a:pt x="484" y="346"/>
                </a:cubicBezTo>
                <a:cubicBezTo>
                  <a:pt x="483" y="343"/>
                  <a:pt x="483" y="343"/>
                  <a:pt x="483" y="343"/>
                </a:cubicBezTo>
                <a:cubicBezTo>
                  <a:pt x="481" y="343"/>
                  <a:pt x="481" y="343"/>
                  <a:pt x="481" y="343"/>
                </a:cubicBezTo>
                <a:cubicBezTo>
                  <a:pt x="478" y="342"/>
                  <a:pt x="478" y="342"/>
                  <a:pt x="478" y="342"/>
                </a:cubicBezTo>
                <a:cubicBezTo>
                  <a:pt x="474" y="340"/>
                  <a:pt x="474" y="340"/>
                  <a:pt x="474" y="340"/>
                </a:cubicBezTo>
                <a:cubicBezTo>
                  <a:pt x="470" y="340"/>
                  <a:pt x="470" y="340"/>
                  <a:pt x="470" y="340"/>
                </a:cubicBezTo>
                <a:cubicBezTo>
                  <a:pt x="467" y="343"/>
                  <a:pt x="467" y="343"/>
                  <a:pt x="467" y="343"/>
                </a:cubicBezTo>
                <a:cubicBezTo>
                  <a:pt x="465" y="342"/>
                  <a:pt x="465" y="342"/>
                  <a:pt x="465" y="342"/>
                </a:cubicBezTo>
                <a:cubicBezTo>
                  <a:pt x="465" y="343"/>
                  <a:pt x="465" y="343"/>
                  <a:pt x="465" y="343"/>
                </a:cubicBezTo>
                <a:cubicBezTo>
                  <a:pt x="461" y="341"/>
                  <a:pt x="461" y="341"/>
                  <a:pt x="461" y="341"/>
                </a:cubicBezTo>
                <a:cubicBezTo>
                  <a:pt x="457" y="337"/>
                  <a:pt x="457" y="337"/>
                  <a:pt x="457" y="337"/>
                </a:cubicBezTo>
                <a:cubicBezTo>
                  <a:pt x="455" y="336"/>
                  <a:pt x="455" y="336"/>
                  <a:pt x="455" y="336"/>
                </a:cubicBezTo>
                <a:cubicBezTo>
                  <a:pt x="452" y="335"/>
                  <a:pt x="452" y="335"/>
                  <a:pt x="452" y="335"/>
                </a:cubicBezTo>
                <a:cubicBezTo>
                  <a:pt x="449" y="332"/>
                  <a:pt x="449" y="332"/>
                  <a:pt x="449" y="332"/>
                </a:cubicBezTo>
                <a:cubicBezTo>
                  <a:pt x="451" y="333"/>
                  <a:pt x="451" y="333"/>
                  <a:pt x="451" y="333"/>
                </a:cubicBezTo>
                <a:cubicBezTo>
                  <a:pt x="452" y="333"/>
                  <a:pt x="452" y="333"/>
                  <a:pt x="452" y="333"/>
                </a:cubicBezTo>
                <a:cubicBezTo>
                  <a:pt x="455" y="328"/>
                  <a:pt x="455" y="328"/>
                  <a:pt x="455" y="328"/>
                </a:cubicBezTo>
                <a:cubicBezTo>
                  <a:pt x="454" y="326"/>
                  <a:pt x="454" y="326"/>
                  <a:pt x="454" y="326"/>
                </a:cubicBezTo>
                <a:cubicBezTo>
                  <a:pt x="451" y="323"/>
                  <a:pt x="451" y="323"/>
                  <a:pt x="451" y="323"/>
                </a:cubicBezTo>
                <a:cubicBezTo>
                  <a:pt x="450" y="318"/>
                  <a:pt x="450" y="318"/>
                  <a:pt x="450" y="318"/>
                </a:cubicBezTo>
                <a:cubicBezTo>
                  <a:pt x="447" y="313"/>
                  <a:pt x="447" y="313"/>
                  <a:pt x="447" y="313"/>
                </a:cubicBezTo>
                <a:cubicBezTo>
                  <a:pt x="444" y="312"/>
                  <a:pt x="444" y="312"/>
                  <a:pt x="444" y="312"/>
                </a:cubicBezTo>
                <a:cubicBezTo>
                  <a:pt x="442" y="309"/>
                  <a:pt x="442" y="309"/>
                  <a:pt x="442" y="309"/>
                </a:cubicBezTo>
                <a:cubicBezTo>
                  <a:pt x="443" y="307"/>
                  <a:pt x="443" y="307"/>
                  <a:pt x="443" y="307"/>
                </a:cubicBezTo>
                <a:cubicBezTo>
                  <a:pt x="442" y="304"/>
                  <a:pt x="442" y="304"/>
                  <a:pt x="442" y="304"/>
                </a:cubicBezTo>
                <a:cubicBezTo>
                  <a:pt x="441" y="299"/>
                  <a:pt x="441" y="299"/>
                  <a:pt x="441" y="299"/>
                </a:cubicBezTo>
                <a:cubicBezTo>
                  <a:pt x="439" y="296"/>
                  <a:pt x="439" y="296"/>
                  <a:pt x="439" y="296"/>
                </a:cubicBezTo>
                <a:cubicBezTo>
                  <a:pt x="438" y="296"/>
                  <a:pt x="438" y="296"/>
                  <a:pt x="438" y="296"/>
                </a:cubicBezTo>
                <a:cubicBezTo>
                  <a:pt x="434" y="294"/>
                  <a:pt x="434" y="294"/>
                  <a:pt x="434" y="294"/>
                </a:cubicBezTo>
                <a:cubicBezTo>
                  <a:pt x="428" y="294"/>
                  <a:pt x="428" y="294"/>
                  <a:pt x="428" y="294"/>
                </a:cubicBezTo>
                <a:cubicBezTo>
                  <a:pt x="427" y="291"/>
                  <a:pt x="427" y="291"/>
                  <a:pt x="427" y="291"/>
                </a:cubicBezTo>
                <a:cubicBezTo>
                  <a:pt x="424" y="289"/>
                  <a:pt x="424" y="289"/>
                  <a:pt x="424" y="289"/>
                </a:cubicBezTo>
                <a:cubicBezTo>
                  <a:pt x="424" y="286"/>
                  <a:pt x="424" y="286"/>
                  <a:pt x="424" y="286"/>
                </a:cubicBezTo>
                <a:cubicBezTo>
                  <a:pt x="423" y="284"/>
                  <a:pt x="423" y="284"/>
                  <a:pt x="423" y="284"/>
                </a:cubicBezTo>
                <a:cubicBezTo>
                  <a:pt x="423" y="283"/>
                  <a:pt x="423" y="283"/>
                  <a:pt x="423" y="283"/>
                </a:cubicBezTo>
                <a:cubicBezTo>
                  <a:pt x="420" y="284"/>
                  <a:pt x="420" y="284"/>
                  <a:pt x="420" y="284"/>
                </a:cubicBezTo>
                <a:cubicBezTo>
                  <a:pt x="413" y="284"/>
                  <a:pt x="413" y="284"/>
                  <a:pt x="413" y="284"/>
                </a:cubicBezTo>
                <a:cubicBezTo>
                  <a:pt x="410" y="284"/>
                  <a:pt x="410" y="284"/>
                  <a:pt x="410" y="284"/>
                </a:cubicBezTo>
                <a:cubicBezTo>
                  <a:pt x="407" y="282"/>
                  <a:pt x="407" y="282"/>
                  <a:pt x="407" y="282"/>
                </a:cubicBezTo>
                <a:cubicBezTo>
                  <a:pt x="407" y="279"/>
                  <a:pt x="407" y="279"/>
                  <a:pt x="407" y="279"/>
                </a:cubicBezTo>
                <a:cubicBezTo>
                  <a:pt x="406" y="279"/>
                  <a:pt x="406" y="279"/>
                  <a:pt x="406" y="279"/>
                </a:cubicBezTo>
                <a:cubicBezTo>
                  <a:pt x="405" y="278"/>
                  <a:pt x="405" y="278"/>
                  <a:pt x="405" y="278"/>
                </a:cubicBezTo>
                <a:cubicBezTo>
                  <a:pt x="405" y="274"/>
                  <a:pt x="405" y="274"/>
                  <a:pt x="405" y="274"/>
                </a:cubicBezTo>
                <a:cubicBezTo>
                  <a:pt x="402" y="269"/>
                  <a:pt x="402" y="269"/>
                  <a:pt x="402" y="269"/>
                </a:cubicBezTo>
                <a:cubicBezTo>
                  <a:pt x="399" y="267"/>
                  <a:pt x="399" y="267"/>
                  <a:pt x="399" y="267"/>
                </a:cubicBezTo>
                <a:cubicBezTo>
                  <a:pt x="399" y="265"/>
                  <a:pt x="399" y="265"/>
                  <a:pt x="399" y="265"/>
                </a:cubicBezTo>
                <a:cubicBezTo>
                  <a:pt x="399" y="264"/>
                  <a:pt x="399" y="264"/>
                  <a:pt x="399" y="264"/>
                </a:cubicBezTo>
                <a:cubicBezTo>
                  <a:pt x="397" y="264"/>
                  <a:pt x="397" y="264"/>
                  <a:pt x="397" y="264"/>
                </a:cubicBezTo>
                <a:cubicBezTo>
                  <a:pt x="396" y="262"/>
                  <a:pt x="396" y="262"/>
                  <a:pt x="396" y="262"/>
                </a:cubicBezTo>
                <a:cubicBezTo>
                  <a:pt x="397" y="260"/>
                  <a:pt x="397" y="260"/>
                  <a:pt x="397" y="260"/>
                </a:cubicBezTo>
                <a:cubicBezTo>
                  <a:pt x="397" y="258"/>
                  <a:pt x="397" y="258"/>
                  <a:pt x="397" y="258"/>
                </a:cubicBezTo>
                <a:cubicBezTo>
                  <a:pt x="394" y="256"/>
                  <a:pt x="394" y="256"/>
                  <a:pt x="394" y="256"/>
                </a:cubicBezTo>
                <a:cubicBezTo>
                  <a:pt x="396" y="255"/>
                  <a:pt x="396" y="255"/>
                  <a:pt x="396" y="255"/>
                </a:cubicBezTo>
                <a:cubicBezTo>
                  <a:pt x="399" y="255"/>
                  <a:pt x="399" y="255"/>
                  <a:pt x="399" y="255"/>
                </a:cubicBezTo>
                <a:cubicBezTo>
                  <a:pt x="401" y="252"/>
                  <a:pt x="401" y="252"/>
                  <a:pt x="401" y="252"/>
                </a:cubicBezTo>
                <a:cubicBezTo>
                  <a:pt x="404" y="252"/>
                  <a:pt x="404" y="252"/>
                  <a:pt x="404" y="252"/>
                </a:cubicBezTo>
                <a:cubicBezTo>
                  <a:pt x="410" y="251"/>
                  <a:pt x="410" y="251"/>
                  <a:pt x="410" y="251"/>
                </a:cubicBezTo>
                <a:cubicBezTo>
                  <a:pt x="418" y="248"/>
                  <a:pt x="418" y="248"/>
                  <a:pt x="418" y="248"/>
                </a:cubicBezTo>
                <a:cubicBezTo>
                  <a:pt x="421" y="245"/>
                  <a:pt x="421" y="245"/>
                  <a:pt x="421" y="245"/>
                </a:cubicBezTo>
                <a:cubicBezTo>
                  <a:pt x="424" y="245"/>
                  <a:pt x="424" y="245"/>
                  <a:pt x="424" y="245"/>
                </a:cubicBezTo>
                <a:cubicBezTo>
                  <a:pt x="426" y="245"/>
                  <a:pt x="426" y="245"/>
                  <a:pt x="426" y="245"/>
                </a:cubicBezTo>
                <a:cubicBezTo>
                  <a:pt x="428" y="244"/>
                  <a:pt x="428" y="244"/>
                  <a:pt x="428" y="244"/>
                </a:cubicBezTo>
                <a:cubicBezTo>
                  <a:pt x="429" y="242"/>
                  <a:pt x="429" y="242"/>
                  <a:pt x="429" y="242"/>
                </a:cubicBezTo>
                <a:cubicBezTo>
                  <a:pt x="433" y="240"/>
                  <a:pt x="433" y="240"/>
                  <a:pt x="433" y="240"/>
                </a:cubicBezTo>
                <a:cubicBezTo>
                  <a:pt x="441" y="237"/>
                  <a:pt x="441" y="237"/>
                  <a:pt x="441" y="237"/>
                </a:cubicBezTo>
                <a:cubicBezTo>
                  <a:pt x="441" y="238"/>
                  <a:pt x="441" y="238"/>
                  <a:pt x="441" y="238"/>
                </a:cubicBezTo>
                <a:cubicBezTo>
                  <a:pt x="440" y="240"/>
                  <a:pt x="440" y="240"/>
                  <a:pt x="440" y="240"/>
                </a:cubicBezTo>
                <a:cubicBezTo>
                  <a:pt x="440" y="242"/>
                  <a:pt x="440" y="242"/>
                  <a:pt x="440" y="242"/>
                </a:cubicBezTo>
                <a:cubicBezTo>
                  <a:pt x="439" y="243"/>
                  <a:pt x="439" y="243"/>
                  <a:pt x="439" y="243"/>
                </a:cubicBezTo>
                <a:cubicBezTo>
                  <a:pt x="437" y="247"/>
                  <a:pt x="437" y="247"/>
                  <a:pt x="437" y="247"/>
                </a:cubicBezTo>
                <a:cubicBezTo>
                  <a:pt x="437" y="250"/>
                  <a:pt x="437" y="250"/>
                  <a:pt x="437" y="250"/>
                </a:cubicBezTo>
                <a:cubicBezTo>
                  <a:pt x="441" y="253"/>
                  <a:pt x="441" y="253"/>
                  <a:pt x="441" y="253"/>
                </a:cubicBezTo>
                <a:cubicBezTo>
                  <a:pt x="445" y="253"/>
                  <a:pt x="445" y="253"/>
                  <a:pt x="445" y="253"/>
                </a:cubicBezTo>
                <a:cubicBezTo>
                  <a:pt x="443" y="252"/>
                  <a:pt x="443" y="252"/>
                  <a:pt x="443" y="252"/>
                </a:cubicBezTo>
                <a:cubicBezTo>
                  <a:pt x="439" y="248"/>
                  <a:pt x="439" y="248"/>
                  <a:pt x="439" y="248"/>
                </a:cubicBezTo>
                <a:cubicBezTo>
                  <a:pt x="439" y="247"/>
                  <a:pt x="439" y="247"/>
                  <a:pt x="439" y="247"/>
                </a:cubicBezTo>
                <a:cubicBezTo>
                  <a:pt x="441" y="245"/>
                  <a:pt x="441" y="245"/>
                  <a:pt x="441" y="245"/>
                </a:cubicBezTo>
                <a:cubicBezTo>
                  <a:pt x="445" y="242"/>
                  <a:pt x="445" y="242"/>
                  <a:pt x="445" y="242"/>
                </a:cubicBezTo>
                <a:cubicBezTo>
                  <a:pt x="447" y="238"/>
                  <a:pt x="447" y="238"/>
                  <a:pt x="447" y="238"/>
                </a:cubicBezTo>
                <a:cubicBezTo>
                  <a:pt x="445" y="235"/>
                  <a:pt x="445" y="235"/>
                  <a:pt x="445" y="235"/>
                </a:cubicBezTo>
                <a:cubicBezTo>
                  <a:pt x="443" y="235"/>
                  <a:pt x="443" y="235"/>
                  <a:pt x="443" y="235"/>
                </a:cubicBezTo>
                <a:cubicBezTo>
                  <a:pt x="440" y="233"/>
                  <a:pt x="440" y="233"/>
                  <a:pt x="440" y="233"/>
                </a:cubicBezTo>
                <a:cubicBezTo>
                  <a:pt x="440" y="231"/>
                  <a:pt x="440" y="231"/>
                  <a:pt x="440" y="231"/>
                </a:cubicBezTo>
                <a:cubicBezTo>
                  <a:pt x="437" y="231"/>
                  <a:pt x="437" y="231"/>
                  <a:pt x="437" y="231"/>
                </a:cubicBezTo>
                <a:cubicBezTo>
                  <a:pt x="436" y="232"/>
                  <a:pt x="436" y="232"/>
                  <a:pt x="436" y="232"/>
                </a:cubicBezTo>
                <a:cubicBezTo>
                  <a:pt x="435" y="231"/>
                  <a:pt x="435" y="231"/>
                  <a:pt x="435" y="231"/>
                </a:cubicBezTo>
                <a:cubicBezTo>
                  <a:pt x="433" y="228"/>
                  <a:pt x="433" y="228"/>
                  <a:pt x="433" y="228"/>
                </a:cubicBezTo>
                <a:cubicBezTo>
                  <a:pt x="430" y="228"/>
                  <a:pt x="430" y="228"/>
                  <a:pt x="430" y="228"/>
                </a:cubicBezTo>
                <a:cubicBezTo>
                  <a:pt x="428" y="229"/>
                  <a:pt x="428" y="229"/>
                  <a:pt x="428" y="229"/>
                </a:cubicBezTo>
                <a:cubicBezTo>
                  <a:pt x="426" y="226"/>
                  <a:pt x="426" y="226"/>
                  <a:pt x="426" y="226"/>
                </a:cubicBezTo>
                <a:cubicBezTo>
                  <a:pt x="427" y="226"/>
                  <a:pt x="427" y="226"/>
                  <a:pt x="427" y="226"/>
                </a:cubicBezTo>
                <a:cubicBezTo>
                  <a:pt x="427" y="224"/>
                  <a:pt x="427" y="224"/>
                  <a:pt x="427" y="224"/>
                </a:cubicBezTo>
                <a:cubicBezTo>
                  <a:pt x="428" y="223"/>
                  <a:pt x="428" y="223"/>
                  <a:pt x="428" y="223"/>
                </a:cubicBezTo>
                <a:cubicBezTo>
                  <a:pt x="430" y="225"/>
                  <a:pt x="430" y="225"/>
                  <a:pt x="430" y="225"/>
                </a:cubicBezTo>
                <a:cubicBezTo>
                  <a:pt x="433" y="225"/>
                  <a:pt x="433" y="225"/>
                  <a:pt x="433" y="225"/>
                </a:cubicBezTo>
                <a:cubicBezTo>
                  <a:pt x="435" y="224"/>
                  <a:pt x="435" y="224"/>
                  <a:pt x="435" y="224"/>
                </a:cubicBezTo>
                <a:cubicBezTo>
                  <a:pt x="434" y="223"/>
                  <a:pt x="434" y="223"/>
                  <a:pt x="434" y="223"/>
                </a:cubicBezTo>
                <a:cubicBezTo>
                  <a:pt x="433" y="223"/>
                  <a:pt x="433" y="223"/>
                  <a:pt x="433" y="223"/>
                </a:cubicBezTo>
                <a:cubicBezTo>
                  <a:pt x="431" y="224"/>
                  <a:pt x="431" y="224"/>
                  <a:pt x="431" y="224"/>
                </a:cubicBezTo>
                <a:cubicBezTo>
                  <a:pt x="429" y="222"/>
                  <a:pt x="429" y="222"/>
                  <a:pt x="429" y="222"/>
                </a:cubicBezTo>
                <a:cubicBezTo>
                  <a:pt x="429" y="220"/>
                  <a:pt x="429" y="220"/>
                  <a:pt x="429" y="220"/>
                </a:cubicBezTo>
                <a:cubicBezTo>
                  <a:pt x="426" y="220"/>
                  <a:pt x="426" y="220"/>
                  <a:pt x="426" y="220"/>
                </a:cubicBezTo>
                <a:cubicBezTo>
                  <a:pt x="423" y="219"/>
                  <a:pt x="423" y="219"/>
                  <a:pt x="423" y="219"/>
                </a:cubicBezTo>
                <a:cubicBezTo>
                  <a:pt x="421" y="220"/>
                  <a:pt x="421" y="220"/>
                  <a:pt x="421" y="220"/>
                </a:cubicBezTo>
                <a:cubicBezTo>
                  <a:pt x="419" y="217"/>
                  <a:pt x="419" y="217"/>
                  <a:pt x="419" y="217"/>
                </a:cubicBezTo>
                <a:cubicBezTo>
                  <a:pt x="421" y="216"/>
                  <a:pt x="421" y="216"/>
                  <a:pt x="421" y="216"/>
                </a:cubicBezTo>
                <a:cubicBezTo>
                  <a:pt x="420" y="214"/>
                  <a:pt x="420" y="214"/>
                  <a:pt x="420" y="214"/>
                </a:cubicBezTo>
                <a:cubicBezTo>
                  <a:pt x="419" y="213"/>
                  <a:pt x="419" y="213"/>
                  <a:pt x="419" y="213"/>
                </a:cubicBezTo>
                <a:cubicBezTo>
                  <a:pt x="420" y="212"/>
                  <a:pt x="420" y="212"/>
                  <a:pt x="420" y="212"/>
                </a:cubicBezTo>
                <a:cubicBezTo>
                  <a:pt x="421" y="212"/>
                  <a:pt x="421" y="212"/>
                  <a:pt x="421" y="212"/>
                </a:cubicBezTo>
                <a:cubicBezTo>
                  <a:pt x="423" y="216"/>
                  <a:pt x="423" y="216"/>
                  <a:pt x="423" y="216"/>
                </a:cubicBezTo>
                <a:cubicBezTo>
                  <a:pt x="425" y="215"/>
                  <a:pt x="425" y="215"/>
                  <a:pt x="425" y="215"/>
                </a:cubicBezTo>
                <a:cubicBezTo>
                  <a:pt x="428" y="218"/>
                  <a:pt x="428" y="218"/>
                  <a:pt x="428" y="218"/>
                </a:cubicBezTo>
                <a:cubicBezTo>
                  <a:pt x="428" y="216"/>
                  <a:pt x="428" y="216"/>
                  <a:pt x="428" y="216"/>
                </a:cubicBezTo>
                <a:cubicBezTo>
                  <a:pt x="428" y="215"/>
                  <a:pt x="428" y="215"/>
                  <a:pt x="428" y="215"/>
                </a:cubicBezTo>
                <a:cubicBezTo>
                  <a:pt x="429" y="213"/>
                  <a:pt x="429" y="213"/>
                  <a:pt x="429" y="213"/>
                </a:cubicBezTo>
                <a:cubicBezTo>
                  <a:pt x="430" y="209"/>
                  <a:pt x="430" y="209"/>
                  <a:pt x="430" y="209"/>
                </a:cubicBezTo>
                <a:cubicBezTo>
                  <a:pt x="428" y="208"/>
                  <a:pt x="428" y="208"/>
                  <a:pt x="428" y="208"/>
                </a:cubicBezTo>
                <a:cubicBezTo>
                  <a:pt x="429" y="207"/>
                  <a:pt x="429" y="207"/>
                  <a:pt x="429" y="207"/>
                </a:cubicBezTo>
                <a:cubicBezTo>
                  <a:pt x="431" y="207"/>
                  <a:pt x="431" y="207"/>
                  <a:pt x="431" y="207"/>
                </a:cubicBezTo>
                <a:cubicBezTo>
                  <a:pt x="432" y="206"/>
                  <a:pt x="432" y="206"/>
                  <a:pt x="432" y="206"/>
                </a:cubicBezTo>
                <a:cubicBezTo>
                  <a:pt x="427" y="205"/>
                  <a:pt x="427" y="205"/>
                  <a:pt x="427" y="205"/>
                </a:cubicBezTo>
                <a:cubicBezTo>
                  <a:pt x="426" y="206"/>
                  <a:pt x="426" y="206"/>
                  <a:pt x="426" y="206"/>
                </a:cubicBezTo>
                <a:cubicBezTo>
                  <a:pt x="424" y="206"/>
                  <a:pt x="424" y="206"/>
                  <a:pt x="424" y="206"/>
                </a:cubicBezTo>
                <a:cubicBezTo>
                  <a:pt x="424" y="204"/>
                  <a:pt x="424" y="204"/>
                  <a:pt x="424" y="204"/>
                </a:cubicBezTo>
                <a:cubicBezTo>
                  <a:pt x="426" y="202"/>
                  <a:pt x="426" y="202"/>
                  <a:pt x="426" y="202"/>
                </a:cubicBezTo>
                <a:cubicBezTo>
                  <a:pt x="430" y="202"/>
                  <a:pt x="430" y="202"/>
                  <a:pt x="430" y="202"/>
                </a:cubicBezTo>
                <a:cubicBezTo>
                  <a:pt x="433" y="201"/>
                  <a:pt x="433" y="201"/>
                  <a:pt x="433" y="201"/>
                </a:cubicBezTo>
                <a:cubicBezTo>
                  <a:pt x="432" y="199"/>
                  <a:pt x="432" y="199"/>
                  <a:pt x="432" y="199"/>
                </a:cubicBezTo>
                <a:cubicBezTo>
                  <a:pt x="435" y="197"/>
                  <a:pt x="435" y="197"/>
                  <a:pt x="435" y="197"/>
                </a:cubicBezTo>
                <a:cubicBezTo>
                  <a:pt x="435" y="195"/>
                  <a:pt x="435" y="195"/>
                  <a:pt x="435" y="195"/>
                </a:cubicBezTo>
                <a:cubicBezTo>
                  <a:pt x="435" y="194"/>
                  <a:pt x="435" y="194"/>
                  <a:pt x="435" y="194"/>
                </a:cubicBezTo>
                <a:cubicBezTo>
                  <a:pt x="435" y="193"/>
                  <a:pt x="435" y="193"/>
                  <a:pt x="435" y="193"/>
                </a:cubicBezTo>
                <a:cubicBezTo>
                  <a:pt x="437" y="190"/>
                  <a:pt x="437" y="190"/>
                  <a:pt x="437" y="190"/>
                </a:cubicBezTo>
                <a:cubicBezTo>
                  <a:pt x="438" y="190"/>
                  <a:pt x="438" y="190"/>
                  <a:pt x="438" y="190"/>
                </a:cubicBezTo>
                <a:cubicBezTo>
                  <a:pt x="439" y="192"/>
                  <a:pt x="439" y="192"/>
                  <a:pt x="439" y="192"/>
                </a:cubicBezTo>
                <a:cubicBezTo>
                  <a:pt x="440" y="191"/>
                  <a:pt x="440" y="191"/>
                  <a:pt x="440" y="191"/>
                </a:cubicBezTo>
                <a:cubicBezTo>
                  <a:pt x="440" y="189"/>
                  <a:pt x="440" y="189"/>
                  <a:pt x="440" y="189"/>
                </a:cubicBezTo>
                <a:cubicBezTo>
                  <a:pt x="441" y="189"/>
                  <a:pt x="441" y="189"/>
                  <a:pt x="441" y="189"/>
                </a:cubicBezTo>
                <a:cubicBezTo>
                  <a:pt x="440" y="187"/>
                  <a:pt x="440" y="187"/>
                  <a:pt x="440" y="187"/>
                </a:cubicBezTo>
                <a:cubicBezTo>
                  <a:pt x="441" y="186"/>
                  <a:pt x="441" y="186"/>
                  <a:pt x="441" y="186"/>
                </a:cubicBezTo>
                <a:cubicBezTo>
                  <a:pt x="444" y="185"/>
                  <a:pt x="444" y="185"/>
                  <a:pt x="444" y="185"/>
                </a:cubicBezTo>
                <a:cubicBezTo>
                  <a:pt x="445" y="184"/>
                  <a:pt x="445" y="184"/>
                  <a:pt x="445" y="184"/>
                </a:cubicBezTo>
                <a:cubicBezTo>
                  <a:pt x="445" y="182"/>
                  <a:pt x="445" y="182"/>
                  <a:pt x="445" y="182"/>
                </a:cubicBezTo>
                <a:cubicBezTo>
                  <a:pt x="447" y="182"/>
                  <a:pt x="447" y="182"/>
                  <a:pt x="447" y="182"/>
                </a:cubicBezTo>
                <a:cubicBezTo>
                  <a:pt x="448" y="183"/>
                  <a:pt x="448" y="183"/>
                  <a:pt x="448" y="183"/>
                </a:cubicBezTo>
                <a:cubicBezTo>
                  <a:pt x="452" y="182"/>
                  <a:pt x="452" y="182"/>
                  <a:pt x="452" y="182"/>
                </a:cubicBezTo>
                <a:cubicBezTo>
                  <a:pt x="451" y="181"/>
                  <a:pt x="451" y="181"/>
                  <a:pt x="451" y="181"/>
                </a:cubicBezTo>
                <a:cubicBezTo>
                  <a:pt x="452" y="179"/>
                  <a:pt x="452" y="179"/>
                  <a:pt x="452" y="179"/>
                </a:cubicBezTo>
                <a:cubicBezTo>
                  <a:pt x="456" y="179"/>
                  <a:pt x="456" y="179"/>
                  <a:pt x="456" y="179"/>
                </a:cubicBezTo>
                <a:cubicBezTo>
                  <a:pt x="459" y="177"/>
                  <a:pt x="459" y="177"/>
                  <a:pt x="459" y="177"/>
                </a:cubicBezTo>
                <a:cubicBezTo>
                  <a:pt x="460" y="175"/>
                  <a:pt x="460" y="175"/>
                  <a:pt x="460" y="175"/>
                </a:cubicBezTo>
                <a:cubicBezTo>
                  <a:pt x="466" y="172"/>
                  <a:pt x="466" y="172"/>
                  <a:pt x="466" y="172"/>
                </a:cubicBezTo>
                <a:cubicBezTo>
                  <a:pt x="466" y="170"/>
                  <a:pt x="466" y="170"/>
                  <a:pt x="466" y="170"/>
                </a:cubicBezTo>
                <a:cubicBezTo>
                  <a:pt x="465" y="170"/>
                  <a:pt x="465" y="170"/>
                  <a:pt x="465" y="170"/>
                </a:cubicBezTo>
                <a:cubicBezTo>
                  <a:pt x="461" y="172"/>
                  <a:pt x="461" y="172"/>
                  <a:pt x="461" y="172"/>
                </a:cubicBezTo>
                <a:cubicBezTo>
                  <a:pt x="460" y="171"/>
                  <a:pt x="460" y="171"/>
                  <a:pt x="460" y="171"/>
                </a:cubicBezTo>
                <a:cubicBezTo>
                  <a:pt x="458" y="173"/>
                  <a:pt x="458" y="173"/>
                  <a:pt x="458" y="173"/>
                </a:cubicBezTo>
                <a:cubicBezTo>
                  <a:pt x="457" y="172"/>
                  <a:pt x="457" y="172"/>
                  <a:pt x="457" y="172"/>
                </a:cubicBezTo>
                <a:cubicBezTo>
                  <a:pt x="457" y="167"/>
                  <a:pt x="457" y="167"/>
                  <a:pt x="457" y="167"/>
                </a:cubicBezTo>
                <a:cubicBezTo>
                  <a:pt x="458" y="167"/>
                  <a:pt x="458" y="167"/>
                  <a:pt x="458" y="167"/>
                </a:cubicBezTo>
                <a:cubicBezTo>
                  <a:pt x="459" y="165"/>
                  <a:pt x="459" y="165"/>
                  <a:pt x="459" y="165"/>
                </a:cubicBezTo>
                <a:cubicBezTo>
                  <a:pt x="459" y="165"/>
                  <a:pt x="459" y="165"/>
                  <a:pt x="459" y="165"/>
                </a:cubicBezTo>
                <a:cubicBezTo>
                  <a:pt x="460" y="166"/>
                  <a:pt x="460" y="166"/>
                  <a:pt x="460" y="166"/>
                </a:cubicBezTo>
                <a:cubicBezTo>
                  <a:pt x="461" y="166"/>
                  <a:pt x="461" y="166"/>
                  <a:pt x="461" y="166"/>
                </a:cubicBezTo>
                <a:cubicBezTo>
                  <a:pt x="462" y="165"/>
                  <a:pt x="462" y="165"/>
                  <a:pt x="462" y="165"/>
                </a:cubicBezTo>
                <a:cubicBezTo>
                  <a:pt x="460" y="163"/>
                  <a:pt x="460" y="163"/>
                  <a:pt x="460" y="163"/>
                </a:cubicBezTo>
                <a:cubicBezTo>
                  <a:pt x="462" y="162"/>
                  <a:pt x="462" y="162"/>
                  <a:pt x="462" y="162"/>
                </a:cubicBezTo>
                <a:cubicBezTo>
                  <a:pt x="464" y="163"/>
                  <a:pt x="464" y="163"/>
                  <a:pt x="464" y="163"/>
                </a:cubicBezTo>
                <a:cubicBezTo>
                  <a:pt x="466" y="164"/>
                  <a:pt x="466" y="164"/>
                  <a:pt x="466" y="164"/>
                </a:cubicBezTo>
                <a:cubicBezTo>
                  <a:pt x="469" y="161"/>
                  <a:pt x="469" y="161"/>
                  <a:pt x="469" y="161"/>
                </a:cubicBezTo>
                <a:cubicBezTo>
                  <a:pt x="471" y="162"/>
                  <a:pt x="471" y="162"/>
                  <a:pt x="471" y="162"/>
                </a:cubicBezTo>
                <a:cubicBezTo>
                  <a:pt x="477" y="160"/>
                  <a:pt x="477" y="160"/>
                  <a:pt x="477" y="160"/>
                </a:cubicBezTo>
                <a:cubicBezTo>
                  <a:pt x="479" y="161"/>
                  <a:pt x="479" y="161"/>
                  <a:pt x="479" y="161"/>
                </a:cubicBezTo>
                <a:cubicBezTo>
                  <a:pt x="480" y="162"/>
                  <a:pt x="480" y="162"/>
                  <a:pt x="480" y="162"/>
                </a:cubicBezTo>
                <a:cubicBezTo>
                  <a:pt x="478" y="167"/>
                  <a:pt x="478" y="167"/>
                  <a:pt x="478" y="167"/>
                </a:cubicBezTo>
                <a:cubicBezTo>
                  <a:pt x="478" y="169"/>
                  <a:pt x="478" y="169"/>
                  <a:pt x="478" y="169"/>
                </a:cubicBezTo>
                <a:cubicBezTo>
                  <a:pt x="480" y="170"/>
                  <a:pt x="480" y="170"/>
                  <a:pt x="480" y="170"/>
                </a:cubicBezTo>
                <a:cubicBezTo>
                  <a:pt x="481" y="167"/>
                  <a:pt x="481" y="167"/>
                  <a:pt x="481" y="167"/>
                </a:cubicBezTo>
                <a:cubicBezTo>
                  <a:pt x="483" y="164"/>
                  <a:pt x="483" y="164"/>
                  <a:pt x="483" y="164"/>
                </a:cubicBezTo>
                <a:cubicBezTo>
                  <a:pt x="483" y="162"/>
                  <a:pt x="483" y="162"/>
                  <a:pt x="483" y="162"/>
                </a:cubicBezTo>
                <a:cubicBezTo>
                  <a:pt x="483" y="161"/>
                  <a:pt x="483" y="161"/>
                  <a:pt x="483" y="161"/>
                </a:cubicBezTo>
                <a:cubicBezTo>
                  <a:pt x="485" y="163"/>
                  <a:pt x="485" y="163"/>
                  <a:pt x="485" y="163"/>
                </a:cubicBezTo>
                <a:cubicBezTo>
                  <a:pt x="485" y="166"/>
                  <a:pt x="485" y="166"/>
                  <a:pt x="485" y="166"/>
                </a:cubicBezTo>
                <a:cubicBezTo>
                  <a:pt x="487" y="166"/>
                  <a:pt x="487" y="166"/>
                  <a:pt x="487" y="166"/>
                </a:cubicBezTo>
                <a:cubicBezTo>
                  <a:pt x="488" y="164"/>
                  <a:pt x="488" y="164"/>
                  <a:pt x="488" y="164"/>
                </a:cubicBezTo>
                <a:cubicBezTo>
                  <a:pt x="487" y="162"/>
                  <a:pt x="487" y="162"/>
                  <a:pt x="487" y="162"/>
                </a:cubicBezTo>
                <a:cubicBezTo>
                  <a:pt x="488" y="160"/>
                  <a:pt x="488" y="160"/>
                  <a:pt x="488" y="160"/>
                </a:cubicBezTo>
                <a:cubicBezTo>
                  <a:pt x="489" y="161"/>
                  <a:pt x="489" y="161"/>
                  <a:pt x="489" y="161"/>
                </a:cubicBezTo>
                <a:cubicBezTo>
                  <a:pt x="490" y="163"/>
                  <a:pt x="490" y="163"/>
                  <a:pt x="490" y="163"/>
                </a:cubicBezTo>
                <a:cubicBezTo>
                  <a:pt x="493" y="161"/>
                  <a:pt x="493" y="161"/>
                  <a:pt x="493" y="161"/>
                </a:cubicBezTo>
                <a:cubicBezTo>
                  <a:pt x="493" y="159"/>
                  <a:pt x="493" y="159"/>
                  <a:pt x="493" y="159"/>
                </a:cubicBezTo>
                <a:cubicBezTo>
                  <a:pt x="492" y="158"/>
                  <a:pt x="492" y="158"/>
                  <a:pt x="492" y="158"/>
                </a:cubicBezTo>
                <a:cubicBezTo>
                  <a:pt x="494" y="158"/>
                  <a:pt x="494" y="158"/>
                  <a:pt x="494" y="158"/>
                </a:cubicBezTo>
                <a:cubicBezTo>
                  <a:pt x="495" y="156"/>
                  <a:pt x="495" y="156"/>
                  <a:pt x="495" y="156"/>
                </a:cubicBezTo>
                <a:cubicBezTo>
                  <a:pt x="493" y="156"/>
                  <a:pt x="493" y="156"/>
                  <a:pt x="493" y="156"/>
                </a:cubicBezTo>
                <a:cubicBezTo>
                  <a:pt x="495" y="153"/>
                  <a:pt x="495" y="153"/>
                  <a:pt x="495" y="153"/>
                </a:cubicBezTo>
                <a:cubicBezTo>
                  <a:pt x="498" y="153"/>
                  <a:pt x="498" y="153"/>
                  <a:pt x="498" y="153"/>
                </a:cubicBezTo>
                <a:cubicBezTo>
                  <a:pt x="500" y="152"/>
                  <a:pt x="500" y="152"/>
                  <a:pt x="500" y="152"/>
                </a:cubicBezTo>
                <a:cubicBezTo>
                  <a:pt x="501" y="152"/>
                  <a:pt x="501" y="152"/>
                  <a:pt x="501" y="152"/>
                </a:cubicBezTo>
                <a:cubicBezTo>
                  <a:pt x="502" y="154"/>
                  <a:pt x="502" y="154"/>
                  <a:pt x="502" y="154"/>
                </a:cubicBezTo>
                <a:cubicBezTo>
                  <a:pt x="502" y="154"/>
                  <a:pt x="502" y="154"/>
                  <a:pt x="502" y="154"/>
                </a:cubicBezTo>
                <a:cubicBezTo>
                  <a:pt x="506" y="155"/>
                  <a:pt x="506" y="155"/>
                  <a:pt x="506" y="155"/>
                </a:cubicBezTo>
                <a:cubicBezTo>
                  <a:pt x="506" y="158"/>
                  <a:pt x="506" y="158"/>
                  <a:pt x="506" y="158"/>
                </a:cubicBezTo>
                <a:cubicBezTo>
                  <a:pt x="507" y="159"/>
                  <a:pt x="507" y="159"/>
                  <a:pt x="507" y="159"/>
                </a:cubicBezTo>
                <a:cubicBezTo>
                  <a:pt x="505" y="164"/>
                  <a:pt x="505" y="164"/>
                  <a:pt x="505" y="164"/>
                </a:cubicBezTo>
                <a:cubicBezTo>
                  <a:pt x="508" y="162"/>
                  <a:pt x="508" y="162"/>
                  <a:pt x="508" y="162"/>
                </a:cubicBezTo>
                <a:cubicBezTo>
                  <a:pt x="510" y="158"/>
                  <a:pt x="510" y="158"/>
                  <a:pt x="510" y="158"/>
                </a:cubicBezTo>
                <a:cubicBezTo>
                  <a:pt x="508" y="154"/>
                  <a:pt x="508" y="154"/>
                  <a:pt x="508" y="154"/>
                </a:cubicBezTo>
                <a:cubicBezTo>
                  <a:pt x="505" y="152"/>
                  <a:pt x="505" y="152"/>
                  <a:pt x="505" y="152"/>
                </a:cubicBezTo>
                <a:cubicBezTo>
                  <a:pt x="503" y="149"/>
                  <a:pt x="503" y="149"/>
                  <a:pt x="503" y="149"/>
                </a:cubicBezTo>
                <a:cubicBezTo>
                  <a:pt x="501" y="151"/>
                  <a:pt x="501" y="151"/>
                  <a:pt x="501" y="151"/>
                </a:cubicBezTo>
                <a:cubicBezTo>
                  <a:pt x="499" y="150"/>
                  <a:pt x="499" y="150"/>
                  <a:pt x="499" y="150"/>
                </a:cubicBezTo>
                <a:cubicBezTo>
                  <a:pt x="497" y="150"/>
                  <a:pt x="497" y="150"/>
                  <a:pt x="497" y="150"/>
                </a:cubicBezTo>
                <a:cubicBezTo>
                  <a:pt x="496" y="148"/>
                  <a:pt x="496" y="148"/>
                  <a:pt x="496" y="148"/>
                </a:cubicBezTo>
                <a:cubicBezTo>
                  <a:pt x="494" y="148"/>
                  <a:pt x="494" y="148"/>
                  <a:pt x="494" y="148"/>
                </a:cubicBezTo>
                <a:cubicBezTo>
                  <a:pt x="494" y="147"/>
                  <a:pt x="494" y="147"/>
                  <a:pt x="494" y="147"/>
                </a:cubicBezTo>
                <a:cubicBezTo>
                  <a:pt x="495" y="145"/>
                  <a:pt x="495" y="145"/>
                  <a:pt x="495" y="145"/>
                </a:cubicBezTo>
                <a:cubicBezTo>
                  <a:pt x="500" y="145"/>
                  <a:pt x="500" y="145"/>
                  <a:pt x="500" y="145"/>
                </a:cubicBezTo>
                <a:cubicBezTo>
                  <a:pt x="501" y="144"/>
                  <a:pt x="501" y="144"/>
                  <a:pt x="501" y="144"/>
                </a:cubicBezTo>
                <a:cubicBezTo>
                  <a:pt x="503" y="144"/>
                  <a:pt x="503" y="144"/>
                  <a:pt x="503" y="144"/>
                </a:cubicBezTo>
                <a:cubicBezTo>
                  <a:pt x="505" y="144"/>
                  <a:pt x="505" y="144"/>
                  <a:pt x="505" y="144"/>
                </a:cubicBezTo>
                <a:cubicBezTo>
                  <a:pt x="507" y="143"/>
                  <a:pt x="507" y="143"/>
                  <a:pt x="507" y="143"/>
                </a:cubicBezTo>
                <a:cubicBezTo>
                  <a:pt x="509" y="144"/>
                  <a:pt x="509" y="144"/>
                  <a:pt x="509" y="144"/>
                </a:cubicBezTo>
                <a:cubicBezTo>
                  <a:pt x="514" y="142"/>
                  <a:pt x="514" y="142"/>
                  <a:pt x="514" y="142"/>
                </a:cubicBezTo>
                <a:cubicBezTo>
                  <a:pt x="516" y="143"/>
                  <a:pt x="516" y="143"/>
                  <a:pt x="516" y="143"/>
                </a:cubicBezTo>
                <a:cubicBezTo>
                  <a:pt x="518" y="143"/>
                  <a:pt x="518" y="143"/>
                  <a:pt x="518" y="143"/>
                </a:cubicBezTo>
                <a:cubicBezTo>
                  <a:pt x="520" y="144"/>
                  <a:pt x="520" y="144"/>
                  <a:pt x="520" y="144"/>
                </a:cubicBezTo>
                <a:cubicBezTo>
                  <a:pt x="521" y="142"/>
                  <a:pt x="521" y="142"/>
                  <a:pt x="521" y="142"/>
                </a:cubicBezTo>
                <a:cubicBezTo>
                  <a:pt x="521" y="141"/>
                  <a:pt x="521" y="141"/>
                  <a:pt x="521" y="141"/>
                </a:cubicBezTo>
                <a:cubicBezTo>
                  <a:pt x="517" y="141"/>
                  <a:pt x="517" y="141"/>
                  <a:pt x="517" y="141"/>
                </a:cubicBezTo>
                <a:cubicBezTo>
                  <a:pt x="514" y="139"/>
                  <a:pt x="514" y="139"/>
                  <a:pt x="514" y="139"/>
                </a:cubicBezTo>
                <a:cubicBezTo>
                  <a:pt x="511" y="140"/>
                  <a:pt x="511" y="140"/>
                  <a:pt x="511" y="140"/>
                </a:cubicBezTo>
                <a:cubicBezTo>
                  <a:pt x="507" y="140"/>
                  <a:pt x="507" y="140"/>
                  <a:pt x="507" y="140"/>
                </a:cubicBezTo>
                <a:cubicBezTo>
                  <a:pt x="507" y="138"/>
                  <a:pt x="507" y="138"/>
                  <a:pt x="507" y="138"/>
                </a:cubicBezTo>
                <a:cubicBezTo>
                  <a:pt x="506" y="136"/>
                  <a:pt x="506" y="136"/>
                  <a:pt x="506" y="136"/>
                </a:cubicBezTo>
                <a:cubicBezTo>
                  <a:pt x="510" y="134"/>
                  <a:pt x="510" y="134"/>
                  <a:pt x="510" y="134"/>
                </a:cubicBezTo>
                <a:cubicBezTo>
                  <a:pt x="507" y="133"/>
                  <a:pt x="507" y="133"/>
                  <a:pt x="507" y="133"/>
                </a:cubicBezTo>
                <a:cubicBezTo>
                  <a:pt x="504" y="130"/>
                  <a:pt x="504" y="130"/>
                  <a:pt x="504" y="130"/>
                </a:cubicBezTo>
                <a:cubicBezTo>
                  <a:pt x="502" y="130"/>
                  <a:pt x="502" y="130"/>
                  <a:pt x="502" y="130"/>
                </a:cubicBezTo>
                <a:cubicBezTo>
                  <a:pt x="500" y="128"/>
                  <a:pt x="500" y="128"/>
                  <a:pt x="500" y="128"/>
                </a:cubicBezTo>
                <a:cubicBezTo>
                  <a:pt x="500" y="125"/>
                  <a:pt x="500" y="125"/>
                  <a:pt x="500" y="125"/>
                </a:cubicBezTo>
                <a:cubicBezTo>
                  <a:pt x="502" y="125"/>
                  <a:pt x="502" y="125"/>
                  <a:pt x="502" y="125"/>
                </a:cubicBezTo>
                <a:cubicBezTo>
                  <a:pt x="502" y="123"/>
                  <a:pt x="502" y="123"/>
                  <a:pt x="502" y="123"/>
                </a:cubicBezTo>
                <a:cubicBezTo>
                  <a:pt x="499" y="120"/>
                  <a:pt x="499" y="120"/>
                  <a:pt x="499" y="120"/>
                </a:cubicBezTo>
                <a:cubicBezTo>
                  <a:pt x="499" y="110"/>
                  <a:pt x="499" y="110"/>
                  <a:pt x="499" y="110"/>
                </a:cubicBezTo>
                <a:cubicBezTo>
                  <a:pt x="502" y="108"/>
                  <a:pt x="502" y="108"/>
                  <a:pt x="502" y="108"/>
                </a:cubicBezTo>
                <a:cubicBezTo>
                  <a:pt x="501" y="105"/>
                  <a:pt x="501" y="105"/>
                  <a:pt x="501" y="105"/>
                </a:cubicBezTo>
                <a:cubicBezTo>
                  <a:pt x="501" y="102"/>
                  <a:pt x="501" y="102"/>
                  <a:pt x="501" y="102"/>
                </a:cubicBezTo>
                <a:cubicBezTo>
                  <a:pt x="503" y="100"/>
                  <a:pt x="503" y="100"/>
                  <a:pt x="503" y="100"/>
                </a:cubicBezTo>
                <a:cubicBezTo>
                  <a:pt x="502" y="97"/>
                  <a:pt x="502" y="97"/>
                  <a:pt x="502" y="97"/>
                </a:cubicBezTo>
                <a:cubicBezTo>
                  <a:pt x="504" y="97"/>
                  <a:pt x="504" y="97"/>
                  <a:pt x="504" y="97"/>
                </a:cubicBezTo>
                <a:cubicBezTo>
                  <a:pt x="504" y="95"/>
                  <a:pt x="504" y="95"/>
                  <a:pt x="504" y="95"/>
                </a:cubicBezTo>
                <a:cubicBezTo>
                  <a:pt x="507" y="93"/>
                  <a:pt x="507" y="93"/>
                  <a:pt x="507" y="93"/>
                </a:cubicBezTo>
                <a:cubicBezTo>
                  <a:pt x="509" y="93"/>
                  <a:pt x="509" y="93"/>
                  <a:pt x="509" y="93"/>
                </a:cubicBezTo>
                <a:cubicBezTo>
                  <a:pt x="511" y="96"/>
                  <a:pt x="511" y="96"/>
                  <a:pt x="511" y="96"/>
                </a:cubicBezTo>
                <a:cubicBezTo>
                  <a:pt x="513" y="94"/>
                  <a:pt x="513" y="94"/>
                  <a:pt x="513" y="94"/>
                </a:cubicBezTo>
                <a:cubicBezTo>
                  <a:pt x="515" y="93"/>
                  <a:pt x="515" y="93"/>
                  <a:pt x="515" y="93"/>
                </a:cubicBezTo>
                <a:cubicBezTo>
                  <a:pt x="516" y="97"/>
                  <a:pt x="516" y="97"/>
                  <a:pt x="516" y="97"/>
                </a:cubicBezTo>
                <a:cubicBezTo>
                  <a:pt x="519" y="97"/>
                  <a:pt x="519" y="97"/>
                  <a:pt x="519" y="97"/>
                </a:cubicBezTo>
                <a:cubicBezTo>
                  <a:pt x="522" y="95"/>
                  <a:pt x="522" y="95"/>
                  <a:pt x="522" y="95"/>
                </a:cubicBezTo>
                <a:cubicBezTo>
                  <a:pt x="523" y="95"/>
                  <a:pt x="523" y="95"/>
                  <a:pt x="523" y="95"/>
                </a:cubicBezTo>
                <a:cubicBezTo>
                  <a:pt x="523" y="98"/>
                  <a:pt x="523" y="98"/>
                  <a:pt x="523" y="98"/>
                </a:cubicBezTo>
                <a:cubicBezTo>
                  <a:pt x="524" y="99"/>
                  <a:pt x="524" y="99"/>
                  <a:pt x="524" y="99"/>
                </a:cubicBezTo>
                <a:cubicBezTo>
                  <a:pt x="527" y="100"/>
                  <a:pt x="527" y="100"/>
                  <a:pt x="527" y="100"/>
                </a:cubicBezTo>
                <a:cubicBezTo>
                  <a:pt x="528" y="101"/>
                  <a:pt x="528" y="101"/>
                  <a:pt x="528" y="101"/>
                </a:cubicBezTo>
                <a:cubicBezTo>
                  <a:pt x="526" y="102"/>
                  <a:pt x="526" y="102"/>
                  <a:pt x="526" y="102"/>
                </a:cubicBezTo>
                <a:cubicBezTo>
                  <a:pt x="525" y="103"/>
                  <a:pt x="525" y="103"/>
                  <a:pt x="525" y="103"/>
                </a:cubicBezTo>
                <a:cubicBezTo>
                  <a:pt x="524" y="105"/>
                  <a:pt x="524" y="105"/>
                  <a:pt x="524" y="105"/>
                </a:cubicBezTo>
                <a:cubicBezTo>
                  <a:pt x="525" y="107"/>
                  <a:pt x="525" y="107"/>
                  <a:pt x="525" y="107"/>
                </a:cubicBezTo>
                <a:cubicBezTo>
                  <a:pt x="523" y="110"/>
                  <a:pt x="523" y="110"/>
                  <a:pt x="523" y="110"/>
                </a:cubicBezTo>
                <a:cubicBezTo>
                  <a:pt x="520" y="111"/>
                  <a:pt x="520" y="111"/>
                  <a:pt x="520" y="111"/>
                </a:cubicBezTo>
                <a:cubicBezTo>
                  <a:pt x="519" y="114"/>
                  <a:pt x="519" y="114"/>
                  <a:pt x="519" y="114"/>
                </a:cubicBezTo>
                <a:cubicBezTo>
                  <a:pt x="520" y="114"/>
                  <a:pt x="520" y="114"/>
                  <a:pt x="520" y="114"/>
                </a:cubicBezTo>
                <a:cubicBezTo>
                  <a:pt x="525" y="112"/>
                  <a:pt x="525" y="112"/>
                  <a:pt x="525" y="112"/>
                </a:cubicBezTo>
                <a:cubicBezTo>
                  <a:pt x="529" y="107"/>
                  <a:pt x="529" y="107"/>
                  <a:pt x="529" y="107"/>
                </a:cubicBezTo>
                <a:cubicBezTo>
                  <a:pt x="530" y="107"/>
                  <a:pt x="530" y="107"/>
                  <a:pt x="530" y="107"/>
                </a:cubicBezTo>
                <a:cubicBezTo>
                  <a:pt x="530" y="109"/>
                  <a:pt x="530" y="109"/>
                  <a:pt x="530" y="109"/>
                </a:cubicBezTo>
                <a:cubicBezTo>
                  <a:pt x="529" y="111"/>
                  <a:pt x="529" y="111"/>
                  <a:pt x="529" y="111"/>
                </a:cubicBezTo>
                <a:cubicBezTo>
                  <a:pt x="529" y="113"/>
                  <a:pt x="529" y="113"/>
                  <a:pt x="529" y="113"/>
                </a:cubicBezTo>
                <a:cubicBezTo>
                  <a:pt x="531" y="113"/>
                  <a:pt x="531" y="113"/>
                  <a:pt x="531" y="113"/>
                </a:cubicBezTo>
                <a:cubicBezTo>
                  <a:pt x="533" y="110"/>
                  <a:pt x="533" y="110"/>
                  <a:pt x="533" y="110"/>
                </a:cubicBezTo>
                <a:cubicBezTo>
                  <a:pt x="535" y="109"/>
                  <a:pt x="535" y="109"/>
                  <a:pt x="535" y="109"/>
                </a:cubicBezTo>
                <a:cubicBezTo>
                  <a:pt x="536" y="110"/>
                  <a:pt x="536" y="110"/>
                  <a:pt x="536" y="110"/>
                </a:cubicBezTo>
                <a:cubicBezTo>
                  <a:pt x="539" y="110"/>
                  <a:pt x="539" y="110"/>
                  <a:pt x="539" y="110"/>
                </a:cubicBezTo>
                <a:cubicBezTo>
                  <a:pt x="539" y="107"/>
                  <a:pt x="539" y="107"/>
                  <a:pt x="539" y="107"/>
                </a:cubicBezTo>
                <a:cubicBezTo>
                  <a:pt x="540" y="107"/>
                  <a:pt x="540" y="107"/>
                  <a:pt x="540" y="107"/>
                </a:cubicBezTo>
                <a:cubicBezTo>
                  <a:pt x="542" y="108"/>
                  <a:pt x="542" y="108"/>
                  <a:pt x="542" y="108"/>
                </a:cubicBezTo>
                <a:cubicBezTo>
                  <a:pt x="544" y="107"/>
                  <a:pt x="544" y="107"/>
                  <a:pt x="544" y="107"/>
                </a:cubicBezTo>
                <a:cubicBezTo>
                  <a:pt x="546" y="110"/>
                  <a:pt x="546" y="110"/>
                  <a:pt x="546" y="110"/>
                </a:cubicBezTo>
                <a:cubicBezTo>
                  <a:pt x="546" y="112"/>
                  <a:pt x="546" y="112"/>
                  <a:pt x="546" y="112"/>
                </a:cubicBezTo>
                <a:cubicBezTo>
                  <a:pt x="548" y="115"/>
                  <a:pt x="548" y="115"/>
                  <a:pt x="548" y="115"/>
                </a:cubicBezTo>
                <a:cubicBezTo>
                  <a:pt x="547" y="116"/>
                  <a:pt x="547" y="116"/>
                  <a:pt x="547" y="116"/>
                </a:cubicBezTo>
                <a:cubicBezTo>
                  <a:pt x="547" y="118"/>
                  <a:pt x="547" y="118"/>
                  <a:pt x="547" y="118"/>
                </a:cubicBezTo>
                <a:cubicBezTo>
                  <a:pt x="545" y="121"/>
                  <a:pt x="545" y="121"/>
                  <a:pt x="545" y="121"/>
                </a:cubicBezTo>
                <a:cubicBezTo>
                  <a:pt x="548" y="126"/>
                  <a:pt x="548" y="126"/>
                  <a:pt x="548" y="126"/>
                </a:cubicBezTo>
                <a:cubicBezTo>
                  <a:pt x="548" y="128"/>
                  <a:pt x="548" y="128"/>
                  <a:pt x="548" y="128"/>
                </a:cubicBezTo>
                <a:cubicBezTo>
                  <a:pt x="546" y="129"/>
                  <a:pt x="546" y="129"/>
                  <a:pt x="546" y="129"/>
                </a:cubicBezTo>
                <a:cubicBezTo>
                  <a:pt x="544" y="130"/>
                  <a:pt x="544" y="130"/>
                  <a:pt x="544" y="130"/>
                </a:cubicBezTo>
                <a:cubicBezTo>
                  <a:pt x="546" y="131"/>
                  <a:pt x="546" y="131"/>
                  <a:pt x="546" y="131"/>
                </a:cubicBezTo>
                <a:cubicBezTo>
                  <a:pt x="550" y="130"/>
                  <a:pt x="550" y="130"/>
                  <a:pt x="550" y="130"/>
                </a:cubicBezTo>
                <a:cubicBezTo>
                  <a:pt x="552" y="127"/>
                  <a:pt x="552" y="127"/>
                  <a:pt x="552" y="127"/>
                </a:cubicBezTo>
                <a:cubicBezTo>
                  <a:pt x="556" y="127"/>
                  <a:pt x="556" y="127"/>
                  <a:pt x="556" y="127"/>
                </a:cubicBezTo>
                <a:cubicBezTo>
                  <a:pt x="557" y="124"/>
                  <a:pt x="557" y="124"/>
                  <a:pt x="557" y="124"/>
                </a:cubicBezTo>
                <a:cubicBezTo>
                  <a:pt x="557" y="120"/>
                  <a:pt x="557" y="120"/>
                  <a:pt x="557" y="120"/>
                </a:cubicBezTo>
                <a:cubicBezTo>
                  <a:pt x="556" y="117"/>
                  <a:pt x="556" y="117"/>
                  <a:pt x="556" y="117"/>
                </a:cubicBezTo>
                <a:cubicBezTo>
                  <a:pt x="554" y="117"/>
                  <a:pt x="554" y="117"/>
                  <a:pt x="554" y="117"/>
                </a:cubicBezTo>
                <a:cubicBezTo>
                  <a:pt x="553" y="117"/>
                  <a:pt x="553" y="117"/>
                  <a:pt x="553" y="117"/>
                </a:cubicBezTo>
                <a:cubicBezTo>
                  <a:pt x="553" y="115"/>
                  <a:pt x="553" y="115"/>
                  <a:pt x="553" y="115"/>
                </a:cubicBezTo>
                <a:cubicBezTo>
                  <a:pt x="554" y="114"/>
                  <a:pt x="554" y="114"/>
                  <a:pt x="554" y="114"/>
                </a:cubicBezTo>
                <a:cubicBezTo>
                  <a:pt x="555" y="114"/>
                  <a:pt x="555" y="114"/>
                  <a:pt x="555" y="114"/>
                </a:cubicBezTo>
                <a:cubicBezTo>
                  <a:pt x="556" y="115"/>
                  <a:pt x="556" y="115"/>
                  <a:pt x="556" y="115"/>
                </a:cubicBezTo>
                <a:cubicBezTo>
                  <a:pt x="558" y="114"/>
                  <a:pt x="558" y="114"/>
                  <a:pt x="558" y="114"/>
                </a:cubicBezTo>
                <a:cubicBezTo>
                  <a:pt x="561" y="113"/>
                  <a:pt x="561" y="113"/>
                  <a:pt x="561" y="113"/>
                </a:cubicBezTo>
                <a:cubicBezTo>
                  <a:pt x="564" y="110"/>
                  <a:pt x="564" y="110"/>
                  <a:pt x="564" y="110"/>
                </a:cubicBezTo>
                <a:cubicBezTo>
                  <a:pt x="565" y="111"/>
                  <a:pt x="565" y="111"/>
                  <a:pt x="565" y="111"/>
                </a:cubicBezTo>
                <a:cubicBezTo>
                  <a:pt x="568" y="111"/>
                  <a:pt x="568" y="111"/>
                  <a:pt x="568" y="111"/>
                </a:cubicBezTo>
                <a:cubicBezTo>
                  <a:pt x="569" y="109"/>
                  <a:pt x="569" y="109"/>
                  <a:pt x="569" y="109"/>
                </a:cubicBezTo>
                <a:cubicBezTo>
                  <a:pt x="571" y="107"/>
                  <a:pt x="571" y="107"/>
                  <a:pt x="571" y="107"/>
                </a:cubicBezTo>
                <a:cubicBezTo>
                  <a:pt x="572" y="107"/>
                  <a:pt x="572" y="107"/>
                  <a:pt x="572" y="107"/>
                </a:cubicBezTo>
                <a:cubicBezTo>
                  <a:pt x="573" y="106"/>
                  <a:pt x="573" y="106"/>
                  <a:pt x="573" y="106"/>
                </a:cubicBezTo>
                <a:cubicBezTo>
                  <a:pt x="576" y="105"/>
                  <a:pt x="576" y="105"/>
                  <a:pt x="576" y="105"/>
                </a:cubicBezTo>
                <a:cubicBezTo>
                  <a:pt x="576" y="106"/>
                  <a:pt x="576" y="106"/>
                  <a:pt x="576" y="106"/>
                </a:cubicBezTo>
                <a:cubicBezTo>
                  <a:pt x="579" y="106"/>
                  <a:pt x="579" y="106"/>
                  <a:pt x="579" y="106"/>
                </a:cubicBezTo>
                <a:cubicBezTo>
                  <a:pt x="579" y="107"/>
                  <a:pt x="579" y="107"/>
                  <a:pt x="579" y="107"/>
                </a:cubicBezTo>
                <a:cubicBezTo>
                  <a:pt x="578" y="108"/>
                  <a:pt x="578" y="108"/>
                  <a:pt x="578" y="108"/>
                </a:cubicBezTo>
                <a:cubicBezTo>
                  <a:pt x="579" y="110"/>
                  <a:pt x="579" y="110"/>
                  <a:pt x="579" y="110"/>
                </a:cubicBezTo>
                <a:cubicBezTo>
                  <a:pt x="583" y="109"/>
                  <a:pt x="583" y="109"/>
                  <a:pt x="583" y="109"/>
                </a:cubicBezTo>
                <a:cubicBezTo>
                  <a:pt x="584" y="110"/>
                  <a:pt x="584" y="110"/>
                  <a:pt x="584" y="110"/>
                </a:cubicBezTo>
                <a:cubicBezTo>
                  <a:pt x="586" y="111"/>
                  <a:pt x="586" y="111"/>
                  <a:pt x="586" y="111"/>
                </a:cubicBezTo>
                <a:cubicBezTo>
                  <a:pt x="594" y="115"/>
                  <a:pt x="594" y="115"/>
                  <a:pt x="594" y="115"/>
                </a:cubicBezTo>
                <a:cubicBezTo>
                  <a:pt x="596" y="116"/>
                  <a:pt x="596" y="116"/>
                  <a:pt x="596" y="116"/>
                </a:cubicBezTo>
                <a:cubicBezTo>
                  <a:pt x="597" y="118"/>
                  <a:pt x="597" y="118"/>
                  <a:pt x="597" y="118"/>
                </a:cubicBezTo>
                <a:cubicBezTo>
                  <a:pt x="597" y="120"/>
                  <a:pt x="597" y="120"/>
                  <a:pt x="597" y="120"/>
                </a:cubicBezTo>
                <a:cubicBezTo>
                  <a:pt x="601" y="124"/>
                  <a:pt x="601" y="124"/>
                  <a:pt x="601" y="124"/>
                </a:cubicBezTo>
                <a:cubicBezTo>
                  <a:pt x="602" y="123"/>
                  <a:pt x="602" y="123"/>
                  <a:pt x="602" y="123"/>
                </a:cubicBezTo>
                <a:cubicBezTo>
                  <a:pt x="602" y="122"/>
                  <a:pt x="602" y="122"/>
                  <a:pt x="602" y="122"/>
                </a:cubicBezTo>
                <a:cubicBezTo>
                  <a:pt x="603" y="121"/>
                  <a:pt x="603" y="121"/>
                  <a:pt x="603" y="121"/>
                </a:cubicBezTo>
                <a:cubicBezTo>
                  <a:pt x="603" y="120"/>
                  <a:pt x="603" y="120"/>
                  <a:pt x="603" y="120"/>
                </a:cubicBezTo>
                <a:cubicBezTo>
                  <a:pt x="602" y="119"/>
                  <a:pt x="602" y="119"/>
                  <a:pt x="602" y="119"/>
                </a:cubicBezTo>
                <a:cubicBezTo>
                  <a:pt x="600" y="119"/>
                  <a:pt x="600" y="119"/>
                  <a:pt x="600" y="119"/>
                </a:cubicBezTo>
                <a:cubicBezTo>
                  <a:pt x="600" y="117"/>
                  <a:pt x="600" y="117"/>
                  <a:pt x="600" y="117"/>
                </a:cubicBezTo>
                <a:cubicBezTo>
                  <a:pt x="602" y="116"/>
                  <a:pt x="602" y="116"/>
                  <a:pt x="602" y="116"/>
                </a:cubicBezTo>
                <a:cubicBezTo>
                  <a:pt x="603" y="116"/>
                  <a:pt x="603" y="116"/>
                  <a:pt x="603" y="116"/>
                </a:cubicBezTo>
                <a:cubicBezTo>
                  <a:pt x="604" y="117"/>
                  <a:pt x="604" y="117"/>
                  <a:pt x="604" y="117"/>
                </a:cubicBezTo>
                <a:cubicBezTo>
                  <a:pt x="606" y="119"/>
                  <a:pt x="606" y="119"/>
                  <a:pt x="606" y="119"/>
                </a:cubicBezTo>
                <a:cubicBezTo>
                  <a:pt x="606" y="121"/>
                  <a:pt x="606" y="121"/>
                  <a:pt x="606" y="121"/>
                </a:cubicBezTo>
                <a:cubicBezTo>
                  <a:pt x="609" y="123"/>
                  <a:pt x="609" y="123"/>
                  <a:pt x="609" y="123"/>
                </a:cubicBezTo>
                <a:cubicBezTo>
                  <a:pt x="609" y="126"/>
                  <a:pt x="609" y="126"/>
                  <a:pt x="609" y="126"/>
                </a:cubicBezTo>
                <a:cubicBezTo>
                  <a:pt x="611" y="126"/>
                  <a:pt x="611" y="126"/>
                  <a:pt x="611" y="126"/>
                </a:cubicBezTo>
                <a:cubicBezTo>
                  <a:pt x="612" y="126"/>
                  <a:pt x="612" y="126"/>
                  <a:pt x="612" y="126"/>
                </a:cubicBezTo>
                <a:cubicBezTo>
                  <a:pt x="613" y="125"/>
                  <a:pt x="613" y="125"/>
                  <a:pt x="613" y="125"/>
                </a:cubicBezTo>
                <a:cubicBezTo>
                  <a:pt x="614" y="126"/>
                  <a:pt x="614" y="126"/>
                  <a:pt x="614" y="126"/>
                </a:cubicBezTo>
                <a:cubicBezTo>
                  <a:pt x="615" y="128"/>
                  <a:pt x="615" y="128"/>
                  <a:pt x="615" y="128"/>
                </a:cubicBezTo>
                <a:cubicBezTo>
                  <a:pt x="616" y="130"/>
                  <a:pt x="616" y="130"/>
                  <a:pt x="616" y="130"/>
                </a:cubicBezTo>
                <a:cubicBezTo>
                  <a:pt x="617" y="133"/>
                  <a:pt x="617" y="133"/>
                  <a:pt x="617" y="133"/>
                </a:cubicBezTo>
                <a:cubicBezTo>
                  <a:pt x="617" y="134"/>
                  <a:pt x="617" y="134"/>
                  <a:pt x="617" y="134"/>
                </a:cubicBezTo>
                <a:cubicBezTo>
                  <a:pt x="616" y="134"/>
                  <a:pt x="616" y="134"/>
                  <a:pt x="616" y="134"/>
                </a:cubicBezTo>
                <a:cubicBezTo>
                  <a:pt x="616" y="133"/>
                  <a:pt x="616" y="133"/>
                  <a:pt x="616" y="133"/>
                </a:cubicBezTo>
                <a:cubicBezTo>
                  <a:pt x="615" y="132"/>
                  <a:pt x="615" y="132"/>
                  <a:pt x="615" y="132"/>
                </a:cubicBezTo>
                <a:cubicBezTo>
                  <a:pt x="614" y="132"/>
                  <a:pt x="614" y="132"/>
                  <a:pt x="614" y="132"/>
                </a:cubicBezTo>
                <a:cubicBezTo>
                  <a:pt x="613" y="133"/>
                  <a:pt x="613" y="133"/>
                  <a:pt x="613" y="133"/>
                </a:cubicBezTo>
                <a:cubicBezTo>
                  <a:pt x="612" y="131"/>
                  <a:pt x="612" y="131"/>
                  <a:pt x="612" y="131"/>
                </a:cubicBezTo>
                <a:cubicBezTo>
                  <a:pt x="608" y="130"/>
                  <a:pt x="608" y="130"/>
                  <a:pt x="608" y="130"/>
                </a:cubicBezTo>
                <a:cubicBezTo>
                  <a:pt x="605" y="130"/>
                  <a:pt x="605" y="130"/>
                  <a:pt x="605" y="130"/>
                </a:cubicBezTo>
                <a:cubicBezTo>
                  <a:pt x="605" y="131"/>
                  <a:pt x="605" y="131"/>
                  <a:pt x="605" y="131"/>
                </a:cubicBezTo>
                <a:cubicBezTo>
                  <a:pt x="606" y="133"/>
                  <a:pt x="606" y="133"/>
                  <a:pt x="606" y="133"/>
                </a:cubicBezTo>
                <a:cubicBezTo>
                  <a:pt x="609" y="133"/>
                  <a:pt x="609" y="133"/>
                  <a:pt x="609" y="133"/>
                </a:cubicBezTo>
                <a:cubicBezTo>
                  <a:pt x="610" y="134"/>
                  <a:pt x="610" y="134"/>
                  <a:pt x="610" y="134"/>
                </a:cubicBezTo>
                <a:cubicBezTo>
                  <a:pt x="610" y="134"/>
                  <a:pt x="610" y="134"/>
                  <a:pt x="610" y="134"/>
                </a:cubicBezTo>
                <a:cubicBezTo>
                  <a:pt x="611" y="137"/>
                  <a:pt x="611" y="137"/>
                  <a:pt x="611" y="137"/>
                </a:cubicBezTo>
                <a:cubicBezTo>
                  <a:pt x="612" y="138"/>
                  <a:pt x="612" y="138"/>
                  <a:pt x="612" y="138"/>
                </a:cubicBezTo>
                <a:cubicBezTo>
                  <a:pt x="613" y="137"/>
                  <a:pt x="613" y="137"/>
                  <a:pt x="613" y="137"/>
                </a:cubicBezTo>
                <a:cubicBezTo>
                  <a:pt x="614" y="134"/>
                  <a:pt x="614" y="134"/>
                  <a:pt x="614" y="134"/>
                </a:cubicBezTo>
                <a:cubicBezTo>
                  <a:pt x="615" y="134"/>
                  <a:pt x="615" y="134"/>
                  <a:pt x="615" y="134"/>
                </a:cubicBezTo>
                <a:cubicBezTo>
                  <a:pt x="616" y="136"/>
                  <a:pt x="616" y="136"/>
                  <a:pt x="616" y="136"/>
                </a:cubicBezTo>
                <a:cubicBezTo>
                  <a:pt x="617" y="137"/>
                  <a:pt x="617" y="137"/>
                  <a:pt x="617" y="137"/>
                </a:cubicBezTo>
                <a:cubicBezTo>
                  <a:pt x="618" y="136"/>
                  <a:pt x="618" y="136"/>
                  <a:pt x="618" y="136"/>
                </a:cubicBezTo>
                <a:cubicBezTo>
                  <a:pt x="619" y="137"/>
                  <a:pt x="619" y="137"/>
                  <a:pt x="619" y="137"/>
                </a:cubicBezTo>
                <a:cubicBezTo>
                  <a:pt x="620" y="138"/>
                  <a:pt x="620" y="138"/>
                  <a:pt x="620" y="138"/>
                </a:cubicBezTo>
                <a:cubicBezTo>
                  <a:pt x="619" y="139"/>
                  <a:pt x="619" y="139"/>
                  <a:pt x="619" y="139"/>
                </a:cubicBezTo>
                <a:cubicBezTo>
                  <a:pt x="621" y="143"/>
                  <a:pt x="621" y="143"/>
                  <a:pt x="621" y="143"/>
                </a:cubicBezTo>
                <a:cubicBezTo>
                  <a:pt x="622" y="146"/>
                  <a:pt x="622" y="146"/>
                  <a:pt x="622" y="146"/>
                </a:cubicBezTo>
                <a:cubicBezTo>
                  <a:pt x="622" y="150"/>
                  <a:pt x="622" y="150"/>
                  <a:pt x="622" y="150"/>
                </a:cubicBezTo>
                <a:cubicBezTo>
                  <a:pt x="620" y="154"/>
                  <a:pt x="620" y="154"/>
                  <a:pt x="620" y="154"/>
                </a:cubicBezTo>
                <a:cubicBezTo>
                  <a:pt x="620" y="154"/>
                  <a:pt x="620" y="154"/>
                  <a:pt x="620" y="154"/>
                </a:cubicBezTo>
                <a:cubicBezTo>
                  <a:pt x="619" y="156"/>
                  <a:pt x="619" y="156"/>
                  <a:pt x="619" y="156"/>
                </a:cubicBezTo>
                <a:cubicBezTo>
                  <a:pt x="619" y="158"/>
                  <a:pt x="619" y="158"/>
                  <a:pt x="619" y="158"/>
                </a:cubicBezTo>
                <a:cubicBezTo>
                  <a:pt x="618" y="161"/>
                  <a:pt x="618" y="161"/>
                  <a:pt x="618" y="161"/>
                </a:cubicBezTo>
                <a:cubicBezTo>
                  <a:pt x="618" y="162"/>
                  <a:pt x="618" y="162"/>
                  <a:pt x="618" y="162"/>
                </a:cubicBezTo>
                <a:cubicBezTo>
                  <a:pt x="619" y="163"/>
                  <a:pt x="619" y="163"/>
                  <a:pt x="619" y="163"/>
                </a:cubicBezTo>
                <a:cubicBezTo>
                  <a:pt x="619" y="165"/>
                  <a:pt x="619" y="165"/>
                  <a:pt x="619" y="165"/>
                </a:cubicBezTo>
                <a:cubicBezTo>
                  <a:pt x="617" y="166"/>
                  <a:pt x="617" y="166"/>
                  <a:pt x="617" y="166"/>
                </a:cubicBezTo>
                <a:cubicBezTo>
                  <a:pt x="616" y="168"/>
                  <a:pt x="616" y="168"/>
                  <a:pt x="616" y="168"/>
                </a:cubicBezTo>
                <a:cubicBezTo>
                  <a:pt x="616" y="169"/>
                  <a:pt x="616" y="169"/>
                  <a:pt x="616" y="169"/>
                </a:cubicBezTo>
                <a:cubicBezTo>
                  <a:pt x="615" y="173"/>
                  <a:pt x="615" y="173"/>
                  <a:pt x="615" y="173"/>
                </a:cubicBezTo>
                <a:cubicBezTo>
                  <a:pt x="613" y="174"/>
                  <a:pt x="613" y="174"/>
                  <a:pt x="613" y="174"/>
                </a:cubicBezTo>
                <a:cubicBezTo>
                  <a:pt x="614" y="175"/>
                  <a:pt x="614" y="175"/>
                  <a:pt x="614" y="175"/>
                </a:cubicBezTo>
                <a:cubicBezTo>
                  <a:pt x="613" y="177"/>
                  <a:pt x="613" y="177"/>
                  <a:pt x="613" y="177"/>
                </a:cubicBezTo>
                <a:cubicBezTo>
                  <a:pt x="611" y="178"/>
                  <a:pt x="611" y="178"/>
                  <a:pt x="611" y="178"/>
                </a:cubicBezTo>
                <a:cubicBezTo>
                  <a:pt x="608" y="180"/>
                  <a:pt x="608" y="180"/>
                  <a:pt x="608" y="180"/>
                </a:cubicBezTo>
                <a:cubicBezTo>
                  <a:pt x="606" y="180"/>
                  <a:pt x="606" y="180"/>
                  <a:pt x="606" y="180"/>
                </a:cubicBezTo>
                <a:cubicBezTo>
                  <a:pt x="609" y="181"/>
                  <a:pt x="609" y="181"/>
                  <a:pt x="609" y="181"/>
                </a:cubicBezTo>
                <a:cubicBezTo>
                  <a:pt x="610" y="181"/>
                  <a:pt x="610" y="181"/>
                  <a:pt x="610" y="181"/>
                </a:cubicBezTo>
                <a:cubicBezTo>
                  <a:pt x="612" y="180"/>
                  <a:pt x="612" y="180"/>
                  <a:pt x="612" y="180"/>
                </a:cubicBezTo>
                <a:cubicBezTo>
                  <a:pt x="612" y="180"/>
                  <a:pt x="612" y="180"/>
                  <a:pt x="612" y="180"/>
                </a:cubicBezTo>
                <a:cubicBezTo>
                  <a:pt x="613" y="183"/>
                  <a:pt x="613" y="183"/>
                  <a:pt x="613" y="183"/>
                </a:cubicBezTo>
                <a:cubicBezTo>
                  <a:pt x="612" y="186"/>
                  <a:pt x="612" y="186"/>
                  <a:pt x="612" y="186"/>
                </a:cubicBezTo>
                <a:cubicBezTo>
                  <a:pt x="610" y="189"/>
                  <a:pt x="610" y="189"/>
                  <a:pt x="610" y="189"/>
                </a:cubicBezTo>
                <a:cubicBezTo>
                  <a:pt x="609" y="194"/>
                  <a:pt x="609" y="194"/>
                  <a:pt x="609" y="194"/>
                </a:cubicBezTo>
                <a:cubicBezTo>
                  <a:pt x="610" y="196"/>
                  <a:pt x="610" y="196"/>
                  <a:pt x="610" y="196"/>
                </a:cubicBezTo>
                <a:cubicBezTo>
                  <a:pt x="610" y="198"/>
                  <a:pt x="610" y="198"/>
                  <a:pt x="610" y="198"/>
                </a:cubicBezTo>
                <a:cubicBezTo>
                  <a:pt x="608" y="202"/>
                  <a:pt x="608" y="202"/>
                  <a:pt x="608" y="202"/>
                </a:cubicBezTo>
                <a:cubicBezTo>
                  <a:pt x="606" y="203"/>
                  <a:pt x="606" y="203"/>
                  <a:pt x="606" y="203"/>
                </a:cubicBezTo>
                <a:cubicBezTo>
                  <a:pt x="605" y="203"/>
                  <a:pt x="605" y="203"/>
                  <a:pt x="605" y="203"/>
                </a:cubicBezTo>
                <a:cubicBezTo>
                  <a:pt x="603" y="203"/>
                  <a:pt x="603" y="203"/>
                  <a:pt x="603" y="203"/>
                </a:cubicBezTo>
                <a:cubicBezTo>
                  <a:pt x="602" y="205"/>
                  <a:pt x="602" y="205"/>
                  <a:pt x="602" y="205"/>
                </a:cubicBezTo>
                <a:cubicBezTo>
                  <a:pt x="603" y="206"/>
                  <a:pt x="603" y="206"/>
                  <a:pt x="603" y="206"/>
                </a:cubicBezTo>
                <a:cubicBezTo>
                  <a:pt x="604" y="210"/>
                  <a:pt x="604" y="210"/>
                  <a:pt x="604" y="210"/>
                </a:cubicBezTo>
                <a:cubicBezTo>
                  <a:pt x="604" y="212"/>
                  <a:pt x="604" y="212"/>
                  <a:pt x="604" y="212"/>
                </a:cubicBezTo>
                <a:cubicBezTo>
                  <a:pt x="601" y="213"/>
                  <a:pt x="601" y="213"/>
                  <a:pt x="601" y="213"/>
                </a:cubicBezTo>
                <a:cubicBezTo>
                  <a:pt x="600" y="216"/>
                  <a:pt x="600" y="216"/>
                  <a:pt x="600" y="216"/>
                </a:cubicBezTo>
                <a:cubicBezTo>
                  <a:pt x="601" y="219"/>
                  <a:pt x="601" y="219"/>
                  <a:pt x="601" y="219"/>
                </a:cubicBezTo>
                <a:cubicBezTo>
                  <a:pt x="602" y="222"/>
                  <a:pt x="602" y="222"/>
                  <a:pt x="602" y="222"/>
                </a:cubicBezTo>
                <a:cubicBezTo>
                  <a:pt x="601" y="223"/>
                  <a:pt x="601" y="223"/>
                  <a:pt x="601" y="223"/>
                </a:cubicBezTo>
                <a:cubicBezTo>
                  <a:pt x="601" y="224"/>
                  <a:pt x="601" y="224"/>
                  <a:pt x="601" y="224"/>
                </a:cubicBezTo>
                <a:cubicBezTo>
                  <a:pt x="602" y="225"/>
                  <a:pt x="602" y="225"/>
                  <a:pt x="602" y="225"/>
                </a:cubicBezTo>
                <a:cubicBezTo>
                  <a:pt x="601" y="231"/>
                  <a:pt x="601" y="231"/>
                  <a:pt x="601" y="231"/>
                </a:cubicBezTo>
                <a:cubicBezTo>
                  <a:pt x="599" y="232"/>
                  <a:pt x="599" y="232"/>
                  <a:pt x="599" y="232"/>
                </a:cubicBezTo>
                <a:cubicBezTo>
                  <a:pt x="599" y="234"/>
                  <a:pt x="599" y="234"/>
                  <a:pt x="599" y="234"/>
                </a:cubicBezTo>
                <a:cubicBezTo>
                  <a:pt x="599" y="233"/>
                  <a:pt x="599" y="233"/>
                  <a:pt x="599" y="233"/>
                </a:cubicBezTo>
                <a:cubicBezTo>
                  <a:pt x="601" y="233"/>
                  <a:pt x="601" y="233"/>
                  <a:pt x="601" y="233"/>
                </a:cubicBezTo>
                <a:cubicBezTo>
                  <a:pt x="603" y="231"/>
                  <a:pt x="603" y="231"/>
                  <a:pt x="603" y="231"/>
                </a:cubicBezTo>
                <a:cubicBezTo>
                  <a:pt x="604" y="229"/>
                  <a:pt x="604" y="229"/>
                  <a:pt x="604" y="229"/>
                </a:cubicBezTo>
                <a:cubicBezTo>
                  <a:pt x="604" y="228"/>
                  <a:pt x="604" y="228"/>
                  <a:pt x="604" y="228"/>
                </a:cubicBezTo>
                <a:cubicBezTo>
                  <a:pt x="605" y="227"/>
                  <a:pt x="605" y="227"/>
                  <a:pt x="605" y="227"/>
                </a:cubicBezTo>
                <a:cubicBezTo>
                  <a:pt x="608" y="226"/>
                  <a:pt x="608" y="226"/>
                  <a:pt x="608" y="226"/>
                </a:cubicBezTo>
                <a:cubicBezTo>
                  <a:pt x="609" y="226"/>
                  <a:pt x="609" y="226"/>
                  <a:pt x="609" y="226"/>
                </a:cubicBezTo>
                <a:cubicBezTo>
                  <a:pt x="607" y="226"/>
                  <a:pt x="607" y="226"/>
                  <a:pt x="607" y="226"/>
                </a:cubicBezTo>
                <a:cubicBezTo>
                  <a:pt x="604" y="222"/>
                  <a:pt x="604" y="222"/>
                  <a:pt x="604" y="222"/>
                </a:cubicBezTo>
                <a:cubicBezTo>
                  <a:pt x="603" y="219"/>
                  <a:pt x="603" y="219"/>
                  <a:pt x="603" y="219"/>
                </a:cubicBezTo>
                <a:cubicBezTo>
                  <a:pt x="604" y="217"/>
                  <a:pt x="604" y="217"/>
                  <a:pt x="604" y="217"/>
                </a:cubicBezTo>
                <a:cubicBezTo>
                  <a:pt x="608" y="216"/>
                  <a:pt x="608" y="216"/>
                  <a:pt x="608" y="216"/>
                </a:cubicBezTo>
                <a:cubicBezTo>
                  <a:pt x="611" y="216"/>
                  <a:pt x="611" y="216"/>
                  <a:pt x="611" y="216"/>
                </a:cubicBezTo>
                <a:cubicBezTo>
                  <a:pt x="615" y="213"/>
                  <a:pt x="615" y="213"/>
                  <a:pt x="615" y="213"/>
                </a:cubicBezTo>
                <a:cubicBezTo>
                  <a:pt x="616" y="213"/>
                  <a:pt x="616" y="213"/>
                  <a:pt x="616" y="213"/>
                </a:cubicBezTo>
                <a:cubicBezTo>
                  <a:pt x="617" y="212"/>
                  <a:pt x="617" y="212"/>
                  <a:pt x="617" y="212"/>
                </a:cubicBezTo>
                <a:cubicBezTo>
                  <a:pt x="616" y="210"/>
                  <a:pt x="616" y="210"/>
                  <a:pt x="616" y="210"/>
                </a:cubicBezTo>
                <a:cubicBezTo>
                  <a:pt x="619" y="208"/>
                  <a:pt x="619" y="208"/>
                  <a:pt x="619" y="208"/>
                </a:cubicBezTo>
                <a:cubicBezTo>
                  <a:pt x="621" y="205"/>
                  <a:pt x="621" y="205"/>
                  <a:pt x="621" y="205"/>
                </a:cubicBezTo>
                <a:cubicBezTo>
                  <a:pt x="620" y="203"/>
                  <a:pt x="620" y="203"/>
                  <a:pt x="620" y="203"/>
                </a:cubicBezTo>
                <a:cubicBezTo>
                  <a:pt x="620" y="202"/>
                  <a:pt x="620" y="202"/>
                  <a:pt x="620" y="202"/>
                </a:cubicBezTo>
                <a:cubicBezTo>
                  <a:pt x="622" y="203"/>
                  <a:pt x="622" y="203"/>
                  <a:pt x="622" y="203"/>
                </a:cubicBezTo>
                <a:cubicBezTo>
                  <a:pt x="624" y="203"/>
                  <a:pt x="624" y="203"/>
                  <a:pt x="624" y="203"/>
                </a:cubicBezTo>
                <a:cubicBezTo>
                  <a:pt x="626" y="200"/>
                  <a:pt x="626" y="200"/>
                  <a:pt x="626" y="200"/>
                </a:cubicBezTo>
                <a:cubicBezTo>
                  <a:pt x="625" y="199"/>
                  <a:pt x="625" y="199"/>
                  <a:pt x="625" y="199"/>
                </a:cubicBezTo>
                <a:cubicBezTo>
                  <a:pt x="629" y="196"/>
                  <a:pt x="629" y="196"/>
                  <a:pt x="629" y="196"/>
                </a:cubicBezTo>
                <a:cubicBezTo>
                  <a:pt x="629" y="193"/>
                  <a:pt x="629" y="193"/>
                  <a:pt x="629" y="193"/>
                </a:cubicBezTo>
                <a:cubicBezTo>
                  <a:pt x="628" y="192"/>
                  <a:pt x="628" y="192"/>
                  <a:pt x="628" y="192"/>
                </a:cubicBezTo>
                <a:cubicBezTo>
                  <a:pt x="624" y="194"/>
                  <a:pt x="624" y="194"/>
                  <a:pt x="624" y="194"/>
                </a:cubicBezTo>
                <a:cubicBezTo>
                  <a:pt x="624" y="195"/>
                  <a:pt x="624" y="195"/>
                  <a:pt x="624" y="195"/>
                </a:cubicBezTo>
                <a:cubicBezTo>
                  <a:pt x="621" y="198"/>
                  <a:pt x="621" y="198"/>
                  <a:pt x="621" y="198"/>
                </a:cubicBezTo>
                <a:cubicBezTo>
                  <a:pt x="618" y="197"/>
                  <a:pt x="618" y="197"/>
                  <a:pt x="618" y="197"/>
                </a:cubicBezTo>
                <a:cubicBezTo>
                  <a:pt x="617" y="194"/>
                  <a:pt x="617" y="194"/>
                  <a:pt x="617" y="194"/>
                </a:cubicBezTo>
                <a:cubicBezTo>
                  <a:pt x="619" y="192"/>
                  <a:pt x="619" y="192"/>
                  <a:pt x="619" y="192"/>
                </a:cubicBezTo>
                <a:cubicBezTo>
                  <a:pt x="618" y="188"/>
                  <a:pt x="618" y="188"/>
                  <a:pt x="618" y="188"/>
                </a:cubicBezTo>
                <a:cubicBezTo>
                  <a:pt x="620" y="186"/>
                  <a:pt x="620" y="186"/>
                  <a:pt x="620" y="186"/>
                </a:cubicBezTo>
                <a:cubicBezTo>
                  <a:pt x="623" y="186"/>
                  <a:pt x="623" y="186"/>
                  <a:pt x="623" y="186"/>
                </a:cubicBezTo>
                <a:cubicBezTo>
                  <a:pt x="627" y="188"/>
                  <a:pt x="627" y="188"/>
                  <a:pt x="627" y="188"/>
                </a:cubicBezTo>
                <a:cubicBezTo>
                  <a:pt x="628" y="187"/>
                  <a:pt x="628" y="187"/>
                  <a:pt x="628" y="187"/>
                </a:cubicBezTo>
                <a:cubicBezTo>
                  <a:pt x="628" y="184"/>
                  <a:pt x="628" y="184"/>
                  <a:pt x="628" y="184"/>
                </a:cubicBezTo>
                <a:cubicBezTo>
                  <a:pt x="631" y="183"/>
                  <a:pt x="631" y="183"/>
                  <a:pt x="631" y="183"/>
                </a:cubicBezTo>
                <a:cubicBezTo>
                  <a:pt x="631" y="185"/>
                  <a:pt x="631" y="185"/>
                  <a:pt x="631" y="185"/>
                </a:cubicBezTo>
                <a:cubicBezTo>
                  <a:pt x="630" y="186"/>
                  <a:pt x="630" y="186"/>
                  <a:pt x="630" y="186"/>
                </a:cubicBezTo>
                <a:cubicBezTo>
                  <a:pt x="630" y="188"/>
                  <a:pt x="630" y="188"/>
                  <a:pt x="630" y="188"/>
                </a:cubicBezTo>
                <a:cubicBezTo>
                  <a:pt x="636" y="193"/>
                  <a:pt x="636" y="193"/>
                  <a:pt x="636" y="193"/>
                </a:cubicBezTo>
                <a:cubicBezTo>
                  <a:pt x="639" y="193"/>
                  <a:pt x="639" y="193"/>
                  <a:pt x="639" y="193"/>
                </a:cubicBezTo>
                <a:cubicBezTo>
                  <a:pt x="640" y="192"/>
                  <a:pt x="640" y="192"/>
                  <a:pt x="640" y="192"/>
                </a:cubicBezTo>
                <a:cubicBezTo>
                  <a:pt x="644" y="192"/>
                  <a:pt x="644" y="192"/>
                  <a:pt x="644" y="192"/>
                </a:cubicBezTo>
                <a:cubicBezTo>
                  <a:pt x="646" y="190"/>
                  <a:pt x="646" y="190"/>
                  <a:pt x="646" y="190"/>
                </a:cubicBezTo>
                <a:cubicBezTo>
                  <a:pt x="646" y="187"/>
                  <a:pt x="646" y="187"/>
                  <a:pt x="646" y="187"/>
                </a:cubicBezTo>
                <a:cubicBezTo>
                  <a:pt x="643" y="184"/>
                  <a:pt x="643" y="184"/>
                  <a:pt x="643" y="184"/>
                </a:cubicBezTo>
                <a:cubicBezTo>
                  <a:pt x="642" y="182"/>
                  <a:pt x="642" y="182"/>
                  <a:pt x="642" y="182"/>
                </a:cubicBezTo>
                <a:cubicBezTo>
                  <a:pt x="644" y="183"/>
                  <a:pt x="644" y="183"/>
                  <a:pt x="644" y="183"/>
                </a:cubicBezTo>
                <a:cubicBezTo>
                  <a:pt x="648" y="187"/>
                  <a:pt x="648" y="187"/>
                  <a:pt x="648" y="187"/>
                </a:cubicBezTo>
                <a:cubicBezTo>
                  <a:pt x="649" y="187"/>
                  <a:pt x="649" y="187"/>
                  <a:pt x="649" y="187"/>
                </a:cubicBezTo>
                <a:cubicBezTo>
                  <a:pt x="651" y="189"/>
                  <a:pt x="651" y="189"/>
                  <a:pt x="651" y="189"/>
                </a:cubicBezTo>
                <a:cubicBezTo>
                  <a:pt x="651" y="190"/>
                  <a:pt x="651" y="190"/>
                  <a:pt x="651" y="190"/>
                </a:cubicBezTo>
                <a:cubicBezTo>
                  <a:pt x="651" y="192"/>
                  <a:pt x="651" y="192"/>
                  <a:pt x="651" y="192"/>
                </a:cubicBezTo>
                <a:cubicBezTo>
                  <a:pt x="654" y="194"/>
                  <a:pt x="654" y="194"/>
                  <a:pt x="654" y="194"/>
                </a:cubicBezTo>
                <a:cubicBezTo>
                  <a:pt x="655" y="198"/>
                  <a:pt x="655" y="198"/>
                  <a:pt x="655" y="198"/>
                </a:cubicBezTo>
                <a:cubicBezTo>
                  <a:pt x="655" y="199"/>
                  <a:pt x="655" y="199"/>
                  <a:pt x="655" y="199"/>
                </a:cubicBezTo>
                <a:cubicBezTo>
                  <a:pt x="655" y="198"/>
                  <a:pt x="655" y="198"/>
                  <a:pt x="655" y="198"/>
                </a:cubicBezTo>
                <a:cubicBezTo>
                  <a:pt x="657" y="196"/>
                  <a:pt x="657" y="196"/>
                  <a:pt x="657" y="196"/>
                </a:cubicBezTo>
                <a:cubicBezTo>
                  <a:pt x="658" y="196"/>
                  <a:pt x="658" y="196"/>
                  <a:pt x="658" y="196"/>
                </a:cubicBezTo>
                <a:cubicBezTo>
                  <a:pt x="659" y="194"/>
                  <a:pt x="659" y="194"/>
                  <a:pt x="659" y="194"/>
                </a:cubicBezTo>
                <a:cubicBezTo>
                  <a:pt x="658" y="193"/>
                  <a:pt x="658" y="193"/>
                  <a:pt x="658" y="193"/>
                </a:cubicBezTo>
                <a:cubicBezTo>
                  <a:pt x="657" y="194"/>
                  <a:pt x="657" y="194"/>
                  <a:pt x="657" y="194"/>
                </a:cubicBezTo>
                <a:cubicBezTo>
                  <a:pt x="655" y="194"/>
                  <a:pt x="655" y="194"/>
                  <a:pt x="655" y="194"/>
                </a:cubicBezTo>
                <a:cubicBezTo>
                  <a:pt x="654" y="191"/>
                  <a:pt x="654" y="191"/>
                  <a:pt x="654" y="191"/>
                </a:cubicBezTo>
                <a:cubicBezTo>
                  <a:pt x="657" y="188"/>
                  <a:pt x="657" y="188"/>
                  <a:pt x="657" y="188"/>
                </a:cubicBezTo>
                <a:cubicBezTo>
                  <a:pt x="659" y="187"/>
                  <a:pt x="659" y="187"/>
                  <a:pt x="659" y="187"/>
                </a:cubicBezTo>
                <a:cubicBezTo>
                  <a:pt x="660" y="186"/>
                  <a:pt x="660" y="186"/>
                  <a:pt x="660" y="186"/>
                </a:cubicBezTo>
                <a:cubicBezTo>
                  <a:pt x="661" y="186"/>
                  <a:pt x="661" y="186"/>
                  <a:pt x="661" y="186"/>
                </a:cubicBezTo>
                <a:cubicBezTo>
                  <a:pt x="662" y="184"/>
                  <a:pt x="662" y="184"/>
                  <a:pt x="662" y="184"/>
                </a:cubicBezTo>
                <a:cubicBezTo>
                  <a:pt x="667" y="183"/>
                  <a:pt x="667" y="183"/>
                  <a:pt x="667" y="183"/>
                </a:cubicBezTo>
                <a:cubicBezTo>
                  <a:pt x="674" y="181"/>
                  <a:pt x="674" y="181"/>
                  <a:pt x="674" y="181"/>
                </a:cubicBezTo>
                <a:cubicBezTo>
                  <a:pt x="682" y="181"/>
                  <a:pt x="682" y="181"/>
                  <a:pt x="682" y="181"/>
                </a:cubicBezTo>
                <a:cubicBezTo>
                  <a:pt x="689" y="178"/>
                  <a:pt x="689" y="178"/>
                  <a:pt x="689" y="178"/>
                </a:cubicBezTo>
                <a:cubicBezTo>
                  <a:pt x="692" y="178"/>
                  <a:pt x="692" y="178"/>
                  <a:pt x="692" y="178"/>
                </a:cubicBezTo>
                <a:cubicBezTo>
                  <a:pt x="695" y="179"/>
                  <a:pt x="695" y="179"/>
                  <a:pt x="695" y="179"/>
                </a:cubicBezTo>
                <a:cubicBezTo>
                  <a:pt x="695" y="181"/>
                  <a:pt x="695" y="181"/>
                  <a:pt x="695" y="181"/>
                </a:cubicBezTo>
                <a:cubicBezTo>
                  <a:pt x="694" y="181"/>
                  <a:pt x="694" y="181"/>
                  <a:pt x="694" y="181"/>
                </a:cubicBezTo>
                <a:cubicBezTo>
                  <a:pt x="692" y="184"/>
                  <a:pt x="692" y="184"/>
                  <a:pt x="692" y="184"/>
                </a:cubicBezTo>
                <a:cubicBezTo>
                  <a:pt x="694" y="188"/>
                  <a:pt x="694" y="188"/>
                  <a:pt x="694" y="188"/>
                </a:cubicBezTo>
                <a:cubicBezTo>
                  <a:pt x="697" y="190"/>
                  <a:pt x="697" y="190"/>
                  <a:pt x="697" y="190"/>
                </a:cubicBezTo>
                <a:cubicBezTo>
                  <a:pt x="706" y="191"/>
                  <a:pt x="706" y="191"/>
                  <a:pt x="706" y="191"/>
                </a:cubicBezTo>
                <a:cubicBezTo>
                  <a:pt x="708" y="191"/>
                  <a:pt x="708" y="191"/>
                  <a:pt x="708" y="191"/>
                </a:cubicBezTo>
                <a:cubicBezTo>
                  <a:pt x="709" y="191"/>
                  <a:pt x="709" y="191"/>
                  <a:pt x="709" y="191"/>
                </a:cubicBezTo>
                <a:cubicBezTo>
                  <a:pt x="712" y="191"/>
                  <a:pt x="712" y="191"/>
                  <a:pt x="712" y="191"/>
                </a:cubicBezTo>
                <a:cubicBezTo>
                  <a:pt x="714" y="192"/>
                  <a:pt x="714" y="192"/>
                  <a:pt x="714" y="192"/>
                </a:cubicBezTo>
                <a:cubicBezTo>
                  <a:pt x="721" y="191"/>
                  <a:pt x="721" y="191"/>
                  <a:pt x="721" y="191"/>
                </a:cubicBezTo>
                <a:cubicBezTo>
                  <a:pt x="726" y="188"/>
                  <a:pt x="726" y="188"/>
                  <a:pt x="726" y="188"/>
                </a:cubicBezTo>
                <a:cubicBezTo>
                  <a:pt x="727" y="189"/>
                  <a:pt x="727" y="189"/>
                  <a:pt x="727" y="189"/>
                </a:cubicBezTo>
                <a:cubicBezTo>
                  <a:pt x="730" y="188"/>
                  <a:pt x="730" y="188"/>
                  <a:pt x="730" y="188"/>
                </a:cubicBezTo>
                <a:cubicBezTo>
                  <a:pt x="731" y="186"/>
                  <a:pt x="731" y="186"/>
                  <a:pt x="731" y="186"/>
                </a:cubicBezTo>
                <a:cubicBezTo>
                  <a:pt x="730" y="185"/>
                  <a:pt x="730" y="185"/>
                  <a:pt x="730" y="185"/>
                </a:cubicBezTo>
                <a:cubicBezTo>
                  <a:pt x="732" y="184"/>
                  <a:pt x="732" y="184"/>
                  <a:pt x="732" y="184"/>
                </a:cubicBezTo>
                <a:cubicBezTo>
                  <a:pt x="734" y="185"/>
                  <a:pt x="734" y="185"/>
                  <a:pt x="734" y="185"/>
                </a:cubicBezTo>
                <a:cubicBezTo>
                  <a:pt x="737" y="184"/>
                  <a:pt x="737" y="184"/>
                  <a:pt x="737" y="184"/>
                </a:cubicBezTo>
                <a:cubicBezTo>
                  <a:pt x="737" y="186"/>
                  <a:pt x="737" y="186"/>
                  <a:pt x="737" y="186"/>
                </a:cubicBezTo>
                <a:cubicBezTo>
                  <a:pt x="739" y="186"/>
                  <a:pt x="739" y="186"/>
                  <a:pt x="739" y="186"/>
                </a:cubicBezTo>
                <a:cubicBezTo>
                  <a:pt x="740" y="184"/>
                  <a:pt x="740" y="184"/>
                  <a:pt x="740" y="184"/>
                </a:cubicBezTo>
                <a:cubicBezTo>
                  <a:pt x="739" y="182"/>
                  <a:pt x="739" y="182"/>
                  <a:pt x="739" y="182"/>
                </a:cubicBezTo>
                <a:cubicBezTo>
                  <a:pt x="737" y="181"/>
                  <a:pt x="737" y="181"/>
                  <a:pt x="737" y="181"/>
                </a:cubicBezTo>
                <a:cubicBezTo>
                  <a:pt x="738" y="179"/>
                  <a:pt x="738" y="179"/>
                  <a:pt x="738" y="179"/>
                </a:cubicBezTo>
                <a:cubicBezTo>
                  <a:pt x="737" y="177"/>
                  <a:pt x="737" y="177"/>
                  <a:pt x="737" y="177"/>
                </a:cubicBezTo>
                <a:cubicBezTo>
                  <a:pt x="734" y="176"/>
                  <a:pt x="734" y="176"/>
                  <a:pt x="734" y="176"/>
                </a:cubicBezTo>
                <a:cubicBezTo>
                  <a:pt x="734" y="174"/>
                  <a:pt x="734" y="174"/>
                  <a:pt x="734" y="174"/>
                </a:cubicBezTo>
                <a:cubicBezTo>
                  <a:pt x="733" y="173"/>
                  <a:pt x="733" y="173"/>
                  <a:pt x="733" y="173"/>
                </a:cubicBezTo>
                <a:cubicBezTo>
                  <a:pt x="732" y="171"/>
                  <a:pt x="732" y="171"/>
                  <a:pt x="732" y="171"/>
                </a:cubicBezTo>
                <a:cubicBezTo>
                  <a:pt x="731" y="169"/>
                  <a:pt x="731" y="169"/>
                  <a:pt x="731" y="169"/>
                </a:cubicBezTo>
                <a:cubicBezTo>
                  <a:pt x="730" y="167"/>
                  <a:pt x="730" y="167"/>
                  <a:pt x="730" y="167"/>
                </a:cubicBezTo>
                <a:cubicBezTo>
                  <a:pt x="732" y="165"/>
                  <a:pt x="732" y="165"/>
                  <a:pt x="732" y="165"/>
                </a:cubicBezTo>
                <a:cubicBezTo>
                  <a:pt x="732" y="166"/>
                  <a:pt x="732" y="166"/>
                  <a:pt x="732" y="166"/>
                </a:cubicBezTo>
                <a:cubicBezTo>
                  <a:pt x="733" y="167"/>
                  <a:pt x="733" y="167"/>
                  <a:pt x="733" y="167"/>
                </a:cubicBezTo>
                <a:cubicBezTo>
                  <a:pt x="735" y="165"/>
                  <a:pt x="735" y="165"/>
                  <a:pt x="735" y="165"/>
                </a:cubicBezTo>
                <a:cubicBezTo>
                  <a:pt x="735" y="164"/>
                  <a:pt x="735" y="164"/>
                  <a:pt x="735" y="164"/>
                </a:cubicBezTo>
                <a:cubicBezTo>
                  <a:pt x="734" y="162"/>
                  <a:pt x="734" y="162"/>
                  <a:pt x="734" y="162"/>
                </a:cubicBezTo>
                <a:cubicBezTo>
                  <a:pt x="736" y="162"/>
                  <a:pt x="736" y="162"/>
                  <a:pt x="736" y="162"/>
                </a:cubicBezTo>
                <a:cubicBezTo>
                  <a:pt x="739" y="164"/>
                  <a:pt x="739" y="164"/>
                  <a:pt x="739" y="164"/>
                </a:cubicBezTo>
                <a:cubicBezTo>
                  <a:pt x="740" y="163"/>
                  <a:pt x="740" y="163"/>
                  <a:pt x="740" y="163"/>
                </a:cubicBezTo>
                <a:cubicBezTo>
                  <a:pt x="740" y="161"/>
                  <a:pt x="740" y="161"/>
                  <a:pt x="740" y="161"/>
                </a:cubicBezTo>
                <a:cubicBezTo>
                  <a:pt x="741" y="162"/>
                  <a:pt x="741" y="162"/>
                  <a:pt x="741" y="162"/>
                </a:cubicBezTo>
                <a:cubicBezTo>
                  <a:pt x="744" y="162"/>
                  <a:pt x="744" y="162"/>
                  <a:pt x="744" y="162"/>
                </a:cubicBezTo>
                <a:cubicBezTo>
                  <a:pt x="745" y="162"/>
                  <a:pt x="745" y="162"/>
                  <a:pt x="745" y="162"/>
                </a:cubicBezTo>
                <a:cubicBezTo>
                  <a:pt x="746" y="161"/>
                  <a:pt x="746" y="161"/>
                  <a:pt x="746" y="161"/>
                </a:cubicBezTo>
                <a:cubicBezTo>
                  <a:pt x="748" y="163"/>
                  <a:pt x="748" y="163"/>
                  <a:pt x="748" y="163"/>
                </a:cubicBezTo>
                <a:cubicBezTo>
                  <a:pt x="750" y="163"/>
                  <a:pt x="750" y="163"/>
                  <a:pt x="750" y="163"/>
                </a:cubicBezTo>
                <a:cubicBezTo>
                  <a:pt x="751" y="165"/>
                  <a:pt x="751" y="165"/>
                  <a:pt x="751" y="165"/>
                </a:cubicBezTo>
                <a:cubicBezTo>
                  <a:pt x="752" y="164"/>
                  <a:pt x="752" y="164"/>
                  <a:pt x="752" y="164"/>
                </a:cubicBezTo>
                <a:cubicBezTo>
                  <a:pt x="752" y="162"/>
                  <a:pt x="752" y="162"/>
                  <a:pt x="752" y="162"/>
                </a:cubicBezTo>
                <a:cubicBezTo>
                  <a:pt x="754" y="162"/>
                  <a:pt x="754" y="162"/>
                  <a:pt x="754" y="162"/>
                </a:cubicBezTo>
                <a:cubicBezTo>
                  <a:pt x="755" y="164"/>
                  <a:pt x="755" y="164"/>
                  <a:pt x="755" y="164"/>
                </a:cubicBezTo>
                <a:cubicBezTo>
                  <a:pt x="754" y="166"/>
                  <a:pt x="754" y="166"/>
                  <a:pt x="754" y="166"/>
                </a:cubicBezTo>
                <a:cubicBezTo>
                  <a:pt x="753" y="167"/>
                  <a:pt x="753" y="167"/>
                  <a:pt x="753" y="167"/>
                </a:cubicBezTo>
                <a:cubicBezTo>
                  <a:pt x="754" y="168"/>
                  <a:pt x="754" y="168"/>
                  <a:pt x="754" y="168"/>
                </a:cubicBezTo>
                <a:cubicBezTo>
                  <a:pt x="756" y="167"/>
                  <a:pt x="756" y="167"/>
                  <a:pt x="756" y="167"/>
                </a:cubicBezTo>
                <a:cubicBezTo>
                  <a:pt x="757" y="168"/>
                  <a:pt x="757" y="168"/>
                  <a:pt x="757" y="168"/>
                </a:cubicBezTo>
                <a:cubicBezTo>
                  <a:pt x="757" y="166"/>
                  <a:pt x="757" y="166"/>
                  <a:pt x="757" y="166"/>
                </a:cubicBezTo>
                <a:cubicBezTo>
                  <a:pt x="758" y="166"/>
                  <a:pt x="758" y="166"/>
                  <a:pt x="758" y="166"/>
                </a:cubicBezTo>
                <a:cubicBezTo>
                  <a:pt x="759" y="166"/>
                  <a:pt x="759" y="166"/>
                  <a:pt x="759" y="166"/>
                </a:cubicBezTo>
                <a:cubicBezTo>
                  <a:pt x="759" y="164"/>
                  <a:pt x="759" y="164"/>
                  <a:pt x="759" y="164"/>
                </a:cubicBezTo>
                <a:cubicBezTo>
                  <a:pt x="757" y="163"/>
                  <a:pt x="757" y="163"/>
                  <a:pt x="757" y="163"/>
                </a:cubicBezTo>
                <a:cubicBezTo>
                  <a:pt x="758" y="162"/>
                  <a:pt x="758" y="162"/>
                  <a:pt x="758" y="162"/>
                </a:cubicBezTo>
                <a:cubicBezTo>
                  <a:pt x="760" y="162"/>
                  <a:pt x="760" y="162"/>
                  <a:pt x="760" y="162"/>
                </a:cubicBezTo>
                <a:cubicBezTo>
                  <a:pt x="763" y="161"/>
                  <a:pt x="763" y="161"/>
                  <a:pt x="763" y="161"/>
                </a:cubicBezTo>
                <a:cubicBezTo>
                  <a:pt x="764" y="162"/>
                  <a:pt x="764" y="162"/>
                  <a:pt x="764" y="162"/>
                </a:cubicBezTo>
                <a:cubicBezTo>
                  <a:pt x="765" y="161"/>
                  <a:pt x="765" y="161"/>
                  <a:pt x="765" y="161"/>
                </a:cubicBezTo>
                <a:cubicBezTo>
                  <a:pt x="768" y="161"/>
                  <a:pt x="768" y="161"/>
                  <a:pt x="768" y="161"/>
                </a:cubicBezTo>
                <a:cubicBezTo>
                  <a:pt x="768" y="163"/>
                  <a:pt x="768" y="163"/>
                  <a:pt x="768" y="163"/>
                </a:cubicBezTo>
                <a:cubicBezTo>
                  <a:pt x="769" y="166"/>
                  <a:pt x="769" y="166"/>
                  <a:pt x="769" y="166"/>
                </a:cubicBezTo>
                <a:cubicBezTo>
                  <a:pt x="769" y="164"/>
                  <a:pt x="769" y="164"/>
                  <a:pt x="769" y="164"/>
                </a:cubicBezTo>
                <a:cubicBezTo>
                  <a:pt x="770" y="164"/>
                  <a:pt x="770" y="164"/>
                  <a:pt x="770" y="164"/>
                </a:cubicBezTo>
                <a:cubicBezTo>
                  <a:pt x="772" y="162"/>
                  <a:pt x="772" y="162"/>
                  <a:pt x="772" y="162"/>
                </a:cubicBezTo>
                <a:cubicBezTo>
                  <a:pt x="773" y="165"/>
                  <a:pt x="773" y="165"/>
                  <a:pt x="773" y="165"/>
                </a:cubicBezTo>
                <a:cubicBezTo>
                  <a:pt x="774" y="165"/>
                  <a:pt x="774" y="165"/>
                  <a:pt x="774" y="165"/>
                </a:cubicBezTo>
                <a:cubicBezTo>
                  <a:pt x="776" y="164"/>
                  <a:pt x="776" y="164"/>
                  <a:pt x="776" y="164"/>
                </a:cubicBezTo>
                <a:cubicBezTo>
                  <a:pt x="778" y="166"/>
                  <a:pt x="778" y="166"/>
                  <a:pt x="778" y="166"/>
                </a:cubicBezTo>
                <a:cubicBezTo>
                  <a:pt x="779" y="170"/>
                  <a:pt x="779" y="170"/>
                  <a:pt x="779" y="170"/>
                </a:cubicBezTo>
                <a:cubicBezTo>
                  <a:pt x="780" y="167"/>
                  <a:pt x="780" y="167"/>
                  <a:pt x="780" y="167"/>
                </a:cubicBezTo>
                <a:cubicBezTo>
                  <a:pt x="782" y="166"/>
                  <a:pt x="782" y="166"/>
                  <a:pt x="782" y="166"/>
                </a:cubicBezTo>
                <a:cubicBezTo>
                  <a:pt x="783" y="167"/>
                  <a:pt x="783" y="167"/>
                  <a:pt x="783" y="167"/>
                </a:cubicBezTo>
                <a:cubicBezTo>
                  <a:pt x="781" y="170"/>
                  <a:pt x="781" y="170"/>
                  <a:pt x="781" y="170"/>
                </a:cubicBezTo>
                <a:cubicBezTo>
                  <a:pt x="783" y="171"/>
                  <a:pt x="783" y="171"/>
                  <a:pt x="783" y="171"/>
                </a:cubicBezTo>
                <a:cubicBezTo>
                  <a:pt x="784" y="172"/>
                  <a:pt x="784" y="172"/>
                  <a:pt x="784" y="172"/>
                </a:cubicBezTo>
                <a:cubicBezTo>
                  <a:pt x="786" y="172"/>
                  <a:pt x="786" y="172"/>
                  <a:pt x="786" y="172"/>
                </a:cubicBezTo>
                <a:cubicBezTo>
                  <a:pt x="786" y="174"/>
                  <a:pt x="786" y="174"/>
                  <a:pt x="786" y="174"/>
                </a:cubicBezTo>
                <a:cubicBezTo>
                  <a:pt x="787" y="173"/>
                  <a:pt x="787" y="173"/>
                  <a:pt x="787" y="173"/>
                </a:cubicBezTo>
                <a:cubicBezTo>
                  <a:pt x="788" y="173"/>
                  <a:pt x="788" y="173"/>
                  <a:pt x="788" y="173"/>
                </a:cubicBezTo>
                <a:cubicBezTo>
                  <a:pt x="789" y="175"/>
                  <a:pt x="789" y="175"/>
                  <a:pt x="789" y="175"/>
                </a:cubicBezTo>
                <a:cubicBezTo>
                  <a:pt x="787" y="177"/>
                  <a:pt x="787" y="177"/>
                  <a:pt x="787" y="177"/>
                </a:cubicBezTo>
                <a:cubicBezTo>
                  <a:pt x="787" y="180"/>
                  <a:pt x="787" y="180"/>
                  <a:pt x="787" y="180"/>
                </a:cubicBezTo>
                <a:cubicBezTo>
                  <a:pt x="790" y="177"/>
                  <a:pt x="790" y="177"/>
                  <a:pt x="790" y="177"/>
                </a:cubicBezTo>
                <a:cubicBezTo>
                  <a:pt x="792" y="177"/>
                  <a:pt x="792" y="177"/>
                  <a:pt x="792" y="177"/>
                </a:cubicBezTo>
                <a:cubicBezTo>
                  <a:pt x="792" y="178"/>
                  <a:pt x="792" y="178"/>
                  <a:pt x="792" y="178"/>
                </a:cubicBezTo>
                <a:cubicBezTo>
                  <a:pt x="788" y="182"/>
                  <a:pt x="788" y="182"/>
                  <a:pt x="788" y="182"/>
                </a:cubicBezTo>
                <a:cubicBezTo>
                  <a:pt x="789" y="185"/>
                  <a:pt x="789" y="185"/>
                  <a:pt x="789" y="185"/>
                </a:cubicBezTo>
                <a:cubicBezTo>
                  <a:pt x="792" y="185"/>
                  <a:pt x="792" y="185"/>
                  <a:pt x="792" y="185"/>
                </a:cubicBezTo>
                <a:cubicBezTo>
                  <a:pt x="793" y="184"/>
                  <a:pt x="793" y="184"/>
                  <a:pt x="793" y="184"/>
                </a:cubicBezTo>
                <a:cubicBezTo>
                  <a:pt x="794" y="183"/>
                  <a:pt x="794" y="183"/>
                  <a:pt x="794" y="183"/>
                </a:cubicBezTo>
                <a:cubicBezTo>
                  <a:pt x="796" y="184"/>
                  <a:pt x="796" y="184"/>
                  <a:pt x="796" y="184"/>
                </a:cubicBezTo>
                <a:cubicBezTo>
                  <a:pt x="796" y="186"/>
                  <a:pt x="796" y="186"/>
                  <a:pt x="796" y="186"/>
                </a:cubicBezTo>
                <a:cubicBezTo>
                  <a:pt x="798" y="185"/>
                  <a:pt x="798" y="185"/>
                  <a:pt x="798" y="185"/>
                </a:cubicBezTo>
                <a:cubicBezTo>
                  <a:pt x="800" y="187"/>
                  <a:pt x="800" y="187"/>
                  <a:pt x="800" y="187"/>
                </a:cubicBezTo>
                <a:cubicBezTo>
                  <a:pt x="799" y="191"/>
                  <a:pt x="799" y="191"/>
                  <a:pt x="799" y="191"/>
                </a:cubicBezTo>
                <a:cubicBezTo>
                  <a:pt x="801" y="190"/>
                  <a:pt x="801" y="190"/>
                  <a:pt x="801" y="190"/>
                </a:cubicBezTo>
                <a:cubicBezTo>
                  <a:pt x="802" y="192"/>
                  <a:pt x="802" y="192"/>
                  <a:pt x="802" y="192"/>
                </a:cubicBezTo>
                <a:cubicBezTo>
                  <a:pt x="803" y="191"/>
                  <a:pt x="803" y="191"/>
                  <a:pt x="803" y="191"/>
                </a:cubicBezTo>
                <a:cubicBezTo>
                  <a:pt x="804" y="193"/>
                  <a:pt x="804" y="193"/>
                  <a:pt x="804" y="193"/>
                </a:cubicBezTo>
                <a:cubicBezTo>
                  <a:pt x="802" y="196"/>
                  <a:pt x="802" y="196"/>
                  <a:pt x="802" y="196"/>
                </a:cubicBezTo>
                <a:cubicBezTo>
                  <a:pt x="800" y="197"/>
                  <a:pt x="800" y="197"/>
                  <a:pt x="800" y="197"/>
                </a:cubicBezTo>
                <a:cubicBezTo>
                  <a:pt x="798" y="196"/>
                  <a:pt x="798" y="196"/>
                  <a:pt x="798" y="196"/>
                </a:cubicBezTo>
                <a:cubicBezTo>
                  <a:pt x="793" y="195"/>
                  <a:pt x="793" y="195"/>
                  <a:pt x="793" y="195"/>
                </a:cubicBezTo>
                <a:cubicBezTo>
                  <a:pt x="789" y="195"/>
                  <a:pt x="789" y="195"/>
                  <a:pt x="789" y="195"/>
                </a:cubicBezTo>
                <a:cubicBezTo>
                  <a:pt x="791" y="196"/>
                  <a:pt x="791" y="196"/>
                  <a:pt x="791" y="196"/>
                </a:cubicBezTo>
                <a:cubicBezTo>
                  <a:pt x="791" y="198"/>
                  <a:pt x="791" y="198"/>
                  <a:pt x="791" y="198"/>
                </a:cubicBezTo>
                <a:cubicBezTo>
                  <a:pt x="796" y="199"/>
                  <a:pt x="796" y="199"/>
                  <a:pt x="796" y="199"/>
                </a:cubicBezTo>
                <a:cubicBezTo>
                  <a:pt x="796" y="200"/>
                  <a:pt x="796" y="200"/>
                  <a:pt x="796" y="200"/>
                </a:cubicBezTo>
                <a:cubicBezTo>
                  <a:pt x="800" y="203"/>
                  <a:pt x="800" y="203"/>
                  <a:pt x="800" y="203"/>
                </a:cubicBezTo>
                <a:cubicBezTo>
                  <a:pt x="804" y="204"/>
                  <a:pt x="804" y="204"/>
                  <a:pt x="804" y="204"/>
                </a:cubicBezTo>
                <a:cubicBezTo>
                  <a:pt x="807" y="202"/>
                  <a:pt x="807" y="202"/>
                  <a:pt x="807" y="202"/>
                </a:cubicBezTo>
                <a:cubicBezTo>
                  <a:pt x="807" y="200"/>
                  <a:pt x="807" y="200"/>
                  <a:pt x="807" y="200"/>
                </a:cubicBezTo>
                <a:cubicBezTo>
                  <a:pt x="805" y="198"/>
                  <a:pt x="805" y="198"/>
                  <a:pt x="805" y="198"/>
                </a:cubicBezTo>
                <a:cubicBezTo>
                  <a:pt x="804" y="197"/>
                  <a:pt x="804" y="197"/>
                  <a:pt x="804" y="197"/>
                </a:cubicBezTo>
                <a:cubicBezTo>
                  <a:pt x="805" y="197"/>
                  <a:pt x="805" y="197"/>
                  <a:pt x="805" y="197"/>
                </a:cubicBezTo>
                <a:cubicBezTo>
                  <a:pt x="807" y="199"/>
                  <a:pt x="807" y="199"/>
                  <a:pt x="807" y="199"/>
                </a:cubicBezTo>
                <a:cubicBezTo>
                  <a:pt x="810" y="201"/>
                  <a:pt x="810" y="201"/>
                  <a:pt x="810" y="201"/>
                </a:cubicBezTo>
                <a:cubicBezTo>
                  <a:pt x="811" y="202"/>
                  <a:pt x="811" y="202"/>
                  <a:pt x="811" y="202"/>
                </a:cubicBezTo>
                <a:cubicBezTo>
                  <a:pt x="809" y="201"/>
                  <a:pt x="809" y="201"/>
                  <a:pt x="809" y="201"/>
                </a:cubicBezTo>
                <a:cubicBezTo>
                  <a:pt x="805" y="205"/>
                  <a:pt x="805" y="205"/>
                  <a:pt x="805" y="205"/>
                </a:cubicBezTo>
                <a:cubicBezTo>
                  <a:pt x="806" y="207"/>
                  <a:pt x="806" y="207"/>
                  <a:pt x="806" y="207"/>
                </a:cubicBezTo>
                <a:cubicBezTo>
                  <a:pt x="808" y="207"/>
                  <a:pt x="808" y="207"/>
                  <a:pt x="808" y="207"/>
                </a:cubicBezTo>
                <a:cubicBezTo>
                  <a:pt x="809" y="206"/>
                  <a:pt x="809" y="206"/>
                  <a:pt x="809" y="206"/>
                </a:cubicBezTo>
                <a:cubicBezTo>
                  <a:pt x="811" y="206"/>
                  <a:pt x="811" y="206"/>
                  <a:pt x="811" y="206"/>
                </a:cubicBezTo>
                <a:cubicBezTo>
                  <a:pt x="818" y="212"/>
                  <a:pt x="818" y="212"/>
                  <a:pt x="818" y="212"/>
                </a:cubicBezTo>
                <a:cubicBezTo>
                  <a:pt x="820" y="213"/>
                  <a:pt x="820" y="213"/>
                  <a:pt x="820" y="213"/>
                </a:cubicBezTo>
                <a:cubicBezTo>
                  <a:pt x="822" y="216"/>
                  <a:pt x="822" y="216"/>
                  <a:pt x="822" y="216"/>
                </a:cubicBezTo>
                <a:cubicBezTo>
                  <a:pt x="827" y="216"/>
                  <a:pt x="827" y="216"/>
                  <a:pt x="827" y="216"/>
                </a:cubicBezTo>
                <a:cubicBezTo>
                  <a:pt x="830" y="220"/>
                  <a:pt x="830" y="220"/>
                  <a:pt x="830" y="220"/>
                </a:cubicBezTo>
                <a:cubicBezTo>
                  <a:pt x="833" y="221"/>
                  <a:pt x="833" y="221"/>
                  <a:pt x="833" y="221"/>
                </a:cubicBezTo>
                <a:cubicBezTo>
                  <a:pt x="834" y="219"/>
                  <a:pt x="834" y="219"/>
                  <a:pt x="834" y="219"/>
                </a:cubicBezTo>
                <a:cubicBezTo>
                  <a:pt x="833" y="218"/>
                  <a:pt x="833" y="218"/>
                  <a:pt x="833" y="218"/>
                </a:cubicBezTo>
                <a:cubicBezTo>
                  <a:pt x="834" y="217"/>
                  <a:pt x="834" y="217"/>
                  <a:pt x="834" y="217"/>
                </a:cubicBezTo>
                <a:cubicBezTo>
                  <a:pt x="836" y="219"/>
                  <a:pt x="836" y="219"/>
                  <a:pt x="836" y="219"/>
                </a:cubicBezTo>
                <a:cubicBezTo>
                  <a:pt x="836" y="221"/>
                  <a:pt x="836" y="221"/>
                  <a:pt x="836" y="221"/>
                </a:cubicBezTo>
                <a:cubicBezTo>
                  <a:pt x="838" y="222"/>
                  <a:pt x="838" y="222"/>
                  <a:pt x="838" y="222"/>
                </a:cubicBezTo>
                <a:cubicBezTo>
                  <a:pt x="839" y="222"/>
                  <a:pt x="839" y="222"/>
                  <a:pt x="839" y="222"/>
                </a:cubicBezTo>
                <a:cubicBezTo>
                  <a:pt x="840" y="220"/>
                  <a:pt x="840" y="220"/>
                  <a:pt x="840" y="220"/>
                </a:cubicBezTo>
                <a:cubicBezTo>
                  <a:pt x="837" y="209"/>
                  <a:pt x="837" y="209"/>
                  <a:pt x="837" y="209"/>
                </a:cubicBezTo>
                <a:cubicBezTo>
                  <a:pt x="835" y="204"/>
                  <a:pt x="835" y="204"/>
                  <a:pt x="835" y="204"/>
                </a:cubicBezTo>
                <a:cubicBezTo>
                  <a:pt x="832" y="197"/>
                  <a:pt x="832" y="197"/>
                  <a:pt x="832" y="197"/>
                </a:cubicBezTo>
                <a:cubicBezTo>
                  <a:pt x="831" y="192"/>
                  <a:pt x="831" y="192"/>
                  <a:pt x="831" y="192"/>
                </a:cubicBezTo>
                <a:cubicBezTo>
                  <a:pt x="830" y="188"/>
                  <a:pt x="830" y="188"/>
                  <a:pt x="830" y="188"/>
                </a:cubicBezTo>
                <a:cubicBezTo>
                  <a:pt x="830" y="187"/>
                  <a:pt x="830" y="187"/>
                  <a:pt x="830" y="187"/>
                </a:cubicBezTo>
                <a:cubicBezTo>
                  <a:pt x="832" y="187"/>
                  <a:pt x="832" y="187"/>
                  <a:pt x="832" y="187"/>
                </a:cubicBezTo>
                <a:cubicBezTo>
                  <a:pt x="833" y="190"/>
                  <a:pt x="833" y="190"/>
                  <a:pt x="833" y="190"/>
                </a:cubicBezTo>
                <a:cubicBezTo>
                  <a:pt x="835" y="193"/>
                  <a:pt x="835" y="193"/>
                  <a:pt x="835" y="193"/>
                </a:cubicBezTo>
                <a:cubicBezTo>
                  <a:pt x="838" y="193"/>
                  <a:pt x="838" y="193"/>
                  <a:pt x="838" y="193"/>
                </a:cubicBezTo>
                <a:cubicBezTo>
                  <a:pt x="840" y="196"/>
                  <a:pt x="840" y="196"/>
                  <a:pt x="840" y="196"/>
                </a:cubicBezTo>
                <a:cubicBezTo>
                  <a:pt x="844" y="196"/>
                  <a:pt x="844" y="196"/>
                  <a:pt x="844" y="196"/>
                </a:cubicBezTo>
                <a:cubicBezTo>
                  <a:pt x="852" y="195"/>
                  <a:pt x="852" y="195"/>
                  <a:pt x="852" y="195"/>
                </a:cubicBezTo>
                <a:cubicBezTo>
                  <a:pt x="854" y="196"/>
                  <a:pt x="854" y="196"/>
                  <a:pt x="854" y="196"/>
                </a:cubicBezTo>
                <a:cubicBezTo>
                  <a:pt x="856" y="195"/>
                  <a:pt x="856" y="195"/>
                  <a:pt x="856" y="195"/>
                </a:cubicBezTo>
                <a:cubicBezTo>
                  <a:pt x="858" y="197"/>
                  <a:pt x="858" y="197"/>
                  <a:pt x="858" y="197"/>
                </a:cubicBezTo>
                <a:cubicBezTo>
                  <a:pt x="858" y="196"/>
                  <a:pt x="858" y="196"/>
                  <a:pt x="858" y="196"/>
                </a:cubicBezTo>
                <a:cubicBezTo>
                  <a:pt x="857" y="194"/>
                  <a:pt x="857" y="194"/>
                  <a:pt x="857" y="194"/>
                </a:cubicBezTo>
                <a:cubicBezTo>
                  <a:pt x="857" y="193"/>
                  <a:pt x="857" y="193"/>
                  <a:pt x="857" y="193"/>
                </a:cubicBezTo>
                <a:cubicBezTo>
                  <a:pt x="856" y="191"/>
                  <a:pt x="856" y="191"/>
                  <a:pt x="856" y="191"/>
                </a:cubicBezTo>
                <a:cubicBezTo>
                  <a:pt x="856" y="190"/>
                  <a:pt x="856" y="190"/>
                  <a:pt x="856" y="190"/>
                </a:cubicBezTo>
                <a:cubicBezTo>
                  <a:pt x="857" y="188"/>
                  <a:pt x="857" y="188"/>
                  <a:pt x="857" y="188"/>
                </a:cubicBezTo>
                <a:cubicBezTo>
                  <a:pt x="864" y="185"/>
                  <a:pt x="864" y="185"/>
                  <a:pt x="864" y="185"/>
                </a:cubicBezTo>
                <a:cubicBezTo>
                  <a:pt x="865" y="186"/>
                  <a:pt x="865" y="186"/>
                  <a:pt x="865" y="186"/>
                </a:cubicBezTo>
                <a:cubicBezTo>
                  <a:pt x="867" y="185"/>
                  <a:pt x="867" y="185"/>
                  <a:pt x="867" y="185"/>
                </a:cubicBezTo>
                <a:cubicBezTo>
                  <a:pt x="869" y="187"/>
                  <a:pt x="869" y="187"/>
                  <a:pt x="869" y="187"/>
                </a:cubicBezTo>
                <a:cubicBezTo>
                  <a:pt x="872" y="187"/>
                  <a:pt x="872" y="187"/>
                  <a:pt x="872" y="187"/>
                </a:cubicBezTo>
                <a:cubicBezTo>
                  <a:pt x="875" y="189"/>
                  <a:pt x="875" y="189"/>
                  <a:pt x="875" y="189"/>
                </a:cubicBezTo>
                <a:cubicBezTo>
                  <a:pt x="877" y="190"/>
                  <a:pt x="877" y="190"/>
                  <a:pt x="877" y="190"/>
                </a:cubicBezTo>
                <a:cubicBezTo>
                  <a:pt x="879" y="192"/>
                  <a:pt x="879" y="192"/>
                  <a:pt x="879" y="192"/>
                </a:cubicBezTo>
                <a:cubicBezTo>
                  <a:pt x="882" y="192"/>
                  <a:pt x="882" y="192"/>
                  <a:pt x="882" y="192"/>
                </a:cubicBezTo>
                <a:cubicBezTo>
                  <a:pt x="883" y="194"/>
                  <a:pt x="883" y="194"/>
                  <a:pt x="883" y="194"/>
                </a:cubicBezTo>
                <a:cubicBezTo>
                  <a:pt x="888" y="194"/>
                  <a:pt x="888" y="194"/>
                  <a:pt x="888" y="194"/>
                </a:cubicBezTo>
                <a:cubicBezTo>
                  <a:pt x="885" y="192"/>
                  <a:pt x="885" y="192"/>
                  <a:pt x="885" y="192"/>
                </a:cubicBezTo>
                <a:cubicBezTo>
                  <a:pt x="885" y="191"/>
                  <a:pt x="885" y="191"/>
                  <a:pt x="885" y="191"/>
                </a:cubicBezTo>
                <a:cubicBezTo>
                  <a:pt x="888" y="192"/>
                  <a:pt x="888" y="192"/>
                  <a:pt x="888" y="192"/>
                </a:cubicBezTo>
                <a:cubicBezTo>
                  <a:pt x="890" y="191"/>
                  <a:pt x="890" y="191"/>
                  <a:pt x="890" y="191"/>
                </a:cubicBezTo>
                <a:cubicBezTo>
                  <a:pt x="888" y="190"/>
                  <a:pt x="888" y="190"/>
                  <a:pt x="888" y="190"/>
                </a:cubicBezTo>
                <a:cubicBezTo>
                  <a:pt x="889" y="188"/>
                  <a:pt x="889" y="188"/>
                  <a:pt x="889" y="188"/>
                </a:cubicBezTo>
                <a:cubicBezTo>
                  <a:pt x="887" y="186"/>
                  <a:pt x="887" y="186"/>
                  <a:pt x="887" y="186"/>
                </a:cubicBezTo>
                <a:cubicBezTo>
                  <a:pt x="885" y="188"/>
                  <a:pt x="885" y="188"/>
                  <a:pt x="885" y="188"/>
                </a:cubicBezTo>
                <a:cubicBezTo>
                  <a:pt x="882" y="187"/>
                  <a:pt x="882" y="187"/>
                  <a:pt x="882" y="187"/>
                </a:cubicBezTo>
                <a:cubicBezTo>
                  <a:pt x="882" y="184"/>
                  <a:pt x="882" y="184"/>
                  <a:pt x="882" y="184"/>
                </a:cubicBezTo>
                <a:cubicBezTo>
                  <a:pt x="881" y="181"/>
                  <a:pt x="881" y="181"/>
                  <a:pt x="881" y="181"/>
                </a:cubicBezTo>
                <a:cubicBezTo>
                  <a:pt x="882" y="180"/>
                  <a:pt x="882" y="180"/>
                  <a:pt x="882" y="180"/>
                </a:cubicBezTo>
                <a:cubicBezTo>
                  <a:pt x="883" y="181"/>
                  <a:pt x="883" y="181"/>
                  <a:pt x="883" y="181"/>
                </a:cubicBezTo>
                <a:cubicBezTo>
                  <a:pt x="885" y="180"/>
                  <a:pt x="885" y="180"/>
                  <a:pt x="885" y="180"/>
                </a:cubicBezTo>
                <a:cubicBezTo>
                  <a:pt x="884" y="178"/>
                  <a:pt x="884" y="178"/>
                  <a:pt x="884" y="178"/>
                </a:cubicBezTo>
                <a:cubicBezTo>
                  <a:pt x="886" y="178"/>
                  <a:pt x="886" y="178"/>
                  <a:pt x="886" y="178"/>
                </a:cubicBezTo>
                <a:cubicBezTo>
                  <a:pt x="889" y="180"/>
                  <a:pt x="889" y="180"/>
                  <a:pt x="889" y="180"/>
                </a:cubicBezTo>
                <a:cubicBezTo>
                  <a:pt x="890" y="183"/>
                  <a:pt x="890" y="183"/>
                  <a:pt x="890" y="183"/>
                </a:cubicBezTo>
                <a:cubicBezTo>
                  <a:pt x="891" y="182"/>
                  <a:pt x="891" y="182"/>
                  <a:pt x="891" y="182"/>
                </a:cubicBezTo>
                <a:cubicBezTo>
                  <a:pt x="893" y="183"/>
                  <a:pt x="893" y="183"/>
                  <a:pt x="893" y="183"/>
                </a:cubicBezTo>
                <a:cubicBezTo>
                  <a:pt x="894" y="182"/>
                  <a:pt x="894" y="182"/>
                  <a:pt x="894" y="182"/>
                </a:cubicBezTo>
                <a:cubicBezTo>
                  <a:pt x="893" y="180"/>
                  <a:pt x="893" y="180"/>
                  <a:pt x="893" y="180"/>
                </a:cubicBezTo>
                <a:cubicBezTo>
                  <a:pt x="895" y="179"/>
                  <a:pt x="895" y="179"/>
                  <a:pt x="895" y="179"/>
                </a:cubicBezTo>
                <a:cubicBezTo>
                  <a:pt x="897" y="180"/>
                  <a:pt x="897" y="180"/>
                  <a:pt x="897" y="180"/>
                </a:cubicBezTo>
                <a:cubicBezTo>
                  <a:pt x="898" y="178"/>
                  <a:pt x="898" y="178"/>
                  <a:pt x="898" y="178"/>
                </a:cubicBezTo>
                <a:cubicBezTo>
                  <a:pt x="894" y="174"/>
                  <a:pt x="894" y="174"/>
                  <a:pt x="894" y="174"/>
                </a:cubicBezTo>
                <a:cubicBezTo>
                  <a:pt x="892" y="174"/>
                  <a:pt x="892" y="174"/>
                  <a:pt x="892" y="174"/>
                </a:cubicBezTo>
                <a:cubicBezTo>
                  <a:pt x="889" y="171"/>
                  <a:pt x="889" y="171"/>
                  <a:pt x="889" y="171"/>
                </a:cubicBezTo>
                <a:cubicBezTo>
                  <a:pt x="890" y="169"/>
                  <a:pt x="890" y="169"/>
                  <a:pt x="890" y="169"/>
                </a:cubicBezTo>
                <a:cubicBezTo>
                  <a:pt x="888" y="167"/>
                  <a:pt x="888" y="167"/>
                  <a:pt x="888" y="167"/>
                </a:cubicBezTo>
                <a:cubicBezTo>
                  <a:pt x="886" y="168"/>
                  <a:pt x="886" y="168"/>
                  <a:pt x="886" y="168"/>
                </a:cubicBezTo>
                <a:cubicBezTo>
                  <a:pt x="884" y="168"/>
                  <a:pt x="884" y="168"/>
                  <a:pt x="884" y="168"/>
                </a:cubicBezTo>
                <a:cubicBezTo>
                  <a:pt x="887" y="166"/>
                  <a:pt x="887" y="166"/>
                  <a:pt x="887" y="166"/>
                </a:cubicBezTo>
                <a:cubicBezTo>
                  <a:pt x="886" y="164"/>
                  <a:pt x="886" y="164"/>
                  <a:pt x="886" y="164"/>
                </a:cubicBezTo>
                <a:cubicBezTo>
                  <a:pt x="886" y="164"/>
                  <a:pt x="886" y="164"/>
                  <a:pt x="886" y="164"/>
                </a:cubicBezTo>
                <a:cubicBezTo>
                  <a:pt x="885" y="161"/>
                  <a:pt x="885" y="161"/>
                  <a:pt x="885" y="161"/>
                </a:cubicBezTo>
                <a:cubicBezTo>
                  <a:pt x="888" y="161"/>
                  <a:pt x="888" y="161"/>
                  <a:pt x="888" y="161"/>
                </a:cubicBezTo>
                <a:cubicBezTo>
                  <a:pt x="889" y="157"/>
                  <a:pt x="889" y="157"/>
                  <a:pt x="889" y="157"/>
                </a:cubicBezTo>
                <a:cubicBezTo>
                  <a:pt x="885" y="158"/>
                  <a:pt x="885" y="158"/>
                  <a:pt x="885" y="158"/>
                </a:cubicBezTo>
                <a:cubicBezTo>
                  <a:pt x="883" y="161"/>
                  <a:pt x="883" y="161"/>
                  <a:pt x="883" y="161"/>
                </a:cubicBezTo>
                <a:cubicBezTo>
                  <a:pt x="882" y="163"/>
                  <a:pt x="882" y="163"/>
                  <a:pt x="882" y="163"/>
                </a:cubicBezTo>
                <a:cubicBezTo>
                  <a:pt x="878" y="162"/>
                  <a:pt x="878" y="162"/>
                  <a:pt x="878" y="162"/>
                </a:cubicBezTo>
                <a:cubicBezTo>
                  <a:pt x="876" y="158"/>
                  <a:pt x="876" y="158"/>
                  <a:pt x="876" y="158"/>
                </a:cubicBezTo>
                <a:cubicBezTo>
                  <a:pt x="877" y="156"/>
                  <a:pt x="877" y="156"/>
                  <a:pt x="877" y="156"/>
                </a:cubicBezTo>
                <a:cubicBezTo>
                  <a:pt x="878" y="153"/>
                  <a:pt x="878" y="153"/>
                  <a:pt x="878" y="153"/>
                </a:cubicBezTo>
                <a:cubicBezTo>
                  <a:pt x="881" y="152"/>
                  <a:pt x="881" y="152"/>
                  <a:pt x="881" y="152"/>
                </a:cubicBezTo>
                <a:cubicBezTo>
                  <a:pt x="884" y="152"/>
                  <a:pt x="884" y="152"/>
                  <a:pt x="884" y="152"/>
                </a:cubicBezTo>
                <a:cubicBezTo>
                  <a:pt x="887" y="148"/>
                  <a:pt x="887" y="148"/>
                  <a:pt x="887" y="148"/>
                </a:cubicBezTo>
                <a:cubicBezTo>
                  <a:pt x="888" y="147"/>
                  <a:pt x="888" y="147"/>
                  <a:pt x="888" y="147"/>
                </a:cubicBezTo>
                <a:cubicBezTo>
                  <a:pt x="886" y="144"/>
                  <a:pt x="886" y="144"/>
                  <a:pt x="886" y="144"/>
                </a:cubicBezTo>
                <a:cubicBezTo>
                  <a:pt x="883" y="145"/>
                  <a:pt x="883" y="145"/>
                  <a:pt x="883" y="145"/>
                </a:cubicBezTo>
                <a:cubicBezTo>
                  <a:pt x="881" y="144"/>
                  <a:pt x="881" y="144"/>
                  <a:pt x="881" y="144"/>
                </a:cubicBezTo>
                <a:cubicBezTo>
                  <a:pt x="878" y="144"/>
                  <a:pt x="878" y="144"/>
                  <a:pt x="878" y="144"/>
                </a:cubicBezTo>
                <a:cubicBezTo>
                  <a:pt x="876" y="141"/>
                  <a:pt x="876" y="141"/>
                  <a:pt x="876" y="141"/>
                </a:cubicBezTo>
                <a:cubicBezTo>
                  <a:pt x="879" y="140"/>
                  <a:pt x="879" y="140"/>
                  <a:pt x="879" y="140"/>
                </a:cubicBezTo>
                <a:cubicBezTo>
                  <a:pt x="883" y="139"/>
                  <a:pt x="883" y="139"/>
                  <a:pt x="883" y="139"/>
                </a:cubicBezTo>
                <a:cubicBezTo>
                  <a:pt x="888" y="141"/>
                  <a:pt x="888" y="141"/>
                  <a:pt x="888" y="141"/>
                </a:cubicBezTo>
                <a:cubicBezTo>
                  <a:pt x="892" y="140"/>
                  <a:pt x="892" y="140"/>
                  <a:pt x="892" y="140"/>
                </a:cubicBezTo>
                <a:cubicBezTo>
                  <a:pt x="899" y="140"/>
                  <a:pt x="899" y="140"/>
                  <a:pt x="899" y="140"/>
                </a:cubicBezTo>
                <a:cubicBezTo>
                  <a:pt x="911" y="139"/>
                  <a:pt x="911" y="139"/>
                  <a:pt x="911" y="139"/>
                </a:cubicBezTo>
                <a:cubicBezTo>
                  <a:pt x="913" y="138"/>
                  <a:pt x="913" y="138"/>
                  <a:pt x="913" y="138"/>
                </a:cubicBezTo>
                <a:cubicBezTo>
                  <a:pt x="923" y="138"/>
                  <a:pt x="923" y="138"/>
                  <a:pt x="923" y="138"/>
                </a:cubicBezTo>
                <a:cubicBezTo>
                  <a:pt x="927" y="138"/>
                  <a:pt x="927" y="138"/>
                  <a:pt x="927" y="138"/>
                </a:cubicBezTo>
                <a:cubicBezTo>
                  <a:pt x="930" y="138"/>
                  <a:pt x="930" y="138"/>
                  <a:pt x="930" y="138"/>
                </a:cubicBezTo>
                <a:cubicBezTo>
                  <a:pt x="935" y="138"/>
                  <a:pt x="935" y="138"/>
                  <a:pt x="935" y="138"/>
                </a:cubicBezTo>
                <a:cubicBezTo>
                  <a:pt x="932" y="139"/>
                  <a:pt x="932" y="139"/>
                  <a:pt x="932" y="139"/>
                </a:cubicBezTo>
                <a:cubicBezTo>
                  <a:pt x="925" y="142"/>
                  <a:pt x="925" y="142"/>
                  <a:pt x="925" y="142"/>
                </a:cubicBezTo>
                <a:cubicBezTo>
                  <a:pt x="923" y="141"/>
                  <a:pt x="923" y="141"/>
                  <a:pt x="923" y="141"/>
                </a:cubicBezTo>
                <a:cubicBezTo>
                  <a:pt x="922" y="141"/>
                  <a:pt x="922" y="141"/>
                  <a:pt x="922" y="141"/>
                </a:cubicBezTo>
                <a:cubicBezTo>
                  <a:pt x="919" y="140"/>
                  <a:pt x="919" y="140"/>
                  <a:pt x="919" y="140"/>
                </a:cubicBezTo>
                <a:cubicBezTo>
                  <a:pt x="918" y="145"/>
                  <a:pt x="918" y="145"/>
                  <a:pt x="918" y="145"/>
                </a:cubicBezTo>
                <a:cubicBezTo>
                  <a:pt x="920" y="147"/>
                  <a:pt x="920" y="147"/>
                  <a:pt x="920" y="147"/>
                </a:cubicBezTo>
                <a:cubicBezTo>
                  <a:pt x="918" y="148"/>
                  <a:pt x="918" y="148"/>
                  <a:pt x="918" y="148"/>
                </a:cubicBezTo>
                <a:cubicBezTo>
                  <a:pt x="918" y="150"/>
                  <a:pt x="918" y="150"/>
                  <a:pt x="918" y="150"/>
                </a:cubicBezTo>
                <a:cubicBezTo>
                  <a:pt x="920" y="151"/>
                  <a:pt x="920" y="151"/>
                  <a:pt x="920" y="151"/>
                </a:cubicBezTo>
                <a:cubicBezTo>
                  <a:pt x="923" y="149"/>
                  <a:pt x="923" y="149"/>
                  <a:pt x="923" y="149"/>
                </a:cubicBezTo>
                <a:cubicBezTo>
                  <a:pt x="923" y="146"/>
                  <a:pt x="923" y="146"/>
                  <a:pt x="923" y="146"/>
                </a:cubicBezTo>
                <a:cubicBezTo>
                  <a:pt x="929" y="143"/>
                  <a:pt x="929" y="143"/>
                  <a:pt x="929" y="143"/>
                </a:cubicBezTo>
                <a:cubicBezTo>
                  <a:pt x="936" y="140"/>
                  <a:pt x="936" y="140"/>
                  <a:pt x="936" y="140"/>
                </a:cubicBezTo>
                <a:cubicBezTo>
                  <a:pt x="937" y="144"/>
                  <a:pt x="937" y="144"/>
                  <a:pt x="937" y="144"/>
                </a:cubicBezTo>
                <a:cubicBezTo>
                  <a:pt x="937" y="149"/>
                  <a:pt x="937" y="149"/>
                  <a:pt x="937" y="149"/>
                </a:cubicBezTo>
                <a:cubicBezTo>
                  <a:pt x="937" y="150"/>
                  <a:pt x="937" y="150"/>
                  <a:pt x="937" y="150"/>
                </a:cubicBezTo>
                <a:cubicBezTo>
                  <a:pt x="935" y="147"/>
                  <a:pt x="935" y="147"/>
                  <a:pt x="935" y="147"/>
                </a:cubicBezTo>
                <a:cubicBezTo>
                  <a:pt x="933" y="145"/>
                  <a:pt x="933" y="145"/>
                  <a:pt x="933" y="145"/>
                </a:cubicBezTo>
                <a:cubicBezTo>
                  <a:pt x="933" y="143"/>
                  <a:pt x="933" y="143"/>
                  <a:pt x="933" y="143"/>
                </a:cubicBezTo>
                <a:cubicBezTo>
                  <a:pt x="931" y="145"/>
                  <a:pt x="931" y="145"/>
                  <a:pt x="931" y="145"/>
                </a:cubicBezTo>
                <a:cubicBezTo>
                  <a:pt x="930" y="144"/>
                  <a:pt x="930" y="144"/>
                  <a:pt x="930" y="144"/>
                </a:cubicBezTo>
                <a:cubicBezTo>
                  <a:pt x="931" y="148"/>
                  <a:pt x="931" y="148"/>
                  <a:pt x="931" y="148"/>
                </a:cubicBezTo>
                <a:cubicBezTo>
                  <a:pt x="933" y="149"/>
                  <a:pt x="933" y="149"/>
                  <a:pt x="933" y="149"/>
                </a:cubicBezTo>
                <a:cubicBezTo>
                  <a:pt x="934" y="153"/>
                  <a:pt x="934" y="153"/>
                  <a:pt x="934" y="153"/>
                </a:cubicBezTo>
                <a:cubicBezTo>
                  <a:pt x="932" y="156"/>
                  <a:pt x="932" y="156"/>
                  <a:pt x="932" y="156"/>
                </a:cubicBezTo>
                <a:cubicBezTo>
                  <a:pt x="931" y="156"/>
                  <a:pt x="931" y="156"/>
                  <a:pt x="931" y="156"/>
                </a:cubicBezTo>
                <a:cubicBezTo>
                  <a:pt x="929" y="157"/>
                  <a:pt x="929" y="157"/>
                  <a:pt x="929" y="157"/>
                </a:cubicBezTo>
                <a:cubicBezTo>
                  <a:pt x="932" y="159"/>
                  <a:pt x="932" y="159"/>
                  <a:pt x="932" y="159"/>
                </a:cubicBezTo>
                <a:cubicBezTo>
                  <a:pt x="932" y="160"/>
                  <a:pt x="932" y="160"/>
                  <a:pt x="932" y="160"/>
                </a:cubicBezTo>
                <a:cubicBezTo>
                  <a:pt x="933" y="161"/>
                  <a:pt x="933" y="161"/>
                  <a:pt x="933" y="161"/>
                </a:cubicBezTo>
                <a:cubicBezTo>
                  <a:pt x="935" y="161"/>
                  <a:pt x="935" y="161"/>
                  <a:pt x="935" y="161"/>
                </a:cubicBezTo>
                <a:cubicBezTo>
                  <a:pt x="937" y="159"/>
                  <a:pt x="937" y="159"/>
                  <a:pt x="937" y="159"/>
                </a:cubicBezTo>
                <a:cubicBezTo>
                  <a:pt x="937" y="156"/>
                  <a:pt x="937" y="156"/>
                  <a:pt x="937" y="156"/>
                </a:cubicBezTo>
                <a:cubicBezTo>
                  <a:pt x="939" y="153"/>
                  <a:pt x="939" y="153"/>
                  <a:pt x="939" y="153"/>
                </a:cubicBezTo>
                <a:cubicBezTo>
                  <a:pt x="939" y="151"/>
                  <a:pt x="939" y="151"/>
                  <a:pt x="939" y="151"/>
                </a:cubicBezTo>
                <a:cubicBezTo>
                  <a:pt x="939" y="148"/>
                  <a:pt x="939" y="148"/>
                  <a:pt x="939" y="148"/>
                </a:cubicBezTo>
                <a:cubicBezTo>
                  <a:pt x="938" y="137"/>
                  <a:pt x="938" y="137"/>
                  <a:pt x="938" y="137"/>
                </a:cubicBezTo>
                <a:cubicBezTo>
                  <a:pt x="942" y="134"/>
                  <a:pt x="942" y="134"/>
                  <a:pt x="942" y="134"/>
                </a:cubicBezTo>
                <a:cubicBezTo>
                  <a:pt x="947" y="133"/>
                  <a:pt x="947" y="133"/>
                  <a:pt x="947" y="133"/>
                </a:cubicBezTo>
                <a:cubicBezTo>
                  <a:pt x="954" y="131"/>
                  <a:pt x="954" y="131"/>
                  <a:pt x="954" y="131"/>
                </a:cubicBezTo>
                <a:cubicBezTo>
                  <a:pt x="959" y="132"/>
                  <a:pt x="959" y="132"/>
                  <a:pt x="959" y="132"/>
                </a:cubicBezTo>
                <a:cubicBezTo>
                  <a:pt x="966" y="135"/>
                  <a:pt x="966" y="135"/>
                  <a:pt x="966" y="135"/>
                </a:cubicBezTo>
                <a:cubicBezTo>
                  <a:pt x="970" y="139"/>
                  <a:pt x="970" y="139"/>
                  <a:pt x="970" y="139"/>
                </a:cubicBezTo>
                <a:cubicBezTo>
                  <a:pt x="970" y="142"/>
                  <a:pt x="970" y="142"/>
                  <a:pt x="970" y="142"/>
                </a:cubicBezTo>
                <a:cubicBezTo>
                  <a:pt x="968" y="143"/>
                  <a:pt x="968" y="143"/>
                  <a:pt x="968" y="143"/>
                </a:cubicBezTo>
                <a:cubicBezTo>
                  <a:pt x="964" y="140"/>
                  <a:pt x="964" y="140"/>
                  <a:pt x="964" y="140"/>
                </a:cubicBezTo>
                <a:cubicBezTo>
                  <a:pt x="964" y="141"/>
                  <a:pt x="964" y="141"/>
                  <a:pt x="964" y="141"/>
                </a:cubicBezTo>
                <a:cubicBezTo>
                  <a:pt x="964" y="143"/>
                  <a:pt x="964" y="143"/>
                  <a:pt x="964" y="143"/>
                </a:cubicBezTo>
                <a:cubicBezTo>
                  <a:pt x="964" y="145"/>
                  <a:pt x="964" y="145"/>
                  <a:pt x="964" y="145"/>
                </a:cubicBezTo>
                <a:cubicBezTo>
                  <a:pt x="965" y="147"/>
                  <a:pt x="965" y="147"/>
                  <a:pt x="965" y="147"/>
                </a:cubicBezTo>
                <a:cubicBezTo>
                  <a:pt x="963" y="149"/>
                  <a:pt x="963" y="149"/>
                  <a:pt x="963" y="149"/>
                </a:cubicBezTo>
                <a:cubicBezTo>
                  <a:pt x="964" y="149"/>
                  <a:pt x="964" y="149"/>
                  <a:pt x="964" y="149"/>
                </a:cubicBezTo>
                <a:cubicBezTo>
                  <a:pt x="967" y="148"/>
                  <a:pt x="967" y="148"/>
                  <a:pt x="967" y="148"/>
                </a:cubicBezTo>
                <a:cubicBezTo>
                  <a:pt x="970" y="148"/>
                  <a:pt x="970" y="148"/>
                  <a:pt x="970" y="148"/>
                </a:cubicBezTo>
                <a:cubicBezTo>
                  <a:pt x="972" y="145"/>
                  <a:pt x="972" y="145"/>
                  <a:pt x="972" y="145"/>
                </a:cubicBezTo>
                <a:cubicBezTo>
                  <a:pt x="973" y="149"/>
                  <a:pt x="973" y="149"/>
                  <a:pt x="973" y="149"/>
                </a:cubicBezTo>
                <a:cubicBezTo>
                  <a:pt x="975" y="151"/>
                  <a:pt x="975" y="151"/>
                  <a:pt x="975" y="151"/>
                </a:cubicBezTo>
                <a:cubicBezTo>
                  <a:pt x="975" y="153"/>
                  <a:pt x="975" y="153"/>
                  <a:pt x="975" y="153"/>
                </a:cubicBezTo>
                <a:cubicBezTo>
                  <a:pt x="976" y="155"/>
                  <a:pt x="976" y="155"/>
                  <a:pt x="976" y="155"/>
                </a:cubicBezTo>
                <a:cubicBezTo>
                  <a:pt x="978" y="152"/>
                  <a:pt x="978" y="152"/>
                  <a:pt x="978" y="152"/>
                </a:cubicBezTo>
                <a:cubicBezTo>
                  <a:pt x="977" y="151"/>
                  <a:pt x="977" y="151"/>
                  <a:pt x="977" y="151"/>
                </a:cubicBezTo>
                <a:cubicBezTo>
                  <a:pt x="980" y="149"/>
                  <a:pt x="980" y="149"/>
                  <a:pt x="980" y="149"/>
                </a:cubicBezTo>
                <a:cubicBezTo>
                  <a:pt x="982" y="150"/>
                  <a:pt x="982" y="150"/>
                  <a:pt x="982" y="150"/>
                </a:cubicBezTo>
                <a:cubicBezTo>
                  <a:pt x="983" y="153"/>
                  <a:pt x="983" y="153"/>
                  <a:pt x="983" y="153"/>
                </a:cubicBezTo>
                <a:cubicBezTo>
                  <a:pt x="982" y="154"/>
                  <a:pt x="982" y="154"/>
                  <a:pt x="982" y="154"/>
                </a:cubicBezTo>
                <a:cubicBezTo>
                  <a:pt x="982" y="157"/>
                  <a:pt x="982" y="157"/>
                  <a:pt x="982" y="157"/>
                </a:cubicBezTo>
                <a:cubicBezTo>
                  <a:pt x="982" y="158"/>
                  <a:pt x="982" y="158"/>
                  <a:pt x="982" y="158"/>
                </a:cubicBezTo>
                <a:cubicBezTo>
                  <a:pt x="984" y="157"/>
                  <a:pt x="984" y="157"/>
                  <a:pt x="984" y="157"/>
                </a:cubicBezTo>
                <a:cubicBezTo>
                  <a:pt x="985" y="155"/>
                  <a:pt x="985" y="155"/>
                  <a:pt x="985" y="155"/>
                </a:cubicBezTo>
                <a:cubicBezTo>
                  <a:pt x="986" y="154"/>
                  <a:pt x="986" y="154"/>
                  <a:pt x="986" y="154"/>
                </a:cubicBezTo>
                <a:cubicBezTo>
                  <a:pt x="987" y="156"/>
                  <a:pt x="987" y="156"/>
                  <a:pt x="987" y="156"/>
                </a:cubicBezTo>
                <a:cubicBezTo>
                  <a:pt x="987" y="153"/>
                  <a:pt x="987" y="153"/>
                  <a:pt x="987" y="153"/>
                </a:cubicBezTo>
                <a:cubicBezTo>
                  <a:pt x="989" y="149"/>
                  <a:pt x="989" y="149"/>
                  <a:pt x="989" y="149"/>
                </a:cubicBezTo>
                <a:cubicBezTo>
                  <a:pt x="990" y="148"/>
                  <a:pt x="990" y="148"/>
                  <a:pt x="990" y="148"/>
                </a:cubicBezTo>
                <a:cubicBezTo>
                  <a:pt x="991" y="149"/>
                  <a:pt x="991" y="149"/>
                  <a:pt x="991" y="149"/>
                </a:cubicBezTo>
                <a:cubicBezTo>
                  <a:pt x="996" y="152"/>
                  <a:pt x="996" y="152"/>
                  <a:pt x="996" y="152"/>
                </a:cubicBezTo>
                <a:cubicBezTo>
                  <a:pt x="1002" y="154"/>
                  <a:pt x="1002" y="154"/>
                  <a:pt x="1002" y="154"/>
                </a:cubicBezTo>
                <a:cubicBezTo>
                  <a:pt x="1005" y="157"/>
                  <a:pt x="1005" y="157"/>
                  <a:pt x="1005" y="157"/>
                </a:cubicBezTo>
                <a:cubicBezTo>
                  <a:pt x="1004" y="159"/>
                  <a:pt x="1004" y="159"/>
                  <a:pt x="1004" y="159"/>
                </a:cubicBezTo>
                <a:cubicBezTo>
                  <a:pt x="1001" y="161"/>
                  <a:pt x="1001" y="161"/>
                  <a:pt x="1001" y="161"/>
                </a:cubicBezTo>
                <a:cubicBezTo>
                  <a:pt x="998" y="164"/>
                  <a:pt x="998" y="164"/>
                  <a:pt x="998" y="164"/>
                </a:cubicBezTo>
                <a:cubicBezTo>
                  <a:pt x="1002" y="162"/>
                  <a:pt x="1002" y="162"/>
                  <a:pt x="1002" y="162"/>
                </a:cubicBezTo>
                <a:cubicBezTo>
                  <a:pt x="1006" y="161"/>
                  <a:pt x="1006" y="161"/>
                  <a:pt x="1006" y="161"/>
                </a:cubicBezTo>
                <a:cubicBezTo>
                  <a:pt x="1009" y="162"/>
                  <a:pt x="1009" y="162"/>
                  <a:pt x="1009" y="162"/>
                </a:cubicBezTo>
                <a:cubicBezTo>
                  <a:pt x="1013" y="161"/>
                  <a:pt x="1013" y="161"/>
                  <a:pt x="1013" y="161"/>
                </a:cubicBezTo>
                <a:cubicBezTo>
                  <a:pt x="1015" y="159"/>
                  <a:pt x="1015" y="159"/>
                  <a:pt x="1015" y="159"/>
                </a:cubicBezTo>
                <a:cubicBezTo>
                  <a:pt x="1018" y="158"/>
                  <a:pt x="1018" y="158"/>
                  <a:pt x="1018" y="158"/>
                </a:cubicBezTo>
                <a:cubicBezTo>
                  <a:pt x="1022" y="154"/>
                  <a:pt x="1022" y="154"/>
                  <a:pt x="1022" y="154"/>
                </a:cubicBezTo>
                <a:cubicBezTo>
                  <a:pt x="1024" y="153"/>
                  <a:pt x="1024" y="153"/>
                  <a:pt x="1024" y="153"/>
                </a:cubicBezTo>
                <a:cubicBezTo>
                  <a:pt x="1027" y="150"/>
                  <a:pt x="1027" y="150"/>
                  <a:pt x="1027" y="150"/>
                </a:cubicBezTo>
                <a:cubicBezTo>
                  <a:pt x="1030" y="149"/>
                  <a:pt x="1030" y="149"/>
                  <a:pt x="1030" y="149"/>
                </a:cubicBezTo>
                <a:cubicBezTo>
                  <a:pt x="1038" y="145"/>
                  <a:pt x="1038" y="145"/>
                  <a:pt x="1038" y="145"/>
                </a:cubicBezTo>
                <a:cubicBezTo>
                  <a:pt x="1042" y="144"/>
                  <a:pt x="1042" y="144"/>
                  <a:pt x="1042" y="144"/>
                </a:cubicBezTo>
                <a:cubicBezTo>
                  <a:pt x="1045" y="144"/>
                  <a:pt x="1045" y="144"/>
                  <a:pt x="1045" y="144"/>
                </a:cubicBezTo>
                <a:cubicBezTo>
                  <a:pt x="1045" y="143"/>
                  <a:pt x="1045" y="143"/>
                  <a:pt x="1045" y="143"/>
                </a:cubicBezTo>
                <a:cubicBezTo>
                  <a:pt x="1049" y="140"/>
                  <a:pt x="1049" y="140"/>
                  <a:pt x="1049" y="140"/>
                </a:cubicBezTo>
                <a:cubicBezTo>
                  <a:pt x="1052" y="140"/>
                  <a:pt x="1052" y="140"/>
                  <a:pt x="1052" y="140"/>
                </a:cubicBezTo>
                <a:cubicBezTo>
                  <a:pt x="1057" y="140"/>
                  <a:pt x="1057" y="140"/>
                  <a:pt x="1057" y="140"/>
                </a:cubicBezTo>
                <a:cubicBezTo>
                  <a:pt x="1068" y="144"/>
                  <a:pt x="1068" y="144"/>
                  <a:pt x="1068" y="144"/>
                </a:cubicBezTo>
                <a:cubicBezTo>
                  <a:pt x="1072" y="148"/>
                  <a:pt x="1072" y="148"/>
                  <a:pt x="1072" y="148"/>
                </a:cubicBezTo>
                <a:cubicBezTo>
                  <a:pt x="1077" y="151"/>
                  <a:pt x="1077" y="151"/>
                  <a:pt x="1077" y="151"/>
                </a:cubicBezTo>
                <a:cubicBezTo>
                  <a:pt x="1080" y="155"/>
                  <a:pt x="1080" y="155"/>
                  <a:pt x="1080" y="155"/>
                </a:cubicBezTo>
                <a:cubicBezTo>
                  <a:pt x="1082" y="159"/>
                  <a:pt x="1082" y="159"/>
                  <a:pt x="1082" y="159"/>
                </a:cubicBezTo>
                <a:cubicBezTo>
                  <a:pt x="1083" y="161"/>
                  <a:pt x="1083" y="161"/>
                  <a:pt x="1083" y="161"/>
                </a:cubicBezTo>
                <a:cubicBezTo>
                  <a:pt x="1084" y="162"/>
                  <a:pt x="1084" y="162"/>
                  <a:pt x="1084" y="162"/>
                </a:cubicBezTo>
                <a:cubicBezTo>
                  <a:pt x="1084" y="165"/>
                  <a:pt x="1084" y="165"/>
                  <a:pt x="1084" y="165"/>
                </a:cubicBezTo>
                <a:cubicBezTo>
                  <a:pt x="1086" y="169"/>
                  <a:pt x="1086" y="169"/>
                  <a:pt x="1086" y="169"/>
                </a:cubicBezTo>
                <a:cubicBezTo>
                  <a:pt x="1086" y="171"/>
                  <a:pt x="1086" y="171"/>
                  <a:pt x="1086" y="171"/>
                </a:cubicBezTo>
                <a:cubicBezTo>
                  <a:pt x="1084" y="173"/>
                  <a:pt x="1084" y="173"/>
                  <a:pt x="1084" y="173"/>
                </a:cubicBezTo>
                <a:cubicBezTo>
                  <a:pt x="1087" y="173"/>
                  <a:pt x="1087" y="173"/>
                  <a:pt x="1087" y="173"/>
                </a:cubicBezTo>
                <a:cubicBezTo>
                  <a:pt x="1089" y="170"/>
                  <a:pt x="1089" y="170"/>
                  <a:pt x="1089" y="170"/>
                </a:cubicBezTo>
                <a:cubicBezTo>
                  <a:pt x="1092" y="170"/>
                  <a:pt x="1092" y="170"/>
                  <a:pt x="1092" y="170"/>
                </a:cubicBezTo>
                <a:cubicBezTo>
                  <a:pt x="1094" y="171"/>
                  <a:pt x="1094" y="171"/>
                  <a:pt x="1094" y="171"/>
                </a:cubicBezTo>
                <a:cubicBezTo>
                  <a:pt x="1094" y="170"/>
                  <a:pt x="1094" y="170"/>
                  <a:pt x="1094" y="170"/>
                </a:cubicBezTo>
                <a:cubicBezTo>
                  <a:pt x="1097" y="169"/>
                  <a:pt x="1097" y="169"/>
                  <a:pt x="1097" y="169"/>
                </a:cubicBezTo>
                <a:cubicBezTo>
                  <a:pt x="1099" y="171"/>
                  <a:pt x="1099" y="171"/>
                  <a:pt x="1099" y="171"/>
                </a:cubicBezTo>
                <a:cubicBezTo>
                  <a:pt x="1100" y="173"/>
                  <a:pt x="1100" y="173"/>
                  <a:pt x="1100" y="173"/>
                </a:cubicBezTo>
                <a:cubicBezTo>
                  <a:pt x="1100" y="171"/>
                  <a:pt x="1100" y="171"/>
                  <a:pt x="1100" y="171"/>
                </a:cubicBezTo>
                <a:cubicBezTo>
                  <a:pt x="1100" y="168"/>
                  <a:pt x="1100" y="168"/>
                  <a:pt x="1100" y="168"/>
                </a:cubicBezTo>
                <a:cubicBezTo>
                  <a:pt x="1101" y="168"/>
                  <a:pt x="1101" y="168"/>
                  <a:pt x="1101" y="168"/>
                </a:cubicBezTo>
                <a:cubicBezTo>
                  <a:pt x="1103" y="170"/>
                  <a:pt x="1103" y="170"/>
                  <a:pt x="1103" y="170"/>
                </a:cubicBezTo>
                <a:cubicBezTo>
                  <a:pt x="1107" y="174"/>
                  <a:pt x="1107" y="174"/>
                  <a:pt x="1107" y="174"/>
                </a:cubicBezTo>
                <a:cubicBezTo>
                  <a:pt x="1107" y="178"/>
                  <a:pt x="1107" y="178"/>
                  <a:pt x="1107" y="178"/>
                </a:cubicBezTo>
                <a:cubicBezTo>
                  <a:pt x="1109" y="178"/>
                  <a:pt x="1109" y="178"/>
                  <a:pt x="1109" y="178"/>
                </a:cubicBezTo>
                <a:cubicBezTo>
                  <a:pt x="1112" y="182"/>
                  <a:pt x="1112" y="182"/>
                  <a:pt x="1112" y="182"/>
                </a:cubicBezTo>
                <a:cubicBezTo>
                  <a:pt x="1112" y="180"/>
                  <a:pt x="1112" y="180"/>
                  <a:pt x="1112" y="180"/>
                </a:cubicBezTo>
                <a:cubicBezTo>
                  <a:pt x="1111" y="177"/>
                  <a:pt x="1111" y="177"/>
                  <a:pt x="1111" y="177"/>
                </a:cubicBezTo>
                <a:cubicBezTo>
                  <a:pt x="1109" y="176"/>
                  <a:pt x="1109" y="176"/>
                  <a:pt x="1109" y="176"/>
                </a:cubicBezTo>
                <a:cubicBezTo>
                  <a:pt x="1109" y="174"/>
                  <a:pt x="1109" y="174"/>
                  <a:pt x="1109" y="174"/>
                </a:cubicBezTo>
                <a:cubicBezTo>
                  <a:pt x="1111" y="175"/>
                  <a:pt x="1111" y="175"/>
                  <a:pt x="1111" y="175"/>
                </a:cubicBezTo>
                <a:cubicBezTo>
                  <a:pt x="1113" y="175"/>
                  <a:pt x="1113" y="175"/>
                  <a:pt x="1113" y="175"/>
                </a:cubicBezTo>
                <a:cubicBezTo>
                  <a:pt x="1115" y="177"/>
                  <a:pt x="1115" y="177"/>
                  <a:pt x="1115" y="177"/>
                </a:cubicBezTo>
                <a:cubicBezTo>
                  <a:pt x="1118" y="181"/>
                  <a:pt x="1118" y="181"/>
                  <a:pt x="1118" y="181"/>
                </a:cubicBezTo>
                <a:cubicBezTo>
                  <a:pt x="1117" y="178"/>
                  <a:pt x="1117" y="178"/>
                  <a:pt x="1117" y="178"/>
                </a:cubicBezTo>
                <a:cubicBezTo>
                  <a:pt x="1113" y="173"/>
                  <a:pt x="1113" y="173"/>
                  <a:pt x="1113" y="173"/>
                </a:cubicBezTo>
                <a:cubicBezTo>
                  <a:pt x="1113" y="168"/>
                  <a:pt x="1113" y="168"/>
                  <a:pt x="1113" y="168"/>
                </a:cubicBezTo>
                <a:cubicBezTo>
                  <a:pt x="1113" y="164"/>
                  <a:pt x="1113" y="164"/>
                  <a:pt x="1113" y="164"/>
                </a:cubicBezTo>
                <a:cubicBezTo>
                  <a:pt x="1116" y="161"/>
                  <a:pt x="1116" y="161"/>
                  <a:pt x="1116" y="161"/>
                </a:cubicBezTo>
                <a:cubicBezTo>
                  <a:pt x="1120" y="160"/>
                  <a:pt x="1120" y="160"/>
                  <a:pt x="1120" y="160"/>
                </a:cubicBezTo>
                <a:cubicBezTo>
                  <a:pt x="1122" y="159"/>
                  <a:pt x="1122" y="159"/>
                  <a:pt x="1122" y="159"/>
                </a:cubicBezTo>
                <a:cubicBezTo>
                  <a:pt x="1126" y="157"/>
                  <a:pt x="1126" y="157"/>
                  <a:pt x="1126" y="157"/>
                </a:cubicBezTo>
                <a:cubicBezTo>
                  <a:pt x="1126" y="156"/>
                  <a:pt x="1126" y="156"/>
                  <a:pt x="1126" y="156"/>
                </a:cubicBezTo>
                <a:cubicBezTo>
                  <a:pt x="1126" y="155"/>
                  <a:pt x="1126" y="155"/>
                  <a:pt x="1126" y="155"/>
                </a:cubicBezTo>
                <a:cubicBezTo>
                  <a:pt x="1128" y="155"/>
                  <a:pt x="1128" y="155"/>
                  <a:pt x="1128" y="155"/>
                </a:cubicBezTo>
                <a:cubicBezTo>
                  <a:pt x="1130" y="157"/>
                  <a:pt x="1130" y="157"/>
                  <a:pt x="1130" y="157"/>
                </a:cubicBezTo>
                <a:cubicBezTo>
                  <a:pt x="1132" y="157"/>
                  <a:pt x="1132" y="157"/>
                  <a:pt x="1132" y="157"/>
                </a:cubicBezTo>
                <a:cubicBezTo>
                  <a:pt x="1135" y="157"/>
                  <a:pt x="1135" y="157"/>
                  <a:pt x="1135" y="157"/>
                </a:cubicBezTo>
                <a:cubicBezTo>
                  <a:pt x="1138" y="155"/>
                  <a:pt x="1138" y="155"/>
                  <a:pt x="1138" y="155"/>
                </a:cubicBezTo>
                <a:cubicBezTo>
                  <a:pt x="1139" y="155"/>
                  <a:pt x="1139" y="155"/>
                  <a:pt x="1139" y="155"/>
                </a:cubicBezTo>
                <a:cubicBezTo>
                  <a:pt x="1143" y="154"/>
                  <a:pt x="1143" y="154"/>
                  <a:pt x="1143" y="154"/>
                </a:cubicBezTo>
                <a:cubicBezTo>
                  <a:pt x="1147" y="154"/>
                  <a:pt x="1147" y="154"/>
                  <a:pt x="1147" y="154"/>
                </a:cubicBezTo>
                <a:cubicBezTo>
                  <a:pt x="1149" y="153"/>
                  <a:pt x="1149" y="153"/>
                  <a:pt x="1149" y="153"/>
                </a:cubicBezTo>
                <a:cubicBezTo>
                  <a:pt x="1150" y="153"/>
                  <a:pt x="1150" y="153"/>
                  <a:pt x="1150" y="153"/>
                </a:cubicBezTo>
                <a:cubicBezTo>
                  <a:pt x="1151" y="154"/>
                  <a:pt x="1151" y="154"/>
                  <a:pt x="1151" y="154"/>
                </a:cubicBezTo>
                <a:cubicBezTo>
                  <a:pt x="1152" y="155"/>
                  <a:pt x="1152" y="155"/>
                  <a:pt x="1152" y="155"/>
                </a:cubicBezTo>
                <a:cubicBezTo>
                  <a:pt x="1153" y="153"/>
                  <a:pt x="1153" y="153"/>
                  <a:pt x="1153" y="153"/>
                </a:cubicBezTo>
                <a:cubicBezTo>
                  <a:pt x="1156" y="150"/>
                  <a:pt x="1156" y="150"/>
                  <a:pt x="1156" y="150"/>
                </a:cubicBezTo>
                <a:cubicBezTo>
                  <a:pt x="1155" y="148"/>
                  <a:pt x="1155" y="148"/>
                  <a:pt x="1155" y="148"/>
                </a:cubicBezTo>
                <a:cubicBezTo>
                  <a:pt x="1155" y="145"/>
                  <a:pt x="1155" y="145"/>
                  <a:pt x="1155" y="145"/>
                </a:cubicBezTo>
                <a:cubicBezTo>
                  <a:pt x="1155" y="143"/>
                  <a:pt x="1155" y="143"/>
                  <a:pt x="1155" y="143"/>
                </a:cubicBezTo>
                <a:cubicBezTo>
                  <a:pt x="1156" y="142"/>
                  <a:pt x="1156" y="142"/>
                  <a:pt x="1156" y="142"/>
                </a:cubicBezTo>
                <a:cubicBezTo>
                  <a:pt x="1160" y="143"/>
                  <a:pt x="1160" y="143"/>
                  <a:pt x="1160" y="143"/>
                </a:cubicBezTo>
                <a:cubicBezTo>
                  <a:pt x="1161" y="145"/>
                  <a:pt x="1161" y="145"/>
                  <a:pt x="1161" y="145"/>
                </a:cubicBezTo>
                <a:cubicBezTo>
                  <a:pt x="1161" y="146"/>
                  <a:pt x="1161" y="146"/>
                  <a:pt x="1161" y="146"/>
                </a:cubicBezTo>
                <a:cubicBezTo>
                  <a:pt x="1164" y="147"/>
                  <a:pt x="1164" y="147"/>
                  <a:pt x="1164" y="147"/>
                </a:cubicBezTo>
                <a:cubicBezTo>
                  <a:pt x="1166" y="148"/>
                  <a:pt x="1166" y="148"/>
                  <a:pt x="1166" y="148"/>
                </a:cubicBezTo>
                <a:cubicBezTo>
                  <a:pt x="1166" y="151"/>
                  <a:pt x="1166" y="151"/>
                  <a:pt x="1166" y="151"/>
                </a:cubicBezTo>
                <a:cubicBezTo>
                  <a:pt x="1169" y="154"/>
                  <a:pt x="1169" y="154"/>
                  <a:pt x="1169" y="154"/>
                </a:cubicBezTo>
                <a:cubicBezTo>
                  <a:pt x="1171" y="155"/>
                  <a:pt x="1171" y="155"/>
                  <a:pt x="1171" y="155"/>
                </a:cubicBezTo>
                <a:cubicBezTo>
                  <a:pt x="1174" y="155"/>
                  <a:pt x="1174" y="155"/>
                  <a:pt x="1174" y="155"/>
                </a:cubicBezTo>
                <a:cubicBezTo>
                  <a:pt x="1179" y="156"/>
                  <a:pt x="1179" y="156"/>
                  <a:pt x="1179" y="156"/>
                </a:cubicBezTo>
                <a:cubicBezTo>
                  <a:pt x="1180" y="155"/>
                  <a:pt x="1180" y="155"/>
                  <a:pt x="1180" y="155"/>
                </a:cubicBezTo>
                <a:cubicBezTo>
                  <a:pt x="1181" y="155"/>
                  <a:pt x="1181" y="155"/>
                  <a:pt x="1181" y="155"/>
                </a:cubicBezTo>
                <a:cubicBezTo>
                  <a:pt x="1185" y="160"/>
                  <a:pt x="1185" y="160"/>
                  <a:pt x="1185" y="160"/>
                </a:cubicBezTo>
                <a:cubicBezTo>
                  <a:pt x="1185" y="163"/>
                  <a:pt x="1185" y="163"/>
                  <a:pt x="1185" y="163"/>
                </a:cubicBezTo>
                <a:cubicBezTo>
                  <a:pt x="1186" y="164"/>
                  <a:pt x="1186" y="164"/>
                  <a:pt x="1186" y="164"/>
                </a:cubicBezTo>
                <a:cubicBezTo>
                  <a:pt x="1190" y="164"/>
                  <a:pt x="1190" y="164"/>
                  <a:pt x="1190" y="164"/>
                </a:cubicBezTo>
                <a:cubicBezTo>
                  <a:pt x="1191" y="163"/>
                  <a:pt x="1191" y="163"/>
                  <a:pt x="1191" y="163"/>
                </a:cubicBezTo>
                <a:cubicBezTo>
                  <a:pt x="1194" y="163"/>
                  <a:pt x="1194" y="163"/>
                  <a:pt x="1194" y="163"/>
                </a:cubicBezTo>
                <a:cubicBezTo>
                  <a:pt x="1194" y="161"/>
                  <a:pt x="1194" y="161"/>
                  <a:pt x="1194" y="161"/>
                </a:cubicBezTo>
                <a:cubicBezTo>
                  <a:pt x="1196" y="160"/>
                  <a:pt x="1196" y="160"/>
                  <a:pt x="1196" y="160"/>
                </a:cubicBezTo>
                <a:cubicBezTo>
                  <a:pt x="1198" y="160"/>
                  <a:pt x="1198" y="160"/>
                  <a:pt x="1198" y="160"/>
                </a:cubicBezTo>
                <a:cubicBezTo>
                  <a:pt x="1198" y="159"/>
                  <a:pt x="1198" y="159"/>
                  <a:pt x="1198" y="159"/>
                </a:cubicBezTo>
                <a:cubicBezTo>
                  <a:pt x="1197" y="157"/>
                  <a:pt x="1197" y="157"/>
                  <a:pt x="1197" y="157"/>
                </a:cubicBezTo>
                <a:cubicBezTo>
                  <a:pt x="1198" y="156"/>
                  <a:pt x="1198" y="156"/>
                  <a:pt x="1198" y="156"/>
                </a:cubicBezTo>
                <a:cubicBezTo>
                  <a:pt x="1197" y="155"/>
                  <a:pt x="1197" y="155"/>
                  <a:pt x="1197" y="155"/>
                </a:cubicBezTo>
                <a:cubicBezTo>
                  <a:pt x="1198" y="153"/>
                  <a:pt x="1198" y="153"/>
                  <a:pt x="1198" y="153"/>
                </a:cubicBezTo>
                <a:cubicBezTo>
                  <a:pt x="1196" y="151"/>
                  <a:pt x="1196" y="151"/>
                  <a:pt x="1196" y="151"/>
                </a:cubicBezTo>
                <a:cubicBezTo>
                  <a:pt x="1192" y="150"/>
                  <a:pt x="1192" y="150"/>
                  <a:pt x="1192" y="150"/>
                </a:cubicBezTo>
                <a:cubicBezTo>
                  <a:pt x="1192" y="146"/>
                  <a:pt x="1192" y="146"/>
                  <a:pt x="1192" y="146"/>
                </a:cubicBezTo>
                <a:cubicBezTo>
                  <a:pt x="1188" y="143"/>
                  <a:pt x="1188" y="143"/>
                  <a:pt x="1188" y="143"/>
                </a:cubicBezTo>
                <a:cubicBezTo>
                  <a:pt x="1186" y="142"/>
                  <a:pt x="1186" y="142"/>
                  <a:pt x="1186" y="142"/>
                </a:cubicBezTo>
                <a:cubicBezTo>
                  <a:pt x="1185" y="141"/>
                  <a:pt x="1185" y="141"/>
                  <a:pt x="1185" y="141"/>
                </a:cubicBezTo>
                <a:cubicBezTo>
                  <a:pt x="1182" y="139"/>
                  <a:pt x="1182" y="139"/>
                  <a:pt x="1182" y="139"/>
                </a:cubicBezTo>
                <a:cubicBezTo>
                  <a:pt x="1180" y="141"/>
                  <a:pt x="1180" y="141"/>
                  <a:pt x="1180" y="141"/>
                </a:cubicBezTo>
                <a:cubicBezTo>
                  <a:pt x="1178" y="140"/>
                  <a:pt x="1178" y="140"/>
                  <a:pt x="1178" y="140"/>
                </a:cubicBezTo>
                <a:cubicBezTo>
                  <a:pt x="1178" y="138"/>
                  <a:pt x="1178" y="138"/>
                  <a:pt x="1178" y="138"/>
                </a:cubicBezTo>
                <a:cubicBezTo>
                  <a:pt x="1179" y="136"/>
                  <a:pt x="1179" y="136"/>
                  <a:pt x="1179" y="136"/>
                </a:cubicBezTo>
                <a:cubicBezTo>
                  <a:pt x="1178" y="133"/>
                  <a:pt x="1178" y="133"/>
                  <a:pt x="1178" y="133"/>
                </a:cubicBezTo>
                <a:cubicBezTo>
                  <a:pt x="1177" y="131"/>
                  <a:pt x="1177" y="131"/>
                  <a:pt x="1177" y="131"/>
                </a:cubicBezTo>
                <a:cubicBezTo>
                  <a:pt x="1176" y="130"/>
                  <a:pt x="1176" y="130"/>
                  <a:pt x="1176" y="130"/>
                </a:cubicBezTo>
                <a:cubicBezTo>
                  <a:pt x="1174" y="127"/>
                  <a:pt x="1174" y="127"/>
                  <a:pt x="1174" y="127"/>
                </a:cubicBezTo>
                <a:cubicBezTo>
                  <a:pt x="1171" y="124"/>
                  <a:pt x="1171" y="124"/>
                  <a:pt x="1171" y="124"/>
                </a:cubicBezTo>
                <a:cubicBezTo>
                  <a:pt x="1172" y="124"/>
                  <a:pt x="1172" y="124"/>
                  <a:pt x="1172" y="124"/>
                </a:cubicBezTo>
                <a:cubicBezTo>
                  <a:pt x="1177" y="123"/>
                  <a:pt x="1177" y="123"/>
                  <a:pt x="1177" y="123"/>
                </a:cubicBezTo>
                <a:cubicBezTo>
                  <a:pt x="1178" y="124"/>
                  <a:pt x="1178" y="124"/>
                  <a:pt x="1178" y="124"/>
                </a:cubicBezTo>
                <a:cubicBezTo>
                  <a:pt x="1184" y="123"/>
                  <a:pt x="1184" y="123"/>
                  <a:pt x="1184" y="123"/>
                </a:cubicBezTo>
                <a:cubicBezTo>
                  <a:pt x="1189" y="123"/>
                  <a:pt x="1189" y="123"/>
                  <a:pt x="1189" y="123"/>
                </a:cubicBezTo>
                <a:cubicBezTo>
                  <a:pt x="1189" y="122"/>
                  <a:pt x="1189" y="122"/>
                  <a:pt x="1189" y="122"/>
                </a:cubicBezTo>
                <a:cubicBezTo>
                  <a:pt x="1191" y="121"/>
                  <a:pt x="1191" y="121"/>
                  <a:pt x="1191" y="121"/>
                </a:cubicBezTo>
                <a:cubicBezTo>
                  <a:pt x="1194" y="123"/>
                  <a:pt x="1194" y="123"/>
                  <a:pt x="1194" y="123"/>
                </a:cubicBezTo>
                <a:cubicBezTo>
                  <a:pt x="1196" y="122"/>
                  <a:pt x="1196" y="122"/>
                  <a:pt x="1196" y="122"/>
                </a:cubicBezTo>
                <a:cubicBezTo>
                  <a:pt x="1197" y="122"/>
                  <a:pt x="1197" y="122"/>
                  <a:pt x="1197" y="122"/>
                </a:cubicBezTo>
                <a:cubicBezTo>
                  <a:pt x="1197" y="120"/>
                  <a:pt x="1197" y="120"/>
                  <a:pt x="1197" y="120"/>
                </a:cubicBezTo>
                <a:cubicBezTo>
                  <a:pt x="1200" y="120"/>
                  <a:pt x="1200" y="120"/>
                  <a:pt x="1200" y="120"/>
                </a:cubicBezTo>
                <a:cubicBezTo>
                  <a:pt x="1201" y="121"/>
                  <a:pt x="1201" y="121"/>
                  <a:pt x="1201" y="121"/>
                </a:cubicBezTo>
                <a:cubicBezTo>
                  <a:pt x="1202" y="121"/>
                  <a:pt x="1202" y="121"/>
                  <a:pt x="1202" y="121"/>
                </a:cubicBezTo>
                <a:cubicBezTo>
                  <a:pt x="1203" y="119"/>
                  <a:pt x="1203" y="119"/>
                  <a:pt x="1203" y="119"/>
                </a:cubicBezTo>
                <a:cubicBezTo>
                  <a:pt x="1205" y="120"/>
                  <a:pt x="1205" y="120"/>
                  <a:pt x="1205" y="120"/>
                </a:cubicBezTo>
                <a:cubicBezTo>
                  <a:pt x="1205" y="117"/>
                  <a:pt x="1205" y="117"/>
                  <a:pt x="1205" y="117"/>
                </a:cubicBezTo>
                <a:cubicBezTo>
                  <a:pt x="1214" y="115"/>
                  <a:pt x="1214" y="115"/>
                  <a:pt x="1214" y="115"/>
                </a:cubicBezTo>
                <a:cubicBezTo>
                  <a:pt x="1215" y="117"/>
                  <a:pt x="1215" y="117"/>
                  <a:pt x="1215" y="117"/>
                </a:cubicBezTo>
                <a:cubicBezTo>
                  <a:pt x="1215" y="116"/>
                  <a:pt x="1215" y="116"/>
                  <a:pt x="1215" y="116"/>
                </a:cubicBezTo>
                <a:cubicBezTo>
                  <a:pt x="1217" y="114"/>
                  <a:pt x="1217" y="114"/>
                  <a:pt x="1217" y="114"/>
                </a:cubicBezTo>
                <a:cubicBezTo>
                  <a:pt x="1218" y="114"/>
                  <a:pt x="1218" y="114"/>
                  <a:pt x="1218" y="114"/>
                </a:cubicBezTo>
                <a:cubicBezTo>
                  <a:pt x="1220" y="114"/>
                  <a:pt x="1220" y="114"/>
                  <a:pt x="1220" y="114"/>
                </a:cubicBezTo>
                <a:cubicBezTo>
                  <a:pt x="1222" y="114"/>
                  <a:pt x="1222" y="114"/>
                  <a:pt x="1222" y="114"/>
                </a:cubicBezTo>
                <a:cubicBezTo>
                  <a:pt x="1224" y="115"/>
                  <a:pt x="1224" y="115"/>
                  <a:pt x="1224" y="115"/>
                </a:cubicBezTo>
                <a:cubicBezTo>
                  <a:pt x="1228" y="115"/>
                  <a:pt x="1228" y="115"/>
                  <a:pt x="1228" y="115"/>
                </a:cubicBezTo>
                <a:cubicBezTo>
                  <a:pt x="1230" y="114"/>
                  <a:pt x="1230" y="114"/>
                  <a:pt x="1230" y="114"/>
                </a:cubicBezTo>
                <a:cubicBezTo>
                  <a:pt x="1231" y="116"/>
                  <a:pt x="1231" y="116"/>
                  <a:pt x="1231" y="116"/>
                </a:cubicBezTo>
                <a:cubicBezTo>
                  <a:pt x="1232" y="116"/>
                  <a:pt x="1232" y="116"/>
                  <a:pt x="1232" y="116"/>
                </a:cubicBezTo>
                <a:cubicBezTo>
                  <a:pt x="1234" y="115"/>
                  <a:pt x="1234" y="115"/>
                  <a:pt x="1234" y="115"/>
                </a:cubicBezTo>
                <a:cubicBezTo>
                  <a:pt x="1237" y="115"/>
                  <a:pt x="1237" y="115"/>
                  <a:pt x="1237" y="115"/>
                </a:cubicBezTo>
                <a:cubicBezTo>
                  <a:pt x="1244" y="117"/>
                  <a:pt x="1244" y="117"/>
                  <a:pt x="1244" y="117"/>
                </a:cubicBezTo>
                <a:cubicBezTo>
                  <a:pt x="1246" y="118"/>
                  <a:pt x="1246" y="118"/>
                  <a:pt x="1246" y="118"/>
                </a:cubicBezTo>
                <a:cubicBezTo>
                  <a:pt x="1248" y="117"/>
                  <a:pt x="1248" y="117"/>
                  <a:pt x="1248" y="117"/>
                </a:cubicBezTo>
                <a:cubicBezTo>
                  <a:pt x="1247" y="117"/>
                  <a:pt x="1247" y="117"/>
                  <a:pt x="1247" y="117"/>
                </a:cubicBezTo>
                <a:cubicBezTo>
                  <a:pt x="1249" y="116"/>
                  <a:pt x="1249" y="116"/>
                  <a:pt x="1249" y="116"/>
                </a:cubicBezTo>
                <a:cubicBezTo>
                  <a:pt x="1251" y="117"/>
                  <a:pt x="1251" y="117"/>
                  <a:pt x="1251" y="117"/>
                </a:cubicBezTo>
                <a:cubicBezTo>
                  <a:pt x="1250" y="118"/>
                  <a:pt x="1250" y="118"/>
                  <a:pt x="1250" y="118"/>
                </a:cubicBezTo>
                <a:cubicBezTo>
                  <a:pt x="1251" y="119"/>
                  <a:pt x="1251" y="119"/>
                  <a:pt x="1251" y="119"/>
                </a:cubicBezTo>
                <a:cubicBezTo>
                  <a:pt x="1254" y="118"/>
                  <a:pt x="1254" y="118"/>
                  <a:pt x="1254" y="118"/>
                </a:cubicBezTo>
                <a:cubicBezTo>
                  <a:pt x="1261" y="119"/>
                  <a:pt x="1261" y="119"/>
                  <a:pt x="1261" y="119"/>
                </a:cubicBezTo>
                <a:cubicBezTo>
                  <a:pt x="1267" y="123"/>
                  <a:pt x="1267" y="123"/>
                  <a:pt x="1267" y="123"/>
                </a:cubicBezTo>
                <a:cubicBezTo>
                  <a:pt x="1267" y="124"/>
                  <a:pt x="1267" y="124"/>
                  <a:pt x="1267" y="124"/>
                </a:cubicBezTo>
                <a:cubicBezTo>
                  <a:pt x="1265" y="123"/>
                  <a:pt x="1265" y="123"/>
                  <a:pt x="1265" y="123"/>
                </a:cubicBezTo>
                <a:cubicBezTo>
                  <a:pt x="1261" y="122"/>
                  <a:pt x="1261" y="122"/>
                  <a:pt x="1261" y="122"/>
                </a:cubicBezTo>
                <a:cubicBezTo>
                  <a:pt x="1261" y="123"/>
                  <a:pt x="1261" y="123"/>
                  <a:pt x="1261" y="123"/>
                </a:cubicBezTo>
                <a:cubicBezTo>
                  <a:pt x="1267" y="125"/>
                  <a:pt x="1267" y="125"/>
                  <a:pt x="1267" y="125"/>
                </a:cubicBezTo>
                <a:cubicBezTo>
                  <a:pt x="1271" y="125"/>
                  <a:pt x="1271" y="125"/>
                  <a:pt x="1271" y="125"/>
                </a:cubicBezTo>
                <a:cubicBezTo>
                  <a:pt x="1271" y="124"/>
                  <a:pt x="1271" y="124"/>
                  <a:pt x="1271" y="124"/>
                </a:cubicBezTo>
                <a:cubicBezTo>
                  <a:pt x="1274" y="123"/>
                  <a:pt x="1274" y="123"/>
                  <a:pt x="1274" y="123"/>
                </a:cubicBezTo>
                <a:cubicBezTo>
                  <a:pt x="1277" y="123"/>
                  <a:pt x="1277" y="123"/>
                  <a:pt x="1277" y="123"/>
                </a:cubicBezTo>
                <a:cubicBezTo>
                  <a:pt x="1277" y="122"/>
                  <a:pt x="1277" y="122"/>
                  <a:pt x="1277" y="122"/>
                </a:cubicBezTo>
                <a:cubicBezTo>
                  <a:pt x="1278" y="121"/>
                  <a:pt x="1278" y="121"/>
                  <a:pt x="1278" y="121"/>
                </a:cubicBezTo>
                <a:cubicBezTo>
                  <a:pt x="1280" y="123"/>
                  <a:pt x="1280" y="123"/>
                  <a:pt x="1280" y="123"/>
                </a:cubicBezTo>
                <a:cubicBezTo>
                  <a:pt x="1282" y="123"/>
                  <a:pt x="1282" y="123"/>
                  <a:pt x="1282" y="123"/>
                </a:cubicBezTo>
                <a:cubicBezTo>
                  <a:pt x="1283" y="124"/>
                  <a:pt x="1283" y="124"/>
                  <a:pt x="1283" y="124"/>
                </a:cubicBezTo>
                <a:cubicBezTo>
                  <a:pt x="1283" y="123"/>
                  <a:pt x="1283" y="123"/>
                  <a:pt x="1283" y="123"/>
                </a:cubicBezTo>
                <a:cubicBezTo>
                  <a:pt x="1283" y="122"/>
                  <a:pt x="1283" y="122"/>
                  <a:pt x="1283" y="122"/>
                </a:cubicBezTo>
                <a:cubicBezTo>
                  <a:pt x="1287" y="123"/>
                  <a:pt x="1287" y="123"/>
                  <a:pt x="1287" y="123"/>
                </a:cubicBezTo>
                <a:cubicBezTo>
                  <a:pt x="1287" y="124"/>
                  <a:pt x="1287" y="124"/>
                  <a:pt x="1287" y="124"/>
                </a:cubicBezTo>
                <a:cubicBezTo>
                  <a:pt x="1290" y="126"/>
                  <a:pt x="1290" y="126"/>
                  <a:pt x="1290" y="126"/>
                </a:cubicBezTo>
                <a:cubicBezTo>
                  <a:pt x="1293" y="125"/>
                  <a:pt x="1293" y="125"/>
                  <a:pt x="1293" y="125"/>
                </a:cubicBezTo>
                <a:cubicBezTo>
                  <a:pt x="1302" y="126"/>
                  <a:pt x="1302" y="126"/>
                  <a:pt x="1302" y="126"/>
                </a:cubicBezTo>
                <a:cubicBezTo>
                  <a:pt x="1301" y="125"/>
                  <a:pt x="1301" y="125"/>
                  <a:pt x="1301" y="125"/>
                </a:cubicBezTo>
                <a:cubicBezTo>
                  <a:pt x="1304" y="125"/>
                  <a:pt x="1304" y="125"/>
                  <a:pt x="1304" y="125"/>
                </a:cubicBezTo>
                <a:cubicBezTo>
                  <a:pt x="1305" y="127"/>
                  <a:pt x="1305" y="127"/>
                  <a:pt x="1305" y="127"/>
                </a:cubicBezTo>
                <a:cubicBezTo>
                  <a:pt x="1306" y="127"/>
                  <a:pt x="1306" y="127"/>
                  <a:pt x="1306" y="127"/>
                </a:cubicBezTo>
                <a:cubicBezTo>
                  <a:pt x="1306" y="125"/>
                  <a:pt x="1306" y="125"/>
                  <a:pt x="1306" y="125"/>
                </a:cubicBezTo>
                <a:cubicBezTo>
                  <a:pt x="1307" y="125"/>
                  <a:pt x="1307" y="125"/>
                  <a:pt x="1307" y="125"/>
                </a:cubicBezTo>
                <a:cubicBezTo>
                  <a:pt x="1310" y="125"/>
                  <a:pt x="1310" y="125"/>
                  <a:pt x="1310" y="125"/>
                </a:cubicBezTo>
                <a:cubicBezTo>
                  <a:pt x="1310" y="126"/>
                  <a:pt x="1310" y="126"/>
                  <a:pt x="1310" y="126"/>
                </a:cubicBezTo>
                <a:cubicBezTo>
                  <a:pt x="1311" y="129"/>
                  <a:pt x="1311" y="129"/>
                  <a:pt x="1311" y="129"/>
                </a:cubicBezTo>
                <a:cubicBezTo>
                  <a:pt x="1314" y="128"/>
                  <a:pt x="1314" y="128"/>
                  <a:pt x="1314" y="128"/>
                </a:cubicBezTo>
                <a:cubicBezTo>
                  <a:pt x="1314" y="127"/>
                  <a:pt x="1314" y="127"/>
                  <a:pt x="1314" y="127"/>
                </a:cubicBezTo>
                <a:cubicBezTo>
                  <a:pt x="1313" y="126"/>
                  <a:pt x="1313" y="126"/>
                  <a:pt x="1313" y="126"/>
                </a:cubicBezTo>
                <a:cubicBezTo>
                  <a:pt x="1317" y="126"/>
                  <a:pt x="1317" y="126"/>
                  <a:pt x="1317" y="126"/>
                </a:cubicBezTo>
                <a:cubicBezTo>
                  <a:pt x="1318" y="127"/>
                  <a:pt x="1318" y="127"/>
                  <a:pt x="1318" y="127"/>
                </a:cubicBezTo>
                <a:cubicBezTo>
                  <a:pt x="1317" y="128"/>
                  <a:pt x="1317" y="128"/>
                  <a:pt x="1317" y="128"/>
                </a:cubicBezTo>
                <a:cubicBezTo>
                  <a:pt x="1319" y="130"/>
                  <a:pt x="1319" y="130"/>
                  <a:pt x="1319" y="130"/>
                </a:cubicBezTo>
                <a:cubicBezTo>
                  <a:pt x="1323" y="132"/>
                  <a:pt x="1323" y="132"/>
                  <a:pt x="1323" y="132"/>
                </a:cubicBezTo>
                <a:cubicBezTo>
                  <a:pt x="1326" y="131"/>
                  <a:pt x="1326" y="131"/>
                  <a:pt x="1326" y="131"/>
                </a:cubicBezTo>
                <a:cubicBezTo>
                  <a:pt x="1322" y="129"/>
                  <a:pt x="1322" y="129"/>
                  <a:pt x="1322" y="129"/>
                </a:cubicBezTo>
                <a:cubicBezTo>
                  <a:pt x="1320" y="128"/>
                  <a:pt x="1320" y="128"/>
                  <a:pt x="1320" y="128"/>
                </a:cubicBezTo>
                <a:cubicBezTo>
                  <a:pt x="1319" y="127"/>
                  <a:pt x="1319" y="127"/>
                  <a:pt x="1319" y="127"/>
                </a:cubicBezTo>
                <a:cubicBezTo>
                  <a:pt x="1322" y="126"/>
                  <a:pt x="1322" y="126"/>
                  <a:pt x="1322" y="126"/>
                </a:cubicBezTo>
                <a:cubicBezTo>
                  <a:pt x="1324" y="127"/>
                  <a:pt x="1324" y="127"/>
                  <a:pt x="1324" y="127"/>
                </a:cubicBezTo>
                <a:cubicBezTo>
                  <a:pt x="1328" y="129"/>
                  <a:pt x="1328" y="129"/>
                  <a:pt x="1328" y="129"/>
                </a:cubicBezTo>
                <a:cubicBezTo>
                  <a:pt x="1329" y="131"/>
                  <a:pt x="1329" y="131"/>
                  <a:pt x="1329" y="131"/>
                </a:cubicBezTo>
                <a:cubicBezTo>
                  <a:pt x="1330" y="132"/>
                  <a:pt x="1330" y="132"/>
                  <a:pt x="1330" y="132"/>
                </a:cubicBezTo>
                <a:cubicBezTo>
                  <a:pt x="1331" y="130"/>
                  <a:pt x="1331" y="130"/>
                  <a:pt x="1331" y="130"/>
                </a:cubicBezTo>
                <a:cubicBezTo>
                  <a:pt x="1330" y="129"/>
                  <a:pt x="1330" y="129"/>
                  <a:pt x="1330" y="129"/>
                </a:cubicBezTo>
                <a:cubicBezTo>
                  <a:pt x="1332" y="130"/>
                  <a:pt x="1332" y="130"/>
                  <a:pt x="1332" y="130"/>
                </a:cubicBezTo>
                <a:cubicBezTo>
                  <a:pt x="1333" y="131"/>
                  <a:pt x="1333" y="131"/>
                  <a:pt x="1333" y="131"/>
                </a:cubicBezTo>
                <a:cubicBezTo>
                  <a:pt x="1333" y="132"/>
                  <a:pt x="1333" y="132"/>
                  <a:pt x="1333" y="132"/>
                </a:cubicBezTo>
                <a:cubicBezTo>
                  <a:pt x="1335" y="134"/>
                  <a:pt x="1335" y="134"/>
                  <a:pt x="1335" y="134"/>
                </a:cubicBezTo>
                <a:cubicBezTo>
                  <a:pt x="1338" y="140"/>
                  <a:pt x="1338" y="140"/>
                  <a:pt x="1338" y="140"/>
                </a:cubicBezTo>
                <a:cubicBezTo>
                  <a:pt x="1342" y="142"/>
                  <a:pt x="1342" y="142"/>
                  <a:pt x="1342" y="142"/>
                </a:cubicBezTo>
                <a:cubicBezTo>
                  <a:pt x="1343" y="144"/>
                  <a:pt x="1343" y="144"/>
                  <a:pt x="1343" y="144"/>
                </a:cubicBezTo>
                <a:cubicBezTo>
                  <a:pt x="1345" y="146"/>
                  <a:pt x="1345" y="146"/>
                  <a:pt x="1345" y="146"/>
                </a:cubicBezTo>
                <a:cubicBezTo>
                  <a:pt x="1346" y="148"/>
                  <a:pt x="1346" y="148"/>
                  <a:pt x="1346" y="148"/>
                </a:cubicBezTo>
                <a:cubicBezTo>
                  <a:pt x="1345" y="149"/>
                  <a:pt x="1345" y="149"/>
                  <a:pt x="1345" y="149"/>
                </a:cubicBezTo>
                <a:cubicBezTo>
                  <a:pt x="1346" y="151"/>
                  <a:pt x="1346" y="151"/>
                  <a:pt x="1346" y="151"/>
                </a:cubicBezTo>
                <a:cubicBezTo>
                  <a:pt x="1347" y="152"/>
                  <a:pt x="1347" y="152"/>
                  <a:pt x="1347" y="152"/>
                </a:cubicBezTo>
                <a:cubicBezTo>
                  <a:pt x="1350" y="150"/>
                  <a:pt x="1350" y="150"/>
                  <a:pt x="1350" y="150"/>
                </a:cubicBezTo>
                <a:cubicBezTo>
                  <a:pt x="1352" y="150"/>
                  <a:pt x="1352" y="150"/>
                  <a:pt x="1352" y="150"/>
                </a:cubicBezTo>
                <a:cubicBezTo>
                  <a:pt x="1354" y="153"/>
                  <a:pt x="1354" y="153"/>
                  <a:pt x="1354" y="153"/>
                </a:cubicBezTo>
                <a:cubicBezTo>
                  <a:pt x="1356" y="154"/>
                  <a:pt x="1356" y="154"/>
                  <a:pt x="1356" y="154"/>
                </a:cubicBezTo>
                <a:cubicBezTo>
                  <a:pt x="1356" y="153"/>
                  <a:pt x="1356" y="153"/>
                  <a:pt x="1356" y="153"/>
                </a:cubicBezTo>
                <a:cubicBezTo>
                  <a:pt x="1355" y="152"/>
                  <a:pt x="1355" y="152"/>
                  <a:pt x="1355" y="152"/>
                </a:cubicBezTo>
                <a:cubicBezTo>
                  <a:pt x="1355" y="150"/>
                  <a:pt x="1355" y="150"/>
                  <a:pt x="1355" y="150"/>
                </a:cubicBezTo>
                <a:cubicBezTo>
                  <a:pt x="1356" y="149"/>
                  <a:pt x="1356" y="149"/>
                  <a:pt x="1356" y="149"/>
                </a:cubicBezTo>
                <a:cubicBezTo>
                  <a:pt x="1357" y="149"/>
                  <a:pt x="1357" y="149"/>
                  <a:pt x="1357" y="149"/>
                </a:cubicBezTo>
                <a:cubicBezTo>
                  <a:pt x="1358" y="152"/>
                  <a:pt x="1358" y="152"/>
                  <a:pt x="1358" y="152"/>
                </a:cubicBezTo>
                <a:cubicBezTo>
                  <a:pt x="1360" y="154"/>
                  <a:pt x="1360" y="154"/>
                  <a:pt x="1360" y="154"/>
                </a:cubicBezTo>
                <a:cubicBezTo>
                  <a:pt x="1360" y="153"/>
                  <a:pt x="1360" y="153"/>
                  <a:pt x="1360" y="153"/>
                </a:cubicBezTo>
                <a:cubicBezTo>
                  <a:pt x="1359" y="150"/>
                  <a:pt x="1359" y="150"/>
                  <a:pt x="1359" y="150"/>
                </a:cubicBezTo>
                <a:cubicBezTo>
                  <a:pt x="1359" y="148"/>
                  <a:pt x="1359" y="148"/>
                  <a:pt x="1359" y="148"/>
                </a:cubicBezTo>
                <a:cubicBezTo>
                  <a:pt x="1357" y="146"/>
                  <a:pt x="1357" y="146"/>
                  <a:pt x="1357" y="146"/>
                </a:cubicBezTo>
                <a:cubicBezTo>
                  <a:pt x="1354" y="147"/>
                  <a:pt x="1354" y="147"/>
                  <a:pt x="1354" y="147"/>
                </a:cubicBezTo>
                <a:cubicBezTo>
                  <a:pt x="1352" y="148"/>
                  <a:pt x="1352" y="148"/>
                  <a:pt x="1352" y="148"/>
                </a:cubicBezTo>
                <a:cubicBezTo>
                  <a:pt x="1351" y="146"/>
                  <a:pt x="1351" y="146"/>
                  <a:pt x="1351" y="146"/>
                </a:cubicBezTo>
                <a:cubicBezTo>
                  <a:pt x="1353" y="144"/>
                  <a:pt x="1353" y="144"/>
                  <a:pt x="1353" y="144"/>
                </a:cubicBezTo>
                <a:cubicBezTo>
                  <a:pt x="1352" y="142"/>
                  <a:pt x="1352" y="142"/>
                  <a:pt x="1352" y="142"/>
                </a:cubicBezTo>
                <a:cubicBezTo>
                  <a:pt x="1348" y="139"/>
                  <a:pt x="1348" y="139"/>
                  <a:pt x="1348" y="139"/>
                </a:cubicBezTo>
                <a:cubicBezTo>
                  <a:pt x="1346" y="137"/>
                  <a:pt x="1346" y="137"/>
                  <a:pt x="1346" y="137"/>
                </a:cubicBezTo>
                <a:cubicBezTo>
                  <a:pt x="1345" y="135"/>
                  <a:pt x="1345" y="135"/>
                  <a:pt x="1345" y="135"/>
                </a:cubicBezTo>
                <a:cubicBezTo>
                  <a:pt x="1344" y="135"/>
                  <a:pt x="1344" y="135"/>
                  <a:pt x="1344" y="135"/>
                </a:cubicBezTo>
                <a:cubicBezTo>
                  <a:pt x="1341" y="138"/>
                  <a:pt x="1341" y="138"/>
                  <a:pt x="1341" y="138"/>
                </a:cubicBezTo>
                <a:cubicBezTo>
                  <a:pt x="1341" y="136"/>
                  <a:pt x="1341" y="136"/>
                  <a:pt x="1341" y="136"/>
                </a:cubicBezTo>
                <a:cubicBezTo>
                  <a:pt x="1343" y="135"/>
                  <a:pt x="1343" y="135"/>
                  <a:pt x="1343" y="135"/>
                </a:cubicBezTo>
                <a:cubicBezTo>
                  <a:pt x="1344" y="131"/>
                  <a:pt x="1344" y="131"/>
                  <a:pt x="1344" y="131"/>
                </a:cubicBezTo>
                <a:cubicBezTo>
                  <a:pt x="1347" y="128"/>
                  <a:pt x="1347" y="128"/>
                  <a:pt x="1347" y="128"/>
                </a:cubicBezTo>
                <a:cubicBezTo>
                  <a:pt x="1349" y="127"/>
                  <a:pt x="1349" y="127"/>
                  <a:pt x="1349" y="127"/>
                </a:cubicBezTo>
                <a:cubicBezTo>
                  <a:pt x="1348" y="128"/>
                  <a:pt x="1348" y="128"/>
                  <a:pt x="1348" y="128"/>
                </a:cubicBezTo>
                <a:cubicBezTo>
                  <a:pt x="1350" y="132"/>
                  <a:pt x="1350" y="132"/>
                  <a:pt x="1350" y="132"/>
                </a:cubicBezTo>
                <a:cubicBezTo>
                  <a:pt x="1352" y="133"/>
                  <a:pt x="1352" y="133"/>
                  <a:pt x="1352" y="133"/>
                </a:cubicBezTo>
                <a:cubicBezTo>
                  <a:pt x="1353" y="132"/>
                  <a:pt x="1353" y="132"/>
                  <a:pt x="1353" y="132"/>
                </a:cubicBezTo>
                <a:cubicBezTo>
                  <a:pt x="1351" y="130"/>
                  <a:pt x="1351" y="130"/>
                  <a:pt x="1351" y="130"/>
                </a:cubicBezTo>
                <a:cubicBezTo>
                  <a:pt x="1350" y="129"/>
                  <a:pt x="1350" y="129"/>
                  <a:pt x="1350" y="129"/>
                </a:cubicBezTo>
                <a:cubicBezTo>
                  <a:pt x="1351" y="128"/>
                  <a:pt x="1351" y="128"/>
                  <a:pt x="1351" y="128"/>
                </a:cubicBezTo>
                <a:cubicBezTo>
                  <a:pt x="1354" y="127"/>
                  <a:pt x="1354" y="127"/>
                  <a:pt x="1354" y="127"/>
                </a:cubicBezTo>
                <a:cubicBezTo>
                  <a:pt x="1354" y="125"/>
                  <a:pt x="1354" y="125"/>
                  <a:pt x="1354" y="125"/>
                </a:cubicBezTo>
                <a:cubicBezTo>
                  <a:pt x="1352" y="125"/>
                  <a:pt x="1352" y="125"/>
                  <a:pt x="1352" y="125"/>
                </a:cubicBezTo>
                <a:cubicBezTo>
                  <a:pt x="1353" y="124"/>
                  <a:pt x="1353" y="124"/>
                  <a:pt x="1353" y="124"/>
                </a:cubicBezTo>
                <a:cubicBezTo>
                  <a:pt x="1354" y="124"/>
                  <a:pt x="1354" y="124"/>
                  <a:pt x="1354" y="124"/>
                </a:cubicBezTo>
                <a:cubicBezTo>
                  <a:pt x="1356" y="123"/>
                  <a:pt x="1356" y="123"/>
                  <a:pt x="1356" y="123"/>
                </a:cubicBezTo>
                <a:cubicBezTo>
                  <a:pt x="1358" y="120"/>
                  <a:pt x="1358" y="120"/>
                  <a:pt x="1358" y="120"/>
                </a:cubicBezTo>
                <a:cubicBezTo>
                  <a:pt x="1360" y="121"/>
                  <a:pt x="1360" y="121"/>
                  <a:pt x="1360" y="121"/>
                </a:cubicBezTo>
                <a:cubicBezTo>
                  <a:pt x="1360" y="122"/>
                  <a:pt x="1360" y="122"/>
                  <a:pt x="1360" y="122"/>
                </a:cubicBezTo>
                <a:cubicBezTo>
                  <a:pt x="1361" y="121"/>
                  <a:pt x="1361" y="121"/>
                  <a:pt x="1361" y="121"/>
                </a:cubicBezTo>
                <a:cubicBezTo>
                  <a:pt x="1363" y="122"/>
                  <a:pt x="1363" y="122"/>
                  <a:pt x="1363" y="122"/>
                </a:cubicBezTo>
                <a:cubicBezTo>
                  <a:pt x="1364" y="123"/>
                  <a:pt x="1364" y="123"/>
                  <a:pt x="1364" y="123"/>
                </a:cubicBezTo>
                <a:cubicBezTo>
                  <a:pt x="1366" y="125"/>
                  <a:pt x="1366" y="125"/>
                  <a:pt x="1366" y="125"/>
                </a:cubicBezTo>
                <a:cubicBezTo>
                  <a:pt x="1369" y="125"/>
                  <a:pt x="1369" y="125"/>
                  <a:pt x="1369" y="125"/>
                </a:cubicBezTo>
                <a:cubicBezTo>
                  <a:pt x="1370" y="124"/>
                  <a:pt x="1370" y="124"/>
                  <a:pt x="1370" y="124"/>
                </a:cubicBezTo>
                <a:cubicBezTo>
                  <a:pt x="1377" y="126"/>
                  <a:pt x="1377" y="126"/>
                  <a:pt x="1377" y="126"/>
                </a:cubicBezTo>
                <a:cubicBezTo>
                  <a:pt x="1376" y="128"/>
                  <a:pt x="1376" y="128"/>
                  <a:pt x="1376" y="128"/>
                </a:cubicBezTo>
                <a:cubicBezTo>
                  <a:pt x="1377" y="129"/>
                  <a:pt x="1377" y="129"/>
                  <a:pt x="1377" y="129"/>
                </a:cubicBezTo>
                <a:cubicBezTo>
                  <a:pt x="1378" y="128"/>
                  <a:pt x="1378" y="128"/>
                  <a:pt x="1378" y="128"/>
                </a:cubicBezTo>
                <a:cubicBezTo>
                  <a:pt x="1378" y="127"/>
                  <a:pt x="1378" y="127"/>
                  <a:pt x="1378" y="127"/>
                </a:cubicBezTo>
                <a:cubicBezTo>
                  <a:pt x="1380" y="127"/>
                  <a:pt x="1380" y="127"/>
                  <a:pt x="1380" y="127"/>
                </a:cubicBezTo>
                <a:cubicBezTo>
                  <a:pt x="1380" y="130"/>
                  <a:pt x="1380" y="130"/>
                  <a:pt x="1380" y="130"/>
                </a:cubicBezTo>
                <a:cubicBezTo>
                  <a:pt x="1382" y="128"/>
                  <a:pt x="1382" y="128"/>
                  <a:pt x="1382" y="128"/>
                </a:cubicBezTo>
                <a:cubicBezTo>
                  <a:pt x="1384" y="126"/>
                  <a:pt x="1384" y="126"/>
                  <a:pt x="1384" y="126"/>
                </a:cubicBezTo>
                <a:cubicBezTo>
                  <a:pt x="1386" y="127"/>
                  <a:pt x="1386" y="127"/>
                  <a:pt x="1386" y="127"/>
                </a:cubicBezTo>
                <a:cubicBezTo>
                  <a:pt x="1386" y="128"/>
                  <a:pt x="1386" y="128"/>
                  <a:pt x="1386" y="128"/>
                </a:cubicBezTo>
                <a:cubicBezTo>
                  <a:pt x="1385" y="130"/>
                  <a:pt x="1385" y="130"/>
                  <a:pt x="1385" y="130"/>
                </a:cubicBezTo>
                <a:cubicBezTo>
                  <a:pt x="1384" y="131"/>
                  <a:pt x="1384" y="131"/>
                  <a:pt x="1384" y="131"/>
                </a:cubicBezTo>
                <a:cubicBezTo>
                  <a:pt x="1386" y="137"/>
                  <a:pt x="1386" y="137"/>
                  <a:pt x="1386" y="137"/>
                </a:cubicBezTo>
                <a:cubicBezTo>
                  <a:pt x="1385" y="140"/>
                  <a:pt x="1385" y="140"/>
                  <a:pt x="1385" y="140"/>
                </a:cubicBezTo>
                <a:cubicBezTo>
                  <a:pt x="1386" y="141"/>
                  <a:pt x="1386" y="141"/>
                  <a:pt x="1386" y="141"/>
                </a:cubicBezTo>
                <a:cubicBezTo>
                  <a:pt x="1388" y="140"/>
                  <a:pt x="1388" y="140"/>
                  <a:pt x="1388" y="140"/>
                </a:cubicBezTo>
                <a:cubicBezTo>
                  <a:pt x="1389" y="143"/>
                  <a:pt x="1389" y="143"/>
                  <a:pt x="1389" y="143"/>
                </a:cubicBezTo>
                <a:cubicBezTo>
                  <a:pt x="1391" y="144"/>
                  <a:pt x="1391" y="144"/>
                  <a:pt x="1391" y="144"/>
                </a:cubicBezTo>
                <a:cubicBezTo>
                  <a:pt x="1392" y="146"/>
                  <a:pt x="1392" y="146"/>
                  <a:pt x="1392" y="146"/>
                </a:cubicBezTo>
                <a:cubicBezTo>
                  <a:pt x="1391" y="147"/>
                  <a:pt x="1391" y="147"/>
                  <a:pt x="1391" y="147"/>
                </a:cubicBezTo>
                <a:cubicBezTo>
                  <a:pt x="1387" y="147"/>
                  <a:pt x="1387" y="147"/>
                  <a:pt x="1387" y="147"/>
                </a:cubicBezTo>
                <a:cubicBezTo>
                  <a:pt x="1384" y="148"/>
                  <a:pt x="1384" y="148"/>
                  <a:pt x="1384" y="148"/>
                </a:cubicBezTo>
                <a:cubicBezTo>
                  <a:pt x="1389" y="149"/>
                  <a:pt x="1389" y="149"/>
                  <a:pt x="1389" y="149"/>
                </a:cubicBezTo>
                <a:cubicBezTo>
                  <a:pt x="1390" y="151"/>
                  <a:pt x="1390" y="151"/>
                  <a:pt x="1390" y="151"/>
                </a:cubicBezTo>
                <a:cubicBezTo>
                  <a:pt x="1389" y="153"/>
                  <a:pt x="1389" y="153"/>
                  <a:pt x="1389" y="153"/>
                </a:cubicBezTo>
                <a:cubicBezTo>
                  <a:pt x="1387" y="153"/>
                  <a:pt x="1387" y="153"/>
                  <a:pt x="1387" y="153"/>
                </a:cubicBezTo>
                <a:cubicBezTo>
                  <a:pt x="1385" y="157"/>
                  <a:pt x="1385" y="157"/>
                  <a:pt x="1385" y="157"/>
                </a:cubicBezTo>
                <a:cubicBezTo>
                  <a:pt x="1384" y="156"/>
                  <a:pt x="1384" y="156"/>
                  <a:pt x="1384" y="156"/>
                </a:cubicBezTo>
                <a:cubicBezTo>
                  <a:pt x="1382" y="158"/>
                  <a:pt x="1382" y="158"/>
                  <a:pt x="1382" y="158"/>
                </a:cubicBezTo>
                <a:cubicBezTo>
                  <a:pt x="1379" y="158"/>
                  <a:pt x="1379" y="158"/>
                  <a:pt x="1379" y="158"/>
                </a:cubicBezTo>
                <a:cubicBezTo>
                  <a:pt x="1377" y="160"/>
                  <a:pt x="1377" y="160"/>
                  <a:pt x="1377" y="160"/>
                </a:cubicBezTo>
                <a:cubicBezTo>
                  <a:pt x="1380" y="159"/>
                  <a:pt x="1380" y="159"/>
                  <a:pt x="1380" y="159"/>
                </a:cubicBezTo>
                <a:cubicBezTo>
                  <a:pt x="1381" y="160"/>
                  <a:pt x="1381" y="160"/>
                  <a:pt x="1381" y="160"/>
                </a:cubicBezTo>
                <a:cubicBezTo>
                  <a:pt x="1382" y="162"/>
                  <a:pt x="1382" y="162"/>
                  <a:pt x="1382" y="162"/>
                </a:cubicBezTo>
                <a:cubicBezTo>
                  <a:pt x="1384" y="160"/>
                  <a:pt x="1384" y="160"/>
                  <a:pt x="1384" y="160"/>
                </a:cubicBezTo>
                <a:cubicBezTo>
                  <a:pt x="1385" y="160"/>
                  <a:pt x="1385" y="160"/>
                  <a:pt x="1385" y="160"/>
                </a:cubicBezTo>
                <a:cubicBezTo>
                  <a:pt x="1385" y="162"/>
                  <a:pt x="1385" y="162"/>
                  <a:pt x="1385" y="162"/>
                </a:cubicBezTo>
                <a:cubicBezTo>
                  <a:pt x="1387" y="165"/>
                  <a:pt x="1387" y="165"/>
                  <a:pt x="1387" y="165"/>
                </a:cubicBezTo>
                <a:cubicBezTo>
                  <a:pt x="1385" y="166"/>
                  <a:pt x="1385" y="166"/>
                  <a:pt x="1385" y="166"/>
                </a:cubicBezTo>
                <a:cubicBezTo>
                  <a:pt x="1385" y="169"/>
                  <a:pt x="1385" y="169"/>
                  <a:pt x="1385" y="169"/>
                </a:cubicBezTo>
                <a:cubicBezTo>
                  <a:pt x="1387" y="166"/>
                  <a:pt x="1387" y="166"/>
                  <a:pt x="1387" y="166"/>
                </a:cubicBezTo>
                <a:cubicBezTo>
                  <a:pt x="1390" y="166"/>
                  <a:pt x="1390" y="166"/>
                  <a:pt x="1390" y="166"/>
                </a:cubicBezTo>
                <a:cubicBezTo>
                  <a:pt x="1393" y="168"/>
                  <a:pt x="1393" y="168"/>
                  <a:pt x="1393" y="168"/>
                </a:cubicBezTo>
                <a:cubicBezTo>
                  <a:pt x="1393" y="170"/>
                  <a:pt x="1393" y="170"/>
                  <a:pt x="1393" y="170"/>
                </a:cubicBezTo>
                <a:cubicBezTo>
                  <a:pt x="1394" y="173"/>
                  <a:pt x="1394" y="173"/>
                  <a:pt x="1394" y="173"/>
                </a:cubicBezTo>
                <a:cubicBezTo>
                  <a:pt x="1392" y="175"/>
                  <a:pt x="1392" y="175"/>
                  <a:pt x="1392" y="175"/>
                </a:cubicBezTo>
                <a:cubicBezTo>
                  <a:pt x="1393" y="175"/>
                  <a:pt x="1393" y="175"/>
                  <a:pt x="1393" y="175"/>
                </a:cubicBezTo>
                <a:cubicBezTo>
                  <a:pt x="1394" y="178"/>
                  <a:pt x="1394" y="178"/>
                  <a:pt x="1394" y="178"/>
                </a:cubicBezTo>
                <a:cubicBezTo>
                  <a:pt x="1391" y="179"/>
                  <a:pt x="1391" y="179"/>
                  <a:pt x="1391" y="179"/>
                </a:cubicBezTo>
                <a:cubicBezTo>
                  <a:pt x="1391" y="181"/>
                  <a:pt x="1391" y="181"/>
                  <a:pt x="1391" y="181"/>
                </a:cubicBezTo>
                <a:cubicBezTo>
                  <a:pt x="1392" y="182"/>
                  <a:pt x="1392" y="182"/>
                  <a:pt x="1392" y="182"/>
                </a:cubicBezTo>
                <a:cubicBezTo>
                  <a:pt x="1392" y="181"/>
                  <a:pt x="1392" y="181"/>
                  <a:pt x="1392" y="181"/>
                </a:cubicBezTo>
                <a:cubicBezTo>
                  <a:pt x="1394" y="180"/>
                  <a:pt x="1394" y="180"/>
                  <a:pt x="1394" y="180"/>
                </a:cubicBezTo>
                <a:cubicBezTo>
                  <a:pt x="1395" y="182"/>
                  <a:pt x="1395" y="182"/>
                  <a:pt x="1395" y="182"/>
                </a:cubicBezTo>
                <a:cubicBezTo>
                  <a:pt x="1395" y="184"/>
                  <a:pt x="1395" y="184"/>
                  <a:pt x="1395" y="184"/>
                </a:cubicBezTo>
                <a:cubicBezTo>
                  <a:pt x="1397" y="184"/>
                  <a:pt x="1397" y="184"/>
                  <a:pt x="1397" y="184"/>
                </a:cubicBezTo>
                <a:cubicBezTo>
                  <a:pt x="1398" y="185"/>
                  <a:pt x="1398" y="185"/>
                  <a:pt x="1398" y="185"/>
                </a:cubicBezTo>
                <a:cubicBezTo>
                  <a:pt x="1398" y="184"/>
                  <a:pt x="1398" y="184"/>
                  <a:pt x="1398" y="184"/>
                </a:cubicBezTo>
                <a:cubicBezTo>
                  <a:pt x="1400" y="182"/>
                  <a:pt x="1400" y="182"/>
                  <a:pt x="1400" y="182"/>
                </a:cubicBezTo>
                <a:cubicBezTo>
                  <a:pt x="1401" y="183"/>
                  <a:pt x="1401" y="183"/>
                  <a:pt x="1401" y="183"/>
                </a:cubicBezTo>
                <a:cubicBezTo>
                  <a:pt x="1403" y="184"/>
                  <a:pt x="1403" y="184"/>
                  <a:pt x="1403" y="184"/>
                </a:cubicBezTo>
                <a:cubicBezTo>
                  <a:pt x="1403" y="186"/>
                  <a:pt x="1403" y="186"/>
                  <a:pt x="1403" y="186"/>
                </a:cubicBezTo>
                <a:cubicBezTo>
                  <a:pt x="1402" y="187"/>
                  <a:pt x="1402" y="187"/>
                  <a:pt x="1402" y="187"/>
                </a:cubicBezTo>
                <a:cubicBezTo>
                  <a:pt x="1400" y="186"/>
                  <a:pt x="1400" y="186"/>
                  <a:pt x="1400" y="186"/>
                </a:cubicBezTo>
                <a:cubicBezTo>
                  <a:pt x="1398" y="188"/>
                  <a:pt x="1398" y="188"/>
                  <a:pt x="1398" y="188"/>
                </a:cubicBezTo>
                <a:cubicBezTo>
                  <a:pt x="1401" y="189"/>
                  <a:pt x="1401" y="189"/>
                  <a:pt x="1401" y="189"/>
                </a:cubicBezTo>
                <a:cubicBezTo>
                  <a:pt x="1403" y="189"/>
                  <a:pt x="1403" y="189"/>
                  <a:pt x="1403" y="189"/>
                </a:cubicBezTo>
                <a:cubicBezTo>
                  <a:pt x="1404" y="192"/>
                  <a:pt x="1404" y="192"/>
                  <a:pt x="1404" y="192"/>
                </a:cubicBezTo>
                <a:cubicBezTo>
                  <a:pt x="1404" y="193"/>
                  <a:pt x="1404" y="193"/>
                  <a:pt x="1404" y="193"/>
                </a:cubicBezTo>
                <a:cubicBezTo>
                  <a:pt x="1401" y="194"/>
                  <a:pt x="1401" y="194"/>
                  <a:pt x="1401" y="194"/>
                </a:cubicBezTo>
                <a:cubicBezTo>
                  <a:pt x="1399" y="191"/>
                  <a:pt x="1399" y="191"/>
                  <a:pt x="1399" y="191"/>
                </a:cubicBezTo>
                <a:cubicBezTo>
                  <a:pt x="1398" y="190"/>
                  <a:pt x="1398" y="190"/>
                  <a:pt x="1398" y="190"/>
                </a:cubicBezTo>
                <a:cubicBezTo>
                  <a:pt x="1399" y="194"/>
                  <a:pt x="1399" y="194"/>
                  <a:pt x="1399" y="194"/>
                </a:cubicBezTo>
                <a:cubicBezTo>
                  <a:pt x="1397" y="196"/>
                  <a:pt x="1397" y="196"/>
                  <a:pt x="1397" y="196"/>
                </a:cubicBezTo>
                <a:cubicBezTo>
                  <a:pt x="1396" y="196"/>
                  <a:pt x="1396" y="196"/>
                  <a:pt x="1396" y="196"/>
                </a:cubicBezTo>
                <a:cubicBezTo>
                  <a:pt x="1396" y="195"/>
                  <a:pt x="1396" y="195"/>
                  <a:pt x="1396" y="195"/>
                </a:cubicBezTo>
                <a:cubicBezTo>
                  <a:pt x="1394" y="195"/>
                  <a:pt x="1394" y="195"/>
                  <a:pt x="1394" y="195"/>
                </a:cubicBezTo>
                <a:cubicBezTo>
                  <a:pt x="1393" y="194"/>
                  <a:pt x="1393" y="194"/>
                  <a:pt x="1393" y="194"/>
                </a:cubicBezTo>
                <a:cubicBezTo>
                  <a:pt x="1388" y="194"/>
                  <a:pt x="1388" y="194"/>
                  <a:pt x="1388" y="194"/>
                </a:cubicBezTo>
                <a:cubicBezTo>
                  <a:pt x="1386" y="195"/>
                  <a:pt x="1386" y="195"/>
                  <a:pt x="1386" y="195"/>
                </a:cubicBezTo>
                <a:cubicBezTo>
                  <a:pt x="1384" y="195"/>
                  <a:pt x="1384" y="195"/>
                  <a:pt x="1384" y="195"/>
                </a:cubicBezTo>
                <a:cubicBezTo>
                  <a:pt x="1384" y="193"/>
                  <a:pt x="1384" y="193"/>
                  <a:pt x="1384" y="193"/>
                </a:cubicBezTo>
                <a:cubicBezTo>
                  <a:pt x="1384" y="192"/>
                  <a:pt x="1384" y="192"/>
                  <a:pt x="1384" y="192"/>
                </a:cubicBezTo>
                <a:cubicBezTo>
                  <a:pt x="1382" y="192"/>
                  <a:pt x="1382" y="192"/>
                  <a:pt x="1382" y="192"/>
                </a:cubicBezTo>
                <a:cubicBezTo>
                  <a:pt x="1383" y="194"/>
                  <a:pt x="1383" y="194"/>
                  <a:pt x="1383" y="194"/>
                </a:cubicBezTo>
                <a:cubicBezTo>
                  <a:pt x="1381" y="194"/>
                  <a:pt x="1381" y="194"/>
                  <a:pt x="1381" y="194"/>
                </a:cubicBezTo>
                <a:cubicBezTo>
                  <a:pt x="1381" y="195"/>
                  <a:pt x="1381" y="195"/>
                  <a:pt x="1381" y="195"/>
                </a:cubicBezTo>
                <a:cubicBezTo>
                  <a:pt x="1382" y="197"/>
                  <a:pt x="1382" y="197"/>
                  <a:pt x="1382" y="197"/>
                </a:cubicBezTo>
                <a:cubicBezTo>
                  <a:pt x="1380" y="199"/>
                  <a:pt x="1380" y="199"/>
                  <a:pt x="1380" y="199"/>
                </a:cubicBezTo>
                <a:cubicBezTo>
                  <a:pt x="1379" y="199"/>
                  <a:pt x="1379" y="199"/>
                  <a:pt x="1379" y="199"/>
                </a:cubicBezTo>
                <a:cubicBezTo>
                  <a:pt x="1379" y="198"/>
                  <a:pt x="1379" y="198"/>
                  <a:pt x="1379" y="198"/>
                </a:cubicBezTo>
                <a:cubicBezTo>
                  <a:pt x="1379" y="197"/>
                  <a:pt x="1379" y="197"/>
                  <a:pt x="1379" y="197"/>
                </a:cubicBezTo>
                <a:cubicBezTo>
                  <a:pt x="1374" y="198"/>
                  <a:pt x="1374" y="198"/>
                  <a:pt x="1374" y="198"/>
                </a:cubicBezTo>
                <a:cubicBezTo>
                  <a:pt x="1373" y="198"/>
                  <a:pt x="1373" y="198"/>
                  <a:pt x="1373" y="198"/>
                </a:cubicBezTo>
                <a:cubicBezTo>
                  <a:pt x="1373" y="196"/>
                  <a:pt x="1373" y="196"/>
                  <a:pt x="1373" y="196"/>
                </a:cubicBezTo>
                <a:cubicBezTo>
                  <a:pt x="1372" y="194"/>
                  <a:pt x="1372" y="194"/>
                  <a:pt x="1372" y="194"/>
                </a:cubicBezTo>
                <a:cubicBezTo>
                  <a:pt x="1372" y="193"/>
                  <a:pt x="1372" y="193"/>
                  <a:pt x="1372" y="193"/>
                </a:cubicBezTo>
                <a:cubicBezTo>
                  <a:pt x="1366" y="189"/>
                  <a:pt x="1366" y="189"/>
                  <a:pt x="1366" y="189"/>
                </a:cubicBezTo>
                <a:cubicBezTo>
                  <a:pt x="1366" y="189"/>
                  <a:pt x="1366" y="189"/>
                  <a:pt x="1366" y="189"/>
                </a:cubicBezTo>
                <a:cubicBezTo>
                  <a:pt x="1366" y="188"/>
                  <a:pt x="1366" y="188"/>
                  <a:pt x="1366" y="188"/>
                </a:cubicBezTo>
                <a:cubicBezTo>
                  <a:pt x="1363" y="187"/>
                  <a:pt x="1363" y="187"/>
                  <a:pt x="1363" y="187"/>
                </a:cubicBezTo>
                <a:cubicBezTo>
                  <a:pt x="1362" y="189"/>
                  <a:pt x="1362" y="189"/>
                  <a:pt x="1362" y="189"/>
                </a:cubicBezTo>
                <a:cubicBezTo>
                  <a:pt x="1359" y="190"/>
                  <a:pt x="1359" y="190"/>
                  <a:pt x="1359" y="190"/>
                </a:cubicBezTo>
                <a:cubicBezTo>
                  <a:pt x="1357" y="192"/>
                  <a:pt x="1357" y="192"/>
                  <a:pt x="1357" y="192"/>
                </a:cubicBezTo>
                <a:cubicBezTo>
                  <a:pt x="1356" y="192"/>
                  <a:pt x="1356" y="192"/>
                  <a:pt x="1356" y="192"/>
                </a:cubicBezTo>
                <a:cubicBezTo>
                  <a:pt x="1355" y="189"/>
                  <a:pt x="1355" y="189"/>
                  <a:pt x="1355" y="189"/>
                </a:cubicBezTo>
                <a:cubicBezTo>
                  <a:pt x="1354" y="187"/>
                  <a:pt x="1354" y="187"/>
                  <a:pt x="1354" y="187"/>
                </a:cubicBezTo>
                <a:cubicBezTo>
                  <a:pt x="1355" y="189"/>
                  <a:pt x="1355" y="189"/>
                  <a:pt x="1355" y="189"/>
                </a:cubicBezTo>
                <a:cubicBezTo>
                  <a:pt x="1354" y="193"/>
                  <a:pt x="1354" y="193"/>
                  <a:pt x="1354" y="193"/>
                </a:cubicBezTo>
                <a:cubicBezTo>
                  <a:pt x="1355" y="196"/>
                  <a:pt x="1355" y="196"/>
                  <a:pt x="1355" y="196"/>
                </a:cubicBezTo>
                <a:cubicBezTo>
                  <a:pt x="1355" y="198"/>
                  <a:pt x="1355" y="198"/>
                  <a:pt x="1355" y="198"/>
                </a:cubicBezTo>
                <a:cubicBezTo>
                  <a:pt x="1351" y="204"/>
                  <a:pt x="1351" y="204"/>
                  <a:pt x="1351" y="204"/>
                </a:cubicBezTo>
                <a:cubicBezTo>
                  <a:pt x="1349" y="204"/>
                  <a:pt x="1349" y="204"/>
                  <a:pt x="1349" y="204"/>
                </a:cubicBezTo>
                <a:cubicBezTo>
                  <a:pt x="1349" y="200"/>
                  <a:pt x="1349" y="200"/>
                  <a:pt x="1349" y="200"/>
                </a:cubicBezTo>
                <a:cubicBezTo>
                  <a:pt x="1346" y="199"/>
                  <a:pt x="1346" y="199"/>
                  <a:pt x="1346" y="199"/>
                </a:cubicBezTo>
                <a:cubicBezTo>
                  <a:pt x="1344" y="200"/>
                  <a:pt x="1344" y="200"/>
                  <a:pt x="1344" y="200"/>
                </a:cubicBezTo>
                <a:cubicBezTo>
                  <a:pt x="1339" y="196"/>
                  <a:pt x="1339" y="196"/>
                  <a:pt x="1339" y="196"/>
                </a:cubicBezTo>
                <a:cubicBezTo>
                  <a:pt x="1339" y="194"/>
                  <a:pt x="1339" y="194"/>
                  <a:pt x="1339" y="194"/>
                </a:cubicBezTo>
                <a:cubicBezTo>
                  <a:pt x="1339" y="189"/>
                  <a:pt x="1339" y="189"/>
                  <a:pt x="1339" y="189"/>
                </a:cubicBezTo>
                <a:cubicBezTo>
                  <a:pt x="1337" y="189"/>
                  <a:pt x="1337" y="189"/>
                  <a:pt x="1337" y="189"/>
                </a:cubicBezTo>
                <a:cubicBezTo>
                  <a:pt x="1336" y="187"/>
                  <a:pt x="1336" y="187"/>
                  <a:pt x="1336" y="187"/>
                </a:cubicBezTo>
                <a:cubicBezTo>
                  <a:pt x="1335" y="186"/>
                  <a:pt x="1335" y="186"/>
                  <a:pt x="1335" y="186"/>
                </a:cubicBezTo>
                <a:cubicBezTo>
                  <a:pt x="1334" y="187"/>
                  <a:pt x="1334" y="187"/>
                  <a:pt x="1334" y="187"/>
                </a:cubicBezTo>
                <a:cubicBezTo>
                  <a:pt x="1334" y="189"/>
                  <a:pt x="1334" y="189"/>
                  <a:pt x="1334" y="189"/>
                </a:cubicBezTo>
                <a:cubicBezTo>
                  <a:pt x="1334" y="190"/>
                  <a:pt x="1334" y="190"/>
                  <a:pt x="1334" y="190"/>
                </a:cubicBezTo>
                <a:cubicBezTo>
                  <a:pt x="1336" y="192"/>
                  <a:pt x="1336" y="192"/>
                  <a:pt x="1336" y="192"/>
                </a:cubicBezTo>
                <a:cubicBezTo>
                  <a:pt x="1335" y="193"/>
                  <a:pt x="1335" y="193"/>
                  <a:pt x="1335" y="193"/>
                </a:cubicBezTo>
                <a:cubicBezTo>
                  <a:pt x="1332" y="191"/>
                  <a:pt x="1332" y="191"/>
                  <a:pt x="1332" y="191"/>
                </a:cubicBezTo>
                <a:cubicBezTo>
                  <a:pt x="1329" y="188"/>
                  <a:pt x="1329" y="188"/>
                  <a:pt x="1329" y="188"/>
                </a:cubicBezTo>
                <a:cubicBezTo>
                  <a:pt x="1329" y="189"/>
                  <a:pt x="1329" y="189"/>
                  <a:pt x="1329" y="189"/>
                </a:cubicBezTo>
                <a:cubicBezTo>
                  <a:pt x="1330" y="191"/>
                  <a:pt x="1330" y="191"/>
                  <a:pt x="1330" y="191"/>
                </a:cubicBezTo>
                <a:cubicBezTo>
                  <a:pt x="1329" y="193"/>
                  <a:pt x="1329" y="193"/>
                  <a:pt x="1329" y="193"/>
                </a:cubicBezTo>
                <a:cubicBezTo>
                  <a:pt x="1330" y="193"/>
                  <a:pt x="1330" y="193"/>
                  <a:pt x="1330" y="193"/>
                </a:cubicBezTo>
                <a:cubicBezTo>
                  <a:pt x="1332" y="193"/>
                  <a:pt x="1332" y="193"/>
                  <a:pt x="1332" y="193"/>
                </a:cubicBezTo>
                <a:cubicBezTo>
                  <a:pt x="1334" y="195"/>
                  <a:pt x="1334" y="195"/>
                  <a:pt x="1334" y="195"/>
                </a:cubicBezTo>
                <a:cubicBezTo>
                  <a:pt x="1333" y="197"/>
                  <a:pt x="1333" y="197"/>
                  <a:pt x="1333" y="197"/>
                </a:cubicBezTo>
                <a:cubicBezTo>
                  <a:pt x="1330" y="198"/>
                  <a:pt x="1330" y="198"/>
                  <a:pt x="1330" y="198"/>
                </a:cubicBezTo>
                <a:cubicBezTo>
                  <a:pt x="1329" y="199"/>
                  <a:pt x="1329" y="199"/>
                  <a:pt x="1329" y="199"/>
                </a:cubicBezTo>
                <a:cubicBezTo>
                  <a:pt x="1331" y="200"/>
                  <a:pt x="1331" y="200"/>
                  <a:pt x="1331" y="200"/>
                </a:cubicBezTo>
                <a:cubicBezTo>
                  <a:pt x="1337" y="207"/>
                  <a:pt x="1337" y="207"/>
                  <a:pt x="1337" y="207"/>
                </a:cubicBezTo>
                <a:cubicBezTo>
                  <a:pt x="1341" y="208"/>
                  <a:pt x="1341" y="208"/>
                  <a:pt x="1341" y="208"/>
                </a:cubicBezTo>
                <a:cubicBezTo>
                  <a:pt x="1343" y="207"/>
                  <a:pt x="1343" y="207"/>
                  <a:pt x="1343" y="207"/>
                </a:cubicBezTo>
                <a:cubicBezTo>
                  <a:pt x="1346" y="208"/>
                  <a:pt x="1346" y="208"/>
                  <a:pt x="1346" y="208"/>
                </a:cubicBezTo>
                <a:cubicBezTo>
                  <a:pt x="1347" y="211"/>
                  <a:pt x="1347" y="211"/>
                  <a:pt x="1347" y="211"/>
                </a:cubicBezTo>
                <a:cubicBezTo>
                  <a:pt x="1346" y="211"/>
                  <a:pt x="1346" y="211"/>
                  <a:pt x="1346" y="211"/>
                </a:cubicBezTo>
                <a:cubicBezTo>
                  <a:pt x="1344" y="209"/>
                  <a:pt x="1344" y="209"/>
                  <a:pt x="1344" y="209"/>
                </a:cubicBezTo>
                <a:cubicBezTo>
                  <a:pt x="1343" y="209"/>
                  <a:pt x="1343" y="209"/>
                  <a:pt x="1343" y="209"/>
                </a:cubicBezTo>
                <a:cubicBezTo>
                  <a:pt x="1345" y="212"/>
                  <a:pt x="1345" y="212"/>
                  <a:pt x="1345" y="212"/>
                </a:cubicBezTo>
                <a:cubicBezTo>
                  <a:pt x="1348" y="214"/>
                  <a:pt x="1348" y="214"/>
                  <a:pt x="1348" y="214"/>
                </a:cubicBezTo>
                <a:cubicBezTo>
                  <a:pt x="1349" y="217"/>
                  <a:pt x="1349" y="217"/>
                  <a:pt x="1349" y="217"/>
                </a:cubicBezTo>
                <a:cubicBezTo>
                  <a:pt x="1351" y="219"/>
                  <a:pt x="1351" y="219"/>
                  <a:pt x="1351" y="219"/>
                </a:cubicBezTo>
                <a:cubicBezTo>
                  <a:pt x="1351" y="224"/>
                  <a:pt x="1351" y="224"/>
                  <a:pt x="1351" y="224"/>
                </a:cubicBezTo>
                <a:cubicBezTo>
                  <a:pt x="1349" y="231"/>
                  <a:pt x="1349" y="231"/>
                  <a:pt x="1349" y="231"/>
                </a:cubicBezTo>
                <a:cubicBezTo>
                  <a:pt x="1350" y="235"/>
                  <a:pt x="1350" y="235"/>
                  <a:pt x="1350" y="235"/>
                </a:cubicBezTo>
                <a:cubicBezTo>
                  <a:pt x="1350" y="238"/>
                  <a:pt x="1350" y="238"/>
                  <a:pt x="1350" y="238"/>
                </a:cubicBezTo>
                <a:cubicBezTo>
                  <a:pt x="1351" y="239"/>
                  <a:pt x="1351" y="239"/>
                  <a:pt x="1351" y="239"/>
                </a:cubicBezTo>
                <a:cubicBezTo>
                  <a:pt x="1348" y="243"/>
                  <a:pt x="1348" y="243"/>
                  <a:pt x="1348" y="243"/>
                </a:cubicBezTo>
                <a:cubicBezTo>
                  <a:pt x="1348" y="246"/>
                  <a:pt x="1348" y="246"/>
                  <a:pt x="1348" y="246"/>
                </a:cubicBezTo>
                <a:cubicBezTo>
                  <a:pt x="1346" y="247"/>
                  <a:pt x="1346" y="247"/>
                  <a:pt x="1346" y="247"/>
                </a:cubicBezTo>
                <a:cubicBezTo>
                  <a:pt x="1347" y="245"/>
                  <a:pt x="1347" y="245"/>
                  <a:pt x="1347" y="245"/>
                </a:cubicBezTo>
                <a:cubicBezTo>
                  <a:pt x="1346" y="244"/>
                  <a:pt x="1346" y="244"/>
                  <a:pt x="1346" y="244"/>
                </a:cubicBezTo>
                <a:cubicBezTo>
                  <a:pt x="1341" y="248"/>
                  <a:pt x="1341" y="248"/>
                  <a:pt x="1341" y="248"/>
                </a:cubicBezTo>
                <a:cubicBezTo>
                  <a:pt x="1340" y="247"/>
                  <a:pt x="1340" y="247"/>
                  <a:pt x="1340" y="247"/>
                </a:cubicBezTo>
                <a:cubicBezTo>
                  <a:pt x="1338" y="248"/>
                  <a:pt x="1338" y="248"/>
                  <a:pt x="1338" y="248"/>
                </a:cubicBezTo>
                <a:cubicBezTo>
                  <a:pt x="1336" y="248"/>
                  <a:pt x="1336" y="248"/>
                  <a:pt x="1336" y="248"/>
                </a:cubicBezTo>
                <a:cubicBezTo>
                  <a:pt x="1335" y="246"/>
                  <a:pt x="1335" y="246"/>
                  <a:pt x="1335" y="246"/>
                </a:cubicBezTo>
                <a:cubicBezTo>
                  <a:pt x="1333" y="245"/>
                  <a:pt x="1333" y="245"/>
                  <a:pt x="1333" y="245"/>
                </a:cubicBezTo>
                <a:cubicBezTo>
                  <a:pt x="1330" y="242"/>
                  <a:pt x="1330" y="242"/>
                  <a:pt x="1330" y="242"/>
                </a:cubicBezTo>
                <a:cubicBezTo>
                  <a:pt x="1327" y="241"/>
                  <a:pt x="1327" y="241"/>
                  <a:pt x="1327" y="241"/>
                </a:cubicBezTo>
                <a:cubicBezTo>
                  <a:pt x="1324" y="240"/>
                  <a:pt x="1324" y="240"/>
                  <a:pt x="1324" y="240"/>
                </a:cubicBezTo>
                <a:cubicBezTo>
                  <a:pt x="1323" y="239"/>
                  <a:pt x="1323" y="239"/>
                  <a:pt x="1323" y="239"/>
                </a:cubicBezTo>
                <a:cubicBezTo>
                  <a:pt x="1321" y="240"/>
                  <a:pt x="1321" y="240"/>
                  <a:pt x="1321" y="240"/>
                </a:cubicBezTo>
                <a:cubicBezTo>
                  <a:pt x="1319" y="242"/>
                  <a:pt x="1319" y="242"/>
                  <a:pt x="1319" y="242"/>
                </a:cubicBezTo>
                <a:cubicBezTo>
                  <a:pt x="1317" y="242"/>
                  <a:pt x="1317" y="242"/>
                  <a:pt x="1317" y="242"/>
                </a:cubicBezTo>
                <a:cubicBezTo>
                  <a:pt x="1319" y="243"/>
                  <a:pt x="1319" y="243"/>
                  <a:pt x="1319" y="243"/>
                </a:cubicBezTo>
                <a:cubicBezTo>
                  <a:pt x="1322" y="243"/>
                  <a:pt x="1322" y="243"/>
                  <a:pt x="1322" y="243"/>
                </a:cubicBezTo>
                <a:cubicBezTo>
                  <a:pt x="1323" y="241"/>
                  <a:pt x="1323" y="241"/>
                  <a:pt x="1323" y="241"/>
                </a:cubicBezTo>
                <a:cubicBezTo>
                  <a:pt x="1329" y="243"/>
                  <a:pt x="1329" y="243"/>
                  <a:pt x="1329" y="243"/>
                </a:cubicBezTo>
                <a:cubicBezTo>
                  <a:pt x="1330" y="245"/>
                  <a:pt x="1330" y="245"/>
                  <a:pt x="1330" y="245"/>
                </a:cubicBezTo>
                <a:cubicBezTo>
                  <a:pt x="1327" y="247"/>
                  <a:pt x="1327" y="247"/>
                  <a:pt x="1327" y="247"/>
                </a:cubicBezTo>
                <a:cubicBezTo>
                  <a:pt x="1325" y="246"/>
                  <a:pt x="1325" y="246"/>
                  <a:pt x="1325" y="246"/>
                </a:cubicBezTo>
                <a:cubicBezTo>
                  <a:pt x="1323" y="246"/>
                  <a:pt x="1323" y="246"/>
                  <a:pt x="1323" y="246"/>
                </a:cubicBezTo>
                <a:cubicBezTo>
                  <a:pt x="1323" y="248"/>
                  <a:pt x="1323" y="248"/>
                  <a:pt x="1323" y="248"/>
                </a:cubicBezTo>
                <a:cubicBezTo>
                  <a:pt x="1321" y="246"/>
                  <a:pt x="1321" y="246"/>
                  <a:pt x="1321" y="246"/>
                </a:cubicBezTo>
                <a:cubicBezTo>
                  <a:pt x="1319" y="246"/>
                  <a:pt x="1319" y="246"/>
                  <a:pt x="1319" y="246"/>
                </a:cubicBezTo>
                <a:cubicBezTo>
                  <a:pt x="1320" y="246"/>
                  <a:pt x="1320" y="246"/>
                  <a:pt x="1320" y="246"/>
                </a:cubicBezTo>
                <a:cubicBezTo>
                  <a:pt x="1321" y="249"/>
                  <a:pt x="1321" y="249"/>
                  <a:pt x="1321" y="249"/>
                </a:cubicBezTo>
                <a:cubicBezTo>
                  <a:pt x="1324" y="251"/>
                  <a:pt x="1324" y="251"/>
                  <a:pt x="1324" y="251"/>
                </a:cubicBezTo>
                <a:cubicBezTo>
                  <a:pt x="1323" y="254"/>
                  <a:pt x="1323" y="254"/>
                  <a:pt x="1323" y="254"/>
                </a:cubicBezTo>
                <a:cubicBezTo>
                  <a:pt x="1325" y="258"/>
                  <a:pt x="1325" y="258"/>
                  <a:pt x="1325" y="258"/>
                </a:cubicBezTo>
                <a:cubicBezTo>
                  <a:pt x="1327" y="259"/>
                  <a:pt x="1327" y="259"/>
                  <a:pt x="1327" y="259"/>
                </a:cubicBezTo>
                <a:cubicBezTo>
                  <a:pt x="1325" y="257"/>
                  <a:pt x="1325" y="257"/>
                  <a:pt x="1325" y="257"/>
                </a:cubicBezTo>
                <a:cubicBezTo>
                  <a:pt x="1326" y="253"/>
                  <a:pt x="1326" y="253"/>
                  <a:pt x="1326" y="253"/>
                </a:cubicBezTo>
                <a:cubicBezTo>
                  <a:pt x="1327" y="252"/>
                  <a:pt x="1327" y="252"/>
                  <a:pt x="1327" y="252"/>
                </a:cubicBezTo>
                <a:cubicBezTo>
                  <a:pt x="1329" y="253"/>
                  <a:pt x="1329" y="253"/>
                  <a:pt x="1329" y="253"/>
                </a:cubicBezTo>
                <a:cubicBezTo>
                  <a:pt x="1329" y="251"/>
                  <a:pt x="1329" y="251"/>
                  <a:pt x="1329" y="251"/>
                </a:cubicBezTo>
                <a:cubicBezTo>
                  <a:pt x="1332" y="248"/>
                  <a:pt x="1332" y="248"/>
                  <a:pt x="1332" y="248"/>
                </a:cubicBezTo>
                <a:cubicBezTo>
                  <a:pt x="1334" y="248"/>
                  <a:pt x="1334" y="248"/>
                  <a:pt x="1334" y="248"/>
                </a:cubicBezTo>
                <a:cubicBezTo>
                  <a:pt x="1335" y="249"/>
                  <a:pt x="1335" y="249"/>
                  <a:pt x="1335" y="249"/>
                </a:cubicBezTo>
                <a:cubicBezTo>
                  <a:pt x="1335" y="250"/>
                  <a:pt x="1335" y="250"/>
                  <a:pt x="1335" y="250"/>
                </a:cubicBezTo>
                <a:cubicBezTo>
                  <a:pt x="1338" y="255"/>
                  <a:pt x="1338" y="255"/>
                  <a:pt x="1338" y="255"/>
                </a:cubicBezTo>
                <a:cubicBezTo>
                  <a:pt x="1341" y="255"/>
                  <a:pt x="1341" y="255"/>
                  <a:pt x="1341" y="255"/>
                </a:cubicBezTo>
                <a:cubicBezTo>
                  <a:pt x="1343" y="258"/>
                  <a:pt x="1343" y="258"/>
                  <a:pt x="1343" y="258"/>
                </a:cubicBezTo>
                <a:cubicBezTo>
                  <a:pt x="1346" y="257"/>
                  <a:pt x="1346" y="257"/>
                  <a:pt x="1346" y="257"/>
                </a:cubicBezTo>
                <a:cubicBezTo>
                  <a:pt x="1347" y="256"/>
                  <a:pt x="1347" y="256"/>
                  <a:pt x="1347" y="256"/>
                </a:cubicBezTo>
                <a:cubicBezTo>
                  <a:pt x="1347" y="254"/>
                  <a:pt x="1347" y="254"/>
                  <a:pt x="1347" y="254"/>
                </a:cubicBezTo>
                <a:cubicBezTo>
                  <a:pt x="1348" y="254"/>
                  <a:pt x="1348" y="254"/>
                  <a:pt x="1348" y="254"/>
                </a:cubicBezTo>
                <a:cubicBezTo>
                  <a:pt x="1353" y="259"/>
                  <a:pt x="1353" y="259"/>
                  <a:pt x="1353" y="259"/>
                </a:cubicBezTo>
                <a:cubicBezTo>
                  <a:pt x="1354" y="261"/>
                  <a:pt x="1354" y="261"/>
                  <a:pt x="1354" y="261"/>
                </a:cubicBezTo>
                <a:cubicBezTo>
                  <a:pt x="1352" y="260"/>
                  <a:pt x="1352" y="260"/>
                  <a:pt x="1352" y="260"/>
                </a:cubicBezTo>
                <a:cubicBezTo>
                  <a:pt x="1352" y="262"/>
                  <a:pt x="1352" y="262"/>
                  <a:pt x="1352" y="262"/>
                </a:cubicBezTo>
                <a:cubicBezTo>
                  <a:pt x="1356" y="266"/>
                  <a:pt x="1356" y="266"/>
                  <a:pt x="1356" y="266"/>
                </a:cubicBezTo>
                <a:cubicBezTo>
                  <a:pt x="1357" y="266"/>
                  <a:pt x="1357" y="266"/>
                  <a:pt x="1357" y="266"/>
                </a:cubicBezTo>
                <a:cubicBezTo>
                  <a:pt x="1357" y="265"/>
                  <a:pt x="1357" y="265"/>
                  <a:pt x="1357" y="265"/>
                </a:cubicBezTo>
                <a:cubicBezTo>
                  <a:pt x="1357" y="262"/>
                  <a:pt x="1357" y="262"/>
                  <a:pt x="1357" y="262"/>
                </a:cubicBezTo>
                <a:cubicBezTo>
                  <a:pt x="1360" y="264"/>
                  <a:pt x="1360" y="264"/>
                  <a:pt x="1360" y="264"/>
                </a:cubicBezTo>
                <a:cubicBezTo>
                  <a:pt x="1364" y="271"/>
                  <a:pt x="1364" y="271"/>
                  <a:pt x="1364" y="271"/>
                </a:cubicBezTo>
                <a:cubicBezTo>
                  <a:pt x="1363" y="269"/>
                  <a:pt x="1363" y="269"/>
                  <a:pt x="1363" y="269"/>
                </a:cubicBezTo>
                <a:cubicBezTo>
                  <a:pt x="1361" y="269"/>
                  <a:pt x="1361" y="269"/>
                  <a:pt x="1361" y="269"/>
                </a:cubicBezTo>
                <a:cubicBezTo>
                  <a:pt x="1361" y="270"/>
                  <a:pt x="1361" y="270"/>
                  <a:pt x="1361" y="270"/>
                </a:cubicBezTo>
                <a:cubicBezTo>
                  <a:pt x="1363" y="272"/>
                  <a:pt x="1363" y="272"/>
                  <a:pt x="1363" y="272"/>
                </a:cubicBezTo>
                <a:cubicBezTo>
                  <a:pt x="1360" y="274"/>
                  <a:pt x="1360" y="274"/>
                  <a:pt x="1360" y="274"/>
                </a:cubicBezTo>
                <a:cubicBezTo>
                  <a:pt x="1360" y="276"/>
                  <a:pt x="1360" y="276"/>
                  <a:pt x="1360" y="276"/>
                </a:cubicBezTo>
                <a:cubicBezTo>
                  <a:pt x="1361" y="278"/>
                  <a:pt x="1361" y="278"/>
                  <a:pt x="1361" y="278"/>
                </a:cubicBezTo>
                <a:cubicBezTo>
                  <a:pt x="1363" y="277"/>
                  <a:pt x="1363" y="277"/>
                  <a:pt x="1363" y="277"/>
                </a:cubicBezTo>
                <a:cubicBezTo>
                  <a:pt x="1364" y="274"/>
                  <a:pt x="1364" y="274"/>
                  <a:pt x="1364" y="274"/>
                </a:cubicBezTo>
                <a:cubicBezTo>
                  <a:pt x="1364" y="274"/>
                  <a:pt x="1364" y="274"/>
                  <a:pt x="1364" y="274"/>
                </a:cubicBezTo>
                <a:cubicBezTo>
                  <a:pt x="1366" y="274"/>
                  <a:pt x="1366" y="274"/>
                  <a:pt x="1366" y="274"/>
                </a:cubicBezTo>
                <a:cubicBezTo>
                  <a:pt x="1366" y="272"/>
                  <a:pt x="1366" y="272"/>
                  <a:pt x="1366" y="272"/>
                </a:cubicBezTo>
                <a:cubicBezTo>
                  <a:pt x="1368" y="276"/>
                  <a:pt x="1368" y="276"/>
                  <a:pt x="1368" y="276"/>
                </a:cubicBezTo>
                <a:cubicBezTo>
                  <a:pt x="1373" y="279"/>
                  <a:pt x="1373" y="279"/>
                  <a:pt x="1373" y="279"/>
                </a:cubicBezTo>
                <a:cubicBezTo>
                  <a:pt x="1378" y="280"/>
                  <a:pt x="1378" y="280"/>
                  <a:pt x="1378" y="280"/>
                </a:cubicBezTo>
                <a:cubicBezTo>
                  <a:pt x="1381" y="282"/>
                  <a:pt x="1381" y="282"/>
                  <a:pt x="1381" y="282"/>
                </a:cubicBezTo>
                <a:cubicBezTo>
                  <a:pt x="1379" y="284"/>
                  <a:pt x="1379" y="284"/>
                  <a:pt x="1379" y="284"/>
                </a:cubicBezTo>
                <a:cubicBezTo>
                  <a:pt x="1382" y="288"/>
                  <a:pt x="1382" y="288"/>
                  <a:pt x="1382" y="288"/>
                </a:cubicBezTo>
                <a:cubicBezTo>
                  <a:pt x="1384" y="288"/>
                  <a:pt x="1384" y="288"/>
                  <a:pt x="1384" y="288"/>
                </a:cubicBezTo>
                <a:cubicBezTo>
                  <a:pt x="1387" y="293"/>
                  <a:pt x="1387" y="293"/>
                  <a:pt x="1387" y="293"/>
                </a:cubicBezTo>
                <a:cubicBezTo>
                  <a:pt x="1387" y="299"/>
                  <a:pt x="1387" y="299"/>
                  <a:pt x="1387" y="299"/>
                </a:cubicBezTo>
                <a:cubicBezTo>
                  <a:pt x="1386" y="300"/>
                  <a:pt x="1386" y="300"/>
                  <a:pt x="1386" y="300"/>
                </a:cubicBezTo>
                <a:cubicBezTo>
                  <a:pt x="1386" y="301"/>
                  <a:pt x="1386" y="301"/>
                  <a:pt x="1386" y="301"/>
                </a:cubicBezTo>
                <a:cubicBezTo>
                  <a:pt x="1388" y="302"/>
                  <a:pt x="1388" y="302"/>
                  <a:pt x="1388" y="302"/>
                </a:cubicBezTo>
                <a:cubicBezTo>
                  <a:pt x="1389" y="305"/>
                  <a:pt x="1389" y="305"/>
                  <a:pt x="1389" y="305"/>
                </a:cubicBezTo>
                <a:cubicBezTo>
                  <a:pt x="1388" y="305"/>
                  <a:pt x="1388" y="305"/>
                  <a:pt x="1388" y="305"/>
                </a:cubicBezTo>
                <a:cubicBezTo>
                  <a:pt x="1387" y="304"/>
                  <a:pt x="1387" y="304"/>
                  <a:pt x="1387" y="304"/>
                </a:cubicBezTo>
                <a:cubicBezTo>
                  <a:pt x="1379" y="304"/>
                  <a:pt x="1379" y="304"/>
                  <a:pt x="1379" y="304"/>
                </a:cubicBezTo>
                <a:cubicBezTo>
                  <a:pt x="1376" y="302"/>
                  <a:pt x="1376" y="302"/>
                  <a:pt x="1376" y="302"/>
                </a:cubicBezTo>
                <a:cubicBezTo>
                  <a:pt x="1375" y="303"/>
                  <a:pt x="1375" y="303"/>
                  <a:pt x="1375" y="303"/>
                </a:cubicBezTo>
                <a:cubicBezTo>
                  <a:pt x="1373" y="303"/>
                  <a:pt x="1373" y="303"/>
                  <a:pt x="1373" y="303"/>
                </a:cubicBezTo>
                <a:cubicBezTo>
                  <a:pt x="1373" y="301"/>
                  <a:pt x="1373" y="301"/>
                  <a:pt x="1373" y="301"/>
                </a:cubicBezTo>
                <a:cubicBezTo>
                  <a:pt x="1371" y="300"/>
                  <a:pt x="1371" y="300"/>
                  <a:pt x="1371" y="300"/>
                </a:cubicBezTo>
                <a:cubicBezTo>
                  <a:pt x="1371" y="301"/>
                  <a:pt x="1371" y="301"/>
                  <a:pt x="1371" y="301"/>
                </a:cubicBezTo>
                <a:cubicBezTo>
                  <a:pt x="1372" y="303"/>
                  <a:pt x="1372" y="303"/>
                  <a:pt x="1372" y="303"/>
                </a:cubicBezTo>
                <a:cubicBezTo>
                  <a:pt x="1368" y="305"/>
                  <a:pt x="1368" y="305"/>
                  <a:pt x="1368" y="305"/>
                </a:cubicBezTo>
                <a:cubicBezTo>
                  <a:pt x="1366" y="305"/>
                  <a:pt x="1366" y="305"/>
                  <a:pt x="1366" y="305"/>
                </a:cubicBezTo>
                <a:cubicBezTo>
                  <a:pt x="1365" y="306"/>
                  <a:pt x="1365" y="306"/>
                  <a:pt x="1365" y="306"/>
                </a:cubicBezTo>
                <a:cubicBezTo>
                  <a:pt x="1366" y="307"/>
                  <a:pt x="1366" y="307"/>
                  <a:pt x="1366" y="307"/>
                </a:cubicBezTo>
                <a:cubicBezTo>
                  <a:pt x="1363" y="310"/>
                  <a:pt x="1363" y="310"/>
                  <a:pt x="1363" y="310"/>
                </a:cubicBezTo>
                <a:cubicBezTo>
                  <a:pt x="1361" y="310"/>
                  <a:pt x="1361" y="310"/>
                  <a:pt x="1361" y="310"/>
                </a:cubicBezTo>
                <a:cubicBezTo>
                  <a:pt x="1361" y="312"/>
                  <a:pt x="1361" y="312"/>
                  <a:pt x="1361" y="312"/>
                </a:cubicBezTo>
                <a:cubicBezTo>
                  <a:pt x="1362" y="312"/>
                  <a:pt x="1362" y="312"/>
                  <a:pt x="1362" y="312"/>
                </a:cubicBezTo>
                <a:cubicBezTo>
                  <a:pt x="1359" y="316"/>
                  <a:pt x="1359" y="316"/>
                  <a:pt x="1359" y="316"/>
                </a:cubicBezTo>
                <a:cubicBezTo>
                  <a:pt x="1358" y="318"/>
                  <a:pt x="1358" y="318"/>
                  <a:pt x="1358" y="318"/>
                </a:cubicBezTo>
                <a:cubicBezTo>
                  <a:pt x="1357" y="317"/>
                  <a:pt x="1357" y="317"/>
                  <a:pt x="1357" y="317"/>
                </a:cubicBezTo>
                <a:cubicBezTo>
                  <a:pt x="1356" y="317"/>
                  <a:pt x="1356" y="317"/>
                  <a:pt x="1356" y="317"/>
                </a:cubicBezTo>
                <a:cubicBezTo>
                  <a:pt x="1356" y="320"/>
                  <a:pt x="1356" y="320"/>
                  <a:pt x="1356" y="320"/>
                </a:cubicBezTo>
                <a:cubicBezTo>
                  <a:pt x="1357" y="323"/>
                  <a:pt x="1357" y="323"/>
                  <a:pt x="1357" y="323"/>
                </a:cubicBezTo>
                <a:cubicBezTo>
                  <a:pt x="1355" y="325"/>
                  <a:pt x="1355" y="325"/>
                  <a:pt x="1355" y="325"/>
                </a:cubicBezTo>
                <a:cubicBezTo>
                  <a:pt x="1354" y="324"/>
                  <a:pt x="1354" y="324"/>
                  <a:pt x="1354" y="324"/>
                </a:cubicBezTo>
                <a:cubicBezTo>
                  <a:pt x="1353" y="326"/>
                  <a:pt x="1353" y="326"/>
                  <a:pt x="1353" y="326"/>
                </a:cubicBezTo>
                <a:cubicBezTo>
                  <a:pt x="1354" y="328"/>
                  <a:pt x="1354" y="328"/>
                  <a:pt x="1354" y="328"/>
                </a:cubicBezTo>
                <a:cubicBezTo>
                  <a:pt x="1352" y="330"/>
                  <a:pt x="1352" y="330"/>
                  <a:pt x="1352" y="330"/>
                </a:cubicBezTo>
                <a:cubicBezTo>
                  <a:pt x="1350" y="331"/>
                  <a:pt x="1350" y="331"/>
                  <a:pt x="1350" y="331"/>
                </a:cubicBezTo>
                <a:cubicBezTo>
                  <a:pt x="1351" y="332"/>
                  <a:pt x="1351" y="332"/>
                  <a:pt x="1351" y="332"/>
                </a:cubicBezTo>
                <a:cubicBezTo>
                  <a:pt x="1351" y="333"/>
                  <a:pt x="1351" y="333"/>
                  <a:pt x="1351" y="333"/>
                </a:cubicBezTo>
                <a:cubicBezTo>
                  <a:pt x="1350" y="335"/>
                  <a:pt x="1350" y="335"/>
                  <a:pt x="1350" y="335"/>
                </a:cubicBezTo>
                <a:cubicBezTo>
                  <a:pt x="1348" y="334"/>
                  <a:pt x="1348" y="334"/>
                  <a:pt x="1348" y="334"/>
                </a:cubicBezTo>
                <a:cubicBezTo>
                  <a:pt x="1347" y="335"/>
                  <a:pt x="1347" y="335"/>
                  <a:pt x="1347" y="335"/>
                </a:cubicBezTo>
                <a:cubicBezTo>
                  <a:pt x="1348" y="336"/>
                  <a:pt x="1348" y="336"/>
                  <a:pt x="1348" y="336"/>
                </a:cubicBezTo>
                <a:cubicBezTo>
                  <a:pt x="1348" y="338"/>
                  <a:pt x="1348" y="338"/>
                  <a:pt x="1348" y="338"/>
                </a:cubicBezTo>
                <a:cubicBezTo>
                  <a:pt x="1346" y="340"/>
                  <a:pt x="1346" y="340"/>
                  <a:pt x="1346" y="340"/>
                </a:cubicBezTo>
                <a:cubicBezTo>
                  <a:pt x="1347" y="341"/>
                  <a:pt x="1347" y="341"/>
                  <a:pt x="1347" y="341"/>
                </a:cubicBezTo>
                <a:cubicBezTo>
                  <a:pt x="1347" y="343"/>
                  <a:pt x="1347" y="343"/>
                  <a:pt x="1347" y="343"/>
                </a:cubicBezTo>
                <a:cubicBezTo>
                  <a:pt x="1345" y="343"/>
                  <a:pt x="1345" y="343"/>
                  <a:pt x="1345" y="343"/>
                </a:cubicBezTo>
                <a:cubicBezTo>
                  <a:pt x="1344" y="342"/>
                  <a:pt x="1344" y="342"/>
                  <a:pt x="1344" y="342"/>
                </a:cubicBezTo>
                <a:cubicBezTo>
                  <a:pt x="1343" y="343"/>
                  <a:pt x="1343" y="343"/>
                  <a:pt x="1343" y="343"/>
                </a:cubicBezTo>
                <a:cubicBezTo>
                  <a:pt x="1344" y="344"/>
                  <a:pt x="1344" y="344"/>
                  <a:pt x="1344" y="344"/>
                </a:cubicBezTo>
                <a:cubicBezTo>
                  <a:pt x="1347" y="346"/>
                  <a:pt x="1347" y="346"/>
                  <a:pt x="1347" y="346"/>
                </a:cubicBezTo>
                <a:cubicBezTo>
                  <a:pt x="1346" y="348"/>
                  <a:pt x="1346" y="348"/>
                  <a:pt x="1346" y="348"/>
                </a:cubicBezTo>
                <a:cubicBezTo>
                  <a:pt x="1343" y="348"/>
                  <a:pt x="1343" y="348"/>
                  <a:pt x="1343" y="348"/>
                </a:cubicBezTo>
                <a:cubicBezTo>
                  <a:pt x="1343" y="349"/>
                  <a:pt x="1343" y="349"/>
                  <a:pt x="1343" y="349"/>
                </a:cubicBezTo>
                <a:cubicBezTo>
                  <a:pt x="1344" y="350"/>
                  <a:pt x="1344" y="350"/>
                  <a:pt x="1344" y="350"/>
                </a:cubicBezTo>
                <a:cubicBezTo>
                  <a:pt x="1346" y="354"/>
                  <a:pt x="1346" y="354"/>
                  <a:pt x="1346" y="354"/>
                </a:cubicBezTo>
                <a:cubicBezTo>
                  <a:pt x="1345" y="355"/>
                  <a:pt x="1345" y="355"/>
                  <a:pt x="1345" y="355"/>
                </a:cubicBezTo>
                <a:cubicBezTo>
                  <a:pt x="1346" y="356"/>
                  <a:pt x="1346" y="356"/>
                  <a:pt x="1346" y="356"/>
                </a:cubicBezTo>
                <a:cubicBezTo>
                  <a:pt x="1343" y="359"/>
                  <a:pt x="1343" y="359"/>
                  <a:pt x="1343" y="359"/>
                </a:cubicBezTo>
                <a:cubicBezTo>
                  <a:pt x="1344" y="361"/>
                  <a:pt x="1344" y="361"/>
                  <a:pt x="1344" y="361"/>
                </a:cubicBezTo>
                <a:cubicBezTo>
                  <a:pt x="1342" y="365"/>
                  <a:pt x="1342" y="365"/>
                  <a:pt x="1342" y="365"/>
                </a:cubicBezTo>
                <a:cubicBezTo>
                  <a:pt x="1342" y="370"/>
                  <a:pt x="1342" y="370"/>
                  <a:pt x="1342" y="370"/>
                </a:cubicBezTo>
                <a:cubicBezTo>
                  <a:pt x="1340" y="372"/>
                  <a:pt x="1340" y="372"/>
                  <a:pt x="1340" y="372"/>
                </a:cubicBezTo>
                <a:cubicBezTo>
                  <a:pt x="1340" y="374"/>
                  <a:pt x="1340" y="374"/>
                  <a:pt x="1340" y="374"/>
                </a:cubicBezTo>
                <a:cubicBezTo>
                  <a:pt x="1341" y="374"/>
                  <a:pt x="1341" y="374"/>
                  <a:pt x="1341" y="374"/>
                </a:cubicBezTo>
                <a:cubicBezTo>
                  <a:pt x="1342" y="375"/>
                  <a:pt x="1342" y="375"/>
                  <a:pt x="1342" y="375"/>
                </a:cubicBezTo>
                <a:cubicBezTo>
                  <a:pt x="1341" y="377"/>
                  <a:pt x="1341" y="377"/>
                  <a:pt x="1341" y="377"/>
                </a:cubicBezTo>
                <a:cubicBezTo>
                  <a:pt x="1344" y="381"/>
                  <a:pt x="1344" y="381"/>
                  <a:pt x="1344" y="381"/>
                </a:cubicBezTo>
                <a:cubicBezTo>
                  <a:pt x="1345" y="383"/>
                  <a:pt x="1345" y="383"/>
                  <a:pt x="1345" y="383"/>
                </a:cubicBezTo>
                <a:cubicBezTo>
                  <a:pt x="1343" y="382"/>
                  <a:pt x="1343" y="382"/>
                  <a:pt x="1343" y="382"/>
                </a:cubicBezTo>
                <a:cubicBezTo>
                  <a:pt x="1340" y="382"/>
                  <a:pt x="1340" y="382"/>
                  <a:pt x="1340" y="382"/>
                </a:cubicBezTo>
                <a:cubicBezTo>
                  <a:pt x="1339" y="381"/>
                  <a:pt x="1339" y="381"/>
                  <a:pt x="1339" y="381"/>
                </a:cubicBezTo>
                <a:cubicBezTo>
                  <a:pt x="1337" y="382"/>
                  <a:pt x="1337" y="382"/>
                  <a:pt x="1337" y="382"/>
                </a:cubicBezTo>
                <a:cubicBezTo>
                  <a:pt x="1334" y="378"/>
                  <a:pt x="1334" y="378"/>
                  <a:pt x="1334" y="378"/>
                </a:cubicBezTo>
                <a:cubicBezTo>
                  <a:pt x="1335" y="377"/>
                  <a:pt x="1335" y="377"/>
                  <a:pt x="1335" y="377"/>
                </a:cubicBezTo>
                <a:cubicBezTo>
                  <a:pt x="1334" y="377"/>
                  <a:pt x="1334" y="377"/>
                  <a:pt x="1334" y="377"/>
                </a:cubicBezTo>
                <a:cubicBezTo>
                  <a:pt x="1332" y="377"/>
                  <a:pt x="1332" y="377"/>
                  <a:pt x="1332" y="377"/>
                </a:cubicBezTo>
                <a:cubicBezTo>
                  <a:pt x="1331" y="377"/>
                  <a:pt x="1331" y="377"/>
                  <a:pt x="1331" y="377"/>
                </a:cubicBezTo>
                <a:cubicBezTo>
                  <a:pt x="1330" y="375"/>
                  <a:pt x="1330" y="375"/>
                  <a:pt x="1330" y="375"/>
                </a:cubicBezTo>
                <a:cubicBezTo>
                  <a:pt x="1325" y="372"/>
                  <a:pt x="1325" y="372"/>
                  <a:pt x="1325" y="372"/>
                </a:cubicBezTo>
                <a:cubicBezTo>
                  <a:pt x="1322" y="371"/>
                  <a:pt x="1322" y="371"/>
                  <a:pt x="1322" y="371"/>
                </a:cubicBezTo>
                <a:cubicBezTo>
                  <a:pt x="1318" y="374"/>
                  <a:pt x="1318" y="374"/>
                  <a:pt x="1318" y="374"/>
                </a:cubicBezTo>
                <a:cubicBezTo>
                  <a:pt x="1317" y="373"/>
                  <a:pt x="1317" y="373"/>
                  <a:pt x="1317" y="373"/>
                </a:cubicBezTo>
                <a:cubicBezTo>
                  <a:pt x="1315" y="373"/>
                  <a:pt x="1315" y="373"/>
                  <a:pt x="1315" y="373"/>
                </a:cubicBezTo>
                <a:cubicBezTo>
                  <a:pt x="1313" y="376"/>
                  <a:pt x="1313" y="376"/>
                  <a:pt x="1313" y="376"/>
                </a:cubicBezTo>
                <a:cubicBezTo>
                  <a:pt x="1310" y="376"/>
                  <a:pt x="1310" y="376"/>
                  <a:pt x="1310" y="376"/>
                </a:cubicBezTo>
                <a:cubicBezTo>
                  <a:pt x="1309" y="380"/>
                  <a:pt x="1309" y="380"/>
                  <a:pt x="1309" y="380"/>
                </a:cubicBezTo>
                <a:cubicBezTo>
                  <a:pt x="1308" y="382"/>
                  <a:pt x="1308" y="382"/>
                  <a:pt x="1308" y="382"/>
                </a:cubicBezTo>
                <a:cubicBezTo>
                  <a:pt x="1306" y="380"/>
                  <a:pt x="1306" y="380"/>
                  <a:pt x="1306" y="380"/>
                </a:cubicBezTo>
                <a:cubicBezTo>
                  <a:pt x="1307" y="383"/>
                  <a:pt x="1307" y="383"/>
                  <a:pt x="1307" y="383"/>
                </a:cubicBezTo>
                <a:cubicBezTo>
                  <a:pt x="1306" y="385"/>
                  <a:pt x="1306" y="385"/>
                  <a:pt x="1306" y="385"/>
                </a:cubicBezTo>
                <a:cubicBezTo>
                  <a:pt x="1307" y="388"/>
                  <a:pt x="1307" y="388"/>
                  <a:pt x="1307" y="388"/>
                </a:cubicBezTo>
                <a:cubicBezTo>
                  <a:pt x="1306" y="389"/>
                  <a:pt x="1306" y="389"/>
                  <a:pt x="1306" y="389"/>
                </a:cubicBezTo>
                <a:cubicBezTo>
                  <a:pt x="1305" y="395"/>
                  <a:pt x="1305" y="395"/>
                  <a:pt x="1305" y="395"/>
                </a:cubicBezTo>
                <a:cubicBezTo>
                  <a:pt x="1304" y="396"/>
                  <a:pt x="1304" y="396"/>
                  <a:pt x="1304" y="396"/>
                </a:cubicBezTo>
                <a:cubicBezTo>
                  <a:pt x="1303" y="394"/>
                  <a:pt x="1303" y="394"/>
                  <a:pt x="1303" y="394"/>
                </a:cubicBezTo>
                <a:cubicBezTo>
                  <a:pt x="1300" y="387"/>
                  <a:pt x="1300" y="387"/>
                  <a:pt x="1300" y="387"/>
                </a:cubicBezTo>
                <a:cubicBezTo>
                  <a:pt x="1300" y="385"/>
                  <a:pt x="1300" y="385"/>
                  <a:pt x="1300" y="385"/>
                </a:cubicBezTo>
                <a:cubicBezTo>
                  <a:pt x="1298" y="384"/>
                  <a:pt x="1298" y="384"/>
                  <a:pt x="1298" y="384"/>
                </a:cubicBezTo>
                <a:cubicBezTo>
                  <a:pt x="1297" y="382"/>
                  <a:pt x="1297" y="382"/>
                  <a:pt x="1297" y="382"/>
                </a:cubicBezTo>
                <a:cubicBezTo>
                  <a:pt x="1296" y="384"/>
                  <a:pt x="1296" y="384"/>
                  <a:pt x="1296" y="384"/>
                </a:cubicBezTo>
                <a:cubicBezTo>
                  <a:pt x="1294" y="389"/>
                  <a:pt x="1294" y="389"/>
                  <a:pt x="1294" y="389"/>
                </a:cubicBezTo>
                <a:cubicBezTo>
                  <a:pt x="1292" y="390"/>
                  <a:pt x="1292" y="390"/>
                  <a:pt x="1292" y="390"/>
                </a:cubicBezTo>
                <a:cubicBezTo>
                  <a:pt x="1292" y="392"/>
                  <a:pt x="1292" y="392"/>
                  <a:pt x="1292" y="392"/>
                </a:cubicBezTo>
                <a:cubicBezTo>
                  <a:pt x="1294" y="393"/>
                  <a:pt x="1294" y="393"/>
                  <a:pt x="1294" y="393"/>
                </a:cubicBezTo>
                <a:cubicBezTo>
                  <a:pt x="1292" y="398"/>
                  <a:pt x="1292" y="398"/>
                  <a:pt x="1292" y="398"/>
                </a:cubicBezTo>
                <a:cubicBezTo>
                  <a:pt x="1290" y="395"/>
                  <a:pt x="1290" y="395"/>
                  <a:pt x="1290" y="395"/>
                </a:cubicBezTo>
                <a:cubicBezTo>
                  <a:pt x="1289" y="395"/>
                  <a:pt x="1289" y="395"/>
                  <a:pt x="1289" y="395"/>
                </a:cubicBezTo>
                <a:cubicBezTo>
                  <a:pt x="1288" y="394"/>
                  <a:pt x="1288" y="394"/>
                  <a:pt x="1288" y="394"/>
                </a:cubicBezTo>
                <a:cubicBezTo>
                  <a:pt x="1286" y="394"/>
                  <a:pt x="1286" y="394"/>
                  <a:pt x="1286" y="394"/>
                </a:cubicBezTo>
                <a:cubicBezTo>
                  <a:pt x="1285" y="397"/>
                  <a:pt x="1285" y="397"/>
                  <a:pt x="1285" y="397"/>
                </a:cubicBezTo>
                <a:cubicBezTo>
                  <a:pt x="1284" y="397"/>
                  <a:pt x="1284" y="397"/>
                  <a:pt x="1284" y="397"/>
                </a:cubicBezTo>
                <a:cubicBezTo>
                  <a:pt x="1282" y="396"/>
                  <a:pt x="1282" y="396"/>
                  <a:pt x="1282" y="396"/>
                </a:cubicBezTo>
                <a:cubicBezTo>
                  <a:pt x="1281" y="396"/>
                  <a:pt x="1281" y="396"/>
                  <a:pt x="1281" y="396"/>
                </a:cubicBezTo>
                <a:cubicBezTo>
                  <a:pt x="1280" y="398"/>
                  <a:pt x="1280" y="398"/>
                  <a:pt x="1280" y="398"/>
                </a:cubicBezTo>
                <a:cubicBezTo>
                  <a:pt x="1282" y="400"/>
                  <a:pt x="1282" y="400"/>
                  <a:pt x="1282" y="400"/>
                </a:cubicBezTo>
                <a:cubicBezTo>
                  <a:pt x="1281" y="400"/>
                  <a:pt x="1281" y="400"/>
                  <a:pt x="1281" y="400"/>
                </a:cubicBezTo>
                <a:cubicBezTo>
                  <a:pt x="1280" y="402"/>
                  <a:pt x="1280" y="402"/>
                  <a:pt x="1280" y="402"/>
                </a:cubicBezTo>
                <a:cubicBezTo>
                  <a:pt x="1280" y="404"/>
                  <a:pt x="1280" y="404"/>
                  <a:pt x="1280" y="404"/>
                </a:cubicBezTo>
                <a:cubicBezTo>
                  <a:pt x="1282" y="406"/>
                  <a:pt x="1282" y="406"/>
                  <a:pt x="1282" y="406"/>
                </a:cubicBezTo>
                <a:cubicBezTo>
                  <a:pt x="1282" y="409"/>
                  <a:pt x="1282" y="409"/>
                  <a:pt x="1282" y="409"/>
                </a:cubicBezTo>
                <a:cubicBezTo>
                  <a:pt x="1281" y="409"/>
                  <a:pt x="1281" y="409"/>
                  <a:pt x="1281" y="409"/>
                </a:cubicBezTo>
                <a:cubicBezTo>
                  <a:pt x="1282" y="411"/>
                  <a:pt x="1282" y="411"/>
                  <a:pt x="1282" y="411"/>
                </a:cubicBezTo>
                <a:cubicBezTo>
                  <a:pt x="1284" y="411"/>
                  <a:pt x="1284" y="411"/>
                  <a:pt x="1284" y="411"/>
                </a:cubicBezTo>
                <a:cubicBezTo>
                  <a:pt x="1285" y="413"/>
                  <a:pt x="1285" y="413"/>
                  <a:pt x="1285" y="413"/>
                </a:cubicBezTo>
                <a:cubicBezTo>
                  <a:pt x="1286" y="414"/>
                  <a:pt x="1286" y="414"/>
                  <a:pt x="1286" y="414"/>
                </a:cubicBezTo>
                <a:cubicBezTo>
                  <a:pt x="1285" y="414"/>
                  <a:pt x="1285" y="414"/>
                  <a:pt x="1285" y="414"/>
                </a:cubicBezTo>
                <a:cubicBezTo>
                  <a:pt x="1284" y="416"/>
                  <a:pt x="1284" y="416"/>
                  <a:pt x="1284" y="416"/>
                </a:cubicBezTo>
                <a:cubicBezTo>
                  <a:pt x="1286" y="417"/>
                  <a:pt x="1286" y="417"/>
                  <a:pt x="1286" y="417"/>
                </a:cubicBezTo>
                <a:cubicBezTo>
                  <a:pt x="1288" y="419"/>
                  <a:pt x="1288" y="419"/>
                  <a:pt x="1288" y="419"/>
                </a:cubicBezTo>
                <a:cubicBezTo>
                  <a:pt x="1287" y="420"/>
                  <a:pt x="1287" y="420"/>
                  <a:pt x="1287" y="420"/>
                </a:cubicBezTo>
                <a:cubicBezTo>
                  <a:pt x="1286" y="418"/>
                  <a:pt x="1286" y="418"/>
                  <a:pt x="1286" y="418"/>
                </a:cubicBezTo>
                <a:cubicBezTo>
                  <a:pt x="1284" y="419"/>
                  <a:pt x="1284" y="419"/>
                  <a:pt x="1284" y="419"/>
                </a:cubicBezTo>
                <a:cubicBezTo>
                  <a:pt x="1284" y="420"/>
                  <a:pt x="1284" y="420"/>
                  <a:pt x="1284" y="420"/>
                </a:cubicBezTo>
                <a:cubicBezTo>
                  <a:pt x="1286" y="422"/>
                  <a:pt x="1286" y="422"/>
                  <a:pt x="1286" y="422"/>
                </a:cubicBezTo>
                <a:cubicBezTo>
                  <a:pt x="1287" y="421"/>
                  <a:pt x="1287" y="421"/>
                  <a:pt x="1287" y="421"/>
                </a:cubicBezTo>
                <a:cubicBezTo>
                  <a:pt x="1287" y="423"/>
                  <a:pt x="1287" y="423"/>
                  <a:pt x="1287" y="423"/>
                </a:cubicBezTo>
                <a:cubicBezTo>
                  <a:pt x="1286" y="426"/>
                  <a:pt x="1286" y="426"/>
                  <a:pt x="1286" y="426"/>
                </a:cubicBezTo>
                <a:cubicBezTo>
                  <a:pt x="1287" y="428"/>
                  <a:pt x="1287" y="428"/>
                  <a:pt x="1287" y="428"/>
                </a:cubicBezTo>
                <a:cubicBezTo>
                  <a:pt x="1285" y="430"/>
                  <a:pt x="1285" y="430"/>
                  <a:pt x="1285" y="430"/>
                </a:cubicBezTo>
                <a:cubicBezTo>
                  <a:pt x="1286" y="433"/>
                  <a:pt x="1286" y="433"/>
                  <a:pt x="1286" y="433"/>
                </a:cubicBezTo>
                <a:cubicBezTo>
                  <a:pt x="1286" y="434"/>
                  <a:pt x="1286" y="434"/>
                  <a:pt x="1286" y="434"/>
                </a:cubicBezTo>
                <a:cubicBezTo>
                  <a:pt x="1287" y="436"/>
                  <a:pt x="1287" y="436"/>
                  <a:pt x="1287" y="436"/>
                </a:cubicBezTo>
                <a:cubicBezTo>
                  <a:pt x="1287" y="438"/>
                  <a:pt x="1287" y="438"/>
                  <a:pt x="1287" y="438"/>
                </a:cubicBezTo>
                <a:cubicBezTo>
                  <a:pt x="1287" y="440"/>
                  <a:pt x="1287" y="440"/>
                  <a:pt x="1287" y="440"/>
                </a:cubicBezTo>
                <a:cubicBezTo>
                  <a:pt x="1288" y="444"/>
                  <a:pt x="1288" y="444"/>
                  <a:pt x="1288" y="444"/>
                </a:cubicBezTo>
                <a:cubicBezTo>
                  <a:pt x="1288" y="445"/>
                  <a:pt x="1288" y="445"/>
                  <a:pt x="1288" y="445"/>
                </a:cubicBezTo>
                <a:cubicBezTo>
                  <a:pt x="1289" y="446"/>
                  <a:pt x="1289" y="446"/>
                  <a:pt x="1289" y="446"/>
                </a:cubicBezTo>
                <a:cubicBezTo>
                  <a:pt x="1291" y="448"/>
                  <a:pt x="1291" y="448"/>
                  <a:pt x="1291" y="448"/>
                </a:cubicBezTo>
                <a:cubicBezTo>
                  <a:pt x="1294" y="452"/>
                  <a:pt x="1294" y="452"/>
                  <a:pt x="1294" y="452"/>
                </a:cubicBezTo>
                <a:cubicBezTo>
                  <a:pt x="1297" y="453"/>
                  <a:pt x="1297" y="453"/>
                  <a:pt x="1297" y="453"/>
                </a:cubicBezTo>
                <a:cubicBezTo>
                  <a:pt x="1297" y="452"/>
                  <a:pt x="1297" y="452"/>
                  <a:pt x="1297" y="452"/>
                </a:cubicBezTo>
                <a:cubicBezTo>
                  <a:pt x="1298" y="450"/>
                  <a:pt x="1298" y="450"/>
                  <a:pt x="1298" y="450"/>
                </a:cubicBezTo>
                <a:cubicBezTo>
                  <a:pt x="1295" y="447"/>
                  <a:pt x="1295" y="447"/>
                  <a:pt x="1295" y="447"/>
                </a:cubicBezTo>
                <a:cubicBezTo>
                  <a:pt x="1295" y="446"/>
                  <a:pt x="1295" y="446"/>
                  <a:pt x="1295" y="446"/>
                </a:cubicBezTo>
                <a:cubicBezTo>
                  <a:pt x="1296" y="444"/>
                  <a:pt x="1296" y="444"/>
                  <a:pt x="1296" y="444"/>
                </a:cubicBezTo>
                <a:cubicBezTo>
                  <a:pt x="1299" y="445"/>
                  <a:pt x="1299" y="445"/>
                  <a:pt x="1299" y="445"/>
                </a:cubicBezTo>
                <a:cubicBezTo>
                  <a:pt x="1302" y="447"/>
                  <a:pt x="1302" y="447"/>
                  <a:pt x="1302" y="447"/>
                </a:cubicBezTo>
                <a:cubicBezTo>
                  <a:pt x="1304" y="447"/>
                  <a:pt x="1304" y="447"/>
                  <a:pt x="1304" y="447"/>
                </a:cubicBezTo>
                <a:cubicBezTo>
                  <a:pt x="1306" y="448"/>
                  <a:pt x="1306" y="448"/>
                  <a:pt x="1306" y="448"/>
                </a:cubicBezTo>
                <a:cubicBezTo>
                  <a:pt x="1306" y="450"/>
                  <a:pt x="1306" y="450"/>
                  <a:pt x="1306" y="450"/>
                </a:cubicBezTo>
                <a:cubicBezTo>
                  <a:pt x="1305" y="451"/>
                  <a:pt x="1305" y="451"/>
                  <a:pt x="1305" y="451"/>
                </a:cubicBezTo>
                <a:cubicBezTo>
                  <a:pt x="1307" y="452"/>
                  <a:pt x="1307" y="452"/>
                  <a:pt x="1307" y="452"/>
                </a:cubicBezTo>
                <a:cubicBezTo>
                  <a:pt x="1305" y="454"/>
                  <a:pt x="1305" y="454"/>
                  <a:pt x="1305" y="454"/>
                </a:cubicBezTo>
                <a:cubicBezTo>
                  <a:pt x="1306" y="456"/>
                  <a:pt x="1306" y="456"/>
                  <a:pt x="1306" y="456"/>
                </a:cubicBezTo>
                <a:cubicBezTo>
                  <a:pt x="1305" y="457"/>
                  <a:pt x="1305" y="457"/>
                  <a:pt x="1305" y="457"/>
                </a:cubicBezTo>
                <a:cubicBezTo>
                  <a:pt x="1304" y="459"/>
                  <a:pt x="1304" y="459"/>
                  <a:pt x="1304" y="459"/>
                </a:cubicBezTo>
                <a:cubicBezTo>
                  <a:pt x="1305" y="463"/>
                  <a:pt x="1305" y="463"/>
                  <a:pt x="1305" y="463"/>
                </a:cubicBezTo>
                <a:cubicBezTo>
                  <a:pt x="1307" y="465"/>
                  <a:pt x="1307" y="465"/>
                  <a:pt x="1307" y="465"/>
                </a:cubicBezTo>
                <a:cubicBezTo>
                  <a:pt x="1307" y="469"/>
                  <a:pt x="1307" y="469"/>
                  <a:pt x="1307" y="469"/>
                </a:cubicBezTo>
                <a:cubicBezTo>
                  <a:pt x="1309" y="470"/>
                  <a:pt x="1309" y="470"/>
                  <a:pt x="1309" y="470"/>
                </a:cubicBezTo>
                <a:cubicBezTo>
                  <a:pt x="1310" y="470"/>
                  <a:pt x="1310" y="470"/>
                  <a:pt x="1310" y="470"/>
                </a:cubicBezTo>
                <a:cubicBezTo>
                  <a:pt x="1310" y="468"/>
                  <a:pt x="1310" y="468"/>
                  <a:pt x="1310" y="468"/>
                </a:cubicBezTo>
                <a:cubicBezTo>
                  <a:pt x="1312" y="467"/>
                  <a:pt x="1312" y="467"/>
                  <a:pt x="1312" y="467"/>
                </a:cubicBezTo>
                <a:cubicBezTo>
                  <a:pt x="1312" y="466"/>
                  <a:pt x="1312" y="466"/>
                  <a:pt x="1312" y="466"/>
                </a:cubicBezTo>
                <a:cubicBezTo>
                  <a:pt x="1313" y="467"/>
                  <a:pt x="1313" y="467"/>
                  <a:pt x="1313" y="467"/>
                </a:cubicBezTo>
                <a:cubicBezTo>
                  <a:pt x="1315" y="468"/>
                  <a:pt x="1315" y="468"/>
                  <a:pt x="1315" y="468"/>
                </a:cubicBezTo>
                <a:cubicBezTo>
                  <a:pt x="1315" y="473"/>
                  <a:pt x="1315" y="473"/>
                  <a:pt x="1315" y="473"/>
                </a:cubicBezTo>
                <a:cubicBezTo>
                  <a:pt x="1320" y="477"/>
                  <a:pt x="1320" y="477"/>
                  <a:pt x="1320" y="477"/>
                </a:cubicBezTo>
                <a:cubicBezTo>
                  <a:pt x="1322" y="480"/>
                  <a:pt x="1322" y="480"/>
                  <a:pt x="1322" y="480"/>
                </a:cubicBezTo>
                <a:cubicBezTo>
                  <a:pt x="1321" y="482"/>
                  <a:pt x="1321" y="482"/>
                  <a:pt x="1321" y="482"/>
                </a:cubicBezTo>
                <a:cubicBezTo>
                  <a:pt x="1321" y="485"/>
                  <a:pt x="1321" y="485"/>
                  <a:pt x="1321" y="485"/>
                </a:cubicBezTo>
                <a:cubicBezTo>
                  <a:pt x="1319" y="485"/>
                  <a:pt x="1319" y="485"/>
                  <a:pt x="1319" y="485"/>
                </a:cubicBezTo>
                <a:cubicBezTo>
                  <a:pt x="1316" y="483"/>
                  <a:pt x="1316" y="483"/>
                  <a:pt x="1316" y="483"/>
                </a:cubicBezTo>
                <a:cubicBezTo>
                  <a:pt x="1313" y="482"/>
                  <a:pt x="1313" y="482"/>
                  <a:pt x="1313" y="482"/>
                </a:cubicBezTo>
                <a:cubicBezTo>
                  <a:pt x="1313" y="479"/>
                  <a:pt x="1313" y="479"/>
                  <a:pt x="1313" y="479"/>
                </a:cubicBezTo>
                <a:cubicBezTo>
                  <a:pt x="1314" y="477"/>
                  <a:pt x="1314" y="477"/>
                  <a:pt x="1314" y="477"/>
                </a:cubicBezTo>
                <a:cubicBezTo>
                  <a:pt x="1314" y="474"/>
                  <a:pt x="1314" y="474"/>
                  <a:pt x="1314" y="474"/>
                </a:cubicBezTo>
                <a:cubicBezTo>
                  <a:pt x="1314" y="472"/>
                  <a:pt x="1314" y="472"/>
                  <a:pt x="1314" y="472"/>
                </a:cubicBezTo>
                <a:cubicBezTo>
                  <a:pt x="1312" y="473"/>
                  <a:pt x="1312" y="473"/>
                  <a:pt x="1312" y="473"/>
                </a:cubicBezTo>
                <a:cubicBezTo>
                  <a:pt x="1313" y="474"/>
                  <a:pt x="1313" y="474"/>
                  <a:pt x="1313" y="474"/>
                </a:cubicBezTo>
                <a:cubicBezTo>
                  <a:pt x="1313" y="476"/>
                  <a:pt x="1313" y="476"/>
                  <a:pt x="1313" y="476"/>
                </a:cubicBezTo>
                <a:cubicBezTo>
                  <a:pt x="1311" y="476"/>
                  <a:pt x="1311" y="476"/>
                  <a:pt x="1311" y="476"/>
                </a:cubicBezTo>
                <a:cubicBezTo>
                  <a:pt x="1309" y="479"/>
                  <a:pt x="1309" y="479"/>
                  <a:pt x="1309" y="479"/>
                </a:cubicBezTo>
                <a:cubicBezTo>
                  <a:pt x="1309" y="481"/>
                  <a:pt x="1309" y="481"/>
                  <a:pt x="1309" y="481"/>
                </a:cubicBezTo>
                <a:cubicBezTo>
                  <a:pt x="1312" y="480"/>
                  <a:pt x="1312" y="480"/>
                  <a:pt x="1312" y="480"/>
                </a:cubicBezTo>
                <a:cubicBezTo>
                  <a:pt x="1312" y="482"/>
                  <a:pt x="1312" y="482"/>
                  <a:pt x="1312" y="482"/>
                </a:cubicBezTo>
                <a:cubicBezTo>
                  <a:pt x="1310" y="485"/>
                  <a:pt x="1310" y="485"/>
                  <a:pt x="1310" y="485"/>
                </a:cubicBezTo>
                <a:cubicBezTo>
                  <a:pt x="1311" y="488"/>
                  <a:pt x="1311" y="488"/>
                  <a:pt x="1311" y="488"/>
                </a:cubicBezTo>
                <a:cubicBezTo>
                  <a:pt x="1311" y="489"/>
                  <a:pt x="1311" y="489"/>
                  <a:pt x="1311" y="489"/>
                </a:cubicBezTo>
                <a:cubicBezTo>
                  <a:pt x="1311" y="496"/>
                  <a:pt x="1311" y="496"/>
                  <a:pt x="1311" y="496"/>
                </a:cubicBezTo>
                <a:cubicBezTo>
                  <a:pt x="1312" y="498"/>
                  <a:pt x="1312" y="498"/>
                  <a:pt x="1312" y="498"/>
                </a:cubicBezTo>
                <a:cubicBezTo>
                  <a:pt x="1312" y="500"/>
                  <a:pt x="1312" y="500"/>
                  <a:pt x="1312" y="500"/>
                </a:cubicBezTo>
                <a:cubicBezTo>
                  <a:pt x="1318" y="508"/>
                  <a:pt x="1318" y="508"/>
                  <a:pt x="1318" y="508"/>
                </a:cubicBezTo>
                <a:cubicBezTo>
                  <a:pt x="1319" y="508"/>
                  <a:pt x="1319" y="508"/>
                  <a:pt x="1319" y="508"/>
                </a:cubicBezTo>
                <a:cubicBezTo>
                  <a:pt x="1323" y="513"/>
                  <a:pt x="1323" y="513"/>
                  <a:pt x="1323" y="513"/>
                </a:cubicBezTo>
                <a:cubicBezTo>
                  <a:pt x="1325" y="514"/>
                  <a:pt x="1325" y="514"/>
                  <a:pt x="1325" y="514"/>
                </a:cubicBezTo>
                <a:cubicBezTo>
                  <a:pt x="1324" y="516"/>
                  <a:pt x="1324" y="516"/>
                  <a:pt x="1324" y="516"/>
                </a:cubicBezTo>
                <a:cubicBezTo>
                  <a:pt x="1324" y="519"/>
                  <a:pt x="1324" y="519"/>
                  <a:pt x="1324" y="519"/>
                </a:cubicBezTo>
                <a:cubicBezTo>
                  <a:pt x="1318" y="521"/>
                  <a:pt x="1318" y="521"/>
                  <a:pt x="1318" y="521"/>
                </a:cubicBezTo>
                <a:cubicBezTo>
                  <a:pt x="1317" y="520"/>
                  <a:pt x="1317" y="520"/>
                  <a:pt x="1317" y="520"/>
                </a:cubicBezTo>
                <a:cubicBezTo>
                  <a:pt x="1314" y="522"/>
                  <a:pt x="1314" y="522"/>
                  <a:pt x="1314" y="522"/>
                </a:cubicBezTo>
                <a:cubicBezTo>
                  <a:pt x="1312" y="522"/>
                  <a:pt x="1312" y="522"/>
                  <a:pt x="1312" y="522"/>
                </a:cubicBezTo>
                <a:cubicBezTo>
                  <a:pt x="1313" y="523"/>
                  <a:pt x="1313" y="523"/>
                  <a:pt x="1313" y="523"/>
                </a:cubicBezTo>
                <a:cubicBezTo>
                  <a:pt x="1311" y="527"/>
                  <a:pt x="1311" y="527"/>
                  <a:pt x="1311" y="527"/>
                </a:cubicBezTo>
                <a:cubicBezTo>
                  <a:pt x="1311" y="530"/>
                  <a:pt x="1311" y="530"/>
                  <a:pt x="1311" y="530"/>
                </a:cubicBezTo>
                <a:cubicBezTo>
                  <a:pt x="1310" y="531"/>
                  <a:pt x="1310" y="531"/>
                  <a:pt x="1310" y="531"/>
                </a:cubicBezTo>
                <a:cubicBezTo>
                  <a:pt x="1311" y="533"/>
                  <a:pt x="1311" y="533"/>
                  <a:pt x="1311" y="533"/>
                </a:cubicBezTo>
                <a:cubicBezTo>
                  <a:pt x="1310" y="538"/>
                  <a:pt x="1310" y="538"/>
                  <a:pt x="1310" y="538"/>
                </a:cubicBezTo>
                <a:cubicBezTo>
                  <a:pt x="1312" y="544"/>
                  <a:pt x="1312" y="544"/>
                  <a:pt x="1312" y="544"/>
                </a:cubicBezTo>
                <a:cubicBezTo>
                  <a:pt x="1315" y="546"/>
                  <a:pt x="1315" y="546"/>
                  <a:pt x="1315" y="546"/>
                </a:cubicBezTo>
                <a:cubicBezTo>
                  <a:pt x="1315" y="549"/>
                  <a:pt x="1315" y="549"/>
                  <a:pt x="1315" y="549"/>
                </a:cubicBezTo>
                <a:cubicBezTo>
                  <a:pt x="1318" y="550"/>
                  <a:pt x="1318" y="550"/>
                  <a:pt x="1318" y="550"/>
                </a:cubicBezTo>
                <a:cubicBezTo>
                  <a:pt x="1319" y="552"/>
                  <a:pt x="1319" y="552"/>
                  <a:pt x="1319" y="552"/>
                </a:cubicBezTo>
                <a:cubicBezTo>
                  <a:pt x="1317" y="552"/>
                  <a:pt x="1317" y="552"/>
                  <a:pt x="1317" y="552"/>
                </a:cubicBezTo>
                <a:cubicBezTo>
                  <a:pt x="1316" y="551"/>
                  <a:pt x="1316" y="551"/>
                  <a:pt x="1316" y="551"/>
                </a:cubicBezTo>
                <a:cubicBezTo>
                  <a:pt x="1314" y="553"/>
                  <a:pt x="1314" y="553"/>
                  <a:pt x="1314" y="553"/>
                </a:cubicBezTo>
                <a:cubicBezTo>
                  <a:pt x="1312" y="554"/>
                  <a:pt x="1312" y="554"/>
                  <a:pt x="1312" y="554"/>
                </a:cubicBezTo>
                <a:cubicBezTo>
                  <a:pt x="1311" y="554"/>
                  <a:pt x="1311" y="554"/>
                  <a:pt x="1311" y="554"/>
                </a:cubicBezTo>
                <a:cubicBezTo>
                  <a:pt x="1308" y="557"/>
                  <a:pt x="1308" y="557"/>
                  <a:pt x="1308" y="557"/>
                </a:cubicBezTo>
                <a:cubicBezTo>
                  <a:pt x="1306" y="555"/>
                  <a:pt x="1306" y="555"/>
                  <a:pt x="1306" y="555"/>
                </a:cubicBezTo>
                <a:cubicBezTo>
                  <a:pt x="1305" y="557"/>
                  <a:pt x="1305" y="557"/>
                  <a:pt x="1305" y="557"/>
                </a:cubicBezTo>
                <a:cubicBezTo>
                  <a:pt x="1306" y="558"/>
                  <a:pt x="1306" y="558"/>
                  <a:pt x="1306" y="558"/>
                </a:cubicBezTo>
                <a:cubicBezTo>
                  <a:pt x="1308" y="558"/>
                  <a:pt x="1308" y="558"/>
                  <a:pt x="1308" y="558"/>
                </a:cubicBezTo>
                <a:cubicBezTo>
                  <a:pt x="1307" y="561"/>
                  <a:pt x="1307" y="561"/>
                  <a:pt x="1307" y="561"/>
                </a:cubicBezTo>
                <a:cubicBezTo>
                  <a:pt x="1307" y="562"/>
                  <a:pt x="1307" y="562"/>
                  <a:pt x="1307" y="562"/>
                </a:cubicBezTo>
                <a:cubicBezTo>
                  <a:pt x="1309" y="564"/>
                  <a:pt x="1309" y="564"/>
                  <a:pt x="1309" y="564"/>
                </a:cubicBezTo>
                <a:cubicBezTo>
                  <a:pt x="1308" y="565"/>
                  <a:pt x="1308" y="565"/>
                  <a:pt x="1308" y="565"/>
                </a:cubicBezTo>
                <a:cubicBezTo>
                  <a:pt x="1307" y="565"/>
                  <a:pt x="1307" y="565"/>
                  <a:pt x="1307" y="565"/>
                </a:cubicBezTo>
                <a:cubicBezTo>
                  <a:pt x="1309" y="568"/>
                  <a:pt x="1309" y="568"/>
                  <a:pt x="1309" y="568"/>
                </a:cubicBezTo>
                <a:cubicBezTo>
                  <a:pt x="1308" y="569"/>
                  <a:pt x="1308" y="569"/>
                  <a:pt x="1308" y="569"/>
                </a:cubicBezTo>
                <a:cubicBezTo>
                  <a:pt x="1309" y="570"/>
                  <a:pt x="1309" y="570"/>
                  <a:pt x="1309" y="570"/>
                </a:cubicBezTo>
                <a:cubicBezTo>
                  <a:pt x="1310" y="569"/>
                  <a:pt x="1310" y="569"/>
                  <a:pt x="1310" y="569"/>
                </a:cubicBezTo>
                <a:cubicBezTo>
                  <a:pt x="1312" y="571"/>
                  <a:pt x="1312" y="571"/>
                  <a:pt x="1312" y="571"/>
                </a:cubicBezTo>
                <a:cubicBezTo>
                  <a:pt x="1311" y="573"/>
                  <a:pt x="1311" y="573"/>
                  <a:pt x="1311" y="573"/>
                </a:cubicBezTo>
                <a:cubicBezTo>
                  <a:pt x="1310" y="576"/>
                  <a:pt x="1310" y="576"/>
                  <a:pt x="1310" y="576"/>
                </a:cubicBezTo>
                <a:cubicBezTo>
                  <a:pt x="1312" y="578"/>
                  <a:pt x="1312" y="578"/>
                  <a:pt x="1312" y="578"/>
                </a:cubicBezTo>
                <a:cubicBezTo>
                  <a:pt x="1311" y="582"/>
                  <a:pt x="1311" y="582"/>
                  <a:pt x="1311" y="582"/>
                </a:cubicBezTo>
                <a:cubicBezTo>
                  <a:pt x="1310" y="584"/>
                  <a:pt x="1310" y="584"/>
                  <a:pt x="1310" y="584"/>
                </a:cubicBezTo>
                <a:cubicBezTo>
                  <a:pt x="1310" y="585"/>
                  <a:pt x="1310" y="585"/>
                  <a:pt x="1310" y="585"/>
                </a:cubicBezTo>
                <a:cubicBezTo>
                  <a:pt x="1310" y="587"/>
                  <a:pt x="1310" y="587"/>
                  <a:pt x="1310" y="587"/>
                </a:cubicBezTo>
                <a:cubicBezTo>
                  <a:pt x="1307" y="589"/>
                  <a:pt x="1307" y="589"/>
                  <a:pt x="1307" y="589"/>
                </a:cubicBezTo>
                <a:cubicBezTo>
                  <a:pt x="1307" y="591"/>
                  <a:pt x="1307" y="591"/>
                  <a:pt x="1307" y="591"/>
                </a:cubicBezTo>
                <a:cubicBezTo>
                  <a:pt x="1306" y="592"/>
                  <a:pt x="1306" y="592"/>
                  <a:pt x="1306" y="592"/>
                </a:cubicBezTo>
                <a:cubicBezTo>
                  <a:pt x="1305" y="597"/>
                  <a:pt x="1305" y="597"/>
                  <a:pt x="1305" y="597"/>
                </a:cubicBezTo>
                <a:cubicBezTo>
                  <a:pt x="1303" y="601"/>
                  <a:pt x="1303" y="601"/>
                  <a:pt x="1303" y="601"/>
                </a:cubicBezTo>
                <a:cubicBezTo>
                  <a:pt x="1303" y="599"/>
                  <a:pt x="1303" y="599"/>
                  <a:pt x="1303" y="599"/>
                </a:cubicBezTo>
                <a:cubicBezTo>
                  <a:pt x="1303" y="598"/>
                  <a:pt x="1303" y="598"/>
                  <a:pt x="1303" y="598"/>
                </a:cubicBezTo>
                <a:cubicBezTo>
                  <a:pt x="1303" y="595"/>
                  <a:pt x="1303" y="595"/>
                  <a:pt x="1303" y="595"/>
                </a:cubicBezTo>
                <a:cubicBezTo>
                  <a:pt x="1302" y="594"/>
                  <a:pt x="1302" y="594"/>
                  <a:pt x="1302" y="594"/>
                </a:cubicBezTo>
                <a:cubicBezTo>
                  <a:pt x="1298" y="594"/>
                  <a:pt x="1298" y="594"/>
                  <a:pt x="1298" y="594"/>
                </a:cubicBezTo>
                <a:cubicBezTo>
                  <a:pt x="1296" y="590"/>
                  <a:pt x="1296" y="590"/>
                  <a:pt x="1296" y="590"/>
                </a:cubicBezTo>
                <a:cubicBezTo>
                  <a:pt x="1295" y="586"/>
                  <a:pt x="1295" y="586"/>
                  <a:pt x="1295" y="586"/>
                </a:cubicBezTo>
                <a:cubicBezTo>
                  <a:pt x="1291" y="577"/>
                  <a:pt x="1291" y="577"/>
                  <a:pt x="1291" y="577"/>
                </a:cubicBezTo>
                <a:cubicBezTo>
                  <a:pt x="1289" y="573"/>
                  <a:pt x="1289" y="573"/>
                  <a:pt x="1289" y="573"/>
                </a:cubicBezTo>
                <a:cubicBezTo>
                  <a:pt x="1290" y="573"/>
                  <a:pt x="1290" y="573"/>
                  <a:pt x="1290" y="573"/>
                </a:cubicBezTo>
                <a:cubicBezTo>
                  <a:pt x="1292" y="572"/>
                  <a:pt x="1292" y="572"/>
                  <a:pt x="1292" y="572"/>
                </a:cubicBezTo>
                <a:cubicBezTo>
                  <a:pt x="1293" y="570"/>
                  <a:pt x="1293" y="570"/>
                  <a:pt x="1293" y="570"/>
                </a:cubicBezTo>
                <a:cubicBezTo>
                  <a:pt x="1291" y="571"/>
                  <a:pt x="1291" y="571"/>
                  <a:pt x="1291" y="571"/>
                </a:cubicBezTo>
                <a:cubicBezTo>
                  <a:pt x="1288" y="571"/>
                  <a:pt x="1288" y="571"/>
                  <a:pt x="1288" y="571"/>
                </a:cubicBezTo>
                <a:cubicBezTo>
                  <a:pt x="1284" y="569"/>
                  <a:pt x="1284" y="569"/>
                  <a:pt x="1284" y="569"/>
                </a:cubicBezTo>
                <a:cubicBezTo>
                  <a:pt x="1276" y="554"/>
                  <a:pt x="1276" y="554"/>
                  <a:pt x="1276" y="554"/>
                </a:cubicBezTo>
                <a:cubicBezTo>
                  <a:pt x="1269" y="545"/>
                  <a:pt x="1269" y="545"/>
                  <a:pt x="1269" y="545"/>
                </a:cubicBezTo>
                <a:cubicBezTo>
                  <a:pt x="1268" y="542"/>
                  <a:pt x="1268" y="542"/>
                  <a:pt x="1268" y="542"/>
                </a:cubicBezTo>
                <a:cubicBezTo>
                  <a:pt x="1266" y="539"/>
                  <a:pt x="1266" y="539"/>
                  <a:pt x="1266" y="539"/>
                </a:cubicBezTo>
                <a:cubicBezTo>
                  <a:pt x="1260" y="530"/>
                  <a:pt x="1260" y="530"/>
                  <a:pt x="1260" y="530"/>
                </a:cubicBezTo>
                <a:cubicBezTo>
                  <a:pt x="1254" y="519"/>
                  <a:pt x="1254" y="519"/>
                  <a:pt x="1254" y="519"/>
                </a:cubicBezTo>
                <a:cubicBezTo>
                  <a:pt x="1250" y="508"/>
                  <a:pt x="1250" y="508"/>
                  <a:pt x="1250" y="508"/>
                </a:cubicBezTo>
                <a:cubicBezTo>
                  <a:pt x="1250" y="504"/>
                  <a:pt x="1250" y="504"/>
                  <a:pt x="1250" y="504"/>
                </a:cubicBezTo>
                <a:cubicBezTo>
                  <a:pt x="1247" y="500"/>
                  <a:pt x="1247" y="500"/>
                  <a:pt x="1247" y="500"/>
                </a:cubicBezTo>
                <a:cubicBezTo>
                  <a:pt x="1246" y="492"/>
                  <a:pt x="1246" y="492"/>
                  <a:pt x="1246" y="492"/>
                </a:cubicBezTo>
                <a:cubicBezTo>
                  <a:pt x="1244" y="488"/>
                  <a:pt x="1244" y="488"/>
                  <a:pt x="1244" y="488"/>
                </a:cubicBezTo>
                <a:cubicBezTo>
                  <a:pt x="1244" y="484"/>
                  <a:pt x="1244" y="484"/>
                  <a:pt x="1244" y="484"/>
                </a:cubicBezTo>
                <a:cubicBezTo>
                  <a:pt x="1247" y="481"/>
                  <a:pt x="1247" y="481"/>
                  <a:pt x="1247" y="481"/>
                </a:cubicBezTo>
                <a:cubicBezTo>
                  <a:pt x="1247" y="478"/>
                  <a:pt x="1247" y="478"/>
                  <a:pt x="1247" y="478"/>
                </a:cubicBezTo>
                <a:cubicBezTo>
                  <a:pt x="1249" y="477"/>
                  <a:pt x="1249" y="477"/>
                  <a:pt x="1249" y="477"/>
                </a:cubicBezTo>
                <a:cubicBezTo>
                  <a:pt x="1248" y="475"/>
                  <a:pt x="1248" y="475"/>
                  <a:pt x="1248" y="475"/>
                </a:cubicBezTo>
                <a:cubicBezTo>
                  <a:pt x="1249" y="474"/>
                  <a:pt x="1249" y="474"/>
                  <a:pt x="1249" y="474"/>
                </a:cubicBezTo>
                <a:cubicBezTo>
                  <a:pt x="1249" y="469"/>
                  <a:pt x="1249" y="469"/>
                  <a:pt x="1249" y="469"/>
                </a:cubicBezTo>
                <a:cubicBezTo>
                  <a:pt x="1245" y="463"/>
                  <a:pt x="1245" y="463"/>
                  <a:pt x="1245" y="463"/>
                </a:cubicBezTo>
                <a:cubicBezTo>
                  <a:pt x="1242" y="463"/>
                  <a:pt x="1242" y="463"/>
                  <a:pt x="1242" y="463"/>
                </a:cubicBezTo>
                <a:cubicBezTo>
                  <a:pt x="1242" y="462"/>
                  <a:pt x="1242" y="462"/>
                  <a:pt x="1242" y="462"/>
                </a:cubicBezTo>
                <a:cubicBezTo>
                  <a:pt x="1244" y="460"/>
                  <a:pt x="1244" y="460"/>
                  <a:pt x="1244" y="460"/>
                </a:cubicBezTo>
                <a:cubicBezTo>
                  <a:pt x="1248" y="462"/>
                  <a:pt x="1248" y="462"/>
                  <a:pt x="1248" y="462"/>
                </a:cubicBezTo>
                <a:cubicBezTo>
                  <a:pt x="1251" y="459"/>
                  <a:pt x="1251" y="459"/>
                  <a:pt x="1251" y="459"/>
                </a:cubicBezTo>
                <a:cubicBezTo>
                  <a:pt x="1250" y="458"/>
                  <a:pt x="1250" y="458"/>
                  <a:pt x="1250" y="458"/>
                </a:cubicBezTo>
                <a:cubicBezTo>
                  <a:pt x="1250" y="454"/>
                  <a:pt x="1250" y="454"/>
                  <a:pt x="1250" y="454"/>
                </a:cubicBezTo>
                <a:cubicBezTo>
                  <a:pt x="1254" y="453"/>
                  <a:pt x="1254" y="453"/>
                  <a:pt x="1254" y="453"/>
                </a:cubicBezTo>
                <a:cubicBezTo>
                  <a:pt x="1256" y="454"/>
                  <a:pt x="1256" y="454"/>
                  <a:pt x="1256" y="454"/>
                </a:cubicBezTo>
                <a:cubicBezTo>
                  <a:pt x="1254" y="451"/>
                  <a:pt x="1254" y="451"/>
                  <a:pt x="1254" y="451"/>
                </a:cubicBezTo>
                <a:cubicBezTo>
                  <a:pt x="1257" y="445"/>
                  <a:pt x="1257" y="445"/>
                  <a:pt x="1257" y="445"/>
                </a:cubicBezTo>
                <a:cubicBezTo>
                  <a:pt x="1256" y="441"/>
                  <a:pt x="1256" y="441"/>
                  <a:pt x="1256" y="441"/>
                </a:cubicBezTo>
                <a:cubicBezTo>
                  <a:pt x="1256" y="437"/>
                  <a:pt x="1256" y="437"/>
                  <a:pt x="1256" y="437"/>
                </a:cubicBezTo>
                <a:cubicBezTo>
                  <a:pt x="1255" y="434"/>
                  <a:pt x="1255" y="434"/>
                  <a:pt x="1255" y="434"/>
                </a:cubicBezTo>
                <a:cubicBezTo>
                  <a:pt x="1256" y="432"/>
                  <a:pt x="1256" y="432"/>
                  <a:pt x="1256" y="432"/>
                </a:cubicBezTo>
                <a:cubicBezTo>
                  <a:pt x="1256" y="430"/>
                  <a:pt x="1256" y="430"/>
                  <a:pt x="1256" y="430"/>
                </a:cubicBezTo>
                <a:cubicBezTo>
                  <a:pt x="1256" y="429"/>
                  <a:pt x="1256" y="429"/>
                  <a:pt x="1256" y="429"/>
                </a:cubicBezTo>
                <a:cubicBezTo>
                  <a:pt x="1256" y="425"/>
                  <a:pt x="1256" y="425"/>
                  <a:pt x="1256" y="425"/>
                </a:cubicBezTo>
                <a:cubicBezTo>
                  <a:pt x="1258" y="425"/>
                  <a:pt x="1258" y="425"/>
                  <a:pt x="1258" y="425"/>
                </a:cubicBezTo>
                <a:cubicBezTo>
                  <a:pt x="1256" y="423"/>
                  <a:pt x="1256" y="423"/>
                  <a:pt x="1256" y="423"/>
                </a:cubicBezTo>
                <a:cubicBezTo>
                  <a:pt x="1256" y="421"/>
                  <a:pt x="1256" y="421"/>
                  <a:pt x="1256" y="421"/>
                </a:cubicBezTo>
                <a:cubicBezTo>
                  <a:pt x="1256" y="420"/>
                  <a:pt x="1256" y="420"/>
                  <a:pt x="1256" y="420"/>
                </a:cubicBezTo>
                <a:cubicBezTo>
                  <a:pt x="1257" y="416"/>
                  <a:pt x="1257" y="416"/>
                  <a:pt x="1257" y="416"/>
                </a:cubicBezTo>
                <a:cubicBezTo>
                  <a:pt x="1256" y="415"/>
                  <a:pt x="1256" y="415"/>
                  <a:pt x="1256" y="415"/>
                </a:cubicBezTo>
                <a:cubicBezTo>
                  <a:pt x="1256" y="413"/>
                  <a:pt x="1256" y="413"/>
                  <a:pt x="1256" y="413"/>
                </a:cubicBezTo>
                <a:cubicBezTo>
                  <a:pt x="1259" y="412"/>
                  <a:pt x="1259" y="412"/>
                  <a:pt x="1259" y="412"/>
                </a:cubicBezTo>
                <a:cubicBezTo>
                  <a:pt x="1260" y="411"/>
                  <a:pt x="1260" y="411"/>
                  <a:pt x="1260" y="411"/>
                </a:cubicBezTo>
                <a:cubicBezTo>
                  <a:pt x="1259" y="408"/>
                  <a:pt x="1259" y="408"/>
                  <a:pt x="1259" y="408"/>
                </a:cubicBezTo>
                <a:cubicBezTo>
                  <a:pt x="1260" y="403"/>
                  <a:pt x="1260" y="403"/>
                  <a:pt x="1260" y="403"/>
                </a:cubicBezTo>
                <a:cubicBezTo>
                  <a:pt x="1259" y="402"/>
                  <a:pt x="1259" y="402"/>
                  <a:pt x="1259" y="402"/>
                </a:cubicBezTo>
                <a:cubicBezTo>
                  <a:pt x="1258" y="401"/>
                  <a:pt x="1258" y="401"/>
                  <a:pt x="1258" y="401"/>
                </a:cubicBezTo>
                <a:cubicBezTo>
                  <a:pt x="1260" y="398"/>
                  <a:pt x="1260" y="398"/>
                  <a:pt x="1260" y="398"/>
                </a:cubicBezTo>
                <a:cubicBezTo>
                  <a:pt x="1260" y="395"/>
                  <a:pt x="1260" y="395"/>
                  <a:pt x="1260" y="395"/>
                </a:cubicBezTo>
                <a:cubicBezTo>
                  <a:pt x="1259" y="395"/>
                  <a:pt x="1259" y="395"/>
                  <a:pt x="1259" y="395"/>
                </a:cubicBezTo>
                <a:cubicBezTo>
                  <a:pt x="1258" y="393"/>
                  <a:pt x="1258" y="393"/>
                  <a:pt x="1258" y="393"/>
                </a:cubicBezTo>
                <a:cubicBezTo>
                  <a:pt x="1259" y="391"/>
                  <a:pt x="1259" y="391"/>
                  <a:pt x="1259" y="391"/>
                </a:cubicBezTo>
                <a:cubicBezTo>
                  <a:pt x="1259" y="389"/>
                  <a:pt x="1259" y="389"/>
                  <a:pt x="1259" y="389"/>
                </a:cubicBezTo>
                <a:cubicBezTo>
                  <a:pt x="1261" y="388"/>
                  <a:pt x="1261" y="388"/>
                  <a:pt x="1261" y="388"/>
                </a:cubicBezTo>
                <a:cubicBezTo>
                  <a:pt x="1261" y="387"/>
                  <a:pt x="1261" y="387"/>
                  <a:pt x="1261" y="387"/>
                </a:cubicBezTo>
                <a:cubicBezTo>
                  <a:pt x="1264" y="386"/>
                  <a:pt x="1264" y="386"/>
                  <a:pt x="1264" y="386"/>
                </a:cubicBezTo>
                <a:cubicBezTo>
                  <a:pt x="1264" y="384"/>
                  <a:pt x="1264" y="384"/>
                  <a:pt x="1264" y="384"/>
                </a:cubicBezTo>
                <a:cubicBezTo>
                  <a:pt x="1267" y="381"/>
                  <a:pt x="1267" y="381"/>
                  <a:pt x="1267" y="381"/>
                </a:cubicBezTo>
                <a:cubicBezTo>
                  <a:pt x="1267" y="381"/>
                  <a:pt x="1267" y="381"/>
                  <a:pt x="1267" y="381"/>
                </a:cubicBezTo>
                <a:cubicBezTo>
                  <a:pt x="1269" y="380"/>
                  <a:pt x="1269" y="380"/>
                  <a:pt x="1269" y="380"/>
                </a:cubicBezTo>
                <a:cubicBezTo>
                  <a:pt x="1271" y="380"/>
                  <a:pt x="1271" y="380"/>
                  <a:pt x="1271" y="380"/>
                </a:cubicBezTo>
                <a:cubicBezTo>
                  <a:pt x="1271" y="378"/>
                  <a:pt x="1271" y="378"/>
                  <a:pt x="1271" y="378"/>
                </a:cubicBezTo>
                <a:cubicBezTo>
                  <a:pt x="1270" y="377"/>
                  <a:pt x="1270" y="377"/>
                  <a:pt x="1270" y="377"/>
                </a:cubicBezTo>
                <a:cubicBezTo>
                  <a:pt x="1268" y="377"/>
                  <a:pt x="1268" y="377"/>
                  <a:pt x="1268" y="377"/>
                </a:cubicBezTo>
                <a:cubicBezTo>
                  <a:pt x="1267" y="378"/>
                  <a:pt x="1267" y="378"/>
                  <a:pt x="1267" y="378"/>
                </a:cubicBezTo>
                <a:cubicBezTo>
                  <a:pt x="1265" y="377"/>
                  <a:pt x="1265" y="377"/>
                  <a:pt x="1265" y="377"/>
                </a:cubicBezTo>
                <a:cubicBezTo>
                  <a:pt x="1266" y="373"/>
                  <a:pt x="1266" y="373"/>
                  <a:pt x="1266" y="373"/>
                </a:cubicBezTo>
                <a:cubicBezTo>
                  <a:pt x="1267" y="370"/>
                  <a:pt x="1267" y="370"/>
                  <a:pt x="1267" y="370"/>
                </a:cubicBezTo>
                <a:cubicBezTo>
                  <a:pt x="1266" y="368"/>
                  <a:pt x="1266" y="368"/>
                  <a:pt x="1266" y="368"/>
                </a:cubicBezTo>
                <a:cubicBezTo>
                  <a:pt x="1265" y="366"/>
                  <a:pt x="1265" y="366"/>
                  <a:pt x="1265" y="366"/>
                </a:cubicBezTo>
                <a:cubicBezTo>
                  <a:pt x="1264" y="366"/>
                  <a:pt x="1264" y="366"/>
                  <a:pt x="1264" y="366"/>
                </a:cubicBezTo>
                <a:cubicBezTo>
                  <a:pt x="1263" y="367"/>
                  <a:pt x="1263" y="367"/>
                  <a:pt x="1263" y="367"/>
                </a:cubicBezTo>
                <a:cubicBezTo>
                  <a:pt x="1262" y="367"/>
                  <a:pt x="1262" y="367"/>
                  <a:pt x="1262" y="367"/>
                </a:cubicBezTo>
                <a:cubicBezTo>
                  <a:pt x="1262" y="362"/>
                  <a:pt x="1262" y="362"/>
                  <a:pt x="1262" y="362"/>
                </a:cubicBezTo>
                <a:cubicBezTo>
                  <a:pt x="1263" y="361"/>
                  <a:pt x="1263" y="361"/>
                  <a:pt x="1263" y="361"/>
                </a:cubicBezTo>
                <a:cubicBezTo>
                  <a:pt x="1263" y="360"/>
                  <a:pt x="1263" y="360"/>
                  <a:pt x="1263" y="360"/>
                </a:cubicBezTo>
                <a:cubicBezTo>
                  <a:pt x="1262" y="357"/>
                  <a:pt x="1262" y="357"/>
                  <a:pt x="1262" y="357"/>
                </a:cubicBezTo>
                <a:cubicBezTo>
                  <a:pt x="1260" y="356"/>
                  <a:pt x="1260" y="356"/>
                  <a:pt x="1260" y="356"/>
                </a:cubicBezTo>
                <a:cubicBezTo>
                  <a:pt x="1261" y="355"/>
                  <a:pt x="1261" y="355"/>
                  <a:pt x="1261" y="355"/>
                </a:cubicBezTo>
                <a:cubicBezTo>
                  <a:pt x="1260" y="355"/>
                  <a:pt x="1260" y="355"/>
                  <a:pt x="1260" y="355"/>
                </a:cubicBezTo>
                <a:cubicBezTo>
                  <a:pt x="1260" y="354"/>
                  <a:pt x="1260" y="354"/>
                  <a:pt x="1260" y="354"/>
                </a:cubicBezTo>
                <a:cubicBezTo>
                  <a:pt x="1258" y="351"/>
                  <a:pt x="1258" y="351"/>
                  <a:pt x="1258" y="351"/>
                </a:cubicBezTo>
                <a:cubicBezTo>
                  <a:pt x="1258" y="350"/>
                  <a:pt x="1258" y="350"/>
                  <a:pt x="1258" y="350"/>
                </a:cubicBezTo>
                <a:cubicBezTo>
                  <a:pt x="1256" y="348"/>
                  <a:pt x="1256" y="348"/>
                  <a:pt x="1256" y="348"/>
                </a:cubicBezTo>
                <a:cubicBezTo>
                  <a:pt x="1256" y="346"/>
                  <a:pt x="1256" y="346"/>
                  <a:pt x="1256" y="346"/>
                </a:cubicBezTo>
                <a:cubicBezTo>
                  <a:pt x="1255" y="344"/>
                  <a:pt x="1255" y="344"/>
                  <a:pt x="1255" y="344"/>
                </a:cubicBezTo>
                <a:cubicBezTo>
                  <a:pt x="1255" y="342"/>
                  <a:pt x="1255" y="342"/>
                  <a:pt x="1255" y="342"/>
                </a:cubicBezTo>
                <a:cubicBezTo>
                  <a:pt x="1258" y="339"/>
                  <a:pt x="1258" y="339"/>
                  <a:pt x="1258" y="339"/>
                </a:cubicBezTo>
                <a:cubicBezTo>
                  <a:pt x="1260" y="340"/>
                  <a:pt x="1260" y="340"/>
                  <a:pt x="1260" y="340"/>
                </a:cubicBezTo>
                <a:cubicBezTo>
                  <a:pt x="1263" y="339"/>
                  <a:pt x="1263" y="339"/>
                  <a:pt x="1263" y="339"/>
                </a:cubicBezTo>
                <a:cubicBezTo>
                  <a:pt x="1261" y="338"/>
                  <a:pt x="1261" y="338"/>
                  <a:pt x="1261" y="338"/>
                </a:cubicBezTo>
                <a:cubicBezTo>
                  <a:pt x="1264" y="336"/>
                  <a:pt x="1264" y="336"/>
                  <a:pt x="1264" y="336"/>
                </a:cubicBezTo>
                <a:cubicBezTo>
                  <a:pt x="1263" y="337"/>
                  <a:pt x="1263" y="337"/>
                  <a:pt x="1263" y="337"/>
                </a:cubicBezTo>
                <a:cubicBezTo>
                  <a:pt x="1261" y="336"/>
                  <a:pt x="1261" y="336"/>
                  <a:pt x="1261" y="336"/>
                </a:cubicBezTo>
                <a:cubicBezTo>
                  <a:pt x="1259" y="336"/>
                  <a:pt x="1259" y="336"/>
                  <a:pt x="1259" y="336"/>
                </a:cubicBezTo>
                <a:cubicBezTo>
                  <a:pt x="1256" y="336"/>
                  <a:pt x="1256" y="336"/>
                  <a:pt x="1256" y="336"/>
                </a:cubicBezTo>
                <a:cubicBezTo>
                  <a:pt x="1253" y="333"/>
                  <a:pt x="1253" y="333"/>
                  <a:pt x="1253" y="333"/>
                </a:cubicBezTo>
                <a:cubicBezTo>
                  <a:pt x="1252" y="334"/>
                  <a:pt x="1252" y="334"/>
                  <a:pt x="1252" y="334"/>
                </a:cubicBezTo>
                <a:cubicBezTo>
                  <a:pt x="1250" y="334"/>
                  <a:pt x="1250" y="334"/>
                  <a:pt x="1250" y="334"/>
                </a:cubicBezTo>
                <a:cubicBezTo>
                  <a:pt x="1248" y="336"/>
                  <a:pt x="1248" y="336"/>
                  <a:pt x="1248" y="336"/>
                </a:cubicBezTo>
                <a:cubicBezTo>
                  <a:pt x="1246" y="336"/>
                  <a:pt x="1246" y="336"/>
                  <a:pt x="1246" y="336"/>
                </a:cubicBezTo>
                <a:cubicBezTo>
                  <a:pt x="1243" y="339"/>
                  <a:pt x="1243" y="339"/>
                  <a:pt x="1243" y="339"/>
                </a:cubicBezTo>
                <a:cubicBezTo>
                  <a:pt x="1244" y="340"/>
                  <a:pt x="1244" y="340"/>
                  <a:pt x="1244" y="340"/>
                </a:cubicBezTo>
                <a:cubicBezTo>
                  <a:pt x="1243" y="342"/>
                  <a:pt x="1243" y="342"/>
                  <a:pt x="1243" y="342"/>
                </a:cubicBezTo>
                <a:cubicBezTo>
                  <a:pt x="1246" y="344"/>
                  <a:pt x="1246" y="344"/>
                  <a:pt x="1246" y="344"/>
                </a:cubicBezTo>
                <a:cubicBezTo>
                  <a:pt x="1246" y="346"/>
                  <a:pt x="1246" y="346"/>
                  <a:pt x="1246" y="346"/>
                </a:cubicBezTo>
                <a:cubicBezTo>
                  <a:pt x="1246" y="347"/>
                  <a:pt x="1246" y="347"/>
                  <a:pt x="1246" y="347"/>
                </a:cubicBezTo>
                <a:cubicBezTo>
                  <a:pt x="1246" y="350"/>
                  <a:pt x="1246" y="350"/>
                  <a:pt x="1246" y="350"/>
                </a:cubicBezTo>
                <a:cubicBezTo>
                  <a:pt x="1248" y="351"/>
                  <a:pt x="1248" y="351"/>
                  <a:pt x="1248" y="351"/>
                </a:cubicBezTo>
                <a:cubicBezTo>
                  <a:pt x="1248" y="353"/>
                  <a:pt x="1248" y="353"/>
                  <a:pt x="1248" y="353"/>
                </a:cubicBezTo>
                <a:cubicBezTo>
                  <a:pt x="1250" y="353"/>
                  <a:pt x="1250" y="353"/>
                  <a:pt x="1250" y="353"/>
                </a:cubicBezTo>
                <a:cubicBezTo>
                  <a:pt x="1251" y="358"/>
                  <a:pt x="1251" y="358"/>
                  <a:pt x="1251" y="358"/>
                </a:cubicBezTo>
                <a:cubicBezTo>
                  <a:pt x="1254" y="359"/>
                  <a:pt x="1254" y="359"/>
                  <a:pt x="1254" y="359"/>
                </a:cubicBezTo>
                <a:cubicBezTo>
                  <a:pt x="1254" y="362"/>
                  <a:pt x="1254" y="362"/>
                  <a:pt x="1254" y="362"/>
                </a:cubicBezTo>
                <a:cubicBezTo>
                  <a:pt x="1255" y="363"/>
                  <a:pt x="1255" y="363"/>
                  <a:pt x="1255" y="363"/>
                </a:cubicBezTo>
                <a:cubicBezTo>
                  <a:pt x="1254" y="364"/>
                  <a:pt x="1254" y="364"/>
                  <a:pt x="1254" y="364"/>
                </a:cubicBezTo>
                <a:cubicBezTo>
                  <a:pt x="1253" y="363"/>
                  <a:pt x="1253" y="363"/>
                  <a:pt x="1253" y="363"/>
                </a:cubicBezTo>
                <a:cubicBezTo>
                  <a:pt x="1252" y="361"/>
                  <a:pt x="1252" y="361"/>
                  <a:pt x="1252" y="361"/>
                </a:cubicBezTo>
                <a:cubicBezTo>
                  <a:pt x="1249" y="362"/>
                  <a:pt x="1249" y="362"/>
                  <a:pt x="1249" y="362"/>
                </a:cubicBezTo>
                <a:cubicBezTo>
                  <a:pt x="1247" y="363"/>
                  <a:pt x="1247" y="363"/>
                  <a:pt x="1247" y="363"/>
                </a:cubicBezTo>
                <a:cubicBezTo>
                  <a:pt x="1246" y="366"/>
                  <a:pt x="1246" y="366"/>
                  <a:pt x="1246" y="366"/>
                </a:cubicBezTo>
                <a:cubicBezTo>
                  <a:pt x="1247" y="368"/>
                  <a:pt x="1247" y="368"/>
                  <a:pt x="1247" y="368"/>
                </a:cubicBezTo>
                <a:cubicBezTo>
                  <a:pt x="1247" y="371"/>
                  <a:pt x="1247" y="371"/>
                  <a:pt x="1247" y="371"/>
                </a:cubicBezTo>
                <a:cubicBezTo>
                  <a:pt x="1246" y="372"/>
                  <a:pt x="1246" y="372"/>
                  <a:pt x="1246" y="372"/>
                </a:cubicBezTo>
                <a:cubicBezTo>
                  <a:pt x="1246" y="372"/>
                  <a:pt x="1246" y="372"/>
                  <a:pt x="1246" y="372"/>
                </a:cubicBezTo>
                <a:cubicBezTo>
                  <a:pt x="1247" y="373"/>
                  <a:pt x="1247" y="373"/>
                  <a:pt x="1247" y="373"/>
                </a:cubicBezTo>
                <a:cubicBezTo>
                  <a:pt x="1247" y="374"/>
                  <a:pt x="1247" y="374"/>
                  <a:pt x="1247" y="374"/>
                </a:cubicBezTo>
                <a:cubicBezTo>
                  <a:pt x="1245" y="376"/>
                  <a:pt x="1245" y="376"/>
                  <a:pt x="1245" y="376"/>
                </a:cubicBezTo>
                <a:cubicBezTo>
                  <a:pt x="1246" y="378"/>
                  <a:pt x="1246" y="378"/>
                  <a:pt x="1246" y="378"/>
                </a:cubicBezTo>
                <a:cubicBezTo>
                  <a:pt x="1245" y="379"/>
                  <a:pt x="1245" y="379"/>
                  <a:pt x="1245" y="379"/>
                </a:cubicBezTo>
                <a:cubicBezTo>
                  <a:pt x="1245" y="384"/>
                  <a:pt x="1245" y="384"/>
                  <a:pt x="1245" y="384"/>
                </a:cubicBezTo>
                <a:cubicBezTo>
                  <a:pt x="1244" y="386"/>
                  <a:pt x="1244" y="386"/>
                  <a:pt x="1244" y="386"/>
                </a:cubicBezTo>
                <a:cubicBezTo>
                  <a:pt x="1244" y="387"/>
                  <a:pt x="1244" y="387"/>
                  <a:pt x="1244" y="387"/>
                </a:cubicBezTo>
                <a:cubicBezTo>
                  <a:pt x="1242" y="388"/>
                  <a:pt x="1242" y="388"/>
                  <a:pt x="1242" y="388"/>
                </a:cubicBezTo>
                <a:cubicBezTo>
                  <a:pt x="1241" y="391"/>
                  <a:pt x="1241" y="391"/>
                  <a:pt x="1241" y="391"/>
                </a:cubicBezTo>
                <a:cubicBezTo>
                  <a:pt x="1240" y="389"/>
                  <a:pt x="1240" y="389"/>
                  <a:pt x="1240" y="389"/>
                </a:cubicBezTo>
                <a:cubicBezTo>
                  <a:pt x="1239" y="387"/>
                  <a:pt x="1239" y="387"/>
                  <a:pt x="1239" y="387"/>
                </a:cubicBezTo>
                <a:cubicBezTo>
                  <a:pt x="1240" y="384"/>
                  <a:pt x="1240" y="384"/>
                  <a:pt x="1240" y="384"/>
                </a:cubicBezTo>
                <a:cubicBezTo>
                  <a:pt x="1239" y="383"/>
                  <a:pt x="1239" y="383"/>
                  <a:pt x="1239" y="383"/>
                </a:cubicBezTo>
                <a:cubicBezTo>
                  <a:pt x="1238" y="383"/>
                  <a:pt x="1238" y="383"/>
                  <a:pt x="1238" y="383"/>
                </a:cubicBezTo>
                <a:cubicBezTo>
                  <a:pt x="1236" y="384"/>
                  <a:pt x="1236" y="384"/>
                  <a:pt x="1236" y="384"/>
                </a:cubicBezTo>
                <a:cubicBezTo>
                  <a:pt x="1236" y="386"/>
                  <a:pt x="1236" y="386"/>
                  <a:pt x="1236" y="386"/>
                </a:cubicBezTo>
                <a:cubicBezTo>
                  <a:pt x="1235" y="387"/>
                  <a:pt x="1235" y="387"/>
                  <a:pt x="1235" y="387"/>
                </a:cubicBezTo>
                <a:cubicBezTo>
                  <a:pt x="1235" y="383"/>
                  <a:pt x="1235" y="383"/>
                  <a:pt x="1235" y="383"/>
                </a:cubicBezTo>
                <a:cubicBezTo>
                  <a:pt x="1232" y="383"/>
                  <a:pt x="1232" y="383"/>
                  <a:pt x="1232" y="383"/>
                </a:cubicBezTo>
                <a:cubicBezTo>
                  <a:pt x="1232" y="381"/>
                  <a:pt x="1232" y="381"/>
                  <a:pt x="1232" y="381"/>
                </a:cubicBezTo>
                <a:cubicBezTo>
                  <a:pt x="1230" y="383"/>
                  <a:pt x="1230" y="383"/>
                  <a:pt x="1230" y="383"/>
                </a:cubicBezTo>
                <a:cubicBezTo>
                  <a:pt x="1229" y="382"/>
                  <a:pt x="1229" y="382"/>
                  <a:pt x="1229" y="382"/>
                </a:cubicBezTo>
                <a:cubicBezTo>
                  <a:pt x="1230" y="381"/>
                  <a:pt x="1230" y="381"/>
                  <a:pt x="1230" y="381"/>
                </a:cubicBezTo>
                <a:cubicBezTo>
                  <a:pt x="1231" y="380"/>
                  <a:pt x="1231" y="380"/>
                  <a:pt x="1231" y="380"/>
                </a:cubicBezTo>
                <a:cubicBezTo>
                  <a:pt x="1230" y="379"/>
                  <a:pt x="1230" y="379"/>
                  <a:pt x="1230" y="379"/>
                </a:cubicBezTo>
                <a:cubicBezTo>
                  <a:pt x="1230" y="377"/>
                  <a:pt x="1230" y="377"/>
                  <a:pt x="1230" y="377"/>
                </a:cubicBezTo>
                <a:cubicBezTo>
                  <a:pt x="1231" y="377"/>
                  <a:pt x="1231" y="377"/>
                  <a:pt x="1231" y="377"/>
                </a:cubicBezTo>
                <a:cubicBezTo>
                  <a:pt x="1230" y="375"/>
                  <a:pt x="1230" y="375"/>
                  <a:pt x="1230" y="375"/>
                </a:cubicBezTo>
                <a:cubicBezTo>
                  <a:pt x="1229" y="374"/>
                  <a:pt x="1229" y="374"/>
                  <a:pt x="1229" y="374"/>
                </a:cubicBezTo>
                <a:cubicBezTo>
                  <a:pt x="1231" y="372"/>
                  <a:pt x="1231" y="372"/>
                  <a:pt x="1231" y="372"/>
                </a:cubicBezTo>
                <a:cubicBezTo>
                  <a:pt x="1230" y="371"/>
                  <a:pt x="1230" y="371"/>
                  <a:pt x="1230" y="371"/>
                </a:cubicBezTo>
                <a:cubicBezTo>
                  <a:pt x="1229" y="369"/>
                  <a:pt x="1229" y="369"/>
                  <a:pt x="1229" y="369"/>
                </a:cubicBezTo>
                <a:cubicBezTo>
                  <a:pt x="1230" y="368"/>
                  <a:pt x="1230" y="368"/>
                  <a:pt x="1230" y="368"/>
                </a:cubicBezTo>
                <a:cubicBezTo>
                  <a:pt x="1229" y="366"/>
                  <a:pt x="1229" y="366"/>
                  <a:pt x="1229" y="366"/>
                </a:cubicBezTo>
                <a:cubicBezTo>
                  <a:pt x="1227" y="364"/>
                  <a:pt x="1227" y="364"/>
                  <a:pt x="1227" y="364"/>
                </a:cubicBezTo>
                <a:cubicBezTo>
                  <a:pt x="1227" y="363"/>
                  <a:pt x="1227" y="363"/>
                  <a:pt x="1227" y="363"/>
                </a:cubicBezTo>
                <a:cubicBezTo>
                  <a:pt x="1226" y="363"/>
                  <a:pt x="1226" y="363"/>
                  <a:pt x="1226" y="363"/>
                </a:cubicBezTo>
                <a:cubicBezTo>
                  <a:pt x="1225" y="365"/>
                  <a:pt x="1225" y="365"/>
                  <a:pt x="1225" y="365"/>
                </a:cubicBezTo>
                <a:cubicBezTo>
                  <a:pt x="1224" y="366"/>
                  <a:pt x="1224" y="366"/>
                  <a:pt x="1224" y="366"/>
                </a:cubicBezTo>
                <a:cubicBezTo>
                  <a:pt x="1224" y="368"/>
                  <a:pt x="1224" y="368"/>
                  <a:pt x="1224" y="368"/>
                </a:cubicBezTo>
                <a:cubicBezTo>
                  <a:pt x="1222" y="371"/>
                  <a:pt x="1222" y="371"/>
                  <a:pt x="1222" y="371"/>
                </a:cubicBezTo>
                <a:cubicBezTo>
                  <a:pt x="1221" y="371"/>
                  <a:pt x="1221" y="371"/>
                  <a:pt x="1221" y="371"/>
                </a:cubicBezTo>
                <a:cubicBezTo>
                  <a:pt x="1220" y="368"/>
                  <a:pt x="1220" y="368"/>
                  <a:pt x="1220" y="368"/>
                </a:cubicBezTo>
                <a:cubicBezTo>
                  <a:pt x="1219" y="368"/>
                  <a:pt x="1219" y="368"/>
                  <a:pt x="1219" y="368"/>
                </a:cubicBezTo>
                <a:cubicBezTo>
                  <a:pt x="1218" y="368"/>
                  <a:pt x="1218" y="368"/>
                  <a:pt x="1218" y="368"/>
                </a:cubicBezTo>
                <a:cubicBezTo>
                  <a:pt x="1218" y="366"/>
                  <a:pt x="1218" y="366"/>
                  <a:pt x="1218" y="366"/>
                </a:cubicBezTo>
                <a:cubicBezTo>
                  <a:pt x="1215" y="366"/>
                  <a:pt x="1215" y="366"/>
                  <a:pt x="1215" y="366"/>
                </a:cubicBezTo>
                <a:cubicBezTo>
                  <a:pt x="1215" y="367"/>
                  <a:pt x="1215" y="367"/>
                  <a:pt x="1215" y="367"/>
                </a:cubicBezTo>
                <a:cubicBezTo>
                  <a:pt x="1214" y="367"/>
                  <a:pt x="1214" y="367"/>
                  <a:pt x="1214" y="367"/>
                </a:cubicBezTo>
                <a:cubicBezTo>
                  <a:pt x="1213" y="369"/>
                  <a:pt x="1213" y="369"/>
                  <a:pt x="1213" y="369"/>
                </a:cubicBezTo>
                <a:cubicBezTo>
                  <a:pt x="1212" y="370"/>
                  <a:pt x="1212" y="370"/>
                  <a:pt x="1212" y="370"/>
                </a:cubicBezTo>
                <a:cubicBezTo>
                  <a:pt x="1211" y="371"/>
                  <a:pt x="1211" y="371"/>
                  <a:pt x="1211" y="371"/>
                </a:cubicBezTo>
                <a:cubicBezTo>
                  <a:pt x="1208" y="371"/>
                  <a:pt x="1208" y="371"/>
                  <a:pt x="1208" y="371"/>
                </a:cubicBezTo>
                <a:cubicBezTo>
                  <a:pt x="1206" y="372"/>
                  <a:pt x="1206" y="372"/>
                  <a:pt x="1206" y="372"/>
                </a:cubicBezTo>
                <a:cubicBezTo>
                  <a:pt x="1205" y="372"/>
                  <a:pt x="1205" y="372"/>
                  <a:pt x="1205" y="372"/>
                </a:cubicBezTo>
                <a:cubicBezTo>
                  <a:pt x="1204" y="373"/>
                  <a:pt x="1204" y="373"/>
                  <a:pt x="1204" y="373"/>
                </a:cubicBezTo>
                <a:cubicBezTo>
                  <a:pt x="1201" y="373"/>
                  <a:pt x="1201" y="373"/>
                  <a:pt x="1201" y="373"/>
                </a:cubicBezTo>
                <a:cubicBezTo>
                  <a:pt x="1199" y="376"/>
                  <a:pt x="1199" y="376"/>
                  <a:pt x="1199" y="376"/>
                </a:cubicBezTo>
                <a:cubicBezTo>
                  <a:pt x="1198" y="377"/>
                  <a:pt x="1198" y="377"/>
                  <a:pt x="1198" y="377"/>
                </a:cubicBezTo>
                <a:cubicBezTo>
                  <a:pt x="1198" y="380"/>
                  <a:pt x="1198" y="380"/>
                  <a:pt x="1198" y="380"/>
                </a:cubicBezTo>
                <a:cubicBezTo>
                  <a:pt x="1196" y="381"/>
                  <a:pt x="1196" y="381"/>
                  <a:pt x="1196" y="381"/>
                </a:cubicBezTo>
                <a:cubicBezTo>
                  <a:pt x="1196" y="382"/>
                  <a:pt x="1196" y="382"/>
                  <a:pt x="1196" y="382"/>
                </a:cubicBezTo>
                <a:cubicBezTo>
                  <a:pt x="1197" y="383"/>
                  <a:pt x="1197" y="383"/>
                  <a:pt x="1197" y="383"/>
                </a:cubicBezTo>
                <a:cubicBezTo>
                  <a:pt x="1198" y="386"/>
                  <a:pt x="1198" y="386"/>
                  <a:pt x="1198" y="386"/>
                </a:cubicBezTo>
                <a:cubicBezTo>
                  <a:pt x="1200" y="389"/>
                  <a:pt x="1200" y="389"/>
                  <a:pt x="1200" y="389"/>
                </a:cubicBezTo>
                <a:cubicBezTo>
                  <a:pt x="1198" y="391"/>
                  <a:pt x="1198" y="391"/>
                  <a:pt x="1198" y="391"/>
                </a:cubicBezTo>
                <a:cubicBezTo>
                  <a:pt x="1197" y="398"/>
                  <a:pt x="1197" y="398"/>
                  <a:pt x="1197" y="398"/>
                </a:cubicBezTo>
                <a:cubicBezTo>
                  <a:pt x="1200" y="401"/>
                  <a:pt x="1200" y="401"/>
                  <a:pt x="1200" y="401"/>
                </a:cubicBezTo>
                <a:cubicBezTo>
                  <a:pt x="1197" y="402"/>
                  <a:pt x="1197" y="402"/>
                  <a:pt x="1197" y="402"/>
                </a:cubicBezTo>
                <a:cubicBezTo>
                  <a:pt x="1198" y="402"/>
                  <a:pt x="1198" y="402"/>
                  <a:pt x="1198" y="402"/>
                </a:cubicBezTo>
                <a:cubicBezTo>
                  <a:pt x="1198" y="405"/>
                  <a:pt x="1198" y="405"/>
                  <a:pt x="1198" y="405"/>
                </a:cubicBezTo>
                <a:cubicBezTo>
                  <a:pt x="1196" y="407"/>
                  <a:pt x="1196" y="407"/>
                  <a:pt x="1196" y="407"/>
                </a:cubicBezTo>
                <a:cubicBezTo>
                  <a:pt x="1196" y="410"/>
                  <a:pt x="1196" y="410"/>
                  <a:pt x="1196" y="410"/>
                </a:cubicBezTo>
                <a:cubicBezTo>
                  <a:pt x="1194" y="412"/>
                  <a:pt x="1194" y="412"/>
                  <a:pt x="1194" y="412"/>
                </a:cubicBezTo>
                <a:cubicBezTo>
                  <a:pt x="1194" y="414"/>
                  <a:pt x="1194" y="414"/>
                  <a:pt x="1194" y="414"/>
                </a:cubicBezTo>
                <a:cubicBezTo>
                  <a:pt x="1193" y="418"/>
                  <a:pt x="1193" y="418"/>
                  <a:pt x="1193" y="418"/>
                </a:cubicBezTo>
                <a:cubicBezTo>
                  <a:pt x="1195" y="421"/>
                  <a:pt x="1195" y="421"/>
                  <a:pt x="1195" y="421"/>
                </a:cubicBezTo>
                <a:cubicBezTo>
                  <a:pt x="1193" y="422"/>
                  <a:pt x="1193" y="422"/>
                  <a:pt x="1193" y="422"/>
                </a:cubicBezTo>
                <a:cubicBezTo>
                  <a:pt x="1196" y="426"/>
                  <a:pt x="1196" y="426"/>
                  <a:pt x="1196" y="426"/>
                </a:cubicBezTo>
                <a:cubicBezTo>
                  <a:pt x="1195" y="427"/>
                  <a:pt x="1195" y="427"/>
                  <a:pt x="1195" y="427"/>
                </a:cubicBezTo>
                <a:cubicBezTo>
                  <a:pt x="1195" y="429"/>
                  <a:pt x="1195" y="429"/>
                  <a:pt x="1195" y="429"/>
                </a:cubicBezTo>
                <a:cubicBezTo>
                  <a:pt x="1196" y="429"/>
                  <a:pt x="1196" y="429"/>
                  <a:pt x="1196" y="429"/>
                </a:cubicBezTo>
                <a:cubicBezTo>
                  <a:pt x="1197" y="429"/>
                  <a:pt x="1197" y="429"/>
                  <a:pt x="1197" y="429"/>
                </a:cubicBezTo>
                <a:cubicBezTo>
                  <a:pt x="1199" y="429"/>
                  <a:pt x="1199" y="429"/>
                  <a:pt x="1199" y="429"/>
                </a:cubicBezTo>
                <a:cubicBezTo>
                  <a:pt x="1199" y="428"/>
                  <a:pt x="1199" y="428"/>
                  <a:pt x="1199" y="428"/>
                </a:cubicBezTo>
                <a:cubicBezTo>
                  <a:pt x="1200" y="427"/>
                  <a:pt x="1200" y="427"/>
                  <a:pt x="1200" y="427"/>
                </a:cubicBezTo>
                <a:cubicBezTo>
                  <a:pt x="1202" y="428"/>
                  <a:pt x="1202" y="428"/>
                  <a:pt x="1202" y="428"/>
                </a:cubicBezTo>
                <a:cubicBezTo>
                  <a:pt x="1203" y="428"/>
                  <a:pt x="1203" y="428"/>
                  <a:pt x="1203" y="428"/>
                </a:cubicBezTo>
                <a:cubicBezTo>
                  <a:pt x="1203" y="427"/>
                  <a:pt x="1203" y="427"/>
                  <a:pt x="1203" y="427"/>
                </a:cubicBezTo>
                <a:cubicBezTo>
                  <a:pt x="1203" y="427"/>
                  <a:pt x="1203" y="427"/>
                  <a:pt x="1203" y="427"/>
                </a:cubicBezTo>
                <a:cubicBezTo>
                  <a:pt x="1204" y="428"/>
                  <a:pt x="1204" y="428"/>
                  <a:pt x="1204" y="428"/>
                </a:cubicBezTo>
                <a:cubicBezTo>
                  <a:pt x="1206" y="429"/>
                  <a:pt x="1206" y="429"/>
                  <a:pt x="1206" y="429"/>
                </a:cubicBezTo>
                <a:cubicBezTo>
                  <a:pt x="1206" y="430"/>
                  <a:pt x="1206" y="430"/>
                  <a:pt x="1206" y="430"/>
                </a:cubicBezTo>
                <a:cubicBezTo>
                  <a:pt x="1206" y="431"/>
                  <a:pt x="1206" y="431"/>
                  <a:pt x="1206" y="431"/>
                </a:cubicBezTo>
                <a:cubicBezTo>
                  <a:pt x="1208" y="433"/>
                  <a:pt x="1208" y="433"/>
                  <a:pt x="1208" y="433"/>
                </a:cubicBezTo>
                <a:cubicBezTo>
                  <a:pt x="1207" y="434"/>
                  <a:pt x="1207" y="434"/>
                  <a:pt x="1207" y="434"/>
                </a:cubicBezTo>
                <a:cubicBezTo>
                  <a:pt x="1206" y="433"/>
                  <a:pt x="1206" y="433"/>
                  <a:pt x="1206" y="433"/>
                </a:cubicBezTo>
                <a:cubicBezTo>
                  <a:pt x="1205" y="434"/>
                  <a:pt x="1205" y="434"/>
                  <a:pt x="1205" y="434"/>
                </a:cubicBezTo>
                <a:cubicBezTo>
                  <a:pt x="1203" y="434"/>
                  <a:pt x="1203" y="434"/>
                  <a:pt x="1203" y="434"/>
                </a:cubicBezTo>
                <a:cubicBezTo>
                  <a:pt x="1202" y="435"/>
                  <a:pt x="1202" y="435"/>
                  <a:pt x="1202" y="435"/>
                </a:cubicBezTo>
                <a:cubicBezTo>
                  <a:pt x="1201" y="435"/>
                  <a:pt x="1201" y="435"/>
                  <a:pt x="1201" y="435"/>
                </a:cubicBezTo>
                <a:cubicBezTo>
                  <a:pt x="1203" y="437"/>
                  <a:pt x="1203" y="437"/>
                  <a:pt x="1203" y="437"/>
                </a:cubicBezTo>
                <a:cubicBezTo>
                  <a:pt x="1200" y="439"/>
                  <a:pt x="1200" y="439"/>
                  <a:pt x="1200" y="439"/>
                </a:cubicBezTo>
                <a:cubicBezTo>
                  <a:pt x="1198" y="439"/>
                  <a:pt x="1198" y="439"/>
                  <a:pt x="1198" y="439"/>
                </a:cubicBezTo>
                <a:cubicBezTo>
                  <a:pt x="1198" y="437"/>
                  <a:pt x="1198" y="437"/>
                  <a:pt x="1198" y="437"/>
                </a:cubicBezTo>
                <a:cubicBezTo>
                  <a:pt x="1197" y="436"/>
                  <a:pt x="1197" y="436"/>
                  <a:pt x="1197" y="436"/>
                </a:cubicBezTo>
                <a:cubicBezTo>
                  <a:pt x="1195" y="437"/>
                  <a:pt x="1195" y="437"/>
                  <a:pt x="1195" y="437"/>
                </a:cubicBezTo>
                <a:cubicBezTo>
                  <a:pt x="1194" y="436"/>
                  <a:pt x="1194" y="436"/>
                  <a:pt x="1194" y="436"/>
                </a:cubicBezTo>
                <a:cubicBezTo>
                  <a:pt x="1193" y="436"/>
                  <a:pt x="1193" y="436"/>
                  <a:pt x="1193" y="436"/>
                </a:cubicBezTo>
                <a:cubicBezTo>
                  <a:pt x="1193" y="438"/>
                  <a:pt x="1193" y="438"/>
                  <a:pt x="1193" y="438"/>
                </a:cubicBezTo>
                <a:cubicBezTo>
                  <a:pt x="1193" y="440"/>
                  <a:pt x="1193" y="440"/>
                  <a:pt x="1193" y="440"/>
                </a:cubicBezTo>
                <a:cubicBezTo>
                  <a:pt x="1192" y="440"/>
                  <a:pt x="1192" y="440"/>
                  <a:pt x="1192" y="440"/>
                </a:cubicBezTo>
                <a:cubicBezTo>
                  <a:pt x="1191" y="441"/>
                  <a:pt x="1191" y="441"/>
                  <a:pt x="1191" y="441"/>
                </a:cubicBezTo>
                <a:cubicBezTo>
                  <a:pt x="1190" y="442"/>
                  <a:pt x="1190" y="442"/>
                  <a:pt x="1190" y="442"/>
                </a:cubicBezTo>
                <a:cubicBezTo>
                  <a:pt x="1191" y="443"/>
                  <a:pt x="1191" y="443"/>
                  <a:pt x="1191" y="443"/>
                </a:cubicBezTo>
                <a:cubicBezTo>
                  <a:pt x="1190" y="444"/>
                  <a:pt x="1190" y="444"/>
                  <a:pt x="1190" y="444"/>
                </a:cubicBezTo>
                <a:cubicBezTo>
                  <a:pt x="1188" y="444"/>
                  <a:pt x="1188" y="444"/>
                  <a:pt x="1188" y="444"/>
                </a:cubicBezTo>
                <a:cubicBezTo>
                  <a:pt x="1186" y="441"/>
                  <a:pt x="1186" y="441"/>
                  <a:pt x="1186" y="441"/>
                </a:cubicBezTo>
                <a:cubicBezTo>
                  <a:pt x="1184" y="441"/>
                  <a:pt x="1184" y="441"/>
                  <a:pt x="1184" y="441"/>
                </a:cubicBezTo>
                <a:cubicBezTo>
                  <a:pt x="1186" y="444"/>
                  <a:pt x="1186" y="444"/>
                  <a:pt x="1186" y="444"/>
                </a:cubicBezTo>
                <a:cubicBezTo>
                  <a:pt x="1184" y="445"/>
                  <a:pt x="1184" y="445"/>
                  <a:pt x="1184" y="445"/>
                </a:cubicBezTo>
                <a:cubicBezTo>
                  <a:pt x="1184" y="446"/>
                  <a:pt x="1184" y="446"/>
                  <a:pt x="1184" y="446"/>
                </a:cubicBezTo>
                <a:cubicBezTo>
                  <a:pt x="1183" y="447"/>
                  <a:pt x="1183" y="447"/>
                  <a:pt x="1183" y="447"/>
                </a:cubicBezTo>
                <a:cubicBezTo>
                  <a:pt x="1180" y="448"/>
                  <a:pt x="1180" y="448"/>
                  <a:pt x="1180" y="448"/>
                </a:cubicBezTo>
                <a:cubicBezTo>
                  <a:pt x="1179" y="449"/>
                  <a:pt x="1179" y="449"/>
                  <a:pt x="1179" y="449"/>
                </a:cubicBezTo>
                <a:cubicBezTo>
                  <a:pt x="1176" y="446"/>
                  <a:pt x="1176" y="446"/>
                  <a:pt x="1176" y="446"/>
                </a:cubicBezTo>
                <a:cubicBezTo>
                  <a:pt x="1174" y="446"/>
                  <a:pt x="1174" y="446"/>
                  <a:pt x="1174" y="446"/>
                </a:cubicBezTo>
                <a:cubicBezTo>
                  <a:pt x="1174" y="445"/>
                  <a:pt x="1174" y="445"/>
                  <a:pt x="1174" y="445"/>
                </a:cubicBezTo>
                <a:cubicBezTo>
                  <a:pt x="1174" y="444"/>
                  <a:pt x="1174" y="444"/>
                  <a:pt x="1174" y="444"/>
                </a:cubicBezTo>
                <a:cubicBezTo>
                  <a:pt x="1176" y="444"/>
                  <a:pt x="1176" y="444"/>
                  <a:pt x="1176" y="444"/>
                </a:cubicBezTo>
                <a:cubicBezTo>
                  <a:pt x="1176" y="442"/>
                  <a:pt x="1176" y="442"/>
                  <a:pt x="1176" y="442"/>
                </a:cubicBezTo>
                <a:cubicBezTo>
                  <a:pt x="1176" y="441"/>
                  <a:pt x="1176" y="441"/>
                  <a:pt x="1176" y="441"/>
                </a:cubicBezTo>
                <a:cubicBezTo>
                  <a:pt x="1180" y="441"/>
                  <a:pt x="1180" y="441"/>
                  <a:pt x="1180" y="441"/>
                </a:cubicBezTo>
                <a:cubicBezTo>
                  <a:pt x="1183" y="438"/>
                  <a:pt x="1183" y="438"/>
                  <a:pt x="1183" y="438"/>
                </a:cubicBezTo>
                <a:cubicBezTo>
                  <a:pt x="1183" y="437"/>
                  <a:pt x="1183" y="437"/>
                  <a:pt x="1183" y="437"/>
                </a:cubicBezTo>
                <a:cubicBezTo>
                  <a:pt x="1181" y="436"/>
                  <a:pt x="1181" y="436"/>
                  <a:pt x="1181" y="436"/>
                </a:cubicBezTo>
                <a:cubicBezTo>
                  <a:pt x="1179" y="438"/>
                  <a:pt x="1179" y="438"/>
                  <a:pt x="1179" y="438"/>
                </a:cubicBezTo>
                <a:cubicBezTo>
                  <a:pt x="1177" y="438"/>
                  <a:pt x="1177" y="438"/>
                  <a:pt x="1177" y="438"/>
                </a:cubicBezTo>
                <a:cubicBezTo>
                  <a:pt x="1177" y="437"/>
                  <a:pt x="1177" y="437"/>
                  <a:pt x="1177" y="437"/>
                </a:cubicBezTo>
                <a:cubicBezTo>
                  <a:pt x="1175" y="435"/>
                  <a:pt x="1175" y="435"/>
                  <a:pt x="1175" y="435"/>
                </a:cubicBezTo>
                <a:cubicBezTo>
                  <a:pt x="1173" y="435"/>
                  <a:pt x="1173" y="435"/>
                  <a:pt x="1173" y="435"/>
                </a:cubicBezTo>
                <a:cubicBezTo>
                  <a:pt x="1170" y="434"/>
                  <a:pt x="1170" y="434"/>
                  <a:pt x="1170" y="434"/>
                </a:cubicBezTo>
                <a:cubicBezTo>
                  <a:pt x="1166" y="434"/>
                  <a:pt x="1166" y="434"/>
                  <a:pt x="1166" y="434"/>
                </a:cubicBezTo>
                <a:cubicBezTo>
                  <a:pt x="1167" y="436"/>
                  <a:pt x="1167" y="436"/>
                  <a:pt x="1167" y="436"/>
                </a:cubicBezTo>
                <a:cubicBezTo>
                  <a:pt x="1166" y="436"/>
                  <a:pt x="1166" y="436"/>
                  <a:pt x="1166" y="436"/>
                </a:cubicBezTo>
                <a:cubicBezTo>
                  <a:pt x="1165" y="435"/>
                  <a:pt x="1165" y="435"/>
                  <a:pt x="1165" y="435"/>
                </a:cubicBezTo>
                <a:cubicBezTo>
                  <a:pt x="1165" y="434"/>
                  <a:pt x="1165" y="434"/>
                  <a:pt x="1165" y="434"/>
                </a:cubicBezTo>
                <a:cubicBezTo>
                  <a:pt x="1162" y="435"/>
                  <a:pt x="1162" y="435"/>
                  <a:pt x="1162" y="435"/>
                </a:cubicBezTo>
                <a:cubicBezTo>
                  <a:pt x="1158" y="434"/>
                  <a:pt x="1158" y="434"/>
                  <a:pt x="1158" y="434"/>
                </a:cubicBezTo>
                <a:cubicBezTo>
                  <a:pt x="1156" y="434"/>
                  <a:pt x="1156" y="434"/>
                  <a:pt x="1156" y="434"/>
                </a:cubicBezTo>
                <a:cubicBezTo>
                  <a:pt x="1155" y="433"/>
                  <a:pt x="1155" y="433"/>
                  <a:pt x="1155" y="433"/>
                </a:cubicBezTo>
                <a:cubicBezTo>
                  <a:pt x="1152" y="433"/>
                  <a:pt x="1152" y="433"/>
                  <a:pt x="1152" y="433"/>
                </a:cubicBezTo>
                <a:cubicBezTo>
                  <a:pt x="1149" y="436"/>
                  <a:pt x="1149" y="436"/>
                  <a:pt x="1149" y="436"/>
                </a:cubicBezTo>
                <a:cubicBezTo>
                  <a:pt x="1148" y="437"/>
                  <a:pt x="1148" y="437"/>
                  <a:pt x="1148" y="437"/>
                </a:cubicBezTo>
                <a:cubicBezTo>
                  <a:pt x="1147" y="438"/>
                  <a:pt x="1147" y="438"/>
                  <a:pt x="1147" y="438"/>
                </a:cubicBezTo>
                <a:cubicBezTo>
                  <a:pt x="1150" y="440"/>
                  <a:pt x="1150" y="440"/>
                  <a:pt x="1150" y="440"/>
                </a:cubicBezTo>
                <a:cubicBezTo>
                  <a:pt x="1147" y="441"/>
                  <a:pt x="1147" y="441"/>
                  <a:pt x="1147" y="441"/>
                </a:cubicBezTo>
                <a:cubicBezTo>
                  <a:pt x="1147" y="439"/>
                  <a:pt x="1147" y="439"/>
                  <a:pt x="1147" y="439"/>
                </a:cubicBezTo>
                <a:cubicBezTo>
                  <a:pt x="1145" y="442"/>
                  <a:pt x="1145" y="442"/>
                  <a:pt x="1145" y="442"/>
                </a:cubicBezTo>
                <a:cubicBezTo>
                  <a:pt x="1148" y="443"/>
                  <a:pt x="1148" y="443"/>
                  <a:pt x="1148" y="443"/>
                </a:cubicBezTo>
                <a:cubicBezTo>
                  <a:pt x="1149" y="443"/>
                  <a:pt x="1149" y="443"/>
                  <a:pt x="1149" y="443"/>
                </a:cubicBezTo>
                <a:cubicBezTo>
                  <a:pt x="1150" y="443"/>
                  <a:pt x="1150" y="443"/>
                  <a:pt x="1150" y="443"/>
                </a:cubicBezTo>
                <a:cubicBezTo>
                  <a:pt x="1150" y="445"/>
                  <a:pt x="1150" y="445"/>
                  <a:pt x="1150" y="445"/>
                </a:cubicBezTo>
                <a:cubicBezTo>
                  <a:pt x="1146" y="446"/>
                  <a:pt x="1146" y="446"/>
                  <a:pt x="1146" y="446"/>
                </a:cubicBezTo>
                <a:cubicBezTo>
                  <a:pt x="1144" y="445"/>
                  <a:pt x="1144" y="445"/>
                  <a:pt x="1144" y="445"/>
                </a:cubicBezTo>
                <a:cubicBezTo>
                  <a:pt x="1141" y="445"/>
                  <a:pt x="1141" y="445"/>
                  <a:pt x="1141" y="445"/>
                </a:cubicBezTo>
                <a:cubicBezTo>
                  <a:pt x="1140" y="446"/>
                  <a:pt x="1140" y="446"/>
                  <a:pt x="1140" y="446"/>
                </a:cubicBezTo>
                <a:cubicBezTo>
                  <a:pt x="1140" y="447"/>
                  <a:pt x="1140" y="447"/>
                  <a:pt x="1140" y="447"/>
                </a:cubicBezTo>
                <a:cubicBezTo>
                  <a:pt x="1139" y="447"/>
                  <a:pt x="1139" y="447"/>
                  <a:pt x="1139" y="447"/>
                </a:cubicBezTo>
                <a:cubicBezTo>
                  <a:pt x="1137" y="448"/>
                  <a:pt x="1137" y="448"/>
                  <a:pt x="1137" y="448"/>
                </a:cubicBezTo>
                <a:cubicBezTo>
                  <a:pt x="1136" y="448"/>
                  <a:pt x="1136" y="448"/>
                  <a:pt x="1136" y="448"/>
                </a:cubicBezTo>
                <a:cubicBezTo>
                  <a:pt x="1136" y="447"/>
                  <a:pt x="1136" y="447"/>
                  <a:pt x="1136" y="447"/>
                </a:cubicBezTo>
                <a:cubicBezTo>
                  <a:pt x="1131" y="447"/>
                  <a:pt x="1131" y="447"/>
                  <a:pt x="1131" y="447"/>
                </a:cubicBezTo>
                <a:cubicBezTo>
                  <a:pt x="1129" y="448"/>
                  <a:pt x="1129" y="448"/>
                  <a:pt x="1129" y="448"/>
                </a:cubicBezTo>
                <a:cubicBezTo>
                  <a:pt x="1125" y="447"/>
                  <a:pt x="1125" y="447"/>
                  <a:pt x="1125" y="447"/>
                </a:cubicBezTo>
                <a:cubicBezTo>
                  <a:pt x="1123" y="448"/>
                  <a:pt x="1123" y="448"/>
                  <a:pt x="1123" y="448"/>
                </a:cubicBezTo>
                <a:cubicBezTo>
                  <a:pt x="1123" y="449"/>
                  <a:pt x="1123" y="449"/>
                  <a:pt x="1123" y="449"/>
                </a:cubicBezTo>
                <a:cubicBezTo>
                  <a:pt x="1126" y="452"/>
                  <a:pt x="1126" y="452"/>
                  <a:pt x="1126" y="452"/>
                </a:cubicBezTo>
                <a:cubicBezTo>
                  <a:pt x="1124" y="453"/>
                  <a:pt x="1124" y="453"/>
                  <a:pt x="1124" y="453"/>
                </a:cubicBezTo>
                <a:cubicBezTo>
                  <a:pt x="1123" y="455"/>
                  <a:pt x="1123" y="455"/>
                  <a:pt x="1123" y="455"/>
                </a:cubicBezTo>
                <a:cubicBezTo>
                  <a:pt x="1121" y="453"/>
                  <a:pt x="1121" y="453"/>
                  <a:pt x="1121" y="453"/>
                </a:cubicBezTo>
                <a:cubicBezTo>
                  <a:pt x="1120" y="453"/>
                  <a:pt x="1120" y="453"/>
                  <a:pt x="1120" y="453"/>
                </a:cubicBezTo>
                <a:cubicBezTo>
                  <a:pt x="1121" y="451"/>
                  <a:pt x="1121" y="451"/>
                  <a:pt x="1121" y="451"/>
                </a:cubicBezTo>
                <a:cubicBezTo>
                  <a:pt x="1119" y="449"/>
                  <a:pt x="1119" y="449"/>
                  <a:pt x="1119" y="449"/>
                </a:cubicBezTo>
                <a:cubicBezTo>
                  <a:pt x="1118" y="451"/>
                  <a:pt x="1118" y="451"/>
                  <a:pt x="1118" y="451"/>
                </a:cubicBezTo>
                <a:cubicBezTo>
                  <a:pt x="1116" y="451"/>
                  <a:pt x="1116" y="451"/>
                  <a:pt x="1116" y="451"/>
                </a:cubicBezTo>
                <a:cubicBezTo>
                  <a:pt x="1114" y="451"/>
                  <a:pt x="1114" y="451"/>
                  <a:pt x="1114" y="451"/>
                </a:cubicBezTo>
                <a:cubicBezTo>
                  <a:pt x="1112" y="453"/>
                  <a:pt x="1112" y="453"/>
                  <a:pt x="1112" y="453"/>
                </a:cubicBezTo>
                <a:cubicBezTo>
                  <a:pt x="1110" y="452"/>
                  <a:pt x="1110" y="452"/>
                  <a:pt x="1110" y="452"/>
                </a:cubicBezTo>
                <a:cubicBezTo>
                  <a:pt x="1107" y="454"/>
                  <a:pt x="1107" y="454"/>
                  <a:pt x="1107" y="454"/>
                </a:cubicBezTo>
                <a:cubicBezTo>
                  <a:pt x="1103" y="455"/>
                  <a:pt x="1103" y="455"/>
                  <a:pt x="1103" y="455"/>
                </a:cubicBezTo>
                <a:cubicBezTo>
                  <a:pt x="1100" y="458"/>
                  <a:pt x="1100" y="458"/>
                  <a:pt x="1100" y="458"/>
                </a:cubicBezTo>
                <a:cubicBezTo>
                  <a:pt x="1098" y="458"/>
                  <a:pt x="1098" y="458"/>
                  <a:pt x="1098" y="458"/>
                </a:cubicBezTo>
                <a:cubicBezTo>
                  <a:pt x="1096" y="456"/>
                  <a:pt x="1096" y="456"/>
                  <a:pt x="1096" y="456"/>
                </a:cubicBezTo>
                <a:cubicBezTo>
                  <a:pt x="1095" y="457"/>
                  <a:pt x="1095" y="457"/>
                  <a:pt x="1095" y="457"/>
                </a:cubicBezTo>
                <a:cubicBezTo>
                  <a:pt x="1094" y="459"/>
                  <a:pt x="1094" y="459"/>
                  <a:pt x="1094" y="459"/>
                </a:cubicBezTo>
                <a:cubicBezTo>
                  <a:pt x="1090" y="462"/>
                  <a:pt x="1090" y="462"/>
                  <a:pt x="1090" y="462"/>
                </a:cubicBezTo>
                <a:cubicBezTo>
                  <a:pt x="1090" y="464"/>
                  <a:pt x="1090" y="464"/>
                  <a:pt x="1090" y="464"/>
                </a:cubicBezTo>
                <a:cubicBezTo>
                  <a:pt x="1088" y="466"/>
                  <a:pt x="1088" y="466"/>
                  <a:pt x="1088" y="466"/>
                </a:cubicBezTo>
                <a:cubicBezTo>
                  <a:pt x="1087" y="468"/>
                  <a:pt x="1087" y="468"/>
                  <a:pt x="1087" y="468"/>
                </a:cubicBezTo>
                <a:cubicBezTo>
                  <a:pt x="1090" y="472"/>
                  <a:pt x="1090" y="472"/>
                  <a:pt x="1090" y="472"/>
                </a:cubicBezTo>
                <a:cubicBezTo>
                  <a:pt x="1089" y="476"/>
                  <a:pt x="1089" y="476"/>
                  <a:pt x="1089" y="476"/>
                </a:cubicBezTo>
                <a:cubicBezTo>
                  <a:pt x="1086" y="480"/>
                  <a:pt x="1086" y="480"/>
                  <a:pt x="1086" y="480"/>
                </a:cubicBezTo>
                <a:cubicBezTo>
                  <a:pt x="1085" y="483"/>
                  <a:pt x="1085" y="483"/>
                  <a:pt x="1085" y="483"/>
                </a:cubicBezTo>
                <a:cubicBezTo>
                  <a:pt x="1085" y="486"/>
                  <a:pt x="1085" y="486"/>
                  <a:pt x="1085" y="486"/>
                </a:cubicBezTo>
                <a:cubicBezTo>
                  <a:pt x="1085" y="490"/>
                  <a:pt x="1085" y="490"/>
                  <a:pt x="1085" y="490"/>
                </a:cubicBezTo>
                <a:cubicBezTo>
                  <a:pt x="1086" y="492"/>
                  <a:pt x="1086" y="492"/>
                  <a:pt x="1086" y="492"/>
                </a:cubicBezTo>
                <a:cubicBezTo>
                  <a:pt x="1086" y="494"/>
                  <a:pt x="1086" y="494"/>
                  <a:pt x="1086" y="494"/>
                </a:cubicBezTo>
                <a:cubicBezTo>
                  <a:pt x="1085" y="494"/>
                  <a:pt x="1085" y="494"/>
                  <a:pt x="1085" y="494"/>
                </a:cubicBezTo>
                <a:cubicBezTo>
                  <a:pt x="1084" y="495"/>
                  <a:pt x="1084" y="495"/>
                  <a:pt x="1084" y="495"/>
                </a:cubicBezTo>
                <a:cubicBezTo>
                  <a:pt x="1084" y="497"/>
                  <a:pt x="1084" y="497"/>
                  <a:pt x="1084" y="497"/>
                </a:cubicBezTo>
                <a:cubicBezTo>
                  <a:pt x="1083" y="498"/>
                  <a:pt x="1083" y="498"/>
                  <a:pt x="1083" y="498"/>
                </a:cubicBezTo>
                <a:cubicBezTo>
                  <a:pt x="1084" y="502"/>
                  <a:pt x="1084" y="502"/>
                  <a:pt x="1084" y="502"/>
                </a:cubicBezTo>
                <a:cubicBezTo>
                  <a:pt x="1082" y="503"/>
                  <a:pt x="1082" y="503"/>
                  <a:pt x="1082" y="503"/>
                </a:cubicBezTo>
                <a:cubicBezTo>
                  <a:pt x="1082" y="506"/>
                  <a:pt x="1082" y="506"/>
                  <a:pt x="1082" y="506"/>
                </a:cubicBezTo>
                <a:cubicBezTo>
                  <a:pt x="1079" y="510"/>
                  <a:pt x="1079" y="510"/>
                  <a:pt x="1079" y="510"/>
                </a:cubicBezTo>
                <a:cubicBezTo>
                  <a:pt x="1079" y="512"/>
                  <a:pt x="1079" y="512"/>
                  <a:pt x="1079" y="512"/>
                </a:cubicBezTo>
                <a:cubicBezTo>
                  <a:pt x="1077" y="513"/>
                  <a:pt x="1077" y="513"/>
                  <a:pt x="1077" y="513"/>
                </a:cubicBezTo>
                <a:cubicBezTo>
                  <a:pt x="1077" y="517"/>
                  <a:pt x="1077" y="517"/>
                  <a:pt x="1077" y="517"/>
                </a:cubicBezTo>
                <a:cubicBezTo>
                  <a:pt x="1076" y="517"/>
                  <a:pt x="1076" y="517"/>
                  <a:pt x="1076" y="517"/>
                </a:cubicBezTo>
                <a:cubicBezTo>
                  <a:pt x="1075" y="522"/>
                  <a:pt x="1075" y="522"/>
                  <a:pt x="1075" y="522"/>
                </a:cubicBezTo>
                <a:cubicBezTo>
                  <a:pt x="1075" y="526"/>
                  <a:pt x="1075" y="526"/>
                  <a:pt x="1075" y="526"/>
                </a:cubicBezTo>
                <a:cubicBezTo>
                  <a:pt x="1074" y="527"/>
                  <a:pt x="1074" y="527"/>
                  <a:pt x="1074" y="527"/>
                </a:cubicBezTo>
                <a:cubicBezTo>
                  <a:pt x="1075" y="530"/>
                  <a:pt x="1075" y="530"/>
                  <a:pt x="1075" y="530"/>
                </a:cubicBezTo>
                <a:cubicBezTo>
                  <a:pt x="1074" y="532"/>
                  <a:pt x="1074" y="532"/>
                  <a:pt x="1074" y="532"/>
                </a:cubicBezTo>
                <a:cubicBezTo>
                  <a:pt x="1073" y="534"/>
                  <a:pt x="1073" y="534"/>
                  <a:pt x="1073" y="534"/>
                </a:cubicBezTo>
                <a:cubicBezTo>
                  <a:pt x="1071" y="537"/>
                  <a:pt x="1071" y="537"/>
                  <a:pt x="1071" y="537"/>
                </a:cubicBezTo>
                <a:cubicBezTo>
                  <a:pt x="1071" y="539"/>
                  <a:pt x="1071" y="539"/>
                  <a:pt x="1071" y="539"/>
                </a:cubicBezTo>
                <a:cubicBezTo>
                  <a:pt x="1070" y="539"/>
                  <a:pt x="1070" y="539"/>
                  <a:pt x="1070" y="539"/>
                </a:cubicBezTo>
                <a:cubicBezTo>
                  <a:pt x="1070" y="542"/>
                  <a:pt x="1070" y="542"/>
                  <a:pt x="1070" y="542"/>
                </a:cubicBezTo>
                <a:cubicBezTo>
                  <a:pt x="1067" y="544"/>
                  <a:pt x="1067" y="544"/>
                  <a:pt x="1067" y="544"/>
                </a:cubicBezTo>
                <a:cubicBezTo>
                  <a:pt x="1067" y="548"/>
                  <a:pt x="1067" y="548"/>
                  <a:pt x="1067" y="548"/>
                </a:cubicBezTo>
                <a:cubicBezTo>
                  <a:pt x="1064" y="551"/>
                  <a:pt x="1064" y="551"/>
                  <a:pt x="1064" y="551"/>
                </a:cubicBezTo>
                <a:cubicBezTo>
                  <a:pt x="1064" y="552"/>
                  <a:pt x="1064" y="552"/>
                  <a:pt x="1064" y="552"/>
                </a:cubicBezTo>
                <a:cubicBezTo>
                  <a:pt x="1062" y="555"/>
                  <a:pt x="1062" y="555"/>
                  <a:pt x="1062" y="555"/>
                </a:cubicBezTo>
                <a:cubicBezTo>
                  <a:pt x="1061" y="558"/>
                  <a:pt x="1061" y="558"/>
                  <a:pt x="1061" y="558"/>
                </a:cubicBezTo>
                <a:cubicBezTo>
                  <a:pt x="1060" y="560"/>
                  <a:pt x="1060" y="560"/>
                  <a:pt x="1060" y="560"/>
                </a:cubicBezTo>
                <a:cubicBezTo>
                  <a:pt x="1061" y="562"/>
                  <a:pt x="1061" y="562"/>
                  <a:pt x="1061" y="562"/>
                </a:cubicBezTo>
                <a:cubicBezTo>
                  <a:pt x="1063" y="563"/>
                  <a:pt x="1063" y="563"/>
                  <a:pt x="1063" y="563"/>
                </a:cubicBezTo>
                <a:cubicBezTo>
                  <a:pt x="1065" y="562"/>
                  <a:pt x="1065" y="562"/>
                  <a:pt x="1065" y="562"/>
                </a:cubicBezTo>
                <a:cubicBezTo>
                  <a:pt x="1067" y="564"/>
                  <a:pt x="1067" y="564"/>
                  <a:pt x="1067" y="564"/>
                </a:cubicBezTo>
                <a:cubicBezTo>
                  <a:pt x="1069" y="564"/>
                  <a:pt x="1069" y="564"/>
                  <a:pt x="1069" y="564"/>
                </a:cubicBezTo>
                <a:cubicBezTo>
                  <a:pt x="1072" y="562"/>
                  <a:pt x="1072" y="562"/>
                  <a:pt x="1072" y="562"/>
                </a:cubicBezTo>
                <a:cubicBezTo>
                  <a:pt x="1073" y="561"/>
                  <a:pt x="1073" y="561"/>
                  <a:pt x="1073" y="561"/>
                </a:cubicBezTo>
                <a:cubicBezTo>
                  <a:pt x="1075" y="560"/>
                  <a:pt x="1075" y="560"/>
                  <a:pt x="1075" y="560"/>
                </a:cubicBezTo>
                <a:cubicBezTo>
                  <a:pt x="1076" y="560"/>
                  <a:pt x="1076" y="560"/>
                  <a:pt x="1076" y="560"/>
                </a:cubicBezTo>
                <a:cubicBezTo>
                  <a:pt x="1079" y="560"/>
                  <a:pt x="1079" y="560"/>
                  <a:pt x="1079" y="560"/>
                </a:cubicBezTo>
                <a:cubicBezTo>
                  <a:pt x="1079" y="565"/>
                  <a:pt x="1079" y="565"/>
                  <a:pt x="1079" y="565"/>
                </a:cubicBezTo>
                <a:cubicBezTo>
                  <a:pt x="1081" y="569"/>
                  <a:pt x="1081" y="569"/>
                  <a:pt x="1081" y="569"/>
                </a:cubicBezTo>
                <a:cubicBezTo>
                  <a:pt x="1082" y="572"/>
                  <a:pt x="1082" y="572"/>
                  <a:pt x="1082" y="572"/>
                </a:cubicBezTo>
                <a:cubicBezTo>
                  <a:pt x="1081" y="575"/>
                  <a:pt x="1081" y="575"/>
                  <a:pt x="1081" y="575"/>
                </a:cubicBezTo>
                <a:cubicBezTo>
                  <a:pt x="1084" y="577"/>
                  <a:pt x="1084" y="577"/>
                  <a:pt x="1084" y="577"/>
                </a:cubicBezTo>
                <a:cubicBezTo>
                  <a:pt x="1086" y="575"/>
                  <a:pt x="1086" y="575"/>
                  <a:pt x="1086" y="575"/>
                </a:cubicBezTo>
                <a:cubicBezTo>
                  <a:pt x="1086" y="575"/>
                  <a:pt x="1086" y="575"/>
                  <a:pt x="1086" y="575"/>
                </a:cubicBezTo>
                <a:cubicBezTo>
                  <a:pt x="1087" y="574"/>
                  <a:pt x="1087" y="574"/>
                  <a:pt x="1087" y="574"/>
                </a:cubicBezTo>
                <a:cubicBezTo>
                  <a:pt x="1088" y="572"/>
                  <a:pt x="1088" y="572"/>
                  <a:pt x="1088" y="572"/>
                </a:cubicBezTo>
                <a:cubicBezTo>
                  <a:pt x="1090" y="572"/>
                  <a:pt x="1090" y="572"/>
                  <a:pt x="1090" y="572"/>
                </a:cubicBezTo>
                <a:cubicBezTo>
                  <a:pt x="1091" y="573"/>
                  <a:pt x="1091" y="573"/>
                  <a:pt x="1091" y="573"/>
                </a:cubicBezTo>
                <a:cubicBezTo>
                  <a:pt x="1092" y="572"/>
                  <a:pt x="1092" y="572"/>
                  <a:pt x="1092" y="572"/>
                </a:cubicBezTo>
                <a:cubicBezTo>
                  <a:pt x="1094" y="572"/>
                  <a:pt x="1094" y="572"/>
                  <a:pt x="1094" y="572"/>
                </a:cubicBezTo>
                <a:cubicBezTo>
                  <a:pt x="1093" y="573"/>
                  <a:pt x="1093" y="573"/>
                  <a:pt x="1093" y="573"/>
                </a:cubicBezTo>
                <a:cubicBezTo>
                  <a:pt x="1092" y="575"/>
                  <a:pt x="1092" y="575"/>
                  <a:pt x="1092" y="575"/>
                </a:cubicBezTo>
                <a:cubicBezTo>
                  <a:pt x="1093" y="578"/>
                  <a:pt x="1093" y="578"/>
                  <a:pt x="1093" y="578"/>
                </a:cubicBezTo>
                <a:cubicBezTo>
                  <a:pt x="1091" y="578"/>
                  <a:pt x="1091" y="578"/>
                  <a:pt x="1091" y="578"/>
                </a:cubicBezTo>
                <a:cubicBezTo>
                  <a:pt x="1090" y="579"/>
                  <a:pt x="1090" y="579"/>
                  <a:pt x="1090" y="579"/>
                </a:cubicBezTo>
                <a:cubicBezTo>
                  <a:pt x="1090" y="580"/>
                  <a:pt x="1090" y="580"/>
                  <a:pt x="1090" y="580"/>
                </a:cubicBezTo>
                <a:cubicBezTo>
                  <a:pt x="1095" y="579"/>
                  <a:pt x="1095" y="579"/>
                  <a:pt x="1095" y="579"/>
                </a:cubicBezTo>
                <a:cubicBezTo>
                  <a:pt x="1098" y="578"/>
                  <a:pt x="1098" y="578"/>
                  <a:pt x="1098" y="578"/>
                </a:cubicBezTo>
                <a:cubicBezTo>
                  <a:pt x="1099" y="575"/>
                  <a:pt x="1099" y="575"/>
                  <a:pt x="1099" y="575"/>
                </a:cubicBezTo>
                <a:cubicBezTo>
                  <a:pt x="1098" y="573"/>
                  <a:pt x="1098" y="573"/>
                  <a:pt x="1098" y="573"/>
                </a:cubicBezTo>
                <a:cubicBezTo>
                  <a:pt x="1099" y="571"/>
                  <a:pt x="1099" y="571"/>
                  <a:pt x="1099" y="571"/>
                </a:cubicBezTo>
                <a:cubicBezTo>
                  <a:pt x="1100" y="574"/>
                  <a:pt x="1100" y="574"/>
                  <a:pt x="1100" y="574"/>
                </a:cubicBezTo>
                <a:cubicBezTo>
                  <a:pt x="1100" y="577"/>
                  <a:pt x="1100" y="577"/>
                  <a:pt x="1100" y="577"/>
                </a:cubicBezTo>
                <a:cubicBezTo>
                  <a:pt x="1100" y="579"/>
                  <a:pt x="1100" y="579"/>
                  <a:pt x="1100" y="579"/>
                </a:cubicBezTo>
                <a:cubicBezTo>
                  <a:pt x="1101" y="578"/>
                  <a:pt x="1101" y="578"/>
                  <a:pt x="1101" y="578"/>
                </a:cubicBezTo>
                <a:cubicBezTo>
                  <a:pt x="1102" y="576"/>
                  <a:pt x="1102" y="576"/>
                  <a:pt x="1102" y="576"/>
                </a:cubicBezTo>
                <a:cubicBezTo>
                  <a:pt x="1101" y="572"/>
                  <a:pt x="1101" y="572"/>
                  <a:pt x="1101" y="572"/>
                </a:cubicBezTo>
                <a:cubicBezTo>
                  <a:pt x="1102" y="570"/>
                  <a:pt x="1102" y="570"/>
                  <a:pt x="1102" y="570"/>
                </a:cubicBezTo>
                <a:cubicBezTo>
                  <a:pt x="1100" y="568"/>
                  <a:pt x="1100" y="568"/>
                  <a:pt x="1100" y="568"/>
                </a:cubicBezTo>
                <a:cubicBezTo>
                  <a:pt x="1099" y="565"/>
                  <a:pt x="1099" y="565"/>
                  <a:pt x="1099" y="565"/>
                </a:cubicBezTo>
                <a:cubicBezTo>
                  <a:pt x="1101" y="564"/>
                  <a:pt x="1101" y="564"/>
                  <a:pt x="1101" y="564"/>
                </a:cubicBezTo>
                <a:cubicBezTo>
                  <a:pt x="1103" y="566"/>
                  <a:pt x="1103" y="566"/>
                  <a:pt x="1103" y="566"/>
                </a:cubicBezTo>
                <a:cubicBezTo>
                  <a:pt x="1103" y="567"/>
                  <a:pt x="1103" y="567"/>
                  <a:pt x="1103" y="567"/>
                </a:cubicBezTo>
                <a:cubicBezTo>
                  <a:pt x="1104" y="568"/>
                  <a:pt x="1104" y="568"/>
                  <a:pt x="1104" y="568"/>
                </a:cubicBezTo>
                <a:cubicBezTo>
                  <a:pt x="1105" y="568"/>
                  <a:pt x="1105" y="568"/>
                  <a:pt x="1105" y="568"/>
                </a:cubicBezTo>
                <a:cubicBezTo>
                  <a:pt x="1106" y="566"/>
                  <a:pt x="1106" y="566"/>
                  <a:pt x="1106" y="566"/>
                </a:cubicBezTo>
                <a:cubicBezTo>
                  <a:pt x="1108" y="566"/>
                  <a:pt x="1108" y="566"/>
                  <a:pt x="1108" y="566"/>
                </a:cubicBezTo>
                <a:cubicBezTo>
                  <a:pt x="1110" y="564"/>
                  <a:pt x="1110" y="564"/>
                  <a:pt x="1110" y="564"/>
                </a:cubicBezTo>
                <a:cubicBezTo>
                  <a:pt x="1113" y="566"/>
                  <a:pt x="1113" y="566"/>
                  <a:pt x="1113" y="566"/>
                </a:cubicBezTo>
                <a:cubicBezTo>
                  <a:pt x="1115" y="566"/>
                  <a:pt x="1115" y="566"/>
                  <a:pt x="1115" y="566"/>
                </a:cubicBezTo>
                <a:cubicBezTo>
                  <a:pt x="1117" y="568"/>
                  <a:pt x="1117" y="568"/>
                  <a:pt x="1117" y="568"/>
                </a:cubicBezTo>
                <a:cubicBezTo>
                  <a:pt x="1118" y="570"/>
                  <a:pt x="1118" y="570"/>
                  <a:pt x="1118" y="570"/>
                </a:cubicBezTo>
                <a:cubicBezTo>
                  <a:pt x="1119" y="571"/>
                  <a:pt x="1119" y="571"/>
                  <a:pt x="1119" y="571"/>
                </a:cubicBezTo>
                <a:cubicBezTo>
                  <a:pt x="1122" y="572"/>
                  <a:pt x="1122" y="572"/>
                  <a:pt x="1122" y="572"/>
                </a:cubicBezTo>
                <a:cubicBezTo>
                  <a:pt x="1123" y="573"/>
                  <a:pt x="1123" y="573"/>
                  <a:pt x="1123" y="573"/>
                </a:cubicBezTo>
                <a:cubicBezTo>
                  <a:pt x="1128" y="575"/>
                  <a:pt x="1128" y="575"/>
                  <a:pt x="1128" y="575"/>
                </a:cubicBezTo>
                <a:cubicBezTo>
                  <a:pt x="1128" y="576"/>
                  <a:pt x="1128" y="576"/>
                  <a:pt x="1128" y="576"/>
                </a:cubicBezTo>
                <a:cubicBezTo>
                  <a:pt x="1130" y="576"/>
                  <a:pt x="1130" y="576"/>
                  <a:pt x="1130" y="576"/>
                </a:cubicBezTo>
                <a:cubicBezTo>
                  <a:pt x="1132" y="578"/>
                  <a:pt x="1132" y="578"/>
                  <a:pt x="1132" y="578"/>
                </a:cubicBezTo>
                <a:cubicBezTo>
                  <a:pt x="1133" y="578"/>
                  <a:pt x="1133" y="578"/>
                  <a:pt x="1133" y="578"/>
                </a:cubicBezTo>
                <a:cubicBezTo>
                  <a:pt x="1135" y="581"/>
                  <a:pt x="1135" y="581"/>
                  <a:pt x="1135" y="581"/>
                </a:cubicBezTo>
                <a:cubicBezTo>
                  <a:pt x="1133" y="583"/>
                  <a:pt x="1133" y="583"/>
                  <a:pt x="1133" y="583"/>
                </a:cubicBezTo>
                <a:cubicBezTo>
                  <a:pt x="1133" y="585"/>
                  <a:pt x="1133" y="585"/>
                  <a:pt x="1133" y="585"/>
                </a:cubicBezTo>
                <a:cubicBezTo>
                  <a:pt x="1132" y="586"/>
                  <a:pt x="1132" y="586"/>
                  <a:pt x="1132" y="586"/>
                </a:cubicBezTo>
                <a:cubicBezTo>
                  <a:pt x="1134" y="588"/>
                  <a:pt x="1134" y="588"/>
                  <a:pt x="1134" y="588"/>
                </a:cubicBezTo>
                <a:cubicBezTo>
                  <a:pt x="1135" y="588"/>
                  <a:pt x="1135" y="588"/>
                  <a:pt x="1135" y="588"/>
                </a:cubicBezTo>
                <a:cubicBezTo>
                  <a:pt x="1138" y="592"/>
                  <a:pt x="1138" y="592"/>
                  <a:pt x="1138" y="592"/>
                </a:cubicBezTo>
                <a:cubicBezTo>
                  <a:pt x="1138" y="594"/>
                  <a:pt x="1138" y="594"/>
                  <a:pt x="1138" y="594"/>
                </a:cubicBezTo>
                <a:cubicBezTo>
                  <a:pt x="1137" y="595"/>
                  <a:pt x="1137" y="595"/>
                  <a:pt x="1137" y="595"/>
                </a:cubicBezTo>
                <a:cubicBezTo>
                  <a:pt x="1137" y="597"/>
                  <a:pt x="1137" y="597"/>
                  <a:pt x="1137" y="597"/>
                </a:cubicBezTo>
                <a:cubicBezTo>
                  <a:pt x="1139" y="599"/>
                  <a:pt x="1139" y="599"/>
                  <a:pt x="1139" y="599"/>
                </a:cubicBezTo>
                <a:cubicBezTo>
                  <a:pt x="1141" y="600"/>
                  <a:pt x="1141" y="600"/>
                  <a:pt x="1141" y="600"/>
                </a:cubicBezTo>
                <a:cubicBezTo>
                  <a:pt x="1142" y="598"/>
                  <a:pt x="1142" y="598"/>
                  <a:pt x="1142" y="598"/>
                </a:cubicBezTo>
                <a:cubicBezTo>
                  <a:pt x="1143" y="600"/>
                  <a:pt x="1143" y="600"/>
                  <a:pt x="1143" y="600"/>
                </a:cubicBezTo>
                <a:cubicBezTo>
                  <a:pt x="1142" y="602"/>
                  <a:pt x="1142" y="602"/>
                  <a:pt x="1142" y="602"/>
                </a:cubicBezTo>
                <a:cubicBezTo>
                  <a:pt x="1142" y="604"/>
                  <a:pt x="1142" y="604"/>
                  <a:pt x="1142" y="604"/>
                </a:cubicBezTo>
                <a:cubicBezTo>
                  <a:pt x="1144" y="606"/>
                  <a:pt x="1144" y="606"/>
                  <a:pt x="1144" y="606"/>
                </a:cubicBezTo>
                <a:cubicBezTo>
                  <a:pt x="1143" y="607"/>
                  <a:pt x="1143" y="607"/>
                  <a:pt x="1143" y="607"/>
                </a:cubicBezTo>
                <a:cubicBezTo>
                  <a:pt x="1142" y="608"/>
                  <a:pt x="1142" y="608"/>
                  <a:pt x="1142" y="608"/>
                </a:cubicBezTo>
                <a:cubicBezTo>
                  <a:pt x="1143" y="610"/>
                  <a:pt x="1143" y="610"/>
                  <a:pt x="1143" y="610"/>
                </a:cubicBezTo>
                <a:cubicBezTo>
                  <a:pt x="1142" y="612"/>
                  <a:pt x="1142" y="612"/>
                  <a:pt x="1142" y="612"/>
                </a:cubicBezTo>
                <a:cubicBezTo>
                  <a:pt x="1143" y="613"/>
                  <a:pt x="1143" y="613"/>
                  <a:pt x="1143" y="613"/>
                </a:cubicBezTo>
                <a:cubicBezTo>
                  <a:pt x="1143" y="615"/>
                  <a:pt x="1143" y="615"/>
                  <a:pt x="1143" y="615"/>
                </a:cubicBezTo>
                <a:cubicBezTo>
                  <a:pt x="1142" y="616"/>
                  <a:pt x="1142" y="616"/>
                  <a:pt x="1142" y="616"/>
                </a:cubicBezTo>
                <a:cubicBezTo>
                  <a:pt x="1144" y="616"/>
                  <a:pt x="1144" y="616"/>
                  <a:pt x="1144" y="616"/>
                </a:cubicBezTo>
                <a:cubicBezTo>
                  <a:pt x="1142" y="618"/>
                  <a:pt x="1142" y="618"/>
                  <a:pt x="1142" y="618"/>
                </a:cubicBezTo>
                <a:cubicBezTo>
                  <a:pt x="1144" y="623"/>
                  <a:pt x="1144" y="623"/>
                  <a:pt x="1144" y="623"/>
                </a:cubicBezTo>
                <a:cubicBezTo>
                  <a:pt x="1143" y="624"/>
                  <a:pt x="1143" y="624"/>
                  <a:pt x="1143" y="624"/>
                </a:cubicBezTo>
                <a:cubicBezTo>
                  <a:pt x="1144" y="628"/>
                  <a:pt x="1144" y="628"/>
                  <a:pt x="1144" y="628"/>
                </a:cubicBezTo>
                <a:cubicBezTo>
                  <a:pt x="1144" y="630"/>
                  <a:pt x="1144" y="630"/>
                  <a:pt x="1144" y="630"/>
                </a:cubicBezTo>
                <a:cubicBezTo>
                  <a:pt x="1144" y="632"/>
                  <a:pt x="1144" y="632"/>
                  <a:pt x="1144" y="632"/>
                </a:cubicBezTo>
                <a:cubicBezTo>
                  <a:pt x="1146" y="639"/>
                  <a:pt x="1146" y="639"/>
                  <a:pt x="1146" y="639"/>
                </a:cubicBezTo>
                <a:cubicBezTo>
                  <a:pt x="1148" y="639"/>
                  <a:pt x="1148" y="639"/>
                  <a:pt x="1148" y="639"/>
                </a:cubicBezTo>
                <a:cubicBezTo>
                  <a:pt x="1150" y="638"/>
                  <a:pt x="1150" y="638"/>
                  <a:pt x="1150" y="638"/>
                </a:cubicBezTo>
                <a:cubicBezTo>
                  <a:pt x="1150" y="639"/>
                  <a:pt x="1150" y="639"/>
                  <a:pt x="1150" y="639"/>
                </a:cubicBezTo>
                <a:cubicBezTo>
                  <a:pt x="1148" y="641"/>
                  <a:pt x="1148" y="641"/>
                  <a:pt x="1148" y="641"/>
                </a:cubicBezTo>
                <a:cubicBezTo>
                  <a:pt x="1147" y="642"/>
                  <a:pt x="1147" y="642"/>
                  <a:pt x="1147" y="642"/>
                </a:cubicBezTo>
                <a:cubicBezTo>
                  <a:pt x="1149" y="644"/>
                  <a:pt x="1149" y="644"/>
                  <a:pt x="1149" y="644"/>
                </a:cubicBezTo>
                <a:cubicBezTo>
                  <a:pt x="1150" y="644"/>
                  <a:pt x="1150" y="644"/>
                  <a:pt x="1150" y="644"/>
                </a:cubicBezTo>
                <a:cubicBezTo>
                  <a:pt x="1152" y="647"/>
                  <a:pt x="1152" y="647"/>
                  <a:pt x="1152" y="647"/>
                </a:cubicBezTo>
                <a:cubicBezTo>
                  <a:pt x="1152" y="651"/>
                  <a:pt x="1152" y="651"/>
                  <a:pt x="1152" y="651"/>
                </a:cubicBezTo>
                <a:cubicBezTo>
                  <a:pt x="1153" y="653"/>
                  <a:pt x="1153" y="653"/>
                  <a:pt x="1153" y="653"/>
                </a:cubicBezTo>
                <a:cubicBezTo>
                  <a:pt x="1153" y="654"/>
                  <a:pt x="1153" y="654"/>
                  <a:pt x="1153" y="654"/>
                </a:cubicBezTo>
                <a:cubicBezTo>
                  <a:pt x="1153" y="659"/>
                  <a:pt x="1153" y="659"/>
                  <a:pt x="1153" y="659"/>
                </a:cubicBezTo>
                <a:cubicBezTo>
                  <a:pt x="1155" y="659"/>
                  <a:pt x="1155" y="659"/>
                  <a:pt x="1155" y="659"/>
                </a:cubicBezTo>
                <a:cubicBezTo>
                  <a:pt x="1155" y="662"/>
                  <a:pt x="1155" y="662"/>
                  <a:pt x="1155" y="662"/>
                </a:cubicBezTo>
                <a:cubicBezTo>
                  <a:pt x="1154" y="663"/>
                  <a:pt x="1154" y="663"/>
                  <a:pt x="1154" y="663"/>
                </a:cubicBezTo>
                <a:cubicBezTo>
                  <a:pt x="1154" y="666"/>
                  <a:pt x="1154" y="666"/>
                  <a:pt x="1154" y="666"/>
                </a:cubicBezTo>
                <a:cubicBezTo>
                  <a:pt x="1155" y="668"/>
                  <a:pt x="1155" y="668"/>
                  <a:pt x="1155" y="668"/>
                </a:cubicBezTo>
                <a:cubicBezTo>
                  <a:pt x="1156" y="671"/>
                  <a:pt x="1156" y="671"/>
                  <a:pt x="1156" y="671"/>
                </a:cubicBezTo>
                <a:cubicBezTo>
                  <a:pt x="1153" y="674"/>
                  <a:pt x="1153" y="674"/>
                  <a:pt x="1153" y="674"/>
                </a:cubicBezTo>
                <a:cubicBezTo>
                  <a:pt x="1152" y="677"/>
                  <a:pt x="1152" y="677"/>
                  <a:pt x="1152" y="677"/>
                </a:cubicBezTo>
                <a:cubicBezTo>
                  <a:pt x="1151" y="680"/>
                  <a:pt x="1151" y="680"/>
                  <a:pt x="1151" y="680"/>
                </a:cubicBezTo>
                <a:cubicBezTo>
                  <a:pt x="1151" y="684"/>
                  <a:pt x="1151" y="684"/>
                  <a:pt x="1151" y="684"/>
                </a:cubicBezTo>
                <a:cubicBezTo>
                  <a:pt x="1152" y="684"/>
                  <a:pt x="1152" y="684"/>
                  <a:pt x="1152" y="684"/>
                </a:cubicBezTo>
                <a:cubicBezTo>
                  <a:pt x="1152" y="687"/>
                  <a:pt x="1152" y="687"/>
                  <a:pt x="1152" y="687"/>
                </a:cubicBezTo>
                <a:cubicBezTo>
                  <a:pt x="1150" y="689"/>
                  <a:pt x="1150" y="689"/>
                  <a:pt x="1150" y="689"/>
                </a:cubicBezTo>
                <a:cubicBezTo>
                  <a:pt x="1150" y="692"/>
                  <a:pt x="1150" y="692"/>
                  <a:pt x="1150" y="692"/>
                </a:cubicBezTo>
                <a:cubicBezTo>
                  <a:pt x="1148" y="695"/>
                  <a:pt x="1148" y="695"/>
                  <a:pt x="1148" y="695"/>
                </a:cubicBezTo>
                <a:cubicBezTo>
                  <a:pt x="1149" y="696"/>
                  <a:pt x="1149" y="696"/>
                  <a:pt x="1149" y="696"/>
                </a:cubicBezTo>
                <a:cubicBezTo>
                  <a:pt x="1149" y="697"/>
                  <a:pt x="1149" y="697"/>
                  <a:pt x="1149" y="697"/>
                </a:cubicBezTo>
                <a:cubicBezTo>
                  <a:pt x="1147" y="699"/>
                  <a:pt x="1147" y="699"/>
                  <a:pt x="1147" y="699"/>
                </a:cubicBezTo>
                <a:cubicBezTo>
                  <a:pt x="1149" y="704"/>
                  <a:pt x="1149" y="704"/>
                  <a:pt x="1149" y="704"/>
                </a:cubicBezTo>
                <a:cubicBezTo>
                  <a:pt x="1146" y="706"/>
                  <a:pt x="1146" y="706"/>
                  <a:pt x="1146" y="706"/>
                </a:cubicBezTo>
                <a:cubicBezTo>
                  <a:pt x="1147" y="709"/>
                  <a:pt x="1147" y="709"/>
                  <a:pt x="1147" y="709"/>
                </a:cubicBezTo>
                <a:cubicBezTo>
                  <a:pt x="1148" y="710"/>
                  <a:pt x="1148" y="710"/>
                  <a:pt x="1148" y="710"/>
                </a:cubicBezTo>
                <a:cubicBezTo>
                  <a:pt x="1148" y="712"/>
                  <a:pt x="1148" y="712"/>
                  <a:pt x="1148" y="712"/>
                </a:cubicBezTo>
                <a:cubicBezTo>
                  <a:pt x="1145" y="715"/>
                  <a:pt x="1145" y="715"/>
                  <a:pt x="1145" y="715"/>
                </a:cubicBezTo>
                <a:cubicBezTo>
                  <a:pt x="1145" y="717"/>
                  <a:pt x="1145" y="717"/>
                  <a:pt x="1145" y="717"/>
                </a:cubicBezTo>
                <a:cubicBezTo>
                  <a:pt x="1143" y="719"/>
                  <a:pt x="1143" y="719"/>
                  <a:pt x="1143" y="719"/>
                </a:cubicBezTo>
                <a:cubicBezTo>
                  <a:pt x="1142" y="721"/>
                  <a:pt x="1142" y="721"/>
                  <a:pt x="1142" y="721"/>
                </a:cubicBezTo>
                <a:cubicBezTo>
                  <a:pt x="1140" y="724"/>
                  <a:pt x="1140" y="724"/>
                  <a:pt x="1140" y="724"/>
                </a:cubicBezTo>
                <a:cubicBezTo>
                  <a:pt x="1138" y="733"/>
                  <a:pt x="1138" y="733"/>
                  <a:pt x="1138" y="733"/>
                </a:cubicBezTo>
                <a:cubicBezTo>
                  <a:pt x="1137" y="734"/>
                  <a:pt x="1137" y="734"/>
                  <a:pt x="1137" y="734"/>
                </a:cubicBezTo>
                <a:cubicBezTo>
                  <a:pt x="1137" y="736"/>
                  <a:pt x="1137" y="736"/>
                  <a:pt x="1137" y="736"/>
                </a:cubicBezTo>
                <a:cubicBezTo>
                  <a:pt x="1138" y="737"/>
                  <a:pt x="1138" y="737"/>
                  <a:pt x="1138" y="737"/>
                </a:cubicBezTo>
                <a:cubicBezTo>
                  <a:pt x="1137" y="738"/>
                  <a:pt x="1137" y="738"/>
                  <a:pt x="1137" y="738"/>
                </a:cubicBezTo>
                <a:cubicBezTo>
                  <a:pt x="1134" y="740"/>
                  <a:pt x="1134" y="740"/>
                  <a:pt x="1134" y="740"/>
                </a:cubicBezTo>
                <a:cubicBezTo>
                  <a:pt x="1134" y="742"/>
                  <a:pt x="1134" y="742"/>
                  <a:pt x="1134" y="742"/>
                </a:cubicBezTo>
                <a:cubicBezTo>
                  <a:pt x="1132" y="743"/>
                  <a:pt x="1132" y="743"/>
                  <a:pt x="1132" y="743"/>
                </a:cubicBezTo>
                <a:cubicBezTo>
                  <a:pt x="1133" y="747"/>
                  <a:pt x="1133" y="747"/>
                  <a:pt x="1133" y="747"/>
                </a:cubicBezTo>
                <a:cubicBezTo>
                  <a:pt x="1131" y="747"/>
                  <a:pt x="1131" y="747"/>
                  <a:pt x="1131" y="747"/>
                </a:cubicBezTo>
                <a:cubicBezTo>
                  <a:pt x="1132" y="749"/>
                  <a:pt x="1132" y="749"/>
                  <a:pt x="1132" y="749"/>
                </a:cubicBezTo>
                <a:cubicBezTo>
                  <a:pt x="1130" y="753"/>
                  <a:pt x="1130" y="753"/>
                  <a:pt x="1130" y="753"/>
                </a:cubicBezTo>
                <a:cubicBezTo>
                  <a:pt x="1130" y="752"/>
                  <a:pt x="1130" y="752"/>
                  <a:pt x="1130" y="752"/>
                </a:cubicBezTo>
                <a:cubicBezTo>
                  <a:pt x="1128" y="752"/>
                  <a:pt x="1128" y="752"/>
                  <a:pt x="1128" y="752"/>
                </a:cubicBezTo>
                <a:cubicBezTo>
                  <a:pt x="1129" y="754"/>
                  <a:pt x="1129" y="754"/>
                  <a:pt x="1129" y="754"/>
                </a:cubicBezTo>
                <a:cubicBezTo>
                  <a:pt x="1129" y="756"/>
                  <a:pt x="1129" y="756"/>
                  <a:pt x="1129" y="756"/>
                </a:cubicBezTo>
                <a:cubicBezTo>
                  <a:pt x="1126" y="757"/>
                  <a:pt x="1126" y="757"/>
                  <a:pt x="1126" y="757"/>
                </a:cubicBezTo>
                <a:cubicBezTo>
                  <a:pt x="1127" y="759"/>
                  <a:pt x="1127" y="759"/>
                  <a:pt x="1127" y="759"/>
                </a:cubicBezTo>
                <a:cubicBezTo>
                  <a:pt x="1124" y="763"/>
                  <a:pt x="1124" y="763"/>
                  <a:pt x="1124" y="763"/>
                </a:cubicBezTo>
                <a:cubicBezTo>
                  <a:pt x="1122" y="766"/>
                  <a:pt x="1122" y="766"/>
                  <a:pt x="1122" y="766"/>
                </a:cubicBezTo>
                <a:cubicBezTo>
                  <a:pt x="1120" y="766"/>
                  <a:pt x="1120" y="766"/>
                  <a:pt x="1120" y="766"/>
                </a:cubicBezTo>
                <a:cubicBezTo>
                  <a:pt x="1120" y="767"/>
                  <a:pt x="1120" y="767"/>
                  <a:pt x="1120" y="767"/>
                </a:cubicBezTo>
                <a:cubicBezTo>
                  <a:pt x="1117" y="768"/>
                  <a:pt x="1117" y="768"/>
                  <a:pt x="1117" y="768"/>
                </a:cubicBezTo>
                <a:cubicBezTo>
                  <a:pt x="1115" y="770"/>
                  <a:pt x="1115" y="770"/>
                  <a:pt x="1115" y="770"/>
                </a:cubicBezTo>
                <a:cubicBezTo>
                  <a:pt x="1113" y="769"/>
                  <a:pt x="1113" y="769"/>
                  <a:pt x="1113" y="769"/>
                </a:cubicBezTo>
                <a:cubicBezTo>
                  <a:pt x="1112" y="770"/>
                  <a:pt x="1112" y="770"/>
                  <a:pt x="1112" y="770"/>
                </a:cubicBezTo>
                <a:cubicBezTo>
                  <a:pt x="1109" y="768"/>
                  <a:pt x="1109" y="768"/>
                  <a:pt x="1109" y="768"/>
                </a:cubicBezTo>
                <a:cubicBezTo>
                  <a:pt x="1106" y="767"/>
                  <a:pt x="1106" y="767"/>
                  <a:pt x="1106" y="767"/>
                </a:cubicBezTo>
                <a:cubicBezTo>
                  <a:pt x="1105" y="763"/>
                  <a:pt x="1105" y="763"/>
                  <a:pt x="1105" y="763"/>
                </a:cubicBezTo>
                <a:cubicBezTo>
                  <a:pt x="1104" y="762"/>
                  <a:pt x="1104" y="762"/>
                  <a:pt x="1104" y="762"/>
                </a:cubicBezTo>
                <a:cubicBezTo>
                  <a:pt x="1101" y="763"/>
                  <a:pt x="1101" y="763"/>
                  <a:pt x="1101" y="763"/>
                </a:cubicBezTo>
                <a:cubicBezTo>
                  <a:pt x="1099" y="762"/>
                  <a:pt x="1099" y="762"/>
                  <a:pt x="1099" y="762"/>
                </a:cubicBezTo>
                <a:cubicBezTo>
                  <a:pt x="1099" y="763"/>
                  <a:pt x="1099" y="763"/>
                  <a:pt x="1099" y="763"/>
                </a:cubicBezTo>
                <a:cubicBezTo>
                  <a:pt x="1099" y="765"/>
                  <a:pt x="1099" y="765"/>
                  <a:pt x="1099" y="765"/>
                </a:cubicBezTo>
                <a:cubicBezTo>
                  <a:pt x="1097" y="766"/>
                  <a:pt x="1097" y="766"/>
                  <a:pt x="1097" y="766"/>
                </a:cubicBezTo>
                <a:cubicBezTo>
                  <a:pt x="1096" y="770"/>
                  <a:pt x="1096" y="770"/>
                  <a:pt x="1096" y="770"/>
                </a:cubicBezTo>
                <a:cubicBezTo>
                  <a:pt x="1095" y="771"/>
                  <a:pt x="1095" y="771"/>
                  <a:pt x="1095" y="771"/>
                </a:cubicBezTo>
                <a:cubicBezTo>
                  <a:pt x="1094" y="775"/>
                  <a:pt x="1094" y="775"/>
                  <a:pt x="1094" y="775"/>
                </a:cubicBezTo>
                <a:cubicBezTo>
                  <a:pt x="1093" y="774"/>
                  <a:pt x="1093" y="774"/>
                  <a:pt x="1093" y="774"/>
                </a:cubicBezTo>
                <a:cubicBezTo>
                  <a:pt x="1091" y="774"/>
                  <a:pt x="1091" y="774"/>
                  <a:pt x="1091" y="774"/>
                </a:cubicBezTo>
                <a:cubicBezTo>
                  <a:pt x="1090" y="778"/>
                  <a:pt x="1090" y="778"/>
                  <a:pt x="1090" y="778"/>
                </a:cubicBezTo>
                <a:cubicBezTo>
                  <a:pt x="1089" y="777"/>
                  <a:pt x="1089" y="777"/>
                  <a:pt x="1089" y="777"/>
                </a:cubicBezTo>
                <a:close/>
                <a:moveTo>
                  <a:pt x="354" y="785"/>
                </a:moveTo>
                <a:cubicBezTo>
                  <a:pt x="351" y="783"/>
                  <a:pt x="351" y="783"/>
                  <a:pt x="351" y="783"/>
                </a:cubicBezTo>
                <a:cubicBezTo>
                  <a:pt x="339" y="785"/>
                  <a:pt x="339" y="785"/>
                  <a:pt x="339" y="785"/>
                </a:cubicBezTo>
                <a:cubicBezTo>
                  <a:pt x="354" y="785"/>
                  <a:pt x="354" y="785"/>
                  <a:pt x="354" y="785"/>
                </a:cubicBezTo>
                <a:close/>
                <a:moveTo>
                  <a:pt x="1246" y="740"/>
                </a:moveTo>
                <a:cubicBezTo>
                  <a:pt x="1247" y="740"/>
                  <a:pt x="1247" y="740"/>
                  <a:pt x="1247" y="740"/>
                </a:cubicBezTo>
                <a:cubicBezTo>
                  <a:pt x="1249" y="739"/>
                  <a:pt x="1249" y="739"/>
                  <a:pt x="1249" y="739"/>
                </a:cubicBezTo>
                <a:cubicBezTo>
                  <a:pt x="1249" y="737"/>
                  <a:pt x="1249" y="737"/>
                  <a:pt x="1249" y="737"/>
                </a:cubicBezTo>
                <a:cubicBezTo>
                  <a:pt x="1248" y="738"/>
                  <a:pt x="1248" y="738"/>
                  <a:pt x="1248" y="738"/>
                </a:cubicBezTo>
                <a:cubicBezTo>
                  <a:pt x="1246" y="740"/>
                  <a:pt x="1246" y="740"/>
                  <a:pt x="1246" y="740"/>
                </a:cubicBezTo>
                <a:close/>
                <a:moveTo>
                  <a:pt x="70" y="109"/>
                </a:moveTo>
                <a:cubicBezTo>
                  <a:pt x="69" y="107"/>
                  <a:pt x="69" y="107"/>
                  <a:pt x="69" y="107"/>
                </a:cubicBezTo>
                <a:cubicBezTo>
                  <a:pt x="69" y="103"/>
                  <a:pt x="69" y="103"/>
                  <a:pt x="69" y="103"/>
                </a:cubicBezTo>
                <a:cubicBezTo>
                  <a:pt x="67" y="102"/>
                  <a:pt x="67" y="102"/>
                  <a:pt x="67" y="102"/>
                </a:cubicBezTo>
                <a:cubicBezTo>
                  <a:pt x="66" y="102"/>
                  <a:pt x="66" y="102"/>
                  <a:pt x="66" y="102"/>
                </a:cubicBezTo>
                <a:cubicBezTo>
                  <a:pt x="65" y="100"/>
                  <a:pt x="65" y="100"/>
                  <a:pt x="65" y="100"/>
                </a:cubicBezTo>
                <a:cubicBezTo>
                  <a:pt x="68" y="98"/>
                  <a:pt x="68" y="98"/>
                  <a:pt x="68" y="98"/>
                </a:cubicBezTo>
                <a:cubicBezTo>
                  <a:pt x="69" y="95"/>
                  <a:pt x="69" y="95"/>
                  <a:pt x="69" y="95"/>
                </a:cubicBezTo>
                <a:cubicBezTo>
                  <a:pt x="72" y="95"/>
                  <a:pt x="72" y="95"/>
                  <a:pt x="72" y="95"/>
                </a:cubicBezTo>
                <a:cubicBezTo>
                  <a:pt x="74" y="94"/>
                  <a:pt x="74" y="94"/>
                  <a:pt x="74" y="94"/>
                </a:cubicBezTo>
                <a:cubicBezTo>
                  <a:pt x="75" y="94"/>
                  <a:pt x="75" y="94"/>
                  <a:pt x="75" y="94"/>
                </a:cubicBezTo>
                <a:cubicBezTo>
                  <a:pt x="76" y="97"/>
                  <a:pt x="76" y="97"/>
                  <a:pt x="76" y="97"/>
                </a:cubicBezTo>
                <a:cubicBezTo>
                  <a:pt x="78" y="98"/>
                  <a:pt x="78" y="98"/>
                  <a:pt x="78" y="98"/>
                </a:cubicBezTo>
                <a:cubicBezTo>
                  <a:pt x="81" y="97"/>
                  <a:pt x="81" y="97"/>
                  <a:pt x="81" y="97"/>
                </a:cubicBezTo>
                <a:cubicBezTo>
                  <a:pt x="81" y="97"/>
                  <a:pt x="81" y="97"/>
                  <a:pt x="81" y="97"/>
                </a:cubicBezTo>
                <a:cubicBezTo>
                  <a:pt x="82" y="96"/>
                  <a:pt x="82" y="96"/>
                  <a:pt x="82" y="96"/>
                </a:cubicBezTo>
                <a:cubicBezTo>
                  <a:pt x="81" y="95"/>
                  <a:pt x="81" y="95"/>
                  <a:pt x="81" y="95"/>
                </a:cubicBezTo>
                <a:cubicBezTo>
                  <a:pt x="79" y="94"/>
                  <a:pt x="79" y="94"/>
                  <a:pt x="79" y="94"/>
                </a:cubicBezTo>
                <a:cubicBezTo>
                  <a:pt x="73" y="91"/>
                  <a:pt x="73" y="91"/>
                  <a:pt x="73" y="91"/>
                </a:cubicBezTo>
                <a:cubicBezTo>
                  <a:pt x="68" y="90"/>
                  <a:pt x="68" y="90"/>
                  <a:pt x="68" y="90"/>
                </a:cubicBezTo>
                <a:cubicBezTo>
                  <a:pt x="66" y="90"/>
                  <a:pt x="66" y="90"/>
                  <a:pt x="66" y="90"/>
                </a:cubicBezTo>
                <a:cubicBezTo>
                  <a:pt x="62" y="94"/>
                  <a:pt x="62" y="94"/>
                  <a:pt x="62" y="94"/>
                </a:cubicBezTo>
                <a:cubicBezTo>
                  <a:pt x="60" y="97"/>
                  <a:pt x="60" y="97"/>
                  <a:pt x="60" y="97"/>
                </a:cubicBezTo>
                <a:cubicBezTo>
                  <a:pt x="58" y="97"/>
                  <a:pt x="58" y="97"/>
                  <a:pt x="58" y="97"/>
                </a:cubicBezTo>
                <a:cubicBezTo>
                  <a:pt x="55" y="100"/>
                  <a:pt x="55" y="100"/>
                  <a:pt x="55" y="100"/>
                </a:cubicBezTo>
                <a:cubicBezTo>
                  <a:pt x="55" y="105"/>
                  <a:pt x="55" y="105"/>
                  <a:pt x="55" y="105"/>
                </a:cubicBezTo>
                <a:cubicBezTo>
                  <a:pt x="57" y="106"/>
                  <a:pt x="57" y="106"/>
                  <a:pt x="57" y="106"/>
                </a:cubicBezTo>
                <a:cubicBezTo>
                  <a:pt x="59" y="105"/>
                  <a:pt x="59" y="105"/>
                  <a:pt x="59" y="105"/>
                </a:cubicBezTo>
                <a:cubicBezTo>
                  <a:pt x="61" y="106"/>
                  <a:pt x="61" y="106"/>
                  <a:pt x="61" y="106"/>
                </a:cubicBezTo>
                <a:cubicBezTo>
                  <a:pt x="62" y="108"/>
                  <a:pt x="62" y="108"/>
                  <a:pt x="62" y="108"/>
                </a:cubicBezTo>
                <a:cubicBezTo>
                  <a:pt x="64" y="108"/>
                  <a:pt x="64" y="108"/>
                  <a:pt x="64" y="108"/>
                </a:cubicBezTo>
                <a:cubicBezTo>
                  <a:pt x="65" y="107"/>
                  <a:pt x="65" y="107"/>
                  <a:pt x="65" y="107"/>
                </a:cubicBezTo>
                <a:cubicBezTo>
                  <a:pt x="65" y="106"/>
                  <a:pt x="65" y="106"/>
                  <a:pt x="65" y="106"/>
                </a:cubicBezTo>
                <a:cubicBezTo>
                  <a:pt x="66" y="105"/>
                  <a:pt x="66" y="105"/>
                  <a:pt x="66" y="105"/>
                </a:cubicBezTo>
                <a:cubicBezTo>
                  <a:pt x="67" y="106"/>
                  <a:pt x="67" y="106"/>
                  <a:pt x="67" y="106"/>
                </a:cubicBezTo>
                <a:cubicBezTo>
                  <a:pt x="68" y="109"/>
                  <a:pt x="68" y="109"/>
                  <a:pt x="68" y="109"/>
                </a:cubicBezTo>
                <a:cubicBezTo>
                  <a:pt x="70" y="110"/>
                  <a:pt x="70" y="110"/>
                  <a:pt x="70" y="110"/>
                </a:cubicBezTo>
                <a:cubicBezTo>
                  <a:pt x="70" y="109"/>
                  <a:pt x="70" y="109"/>
                  <a:pt x="70" y="109"/>
                </a:cubicBezTo>
                <a:close/>
                <a:moveTo>
                  <a:pt x="87" y="78"/>
                </a:moveTo>
                <a:cubicBezTo>
                  <a:pt x="88" y="75"/>
                  <a:pt x="88" y="75"/>
                  <a:pt x="88" y="75"/>
                </a:cubicBezTo>
                <a:cubicBezTo>
                  <a:pt x="89" y="73"/>
                  <a:pt x="89" y="73"/>
                  <a:pt x="89" y="73"/>
                </a:cubicBezTo>
                <a:cubicBezTo>
                  <a:pt x="90" y="73"/>
                  <a:pt x="90" y="73"/>
                  <a:pt x="90" y="73"/>
                </a:cubicBezTo>
                <a:cubicBezTo>
                  <a:pt x="90" y="75"/>
                  <a:pt x="90" y="75"/>
                  <a:pt x="90" y="75"/>
                </a:cubicBezTo>
                <a:cubicBezTo>
                  <a:pt x="91" y="77"/>
                  <a:pt x="91" y="77"/>
                  <a:pt x="91" y="77"/>
                </a:cubicBezTo>
                <a:cubicBezTo>
                  <a:pt x="91" y="78"/>
                  <a:pt x="91" y="78"/>
                  <a:pt x="91" y="78"/>
                </a:cubicBezTo>
                <a:cubicBezTo>
                  <a:pt x="88" y="78"/>
                  <a:pt x="88" y="78"/>
                  <a:pt x="88" y="78"/>
                </a:cubicBezTo>
                <a:cubicBezTo>
                  <a:pt x="88" y="78"/>
                  <a:pt x="87" y="78"/>
                  <a:pt x="87" y="78"/>
                </a:cubicBezTo>
                <a:close/>
                <a:moveTo>
                  <a:pt x="83" y="120"/>
                </a:moveTo>
                <a:cubicBezTo>
                  <a:pt x="84" y="120"/>
                  <a:pt x="84" y="120"/>
                  <a:pt x="84" y="120"/>
                </a:cubicBezTo>
                <a:cubicBezTo>
                  <a:pt x="85" y="119"/>
                  <a:pt x="85" y="119"/>
                  <a:pt x="85" y="119"/>
                </a:cubicBezTo>
                <a:cubicBezTo>
                  <a:pt x="86" y="118"/>
                  <a:pt x="86" y="118"/>
                  <a:pt x="86" y="118"/>
                </a:cubicBezTo>
                <a:cubicBezTo>
                  <a:pt x="86" y="116"/>
                  <a:pt x="86" y="116"/>
                  <a:pt x="86" y="116"/>
                </a:cubicBezTo>
                <a:cubicBezTo>
                  <a:pt x="86" y="115"/>
                  <a:pt x="86" y="115"/>
                  <a:pt x="86" y="115"/>
                </a:cubicBezTo>
                <a:cubicBezTo>
                  <a:pt x="87" y="116"/>
                  <a:pt x="87" y="116"/>
                  <a:pt x="87" y="116"/>
                </a:cubicBezTo>
                <a:cubicBezTo>
                  <a:pt x="88" y="115"/>
                  <a:pt x="88" y="115"/>
                  <a:pt x="88" y="115"/>
                </a:cubicBezTo>
                <a:cubicBezTo>
                  <a:pt x="89" y="112"/>
                  <a:pt x="89" y="112"/>
                  <a:pt x="89" y="112"/>
                </a:cubicBezTo>
                <a:cubicBezTo>
                  <a:pt x="89" y="109"/>
                  <a:pt x="89" y="109"/>
                  <a:pt x="89" y="109"/>
                </a:cubicBezTo>
                <a:cubicBezTo>
                  <a:pt x="87" y="108"/>
                  <a:pt x="87" y="108"/>
                  <a:pt x="87" y="108"/>
                </a:cubicBezTo>
                <a:cubicBezTo>
                  <a:pt x="87" y="107"/>
                  <a:pt x="87" y="107"/>
                  <a:pt x="87" y="107"/>
                </a:cubicBezTo>
                <a:cubicBezTo>
                  <a:pt x="89" y="106"/>
                  <a:pt x="89" y="106"/>
                  <a:pt x="89" y="106"/>
                </a:cubicBezTo>
                <a:cubicBezTo>
                  <a:pt x="91" y="106"/>
                  <a:pt x="91" y="106"/>
                  <a:pt x="91" y="106"/>
                </a:cubicBezTo>
                <a:cubicBezTo>
                  <a:pt x="94" y="105"/>
                  <a:pt x="94" y="105"/>
                  <a:pt x="94" y="105"/>
                </a:cubicBezTo>
                <a:cubicBezTo>
                  <a:pt x="95" y="105"/>
                  <a:pt x="95" y="105"/>
                  <a:pt x="95" y="105"/>
                </a:cubicBezTo>
                <a:cubicBezTo>
                  <a:pt x="95" y="104"/>
                  <a:pt x="95" y="104"/>
                  <a:pt x="95" y="104"/>
                </a:cubicBezTo>
                <a:cubicBezTo>
                  <a:pt x="94" y="103"/>
                  <a:pt x="94" y="103"/>
                  <a:pt x="94" y="103"/>
                </a:cubicBezTo>
                <a:cubicBezTo>
                  <a:pt x="93" y="102"/>
                  <a:pt x="93" y="102"/>
                  <a:pt x="93" y="102"/>
                </a:cubicBezTo>
                <a:cubicBezTo>
                  <a:pt x="92" y="102"/>
                  <a:pt x="92" y="102"/>
                  <a:pt x="92" y="102"/>
                </a:cubicBezTo>
                <a:cubicBezTo>
                  <a:pt x="92" y="101"/>
                  <a:pt x="92" y="101"/>
                  <a:pt x="92" y="101"/>
                </a:cubicBezTo>
                <a:cubicBezTo>
                  <a:pt x="92" y="99"/>
                  <a:pt x="92" y="99"/>
                  <a:pt x="92" y="99"/>
                </a:cubicBezTo>
                <a:cubicBezTo>
                  <a:pt x="92" y="98"/>
                  <a:pt x="92" y="98"/>
                  <a:pt x="92" y="98"/>
                </a:cubicBezTo>
                <a:cubicBezTo>
                  <a:pt x="94" y="98"/>
                  <a:pt x="94" y="98"/>
                  <a:pt x="94" y="98"/>
                </a:cubicBezTo>
                <a:cubicBezTo>
                  <a:pt x="94" y="99"/>
                  <a:pt x="94" y="99"/>
                  <a:pt x="94" y="99"/>
                </a:cubicBezTo>
                <a:cubicBezTo>
                  <a:pt x="95" y="99"/>
                  <a:pt x="95" y="99"/>
                  <a:pt x="95" y="99"/>
                </a:cubicBezTo>
                <a:cubicBezTo>
                  <a:pt x="96" y="99"/>
                  <a:pt x="96" y="99"/>
                  <a:pt x="96" y="99"/>
                </a:cubicBezTo>
                <a:cubicBezTo>
                  <a:pt x="98" y="97"/>
                  <a:pt x="98" y="97"/>
                  <a:pt x="98" y="97"/>
                </a:cubicBezTo>
                <a:cubicBezTo>
                  <a:pt x="100" y="96"/>
                  <a:pt x="100" y="96"/>
                  <a:pt x="100" y="96"/>
                </a:cubicBezTo>
                <a:cubicBezTo>
                  <a:pt x="100" y="95"/>
                  <a:pt x="100" y="95"/>
                  <a:pt x="100" y="95"/>
                </a:cubicBezTo>
                <a:cubicBezTo>
                  <a:pt x="99" y="93"/>
                  <a:pt x="99" y="93"/>
                  <a:pt x="99" y="93"/>
                </a:cubicBezTo>
                <a:cubicBezTo>
                  <a:pt x="99" y="92"/>
                  <a:pt x="99" y="92"/>
                  <a:pt x="99" y="92"/>
                </a:cubicBezTo>
                <a:cubicBezTo>
                  <a:pt x="97" y="90"/>
                  <a:pt x="97" y="90"/>
                  <a:pt x="97" y="90"/>
                </a:cubicBezTo>
                <a:cubicBezTo>
                  <a:pt x="96" y="89"/>
                  <a:pt x="96" y="89"/>
                  <a:pt x="96" y="89"/>
                </a:cubicBezTo>
                <a:cubicBezTo>
                  <a:pt x="95" y="88"/>
                  <a:pt x="95" y="88"/>
                  <a:pt x="95" y="88"/>
                </a:cubicBezTo>
                <a:cubicBezTo>
                  <a:pt x="93" y="90"/>
                  <a:pt x="93" y="90"/>
                  <a:pt x="93" y="90"/>
                </a:cubicBezTo>
                <a:cubicBezTo>
                  <a:pt x="91" y="92"/>
                  <a:pt x="91" y="92"/>
                  <a:pt x="91" y="92"/>
                </a:cubicBezTo>
                <a:cubicBezTo>
                  <a:pt x="90" y="92"/>
                  <a:pt x="90" y="92"/>
                  <a:pt x="90" y="92"/>
                </a:cubicBezTo>
                <a:cubicBezTo>
                  <a:pt x="90" y="91"/>
                  <a:pt x="90" y="91"/>
                  <a:pt x="90" y="91"/>
                </a:cubicBezTo>
                <a:cubicBezTo>
                  <a:pt x="91" y="89"/>
                  <a:pt x="91" y="89"/>
                  <a:pt x="91" y="89"/>
                </a:cubicBezTo>
                <a:cubicBezTo>
                  <a:pt x="92" y="88"/>
                  <a:pt x="92" y="88"/>
                  <a:pt x="92" y="88"/>
                </a:cubicBezTo>
                <a:cubicBezTo>
                  <a:pt x="93" y="85"/>
                  <a:pt x="93" y="85"/>
                  <a:pt x="93" y="85"/>
                </a:cubicBezTo>
                <a:cubicBezTo>
                  <a:pt x="93" y="83"/>
                  <a:pt x="93" y="83"/>
                  <a:pt x="93" y="83"/>
                </a:cubicBezTo>
                <a:cubicBezTo>
                  <a:pt x="93" y="82"/>
                  <a:pt x="93" y="82"/>
                  <a:pt x="93" y="82"/>
                </a:cubicBezTo>
                <a:cubicBezTo>
                  <a:pt x="91" y="85"/>
                  <a:pt x="91" y="85"/>
                  <a:pt x="91" y="85"/>
                </a:cubicBezTo>
                <a:cubicBezTo>
                  <a:pt x="90" y="88"/>
                  <a:pt x="90" y="88"/>
                  <a:pt x="90" y="88"/>
                </a:cubicBezTo>
                <a:cubicBezTo>
                  <a:pt x="89" y="88"/>
                  <a:pt x="89" y="88"/>
                  <a:pt x="89" y="88"/>
                </a:cubicBezTo>
                <a:cubicBezTo>
                  <a:pt x="89" y="87"/>
                  <a:pt x="89" y="87"/>
                  <a:pt x="89" y="87"/>
                </a:cubicBezTo>
                <a:cubicBezTo>
                  <a:pt x="89" y="85"/>
                  <a:pt x="89" y="85"/>
                  <a:pt x="89" y="85"/>
                </a:cubicBezTo>
                <a:cubicBezTo>
                  <a:pt x="89" y="84"/>
                  <a:pt x="89" y="84"/>
                  <a:pt x="89" y="84"/>
                </a:cubicBezTo>
                <a:cubicBezTo>
                  <a:pt x="88" y="84"/>
                  <a:pt x="88" y="84"/>
                  <a:pt x="88" y="84"/>
                </a:cubicBezTo>
                <a:cubicBezTo>
                  <a:pt x="87" y="87"/>
                  <a:pt x="87" y="87"/>
                  <a:pt x="87" y="87"/>
                </a:cubicBezTo>
                <a:cubicBezTo>
                  <a:pt x="85" y="88"/>
                  <a:pt x="85" y="88"/>
                  <a:pt x="85" y="88"/>
                </a:cubicBezTo>
                <a:cubicBezTo>
                  <a:pt x="85" y="90"/>
                  <a:pt x="85" y="90"/>
                  <a:pt x="85" y="90"/>
                </a:cubicBezTo>
                <a:cubicBezTo>
                  <a:pt x="86" y="90"/>
                  <a:pt x="86" y="90"/>
                  <a:pt x="86" y="90"/>
                </a:cubicBezTo>
                <a:cubicBezTo>
                  <a:pt x="87" y="90"/>
                  <a:pt x="87" y="90"/>
                  <a:pt x="87" y="90"/>
                </a:cubicBezTo>
                <a:cubicBezTo>
                  <a:pt x="88" y="90"/>
                  <a:pt x="88" y="90"/>
                  <a:pt x="88" y="90"/>
                </a:cubicBezTo>
                <a:cubicBezTo>
                  <a:pt x="88" y="92"/>
                  <a:pt x="88" y="92"/>
                  <a:pt x="88" y="92"/>
                </a:cubicBezTo>
                <a:cubicBezTo>
                  <a:pt x="87" y="92"/>
                  <a:pt x="87" y="92"/>
                  <a:pt x="87" y="92"/>
                </a:cubicBezTo>
                <a:cubicBezTo>
                  <a:pt x="85" y="94"/>
                  <a:pt x="85" y="94"/>
                  <a:pt x="85" y="94"/>
                </a:cubicBezTo>
                <a:cubicBezTo>
                  <a:pt x="86" y="96"/>
                  <a:pt x="86" y="96"/>
                  <a:pt x="86" y="96"/>
                </a:cubicBezTo>
                <a:cubicBezTo>
                  <a:pt x="85" y="97"/>
                  <a:pt x="85" y="97"/>
                  <a:pt x="85" y="97"/>
                </a:cubicBezTo>
                <a:cubicBezTo>
                  <a:pt x="83" y="98"/>
                  <a:pt x="83" y="98"/>
                  <a:pt x="83" y="98"/>
                </a:cubicBezTo>
                <a:cubicBezTo>
                  <a:pt x="82" y="100"/>
                  <a:pt x="82" y="100"/>
                  <a:pt x="82" y="100"/>
                </a:cubicBezTo>
                <a:cubicBezTo>
                  <a:pt x="80" y="101"/>
                  <a:pt x="80" y="101"/>
                  <a:pt x="80" y="101"/>
                </a:cubicBezTo>
                <a:cubicBezTo>
                  <a:pt x="78" y="100"/>
                  <a:pt x="78" y="100"/>
                  <a:pt x="78" y="100"/>
                </a:cubicBezTo>
                <a:cubicBezTo>
                  <a:pt x="76" y="100"/>
                  <a:pt x="76" y="100"/>
                  <a:pt x="76" y="100"/>
                </a:cubicBezTo>
                <a:cubicBezTo>
                  <a:pt x="74" y="99"/>
                  <a:pt x="74" y="99"/>
                  <a:pt x="74" y="99"/>
                </a:cubicBezTo>
                <a:cubicBezTo>
                  <a:pt x="73" y="98"/>
                  <a:pt x="73" y="98"/>
                  <a:pt x="73" y="98"/>
                </a:cubicBezTo>
                <a:cubicBezTo>
                  <a:pt x="72" y="99"/>
                  <a:pt x="72" y="99"/>
                  <a:pt x="72" y="99"/>
                </a:cubicBezTo>
                <a:cubicBezTo>
                  <a:pt x="72" y="101"/>
                  <a:pt x="72" y="101"/>
                  <a:pt x="72" y="101"/>
                </a:cubicBezTo>
                <a:cubicBezTo>
                  <a:pt x="71" y="102"/>
                  <a:pt x="71" y="102"/>
                  <a:pt x="71" y="102"/>
                </a:cubicBezTo>
                <a:cubicBezTo>
                  <a:pt x="71" y="103"/>
                  <a:pt x="71" y="103"/>
                  <a:pt x="71" y="103"/>
                </a:cubicBezTo>
                <a:cubicBezTo>
                  <a:pt x="73" y="104"/>
                  <a:pt x="73" y="104"/>
                  <a:pt x="73" y="104"/>
                </a:cubicBezTo>
                <a:cubicBezTo>
                  <a:pt x="74" y="102"/>
                  <a:pt x="74" y="102"/>
                  <a:pt x="74" y="102"/>
                </a:cubicBezTo>
                <a:cubicBezTo>
                  <a:pt x="76" y="104"/>
                  <a:pt x="76" y="104"/>
                  <a:pt x="76" y="104"/>
                </a:cubicBezTo>
                <a:cubicBezTo>
                  <a:pt x="77" y="106"/>
                  <a:pt x="77" y="106"/>
                  <a:pt x="77" y="106"/>
                </a:cubicBezTo>
                <a:cubicBezTo>
                  <a:pt x="78" y="106"/>
                  <a:pt x="78" y="106"/>
                  <a:pt x="78" y="106"/>
                </a:cubicBezTo>
                <a:cubicBezTo>
                  <a:pt x="79" y="107"/>
                  <a:pt x="79" y="107"/>
                  <a:pt x="79" y="107"/>
                </a:cubicBezTo>
                <a:cubicBezTo>
                  <a:pt x="78" y="108"/>
                  <a:pt x="78" y="108"/>
                  <a:pt x="78" y="108"/>
                </a:cubicBezTo>
                <a:cubicBezTo>
                  <a:pt x="75" y="108"/>
                  <a:pt x="75" y="108"/>
                  <a:pt x="75" y="108"/>
                </a:cubicBezTo>
                <a:cubicBezTo>
                  <a:pt x="74" y="109"/>
                  <a:pt x="74" y="109"/>
                  <a:pt x="74" y="109"/>
                </a:cubicBezTo>
                <a:cubicBezTo>
                  <a:pt x="74" y="114"/>
                  <a:pt x="74" y="114"/>
                  <a:pt x="74" y="114"/>
                </a:cubicBezTo>
                <a:cubicBezTo>
                  <a:pt x="75" y="116"/>
                  <a:pt x="75" y="116"/>
                  <a:pt x="75" y="116"/>
                </a:cubicBezTo>
                <a:cubicBezTo>
                  <a:pt x="75" y="117"/>
                  <a:pt x="75" y="117"/>
                  <a:pt x="75" y="117"/>
                </a:cubicBezTo>
                <a:cubicBezTo>
                  <a:pt x="75" y="119"/>
                  <a:pt x="75" y="119"/>
                  <a:pt x="75" y="119"/>
                </a:cubicBezTo>
                <a:cubicBezTo>
                  <a:pt x="77" y="118"/>
                  <a:pt x="77" y="118"/>
                  <a:pt x="77" y="118"/>
                </a:cubicBezTo>
                <a:cubicBezTo>
                  <a:pt x="79" y="118"/>
                  <a:pt x="79" y="118"/>
                  <a:pt x="79" y="118"/>
                </a:cubicBezTo>
                <a:cubicBezTo>
                  <a:pt x="80" y="116"/>
                  <a:pt x="80" y="116"/>
                  <a:pt x="80" y="116"/>
                </a:cubicBezTo>
                <a:cubicBezTo>
                  <a:pt x="80" y="114"/>
                  <a:pt x="80" y="114"/>
                  <a:pt x="80" y="114"/>
                </a:cubicBezTo>
                <a:cubicBezTo>
                  <a:pt x="81" y="114"/>
                  <a:pt x="81" y="114"/>
                  <a:pt x="81" y="114"/>
                </a:cubicBezTo>
                <a:cubicBezTo>
                  <a:pt x="82" y="116"/>
                  <a:pt x="82" y="116"/>
                  <a:pt x="82" y="116"/>
                </a:cubicBezTo>
                <a:cubicBezTo>
                  <a:pt x="83" y="120"/>
                  <a:pt x="83" y="120"/>
                  <a:pt x="83" y="120"/>
                </a:cubicBezTo>
                <a:close/>
                <a:moveTo>
                  <a:pt x="97" y="116"/>
                </a:moveTo>
                <a:cubicBezTo>
                  <a:pt x="97" y="114"/>
                  <a:pt x="97" y="114"/>
                  <a:pt x="97" y="114"/>
                </a:cubicBezTo>
                <a:cubicBezTo>
                  <a:pt x="98" y="113"/>
                  <a:pt x="98" y="113"/>
                  <a:pt x="98" y="113"/>
                </a:cubicBezTo>
                <a:cubicBezTo>
                  <a:pt x="98" y="111"/>
                  <a:pt x="98" y="111"/>
                  <a:pt x="98" y="111"/>
                </a:cubicBezTo>
                <a:cubicBezTo>
                  <a:pt x="96" y="110"/>
                  <a:pt x="96" y="110"/>
                  <a:pt x="96" y="110"/>
                </a:cubicBezTo>
                <a:cubicBezTo>
                  <a:pt x="94" y="109"/>
                  <a:pt x="94" y="109"/>
                  <a:pt x="94" y="109"/>
                </a:cubicBezTo>
                <a:cubicBezTo>
                  <a:pt x="93" y="111"/>
                  <a:pt x="93" y="111"/>
                  <a:pt x="93" y="111"/>
                </a:cubicBezTo>
                <a:cubicBezTo>
                  <a:pt x="93" y="113"/>
                  <a:pt x="93" y="113"/>
                  <a:pt x="93" y="113"/>
                </a:cubicBezTo>
                <a:cubicBezTo>
                  <a:pt x="93" y="114"/>
                  <a:pt x="93" y="114"/>
                  <a:pt x="93" y="114"/>
                </a:cubicBezTo>
                <a:cubicBezTo>
                  <a:pt x="97" y="116"/>
                  <a:pt x="97" y="116"/>
                  <a:pt x="97" y="116"/>
                </a:cubicBezTo>
                <a:close/>
                <a:moveTo>
                  <a:pt x="100" y="122"/>
                </a:moveTo>
                <a:cubicBezTo>
                  <a:pt x="100" y="122"/>
                  <a:pt x="101" y="122"/>
                  <a:pt x="101" y="122"/>
                </a:cubicBezTo>
                <a:cubicBezTo>
                  <a:pt x="103" y="121"/>
                  <a:pt x="103" y="121"/>
                  <a:pt x="103" y="121"/>
                </a:cubicBezTo>
                <a:cubicBezTo>
                  <a:pt x="106" y="121"/>
                  <a:pt x="106" y="121"/>
                  <a:pt x="106" y="121"/>
                </a:cubicBezTo>
                <a:cubicBezTo>
                  <a:pt x="107" y="119"/>
                  <a:pt x="107" y="119"/>
                  <a:pt x="107" y="119"/>
                </a:cubicBezTo>
                <a:cubicBezTo>
                  <a:pt x="107" y="118"/>
                  <a:pt x="107" y="118"/>
                  <a:pt x="107" y="118"/>
                </a:cubicBezTo>
                <a:cubicBezTo>
                  <a:pt x="104" y="117"/>
                  <a:pt x="104" y="117"/>
                  <a:pt x="104" y="117"/>
                </a:cubicBezTo>
                <a:cubicBezTo>
                  <a:pt x="104" y="115"/>
                  <a:pt x="104" y="115"/>
                  <a:pt x="104" y="115"/>
                </a:cubicBezTo>
                <a:cubicBezTo>
                  <a:pt x="102" y="112"/>
                  <a:pt x="102" y="112"/>
                  <a:pt x="102" y="112"/>
                </a:cubicBezTo>
                <a:cubicBezTo>
                  <a:pt x="101" y="113"/>
                  <a:pt x="101" y="113"/>
                  <a:pt x="101" y="113"/>
                </a:cubicBezTo>
                <a:cubicBezTo>
                  <a:pt x="101" y="116"/>
                  <a:pt x="101" y="116"/>
                  <a:pt x="101" y="116"/>
                </a:cubicBezTo>
                <a:cubicBezTo>
                  <a:pt x="100" y="118"/>
                  <a:pt x="100" y="118"/>
                  <a:pt x="100" y="118"/>
                </a:cubicBezTo>
                <a:cubicBezTo>
                  <a:pt x="98" y="118"/>
                  <a:pt x="98" y="118"/>
                  <a:pt x="98" y="118"/>
                </a:cubicBezTo>
                <a:cubicBezTo>
                  <a:pt x="97" y="118"/>
                  <a:pt x="97" y="118"/>
                  <a:pt x="97" y="118"/>
                </a:cubicBezTo>
                <a:cubicBezTo>
                  <a:pt x="99" y="120"/>
                  <a:pt x="99" y="120"/>
                  <a:pt x="99" y="120"/>
                </a:cubicBezTo>
                <a:cubicBezTo>
                  <a:pt x="100" y="122"/>
                  <a:pt x="100" y="122"/>
                  <a:pt x="100" y="122"/>
                </a:cubicBezTo>
                <a:close/>
                <a:moveTo>
                  <a:pt x="127" y="46"/>
                </a:moveTo>
                <a:cubicBezTo>
                  <a:pt x="129" y="45"/>
                  <a:pt x="129" y="45"/>
                  <a:pt x="129" y="45"/>
                </a:cubicBezTo>
                <a:cubicBezTo>
                  <a:pt x="131" y="45"/>
                  <a:pt x="131" y="45"/>
                  <a:pt x="131" y="45"/>
                </a:cubicBezTo>
                <a:cubicBezTo>
                  <a:pt x="132" y="44"/>
                  <a:pt x="132" y="44"/>
                  <a:pt x="132" y="44"/>
                </a:cubicBezTo>
                <a:cubicBezTo>
                  <a:pt x="133" y="43"/>
                  <a:pt x="133" y="43"/>
                  <a:pt x="133" y="43"/>
                </a:cubicBezTo>
                <a:cubicBezTo>
                  <a:pt x="132" y="42"/>
                  <a:pt x="132" y="42"/>
                  <a:pt x="132" y="42"/>
                </a:cubicBezTo>
                <a:cubicBezTo>
                  <a:pt x="131" y="40"/>
                  <a:pt x="131" y="40"/>
                  <a:pt x="131" y="40"/>
                </a:cubicBezTo>
                <a:cubicBezTo>
                  <a:pt x="130" y="39"/>
                  <a:pt x="130" y="39"/>
                  <a:pt x="130" y="39"/>
                </a:cubicBezTo>
                <a:cubicBezTo>
                  <a:pt x="129" y="40"/>
                  <a:pt x="129" y="40"/>
                  <a:pt x="129" y="40"/>
                </a:cubicBezTo>
                <a:cubicBezTo>
                  <a:pt x="126" y="40"/>
                  <a:pt x="126" y="40"/>
                  <a:pt x="126" y="40"/>
                </a:cubicBezTo>
                <a:cubicBezTo>
                  <a:pt x="124" y="41"/>
                  <a:pt x="124" y="41"/>
                  <a:pt x="124" y="41"/>
                </a:cubicBezTo>
                <a:cubicBezTo>
                  <a:pt x="124" y="42"/>
                  <a:pt x="124" y="42"/>
                  <a:pt x="124" y="42"/>
                </a:cubicBezTo>
                <a:cubicBezTo>
                  <a:pt x="125" y="43"/>
                  <a:pt x="125" y="43"/>
                  <a:pt x="125" y="43"/>
                </a:cubicBezTo>
                <a:cubicBezTo>
                  <a:pt x="126" y="45"/>
                  <a:pt x="126" y="45"/>
                  <a:pt x="126" y="45"/>
                </a:cubicBezTo>
                <a:cubicBezTo>
                  <a:pt x="126" y="45"/>
                  <a:pt x="127" y="46"/>
                  <a:pt x="127" y="46"/>
                </a:cubicBezTo>
                <a:close/>
                <a:moveTo>
                  <a:pt x="129" y="50"/>
                </a:moveTo>
                <a:cubicBezTo>
                  <a:pt x="129" y="49"/>
                  <a:pt x="129" y="49"/>
                  <a:pt x="129" y="49"/>
                </a:cubicBezTo>
                <a:cubicBezTo>
                  <a:pt x="130" y="48"/>
                  <a:pt x="130" y="48"/>
                  <a:pt x="130" y="48"/>
                </a:cubicBezTo>
                <a:cubicBezTo>
                  <a:pt x="130" y="49"/>
                  <a:pt x="130" y="49"/>
                  <a:pt x="130" y="49"/>
                </a:cubicBezTo>
                <a:cubicBezTo>
                  <a:pt x="129" y="50"/>
                  <a:pt x="129" y="50"/>
                  <a:pt x="129" y="50"/>
                </a:cubicBezTo>
                <a:close/>
                <a:moveTo>
                  <a:pt x="130" y="57"/>
                </a:moveTo>
                <a:cubicBezTo>
                  <a:pt x="131" y="55"/>
                  <a:pt x="131" y="55"/>
                  <a:pt x="131" y="55"/>
                </a:cubicBezTo>
                <a:cubicBezTo>
                  <a:pt x="132" y="54"/>
                  <a:pt x="132" y="54"/>
                  <a:pt x="132" y="54"/>
                </a:cubicBezTo>
                <a:cubicBezTo>
                  <a:pt x="133" y="53"/>
                  <a:pt x="133" y="53"/>
                  <a:pt x="133" y="53"/>
                </a:cubicBezTo>
                <a:cubicBezTo>
                  <a:pt x="132" y="52"/>
                  <a:pt x="132" y="52"/>
                  <a:pt x="132" y="52"/>
                </a:cubicBezTo>
                <a:cubicBezTo>
                  <a:pt x="131" y="53"/>
                  <a:pt x="131" y="53"/>
                  <a:pt x="131" y="53"/>
                </a:cubicBezTo>
                <a:cubicBezTo>
                  <a:pt x="129" y="53"/>
                  <a:pt x="129" y="53"/>
                  <a:pt x="129" y="53"/>
                </a:cubicBezTo>
                <a:cubicBezTo>
                  <a:pt x="127" y="52"/>
                  <a:pt x="127" y="52"/>
                  <a:pt x="127" y="52"/>
                </a:cubicBezTo>
                <a:cubicBezTo>
                  <a:pt x="126" y="52"/>
                  <a:pt x="126" y="52"/>
                  <a:pt x="126" y="52"/>
                </a:cubicBezTo>
                <a:cubicBezTo>
                  <a:pt x="124" y="53"/>
                  <a:pt x="124" y="53"/>
                  <a:pt x="124" y="53"/>
                </a:cubicBezTo>
                <a:cubicBezTo>
                  <a:pt x="122" y="54"/>
                  <a:pt x="122" y="54"/>
                  <a:pt x="122" y="54"/>
                </a:cubicBezTo>
                <a:cubicBezTo>
                  <a:pt x="122" y="56"/>
                  <a:pt x="122" y="56"/>
                  <a:pt x="122" y="56"/>
                </a:cubicBezTo>
                <a:cubicBezTo>
                  <a:pt x="122" y="57"/>
                  <a:pt x="122" y="57"/>
                  <a:pt x="122" y="57"/>
                </a:cubicBezTo>
                <a:cubicBezTo>
                  <a:pt x="124" y="58"/>
                  <a:pt x="124" y="58"/>
                  <a:pt x="124" y="58"/>
                </a:cubicBezTo>
                <a:cubicBezTo>
                  <a:pt x="126" y="57"/>
                  <a:pt x="126" y="57"/>
                  <a:pt x="126" y="57"/>
                </a:cubicBezTo>
                <a:cubicBezTo>
                  <a:pt x="127" y="58"/>
                  <a:pt x="127" y="58"/>
                  <a:pt x="127" y="58"/>
                </a:cubicBezTo>
                <a:cubicBezTo>
                  <a:pt x="129" y="58"/>
                  <a:pt x="129" y="58"/>
                  <a:pt x="129" y="58"/>
                </a:cubicBezTo>
                <a:cubicBezTo>
                  <a:pt x="130" y="57"/>
                  <a:pt x="130" y="57"/>
                  <a:pt x="130" y="57"/>
                </a:cubicBezTo>
                <a:close/>
                <a:moveTo>
                  <a:pt x="135" y="57"/>
                </a:moveTo>
                <a:cubicBezTo>
                  <a:pt x="134" y="55"/>
                  <a:pt x="134" y="55"/>
                  <a:pt x="134" y="55"/>
                </a:cubicBezTo>
                <a:cubicBezTo>
                  <a:pt x="135" y="53"/>
                  <a:pt x="135" y="53"/>
                  <a:pt x="135" y="53"/>
                </a:cubicBezTo>
                <a:cubicBezTo>
                  <a:pt x="137" y="53"/>
                  <a:pt x="137" y="53"/>
                  <a:pt x="137" y="53"/>
                </a:cubicBezTo>
                <a:cubicBezTo>
                  <a:pt x="138" y="54"/>
                  <a:pt x="138" y="54"/>
                  <a:pt x="138" y="54"/>
                </a:cubicBezTo>
                <a:cubicBezTo>
                  <a:pt x="138" y="56"/>
                  <a:pt x="138" y="56"/>
                  <a:pt x="138" y="56"/>
                </a:cubicBezTo>
                <a:cubicBezTo>
                  <a:pt x="138" y="57"/>
                  <a:pt x="138" y="57"/>
                  <a:pt x="138" y="57"/>
                </a:cubicBezTo>
                <a:cubicBezTo>
                  <a:pt x="136" y="58"/>
                  <a:pt x="136" y="58"/>
                  <a:pt x="136" y="58"/>
                </a:cubicBezTo>
                <a:cubicBezTo>
                  <a:pt x="135" y="57"/>
                  <a:pt x="135" y="57"/>
                  <a:pt x="135" y="57"/>
                </a:cubicBezTo>
                <a:close/>
                <a:moveTo>
                  <a:pt x="126" y="68"/>
                </a:moveTo>
                <a:cubicBezTo>
                  <a:pt x="128" y="65"/>
                  <a:pt x="128" y="65"/>
                  <a:pt x="128" y="65"/>
                </a:cubicBezTo>
                <a:cubicBezTo>
                  <a:pt x="130" y="62"/>
                  <a:pt x="130" y="62"/>
                  <a:pt x="130" y="62"/>
                </a:cubicBezTo>
                <a:cubicBezTo>
                  <a:pt x="132" y="61"/>
                  <a:pt x="132" y="61"/>
                  <a:pt x="132" y="61"/>
                </a:cubicBezTo>
                <a:cubicBezTo>
                  <a:pt x="131" y="60"/>
                  <a:pt x="131" y="60"/>
                  <a:pt x="131" y="60"/>
                </a:cubicBezTo>
                <a:cubicBezTo>
                  <a:pt x="130" y="59"/>
                  <a:pt x="130" y="59"/>
                  <a:pt x="130" y="59"/>
                </a:cubicBezTo>
                <a:cubicBezTo>
                  <a:pt x="127" y="61"/>
                  <a:pt x="127" y="61"/>
                  <a:pt x="127" y="61"/>
                </a:cubicBezTo>
                <a:cubicBezTo>
                  <a:pt x="125" y="60"/>
                  <a:pt x="125" y="60"/>
                  <a:pt x="125" y="60"/>
                </a:cubicBezTo>
                <a:cubicBezTo>
                  <a:pt x="123" y="59"/>
                  <a:pt x="123" y="59"/>
                  <a:pt x="123" y="59"/>
                </a:cubicBezTo>
                <a:cubicBezTo>
                  <a:pt x="122" y="61"/>
                  <a:pt x="122" y="61"/>
                  <a:pt x="122" y="61"/>
                </a:cubicBezTo>
                <a:cubicBezTo>
                  <a:pt x="121" y="63"/>
                  <a:pt x="121" y="63"/>
                  <a:pt x="121" y="63"/>
                </a:cubicBezTo>
                <a:cubicBezTo>
                  <a:pt x="122" y="63"/>
                  <a:pt x="122" y="63"/>
                  <a:pt x="122" y="63"/>
                </a:cubicBezTo>
                <a:cubicBezTo>
                  <a:pt x="124" y="63"/>
                  <a:pt x="124" y="63"/>
                  <a:pt x="124" y="63"/>
                </a:cubicBezTo>
                <a:cubicBezTo>
                  <a:pt x="124" y="66"/>
                  <a:pt x="124" y="66"/>
                  <a:pt x="124" y="66"/>
                </a:cubicBezTo>
                <a:cubicBezTo>
                  <a:pt x="125" y="66"/>
                  <a:pt x="125" y="66"/>
                  <a:pt x="125" y="66"/>
                </a:cubicBezTo>
                <a:cubicBezTo>
                  <a:pt x="122" y="67"/>
                  <a:pt x="122" y="67"/>
                  <a:pt x="122" y="67"/>
                </a:cubicBezTo>
                <a:cubicBezTo>
                  <a:pt x="119" y="68"/>
                  <a:pt x="119" y="68"/>
                  <a:pt x="119" y="68"/>
                </a:cubicBezTo>
                <a:cubicBezTo>
                  <a:pt x="118" y="69"/>
                  <a:pt x="118" y="69"/>
                  <a:pt x="118" y="69"/>
                </a:cubicBezTo>
                <a:cubicBezTo>
                  <a:pt x="119" y="71"/>
                  <a:pt x="119" y="71"/>
                  <a:pt x="119" y="71"/>
                </a:cubicBezTo>
                <a:cubicBezTo>
                  <a:pt x="121" y="71"/>
                  <a:pt x="121" y="71"/>
                  <a:pt x="121" y="71"/>
                </a:cubicBezTo>
                <a:cubicBezTo>
                  <a:pt x="123" y="69"/>
                  <a:pt x="123" y="69"/>
                  <a:pt x="123" y="69"/>
                </a:cubicBezTo>
                <a:cubicBezTo>
                  <a:pt x="123" y="69"/>
                  <a:pt x="126" y="69"/>
                  <a:pt x="126" y="68"/>
                </a:cubicBezTo>
                <a:close/>
                <a:moveTo>
                  <a:pt x="132" y="69"/>
                </a:moveTo>
                <a:cubicBezTo>
                  <a:pt x="130" y="68"/>
                  <a:pt x="130" y="68"/>
                  <a:pt x="130" y="68"/>
                </a:cubicBezTo>
                <a:cubicBezTo>
                  <a:pt x="129" y="69"/>
                  <a:pt x="129" y="69"/>
                  <a:pt x="129" y="69"/>
                </a:cubicBezTo>
                <a:cubicBezTo>
                  <a:pt x="128" y="69"/>
                  <a:pt x="128" y="69"/>
                  <a:pt x="128" y="69"/>
                </a:cubicBezTo>
                <a:cubicBezTo>
                  <a:pt x="129" y="67"/>
                  <a:pt x="129" y="67"/>
                  <a:pt x="129" y="67"/>
                </a:cubicBezTo>
                <a:cubicBezTo>
                  <a:pt x="131" y="65"/>
                  <a:pt x="131" y="65"/>
                  <a:pt x="131" y="65"/>
                </a:cubicBezTo>
                <a:cubicBezTo>
                  <a:pt x="131" y="64"/>
                  <a:pt x="131" y="64"/>
                  <a:pt x="131" y="64"/>
                </a:cubicBezTo>
                <a:cubicBezTo>
                  <a:pt x="133" y="66"/>
                  <a:pt x="133" y="66"/>
                  <a:pt x="133" y="66"/>
                </a:cubicBezTo>
                <a:cubicBezTo>
                  <a:pt x="133" y="67"/>
                  <a:pt x="133" y="67"/>
                  <a:pt x="133" y="67"/>
                </a:cubicBezTo>
                <a:cubicBezTo>
                  <a:pt x="132" y="69"/>
                  <a:pt x="132" y="69"/>
                  <a:pt x="132" y="69"/>
                </a:cubicBezTo>
                <a:close/>
                <a:moveTo>
                  <a:pt x="139" y="73"/>
                </a:moveTo>
                <a:cubicBezTo>
                  <a:pt x="135" y="71"/>
                  <a:pt x="135" y="71"/>
                  <a:pt x="135" y="71"/>
                </a:cubicBezTo>
                <a:cubicBezTo>
                  <a:pt x="135" y="69"/>
                  <a:pt x="135" y="69"/>
                  <a:pt x="135" y="69"/>
                </a:cubicBezTo>
                <a:cubicBezTo>
                  <a:pt x="135" y="67"/>
                  <a:pt x="135" y="67"/>
                  <a:pt x="135" y="67"/>
                </a:cubicBezTo>
                <a:cubicBezTo>
                  <a:pt x="136" y="67"/>
                  <a:pt x="136" y="67"/>
                  <a:pt x="136" y="67"/>
                </a:cubicBezTo>
                <a:cubicBezTo>
                  <a:pt x="137" y="69"/>
                  <a:pt x="137" y="69"/>
                  <a:pt x="137" y="69"/>
                </a:cubicBezTo>
                <a:cubicBezTo>
                  <a:pt x="139" y="69"/>
                  <a:pt x="139" y="69"/>
                  <a:pt x="139" y="69"/>
                </a:cubicBezTo>
                <a:cubicBezTo>
                  <a:pt x="141" y="70"/>
                  <a:pt x="141" y="70"/>
                  <a:pt x="141" y="70"/>
                </a:cubicBezTo>
                <a:cubicBezTo>
                  <a:pt x="141" y="72"/>
                  <a:pt x="141" y="72"/>
                  <a:pt x="141" y="72"/>
                </a:cubicBezTo>
                <a:cubicBezTo>
                  <a:pt x="139" y="73"/>
                  <a:pt x="139" y="73"/>
                  <a:pt x="139" y="73"/>
                </a:cubicBezTo>
                <a:close/>
                <a:moveTo>
                  <a:pt x="136" y="79"/>
                </a:moveTo>
                <a:cubicBezTo>
                  <a:pt x="134" y="77"/>
                  <a:pt x="134" y="77"/>
                  <a:pt x="134" y="77"/>
                </a:cubicBezTo>
                <a:cubicBezTo>
                  <a:pt x="130" y="74"/>
                  <a:pt x="130" y="74"/>
                  <a:pt x="130" y="74"/>
                </a:cubicBezTo>
                <a:cubicBezTo>
                  <a:pt x="126" y="72"/>
                  <a:pt x="126" y="72"/>
                  <a:pt x="126" y="72"/>
                </a:cubicBezTo>
                <a:cubicBezTo>
                  <a:pt x="124" y="72"/>
                  <a:pt x="124" y="72"/>
                  <a:pt x="124" y="72"/>
                </a:cubicBezTo>
                <a:cubicBezTo>
                  <a:pt x="123" y="72"/>
                  <a:pt x="123" y="72"/>
                  <a:pt x="123" y="72"/>
                </a:cubicBezTo>
                <a:cubicBezTo>
                  <a:pt x="124" y="71"/>
                  <a:pt x="124" y="71"/>
                  <a:pt x="124" y="71"/>
                </a:cubicBezTo>
                <a:cubicBezTo>
                  <a:pt x="126" y="70"/>
                  <a:pt x="126" y="70"/>
                  <a:pt x="126" y="70"/>
                </a:cubicBezTo>
                <a:cubicBezTo>
                  <a:pt x="129" y="70"/>
                  <a:pt x="129" y="70"/>
                  <a:pt x="129" y="70"/>
                </a:cubicBezTo>
                <a:cubicBezTo>
                  <a:pt x="132" y="72"/>
                  <a:pt x="132" y="72"/>
                  <a:pt x="132" y="72"/>
                </a:cubicBezTo>
                <a:cubicBezTo>
                  <a:pt x="135" y="75"/>
                  <a:pt x="135" y="75"/>
                  <a:pt x="135" y="75"/>
                </a:cubicBezTo>
                <a:cubicBezTo>
                  <a:pt x="136" y="75"/>
                  <a:pt x="136" y="75"/>
                  <a:pt x="136" y="75"/>
                </a:cubicBezTo>
                <a:cubicBezTo>
                  <a:pt x="138" y="74"/>
                  <a:pt x="138" y="74"/>
                  <a:pt x="138" y="74"/>
                </a:cubicBezTo>
                <a:cubicBezTo>
                  <a:pt x="138" y="74"/>
                  <a:pt x="138" y="74"/>
                  <a:pt x="138" y="74"/>
                </a:cubicBezTo>
                <a:cubicBezTo>
                  <a:pt x="138" y="76"/>
                  <a:pt x="138" y="76"/>
                  <a:pt x="138" y="76"/>
                </a:cubicBezTo>
                <a:cubicBezTo>
                  <a:pt x="137" y="78"/>
                  <a:pt x="137" y="78"/>
                  <a:pt x="137" y="78"/>
                </a:cubicBezTo>
                <a:cubicBezTo>
                  <a:pt x="136" y="79"/>
                  <a:pt x="136" y="79"/>
                  <a:pt x="136" y="79"/>
                </a:cubicBezTo>
                <a:close/>
                <a:moveTo>
                  <a:pt x="137" y="85"/>
                </a:moveTo>
                <a:cubicBezTo>
                  <a:pt x="138" y="82"/>
                  <a:pt x="138" y="82"/>
                  <a:pt x="138" y="82"/>
                </a:cubicBezTo>
                <a:cubicBezTo>
                  <a:pt x="136" y="79"/>
                  <a:pt x="136" y="79"/>
                  <a:pt x="136" y="79"/>
                </a:cubicBezTo>
                <a:cubicBezTo>
                  <a:pt x="134" y="79"/>
                  <a:pt x="134" y="79"/>
                  <a:pt x="134" y="79"/>
                </a:cubicBezTo>
                <a:cubicBezTo>
                  <a:pt x="131" y="78"/>
                  <a:pt x="131" y="78"/>
                  <a:pt x="131" y="78"/>
                </a:cubicBezTo>
                <a:cubicBezTo>
                  <a:pt x="128" y="76"/>
                  <a:pt x="128" y="76"/>
                  <a:pt x="128" y="76"/>
                </a:cubicBezTo>
                <a:cubicBezTo>
                  <a:pt x="127" y="76"/>
                  <a:pt x="127" y="76"/>
                  <a:pt x="127" y="76"/>
                </a:cubicBezTo>
                <a:cubicBezTo>
                  <a:pt x="125" y="75"/>
                  <a:pt x="125" y="75"/>
                  <a:pt x="125" y="75"/>
                </a:cubicBezTo>
                <a:cubicBezTo>
                  <a:pt x="123" y="75"/>
                  <a:pt x="123" y="75"/>
                  <a:pt x="123" y="75"/>
                </a:cubicBezTo>
                <a:cubicBezTo>
                  <a:pt x="121" y="74"/>
                  <a:pt x="121" y="74"/>
                  <a:pt x="121" y="74"/>
                </a:cubicBezTo>
                <a:cubicBezTo>
                  <a:pt x="116" y="74"/>
                  <a:pt x="116" y="74"/>
                  <a:pt x="116" y="74"/>
                </a:cubicBezTo>
                <a:cubicBezTo>
                  <a:pt x="114" y="75"/>
                  <a:pt x="114" y="75"/>
                  <a:pt x="114" y="75"/>
                </a:cubicBezTo>
                <a:cubicBezTo>
                  <a:pt x="114" y="77"/>
                  <a:pt x="114" y="77"/>
                  <a:pt x="114" y="77"/>
                </a:cubicBezTo>
                <a:cubicBezTo>
                  <a:pt x="114" y="77"/>
                  <a:pt x="114" y="77"/>
                  <a:pt x="114" y="77"/>
                </a:cubicBezTo>
                <a:cubicBezTo>
                  <a:pt x="115" y="78"/>
                  <a:pt x="115" y="78"/>
                  <a:pt x="115" y="78"/>
                </a:cubicBezTo>
                <a:cubicBezTo>
                  <a:pt x="118" y="79"/>
                  <a:pt x="118" y="79"/>
                  <a:pt x="118" y="79"/>
                </a:cubicBezTo>
                <a:cubicBezTo>
                  <a:pt x="119" y="78"/>
                  <a:pt x="119" y="78"/>
                  <a:pt x="119" y="78"/>
                </a:cubicBezTo>
                <a:cubicBezTo>
                  <a:pt x="120" y="78"/>
                  <a:pt x="120" y="78"/>
                  <a:pt x="120" y="78"/>
                </a:cubicBezTo>
                <a:cubicBezTo>
                  <a:pt x="122" y="79"/>
                  <a:pt x="122" y="79"/>
                  <a:pt x="122" y="79"/>
                </a:cubicBezTo>
                <a:cubicBezTo>
                  <a:pt x="123" y="81"/>
                  <a:pt x="123" y="81"/>
                  <a:pt x="123" y="81"/>
                </a:cubicBezTo>
                <a:cubicBezTo>
                  <a:pt x="124" y="81"/>
                  <a:pt x="124" y="81"/>
                  <a:pt x="124" y="81"/>
                </a:cubicBezTo>
                <a:cubicBezTo>
                  <a:pt x="125" y="81"/>
                  <a:pt x="125" y="81"/>
                  <a:pt x="125" y="81"/>
                </a:cubicBezTo>
                <a:cubicBezTo>
                  <a:pt x="126" y="83"/>
                  <a:pt x="126" y="83"/>
                  <a:pt x="126" y="83"/>
                </a:cubicBezTo>
                <a:cubicBezTo>
                  <a:pt x="129" y="84"/>
                  <a:pt x="129" y="84"/>
                  <a:pt x="129" y="84"/>
                </a:cubicBezTo>
                <a:cubicBezTo>
                  <a:pt x="131" y="83"/>
                  <a:pt x="131" y="83"/>
                  <a:pt x="131" y="83"/>
                </a:cubicBezTo>
                <a:cubicBezTo>
                  <a:pt x="134" y="84"/>
                  <a:pt x="134" y="84"/>
                  <a:pt x="134" y="84"/>
                </a:cubicBezTo>
                <a:cubicBezTo>
                  <a:pt x="136" y="85"/>
                  <a:pt x="136" y="85"/>
                  <a:pt x="136" y="85"/>
                </a:cubicBezTo>
                <a:cubicBezTo>
                  <a:pt x="137" y="85"/>
                  <a:pt x="137" y="85"/>
                  <a:pt x="137" y="85"/>
                </a:cubicBezTo>
                <a:close/>
                <a:moveTo>
                  <a:pt x="121" y="88"/>
                </a:moveTo>
                <a:cubicBezTo>
                  <a:pt x="121" y="88"/>
                  <a:pt x="120" y="88"/>
                  <a:pt x="120" y="88"/>
                </a:cubicBezTo>
                <a:cubicBezTo>
                  <a:pt x="119" y="87"/>
                  <a:pt x="119" y="87"/>
                  <a:pt x="119" y="87"/>
                </a:cubicBezTo>
                <a:cubicBezTo>
                  <a:pt x="117" y="87"/>
                  <a:pt x="117" y="87"/>
                  <a:pt x="117" y="87"/>
                </a:cubicBezTo>
                <a:cubicBezTo>
                  <a:pt x="115" y="85"/>
                  <a:pt x="115" y="85"/>
                  <a:pt x="115" y="85"/>
                </a:cubicBezTo>
                <a:cubicBezTo>
                  <a:pt x="115" y="84"/>
                  <a:pt x="115" y="84"/>
                  <a:pt x="115" y="84"/>
                </a:cubicBezTo>
                <a:cubicBezTo>
                  <a:pt x="116" y="83"/>
                  <a:pt x="116" y="83"/>
                  <a:pt x="116" y="83"/>
                </a:cubicBezTo>
                <a:cubicBezTo>
                  <a:pt x="119" y="83"/>
                  <a:pt x="119" y="83"/>
                  <a:pt x="119" y="83"/>
                </a:cubicBezTo>
                <a:cubicBezTo>
                  <a:pt x="121" y="83"/>
                  <a:pt x="121" y="83"/>
                  <a:pt x="121" y="83"/>
                </a:cubicBezTo>
                <a:cubicBezTo>
                  <a:pt x="122" y="82"/>
                  <a:pt x="122" y="82"/>
                  <a:pt x="122" y="82"/>
                </a:cubicBezTo>
                <a:cubicBezTo>
                  <a:pt x="123" y="84"/>
                  <a:pt x="123" y="84"/>
                  <a:pt x="123" y="84"/>
                </a:cubicBezTo>
                <a:cubicBezTo>
                  <a:pt x="124" y="84"/>
                  <a:pt x="124" y="84"/>
                  <a:pt x="124" y="84"/>
                </a:cubicBezTo>
                <a:cubicBezTo>
                  <a:pt x="125" y="84"/>
                  <a:pt x="125" y="84"/>
                  <a:pt x="125" y="84"/>
                </a:cubicBezTo>
                <a:cubicBezTo>
                  <a:pt x="126" y="84"/>
                  <a:pt x="126" y="84"/>
                  <a:pt x="126" y="84"/>
                </a:cubicBezTo>
                <a:cubicBezTo>
                  <a:pt x="126" y="85"/>
                  <a:pt x="126" y="85"/>
                  <a:pt x="126" y="85"/>
                </a:cubicBezTo>
                <a:cubicBezTo>
                  <a:pt x="126" y="86"/>
                  <a:pt x="126" y="86"/>
                  <a:pt x="126" y="86"/>
                </a:cubicBezTo>
                <a:cubicBezTo>
                  <a:pt x="121" y="88"/>
                  <a:pt x="121" y="88"/>
                  <a:pt x="121" y="88"/>
                </a:cubicBezTo>
                <a:close/>
                <a:moveTo>
                  <a:pt x="117" y="100"/>
                </a:moveTo>
                <a:cubicBezTo>
                  <a:pt x="116" y="98"/>
                  <a:pt x="116" y="98"/>
                  <a:pt x="116" y="98"/>
                </a:cubicBezTo>
                <a:cubicBezTo>
                  <a:pt x="116" y="95"/>
                  <a:pt x="116" y="95"/>
                  <a:pt x="116" y="95"/>
                </a:cubicBezTo>
                <a:cubicBezTo>
                  <a:pt x="114" y="94"/>
                  <a:pt x="114" y="94"/>
                  <a:pt x="114" y="94"/>
                </a:cubicBezTo>
                <a:cubicBezTo>
                  <a:pt x="114" y="97"/>
                  <a:pt x="114" y="97"/>
                  <a:pt x="114" y="97"/>
                </a:cubicBezTo>
                <a:cubicBezTo>
                  <a:pt x="113" y="98"/>
                  <a:pt x="113" y="98"/>
                  <a:pt x="113" y="98"/>
                </a:cubicBezTo>
                <a:cubicBezTo>
                  <a:pt x="114" y="99"/>
                  <a:pt x="114" y="99"/>
                  <a:pt x="114" y="99"/>
                </a:cubicBezTo>
                <a:cubicBezTo>
                  <a:pt x="116" y="100"/>
                  <a:pt x="116" y="100"/>
                  <a:pt x="116" y="100"/>
                </a:cubicBezTo>
                <a:cubicBezTo>
                  <a:pt x="117" y="100"/>
                  <a:pt x="117" y="100"/>
                  <a:pt x="117" y="100"/>
                </a:cubicBezTo>
                <a:close/>
                <a:moveTo>
                  <a:pt x="119" y="99"/>
                </a:moveTo>
                <a:cubicBezTo>
                  <a:pt x="120" y="99"/>
                  <a:pt x="120" y="99"/>
                  <a:pt x="120" y="99"/>
                </a:cubicBezTo>
                <a:cubicBezTo>
                  <a:pt x="121" y="98"/>
                  <a:pt x="121" y="98"/>
                  <a:pt x="121" y="98"/>
                </a:cubicBezTo>
                <a:cubicBezTo>
                  <a:pt x="120" y="96"/>
                  <a:pt x="120" y="96"/>
                  <a:pt x="120" y="96"/>
                </a:cubicBezTo>
                <a:cubicBezTo>
                  <a:pt x="118" y="94"/>
                  <a:pt x="118" y="94"/>
                  <a:pt x="118" y="94"/>
                </a:cubicBezTo>
                <a:cubicBezTo>
                  <a:pt x="117" y="94"/>
                  <a:pt x="117" y="94"/>
                  <a:pt x="117" y="94"/>
                </a:cubicBezTo>
                <a:cubicBezTo>
                  <a:pt x="117" y="96"/>
                  <a:pt x="117" y="96"/>
                  <a:pt x="117" y="96"/>
                </a:cubicBezTo>
                <a:cubicBezTo>
                  <a:pt x="119" y="99"/>
                  <a:pt x="119" y="99"/>
                  <a:pt x="119" y="99"/>
                </a:cubicBezTo>
                <a:close/>
                <a:moveTo>
                  <a:pt x="123" y="97"/>
                </a:moveTo>
                <a:cubicBezTo>
                  <a:pt x="123" y="97"/>
                  <a:pt x="125" y="97"/>
                  <a:pt x="125" y="97"/>
                </a:cubicBezTo>
                <a:cubicBezTo>
                  <a:pt x="126" y="96"/>
                  <a:pt x="126" y="96"/>
                  <a:pt x="126" y="96"/>
                </a:cubicBezTo>
                <a:cubicBezTo>
                  <a:pt x="124" y="95"/>
                  <a:pt x="124" y="95"/>
                  <a:pt x="124" y="95"/>
                </a:cubicBezTo>
                <a:cubicBezTo>
                  <a:pt x="122" y="94"/>
                  <a:pt x="122" y="94"/>
                  <a:pt x="122" y="94"/>
                </a:cubicBezTo>
                <a:cubicBezTo>
                  <a:pt x="122" y="95"/>
                  <a:pt x="122" y="95"/>
                  <a:pt x="122" y="95"/>
                </a:cubicBezTo>
                <a:cubicBezTo>
                  <a:pt x="123" y="97"/>
                  <a:pt x="123" y="97"/>
                  <a:pt x="123" y="97"/>
                </a:cubicBezTo>
                <a:close/>
                <a:moveTo>
                  <a:pt x="123" y="102"/>
                </a:moveTo>
                <a:cubicBezTo>
                  <a:pt x="123" y="101"/>
                  <a:pt x="123" y="101"/>
                  <a:pt x="123" y="101"/>
                </a:cubicBezTo>
                <a:cubicBezTo>
                  <a:pt x="124" y="99"/>
                  <a:pt x="124" y="99"/>
                  <a:pt x="124" y="99"/>
                </a:cubicBezTo>
                <a:cubicBezTo>
                  <a:pt x="124" y="98"/>
                  <a:pt x="124" y="98"/>
                  <a:pt x="124" y="98"/>
                </a:cubicBezTo>
                <a:cubicBezTo>
                  <a:pt x="122" y="97"/>
                  <a:pt x="122" y="97"/>
                  <a:pt x="122" y="97"/>
                </a:cubicBezTo>
                <a:cubicBezTo>
                  <a:pt x="122" y="98"/>
                  <a:pt x="122" y="98"/>
                  <a:pt x="122" y="98"/>
                </a:cubicBezTo>
                <a:cubicBezTo>
                  <a:pt x="122" y="99"/>
                  <a:pt x="122" y="99"/>
                  <a:pt x="122" y="99"/>
                </a:cubicBezTo>
                <a:cubicBezTo>
                  <a:pt x="121" y="101"/>
                  <a:pt x="121" y="101"/>
                  <a:pt x="121" y="101"/>
                </a:cubicBezTo>
                <a:cubicBezTo>
                  <a:pt x="123" y="102"/>
                  <a:pt x="123" y="102"/>
                  <a:pt x="123" y="102"/>
                </a:cubicBezTo>
                <a:close/>
                <a:moveTo>
                  <a:pt x="120" y="107"/>
                </a:moveTo>
                <a:cubicBezTo>
                  <a:pt x="119" y="106"/>
                  <a:pt x="119" y="106"/>
                  <a:pt x="119" y="106"/>
                </a:cubicBezTo>
                <a:cubicBezTo>
                  <a:pt x="118" y="106"/>
                  <a:pt x="118" y="106"/>
                  <a:pt x="118" y="106"/>
                </a:cubicBezTo>
                <a:cubicBezTo>
                  <a:pt x="116" y="104"/>
                  <a:pt x="116" y="104"/>
                  <a:pt x="116" y="104"/>
                </a:cubicBezTo>
                <a:cubicBezTo>
                  <a:pt x="115" y="104"/>
                  <a:pt x="115" y="104"/>
                  <a:pt x="115" y="104"/>
                </a:cubicBezTo>
                <a:cubicBezTo>
                  <a:pt x="113" y="105"/>
                  <a:pt x="113" y="105"/>
                  <a:pt x="113" y="105"/>
                </a:cubicBezTo>
                <a:cubicBezTo>
                  <a:pt x="115" y="107"/>
                  <a:pt x="115" y="107"/>
                  <a:pt x="115" y="107"/>
                </a:cubicBezTo>
                <a:cubicBezTo>
                  <a:pt x="115" y="108"/>
                  <a:pt x="115" y="108"/>
                  <a:pt x="115" y="108"/>
                </a:cubicBezTo>
                <a:cubicBezTo>
                  <a:pt x="113" y="109"/>
                  <a:pt x="113" y="109"/>
                  <a:pt x="113" y="109"/>
                </a:cubicBezTo>
                <a:cubicBezTo>
                  <a:pt x="114" y="111"/>
                  <a:pt x="114" y="111"/>
                  <a:pt x="114" y="111"/>
                </a:cubicBezTo>
                <a:cubicBezTo>
                  <a:pt x="117" y="111"/>
                  <a:pt x="117" y="111"/>
                  <a:pt x="117" y="111"/>
                </a:cubicBezTo>
                <a:cubicBezTo>
                  <a:pt x="119" y="110"/>
                  <a:pt x="119" y="110"/>
                  <a:pt x="119" y="110"/>
                </a:cubicBezTo>
                <a:cubicBezTo>
                  <a:pt x="120" y="107"/>
                  <a:pt x="120" y="107"/>
                  <a:pt x="120" y="107"/>
                </a:cubicBezTo>
                <a:close/>
                <a:moveTo>
                  <a:pt x="122" y="104"/>
                </a:moveTo>
                <a:cubicBezTo>
                  <a:pt x="122" y="106"/>
                  <a:pt x="122" y="106"/>
                  <a:pt x="122" y="106"/>
                </a:cubicBezTo>
                <a:cubicBezTo>
                  <a:pt x="122" y="108"/>
                  <a:pt x="122" y="108"/>
                  <a:pt x="122" y="108"/>
                </a:cubicBezTo>
                <a:cubicBezTo>
                  <a:pt x="124" y="108"/>
                  <a:pt x="124" y="108"/>
                  <a:pt x="124" y="108"/>
                </a:cubicBezTo>
                <a:cubicBezTo>
                  <a:pt x="124" y="106"/>
                  <a:pt x="124" y="106"/>
                  <a:pt x="124" y="106"/>
                </a:cubicBezTo>
                <a:cubicBezTo>
                  <a:pt x="123" y="104"/>
                  <a:pt x="123" y="104"/>
                  <a:pt x="123" y="104"/>
                </a:cubicBezTo>
                <a:cubicBezTo>
                  <a:pt x="122" y="104"/>
                  <a:pt x="122" y="104"/>
                  <a:pt x="122" y="104"/>
                </a:cubicBezTo>
                <a:close/>
                <a:moveTo>
                  <a:pt x="139" y="80"/>
                </a:moveTo>
                <a:cubicBezTo>
                  <a:pt x="139" y="79"/>
                  <a:pt x="139" y="79"/>
                  <a:pt x="139" y="79"/>
                </a:cubicBezTo>
                <a:cubicBezTo>
                  <a:pt x="139" y="78"/>
                  <a:pt x="139" y="78"/>
                  <a:pt x="139" y="78"/>
                </a:cubicBezTo>
                <a:cubicBezTo>
                  <a:pt x="140" y="75"/>
                  <a:pt x="140" y="75"/>
                  <a:pt x="140" y="75"/>
                </a:cubicBezTo>
                <a:cubicBezTo>
                  <a:pt x="141" y="75"/>
                  <a:pt x="141" y="75"/>
                  <a:pt x="141" y="75"/>
                </a:cubicBezTo>
                <a:cubicBezTo>
                  <a:pt x="142" y="75"/>
                  <a:pt x="142" y="75"/>
                  <a:pt x="142" y="75"/>
                </a:cubicBezTo>
                <a:cubicBezTo>
                  <a:pt x="143" y="77"/>
                  <a:pt x="143" y="77"/>
                  <a:pt x="143" y="77"/>
                </a:cubicBezTo>
                <a:cubicBezTo>
                  <a:pt x="143" y="78"/>
                  <a:pt x="143" y="78"/>
                  <a:pt x="143" y="78"/>
                </a:cubicBezTo>
                <a:cubicBezTo>
                  <a:pt x="143" y="79"/>
                  <a:pt x="143" y="79"/>
                  <a:pt x="143" y="79"/>
                </a:cubicBezTo>
                <a:cubicBezTo>
                  <a:pt x="142" y="80"/>
                  <a:pt x="142" y="80"/>
                  <a:pt x="142" y="80"/>
                </a:cubicBezTo>
                <a:cubicBezTo>
                  <a:pt x="141" y="81"/>
                  <a:pt x="141" y="81"/>
                  <a:pt x="141" y="81"/>
                </a:cubicBezTo>
                <a:cubicBezTo>
                  <a:pt x="139" y="81"/>
                  <a:pt x="139" y="81"/>
                  <a:pt x="139" y="81"/>
                </a:cubicBezTo>
                <a:cubicBezTo>
                  <a:pt x="139" y="80"/>
                  <a:pt x="139" y="80"/>
                  <a:pt x="139" y="80"/>
                </a:cubicBezTo>
                <a:close/>
                <a:moveTo>
                  <a:pt x="126" y="103"/>
                </a:moveTo>
                <a:cubicBezTo>
                  <a:pt x="126" y="105"/>
                  <a:pt x="126" y="105"/>
                  <a:pt x="126" y="105"/>
                </a:cubicBezTo>
                <a:cubicBezTo>
                  <a:pt x="129" y="105"/>
                  <a:pt x="129" y="105"/>
                  <a:pt x="129" y="105"/>
                </a:cubicBezTo>
                <a:cubicBezTo>
                  <a:pt x="130" y="105"/>
                  <a:pt x="130" y="105"/>
                  <a:pt x="130" y="105"/>
                </a:cubicBezTo>
                <a:cubicBezTo>
                  <a:pt x="131" y="104"/>
                  <a:pt x="131" y="104"/>
                  <a:pt x="131" y="104"/>
                </a:cubicBezTo>
                <a:cubicBezTo>
                  <a:pt x="130" y="102"/>
                  <a:pt x="130" y="102"/>
                  <a:pt x="130" y="102"/>
                </a:cubicBezTo>
                <a:cubicBezTo>
                  <a:pt x="130" y="101"/>
                  <a:pt x="130" y="101"/>
                  <a:pt x="130" y="101"/>
                </a:cubicBezTo>
                <a:cubicBezTo>
                  <a:pt x="128" y="101"/>
                  <a:pt x="128" y="101"/>
                  <a:pt x="128" y="101"/>
                </a:cubicBezTo>
                <a:cubicBezTo>
                  <a:pt x="127" y="103"/>
                  <a:pt x="127" y="103"/>
                  <a:pt x="127" y="103"/>
                </a:cubicBezTo>
                <a:cubicBezTo>
                  <a:pt x="126" y="103"/>
                  <a:pt x="126" y="103"/>
                  <a:pt x="126" y="103"/>
                </a:cubicBezTo>
                <a:close/>
                <a:moveTo>
                  <a:pt x="127" y="99"/>
                </a:moveTo>
                <a:cubicBezTo>
                  <a:pt x="128" y="99"/>
                  <a:pt x="128" y="99"/>
                  <a:pt x="128" y="99"/>
                </a:cubicBezTo>
                <a:cubicBezTo>
                  <a:pt x="128" y="98"/>
                  <a:pt x="128" y="98"/>
                  <a:pt x="128" y="98"/>
                </a:cubicBezTo>
                <a:cubicBezTo>
                  <a:pt x="129" y="96"/>
                  <a:pt x="129" y="96"/>
                  <a:pt x="129" y="96"/>
                </a:cubicBezTo>
                <a:cubicBezTo>
                  <a:pt x="127" y="97"/>
                  <a:pt x="127" y="97"/>
                  <a:pt x="127" y="97"/>
                </a:cubicBezTo>
                <a:cubicBezTo>
                  <a:pt x="127" y="99"/>
                  <a:pt x="127" y="99"/>
                  <a:pt x="127" y="99"/>
                </a:cubicBezTo>
                <a:close/>
                <a:moveTo>
                  <a:pt x="130" y="98"/>
                </a:moveTo>
                <a:cubicBezTo>
                  <a:pt x="130" y="98"/>
                  <a:pt x="130" y="98"/>
                  <a:pt x="130" y="98"/>
                </a:cubicBezTo>
                <a:cubicBezTo>
                  <a:pt x="132" y="99"/>
                  <a:pt x="132" y="99"/>
                  <a:pt x="132" y="99"/>
                </a:cubicBezTo>
                <a:cubicBezTo>
                  <a:pt x="133" y="98"/>
                  <a:pt x="133" y="98"/>
                  <a:pt x="133" y="98"/>
                </a:cubicBezTo>
                <a:cubicBezTo>
                  <a:pt x="134" y="97"/>
                  <a:pt x="134" y="97"/>
                  <a:pt x="134" y="97"/>
                </a:cubicBezTo>
                <a:cubicBezTo>
                  <a:pt x="133" y="96"/>
                  <a:pt x="133" y="96"/>
                  <a:pt x="133" y="96"/>
                </a:cubicBezTo>
                <a:cubicBezTo>
                  <a:pt x="132" y="96"/>
                  <a:pt x="132" y="96"/>
                  <a:pt x="132" y="96"/>
                </a:cubicBezTo>
                <a:cubicBezTo>
                  <a:pt x="131" y="97"/>
                  <a:pt x="131" y="97"/>
                  <a:pt x="131" y="97"/>
                </a:cubicBezTo>
                <a:cubicBezTo>
                  <a:pt x="130" y="98"/>
                  <a:pt x="130" y="98"/>
                  <a:pt x="130" y="98"/>
                </a:cubicBezTo>
                <a:close/>
                <a:moveTo>
                  <a:pt x="130" y="89"/>
                </a:moveTo>
                <a:cubicBezTo>
                  <a:pt x="129" y="91"/>
                  <a:pt x="129" y="91"/>
                  <a:pt x="129" y="91"/>
                </a:cubicBezTo>
                <a:cubicBezTo>
                  <a:pt x="128" y="91"/>
                  <a:pt x="128" y="91"/>
                  <a:pt x="128" y="91"/>
                </a:cubicBezTo>
                <a:cubicBezTo>
                  <a:pt x="127" y="90"/>
                  <a:pt x="127" y="90"/>
                  <a:pt x="127" y="90"/>
                </a:cubicBezTo>
                <a:cubicBezTo>
                  <a:pt x="126" y="88"/>
                  <a:pt x="126" y="88"/>
                  <a:pt x="126" y="88"/>
                </a:cubicBezTo>
                <a:cubicBezTo>
                  <a:pt x="128" y="85"/>
                  <a:pt x="128" y="85"/>
                  <a:pt x="128" y="85"/>
                </a:cubicBezTo>
                <a:cubicBezTo>
                  <a:pt x="131" y="85"/>
                  <a:pt x="131" y="85"/>
                  <a:pt x="131" y="85"/>
                </a:cubicBezTo>
                <a:cubicBezTo>
                  <a:pt x="132" y="85"/>
                  <a:pt x="132" y="85"/>
                  <a:pt x="132" y="85"/>
                </a:cubicBezTo>
                <a:cubicBezTo>
                  <a:pt x="133" y="86"/>
                  <a:pt x="133" y="86"/>
                  <a:pt x="133" y="86"/>
                </a:cubicBezTo>
                <a:cubicBezTo>
                  <a:pt x="135" y="87"/>
                  <a:pt x="135" y="87"/>
                  <a:pt x="135" y="87"/>
                </a:cubicBezTo>
                <a:cubicBezTo>
                  <a:pt x="135" y="89"/>
                  <a:pt x="135" y="89"/>
                  <a:pt x="135" y="89"/>
                </a:cubicBezTo>
                <a:cubicBezTo>
                  <a:pt x="134" y="90"/>
                  <a:pt x="134" y="90"/>
                  <a:pt x="134" y="90"/>
                </a:cubicBezTo>
                <a:cubicBezTo>
                  <a:pt x="132" y="90"/>
                  <a:pt x="132" y="90"/>
                  <a:pt x="132" y="90"/>
                </a:cubicBezTo>
                <a:cubicBezTo>
                  <a:pt x="130" y="89"/>
                  <a:pt x="130" y="89"/>
                  <a:pt x="130" y="89"/>
                </a:cubicBezTo>
                <a:close/>
                <a:moveTo>
                  <a:pt x="138" y="88"/>
                </a:moveTo>
                <a:cubicBezTo>
                  <a:pt x="140" y="90"/>
                  <a:pt x="140" y="90"/>
                  <a:pt x="140" y="90"/>
                </a:cubicBezTo>
                <a:cubicBezTo>
                  <a:pt x="142" y="90"/>
                  <a:pt x="142" y="90"/>
                  <a:pt x="142" y="90"/>
                </a:cubicBezTo>
                <a:cubicBezTo>
                  <a:pt x="143" y="89"/>
                  <a:pt x="143" y="89"/>
                  <a:pt x="143" y="89"/>
                </a:cubicBezTo>
                <a:cubicBezTo>
                  <a:pt x="143" y="88"/>
                  <a:pt x="143" y="88"/>
                  <a:pt x="143" y="88"/>
                </a:cubicBezTo>
                <a:cubicBezTo>
                  <a:pt x="142" y="86"/>
                  <a:pt x="142" y="86"/>
                  <a:pt x="142" y="86"/>
                </a:cubicBezTo>
                <a:cubicBezTo>
                  <a:pt x="141" y="87"/>
                  <a:pt x="141" y="87"/>
                  <a:pt x="141" y="87"/>
                </a:cubicBezTo>
                <a:cubicBezTo>
                  <a:pt x="140" y="88"/>
                  <a:pt x="140" y="88"/>
                  <a:pt x="140" y="88"/>
                </a:cubicBezTo>
                <a:cubicBezTo>
                  <a:pt x="138" y="88"/>
                  <a:pt x="138" y="88"/>
                  <a:pt x="138" y="88"/>
                </a:cubicBezTo>
                <a:close/>
                <a:moveTo>
                  <a:pt x="143" y="108"/>
                </a:moveTo>
                <a:cubicBezTo>
                  <a:pt x="143" y="107"/>
                  <a:pt x="143" y="107"/>
                  <a:pt x="143" y="107"/>
                </a:cubicBezTo>
                <a:cubicBezTo>
                  <a:pt x="142" y="105"/>
                  <a:pt x="142" y="105"/>
                  <a:pt x="142" y="105"/>
                </a:cubicBezTo>
                <a:cubicBezTo>
                  <a:pt x="142" y="103"/>
                  <a:pt x="142" y="103"/>
                  <a:pt x="142" y="103"/>
                </a:cubicBezTo>
                <a:cubicBezTo>
                  <a:pt x="142" y="101"/>
                  <a:pt x="142" y="101"/>
                  <a:pt x="142" y="101"/>
                </a:cubicBezTo>
                <a:cubicBezTo>
                  <a:pt x="140" y="98"/>
                  <a:pt x="140" y="98"/>
                  <a:pt x="140" y="98"/>
                </a:cubicBezTo>
                <a:cubicBezTo>
                  <a:pt x="139" y="97"/>
                  <a:pt x="139" y="97"/>
                  <a:pt x="139" y="97"/>
                </a:cubicBezTo>
                <a:cubicBezTo>
                  <a:pt x="138" y="98"/>
                  <a:pt x="138" y="98"/>
                  <a:pt x="138" y="98"/>
                </a:cubicBezTo>
                <a:cubicBezTo>
                  <a:pt x="135" y="98"/>
                  <a:pt x="135" y="98"/>
                  <a:pt x="135" y="98"/>
                </a:cubicBezTo>
                <a:cubicBezTo>
                  <a:pt x="133" y="100"/>
                  <a:pt x="133" y="100"/>
                  <a:pt x="133" y="100"/>
                </a:cubicBezTo>
                <a:cubicBezTo>
                  <a:pt x="132" y="102"/>
                  <a:pt x="132" y="102"/>
                  <a:pt x="132" y="102"/>
                </a:cubicBezTo>
                <a:cubicBezTo>
                  <a:pt x="134" y="104"/>
                  <a:pt x="134" y="104"/>
                  <a:pt x="134" y="104"/>
                </a:cubicBezTo>
                <a:cubicBezTo>
                  <a:pt x="135" y="108"/>
                  <a:pt x="135" y="108"/>
                  <a:pt x="135" y="108"/>
                </a:cubicBezTo>
                <a:cubicBezTo>
                  <a:pt x="136" y="109"/>
                  <a:pt x="136" y="109"/>
                  <a:pt x="136" y="109"/>
                </a:cubicBezTo>
                <a:cubicBezTo>
                  <a:pt x="138" y="109"/>
                  <a:pt x="138" y="109"/>
                  <a:pt x="138" y="109"/>
                </a:cubicBezTo>
                <a:cubicBezTo>
                  <a:pt x="141" y="108"/>
                  <a:pt x="141" y="108"/>
                  <a:pt x="141" y="108"/>
                </a:cubicBezTo>
                <a:cubicBezTo>
                  <a:pt x="143" y="108"/>
                  <a:pt x="143" y="108"/>
                  <a:pt x="143" y="108"/>
                </a:cubicBezTo>
                <a:close/>
                <a:moveTo>
                  <a:pt x="149" y="107"/>
                </a:moveTo>
                <a:cubicBezTo>
                  <a:pt x="149" y="105"/>
                  <a:pt x="149" y="105"/>
                  <a:pt x="149" y="105"/>
                </a:cubicBezTo>
                <a:cubicBezTo>
                  <a:pt x="147" y="104"/>
                  <a:pt x="147" y="104"/>
                  <a:pt x="147" y="104"/>
                </a:cubicBezTo>
                <a:cubicBezTo>
                  <a:pt x="147" y="103"/>
                  <a:pt x="147" y="103"/>
                  <a:pt x="147" y="103"/>
                </a:cubicBezTo>
                <a:cubicBezTo>
                  <a:pt x="149" y="102"/>
                  <a:pt x="149" y="102"/>
                  <a:pt x="149" y="102"/>
                </a:cubicBezTo>
                <a:cubicBezTo>
                  <a:pt x="150" y="100"/>
                  <a:pt x="150" y="100"/>
                  <a:pt x="150" y="100"/>
                </a:cubicBezTo>
                <a:cubicBezTo>
                  <a:pt x="150" y="99"/>
                  <a:pt x="150" y="99"/>
                  <a:pt x="150" y="99"/>
                </a:cubicBezTo>
                <a:cubicBezTo>
                  <a:pt x="153" y="97"/>
                  <a:pt x="153" y="97"/>
                  <a:pt x="153" y="97"/>
                </a:cubicBezTo>
                <a:cubicBezTo>
                  <a:pt x="154" y="97"/>
                  <a:pt x="154" y="97"/>
                  <a:pt x="154" y="97"/>
                </a:cubicBezTo>
                <a:cubicBezTo>
                  <a:pt x="155" y="96"/>
                  <a:pt x="155" y="96"/>
                  <a:pt x="155" y="96"/>
                </a:cubicBezTo>
                <a:cubicBezTo>
                  <a:pt x="153" y="96"/>
                  <a:pt x="153" y="96"/>
                  <a:pt x="153" y="96"/>
                </a:cubicBezTo>
                <a:cubicBezTo>
                  <a:pt x="151" y="96"/>
                  <a:pt x="151" y="96"/>
                  <a:pt x="151" y="96"/>
                </a:cubicBezTo>
                <a:cubicBezTo>
                  <a:pt x="147" y="94"/>
                  <a:pt x="147" y="94"/>
                  <a:pt x="147" y="94"/>
                </a:cubicBezTo>
                <a:cubicBezTo>
                  <a:pt x="145" y="92"/>
                  <a:pt x="145" y="92"/>
                  <a:pt x="145" y="92"/>
                </a:cubicBezTo>
                <a:cubicBezTo>
                  <a:pt x="144" y="92"/>
                  <a:pt x="144" y="92"/>
                  <a:pt x="144" y="92"/>
                </a:cubicBezTo>
                <a:cubicBezTo>
                  <a:pt x="142" y="93"/>
                  <a:pt x="142" y="93"/>
                  <a:pt x="142" y="93"/>
                </a:cubicBezTo>
                <a:cubicBezTo>
                  <a:pt x="141" y="93"/>
                  <a:pt x="141" y="93"/>
                  <a:pt x="141" y="93"/>
                </a:cubicBezTo>
                <a:cubicBezTo>
                  <a:pt x="141" y="95"/>
                  <a:pt x="141" y="95"/>
                  <a:pt x="141" y="95"/>
                </a:cubicBezTo>
                <a:cubicBezTo>
                  <a:pt x="143" y="99"/>
                  <a:pt x="143" y="99"/>
                  <a:pt x="143" y="99"/>
                </a:cubicBezTo>
                <a:cubicBezTo>
                  <a:pt x="143" y="102"/>
                  <a:pt x="143" y="102"/>
                  <a:pt x="143" y="102"/>
                </a:cubicBezTo>
                <a:cubicBezTo>
                  <a:pt x="145" y="105"/>
                  <a:pt x="145" y="105"/>
                  <a:pt x="145" y="105"/>
                </a:cubicBezTo>
                <a:cubicBezTo>
                  <a:pt x="147" y="107"/>
                  <a:pt x="147" y="107"/>
                  <a:pt x="147" y="107"/>
                </a:cubicBezTo>
                <a:cubicBezTo>
                  <a:pt x="149" y="107"/>
                  <a:pt x="149" y="107"/>
                  <a:pt x="149" y="107"/>
                </a:cubicBezTo>
                <a:close/>
                <a:moveTo>
                  <a:pt x="155" y="107"/>
                </a:moveTo>
                <a:cubicBezTo>
                  <a:pt x="155" y="108"/>
                  <a:pt x="155" y="108"/>
                  <a:pt x="155" y="108"/>
                </a:cubicBezTo>
                <a:cubicBezTo>
                  <a:pt x="158" y="109"/>
                  <a:pt x="158" y="109"/>
                  <a:pt x="158" y="109"/>
                </a:cubicBezTo>
                <a:cubicBezTo>
                  <a:pt x="159" y="111"/>
                  <a:pt x="159" y="111"/>
                  <a:pt x="159" y="111"/>
                </a:cubicBezTo>
                <a:cubicBezTo>
                  <a:pt x="162" y="111"/>
                  <a:pt x="162" y="111"/>
                  <a:pt x="162" y="111"/>
                </a:cubicBezTo>
                <a:cubicBezTo>
                  <a:pt x="164" y="108"/>
                  <a:pt x="164" y="108"/>
                  <a:pt x="164" y="108"/>
                </a:cubicBezTo>
                <a:cubicBezTo>
                  <a:pt x="163" y="105"/>
                  <a:pt x="163" y="105"/>
                  <a:pt x="163" y="105"/>
                </a:cubicBezTo>
                <a:cubicBezTo>
                  <a:pt x="161" y="104"/>
                  <a:pt x="161" y="104"/>
                  <a:pt x="161" y="104"/>
                </a:cubicBezTo>
                <a:cubicBezTo>
                  <a:pt x="158" y="105"/>
                  <a:pt x="158" y="105"/>
                  <a:pt x="158" y="105"/>
                </a:cubicBezTo>
                <a:cubicBezTo>
                  <a:pt x="155" y="107"/>
                  <a:pt x="155" y="107"/>
                  <a:pt x="155" y="107"/>
                </a:cubicBezTo>
                <a:close/>
                <a:moveTo>
                  <a:pt x="155" y="111"/>
                </a:moveTo>
                <a:cubicBezTo>
                  <a:pt x="155" y="113"/>
                  <a:pt x="155" y="113"/>
                  <a:pt x="155" y="113"/>
                </a:cubicBezTo>
                <a:cubicBezTo>
                  <a:pt x="157" y="113"/>
                  <a:pt x="157" y="113"/>
                  <a:pt x="157" y="113"/>
                </a:cubicBezTo>
                <a:cubicBezTo>
                  <a:pt x="158" y="114"/>
                  <a:pt x="158" y="114"/>
                  <a:pt x="158" y="114"/>
                </a:cubicBezTo>
                <a:cubicBezTo>
                  <a:pt x="159" y="113"/>
                  <a:pt x="159" y="113"/>
                  <a:pt x="159" y="113"/>
                </a:cubicBezTo>
                <a:cubicBezTo>
                  <a:pt x="157" y="111"/>
                  <a:pt x="157" y="111"/>
                  <a:pt x="157" y="111"/>
                </a:cubicBezTo>
                <a:cubicBezTo>
                  <a:pt x="155" y="111"/>
                  <a:pt x="155" y="111"/>
                  <a:pt x="155" y="111"/>
                </a:cubicBezTo>
                <a:close/>
                <a:moveTo>
                  <a:pt x="155" y="43"/>
                </a:moveTo>
                <a:cubicBezTo>
                  <a:pt x="156" y="42"/>
                  <a:pt x="156" y="42"/>
                  <a:pt x="156" y="42"/>
                </a:cubicBezTo>
                <a:cubicBezTo>
                  <a:pt x="158" y="42"/>
                  <a:pt x="158" y="42"/>
                  <a:pt x="158" y="42"/>
                </a:cubicBezTo>
                <a:cubicBezTo>
                  <a:pt x="159" y="40"/>
                  <a:pt x="159" y="40"/>
                  <a:pt x="159" y="40"/>
                </a:cubicBezTo>
                <a:cubicBezTo>
                  <a:pt x="161" y="41"/>
                  <a:pt x="161" y="41"/>
                  <a:pt x="161" y="41"/>
                </a:cubicBezTo>
                <a:cubicBezTo>
                  <a:pt x="162" y="41"/>
                  <a:pt x="162" y="41"/>
                  <a:pt x="162" y="41"/>
                </a:cubicBezTo>
                <a:cubicBezTo>
                  <a:pt x="163" y="42"/>
                  <a:pt x="163" y="42"/>
                  <a:pt x="163" y="42"/>
                </a:cubicBezTo>
                <a:cubicBezTo>
                  <a:pt x="163" y="43"/>
                  <a:pt x="163" y="43"/>
                  <a:pt x="163" y="43"/>
                </a:cubicBezTo>
                <a:cubicBezTo>
                  <a:pt x="162" y="45"/>
                  <a:pt x="162" y="45"/>
                  <a:pt x="162" y="45"/>
                </a:cubicBezTo>
                <a:cubicBezTo>
                  <a:pt x="160" y="45"/>
                  <a:pt x="160" y="45"/>
                  <a:pt x="160" y="45"/>
                </a:cubicBezTo>
                <a:cubicBezTo>
                  <a:pt x="159" y="44"/>
                  <a:pt x="159" y="44"/>
                  <a:pt x="159" y="44"/>
                </a:cubicBezTo>
                <a:cubicBezTo>
                  <a:pt x="156" y="44"/>
                  <a:pt x="156" y="44"/>
                  <a:pt x="156" y="44"/>
                </a:cubicBezTo>
                <a:cubicBezTo>
                  <a:pt x="155" y="43"/>
                  <a:pt x="155" y="43"/>
                  <a:pt x="155" y="43"/>
                </a:cubicBezTo>
                <a:close/>
                <a:moveTo>
                  <a:pt x="159" y="73"/>
                </a:moveTo>
                <a:cubicBezTo>
                  <a:pt x="160" y="70"/>
                  <a:pt x="160" y="70"/>
                  <a:pt x="160" y="70"/>
                </a:cubicBezTo>
                <a:cubicBezTo>
                  <a:pt x="162" y="69"/>
                  <a:pt x="162" y="69"/>
                  <a:pt x="162" y="69"/>
                </a:cubicBezTo>
                <a:cubicBezTo>
                  <a:pt x="162" y="68"/>
                  <a:pt x="162" y="68"/>
                  <a:pt x="162" y="68"/>
                </a:cubicBezTo>
                <a:cubicBezTo>
                  <a:pt x="160" y="67"/>
                  <a:pt x="160" y="67"/>
                  <a:pt x="160" y="67"/>
                </a:cubicBezTo>
                <a:cubicBezTo>
                  <a:pt x="159" y="65"/>
                  <a:pt x="159" y="65"/>
                  <a:pt x="159" y="65"/>
                </a:cubicBezTo>
                <a:cubicBezTo>
                  <a:pt x="157" y="65"/>
                  <a:pt x="157" y="65"/>
                  <a:pt x="157" y="65"/>
                </a:cubicBezTo>
                <a:cubicBezTo>
                  <a:pt x="154" y="66"/>
                  <a:pt x="154" y="66"/>
                  <a:pt x="154" y="66"/>
                </a:cubicBezTo>
                <a:cubicBezTo>
                  <a:pt x="152" y="68"/>
                  <a:pt x="152" y="68"/>
                  <a:pt x="152" y="68"/>
                </a:cubicBezTo>
                <a:cubicBezTo>
                  <a:pt x="151" y="69"/>
                  <a:pt x="151" y="69"/>
                  <a:pt x="151" y="69"/>
                </a:cubicBezTo>
                <a:cubicBezTo>
                  <a:pt x="151" y="71"/>
                  <a:pt x="151" y="71"/>
                  <a:pt x="151" y="71"/>
                </a:cubicBezTo>
                <a:cubicBezTo>
                  <a:pt x="155" y="73"/>
                  <a:pt x="155" y="73"/>
                  <a:pt x="155" y="73"/>
                </a:cubicBezTo>
                <a:cubicBezTo>
                  <a:pt x="157" y="74"/>
                  <a:pt x="157" y="74"/>
                  <a:pt x="157" y="74"/>
                </a:cubicBezTo>
                <a:cubicBezTo>
                  <a:pt x="159" y="73"/>
                  <a:pt x="159" y="73"/>
                  <a:pt x="159" y="73"/>
                </a:cubicBezTo>
                <a:close/>
                <a:moveTo>
                  <a:pt x="165" y="69"/>
                </a:moveTo>
                <a:cubicBezTo>
                  <a:pt x="164" y="71"/>
                  <a:pt x="164" y="71"/>
                  <a:pt x="164" y="71"/>
                </a:cubicBezTo>
                <a:cubicBezTo>
                  <a:pt x="164" y="73"/>
                  <a:pt x="164" y="73"/>
                  <a:pt x="164" y="73"/>
                </a:cubicBezTo>
                <a:cubicBezTo>
                  <a:pt x="162" y="74"/>
                  <a:pt x="162" y="74"/>
                  <a:pt x="162" y="74"/>
                </a:cubicBezTo>
                <a:cubicBezTo>
                  <a:pt x="161" y="74"/>
                  <a:pt x="161" y="74"/>
                  <a:pt x="161" y="74"/>
                </a:cubicBezTo>
                <a:cubicBezTo>
                  <a:pt x="160" y="74"/>
                  <a:pt x="160" y="74"/>
                  <a:pt x="160" y="74"/>
                </a:cubicBezTo>
                <a:cubicBezTo>
                  <a:pt x="157" y="76"/>
                  <a:pt x="157" y="76"/>
                  <a:pt x="157" y="76"/>
                </a:cubicBezTo>
                <a:cubicBezTo>
                  <a:pt x="155" y="77"/>
                  <a:pt x="155" y="77"/>
                  <a:pt x="155" y="77"/>
                </a:cubicBezTo>
                <a:cubicBezTo>
                  <a:pt x="154" y="75"/>
                  <a:pt x="154" y="75"/>
                  <a:pt x="154" y="75"/>
                </a:cubicBezTo>
                <a:cubicBezTo>
                  <a:pt x="152" y="76"/>
                  <a:pt x="152" y="76"/>
                  <a:pt x="152" y="76"/>
                </a:cubicBezTo>
                <a:cubicBezTo>
                  <a:pt x="152" y="78"/>
                  <a:pt x="152" y="78"/>
                  <a:pt x="152" y="78"/>
                </a:cubicBezTo>
                <a:cubicBezTo>
                  <a:pt x="153" y="80"/>
                  <a:pt x="153" y="80"/>
                  <a:pt x="153" y="80"/>
                </a:cubicBezTo>
                <a:cubicBezTo>
                  <a:pt x="153" y="86"/>
                  <a:pt x="153" y="86"/>
                  <a:pt x="153" y="86"/>
                </a:cubicBezTo>
                <a:cubicBezTo>
                  <a:pt x="154" y="89"/>
                  <a:pt x="154" y="89"/>
                  <a:pt x="154" y="89"/>
                </a:cubicBezTo>
                <a:cubicBezTo>
                  <a:pt x="157" y="93"/>
                  <a:pt x="157" y="93"/>
                  <a:pt x="157" y="93"/>
                </a:cubicBezTo>
                <a:cubicBezTo>
                  <a:pt x="159" y="93"/>
                  <a:pt x="159" y="93"/>
                  <a:pt x="159" y="93"/>
                </a:cubicBezTo>
                <a:cubicBezTo>
                  <a:pt x="162" y="92"/>
                  <a:pt x="162" y="92"/>
                  <a:pt x="162" y="92"/>
                </a:cubicBezTo>
                <a:cubicBezTo>
                  <a:pt x="165" y="91"/>
                  <a:pt x="165" y="91"/>
                  <a:pt x="165" y="91"/>
                </a:cubicBezTo>
                <a:cubicBezTo>
                  <a:pt x="167" y="90"/>
                  <a:pt x="167" y="90"/>
                  <a:pt x="167" y="90"/>
                </a:cubicBezTo>
                <a:cubicBezTo>
                  <a:pt x="170" y="89"/>
                  <a:pt x="170" y="89"/>
                  <a:pt x="170" y="89"/>
                </a:cubicBezTo>
                <a:cubicBezTo>
                  <a:pt x="170" y="88"/>
                  <a:pt x="170" y="88"/>
                  <a:pt x="170" y="88"/>
                </a:cubicBezTo>
                <a:cubicBezTo>
                  <a:pt x="168" y="86"/>
                  <a:pt x="168" y="86"/>
                  <a:pt x="168" y="86"/>
                </a:cubicBezTo>
                <a:cubicBezTo>
                  <a:pt x="167" y="84"/>
                  <a:pt x="167" y="84"/>
                  <a:pt x="167" y="84"/>
                </a:cubicBezTo>
                <a:cubicBezTo>
                  <a:pt x="164" y="83"/>
                  <a:pt x="164" y="83"/>
                  <a:pt x="164" y="83"/>
                </a:cubicBezTo>
                <a:cubicBezTo>
                  <a:pt x="163" y="81"/>
                  <a:pt x="163" y="81"/>
                  <a:pt x="163" y="81"/>
                </a:cubicBezTo>
                <a:cubicBezTo>
                  <a:pt x="163" y="79"/>
                  <a:pt x="163" y="79"/>
                  <a:pt x="163" y="79"/>
                </a:cubicBezTo>
                <a:cubicBezTo>
                  <a:pt x="165" y="78"/>
                  <a:pt x="165" y="78"/>
                  <a:pt x="165" y="78"/>
                </a:cubicBezTo>
                <a:cubicBezTo>
                  <a:pt x="168" y="78"/>
                  <a:pt x="168" y="78"/>
                  <a:pt x="168" y="78"/>
                </a:cubicBezTo>
                <a:cubicBezTo>
                  <a:pt x="169" y="77"/>
                  <a:pt x="169" y="77"/>
                  <a:pt x="169" y="77"/>
                </a:cubicBezTo>
                <a:cubicBezTo>
                  <a:pt x="169" y="75"/>
                  <a:pt x="169" y="75"/>
                  <a:pt x="169" y="75"/>
                </a:cubicBezTo>
                <a:cubicBezTo>
                  <a:pt x="168" y="73"/>
                  <a:pt x="168" y="73"/>
                  <a:pt x="168" y="73"/>
                </a:cubicBezTo>
                <a:cubicBezTo>
                  <a:pt x="166" y="72"/>
                  <a:pt x="166" y="72"/>
                  <a:pt x="166" y="72"/>
                </a:cubicBezTo>
                <a:cubicBezTo>
                  <a:pt x="165" y="69"/>
                  <a:pt x="165" y="69"/>
                  <a:pt x="165" y="69"/>
                </a:cubicBezTo>
                <a:close/>
                <a:moveTo>
                  <a:pt x="174" y="73"/>
                </a:moveTo>
                <a:cubicBezTo>
                  <a:pt x="173" y="72"/>
                  <a:pt x="173" y="72"/>
                  <a:pt x="173" y="72"/>
                </a:cubicBezTo>
                <a:cubicBezTo>
                  <a:pt x="172" y="71"/>
                  <a:pt x="172" y="71"/>
                  <a:pt x="172" y="71"/>
                </a:cubicBezTo>
                <a:cubicBezTo>
                  <a:pt x="171" y="69"/>
                  <a:pt x="171" y="69"/>
                  <a:pt x="171" y="69"/>
                </a:cubicBezTo>
                <a:cubicBezTo>
                  <a:pt x="169" y="69"/>
                  <a:pt x="169" y="69"/>
                  <a:pt x="169" y="69"/>
                </a:cubicBezTo>
                <a:cubicBezTo>
                  <a:pt x="167" y="68"/>
                  <a:pt x="167" y="68"/>
                  <a:pt x="167" y="68"/>
                </a:cubicBezTo>
                <a:cubicBezTo>
                  <a:pt x="167" y="66"/>
                  <a:pt x="167" y="66"/>
                  <a:pt x="167" y="66"/>
                </a:cubicBezTo>
                <a:cubicBezTo>
                  <a:pt x="168" y="65"/>
                  <a:pt x="168" y="65"/>
                  <a:pt x="168" y="65"/>
                </a:cubicBezTo>
                <a:cubicBezTo>
                  <a:pt x="167" y="62"/>
                  <a:pt x="167" y="62"/>
                  <a:pt x="167" y="62"/>
                </a:cubicBezTo>
                <a:cubicBezTo>
                  <a:pt x="166" y="59"/>
                  <a:pt x="166" y="59"/>
                  <a:pt x="166" y="59"/>
                </a:cubicBezTo>
                <a:cubicBezTo>
                  <a:pt x="167" y="56"/>
                  <a:pt x="167" y="56"/>
                  <a:pt x="167" y="56"/>
                </a:cubicBezTo>
                <a:cubicBezTo>
                  <a:pt x="169" y="55"/>
                  <a:pt x="169" y="55"/>
                  <a:pt x="169" y="55"/>
                </a:cubicBezTo>
                <a:cubicBezTo>
                  <a:pt x="171" y="53"/>
                  <a:pt x="171" y="53"/>
                  <a:pt x="171" y="53"/>
                </a:cubicBezTo>
                <a:cubicBezTo>
                  <a:pt x="171" y="51"/>
                  <a:pt x="171" y="51"/>
                  <a:pt x="171" y="51"/>
                </a:cubicBezTo>
                <a:cubicBezTo>
                  <a:pt x="171" y="50"/>
                  <a:pt x="171" y="50"/>
                  <a:pt x="171" y="50"/>
                </a:cubicBezTo>
                <a:cubicBezTo>
                  <a:pt x="173" y="49"/>
                  <a:pt x="173" y="49"/>
                  <a:pt x="173" y="49"/>
                </a:cubicBezTo>
                <a:cubicBezTo>
                  <a:pt x="174" y="50"/>
                  <a:pt x="174" y="50"/>
                  <a:pt x="174" y="50"/>
                </a:cubicBezTo>
                <a:cubicBezTo>
                  <a:pt x="176" y="51"/>
                  <a:pt x="176" y="51"/>
                  <a:pt x="176" y="51"/>
                </a:cubicBezTo>
                <a:cubicBezTo>
                  <a:pt x="177" y="53"/>
                  <a:pt x="177" y="53"/>
                  <a:pt x="177" y="53"/>
                </a:cubicBezTo>
                <a:cubicBezTo>
                  <a:pt x="177" y="56"/>
                  <a:pt x="177" y="56"/>
                  <a:pt x="177" y="56"/>
                </a:cubicBezTo>
                <a:cubicBezTo>
                  <a:pt x="177" y="57"/>
                  <a:pt x="177" y="57"/>
                  <a:pt x="177" y="57"/>
                </a:cubicBezTo>
                <a:cubicBezTo>
                  <a:pt x="179" y="58"/>
                  <a:pt x="179" y="58"/>
                  <a:pt x="179" y="58"/>
                </a:cubicBezTo>
                <a:cubicBezTo>
                  <a:pt x="182" y="61"/>
                  <a:pt x="182" y="61"/>
                  <a:pt x="182" y="61"/>
                </a:cubicBezTo>
                <a:cubicBezTo>
                  <a:pt x="183" y="61"/>
                  <a:pt x="183" y="61"/>
                  <a:pt x="183" y="61"/>
                </a:cubicBezTo>
                <a:cubicBezTo>
                  <a:pt x="183" y="62"/>
                  <a:pt x="183" y="62"/>
                  <a:pt x="183" y="62"/>
                </a:cubicBezTo>
                <a:cubicBezTo>
                  <a:pt x="180" y="64"/>
                  <a:pt x="180" y="64"/>
                  <a:pt x="180" y="64"/>
                </a:cubicBezTo>
                <a:cubicBezTo>
                  <a:pt x="176" y="65"/>
                  <a:pt x="176" y="65"/>
                  <a:pt x="176" y="65"/>
                </a:cubicBezTo>
                <a:cubicBezTo>
                  <a:pt x="176" y="67"/>
                  <a:pt x="176" y="67"/>
                  <a:pt x="176" y="67"/>
                </a:cubicBezTo>
                <a:cubicBezTo>
                  <a:pt x="176" y="69"/>
                  <a:pt x="176" y="69"/>
                  <a:pt x="176" y="69"/>
                </a:cubicBezTo>
                <a:cubicBezTo>
                  <a:pt x="176" y="71"/>
                  <a:pt x="176" y="71"/>
                  <a:pt x="176" y="71"/>
                </a:cubicBezTo>
                <a:cubicBezTo>
                  <a:pt x="174" y="73"/>
                  <a:pt x="174" y="73"/>
                  <a:pt x="174" y="73"/>
                </a:cubicBezTo>
                <a:close/>
                <a:moveTo>
                  <a:pt x="1088" y="133"/>
                </a:moveTo>
                <a:cubicBezTo>
                  <a:pt x="1089" y="133"/>
                  <a:pt x="1089" y="133"/>
                  <a:pt x="1089" y="133"/>
                </a:cubicBezTo>
                <a:cubicBezTo>
                  <a:pt x="1090" y="132"/>
                  <a:pt x="1090" y="132"/>
                  <a:pt x="1090" y="132"/>
                </a:cubicBezTo>
                <a:cubicBezTo>
                  <a:pt x="1089" y="131"/>
                  <a:pt x="1089" y="131"/>
                  <a:pt x="1089" y="131"/>
                </a:cubicBezTo>
                <a:cubicBezTo>
                  <a:pt x="1088" y="132"/>
                  <a:pt x="1088" y="132"/>
                  <a:pt x="1088" y="132"/>
                </a:cubicBezTo>
                <a:cubicBezTo>
                  <a:pt x="1088" y="133"/>
                  <a:pt x="1088" y="133"/>
                  <a:pt x="1088" y="133"/>
                </a:cubicBezTo>
                <a:close/>
                <a:moveTo>
                  <a:pt x="1080" y="132"/>
                </a:moveTo>
                <a:cubicBezTo>
                  <a:pt x="1082" y="132"/>
                  <a:pt x="1082" y="132"/>
                  <a:pt x="1082" y="132"/>
                </a:cubicBezTo>
                <a:cubicBezTo>
                  <a:pt x="1082" y="130"/>
                  <a:pt x="1082" y="130"/>
                  <a:pt x="1082" y="130"/>
                </a:cubicBezTo>
                <a:cubicBezTo>
                  <a:pt x="1080" y="130"/>
                  <a:pt x="1080" y="130"/>
                  <a:pt x="1080" y="130"/>
                </a:cubicBezTo>
                <a:cubicBezTo>
                  <a:pt x="1079" y="131"/>
                  <a:pt x="1079" y="131"/>
                  <a:pt x="1079" y="131"/>
                </a:cubicBezTo>
                <a:cubicBezTo>
                  <a:pt x="1080" y="132"/>
                  <a:pt x="1080" y="132"/>
                  <a:pt x="1080" y="132"/>
                </a:cubicBezTo>
                <a:close/>
                <a:moveTo>
                  <a:pt x="1072" y="135"/>
                </a:moveTo>
                <a:cubicBezTo>
                  <a:pt x="1073" y="135"/>
                  <a:pt x="1073" y="135"/>
                  <a:pt x="1073" y="135"/>
                </a:cubicBezTo>
                <a:cubicBezTo>
                  <a:pt x="1074" y="134"/>
                  <a:pt x="1074" y="134"/>
                  <a:pt x="1074" y="134"/>
                </a:cubicBezTo>
                <a:cubicBezTo>
                  <a:pt x="1073" y="132"/>
                  <a:pt x="1073" y="132"/>
                  <a:pt x="1073" y="132"/>
                </a:cubicBezTo>
                <a:cubicBezTo>
                  <a:pt x="1072" y="132"/>
                  <a:pt x="1072" y="132"/>
                  <a:pt x="1072" y="132"/>
                </a:cubicBezTo>
                <a:cubicBezTo>
                  <a:pt x="1071" y="133"/>
                  <a:pt x="1071" y="133"/>
                  <a:pt x="1071" y="133"/>
                </a:cubicBezTo>
                <a:cubicBezTo>
                  <a:pt x="1072" y="135"/>
                  <a:pt x="1072" y="135"/>
                  <a:pt x="1072" y="135"/>
                </a:cubicBezTo>
                <a:close/>
                <a:moveTo>
                  <a:pt x="1257" y="361"/>
                </a:moveTo>
                <a:cubicBezTo>
                  <a:pt x="1256" y="361"/>
                  <a:pt x="1256" y="361"/>
                  <a:pt x="1256" y="361"/>
                </a:cubicBezTo>
                <a:cubicBezTo>
                  <a:pt x="1257" y="363"/>
                  <a:pt x="1257" y="363"/>
                  <a:pt x="1257" y="363"/>
                </a:cubicBezTo>
                <a:cubicBezTo>
                  <a:pt x="1258" y="362"/>
                  <a:pt x="1258" y="362"/>
                  <a:pt x="1258" y="362"/>
                </a:cubicBezTo>
                <a:cubicBezTo>
                  <a:pt x="1258" y="361"/>
                  <a:pt x="1258" y="361"/>
                  <a:pt x="1258" y="361"/>
                </a:cubicBezTo>
                <a:cubicBezTo>
                  <a:pt x="1258" y="360"/>
                  <a:pt x="1258" y="360"/>
                  <a:pt x="1258" y="360"/>
                </a:cubicBezTo>
                <a:cubicBezTo>
                  <a:pt x="1257" y="361"/>
                  <a:pt x="1257" y="361"/>
                  <a:pt x="1257" y="361"/>
                </a:cubicBezTo>
                <a:close/>
                <a:moveTo>
                  <a:pt x="1254" y="357"/>
                </a:moveTo>
                <a:cubicBezTo>
                  <a:pt x="1257" y="359"/>
                  <a:pt x="1257" y="359"/>
                  <a:pt x="1257" y="359"/>
                </a:cubicBezTo>
                <a:cubicBezTo>
                  <a:pt x="1257" y="358"/>
                  <a:pt x="1257" y="358"/>
                  <a:pt x="1257" y="358"/>
                </a:cubicBezTo>
                <a:cubicBezTo>
                  <a:pt x="1258" y="357"/>
                  <a:pt x="1258" y="357"/>
                  <a:pt x="1258" y="357"/>
                </a:cubicBezTo>
                <a:cubicBezTo>
                  <a:pt x="1256" y="355"/>
                  <a:pt x="1256" y="355"/>
                  <a:pt x="1256" y="355"/>
                </a:cubicBezTo>
                <a:cubicBezTo>
                  <a:pt x="1255" y="356"/>
                  <a:pt x="1255" y="356"/>
                  <a:pt x="1255" y="356"/>
                </a:cubicBezTo>
                <a:cubicBezTo>
                  <a:pt x="1254" y="357"/>
                  <a:pt x="1254" y="357"/>
                  <a:pt x="1254" y="357"/>
                </a:cubicBezTo>
                <a:close/>
                <a:moveTo>
                  <a:pt x="200" y="227"/>
                </a:moveTo>
                <a:cubicBezTo>
                  <a:pt x="201" y="227"/>
                  <a:pt x="201" y="227"/>
                  <a:pt x="201" y="227"/>
                </a:cubicBezTo>
                <a:cubicBezTo>
                  <a:pt x="201" y="226"/>
                  <a:pt x="201" y="226"/>
                  <a:pt x="201" y="226"/>
                </a:cubicBezTo>
                <a:cubicBezTo>
                  <a:pt x="204" y="224"/>
                  <a:pt x="204" y="224"/>
                  <a:pt x="204" y="224"/>
                </a:cubicBezTo>
                <a:cubicBezTo>
                  <a:pt x="205" y="222"/>
                  <a:pt x="205" y="222"/>
                  <a:pt x="205" y="222"/>
                </a:cubicBezTo>
                <a:cubicBezTo>
                  <a:pt x="204" y="222"/>
                  <a:pt x="204" y="222"/>
                  <a:pt x="204" y="222"/>
                </a:cubicBezTo>
                <a:cubicBezTo>
                  <a:pt x="202" y="224"/>
                  <a:pt x="202" y="224"/>
                  <a:pt x="202" y="224"/>
                </a:cubicBezTo>
                <a:cubicBezTo>
                  <a:pt x="200" y="225"/>
                  <a:pt x="200" y="225"/>
                  <a:pt x="200" y="225"/>
                </a:cubicBezTo>
                <a:cubicBezTo>
                  <a:pt x="199" y="226"/>
                  <a:pt x="199" y="226"/>
                  <a:pt x="199" y="226"/>
                </a:cubicBezTo>
                <a:cubicBezTo>
                  <a:pt x="200" y="227"/>
                  <a:pt x="200" y="227"/>
                  <a:pt x="200" y="227"/>
                </a:cubicBezTo>
                <a:close/>
                <a:moveTo>
                  <a:pt x="187" y="296"/>
                </a:moveTo>
                <a:cubicBezTo>
                  <a:pt x="190" y="296"/>
                  <a:pt x="190" y="296"/>
                  <a:pt x="190" y="296"/>
                </a:cubicBezTo>
                <a:cubicBezTo>
                  <a:pt x="193" y="294"/>
                  <a:pt x="193" y="294"/>
                  <a:pt x="193" y="294"/>
                </a:cubicBezTo>
                <a:cubicBezTo>
                  <a:pt x="196" y="293"/>
                  <a:pt x="196" y="293"/>
                  <a:pt x="196" y="293"/>
                </a:cubicBezTo>
                <a:cubicBezTo>
                  <a:pt x="198" y="293"/>
                  <a:pt x="198" y="293"/>
                  <a:pt x="198" y="293"/>
                </a:cubicBezTo>
                <a:cubicBezTo>
                  <a:pt x="199" y="295"/>
                  <a:pt x="199" y="295"/>
                  <a:pt x="199" y="295"/>
                </a:cubicBezTo>
                <a:cubicBezTo>
                  <a:pt x="201" y="295"/>
                  <a:pt x="201" y="295"/>
                  <a:pt x="201" y="295"/>
                </a:cubicBezTo>
                <a:cubicBezTo>
                  <a:pt x="203" y="294"/>
                  <a:pt x="203" y="294"/>
                  <a:pt x="203" y="294"/>
                </a:cubicBezTo>
                <a:cubicBezTo>
                  <a:pt x="202" y="293"/>
                  <a:pt x="202" y="293"/>
                  <a:pt x="202" y="293"/>
                </a:cubicBezTo>
                <a:cubicBezTo>
                  <a:pt x="202" y="292"/>
                  <a:pt x="202" y="292"/>
                  <a:pt x="202" y="292"/>
                </a:cubicBezTo>
                <a:cubicBezTo>
                  <a:pt x="203" y="292"/>
                  <a:pt x="203" y="292"/>
                  <a:pt x="203" y="292"/>
                </a:cubicBezTo>
                <a:cubicBezTo>
                  <a:pt x="204" y="294"/>
                  <a:pt x="204" y="294"/>
                  <a:pt x="204" y="294"/>
                </a:cubicBezTo>
                <a:cubicBezTo>
                  <a:pt x="206" y="295"/>
                  <a:pt x="206" y="295"/>
                  <a:pt x="206" y="295"/>
                </a:cubicBezTo>
                <a:cubicBezTo>
                  <a:pt x="209" y="295"/>
                  <a:pt x="209" y="295"/>
                  <a:pt x="209" y="295"/>
                </a:cubicBezTo>
                <a:cubicBezTo>
                  <a:pt x="209" y="294"/>
                  <a:pt x="209" y="294"/>
                  <a:pt x="209" y="294"/>
                </a:cubicBezTo>
                <a:cubicBezTo>
                  <a:pt x="211" y="293"/>
                  <a:pt x="211" y="293"/>
                  <a:pt x="211" y="293"/>
                </a:cubicBezTo>
                <a:cubicBezTo>
                  <a:pt x="212" y="291"/>
                  <a:pt x="212" y="291"/>
                  <a:pt x="212" y="291"/>
                </a:cubicBezTo>
                <a:cubicBezTo>
                  <a:pt x="212" y="288"/>
                  <a:pt x="212" y="288"/>
                  <a:pt x="212" y="288"/>
                </a:cubicBezTo>
                <a:cubicBezTo>
                  <a:pt x="213" y="286"/>
                  <a:pt x="213" y="286"/>
                  <a:pt x="213" y="286"/>
                </a:cubicBezTo>
                <a:cubicBezTo>
                  <a:pt x="214" y="284"/>
                  <a:pt x="214" y="284"/>
                  <a:pt x="214" y="284"/>
                </a:cubicBezTo>
                <a:cubicBezTo>
                  <a:pt x="212" y="283"/>
                  <a:pt x="212" y="283"/>
                  <a:pt x="212" y="283"/>
                </a:cubicBezTo>
                <a:cubicBezTo>
                  <a:pt x="211" y="280"/>
                  <a:pt x="211" y="280"/>
                  <a:pt x="211" y="280"/>
                </a:cubicBezTo>
                <a:cubicBezTo>
                  <a:pt x="209" y="280"/>
                  <a:pt x="209" y="280"/>
                  <a:pt x="209" y="280"/>
                </a:cubicBezTo>
                <a:cubicBezTo>
                  <a:pt x="207" y="280"/>
                  <a:pt x="207" y="280"/>
                  <a:pt x="207" y="280"/>
                </a:cubicBezTo>
                <a:cubicBezTo>
                  <a:pt x="207" y="279"/>
                  <a:pt x="207" y="279"/>
                  <a:pt x="207" y="279"/>
                </a:cubicBezTo>
                <a:cubicBezTo>
                  <a:pt x="208" y="278"/>
                  <a:pt x="208" y="278"/>
                  <a:pt x="208" y="278"/>
                </a:cubicBezTo>
                <a:cubicBezTo>
                  <a:pt x="210" y="279"/>
                  <a:pt x="210" y="279"/>
                  <a:pt x="210" y="279"/>
                </a:cubicBezTo>
                <a:cubicBezTo>
                  <a:pt x="211" y="278"/>
                  <a:pt x="211" y="278"/>
                  <a:pt x="211" y="278"/>
                </a:cubicBezTo>
                <a:cubicBezTo>
                  <a:pt x="212" y="280"/>
                  <a:pt x="212" y="280"/>
                  <a:pt x="212" y="280"/>
                </a:cubicBezTo>
                <a:cubicBezTo>
                  <a:pt x="212" y="281"/>
                  <a:pt x="212" y="281"/>
                  <a:pt x="212" y="281"/>
                </a:cubicBezTo>
                <a:cubicBezTo>
                  <a:pt x="213" y="282"/>
                  <a:pt x="213" y="282"/>
                  <a:pt x="213" y="282"/>
                </a:cubicBezTo>
                <a:cubicBezTo>
                  <a:pt x="214" y="280"/>
                  <a:pt x="214" y="280"/>
                  <a:pt x="214" y="280"/>
                </a:cubicBezTo>
                <a:cubicBezTo>
                  <a:pt x="213" y="277"/>
                  <a:pt x="213" y="277"/>
                  <a:pt x="213" y="277"/>
                </a:cubicBezTo>
                <a:cubicBezTo>
                  <a:pt x="211" y="274"/>
                  <a:pt x="211" y="274"/>
                  <a:pt x="211" y="274"/>
                </a:cubicBezTo>
                <a:cubicBezTo>
                  <a:pt x="209" y="271"/>
                  <a:pt x="209" y="271"/>
                  <a:pt x="209" y="271"/>
                </a:cubicBezTo>
                <a:cubicBezTo>
                  <a:pt x="210" y="270"/>
                  <a:pt x="210" y="270"/>
                  <a:pt x="210" y="270"/>
                </a:cubicBezTo>
                <a:cubicBezTo>
                  <a:pt x="211" y="272"/>
                  <a:pt x="211" y="272"/>
                  <a:pt x="211" y="272"/>
                </a:cubicBezTo>
                <a:cubicBezTo>
                  <a:pt x="211" y="274"/>
                  <a:pt x="211" y="274"/>
                  <a:pt x="211" y="274"/>
                </a:cubicBezTo>
                <a:cubicBezTo>
                  <a:pt x="213" y="274"/>
                  <a:pt x="213" y="274"/>
                  <a:pt x="213" y="274"/>
                </a:cubicBezTo>
                <a:cubicBezTo>
                  <a:pt x="215" y="275"/>
                  <a:pt x="215" y="275"/>
                  <a:pt x="215" y="275"/>
                </a:cubicBezTo>
                <a:cubicBezTo>
                  <a:pt x="216" y="274"/>
                  <a:pt x="216" y="274"/>
                  <a:pt x="216" y="274"/>
                </a:cubicBezTo>
                <a:cubicBezTo>
                  <a:pt x="216" y="272"/>
                  <a:pt x="216" y="272"/>
                  <a:pt x="216" y="272"/>
                </a:cubicBezTo>
                <a:cubicBezTo>
                  <a:pt x="215" y="272"/>
                  <a:pt x="215" y="272"/>
                  <a:pt x="215" y="272"/>
                </a:cubicBezTo>
                <a:cubicBezTo>
                  <a:pt x="215" y="270"/>
                  <a:pt x="215" y="270"/>
                  <a:pt x="215" y="270"/>
                </a:cubicBezTo>
                <a:cubicBezTo>
                  <a:pt x="216" y="268"/>
                  <a:pt x="216" y="268"/>
                  <a:pt x="216" y="268"/>
                </a:cubicBezTo>
                <a:cubicBezTo>
                  <a:pt x="216" y="266"/>
                  <a:pt x="216" y="266"/>
                  <a:pt x="216" y="266"/>
                </a:cubicBezTo>
                <a:cubicBezTo>
                  <a:pt x="214" y="264"/>
                  <a:pt x="214" y="264"/>
                  <a:pt x="214" y="264"/>
                </a:cubicBezTo>
                <a:cubicBezTo>
                  <a:pt x="212" y="261"/>
                  <a:pt x="212" y="261"/>
                  <a:pt x="212" y="261"/>
                </a:cubicBezTo>
                <a:cubicBezTo>
                  <a:pt x="214" y="261"/>
                  <a:pt x="214" y="261"/>
                  <a:pt x="214" y="261"/>
                </a:cubicBezTo>
                <a:cubicBezTo>
                  <a:pt x="215" y="263"/>
                  <a:pt x="215" y="263"/>
                  <a:pt x="215" y="263"/>
                </a:cubicBezTo>
                <a:cubicBezTo>
                  <a:pt x="217" y="262"/>
                  <a:pt x="217" y="262"/>
                  <a:pt x="217" y="262"/>
                </a:cubicBezTo>
                <a:cubicBezTo>
                  <a:pt x="218" y="260"/>
                  <a:pt x="218" y="260"/>
                  <a:pt x="218" y="260"/>
                </a:cubicBezTo>
                <a:cubicBezTo>
                  <a:pt x="217" y="259"/>
                  <a:pt x="217" y="259"/>
                  <a:pt x="217" y="259"/>
                </a:cubicBezTo>
                <a:cubicBezTo>
                  <a:pt x="216" y="259"/>
                  <a:pt x="216" y="259"/>
                  <a:pt x="216" y="259"/>
                </a:cubicBezTo>
                <a:cubicBezTo>
                  <a:pt x="216" y="257"/>
                  <a:pt x="216" y="257"/>
                  <a:pt x="216" y="257"/>
                </a:cubicBezTo>
                <a:cubicBezTo>
                  <a:pt x="217" y="256"/>
                  <a:pt x="217" y="256"/>
                  <a:pt x="217" y="256"/>
                </a:cubicBezTo>
                <a:cubicBezTo>
                  <a:pt x="219" y="257"/>
                  <a:pt x="219" y="257"/>
                  <a:pt x="219" y="257"/>
                </a:cubicBezTo>
                <a:cubicBezTo>
                  <a:pt x="222" y="259"/>
                  <a:pt x="222" y="259"/>
                  <a:pt x="222" y="259"/>
                </a:cubicBezTo>
                <a:cubicBezTo>
                  <a:pt x="223" y="257"/>
                  <a:pt x="223" y="257"/>
                  <a:pt x="223" y="257"/>
                </a:cubicBezTo>
                <a:cubicBezTo>
                  <a:pt x="221" y="256"/>
                  <a:pt x="221" y="256"/>
                  <a:pt x="221" y="256"/>
                </a:cubicBezTo>
                <a:cubicBezTo>
                  <a:pt x="221" y="255"/>
                  <a:pt x="221" y="255"/>
                  <a:pt x="221" y="255"/>
                </a:cubicBezTo>
                <a:cubicBezTo>
                  <a:pt x="223" y="255"/>
                  <a:pt x="223" y="255"/>
                  <a:pt x="223" y="255"/>
                </a:cubicBezTo>
                <a:cubicBezTo>
                  <a:pt x="224" y="256"/>
                  <a:pt x="224" y="256"/>
                  <a:pt x="224" y="256"/>
                </a:cubicBezTo>
                <a:cubicBezTo>
                  <a:pt x="225" y="254"/>
                  <a:pt x="225" y="254"/>
                  <a:pt x="225" y="254"/>
                </a:cubicBezTo>
                <a:cubicBezTo>
                  <a:pt x="225" y="252"/>
                  <a:pt x="225" y="252"/>
                  <a:pt x="225" y="252"/>
                </a:cubicBezTo>
                <a:cubicBezTo>
                  <a:pt x="225" y="252"/>
                  <a:pt x="225" y="252"/>
                  <a:pt x="225" y="252"/>
                </a:cubicBezTo>
                <a:cubicBezTo>
                  <a:pt x="225" y="251"/>
                  <a:pt x="225" y="251"/>
                  <a:pt x="225" y="251"/>
                </a:cubicBezTo>
                <a:cubicBezTo>
                  <a:pt x="228" y="249"/>
                  <a:pt x="228" y="249"/>
                  <a:pt x="228" y="249"/>
                </a:cubicBezTo>
                <a:cubicBezTo>
                  <a:pt x="228" y="248"/>
                  <a:pt x="228" y="248"/>
                  <a:pt x="228" y="248"/>
                </a:cubicBezTo>
                <a:cubicBezTo>
                  <a:pt x="227" y="247"/>
                  <a:pt x="227" y="247"/>
                  <a:pt x="227" y="247"/>
                </a:cubicBezTo>
                <a:cubicBezTo>
                  <a:pt x="226" y="245"/>
                  <a:pt x="226" y="245"/>
                  <a:pt x="226" y="245"/>
                </a:cubicBezTo>
                <a:cubicBezTo>
                  <a:pt x="227" y="243"/>
                  <a:pt x="227" y="243"/>
                  <a:pt x="227" y="243"/>
                </a:cubicBezTo>
                <a:cubicBezTo>
                  <a:pt x="228" y="245"/>
                  <a:pt x="228" y="245"/>
                  <a:pt x="228" y="245"/>
                </a:cubicBezTo>
                <a:cubicBezTo>
                  <a:pt x="229" y="244"/>
                  <a:pt x="229" y="244"/>
                  <a:pt x="229" y="244"/>
                </a:cubicBezTo>
                <a:cubicBezTo>
                  <a:pt x="232" y="240"/>
                  <a:pt x="232" y="240"/>
                  <a:pt x="232" y="240"/>
                </a:cubicBezTo>
                <a:cubicBezTo>
                  <a:pt x="233" y="238"/>
                  <a:pt x="233" y="238"/>
                  <a:pt x="233" y="238"/>
                </a:cubicBezTo>
                <a:cubicBezTo>
                  <a:pt x="234" y="237"/>
                  <a:pt x="234" y="237"/>
                  <a:pt x="234" y="237"/>
                </a:cubicBezTo>
                <a:cubicBezTo>
                  <a:pt x="235" y="234"/>
                  <a:pt x="235" y="234"/>
                  <a:pt x="235" y="234"/>
                </a:cubicBezTo>
                <a:cubicBezTo>
                  <a:pt x="238" y="232"/>
                  <a:pt x="238" y="232"/>
                  <a:pt x="238" y="232"/>
                </a:cubicBezTo>
                <a:cubicBezTo>
                  <a:pt x="239" y="229"/>
                  <a:pt x="239" y="229"/>
                  <a:pt x="239" y="229"/>
                </a:cubicBezTo>
                <a:cubicBezTo>
                  <a:pt x="240" y="225"/>
                  <a:pt x="240" y="225"/>
                  <a:pt x="240" y="225"/>
                </a:cubicBezTo>
                <a:cubicBezTo>
                  <a:pt x="242" y="225"/>
                  <a:pt x="242" y="225"/>
                  <a:pt x="242" y="225"/>
                </a:cubicBezTo>
                <a:cubicBezTo>
                  <a:pt x="246" y="222"/>
                  <a:pt x="246" y="222"/>
                  <a:pt x="246" y="222"/>
                </a:cubicBezTo>
                <a:cubicBezTo>
                  <a:pt x="250" y="217"/>
                  <a:pt x="250" y="217"/>
                  <a:pt x="250" y="217"/>
                </a:cubicBezTo>
                <a:cubicBezTo>
                  <a:pt x="254" y="215"/>
                  <a:pt x="254" y="215"/>
                  <a:pt x="254" y="215"/>
                </a:cubicBezTo>
                <a:cubicBezTo>
                  <a:pt x="255" y="214"/>
                  <a:pt x="255" y="214"/>
                  <a:pt x="255" y="214"/>
                </a:cubicBezTo>
                <a:cubicBezTo>
                  <a:pt x="258" y="212"/>
                  <a:pt x="258" y="212"/>
                  <a:pt x="258" y="212"/>
                </a:cubicBezTo>
                <a:cubicBezTo>
                  <a:pt x="261" y="211"/>
                  <a:pt x="261" y="211"/>
                  <a:pt x="261" y="211"/>
                </a:cubicBezTo>
                <a:cubicBezTo>
                  <a:pt x="263" y="209"/>
                  <a:pt x="263" y="209"/>
                  <a:pt x="263" y="209"/>
                </a:cubicBezTo>
                <a:cubicBezTo>
                  <a:pt x="266" y="206"/>
                  <a:pt x="266" y="206"/>
                  <a:pt x="266" y="206"/>
                </a:cubicBezTo>
                <a:cubicBezTo>
                  <a:pt x="268" y="205"/>
                  <a:pt x="268" y="205"/>
                  <a:pt x="268" y="205"/>
                </a:cubicBezTo>
                <a:cubicBezTo>
                  <a:pt x="269" y="205"/>
                  <a:pt x="269" y="205"/>
                  <a:pt x="269" y="205"/>
                </a:cubicBezTo>
                <a:cubicBezTo>
                  <a:pt x="271" y="204"/>
                  <a:pt x="271" y="204"/>
                  <a:pt x="271" y="204"/>
                </a:cubicBezTo>
                <a:cubicBezTo>
                  <a:pt x="271" y="203"/>
                  <a:pt x="271" y="203"/>
                  <a:pt x="271" y="203"/>
                </a:cubicBezTo>
                <a:cubicBezTo>
                  <a:pt x="270" y="202"/>
                  <a:pt x="270" y="202"/>
                  <a:pt x="270" y="202"/>
                </a:cubicBezTo>
                <a:cubicBezTo>
                  <a:pt x="271" y="200"/>
                  <a:pt x="271" y="200"/>
                  <a:pt x="271" y="200"/>
                </a:cubicBezTo>
                <a:cubicBezTo>
                  <a:pt x="271" y="198"/>
                  <a:pt x="271" y="198"/>
                  <a:pt x="271" y="198"/>
                </a:cubicBezTo>
                <a:cubicBezTo>
                  <a:pt x="271" y="195"/>
                  <a:pt x="271" y="195"/>
                  <a:pt x="271" y="195"/>
                </a:cubicBezTo>
                <a:cubicBezTo>
                  <a:pt x="270" y="195"/>
                  <a:pt x="270" y="195"/>
                  <a:pt x="270" y="195"/>
                </a:cubicBezTo>
                <a:cubicBezTo>
                  <a:pt x="269" y="194"/>
                  <a:pt x="269" y="194"/>
                  <a:pt x="269" y="194"/>
                </a:cubicBezTo>
                <a:cubicBezTo>
                  <a:pt x="269" y="192"/>
                  <a:pt x="269" y="192"/>
                  <a:pt x="269" y="192"/>
                </a:cubicBezTo>
                <a:cubicBezTo>
                  <a:pt x="270" y="189"/>
                  <a:pt x="270" y="189"/>
                  <a:pt x="270" y="189"/>
                </a:cubicBezTo>
                <a:cubicBezTo>
                  <a:pt x="269" y="188"/>
                  <a:pt x="269" y="188"/>
                  <a:pt x="269" y="188"/>
                </a:cubicBezTo>
                <a:cubicBezTo>
                  <a:pt x="267" y="188"/>
                  <a:pt x="267" y="188"/>
                  <a:pt x="267" y="188"/>
                </a:cubicBezTo>
                <a:cubicBezTo>
                  <a:pt x="266" y="187"/>
                  <a:pt x="266" y="187"/>
                  <a:pt x="266" y="187"/>
                </a:cubicBezTo>
                <a:cubicBezTo>
                  <a:pt x="264" y="186"/>
                  <a:pt x="264" y="186"/>
                  <a:pt x="264" y="186"/>
                </a:cubicBezTo>
                <a:cubicBezTo>
                  <a:pt x="263" y="185"/>
                  <a:pt x="263" y="185"/>
                  <a:pt x="263" y="185"/>
                </a:cubicBezTo>
                <a:cubicBezTo>
                  <a:pt x="263" y="183"/>
                  <a:pt x="263" y="183"/>
                  <a:pt x="263" y="183"/>
                </a:cubicBezTo>
                <a:cubicBezTo>
                  <a:pt x="262" y="182"/>
                  <a:pt x="262" y="182"/>
                  <a:pt x="262" y="182"/>
                </a:cubicBezTo>
                <a:cubicBezTo>
                  <a:pt x="259" y="183"/>
                  <a:pt x="259" y="183"/>
                  <a:pt x="259" y="183"/>
                </a:cubicBezTo>
                <a:cubicBezTo>
                  <a:pt x="259" y="185"/>
                  <a:pt x="259" y="185"/>
                  <a:pt x="259" y="185"/>
                </a:cubicBezTo>
                <a:cubicBezTo>
                  <a:pt x="258" y="184"/>
                  <a:pt x="258" y="184"/>
                  <a:pt x="258" y="184"/>
                </a:cubicBezTo>
                <a:cubicBezTo>
                  <a:pt x="256" y="183"/>
                  <a:pt x="256" y="183"/>
                  <a:pt x="256" y="183"/>
                </a:cubicBezTo>
                <a:cubicBezTo>
                  <a:pt x="254" y="184"/>
                  <a:pt x="254" y="184"/>
                  <a:pt x="254" y="184"/>
                </a:cubicBezTo>
                <a:cubicBezTo>
                  <a:pt x="252" y="186"/>
                  <a:pt x="252" y="186"/>
                  <a:pt x="252" y="186"/>
                </a:cubicBezTo>
                <a:cubicBezTo>
                  <a:pt x="251" y="187"/>
                  <a:pt x="251" y="187"/>
                  <a:pt x="251" y="187"/>
                </a:cubicBezTo>
                <a:cubicBezTo>
                  <a:pt x="250" y="188"/>
                  <a:pt x="250" y="188"/>
                  <a:pt x="250" y="188"/>
                </a:cubicBezTo>
                <a:cubicBezTo>
                  <a:pt x="248" y="189"/>
                  <a:pt x="248" y="189"/>
                  <a:pt x="248" y="189"/>
                </a:cubicBezTo>
                <a:cubicBezTo>
                  <a:pt x="247" y="190"/>
                  <a:pt x="247" y="190"/>
                  <a:pt x="247" y="190"/>
                </a:cubicBezTo>
                <a:cubicBezTo>
                  <a:pt x="247" y="191"/>
                  <a:pt x="247" y="191"/>
                  <a:pt x="247" y="191"/>
                </a:cubicBezTo>
                <a:cubicBezTo>
                  <a:pt x="245" y="193"/>
                  <a:pt x="245" y="193"/>
                  <a:pt x="245" y="193"/>
                </a:cubicBezTo>
                <a:cubicBezTo>
                  <a:pt x="245" y="194"/>
                  <a:pt x="245" y="194"/>
                  <a:pt x="245" y="194"/>
                </a:cubicBezTo>
                <a:cubicBezTo>
                  <a:pt x="246" y="196"/>
                  <a:pt x="246" y="196"/>
                  <a:pt x="246" y="196"/>
                </a:cubicBezTo>
                <a:cubicBezTo>
                  <a:pt x="246" y="198"/>
                  <a:pt x="246" y="198"/>
                  <a:pt x="246" y="198"/>
                </a:cubicBezTo>
                <a:cubicBezTo>
                  <a:pt x="245" y="198"/>
                  <a:pt x="245" y="198"/>
                  <a:pt x="245" y="198"/>
                </a:cubicBezTo>
                <a:cubicBezTo>
                  <a:pt x="244" y="199"/>
                  <a:pt x="244" y="199"/>
                  <a:pt x="244" y="199"/>
                </a:cubicBezTo>
                <a:cubicBezTo>
                  <a:pt x="244" y="200"/>
                  <a:pt x="244" y="200"/>
                  <a:pt x="244" y="200"/>
                </a:cubicBezTo>
                <a:cubicBezTo>
                  <a:pt x="243" y="201"/>
                  <a:pt x="243" y="201"/>
                  <a:pt x="243" y="201"/>
                </a:cubicBezTo>
                <a:cubicBezTo>
                  <a:pt x="241" y="203"/>
                  <a:pt x="241" y="203"/>
                  <a:pt x="241" y="203"/>
                </a:cubicBezTo>
                <a:cubicBezTo>
                  <a:pt x="238" y="205"/>
                  <a:pt x="238" y="205"/>
                  <a:pt x="238" y="205"/>
                </a:cubicBezTo>
                <a:cubicBezTo>
                  <a:pt x="236" y="206"/>
                  <a:pt x="236" y="206"/>
                  <a:pt x="236" y="206"/>
                </a:cubicBezTo>
                <a:cubicBezTo>
                  <a:pt x="236" y="206"/>
                  <a:pt x="236" y="206"/>
                  <a:pt x="236" y="206"/>
                </a:cubicBezTo>
                <a:cubicBezTo>
                  <a:pt x="234" y="206"/>
                  <a:pt x="234" y="206"/>
                  <a:pt x="234" y="206"/>
                </a:cubicBezTo>
                <a:cubicBezTo>
                  <a:pt x="232" y="207"/>
                  <a:pt x="232" y="207"/>
                  <a:pt x="232" y="207"/>
                </a:cubicBezTo>
                <a:cubicBezTo>
                  <a:pt x="230" y="210"/>
                  <a:pt x="230" y="210"/>
                  <a:pt x="230" y="210"/>
                </a:cubicBezTo>
                <a:cubicBezTo>
                  <a:pt x="229" y="211"/>
                  <a:pt x="229" y="211"/>
                  <a:pt x="229" y="211"/>
                </a:cubicBezTo>
                <a:cubicBezTo>
                  <a:pt x="228" y="210"/>
                  <a:pt x="228" y="210"/>
                  <a:pt x="228" y="210"/>
                </a:cubicBezTo>
                <a:cubicBezTo>
                  <a:pt x="227" y="209"/>
                  <a:pt x="227" y="209"/>
                  <a:pt x="227" y="209"/>
                </a:cubicBezTo>
                <a:cubicBezTo>
                  <a:pt x="226" y="209"/>
                  <a:pt x="226" y="209"/>
                  <a:pt x="226" y="209"/>
                </a:cubicBezTo>
                <a:cubicBezTo>
                  <a:pt x="226" y="210"/>
                  <a:pt x="226" y="210"/>
                  <a:pt x="226" y="210"/>
                </a:cubicBezTo>
                <a:cubicBezTo>
                  <a:pt x="226" y="212"/>
                  <a:pt x="226" y="212"/>
                  <a:pt x="226" y="212"/>
                </a:cubicBezTo>
                <a:cubicBezTo>
                  <a:pt x="226" y="213"/>
                  <a:pt x="226" y="213"/>
                  <a:pt x="226" y="213"/>
                </a:cubicBezTo>
                <a:cubicBezTo>
                  <a:pt x="225" y="211"/>
                  <a:pt x="225" y="211"/>
                  <a:pt x="225" y="211"/>
                </a:cubicBezTo>
                <a:cubicBezTo>
                  <a:pt x="224" y="209"/>
                  <a:pt x="224" y="209"/>
                  <a:pt x="224" y="209"/>
                </a:cubicBezTo>
                <a:cubicBezTo>
                  <a:pt x="221" y="210"/>
                  <a:pt x="221" y="210"/>
                  <a:pt x="221" y="210"/>
                </a:cubicBezTo>
                <a:cubicBezTo>
                  <a:pt x="217" y="211"/>
                  <a:pt x="217" y="211"/>
                  <a:pt x="217" y="211"/>
                </a:cubicBezTo>
                <a:cubicBezTo>
                  <a:pt x="216" y="212"/>
                  <a:pt x="216" y="212"/>
                  <a:pt x="216" y="212"/>
                </a:cubicBezTo>
                <a:cubicBezTo>
                  <a:pt x="215" y="212"/>
                  <a:pt x="215" y="212"/>
                  <a:pt x="215" y="212"/>
                </a:cubicBezTo>
                <a:cubicBezTo>
                  <a:pt x="214" y="213"/>
                  <a:pt x="214" y="213"/>
                  <a:pt x="214" y="213"/>
                </a:cubicBezTo>
                <a:cubicBezTo>
                  <a:pt x="215" y="216"/>
                  <a:pt x="215" y="216"/>
                  <a:pt x="215" y="216"/>
                </a:cubicBezTo>
                <a:cubicBezTo>
                  <a:pt x="216" y="217"/>
                  <a:pt x="216" y="217"/>
                  <a:pt x="216" y="217"/>
                </a:cubicBezTo>
                <a:cubicBezTo>
                  <a:pt x="216" y="218"/>
                  <a:pt x="216" y="218"/>
                  <a:pt x="216" y="218"/>
                </a:cubicBezTo>
                <a:cubicBezTo>
                  <a:pt x="215" y="218"/>
                  <a:pt x="215" y="218"/>
                  <a:pt x="215" y="218"/>
                </a:cubicBezTo>
                <a:cubicBezTo>
                  <a:pt x="213" y="220"/>
                  <a:pt x="213" y="220"/>
                  <a:pt x="213" y="220"/>
                </a:cubicBezTo>
                <a:cubicBezTo>
                  <a:pt x="213" y="219"/>
                  <a:pt x="213" y="219"/>
                  <a:pt x="213" y="219"/>
                </a:cubicBezTo>
                <a:cubicBezTo>
                  <a:pt x="213" y="218"/>
                  <a:pt x="213" y="218"/>
                  <a:pt x="213" y="218"/>
                </a:cubicBezTo>
                <a:cubicBezTo>
                  <a:pt x="214" y="217"/>
                  <a:pt x="214" y="217"/>
                  <a:pt x="214" y="217"/>
                </a:cubicBezTo>
                <a:cubicBezTo>
                  <a:pt x="214" y="216"/>
                  <a:pt x="214" y="216"/>
                  <a:pt x="214" y="216"/>
                </a:cubicBezTo>
                <a:cubicBezTo>
                  <a:pt x="212" y="216"/>
                  <a:pt x="212" y="216"/>
                  <a:pt x="212" y="216"/>
                </a:cubicBezTo>
                <a:cubicBezTo>
                  <a:pt x="210" y="218"/>
                  <a:pt x="210" y="218"/>
                  <a:pt x="210" y="218"/>
                </a:cubicBezTo>
                <a:cubicBezTo>
                  <a:pt x="209" y="219"/>
                  <a:pt x="209" y="219"/>
                  <a:pt x="209" y="219"/>
                </a:cubicBezTo>
                <a:cubicBezTo>
                  <a:pt x="209" y="221"/>
                  <a:pt x="209" y="221"/>
                  <a:pt x="209" y="221"/>
                </a:cubicBezTo>
                <a:cubicBezTo>
                  <a:pt x="210" y="222"/>
                  <a:pt x="210" y="222"/>
                  <a:pt x="210" y="222"/>
                </a:cubicBezTo>
                <a:cubicBezTo>
                  <a:pt x="209" y="222"/>
                  <a:pt x="209" y="222"/>
                  <a:pt x="209" y="222"/>
                </a:cubicBezTo>
                <a:cubicBezTo>
                  <a:pt x="208" y="224"/>
                  <a:pt x="208" y="224"/>
                  <a:pt x="208" y="224"/>
                </a:cubicBezTo>
                <a:cubicBezTo>
                  <a:pt x="206" y="224"/>
                  <a:pt x="206" y="224"/>
                  <a:pt x="206" y="224"/>
                </a:cubicBezTo>
                <a:cubicBezTo>
                  <a:pt x="205" y="225"/>
                  <a:pt x="205" y="225"/>
                  <a:pt x="205" y="225"/>
                </a:cubicBezTo>
                <a:cubicBezTo>
                  <a:pt x="204" y="227"/>
                  <a:pt x="204" y="227"/>
                  <a:pt x="204" y="227"/>
                </a:cubicBezTo>
                <a:cubicBezTo>
                  <a:pt x="203" y="227"/>
                  <a:pt x="203" y="227"/>
                  <a:pt x="203" y="227"/>
                </a:cubicBezTo>
                <a:cubicBezTo>
                  <a:pt x="201" y="228"/>
                  <a:pt x="201" y="228"/>
                  <a:pt x="201" y="228"/>
                </a:cubicBezTo>
                <a:cubicBezTo>
                  <a:pt x="201" y="231"/>
                  <a:pt x="201" y="231"/>
                  <a:pt x="201" y="231"/>
                </a:cubicBezTo>
                <a:cubicBezTo>
                  <a:pt x="202" y="232"/>
                  <a:pt x="202" y="232"/>
                  <a:pt x="202" y="232"/>
                </a:cubicBezTo>
                <a:cubicBezTo>
                  <a:pt x="203" y="232"/>
                  <a:pt x="203" y="232"/>
                  <a:pt x="203" y="232"/>
                </a:cubicBezTo>
                <a:cubicBezTo>
                  <a:pt x="201" y="234"/>
                  <a:pt x="201" y="234"/>
                  <a:pt x="201" y="234"/>
                </a:cubicBezTo>
                <a:cubicBezTo>
                  <a:pt x="198" y="234"/>
                  <a:pt x="198" y="234"/>
                  <a:pt x="198" y="234"/>
                </a:cubicBezTo>
                <a:cubicBezTo>
                  <a:pt x="197" y="235"/>
                  <a:pt x="197" y="235"/>
                  <a:pt x="197" y="235"/>
                </a:cubicBezTo>
                <a:cubicBezTo>
                  <a:pt x="197" y="238"/>
                  <a:pt x="197" y="238"/>
                  <a:pt x="197" y="238"/>
                </a:cubicBezTo>
                <a:cubicBezTo>
                  <a:pt x="197" y="239"/>
                  <a:pt x="197" y="239"/>
                  <a:pt x="197" y="239"/>
                </a:cubicBezTo>
                <a:cubicBezTo>
                  <a:pt x="198" y="239"/>
                  <a:pt x="198" y="239"/>
                  <a:pt x="198" y="239"/>
                </a:cubicBezTo>
                <a:cubicBezTo>
                  <a:pt x="199" y="239"/>
                  <a:pt x="199" y="239"/>
                  <a:pt x="199" y="239"/>
                </a:cubicBezTo>
                <a:cubicBezTo>
                  <a:pt x="200" y="240"/>
                  <a:pt x="200" y="240"/>
                  <a:pt x="200" y="240"/>
                </a:cubicBezTo>
                <a:cubicBezTo>
                  <a:pt x="200" y="241"/>
                  <a:pt x="200" y="241"/>
                  <a:pt x="200" y="241"/>
                </a:cubicBezTo>
                <a:cubicBezTo>
                  <a:pt x="200" y="243"/>
                  <a:pt x="200" y="243"/>
                  <a:pt x="200" y="243"/>
                </a:cubicBezTo>
                <a:cubicBezTo>
                  <a:pt x="198" y="244"/>
                  <a:pt x="198" y="244"/>
                  <a:pt x="198" y="244"/>
                </a:cubicBezTo>
                <a:cubicBezTo>
                  <a:pt x="197" y="243"/>
                  <a:pt x="197" y="243"/>
                  <a:pt x="197" y="243"/>
                </a:cubicBezTo>
                <a:cubicBezTo>
                  <a:pt x="195" y="243"/>
                  <a:pt x="195" y="243"/>
                  <a:pt x="195" y="243"/>
                </a:cubicBezTo>
                <a:cubicBezTo>
                  <a:pt x="192" y="244"/>
                  <a:pt x="192" y="244"/>
                  <a:pt x="192" y="244"/>
                </a:cubicBezTo>
                <a:cubicBezTo>
                  <a:pt x="192" y="245"/>
                  <a:pt x="192" y="245"/>
                  <a:pt x="192" y="245"/>
                </a:cubicBezTo>
                <a:cubicBezTo>
                  <a:pt x="192" y="247"/>
                  <a:pt x="192" y="247"/>
                  <a:pt x="192" y="247"/>
                </a:cubicBezTo>
                <a:cubicBezTo>
                  <a:pt x="191" y="249"/>
                  <a:pt x="191" y="249"/>
                  <a:pt x="191" y="249"/>
                </a:cubicBezTo>
                <a:cubicBezTo>
                  <a:pt x="189" y="250"/>
                  <a:pt x="189" y="250"/>
                  <a:pt x="189" y="250"/>
                </a:cubicBezTo>
                <a:cubicBezTo>
                  <a:pt x="187" y="250"/>
                  <a:pt x="187" y="250"/>
                  <a:pt x="187" y="250"/>
                </a:cubicBezTo>
                <a:cubicBezTo>
                  <a:pt x="186" y="248"/>
                  <a:pt x="186" y="248"/>
                  <a:pt x="186" y="248"/>
                </a:cubicBezTo>
                <a:cubicBezTo>
                  <a:pt x="186" y="247"/>
                  <a:pt x="186" y="247"/>
                  <a:pt x="186" y="247"/>
                </a:cubicBezTo>
                <a:cubicBezTo>
                  <a:pt x="185" y="247"/>
                  <a:pt x="185" y="247"/>
                  <a:pt x="185" y="247"/>
                </a:cubicBezTo>
                <a:cubicBezTo>
                  <a:pt x="184" y="250"/>
                  <a:pt x="184" y="250"/>
                  <a:pt x="184" y="250"/>
                </a:cubicBezTo>
                <a:cubicBezTo>
                  <a:pt x="185" y="252"/>
                  <a:pt x="185" y="252"/>
                  <a:pt x="185" y="252"/>
                </a:cubicBezTo>
                <a:cubicBezTo>
                  <a:pt x="187" y="254"/>
                  <a:pt x="187" y="254"/>
                  <a:pt x="187" y="254"/>
                </a:cubicBezTo>
                <a:cubicBezTo>
                  <a:pt x="188" y="253"/>
                  <a:pt x="188" y="253"/>
                  <a:pt x="188" y="253"/>
                </a:cubicBezTo>
                <a:cubicBezTo>
                  <a:pt x="189" y="254"/>
                  <a:pt x="189" y="254"/>
                  <a:pt x="189" y="254"/>
                </a:cubicBezTo>
                <a:cubicBezTo>
                  <a:pt x="189" y="255"/>
                  <a:pt x="189" y="255"/>
                  <a:pt x="189" y="255"/>
                </a:cubicBezTo>
                <a:cubicBezTo>
                  <a:pt x="188" y="257"/>
                  <a:pt x="188" y="257"/>
                  <a:pt x="188" y="257"/>
                </a:cubicBezTo>
                <a:cubicBezTo>
                  <a:pt x="188" y="258"/>
                  <a:pt x="188" y="258"/>
                  <a:pt x="188" y="258"/>
                </a:cubicBezTo>
                <a:cubicBezTo>
                  <a:pt x="190" y="259"/>
                  <a:pt x="190" y="259"/>
                  <a:pt x="190" y="259"/>
                </a:cubicBezTo>
                <a:cubicBezTo>
                  <a:pt x="191" y="258"/>
                  <a:pt x="191" y="258"/>
                  <a:pt x="191" y="258"/>
                </a:cubicBezTo>
                <a:cubicBezTo>
                  <a:pt x="192" y="258"/>
                  <a:pt x="192" y="258"/>
                  <a:pt x="192" y="258"/>
                </a:cubicBezTo>
                <a:cubicBezTo>
                  <a:pt x="192" y="258"/>
                  <a:pt x="192" y="258"/>
                  <a:pt x="192" y="258"/>
                </a:cubicBezTo>
                <a:cubicBezTo>
                  <a:pt x="194" y="258"/>
                  <a:pt x="194" y="258"/>
                  <a:pt x="194" y="258"/>
                </a:cubicBezTo>
                <a:cubicBezTo>
                  <a:pt x="196" y="257"/>
                  <a:pt x="196" y="257"/>
                  <a:pt x="196" y="257"/>
                </a:cubicBezTo>
                <a:cubicBezTo>
                  <a:pt x="196" y="258"/>
                  <a:pt x="196" y="258"/>
                  <a:pt x="196" y="258"/>
                </a:cubicBezTo>
                <a:cubicBezTo>
                  <a:pt x="196" y="259"/>
                  <a:pt x="196" y="259"/>
                  <a:pt x="196" y="259"/>
                </a:cubicBezTo>
                <a:cubicBezTo>
                  <a:pt x="194" y="260"/>
                  <a:pt x="194" y="260"/>
                  <a:pt x="194" y="260"/>
                </a:cubicBezTo>
                <a:cubicBezTo>
                  <a:pt x="192" y="260"/>
                  <a:pt x="192" y="260"/>
                  <a:pt x="192" y="260"/>
                </a:cubicBezTo>
                <a:cubicBezTo>
                  <a:pt x="191" y="261"/>
                  <a:pt x="191" y="261"/>
                  <a:pt x="191" y="261"/>
                </a:cubicBezTo>
                <a:cubicBezTo>
                  <a:pt x="189" y="260"/>
                  <a:pt x="189" y="260"/>
                  <a:pt x="189" y="260"/>
                </a:cubicBezTo>
                <a:cubicBezTo>
                  <a:pt x="189" y="262"/>
                  <a:pt x="189" y="262"/>
                  <a:pt x="189" y="262"/>
                </a:cubicBezTo>
                <a:cubicBezTo>
                  <a:pt x="189" y="264"/>
                  <a:pt x="189" y="264"/>
                  <a:pt x="189" y="264"/>
                </a:cubicBezTo>
                <a:cubicBezTo>
                  <a:pt x="191" y="265"/>
                  <a:pt x="191" y="265"/>
                  <a:pt x="191" y="265"/>
                </a:cubicBezTo>
                <a:cubicBezTo>
                  <a:pt x="192" y="265"/>
                  <a:pt x="192" y="265"/>
                  <a:pt x="192" y="265"/>
                </a:cubicBezTo>
                <a:cubicBezTo>
                  <a:pt x="194" y="265"/>
                  <a:pt x="194" y="265"/>
                  <a:pt x="194" y="265"/>
                </a:cubicBezTo>
                <a:cubicBezTo>
                  <a:pt x="194" y="265"/>
                  <a:pt x="194" y="265"/>
                  <a:pt x="194" y="265"/>
                </a:cubicBezTo>
                <a:cubicBezTo>
                  <a:pt x="194" y="266"/>
                  <a:pt x="194" y="266"/>
                  <a:pt x="194" y="266"/>
                </a:cubicBezTo>
                <a:cubicBezTo>
                  <a:pt x="192" y="267"/>
                  <a:pt x="192" y="267"/>
                  <a:pt x="192" y="267"/>
                </a:cubicBezTo>
                <a:cubicBezTo>
                  <a:pt x="189" y="267"/>
                  <a:pt x="189" y="267"/>
                  <a:pt x="189" y="267"/>
                </a:cubicBezTo>
                <a:cubicBezTo>
                  <a:pt x="188" y="268"/>
                  <a:pt x="188" y="268"/>
                  <a:pt x="188" y="268"/>
                </a:cubicBezTo>
                <a:cubicBezTo>
                  <a:pt x="188" y="269"/>
                  <a:pt x="188" y="269"/>
                  <a:pt x="188" y="269"/>
                </a:cubicBezTo>
                <a:cubicBezTo>
                  <a:pt x="189" y="270"/>
                  <a:pt x="189" y="270"/>
                  <a:pt x="189" y="270"/>
                </a:cubicBezTo>
                <a:cubicBezTo>
                  <a:pt x="190" y="270"/>
                  <a:pt x="190" y="270"/>
                  <a:pt x="190" y="270"/>
                </a:cubicBezTo>
                <a:cubicBezTo>
                  <a:pt x="193" y="270"/>
                  <a:pt x="193" y="270"/>
                  <a:pt x="193" y="270"/>
                </a:cubicBezTo>
                <a:cubicBezTo>
                  <a:pt x="193" y="270"/>
                  <a:pt x="193" y="270"/>
                  <a:pt x="193" y="270"/>
                </a:cubicBezTo>
                <a:cubicBezTo>
                  <a:pt x="191" y="271"/>
                  <a:pt x="191" y="271"/>
                  <a:pt x="191" y="271"/>
                </a:cubicBezTo>
                <a:cubicBezTo>
                  <a:pt x="189" y="271"/>
                  <a:pt x="189" y="271"/>
                  <a:pt x="189" y="271"/>
                </a:cubicBezTo>
                <a:cubicBezTo>
                  <a:pt x="189" y="272"/>
                  <a:pt x="189" y="272"/>
                  <a:pt x="189" y="272"/>
                </a:cubicBezTo>
                <a:cubicBezTo>
                  <a:pt x="190" y="273"/>
                  <a:pt x="190" y="273"/>
                  <a:pt x="190" y="273"/>
                </a:cubicBezTo>
                <a:cubicBezTo>
                  <a:pt x="193" y="273"/>
                  <a:pt x="193" y="273"/>
                  <a:pt x="193" y="273"/>
                </a:cubicBezTo>
                <a:cubicBezTo>
                  <a:pt x="196" y="275"/>
                  <a:pt x="196" y="275"/>
                  <a:pt x="196" y="275"/>
                </a:cubicBezTo>
                <a:cubicBezTo>
                  <a:pt x="197" y="276"/>
                  <a:pt x="197" y="276"/>
                  <a:pt x="197" y="276"/>
                </a:cubicBezTo>
                <a:cubicBezTo>
                  <a:pt x="197" y="276"/>
                  <a:pt x="197" y="276"/>
                  <a:pt x="197" y="276"/>
                </a:cubicBezTo>
                <a:cubicBezTo>
                  <a:pt x="197" y="278"/>
                  <a:pt x="197" y="278"/>
                  <a:pt x="197" y="278"/>
                </a:cubicBezTo>
                <a:cubicBezTo>
                  <a:pt x="196" y="276"/>
                  <a:pt x="196" y="276"/>
                  <a:pt x="196" y="276"/>
                </a:cubicBezTo>
                <a:cubicBezTo>
                  <a:pt x="194" y="275"/>
                  <a:pt x="194" y="275"/>
                  <a:pt x="194" y="275"/>
                </a:cubicBezTo>
                <a:cubicBezTo>
                  <a:pt x="192" y="275"/>
                  <a:pt x="192" y="275"/>
                  <a:pt x="192" y="275"/>
                </a:cubicBezTo>
                <a:cubicBezTo>
                  <a:pt x="190" y="274"/>
                  <a:pt x="190" y="274"/>
                  <a:pt x="190" y="274"/>
                </a:cubicBezTo>
                <a:cubicBezTo>
                  <a:pt x="188" y="274"/>
                  <a:pt x="188" y="274"/>
                  <a:pt x="188" y="274"/>
                </a:cubicBezTo>
                <a:cubicBezTo>
                  <a:pt x="187" y="275"/>
                  <a:pt x="187" y="275"/>
                  <a:pt x="187" y="275"/>
                </a:cubicBezTo>
                <a:cubicBezTo>
                  <a:pt x="187" y="276"/>
                  <a:pt x="187" y="276"/>
                  <a:pt x="187" y="276"/>
                </a:cubicBezTo>
                <a:cubicBezTo>
                  <a:pt x="186" y="277"/>
                  <a:pt x="186" y="277"/>
                  <a:pt x="186" y="277"/>
                </a:cubicBezTo>
                <a:cubicBezTo>
                  <a:pt x="186" y="278"/>
                  <a:pt x="186" y="278"/>
                  <a:pt x="186" y="278"/>
                </a:cubicBezTo>
                <a:cubicBezTo>
                  <a:pt x="187" y="279"/>
                  <a:pt x="187" y="279"/>
                  <a:pt x="187" y="279"/>
                </a:cubicBezTo>
                <a:cubicBezTo>
                  <a:pt x="187" y="280"/>
                  <a:pt x="187" y="280"/>
                  <a:pt x="187" y="280"/>
                </a:cubicBezTo>
                <a:cubicBezTo>
                  <a:pt x="186" y="281"/>
                  <a:pt x="186" y="281"/>
                  <a:pt x="186" y="281"/>
                </a:cubicBezTo>
                <a:cubicBezTo>
                  <a:pt x="185" y="280"/>
                  <a:pt x="185" y="280"/>
                  <a:pt x="185" y="280"/>
                </a:cubicBezTo>
                <a:cubicBezTo>
                  <a:pt x="183" y="282"/>
                  <a:pt x="183" y="282"/>
                  <a:pt x="183" y="282"/>
                </a:cubicBezTo>
                <a:cubicBezTo>
                  <a:pt x="183" y="284"/>
                  <a:pt x="183" y="284"/>
                  <a:pt x="183" y="284"/>
                </a:cubicBezTo>
                <a:cubicBezTo>
                  <a:pt x="183" y="285"/>
                  <a:pt x="183" y="285"/>
                  <a:pt x="183" y="285"/>
                </a:cubicBezTo>
                <a:cubicBezTo>
                  <a:pt x="182" y="285"/>
                  <a:pt x="182" y="285"/>
                  <a:pt x="182" y="285"/>
                </a:cubicBezTo>
                <a:cubicBezTo>
                  <a:pt x="181" y="286"/>
                  <a:pt x="181" y="286"/>
                  <a:pt x="181" y="286"/>
                </a:cubicBezTo>
                <a:cubicBezTo>
                  <a:pt x="181" y="287"/>
                  <a:pt x="181" y="287"/>
                  <a:pt x="181" y="287"/>
                </a:cubicBezTo>
                <a:cubicBezTo>
                  <a:pt x="183" y="289"/>
                  <a:pt x="183" y="289"/>
                  <a:pt x="183" y="289"/>
                </a:cubicBezTo>
                <a:cubicBezTo>
                  <a:pt x="185" y="290"/>
                  <a:pt x="185" y="290"/>
                  <a:pt x="185" y="290"/>
                </a:cubicBezTo>
                <a:cubicBezTo>
                  <a:pt x="186" y="289"/>
                  <a:pt x="186" y="289"/>
                  <a:pt x="186" y="289"/>
                </a:cubicBezTo>
                <a:cubicBezTo>
                  <a:pt x="186" y="288"/>
                  <a:pt x="186" y="288"/>
                  <a:pt x="186" y="288"/>
                </a:cubicBezTo>
                <a:cubicBezTo>
                  <a:pt x="188" y="287"/>
                  <a:pt x="188" y="287"/>
                  <a:pt x="188" y="287"/>
                </a:cubicBezTo>
                <a:cubicBezTo>
                  <a:pt x="190" y="285"/>
                  <a:pt x="190" y="285"/>
                  <a:pt x="190" y="285"/>
                </a:cubicBezTo>
                <a:cubicBezTo>
                  <a:pt x="193" y="284"/>
                  <a:pt x="193" y="284"/>
                  <a:pt x="193" y="284"/>
                </a:cubicBezTo>
                <a:cubicBezTo>
                  <a:pt x="195" y="285"/>
                  <a:pt x="195" y="285"/>
                  <a:pt x="195" y="285"/>
                </a:cubicBezTo>
                <a:cubicBezTo>
                  <a:pt x="196" y="285"/>
                  <a:pt x="196" y="285"/>
                  <a:pt x="196" y="285"/>
                </a:cubicBezTo>
                <a:cubicBezTo>
                  <a:pt x="196" y="286"/>
                  <a:pt x="196" y="286"/>
                  <a:pt x="196" y="286"/>
                </a:cubicBezTo>
                <a:cubicBezTo>
                  <a:pt x="195" y="287"/>
                  <a:pt x="195" y="287"/>
                  <a:pt x="195" y="287"/>
                </a:cubicBezTo>
                <a:cubicBezTo>
                  <a:pt x="193" y="285"/>
                  <a:pt x="193" y="285"/>
                  <a:pt x="193" y="285"/>
                </a:cubicBezTo>
                <a:cubicBezTo>
                  <a:pt x="192" y="285"/>
                  <a:pt x="192" y="285"/>
                  <a:pt x="192" y="285"/>
                </a:cubicBezTo>
                <a:cubicBezTo>
                  <a:pt x="192" y="287"/>
                  <a:pt x="192" y="287"/>
                  <a:pt x="192" y="287"/>
                </a:cubicBezTo>
                <a:cubicBezTo>
                  <a:pt x="189" y="288"/>
                  <a:pt x="189" y="288"/>
                  <a:pt x="189" y="288"/>
                </a:cubicBezTo>
                <a:cubicBezTo>
                  <a:pt x="188" y="290"/>
                  <a:pt x="188" y="290"/>
                  <a:pt x="188" y="290"/>
                </a:cubicBezTo>
                <a:cubicBezTo>
                  <a:pt x="187" y="292"/>
                  <a:pt x="187" y="292"/>
                  <a:pt x="187" y="292"/>
                </a:cubicBezTo>
                <a:cubicBezTo>
                  <a:pt x="188" y="294"/>
                  <a:pt x="188" y="294"/>
                  <a:pt x="188" y="294"/>
                </a:cubicBezTo>
                <a:cubicBezTo>
                  <a:pt x="187" y="295"/>
                  <a:pt x="187" y="295"/>
                  <a:pt x="187" y="295"/>
                </a:cubicBezTo>
                <a:cubicBezTo>
                  <a:pt x="187" y="295"/>
                  <a:pt x="187" y="296"/>
                  <a:pt x="187" y="296"/>
                </a:cubicBezTo>
                <a:close/>
                <a:moveTo>
                  <a:pt x="197" y="353"/>
                </a:moveTo>
                <a:cubicBezTo>
                  <a:pt x="198" y="354"/>
                  <a:pt x="198" y="354"/>
                  <a:pt x="198" y="354"/>
                </a:cubicBezTo>
                <a:cubicBezTo>
                  <a:pt x="198" y="352"/>
                  <a:pt x="198" y="352"/>
                  <a:pt x="198" y="352"/>
                </a:cubicBezTo>
                <a:cubicBezTo>
                  <a:pt x="197" y="351"/>
                  <a:pt x="197" y="351"/>
                  <a:pt x="197" y="351"/>
                </a:cubicBezTo>
                <a:cubicBezTo>
                  <a:pt x="198" y="349"/>
                  <a:pt x="198" y="349"/>
                  <a:pt x="198" y="349"/>
                </a:cubicBezTo>
                <a:cubicBezTo>
                  <a:pt x="197" y="348"/>
                  <a:pt x="197" y="348"/>
                  <a:pt x="197" y="348"/>
                </a:cubicBezTo>
                <a:cubicBezTo>
                  <a:pt x="195" y="347"/>
                  <a:pt x="195" y="347"/>
                  <a:pt x="195" y="347"/>
                </a:cubicBezTo>
                <a:cubicBezTo>
                  <a:pt x="194" y="346"/>
                  <a:pt x="194" y="346"/>
                  <a:pt x="194" y="346"/>
                </a:cubicBezTo>
                <a:cubicBezTo>
                  <a:pt x="193" y="345"/>
                  <a:pt x="193" y="345"/>
                  <a:pt x="193" y="345"/>
                </a:cubicBezTo>
                <a:cubicBezTo>
                  <a:pt x="190" y="345"/>
                  <a:pt x="190" y="345"/>
                  <a:pt x="190" y="345"/>
                </a:cubicBezTo>
                <a:cubicBezTo>
                  <a:pt x="189" y="347"/>
                  <a:pt x="189" y="347"/>
                  <a:pt x="189" y="347"/>
                </a:cubicBezTo>
                <a:cubicBezTo>
                  <a:pt x="189" y="348"/>
                  <a:pt x="189" y="348"/>
                  <a:pt x="189" y="348"/>
                </a:cubicBezTo>
                <a:cubicBezTo>
                  <a:pt x="191" y="348"/>
                  <a:pt x="191" y="348"/>
                  <a:pt x="191" y="348"/>
                </a:cubicBezTo>
                <a:cubicBezTo>
                  <a:pt x="192" y="348"/>
                  <a:pt x="192" y="348"/>
                  <a:pt x="192" y="348"/>
                </a:cubicBezTo>
                <a:cubicBezTo>
                  <a:pt x="193" y="349"/>
                  <a:pt x="193" y="349"/>
                  <a:pt x="193" y="349"/>
                </a:cubicBezTo>
                <a:cubicBezTo>
                  <a:pt x="193" y="351"/>
                  <a:pt x="193" y="351"/>
                  <a:pt x="193" y="351"/>
                </a:cubicBezTo>
                <a:cubicBezTo>
                  <a:pt x="195" y="351"/>
                  <a:pt x="195" y="351"/>
                  <a:pt x="195" y="351"/>
                </a:cubicBezTo>
                <a:cubicBezTo>
                  <a:pt x="197" y="353"/>
                  <a:pt x="197" y="353"/>
                  <a:pt x="197" y="353"/>
                </a:cubicBezTo>
                <a:close/>
                <a:moveTo>
                  <a:pt x="235" y="353"/>
                </a:moveTo>
                <a:cubicBezTo>
                  <a:pt x="233" y="351"/>
                  <a:pt x="233" y="351"/>
                  <a:pt x="233" y="351"/>
                </a:cubicBezTo>
                <a:cubicBezTo>
                  <a:pt x="231" y="352"/>
                  <a:pt x="231" y="352"/>
                  <a:pt x="231" y="352"/>
                </a:cubicBezTo>
                <a:cubicBezTo>
                  <a:pt x="230" y="351"/>
                  <a:pt x="230" y="351"/>
                  <a:pt x="230" y="351"/>
                </a:cubicBezTo>
                <a:cubicBezTo>
                  <a:pt x="228" y="349"/>
                  <a:pt x="228" y="349"/>
                  <a:pt x="228" y="349"/>
                </a:cubicBezTo>
                <a:cubicBezTo>
                  <a:pt x="226" y="349"/>
                  <a:pt x="226" y="349"/>
                  <a:pt x="226" y="349"/>
                </a:cubicBezTo>
                <a:cubicBezTo>
                  <a:pt x="222" y="346"/>
                  <a:pt x="222" y="346"/>
                  <a:pt x="222" y="346"/>
                </a:cubicBezTo>
                <a:cubicBezTo>
                  <a:pt x="221" y="344"/>
                  <a:pt x="221" y="344"/>
                  <a:pt x="221" y="344"/>
                </a:cubicBezTo>
                <a:cubicBezTo>
                  <a:pt x="219" y="344"/>
                  <a:pt x="219" y="344"/>
                  <a:pt x="219" y="344"/>
                </a:cubicBezTo>
                <a:cubicBezTo>
                  <a:pt x="216" y="339"/>
                  <a:pt x="216" y="339"/>
                  <a:pt x="216" y="339"/>
                </a:cubicBezTo>
                <a:cubicBezTo>
                  <a:pt x="213" y="335"/>
                  <a:pt x="213" y="335"/>
                  <a:pt x="213" y="335"/>
                </a:cubicBezTo>
                <a:cubicBezTo>
                  <a:pt x="211" y="330"/>
                  <a:pt x="211" y="330"/>
                  <a:pt x="211" y="330"/>
                </a:cubicBezTo>
                <a:cubicBezTo>
                  <a:pt x="209" y="327"/>
                  <a:pt x="209" y="327"/>
                  <a:pt x="209" y="327"/>
                </a:cubicBezTo>
                <a:cubicBezTo>
                  <a:pt x="209" y="322"/>
                  <a:pt x="209" y="322"/>
                  <a:pt x="209" y="322"/>
                </a:cubicBezTo>
                <a:cubicBezTo>
                  <a:pt x="208" y="318"/>
                  <a:pt x="208" y="318"/>
                  <a:pt x="208" y="318"/>
                </a:cubicBezTo>
                <a:cubicBezTo>
                  <a:pt x="207" y="313"/>
                  <a:pt x="207" y="313"/>
                  <a:pt x="207" y="313"/>
                </a:cubicBezTo>
                <a:cubicBezTo>
                  <a:pt x="206" y="311"/>
                  <a:pt x="206" y="311"/>
                  <a:pt x="206" y="311"/>
                </a:cubicBezTo>
                <a:cubicBezTo>
                  <a:pt x="207" y="309"/>
                  <a:pt x="207" y="309"/>
                  <a:pt x="207" y="309"/>
                </a:cubicBezTo>
                <a:cubicBezTo>
                  <a:pt x="207" y="308"/>
                  <a:pt x="207" y="308"/>
                  <a:pt x="207" y="308"/>
                </a:cubicBezTo>
                <a:cubicBezTo>
                  <a:pt x="205" y="308"/>
                  <a:pt x="205" y="308"/>
                  <a:pt x="205" y="308"/>
                </a:cubicBezTo>
                <a:cubicBezTo>
                  <a:pt x="203" y="308"/>
                  <a:pt x="203" y="308"/>
                  <a:pt x="203" y="308"/>
                </a:cubicBezTo>
                <a:cubicBezTo>
                  <a:pt x="202" y="307"/>
                  <a:pt x="202" y="307"/>
                  <a:pt x="202" y="307"/>
                </a:cubicBezTo>
                <a:cubicBezTo>
                  <a:pt x="203" y="307"/>
                  <a:pt x="203" y="307"/>
                  <a:pt x="203" y="307"/>
                </a:cubicBezTo>
                <a:cubicBezTo>
                  <a:pt x="205" y="307"/>
                  <a:pt x="205" y="307"/>
                  <a:pt x="205" y="307"/>
                </a:cubicBezTo>
                <a:cubicBezTo>
                  <a:pt x="208" y="306"/>
                  <a:pt x="208" y="306"/>
                  <a:pt x="208" y="306"/>
                </a:cubicBezTo>
                <a:cubicBezTo>
                  <a:pt x="208" y="301"/>
                  <a:pt x="208" y="301"/>
                  <a:pt x="208" y="301"/>
                </a:cubicBezTo>
                <a:cubicBezTo>
                  <a:pt x="208" y="300"/>
                  <a:pt x="208" y="300"/>
                  <a:pt x="208" y="300"/>
                </a:cubicBezTo>
                <a:cubicBezTo>
                  <a:pt x="206" y="300"/>
                  <a:pt x="206" y="300"/>
                  <a:pt x="206" y="300"/>
                </a:cubicBezTo>
                <a:cubicBezTo>
                  <a:pt x="204" y="301"/>
                  <a:pt x="204" y="301"/>
                  <a:pt x="204" y="301"/>
                </a:cubicBezTo>
                <a:cubicBezTo>
                  <a:pt x="205" y="300"/>
                  <a:pt x="205" y="300"/>
                  <a:pt x="205" y="300"/>
                </a:cubicBezTo>
                <a:cubicBezTo>
                  <a:pt x="208" y="299"/>
                  <a:pt x="208" y="299"/>
                  <a:pt x="208" y="299"/>
                </a:cubicBezTo>
                <a:cubicBezTo>
                  <a:pt x="208" y="297"/>
                  <a:pt x="208" y="297"/>
                  <a:pt x="208" y="297"/>
                </a:cubicBezTo>
                <a:cubicBezTo>
                  <a:pt x="207" y="296"/>
                  <a:pt x="207" y="296"/>
                  <a:pt x="207" y="296"/>
                </a:cubicBezTo>
                <a:cubicBezTo>
                  <a:pt x="203" y="296"/>
                  <a:pt x="203" y="296"/>
                  <a:pt x="203" y="296"/>
                </a:cubicBezTo>
                <a:cubicBezTo>
                  <a:pt x="198" y="296"/>
                  <a:pt x="198" y="296"/>
                  <a:pt x="198" y="296"/>
                </a:cubicBezTo>
                <a:cubicBezTo>
                  <a:pt x="196" y="294"/>
                  <a:pt x="196" y="294"/>
                  <a:pt x="196" y="294"/>
                </a:cubicBezTo>
                <a:cubicBezTo>
                  <a:pt x="195" y="294"/>
                  <a:pt x="195" y="294"/>
                  <a:pt x="195" y="294"/>
                </a:cubicBezTo>
                <a:cubicBezTo>
                  <a:pt x="191" y="297"/>
                  <a:pt x="191" y="297"/>
                  <a:pt x="191" y="297"/>
                </a:cubicBezTo>
                <a:cubicBezTo>
                  <a:pt x="187" y="297"/>
                  <a:pt x="187" y="297"/>
                  <a:pt x="187" y="297"/>
                </a:cubicBezTo>
                <a:cubicBezTo>
                  <a:pt x="186" y="298"/>
                  <a:pt x="186" y="298"/>
                  <a:pt x="186" y="298"/>
                </a:cubicBezTo>
                <a:cubicBezTo>
                  <a:pt x="183" y="300"/>
                  <a:pt x="183" y="300"/>
                  <a:pt x="183" y="300"/>
                </a:cubicBezTo>
                <a:cubicBezTo>
                  <a:pt x="183" y="302"/>
                  <a:pt x="183" y="302"/>
                  <a:pt x="183" y="302"/>
                </a:cubicBezTo>
                <a:cubicBezTo>
                  <a:pt x="182" y="304"/>
                  <a:pt x="182" y="304"/>
                  <a:pt x="182" y="304"/>
                </a:cubicBezTo>
                <a:cubicBezTo>
                  <a:pt x="183" y="306"/>
                  <a:pt x="183" y="306"/>
                  <a:pt x="183" y="306"/>
                </a:cubicBezTo>
                <a:cubicBezTo>
                  <a:pt x="185" y="306"/>
                  <a:pt x="185" y="306"/>
                  <a:pt x="185" y="306"/>
                </a:cubicBezTo>
                <a:cubicBezTo>
                  <a:pt x="185" y="307"/>
                  <a:pt x="185" y="307"/>
                  <a:pt x="185" y="307"/>
                </a:cubicBezTo>
                <a:cubicBezTo>
                  <a:pt x="185" y="308"/>
                  <a:pt x="185" y="308"/>
                  <a:pt x="185" y="308"/>
                </a:cubicBezTo>
                <a:cubicBezTo>
                  <a:pt x="183" y="308"/>
                  <a:pt x="183" y="308"/>
                  <a:pt x="183" y="308"/>
                </a:cubicBezTo>
                <a:cubicBezTo>
                  <a:pt x="181" y="308"/>
                  <a:pt x="181" y="308"/>
                  <a:pt x="181" y="308"/>
                </a:cubicBezTo>
                <a:cubicBezTo>
                  <a:pt x="179" y="312"/>
                  <a:pt x="179" y="312"/>
                  <a:pt x="179" y="312"/>
                </a:cubicBezTo>
                <a:cubicBezTo>
                  <a:pt x="179" y="314"/>
                  <a:pt x="179" y="314"/>
                  <a:pt x="179" y="314"/>
                </a:cubicBezTo>
                <a:cubicBezTo>
                  <a:pt x="180" y="315"/>
                  <a:pt x="180" y="315"/>
                  <a:pt x="180" y="315"/>
                </a:cubicBezTo>
                <a:cubicBezTo>
                  <a:pt x="182" y="314"/>
                  <a:pt x="182" y="314"/>
                  <a:pt x="182" y="314"/>
                </a:cubicBezTo>
                <a:cubicBezTo>
                  <a:pt x="184" y="313"/>
                  <a:pt x="184" y="313"/>
                  <a:pt x="184" y="313"/>
                </a:cubicBezTo>
                <a:cubicBezTo>
                  <a:pt x="185" y="314"/>
                  <a:pt x="185" y="314"/>
                  <a:pt x="185" y="314"/>
                </a:cubicBezTo>
                <a:cubicBezTo>
                  <a:pt x="183" y="316"/>
                  <a:pt x="183" y="316"/>
                  <a:pt x="183" y="316"/>
                </a:cubicBezTo>
                <a:cubicBezTo>
                  <a:pt x="182" y="317"/>
                  <a:pt x="182" y="317"/>
                  <a:pt x="182" y="317"/>
                </a:cubicBezTo>
                <a:cubicBezTo>
                  <a:pt x="184" y="317"/>
                  <a:pt x="184" y="317"/>
                  <a:pt x="184" y="317"/>
                </a:cubicBezTo>
                <a:cubicBezTo>
                  <a:pt x="185" y="316"/>
                  <a:pt x="185" y="316"/>
                  <a:pt x="185" y="316"/>
                </a:cubicBezTo>
                <a:cubicBezTo>
                  <a:pt x="186" y="315"/>
                  <a:pt x="186" y="315"/>
                  <a:pt x="186" y="315"/>
                </a:cubicBezTo>
                <a:cubicBezTo>
                  <a:pt x="187" y="316"/>
                  <a:pt x="187" y="316"/>
                  <a:pt x="187" y="316"/>
                </a:cubicBezTo>
                <a:cubicBezTo>
                  <a:pt x="185" y="318"/>
                  <a:pt x="185" y="318"/>
                  <a:pt x="185" y="318"/>
                </a:cubicBezTo>
                <a:cubicBezTo>
                  <a:pt x="185" y="319"/>
                  <a:pt x="185" y="319"/>
                  <a:pt x="185" y="319"/>
                </a:cubicBezTo>
                <a:cubicBezTo>
                  <a:pt x="186" y="321"/>
                  <a:pt x="186" y="321"/>
                  <a:pt x="186" y="321"/>
                </a:cubicBezTo>
                <a:cubicBezTo>
                  <a:pt x="188" y="321"/>
                  <a:pt x="188" y="321"/>
                  <a:pt x="188" y="321"/>
                </a:cubicBezTo>
                <a:cubicBezTo>
                  <a:pt x="187" y="322"/>
                  <a:pt x="187" y="322"/>
                  <a:pt x="187" y="322"/>
                </a:cubicBezTo>
                <a:cubicBezTo>
                  <a:pt x="186" y="322"/>
                  <a:pt x="186" y="322"/>
                  <a:pt x="186" y="322"/>
                </a:cubicBezTo>
                <a:cubicBezTo>
                  <a:pt x="184" y="323"/>
                  <a:pt x="184" y="323"/>
                  <a:pt x="184" y="323"/>
                </a:cubicBezTo>
                <a:cubicBezTo>
                  <a:pt x="184" y="325"/>
                  <a:pt x="184" y="325"/>
                  <a:pt x="184" y="325"/>
                </a:cubicBezTo>
                <a:cubicBezTo>
                  <a:pt x="186" y="327"/>
                  <a:pt x="186" y="327"/>
                  <a:pt x="186" y="327"/>
                </a:cubicBezTo>
                <a:cubicBezTo>
                  <a:pt x="185" y="327"/>
                  <a:pt x="185" y="327"/>
                  <a:pt x="185" y="327"/>
                </a:cubicBezTo>
                <a:cubicBezTo>
                  <a:pt x="184" y="327"/>
                  <a:pt x="184" y="327"/>
                  <a:pt x="184" y="327"/>
                </a:cubicBezTo>
                <a:cubicBezTo>
                  <a:pt x="182" y="327"/>
                  <a:pt x="182" y="327"/>
                  <a:pt x="182" y="327"/>
                </a:cubicBezTo>
                <a:cubicBezTo>
                  <a:pt x="180" y="327"/>
                  <a:pt x="180" y="327"/>
                  <a:pt x="180" y="327"/>
                </a:cubicBezTo>
                <a:cubicBezTo>
                  <a:pt x="179" y="327"/>
                  <a:pt x="179" y="327"/>
                  <a:pt x="179" y="327"/>
                </a:cubicBezTo>
                <a:cubicBezTo>
                  <a:pt x="177" y="329"/>
                  <a:pt x="177" y="329"/>
                  <a:pt x="177" y="329"/>
                </a:cubicBezTo>
                <a:cubicBezTo>
                  <a:pt x="177" y="331"/>
                  <a:pt x="177" y="331"/>
                  <a:pt x="177" y="331"/>
                </a:cubicBezTo>
                <a:cubicBezTo>
                  <a:pt x="178" y="334"/>
                  <a:pt x="178" y="334"/>
                  <a:pt x="178" y="334"/>
                </a:cubicBezTo>
                <a:cubicBezTo>
                  <a:pt x="177" y="336"/>
                  <a:pt x="177" y="336"/>
                  <a:pt x="177" y="336"/>
                </a:cubicBezTo>
                <a:cubicBezTo>
                  <a:pt x="178" y="338"/>
                  <a:pt x="178" y="338"/>
                  <a:pt x="178" y="338"/>
                </a:cubicBezTo>
                <a:cubicBezTo>
                  <a:pt x="180" y="341"/>
                  <a:pt x="180" y="341"/>
                  <a:pt x="180" y="341"/>
                </a:cubicBezTo>
                <a:cubicBezTo>
                  <a:pt x="181" y="342"/>
                  <a:pt x="181" y="342"/>
                  <a:pt x="181" y="342"/>
                </a:cubicBezTo>
                <a:cubicBezTo>
                  <a:pt x="183" y="344"/>
                  <a:pt x="183" y="344"/>
                  <a:pt x="183" y="344"/>
                </a:cubicBezTo>
                <a:cubicBezTo>
                  <a:pt x="185" y="345"/>
                  <a:pt x="185" y="345"/>
                  <a:pt x="185" y="345"/>
                </a:cubicBezTo>
                <a:cubicBezTo>
                  <a:pt x="186" y="344"/>
                  <a:pt x="186" y="344"/>
                  <a:pt x="186" y="344"/>
                </a:cubicBezTo>
                <a:cubicBezTo>
                  <a:pt x="188" y="344"/>
                  <a:pt x="188" y="344"/>
                  <a:pt x="188" y="344"/>
                </a:cubicBezTo>
                <a:cubicBezTo>
                  <a:pt x="190" y="341"/>
                  <a:pt x="190" y="341"/>
                  <a:pt x="190" y="341"/>
                </a:cubicBezTo>
                <a:cubicBezTo>
                  <a:pt x="189" y="338"/>
                  <a:pt x="189" y="338"/>
                  <a:pt x="189" y="338"/>
                </a:cubicBezTo>
                <a:cubicBezTo>
                  <a:pt x="190" y="336"/>
                  <a:pt x="190" y="336"/>
                  <a:pt x="190" y="336"/>
                </a:cubicBezTo>
                <a:cubicBezTo>
                  <a:pt x="191" y="334"/>
                  <a:pt x="191" y="334"/>
                  <a:pt x="191" y="334"/>
                </a:cubicBezTo>
                <a:cubicBezTo>
                  <a:pt x="190" y="337"/>
                  <a:pt x="190" y="337"/>
                  <a:pt x="190" y="337"/>
                </a:cubicBezTo>
                <a:cubicBezTo>
                  <a:pt x="190" y="338"/>
                  <a:pt x="190" y="338"/>
                  <a:pt x="190" y="338"/>
                </a:cubicBezTo>
                <a:cubicBezTo>
                  <a:pt x="191" y="340"/>
                  <a:pt x="191" y="340"/>
                  <a:pt x="191" y="340"/>
                </a:cubicBezTo>
                <a:cubicBezTo>
                  <a:pt x="192" y="343"/>
                  <a:pt x="192" y="343"/>
                  <a:pt x="192" y="343"/>
                </a:cubicBezTo>
                <a:cubicBezTo>
                  <a:pt x="193" y="343"/>
                  <a:pt x="193" y="343"/>
                  <a:pt x="193" y="343"/>
                </a:cubicBezTo>
                <a:cubicBezTo>
                  <a:pt x="194" y="342"/>
                  <a:pt x="194" y="342"/>
                  <a:pt x="194" y="342"/>
                </a:cubicBezTo>
                <a:cubicBezTo>
                  <a:pt x="194" y="340"/>
                  <a:pt x="194" y="340"/>
                  <a:pt x="194" y="340"/>
                </a:cubicBezTo>
                <a:cubicBezTo>
                  <a:pt x="195" y="338"/>
                  <a:pt x="195" y="338"/>
                  <a:pt x="195" y="338"/>
                </a:cubicBezTo>
                <a:cubicBezTo>
                  <a:pt x="196" y="339"/>
                  <a:pt x="196" y="339"/>
                  <a:pt x="196" y="339"/>
                </a:cubicBezTo>
                <a:cubicBezTo>
                  <a:pt x="196" y="340"/>
                  <a:pt x="196" y="340"/>
                  <a:pt x="196" y="340"/>
                </a:cubicBezTo>
                <a:cubicBezTo>
                  <a:pt x="196" y="342"/>
                  <a:pt x="196" y="342"/>
                  <a:pt x="196" y="342"/>
                </a:cubicBezTo>
                <a:cubicBezTo>
                  <a:pt x="198" y="345"/>
                  <a:pt x="198" y="345"/>
                  <a:pt x="198" y="345"/>
                </a:cubicBezTo>
                <a:cubicBezTo>
                  <a:pt x="200" y="347"/>
                  <a:pt x="200" y="347"/>
                  <a:pt x="200" y="347"/>
                </a:cubicBezTo>
                <a:cubicBezTo>
                  <a:pt x="202" y="347"/>
                  <a:pt x="202" y="347"/>
                  <a:pt x="202" y="347"/>
                </a:cubicBezTo>
                <a:cubicBezTo>
                  <a:pt x="203" y="346"/>
                  <a:pt x="203" y="346"/>
                  <a:pt x="203" y="346"/>
                </a:cubicBezTo>
                <a:cubicBezTo>
                  <a:pt x="204" y="346"/>
                  <a:pt x="204" y="346"/>
                  <a:pt x="204" y="346"/>
                </a:cubicBezTo>
                <a:cubicBezTo>
                  <a:pt x="204" y="347"/>
                  <a:pt x="204" y="347"/>
                  <a:pt x="204" y="347"/>
                </a:cubicBezTo>
                <a:cubicBezTo>
                  <a:pt x="203" y="347"/>
                  <a:pt x="203" y="347"/>
                  <a:pt x="203" y="347"/>
                </a:cubicBezTo>
                <a:cubicBezTo>
                  <a:pt x="202" y="348"/>
                  <a:pt x="202" y="348"/>
                  <a:pt x="202" y="348"/>
                </a:cubicBezTo>
                <a:cubicBezTo>
                  <a:pt x="201" y="349"/>
                  <a:pt x="201" y="349"/>
                  <a:pt x="201" y="349"/>
                </a:cubicBezTo>
                <a:cubicBezTo>
                  <a:pt x="200" y="351"/>
                  <a:pt x="200" y="351"/>
                  <a:pt x="200" y="351"/>
                </a:cubicBezTo>
                <a:cubicBezTo>
                  <a:pt x="202" y="352"/>
                  <a:pt x="202" y="352"/>
                  <a:pt x="202" y="352"/>
                </a:cubicBezTo>
                <a:cubicBezTo>
                  <a:pt x="202" y="354"/>
                  <a:pt x="202" y="354"/>
                  <a:pt x="202" y="354"/>
                </a:cubicBezTo>
                <a:cubicBezTo>
                  <a:pt x="201" y="354"/>
                  <a:pt x="201" y="354"/>
                  <a:pt x="201" y="354"/>
                </a:cubicBezTo>
                <a:cubicBezTo>
                  <a:pt x="200" y="354"/>
                  <a:pt x="200" y="354"/>
                  <a:pt x="200" y="354"/>
                </a:cubicBezTo>
                <a:cubicBezTo>
                  <a:pt x="200" y="355"/>
                  <a:pt x="200" y="355"/>
                  <a:pt x="200" y="355"/>
                </a:cubicBezTo>
                <a:cubicBezTo>
                  <a:pt x="201" y="356"/>
                  <a:pt x="201" y="356"/>
                  <a:pt x="201" y="356"/>
                </a:cubicBezTo>
                <a:cubicBezTo>
                  <a:pt x="204" y="356"/>
                  <a:pt x="204" y="356"/>
                  <a:pt x="204" y="356"/>
                </a:cubicBezTo>
                <a:cubicBezTo>
                  <a:pt x="206" y="357"/>
                  <a:pt x="206" y="357"/>
                  <a:pt x="206" y="357"/>
                </a:cubicBezTo>
                <a:cubicBezTo>
                  <a:pt x="208" y="357"/>
                  <a:pt x="208" y="357"/>
                  <a:pt x="208" y="357"/>
                </a:cubicBezTo>
                <a:cubicBezTo>
                  <a:pt x="211" y="358"/>
                  <a:pt x="211" y="358"/>
                  <a:pt x="211" y="358"/>
                </a:cubicBezTo>
                <a:cubicBezTo>
                  <a:pt x="211" y="356"/>
                  <a:pt x="211" y="356"/>
                  <a:pt x="211" y="356"/>
                </a:cubicBezTo>
                <a:cubicBezTo>
                  <a:pt x="212" y="356"/>
                  <a:pt x="212" y="356"/>
                  <a:pt x="212" y="356"/>
                </a:cubicBezTo>
                <a:cubicBezTo>
                  <a:pt x="213" y="358"/>
                  <a:pt x="213" y="358"/>
                  <a:pt x="213" y="358"/>
                </a:cubicBezTo>
                <a:cubicBezTo>
                  <a:pt x="214" y="361"/>
                  <a:pt x="214" y="361"/>
                  <a:pt x="214" y="361"/>
                </a:cubicBezTo>
                <a:cubicBezTo>
                  <a:pt x="215" y="362"/>
                  <a:pt x="215" y="362"/>
                  <a:pt x="215" y="362"/>
                </a:cubicBezTo>
                <a:cubicBezTo>
                  <a:pt x="217" y="362"/>
                  <a:pt x="217" y="362"/>
                  <a:pt x="217" y="362"/>
                </a:cubicBezTo>
                <a:cubicBezTo>
                  <a:pt x="218" y="360"/>
                  <a:pt x="218" y="360"/>
                  <a:pt x="218" y="360"/>
                </a:cubicBezTo>
                <a:cubicBezTo>
                  <a:pt x="218" y="358"/>
                  <a:pt x="218" y="358"/>
                  <a:pt x="218" y="358"/>
                </a:cubicBezTo>
                <a:cubicBezTo>
                  <a:pt x="215" y="357"/>
                  <a:pt x="215" y="357"/>
                  <a:pt x="215" y="357"/>
                </a:cubicBezTo>
                <a:cubicBezTo>
                  <a:pt x="214" y="356"/>
                  <a:pt x="214" y="356"/>
                  <a:pt x="214" y="356"/>
                </a:cubicBezTo>
                <a:cubicBezTo>
                  <a:pt x="215" y="355"/>
                  <a:pt x="215" y="355"/>
                  <a:pt x="215" y="355"/>
                </a:cubicBezTo>
                <a:cubicBezTo>
                  <a:pt x="216" y="356"/>
                  <a:pt x="216" y="356"/>
                  <a:pt x="216" y="356"/>
                </a:cubicBezTo>
                <a:cubicBezTo>
                  <a:pt x="219" y="357"/>
                  <a:pt x="219" y="357"/>
                  <a:pt x="219" y="357"/>
                </a:cubicBezTo>
                <a:cubicBezTo>
                  <a:pt x="219" y="359"/>
                  <a:pt x="219" y="359"/>
                  <a:pt x="219" y="359"/>
                </a:cubicBezTo>
                <a:cubicBezTo>
                  <a:pt x="220" y="361"/>
                  <a:pt x="220" y="361"/>
                  <a:pt x="220" y="361"/>
                </a:cubicBezTo>
                <a:cubicBezTo>
                  <a:pt x="221" y="361"/>
                  <a:pt x="221" y="361"/>
                  <a:pt x="221" y="361"/>
                </a:cubicBezTo>
                <a:cubicBezTo>
                  <a:pt x="222" y="359"/>
                  <a:pt x="222" y="359"/>
                  <a:pt x="222" y="359"/>
                </a:cubicBezTo>
                <a:cubicBezTo>
                  <a:pt x="223" y="359"/>
                  <a:pt x="223" y="359"/>
                  <a:pt x="223" y="359"/>
                </a:cubicBezTo>
                <a:cubicBezTo>
                  <a:pt x="224" y="360"/>
                  <a:pt x="224" y="360"/>
                  <a:pt x="224" y="360"/>
                </a:cubicBezTo>
                <a:cubicBezTo>
                  <a:pt x="226" y="361"/>
                  <a:pt x="226" y="361"/>
                  <a:pt x="226" y="361"/>
                </a:cubicBezTo>
                <a:cubicBezTo>
                  <a:pt x="228" y="361"/>
                  <a:pt x="228" y="361"/>
                  <a:pt x="228" y="361"/>
                </a:cubicBezTo>
                <a:cubicBezTo>
                  <a:pt x="228" y="360"/>
                  <a:pt x="228" y="360"/>
                  <a:pt x="228" y="360"/>
                </a:cubicBezTo>
                <a:cubicBezTo>
                  <a:pt x="226" y="358"/>
                  <a:pt x="226" y="358"/>
                  <a:pt x="226" y="358"/>
                </a:cubicBezTo>
                <a:cubicBezTo>
                  <a:pt x="226" y="358"/>
                  <a:pt x="226" y="358"/>
                  <a:pt x="226" y="358"/>
                </a:cubicBezTo>
                <a:cubicBezTo>
                  <a:pt x="227" y="357"/>
                  <a:pt x="227" y="357"/>
                  <a:pt x="227" y="357"/>
                </a:cubicBezTo>
                <a:cubicBezTo>
                  <a:pt x="229" y="358"/>
                  <a:pt x="229" y="358"/>
                  <a:pt x="229" y="358"/>
                </a:cubicBezTo>
                <a:cubicBezTo>
                  <a:pt x="230" y="359"/>
                  <a:pt x="230" y="359"/>
                  <a:pt x="230" y="359"/>
                </a:cubicBezTo>
                <a:cubicBezTo>
                  <a:pt x="230" y="359"/>
                  <a:pt x="230" y="359"/>
                  <a:pt x="230" y="359"/>
                </a:cubicBezTo>
                <a:cubicBezTo>
                  <a:pt x="231" y="361"/>
                  <a:pt x="231" y="361"/>
                  <a:pt x="231" y="361"/>
                </a:cubicBezTo>
                <a:cubicBezTo>
                  <a:pt x="232" y="362"/>
                  <a:pt x="232" y="362"/>
                  <a:pt x="232" y="362"/>
                </a:cubicBezTo>
                <a:cubicBezTo>
                  <a:pt x="233" y="362"/>
                  <a:pt x="233" y="362"/>
                  <a:pt x="233" y="362"/>
                </a:cubicBezTo>
                <a:cubicBezTo>
                  <a:pt x="234" y="360"/>
                  <a:pt x="234" y="360"/>
                  <a:pt x="234" y="360"/>
                </a:cubicBezTo>
                <a:cubicBezTo>
                  <a:pt x="233" y="358"/>
                  <a:pt x="233" y="358"/>
                  <a:pt x="233" y="358"/>
                </a:cubicBezTo>
                <a:cubicBezTo>
                  <a:pt x="231" y="358"/>
                  <a:pt x="231" y="358"/>
                  <a:pt x="231" y="358"/>
                </a:cubicBezTo>
                <a:cubicBezTo>
                  <a:pt x="230" y="358"/>
                  <a:pt x="230" y="358"/>
                  <a:pt x="230" y="358"/>
                </a:cubicBezTo>
                <a:cubicBezTo>
                  <a:pt x="231" y="357"/>
                  <a:pt x="231" y="357"/>
                  <a:pt x="231" y="357"/>
                </a:cubicBezTo>
                <a:cubicBezTo>
                  <a:pt x="232" y="357"/>
                  <a:pt x="232" y="357"/>
                  <a:pt x="232" y="357"/>
                </a:cubicBezTo>
                <a:cubicBezTo>
                  <a:pt x="233" y="357"/>
                  <a:pt x="233" y="357"/>
                  <a:pt x="233" y="357"/>
                </a:cubicBezTo>
                <a:cubicBezTo>
                  <a:pt x="234" y="355"/>
                  <a:pt x="234" y="355"/>
                  <a:pt x="234" y="355"/>
                </a:cubicBezTo>
                <a:cubicBezTo>
                  <a:pt x="235" y="354"/>
                  <a:pt x="235" y="354"/>
                  <a:pt x="235" y="354"/>
                </a:cubicBezTo>
                <a:cubicBezTo>
                  <a:pt x="235" y="353"/>
                  <a:pt x="235" y="353"/>
                  <a:pt x="235" y="353"/>
                </a:cubicBezTo>
                <a:close/>
                <a:moveTo>
                  <a:pt x="75" y="486"/>
                </a:moveTo>
                <a:cubicBezTo>
                  <a:pt x="74" y="484"/>
                  <a:pt x="74" y="484"/>
                  <a:pt x="74" y="484"/>
                </a:cubicBezTo>
                <a:cubicBezTo>
                  <a:pt x="74" y="484"/>
                  <a:pt x="74" y="484"/>
                  <a:pt x="74" y="484"/>
                </a:cubicBezTo>
                <a:cubicBezTo>
                  <a:pt x="74" y="482"/>
                  <a:pt x="74" y="482"/>
                  <a:pt x="74" y="482"/>
                </a:cubicBezTo>
                <a:cubicBezTo>
                  <a:pt x="73" y="482"/>
                  <a:pt x="73" y="482"/>
                  <a:pt x="73" y="482"/>
                </a:cubicBezTo>
                <a:cubicBezTo>
                  <a:pt x="72" y="483"/>
                  <a:pt x="72" y="483"/>
                  <a:pt x="72" y="483"/>
                </a:cubicBezTo>
                <a:cubicBezTo>
                  <a:pt x="72" y="485"/>
                  <a:pt x="72" y="485"/>
                  <a:pt x="72" y="485"/>
                </a:cubicBezTo>
                <a:cubicBezTo>
                  <a:pt x="73" y="486"/>
                  <a:pt x="73" y="486"/>
                  <a:pt x="73" y="486"/>
                </a:cubicBezTo>
                <a:cubicBezTo>
                  <a:pt x="74" y="487"/>
                  <a:pt x="74" y="487"/>
                  <a:pt x="74" y="487"/>
                </a:cubicBezTo>
                <a:cubicBezTo>
                  <a:pt x="75" y="487"/>
                  <a:pt x="75" y="487"/>
                  <a:pt x="75" y="487"/>
                </a:cubicBezTo>
                <a:cubicBezTo>
                  <a:pt x="75" y="486"/>
                  <a:pt x="75" y="486"/>
                  <a:pt x="75" y="486"/>
                </a:cubicBezTo>
                <a:close/>
                <a:moveTo>
                  <a:pt x="130" y="451"/>
                </a:moveTo>
                <a:cubicBezTo>
                  <a:pt x="131" y="451"/>
                  <a:pt x="131" y="451"/>
                  <a:pt x="131" y="451"/>
                </a:cubicBezTo>
                <a:cubicBezTo>
                  <a:pt x="131" y="450"/>
                  <a:pt x="131" y="450"/>
                  <a:pt x="131" y="450"/>
                </a:cubicBezTo>
                <a:cubicBezTo>
                  <a:pt x="130" y="449"/>
                  <a:pt x="130" y="449"/>
                  <a:pt x="130" y="449"/>
                </a:cubicBezTo>
                <a:cubicBezTo>
                  <a:pt x="129" y="449"/>
                  <a:pt x="129" y="449"/>
                  <a:pt x="129" y="449"/>
                </a:cubicBezTo>
                <a:cubicBezTo>
                  <a:pt x="129" y="450"/>
                  <a:pt x="129" y="450"/>
                  <a:pt x="129" y="450"/>
                </a:cubicBezTo>
                <a:cubicBezTo>
                  <a:pt x="130" y="451"/>
                  <a:pt x="130" y="451"/>
                  <a:pt x="130" y="451"/>
                </a:cubicBezTo>
                <a:close/>
                <a:moveTo>
                  <a:pt x="173" y="405"/>
                </a:moveTo>
                <a:cubicBezTo>
                  <a:pt x="175" y="405"/>
                  <a:pt x="175" y="405"/>
                  <a:pt x="175" y="405"/>
                </a:cubicBezTo>
                <a:cubicBezTo>
                  <a:pt x="178" y="402"/>
                  <a:pt x="178" y="402"/>
                  <a:pt x="178" y="402"/>
                </a:cubicBezTo>
                <a:cubicBezTo>
                  <a:pt x="180" y="400"/>
                  <a:pt x="180" y="400"/>
                  <a:pt x="180" y="400"/>
                </a:cubicBezTo>
                <a:cubicBezTo>
                  <a:pt x="180" y="396"/>
                  <a:pt x="180" y="396"/>
                  <a:pt x="180" y="396"/>
                </a:cubicBezTo>
                <a:cubicBezTo>
                  <a:pt x="181" y="395"/>
                  <a:pt x="181" y="395"/>
                  <a:pt x="181" y="395"/>
                </a:cubicBezTo>
                <a:cubicBezTo>
                  <a:pt x="182" y="397"/>
                  <a:pt x="182" y="397"/>
                  <a:pt x="182" y="397"/>
                </a:cubicBezTo>
                <a:cubicBezTo>
                  <a:pt x="181" y="400"/>
                  <a:pt x="181" y="400"/>
                  <a:pt x="181" y="400"/>
                </a:cubicBezTo>
                <a:cubicBezTo>
                  <a:pt x="183" y="397"/>
                  <a:pt x="183" y="397"/>
                  <a:pt x="183" y="397"/>
                </a:cubicBezTo>
                <a:cubicBezTo>
                  <a:pt x="183" y="395"/>
                  <a:pt x="183" y="395"/>
                  <a:pt x="183" y="395"/>
                </a:cubicBezTo>
                <a:cubicBezTo>
                  <a:pt x="181" y="392"/>
                  <a:pt x="181" y="392"/>
                  <a:pt x="181" y="392"/>
                </a:cubicBezTo>
                <a:cubicBezTo>
                  <a:pt x="173" y="389"/>
                  <a:pt x="173" y="389"/>
                  <a:pt x="173" y="389"/>
                </a:cubicBezTo>
                <a:cubicBezTo>
                  <a:pt x="170" y="388"/>
                  <a:pt x="170" y="388"/>
                  <a:pt x="170" y="388"/>
                </a:cubicBezTo>
                <a:cubicBezTo>
                  <a:pt x="167" y="390"/>
                  <a:pt x="167" y="390"/>
                  <a:pt x="167" y="390"/>
                </a:cubicBezTo>
                <a:cubicBezTo>
                  <a:pt x="166" y="394"/>
                  <a:pt x="166" y="394"/>
                  <a:pt x="166" y="394"/>
                </a:cubicBezTo>
                <a:cubicBezTo>
                  <a:pt x="166" y="400"/>
                  <a:pt x="166" y="400"/>
                  <a:pt x="166" y="400"/>
                </a:cubicBezTo>
                <a:cubicBezTo>
                  <a:pt x="167" y="402"/>
                  <a:pt x="167" y="402"/>
                  <a:pt x="167" y="402"/>
                </a:cubicBezTo>
                <a:cubicBezTo>
                  <a:pt x="168" y="405"/>
                  <a:pt x="168" y="405"/>
                  <a:pt x="168" y="405"/>
                </a:cubicBezTo>
                <a:cubicBezTo>
                  <a:pt x="169" y="404"/>
                  <a:pt x="169" y="404"/>
                  <a:pt x="169" y="404"/>
                </a:cubicBezTo>
                <a:cubicBezTo>
                  <a:pt x="170" y="405"/>
                  <a:pt x="170" y="405"/>
                  <a:pt x="170" y="405"/>
                </a:cubicBezTo>
                <a:cubicBezTo>
                  <a:pt x="170" y="406"/>
                  <a:pt x="170" y="406"/>
                  <a:pt x="170" y="406"/>
                </a:cubicBezTo>
                <a:cubicBezTo>
                  <a:pt x="171" y="406"/>
                  <a:pt x="171" y="406"/>
                  <a:pt x="171" y="406"/>
                </a:cubicBezTo>
                <a:cubicBezTo>
                  <a:pt x="173" y="405"/>
                  <a:pt x="173" y="405"/>
                  <a:pt x="173" y="405"/>
                </a:cubicBezTo>
                <a:close/>
                <a:moveTo>
                  <a:pt x="192" y="409"/>
                </a:moveTo>
                <a:cubicBezTo>
                  <a:pt x="193" y="409"/>
                  <a:pt x="193" y="409"/>
                  <a:pt x="193" y="409"/>
                </a:cubicBezTo>
                <a:cubicBezTo>
                  <a:pt x="193" y="408"/>
                  <a:pt x="193" y="408"/>
                  <a:pt x="193" y="408"/>
                </a:cubicBezTo>
                <a:cubicBezTo>
                  <a:pt x="196" y="408"/>
                  <a:pt x="196" y="408"/>
                  <a:pt x="196" y="408"/>
                </a:cubicBezTo>
                <a:cubicBezTo>
                  <a:pt x="197" y="407"/>
                  <a:pt x="197" y="407"/>
                  <a:pt x="197" y="407"/>
                </a:cubicBezTo>
                <a:cubicBezTo>
                  <a:pt x="194" y="407"/>
                  <a:pt x="194" y="407"/>
                  <a:pt x="194" y="407"/>
                </a:cubicBezTo>
                <a:cubicBezTo>
                  <a:pt x="192" y="408"/>
                  <a:pt x="192" y="408"/>
                  <a:pt x="192" y="408"/>
                </a:cubicBezTo>
                <a:cubicBezTo>
                  <a:pt x="192" y="409"/>
                  <a:pt x="192" y="409"/>
                  <a:pt x="192" y="409"/>
                </a:cubicBezTo>
                <a:close/>
                <a:moveTo>
                  <a:pt x="223" y="408"/>
                </a:moveTo>
                <a:cubicBezTo>
                  <a:pt x="223" y="409"/>
                  <a:pt x="223" y="409"/>
                  <a:pt x="223" y="409"/>
                </a:cubicBezTo>
                <a:cubicBezTo>
                  <a:pt x="225" y="407"/>
                  <a:pt x="225" y="407"/>
                  <a:pt x="225" y="407"/>
                </a:cubicBezTo>
                <a:cubicBezTo>
                  <a:pt x="225" y="406"/>
                  <a:pt x="225" y="406"/>
                  <a:pt x="225" y="406"/>
                </a:cubicBezTo>
                <a:cubicBezTo>
                  <a:pt x="223" y="406"/>
                  <a:pt x="223" y="406"/>
                  <a:pt x="223" y="406"/>
                </a:cubicBezTo>
                <a:cubicBezTo>
                  <a:pt x="223" y="407"/>
                  <a:pt x="223" y="407"/>
                  <a:pt x="223" y="407"/>
                </a:cubicBezTo>
                <a:cubicBezTo>
                  <a:pt x="223" y="408"/>
                  <a:pt x="223" y="408"/>
                  <a:pt x="223" y="408"/>
                </a:cubicBezTo>
                <a:close/>
                <a:moveTo>
                  <a:pt x="219" y="409"/>
                </a:moveTo>
                <a:cubicBezTo>
                  <a:pt x="220" y="409"/>
                  <a:pt x="220" y="409"/>
                  <a:pt x="220" y="409"/>
                </a:cubicBezTo>
                <a:cubicBezTo>
                  <a:pt x="221" y="408"/>
                  <a:pt x="221" y="408"/>
                  <a:pt x="221" y="408"/>
                </a:cubicBezTo>
                <a:cubicBezTo>
                  <a:pt x="220" y="407"/>
                  <a:pt x="220" y="407"/>
                  <a:pt x="220" y="407"/>
                </a:cubicBezTo>
                <a:cubicBezTo>
                  <a:pt x="219" y="407"/>
                  <a:pt x="219" y="407"/>
                  <a:pt x="219" y="407"/>
                </a:cubicBezTo>
                <a:cubicBezTo>
                  <a:pt x="219" y="409"/>
                  <a:pt x="219" y="409"/>
                  <a:pt x="219" y="409"/>
                </a:cubicBezTo>
                <a:close/>
                <a:moveTo>
                  <a:pt x="244" y="398"/>
                </a:moveTo>
                <a:cubicBezTo>
                  <a:pt x="245" y="398"/>
                  <a:pt x="245" y="398"/>
                  <a:pt x="245" y="398"/>
                </a:cubicBezTo>
                <a:cubicBezTo>
                  <a:pt x="246" y="397"/>
                  <a:pt x="246" y="397"/>
                  <a:pt x="246" y="397"/>
                </a:cubicBezTo>
                <a:cubicBezTo>
                  <a:pt x="249" y="396"/>
                  <a:pt x="249" y="396"/>
                  <a:pt x="249" y="396"/>
                </a:cubicBezTo>
                <a:cubicBezTo>
                  <a:pt x="250" y="395"/>
                  <a:pt x="250" y="395"/>
                  <a:pt x="250" y="395"/>
                </a:cubicBezTo>
                <a:cubicBezTo>
                  <a:pt x="248" y="395"/>
                  <a:pt x="248" y="395"/>
                  <a:pt x="248" y="395"/>
                </a:cubicBezTo>
                <a:cubicBezTo>
                  <a:pt x="245" y="396"/>
                  <a:pt x="245" y="396"/>
                  <a:pt x="245" y="396"/>
                </a:cubicBezTo>
                <a:cubicBezTo>
                  <a:pt x="244" y="398"/>
                  <a:pt x="244" y="398"/>
                  <a:pt x="244" y="398"/>
                </a:cubicBezTo>
                <a:close/>
                <a:moveTo>
                  <a:pt x="234" y="396"/>
                </a:moveTo>
                <a:cubicBezTo>
                  <a:pt x="235" y="397"/>
                  <a:pt x="235" y="397"/>
                  <a:pt x="235" y="397"/>
                </a:cubicBezTo>
                <a:cubicBezTo>
                  <a:pt x="236" y="397"/>
                  <a:pt x="236" y="397"/>
                  <a:pt x="236" y="397"/>
                </a:cubicBezTo>
                <a:cubicBezTo>
                  <a:pt x="236" y="396"/>
                  <a:pt x="236" y="396"/>
                  <a:pt x="236" y="396"/>
                </a:cubicBezTo>
                <a:cubicBezTo>
                  <a:pt x="235" y="395"/>
                  <a:pt x="235" y="395"/>
                  <a:pt x="235" y="395"/>
                </a:cubicBezTo>
                <a:cubicBezTo>
                  <a:pt x="234" y="396"/>
                  <a:pt x="234" y="396"/>
                  <a:pt x="234" y="396"/>
                </a:cubicBezTo>
                <a:close/>
                <a:moveTo>
                  <a:pt x="227" y="395"/>
                </a:moveTo>
                <a:cubicBezTo>
                  <a:pt x="229" y="396"/>
                  <a:pt x="229" y="396"/>
                  <a:pt x="229" y="396"/>
                </a:cubicBezTo>
                <a:cubicBezTo>
                  <a:pt x="230" y="397"/>
                  <a:pt x="230" y="397"/>
                  <a:pt x="230" y="397"/>
                </a:cubicBezTo>
                <a:cubicBezTo>
                  <a:pt x="232" y="397"/>
                  <a:pt x="232" y="397"/>
                  <a:pt x="232" y="397"/>
                </a:cubicBezTo>
                <a:cubicBezTo>
                  <a:pt x="231" y="395"/>
                  <a:pt x="231" y="395"/>
                  <a:pt x="231" y="395"/>
                </a:cubicBezTo>
                <a:cubicBezTo>
                  <a:pt x="229" y="394"/>
                  <a:pt x="229" y="394"/>
                  <a:pt x="229" y="394"/>
                </a:cubicBezTo>
                <a:cubicBezTo>
                  <a:pt x="227" y="395"/>
                  <a:pt x="227" y="395"/>
                  <a:pt x="227" y="395"/>
                </a:cubicBezTo>
                <a:close/>
                <a:moveTo>
                  <a:pt x="224" y="396"/>
                </a:moveTo>
                <a:cubicBezTo>
                  <a:pt x="224" y="396"/>
                  <a:pt x="224" y="396"/>
                  <a:pt x="224" y="396"/>
                </a:cubicBezTo>
                <a:cubicBezTo>
                  <a:pt x="226" y="396"/>
                  <a:pt x="226" y="396"/>
                  <a:pt x="226" y="396"/>
                </a:cubicBezTo>
                <a:cubicBezTo>
                  <a:pt x="226" y="395"/>
                  <a:pt x="226" y="395"/>
                  <a:pt x="226" y="395"/>
                </a:cubicBezTo>
                <a:cubicBezTo>
                  <a:pt x="225" y="395"/>
                  <a:pt x="225" y="395"/>
                  <a:pt x="225" y="395"/>
                </a:cubicBezTo>
                <a:cubicBezTo>
                  <a:pt x="224" y="396"/>
                  <a:pt x="224" y="396"/>
                  <a:pt x="224" y="396"/>
                </a:cubicBezTo>
                <a:close/>
                <a:moveTo>
                  <a:pt x="452" y="326"/>
                </a:moveTo>
                <a:cubicBezTo>
                  <a:pt x="452" y="329"/>
                  <a:pt x="452" y="329"/>
                  <a:pt x="452" y="329"/>
                </a:cubicBezTo>
                <a:cubicBezTo>
                  <a:pt x="453" y="330"/>
                  <a:pt x="453" y="330"/>
                  <a:pt x="453" y="330"/>
                </a:cubicBezTo>
                <a:cubicBezTo>
                  <a:pt x="453" y="328"/>
                  <a:pt x="453" y="328"/>
                  <a:pt x="453" y="328"/>
                </a:cubicBezTo>
                <a:cubicBezTo>
                  <a:pt x="453" y="326"/>
                  <a:pt x="453" y="326"/>
                  <a:pt x="453" y="326"/>
                </a:cubicBezTo>
                <a:cubicBezTo>
                  <a:pt x="452" y="326"/>
                  <a:pt x="452" y="326"/>
                  <a:pt x="452" y="326"/>
                </a:cubicBezTo>
                <a:close/>
                <a:moveTo>
                  <a:pt x="448" y="320"/>
                </a:moveTo>
                <a:cubicBezTo>
                  <a:pt x="448" y="324"/>
                  <a:pt x="448" y="324"/>
                  <a:pt x="448" y="324"/>
                </a:cubicBezTo>
                <a:cubicBezTo>
                  <a:pt x="449" y="326"/>
                  <a:pt x="449" y="326"/>
                  <a:pt x="449" y="326"/>
                </a:cubicBezTo>
                <a:cubicBezTo>
                  <a:pt x="448" y="329"/>
                  <a:pt x="448" y="329"/>
                  <a:pt x="448" y="329"/>
                </a:cubicBezTo>
                <a:cubicBezTo>
                  <a:pt x="449" y="330"/>
                  <a:pt x="449" y="330"/>
                  <a:pt x="449" y="330"/>
                </a:cubicBezTo>
                <a:cubicBezTo>
                  <a:pt x="450" y="328"/>
                  <a:pt x="450" y="328"/>
                  <a:pt x="450" y="328"/>
                </a:cubicBezTo>
                <a:cubicBezTo>
                  <a:pt x="450" y="322"/>
                  <a:pt x="450" y="322"/>
                  <a:pt x="450" y="322"/>
                </a:cubicBezTo>
                <a:cubicBezTo>
                  <a:pt x="448" y="320"/>
                  <a:pt x="448" y="320"/>
                  <a:pt x="448" y="320"/>
                </a:cubicBezTo>
                <a:cubicBezTo>
                  <a:pt x="448" y="320"/>
                  <a:pt x="448" y="320"/>
                  <a:pt x="448" y="320"/>
                </a:cubicBezTo>
                <a:close/>
                <a:moveTo>
                  <a:pt x="445" y="316"/>
                </a:moveTo>
                <a:cubicBezTo>
                  <a:pt x="446" y="318"/>
                  <a:pt x="446" y="318"/>
                  <a:pt x="446" y="318"/>
                </a:cubicBezTo>
                <a:cubicBezTo>
                  <a:pt x="447" y="319"/>
                  <a:pt x="447" y="319"/>
                  <a:pt x="447" y="319"/>
                </a:cubicBezTo>
                <a:cubicBezTo>
                  <a:pt x="447" y="317"/>
                  <a:pt x="447" y="317"/>
                  <a:pt x="447" y="317"/>
                </a:cubicBezTo>
                <a:cubicBezTo>
                  <a:pt x="446" y="315"/>
                  <a:pt x="446" y="315"/>
                  <a:pt x="446" y="315"/>
                </a:cubicBezTo>
                <a:cubicBezTo>
                  <a:pt x="445" y="316"/>
                  <a:pt x="445" y="316"/>
                  <a:pt x="445" y="316"/>
                </a:cubicBezTo>
                <a:close/>
                <a:moveTo>
                  <a:pt x="251" y="380"/>
                </a:moveTo>
                <a:cubicBezTo>
                  <a:pt x="252" y="380"/>
                  <a:pt x="252" y="380"/>
                  <a:pt x="252" y="380"/>
                </a:cubicBezTo>
                <a:cubicBezTo>
                  <a:pt x="252" y="378"/>
                  <a:pt x="252" y="378"/>
                  <a:pt x="252" y="378"/>
                </a:cubicBezTo>
                <a:cubicBezTo>
                  <a:pt x="251" y="377"/>
                  <a:pt x="251" y="377"/>
                  <a:pt x="251" y="377"/>
                </a:cubicBezTo>
                <a:cubicBezTo>
                  <a:pt x="251" y="380"/>
                  <a:pt x="251" y="380"/>
                  <a:pt x="251" y="380"/>
                </a:cubicBezTo>
                <a:close/>
                <a:moveTo>
                  <a:pt x="261" y="389"/>
                </a:moveTo>
                <a:cubicBezTo>
                  <a:pt x="261" y="388"/>
                  <a:pt x="262" y="387"/>
                  <a:pt x="262" y="387"/>
                </a:cubicBezTo>
                <a:cubicBezTo>
                  <a:pt x="261" y="387"/>
                  <a:pt x="261" y="387"/>
                  <a:pt x="261" y="387"/>
                </a:cubicBezTo>
                <a:cubicBezTo>
                  <a:pt x="261" y="389"/>
                  <a:pt x="261" y="389"/>
                  <a:pt x="261" y="389"/>
                </a:cubicBezTo>
                <a:close/>
                <a:moveTo>
                  <a:pt x="259" y="385"/>
                </a:moveTo>
                <a:cubicBezTo>
                  <a:pt x="259" y="383"/>
                  <a:pt x="259" y="383"/>
                  <a:pt x="259" y="383"/>
                </a:cubicBezTo>
                <a:cubicBezTo>
                  <a:pt x="256" y="381"/>
                  <a:pt x="256" y="381"/>
                  <a:pt x="256" y="381"/>
                </a:cubicBezTo>
                <a:cubicBezTo>
                  <a:pt x="254" y="380"/>
                  <a:pt x="254" y="380"/>
                  <a:pt x="254" y="380"/>
                </a:cubicBezTo>
                <a:cubicBezTo>
                  <a:pt x="254" y="381"/>
                  <a:pt x="254" y="381"/>
                  <a:pt x="254" y="381"/>
                </a:cubicBezTo>
                <a:cubicBezTo>
                  <a:pt x="256" y="383"/>
                  <a:pt x="256" y="383"/>
                  <a:pt x="256" y="383"/>
                </a:cubicBezTo>
                <a:cubicBezTo>
                  <a:pt x="259" y="385"/>
                  <a:pt x="259" y="385"/>
                  <a:pt x="259" y="385"/>
                </a:cubicBezTo>
                <a:close/>
                <a:moveTo>
                  <a:pt x="265" y="375"/>
                </a:moveTo>
                <a:cubicBezTo>
                  <a:pt x="266" y="373"/>
                  <a:pt x="266" y="373"/>
                  <a:pt x="266" y="373"/>
                </a:cubicBezTo>
                <a:cubicBezTo>
                  <a:pt x="265" y="370"/>
                  <a:pt x="265" y="370"/>
                  <a:pt x="265" y="370"/>
                </a:cubicBezTo>
                <a:cubicBezTo>
                  <a:pt x="261" y="367"/>
                  <a:pt x="261" y="367"/>
                  <a:pt x="261" y="367"/>
                </a:cubicBezTo>
                <a:cubicBezTo>
                  <a:pt x="259" y="364"/>
                  <a:pt x="259" y="364"/>
                  <a:pt x="259" y="364"/>
                </a:cubicBezTo>
                <a:cubicBezTo>
                  <a:pt x="257" y="364"/>
                  <a:pt x="257" y="364"/>
                  <a:pt x="257" y="364"/>
                </a:cubicBezTo>
                <a:cubicBezTo>
                  <a:pt x="254" y="362"/>
                  <a:pt x="254" y="362"/>
                  <a:pt x="254" y="362"/>
                </a:cubicBezTo>
                <a:cubicBezTo>
                  <a:pt x="252" y="361"/>
                  <a:pt x="252" y="361"/>
                  <a:pt x="252" y="361"/>
                </a:cubicBezTo>
                <a:cubicBezTo>
                  <a:pt x="252" y="359"/>
                  <a:pt x="252" y="359"/>
                  <a:pt x="252" y="359"/>
                </a:cubicBezTo>
                <a:cubicBezTo>
                  <a:pt x="249" y="357"/>
                  <a:pt x="249" y="357"/>
                  <a:pt x="249" y="357"/>
                </a:cubicBezTo>
                <a:cubicBezTo>
                  <a:pt x="247" y="357"/>
                  <a:pt x="247" y="357"/>
                  <a:pt x="247" y="357"/>
                </a:cubicBezTo>
                <a:cubicBezTo>
                  <a:pt x="246" y="358"/>
                  <a:pt x="246" y="358"/>
                  <a:pt x="246" y="358"/>
                </a:cubicBezTo>
                <a:cubicBezTo>
                  <a:pt x="246" y="359"/>
                  <a:pt x="246" y="359"/>
                  <a:pt x="246" y="359"/>
                </a:cubicBezTo>
                <a:cubicBezTo>
                  <a:pt x="245" y="360"/>
                  <a:pt x="245" y="360"/>
                  <a:pt x="245" y="360"/>
                </a:cubicBezTo>
                <a:cubicBezTo>
                  <a:pt x="246" y="362"/>
                  <a:pt x="246" y="362"/>
                  <a:pt x="246" y="362"/>
                </a:cubicBezTo>
                <a:cubicBezTo>
                  <a:pt x="248" y="362"/>
                  <a:pt x="248" y="362"/>
                  <a:pt x="248" y="362"/>
                </a:cubicBezTo>
                <a:cubicBezTo>
                  <a:pt x="248" y="363"/>
                  <a:pt x="248" y="363"/>
                  <a:pt x="248" y="363"/>
                </a:cubicBezTo>
                <a:cubicBezTo>
                  <a:pt x="246" y="364"/>
                  <a:pt x="246" y="364"/>
                  <a:pt x="246" y="364"/>
                </a:cubicBezTo>
                <a:cubicBezTo>
                  <a:pt x="245" y="363"/>
                  <a:pt x="245" y="363"/>
                  <a:pt x="245" y="363"/>
                </a:cubicBezTo>
                <a:cubicBezTo>
                  <a:pt x="244" y="363"/>
                  <a:pt x="244" y="363"/>
                  <a:pt x="244" y="363"/>
                </a:cubicBezTo>
                <a:cubicBezTo>
                  <a:pt x="245" y="364"/>
                  <a:pt x="245" y="364"/>
                  <a:pt x="245" y="364"/>
                </a:cubicBezTo>
                <a:cubicBezTo>
                  <a:pt x="249" y="369"/>
                  <a:pt x="249" y="369"/>
                  <a:pt x="249" y="369"/>
                </a:cubicBezTo>
                <a:cubicBezTo>
                  <a:pt x="251" y="370"/>
                  <a:pt x="251" y="370"/>
                  <a:pt x="251" y="370"/>
                </a:cubicBezTo>
                <a:cubicBezTo>
                  <a:pt x="252" y="372"/>
                  <a:pt x="252" y="372"/>
                  <a:pt x="252" y="372"/>
                </a:cubicBezTo>
                <a:cubicBezTo>
                  <a:pt x="253" y="372"/>
                  <a:pt x="253" y="372"/>
                  <a:pt x="253" y="372"/>
                </a:cubicBezTo>
                <a:cubicBezTo>
                  <a:pt x="253" y="369"/>
                  <a:pt x="253" y="369"/>
                  <a:pt x="253" y="369"/>
                </a:cubicBezTo>
                <a:cubicBezTo>
                  <a:pt x="255" y="370"/>
                  <a:pt x="255" y="370"/>
                  <a:pt x="255" y="370"/>
                </a:cubicBezTo>
                <a:cubicBezTo>
                  <a:pt x="257" y="370"/>
                  <a:pt x="257" y="370"/>
                  <a:pt x="257" y="370"/>
                </a:cubicBezTo>
                <a:cubicBezTo>
                  <a:pt x="257" y="371"/>
                  <a:pt x="257" y="371"/>
                  <a:pt x="257" y="371"/>
                </a:cubicBezTo>
                <a:cubicBezTo>
                  <a:pt x="258" y="373"/>
                  <a:pt x="258" y="373"/>
                  <a:pt x="258" y="373"/>
                </a:cubicBezTo>
                <a:cubicBezTo>
                  <a:pt x="257" y="374"/>
                  <a:pt x="257" y="374"/>
                  <a:pt x="257" y="374"/>
                </a:cubicBezTo>
                <a:cubicBezTo>
                  <a:pt x="259" y="376"/>
                  <a:pt x="259" y="376"/>
                  <a:pt x="259" y="376"/>
                </a:cubicBezTo>
                <a:cubicBezTo>
                  <a:pt x="261" y="376"/>
                  <a:pt x="261" y="376"/>
                  <a:pt x="261" y="376"/>
                </a:cubicBezTo>
                <a:cubicBezTo>
                  <a:pt x="263" y="375"/>
                  <a:pt x="263" y="375"/>
                  <a:pt x="263" y="375"/>
                </a:cubicBezTo>
                <a:cubicBezTo>
                  <a:pt x="265" y="375"/>
                  <a:pt x="265" y="375"/>
                  <a:pt x="265" y="375"/>
                </a:cubicBezTo>
                <a:close/>
                <a:moveTo>
                  <a:pt x="315" y="285"/>
                </a:moveTo>
                <a:cubicBezTo>
                  <a:pt x="316" y="285"/>
                  <a:pt x="316" y="285"/>
                  <a:pt x="316" y="285"/>
                </a:cubicBezTo>
                <a:cubicBezTo>
                  <a:pt x="316" y="284"/>
                  <a:pt x="316" y="284"/>
                  <a:pt x="316" y="284"/>
                </a:cubicBezTo>
                <a:cubicBezTo>
                  <a:pt x="316" y="282"/>
                  <a:pt x="316" y="282"/>
                  <a:pt x="316" y="282"/>
                </a:cubicBezTo>
                <a:cubicBezTo>
                  <a:pt x="317" y="282"/>
                  <a:pt x="317" y="282"/>
                  <a:pt x="317" y="282"/>
                </a:cubicBezTo>
                <a:cubicBezTo>
                  <a:pt x="318" y="284"/>
                  <a:pt x="318" y="284"/>
                  <a:pt x="318" y="284"/>
                </a:cubicBezTo>
                <a:cubicBezTo>
                  <a:pt x="319" y="284"/>
                  <a:pt x="319" y="284"/>
                  <a:pt x="319" y="284"/>
                </a:cubicBezTo>
                <a:cubicBezTo>
                  <a:pt x="320" y="284"/>
                  <a:pt x="320" y="284"/>
                  <a:pt x="320" y="284"/>
                </a:cubicBezTo>
                <a:cubicBezTo>
                  <a:pt x="322" y="284"/>
                  <a:pt x="322" y="284"/>
                  <a:pt x="322" y="284"/>
                </a:cubicBezTo>
                <a:cubicBezTo>
                  <a:pt x="322" y="282"/>
                  <a:pt x="322" y="282"/>
                  <a:pt x="322" y="282"/>
                </a:cubicBezTo>
                <a:cubicBezTo>
                  <a:pt x="324" y="280"/>
                  <a:pt x="324" y="280"/>
                  <a:pt x="324" y="280"/>
                </a:cubicBezTo>
                <a:cubicBezTo>
                  <a:pt x="326" y="280"/>
                  <a:pt x="326" y="280"/>
                  <a:pt x="326" y="280"/>
                </a:cubicBezTo>
                <a:cubicBezTo>
                  <a:pt x="327" y="278"/>
                  <a:pt x="327" y="278"/>
                  <a:pt x="327" y="278"/>
                </a:cubicBezTo>
                <a:cubicBezTo>
                  <a:pt x="326" y="276"/>
                  <a:pt x="326" y="276"/>
                  <a:pt x="326" y="276"/>
                </a:cubicBezTo>
                <a:cubicBezTo>
                  <a:pt x="323" y="275"/>
                  <a:pt x="323" y="275"/>
                  <a:pt x="323" y="275"/>
                </a:cubicBezTo>
                <a:cubicBezTo>
                  <a:pt x="322" y="273"/>
                  <a:pt x="322" y="273"/>
                  <a:pt x="322" y="273"/>
                </a:cubicBezTo>
                <a:cubicBezTo>
                  <a:pt x="321" y="271"/>
                  <a:pt x="321" y="271"/>
                  <a:pt x="321" y="271"/>
                </a:cubicBezTo>
                <a:cubicBezTo>
                  <a:pt x="319" y="270"/>
                  <a:pt x="319" y="270"/>
                  <a:pt x="319" y="270"/>
                </a:cubicBezTo>
                <a:cubicBezTo>
                  <a:pt x="318" y="271"/>
                  <a:pt x="318" y="271"/>
                  <a:pt x="318" y="271"/>
                </a:cubicBezTo>
                <a:cubicBezTo>
                  <a:pt x="316" y="273"/>
                  <a:pt x="316" y="273"/>
                  <a:pt x="316" y="273"/>
                </a:cubicBezTo>
                <a:cubicBezTo>
                  <a:pt x="314" y="273"/>
                  <a:pt x="314" y="273"/>
                  <a:pt x="314" y="273"/>
                </a:cubicBezTo>
                <a:cubicBezTo>
                  <a:pt x="312" y="274"/>
                  <a:pt x="312" y="274"/>
                  <a:pt x="312" y="274"/>
                </a:cubicBezTo>
                <a:cubicBezTo>
                  <a:pt x="312" y="276"/>
                  <a:pt x="312" y="276"/>
                  <a:pt x="312" y="276"/>
                </a:cubicBezTo>
                <a:cubicBezTo>
                  <a:pt x="314" y="278"/>
                  <a:pt x="314" y="278"/>
                  <a:pt x="314" y="278"/>
                </a:cubicBezTo>
                <a:cubicBezTo>
                  <a:pt x="314" y="280"/>
                  <a:pt x="314" y="280"/>
                  <a:pt x="314" y="280"/>
                </a:cubicBezTo>
                <a:cubicBezTo>
                  <a:pt x="314" y="283"/>
                  <a:pt x="314" y="283"/>
                  <a:pt x="314" y="283"/>
                </a:cubicBezTo>
                <a:cubicBezTo>
                  <a:pt x="315" y="285"/>
                  <a:pt x="315" y="285"/>
                  <a:pt x="315" y="285"/>
                </a:cubicBezTo>
                <a:close/>
                <a:moveTo>
                  <a:pt x="322" y="374"/>
                </a:moveTo>
                <a:cubicBezTo>
                  <a:pt x="322" y="374"/>
                  <a:pt x="322" y="375"/>
                  <a:pt x="322" y="375"/>
                </a:cubicBezTo>
                <a:cubicBezTo>
                  <a:pt x="324" y="376"/>
                  <a:pt x="324" y="376"/>
                  <a:pt x="324" y="376"/>
                </a:cubicBezTo>
                <a:cubicBezTo>
                  <a:pt x="325" y="374"/>
                  <a:pt x="325" y="374"/>
                  <a:pt x="325" y="374"/>
                </a:cubicBezTo>
                <a:cubicBezTo>
                  <a:pt x="325" y="373"/>
                  <a:pt x="325" y="373"/>
                  <a:pt x="325" y="373"/>
                </a:cubicBezTo>
                <a:cubicBezTo>
                  <a:pt x="324" y="371"/>
                  <a:pt x="324" y="371"/>
                  <a:pt x="324" y="371"/>
                </a:cubicBezTo>
                <a:cubicBezTo>
                  <a:pt x="322" y="372"/>
                  <a:pt x="322" y="372"/>
                  <a:pt x="322" y="372"/>
                </a:cubicBezTo>
                <a:cubicBezTo>
                  <a:pt x="322" y="373"/>
                  <a:pt x="322" y="373"/>
                  <a:pt x="322" y="373"/>
                </a:cubicBezTo>
                <a:cubicBezTo>
                  <a:pt x="322" y="374"/>
                  <a:pt x="322" y="374"/>
                  <a:pt x="322" y="374"/>
                </a:cubicBezTo>
                <a:close/>
                <a:moveTo>
                  <a:pt x="362" y="425"/>
                </a:moveTo>
                <a:cubicBezTo>
                  <a:pt x="362" y="426"/>
                  <a:pt x="362" y="426"/>
                  <a:pt x="362" y="426"/>
                </a:cubicBezTo>
                <a:cubicBezTo>
                  <a:pt x="363" y="426"/>
                  <a:pt x="363" y="426"/>
                  <a:pt x="363" y="426"/>
                </a:cubicBezTo>
                <a:cubicBezTo>
                  <a:pt x="363" y="428"/>
                  <a:pt x="363" y="428"/>
                  <a:pt x="363" y="428"/>
                </a:cubicBezTo>
                <a:cubicBezTo>
                  <a:pt x="366" y="429"/>
                  <a:pt x="366" y="429"/>
                  <a:pt x="366" y="429"/>
                </a:cubicBezTo>
                <a:cubicBezTo>
                  <a:pt x="368" y="428"/>
                  <a:pt x="368" y="428"/>
                  <a:pt x="368" y="428"/>
                </a:cubicBezTo>
                <a:cubicBezTo>
                  <a:pt x="369" y="427"/>
                  <a:pt x="369" y="427"/>
                  <a:pt x="369" y="427"/>
                </a:cubicBezTo>
                <a:cubicBezTo>
                  <a:pt x="368" y="425"/>
                  <a:pt x="368" y="425"/>
                  <a:pt x="368" y="425"/>
                </a:cubicBezTo>
                <a:cubicBezTo>
                  <a:pt x="366" y="425"/>
                  <a:pt x="366" y="425"/>
                  <a:pt x="366" y="425"/>
                </a:cubicBezTo>
                <a:cubicBezTo>
                  <a:pt x="365" y="425"/>
                  <a:pt x="365" y="425"/>
                  <a:pt x="365" y="425"/>
                </a:cubicBezTo>
                <a:cubicBezTo>
                  <a:pt x="363" y="425"/>
                  <a:pt x="363" y="425"/>
                  <a:pt x="363" y="425"/>
                </a:cubicBezTo>
                <a:cubicBezTo>
                  <a:pt x="362" y="425"/>
                  <a:pt x="362" y="425"/>
                  <a:pt x="362" y="425"/>
                </a:cubicBezTo>
                <a:close/>
                <a:moveTo>
                  <a:pt x="354" y="283"/>
                </a:moveTo>
                <a:cubicBezTo>
                  <a:pt x="354" y="281"/>
                  <a:pt x="354" y="281"/>
                  <a:pt x="354" y="281"/>
                </a:cubicBezTo>
                <a:cubicBezTo>
                  <a:pt x="353" y="280"/>
                  <a:pt x="353" y="280"/>
                  <a:pt x="353" y="280"/>
                </a:cubicBezTo>
                <a:cubicBezTo>
                  <a:pt x="353" y="279"/>
                  <a:pt x="353" y="279"/>
                  <a:pt x="353" y="279"/>
                </a:cubicBezTo>
                <a:cubicBezTo>
                  <a:pt x="354" y="278"/>
                  <a:pt x="354" y="278"/>
                  <a:pt x="354" y="278"/>
                </a:cubicBezTo>
                <a:cubicBezTo>
                  <a:pt x="353" y="276"/>
                  <a:pt x="353" y="276"/>
                  <a:pt x="353" y="276"/>
                </a:cubicBezTo>
                <a:cubicBezTo>
                  <a:pt x="351" y="276"/>
                  <a:pt x="351" y="276"/>
                  <a:pt x="351" y="276"/>
                </a:cubicBezTo>
                <a:cubicBezTo>
                  <a:pt x="350" y="277"/>
                  <a:pt x="350" y="277"/>
                  <a:pt x="350" y="277"/>
                </a:cubicBezTo>
                <a:cubicBezTo>
                  <a:pt x="349" y="280"/>
                  <a:pt x="349" y="280"/>
                  <a:pt x="349" y="280"/>
                </a:cubicBezTo>
                <a:cubicBezTo>
                  <a:pt x="350" y="282"/>
                  <a:pt x="350" y="282"/>
                  <a:pt x="350" y="282"/>
                </a:cubicBezTo>
                <a:cubicBezTo>
                  <a:pt x="352" y="282"/>
                  <a:pt x="352" y="282"/>
                  <a:pt x="352" y="282"/>
                </a:cubicBezTo>
                <a:cubicBezTo>
                  <a:pt x="353" y="283"/>
                  <a:pt x="353" y="283"/>
                  <a:pt x="353" y="283"/>
                </a:cubicBezTo>
                <a:cubicBezTo>
                  <a:pt x="354" y="283"/>
                  <a:pt x="354" y="283"/>
                  <a:pt x="354" y="283"/>
                </a:cubicBezTo>
                <a:close/>
                <a:moveTo>
                  <a:pt x="351" y="268"/>
                </a:moveTo>
                <a:cubicBezTo>
                  <a:pt x="353" y="266"/>
                  <a:pt x="353" y="266"/>
                  <a:pt x="353" y="266"/>
                </a:cubicBezTo>
                <a:cubicBezTo>
                  <a:pt x="354" y="267"/>
                  <a:pt x="354" y="267"/>
                  <a:pt x="354" y="267"/>
                </a:cubicBezTo>
                <a:cubicBezTo>
                  <a:pt x="356" y="265"/>
                  <a:pt x="356" y="265"/>
                  <a:pt x="356" y="265"/>
                </a:cubicBezTo>
                <a:cubicBezTo>
                  <a:pt x="356" y="264"/>
                  <a:pt x="356" y="264"/>
                  <a:pt x="356" y="264"/>
                </a:cubicBezTo>
                <a:cubicBezTo>
                  <a:pt x="356" y="263"/>
                  <a:pt x="356" y="263"/>
                  <a:pt x="356" y="263"/>
                </a:cubicBezTo>
                <a:cubicBezTo>
                  <a:pt x="357" y="262"/>
                  <a:pt x="357" y="262"/>
                  <a:pt x="357" y="262"/>
                </a:cubicBezTo>
                <a:cubicBezTo>
                  <a:pt x="356" y="262"/>
                  <a:pt x="356" y="262"/>
                  <a:pt x="356" y="262"/>
                </a:cubicBezTo>
                <a:cubicBezTo>
                  <a:pt x="355" y="262"/>
                  <a:pt x="355" y="262"/>
                  <a:pt x="355" y="262"/>
                </a:cubicBezTo>
                <a:cubicBezTo>
                  <a:pt x="352" y="264"/>
                  <a:pt x="352" y="264"/>
                  <a:pt x="352" y="264"/>
                </a:cubicBezTo>
                <a:cubicBezTo>
                  <a:pt x="351" y="266"/>
                  <a:pt x="351" y="266"/>
                  <a:pt x="351" y="266"/>
                </a:cubicBezTo>
                <a:cubicBezTo>
                  <a:pt x="351" y="268"/>
                  <a:pt x="351" y="268"/>
                  <a:pt x="351" y="268"/>
                </a:cubicBezTo>
                <a:close/>
                <a:moveTo>
                  <a:pt x="360" y="270"/>
                </a:moveTo>
                <a:cubicBezTo>
                  <a:pt x="362" y="272"/>
                  <a:pt x="362" y="272"/>
                  <a:pt x="362" y="272"/>
                </a:cubicBezTo>
                <a:cubicBezTo>
                  <a:pt x="365" y="273"/>
                  <a:pt x="365" y="273"/>
                  <a:pt x="365" y="273"/>
                </a:cubicBezTo>
                <a:cubicBezTo>
                  <a:pt x="367" y="272"/>
                  <a:pt x="367" y="272"/>
                  <a:pt x="367" y="272"/>
                </a:cubicBezTo>
                <a:cubicBezTo>
                  <a:pt x="366" y="271"/>
                  <a:pt x="366" y="271"/>
                  <a:pt x="366" y="271"/>
                </a:cubicBezTo>
                <a:cubicBezTo>
                  <a:pt x="363" y="271"/>
                  <a:pt x="363" y="271"/>
                  <a:pt x="363" y="271"/>
                </a:cubicBezTo>
                <a:cubicBezTo>
                  <a:pt x="361" y="270"/>
                  <a:pt x="361" y="270"/>
                  <a:pt x="361" y="270"/>
                </a:cubicBezTo>
                <a:cubicBezTo>
                  <a:pt x="360" y="270"/>
                  <a:pt x="360" y="270"/>
                  <a:pt x="360" y="270"/>
                </a:cubicBezTo>
                <a:close/>
                <a:moveTo>
                  <a:pt x="381" y="286"/>
                </a:moveTo>
                <a:cubicBezTo>
                  <a:pt x="381" y="288"/>
                  <a:pt x="381" y="288"/>
                  <a:pt x="381" y="288"/>
                </a:cubicBezTo>
                <a:cubicBezTo>
                  <a:pt x="380" y="290"/>
                  <a:pt x="380" y="290"/>
                  <a:pt x="380" y="290"/>
                </a:cubicBezTo>
                <a:cubicBezTo>
                  <a:pt x="378" y="291"/>
                  <a:pt x="378" y="291"/>
                  <a:pt x="378" y="291"/>
                </a:cubicBezTo>
                <a:cubicBezTo>
                  <a:pt x="378" y="292"/>
                  <a:pt x="378" y="292"/>
                  <a:pt x="378" y="292"/>
                </a:cubicBezTo>
                <a:cubicBezTo>
                  <a:pt x="379" y="294"/>
                  <a:pt x="379" y="294"/>
                  <a:pt x="379" y="294"/>
                </a:cubicBezTo>
                <a:cubicBezTo>
                  <a:pt x="380" y="294"/>
                  <a:pt x="380" y="294"/>
                  <a:pt x="380" y="294"/>
                </a:cubicBezTo>
                <a:cubicBezTo>
                  <a:pt x="382" y="292"/>
                  <a:pt x="382" y="292"/>
                  <a:pt x="382" y="292"/>
                </a:cubicBezTo>
                <a:cubicBezTo>
                  <a:pt x="384" y="291"/>
                  <a:pt x="384" y="291"/>
                  <a:pt x="384" y="291"/>
                </a:cubicBezTo>
                <a:cubicBezTo>
                  <a:pt x="385" y="289"/>
                  <a:pt x="385" y="289"/>
                  <a:pt x="385" y="289"/>
                </a:cubicBezTo>
                <a:cubicBezTo>
                  <a:pt x="387" y="288"/>
                  <a:pt x="387" y="288"/>
                  <a:pt x="387" y="288"/>
                </a:cubicBezTo>
                <a:cubicBezTo>
                  <a:pt x="389" y="286"/>
                  <a:pt x="389" y="286"/>
                  <a:pt x="389" y="286"/>
                </a:cubicBezTo>
                <a:cubicBezTo>
                  <a:pt x="388" y="284"/>
                  <a:pt x="388" y="284"/>
                  <a:pt x="388" y="284"/>
                </a:cubicBezTo>
                <a:cubicBezTo>
                  <a:pt x="387" y="283"/>
                  <a:pt x="387" y="283"/>
                  <a:pt x="387" y="283"/>
                </a:cubicBezTo>
                <a:cubicBezTo>
                  <a:pt x="385" y="283"/>
                  <a:pt x="385" y="283"/>
                  <a:pt x="385" y="283"/>
                </a:cubicBezTo>
                <a:cubicBezTo>
                  <a:pt x="382" y="284"/>
                  <a:pt x="382" y="284"/>
                  <a:pt x="382" y="284"/>
                </a:cubicBezTo>
                <a:cubicBezTo>
                  <a:pt x="381" y="286"/>
                  <a:pt x="381" y="286"/>
                  <a:pt x="381" y="286"/>
                </a:cubicBezTo>
                <a:close/>
                <a:moveTo>
                  <a:pt x="388" y="266"/>
                </a:moveTo>
                <a:cubicBezTo>
                  <a:pt x="387" y="269"/>
                  <a:pt x="387" y="269"/>
                  <a:pt x="387" y="269"/>
                </a:cubicBezTo>
                <a:cubicBezTo>
                  <a:pt x="386" y="272"/>
                  <a:pt x="386" y="272"/>
                  <a:pt x="386" y="272"/>
                </a:cubicBezTo>
                <a:cubicBezTo>
                  <a:pt x="385" y="275"/>
                  <a:pt x="385" y="275"/>
                  <a:pt x="385" y="275"/>
                </a:cubicBezTo>
                <a:cubicBezTo>
                  <a:pt x="385" y="276"/>
                  <a:pt x="385" y="276"/>
                  <a:pt x="385" y="276"/>
                </a:cubicBezTo>
                <a:cubicBezTo>
                  <a:pt x="387" y="277"/>
                  <a:pt x="387" y="277"/>
                  <a:pt x="387" y="277"/>
                </a:cubicBezTo>
                <a:cubicBezTo>
                  <a:pt x="388" y="278"/>
                  <a:pt x="388" y="278"/>
                  <a:pt x="388" y="278"/>
                </a:cubicBezTo>
                <a:cubicBezTo>
                  <a:pt x="390" y="278"/>
                  <a:pt x="390" y="278"/>
                  <a:pt x="390" y="278"/>
                </a:cubicBezTo>
                <a:cubicBezTo>
                  <a:pt x="392" y="279"/>
                  <a:pt x="392" y="279"/>
                  <a:pt x="392" y="279"/>
                </a:cubicBezTo>
                <a:cubicBezTo>
                  <a:pt x="394" y="278"/>
                  <a:pt x="394" y="278"/>
                  <a:pt x="394" y="278"/>
                </a:cubicBezTo>
                <a:cubicBezTo>
                  <a:pt x="394" y="277"/>
                  <a:pt x="394" y="277"/>
                  <a:pt x="394" y="277"/>
                </a:cubicBezTo>
                <a:cubicBezTo>
                  <a:pt x="392" y="274"/>
                  <a:pt x="392" y="274"/>
                  <a:pt x="392" y="274"/>
                </a:cubicBezTo>
                <a:cubicBezTo>
                  <a:pt x="392" y="271"/>
                  <a:pt x="392" y="271"/>
                  <a:pt x="392" y="271"/>
                </a:cubicBezTo>
                <a:cubicBezTo>
                  <a:pt x="389" y="269"/>
                  <a:pt x="389" y="269"/>
                  <a:pt x="389" y="269"/>
                </a:cubicBezTo>
                <a:cubicBezTo>
                  <a:pt x="388" y="266"/>
                  <a:pt x="388" y="266"/>
                  <a:pt x="388" y="266"/>
                </a:cubicBezTo>
                <a:close/>
                <a:moveTo>
                  <a:pt x="374" y="231"/>
                </a:moveTo>
                <a:cubicBezTo>
                  <a:pt x="373" y="229"/>
                  <a:pt x="373" y="229"/>
                  <a:pt x="373" y="229"/>
                </a:cubicBezTo>
                <a:cubicBezTo>
                  <a:pt x="373" y="228"/>
                  <a:pt x="373" y="228"/>
                  <a:pt x="373" y="228"/>
                </a:cubicBezTo>
                <a:cubicBezTo>
                  <a:pt x="372" y="227"/>
                  <a:pt x="372" y="227"/>
                  <a:pt x="372" y="227"/>
                </a:cubicBezTo>
                <a:cubicBezTo>
                  <a:pt x="370" y="227"/>
                  <a:pt x="370" y="227"/>
                  <a:pt x="370" y="227"/>
                </a:cubicBezTo>
                <a:cubicBezTo>
                  <a:pt x="369" y="228"/>
                  <a:pt x="369" y="228"/>
                  <a:pt x="369" y="228"/>
                </a:cubicBezTo>
                <a:cubicBezTo>
                  <a:pt x="370" y="229"/>
                  <a:pt x="370" y="229"/>
                  <a:pt x="370" y="229"/>
                </a:cubicBezTo>
                <a:cubicBezTo>
                  <a:pt x="371" y="231"/>
                  <a:pt x="371" y="231"/>
                  <a:pt x="371" y="231"/>
                </a:cubicBezTo>
                <a:cubicBezTo>
                  <a:pt x="372" y="232"/>
                  <a:pt x="372" y="232"/>
                  <a:pt x="372" y="232"/>
                </a:cubicBezTo>
                <a:cubicBezTo>
                  <a:pt x="374" y="231"/>
                  <a:pt x="374" y="231"/>
                  <a:pt x="374" y="231"/>
                </a:cubicBezTo>
                <a:close/>
                <a:moveTo>
                  <a:pt x="380" y="204"/>
                </a:moveTo>
                <a:cubicBezTo>
                  <a:pt x="379" y="204"/>
                  <a:pt x="379" y="204"/>
                  <a:pt x="379" y="204"/>
                </a:cubicBezTo>
                <a:cubicBezTo>
                  <a:pt x="378" y="203"/>
                  <a:pt x="378" y="203"/>
                  <a:pt x="378" y="203"/>
                </a:cubicBezTo>
                <a:cubicBezTo>
                  <a:pt x="379" y="207"/>
                  <a:pt x="379" y="207"/>
                  <a:pt x="379" y="207"/>
                </a:cubicBezTo>
                <a:cubicBezTo>
                  <a:pt x="380" y="207"/>
                  <a:pt x="380" y="207"/>
                  <a:pt x="380" y="207"/>
                </a:cubicBezTo>
                <a:cubicBezTo>
                  <a:pt x="381" y="206"/>
                  <a:pt x="381" y="206"/>
                  <a:pt x="381" y="206"/>
                </a:cubicBezTo>
                <a:cubicBezTo>
                  <a:pt x="382" y="207"/>
                  <a:pt x="382" y="207"/>
                  <a:pt x="382" y="207"/>
                </a:cubicBezTo>
                <a:cubicBezTo>
                  <a:pt x="382" y="209"/>
                  <a:pt x="382" y="209"/>
                  <a:pt x="382" y="209"/>
                </a:cubicBezTo>
                <a:cubicBezTo>
                  <a:pt x="383" y="210"/>
                  <a:pt x="383" y="210"/>
                  <a:pt x="383" y="210"/>
                </a:cubicBezTo>
                <a:cubicBezTo>
                  <a:pt x="383" y="208"/>
                  <a:pt x="383" y="208"/>
                  <a:pt x="383" y="208"/>
                </a:cubicBezTo>
                <a:cubicBezTo>
                  <a:pt x="383" y="206"/>
                  <a:pt x="383" y="206"/>
                  <a:pt x="383" y="206"/>
                </a:cubicBezTo>
                <a:cubicBezTo>
                  <a:pt x="384" y="205"/>
                  <a:pt x="384" y="205"/>
                  <a:pt x="384" y="205"/>
                </a:cubicBezTo>
                <a:cubicBezTo>
                  <a:pt x="384" y="203"/>
                  <a:pt x="384" y="203"/>
                  <a:pt x="384" y="203"/>
                </a:cubicBezTo>
                <a:cubicBezTo>
                  <a:pt x="383" y="202"/>
                  <a:pt x="383" y="202"/>
                  <a:pt x="383" y="202"/>
                </a:cubicBezTo>
                <a:cubicBezTo>
                  <a:pt x="383" y="201"/>
                  <a:pt x="383" y="201"/>
                  <a:pt x="383" y="201"/>
                </a:cubicBezTo>
                <a:cubicBezTo>
                  <a:pt x="382" y="199"/>
                  <a:pt x="382" y="199"/>
                  <a:pt x="382" y="199"/>
                </a:cubicBezTo>
                <a:cubicBezTo>
                  <a:pt x="381" y="200"/>
                  <a:pt x="381" y="200"/>
                  <a:pt x="381" y="200"/>
                </a:cubicBezTo>
                <a:cubicBezTo>
                  <a:pt x="380" y="200"/>
                  <a:pt x="380" y="200"/>
                  <a:pt x="380" y="200"/>
                </a:cubicBezTo>
                <a:cubicBezTo>
                  <a:pt x="379" y="201"/>
                  <a:pt x="379" y="201"/>
                  <a:pt x="379" y="201"/>
                </a:cubicBezTo>
                <a:cubicBezTo>
                  <a:pt x="380" y="202"/>
                  <a:pt x="380" y="202"/>
                  <a:pt x="380" y="202"/>
                </a:cubicBezTo>
                <a:cubicBezTo>
                  <a:pt x="380" y="204"/>
                  <a:pt x="380" y="204"/>
                  <a:pt x="380" y="204"/>
                </a:cubicBezTo>
                <a:close/>
                <a:moveTo>
                  <a:pt x="377" y="191"/>
                </a:moveTo>
                <a:cubicBezTo>
                  <a:pt x="374" y="191"/>
                  <a:pt x="374" y="191"/>
                  <a:pt x="374" y="191"/>
                </a:cubicBezTo>
                <a:cubicBezTo>
                  <a:pt x="373" y="189"/>
                  <a:pt x="373" y="189"/>
                  <a:pt x="373" y="189"/>
                </a:cubicBezTo>
                <a:cubicBezTo>
                  <a:pt x="372" y="189"/>
                  <a:pt x="372" y="189"/>
                  <a:pt x="372" y="189"/>
                </a:cubicBezTo>
                <a:cubicBezTo>
                  <a:pt x="371" y="190"/>
                  <a:pt x="371" y="190"/>
                  <a:pt x="371" y="190"/>
                </a:cubicBezTo>
                <a:cubicBezTo>
                  <a:pt x="371" y="191"/>
                  <a:pt x="371" y="191"/>
                  <a:pt x="371" y="191"/>
                </a:cubicBezTo>
                <a:cubicBezTo>
                  <a:pt x="374" y="192"/>
                  <a:pt x="374" y="192"/>
                  <a:pt x="374" y="192"/>
                </a:cubicBezTo>
                <a:cubicBezTo>
                  <a:pt x="376" y="192"/>
                  <a:pt x="376" y="192"/>
                  <a:pt x="376" y="192"/>
                </a:cubicBezTo>
                <a:cubicBezTo>
                  <a:pt x="377" y="191"/>
                  <a:pt x="377" y="191"/>
                  <a:pt x="377" y="191"/>
                </a:cubicBezTo>
                <a:close/>
                <a:moveTo>
                  <a:pt x="377" y="189"/>
                </a:moveTo>
                <a:cubicBezTo>
                  <a:pt x="377" y="189"/>
                  <a:pt x="378" y="190"/>
                  <a:pt x="378" y="190"/>
                </a:cubicBezTo>
                <a:cubicBezTo>
                  <a:pt x="381" y="189"/>
                  <a:pt x="381" y="189"/>
                  <a:pt x="381" y="189"/>
                </a:cubicBezTo>
                <a:cubicBezTo>
                  <a:pt x="382" y="189"/>
                  <a:pt x="382" y="189"/>
                  <a:pt x="382" y="189"/>
                </a:cubicBezTo>
                <a:cubicBezTo>
                  <a:pt x="384" y="189"/>
                  <a:pt x="384" y="189"/>
                  <a:pt x="384" y="189"/>
                </a:cubicBezTo>
                <a:cubicBezTo>
                  <a:pt x="384" y="188"/>
                  <a:pt x="384" y="188"/>
                  <a:pt x="384" y="188"/>
                </a:cubicBezTo>
                <a:cubicBezTo>
                  <a:pt x="381" y="187"/>
                  <a:pt x="381" y="187"/>
                  <a:pt x="381" y="187"/>
                </a:cubicBezTo>
                <a:cubicBezTo>
                  <a:pt x="380" y="186"/>
                  <a:pt x="380" y="186"/>
                  <a:pt x="380" y="186"/>
                </a:cubicBezTo>
                <a:cubicBezTo>
                  <a:pt x="378" y="187"/>
                  <a:pt x="378" y="187"/>
                  <a:pt x="378" y="187"/>
                </a:cubicBezTo>
                <a:cubicBezTo>
                  <a:pt x="377" y="189"/>
                  <a:pt x="377" y="189"/>
                  <a:pt x="377" y="189"/>
                </a:cubicBezTo>
                <a:close/>
                <a:moveTo>
                  <a:pt x="401" y="240"/>
                </a:moveTo>
                <a:cubicBezTo>
                  <a:pt x="403" y="238"/>
                  <a:pt x="403" y="238"/>
                  <a:pt x="403" y="238"/>
                </a:cubicBezTo>
                <a:cubicBezTo>
                  <a:pt x="402" y="237"/>
                  <a:pt x="402" y="237"/>
                  <a:pt x="402" y="237"/>
                </a:cubicBezTo>
                <a:cubicBezTo>
                  <a:pt x="400" y="237"/>
                  <a:pt x="400" y="237"/>
                  <a:pt x="400" y="237"/>
                </a:cubicBezTo>
                <a:cubicBezTo>
                  <a:pt x="399" y="238"/>
                  <a:pt x="399" y="238"/>
                  <a:pt x="399" y="238"/>
                </a:cubicBezTo>
                <a:cubicBezTo>
                  <a:pt x="400" y="240"/>
                  <a:pt x="400" y="240"/>
                  <a:pt x="400" y="240"/>
                </a:cubicBezTo>
                <a:cubicBezTo>
                  <a:pt x="401" y="240"/>
                  <a:pt x="401" y="240"/>
                  <a:pt x="401" y="240"/>
                </a:cubicBezTo>
                <a:close/>
                <a:moveTo>
                  <a:pt x="408" y="239"/>
                </a:moveTo>
                <a:cubicBezTo>
                  <a:pt x="409" y="237"/>
                  <a:pt x="409" y="237"/>
                  <a:pt x="409" y="237"/>
                </a:cubicBezTo>
                <a:cubicBezTo>
                  <a:pt x="409" y="236"/>
                  <a:pt x="409" y="236"/>
                  <a:pt x="409" y="236"/>
                </a:cubicBezTo>
                <a:cubicBezTo>
                  <a:pt x="407" y="236"/>
                  <a:pt x="407" y="236"/>
                  <a:pt x="407" y="236"/>
                </a:cubicBezTo>
                <a:cubicBezTo>
                  <a:pt x="406" y="236"/>
                  <a:pt x="406" y="236"/>
                  <a:pt x="406" y="236"/>
                </a:cubicBezTo>
                <a:cubicBezTo>
                  <a:pt x="405" y="237"/>
                  <a:pt x="405" y="237"/>
                  <a:pt x="405" y="237"/>
                </a:cubicBezTo>
                <a:cubicBezTo>
                  <a:pt x="405" y="238"/>
                  <a:pt x="405" y="238"/>
                  <a:pt x="405" y="238"/>
                </a:cubicBezTo>
                <a:cubicBezTo>
                  <a:pt x="408" y="239"/>
                  <a:pt x="408" y="239"/>
                  <a:pt x="408" y="239"/>
                </a:cubicBezTo>
                <a:close/>
                <a:moveTo>
                  <a:pt x="417" y="240"/>
                </a:moveTo>
                <a:cubicBezTo>
                  <a:pt x="418" y="239"/>
                  <a:pt x="418" y="239"/>
                  <a:pt x="418" y="239"/>
                </a:cubicBezTo>
                <a:cubicBezTo>
                  <a:pt x="416" y="238"/>
                  <a:pt x="416" y="238"/>
                  <a:pt x="416" y="238"/>
                </a:cubicBezTo>
                <a:cubicBezTo>
                  <a:pt x="413" y="239"/>
                  <a:pt x="413" y="239"/>
                  <a:pt x="413" y="239"/>
                </a:cubicBezTo>
                <a:cubicBezTo>
                  <a:pt x="414" y="240"/>
                  <a:pt x="414" y="240"/>
                  <a:pt x="414" y="240"/>
                </a:cubicBezTo>
                <a:cubicBezTo>
                  <a:pt x="417" y="240"/>
                  <a:pt x="417" y="240"/>
                  <a:pt x="417" y="240"/>
                </a:cubicBezTo>
                <a:close/>
                <a:moveTo>
                  <a:pt x="432" y="235"/>
                </a:moveTo>
                <a:cubicBezTo>
                  <a:pt x="433" y="238"/>
                  <a:pt x="433" y="238"/>
                  <a:pt x="433" y="238"/>
                </a:cubicBezTo>
                <a:cubicBezTo>
                  <a:pt x="434" y="239"/>
                  <a:pt x="434" y="239"/>
                  <a:pt x="434" y="239"/>
                </a:cubicBezTo>
                <a:cubicBezTo>
                  <a:pt x="435" y="237"/>
                  <a:pt x="435" y="237"/>
                  <a:pt x="435" y="237"/>
                </a:cubicBezTo>
                <a:cubicBezTo>
                  <a:pt x="434" y="236"/>
                  <a:pt x="434" y="236"/>
                  <a:pt x="434" y="236"/>
                </a:cubicBezTo>
                <a:cubicBezTo>
                  <a:pt x="432" y="235"/>
                  <a:pt x="432" y="235"/>
                  <a:pt x="432" y="235"/>
                </a:cubicBezTo>
                <a:close/>
                <a:moveTo>
                  <a:pt x="423" y="234"/>
                </a:moveTo>
                <a:cubicBezTo>
                  <a:pt x="426" y="234"/>
                  <a:pt x="426" y="234"/>
                  <a:pt x="426" y="234"/>
                </a:cubicBezTo>
                <a:cubicBezTo>
                  <a:pt x="427" y="232"/>
                  <a:pt x="427" y="232"/>
                  <a:pt x="427" y="232"/>
                </a:cubicBezTo>
                <a:cubicBezTo>
                  <a:pt x="425" y="231"/>
                  <a:pt x="425" y="231"/>
                  <a:pt x="425" y="231"/>
                </a:cubicBezTo>
                <a:cubicBezTo>
                  <a:pt x="424" y="232"/>
                  <a:pt x="424" y="232"/>
                  <a:pt x="424" y="232"/>
                </a:cubicBezTo>
                <a:cubicBezTo>
                  <a:pt x="424" y="233"/>
                  <a:pt x="424" y="233"/>
                  <a:pt x="424" y="233"/>
                </a:cubicBezTo>
                <a:cubicBezTo>
                  <a:pt x="423" y="234"/>
                  <a:pt x="423" y="234"/>
                  <a:pt x="423" y="234"/>
                </a:cubicBezTo>
                <a:close/>
                <a:moveTo>
                  <a:pt x="417" y="225"/>
                </a:moveTo>
                <a:cubicBezTo>
                  <a:pt x="417" y="224"/>
                  <a:pt x="417" y="224"/>
                  <a:pt x="417" y="224"/>
                </a:cubicBezTo>
                <a:cubicBezTo>
                  <a:pt x="415" y="224"/>
                  <a:pt x="415" y="224"/>
                  <a:pt x="415" y="224"/>
                </a:cubicBezTo>
                <a:cubicBezTo>
                  <a:pt x="413" y="226"/>
                  <a:pt x="413" y="226"/>
                  <a:pt x="413" y="226"/>
                </a:cubicBezTo>
                <a:cubicBezTo>
                  <a:pt x="413" y="227"/>
                  <a:pt x="413" y="227"/>
                  <a:pt x="413" y="227"/>
                </a:cubicBezTo>
                <a:cubicBezTo>
                  <a:pt x="415" y="228"/>
                  <a:pt x="415" y="228"/>
                  <a:pt x="415" y="228"/>
                </a:cubicBezTo>
                <a:cubicBezTo>
                  <a:pt x="415" y="227"/>
                  <a:pt x="415" y="227"/>
                  <a:pt x="415" y="227"/>
                </a:cubicBezTo>
                <a:cubicBezTo>
                  <a:pt x="415" y="226"/>
                  <a:pt x="415" y="226"/>
                  <a:pt x="415" y="226"/>
                </a:cubicBezTo>
                <a:cubicBezTo>
                  <a:pt x="415" y="226"/>
                  <a:pt x="415" y="226"/>
                  <a:pt x="415" y="226"/>
                </a:cubicBezTo>
                <a:cubicBezTo>
                  <a:pt x="417" y="225"/>
                  <a:pt x="417" y="225"/>
                  <a:pt x="417" y="225"/>
                </a:cubicBezTo>
                <a:close/>
                <a:moveTo>
                  <a:pt x="422" y="223"/>
                </a:moveTo>
                <a:cubicBezTo>
                  <a:pt x="422" y="222"/>
                  <a:pt x="422" y="222"/>
                  <a:pt x="422" y="222"/>
                </a:cubicBezTo>
                <a:cubicBezTo>
                  <a:pt x="420" y="222"/>
                  <a:pt x="420" y="222"/>
                  <a:pt x="420" y="222"/>
                </a:cubicBezTo>
                <a:cubicBezTo>
                  <a:pt x="419" y="223"/>
                  <a:pt x="419" y="223"/>
                  <a:pt x="419" y="223"/>
                </a:cubicBezTo>
                <a:cubicBezTo>
                  <a:pt x="419" y="225"/>
                  <a:pt x="419" y="225"/>
                  <a:pt x="419" y="225"/>
                </a:cubicBezTo>
                <a:cubicBezTo>
                  <a:pt x="421" y="225"/>
                  <a:pt x="421" y="225"/>
                  <a:pt x="421" y="225"/>
                </a:cubicBezTo>
                <a:cubicBezTo>
                  <a:pt x="422" y="224"/>
                  <a:pt x="422" y="224"/>
                  <a:pt x="422" y="224"/>
                </a:cubicBezTo>
                <a:cubicBezTo>
                  <a:pt x="422" y="223"/>
                  <a:pt x="422" y="223"/>
                  <a:pt x="422" y="223"/>
                </a:cubicBezTo>
                <a:close/>
                <a:moveTo>
                  <a:pt x="423" y="224"/>
                </a:moveTo>
                <a:cubicBezTo>
                  <a:pt x="424" y="225"/>
                  <a:pt x="424" y="225"/>
                  <a:pt x="424" y="225"/>
                </a:cubicBezTo>
                <a:cubicBezTo>
                  <a:pt x="424" y="224"/>
                  <a:pt x="424" y="224"/>
                  <a:pt x="424" y="224"/>
                </a:cubicBezTo>
                <a:cubicBezTo>
                  <a:pt x="426" y="223"/>
                  <a:pt x="426" y="223"/>
                  <a:pt x="426" y="223"/>
                </a:cubicBezTo>
                <a:cubicBezTo>
                  <a:pt x="427" y="221"/>
                  <a:pt x="427" y="221"/>
                  <a:pt x="427" y="221"/>
                </a:cubicBezTo>
                <a:cubicBezTo>
                  <a:pt x="426" y="220"/>
                  <a:pt x="426" y="220"/>
                  <a:pt x="426" y="220"/>
                </a:cubicBezTo>
                <a:cubicBezTo>
                  <a:pt x="424" y="220"/>
                  <a:pt x="424" y="220"/>
                  <a:pt x="424" y="220"/>
                </a:cubicBezTo>
                <a:cubicBezTo>
                  <a:pt x="423" y="222"/>
                  <a:pt x="423" y="222"/>
                  <a:pt x="423" y="222"/>
                </a:cubicBezTo>
                <a:cubicBezTo>
                  <a:pt x="424" y="223"/>
                  <a:pt x="424" y="223"/>
                  <a:pt x="424" y="223"/>
                </a:cubicBezTo>
                <a:cubicBezTo>
                  <a:pt x="423" y="224"/>
                  <a:pt x="423" y="224"/>
                  <a:pt x="423" y="224"/>
                </a:cubicBezTo>
                <a:close/>
                <a:moveTo>
                  <a:pt x="417" y="218"/>
                </a:moveTo>
                <a:cubicBezTo>
                  <a:pt x="418" y="216"/>
                  <a:pt x="418" y="216"/>
                  <a:pt x="418" y="216"/>
                </a:cubicBezTo>
                <a:cubicBezTo>
                  <a:pt x="418" y="215"/>
                  <a:pt x="418" y="215"/>
                  <a:pt x="418" y="215"/>
                </a:cubicBezTo>
                <a:cubicBezTo>
                  <a:pt x="416" y="215"/>
                  <a:pt x="416" y="215"/>
                  <a:pt x="416" y="215"/>
                </a:cubicBezTo>
                <a:cubicBezTo>
                  <a:pt x="415" y="215"/>
                  <a:pt x="415" y="215"/>
                  <a:pt x="415" y="215"/>
                </a:cubicBezTo>
                <a:cubicBezTo>
                  <a:pt x="413" y="216"/>
                  <a:pt x="413" y="216"/>
                  <a:pt x="413" y="216"/>
                </a:cubicBezTo>
                <a:cubicBezTo>
                  <a:pt x="413" y="216"/>
                  <a:pt x="413" y="216"/>
                  <a:pt x="413" y="216"/>
                </a:cubicBezTo>
                <a:cubicBezTo>
                  <a:pt x="416" y="217"/>
                  <a:pt x="416" y="217"/>
                  <a:pt x="416" y="217"/>
                </a:cubicBezTo>
                <a:cubicBezTo>
                  <a:pt x="417" y="218"/>
                  <a:pt x="417" y="218"/>
                  <a:pt x="417" y="218"/>
                </a:cubicBezTo>
                <a:close/>
                <a:moveTo>
                  <a:pt x="427" y="213"/>
                </a:moveTo>
                <a:cubicBezTo>
                  <a:pt x="428" y="212"/>
                  <a:pt x="428" y="212"/>
                  <a:pt x="428" y="212"/>
                </a:cubicBezTo>
                <a:cubicBezTo>
                  <a:pt x="427" y="212"/>
                  <a:pt x="427" y="212"/>
                  <a:pt x="427" y="212"/>
                </a:cubicBezTo>
                <a:cubicBezTo>
                  <a:pt x="427" y="211"/>
                  <a:pt x="427" y="211"/>
                  <a:pt x="427" y="211"/>
                </a:cubicBezTo>
                <a:cubicBezTo>
                  <a:pt x="428" y="210"/>
                  <a:pt x="428" y="210"/>
                  <a:pt x="428" y="210"/>
                </a:cubicBezTo>
                <a:cubicBezTo>
                  <a:pt x="428" y="209"/>
                  <a:pt x="428" y="209"/>
                  <a:pt x="428" y="209"/>
                </a:cubicBezTo>
                <a:cubicBezTo>
                  <a:pt x="427" y="208"/>
                  <a:pt x="427" y="208"/>
                  <a:pt x="427" y="208"/>
                </a:cubicBezTo>
                <a:cubicBezTo>
                  <a:pt x="424" y="207"/>
                  <a:pt x="424" y="207"/>
                  <a:pt x="424" y="207"/>
                </a:cubicBezTo>
                <a:cubicBezTo>
                  <a:pt x="423" y="208"/>
                  <a:pt x="423" y="208"/>
                  <a:pt x="423" y="208"/>
                </a:cubicBezTo>
                <a:cubicBezTo>
                  <a:pt x="424" y="210"/>
                  <a:pt x="424" y="210"/>
                  <a:pt x="424" y="210"/>
                </a:cubicBezTo>
                <a:cubicBezTo>
                  <a:pt x="423" y="210"/>
                  <a:pt x="423" y="210"/>
                  <a:pt x="423" y="210"/>
                </a:cubicBezTo>
                <a:cubicBezTo>
                  <a:pt x="421" y="209"/>
                  <a:pt x="421" y="209"/>
                  <a:pt x="421" y="209"/>
                </a:cubicBezTo>
                <a:cubicBezTo>
                  <a:pt x="421" y="209"/>
                  <a:pt x="421" y="209"/>
                  <a:pt x="421" y="209"/>
                </a:cubicBezTo>
                <a:cubicBezTo>
                  <a:pt x="422" y="211"/>
                  <a:pt x="422" y="211"/>
                  <a:pt x="422" y="211"/>
                </a:cubicBezTo>
                <a:cubicBezTo>
                  <a:pt x="423" y="212"/>
                  <a:pt x="423" y="212"/>
                  <a:pt x="423" y="212"/>
                </a:cubicBezTo>
                <a:cubicBezTo>
                  <a:pt x="425" y="212"/>
                  <a:pt x="425" y="212"/>
                  <a:pt x="425" y="212"/>
                </a:cubicBezTo>
                <a:cubicBezTo>
                  <a:pt x="427" y="213"/>
                  <a:pt x="427" y="213"/>
                  <a:pt x="427" y="213"/>
                </a:cubicBezTo>
                <a:close/>
                <a:moveTo>
                  <a:pt x="419" y="121"/>
                </a:moveTo>
                <a:cubicBezTo>
                  <a:pt x="420" y="121"/>
                  <a:pt x="420" y="121"/>
                  <a:pt x="420" y="121"/>
                </a:cubicBezTo>
                <a:cubicBezTo>
                  <a:pt x="420" y="120"/>
                  <a:pt x="420" y="120"/>
                  <a:pt x="420" y="120"/>
                </a:cubicBezTo>
                <a:cubicBezTo>
                  <a:pt x="418" y="119"/>
                  <a:pt x="418" y="119"/>
                  <a:pt x="418" y="119"/>
                </a:cubicBezTo>
                <a:cubicBezTo>
                  <a:pt x="418" y="120"/>
                  <a:pt x="418" y="120"/>
                  <a:pt x="418" y="120"/>
                </a:cubicBezTo>
                <a:cubicBezTo>
                  <a:pt x="419" y="121"/>
                  <a:pt x="419" y="121"/>
                  <a:pt x="419" y="121"/>
                </a:cubicBezTo>
                <a:close/>
                <a:moveTo>
                  <a:pt x="407" y="140"/>
                </a:moveTo>
                <a:cubicBezTo>
                  <a:pt x="408" y="141"/>
                  <a:pt x="408" y="141"/>
                  <a:pt x="408" y="141"/>
                </a:cubicBezTo>
                <a:cubicBezTo>
                  <a:pt x="409" y="141"/>
                  <a:pt x="409" y="141"/>
                  <a:pt x="409" y="141"/>
                </a:cubicBezTo>
                <a:cubicBezTo>
                  <a:pt x="410" y="140"/>
                  <a:pt x="410" y="140"/>
                  <a:pt x="410" y="140"/>
                </a:cubicBezTo>
                <a:cubicBezTo>
                  <a:pt x="411" y="139"/>
                  <a:pt x="411" y="139"/>
                  <a:pt x="411" y="139"/>
                </a:cubicBezTo>
                <a:cubicBezTo>
                  <a:pt x="411" y="136"/>
                  <a:pt x="411" y="136"/>
                  <a:pt x="411" y="136"/>
                </a:cubicBezTo>
                <a:cubicBezTo>
                  <a:pt x="409" y="135"/>
                  <a:pt x="409" y="135"/>
                  <a:pt x="409" y="135"/>
                </a:cubicBezTo>
                <a:cubicBezTo>
                  <a:pt x="408" y="135"/>
                  <a:pt x="408" y="135"/>
                  <a:pt x="408" y="135"/>
                </a:cubicBezTo>
                <a:cubicBezTo>
                  <a:pt x="407" y="136"/>
                  <a:pt x="407" y="136"/>
                  <a:pt x="407" y="136"/>
                </a:cubicBezTo>
                <a:cubicBezTo>
                  <a:pt x="407" y="138"/>
                  <a:pt x="407" y="138"/>
                  <a:pt x="407" y="138"/>
                </a:cubicBezTo>
                <a:cubicBezTo>
                  <a:pt x="407" y="140"/>
                  <a:pt x="407" y="140"/>
                  <a:pt x="407" y="140"/>
                </a:cubicBezTo>
                <a:close/>
                <a:moveTo>
                  <a:pt x="454" y="136"/>
                </a:moveTo>
                <a:cubicBezTo>
                  <a:pt x="455" y="136"/>
                  <a:pt x="455" y="136"/>
                  <a:pt x="455" y="136"/>
                </a:cubicBezTo>
                <a:cubicBezTo>
                  <a:pt x="457" y="135"/>
                  <a:pt x="457" y="135"/>
                  <a:pt x="457" y="135"/>
                </a:cubicBezTo>
                <a:cubicBezTo>
                  <a:pt x="459" y="134"/>
                  <a:pt x="459" y="134"/>
                  <a:pt x="459" y="134"/>
                </a:cubicBezTo>
                <a:cubicBezTo>
                  <a:pt x="460" y="134"/>
                  <a:pt x="460" y="134"/>
                  <a:pt x="460" y="134"/>
                </a:cubicBezTo>
                <a:cubicBezTo>
                  <a:pt x="460" y="135"/>
                  <a:pt x="460" y="135"/>
                  <a:pt x="460" y="135"/>
                </a:cubicBezTo>
                <a:cubicBezTo>
                  <a:pt x="459" y="136"/>
                  <a:pt x="459" y="136"/>
                  <a:pt x="459" y="136"/>
                </a:cubicBezTo>
                <a:cubicBezTo>
                  <a:pt x="461" y="134"/>
                  <a:pt x="461" y="134"/>
                  <a:pt x="461" y="134"/>
                </a:cubicBezTo>
                <a:cubicBezTo>
                  <a:pt x="463" y="132"/>
                  <a:pt x="463" y="132"/>
                  <a:pt x="463" y="132"/>
                </a:cubicBezTo>
                <a:cubicBezTo>
                  <a:pt x="463" y="130"/>
                  <a:pt x="463" y="130"/>
                  <a:pt x="463" y="130"/>
                </a:cubicBezTo>
                <a:cubicBezTo>
                  <a:pt x="465" y="129"/>
                  <a:pt x="465" y="129"/>
                  <a:pt x="465" y="129"/>
                </a:cubicBezTo>
                <a:cubicBezTo>
                  <a:pt x="465" y="127"/>
                  <a:pt x="465" y="127"/>
                  <a:pt x="465" y="127"/>
                </a:cubicBezTo>
                <a:cubicBezTo>
                  <a:pt x="464" y="126"/>
                  <a:pt x="464" y="126"/>
                  <a:pt x="464" y="126"/>
                </a:cubicBezTo>
                <a:cubicBezTo>
                  <a:pt x="463" y="127"/>
                  <a:pt x="463" y="127"/>
                  <a:pt x="463" y="127"/>
                </a:cubicBezTo>
                <a:cubicBezTo>
                  <a:pt x="462" y="128"/>
                  <a:pt x="462" y="128"/>
                  <a:pt x="462" y="128"/>
                </a:cubicBezTo>
                <a:cubicBezTo>
                  <a:pt x="460" y="129"/>
                  <a:pt x="460" y="129"/>
                  <a:pt x="460" y="129"/>
                </a:cubicBezTo>
                <a:cubicBezTo>
                  <a:pt x="457" y="131"/>
                  <a:pt x="457" y="131"/>
                  <a:pt x="457" y="131"/>
                </a:cubicBezTo>
                <a:cubicBezTo>
                  <a:pt x="455" y="134"/>
                  <a:pt x="455" y="134"/>
                  <a:pt x="455" y="134"/>
                </a:cubicBezTo>
                <a:cubicBezTo>
                  <a:pt x="454" y="136"/>
                  <a:pt x="454" y="136"/>
                  <a:pt x="454" y="136"/>
                </a:cubicBezTo>
                <a:close/>
                <a:moveTo>
                  <a:pt x="475" y="138"/>
                </a:moveTo>
                <a:cubicBezTo>
                  <a:pt x="478" y="137"/>
                  <a:pt x="478" y="137"/>
                  <a:pt x="478" y="137"/>
                </a:cubicBezTo>
                <a:cubicBezTo>
                  <a:pt x="479" y="136"/>
                  <a:pt x="479" y="136"/>
                  <a:pt x="479" y="136"/>
                </a:cubicBezTo>
                <a:cubicBezTo>
                  <a:pt x="477" y="135"/>
                  <a:pt x="477" y="135"/>
                  <a:pt x="477" y="135"/>
                </a:cubicBezTo>
                <a:cubicBezTo>
                  <a:pt x="475" y="136"/>
                  <a:pt x="475" y="136"/>
                  <a:pt x="475" y="136"/>
                </a:cubicBezTo>
                <a:cubicBezTo>
                  <a:pt x="475" y="137"/>
                  <a:pt x="475" y="137"/>
                  <a:pt x="475" y="137"/>
                </a:cubicBezTo>
                <a:cubicBezTo>
                  <a:pt x="475" y="138"/>
                  <a:pt x="475" y="138"/>
                  <a:pt x="475" y="138"/>
                </a:cubicBezTo>
                <a:close/>
                <a:moveTo>
                  <a:pt x="479" y="142"/>
                </a:moveTo>
                <a:cubicBezTo>
                  <a:pt x="479" y="142"/>
                  <a:pt x="479" y="142"/>
                  <a:pt x="479" y="142"/>
                </a:cubicBezTo>
                <a:cubicBezTo>
                  <a:pt x="480" y="142"/>
                  <a:pt x="480" y="142"/>
                  <a:pt x="480" y="142"/>
                </a:cubicBezTo>
                <a:cubicBezTo>
                  <a:pt x="481" y="141"/>
                  <a:pt x="481" y="141"/>
                  <a:pt x="481" y="141"/>
                </a:cubicBezTo>
                <a:cubicBezTo>
                  <a:pt x="479" y="140"/>
                  <a:pt x="479" y="140"/>
                  <a:pt x="479" y="140"/>
                </a:cubicBezTo>
                <a:cubicBezTo>
                  <a:pt x="478" y="138"/>
                  <a:pt x="478" y="138"/>
                  <a:pt x="478" y="138"/>
                </a:cubicBezTo>
                <a:cubicBezTo>
                  <a:pt x="477" y="138"/>
                  <a:pt x="477" y="138"/>
                  <a:pt x="477" y="138"/>
                </a:cubicBezTo>
                <a:cubicBezTo>
                  <a:pt x="477" y="139"/>
                  <a:pt x="477" y="139"/>
                  <a:pt x="477" y="139"/>
                </a:cubicBezTo>
                <a:cubicBezTo>
                  <a:pt x="478" y="141"/>
                  <a:pt x="478" y="141"/>
                  <a:pt x="478" y="141"/>
                </a:cubicBezTo>
                <a:cubicBezTo>
                  <a:pt x="479" y="142"/>
                  <a:pt x="479" y="142"/>
                  <a:pt x="479" y="142"/>
                </a:cubicBezTo>
                <a:close/>
                <a:moveTo>
                  <a:pt x="460" y="147"/>
                </a:moveTo>
                <a:cubicBezTo>
                  <a:pt x="462" y="147"/>
                  <a:pt x="462" y="147"/>
                  <a:pt x="462" y="147"/>
                </a:cubicBezTo>
                <a:cubicBezTo>
                  <a:pt x="462" y="145"/>
                  <a:pt x="462" y="145"/>
                  <a:pt x="462" y="145"/>
                </a:cubicBezTo>
                <a:cubicBezTo>
                  <a:pt x="461" y="144"/>
                  <a:pt x="461" y="144"/>
                  <a:pt x="461" y="144"/>
                </a:cubicBezTo>
                <a:cubicBezTo>
                  <a:pt x="460" y="146"/>
                  <a:pt x="460" y="146"/>
                  <a:pt x="460" y="146"/>
                </a:cubicBezTo>
                <a:cubicBezTo>
                  <a:pt x="458" y="147"/>
                  <a:pt x="458" y="147"/>
                  <a:pt x="458" y="147"/>
                </a:cubicBezTo>
                <a:cubicBezTo>
                  <a:pt x="458" y="148"/>
                  <a:pt x="458" y="148"/>
                  <a:pt x="458" y="148"/>
                </a:cubicBezTo>
                <a:cubicBezTo>
                  <a:pt x="460" y="147"/>
                  <a:pt x="460" y="147"/>
                  <a:pt x="460" y="147"/>
                </a:cubicBezTo>
                <a:close/>
                <a:moveTo>
                  <a:pt x="471" y="148"/>
                </a:moveTo>
                <a:cubicBezTo>
                  <a:pt x="472" y="147"/>
                  <a:pt x="472" y="147"/>
                  <a:pt x="472" y="147"/>
                </a:cubicBezTo>
                <a:cubicBezTo>
                  <a:pt x="472" y="145"/>
                  <a:pt x="472" y="145"/>
                  <a:pt x="472" y="145"/>
                </a:cubicBezTo>
                <a:cubicBezTo>
                  <a:pt x="471" y="144"/>
                  <a:pt x="471" y="144"/>
                  <a:pt x="471" y="144"/>
                </a:cubicBezTo>
                <a:cubicBezTo>
                  <a:pt x="471" y="142"/>
                  <a:pt x="471" y="142"/>
                  <a:pt x="471" y="142"/>
                </a:cubicBezTo>
                <a:cubicBezTo>
                  <a:pt x="470" y="142"/>
                  <a:pt x="470" y="142"/>
                  <a:pt x="470" y="142"/>
                </a:cubicBezTo>
                <a:cubicBezTo>
                  <a:pt x="469" y="143"/>
                  <a:pt x="469" y="143"/>
                  <a:pt x="469" y="143"/>
                </a:cubicBezTo>
                <a:cubicBezTo>
                  <a:pt x="468" y="145"/>
                  <a:pt x="468" y="145"/>
                  <a:pt x="468" y="145"/>
                </a:cubicBezTo>
                <a:cubicBezTo>
                  <a:pt x="467" y="146"/>
                  <a:pt x="467" y="146"/>
                  <a:pt x="467" y="146"/>
                </a:cubicBezTo>
                <a:cubicBezTo>
                  <a:pt x="467" y="147"/>
                  <a:pt x="467" y="147"/>
                  <a:pt x="467" y="147"/>
                </a:cubicBezTo>
                <a:cubicBezTo>
                  <a:pt x="468" y="146"/>
                  <a:pt x="468" y="146"/>
                  <a:pt x="468" y="146"/>
                </a:cubicBezTo>
                <a:cubicBezTo>
                  <a:pt x="469" y="145"/>
                  <a:pt x="469" y="145"/>
                  <a:pt x="469" y="145"/>
                </a:cubicBezTo>
                <a:cubicBezTo>
                  <a:pt x="470" y="146"/>
                  <a:pt x="470" y="146"/>
                  <a:pt x="470" y="146"/>
                </a:cubicBezTo>
                <a:cubicBezTo>
                  <a:pt x="471" y="148"/>
                  <a:pt x="471" y="148"/>
                  <a:pt x="471" y="148"/>
                </a:cubicBezTo>
                <a:close/>
                <a:moveTo>
                  <a:pt x="472" y="158"/>
                </a:moveTo>
                <a:cubicBezTo>
                  <a:pt x="473" y="158"/>
                  <a:pt x="473" y="158"/>
                  <a:pt x="473" y="158"/>
                </a:cubicBezTo>
                <a:cubicBezTo>
                  <a:pt x="474" y="159"/>
                  <a:pt x="474" y="159"/>
                  <a:pt x="474" y="159"/>
                </a:cubicBezTo>
                <a:cubicBezTo>
                  <a:pt x="476" y="159"/>
                  <a:pt x="476" y="159"/>
                  <a:pt x="476" y="159"/>
                </a:cubicBezTo>
                <a:cubicBezTo>
                  <a:pt x="478" y="159"/>
                  <a:pt x="478" y="159"/>
                  <a:pt x="478" y="159"/>
                </a:cubicBezTo>
                <a:cubicBezTo>
                  <a:pt x="480" y="159"/>
                  <a:pt x="480" y="159"/>
                  <a:pt x="480" y="159"/>
                </a:cubicBezTo>
                <a:cubicBezTo>
                  <a:pt x="481" y="158"/>
                  <a:pt x="481" y="158"/>
                  <a:pt x="481" y="158"/>
                </a:cubicBezTo>
                <a:cubicBezTo>
                  <a:pt x="482" y="157"/>
                  <a:pt x="482" y="157"/>
                  <a:pt x="482" y="157"/>
                </a:cubicBezTo>
                <a:cubicBezTo>
                  <a:pt x="482" y="156"/>
                  <a:pt x="482" y="156"/>
                  <a:pt x="482" y="156"/>
                </a:cubicBezTo>
                <a:cubicBezTo>
                  <a:pt x="481" y="156"/>
                  <a:pt x="481" y="156"/>
                  <a:pt x="481" y="156"/>
                </a:cubicBezTo>
                <a:cubicBezTo>
                  <a:pt x="482" y="155"/>
                  <a:pt x="482" y="155"/>
                  <a:pt x="482" y="155"/>
                </a:cubicBezTo>
                <a:cubicBezTo>
                  <a:pt x="481" y="153"/>
                  <a:pt x="481" y="153"/>
                  <a:pt x="481" y="153"/>
                </a:cubicBezTo>
                <a:cubicBezTo>
                  <a:pt x="480" y="153"/>
                  <a:pt x="480" y="153"/>
                  <a:pt x="480" y="153"/>
                </a:cubicBezTo>
                <a:cubicBezTo>
                  <a:pt x="478" y="154"/>
                  <a:pt x="478" y="154"/>
                  <a:pt x="478" y="154"/>
                </a:cubicBezTo>
                <a:cubicBezTo>
                  <a:pt x="479" y="155"/>
                  <a:pt x="479" y="155"/>
                  <a:pt x="479" y="155"/>
                </a:cubicBezTo>
                <a:cubicBezTo>
                  <a:pt x="478" y="156"/>
                  <a:pt x="478" y="156"/>
                  <a:pt x="478" y="156"/>
                </a:cubicBezTo>
                <a:cubicBezTo>
                  <a:pt x="477" y="156"/>
                  <a:pt x="477" y="156"/>
                  <a:pt x="477" y="156"/>
                </a:cubicBezTo>
                <a:cubicBezTo>
                  <a:pt x="476" y="155"/>
                  <a:pt x="476" y="155"/>
                  <a:pt x="476" y="155"/>
                </a:cubicBezTo>
                <a:cubicBezTo>
                  <a:pt x="475" y="155"/>
                  <a:pt x="475" y="155"/>
                  <a:pt x="475" y="155"/>
                </a:cubicBezTo>
                <a:cubicBezTo>
                  <a:pt x="475" y="156"/>
                  <a:pt x="475" y="156"/>
                  <a:pt x="475" y="156"/>
                </a:cubicBezTo>
                <a:cubicBezTo>
                  <a:pt x="473" y="156"/>
                  <a:pt x="473" y="156"/>
                  <a:pt x="473" y="156"/>
                </a:cubicBezTo>
                <a:cubicBezTo>
                  <a:pt x="472" y="156"/>
                  <a:pt x="472" y="156"/>
                  <a:pt x="472" y="156"/>
                </a:cubicBezTo>
                <a:cubicBezTo>
                  <a:pt x="471" y="158"/>
                  <a:pt x="471" y="158"/>
                  <a:pt x="471" y="158"/>
                </a:cubicBezTo>
                <a:cubicBezTo>
                  <a:pt x="472" y="158"/>
                  <a:pt x="472" y="158"/>
                  <a:pt x="472" y="158"/>
                </a:cubicBezTo>
                <a:close/>
                <a:moveTo>
                  <a:pt x="280" y="95"/>
                </a:moveTo>
                <a:cubicBezTo>
                  <a:pt x="283" y="96"/>
                  <a:pt x="283" y="96"/>
                  <a:pt x="283" y="96"/>
                </a:cubicBezTo>
                <a:cubicBezTo>
                  <a:pt x="284" y="97"/>
                  <a:pt x="284" y="97"/>
                  <a:pt x="284" y="97"/>
                </a:cubicBezTo>
                <a:cubicBezTo>
                  <a:pt x="285" y="97"/>
                  <a:pt x="285" y="97"/>
                  <a:pt x="285" y="97"/>
                </a:cubicBezTo>
                <a:cubicBezTo>
                  <a:pt x="288" y="96"/>
                  <a:pt x="288" y="96"/>
                  <a:pt x="288" y="96"/>
                </a:cubicBezTo>
                <a:cubicBezTo>
                  <a:pt x="288" y="95"/>
                  <a:pt x="288" y="95"/>
                  <a:pt x="288" y="95"/>
                </a:cubicBezTo>
                <a:cubicBezTo>
                  <a:pt x="287" y="94"/>
                  <a:pt x="287" y="94"/>
                  <a:pt x="287" y="94"/>
                </a:cubicBezTo>
                <a:cubicBezTo>
                  <a:pt x="285" y="95"/>
                  <a:pt x="285" y="95"/>
                  <a:pt x="285" y="95"/>
                </a:cubicBezTo>
                <a:cubicBezTo>
                  <a:pt x="283" y="94"/>
                  <a:pt x="283" y="94"/>
                  <a:pt x="283" y="94"/>
                </a:cubicBezTo>
                <a:cubicBezTo>
                  <a:pt x="282" y="93"/>
                  <a:pt x="282" y="93"/>
                  <a:pt x="282" y="93"/>
                </a:cubicBezTo>
                <a:cubicBezTo>
                  <a:pt x="280" y="94"/>
                  <a:pt x="280" y="94"/>
                  <a:pt x="280" y="94"/>
                </a:cubicBezTo>
                <a:cubicBezTo>
                  <a:pt x="280" y="95"/>
                  <a:pt x="280" y="95"/>
                  <a:pt x="280" y="95"/>
                </a:cubicBezTo>
                <a:cubicBezTo>
                  <a:pt x="280" y="95"/>
                  <a:pt x="280" y="95"/>
                  <a:pt x="280" y="95"/>
                </a:cubicBezTo>
                <a:close/>
                <a:moveTo>
                  <a:pt x="275" y="50"/>
                </a:moveTo>
                <a:cubicBezTo>
                  <a:pt x="275" y="49"/>
                  <a:pt x="275" y="49"/>
                  <a:pt x="275" y="49"/>
                </a:cubicBezTo>
                <a:cubicBezTo>
                  <a:pt x="275" y="48"/>
                  <a:pt x="275" y="48"/>
                  <a:pt x="275" y="48"/>
                </a:cubicBezTo>
                <a:cubicBezTo>
                  <a:pt x="277" y="45"/>
                  <a:pt x="277" y="45"/>
                  <a:pt x="277" y="45"/>
                </a:cubicBezTo>
                <a:cubicBezTo>
                  <a:pt x="281" y="45"/>
                  <a:pt x="281" y="45"/>
                  <a:pt x="281" y="45"/>
                </a:cubicBezTo>
                <a:cubicBezTo>
                  <a:pt x="284" y="46"/>
                  <a:pt x="284" y="46"/>
                  <a:pt x="284" y="46"/>
                </a:cubicBezTo>
                <a:cubicBezTo>
                  <a:pt x="285" y="48"/>
                  <a:pt x="285" y="48"/>
                  <a:pt x="285" y="48"/>
                </a:cubicBezTo>
                <a:cubicBezTo>
                  <a:pt x="283" y="50"/>
                  <a:pt x="283" y="50"/>
                  <a:pt x="283" y="50"/>
                </a:cubicBezTo>
                <a:cubicBezTo>
                  <a:pt x="281" y="50"/>
                  <a:pt x="281" y="50"/>
                  <a:pt x="281" y="50"/>
                </a:cubicBezTo>
                <a:cubicBezTo>
                  <a:pt x="277" y="50"/>
                  <a:pt x="277" y="50"/>
                  <a:pt x="277" y="50"/>
                </a:cubicBezTo>
                <a:cubicBezTo>
                  <a:pt x="277" y="50"/>
                  <a:pt x="275" y="50"/>
                  <a:pt x="275" y="50"/>
                </a:cubicBezTo>
                <a:close/>
                <a:moveTo>
                  <a:pt x="342" y="16"/>
                </a:moveTo>
                <a:cubicBezTo>
                  <a:pt x="344" y="14"/>
                  <a:pt x="344" y="14"/>
                  <a:pt x="344" y="14"/>
                </a:cubicBezTo>
                <a:cubicBezTo>
                  <a:pt x="345" y="12"/>
                  <a:pt x="345" y="12"/>
                  <a:pt x="345" y="12"/>
                </a:cubicBezTo>
                <a:cubicBezTo>
                  <a:pt x="348" y="12"/>
                  <a:pt x="348" y="12"/>
                  <a:pt x="348" y="12"/>
                </a:cubicBezTo>
                <a:cubicBezTo>
                  <a:pt x="350" y="12"/>
                  <a:pt x="350" y="12"/>
                  <a:pt x="350" y="12"/>
                </a:cubicBezTo>
                <a:cubicBezTo>
                  <a:pt x="349" y="14"/>
                  <a:pt x="349" y="14"/>
                  <a:pt x="349" y="14"/>
                </a:cubicBezTo>
                <a:cubicBezTo>
                  <a:pt x="349" y="15"/>
                  <a:pt x="349" y="15"/>
                  <a:pt x="349" y="15"/>
                </a:cubicBezTo>
                <a:cubicBezTo>
                  <a:pt x="347" y="17"/>
                  <a:pt x="347" y="17"/>
                  <a:pt x="347" y="17"/>
                </a:cubicBezTo>
                <a:cubicBezTo>
                  <a:pt x="345" y="18"/>
                  <a:pt x="345" y="18"/>
                  <a:pt x="345" y="18"/>
                </a:cubicBezTo>
                <a:cubicBezTo>
                  <a:pt x="343" y="17"/>
                  <a:pt x="343" y="17"/>
                  <a:pt x="343" y="17"/>
                </a:cubicBezTo>
                <a:cubicBezTo>
                  <a:pt x="342" y="16"/>
                  <a:pt x="342" y="16"/>
                  <a:pt x="342" y="16"/>
                </a:cubicBezTo>
                <a:close/>
                <a:moveTo>
                  <a:pt x="389" y="46"/>
                </a:moveTo>
                <a:cubicBezTo>
                  <a:pt x="393" y="44"/>
                  <a:pt x="393" y="44"/>
                  <a:pt x="393" y="44"/>
                </a:cubicBezTo>
                <a:cubicBezTo>
                  <a:pt x="394" y="42"/>
                  <a:pt x="394" y="42"/>
                  <a:pt x="394" y="42"/>
                </a:cubicBezTo>
                <a:cubicBezTo>
                  <a:pt x="394" y="40"/>
                  <a:pt x="394" y="40"/>
                  <a:pt x="394" y="40"/>
                </a:cubicBezTo>
                <a:cubicBezTo>
                  <a:pt x="397" y="37"/>
                  <a:pt x="397" y="37"/>
                  <a:pt x="397" y="37"/>
                </a:cubicBezTo>
                <a:cubicBezTo>
                  <a:pt x="401" y="34"/>
                  <a:pt x="401" y="34"/>
                  <a:pt x="401" y="34"/>
                </a:cubicBezTo>
                <a:cubicBezTo>
                  <a:pt x="404" y="33"/>
                  <a:pt x="404" y="33"/>
                  <a:pt x="404" y="33"/>
                </a:cubicBezTo>
                <a:cubicBezTo>
                  <a:pt x="405" y="31"/>
                  <a:pt x="405" y="31"/>
                  <a:pt x="405" y="31"/>
                </a:cubicBezTo>
                <a:cubicBezTo>
                  <a:pt x="405" y="28"/>
                  <a:pt x="405" y="28"/>
                  <a:pt x="405" y="28"/>
                </a:cubicBezTo>
                <a:cubicBezTo>
                  <a:pt x="401" y="26"/>
                  <a:pt x="401" y="26"/>
                  <a:pt x="401" y="26"/>
                </a:cubicBezTo>
                <a:cubicBezTo>
                  <a:pt x="398" y="23"/>
                  <a:pt x="398" y="23"/>
                  <a:pt x="398" y="23"/>
                </a:cubicBezTo>
                <a:cubicBezTo>
                  <a:pt x="396" y="20"/>
                  <a:pt x="396" y="20"/>
                  <a:pt x="396" y="20"/>
                </a:cubicBezTo>
                <a:cubicBezTo>
                  <a:pt x="396" y="18"/>
                  <a:pt x="396" y="18"/>
                  <a:pt x="396" y="18"/>
                </a:cubicBezTo>
                <a:cubicBezTo>
                  <a:pt x="397" y="15"/>
                  <a:pt x="397" y="15"/>
                  <a:pt x="397" y="15"/>
                </a:cubicBezTo>
                <a:cubicBezTo>
                  <a:pt x="397" y="14"/>
                  <a:pt x="397" y="14"/>
                  <a:pt x="397" y="14"/>
                </a:cubicBezTo>
                <a:cubicBezTo>
                  <a:pt x="396" y="13"/>
                  <a:pt x="396" y="13"/>
                  <a:pt x="396" y="13"/>
                </a:cubicBezTo>
                <a:cubicBezTo>
                  <a:pt x="391" y="13"/>
                  <a:pt x="391" y="13"/>
                  <a:pt x="391" y="13"/>
                </a:cubicBezTo>
                <a:cubicBezTo>
                  <a:pt x="387" y="12"/>
                  <a:pt x="387" y="12"/>
                  <a:pt x="387" y="12"/>
                </a:cubicBezTo>
                <a:cubicBezTo>
                  <a:pt x="384" y="10"/>
                  <a:pt x="384" y="10"/>
                  <a:pt x="384" y="10"/>
                </a:cubicBezTo>
                <a:cubicBezTo>
                  <a:pt x="380" y="5"/>
                  <a:pt x="380" y="5"/>
                  <a:pt x="380" y="5"/>
                </a:cubicBezTo>
                <a:cubicBezTo>
                  <a:pt x="377" y="2"/>
                  <a:pt x="377" y="2"/>
                  <a:pt x="377" y="2"/>
                </a:cubicBezTo>
                <a:cubicBezTo>
                  <a:pt x="373" y="0"/>
                  <a:pt x="373" y="0"/>
                  <a:pt x="373" y="0"/>
                </a:cubicBezTo>
                <a:cubicBezTo>
                  <a:pt x="372" y="0"/>
                  <a:pt x="372" y="0"/>
                  <a:pt x="372" y="0"/>
                </a:cubicBezTo>
                <a:cubicBezTo>
                  <a:pt x="371" y="1"/>
                  <a:pt x="371" y="1"/>
                  <a:pt x="371" y="1"/>
                </a:cubicBezTo>
                <a:cubicBezTo>
                  <a:pt x="371" y="3"/>
                  <a:pt x="371" y="3"/>
                  <a:pt x="371" y="3"/>
                </a:cubicBezTo>
                <a:cubicBezTo>
                  <a:pt x="371" y="5"/>
                  <a:pt x="371" y="5"/>
                  <a:pt x="371" y="5"/>
                </a:cubicBezTo>
                <a:cubicBezTo>
                  <a:pt x="371" y="7"/>
                  <a:pt x="371" y="7"/>
                  <a:pt x="371" y="7"/>
                </a:cubicBezTo>
                <a:cubicBezTo>
                  <a:pt x="369" y="10"/>
                  <a:pt x="369" y="10"/>
                  <a:pt x="369" y="10"/>
                </a:cubicBezTo>
                <a:cubicBezTo>
                  <a:pt x="367" y="13"/>
                  <a:pt x="367" y="13"/>
                  <a:pt x="367" y="13"/>
                </a:cubicBezTo>
                <a:cubicBezTo>
                  <a:pt x="365" y="16"/>
                  <a:pt x="365" y="16"/>
                  <a:pt x="365" y="16"/>
                </a:cubicBezTo>
                <a:cubicBezTo>
                  <a:pt x="365" y="18"/>
                  <a:pt x="365" y="18"/>
                  <a:pt x="365" y="18"/>
                </a:cubicBezTo>
                <a:cubicBezTo>
                  <a:pt x="365" y="27"/>
                  <a:pt x="365" y="27"/>
                  <a:pt x="365" y="27"/>
                </a:cubicBezTo>
                <a:cubicBezTo>
                  <a:pt x="367" y="29"/>
                  <a:pt x="367" y="29"/>
                  <a:pt x="367" y="29"/>
                </a:cubicBezTo>
                <a:cubicBezTo>
                  <a:pt x="369" y="30"/>
                  <a:pt x="369" y="30"/>
                  <a:pt x="369" y="30"/>
                </a:cubicBezTo>
                <a:cubicBezTo>
                  <a:pt x="369" y="32"/>
                  <a:pt x="369" y="32"/>
                  <a:pt x="369" y="32"/>
                </a:cubicBezTo>
                <a:cubicBezTo>
                  <a:pt x="368" y="38"/>
                  <a:pt x="368" y="38"/>
                  <a:pt x="368" y="38"/>
                </a:cubicBezTo>
                <a:cubicBezTo>
                  <a:pt x="367" y="40"/>
                  <a:pt x="367" y="40"/>
                  <a:pt x="367" y="40"/>
                </a:cubicBezTo>
                <a:cubicBezTo>
                  <a:pt x="366" y="42"/>
                  <a:pt x="366" y="42"/>
                  <a:pt x="366" y="42"/>
                </a:cubicBezTo>
                <a:cubicBezTo>
                  <a:pt x="367" y="43"/>
                  <a:pt x="367" y="43"/>
                  <a:pt x="367" y="43"/>
                </a:cubicBezTo>
                <a:cubicBezTo>
                  <a:pt x="368" y="43"/>
                  <a:pt x="368" y="43"/>
                  <a:pt x="368" y="43"/>
                </a:cubicBezTo>
                <a:cubicBezTo>
                  <a:pt x="369" y="41"/>
                  <a:pt x="369" y="41"/>
                  <a:pt x="369" y="41"/>
                </a:cubicBezTo>
                <a:cubicBezTo>
                  <a:pt x="372" y="40"/>
                  <a:pt x="372" y="40"/>
                  <a:pt x="372" y="40"/>
                </a:cubicBezTo>
                <a:cubicBezTo>
                  <a:pt x="373" y="41"/>
                  <a:pt x="373" y="41"/>
                  <a:pt x="373" y="41"/>
                </a:cubicBezTo>
                <a:cubicBezTo>
                  <a:pt x="374" y="43"/>
                  <a:pt x="374" y="43"/>
                  <a:pt x="374" y="43"/>
                </a:cubicBezTo>
                <a:cubicBezTo>
                  <a:pt x="377" y="45"/>
                  <a:pt x="377" y="45"/>
                  <a:pt x="377" y="45"/>
                </a:cubicBezTo>
                <a:cubicBezTo>
                  <a:pt x="379" y="45"/>
                  <a:pt x="379" y="45"/>
                  <a:pt x="379" y="45"/>
                </a:cubicBezTo>
                <a:cubicBezTo>
                  <a:pt x="380" y="44"/>
                  <a:pt x="380" y="44"/>
                  <a:pt x="380" y="44"/>
                </a:cubicBezTo>
                <a:cubicBezTo>
                  <a:pt x="381" y="44"/>
                  <a:pt x="381" y="44"/>
                  <a:pt x="381" y="44"/>
                </a:cubicBezTo>
                <a:cubicBezTo>
                  <a:pt x="384" y="46"/>
                  <a:pt x="384" y="46"/>
                  <a:pt x="384" y="46"/>
                </a:cubicBezTo>
                <a:cubicBezTo>
                  <a:pt x="387" y="46"/>
                  <a:pt x="387" y="46"/>
                  <a:pt x="387" y="46"/>
                </a:cubicBezTo>
                <a:cubicBezTo>
                  <a:pt x="389" y="46"/>
                  <a:pt x="389" y="46"/>
                  <a:pt x="389" y="46"/>
                </a:cubicBezTo>
                <a:close/>
                <a:moveTo>
                  <a:pt x="379" y="61"/>
                </a:moveTo>
                <a:cubicBezTo>
                  <a:pt x="379" y="62"/>
                  <a:pt x="379" y="62"/>
                  <a:pt x="379" y="62"/>
                </a:cubicBezTo>
                <a:cubicBezTo>
                  <a:pt x="381" y="63"/>
                  <a:pt x="381" y="63"/>
                  <a:pt x="381" y="63"/>
                </a:cubicBezTo>
                <a:cubicBezTo>
                  <a:pt x="384" y="63"/>
                  <a:pt x="384" y="63"/>
                  <a:pt x="384" y="63"/>
                </a:cubicBezTo>
                <a:cubicBezTo>
                  <a:pt x="386" y="61"/>
                  <a:pt x="386" y="61"/>
                  <a:pt x="386" y="61"/>
                </a:cubicBezTo>
                <a:cubicBezTo>
                  <a:pt x="388" y="59"/>
                  <a:pt x="388" y="59"/>
                  <a:pt x="388" y="59"/>
                </a:cubicBezTo>
                <a:cubicBezTo>
                  <a:pt x="390" y="59"/>
                  <a:pt x="390" y="59"/>
                  <a:pt x="390" y="59"/>
                </a:cubicBezTo>
                <a:cubicBezTo>
                  <a:pt x="391" y="56"/>
                  <a:pt x="391" y="56"/>
                  <a:pt x="391" y="56"/>
                </a:cubicBezTo>
                <a:cubicBezTo>
                  <a:pt x="392" y="52"/>
                  <a:pt x="392" y="52"/>
                  <a:pt x="392" y="52"/>
                </a:cubicBezTo>
                <a:cubicBezTo>
                  <a:pt x="391" y="51"/>
                  <a:pt x="391" y="51"/>
                  <a:pt x="391" y="51"/>
                </a:cubicBezTo>
                <a:cubicBezTo>
                  <a:pt x="387" y="49"/>
                  <a:pt x="387" y="49"/>
                  <a:pt x="387" y="49"/>
                </a:cubicBezTo>
                <a:cubicBezTo>
                  <a:pt x="383" y="48"/>
                  <a:pt x="383" y="48"/>
                  <a:pt x="383" y="48"/>
                </a:cubicBezTo>
                <a:cubicBezTo>
                  <a:pt x="380" y="49"/>
                  <a:pt x="380" y="49"/>
                  <a:pt x="380" y="49"/>
                </a:cubicBezTo>
                <a:cubicBezTo>
                  <a:pt x="378" y="50"/>
                  <a:pt x="378" y="50"/>
                  <a:pt x="378" y="50"/>
                </a:cubicBezTo>
                <a:cubicBezTo>
                  <a:pt x="376" y="49"/>
                  <a:pt x="376" y="49"/>
                  <a:pt x="376" y="49"/>
                </a:cubicBezTo>
                <a:cubicBezTo>
                  <a:pt x="375" y="49"/>
                  <a:pt x="375" y="49"/>
                  <a:pt x="375" y="49"/>
                </a:cubicBezTo>
                <a:cubicBezTo>
                  <a:pt x="373" y="50"/>
                  <a:pt x="373" y="50"/>
                  <a:pt x="373" y="50"/>
                </a:cubicBezTo>
                <a:cubicBezTo>
                  <a:pt x="370" y="50"/>
                  <a:pt x="370" y="50"/>
                  <a:pt x="370" y="50"/>
                </a:cubicBezTo>
                <a:cubicBezTo>
                  <a:pt x="370" y="51"/>
                  <a:pt x="370" y="51"/>
                  <a:pt x="370" y="51"/>
                </a:cubicBezTo>
                <a:cubicBezTo>
                  <a:pt x="370" y="52"/>
                  <a:pt x="370" y="52"/>
                  <a:pt x="370" y="52"/>
                </a:cubicBezTo>
                <a:cubicBezTo>
                  <a:pt x="373" y="53"/>
                  <a:pt x="373" y="53"/>
                  <a:pt x="373" y="53"/>
                </a:cubicBezTo>
                <a:cubicBezTo>
                  <a:pt x="374" y="55"/>
                  <a:pt x="374" y="55"/>
                  <a:pt x="374" y="55"/>
                </a:cubicBezTo>
                <a:cubicBezTo>
                  <a:pt x="376" y="56"/>
                  <a:pt x="376" y="56"/>
                  <a:pt x="376" y="56"/>
                </a:cubicBezTo>
                <a:cubicBezTo>
                  <a:pt x="378" y="58"/>
                  <a:pt x="378" y="58"/>
                  <a:pt x="378" y="58"/>
                </a:cubicBezTo>
                <a:cubicBezTo>
                  <a:pt x="380" y="59"/>
                  <a:pt x="380" y="59"/>
                  <a:pt x="380" y="59"/>
                </a:cubicBezTo>
                <a:cubicBezTo>
                  <a:pt x="384" y="59"/>
                  <a:pt x="384" y="59"/>
                  <a:pt x="384" y="59"/>
                </a:cubicBezTo>
                <a:cubicBezTo>
                  <a:pt x="386" y="59"/>
                  <a:pt x="386" y="59"/>
                  <a:pt x="386" y="59"/>
                </a:cubicBezTo>
                <a:cubicBezTo>
                  <a:pt x="385" y="60"/>
                  <a:pt x="385" y="60"/>
                  <a:pt x="385" y="60"/>
                </a:cubicBezTo>
                <a:cubicBezTo>
                  <a:pt x="382" y="61"/>
                  <a:pt x="382" y="61"/>
                  <a:pt x="382" y="61"/>
                </a:cubicBezTo>
                <a:cubicBezTo>
                  <a:pt x="379" y="61"/>
                  <a:pt x="379" y="61"/>
                  <a:pt x="379" y="61"/>
                </a:cubicBezTo>
                <a:close/>
                <a:moveTo>
                  <a:pt x="451" y="67"/>
                </a:moveTo>
                <a:cubicBezTo>
                  <a:pt x="451" y="69"/>
                  <a:pt x="451" y="69"/>
                  <a:pt x="451" y="69"/>
                </a:cubicBezTo>
                <a:cubicBezTo>
                  <a:pt x="449" y="72"/>
                  <a:pt x="449" y="72"/>
                  <a:pt x="449" y="72"/>
                </a:cubicBezTo>
                <a:cubicBezTo>
                  <a:pt x="446" y="73"/>
                  <a:pt x="446" y="73"/>
                  <a:pt x="446" y="73"/>
                </a:cubicBezTo>
                <a:cubicBezTo>
                  <a:pt x="443" y="76"/>
                  <a:pt x="443" y="76"/>
                  <a:pt x="443" y="76"/>
                </a:cubicBezTo>
                <a:cubicBezTo>
                  <a:pt x="441" y="77"/>
                  <a:pt x="441" y="77"/>
                  <a:pt x="441" y="77"/>
                </a:cubicBezTo>
                <a:cubicBezTo>
                  <a:pt x="439" y="77"/>
                  <a:pt x="439" y="77"/>
                  <a:pt x="439" y="77"/>
                </a:cubicBezTo>
                <a:cubicBezTo>
                  <a:pt x="437" y="76"/>
                  <a:pt x="437" y="76"/>
                  <a:pt x="437" y="76"/>
                </a:cubicBezTo>
                <a:cubicBezTo>
                  <a:pt x="436" y="74"/>
                  <a:pt x="436" y="74"/>
                  <a:pt x="436" y="74"/>
                </a:cubicBezTo>
                <a:cubicBezTo>
                  <a:pt x="434" y="75"/>
                  <a:pt x="434" y="75"/>
                  <a:pt x="434" y="75"/>
                </a:cubicBezTo>
                <a:cubicBezTo>
                  <a:pt x="432" y="74"/>
                  <a:pt x="432" y="74"/>
                  <a:pt x="432" y="74"/>
                </a:cubicBezTo>
                <a:cubicBezTo>
                  <a:pt x="430" y="75"/>
                  <a:pt x="430" y="75"/>
                  <a:pt x="430" y="75"/>
                </a:cubicBezTo>
                <a:cubicBezTo>
                  <a:pt x="425" y="74"/>
                  <a:pt x="425" y="74"/>
                  <a:pt x="425" y="74"/>
                </a:cubicBezTo>
                <a:cubicBezTo>
                  <a:pt x="422" y="73"/>
                  <a:pt x="422" y="73"/>
                  <a:pt x="422" y="73"/>
                </a:cubicBezTo>
                <a:cubicBezTo>
                  <a:pt x="421" y="72"/>
                  <a:pt x="421" y="72"/>
                  <a:pt x="421" y="72"/>
                </a:cubicBezTo>
                <a:cubicBezTo>
                  <a:pt x="418" y="73"/>
                  <a:pt x="418" y="73"/>
                  <a:pt x="418" y="73"/>
                </a:cubicBezTo>
                <a:cubicBezTo>
                  <a:pt x="416" y="74"/>
                  <a:pt x="416" y="74"/>
                  <a:pt x="416" y="74"/>
                </a:cubicBezTo>
                <a:cubicBezTo>
                  <a:pt x="414" y="74"/>
                  <a:pt x="414" y="74"/>
                  <a:pt x="414" y="74"/>
                </a:cubicBezTo>
                <a:cubicBezTo>
                  <a:pt x="411" y="72"/>
                  <a:pt x="411" y="72"/>
                  <a:pt x="411" y="72"/>
                </a:cubicBezTo>
                <a:cubicBezTo>
                  <a:pt x="409" y="72"/>
                  <a:pt x="409" y="72"/>
                  <a:pt x="409" y="72"/>
                </a:cubicBezTo>
                <a:cubicBezTo>
                  <a:pt x="407" y="70"/>
                  <a:pt x="407" y="70"/>
                  <a:pt x="407" y="70"/>
                </a:cubicBezTo>
                <a:cubicBezTo>
                  <a:pt x="406" y="66"/>
                  <a:pt x="406" y="66"/>
                  <a:pt x="406" y="66"/>
                </a:cubicBezTo>
                <a:cubicBezTo>
                  <a:pt x="404" y="64"/>
                  <a:pt x="404" y="64"/>
                  <a:pt x="404" y="64"/>
                </a:cubicBezTo>
                <a:cubicBezTo>
                  <a:pt x="403" y="64"/>
                  <a:pt x="403" y="64"/>
                  <a:pt x="403" y="64"/>
                </a:cubicBezTo>
                <a:cubicBezTo>
                  <a:pt x="401" y="65"/>
                  <a:pt x="401" y="65"/>
                  <a:pt x="401" y="65"/>
                </a:cubicBezTo>
                <a:cubicBezTo>
                  <a:pt x="399" y="63"/>
                  <a:pt x="399" y="63"/>
                  <a:pt x="399" y="63"/>
                </a:cubicBezTo>
                <a:cubicBezTo>
                  <a:pt x="398" y="63"/>
                  <a:pt x="398" y="63"/>
                  <a:pt x="398" y="63"/>
                </a:cubicBezTo>
                <a:cubicBezTo>
                  <a:pt x="397" y="64"/>
                  <a:pt x="397" y="64"/>
                  <a:pt x="397" y="64"/>
                </a:cubicBezTo>
                <a:cubicBezTo>
                  <a:pt x="398" y="65"/>
                  <a:pt x="398" y="65"/>
                  <a:pt x="398" y="65"/>
                </a:cubicBezTo>
                <a:cubicBezTo>
                  <a:pt x="396" y="66"/>
                  <a:pt x="396" y="66"/>
                  <a:pt x="396" y="66"/>
                </a:cubicBezTo>
                <a:cubicBezTo>
                  <a:pt x="396" y="65"/>
                  <a:pt x="396" y="65"/>
                  <a:pt x="396" y="65"/>
                </a:cubicBezTo>
                <a:cubicBezTo>
                  <a:pt x="393" y="63"/>
                  <a:pt x="393" y="63"/>
                  <a:pt x="393" y="63"/>
                </a:cubicBezTo>
                <a:cubicBezTo>
                  <a:pt x="394" y="62"/>
                  <a:pt x="394" y="62"/>
                  <a:pt x="394" y="62"/>
                </a:cubicBezTo>
                <a:cubicBezTo>
                  <a:pt x="396" y="61"/>
                  <a:pt x="396" y="61"/>
                  <a:pt x="396" y="61"/>
                </a:cubicBezTo>
                <a:cubicBezTo>
                  <a:pt x="397" y="59"/>
                  <a:pt x="397" y="59"/>
                  <a:pt x="397" y="59"/>
                </a:cubicBezTo>
                <a:cubicBezTo>
                  <a:pt x="396" y="56"/>
                  <a:pt x="396" y="56"/>
                  <a:pt x="396" y="56"/>
                </a:cubicBezTo>
                <a:cubicBezTo>
                  <a:pt x="396" y="54"/>
                  <a:pt x="396" y="54"/>
                  <a:pt x="396" y="54"/>
                </a:cubicBezTo>
                <a:cubicBezTo>
                  <a:pt x="399" y="52"/>
                  <a:pt x="399" y="52"/>
                  <a:pt x="399" y="52"/>
                </a:cubicBezTo>
                <a:cubicBezTo>
                  <a:pt x="398" y="50"/>
                  <a:pt x="398" y="50"/>
                  <a:pt x="398" y="50"/>
                </a:cubicBezTo>
                <a:cubicBezTo>
                  <a:pt x="397" y="50"/>
                  <a:pt x="397" y="50"/>
                  <a:pt x="397" y="50"/>
                </a:cubicBezTo>
                <a:cubicBezTo>
                  <a:pt x="394" y="49"/>
                  <a:pt x="394" y="49"/>
                  <a:pt x="394" y="49"/>
                </a:cubicBezTo>
                <a:cubicBezTo>
                  <a:pt x="394" y="47"/>
                  <a:pt x="394" y="47"/>
                  <a:pt x="394" y="47"/>
                </a:cubicBezTo>
                <a:cubicBezTo>
                  <a:pt x="395" y="44"/>
                  <a:pt x="395" y="44"/>
                  <a:pt x="395" y="44"/>
                </a:cubicBezTo>
                <a:cubicBezTo>
                  <a:pt x="397" y="43"/>
                  <a:pt x="397" y="43"/>
                  <a:pt x="397" y="43"/>
                </a:cubicBezTo>
                <a:cubicBezTo>
                  <a:pt x="400" y="42"/>
                  <a:pt x="400" y="42"/>
                  <a:pt x="400" y="42"/>
                </a:cubicBezTo>
                <a:cubicBezTo>
                  <a:pt x="400" y="40"/>
                  <a:pt x="400" y="40"/>
                  <a:pt x="400" y="40"/>
                </a:cubicBezTo>
                <a:cubicBezTo>
                  <a:pt x="401" y="39"/>
                  <a:pt x="401" y="39"/>
                  <a:pt x="401" y="39"/>
                </a:cubicBezTo>
                <a:cubicBezTo>
                  <a:pt x="404" y="38"/>
                  <a:pt x="404" y="38"/>
                  <a:pt x="404" y="38"/>
                </a:cubicBezTo>
                <a:cubicBezTo>
                  <a:pt x="407" y="35"/>
                  <a:pt x="407" y="35"/>
                  <a:pt x="407" y="35"/>
                </a:cubicBezTo>
                <a:cubicBezTo>
                  <a:pt x="408" y="33"/>
                  <a:pt x="408" y="33"/>
                  <a:pt x="408" y="33"/>
                </a:cubicBezTo>
                <a:cubicBezTo>
                  <a:pt x="409" y="32"/>
                  <a:pt x="409" y="32"/>
                  <a:pt x="409" y="32"/>
                </a:cubicBezTo>
                <a:cubicBezTo>
                  <a:pt x="413" y="32"/>
                  <a:pt x="413" y="32"/>
                  <a:pt x="413" y="32"/>
                </a:cubicBezTo>
                <a:cubicBezTo>
                  <a:pt x="416" y="35"/>
                  <a:pt x="416" y="35"/>
                  <a:pt x="416" y="35"/>
                </a:cubicBezTo>
                <a:cubicBezTo>
                  <a:pt x="419" y="39"/>
                  <a:pt x="419" y="39"/>
                  <a:pt x="419" y="39"/>
                </a:cubicBezTo>
                <a:cubicBezTo>
                  <a:pt x="420" y="41"/>
                  <a:pt x="420" y="41"/>
                  <a:pt x="420" y="41"/>
                </a:cubicBezTo>
                <a:cubicBezTo>
                  <a:pt x="419" y="45"/>
                  <a:pt x="419" y="45"/>
                  <a:pt x="419" y="45"/>
                </a:cubicBezTo>
                <a:cubicBezTo>
                  <a:pt x="420" y="46"/>
                  <a:pt x="420" y="46"/>
                  <a:pt x="420" y="46"/>
                </a:cubicBezTo>
                <a:cubicBezTo>
                  <a:pt x="420" y="48"/>
                  <a:pt x="420" y="48"/>
                  <a:pt x="420" y="48"/>
                </a:cubicBezTo>
                <a:cubicBezTo>
                  <a:pt x="419" y="49"/>
                  <a:pt x="419" y="49"/>
                  <a:pt x="419" y="49"/>
                </a:cubicBezTo>
                <a:cubicBezTo>
                  <a:pt x="419" y="51"/>
                  <a:pt x="419" y="51"/>
                  <a:pt x="419" y="51"/>
                </a:cubicBezTo>
                <a:cubicBezTo>
                  <a:pt x="420" y="50"/>
                  <a:pt x="420" y="50"/>
                  <a:pt x="420" y="50"/>
                </a:cubicBezTo>
                <a:cubicBezTo>
                  <a:pt x="421" y="47"/>
                  <a:pt x="421" y="47"/>
                  <a:pt x="421" y="47"/>
                </a:cubicBezTo>
                <a:cubicBezTo>
                  <a:pt x="422" y="45"/>
                  <a:pt x="422" y="45"/>
                  <a:pt x="422" y="45"/>
                </a:cubicBezTo>
                <a:cubicBezTo>
                  <a:pt x="422" y="43"/>
                  <a:pt x="422" y="43"/>
                  <a:pt x="422" y="43"/>
                </a:cubicBezTo>
                <a:cubicBezTo>
                  <a:pt x="423" y="41"/>
                  <a:pt x="423" y="41"/>
                  <a:pt x="423" y="41"/>
                </a:cubicBezTo>
                <a:cubicBezTo>
                  <a:pt x="422" y="40"/>
                  <a:pt x="422" y="40"/>
                  <a:pt x="422" y="40"/>
                </a:cubicBezTo>
                <a:cubicBezTo>
                  <a:pt x="420" y="37"/>
                  <a:pt x="420" y="37"/>
                  <a:pt x="420" y="37"/>
                </a:cubicBezTo>
                <a:cubicBezTo>
                  <a:pt x="419" y="35"/>
                  <a:pt x="419" y="35"/>
                  <a:pt x="419" y="35"/>
                </a:cubicBezTo>
                <a:cubicBezTo>
                  <a:pt x="420" y="34"/>
                  <a:pt x="420" y="34"/>
                  <a:pt x="420" y="34"/>
                </a:cubicBezTo>
                <a:cubicBezTo>
                  <a:pt x="423" y="33"/>
                  <a:pt x="423" y="33"/>
                  <a:pt x="423" y="33"/>
                </a:cubicBezTo>
                <a:cubicBezTo>
                  <a:pt x="427" y="34"/>
                  <a:pt x="427" y="34"/>
                  <a:pt x="427" y="34"/>
                </a:cubicBezTo>
                <a:cubicBezTo>
                  <a:pt x="434" y="39"/>
                  <a:pt x="434" y="39"/>
                  <a:pt x="434" y="39"/>
                </a:cubicBezTo>
                <a:cubicBezTo>
                  <a:pt x="435" y="39"/>
                  <a:pt x="435" y="39"/>
                  <a:pt x="435" y="39"/>
                </a:cubicBezTo>
                <a:cubicBezTo>
                  <a:pt x="436" y="40"/>
                  <a:pt x="436" y="40"/>
                  <a:pt x="436" y="40"/>
                </a:cubicBezTo>
                <a:cubicBezTo>
                  <a:pt x="436" y="43"/>
                  <a:pt x="436" y="43"/>
                  <a:pt x="436" y="43"/>
                </a:cubicBezTo>
                <a:cubicBezTo>
                  <a:pt x="438" y="44"/>
                  <a:pt x="438" y="44"/>
                  <a:pt x="438" y="44"/>
                </a:cubicBezTo>
                <a:cubicBezTo>
                  <a:pt x="439" y="47"/>
                  <a:pt x="439" y="47"/>
                  <a:pt x="439" y="47"/>
                </a:cubicBezTo>
                <a:cubicBezTo>
                  <a:pt x="439" y="50"/>
                  <a:pt x="439" y="50"/>
                  <a:pt x="439" y="50"/>
                </a:cubicBezTo>
                <a:cubicBezTo>
                  <a:pt x="442" y="53"/>
                  <a:pt x="442" y="53"/>
                  <a:pt x="442" y="53"/>
                </a:cubicBezTo>
                <a:cubicBezTo>
                  <a:pt x="444" y="56"/>
                  <a:pt x="444" y="56"/>
                  <a:pt x="444" y="56"/>
                </a:cubicBezTo>
                <a:cubicBezTo>
                  <a:pt x="444" y="57"/>
                  <a:pt x="444" y="57"/>
                  <a:pt x="444" y="57"/>
                </a:cubicBezTo>
                <a:cubicBezTo>
                  <a:pt x="442" y="57"/>
                  <a:pt x="442" y="57"/>
                  <a:pt x="442" y="57"/>
                </a:cubicBezTo>
                <a:cubicBezTo>
                  <a:pt x="440" y="56"/>
                  <a:pt x="440" y="56"/>
                  <a:pt x="440" y="56"/>
                </a:cubicBezTo>
                <a:cubicBezTo>
                  <a:pt x="439" y="56"/>
                  <a:pt x="439" y="56"/>
                  <a:pt x="439" y="56"/>
                </a:cubicBezTo>
                <a:cubicBezTo>
                  <a:pt x="440" y="59"/>
                  <a:pt x="440" y="59"/>
                  <a:pt x="440" y="59"/>
                </a:cubicBezTo>
                <a:cubicBezTo>
                  <a:pt x="442" y="61"/>
                  <a:pt x="442" y="61"/>
                  <a:pt x="442" y="61"/>
                </a:cubicBezTo>
                <a:cubicBezTo>
                  <a:pt x="445" y="61"/>
                  <a:pt x="445" y="61"/>
                  <a:pt x="445" y="61"/>
                </a:cubicBezTo>
                <a:cubicBezTo>
                  <a:pt x="447" y="64"/>
                  <a:pt x="447" y="64"/>
                  <a:pt x="447" y="64"/>
                </a:cubicBezTo>
                <a:cubicBezTo>
                  <a:pt x="449" y="64"/>
                  <a:pt x="449" y="64"/>
                  <a:pt x="449" y="64"/>
                </a:cubicBezTo>
                <a:cubicBezTo>
                  <a:pt x="451" y="67"/>
                  <a:pt x="451" y="67"/>
                  <a:pt x="451" y="67"/>
                </a:cubicBezTo>
                <a:close/>
                <a:moveTo>
                  <a:pt x="841" y="8"/>
                </a:moveTo>
                <a:cubicBezTo>
                  <a:pt x="842" y="4"/>
                  <a:pt x="842" y="4"/>
                  <a:pt x="842" y="4"/>
                </a:cubicBezTo>
                <a:cubicBezTo>
                  <a:pt x="845" y="1"/>
                  <a:pt x="845" y="1"/>
                  <a:pt x="845" y="1"/>
                </a:cubicBezTo>
                <a:cubicBezTo>
                  <a:pt x="846" y="1"/>
                  <a:pt x="846" y="1"/>
                  <a:pt x="846" y="1"/>
                </a:cubicBezTo>
                <a:cubicBezTo>
                  <a:pt x="846" y="3"/>
                  <a:pt x="846" y="3"/>
                  <a:pt x="846" y="3"/>
                </a:cubicBezTo>
                <a:cubicBezTo>
                  <a:pt x="846" y="4"/>
                  <a:pt x="846" y="4"/>
                  <a:pt x="846" y="4"/>
                </a:cubicBezTo>
                <a:cubicBezTo>
                  <a:pt x="845" y="5"/>
                  <a:pt x="845" y="5"/>
                  <a:pt x="845" y="5"/>
                </a:cubicBezTo>
                <a:cubicBezTo>
                  <a:pt x="844" y="7"/>
                  <a:pt x="844" y="7"/>
                  <a:pt x="844" y="7"/>
                </a:cubicBezTo>
                <a:cubicBezTo>
                  <a:pt x="841" y="8"/>
                  <a:pt x="841" y="8"/>
                  <a:pt x="841" y="8"/>
                </a:cubicBezTo>
                <a:close/>
                <a:moveTo>
                  <a:pt x="864" y="44"/>
                </a:moveTo>
                <a:cubicBezTo>
                  <a:pt x="865" y="48"/>
                  <a:pt x="865" y="48"/>
                  <a:pt x="865" y="48"/>
                </a:cubicBezTo>
                <a:cubicBezTo>
                  <a:pt x="869" y="53"/>
                  <a:pt x="869" y="53"/>
                  <a:pt x="869" y="53"/>
                </a:cubicBezTo>
                <a:cubicBezTo>
                  <a:pt x="870" y="55"/>
                  <a:pt x="870" y="55"/>
                  <a:pt x="870" y="55"/>
                </a:cubicBezTo>
                <a:cubicBezTo>
                  <a:pt x="877" y="57"/>
                  <a:pt x="877" y="57"/>
                  <a:pt x="877" y="57"/>
                </a:cubicBezTo>
                <a:cubicBezTo>
                  <a:pt x="882" y="58"/>
                  <a:pt x="882" y="58"/>
                  <a:pt x="882" y="58"/>
                </a:cubicBezTo>
                <a:cubicBezTo>
                  <a:pt x="886" y="60"/>
                  <a:pt x="886" y="60"/>
                  <a:pt x="886" y="60"/>
                </a:cubicBezTo>
                <a:cubicBezTo>
                  <a:pt x="890" y="60"/>
                  <a:pt x="890" y="60"/>
                  <a:pt x="890" y="60"/>
                </a:cubicBezTo>
                <a:cubicBezTo>
                  <a:pt x="893" y="59"/>
                  <a:pt x="893" y="59"/>
                  <a:pt x="893" y="59"/>
                </a:cubicBezTo>
                <a:cubicBezTo>
                  <a:pt x="896" y="60"/>
                  <a:pt x="896" y="60"/>
                  <a:pt x="896" y="60"/>
                </a:cubicBezTo>
                <a:cubicBezTo>
                  <a:pt x="898" y="59"/>
                  <a:pt x="898" y="59"/>
                  <a:pt x="898" y="59"/>
                </a:cubicBezTo>
                <a:cubicBezTo>
                  <a:pt x="902" y="57"/>
                  <a:pt x="902" y="57"/>
                  <a:pt x="902" y="57"/>
                </a:cubicBezTo>
                <a:cubicBezTo>
                  <a:pt x="903" y="54"/>
                  <a:pt x="903" y="54"/>
                  <a:pt x="903" y="54"/>
                </a:cubicBezTo>
                <a:cubicBezTo>
                  <a:pt x="904" y="52"/>
                  <a:pt x="904" y="52"/>
                  <a:pt x="904" y="52"/>
                </a:cubicBezTo>
                <a:cubicBezTo>
                  <a:pt x="903" y="49"/>
                  <a:pt x="903" y="49"/>
                  <a:pt x="903" y="49"/>
                </a:cubicBezTo>
                <a:cubicBezTo>
                  <a:pt x="902" y="48"/>
                  <a:pt x="902" y="48"/>
                  <a:pt x="902" y="48"/>
                </a:cubicBezTo>
                <a:cubicBezTo>
                  <a:pt x="900" y="48"/>
                  <a:pt x="900" y="48"/>
                  <a:pt x="900" y="48"/>
                </a:cubicBezTo>
                <a:cubicBezTo>
                  <a:pt x="899" y="46"/>
                  <a:pt x="899" y="46"/>
                  <a:pt x="899" y="46"/>
                </a:cubicBezTo>
                <a:cubicBezTo>
                  <a:pt x="900" y="45"/>
                  <a:pt x="900" y="45"/>
                  <a:pt x="900" y="45"/>
                </a:cubicBezTo>
                <a:cubicBezTo>
                  <a:pt x="899" y="44"/>
                  <a:pt x="899" y="44"/>
                  <a:pt x="899" y="44"/>
                </a:cubicBezTo>
                <a:cubicBezTo>
                  <a:pt x="897" y="45"/>
                  <a:pt x="897" y="45"/>
                  <a:pt x="897" y="45"/>
                </a:cubicBezTo>
                <a:cubicBezTo>
                  <a:pt x="894" y="44"/>
                  <a:pt x="894" y="44"/>
                  <a:pt x="894" y="44"/>
                </a:cubicBezTo>
                <a:cubicBezTo>
                  <a:pt x="888" y="45"/>
                  <a:pt x="888" y="45"/>
                  <a:pt x="888" y="45"/>
                </a:cubicBezTo>
                <a:cubicBezTo>
                  <a:pt x="885" y="47"/>
                  <a:pt x="885" y="47"/>
                  <a:pt x="885" y="47"/>
                </a:cubicBezTo>
                <a:cubicBezTo>
                  <a:pt x="883" y="48"/>
                  <a:pt x="883" y="48"/>
                  <a:pt x="883" y="48"/>
                </a:cubicBezTo>
                <a:cubicBezTo>
                  <a:pt x="882" y="47"/>
                  <a:pt x="882" y="47"/>
                  <a:pt x="882" y="47"/>
                </a:cubicBezTo>
                <a:cubicBezTo>
                  <a:pt x="882" y="45"/>
                  <a:pt x="882" y="45"/>
                  <a:pt x="882" y="45"/>
                </a:cubicBezTo>
                <a:cubicBezTo>
                  <a:pt x="880" y="45"/>
                  <a:pt x="880" y="45"/>
                  <a:pt x="880" y="45"/>
                </a:cubicBezTo>
                <a:cubicBezTo>
                  <a:pt x="878" y="46"/>
                  <a:pt x="878" y="46"/>
                  <a:pt x="878" y="46"/>
                </a:cubicBezTo>
                <a:cubicBezTo>
                  <a:pt x="874" y="46"/>
                  <a:pt x="874" y="46"/>
                  <a:pt x="874" y="46"/>
                </a:cubicBezTo>
                <a:cubicBezTo>
                  <a:pt x="873" y="45"/>
                  <a:pt x="873" y="45"/>
                  <a:pt x="873" y="45"/>
                </a:cubicBezTo>
                <a:cubicBezTo>
                  <a:pt x="873" y="47"/>
                  <a:pt x="873" y="47"/>
                  <a:pt x="873" y="47"/>
                </a:cubicBezTo>
                <a:cubicBezTo>
                  <a:pt x="871" y="48"/>
                  <a:pt x="871" y="48"/>
                  <a:pt x="871" y="48"/>
                </a:cubicBezTo>
                <a:cubicBezTo>
                  <a:pt x="867" y="47"/>
                  <a:pt x="867" y="47"/>
                  <a:pt x="867" y="47"/>
                </a:cubicBezTo>
                <a:cubicBezTo>
                  <a:pt x="866" y="46"/>
                  <a:pt x="866" y="46"/>
                  <a:pt x="866" y="46"/>
                </a:cubicBezTo>
                <a:cubicBezTo>
                  <a:pt x="866" y="44"/>
                  <a:pt x="866" y="44"/>
                  <a:pt x="866" y="44"/>
                </a:cubicBezTo>
                <a:cubicBezTo>
                  <a:pt x="864" y="44"/>
                  <a:pt x="864" y="44"/>
                  <a:pt x="864" y="44"/>
                </a:cubicBezTo>
                <a:close/>
                <a:moveTo>
                  <a:pt x="782" y="81"/>
                </a:moveTo>
                <a:cubicBezTo>
                  <a:pt x="780" y="76"/>
                  <a:pt x="780" y="76"/>
                  <a:pt x="780" y="76"/>
                </a:cubicBezTo>
                <a:cubicBezTo>
                  <a:pt x="779" y="73"/>
                  <a:pt x="779" y="73"/>
                  <a:pt x="779" y="73"/>
                </a:cubicBezTo>
                <a:cubicBezTo>
                  <a:pt x="777" y="72"/>
                  <a:pt x="777" y="72"/>
                  <a:pt x="777" y="72"/>
                </a:cubicBezTo>
                <a:cubicBezTo>
                  <a:pt x="773" y="71"/>
                  <a:pt x="773" y="71"/>
                  <a:pt x="773" y="71"/>
                </a:cubicBezTo>
                <a:cubicBezTo>
                  <a:pt x="772" y="69"/>
                  <a:pt x="772" y="69"/>
                  <a:pt x="772" y="69"/>
                </a:cubicBezTo>
                <a:cubicBezTo>
                  <a:pt x="770" y="67"/>
                  <a:pt x="770" y="67"/>
                  <a:pt x="770" y="67"/>
                </a:cubicBezTo>
                <a:cubicBezTo>
                  <a:pt x="769" y="67"/>
                  <a:pt x="769" y="67"/>
                  <a:pt x="769" y="67"/>
                </a:cubicBezTo>
                <a:cubicBezTo>
                  <a:pt x="769" y="68"/>
                  <a:pt x="769" y="68"/>
                  <a:pt x="769" y="68"/>
                </a:cubicBezTo>
                <a:cubicBezTo>
                  <a:pt x="771" y="72"/>
                  <a:pt x="771" y="72"/>
                  <a:pt x="771" y="72"/>
                </a:cubicBezTo>
                <a:cubicBezTo>
                  <a:pt x="774" y="74"/>
                  <a:pt x="774" y="74"/>
                  <a:pt x="774" y="74"/>
                </a:cubicBezTo>
                <a:cubicBezTo>
                  <a:pt x="777" y="79"/>
                  <a:pt x="777" y="79"/>
                  <a:pt x="777" y="79"/>
                </a:cubicBezTo>
                <a:cubicBezTo>
                  <a:pt x="779" y="83"/>
                  <a:pt x="779" y="83"/>
                  <a:pt x="779" y="83"/>
                </a:cubicBezTo>
                <a:cubicBezTo>
                  <a:pt x="781" y="84"/>
                  <a:pt x="781" y="84"/>
                  <a:pt x="781" y="84"/>
                </a:cubicBezTo>
                <a:cubicBezTo>
                  <a:pt x="782" y="83"/>
                  <a:pt x="782" y="83"/>
                  <a:pt x="782" y="83"/>
                </a:cubicBezTo>
                <a:cubicBezTo>
                  <a:pt x="782" y="81"/>
                  <a:pt x="782" y="81"/>
                  <a:pt x="782" y="81"/>
                </a:cubicBezTo>
                <a:close/>
                <a:moveTo>
                  <a:pt x="823" y="85"/>
                </a:moveTo>
                <a:cubicBezTo>
                  <a:pt x="822" y="86"/>
                  <a:pt x="822" y="86"/>
                  <a:pt x="822" y="86"/>
                </a:cubicBezTo>
                <a:cubicBezTo>
                  <a:pt x="821" y="85"/>
                  <a:pt x="821" y="85"/>
                  <a:pt x="821" y="85"/>
                </a:cubicBezTo>
                <a:cubicBezTo>
                  <a:pt x="821" y="83"/>
                  <a:pt x="821" y="83"/>
                  <a:pt x="821" y="83"/>
                </a:cubicBezTo>
                <a:cubicBezTo>
                  <a:pt x="821" y="82"/>
                  <a:pt x="821" y="82"/>
                  <a:pt x="821" y="82"/>
                </a:cubicBezTo>
                <a:cubicBezTo>
                  <a:pt x="822" y="83"/>
                  <a:pt x="822" y="83"/>
                  <a:pt x="822" y="83"/>
                </a:cubicBezTo>
                <a:cubicBezTo>
                  <a:pt x="823" y="84"/>
                  <a:pt x="823" y="84"/>
                  <a:pt x="823" y="84"/>
                </a:cubicBezTo>
                <a:cubicBezTo>
                  <a:pt x="825" y="85"/>
                  <a:pt x="825" y="85"/>
                  <a:pt x="825" y="85"/>
                </a:cubicBezTo>
                <a:cubicBezTo>
                  <a:pt x="826" y="86"/>
                  <a:pt x="826" y="86"/>
                  <a:pt x="826" y="86"/>
                </a:cubicBezTo>
                <a:cubicBezTo>
                  <a:pt x="826" y="87"/>
                  <a:pt x="826" y="87"/>
                  <a:pt x="826" y="87"/>
                </a:cubicBezTo>
                <a:cubicBezTo>
                  <a:pt x="828" y="87"/>
                  <a:pt x="828" y="87"/>
                  <a:pt x="828" y="87"/>
                </a:cubicBezTo>
                <a:cubicBezTo>
                  <a:pt x="829" y="84"/>
                  <a:pt x="829" y="84"/>
                  <a:pt x="829" y="84"/>
                </a:cubicBezTo>
                <a:cubicBezTo>
                  <a:pt x="831" y="80"/>
                  <a:pt x="831" y="80"/>
                  <a:pt x="831" y="80"/>
                </a:cubicBezTo>
                <a:cubicBezTo>
                  <a:pt x="835" y="77"/>
                  <a:pt x="835" y="77"/>
                  <a:pt x="835" y="77"/>
                </a:cubicBezTo>
                <a:cubicBezTo>
                  <a:pt x="838" y="76"/>
                  <a:pt x="838" y="76"/>
                  <a:pt x="838" y="76"/>
                </a:cubicBezTo>
                <a:cubicBezTo>
                  <a:pt x="839" y="75"/>
                  <a:pt x="839" y="75"/>
                  <a:pt x="839" y="75"/>
                </a:cubicBezTo>
                <a:cubicBezTo>
                  <a:pt x="840" y="75"/>
                  <a:pt x="840" y="75"/>
                  <a:pt x="840" y="75"/>
                </a:cubicBezTo>
                <a:cubicBezTo>
                  <a:pt x="840" y="77"/>
                  <a:pt x="840" y="77"/>
                  <a:pt x="840" y="77"/>
                </a:cubicBezTo>
                <a:cubicBezTo>
                  <a:pt x="842" y="77"/>
                  <a:pt x="842" y="77"/>
                  <a:pt x="842" y="77"/>
                </a:cubicBezTo>
                <a:cubicBezTo>
                  <a:pt x="843" y="78"/>
                  <a:pt x="843" y="78"/>
                  <a:pt x="843" y="78"/>
                </a:cubicBezTo>
                <a:cubicBezTo>
                  <a:pt x="845" y="77"/>
                  <a:pt x="845" y="77"/>
                  <a:pt x="845" y="77"/>
                </a:cubicBezTo>
                <a:cubicBezTo>
                  <a:pt x="845" y="75"/>
                  <a:pt x="845" y="75"/>
                  <a:pt x="845" y="75"/>
                </a:cubicBezTo>
                <a:cubicBezTo>
                  <a:pt x="848" y="74"/>
                  <a:pt x="848" y="74"/>
                  <a:pt x="848" y="74"/>
                </a:cubicBezTo>
                <a:cubicBezTo>
                  <a:pt x="850" y="72"/>
                  <a:pt x="850" y="72"/>
                  <a:pt x="850" y="72"/>
                </a:cubicBezTo>
                <a:cubicBezTo>
                  <a:pt x="849" y="71"/>
                  <a:pt x="849" y="71"/>
                  <a:pt x="849" y="71"/>
                </a:cubicBezTo>
                <a:cubicBezTo>
                  <a:pt x="846" y="71"/>
                  <a:pt x="846" y="71"/>
                  <a:pt x="846" y="71"/>
                </a:cubicBezTo>
                <a:cubicBezTo>
                  <a:pt x="843" y="73"/>
                  <a:pt x="843" y="73"/>
                  <a:pt x="843" y="73"/>
                </a:cubicBezTo>
                <a:cubicBezTo>
                  <a:pt x="840" y="71"/>
                  <a:pt x="840" y="71"/>
                  <a:pt x="840" y="71"/>
                </a:cubicBezTo>
                <a:cubicBezTo>
                  <a:pt x="836" y="70"/>
                  <a:pt x="836" y="70"/>
                  <a:pt x="836" y="70"/>
                </a:cubicBezTo>
                <a:cubicBezTo>
                  <a:pt x="835" y="68"/>
                  <a:pt x="835" y="68"/>
                  <a:pt x="835" y="68"/>
                </a:cubicBezTo>
                <a:cubicBezTo>
                  <a:pt x="833" y="68"/>
                  <a:pt x="833" y="68"/>
                  <a:pt x="833" y="68"/>
                </a:cubicBezTo>
                <a:cubicBezTo>
                  <a:pt x="832" y="67"/>
                  <a:pt x="832" y="67"/>
                  <a:pt x="832" y="67"/>
                </a:cubicBezTo>
                <a:cubicBezTo>
                  <a:pt x="829" y="64"/>
                  <a:pt x="829" y="64"/>
                  <a:pt x="829" y="64"/>
                </a:cubicBezTo>
                <a:cubicBezTo>
                  <a:pt x="827" y="63"/>
                  <a:pt x="827" y="63"/>
                  <a:pt x="827" y="63"/>
                </a:cubicBezTo>
                <a:cubicBezTo>
                  <a:pt x="826" y="59"/>
                  <a:pt x="826" y="59"/>
                  <a:pt x="826" y="59"/>
                </a:cubicBezTo>
                <a:cubicBezTo>
                  <a:pt x="826" y="58"/>
                  <a:pt x="826" y="58"/>
                  <a:pt x="826" y="58"/>
                </a:cubicBezTo>
                <a:cubicBezTo>
                  <a:pt x="824" y="56"/>
                  <a:pt x="824" y="56"/>
                  <a:pt x="824" y="56"/>
                </a:cubicBezTo>
                <a:cubicBezTo>
                  <a:pt x="824" y="54"/>
                  <a:pt x="824" y="54"/>
                  <a:pt x="824" y="54"/>
                </a:cubicBezTo>
                <a:cubicBezTo>
                  <a:pt x="822" y="52"/>
                  <a:pt x="822" y="52"/>
                  <a:pt x="822" y="52"/>
                </a:cubicBezTo>
                <a:cubicBezTo>
                  <a:pt x="822" y="51"/>
                  <a:pt x="822" y="51"/>
                  <a:pt x="822" y="51"/>
                </a:cubicBezTo>
                <a:cubicBezTo>
                  <a:pt x="823" y="51"/>
                  <a:pt x="823" y="51"/>
                  <a:pt x="823" y="51"/>
                </a:cubicBezTo>
                <a:cubicBezTo>
                  <a:pt x="822" y="49"/>
                  <a:pt x="822" y="49"/>
                  <a:pt x="822" y="49"/>
                </a:cubicBezTo>
                <a:cubicBezTo>
                  <a:pt x="823" y="48"/>
                  <a:pt x="823" y="48"/>
                  <a:pt x="823" y="48"/>
                </a:cubicBezTo>
                <a:cubicBezTo>
                  <a:pt x="824" y="48"/>
                  <a:pt x="824" y="48"/>
                  <a:pt x="824" y="48"/>
                </a:cubicBezTo>
                <a:cubicBezTo>
                  <a:pt x="824" y="46"/>
                  <a:pt x="824" y="46"/>
                  <a:pt x="824" y="46"/>
                </a:cubicBezTo>
                <a:cubicBezTo>
                  <a:pt x="823" y="46"/>
                  <a:pt x="823" y="46"/>
                  <a:pt x="823" y="46"/>
                </a:cubicBezTo>
                <a:cubicBezTo>
                  <a:pt x="821" y="44"/>
                  <a:pt x="821" y="44"/>
                  <a:pt x="821" y="44"/>
                </a:cubicBezTo>
                <a:cubicBezTo>
                  <a:pt x="817" y="45"/>
                  <a:pt x="817" y="45"/>
                  <a:pt x="817" y="45"/>
                </a:cubicBezTo>
                <a:cubicBezTo>
                  <a:pt x="814" y="44"/>
                  <a:pt x="814" y="44"/>
                  <a:pt x="814" y="44"/>
                </a:cubicBezTo>
                <a:cubicBezTo>
                  <a:pt x="812" y="42"/>
                  <a:pt x="812" y="42"/>
                  <a:pt x="812" y="42"/>
                </a:cubicBezTo>
                <a:cubicBezTo>
                  <a:pt x="810" y="42"/>
                  <a:pt x="810" y="42"/>
                  <a:pt x="810" y="42"/>
                </a:cubicBezTo>
                <a:cubicBezTo>
                  <a:pt x="808" y="41"/>
                  <a:pt x="808" y="41"/>
                  <a:pt x="808" y="41"/>
                </a:cubicBezTo>
                <a:cubicBezTo>
                  <a:pt x="807" y="42"/>
                  <a:pt x="807" y="42"/>
                  <a:pt x="807" y="42"/>
                </a:cubicBezTo>
                <a:cubicBezTo>
                  <a:pt x="810" y="45"/>
                  <a:pt x="810" y="45"/>
                  <a:pt x="810" y="45"/>
                </a:cubicBezTo>
                <a:cubicBezTo>
                  <a:pt x="812" y="45"/>
                  <a:pt x="812" y="45"/>
                  <a:pt x="812" y="45"/>
                </a:cubicBezTo>
                <a:cubicBezTo>
                  <a:pt x="813" y="46"/>
                  <a:pt x="813" y="46"/>
                  <a:pt x="813" y="46"/>
                </a:cubicBezTo>
                <a:cubicBezTo>
                  <a:pt x="810" y="46"/>
                  <a:pt x="810" y="46"/>
                  <a:pt x="810" y="46"/>
                </a:cubicBezTo>
                <a:cubicBezTo>
                  <a:pt x="810" y="46"/>
                  <a:pt x="810" y="46"/>
                  <a:pt x="810" y="46"/>
                </a:cubicBezTo>
                <a:cubicBezTo>
                  <a:pt x="808" y="46"/>
                  <a:pt x="808" y="46"/>
                  <a:pt x="808" y="46"/>
                </a:cubicBezTo>
                <a:cubicBezTo>
                  <a:pt x="807" y="48"/>
                  <a:pt x="807" y="48"/>
                  <a:pt x="807" y="48"/>
                </a:cubicBezTo>
                <a:cubicBezTo>
                  <a:pt x="807" y="50"/>
                  <a:pt x="807" y="50"/>
                  <a:pt x="807" y="50"/>
                </a:cubicBezTo>
                <a:cubicBezTo>
                  <a:pt x="809" y="52"/>
                  <a:pt x="809" y="52"/>
                  <a:pt x="809" y="52"/>
                </a:cubicBezTo>
                <a:cubicBezTo>
                  <a:pt x="809" y="55"/>
                  <a:pt x="809" y="55"/>
                  <a:pt x="809" y="55"/>
                </a:cubicBezTo>
                <a:cubicBezTo>
                  <a:pt x="813" y="59"/>
                  <a:pt x="813" y="59"/>
                  <a:pt x="813" y="59"/>
                </a:cubicBezTo>
                <a:cubicBezTo>
                  <a:pt x="813" y="60"/>
                  <a:pt x="813" y="60"/>
                  <a:pt x="813" y="60"/>
                </a:cubicBezTo>
                <a:cubicBezTo>
                  <a:pt x="812" y="61"/>
                  <a:pt x="812" y="61"/>
                  <a:pt x="812" y="61"/>
                </a:cubicBezTo>
                <a:cubicBezTo>
                  <a:pt x="810" y="61"/>
                  <a:pt x="810" y="61"/>
                  <a:pt x="810" y="61"/>
                </a:cubicBezTo>
                <a:cubicBezTo>
                  <a:pt x="808" y="59"/>
                  <a:pt x="808" y="59"/>
                  <a:pt x="808" y="59"/>
                </a:cubicBezTo>
                <a:cubicBezTo>
                  <a:pt x="806" y="55"/>
                  <a:pt x="806" y="55"/>
                  <a:pt x="806" y="55"/>
                </a:cubicBezTo>
                <a:cubicBezTo>
                  <a:pt x="805" y="55"/>
                  <a:pt x="805" y="55"/>
                  <a:pt x="805" y="55"/>
                </a:cubicBezTo>
                <a:cubicBezTo>
                  <a:pt x="803" y="55"/>
                  <a:pt x="803" y="55"/>
                  <a:pt x="803" y="55"/>
                </a:cubicBezTo>
                <a:cubicBezTo>
                  <a:pt x="802" y="56"/>
                  <a:pt x="802" y="56"/>
                  <a:pt x="802" y="56"/>
                </a:cubicBezTo>
                <a:cubicBezTo>
                  <a:pt x="801" y="55"/>
                  <a:pt x="801" y="55"/>
                  <a:pt x="801" y="55"/>
                </a:cubicBezTo>
                <a:cubicBezTo>
                  <a:pt x="799" y="55"/>
                  <a:pt x="799" y="55"/>
                  <a:pt x="799" y="55"/>
                </a:cubicBezTo>
                <a:cubicBezTo>
                  <a:pt x="799" y="52"/>
                  <a:pt x="799" y="52"/>
                  <a:pt x="799" y="52"/>
                </a:cubicBezTo>
                <a:cubicBezTo>
                  <a:pt x="798" y="51"/>
                  <a:pt x="798" y="51"/>
                  <a:pt x="798" y="51"/>
                </a:cubicBezTo>
                <a:cubicBezTo>
                  <a:pt x="796" y="50"/>
                  <a:pt x="796" y="50"/>
                  <a:pt x="796" y="50"/>
                </a:cubicBezTo>
                <a:cubicBezTo>
                  <a:pt x="794" y="48"/>
                  <a:pt x="794" y="48"/>
                  <a:pt x="794" y="48"/>
                </a:cubicBezTo>
                <a:cubicBezTo>
                  <a:pt x="790" y="48"/>
                  <a:pt x="790" y="48"/>
                  <a:pt x="790" y="48"/>
                </a:cubicBezTo>
                <a:cubicBezTo>
                  <a:pt x="789" y="47"/>
                  <a:pt x="789" y="47"/>
                  <a:pt x="789" y="47"/>
                </a:cubicBezTo>
                <a:cubicBezTo>
                  <a:pt x="788" y="45"/>
                  <a:pt x="788" y="45"/>
                  <a:pt x="788" y="45"/>
                </a:cubicBezTo>
                <a:cubicBezTo>
                  <a:pt x="786" y="46"/>
                  <a:pt x="786" y="46"/>
                  <a:pt x="786" y="46"/>
                </a:cubicBezTo>
                <a:cubicBezTo>
                  <a:pt x="784" y="48"/>
                  <a:pt x="784" y="48"/>
                  <a:pt x="784" y="48"/>
                </a:cubicBezTo>
                <a:cubicBezTo>
                  <a:pt x="784" y="51"/>
                  <a:pt x="784" y="51"/>
                  <a:pt x="784" y="51"/>
                </a:cubicBezTo>
                <a:cubicBezTo>
                  <a:pt x="784" y="51"/>
                  <a:pt x="784" y="51"/>
                  <a:pt x="784" y="51"/>
                </a:cubicBezTo>
                <a:cubicBezTo>
                  <a:pt x="784" y="54"/>
                  <a:pt x="784" y="54"/>
                  <a:pt x="784" y="54"/>
                </a:cubicBezTo>
                <a:cubicBezTo>
                  <a:pt x="783" y="57"/>
                  <a:pt x="783" y="57"/>
                  <a:pt x="783" y="57"/>
                </a:cubicBezTo>
                <a:cubicBezTo>
                  <a:pt x="781" y="59"/>
                  <a:pt x="781" y="59"/>
                  <a:pt x="781" y="59"/>
                </a:cubicBezTo>
                <a:cubicBezTo>
                  <a:pt x="781" y="60"/>
                  <a:pt x="781" y="60"/>
                  <a:pt x="781" y="60"/>
                </a:cubicBezTo>
                <a:cubicBezTo>
                  <a:pt x="783" y="64"/>
                  <a:pt x="783" y="64"/>
                  <a:pt x="783" y="64"/>
                </a:cubicBezTo>
                <a:cubicBezTo>
                  <a:pt x="785" y="64"/>
                  <a:pt x="785" y="64"/>
                  <a:pt x="785" y="64"/>
                </a:cubicBezTo>
                <a:cubicBezTo>
                  <a:pt x="786" y="65"/>
                  <a:pt x="786" y="65"/>
                  <a:pt x="786" y="65"/>
                </a:cubicBezTo>
                <a:cubicBezTo>
                  <a:pt x="785" y="66"/>
                  <a:pt x="785" y="66"/>
                  <a:pt x="785" y="66"/>
                </a:cubicBezTo>
                <a:cubicBezTo>
                  <a:pt x="784" y="66"/>
                  <a:pt x="784" y="66"/>
                  <a:pt x="784" y="66"/>
                </a:cubicBezTo>
                <a:cubicBezTo>
                  <a:pt x="784" y="68"/>
                  <a:pt x="784" y="68"/>
                  <a:pt x="784" y="68"/>
                </a:cubicBezTo>
                <a:cubicBezTo>
                  <a:pt x="786" y="69"/>
                  <a:pt x="786" y="69"/>
                  <a:pt x="786" y="69"/>
                </a:cubicBezTo>
                <a:cubicBezTo>
                  <a:pt x="787" y="71"/>
                  <a:pt x="787" y="71"/>
                  <a:pt x="787" y="71"/>
                </a:cubicBezTo>
                <a:cubicBezTo>
                  <a:pt x="787" y="72"/>
                  <a:pt x="787" y="72"/>
                  <a:pt x="787" y="72"/>
                </a:cubicBezTo>
                <a:cubicBezTo>
                  <a:pt x="788" y="73"/>
                  <a:pt x="788" y="73"/>
                  <a:pt x="788" y="73"/>
                </a:cubicBezTo>
                <a:cubicBezTo>
                  <a:pt x="790" y="74"/>
                  <a:pt x="790" y="74"/>
                  <a:pt x="790" y="74"/>
                </a:cubicBezTo>
                <a:cubicBezTo>
                  <a:pt x="791" y="75"/>
                  <a:pt x="791" y="75"/>
                  <a:pt x="791" y="75"/>
                </a:cubicBezTo>
                <a:cubicBezTo>
                  <a:pt x="791" y="76"/>
                  <a:pt x="791" y="76"/>
                  <a:pt x="791" y="76"/>
                </a:cubicBezTo>
                <a:cubicBezTo>
                  <a:pt x="792" y="77"/>
                  <a:pt x="792" y="77"/>
                  <a:pt x="792" y="77"/>
                </a:cubicBezTo>
                <a:cubicBezTo>
                  <a:pt x="793" y="77"/>
                  <a:pt x="793" y="77"/>
                  <a:pt x="793" y="77"/>
                </a:cubicBezTo>
                <a:cubicBezTo>
                  <a:pt x="794" y="77"/>
                  <a:pt x="794" y="77"/>
                  <a:pt x="794" y="77"/>
                </a:cubicBezTo>
                <a:cubicBezTo>
                  <a:pt x="795" y="78"/>
                  <a:pt x="795" y="78"/>
                  <a:pt x="795" y="78"/>
                </a:cubicBezTo>
                <a:cubicBezTo>
                  <a:pt x="793" y="79"/>
                  <a:pt x="793" y="79"/>
                  <a:pt x="793" y="79"/>
                </a:cubicBezTo>
                <a:cubicBezTo>
                  <a:pt x="793" y="78"/>
                  <a:pt x="793" y="78"/>
                  <a:pt x="793" y="78"/>
                </a:cubicBezTo>
                <a:cubicBezTo>
                  <a:pt x="791" y="78"/>
                  <a:pt x="791" y="78"/>
                  <a:pt x="791" y="78"/>
                </a:cubicBezTo>
                <a:cubicBezTo>
                  <a:pt x="791" y="80"/>
                  <a:pt x="791" y="80"/>
                  <a:pt x="791" y="80"/>
                </a:cubicBezTo>
                <a:cubicBezTo>
                  <a:pt x="791" y="82"/>
                  <a:pt x="791" y="82"/>
                  <a:pt x="791" y="82"/>
                </a:cubicBezTo>
                <a:cubicBezTo>
                  <a:pt x="798" y="86"/>
                  <a:pt x="798" y="86"/>
                  <a:pt x="798" y="86"/>
                </a:cubicBezTo>
                <a:cubicBezTo>
                  <a:pt x="801" y="87"/>
                  <a:pt x="801" y="87"/>
                  <a:pt x="801" y="87"/>
                </a:cubicBezTo>
                <a:cubicBezTo>
                  <a:pt x="804" y="87"/>
                  <a:pt x="804" y="87"/>
                  <a:pt x="804" y="87"/>
                </a:cubicBezTo>
                <a:cubicBezTo>
                  <a:pt x="806" y="88"/>
                  <a:pt x="806" y="88"/>
                  <a:pt x="806" y="88"/>
                </a:cubicBezTo>
                <a:cubicBezTo>
                  <a:pt x="808" y="90"/>
                  <a:pt x="808" y="90"/>
                  <a:pt x="808" y="90"/>
                </a:cubicBezTo>
                <a:cubicBezTo>
                  <a:pt x="809" y="92"/>
                  <a:pt x="809" y="92"/>
                  <a:pt x="809" y="92"/>
                </a:cubicBezTo>
                <a:cubicBezTo>
                  <a:pt x="811" y="94"/>
                  <a:pt x="811" y="94"/>
                  <a:pt x="811" y="94"/>
                </a:cubicBezTo>
                <a:cubicBezTo>
                  <a:pt x="814" y="94"/>
                  <a:pt x="814" y="94"/>
                  <a:pt x="814" y="94"/>
                </a:cubicBezTo>
                <a:cubicBezTo>
                  <a:pt x="817" y="92"/>
                  <a:pt x="817" y="92"/>
                  <a:pt x="817" y="92"/>
                </a:cubicBezTo>
                <a:cubicBezTo>
                  <a:pt x="820" y="93"/>
                  <a:pt x="820" y="93"/>
                  <a:pt x="820" y="93"/>
                </a:cubicBezTo>
                <a:cubicBezTo>
                  <a:pt x="822" y="94"/>
                  <a:pt x="822" y="94"/>
                  <a:pt x="822" y="94"/>
                </a:cubicBezTo>
                <a:cubicBezTo>
                  <a:pt x="824" y="94"/>
                  <a:pt x="824" y="94"/>
                  <a:pt x="824" y="94"/>
                </a:cubicBezTo>
                <a:cubicBezTo>
                  <a:pt x="825" y="92"/>
                  <a:pt x="825" y="92"/>
                  <a:pt x="825" y="92"/>
                </a:cubicBezTo>
                <a:cubicBezTo>
                  <a:pt x="825" y="90"/>
                  <a:pt x="825" y="90"/>
                  <a:pt x="825" y="90"/>
                </a:cubicBezTo>
                <a:cubicBezTo>
                  <a:pt x="823" y="87"/>
                  <a:pt x="823" y="87"/>
                  <a:pt x="823" y="87"/>
                </a:cubicBezTo>
                <a:cubicBezTo>
                  <a:pt x="823" y="85"/>
                  <a:pt x="823" y="85"/>
                  <a:pt x="823" y="85"/>
                </a:cubicBezTo>
                <a:close/>
                <a:moveTo>
                  <a:pt x="825" y="44"/>
                </a:moveTo>
                <a:cubicBezTo>
                  <a:pt x="828" y="44"/>
                  <a:pt x="828" y="44"/>
                  <a:pt x="828" y="44"/>
                </a:cubicBezTo>
                <a:cubicBezTo>
                  <a:pt x="831" y="44"/>
                  <a:pt x="831" y="44"/>
                  <a:pt x="831" y="44"/>
                </a:cubicBezTo>
                <a:cubicBezTo>
                  <a:pt x="833" y="44"/>
                  <a:pt x="833" y="44"/>
                  <a:pt x="833" y="44"/>
                </a:cubicBezTo>
                <a:cubicBezTo>
                  <a:pt x="838" y="47"/>
                  <a:pt x="838" y="47"/>
                  <a:pt x="838" y="47"/>
                </a:cubicBezTo>
                <a:cubicBezTo>
                  <a:pt x="841" y="47"/>
                  <a:pt x="841" y="47"/>
                  <a:pt x="841" y="47"/>
                </a:cubicBezTo>
                <a:cubicBezTo>
                  <a:pt x="843" y="47"/>
                  <a:pt x="843" y="47"/>
                  <a:pt x="843" y="47"/>
                </a:cubicBezTo>
                <a:cubicBezTo>
                  <a:pt x="848" y="47"/>
                  <a:pt x="848" y="47"/>
                  <a:pt x="848" y="47"/>
                </a:cubicBezTo>
                <a:cubicBezTo>
                  <a:pt x="853" y="49"/>
                  <a:pt x="853" y="49"/>
                  <a:pt x="853" y="49"/>
                </a:cubicBezTo>
                <a:cubicBezTo>
                  <a:pt x="853" y="50"/>
                  <a:pt x="853" y="50"/>
                  <a:pt x="853" y="50"/>
                </a:cubicBezTo>
                <a:cubicBezTo>
                  <a:pt x="851" y="50"/>
                  <a:pt x="851" y="50"/>
                  <a:pt x="851" y="50"/>
                </a:cubicBezTo>
                <a:cubicBezTo>
                  <a:pt x="849" y="52"/>
                  <a:pt x="849" y="52"/>
                  <a:pt x="849" y="52"/>
                </a:cubicBezTo>
                <a:cubicBezTo>
                  <a:pt x="849" y="54"/>
                  <a:pt x="849" y="54"/>
                  <a:pt x="849" y="54"/>
                </a:cubicBezTo>
                <a:cubicBezTo>
                  <a:pt x="852" y="57"/>
                  <a:pt x="852" y="57"/>
                  <a:pt x="852" y="57"/>
                </a:cubicBezTo>
                <a:cubicBezTo>
                  <a:pt x="854" y="57"/>
                  <a:pt x="854" y="57"/>
                  <a:pt x="854" y="57"/>
                </a:cubicBezTo>
                <a:cubicBezTo>
                  <a:pt x="854" y="60"/>
                  <a:pt x="854" y="60"/>
                  <a:pt x="854" y="60"/>
                </a:cubicBezTo>
                <a:cubicBezTo>
                  <a:pt x="855" y="62"/>
                  <a:pt x="855" y="62"/>
                  <a:pt x="855" y="62"/>
                </a:cubicBezTo>
                <a:cubicBezTo>
                  <a:pt x="854" y="63"/>
                  <a:pt x="854" y="63"/>
                  <a:pt x="854" y="63"/>
                </a:cubicBezTo>
                <a:cubicBezTo>
                  <a:pt x="853" y="66"/>
                  <a:pt x="853" y="66"/>
                  <a:pt x="853" y="66"/>
                </a:cubicBezTo>
                <a:cubicBezTo>
                  <a:pt x="851" y="68"/>
                  <a:pt x="851" y="68"/>
                  <a:pt x="851" y="68"/>
                </a:cubicBezTo>
                <a:cubicBezTo>
                  <a:pt x="850" y="69"/>
                  <a:pt x="850" y="69"/>
                  <a:pt x="850" y="69"/>
                </a:cubicBezTo>
                <a:cubicBezTo>
                  <a:pt x="848" y="68"/>
                  <a:pt x="848" y="68"/>
                  <a:pt x="848" y="68"/>
                </a:cubicBezTo>
                <a:cubicBezTo>
                  <a:pt x="847" y="68"/>
                  <a:pt x="847" y="68"/>
                  <a:pt x="847" y="68"/>
                </a:cubicBezTo>
                <a:cubicBezTo>
                  <a:pt x="845" y="70"/>
                  <a:pt x="845" y="70"/>
                  <a:pt x="845" y="70"/>
                </a:cubicBezTo>
                <a:cubicBezTo>
                  <a:pt x="843" y="70"/>
                  <a:pt x="843" y="70"/>
                  <a:pt x="843" y="70"/>
                </a:cubicBezTo>
                <a:cubicBezTo>
                  <a:pt x="838" y="67"/>
                  <a:pt x="838" y="67"/>
                  <a:pt x="838" y="67"/>
                </a:cubicBezTo>
                <a:cubicBezTo>
                  <a:pt x="835" y="65"/>
                  <a:pt x="835" y="65"/>
                  <a:pt x="835" y="65"/>
                </a:cubicBezTo>
                <a:cubicBezTo>
                  <a:pt x="831" y="61"/>
                  <a:pt x="831" y="61"/>
                  <a:pt x="831" y="61"/>
                </a:cubicBezTo>
                <a:cubicBezTo>
                  <a:pt x="830" y="58"/>
                  <a:pt x="830" y="58"/>
                  <a:pt x="830" y="58"/>
                </a:cubicBezTo>
                <a:cubicBezTo>
                  <a:pt x="831" y="56"/>
                  <a:pt x="831" y="56"/>
                  <a:pt x="831" y="56"/>
                </a:cubicBezTo>
                <a:cubicBezTo>
                  <a:pt x="831" y="54"/>
                  <a:pt x="831" y="54"/>
                  <a:pt x="831" y="54"/>
                </a:cubicBezTo>
                <a:cubicBezTo>
                  <a:pt x="831" y="53"/>
                  <a:pt x="831" y="53"/>
                  <a:pt x="831" y="53"/>
                </a:cubicBezTo>
                <a:cubicBezTo>
                  <a:pt x="830" y="51"/>
                  <a:pt x="830" y="51"/>
                  <a:pt x="830" y="51"/>
                </a:cubicBezTo>
                <a:cubicBezTo>
                  <a:pt x="829" y="51"/>
                  <a:pt x="829" y="51"/>
                  <a:pt x="829" y="51"/>
                </a:cubicBezTo>
                <a:cubicBezTo>
                  <a:pt x="829" y="49"/>
                  <a:pt x="829" y="49"/>
                  <a:pt x="829" y="49"/>
                </a:cubicBezTo>
                <a:cubicBezTo>
                  <a:pt x="827" y="48"/>
                  <a:pt x="827" y="48"/>
                  <a:pt x="827" y="48"/>
                </a:cubicBezTo>
                <a:cubicBezTo>
                  <a:pt x="826" y="46"/>
                  <a:pt x="826" y="46"/>
                  <a:pt x="826" y="46"/>
                </a:cubicBezTo>
                <a:cubicBezTo>
                  <a:pt x="825" y="44"/>
                  <a:pt x="825" y="44"/>
                  <a:pt x="825" y="44"/>
                </a:cubicBezTo>
                <a:close/>
                <a:moveTo>
                  <a:pt x="470" y="99"/>
                </a:moveTo>
                <a:cubicBezTo>
                  <a:pt x="470" y="99"/>
                  <a:pt x="473" y="98"/>
                  <a:pt x="473" y="98"/>
                </a:cubicBezTo>
                <a:cubicBezTo>
                  <a:pt x="474" y="95"/>
                  <a:pt x="474" y="95"/>
                  <a:pt x="474" y="95"/>
                </a:cubicBezTo>
                <a:cubicBezTo>
                  <a:pt x="477" y="92"/>
                  <a:pt x="477" y="92"/>
                  <a:pt x="477" y="92"/>
                </a:cubicBezTo>
                <a:cubicBezTo>
                  <a:pt x="478" y="91"/>
                  <a:pt x="478" y="91"/>
                  <a:pt x="478" y="91"/>
                </a:cubicBezTo>
                <a:cubicBezTo>
                  <a:pt x="478" y="90"/>
                  <a:pt x="478" y="90"/>
                  <a:pt x="478" y="90"/>
                </a:cubicBezTo>
                <a:cubicBezTo>
                  <a:pt x="478" y="88"/>
                  <a:pt x="478" y="88"/>
                  <a:pt x="478" y="88"/>
                </a:cubicBezTo>
                <a:cubicBezTo>
                  <a:pt x="483" y="85"/>
                  <a:pt x="483" y="85"/>
                  <a:pt x="483" y="85"/>
                </a:cubicBezTo>
                <a:cubicBezTo>
                  <a:pt x="485" y="85"/>
                  <a:pt x="485" y="85"/>
                  <a:pt x="485" y="85"/>
                </a:cubicBezTo>
                <a:cubicBezTo>
                  <a:pt x="486" y="86"/>
                  <a:pt x="486" y="86"/>
                  <a:pt x="486" y="86"/>
                </a:cubicBezTo>
                <a:cubicBezTo>
                  <a:pt x="487" y="86"/>
                  <a:pt x="487" y="86"/>
                  <a:pt x="487" y="86"/>
                </a:cubicBezTo>
                <a:cubicBezTo>
                  <a:pt x="488" y="84"/>
                  <a:pt x="488" y="84"/>
                  <a:pt x="488" y="84"/>
                </a:cubicBezTo>
                <a:cubicBezTo>
                  <a:pt x="489" y="82"/>
                  <a:pt x="489" y="82"/>
                  <a:pt x="489" y="82"/>
                </a:cubicBezTo>
                <a:cubicBezTo>
                  <a:pt x="492" y="81"/>
                  <a:pt x="492" y="81"/>
                  <a:pt x="492" y="81"/>
                </a:cubicBezTo>
                <a:cubicBezTo>
                  <a:pt x="495" y="78"/>
                  <a:pt x="495" y="78"/>
                  <a:pt x="495" y="78"/>
                </a:cubicBezTo>
                <a:cubicBezTo>
                  <a:pt x="496" y="77"/>
                  <a:pt x="496" y="77"/>
                  <a:pt x="496" y="77"/>
                </a:cubicBezTo>
                <a:cubicBezTo>
                  <a:pt x="497" y="76"/>
                  <a:pt x="497" y="76"/>
                  <a:pt x="497" y="76"/>
                </a:cubicBezTo>
                <a:cubicBezTo>
                  <a:pt x="499" y="72"/>
                  <a:pt x="499" y="72"/>
                  <a:pt x="499" y="72"/>
                </a:cubicBezTo>
                <a:cubicBezTo>
                  <a:pt x="498" y="69"/>
                  <a:pt x="498" y="69"/>
                  <a:pt x="498" y="69"/>
                </a:cubicBezTo>
                <a:cubicBezTo>
                  <a:pt x="496" y="66"/>
                  <a:pt x="496" y="66"/>
                  <a:pt x="496" y="66"/>
                </a:cubicBezTo>
                <a:cubicBezTo>
                  <a:pt x="494" y="63"/>
                  <a:pt x="494" y="63"/>
                  <a:pt x="494" y="63"/>
                </a:cubicBezTo>
                <a:cubicBezTo>
                  <a:pt x="494" y="61"/>
                  <a:pt x="494" y="61"/>
                  <a:pt x="494" y="61"/>
                </a:cubicBezTo>
                <a:cubicBezTo>
                  <a:pt x="491" y="59"/>
                  <a:pt x="491" y="59"/>
                  <a:pt x="491" y="59"/>
                </a:cubicBezTo>
                <a:cubicBezTo>
                  <a:pt x="489" y="59"/>
                  <a:pt x="489" y="59"/>
                  <a:pt x="489" y="59"/>
                </a:cubicBezTo>
                <a:cubicBezTo>
                  <a:pt x="488" y="60"/>
                  <a:pt x="488" y="60"/>
                  <a:pt x="488" y="60"/>
                </a:cubicBezTo>
                <a:cubicBezTo>
                  <a:pt x="486" y="59"/>
                  <a:pt x="486" y="59"/>
                  <a:pt x="486" y="59"/>
                </a:cubicBezTo>
                <a:cubicBezTo>
                  <a:pt x="484" y="58"/>
                  <a:pt x="484" y="58"/>
                  <a:pt x="484" y="58"/>
                </a:cubicBezTo>
                <a:cubicBezTo>
                  <a:pt x="481" y="55"/>
                  <a:pt x="481" y="55"/>
                  <a:pt x="481" y="55"/>
                </a:cubicBezTo>
                <a:cubicBezTo>
                  <a:pt x="480" y="55"/>
                  <a:pt x="480" y="55"/>
                  <a:pt x="480" y="55"/>
                </a:cubicBezTo>
                <a:cubicBezTo>
                  <a:pt x="479" y="56"/>
                  <a:pt x="479" y="56"/>
                  <a:pt x="479" y="56"/>
                </a:cubicBezTo>
                <a:cubicBezTo>
                  <a:pt x="478" y="55"/>
                  <a:pt x="478" y="55"/>
                  <a:pt x="478" y="55"/>
                </a:cubicBezTo>
                <a:cubicBezTo>
                  <a:pt x="477" y="54"/>
                  <a:pt x="477" y="54"/>
                  <a:pt x="477" y="54"/>
                </a:cubicBezTo>
                <a:cubicBezTo>
                  <a:pt x="476" y="52"/>
                  <a:pt x="476" y="52"/>
                  <a:pt x="476" y="52"/>
                </a:cubicBezTo>
                <a:cubicBezTo>
                  <a:pt x="474" y="52"/>
                  <a:pt x="474" y="52"/>
                  <a:pt x="474" y="52"/>
                </a:cubicBezTo>
                <a:cubicBezTo>
                  <a:pt x="474" y="54"/>
                  <a:pt x="474" y="54"/>
                  <a:pt x="474" y="54"/>
                </a:cubicBezTo>
                <a:cubicBezTo>
                  <a:pt x="473" y="54"/>
                  <a:pt x="473" y="54"/>
                  <a:pt x="473" y="54"/>
                </a:cubicBezTo>
                <a:cubicBezTo>
                  <a:pt x="471" y="51"/>
                  <a:pt x="471" y="51"/>
                  <a:pt x="471" y="51"/>
                </a:cubicBezTo>
                <a:cubicBezTo>
                  <a:pt x="470" y="50"/>
                  <a:pt x="470" y="50"/>
                  <a:pt x="470" y="50"/>
                </a:cubicBezTo>
                <a:cubicBezTo>
                  <a:pt x="470" y="51"/>
                  <a:pt x="470" y="51"/>
                  <a:pt x="470" y="51"/>
                </a:cubicBezTo>
                <a:cubicBezTo>
                  <a:pt x="471" y="53"/>
                  <a:pt x="471" y="53"/>
                  <a:pt x="471" y="53"/>
                </a:cubicBezTo>
                <a:cubicBezTo>
                  <a:pt x="471" y="54"/>
                  <a:pt x="471" y="54"/>
                  <a:pt x="471" y="54"/>
                </a:cubicBezTo>
                <a:cubicBezTo>
                  <a:pt x="470" y="56"/>
                  <a:pt x="470" y="56"/>
                  <a:pt x="470" y="56"/>
                </a:cubicBezTo>
                <a:cubicBezTo>
                  <a:pt x="470" y="58"/>
                  <a:pt x="470" y="58"/>
                  <a:pt x="470" y="58"/>
                </a:cubicBezTo>
                <a:cubicBezTo>
                  <a:pt x="469" y="57"/>
                  <a:pt x="469" y="57"/>
                  <a:pt x="469" y="57"/>
                </a:cubicBezTo>
                <a:cubicBezTo>
                  <a:pt x="468" y="56"/>
                  <a:pt x="468" y="56"/>
                  <a:pt x="468" y="56"/>
                </a:cubicBezTo>
                <a:cubicBezTo>
                  <a:pt x="468" y="49"/>
                  <a:pt x="468" y="49"/>
                  <a:pt x="468" y="49"/>
                </a:cubicBezTo>
                <a:cubicBezTo>
                  <a:pt x="465" y="48"/>
                  <a:pt x="465" y="48"/>
                  <a:pt x="465" y="48"/>
                </a:cubicBezTo>
                <a:cubicBezTo>
                  <a:pt x="463" y="48"/>
                  <a:pt x="463" y="48"/>
                  <a:pt x="463" y="48"/>
                </a:cubicBezTo>
                <a:cubicBezTo>
                  <a:pt x="461" y="46"/>
                  <a:pt x="461" y="46"/>
                  <a:pt x="461" y="46"/>
                </a:cubicBezTo>
                <a:cubicBezTo>
                  <a:pt x="459" y="46"/>
                  <a:pt x="459" y="46"/>
                  <a:pt x="459" y="46"/>
                </a:cubicBezTo>
                <a:cubicBezTo>
                  <a:pt x="458" y="48"/>
                  <a:pt x="458" y="48"/>
                  <a:pt x="458" y="48"/>
                </a:cubicBezTo>
                <a:cubicBezTo>
                  <a:pt x="458" y="50"/>
                  <a:pt x="458" y="50"/>
                  <a:pt x="458" y="50"/>
                </a:cubicBezTo>
                <a:cubicBezTo>
                  <a:pt x="461" y="51"/>
                  <a:pt x="461" y="51"/>
                  <a:pt x="461" y="51"/>
                </a:cubicBezTo>
                <a:cubicBezTo>
                  <a:pt x="462" y="53"/>
                  <a:pt x="462" y="53"/>
                  <a:pt x="462" y="53"/>
                </a:cubicBezTo>
                <a:cubicBezTo>
                  <a:pt x="461" y="54"/>
                  <a:pt x="461" y="54"/>
                  <a:pt x="461" y="54"/>
                </a:cubicBezTo>
                <a:cubicBezTo>
                  <a:pt x="459" y="54"/>
                  <a:pt x="459" y="54"/>
                  <a:pt x="459" y="54"/>
                </a:cubicBezTo>
                <a:cubicBezTo>
                  <a:pt x="459" y="53"/>
                  <a:pt x="459" y="53"/>
                  <a:pt x="459" y="53"/>
                </a:cubicBezTo>
                <a:cubicBezTo>
                  <a:pt x="457" y="52"/>
                  <a:pt x="457" y="52"/>
                  <a:pt x="457" y="52"/>
                </a:cubicBezTo>
                <a:cubicBezTo>
                  <a:pt x="456" y="52"/>
                  <a:pt x="456" y="52"/>
                  <a:pt x="456" y="52"/>
                </a:cubicBezTo>
                <a:cubicBezTo>
                  <a:pt x="457" y="53"/>
                  <a:pt x="457" y="53"/>
                  <a:pt x="457" y="53"/>
                </a:cubicBezTo>
                <a:cubicBezTo>
                  <a:pt x="457" y="55"/>
                  <a:pt x="457" y="55"/>
                  <a:pt x="457" y="55"/>
                </a:cubicBezTo>
                <a:cubicBezTo>
                  <a:pt x="457" y="55"/>
                  <a:pt x="457" y="55"/>
                  <a:pt x="457" y="55"/>
                </a:cubicBezTo>
                <a:cubicBezTo>
                  <a:pt x="457" y="58"/>
                  <a:pt x="457" y="58"/>
                  <a:pt x="457" y="58"/>
                </a:cubicBezTo>
                <a:cubicBezTo>
                  <a:pt x="458" y="59"/>
                  <a:pt x="458" y="59"/>
                  <a:pt x="458" y="59"/>
                </a:cubicBezTo>
                <a:cubicBezTo>
                  <a:pt x="460" y="59"/>
                  <a:pt x="460" y="59"/>
                  <a:pt x="460" y="59"/>
                </a:cubicBezTo>
                <a:cubicBezTo>
                  <a:pt x="460" y="61"/>
                  <a:pt x="460" y="61"/>
                  <a:pt x="460" y="61"/>
                </a:cubicBezTo>
                <a:cubicBezTo>
                  <a:pt x="460" y="62"/>
                  <a:pt x="460" y="62"/>
                  <a:pt x="460" y="62"/>
                </a:cubicBezTo>
                <a:cubicBezTo>
                  <a:pt x="462" y="68"/>
                  <a:pt x="462" y="68"/>
                  <a:pt x="462" y="68"/>
                </a:cubicBezTo>
                <a:cubicBezTo>
                  <a:pt x="464" y="69"/>
                  <a:pt x="464" y="69"/>
                  <a:pt x="464" y="69"/>
                </a:cubicBezTo>
                <a:cubicBezTo>
                  <a:pt x="466" y="69"/>
                  <a:pt x="466" y="69"/>
                  <a:pt x="466" y="69"/>
                </a:cubicBezTo>
                <a:cubicBezTo>
                  <a:pt x="465" y="71"/>
                  <a:pt x="465" y="71"/>
                  <a:pt x="465" y="71"/>
                </a:cubicBezTo>
                <a:cubicBezTo>
                  <a:pt x="463" y="71"/>
                  <a:pt x="463" y="71"/>
                  <a:pt x="463" y="71"/>
                </a:cubicBezTo>
                <a:cubicBezTo>
                  <a:pt x="461" y="75"/>
                  <a:pt x="461" y="75"/>
                  <a:pt x="461" y="75"/>
                </a:cubicBezTo>
                <a:cubicBezTo>
                  <a:pt x="463" y="78"/>
                  <a:pt x="463" y="78"/>
                  <a:pt x="463" y="78"/>
                </a:cubicBezTo>
                <a:cubicBezTo>
                  <a:pt x="464" y="81"/>
                  <a:pt x="464" y="81"/>
                  <a:pt x="464" y="81"/>
                </a:cubicBezTo>
                <a:cubicBezTo>
                  <a:pt x="464" y="84"/>
                  <a:pt x="464" y="84"/>
                  <a:pt x="464" y="84"/>
                </a:cubicBezTo>
                <a:cubicBezTo>
                  <a:pt x="465" y="85"/>
                  <a:pt x="465" y="85"/>
                  <a:pt x="465" y="85"/>
                </a:cubicBezTo>
                <a:cubicBezTo>
                  <a:pt x="465" y="87"/>
                  <a:pt x="465" y="87"/>
                  <a:pt x="465" y="87"/>
                </a:cubicBezTo>
                <a:cubicBezTo>
                  <a:pt x="465" y="88"/>
                  <a:pt x="465" y="88"/>
                  <a:pt x="465" y="88"/>
                </a:cubicBezTo>
                <a:cubicBezTo>
                  <a:pt x="466" y="91"/>
                  <a:pt x="466" y="91"/>
                  <a:pt x="466" y="91"/>
                </a:cubicBezTo>
                <a:cubicBezTo>
                  <a:pt x="467" y="94"/>
                  <a:pt x="467" y="94"/>
                  <a:pt x="467" y="94"/>
                </a:cubicBezTo>
                <a:cubicBezTo>
                  <a:pt x="469" y="96"/>
                  <a:pt x="469" y="96"/>
                  <a:pt x="469" y="96"/>
                </a:cubicBezTo>
                <a:cubicBezTo>
                  <a:pt x="469" y="98"/>
                  <a:pt x="469" y="98"/>
                  <a:pt x="469" y="98"/>
                </a:cubicBezTo>
                <a:cubicBezTo>
                  <a:pt x="470" y="99"/>
                  <a:pt x="470" y="99"/>
                  <a:pt x="470" y="99"/>
                </a:cubicBezTo>
                <a:close/>
                <a:moveTo>
                  <a:pt x="511" y="76"/>
                </a:moveTo>
                <a:cubicBezTo>
                  <a:pt x="513" y="74"/>
                  <a:pt x="513" y="74"/>
                  <a:pt x="513" y="74"/>
                </a:cubicBezTo>
                <a:cubicBezTo>
                  <a:pt x="513" y="73"/>
                  <a:pt x="513" y="73"/>
                  <a:pt x="513" y="73"/>
                </a:cubicBezTo>
                <a:cubicBezTo>
                  <a:pt x="512" y="72"/>
                  <a:pt x="512" y="72"/>
                  <a:pt x="512" y="72"/>
                </a:cubicBezTo>
                <a:cubicBezTo>
                  <a:pt x="513" y="71"/>
                  <a:pt x="513" y="71"/>
                  <a:pt x="513" y="71"/>
                </a:cubicBezTo>
                <a:cubicBezTo>
                  <a:pt x="514" y="71"/>
                  <a:pt x="514" y="71"/>
                  <a:pt x="514" y="71"/>
                </a:cubicBezTo>
                <a:cubicBezTo>
                  <a:pt x="514" y="70"/>
                  <a:pt x="514" y="70"/>
                  <a:pt x="514" y="70"/>
                </a:cubicBezTo>
                <a:cubicBezTo>
                  <a:pt x="512" y="70"/>
                  <a:pt x="512" y="70"/>
                  <a:pt x="512" y="70"/>
                </a:cubicBezTo>
                <a:cubicBezTo>
                  <a:pt x="510" y="72"/>
                  <a:pt x="510" y="72"/>
                  <a:pt x="510" y="72"/>
                </a:cubicBezTo>
                <a:cubicBezTo>
                  <a:pt x="511" y="73"/>
                  <a:pt x="511" y="73"/>
                  <a:pt x="511" y="73"/>
                </a:cubicBezTo>
                <a:cubicBezTo>
                  <a:pt x="509" y="74"/>
                  <a:pt x="509" y="74"/>
                  <a:pt x="509" y="74"/>
                </a:cubicBezTo>
                <a:cubicBezTo>
                  <a:pt x="509" y="75"/>
                  <a:pt x="509" y="75"/>
                  <a:pt x="509" y="75"/>
                </a:cubicBezTo>
                <a:cubicBezTo>
                  <a:pt x="510" y="76"/>
                  <a:pt x="510" y="76"/>
                  <a:pt x="510" y="76"/>
                </a:cubicBezTo>
                <a:cubicBezTo>
                  <a:pt x="511" y="76"/>
                  <a:pt x="511" y="76"/>
                  <a:pt x="511" y="76"/>
                </a:cubicBezTo>
                <a:close/>
                <a:moveTo>
                  <a:pt x="514" y="76"/>
                </a:moveTo>
                <a:cubicBezTo>
                  <a:pt x="515" y="74"/>
                  <a:pt x="515" y="74"/>
                  <a:pt x="515" y="74"/>
                </a:cubicBezTo>
                <a:cubicBezTo>
                  <a:pt x="518" y="75"/>
                  <a:pt x="518" y="75"/>
                  <a:pt x="518" y="75"/>
                </a:cubicBezTo>
                <a:cubicBezTo>
                  <a:pt x="519" y="73"/>
                  <a:pt x="519" y="73"/>
                  <a:pt x="519" y="73"/>
                </a:cubicBezTo>
                <a:cubicBezTo>
                  <a:pt x="521" y="73"/>
                  <a:pt x="521" y="73"/>
                  <a:pt x="521" y="73"/>
                </a:cubicBezTo>
                <a:cubicBezTo>
                  <a:pt x="522" y="72"/>
                  <a:pt x="522" y="72"/>
                  <a:pt x="522" y="72"/>
                </a:cubicBezTo>
                <a:cubicBezTo>
                  <a:pt x="523" y="72"/>
                  <a:pt x="523" y="72"/>
                  <a:pt x="523" y="72"/>
                </a:cubicBezTo>
                <a:cubicBezTo>
                  <a:pt x="524" y="75"/>
                  <a:pt x="524" y="75"/>
                  <a:pt x="524" y="75"/>
                </a:cubicBezTo>
                <a:cubicBezTo>
                  <a:pt x="523" y="77"/>
                  <a:pt x="523" y="77"/>
                  <a:pt x="523" y="77"/>
                </a:cubicBezTo>
                <a:cubicBezTo>
                  <a:pt x="521" y="76"/>
                  <a:pt x="521" y="76"/>
                  <a:pt x="521" y="76"/>
                </a:cubicBezTo>
                <a:cubicBezTo>
                  <a:pt x="520" y="77"/>
                  <a:pt x="520" y="77"/>
                  <a:pt x="520" y="77"/>
                </a:cubicBezTo>
                <a:cubicBezTo>
                  <a:pt x="517" y="77"/>
                  <a:pt x="517" y="77"/>
                  <a:pt x="517" y="77"/>
                </a:cubicBezTo>
                <a:cubicBezTo>
                  <a:pt x="514" y="77"/>
                  <a:pt x="514" y="77"/>
                  <a:pt x="514" y="77"/>
                </a:cubicBezTo>
                <a:cubicBezTo>
                  <a:pt x="514" y="76"/>
                  <a:pt x="514" y="76"/>
                  <a:pt x="514" y="76"/>
                </a:cubicBezTo>
                <a:close/>
                <a:moveTo>
                  <a:pt x="536" y="96"/>
                </a:moveTo>
                <a:cubicBezTo>
                  <a:pt x="536" y="98"/>
                  <a:pt x="536" y="98"/>
                  <a:pt x="536" y="98"/>
                </a:cubicBezTo>
                <a:cubicBezTo>
                  <a:pt x="538" y="100"/>
                  <a:pt x="538" y="100"/>
                  <a:pt x="538" y="100"/>
                </a:cubicBezTo>
                <a:cubicBezTo>
                  <a:pt x="537" y="101"/>
                  <a:pt x="537" y="101"/>
                  <a:pt x="537" y="101"/>
                </a:cubicBezTo>
                <a:cubicBezTo>
                  <a:pt x="537" y="102"/>
                  <a:pt x="537" y="102"/>
                  <a:pt x="537" y="102"/>
                </a:cubicBezTo>
                <a:cubicBezTo>
                  <a:pt x="539" y="101"/>
                  <a:pt x="539" y="101"/>
                  <a:pt x="539" y="101"/>
                </a:cubicBezTo>
                <a:cubicBezTo>
                  <a:pt x="540" y="99"/>
                  <a:pt x="540" y="99"/>
                  <a:pt x="540" y="99"/>
                </a:cubicBezTo>
                <a:cubicBezTo>
                  <a:pt x="539" y="96"/>
                  <a:pt x="539" y="96"/>
                  <a:pt x="539" y="96"/>
                </a:cubicBezTo>
                <a:cubicBezTo>
                  <a:pt x="537" y="96"/>
                  <a:pt x="537" y="96"/>
                  <a:pt x="537" y="96"/>
                </a:cubicBezTo>
                <a:cubicBezTo>
                  <a:pt x="536" y="96"/>
                  <a:pt x="536" y="96"/>
                  <a:pt x="536" y="96"/>
                </a:cubicBezTo>
                <a:close/>
                <a:moveTo>
                  <a:pt x="734" y="160"/>
                </a:moveTo>
                <a:cubicBezTo>
                  <a:pt x="735" y="160"/>
                  <a:pt x="735" y="160"/>
                  <a:pt x="735" y="160"/>
                </a:cubicBezTo>
                <a:cubicBezTo>
                  <a:pt x="735" y="157"/>
                  <a:pt x="735" y="157"/>
                  <a:pt x="735" y="157"/>
                </a:cubicBezTo>
                <a:cubicBezTo>
                  <a:pt x="735" y="156"/>
                  <a:pt x="735" y="156"/>
                  <a:pt x="735" y="156"/>
                </a:cubicBezTo>
                <a:cubicBezTo>
                  <a:pt x="732" y="157"/>
                  <a:pt x="732" y="157"/>
                  <a:pt x="732" y="157"/>
                </a:cubicBezTo>
                <a:cubicBezTo>
                  <a:pt x="732" y="158"/>
                  <a:pt x="732" y="158"/>
                  <a:pt x="732" y="158"/>
                </a:cubicBezTo>
                <a:cubicBezTo>
                  <a:pt x="732" y="159"/>
                  <a:pt x="732" y="159"/>
                  <a:pt x="732" y="159"/>
                </a:cubicBezTo>
                <a:cubicBezTo>
                  <a:pt x="733" y="160"/>
                  <a:pt x="733" y="160"/>
                  <a:pt x="733" y="160"/>
                </a:cubicBezTo>
                <a:cubicBezTo>
                  <a:pt x="734" y="160"/>
                  <a:pt x="734" y="160"/>
                  <a:pt x="734" y="160"/>
                </a:cubicBezTo>
                <a:close/>
                <a:moveTo>
                  <a:pt x="707" y="190"/>
                </a:moveTo>
                <a:cubicBezTo>
                  <a:pt x="710" y="190"/>
                  <a:pt x="710" y="190"/>
                  <a:pt x="710" y="190"/>
                </a:cubicBezTo>
                <a:cubicBezTo>
                  <a:pt x="711" y="189"/>
                  <a:pt x="711" y="189"/>
                  <a:pt x="711" y="189"/>
                </a:cubicBezTo>
                <a:cubicBezTo>
                  <a:pt x="712" y="189"/>
                  <a:pt x="712" y="189"/>
                  <a:pt x="712" y="189"/>
                </a:cubicBezTo>
                <a:cubicBezTo>
                  <a:pt x="712" y="189"/>
                  <a:pt x="712" y="189"/>
                  <a:pt x="712" y="189"/>
                </a:cubicBezTo>
                <a:cubicBezTo>
                  <a:pt x="711" y="187"/>
                  <a:pt x="711" y="187"/>
                  <a:pt x="711" y="187"/>
                </a:cubicBezTo>
                <a:cubicBezTo>
                  <a:pt x="709" y="186"/>
                  <a:pt x="709" y="186"/>
                  <a:pt x="709" y="186"/>
                </a:cubicBezTo>
                <a:cubicBezTo>
                  <a:pt x="707" y="186"/>
                  <a:pt x="707" y="186"/>
                  <a:pt x="707" y="186"/>
                </a:cubicBezTo>
                <a:cubicBezTo>
                  <a:pt x="706" y="186"/>
                  <a:pt x="706" y="186"/>
                  <a:pt x="706" y="186"/>
                </a:cubicBezTo>
                <a:cubicBezTo>
                  <a:pt x="706" y="187"/>
                  <a:pt x="706" y="187"/>
                  <a:pt x="706" y="187"/>
                </a:cubicBezTo>
                <a:cubicBezTo>
                  <a:pt x="707" y="188"/>
                  <a:pt x="707" y="188"/>
                  <a:pt x="707" y="188"/>
                </a:cubicBezTo>
                <a:cubicBezTo>
                  <a:pt x="707" y="188"/>
                  <a:pt x="707" y="190"/>
                  <a:pt x="707" y="190"/>
                </a:cubicBezTo>
                <a:close/>
                <a:moveTo>
                  <a:pt x="633" y="177"/>
                </a:moveTo>
                <a:cubicBezTo>
                  <a:pt x="636" y="177"/>
                  <a:pt x="636" y="177"/>
                  <a:pt x="636" y="177"/>
                </a:cubicBezTo>
                <a:cubicBezTo>
                  <a:pt x="637" y="178"/>
                  <a:pt x="637" y="178"/>
                  <a:pt x="637" y="178"/>
                </a:cubicBezTo>
                <a:cubicBezTo>
                  <a:pt x="639" y="177"/>
                  <a:pt x="639" y="177"/>
                  <a:pt x="639" y="177"/>
                </a:cubicBezTo>
                <a:cubicBezTo>
                  <a:pt x="639" y="176"/>
                  <a:pt x="639" y="176"/>
                  <a:pt x="639" y="176"/>
                </a:cubicBezTo>
                <a:cubicBezTo>
                  <a:pt x="640" y="175"/>
                  <a:pt x="640" y="175"/>
                  <a:pt x="640" y="175"/>
                </a:cubicBezTo>
                <a:cubicBezTo>
                  <a:pt x="640" y="173"/>
                  <a:pt x="640" y="173"/>
                  <a:pt x="640" y="173"/>
                </a:cubicBezTo>
                <a:cubicBezTo>
                  <a:pt x="639" y="172"/>
                  <a:pt x="639" y="172"/>
                  <a:pt x="639" y="172"/>
                </a:cubicBezTo>
                <a:cubicBezTo>
                  <a:pt x="639" y="168"/>
                  <a:pt x="639" y="168"/>
                  <a:pt x="639" y="168"/>
                </a:cubicBezTo>
                <a:cubicBezTo>
                  <a:pt x="638" y="167"/>
                  <a:pt x="638" y="167"/>
                  <a:pt x="638" y="167"/>
                </a:cubicBezTo>
                <a:cubicBezTo>
                  <a:pt x="637" y="165"/>
                  <a:pt x="637" y="165"/>
                  <a:pt x="637" y="165"/>
                </a:cubicBezTo>
                <a:cubicBezTo>
                  <a:pt x="636" y="163"/>
                  <a:pt x="636" y="163"/>
                  <a:pt x="636" y="163"/>
                </a:cubicBezTo>
                <a:cubicBezTo>
                  <a:pt x="635" y="163"/>
                  <a:pt x="635" y="163"/>
                  <a:pt x="635" y="163"/>
                </a:cubicBezTo>
                <a:cubicBezTo>
                  <a:pt x="631" y="164"/>
                  <a:pt x="631" y="164"/>
                  <a:pt x="631" y="164"/>
                </a:cubicBezTo>
                <a:cubicBezTo>
                  <a:pt x="627" y="167"/>
                  <a:pt x="627" y="167"/>
                  <a:pt x="627" y="167"/>
                </a:cubicBezTo>
                <a:cubicBezTo>
                  <a:pt x="625" y="167"/>
                  <a:pt x="625" y="167"/>
                  <a:pt x="625" y="167"/>
                </a:cubicBezTo>
                <a:cubicBezTo>
                  <a:pt x="625" y="168"/>
                  <a:pt x="625" y="168"/>
                  <a:pt x="625" y="168"/>
                </a:cubicBezTo>
                <a:cubicBezTo>
                  <a:pt x="625" y="170"/>
                  <a:pt x="625" y="170"/>
                  <a:pt x="625" y="170"/>
                </a:cubicBezTo>
                <a:cubicBezTo>
                  <a:pt x="627" y="171"/>
                  <a:pt x="627" y="171"/>
                  <a:pt x="627" y="171"/>
                </a:cubicBezTo>
                <a:cubicBezTo>
                  <a:pt x="627" y="173"/>
                  <a:pt x="627" y="173"/>
                  <a:pt x="627" y="173"/>
                </a:cubicBezTo>
                <a:cubicBezTo>
                  <a:pt x="627" y="174"/>
                  <a:pt x="627" y="174"/>
                  <a:pt x="627" y="174"/>
                </a:cubicBezTo>
                <a:cubicBezTo>
                  <a:pt x="625" y="174"/>
                  <a:pt x="625" y="174"/>
                  <a:pt x="625" y="174"/>
                </a:cubicBezTo>
                <a:cubicBezTo>
                  <a:pt x="624" y="174"/>
                  <a:pt x="624" y="174"/>
                  <a:pt x="624" y="174"/>
                </a:cubicBezTo>
                <a:cubicBezTo>
                  <a:pt x="625" y="175"/>
                  <a:pt x="625" y="175"/>
                  <a:pt x="625" y="175"/>
                </a:cubicBezTo>
                <a:cubicBezTo>
                  <a:pt x="628" y="176"/>
                  <a:pt x="628" y="176"/>
                  <a:pt x="628" y="176"/>
                </a:cubicBezTo>
                <a:cubicBezTo>
                  <a:pt x="633" y="177"/>
                  <a:pt x="633" y="177"/>
                  <a:pt x="633" y="177"/>
                </a:cubicBezTo>
                <a:close/>
                <a:moveTo>
                  <a:pt x="850" y="112"/>
                </a:moveTo>
                <a:cubicBezTo>
                  <a:pt x="851" y="111"/>
                  <a:pt x="851" y="111"/>
                  <a:pt x="851" y="111"/>
                </a:cubicBezTo>
                <a:cubicBezTo>
                  <a:pt x="851" y="111"/>
                  <a:pt x="851" y="111"/>
                  <a:pt x="851" y="111"/>
                </a:cubicBezTo>
                <a:cubicBezTo>
                  <a:pt x="852" y="109"/>
                  <a:pt x="852" y="109"/>
                  <a:pt x="852" y="109"/>
                </a:cubicBezTo>
                <a:cubicBezTo>
                  <a:pt x="853" y="107"/>
                  <a:pt x="853" y="107"/>
                  <a:pt x="853" y="107"/>
                </a:cubicBezTo>
                <a:cubicBezTo>
                  <a:pt x="852" y="105"/>
                  <a:pt x="852" y="105"/>
                  <a:pt x="852" y="105"/>
                </a:cubicBezTo>
                <a:cubicBezTo>
                  <a:pt x="850" y="102"/>
                  <a:pt x="850" y="102"/>
                  <a:pt x="850" y="102"/>
                </a:cubicBezTo>
                <a:cubicBezTo>
                  <a:pt x="849" y="99"/>
                  <a:pt x="849" y="99"/>
                  <a:pt x="849" y="99"/>
                </a:cubicBezTo>
                <a:cubicBezTo>
                  <a:pt x="847" y="99"/>
                  <a:pt x="847" y="99"/>
                  <a:pt x="847" y="99"/>
                </a:cubicBezTo>
                <a:cubicBezTo>
                  <a:pt x="845" y="100"/>
                  <a:pt x="845" y="100"/>
                  <a:pt x="845" y="100"/>
                </a:cubicBezTo>
                <a:cubicBezTo>
                  <a:pt x="843" y="102"/>
                  <a:pt x="843" y="102"/>
                  <a:pt x="843" y="102"/>
                </a:cubicBezTo>
                <a:cubicBezTo>
                  <a:pt x="843" y="103"/>
                  <a:pt x="843" y="103"/>
                  <a:pt x="843" y="103"/>
                </a:cubicBezTo>
                <a:cubicBezTo>
                  <a:pt x="844" y="106"/>
                  <a:pt x="844" y="106"/>
                  <a:pt x="844" y="106"/>
                </a:cubicBezTo>
                <a:cubicBezTo>
                  <a:pt x="844" y="107"/>
                  <a:pt x="844" y="107"/>
                  <a:pt x="844" y="107"/>
                </a:cubicBezTo>
                <a:cubicBezTo>
                  <a:pt x="845" y="108"/>
                  <a:pt x="845" y="108"/>
                  <a:pt x="845" y="108"/>
                </a:cubicBezTo>
                <a:cubicBezTo>
                  <a:pt x="846" y="109"/>
                  <a:pt x="846" y="109"/>
                  <a:pt x="846" y="109"/>
                </a:cubicBezTo>
                <a:cubicBezTo>
                  <a:pt x="848" y="111"/>
                  <a:pt x="848" y="111"/>
                  <a:pt x="848" y="111"/>
                </a:cubicBezTo>
                <a:cubicBezTo>
                  <a:pt x="850" y="112"/>
                  <a:pt x="850" y="112"/>
                  <a:pt x="850" y="112"/>
                </a:cubicBezTo>
                <a:close/>
                <a:moveTo>
                  <a:pt x="857" y="128"/>
                </a:moveTo>
                <a:cubicBezTo>
                  <a:pt x="858" y="127"/>
                  <a:pt x="858" y="127"/>
                  <a:pt x="858" y="127"/>
                </a:cubicBezTo>
                <a:cubicBezTo>
                  <a:pt x="860" y="125"/>
                  <a:pt x="860" y="125"/>
                  <a:pt x="860" y="125"/>
                </a:cubicBezTo>
                <a:cubicBezTo>
                  <a:pt x="863" y="123"/>
                  <a:pt x="863" y="123"/>
                  <a:pt x="863" y="123"/>
                </a:cubicBezTo>
                <a:cubicBezTo>
                  <a:pt x="866" y="124"/>
                  <a:pt x="866" y="124"/>
                  <a:pt x="866" y="124"/>
                </a:cubicBezTo>
                <a:cubicBezTo>
                  <a:pt x="870" y="124"/>
                  <a:pt x="870" y="124"/>
                  <a:pt x="870" y="124"/>
                </a:cubicBezTo>
                <a:cubicBezTo>
                  <a:pt x="873" y="123"/>
                  <a:pt x="873" y="123"/>
                  <a:pt x="873" y="123"/>
                </a:cubicBezTo>
                <a:cubicBezTo>
                  <a:pt x="878" y="123"/>
                  <a:pt x="878" y="123"/>
                  <a:pt x="878" y="123"/>
                </a:cubicBezTo>
                <a:cubicBezTo>
                  <a:pt x="880" y="122"/>
                  <a:pt x="880" y="122"/>
                  <a:pt x="880" y="122"/>
                </a:cubicBezTo>
                <a:cubicBezTo>
                  <a:pt x="884" y="122"/>
                  <a:pt x="884" y="122"/>
                  <a:pt x="884" y="122"/>
                </a:cubicBezTo>
                <a:cubicBezTo>
                  <a:pt x="886" y="122"/>
                  <a:pt x="886" y="122"/>
                  <a:pt x="886" y="122"/>
                </a:cubicBezTo>
                <a:cubicBezTo>
                  <a:pt x="888" y="120"/>
                  <a:pt x="888" y="120"/>
                  <a:pt x="888" y="120"/>
                </a:cubicBezTo>
                <a:cubicBezTo>
                  <a:pt x="886" y="119"/>
                  <a:pt x="886" y="119"/>
                  <a:pt x="886" y="119"/>
                </a:cubicBezTo>
                <a:cubicBezTo>
                  <a:pt x="885" y="117"/>
                  <a:pt x="885" y="117"/>
                  <a:pt x="885" y="117"/>
                </a:cubicBezTo>
                <a:cubicBezTo>
                  <a:pt x="882" y="113"/>
                  <a:pt x="882" y="113"/>
                  <a:pt x="882" y="113"/>
                </a:cubicBezTo>
                <a:cubicBezTo>
                  <a:pt x="878" y="110"/>
                  <a:pt x="878" y="110"/>
                  <a:pt x="878" y="110"/>
                </a:cubicBezTo>
                <a:cubicBezTo>
                  <a:pt x="875" y="110"/>
                  <a:pt x="875" y="110"/>
                  <a:pt x="875" y="110"/>
                </a:cubicBezTo>
                <a:cubicBezTo>
                  <a:pt x="872" y="109"/>
                  <a:pt x="872" y="109"/>
                  <a:pt x="872" y="109"/>
                </a:cubicBezTo>
                <a:cubicBezTo>
                  <a:pt x="870" y="107"/>
                  <a:pt x="870" y="107"/>
                  <a:pt x="870" y="107"/>
                </a:cubicBezTo>
                <a:cubicBezTo>
                  <a:pt x="868" y="107"/>
                  <a:pt x="868" y="107"/>
                  <a:pt x="868" y="107"/>
                </a:cubicBezTo>
                <a:cubicBezTo>
                  <a:pt x="867" y="108"/>
                  <a:pt x="867" y="108"/>
                  <a:pt x="867" y="108"/>
                </a:cubicBezTo>
                <a:cubicBezTo>
                  <a:pt x="864" y="107"/>
                  <a:pt x="864" y="107"/>
                  <a:pt x="864" y="107"/>
                </a:cubicBezTo>
                <a:cubicBezTo>
                  <a:pt x="862" y="107"/>
                  <a:pt x="862" y="107"/>
                  <a:pt x="862" y="107"/>
                </a:cubicBezTo>
                <a:cubicBezTo>
                  <a:pt x="861" y="109"/>
                  <a:pt x="861" y="109"/>
                  <a:pt x="861" y="109"/>
                </a:cubicBezTo>
                <a:cubicBezTo>
                  <a:pt x="858" y="112"/>
                  <a:pt x="858" y="112"/>
                  <a:pt x="858" y="112"/>
                </a:cubicBezTo>
                <a:cubicBezTo>
                  <a:pt x="859" y="115"/>
                  <a:pt x="859" y="115"/>
                  <a:pt x="859" y="115"/>
                </a:cubicBezTo>
                <a:cubicBezTo>
                  <a:pt x="859" y="119"/>
                  <a:pt x="859" y="119"/>
                  <a:pt x="859" y="119"/>
                </a:cubicBezTo>
                <a:cubicBezTo>
                  <a:pt x="857" y="124"/>
                  <a:pt x="857" y="124"/>
                  <a:pt x="857" y="124"/>
                </a:cubicBezTo>
                <a:cubicBezTo>
                  <a:pt x="855" y="126"/>
                  <a:pt x="855" y="126"/>
                  <a:pt x="855" y="126"/>
                </a:cubicBezTo>
                <a:cubicBezTo>
                  <a:pt x="855" y="128"/>
                  <a:pt x="855" y="128"/>
                  <a:pt x="855" y="128"/>
                </a:cubicBezTo>
                <a:cubicBezTo>
                  <a:pt x="857" y="128"/>
                  <a:pt x="857" y="128"/>
                  <a:pt x="857" y="128"/>
                </a:cubicBezTo>
                <a:close/>
                <a:moveTo>
                  <a:pt x="806" y="118"/>
                </a:moveTo>
                <a:cubicBezTo>
                  <a:pt x="807" y="119"/>
                  <a:pt x="807" y="119"/>
                  <a:pt x="807" y="119"/>
                </a:cubicBezTo>
                <a:cubicBezTo>
                  <a:pt x="808" y="121"/>
                  <a:pt x="808" y="121"/>
                  <a:pt x="808" y="121"/>
                </a:cubicBezTo>
                <a:cubicBezTo>
                  <a:pt x="810" y="121"/>
                  <a:pt x="810" y="121"/>
                  <a:pt x="810" y="121"/>
                </a:cubicBezTo>
                <a:cubicBezTo>
                  <a:pt x="812" y="123"/>
                  <a:pt x="812" y="123"/>
                  <a:pt x="812" y="123"/>
                </a:cubicBezTo>
                <a:cubicBezTo>
                  <a:pt x="814" y="123"/>
                  <a:pt x="814" y="123"/>
                  <a:pt x="814" y="123"/>
                </a:cubicBezTo>
                <a:cubicBezTo>
                  <a:pt x="817" y="125"/>
                  <a:pt x="817" y="125"/>
                  <a:pt x="817" y="125"/>
                </a:cubicBezTo>
                <a:cubicBezTo>
                  <a:pt x="818" y="125"/>
                  <a:pt x="818" y="125"/>
                  <a:pt x="818" y="125"/>
                </a:cubicBezTo>
                <a:cubicBezTo>
                  <a:pt x="818" y="123"/>
                  <a:pt x="818" y="123"/>
                  <a:pt x="818" y="123"/>
                </a:cubicBezTo>
                <a:cubicBezTo>
                  <a:pt x="815" y="120"/>
                  <a:pt x="815" y="120"/>
                  <a:pt x="815" y="120"/>
                </a:cubicBezTo>
                <a:cubicBezTo>
                  <a:pt x="813" y="120"/>
                  <a:pt x="813" y="120"/>
                  <a:pt x="813" y="120"/>
                </a:cubicBezTo>
                <a:cubicBezTo>
                  <a:pt x="810" y="120"/>
                  <a:pt x="810" y="120"/>
                  <a:pt x="810" y="120"/>
                </a:cubicBezTo>
                <a:cubicBezTo>
                  <a:pt x="808" y="117"/>
                  <a:pt x="808" y="117"/>
                  <a:pt x="808" y="117"/>
                </a:cubicBezTo>
                <a:cubicBezTo>
                  <a:pt x="806" y="117"/>
                  <a:pt x="806" y="117"/>
                  <a:pt x="806" y="117"/>
                </a:cubicBezTo>
                <a:cubicBezTo>
                  <a:pt x="806" y="118"/>
                  <a:pt x="806" y="118"/>
                  <a:pt x="806" y="118"/>
                </a:cubicBezTo>
                <a:close/>
                <a:moveTo>
                  <a:pt x="874" y="185"/>
                </a:moveTo>
                <a:cubicBezTo>
                  <a:pt x="876" y="187"/>
                  <a:pt x="876" y="187"/>
                  <a:pt x="876" y="187"/>
                </a:cubicBezTo>
                <a:cubicBezTo>
                  <a:pt x="877" y="188"/>
                  <a:pt x="877" y="188"/>
                  <a:pt x="877" y="188"/>
                </a:cubicBezTo>
                <a:cubicBezTo>
                  <a:pt x="877" y="187"/>
                  <a:pt x="877" y="187"/>
                  <a:pt x="877" y="187"/>
                </a:cubicBezTo>
                <a:cubicBezTo>
                  <a:pt x="880" y="186"/>
                  <a:pt x="880" y="186"/>
                  <a:pt x="880" y="186"/>
                </a:cubicBezTo>
                <a:cubicBezTo>
                  <a:pt x="881" y="185"/>
                  <a:pt x="881" y="185"/>
                  <a:pt x="881" y="185"/>
                </a:cubicBezTo>
                <a:cubicBezTo>
                  <a:pt x="880" y="184"/>
                  <a:pt x="880" y="184"/>
                  <a:pt x="880" y="184"/>
                </a:cubicBezTo>
                <a:cubicBezTo>
                  <a:pt x="879" y="181"/>
                  <a:pt x="879" y="181"/>
                  <a:pt x="879" y="181"/>
                </a:cubicBezTo>
                <a:cubicBezTo>
                  <a:pt x="878" y="182"/>
                  <a:pt x="878" y="182"/>
                  <a:pt x="878" y="182"/>
                </a:cubicBezTo>
                <a:cubicBezTo>
                  <a:pt x="878" y="183"/>
                  <a:pt x="878" y="183"/>
                  <a:pt x="878" y="183"/>
                </a:cubicBezTo>
                <a:cubicBezTo>
                  <a:pt x="876" y="185"/>
                  <a:pt x="876" y="185"/>
                  <a:pt x="876" y="185"/>
                </a:cubicBezTo>
                <a:cubicBezTo>
                  <a:pt x="876" y="185"/>
                  <a:pt x="874" y="185"/>
                  <a:pt x="874" y="185"/>
                </a:cubicBezTo>
                <a:close/>
                <a:moveTo>
                  <a:pt x="1112" y="167"/>
                </a:moveTo>
                <a:cubicBezTo>
                  <a:pt x="1112" y="166"/>
                  <a:pt x="1112" y="166"/>
                  <a:pt x="1112" y="166"/>
                </a:cubicBezTo>
                <a:cubicBezTo>
                  <a:pt x="1113" y="165"/>
                  <a:pt x="1113" y="165"/>
                  <a:pt x="1113" y="165"/>
                </a:cubicBezTo>
                <a:cubicBezTo>
                  <a:pt x="1112" y="163"/>
                  <a:pt x="1112" y="163"/>
                  <a:pt x="1112" y="163"/>
                </a:cubicBezTo>
                <a:cubicBezTo>
                  <a:pt x="1111" y="163"/>
                  <a:pt x="1111" y="163"/>
                  <a:pt x="1111" y="163"/>
                </a:cubicBezTo>
                <a:cubicBezTo>
                  <a:pt x="1111" y="164"/>
                  <a:pt x="1111" y="164"/>
                  <a:pt x="1111" y="164"/>
                </a:cubicBezTo>
                <a:cubicBezTo>
                  <a:pt x="1112" y="167"/>
                  <a:pt x="1112" y="167"/>
                  <a:pt x="1112" y="167"/>
                </a:cubicBezTo>
                <a:close/>
                <a:moveTo>
                  <a:pt x="1110" y="168"/>
                </a:moveTo>
                <a:cubicBezTo>
                  <a:pt x="1111" y="169"/>
                  <a:pt x="1111" y="169"/>
                  <a:pt x="1111" y="169"/>
                </a:cubicBezTo>
                <a:cubicBezTo>
                  <a:pt x="1111" y="167"/>
                  <a:pt x="1111" y="167"/>
                  <a:pt x="1111" y="167"/>
                </a:cubicBezTo>
                <a:cubicBezTo>
                  <a:pt x="1110" y="165"/>
                  <a:pt x="1110" y="165"/>
                  <a:pt x="1110" y="165"/>
                </a:cubicBezTo>
                <a:cubicBezTo>
                  <a:pt x="1109" y="165"/>
                  <a:pt x="1109" y="165"/>
                  <a:pt x="1109" y="165"/>
                </a:cubicBezTo>
                <a:cubicBezTo>
                  <a:pt x="1108" y="166"/>
                  <a:pt x="1108" y="166"/>
                  <a:pt x="1108" y="166"/>
                </a:cubicBezTo>
                <a:cubicBezTo>
                  <a:pt x="1110" y="168"/>
                  <a:pt x="1110" y="168"/>
                  <a:pt x="1110" y="168"/>
                </a:cubicBezTo>
                <a:close/>
                <a:moveTo>
                  <a:pt x="1108" y="169"/>
                </a:moveTo>
                <a:cubicBezTo>
                  <a:pt x="1110" y="172"/>
                  <a:pt x="1110" y="172"/>
                  <a:pt x="1110" y="172"/>
                </a:cubicBezTo>
                <a:cubicBezTo>
                  <a:pt x="1111" y="174"/>
                  <a:pt x="1111" y="174"/>
                  <a:pt x="1111" y="174"/>
                </a:cubicBezTo>
                <a:cubicBezTo>
                  <a:pt x="1112" y="173"/>
                  <a:pt x="1112" y="173"/>
                  <a:pt x="1112" y="173"/>
                </a:cubicBezTo>
                <a:cubicBezTo>
                  <a:pt x="1111" y="170"/>
                  <a:pt x="1111" y="170"/>
                  <a:pt x="1111" y="170"/>
                </a:cubicBezTo>
                <a:cubicBezTo>
                  <a:pt x="1109" y="168"/>
                  <a:pt x="1109" y="168"/>
                  <a:pt x="1109" y="168"/>
                </a:cubicBezTo>
                <a:cubicBezTo>
                  <a:pt x="1108" y="168"/>
                  <a:pt x="1108" y="168"/>
                  <a:pt x="1108" y="168"/>
                </a:cubicBezTo>
                <a:cubicBezTo>
                  <a:pt x="1108" y="169"/>
                  <a:pt x="1108" y="169"/>
                  <a:pt x="1108" y="169"/>
                </a:cubicBezTo>
                <a:close/>
                <a:moveTo>
                  <a:pt x="1103" y="168"/>
                </a:moveTo>
                <a:cubicBezTo>
                  <a:pt x="1104" y="170"/>
                  <a:pt x="1104" y="170"/>
                  <a:pt x="1104" y="170"/>
                </a:cubicBezTo>
                <a:cubicBezTo>
                  <a:pt x="1105" y="171"/>
                  <a:pt x="1105" y="171"/>
                  <a:pt x="1105" y="171"/>
                </a:cubicBezTo>
                <a:cubicBezTo>
                  <a:pt x="1106" y="170"/>
                  <a:pt x="1106" y="170"/>
                  <a:pt x="1106" y="170"/>
                </a:cubicBezTo>
                <a:cubicBezTo>
                  <a:pt x="1106" y="170"/>
                  <a:pt x="1106" y="170"/>
                  <a:pt x="1106" y="170"/>
                </a:cubicBezTo>
                <a:cubicBezTo>
                  <a:pt x="1106" y="167"/>
                  <a:pt x="1106" y="167"/>
                  <a:pt x="1106" y="167"/>
                </a:cubicBezTo>
                <a:cubicBezTo>
                  <a:pt x="1105" y="167"/>
                  <a:pt x="1105" y="167"/>
                  <a:pt x="1105" y="167"/>
                </a:cubicBezTo>
                <a:cubicBezTo>
                  <a:pt x="1104" y="167"/>
                  <a:pt x="1104" y="167"/>
                  <a:pt x="1104" y="167"/>
                </a:cubicBezTo>
                <a:cubicBezTo>
                  <a:pt x="1103" y="168"/>
                  <a:pt x="1103" y="168"/>
                  <a:pt x="1103" y="168"/>
                </a:cubicBezTo>
                <a:close/>
                <a:moveTo>
                  <a:pt x="1162" y="144"/>
                </a:moveTo>
                <a:cubicBezTo>
                  <a:pt x="1164" y="145"/>
                  <a:pt x="1164" y="145"/>
                  <a:pt x="1164" y="145"/>
                </a:cubicBezTo>
                <a:cubicBezTo>
                  <a:pt x="1167" y="144"/>
                  <a:pt x="1167" y="144"/>
                  <a:pt x="1167" y="144"/>
                </a:cubicBezTo>
                <a:cubicBezTo>
                  <a:pt x="1168" y="142"/>
                  <a:pt x="1168" y="142"/>
                  <a:pt x="1168" y="142"/>
                </a:cubicBezTo>
                <a:cubicBezTo>
                  <a:pt x="1168" y="140"/>
                  <a:pt x="1168" y="140"/>
                  <a:pt x="1168" y="140"/>
                </a:cubicBezTo>
                <a:cubicBezTo>
                  <a:pt x="1166" y="138"/>
                  <a:pt x="1166" y="138"/>
                  <a:pt x="1166" y="138"/>
                </a:cubicBezTo>
                <a:cubicBezTo>
                  <a:pt x="1167" y="137"/>
                  <a:pt x="1167" y="137"/>
                  <a:pt x="1167" y="137"/>
                </a:cubicBezTo>
                <a:cubicBezTo>
                  <a:pt x="1166" y="135"/>
                  <a:pt x="1166" y="135"/>
                  <a:pt x="1166" y="135"/>
                </a:cubicBezTo>
                <a:cubicBezTo>
                  <a:pt x="1164" y="134"/>
                  <a:pt x="1164" y="134"/>
                  <a:pt x="1164" y="134"/>
                </a:cubicBezTo>
                <a:cubicBezTo>
                  <a:pt x="1163" y="134"/>
                  <a:pt x="1163" y="134"/>
                  <a:pt x="1163" y="134"/>
                </a:cubicBezTo>
                <a:cubicBezTo>
                  <a:pt x="1161" y="134"/>
                  <a:pt x="1161" y="134"/>
                  <a:pt x="1161" y="134"/>
                </a:cubicBezTo>
                <a:cubicBezTo>
                  <a:pt x="1159" y="133"/>
                  <a:pt x="1159" y="133"/>
                  <a:pt x="1159" y="133"/>
                </a:cubicBezTo>
                <a:cubicBezTo>
                  <a:pt x="1157" y="133"/>
                  <a:pt x="1157" y="133"/>
                  <a:pt x="1157" y="133"/>
                </a:cubicBezTo>
                <a:cubicBezTo>
                  <a:pt x="1157" y="134"/>
                  <a:pt x="1157" y="134"/>
                  <a:pt x="1157" y="134"/>
                </a:cubicBezTo>
                <a:cubicBezTo>
                  <a:pt x="1156" y="134"/>
                  <a:pt x="1156" y="134"/>
                  <a:pt x="1156" y="134"/>
                </a:cubicBezTo>
                <a:cubicBezTo>
                  <a:pt x="1156" y="135"/>
                  <a:pt x="1156" y="135"/>
                  <a:pt x="1156" y="135"/>
                </a:cubicBezTo>
                <a:cubicBezTo>
                  <a:pt x="1154" y="135"/>
                  <a:pt x="1154" y="135"/>
                  <a:pt x="1154" y="135"/>
                </a:cubicBezTo>
                <a:cubicBezTo>
                  <a:pt x="1154" y="137"/>
                  <a:pt x="1154" y="137"/>
                  <a:pt x="1154" y="137"/>
                </a:cubicBezTo>
                <a:cubicBezTo>
                  <a:pt x="1154" y="141"/>
                  <a:pt x="1154" y="141"/>
                  <a:pt x="1154" y="141"/>
                </a:cubicBezTo>
                <a:cubicBezTo>
                  <a:pt x="1155" y="141"/>
                  <a:pt x="1155" y="141"/>
                  <a:pt x="1155" y="141"/>
                </a:cubicBezTo>
                <a:cubicBezTo>
                  <a:pt x="1157" y="141"/>
                  <a:pt x="1157" y="141"/>
                  <a:pt x="1157" y="141"/>
                </a:cubicBezTo>
                <a:cubicBezTo>
                  <a:pt x="1159" y="142"/>
                  <a:pt x="1159" y="142"/>
                  <a:pt x="1159" y="142"/>
                </a:cubicBezTo>
                <a:cubicBezTo>
                  <a:pt x="1162" y="144"/>
                  <a:pt x="1162" y="144"/>
                  <a:pt x="1162" y="144"/>
                </a:cubicBezTo>
                <a:close/>
                <a:moveTo>
                  <a:pt x="1175" y="139"/>
                </a:moveTo>
                <a:cubicBezTo>
                  <a:pt x="1177" y="137"/>
                  <a:pt x="1177" y="137"/>
                  <a:pt x="1177" y="137"/>
                </a:cubicBezTo>
                <a:cubicBezTo>
                  <a:pt x="1177" y="136"/>
                  <a:pt x="1177" y="136"/>
                  <a:pt x="1177" y="136"/>
                </a:cubicBezTo>
                <a:cubicBezTo>
                  <a:pt x="1175" y="136"/>
                  <a:pt x="1175" y="136"/>
                  <a:pt x="1175" y="136"/>
                </a:cubicBezTo>
                <a:cubicBezTo>
                  <a:pt x="1174" y="137"/>
                  <a:pt x="1174" y="137"/>
                  <a:pt x="1174" y="137"/>
                </a:cubicBezTo>
                <a:cubicBezTo>
                  <a:pt x="1175" y="139"/>
                  <a:pt x="1175" y="139"/>
                  <a:pt x="1175" y="139"/>
                </a:cubicBezTo>
                <a:close/>
                <a:moveTo>
                  <a:pt x="1190" y="710"/>
                </a:moveTo>
                <a:cubicBezTo>
                  <a:pt x="1190" y="708"/>
                  <a:pt x="1190" y="708"/>
                  <a:pt x="1190" y="708"/>
                </a:cubicBezTo>
                <a:cubicBezTo>
                  <a:pt x="1190" y="705"/>
                  <a:pt x="1190" y="705"/>
                  <a:pt x="1190" y="705"/>
                </a:cubicBezTo>
                <a:cubicBezTo>
                  <a:pt x="1189" y="703"/>
                  <a:pt x="1189" y="703"/>
                  <a:pt x="1189" y="703"/>
                </a:cubicBezTo>
                <a:cubicBezTo>
                  <a:pt x="1188" y="701"/>
                  <a:pt x="1188" y="701"/>
                  <a:pt x="1188" y="701"/>
                </a:cubicBezTo>
                <a:cubicBezTo>
                  <a:pt x="1189" y="697"/>
                  <a:pt x="1189" y="697"/>
                  <a:pt x="1189" y="697"/>
                </a:cubicBezTo>
                <a:cubicBezTo>
                  <a:pt x="1191" y="696"/>
                  <a:pt x="1191" y="696"/>
                  <a:pt x="1191" y="696"/>
                </a:cubicBezTo>
                <a:cubicBezTo>
                  <a:pt x="1192" y="696"/>
                  <a:pt x="1192" y="696"/>
                  <a:pt x="1192" y="696"/>
                </a:cubicBezTo>
                <a:cubicBezTo>
                  <a:pt x="1192" y="698"/>
                  <a:pt x="1192" y="698"/>
                  <a:pt x="1192" y="698"/>
                </a:cubicBezTo>
                <a:cubicBezTo>
                  <a:pt x="1193" y="699"/>
                  <a:pt x="1193" y="699"/>
                  <a:pt x="1193" y="699"/>
                </a:cubicBezTo>
                <a:cubicBezTo>
                  <a:pt x="1197" y="698"/>
                  <a:pt x="1197" y="698"/>
                  <a:pt x="1197" y="698"/>
                </a:cubicBezTo>
                <a:cubicBezTo>
                  <a:pt x="1198" y="697"/>
                  <a:pt x="1198" y="697"/>
                  <a:pt x="1198" y="697"/>
                </a:cubicBezTo>
                <a:cubicBezTo>
                  <a:pt x="1199" y="697"/>
                  <a:pt x="1199" y="697"/>
                  <a:pt x="1199" y="697"/>
                </a:cubicBezTo>
                <a:cubicBezTo>
                  <a:pt x="1199" y="698"/>
                  <a:pt x="1199" y="698"/>
                  <a:pt x="1199" y="698"/>
                </a:cubicBezTo>
                <a:cubicBezTo>
                  <a:pt x="1199" y="699"/>
                  <a:pt x="1199" y="699"/>
                  <a:pt x="1199" y="699"/>
                </a:cubicBezTo>
                <a:cubicBezTo>
                  <a:pt x="1199" y="700"/>
                  <a:pt x="1199" y="700"/>
                  <a:pt x="1199" y="700"/>
                </a:cubicBezTo>
                <a:cubicBezTo>
                  <a:pt x="1201" y="703"/>
                  <a:pt x="1201" y="703"/>
                  <a:pt x="1201" y="703"/>
                </a:cubicBezTo>
                <a:cubicBezTo>
                  <a:pt x="1201" y="705"/>
                  <a:pt x="1201" y="705"/>
                  <a:pt x="1201" y="705"/>
                </a:cubicBezTo>
                <a:cubicBezTo>
                  <a:pt x="1203" y="706"/>
                  <a:pt x="1203" y="706"/>
                  <a:pt x="1203" y="706"/>
                </a:cubicBezTo>
                <a:cubicBezTo>
                  <a:pt x="1203" y="705"/>
                  <a:pt x="1203" y="705"/>
                  <a:pt x="1203" y="705"/>
                </a:cubicBezTo>
                <a:cubicBezTo>
                  <a:pt x="1202" y="703"/>
                  <a:pt x="1202" y="703"/>
                  <a:pt x="1202" y="703"/>
                </a:cubicBezTo>
                <a:cubicBezTo>
                  <a:pt x="1202" y="701"/>
                  <a:pt x="1202" y="701"/>
                  <a:pt x="1202" y="701"/>
                </a:cubicBezTo>
                <a:cubicBezTo>
                  <a:pt x="1202" y="699"/>
                  <a:pt x="1202" y="699"/>
                  <a:pt x="1202" y="699"/>
                </a:cubicBezTo>
                <a:cubicBezTo>
                  <a:pt x="1200" y="697"/>
                  <a:pt x="1200" y="697"/>
                  <a:pt x="1200" y="697"/>
                </a:cubicBezTo>
                <a:cubicBezTo>
                  <a:pt x="1200" y="694"/>
                  <a:pt x="1200" y="694"/>
                  <a:pt x="1200" y="694"/>
                </a:cubicBezTo>
                <a:cubicBezTo>
                  <a:pt x="1199" y="692"/>
                  <a:pt x="1199" y="692"/>
                  <a:pt x="1199" y="692"/>
                </a:cubicBezTo>
                <a:cubicBezTo>
                  <a:pt x="1198" y="693"/>
                  <a:pt x="1198" y="693"/>
                  <a:pt x="1198" y="693"/>
                </a:cubicBezTo>
                <a:cubicBezTo>
                  <a:pt x="1196" y="693"/>
                  <a:pt x="1196" y="693"/>
                  <a:pt x="1196" y="693"/>
                </a:cubicBezTo>
                <a:cubicBezTo>
                  <a:pt x="1193" y="691"/>
                  <a:pt x="1193" y="691"/>
                  <a:pt x="1193" y="691"/>
                </a:cubicBezTo>
                <a:cubicBezTo>
                  <a:pt x="1193" y="688"/>
                  <a:pt x="1193" y="688"/>
                  <a:pt x="1193" y="688"/>
                </a:cubicBezTo>
                <a:cubicBezTo>
                  <a:pt x="1191" y="686"/>
                  <a:pt x="1191" y="686"/>
                  <a:pt x="1191" y="686"/>
                </a:cubicBezTo>
                <a:cubicBezTo>
                  <a:pt x="1189" y="683"/>
                  <a:pt x="1189" y="683"/>
                  <a:pt x="1189" y="683"/>
                </a:cubicBezTo>
                <a:cubicBezTo>
                  <a:pt x="1187" y="683"/>
                  <a:pt x="1187" y="683"/>
                  <a:pt x="1187" y="683"/>
                </a:cubicBezTo>
                <a:cubicBezTo>
                  <a:pt x="1185" y="681"/>
                  <a:pt x="1185" y="681"/>
                  <a:pt x="1185" y="681"/>
                </a:cubicBezTo>
                <a:cubicBezTo>
                  <a:pt x="1185" y="677"/>
                  <a:pt x="1185" y="677"/>
                  <a:pt x="1185" y="677"/>
                </a:cubicBezTo>
                <a:cubicBezTo>
                  <a:pt x="1183" y="675"/>
                  <a:pt x="1183" y="675"/>
                  <a:pt x="1183" y="675"/>
                </a:cubicBezTo>
                <a:cubicBezTo>
                  <a:pt x="1182" y="672"/>
                  <a:pt x="1182" y="672"/>
                  <a:pt x="1182" y="672"/>
                </a:cubicBezTo>
                <a:cubicBezTo>
                  <a:pt x="1182" y="668"/>
                  <a:pt x="1182" y="668"/>
                  <a:pt x="1182" y="668"/>
                </a:cubicBezTo>
                <a:cubicBezTo>
                  <a:pt x="1182" y="664"/>
                  <a:pt x="1182" y="664"/>
                  <a:pt x="1182" y="664"/>
                </a:cubicBezTo>
                <a:cubicBezTo>
                  <a:pt x="1181" y="662"/>
                  <a:pt x="1181" y="662"/>
                  <a:pt x="1181" y="662"/>
                </a:cubicBezTo>
                <a:cubicBezTo>
                  <a:pt x="1181" y="659"/>
                  <a:pt x="1181" y="659"/>
                  <a:pt x="1181" y="659"/>
                </a:cubicBezTo>
                <a:cubicBezTo>
                  <a:pt x="1181" y="656"/>
                  <a:pt x="1181" y="656"/>
                  <a:pt x="1181" y="656"/>
                </a:cubicBezTo>
                <a:cubicBezTo>
                  <a:pt x="1179" y="654"/>
                  <a:pt x="1179" y="654"/>
                  <a:pt x="1179" y="654"/>
                </a:cubicBezTo>
                <a:cubicBezTo>
                  <a:pt x="1180" y="652"/>
                  <a:pt x="1180" y="652"/>
                  <a:pt x="1180" y="652"/>
                </a:cubicBezTo>
                <a:cubicBezTo>
                  <a:pt x="1181" y="651"/>
                  <a:pt x="1181" y="651"/>
                  <a:pt x="1181" y="651"/>
                </a:cubicBezTo>
                <a:cubicBezTo>
                  <a:pt x="1181" y="650"/>
                  <a:pt x="1181" y="650"/>
                  <a:pt x="1181" y="650"/>
                </a:cubicBezTo>
                <a:cubicBezTo>
                  <a:pt x="1182" y="649"/>
                  <a:pt x="1182" y="649"/>
                  <a:pt x="1182" y="649"/>
                </a:cubicBezTo>
                <a:cubicBezTo>
                  <a:pt x="1183" y="650"/>
                  <a:pt x="1183" y="650"/>
                  <a:pt x="1183" y="650"/>
                </a:cubicBezTo>
                <a:cubicBezTo>
                  <a:pt x="1185" y="649"/>
                  <a:pt x="1185" y="649"/>
                  <a:pt x="1185" y="649"/>
                </a:cubicBezTo>
                <a:cubicBezTo>
                  <a:pt x="1188" y="649"/>
                  <a:pt x="1188" y="649"/>
                  <a:pt x="1188" y="649"/>
                </a:cubicBezTo>
                <a:cubicBezTo>
                  <a:pt x="1190" y="651"/>
                  <a:pt x="1190" y="651"/>
                  <a:pt x="1190" y="651"/>
                </a:cubicBezTo>
                <a:cubicBezTo>
                  <a:pt x="1192" y="654"/>
                  <a:pt x="1192" y="654"/>
                  <a:pt x="1192" y="654"/>
                </a:cubicBezTo>
                <a:cubicBezTo>
                  <a:pt x="1194" y="655"/>
                  <a:pt x="1194" y="655"/>
                  <a:pt x="1194" y="655"/>
                </a:cubicBezTo>
                <a:cubicBezTo>
                  <a:pt x="1196" y="656"/>
                  <a:pt x="1196" y="656"/>
                  <a:pt x="1196" y="656"/>
                </a:cubicBezTo>
                <a:cubicBezTo>
                  <a:pt x="1198" y="659"/>
                  <a:pt x="1198" y="659"/>
                  <a:pt x="1198" y="659"/>
                </a:cubicBezTo>
                <a:cubicBezTo>
                  <a:pt x="1199" y="660"/>
                  <a:pt x="1199" y="660"/>
                  <a:pt x="1199" y="660"/>
                </a:cubicBezTo>
                <a:cubicBezTo>
                  <a:pt x="1198" y="657"/>
                  <a:pt x="1198" y="657"/>
                  <a:pt x="1198" y="657"/>
                </a:cubicBezTo>
                <a:cubicBezTo>
                  <a:pt x="1196" y="654"/>
                  <a:pt x="1196" y="654"/>
                  <a:pt x="1196" y="654"/>
                </a:cubicBezTo>
                <a:cubicBezTo>
                  <a:pt x="1193" y="652"/>
                  <a:pt x="1193" y="652"/>
                  <a:pt x="1193" y="652"/>
                </a:cubicBezTo>
                <a:cubicBezTo>
                  <a:pt x="1191" y="649"/>
                  <a:pt x="1191" y="649"/>
                  <a:pt x="1191" y="649"/>
                </a:cubicBezTo>
                <a:cubicBezTo>
                  <a:pt x="1189" y="646"/>
                  <a:pt x="1189" y="646"/>
                  <a:pt x="1189" y="646"/>
                </a:cubicBezTo>
                <a:cubicBezTo>
                  <a:pt x="1189" y="645"/>
                  <a:pt x="1189" y="645"/>
                  <a:pt x="1189" y="645"/>
                </a:cubicBezTo>
                <a:cubicBezTo>
                  <a:pt x="1188" y="644"/>
                  <a:pt x="1188" y="644"/>
                  <a:pt x="1188" y="644"/>
                </a:cubicBezTo>
                <a:cubicBezTo>
                  <a:pt x="1186" y="640"/>
                  <a:pt x="1186" y="640"/>
                  <a:pt x="1186" y="640"/>
                </a:cubicBezTo>
                <a:cubicBezTo>
                  <a:pt x="1185" y="638"/>
                  <a:pt x="1185" y="638"/>
                  <a:pt x="1185" y="638"/>
                </a:cubicBezTo>
                <a:cubicBezTo>
                  <a:pt x="1184" y="637"/>
                  <a:pt x="1184" y="637"/>
                  <a:pt x="1184" y="637"/>
                </a:cubicBezTo>
                <a:cubicBezTo>
                  <a:pt x="1183" y="635"/>
                  <a:pt x="1183" y="635"/>
                  <a:pt x="1183" y="635"/>
                </a:cubicBezTo>
                <a:cubicBezTo>
                  <a:pt x="1180" y="631"/>
                  <a:pt x="1180" y="631"/>
                  <a:pt x="1180" y="631"/>
                </a:cubicBezTo>
                <a:cubicBezTo>
                  <a:pt x="1177" y="626"/>
                  <a:pt x="1177" y="626"/>
                  <a:pt x="1177" y="626"/>
                </a:cubicBezTo>
                <a:cubicBezTo>
                  <a:pt x="1177" y="623"/>
                  <a:pt x="1177" y="623"/>
                  <a:pt x="1177" y="623"/>
                </a:cubicBezTo>
                <a:cubicBezTo>
                  <a:pt x="1173" y="618"/>
                  <a:pt x="1173" y="618"/>
                  <a:pt x="1173" y="618"/>
                </a:cubicBezTo>
                <a:cubicBezTo>
                  <a:pt x="1171" y="615"/>
                  <a:pt x="1171" y="615"/>
                  <a:pt x="1171" y="615"/>
                </a:cubicBezTo>
                <a:cubicBezTo>
                  <a:pt x="1169" y="614"/>
                  <a:pt x="1169" y="614"/>
                  <a:pt x="1169" y="614"/>
                </a:cubicBezTo>
                <a:cubicBezTo>
                  <a:pt x="1169" y="611"/>
                  <a:pt x="1169" y="611"/>
                  <a:pt x="1169" y="611"/>
                </a:cubicBezTo>
                <a:cubicBezTo>
                  <a:pt x="1168" y="609"/>
                  <a:pt x="1168" y="609"/>
                  <a:pt x="1168" y="609"/>
                </a:cubicBezTo>
                <a:cubicBezTo>
                  <a:pt x="1167" y="609"/>
                  <a:pt x="1167" y="609"/>
                  <a:pt x="1167" y="609"/>
                </a:cubicBezTo>
                <a:cubicBezTo>
                  <a:pt x="1167" y="610"/>
                  <a:pt x="1167" y="610"/>
                  <a:pt x="1167" y="610"/>
                </a:cubicBezTo>
                <a:cubicBezTo>
                  <a:pt x="1165" y="610"/>
                  <a:pt x="1165" y="610"/>
                  <a:pt x="1165" y="610"/>
                </a:cubicBezTo>
                <a:cubicBezTo>
                  <a:pt x="1165" y="609"/>
                  <a:pt x="1165" y="609"/>
                  <a:pt x="1165" y="609"/>
                </a:cubicBezTo>
                <a:cubicBezTo>
                  <a:pt x="1165" y="607"/>
                  <a:pt x="1165" y="607"/>
                  <a:pt x="1165" y="607"/>
                </a:cubicBezTo>
                <a:cubicBezTo>
                  <a:pt x="1165" y="605"/>
                  <a:pt x="1165" y="605"/>
                  <a:pt x="1165" y="605"/>
                </a:cubicBezTo>
                <a:cubicBezTo>
                  <a:pt x="1163" y="604"/>
                  <a:pt x="1163" y="604"/>
                  <a:pt x="1163" y="604"/>
                </a:cubicBezTo>
                <a:cubicBezTo>
                  <a:pt x="1161" y="602"/>
                  <a:pt x="1161" y="602"/>
                  <a:pt x="1161" y="602"/>
                </a:cubicBezTo>
                <a:cubicBezTo>
                  <a:pt x="1160" y="599"/>
                  <a:pt x="1160" y="599"/>
                  <a:pt x="1160" y="599"/>
                </a:cubicBezTo>
                <a:cubicBezTo>
                  <a:pt x="1159" y="597"/>
                  <a:pt x="1159" y="597"/>
                  <a:pt x="1159" y="597"/>
                </a:cubicBezTo>
                <a:cubicBezTo>
                  <a:pt x="1158" y="595"/>
                  <a:pt x="1158" y="595"/>
                  <a:pt x="1158" y="595"/>
                </a:cubicBezTo>
                <a:cubicBezTo>
                  <a:pt x="1159" y="593"/>
                  <a:pt x="1159" y="593"/>
                  <a:pt x="1159" y="593"/>
                </a:cubicBezTo>
                <a:cubicBezTo>
                  <a:pt x="1159" y="594"/>
                  <a:pt x="1159" y="594"/>
                  <a:pt x="1159" y="594"/>
                </a:cubicBezTo>
                <a:cubicBezTo>
                  <a:pt x="1159" y="591"/>
                  <a:pt x="1159" y="591"/>
                  <a:pt x="1159" y="591"/>
                </a:cubicBezTo>
                <a:cubicBezTo>
                  <a:pt x="1158" y="587"/>
                  <a:pt x="1158" y="587"/>
                  <a:pt x="1158" y="587"/>
                </a:cubicBezTo>
                <a:cubicBezTo>
                  <a:pt x="1158" y="585"/>
                  <a:pt x="1158" y="585"/>
                  <a:pt x="1158" y="585"/>
                </a:cubicBezTo>
                <a:cubicBezTo>
                  <a:pt x="1156" y="584"/>
                  <a:pt x="1156" y="584"/>
                  <a:pt x="1156" y="584"/>
                </a:cubicBezTo>
                <a:cubicBezTo>
                  <a:pt x="1153" y="582"/>
                  <a:pt x="1153" y="582"/>
                  <a:pt x="1153" y="582"/>
                </a:cubicBezTo>
                <a:cubicBezTo>
                  <a:pt x="1153" y="580"/>
                  <a:pt x="1153" y="580"/>
                  <a:pt x="1153" y="580"/>
                </a:cubicBezTo>
                <a:cubicBezTo>
                  <a:pt x="1152" y="579"/>
                  <a:pt x="1152" y="579"/>
                  <a:pt x="1152" y="579"/>
                </a:cubicBezTo>
                <a:cubicBezTo>
                  <a:pt x="1152" y="578"/>
                  <a:pt x="1152" y="578"/>
                  <a:pt x="1152" y="578"/>
                </a:cubicBezTo>
                <a:cubicBezTo>
                  <a:pt x="1153" y="578"/>
                  <a:pt x="1153" y="578"/>
                  <a:pt x="1153" y="578"/>
                </a:cubicBezTo>
                <a:cubicBezTo>
                  <a:pt x="1155" y="580"/>
                  <a:pt x="1155" y="580"/>
                  <a:pt x="1155" y="580"/>
                </a:cubicBezTo>
                <a:cubicBezTo>
                  <a:pt x="1157" y="583"/>
                  <a:pt x="1157" y="583"/>
                  <a:pt x="1157" y="583"/>
                </a:cubicBezTo>
                <a:cubicBezTo>
                  <a:pt x="1156" y="580"/>
                  <a:pt x="1156" y="580"/>
                  <a:pt x="1156" y="580"/>
                </a:cubicBezTo>
                <a:cubicBezTo>
                  <a:pt x="1154" y="576"/>
                  <a:pt x="1154" y="576"/>
                  <a:pt x="1154" y="576"/>
                </a:cubicBezTo>
                <a:cubicBezTo>
                  <a:pt x="1151" y="574"/>
                  <a:pt x="1151" y="574"/>
                  <a:pt x="1151" y="574"/>
                </a:cubicBezTo>
                <a:cubicBezTo>
                  <a:pt x="1150" y="574"/>
                  <a:pt x="1150" y="574"/>
                  <a:pt x="1150" y="574"/>
                </a:cubicBezTo>
                <a:cubicBezTo>
                  <a:pt x="1150" y="572"/>
                  <a:pt x="1150" y="572"/>
                  <a:pt x="1150" y="572"/>
                </a:cubicBezTo>
                <a:cubicBezTo>
                  <a:pt x="1145" y="568"/>
                  <a:pt x="1145" y="568"/>
                  <a:pt x="1145" y="568"/>
                </a:cubicBezTo>
                <a:cubicBezTo>
                  <a:pt x="1144" y="566"/>
                  <a:pt x="1144" y="566"/>
                  <a:pt x="1144" y="566"/>
                </a:cubicBezTo>
                <a:cubicBezTo>
                  <a:pt x="1144" y="562"/>
                  <a:pt x="1144" y="562"/>
                  <a:pt x="1144" y="562"/>
                </a:cubicBezTo>
                <a:cubicBezTo>
                  <a:pt x="1143" y="561"/>
                  <a:pt x="1143" y="561"/>
                  <a:pt x="1143" y="561"/>
                </a:cubicBezTo>
                <a:cubicBezTo>
                  <a:pt x="1140" y="560"/>
                  <a:pt x="1140" y="560"/>
                  <a:pt x="1140" y="560"/>
                </a:cubicBezTo>
                <a:cubicBezTo>
                  <a:pt x="1138" y="557"/>
                  <a:pt x="1138" y="557"/>
                  <a:pt x="1138" y="557"/>
                </a:cubicBezTo>
                <a:cubicBezTo>
                  <a:pt x="1137" y="556"/>
                  <a:pt x="1137" y="556"/>
                  <a:pt x="1137" y="556"/>
                </a:cubicBezTo>
                <a:cubicBezTo>
                  <a:pt x="1137" y="557"/>
                  <a:pt x="1137" y="557"/>
                  <a:pt x="1137" y="557"/>
                </a:cubicBezTo>
                <a:cubicBezTo>
                  <a:pt x="1137" y="558"/>
                  <a:pt x="1137" y="558"/>
                  <a:pt x="1137" y="558"/>
                </a:cubicBezTo>
                <a:cubicBezTo>
                  <a:pt x="1137" y="559"/>
                  <a:pt x="1137" y="559"/>
                  <a:pt x="1137" y="559"/>
                </a:cubicBezTo>
                <a:cubicBezTo>
                  <a:pt x="1136" y="560"/>
                  <a:pt x="1136" y="560"/>
                  <a:pt x="1136" y="560"/>
                </a:cubicBezTo>
                <a:cubicBezTo>
                  <a:pt x="1135" y="559"/>
                  <a:pt x="1135" y="559"/>
                  <a:pt x="1135" y="559"/>
                </a:cubicBezTo>
                <a:cubicBezTo>
                  <a:pt x="1133" y="559"/>
                  <a:pt x="1133" y="559"/>
                  <a:pt x="1133" y="559"/>
                </a:cubicBezTo>
                <a:cubicBezTo>
                  <a:pt x="1136" y="562"/>
                  <a:pt x="1136" y="562"/>
                  <a:pt x="1136" y="562"/>
                </a:cubicBezTo>
                <a:cubicBezTo>
                  <a:pt x="1139" y="564"/>
                  <a:pt x="1139" y="564"/>
                  <a:pt x="1139" y="564"/>
                </a:cubicBezTo>
                <a:cubicBezTo>
                  <a:pt x="1140" y="566"/>
                  <a:pt x="1140" y="566"/>
                  <a:pt x="1140" y="566"/>
                </a:cubicBezTo>
                <a:cubicBezTo>
                  <a:pt x="1140" y="568"/>
                  <a:pt x="1140" y="568"/>
                  <a:pt x="1140" y="568"/>
                </a:cubicBezTo>
                <a:cubicBezTo>
                  <a:pt x="1141" y="567"/>
                  <a:pt x="1141" y="567"/>
                  <a:pt x="1141" y="567"/>
                </a:cubicBezTo>
                <a:cubicBezTo>
                  <a:pt x="1142" y="567"/>
                  <a:pt x="1142" y="567"/>
                  <a:pt x="1142" y="567"/>
                </a:cubicBezTo>
                <a:cubicBezTo>
                  <a:pt x="1143" y="568"/>
                  <a:pt x="1143" y="568"/>
                  <a:pt x="1143" y="568"/>
                </a:cubicBezTo>
                <a:cubicBezTo>
                  <a:pt x="1142" y="569"/>
                  <a:pt x="1142" y="569"/>
                  <a:pt x="1142" y="569"/>
                </a:cubicBezTo>
                <a:cubicBezTo>
                  <a:pt x="1141" y="570"/>
                  <a:pt x="1141" y="570"/>
                  <a:pt x="1141" y="570"/>
                </a:cubicBezTo>
                <a:cubicBezTo>
                  <a:pt x="1141" y="571"/>
                  <a:pt x="1141" y="571"/>
                  <a:pt x="1141" y="571"/>
                </a:cubicBezTo>
                <a:cubicBezTo>
                  <a:pt x="1143" y="572"/>
                  <a:pt x="1143" y="572"/>
                  <a:pt x="1143" y="572"/>
                </a:cubicBezTo>
                <a:cubicBezTo>
                  <a:pt x="1143" y="574"/>
                  <a:pt x="1143" y="574"/>
                  <a:pt x="1143" y="574"/>
                </a:cubicBezTo>
                <a:cubicBezTo>
                  <a:pt x="1141" y="575"/>
                  <a:pt x="1141" y="575"/>
                  <a:pt x="1141" y="575"/>
                </a:cubicBezTo>
                <a:cubicBezTo>
                  <a:pt x="1140" y="574"/>
                  <a:pt x="1140" y="574"/>
                  <a:pt x="1140" y="574"/>
                </a:cubicBezTo>
                <a:cubicBezTo>
                  <a:pt x="1138" y="573"/>
                  <a:pt x="1138" y="573"/>
                  <a:pt x="1138" y="573"/>
                </a:cubicBezTo>
                <a:cubicBezTo>
                  <a:pt x="1137" y="574"/>
                  <a:pt x="1137" y="574"/>
                  <a:pt x="1137" y="574"/>
                </a:cubicBezTo>
                <a:cubicBezTo>
                  <a:pt x="1136" y="577"/>
                  <a:pt x="1136" y="577"/>
                  <a:pt x="1136" y="577"/>
                </a:cubicBezTo>
                <a:cubicBezTo>
                  <a:pt x="1138" y="579"/>
                  <a:pt x="1138" y="579"/>
                  <a:pt x="1138" y="579"/>
                </a:cubicBezTo>
                <a:cubicBezTo>
                  <a:pt x="1138" y="581"/>
                  <a:pt x="1138" y="581"/>
                  <a:pt x="1138" y="581"/>
                </a:cubicBezTo>
                <a:cubicBezTo>
                  <a:pt x="1141" y="584"/>
                  <a:pt x="1141" y="584"/>
                  <a:pt x="1141" y="584"/>
                </a:cubicBezTo>
                <a:cubicBezTo>
                  <a:pt x="1142" y="587"/>
                  <a:pt x="1142" y="587"/>
                  <a:pt x="1142" y="587"/>
                </a:cubicBezTo>
                <a:cubicBezTo>
                  <a:pt x="1143" y="592"/>
                  <a:pt x="1143" y="592"/>
                  <a:pt x="1143" y="592"/>
                </a:cubicBezTo>
                <a:cubicBezTo>
                  <a:pt x="1143" y="593"/>
                  <a:pt x="1143" y="593"/>
                  <a:pt x="1143" y="593"/>
                </a:cubicBezTo>
                <a:cubicBezTo>
                  <a:pt x="1144" y="596"/>
                  <a:pt x="1144" y="596"/>
                  <a:pt x="1144" y="596"/>
                </a:cubicBezTo>
                <a:cubicBezTo>
                  <a:pt x="1145" y="601"/>
                  <a:pt x="1145" y="601"/>
                  <a:pt x="1145" y="601"/>
                </a:cubicBezTo>
                <a:cubicBezTo>
                  <a:pt x="1147" y="605"/>
                  <a:pt x="1147" y="605"/>
                  <a:pt x="1147" y="605"/>
                </a:cubicBezTo>
                <a:cubicBezTo>
                  <a:pt x="1149" y="606"/>
                  <a:pt x="1149" y="606"/>
                  <a:pt x="1149" y="606"/>
                </a:cubicBezTo>
                <a:cubicBezTo>
                  <a:pt x="1149" y="607"/>
                  <a:pt x="1149" y="607"/>
                  <a:pt x="1149" y="607"/>
                </a:cubicBezTo>
                <a:cubicBezTo>
                  <a:pt x="1149" y="608"/>
                  <a:pt x="1149" y="608"/>
                  <a:pt x="1149" y="608"/>
                </a:cubicBezTo>
                <a:cubicBezTo>
                  <a:pt x="1154" y="613"/>
                  <a:pt x="1154" y="613"/>
                  <a:pt x="1154" y="613"/>
                </a:cubicBezTo>
                <a:cubicBezTo>
                  <a:pt x="1155" y="613"/>
                  <a:pt x="1155" y="613"/>
                  <a:pt x="1155" y="613"/>
                </a:cubicBezTo>
                <a:cubicBezTo>
                  <a:pt x="1158" y="617"/>
                  <a:pt x="1158" y="617"/>
                  <a:pt x="1158" y="617"/>
                </a:cubicBezTo>
                <a:cubicBezTo>
                  <a:pt x="1159" y="621"/>
                  <a:pt x="1159" y="621"/>
                  <a:pt x="1159" y="621"/>
                </a:cubicBezTo>
                <a:cubicBezTo>
                  <a:pt x="1158" y="623"/>
                  <a:pt x="1158" y="623"/>
                  <a:pt x="1158" y="623"/>
                </a:cubicBezTo>
                <a:cubicBezTo>
                  <a:pt x="1160" y="626"/>
                  <a:pt x="1160" y="626"/>
                  <a:pt x="1160" y="626"/>
                </a:cubicBezTo>
                <a:cubicBezTo>
                  <a:pt x="1160" y="628"/>
                  <a:pt x="1160" y="628"/>
                  <a:pt x="1160" y="628"/>
                </a:cubicBezTo>
                <a:cubicBezTo>
                  <a:pt x="1162" y="630"/>
                  <a:pt x="1162" y="630"/>
                  <a:pt x="1162" y="630"/>
                </a:cubicBezTo>
                <a:cubicBezTo>
                  <a:pt x="1164" y="632"/>
                  <a:pt x="1164" y="632"/>
                  <a:pt x="1164" y="632"/>
                </a:cubicBezTo>
                <a:cubicBezTo>
                  <a:pt x="1163" y="632"/>
                  <a:pt x="1163" y="632"/>
                  <a:pt x="1163" y="632"/>
                </a:cubicBezTo>
                <a:cubicBezTo>
                  <a:pt x="1163" y="634"/>
                  <a:pt x="1163" y="634"/>
                  <a:pt x="1163" y="634"/>
                </a:cubicBezTo>
                <a:cubicBezTo>
                  <a:pt x="1166" y="638"/>
                  <a:pt x="1166" y="638"/>
                  <a:pt x="1166" y="638"/>
                </a:cubicBezTo>
                <a:cubicBezTo>
                  <a:pt x="1166" y="640"/>
                  <a:pt x="1166" y="640"/>
                  <a:pt x="1166" y="640"/>
                </a:cubicBezTo>
                <a:cubicBezTo>
                  <a:pt x="1167" y="643"/>
                  <a:pt x="1167" y="643"/>
                  <a:pt x="1167" y="643"/>
                </a:cubicBezTo>
                <a:cubicBezTo>
                  <a:pt x="1168" y="647"/>
                  <a:pt x="1168" y="647"/>
                  <a:pt x="1168" y="647"/>
                </a:cubicBezTo>
                <a:cubicBezTo>
                  <a:pt x="1169" y="648"/>
                  <a:pt x="1169" y="648"/>
                  <a:pt x="1169" y="648"/>
                </a:cubicBezTo>
                <a:cubicBezTo>
                  <a:pt x="1168" y="650"/>
                  <a:pt x="1168" y="650"/>
                  <a:pt x="1168" y="650"/>
                </a:cubicBezTo>
                <a:cubicBezTo>
                  <a:pt x="1169" y="654"/>
                  <a:pt x="1169" y="654"/>
                  <a:pt x="1169" y="654"/>
                </a:cubicBezTo>
                <a:cubicBezTo>
                  <a:pt x="1170" y="658"/>
                  <a:pt x="1170" y="658"/>
                  <a:pt x="1170" y="658"/>
                </a:cubicBezTo>
                <a:cubicBezTo>
                  <a:pt x="1170" y="660"/>
                  <a:pt x="1170" y="660"/>
                  <a:pt x="1170" y="660"/>
                </a:cubicBezTo>
                <a:cubicBezTo>
                  <a:pt x="1170" y="662"/>
                  <a:pt x="1170" y="662"/>
                  <a:pt x="1170" y="662"/>
                </a:cubicBezTo>
                <a:cubicBezTo>
                  <a:pt x="1172" y="664"/>
                  <a:pt x="1172" y="664"/>
                  <a:pt x="1172" y="664"/>
                </a:cubicBezTo>
                <a:cubicBezTo>
                  <a:pt x="1176" y="669"/>
                  <a:pt x="1176" y="669"/>
                  <a:pt x="1176" y="669"/>
                </a:cubicBezTo>
                <a:cubicBezTo>
                  <a:pt x="1176" y="671"/>
                  <a:pt x="1176" y="671"/>
                  <a:pt x="1176" y="671"/>
                </a:cubicBezTo>
                <a:cubicBezTo>
                  <a:pt x="1178" y="674"/>
                  <a:pt x="1178" y="674"/>
                  <a:pt x="1178" y="674"/>
                </a:cubicBezTo>
                <a:cubicBezTo>
                  <a:pt x="1177" y="679"/>
                  <a:pt x="1177" y="679"/>
                  <a:pt x="1177" y="679"/>
                </a:cubicBezTo>
                <a:cubicBezTo>
                  <a:pt x="1178" y="682"/>
                  <a:pt x="1178" y="682"/>
                  <a:pt x="1178" y="682"/>
                </a:cubicBezTo>
                <a:cubicBezTo>
                  <a:pt x="1180" y="686"/>
                  <a:pt x="1180" y="686"/>
                  <a:pt x="1180" y="686"/>
                </a:cubicBezTo>
                <a:cubicBezTo>
                  <a:pt x="1180" y="688"/>
                  <a:pt x="1180" y="688"/>
                  <a:pt x="1180" y="688"/>
                </a:cubicBezTo>
                <a:cubicBezTo>
                  <a:pt x="1183" y="691"/>
                  <a:pt x="1183" y="691"/>
                  <a:pt x="1183" y="691"/>
                </a:cubicBezTo>
                <a:cubicBezTo>
                  <a:pt x="1183" y="693"/>
                  <a:pt x="1183" y="693"/>
                  <a:pt x="1183" y="693"/>
                </a:cubicBezTo>
                <a:cubicBezTo>
                  <a:pt x="1183" y="696"/>
                  <a:pt x="1183" y="696"/>
                  <a:pt x="1183" y="696"/>
                </a:cubicBezTo>
                <a:cubicBezTo>
                  <a:pt x="1183" y="701"/>
                  <a:pt x="1183" y="701"/>
                  <a:pt x="1183" y="701"/>
                </a:cubicBezTo>
                <a:cubicBezTo>
                  <a:pt x="1183" y="704"/>
                  <a:pt x="1183" y="704"/>
                  <a:pt x="1183" y="704"/>
                </a:cubicBezTo>
                <a:cubicBezTo>
                  <a:pt x="1186" y="705"/>
                  <a:pt x="1186" y="705"/>
                  <a:pt x="1186" y="705"/>
                </a:cubicBezTo>
                <a:cubicBezTo>
                  <a:pt x="1187" y="708"/>
                  <a:pt x="1187" y="708"/>
                  <a:pt x="1187" y="708"/>
                </a:cubicBezTo>
                <a:cubicBezTo>
                  <a:pt x="1190" y="710"/>
                  <a:pt x="1190" y="710"/>
                  <a:pt x="1190" y="710"/>
                </a:cubicBezTo>
                <a:close/>
                <a:moveTo>
                  <a:pt x="1081" y="559"/>
                </a:moveTo>
                <a:cubicBezTo>
                  <a:pt x="1082" y="559"/>
                  <a:pt x="1082" y="559"/>
                  <a:pt x="1082" y="559"/>
                </a:cubicBezTo>
                <a:cubicBezTo>
                  <a:pt x="1082" y="558"/>
                  <a:pt x="1082" y="558"/>
                  <a:pt x="1082" y="558"/>
                </a:cubicBezTo>
                <a:cubicBezTo>
                  <a:pt x="1083" y="557"/>
                  <a:pt x="1083" y="557"/>
                  <a:pt x="1083" y="557"/>
                </a:cubicBezTo>
                <a:cubicBezTo>
                  <a:pt x="1084" y="557"/>
                  <a:pt x="1084" y="557"/>
                  <a:pt x="1084" y="557"/>
                </a:cubicBezTo>
                <a:cubicBezTo>
                  <a:pt x="1085" y="559"/>
                  <a:pt x="1085" y="559"/>
                  <a:pt x="1085" y="559"/>
                </a:cubicBezTo>
                <a:cubicBezTo>
                  <a:pt x="1087" y="559"/>
                  <a:pt x="1087" y="559"/>
                  <a:pt x="1087" y="559"/>
                </a:cubicBezTo>
                <a:cubicBezTo>
                  <a:pt x="1088" y="558"/>
                  <a:pt x="1088" y="558"/>
                  <a:pt x="1088" y="558"/>
                </a:cubicBezTo>
                <a:cubicBezTo>
                  <a:pt x="1089" y="557"/>
                  <a:pt x="1089" y="557"/>
                  <a:pt x="1089" y="557"/>
                </a:cubicBezTo>
                <a:cubicBezTo>
                  <a:pt x="1088" y="556"/>
                  <a:pt x="1088" y="556"/>
                  <a:pt x="1088" y="556"/>
                </a:cubicBezTo>
                <a:cubicBezTo>
                  <a:pt x="1088" y="555"/>
                  <a:pt x="1088" y="555"/>
                  <a:pt x="1088" y="555"/>
                </a:cubicBezTo>
                <a:cubicBezTo>
                  <a:pt x="1089" y="553"/>
                  <a:pt x="1089" y="553"/>
                  <a:pt x="1089" y="553"/>
                </a:cubicBezTo>
                <a:cubicBezTo>
                  <a:pt x="1090" y="552"/>
                  <a:pt x="1090" y="552"/>
                  <a:pt x="1090" y="552"/>
                </a:cubicBezTo>
                <a:cubicBezTo>
                  <a:pt x="1088" y="552"/>
                  <a:pt x="1088" y="552"/>
                  <a:pt x="1088" y="552"/>
                </a:cubicBezTo>
                <a:cubicBezTo>
                  <a:pt x="1087" y="553"/>
                  <a:pt x="1087" y="553"/>
                  <a:pt x="1087" y="553"/>
                </a:cubicBezTo>
                <a:cubicBezTo>
                  <a:pt x="1086" y="554"/>
                  <a:pt x="1086" y="554"/>
                  <a:pt x="1086" y="554"/>
                </a:cubicBezTo>
                <a:cubicBezTo>
                  <a:pt x="1086" y="554"/>
                  <a:pt x="1086" y="554"/>
                  <a:pt x="1086" y="554"/>
                </a:cubicBezTo>
                <a:cubicBezTo>
                  <a:pt x="1087" y="552"/>
                  <a:pt x="1087" y="552"/>
                  <a:pt x="1087" y="552"/>
                </a:cubicBezTo>
                <a:cubicBezTo>
                  <a:pt x="1087" y="551"/>
                  <a:pt x="1087" y="551"/>
                  <a:pt x="1087" y="551"/>
                </a:cubicBezTo>
                <a:cubicBezTo>
                  <a:pt x="1086" y="551"/>
                  <a:pt x="1086" y="551"/>
                  <a:pt x="1086" y="551"/>
                </a:cubicBezTo>
                <a:cubicBezTo>
                  <a:pt x="1084" y="551"/>
                  <a:pt x="1084" y="551"/>
                  <a:pt x="1084" y="551"/>
                </a:cubicBezTo>
                <a:cubicBezTo>
                  <a:pt x="1083" y="551"/>
                  <a:pt x="1083" y="551"/>
                  <a:pt x="1083" y="551"/>
                </a:cubicBezTo>
                <a:cubicBezTo>
                  <a:pt x="1081" y="552"/>
                  <a:pt x="1081" y="552"/>
                  <a:pt x="1081" y="552"/>
                </a:cubicBezTo>
                <a:cubicBezTo>
                  <a:pt x="1081" y="554"/>
                  <a:pt x="1081" y="554"/>
                  <a:pt x="1081" y="554"/>
                </a:cubicBezTo>
                <a:cubicBezTo>
                  <a:pt x="1080" y="555"/>
                  <a:pt x="1080" y="555"/>
                  <a:pt x="1080" y="555"/>
                </a:cubicBezTo>
                <a:cubicBezTo>
                  <a:pt x="1080" y="556"/>
                  <a:pt x="1080" y="556"/>
                  <a:pt x="1080" y="556"/>
                </a:cubicBezTo>
                <a:cubicBezTo>
                  <a:pt x="1081" y="559"/>
                  <a:pt x="1081" y="559"/>
                  <a:pt x="1081" y="559"/>
                </a:cubicBezTo>
                <a:close/>
                <a:moveTo>
                  <a:pt x="1074" y="558"/>
                </a:moveTo>
                <a:cubicBezTo>
                  <a:pt x="1075" y="557"/>
                  <a:pt x="1075" y="557"/>
                  <a:pt x="1075" y="557"/>
                </a:cubicBezTo>
                <a:cubicBezTo>
                  <a:pt x="1075" y="557"/>
                  <a:pt x="1075" y="557"/>
                  <a:pt x="1075" y="557"/>
                </a:cubicBezTo>
                <a:cubicBezTo>
                  <a:pt x="1076" y="556"/>
                  <a:pt x="1076" y="556"/>
                  <a:pt x="1076" y="556"/>
                </a:cubicBezTo>
                <a:cubicBezTo>
                  <a:pt x="1077" y="557"/>
                  <a:pt x="1077" y="557"/>
                  <a:pt x="1077" y="557"/>
                </a:cubicBezTo>
                <a:cubicBezTo>
                  <a:pt x="1078" y="556"/>
                  <a:pt x="1078" y="556"/>
                  <a:pt x="1078" y="556"/>
                </a:cubicBezTo>
                <a:cubicBezTo>
                  <a:pt x="1077" y="555"/>
                  <a:pt x="1077" y="555"/>
                  <a:pt x="1077" y="555"/>
                </a:cubicBezTo>
                <a:cubicBezTo>
                  <a:pt x="1078" y="553"/>
                  <a:pt x="1078" y="553"/>
                  <a:pt x="1078" y="553"/>
                </a:cubicBezTo>
                <a:cubicBezTo>
                  <a:pt x="1077" y="552"/>
                  <a:pt x="1077" y="552"/>
                  <a:pt x="1077" y="552"/>
                </a:cubicBezTo>
                <a:cubicBezTo>
                  <a:pt x="1077" y="552"/>
                  <a:pt x="1077" y="552"/>
                  <a:pt x="1077" y="552"/>
                </a:cubicBezTo>
                <a:cubicBezTo>
                  <a:pt x="1075" y="554"/>
                  <a:pt x="1075" y="554"/>
                  <a:pt x="1075" y="554"/>
                </a:cubicBezTo>
                <a:cubicBezTo>
                  <a:pt x="1073" y="554"/>
                  <a:pt x="1073" y="554"/>
                  <a:pt x="1073" y="554"/>
                </a:cubicBezTo>
                <a:cubicBezTo>
                  <a:pt x="1073" y="556"/>
                  <a:pt x="1073" y="556"/>
                  <a:pt x="1073" y="556"/>
                </a:cubicBezTo>
                <a:cubicBezTo>
                  <a:pt x="1074" y="558"/>
                  <a:pt x="1074" y="558"/>
                  <a:pt x="1074" y="558"/>
                </a:cubicBezTo>
                <a:close/>
                <a:moveTo>
                  <a:pt x="1089" y="565"/>
                </a:moveTo>
                <a:cubicBezTo>
                  <a:pt x="1089" y="565"/>
                  <a:pt x="1089" y="565"/>
                  <a:pt x="1089" y="565"/>
                </a:cubicBezTo>
                <a:cubicBezTo>
                  <a:pt x="1090" y="564"/>
                  <a:pt x="1090" y="564"/>
                  <a:pt x="1090" y="564"/>
                </a:cubicBezTo>
                <a:cubicBezTo>
                  <a:pt x="1091" y="563"/>
                  <a:pt x="1091" y="563"/>
                  <a:pt x="1091" y="563"/>
                </a:cubicBezTo>
                <a:cubicBezTo>
                  <a:pt x="1090" y="562"/>
                  <a:pt x="1090" y="562"/>
                  <a:pt x="1090" y="562"/>
                </a:cubicBezTo>
                <a:cubicBezTo>
                  <a:pt x="1089" y="562"/>
                  <a:pt x="1089" y="562"/>
                  <a:pt x="1089" y="562"/>
                </a:cubicBezTo>
                <a:cubicBezTo>
                  <a:pt x="1090" y="563"/>
                  <a:pt x="1090" y="563"/>
                  <a:pt x="1090" y="563"/>
                </a:cubicBezTo>
                <a:cubicBezTo>
                  <a:pt x="1089" y="565"/>
                  <a:pt x="1089" y="565"/>
                  <a:pt x="1089" y="565"/>
                </a:cubicBezTo>
                <a:close/>
                <a:moveTo>
                  <a:pt x="1086" y="562"/>
                </a:moveTo>
                <a:cubicBezTo>
                  <a:pt x="1086" y="563"/>
                  <a:pt x="1086" y="563"/>
                  <a:pt x="1086" y="563"/>
                </a:cubicBezTo>
                <a:cubicBezTo>
                  <a:pt x="1087" y="565"/>
                  <a:pt x="1087" y="565"/>
                  <a:pt x="1087" y="565"/>
                </a:cubicBezTo>
                <a:cubicBezTo>
                  <a:pt x="1088" y="564"/>
                  <a:pt x="1088" y="564"/>
                  <a:pt x="1088" y="564"/>
                </a:cubicBezTo>
                <a:cubicBezTo>
                  <a:pt x="1088" y="562"/>
                  <a:pt x="1088" y="562"/>
                  <a:pt x="1088" y="562"/>
                </a:cubicBezTo>
                <a:cubicBezTo>
                  <a:pt x="1087" y="562"/>
                  <a:pt x="1087" y="562"/>
                  <a:pt x="1087" y="562"/>
                </a:cubicBezTo>
                <a:cubicBezTo>
                  <a:pt x="1086" y="562"/>
                  <a:pt x="1086" y="562"/>
                  <a:pt x="1086" y="562"/>
                </a:cubicBezTo>
                <a:close/>
                <a:moveTo>
                  <a:pt x="1087" y="572"/>
                </a:moveTo>
                <a:cubicBezTo>
                  <a:pt x="1088" y="570"/>
                  <a:pt x="1088" y="570"/>
                  <a:pt x="1088" y="570"/>
                </a:cubicBezTo>
                <a:cubicBezTo>
                  <a:pt x="1089" y="570"/>
                  <a:pt x="1089" y="570"/>
                  <a:pt x="1089" y="570"/>
                </a:cubicBezTo>
                <a:cubicBezTo>
                  <a:pt x="1090" y="568"/>
                  <a:pt x="1090" y="568"/>
                  <a:pt x="1090" y="568"/>
                </a:cubicBezTo>
                <a:cubicBezTo>
                  <a:pt x="1090" y="567"/>
                  <a:pt x="1090" y="567"/>
                  <a:pt x="1090" y="567"/>
                </a:cubicBezTo>
                <a:cubicBezTo>
                  <a:pt x="1090" y="566"/>
                  <a:pt x="1090" y="566"/>
                  <a:pt x="1090" y="566"/>
                </a:cubicBezTo>
                <a:cubicBezTo>
                  <a:pt x="1087" y="567"/>
                  <a:pt x="1087" y="567"/>
                  <a:pt x="1087" y="567"/>
                </a:cubicBezTo>
                <a:cubicBezTo>
                  <a:pt x="1085" y="569"/>
                  <a:pt x="1085" y="569"/>
                  <a:pt x="1085" y="569"/>
                </a:cubicBezTo>
                <a:cubicBezTo>
                  <a:pt x="1085" y="571"/>
                  <a:pt x="1085" y="571"/>
                  <a:pt x="1085" y="571"/>
                </a:cubicBezTo>
                <a:cubicBezTo>
                  <a:pt x="1087" y="572"/>
                  <a:pt x="1087" y="572"/>
                  <a:pt x="1087" y="572"/>
                </a:cubicBezTo>
                <a:close/>
                <a:moveTo>
                  <a:pt x="1169" y="447"/>
                </a:moveTo>
                <a:cubicBezTo>
                  <a:pt x="1170" y="447"/>
                  <a:pt x="1170" y="447"/>
                  <a:pt x="1170" y="447"/>
                </a:cubicBezTo>
                <a:cubicBezTo>
                  <a:pt x="1171" y="445"/>
                  <a:pt x="1171" y="445"/>
                  <a:pt x="1171" y="445"/>
                </a:cubicBezTo>
                <a:cubicBezTo>
                  <a:pt x="1171" y="444"/>
                  <a:pt x="1171" y="444"/>
                  <a:pt x="1171" y="444"/>
                </a:cubicBezTo>
                <a:cubicBezTo>
                  <a:pt x="1170" y="444"/>
                  <a:pt x="1170" y="444"/>
                  <a:pt x="1170" y="444"/>
                </a:cubicBezTo>
                <a:cubicBezTo>
                  <a:pt x="1169" y="446"/>
                  <a:pt x="1169" y="446"/>
                  <a:pt x="1169" y="446"/>
                </a:cubicBezTo>
                <a:cubicBezTo>
                  <a:pt x="1169" y="447"/>
                  <a:pt x="1169" y="447"/>
                  <a:pt x="1169" y="447"/>
                </a:cubicBezTo>
                <a:close/>
                <a:moveTo>
                  <a:pt x="1299" y="434"/>
                </a:moveTo>
                <a:cubicBezTo>
                  <a:pt x="1300" y="434"/>
                  <a:pt x="1300" y="434"/>
                  <a:pt x="1300" y="434"/>
                </a:cubicBezTo>
                <a:cubicBezTo>
                  <a:pt x="1299" y="432"/>
                  <a:pt x="1299" y="432"/>
                  <a:pt x="1299" y="432"/>
                </a:cubicBezTo>
                <a:cubicBezTo>
                  <a:pt x="1298" y="430"/>
                  <a:pt x="1298" y="430"/>
                  <a:pt x="1298" y="430"/>
                </a:cubicBezTo>
                <a:cubicBezTo>
                  <a:pt x="1299" y="429"/>
                  <a:pt x="1299" y="429"/>
                  <a:pt x="1299" y="429"/>
                </a:cubicBezTo>
                <a:cubicBezTo>
                  <a:pt x="1299" y="427"/>
                  <a:pt x="1299" y="427"/>
                  <a:pt x="1299" y="427"/>
                </a:cubicBezTo>
                <a:cubicBezTo>
                  <a:pt x="1300" y="425"/>
                  <a:pt x="1300" y="425"/>
                  <a:pt x="1300" y="425"/>
                </a:cubicBezTo>
                <a:cubicBezTo>
                  <a:pt x="1302" y="423"/>
                  <a:pt x="1302" y="423"/>
                  <a:pt x="1302" y="423"/>
                </a:cubicBezTo>
                <a:cubicBezTo>
                  <a:pt x="1304" y="421"/>
                  <a:pt x="1304" y="421"/>
                  <a:pt x="1304" y="421"/>
                </a:cubicBezTo>
                <a:cubicBezTo>
                  <a:pt x="1305" y="420"/>
                  <a:pt x="1305" y="420"/>
                  <a:pt x="1305" y="420"/>
                </a:cubicBezTo>
                <a:cubicBezTo>
                  <a:pt x="1305" y="418"/>
                  <a:pt x="1305" y="418"/>
                  <a:pt x="1305" y="418"/>
                </a:cubicBezTo>
                <a:cubicBezTo>
                  <a:pt x="1304" y="415"/>
                  <a:pt x="1304" y="415"/>
                  <a:pt x="1304" y="415"/>
                </a:cubicBezTo>
                <a:cubicBezTo>
                  <a:pt x="1301" y="413"/>
                  <a:pt x="1301" y="413"/>
                  <a:pt x="1301" y="413"/>
                </a:cubicBezTo>
                <a:cubicBezTo>
                  <a:pt x="1300" y="412"/>
                  <a:pt x="1300" y="412"/>
                  <a:pt x="1300" y="412"/>
                </a:cubicBezTo>
                <a:cubicBezTo>
                  <a:pt x="1299" y="413"/>
                  <a:pt x="1299" y="413"/>
                  <a:pt x="1299" y="413"/>
                </a:cubicBezTo>
                <a:cubicBezTo>
                  <a:pt x="1299" y="414"/>
                  <a:pt x="1299" y="414"/>
                  <a:pt x="1299" y="414"/>
                </a:cubicBezTo>
                <a:cubicBezTo>
                  <a:pt x="1298" y="415"/>
                  <a:pt x="1298" y="415"/>
                  <a:pt x="1298" y="415"/>
                </a:cubicBezTo>
                <a:cubicBezTo>
                  <a:pt x="1295" y="418"/>
                  <a:pt x="1295" y="418"/>
                  <a:pt x="1295" y="418"/>
                </a:cubicBezTo>
                <a:cubicBezTo>
                  <a:pt x="1294" y="419"/>
                  <a:pt x="1294" y="419"/>
                  <a:pt x="1294" y="419"/>
                </a:cubicBezTo>
                <a:cubicBezTo>
                  <a:pt x="1293" y="421"/>
                  <a:pt x="1293" y="421"/>
                  <a:pt x="1293" y="421"/>
                </a:cubicBezTo>
                <a:cubicBezTo>
                  <a:pt x="1294" y="420"/>
                  <a:pt x="1294" y="420"/>
                  <a:pt x="1294" y="420"/>
                </a:cubicBezTo>
                <a:cubicBezTo>
                  <a:pt x="1296" y="420"/>
                  <a:pt x="1296" y="420"/>
                  <a:pt x="1296" y="420"/>
                </a:cubicBezTo>
                <a:cubicBezTo>
                  <a:pt x="1296" y="420"/>
                  <a:pt x="1296" y="420"/>
                  <a:pt x="1296" y="420"/>
                </a:cubicBezTo>
                <a:cubicBezTo>
                  <a:pt x="1296" y="422"/>
                  <a:pt x="1296" y="422"/>
                  <a:pt x="1296" y="422"/>
                </a:cubicBezTo>
                <a:cubicBezTo>
                  <a:pt x="1296" y="425"/>
                  <a:pt x="1296" y="425"/>
                  <a:pt x="1296" y="425"/>
                </a:cubicBezTo>
                <a:cubicBezTo>
                  <a:pt x="1297" y="427"/>
                  <a:pt x="1297" y="427"/>
                  <a:pt x="1297" y="427"/>
                </a:cubicBezTo>
                <a:cubicBezTo>
                  <a:pt x="1298" y="429"/>
                  <a:pt x="1298" y="429"/>
                  <a:pt x="1298" y="429"/>
                </a:cubicBezTo>
                <a:cubicBezTo>
                  <a:pt x="1297" y="431"/>
                  <a:pt x="1297" y="431"/>
                  <a:pt x="1297" y="431"/>
                </a:cubicBezTo>
                <a:cubicBezTo>
                  <a:pt x="1297" y="432"/>
                  <a:pt x="1297" y="432"/>
                  <a:pt x="1297" y="432"/>
                </a:cubicBezTo>
                <a:cubicBezTo>
                  <a:pt x="1299" y="434"/>
                  <a:pt x="1299" y="434"/>
                  <a:pt x="1299" y="434"/>
                </a:cubicBezTo>
                <a:close/>
                <a:moveTo>
                  <a:pt x="1376" y="501"/>
                </a:moveTo>
                <a:cubicBezTo>
                  <a:pt x="1377" y="503"/>
                  <a:pt x="1377" y="503"/>
                  <a:pt x="1377" y="503"/>
                </a:cubicBezTo>
                <a:cubicBezTo>
                  <a:pt x="1379" y="503"/>
                  <a:pt x="1379" y="503"/>
                  <a:pt x="1379" y="503"/>
                </a:cubicBezTo>
                <a:cubicBezTo>
                  <a:pt x="1381" y="505"/>
                  <a:pt x="1381" y="505"/>
                  <a:pt x="1381" y="505"/>
                </a:cubicBezTo>
                <a:cubicBezTo>
                  <a:pt x="1384" y="506"/>
                  <a:pt x="1384" y="506"/>
                  <a:pt x="1384" y="506"/>
                </a:cubicBezTo>
                <a:cubicBezTo>
                  <a:pt x="1385" y="507"/>
                  <a:pt x="1385" y="507"/>
                  <a:pt x="1385" y="507"/>
                </a:cubicBezTo>
                <a:cubicBezTo>
                  <a:pt x="1388" y="506"/>
                  <a:pt x="1388" y="506"/>
                  <a:pt x="1388" y="506"/>
                </a:cubicBezTo>
                <a:cubicBezTo>
                  <a:pt x="1387" y="506"/>
                  <a:pt x="1387" y="506"/>
                  <a:pt x="1387" y="506"/>
                </a:cubicBezTo>
                <a:cubicBezTo>
                  <a:pt x="1384" y="504"/>
                  <a:pt x="1384" y="504"/>
                  <a:pt x="1384" y="504"/>
                </a:cubicBezTo>
                <a:cubicBezTo>
                  <a:pt x="1383" y="503"/>
                  <a:pt x="1383" y="503"/>
                  <a:pt x="1383" y="503"/>
                </a:cubicBezTo>
                <a:cubicBezTo>
                  <a:pt x="1381" y="503"/>
                  <a:pt x="1381" y="503"/>
                  <a:pt x="1381" y="503"/>
                </a:cubicBezTo>
                <a:cubicBezTo>
                  <a:pt x="1379" y="501"/>
                  <a:pt x="1379" y="501"/>
                  <a:pt x="1379" y="501"/>
                </a:cubicBezTo>
                <a:cubicBezTo>
                  <a:pt x="1377" y="500"/>
                  <a:pt x="1377" y="500"/>
                  <a:pt x="1377" y="500"/>
                </a:cubicBezTo>
                <a:cubicBezTo>
                  <a:pt x="1376" y="501"/>
                  <a:pt x="1376" y="501"/>
                  <a:pt x="1376" y="501"/>
                </a:cubicBezTo>
                <a:close/>
                <a:moveTo>
                  <a:pt x="1353" y="496"/>
                </a:moveTo>
                <a:cubicBezTo>
                  <a:pt x="1355" y="497"/>
                  <a:pt x="1355" y="497"/>
                  <a:pt x="1355" y="497"/>
                </a:cubicBezTo>
                <a:cubicBezTo>
                  <a:pt x="1357" y="497"/>
                  <a:pt x="1357" y="497"/>
                  <a:pt x="1357" y="497"/>
                </a:cubicBezTo>
                <a:cubicBezTo>
                  <a:pt x="1358" y="498"/>
                  <a:pt x="1358" y="498"/>
                  <a:pt x="1358" y="498"/>
                </a:cubicBezTo>
                <a:cubicBezTo>
                  <a:pt x="1358" y="499"/>
                  <a:pt x="1358" y="499"/>
                  <a:pt x="1358" y="499"/>
                </a:cubicBezTo>
                <a:cubicBezTo>
                  <a:pt x="1360" y="501"/>
                  <a:pt x="1360" y="501"/>
                  <a:pt x="1360" y="501"/>
                </a:cubicBezTo>
                <a:cubicBezTo>
                  <a:pt x="1362" y="501"/>
                  <a:pt x="1362" y="501"/>
                  <a:pt x="1362" y="501"/>
                </a:cubicBezTo>
                <a:cubicBezTo>
                  <a:pt x="1363" y="503"/>
                  <a:pt x="1363" y="503"/>
                  <a:pt x="1363" y="503"/>
                </a:cubicBezTo>
                <a:cubicBezTo>
                  <a:pt x="1364" y="504"/>
                  <a:pt x="1364" y="504"/>
                  <a:pt x="1364" y="504"/>
                </a:cubicBezTo>
                <a:cubicBezTo>
                  <a:pt x="1365" y="503"/>
                  <a:pt x="1365" y="503"/>
                  <a:pt x="1365" y="503"/>
                </a:cubicBezTo>
                <a:cubicBezTo>
                  <a:pt x="1367" y="505"/>
                  <a:pt x="1367" y="505"/>
                  <a:pt x="1367" y="505"/>
                </a:cubicBezTo>
                <a:cubicBezTo>
                  <a:pt x="1370" y="505"/>
                  <a:pt x="1370" y="505"/>
                  <a:pt x="1370" y="505"/>
                </a:cubicBezTo>
                <a:cubicBezTo>
                  <a:pt x="1370" y="505"/>
                  <a:pt x="1370" y="505"/>
                  <a:pt x="1370" y="505"/>
                </a:cubicBezTo>
                <a:cubicBezTo>
                  <a:pt x="1369" y="502"/>
                  <a:pt x="1369" y="502"/>
                  <a:pt x="1369" y="502"/>
                </a:cubicBezTo>
                <a:cubicBezTo>
                  <a:pt x="1367" y="501"/>
                  <a:pt x="1367" y="501"/>
                  <a:pt x="1367" y="501"/>
                </a:cubicBezTo>
                <a:cubicBezTo>
                  <a:pt x="1364" y="499"/>
                  <a:pt x="1364" y="499"/>
                  <a:pt x="1364" y="499"/>
                </a:cubicBezTo>
                <a:cubicBezTo>
                  <a:pt x="1363" y="497"/>
                  <a:pt x="1363" y="497"/>
                  <a:pt x="1363" y="497"/>
                </a:cubicBezTo>
                <a:cubicBezTo>
                  <a:pt x="1361" y="497"/>
                  <a:pt x="1361" y="497"/>
                  <a:pt x="1361" y="497"/>
                </a:cubicBezTo>
                <a:cubicBezTo>
                  <a:pt x="1359" y="494"/>
                  <a:pt x="1359" y="494"/>
                  <a:pt x="1359" y="494"/>
                </a:cubicBezTo>
                <a:cubicBezTo>
                  <a:pt x="1359" y="493"/>
                  <a:pt x="1359" y="493"/>
                  <a:pt x="1359" y="493"/>
                </a:cubicBezTo>
                <a:cubicBezTo>
                  <a:pt x="1360" y="493"/>
                  <a:pt x="1360" y="493"/>
                  <a:pt x="1360" y="493"/>
                </a:cubicBezTo>
                <a:cubicBezTo>
                  <a:pt x="1358" y="492"/>
                  <a:pt x="1358" y="492"/>
                  <a:pt x="1358" y="492"/>
                </a:cubicBezTo>
                <a:cubicBezTo>
                  <a:pt x="1356" y="493"/>
                  <a:pt x="1356" y="493"/>
                  <a:pt x="1356" y="493"/>
                </a:cubicBezTo>
                <a:cubicBezTo>
                  <a:pt x="1355" y="493"/>
                  <a:pt x="1355" y="493"/>
                  <a:pt x="1355" y="493"/>
                </a:cubicBezTo>
                <a:cubicBezTo>
                  <a:pt x="1353" y="495"/>
                  <a:pt x="1353" y="495"/>
                  <a:pt x="1353" y="495"/>
                </a:cubicBezTo>
                <a:cubicBezTo>
                  <a:pt x="1353" y="496"/>
                  <a:pt x="1353" y="496"/>
                  <a:pt x="1353" y="496"/>
                </a:cubicBezTo>
                <a:close/>
                <a:moveTo>
                  <a:pt x="1301" y="606"/>
                </a:moveTo>
                <a:cubicBezTo>
                  <a:pt x="1302" y="606"/>
                  <a:pt x="1302" y="606"/>
                  <a:pt x="1302" y="606"/>
                </a:cubicBezTo>
                <a:cubicBezTo>
                  <a:pt x="1303" y="605"/>
                  <a:pt x="1303" y="605"/>
                  <a:pt x="1303" y="605"/>
                </a:cubicBezTo>
                <a:cubicBezTo>
                  <a:pt x="1302" y="603"/>
                  <a:pt x="1302" y="603"/>
                  <a:pt x="1302" y="603"/>
                </a:cubicBezTo>
                <a:cubicBezTo>
                  <a:pt x="1301" y="602"/>
                  <a:pt x="1301" y="602"/>
                  <a:pt x="1301" y="602"/>
                </a:cubicBezTo>
                <a:cubicBezTo>
                  <a:pt x="1300" y="603"/>
                  <a:pt x="1300" y="603"/>
                  <a:pt x="1300" y="603"/>
                </a:cubicBezTo>
                <a:cubicBezTo>
                  <a:pt x="1300" y="604"/>
                  <a:pt x="1300" y="604"/>
                  <a:pt x="1300" y="604"/>
                </a:cubicBezTo>
                <a:cubicBezTo>
                  <a:pt x="1301" y="606"/>
                  <a:pt x="1301" y="606"/>
                  <a:pt x="1301" y="606"/>
                </a:cubicBezTo>
                <a:close/>
                <a:moveTo>
                  <a:pt x="1290" y="603"/>
                </a:moveTo>
                <a:cubicBezTo>
                  <a:pt x="1290" y="605"/>
                  <a:pt x="1290" y="605"/>
                  <a:pt x="1290" y="605"/>
                </a:cubicBezTo>
                <a:cubicBezTo>
                  <a:pt x="1291" y="606"/>
                  <a:pt x="1291" y="606"/>
                  <a:pt x="1291" y="606"/>
                </a:cubicBezTo>
                <a:cubicBezTo>
                  <a:pt x="1293" y="605"/>
                  <a:pt x="1293" y="605"/>
                  <a:pt x="1293" y="605"/>
                </a:cubicBezTo>
                <a:cubicBezTo>
                  <a:pt x="1293" y="604"/>
                  <a:pt x="1293" y="604"/>
                  <a:pt x="1293" y="604"/>
                </a:cubicBezTo>
                <a:cubicBezTo>
                  <a:pt x="1291" y="602"/>
                  <a:pt x="1291" y="602"/>
                  <a:pt x="1291" y="602"/>
                </a:cubicBezTo>
                <a:cubicBezTo>
                  <a:pt x="1290" y="603"/>
                  <a:pt x="1290" y="603"/>
                  <a:pt x="1290" y="603"/>
                </a:cubicBezTo>
                <a:close/>
                <a:moveTo>
                  <a:pt x="1296" y="621"/>
                </a:moveTo>
                <a:cubicBezTo>
                  <a:pt x="1297" y="621"/>
                  <a:pt x="1297" y="621"/>
                  <a:pt x="1297" y="621"/>
                </a:cubicBezTo>
                <a:cubicBezTo>
                  <a:pt x="1297" y="619"/>
                  <a:pt x="1297" y="619"/>
                  <a:pt x="1297" y="619"/>
                </a:cubicBezTo>
                <a:cubicBezTo>
                  <a:pt x="1297" y="617"/>
                  <a:pt x="1297" y="617"/>
                  <a:pt x="1297" y="617"/>
                </a:cubicBezTo>
                <a:cubicBezTo>
                  <a:pt x="1299" y="616"/>
                  <a:pt x="1299" y="616"/>
                  <a:pt x="1299" y="616"/>
                </a:cubicBezTo>
                <a:cubicBezTo>
                  <a:pt x="1300" y="614"/>
                  <a:pt x="1300" y="614"/>
                  <a:pt x="1300" y="614"/>
                </a:cubicBezTo>
                <a:cubicBezTo>
                  <a:pt x="1300" y="612"/>
                  <a:pt x="1300" y="612"/>
                  <a:pt x="1300" y="612"/>
                </a:cubicBezTo>
                <a:cubicBezTo>
                  <a:pt x="1300" y="610"/>
                  <a:pt x="1300" y="610"/>
                  <a:pt x="1300" y="610"/>
                </a:cubicBezTo>
                <a:cubicBezTo>
                  <a:pt x="1301" y="609"/>
                  <a:pt x="1301" y="609"/>
                  <a:pt x="1301" y="609"/>
                </a:cubicBezTo>
                <a:cubicBezTo>
                  <a:pt x="1301" y="607"/>
                  <a:pt x="1301" y="607"/>
                  <a:pt x="1301" y="607"/>
                </a:cubicBezTo>
                <a:cubicBezTo>
                  <a:pt x="1297" y="604"/>
                  <a:pt x="1297" y="604"/>
                  <a:pt x="1297" y="604"/>
                </a:cubicBezTo>
                <a:cubicBezTo>
                  <a:pt x="1297" y="606"/>
                  <a:pt x="1297" y="606"/>
                  <a:pt x="1297" y="606"/>
                </a:cubicBezTo>
                <a:cubicBezTo>
                  <a:pt x="1297" y="609"/>
                  <a:pt x="1297" y="609"/>
                  <a:pt x="1297" y="609"/>
                </a:cubicBezTo>
                <a:cubicBezTo>
                  <a:pt x="1297" y="612"/>
                  <a:pt x="1297" y="612"/>
                  <a:pt x="1297" y="612"/>
                </a:cubicBezTo>
                <a:cubicBezTo>
                  <a:pt x="1295" y="612"/>
                  <a:pt x="1295" y="612"/>
                  <a:pt x="1295" y="612"/>
                </a:cubicBezTo>
                <a:cubicBezTo>
                  <a:pt x="1294" y="614"/>
                  <a:pt x="1294" y="614"/>
                  <a:pt x="1294" y="614"/>
                </a:cubicBezTo>
                <a:cubicBezTo>
                  <a:pt x="1292" y="614"/>
                  <a:pt x="1292" y="614"/>
                  <a:pt x="1292" y="614"/>
                </a:cubicBezTo>
                <a:cubicBezTo>
                  <a:pt x="1292" y="615"/>
                  <a:pt x="1292" y="615"/>
                  <a:pt x="1292" y="615"/>
                </a:cubicBezTo>
                <a:cubicBezTo>
                  <a:pt x="1294" y="617"/>
                  <a:pt x="1294" y="617"/>
                  <a:pt x="1294" y="617"/>
                </a:cubicBezTo>
                <a:cubicBezTo>
                  <a:pt x="1294" y="619"/>
                  <a:pt x="1294" y="619"/>
                  <a:pt x="1294" y="619"/>
                </a:cubicBezTo>
                <a:cubicBezTo>
                  <a:pt x="1293" y="619"/>
                  <a:pt x="1293" y="619"/>
                  <a:pt x="1293" y="619"/>
                </a:cubicBezTo>
                <a:cubicBezTo>
                  <a:pt x="1293" y="620"/>
                  <a:pt x="1293" y="620"/>
                  <a:pt x="1293" y="620"/>
                </a:cubicBezTo>
                <a:cubicBezTo>
                  <a:pt x="1295" y="620"/>
                  <a:pt x="1295" y="620"/>
                  <a:pt x="1295" y="620"/>
                </a:cubicBezTo>
                <a:cubicBezTo>
                  <a:pt x="1296" y="621"/>
                  <a:pt x="1296" y="621"/>
                  <a:pt x="1296" y="621"/>
                </a:cubicBezTo>
                <a:close/>
                <a:moveTo>
                  <a:pt x="1294" y="634"/>
                </a:moveTo>
                <a:cubicBezTo>
                  <a:pt x="1294" y="634"/>
                  <a:pt x="1295" y="633"/>
                  <a:pt x="1295" y="633"/>
                </a:cubicBezTo>
                <a:cubicBezTo>
                  <a:pt x="1294" y="631"/>
                  <a:pt x="1294" y="631"/>
                  <a:pt x="1294" y="631"/>
                </a:cubicBezTo>
                <a:cubicBezTo>
                  <a:pt x="1294" y="629"/>
                  <a:pt x="1294" y="629"/>
                  <a:pt x="1294" y="629"/>
                </a:cubicBezTo>
                <a:cubicBezTo>
                  <a:pt x="1293" y="628"/>
                  <a:pt x="1293" y="628"/>
                  <a:pt x="1293" y="628"/>
                </a:cubicBezTo>
                <a:cubicBezTo>
                  <a:pt x="1293" y="630"/>
                  <a:pt x="1293" y="630"/>
                  <a:pt x="1293" y="630"/>
                </a:cubicBezTo>
                <a:cubicBezTo>
                  <a:pt x="1292" y="632"/>
                  <a:pt x="1292" y="632"/>
                  <a:pt x="1292" y="632"/>
                </a:cubicBezTo>
                <a:cubicBezTo>
                  <a:pt x="1294" y="634"/>
                  <a:pt x="1294" y="634"/>
                  <a:pt x="1294" y="634"/>
                </a:cubicBezTo>
                <a:close/>
                <a:moveTo>
                  <a:pt x="1294" y="638"/>
                </a:moveTo>
                <a:cubicBezTo>
                  <a:pt x="1295" y="638"/>
                  <a:pt x="1295" y="638"/>
                  <a:pt x="1295" y="638"/>
                </a:cubicBezTo>
                <a:cubicBezTo>
                  <a:pt x="1295" y="636"/>
                  <a:pt x="1295" y="636"/>
                  <a:pt x="1295" y="636"/>
                </a:cubicBezTo>
                <a:cubicBezTo>
                  <a:pt x="1293" y="636"/>
                  <a:pt x="1293" y="636"/>
                  <a:pt x="1293" y="636"/>
                </a:cubicBezTo>
                <a:cubicBezTo>
                  <a:pt x="1293" y="636"/>
                  <a:pt x="1293" y="636"/>
                  <a:pt x="1293" y="636"/>
                </a:cubicBezTo>
                <a:cubicBezTo>
                  <a:pt x="1293" y="637"/>
                  <a:pt x="1293" y="637"/>
                  <a:pt x="1293" y="637"/>
                </a:cubicBezTo>
                <a:cubicBezTo>
                  <a:pt x="1294" y="638"/>
                  <a:pt x="1294" y="638"/>
                  <a:pt x="1294" y="638"/>
                </a:cubicBezTo>
                <a:close/>
                <a:moveTo>
                  <a:pt x="1290" y="641"/>
                </a:moveTo>
                <a:cubicBezTo>
                  <a:pt x="1291" y="641"/>
                  <a:pt x="1291" y="641"/>
                  <a:pt x="1291" y="641"/>
                </a:cubicBezTo>
                <a:cubicBezTo>
                  <a:pt x="1291" y="640"/>
                  <a:pt x="1291" y="640"/>
                  <a:pt x="1291" y="640"/>
                </a:cubicBezTo>
                <a:cubicBezTo>
                  <a:pt x="1290" y="640"/>
                  <a:pt x="1290" y="640"/>
                  <a:pt x="1290" y="640"/>
                </a:cubicBezTo>
                <a:cubicBezTo>
                  <a:pt x="1289" y="641"/>
                  <a:pt x="1289" y="641"/>
                  <a:pt x="1289" y="641"/>
                </a:cubicBezTo>
                <a:cubicBezTo>
                  <a:pt x="1290" y="641"/>
                  <a:pt x="1290" y="641"/>
                  <a:pt x="1290" y="641"/>
                </a:cubicBezTo>
                <a:close/>
                <a:moveTo>
                  <a:pt x="1292" y="646"/>
                </a:moveTo>
                <a:cubicBezTo>
                  <a:pt x="1293" y="646"/>
                  <a:pt x="1293" y="646"/>
                  <a:pt x="1293" y="646"/>
                </a:cubicBezTo>
                <a:cubicBezTo>
                  <a:pt x="1294" y="645"/>
                  <a:pt x="1294" y="645"/>
                  <a:pt x="1294" y="645"/>
                </a:cubicBezTo>
                <a:cubicBezTo>
                  <a:pt x="1294" y="643"/>
                  <a:pt x="1294" y="643"/>
                  <a:pt x="1294" y="643"/>
                </a:cubicBezTo>
                <a:cubicBezTo>
                  <a:pt x="1293" y="642"/>
                  <a:pt x="1293" y="642"/>
                  <a:pt x="1293" y="642"/>
                </a:cubicBezTo>
                <a:cubicBezTo>
                  <a:pt x="1292" y="643"/>
                  <a:pt x="1292" y="643"/>
                  <a:pt x="1292" y="643"/>
                </a:cubicBezTo>
                <a:cubicBezTo>
                  <a:pt x="1292" y="646"/>
                  <a:pt x="1292" y="646"/>
                  <a:pt x="1292" y="646"/>
                </a:cubicBezTo>
                <a:close/>
                <a:moveTo>
                  <a:pt x="1289" y="659"/>
                </a:moveTo>
                <a:cubicBezTo>
                  <a:pt x="1290" y="658"/>
                  <a:pt x="1290" y="658"/>
                  <a:pt x="1290" y="658"/>
                </a:cubicBezTo>
                <a:cubicBezTo>
                  <a:pt x="1289" y="658"/>
                  <a:pt x="1289" y="658"/>
                  <a:pt x="1289" y="658"/>
                </a:cubicBezTo>
                <a:cubicBezTo>
                  <a:pt x="1288" y="658"/>
                  <a:pt x="1288" y="658"/>
                  <a:pt x="1288" y="658"/>
                </a:cubicBezTo>
                <a:cubicBezTo>
                  <a:pt x="1289" y="659"/>
                  <a:pt x="1289" y="659"/>
                  <a:pt x="1289" y="659"/>
                </a:cubicBezTo>
                <a:close/>
                <a:moveTo>
                  <a:pt x="1288" y="667"/>
                </a:moveTo>
                <a:cubicBezTo>
                  <a:pt x="1289" y="665"/>
                  <a:pt x="1289" y="665"/>
                  <a:pt x="1289" y="665"/>
                </a:cubicBezTo>
                <a:cubicBezTo>
                  <a:pt x="1289" y="664"/>
                  <a:pt x="1289" y="664"/>
                  <a:pt x="1289" y="664"/>
                </a:cubicBezTo>
                <a:cubicBezTo>
                  <a:pt x="1288" y="665"/>
                  <a:pt x="1288" y="665"/>
                  <a:pt x="1288" y="665"/>
                </a:cubicBezTo>
                <a:cubicBezTo>
                  <a:pt x="1288" y="667"/>
                  <a:pt x="1288" y="667"/>
                  <a:pt x="1288" y="667"/>
                </a:cubicBezTo>
                <a:close/>
                <a:moveTo>
                  <a:pt x="1288" y="668"/>
                </a:moveTo>
                <a:cubicBezTo>
                  <a:pt x="1288" y="670"/>
                  <a:pt x="1288" y="670"/>
                  <a:pt x="1288" y="670"/>
                </a:cubicBezTo>
                <a:cubicBezTo>
                  <a:pt x="1289" y="668"/>
                  <a:pt x="1289" y="668"/>
                  <a:pt x="1289" y="668"/>
                </a:cubicBezTo>
                <a:cubicBezTo>
                  <a:pt x="1288" y="668"/>
                  <a:pt x="1288" y="668"/>
                  <a:pt x="1288" y="668"/>
                </a:cubicBezTo>
                <a:close/>
                <a:moveTo>
                  <a:pt x="1286" y="672"/>
                </a:moveTo>
                <a:cubicBezTo>
                  <a:pt x="1286" y="673"/>
                  <a:pt x="1286" y="673"/>
                  <a:pt x="1286" y="673"/>
                </a:cubicBezTo>
                <a:cubicBezTo>
                  <a:pt x="1287" y="673"/>
                  <a:pt x="1287" y="673"/>
                  <a:pt x="1287" y="673"/>
                </a:cubicBezTo>
                <a:cubicBezTo>
                  <a:pt x="1287" y="672"/>
                  <a:pt x="1287" y="672"/>
                  <a:pt x="1287" y="672"/>
                </a:cubicBezTo>
                <a:cubicBezTo>
                  <a:pt x="1286" y="671"/>
                  <a:pt x="1286" y="671"/>
                  <a:pt x="1286" y="671"/>
                </a:cubicBezTo>
                <a:cubicBezTo>
                  <a:pt x="1286" y="672"/>
                  <a:pt x="1286" y="672"/>
                  <a:pt x="1286" y="672"/>
                </a:cubicBezTo>
                <a:close/>
                <a:moveTo>
                  <a:pt x="1284" y="681"/>
                </a:moveTo>
                <a:cubicBezTo>
                  <a:pt x="1285" y="680"/>
                  <a:pt x="1285" y="680"/>
                  <a:pt x="1285" y="680"/>
                </a:cubicBezTo>
                <a:cubicBezTo>
                  <a:pt x="1285" y="676"/>
                  <a:pt x="1285" y="676"/>
                  <a:pt x="1285" y="676"/>
                </a:cubicBezTo>
                <a:cubicBezTo>
                  <a:pt x="1285" y="676"/>
                  <a:pt x="1285" y="676"/>
                  <a:pt x="1285" y="676"/>
                </a:cubicBezTo>
                <a:cubicBezTo>
                  <a:pt x="1284" y="678"/>
                  <a:pt x="1284" y="678"/>
                  <a:pt x="1284" y="678"/>
                </a:cubicBezTo>
                <a:cubicBezTo>
                  <a:pt x="1284" y="681"/>
                  <a:pt x="1284" y="681"/>
                  <a:pt x="1284" y="681"/>
                </a:cubicBezTo>
                <a:cubicBezTo>
                  <a:pt x="1284" y="681"/>
                  <a:pt x="1284" y="681"/>
                  <a:pt x="1284" y="681"/>
                </a:cubicBezTo>
                <a:close/>
                <a:moveTo>
                  <a:pt x="1266" y="705"/>
                </a:moveTo>
                <a:cubicBezTo>
                  <a:pt x="1267" y="705"/>
                  <a:pt x="1267" y="705"/>
                  <a:pt x="1267" y="705"/>
                </a:cubicBezTo>
                <a:cubicBezTo>
                  <a:pt x="1269" y="703"/>
                  <a:pt x="1269" y="703"/>
                  <a:pt x="1269" y="703"/>
                </a:cubicBezTo>
                <a:cubicBezTo>
                  <a:pt x="1271" y="701"/>
                  <a:pt x="1271" y="701"/>
                  <a:pt x="1271" y="701"/>
                </a:cubicBezTo>
                <a:cubicBezTo>
                  <a:pt x="1272" y="700"/>
                  <a:pt x="1272" y="700"/>
                  <a:pt x="1272" y="700"/>
                </a:cubicBezTo>
                <a:cubicBezTo>
                  <a:pt x="1272" y="698"/>
                  <a:pt x="1272" y="698"/>
                  <a:pt x="1272" y="698"/>
                </a:cubicBezTo>
                <a:cubicBezTo>
                  <a:pt x="1273" y="695"/>
                  <a:pt x="1273" y="695"/>
                  <a:pt x="1273" y="695"/>
                </a:cubicBezTo>
                <a:cubicBezTo>
                  <a:pt x="1275" y="692"/>
                  <a:pt x="1275" y="692"/>
                  <a:pt x="1275" y="692"/>
                </a:cubicBezTo>
                <a:cubicBezTo>
                  <a:pt x="1274" y="693"/>
                  <a:pt x="1274" y="693"/>
                  <a:pt x="1274" y="693"/>
                </a:cubicBezTo>
                <a:cubicBezTo>
                  <a:pt x="1272" y="693"/>
                  <a:pt x="1272" y="693"/>
                  <a:pt x="1272" y="693"/>
                </a:cubicBezTo>
                <a:cubicBezTo>
                  <a:pt x="1271" y="695"/>
                  <a:pt x="1271" y="695"/>
                  <a:pt x="1271" y="695"/>
                </a:cubicBezTo>
                <a:cubicBezTo>
                  <a:pt x="1270" y="696"/>
                  <a:pt x="1270" y="696"/>
                  <a:pt x="1270" y="696"/>
                </a:cubicBezTo>
                <a:cubicBezTo>
                  <a:pt x="1269" y="698"/>
                  <a:pt x="1269" y="698"/>
                  <a:pt x="1269" y="698"/>
                </a:cubicBezTo>
                <a:cubicBezTo>
                  <a:pt x="1269" y="699"/>
                  <a:pt x="1269" y="699"/>
                  <a:pt x="1269" y="699"/>
                </a:cubicBezTo>
                <a:cubicBezTo>
                  <a:pt x="1268" y="700"/>
                  <a:pt x="1268" y="700"/>
                  <a:pt x="1268" y="700"/>
                </a:cubicBezTo>
                <a:cubicBezTo>
                  <a:pt x="1267" y="702"/>
                  <a:pt x="1267" y="702"/>
                  <a:pt x="1267" y="702"/>
                </a:cubicBezTo>
                <a:cubicBezTo>
                  <a:pt x="1266" y="705"/>
                  <a:pt x="1266" y="705"/>
                  <a:pt x="1266" y="705"/>
                </a:cubicBezTo>
                <a:close/>
                <a:moveTo>
                  <a:pt x="1246" y="729"/>
                </a:moveTo>
                <a:cubicBezTo>
                  <a:pt x="1247" y="728"/>
                  <a:pt x="1247" y="728"/>
                  <a:pt x="1247" y="728"/>
                </a:cubicBezTo>
                <a:cubicBezTo>
                  <a:pt x="1248" y="726"/>
                  <a:pt x="1248" y="726"/>
                  <a:pt x="1248" y="726"/>
                </a:cubicBezTo>
                <a:cubicBezTo>
                  <a:pt x="1249" y="725"/>
                  <a:pt x="1249" y="725"/>
                  <a:pt x="1249" y="725"/>
                </a:cubicBezTo>
                <a:cubicBezTo>
                  <a:pt x="1249" y="722"/>
                  <a:pt x="1249" y="722"/>
                  <a:pt x="1249" y="722"/>
                </a:cubicBezTo>
                <a:cubicBezTo>
                  <a:pt x="1250" y="721"/>
                  <a:pt x="1250" y="721"/>
                  <a:pt x="1250" y="721"/>
                </a:cubicBezTo>
                <a:cubicBezTo>
                  <a:pt x="1250" y="720"/>
                  <a:pt x="1250" y="720"/>
                  <a:pt x="1250" y="720"/>
                </a:cubicBezTo>
                <a:cubicBezTo>
                  <a:pt x="1251" y="719"/>
                  <a:pt x="1251" y="719"/>
                  <a:pt x="1251" y="719"/>
                </a:cubicBezTo>
                <a:cubicBezTo>
                  <a:pt x="1252" y="719"/>
                  <a:pt x="1252" y="719"/>
                  <a:pt x="1252" y="719"/>
                </a:cubicBezTo>
                <a:cubicBezTo>
                  <a:pt x="1253" y="718"/>
                  <a:pt x="1253" y="718"/>
                  <a:pt x="1253" y="718"/>
                </a:cubicBezTo>
                <a:cubicBezTo>
                  <a:pt x="1255" y="715"/>
                  <a:pt x="1255" y="715"/>
                  <a:pt x="1255" y="715"/>
                </a:cubicBezTo>
                <a:cubicBezTo>
                  <a:pt x="1257" y="712"/>
                  <a:pt x="1257" y="712"/>
                  <a:pt x="1257" y="712"/>
                </a:cubicBezTo>
                <a:cubicBezTo>
                  <a:pt x="1259" y="712"/>
                  <a:pt x="1259" y="712"/>
                  <a:pt x="1259" y="712"/>
                </a:cubicBezTo>
                <a:cubicBezTo>
                  <a:pt x="1261" y="711"/>
                  <a:pt x="1261" y="711"/>
                  <a:pt x="1261" y="711"/>
                </a:cubicBezTo>
                <a:cubicBezTo>
                  <a:pt x="1261" y="709"/>
                  <a:pt x="1261" y="709"/>
                  <a:pt x="1261" y="709"/>
                </a:cubicBezTo>
                <a:cubicBezTo>
                  <a:pt x="1260" y="707"/>
                  <a:pt x="1260" y="707"/>
                  <a:pt x="1260" y="707"/>
                </a:cubicBezTo>
                <a:cubicBezTo>
                  <a:pt x="1259" y="707"/>
                  <a:pt x="1259" y="707"/>
                  <a:pt x="1259" y="707"/>
                </a:cubicBezTo>
                <a:cubicBezTo>
                  <a:pt x="1257" y="710"/>
                  <a:pt x="1257" y="710"/>
                  <a:pt x="1257" y="710"/>
                </a:cubicBezTo>
                <a:cubicBezTo>
                  <a:pt x="1256" y="711"/>
                  <a:pt x="1256" y="711"/>
                  <a:pt x="1256" y="711"/>
                </a:cubicBezTo>
                <a:cubicBezTo>
                  <a:pt x="1255" y="712"/>
                  <a:pt x="1255" y="712"/>
                  <a:pt x="1255" y="712"/>
                </a:cubicBezTo>
                <a:cubicBezTo>
                  <a:pt x="1253" y="713"/>
                  <a:pt x="1253" y="713"/>
                  <a:pt x="1253" y="713"/>
                </a:cubicBezTo>
                <a:cubicBezTo>
                  <a:pt x="1252" y="712"/>
                  <a:pt x="1252" y="712"/>
                  <a:pt x="1252" y="712"/>
                </a:cubicBezTo>
                <a:cubicBezTo>
                  <a:pt x="1252" y="711"/>
                  <a:pt x="1252" y="711"/>
                  <a:pt x="1252" y="711"/>
                </a:cubicBezTo>
                <a:cubicBezTo>
                  <a:pt x="1251" y="711"/>
                  <a:pt x="1251" y="711"/>
                  <a:pt x="1251" y="711"/>
                </a:cubicBezTo>
                <a:cubicBezTo>
                  <a:pt x="1250" y="713"/>
                  <a:pt x="1250" y="713"/>
                  <a:pt x="1250" y="713"/>
                </a:cubicBezTo>
                <a:cubicBezTo>
                  <a:pt x="1251" y="714"/>
                  <a:pt x="1251" y="714"/>
                  <a:pt x="1251" y="714"/>
                </a:cubicBezTo>
                <a:cubicBezTo>
                  <a:pt x="1250" y="715"/>
                  <a:pt x="1250" y="715"/>
                  <a:pt x="1250" y="715"/>
                </a:cubicBezTo>
                <a:cubicBezTo>
                  <a:pt x="1249" y="717"/>
                  <a:pt x="1249" y="717"/>
                  <a:pt x="1249" y="717"/>
                </a:cubicBezTo>
                <a:cubicBezTo>
                  <a:pt x="1248" y="717"/>
                  <a:pt x="1248" y="717"/>
                  <a:pt x="1248" y="717"/>
                </a:cubicBezTo>
                <a:cubicBezTo>
                  <a:pt x="1248" y="719"/>
                  <a:pt x="1248" y="719"/>
                  <a:pt x="1248" y="719"/>
                </a:cubicBezTo>
                <a:cubicBezTo>
                  <a:pt x="1248" y="721"/>
                  <a:pt x="1248" y="721"/>
                  <a:pt x="1248" y="721"/>
                </a:cubicBezTo>
                <a:cubicBezTo>
                  <a:pt x="1246" y="722"/>
                  <a:pt x="1246" y="722"/>
                  <a:pt x="1246" y="722"/>
                </a:cubicBezTo>
                <a:cubicBezTo>
                  <a:pt x="1246" y="723"/>
                  <a:pt x="1246" y="723"/>
                  <a:pt x="1246" y="723"/>
                </a:cubicBezTo>
                <a:cubicBezTo>
                  <a:pt x="1247" y="724"/>
                  <a:pt x="1247" y="724"/>
                  <a:pt x="1247" y="724"/>
                </a:cubicBezTo>
                <a:cubicBezTo>
                  <a:pt x="1246" y="725"/>
                  <a:pt x="1246" y="725"/>
                  <a:pt x="1246" y="725"/>
                </a:cubicBezTo>
                <a:cubicBezTo>
                  <a:pt x="1245" y="726"/>
                  <a:pt x="1245" y="726"/>
                  <a:pt x="1245" y="726"/>
                </a:cubicBezTo>
                <a:cubicBezTo>
                  <a:pt x="1246" y="729"/>
                  <a:pt x="1246" y="729"/>
                  <a:pt x="1246" y="729"/>
                </a:cubicBezTo>
                <a:close/>
                <a:moveTo>
                  <a:pt x="1237" y="743"/>
                </a:moveTo>
                <a:cubicBezTo>
                  <a:pt x="1237" y="742"/>
                  <a:pt x="1237" y="740"/>
                  <a:pt x="1237" y="740"/>
                </a:cubicBezTo>
                <a:cubicBezTo>
                  <a:pt x="1238" y="735"/>
                  <a:pt x="1238" y="735"/>
                  <a:pt x="1238" y="735"/>
                </a:cubicBezTo>
                <a:cubicBezTo>
                  <a:pt x="1239" y="734"/>
                  <a:pt x="1239" y="734"/>
                  <a:pt x="1239" y="734"/>
                </a:cubicBezTo>
                <a:cubicBezTo>
                  <a:pt x="1242" y="732"/>
                  <a:pt x="1242" y="732"/>
                  <a:pt x="1242" y="732"/>
                </a:cubicBezTo>
                <a:cubicBezTo>
                  <a:pt x="1242" y="729"/>
                  <a:pt x="1242" y="729"/>
                  <a:pt x="1242" y="729"/>
                </a:cubicBezTo>
                <a:cubicBezTo>
                  <a:pt x="1242" y="729"/>
                  <a:pt x="1242" y="729"/>
                  <a:pt x="1242" y="729"/>
                </a:cubicBezTo>
                <a:cubicBezTo>
                  <a:pt x="1240" y="730"/>
                  <a:pt x="1240" y="730"/>
                  <a:pt x="1240" y="730"/>
                </a:cubicBezTo>
                <a:cubicBezTo>
                  <a:pt x="1239" y="729"/>
                  <a:pt x="1239" y="729"/>
                  <a:pt x="1239" y="729"/>
                </a:cubicBezTo>
                <a:cubicBezTo>
                  <a:pt x="1238" y="728"/>
                  <a:pt x="1238" y="728"/>
                  <a:pt x="1238" y="728"/>
                </a:cubicBezTo>
                <a:cubicBezTo>
                  <a:pt x="1237" y="729"/>
                  <a:pt x="1237" y="729"/>
                  <a:pt x="1237" y="729"/>
                </a:cubicBezTo>
                <a:cubicBezTo>
                  <a:pt x="1237" y="732"/>
                  <a:pt x="1237" y="732"/>
                  <a:pt x="1237" y="732"/>
                </a:cubicBezTo>
                <a:cubicBezTo>
                  <a:pt x="1236" y="734"/>
                  <a:pt x="1236" y="734"/>
                  <a:pt x="1236" y="734"/>
                </a:cubicBezTo>
                <a:cubicBezTo>
                  <a:pt x="1236" y="737"/>
                  <a:pt x="1236" y="737"/>
                  <a:pt x="1236" y="737"/>
                </a:cubicBezTo>
                <a:cubicBezTo>
                  <a:pt x="1235" y="739"/>
                  <a:pt x="1235" y="739"/>
                  <a:pt x="1235" y="739"/>
                </a:cubicBezTo>
                <a:cubicBezTo>
                  <a:pt x="1235" y="740"/>
                  <a:pt x="1235" y="740"/>
                  <a:pt x="1235" y="740"/>
                </a:cubicBezTo>
                <a:cubicBezTo>
                  <a:pt x="1237" y="743"/>
                  <a:pt x="1237" y="743"/>
                  <a:pt x="1237" y="743"/>
                </a:cubicBezTo>
                <a:close/>
                <a:moveTo>
                  <a:pt x="22" y="572"/>
                </a:moveTo>
                <a:cubicBezTo>
                  <a:pt x="22" y="572"/>
                  <a:pt x="21" y="574"/>
                  <a:pt x="21" y="574"/>
                </a:cubicBezTo>
                <a:cubicBezTo>
                  <a:pt x="23" y="575"/>
                  <a:pt x="23" y="575"/>
                  <a:pt x="23" y="575"/>
                </a:cubicBezTo>
                <a:cubicBezTo>
                  <a:pt x="24" y="574"/>
                  <a:pt x="24" y="574"/>
                  <a:pt x="24" y="574"/>
                </a:cubicBezTo>
                <a:lnTo>
                  <a:pt x="22" y="572"/>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32" name="Freeform 173">
            <a:extLst>
              <a:ext uri="{FF2B5EF4-FFF2-40B4-BE49-F238E27FC236}">
                <a16:creationId xmlns:a16="http://schemas.microsoft.com/office/drawing/2014/main" id="{62D566D8-CDA0-6B27-0C02-207E436A9C6B}"/>
              </a:ext>
            </a:extLst>
          </p:cNvPr>
          <p:cNvSpPr>
            <a:spLocks noEditPoints="1"/>
          </p:cNvSpPr>
          <p:nvPr/>
        </p:nvSpPr>
        <p:spPr bwMode="auto">
          <a:xfrm>
            <a:off x="10191750" y="3409950"/>
            <a:ext cx="669925" cy="1284288"/>
          </a:xfrm>
          <a:custGeom>
            <a:avLst/>
            <a:gdLst>
              <a:gd name="T0" fmla="*/ 175 w 422"/>
              <a:gd name="T1" fmla="*/ 390 h 809"/>
              <a:gd name="T2" fmla="*/ 15 w 422"/>
              <a:gd name="T3" fmla="*/ 801 h 809"/>
              <a:gd name="T4" fmla="*/ 93 w 422"/>
              <a:gd name="T5" fmla="*/ 737 h 809"/>
              <a:gd name="T6" fmla="*/ 93 w 422"/>
              <a:gd name="T7" fmla="*/ 737 h 809"/>
              <a:gd name="T8" fmla="*/ 123 w 422"/>
              <a:gd name="T9" fmla="*/ 672 h 809"/>
              <a:gd name="T10" fmla="*/ 128 w 422"/>
              <a:gd name="T11" fmla="*/ 674 h 809"/>
              <a:gd name="T12" fmla="*/ 295 w 422"/>
              <a:gd name="T13" fmla="*/ 170 h 809"/>
              <a:gd name="T14" fmla="*/ 280 w 422"/>
              <a:gd name="T15" fmla="*/ 115 h 809"/>
              <a:gd name="T16" fmla="*/ 302 w 422"/>
              <a:gd name="T17" fmla="*/ 98 h 809"/>
              <a:gd name="T18" fmla="*/ 302 w 422"/>
              <a:gd name="T19" fmla="*/ 60 h 809"/>
              <a:gd name="T20" fmla="*/ 297 w 422"/>
              <a:gd name="T21" fmla="*/ 0 h 809"/>
              <a:gd name="T22" fmla="*/ 370 w 422"/>
              <a:gd name="T23" fmla="*/ 58 h 809"/>
              <a:gd name="T24" fmla="*/ 397 w 422"/>
              <a:gd name="T25" fmla="*/ 63 h 809"/>
              <a:gd name="T26" fmla="*/ 412 w 422"/>
              <a:gd name="T27" fmla="*/ 83 h 809"/>
              <a:gd name="T28" fmla="*/ 372 w 422"/>
              <a:gd name="T29" fmla="*/ 118 h 809"/>
              <a:gd name="T30" fmla="*/ 327 w 422"/>
              <a:gd name="T31" fmla="*/ 118 h 809"/>
              <a:gd name="T32" fmla="*/ 305 w 422"/>
              <a:gd name="T33" fmla="*/ 138 h 809"/>
              <a:gd name="T34" fmla="*/ 297 w 422"/>
              <a:gd name="T35" fmla="*/ 173 h 809"/>
              <a:gd name="T36" fmla="*/ 295 w 422"/>
              <a:gd name="T37" fmla="*/ 307 h 809"/>
              <a:gd name="T38" fmla="*/ 93 w 422"/>
              <a:gd name="T39" fmla="*/ 499 h 809"/>
              <a:gd name="T40" fmla="*/ 85 w 422"/>
              <a:gd name="T41" fmla="*/ 509 h 809"/>
              <a:gd name="T42" fmla="*/ 83 w 422"/>
              <a:gd name="T43" fmla="*/ 522 h 809"/>
              <a:gd name="T44" fmla="*/ 120 w 422"/>
              <a:gd name="T45" fmla="*/ 534 h 809"/>
              <a:gd name="T46" fmla="*/ 115 w 422"/>
              <a:gd name="T47" fmla="*/ 519 h 809"/>
              <a:gd name="T48" fmla="*/ 210 w 422"/>
              <a:gd name="T49" fmla="*/ 450 h 809"/>
              <a:gd name="T50" fmla="*/ 197 w 422"/>
              <a:gd name="T51" fmla="*/ 502 h 809"/>
              <a:gd name="T52" fmla="*/ 232 w 422"/>
              <a:gd name="T53" fmla="*/ 467 h 809"/>
              <a:gd name="T54" fmla="*/ 188 w 422"/>
              <a:gd name="T55" fmla="*/ 469 h 809"/>
              <a:gd name="T56" fmla="*/ 188 w 422"/>
              <a:gd name="T57" fmla="*/ 502 h 809"/>
              <a:gd name="T58" fmla="*/ 158 w 422"/>
              <a:gd name="T59" fmla="*/ 589 h 809"/>
              <a:gd name="T60" fmla="*/ 153 w 422"/>
              <a:gd name="T61" fmla="*/ 557 h 809"/>
              <a:gd name="T62" fmla="*/ 165 w 422"/>
              <a:gd name="T63" fmla="*/ 504 h 809"/>
              <a:gd name="T64" fmla="*/ 145 w 422"/>
              <a:gd name="T65" fmla="*/ 482 h 809"/>
              <a:gd name="T66" fmla="*/ 165 w 422"/>
              <a:gd name="T67" fmla="*/ 455 h 809"/>
              <a:gd name="T68" fmla="*/ 215 w 422"/>
              <a:gd name="T69" fmla="*/ 442 h 809"/>
              <a:gd name="T70" fmla="*/ 240 w 422"/>
              <a:gd name="T71" fmla="*/ 465 h 809"/>
              <a:gd name="T72" fmla="*/ 277 w 422"/>
              <a:gd name="T73" fmla="*/ 450 h 809"/>
              <a:gd name="T74" fmla="*/ 277 w 422"/>
              <a:gd name="T75" fmla="*/ 432 h 809"/>
              <a:gd name="T76" fmla="*/ 300 w 422"/>
              <a:gd name="T77" fmla="*/ 432 h 809"/>
              <a:gd name="T78" fmla="*/ 337 w 422"/>
              <a:gd name="T79" fmla="*/ 427 h 809"/>
              <a:gd name="T80" fmla="*/ 352 w 422"/>
              <a:gd name="T81" fmla="*/ 407 h 809"/>
              <a:gd name="T82" fmla="*/ 367 w 422"/>
              <a:gd name="T83" fmla="*/ 380 h 809"/>
              <a:gd name="T84" fmla="*/ 372 w 422"/>
              <a:gd name="T85" fmla="*/ 290 h 809"/>
              <a:gd name="T86" fmla="*/ 367 w 422"/>
              <a:gd name="T87" fmla="*/ 245 h 809"/>
              <a:gd name="T88" fmla="*/ 332 w 422"/>
              <a:gd name="T89" fmla="*/ 168 h 809"/>
              <a:gd name="T90" fmla="*/ 330 w 422"/>
              <a:gd name="T91" fmla="*/ 180 h 809"/>
              <a:gd name="T92" fmla="*/ 305 w 422"/>
              <a:gd name="T93" fmla="*/ 180 h 809"/>
              <a:gd name="T94" fmla="*/ 297 w 422"/>
              <a:gd name="T95" fmla="*/ 227 h 809"/>
              <a:gd name="T96" fmla="*/ 302 w 422"/>
              <a:gd name="T97" fmla="*/ 317 h 809"/>
              <a:gd name="T98" fmla="*/ 265 w 422"/>
              <a:gd name="T99" fmla="*/ 335 h 809"/>
              <a:gd name="T100" fmla="*/ 247 w 422"/>
              <a:gd name="T101" fmla="*/ 377 h 809"/>
              <a:gd name="T102" fmla="*/ 232 w 422"/>
              <a:gd name="T103" fmla="*/ 405 h 809"/>
              <a:gd name="T104" fmla="*/ 180 w 422"/>
              <a:gd name="T105" fmla="*/ 410 h 809"/>
              <a:gd name="T106" fmla="*/ 128 w 422"/>
              <a:gd name="T107" fmla="*/ 457 h 809"/>
              <a:gd name="T108" fmla="*/ 100 w 422"/>
              <a:gd name="T109" fmla="*/ 497 h 809"/>
              <a:gd name="T110" fmla="*/ 108 w 422"/>
              <a:gd name="T111" fmla="*/ 519 h 809"/>
              <a:gd name="T112" fmla="*/ 115 w 422"/>
              <a:gd name="T113" fmla="*/ 504 h 809"/>
              <a:gd name="T114" fmla="*/ 128 w 422"/>
              <a:gd name="T115" fmla="*/ 552 h 809"/>
              <a:gd name="T116" fmla="*/ 145 w 422"/>
              <a:gd name="T117" fmla="*/ 552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2" h="809">
                <a:moveTo>
                  <a:pt x="170" y="387"/>
                </a:moveTo>
                <a:lnTo>
                  <a:pt x="173" y="390"/>
                </a:lnTo>
                <a:lnTo>
                  <a:pt x="170" y="392"/>
                </a:lnTo>
                <a:lnTo>
                  <a:pt x="168" y="392"/>
                </a:lnTo>
                <a:lnTo>
                  <a:pt x="170" y="387"/>
                </a:lnTo>
                <a:lnTo>
                  <a:pt x="170" y="387"/>
                </a:lnTo>
                <a:close/>
                <a:moveTo>
                  <a:pt x="173" y="390"/>
                </a:moveTo>
                <a:lnTo>
                  <a:pt x="173" y="387"/>
                </a:lnTo>
                <a:lnTo>
                  <a:pt x="175" y="382"/>
                </a:lnTo>
                <a:lnTo>
                  <a:pt x="178" y="382"/>
                </a:lnTo>
                <a:lnTo>
                  <a:pt x="178" y="387"/>
                </a:lnTo>
                <a:lnTo>
                  <a:pt x="175" y="390"/>
                </a:lnTo>
                <a:lnTo>
                  <a:pt x="173" y="390"/>
                </a:lnTo>
                <a:lnTo>
                  <a:pt x="173" y="390"/>
                </a:lnTo>
                <a:close/>
                <a:moveTo>
                  <a:pt x="8" y="806"/>
                </a:moveTo>
                <a:lnTo>
                  <a:pt x="5" y="804"/>
                </a:lnTo>
                <a:lnTo>
                  <a:pt x="3" y="804"/>
                </a:lnTo>
                <a:lnTo>
                  <a:pt x="0" y="809"/>
                </a:lnTo>
                <a:lnTo>
                  <a:pt x="5" y="809"/>
                </a:lnTo>
                <a:lnTo>
                  <a:pt x="8" y="806"/>
                </a:lnTo>
                <a:lnTo>
                  <a:pt x="8" y="806"/>
                </a:lnTo>
                <a:close/>
                <a:moveTo>
                  <a:pt x="10" y="801"/>
                </a:moveTo>
                <a:lnTo>
                  <a:pt x="13" y="799"/>
                </a:lnTo>
                <a:lnTo>
                  <a:pt x="15" y="801"/>
                </a:lnTo>
                <a:lnTo>
                  <a:pt x="15" y="806"/>
                </a:lnTo>
                <a:lnTo>
                  <a:pt x="10" y="806"/>
                </a:lnTo>
                <a:lnTo>
                  <a:pt x="10" y="801"/>
                </a:lnTo>
                <a:lnTo>
                  <a:pt x="10" y="801"/>
                </a:lnTo>
                <a:close/>
                <a:moveTo>
                  <a:pt x="35" y="784"/>
                </a:moveTo>
                <a:lnTo>
                  <a:pt x="35" y="789"/>
                </a:lnTo>
                <a:lnTo>
                  <a:pt x="38" y="791"/>
                </a:lnTo>
                <a:lnTo>
                  <a:pt x="40" y="791"/>
                </a:lnTo>
                <a:lnTo>
                  <a:pt x="40" y="786"/>
                </a:lnTo>
                <a:lnTo>
                  <a:pt x="35" y="784"/>
                </a:lnTo>
                <a:lnTo>
                  <a:pt x="35" y="784"/>
                </a:lnTo>
                <a:close/>
                <a:moveTo>
                  <a:pt x="93" y="737"/>
                </a:moveTo>
                <a:lnTo>
                  <a:pt x="90" y="729"/>
                </a:lnTo>
                <a:lnTo>
                  <a:pt x="95" y="727"/>
                </a:lnTo>
                <a:lnTo>
                  <a:pt x="98" y="724"/>
                </a:lnTo>
                <a:lnTo>
                  <a:pt x="95" y="722"/>
                </a:lnTo>
                <a:lnTo>
                  <a:pt x="100" y="719"/>
                </a:lnTo>
                <a:lnTo>
                  <a:pt x="103" y="714"/>
                </a:lnTo>
                <a:lnTo>
                  <a:pt x="105" y="719"/>
                </a:lnTo>
                <a:lnTo>
                  <a:pt x="103" y="722"/>
                </a:lnTo>
                <a:lnTo>
                  <a:pt x="103" y="727"/>
                </a:lnTo>
                <a:lnTo>
                  <a:pt x="95" y="732"/>
                </a:lnTo>
                <a:lnTo>
                  <a:pt x="95" y="737"/>
                </a:lnTo>
                <a:lnTo>
                  <a:pt x="93" y="737"/>
                </a:lnTo>
                <a:lnTo>
                  <a:pt x="93" y="737"/>
                </a:lnTo>
                <a:close/>
                <a:moveTo>
                  <a:pt x="118" y="684"/>
                </a:moveTo>
                <a:lnTo>
                  <a:pt x="120" y="687"/>
                </a:lnTo>
                <a:lnTo>
                  <a:pt x="123" y="692"/>
                </a:lnTo>
                <a:lnTo>
                  <a:pt x="120" y="692"/>
                </a:lnTo>
                <a:lnTo>
                  <a:pt x="115" y="689"/>
                </a:lnTo>
                <a:lnTo>
                  <a:pt x="115" y="684"/>
                </a:lnTo>
                <a:lnTo>
                  <a:pt x="118" y="684"/>
                </a:lnTo>
                <a:lnTo>
                  <a:pt x="118" y="684"/>
                </a:lnTo>
                <a:close/>
                <a:moveTo>
                  <a:pt x="128" y="674"/>
                </a:moveTo>
                <a:lnTo>
                  <a:pt x="125" y="672"/>
                </a:lnTo>
                <a:lnTo>
                  <a:pt x="123" y="672"/>
                </a:lnTo>
                <a:lnTo>
                  <a:pt x="120" y="672"/>
                </a:lnTo>
                <a:lnTo>
                  <a:pt x="123" y="667"/>
                </a:lnTo>
                <a:lnTo>
                  <a:pt x="128" y="664"/>
                </a:lnTo>
                <a:lnTo>
                  <a:pt x="128" y="664"/>
                </a:lnTo>
                <a:lnTo>
                  <a:pt x="130" y="662"/>
                </a:lnTo>
                <a:lnTo>
                  <a:pt x="133" y="662"/>
                </a:lnTo>
                <a:lnTo>
                  <a:pt x="133" y="662"/>
                </a:lnTo>
                <a:lnTo>
                  <a:pt x="138" y="659"/>
                </a:lnTo>
                <a:lnTo>
                  <a:pt x="135" y="667"/>
                </a:lnTo>
                <a:lnTo>
                  <a:pt x="130" y="669"/>
                </a:lnTo>
                <a:lnTo>
                  <a:pt x="130" y="672"/>
                </a:lnTo>
                <a:lnTo>
                  <a:pt x="128" y="674"/>
                </a:lnTo>
                <a:lnTo>
                  <a:pt x="128" y="674"/>
                </a:lnTo>
                <a:close/>
                <a:moveTo>
                  <a:pt x="265" y="145"/>
                </a:moveTo>
                <a:lnTo>
                  <a:pt x="265" y="143"/>
                </a:lnTo>
                <a:lnTo>
                  <a:pt x="262" y="138"/>
                </a:lnTo>
                <a:lnTo>
                  <a:pt x="267" y="135"/>
                </a:lnTo>
                <a:lnTo>
                  <a:pt x="270" y="135"/>
                </a:lnTo>
                <a:lnTo>
                  <a:pt x="270" y="138"/>
                </a:lnTo>
                <a:lnTo>
                  <a:pt x="270" y="143"/>
                </a:lnTo>
                <a:lnTo>
                  <a:pt x="265" y="145"/>
                </a:lnTo>
                <a:lnTo>
                  <a:pt x="265" y="145"/>
                </a:lnTo>
                <a:close/>
                <a:moveTo>
                  <a:pt x="297" y="173"/>
                </a:moveTo>
                <a:lnTo>
                  <a:pt x="295" y="170"/>
                </a:lnTo>
                <a:lnTo>
                  <a:pt x="292" y="165"/>
                </a:lnTo>
                <a:lnTo>
                  <a:pt x="292" y="163"/>
                </a:lnTo>
                <a:lnTo>
                  <a:pt x="292" y="155"/>
                </a:lnTo>
                <a:lnTo>
                  <a:pt x="287" y="145"/>
                </a:lnTo>
                <a:lnTo>
                  <a:pt x="285" y="140"/>
                </a:lnTo>
                <a:lnTo>
                  <a:pt x="280" y="138"/>
                </a:lnTo>
                <a:lnTo>
                  <a:pt x="277" y="138"/>
                </a:lnTo>
                <a:lnTo>
                  <a:pt x="275" y="135"/>
                </a:lnTo>
                <a:lnTo>
                  <a:pt x="277" y="128"/>
                </a:lnTo>
                <a:lnTo>
                  <a:pt x="275" y="123"/>
                </a:lnTo>
                <a:lnTo>
                  <a:pt x="277" y="118"/>
                </a:lnTo>
                <a:lnTo>
                  <a:pt x="280" y="115"/>
                </a:lnTo>
                <a:lnTo>
                  <a:pt x="280" y="113"/>
                </a:lnTo>
                <a:lnTo>
                  <a:pt x="285" y="113"/>
                </a:lnTo>
                <a:lnTo>
                  <a:pt x="287" y="108"/>
                </a:lnTo>
                <a:lnTo>
                  <a:pt x="290" y="105"/>
                </a:lnTo>
                <a:lnTo>
                  <a:pt x="287" y="103"/>
                </a:lnTo>
                <a:lnTo>
                  <a:pt x="282" y="98"/>
                </a:lnTo>
                <a:lnTo>
                  <a:pt x="280" y="98"/>
                </a:lnTo>
                <a:lnTo>
                  <a:pt x="280" y="95"/>
                </a:lnTo>
                <a:lnTo>
                  <a:pt x="282" y="93"/>
                </a:lnTo>
                <a:lnTo>
                  <a:pt x="285" y="90"/>
                </a:lnTo>
                <a:lnTo>
                  <a:pt x="292" y="95"/>
                </a:lnTo>
                <a:lnTo>
                  <a:pt x="302" y="98"/>
                </a:lnTo>
                <a:lnTo>
                  <a:pt x="305" y="95"/>
                </a:lnTo>
                <a:lnTo>
                  <a:pt x="305" y="90"/>
                </a:lnTo>
                <a:lnTo>
                  <a:pt x="307" y="90"/>
                </a:lnTo>
                <a:lnTo>
                  <a:pt x="305" y="85"/>
                </a:lnTo>
                <a:lnTo>
                  <a:pt x="302" y="85"/>
                </a:lnTo>
                <a:lnTo>
                  <a:pt x="302" y="83"/>
                </a:lnTo>
                <a:lnTo>
                  <a:pt x="300" y="78"/>
                </a:lnTo>
                <a:lnTo>
                  <a:pt x="297" y="73"/>
                </a:lnTo>
                <a:lnTo>
                  <a:pt x="302" y="68"/>
                </a:lnTo>
                <a:lnTo>
                  <a:pt x="305" y="68"/>
                </a:lnTo>
                <a:lnTo>
                  <a:pt x="305" y="65"/>
                </a:lnTo>
                <a:lnTo>
                  <a:pt x="302" y="60"/>
                </a:lnTo>
                <a:lnTo>
                  <a:pt x="300" y="53"/>
                </a:lnTo>
                <a:lnTo>
                  <a:pt x="300" y="48"/>
                </a:lnTo>
                <a:lnTo>
                  <a:pt x="300" y="38"/>
                </a:lnTo>
                <a:lnTo>
                  <a:pt x="297" y="33"/>
                </a:lnTo>
                <a:lnTo>
                  <a:pt x="290" y="18"/>
                </a:lnTo>
                <a:lnTo>
                  <a:pt x="287" y="10"/>
                </a:lnTo>
                <a:lnTo>
                  <a:pt x="285" y="8"/>
                </a:lnTo>
                <a:lnTo>
                  <a:pt x="287" y="5"/>
                </a:lnTo>
                <a:lnTo>
                  <a:pt x="290" y="5"/>
                </a:lnTo>
                <a:lnTo>
                  <a:pt x="292" y="3"/>
                </a:lnTo>
                <a:lnTo>
                  <a:pt x="292" y="0"/>
                </a:lnTo>
                <a:lnTo>
                  <a:pt x="297" y="0"/>
                </a:lnTo>
                <a:lnTo>
                  <a:pt x="300" y="5"/>
                </a:lnTo>
                <a:lnTo>
                  <a:pt x="307" y="13"/>
                </a:lnTo>
                <a:lnTo>
                  <a:pt x="315" y="13"/>
                </a:lnTo>
                <a:lnTo>
                  <a:pt x="317" y="20"/>
                </a:lnTo>
                <a:lnTo>
                  <a:pt x="330" y="33"/>
                </a:lnTo>
                <a:lnTo>
                  <a:pt x="337" y="38"/>
                </a:lnTo>
                <a:lnTo>
                  <a:pt x="340" y="40"/>
                </a:lnTo>
                <a:lnTo>
                  <a:pt x="345" y="43"/>
                </a:lnTo>
                <a:lnTo>
                  <a:pt x="350" y="48"/>
                </a:lnTo>
                <a:lnTo>
                  <a:pt x="357" y="50"/>
                </a:lnTo>
                <a:lnTo>
                  <a:pt x="365" y="53"/>
                </a:lnTo>
                <a:lnTo>
                  <a:pt x="370" y="58"/>
                </a:lnTo>
                <a:lnTo>
                  <a:pt x="372" y="55"/>
                </a:lnTo>
                <a:lnTo>
                  <a:pt x="375" y="58"/>
                </a:lnTo>
                <a:lnTo>
                  <a:pt x="382" y="55"/>
                </a:lnTo>
                <a:lnTo>
                  <a:pt x="390" y="50"/>
                </a:lnTo>
                <a:lnTo>
                  <a:pt x="395" y="45"/>
                </a:lnTo>
                <a:lnTo>
                  <a:pt x="395" y="40"/>
                </a:lnTo>
                <a:lnTo>
                  <a:pt x="397" y="38"/>
                </a:lnTo>
                <a:lnTo>
                  <a:pt x="397" y="40"/>
                </a:lnTo>
                <a:lnTo>
                  <a:pt x="397" y="45"/>
                </a:lnTo>
                <a:lnTo>
                  <a:pt x="395" y="53"/>
                </a:lnTo>
                <a:lnTo>
                  <a:pt x="395" y="60"/>
                </a:lnTo>
                <a:lnTo>
                  <a:pt x="397" y="63"/>
                </a:lnTo>
                <a:lnTo>
                  <a:pt x="402" y="68"/>
                </a:lnTo>
                <a:lnTo>
                  <a:pt x="407" y="73"/>
                </a:lnTo>
                <a:lnTo>
                  <a:pt x="407" y="75"/>
                </a:lnTo>
                <a:lnTo>
                  <a:pt x="407" y="78"/>
                </a:lnTo>
                <a:lnTo>
                  <a:pt x="412" y="78"/>
                </a:lnTo>
                <a:lnTo>
                  <a:pt x="414" y="75"/>
                </a:lnTo>
                <a:lnTo>
                  <a:pt x="417" y="70"/>
                </a:lnTo>
                <a:lnTo>
                  <a:pt x="422" y="70"/>
                </a:lnTo>
                <a:lnTo>
                  <a:pt x="419" y="75"/>
                </a:lnTo>
                <a:lnTo>
                  <a:pt x="417" y="75"/>
                </a:lnTo>
                <a:lnTo>
                  <a:pt x="417" y="80"/>
                </a:lnTo>
                <a:lnTo>
                  <a:pt x="412" y="83"/>
                </a:lnTo>
                <a:lnTo>
                  <a:pt x="409" y="85"/>
                </a:lnTo>
                <a:lnTo>
                  <a:pt x="407" y="90"/>
                </a:lnTo>
                <a:lnTo>
                  <a:pt x="405" y="93"/>
                </a:lnTo>
                <a:lnTo>
                  <a:pt x="402" y="93"/>
                </a:lnTo>
                <a:lnTo>
                  <a:pt x="400" y="90"/>
                </a:lnTo>
                <a:lnTo>
                  <a:pt x="397" y="95"/>
                </a:lnTo>
                <a:lnTo>
                  <a:pt x="397" y="98"/>
                </a:lnTo>
                <a:lnTo>
                  <a:pt x="390" y="98"/>
                </a:lnTo>
                <a:lnTo>
                  <a:pt x="385" y="95"/>
                </a:lnTo>
                <a:lnTo>
                  <a:pt x="380" y="98"/>
                </a:lnTo>
                <a:lnTo>
                  <a:pt x="375" y="108"/>
                </a:lnTo>
                <a:lnTo>
                  <a:pt x="372" y="118"/>
                </a:lnTo>
                <a:lnTo>
                  <a:pt x="370" y="128"/>
                </a:lnTo>
                <a:lnTo>
                  <a:pt x="372" y="133"/>
                </a:lnTo>
                <a:lnTo>
                  <a:pt x="370" y="138"/>
                </a:lnTo>
                <a:lnTo>
                  <a:pt x="370" y="140"/>
                </a:lnTo>
                <a:lnTo>
                  <a:pt x="367" y="140"/>
                </a:lnTo>
                <a:lnTo>
                  <a:pt x="365" y="135"/>
                </a:lnTo>
                <a:lnTo>
                  <a:pt x="355" y="133"/>
                </a:lnTo>
                <a:lnTo>
                  <a:pt x="347" y="130"/>
                </a:lnTo>
                <a:lnTo>
                  <a:pt x="340" y="123"/>
                </a:lnTo>
                <a:lnTo>
                  <a:pt x="335" y="118"/>
                </a:lnTo>
                <a:lnTo>
                  <a:pt x="330" y="118"/>
                </a:lnTo>
                <a:lnTo>
                  <a:pt x="327" y="118"/>
                </a:lnTo>
                <a:lnTo>
                  <a:pt x="325" y="115"/>
                </a:lnTo>
                <a:lnTo>
                  <a:pt x="320" y="115"/>
                </a:lnTo>
                <a:lnTo>
                  <a:pt x="312" y="120"/>
                </a:lnTo>
                <a:lnTo>
                  <a:pt x="307" y="128"/>
                </a:lnTo>
                <a:lnTo>
                  <a:pt x="305" y="125"/>
                </a:lnTo>
                <a:lnTo>
                  <a:pt x="297" y="123"/>
                </a:lnTo>
                <a:lnTo>
                  <a:pt x="295" y="123"/>
                </a:lnTo>
                <a:lnTo>
                  <a:pt x="290" y="125"/>
                </a:lnTo>
                <a:lnTo>
                  <a:pt x="290" y="130"/>
                </a:lnTo>
                <a:lnTo>
                  <a:pt x="292" y="135"/>
                </a:lnTo>
                <a:lnTo>
                  <a:pt x="297" y="138"/>
                </a:lnTo>
                <a:lnTo>
                  <a:pt x="305" y="138"/>
                </a:lnTo>
                <a:lnTo>
                  <a:pt x="310" y="143"/>
                </a:lnTo>
                <a:lnTo>
                  <a:pt x="317" y="145"/>
                </a:lnTo>
                <a:lnTo>
                  <a:pt x="322" y="145"/>
                </a:lnTo>
                <a:lnTo>
                  <a:pt x="325" y="148"/>
                </a:lnTo>
                <a:lnTo>
                  <a:pt x="320" y="153"/>
                </a:lnTo>
                <a:lnTo>
                  <a:pt x="320" y="158"/>
                </a:lnTo>
                <a:lnTo>
                  <a:pt x="315" y="155"/>
                </a:lnTo>
                <a:lnTo>
                  <a:pt x="307" y="155"/>
                </a:lnTo>
                <a:lnTo>
                  <a:pt x="305" y="155"/>
                </a:lnTo>
                <a:lnTo>
                  <a:pt x="307" y="160"/>
                </a:lnTo>
                <a:lnTo>
                  <a:pt x="305" y="165"/>
                </a:lnTo>
                <a:lnTo>
                  <a:pt x="297" y="173"/>
                </a:lnTo>
                <a:lnTo>
                  <a:pt x="297" y="173"/>
                </a:lnTo>
                <a:close/>
                <a:moveTo>
                  <a:pt x="290" y="320"/>
                </a:moveTo>
                <a:lnTo>
                  <a:pt x="290" y="315"/>
                </a:lnTo>
                <a:lnTo>
                  <a:pt x="292" y="310"/>
                </a:lnTo>
                <a:lnTo>
                  <a:pt x="290" y="310"/>
                </a:lnTo>
                <a:lnTo>
                  <a:pt x="287" y="312"/>
                </a:lnTo>
                <a:lnTo>
                  <a:pt x="287" y="307"/>
                </a:lnTo>
                <a:lnTo>
                  <a:pt x="290" y="300"/>
                </a:lnTo>
                <a:lnTo>
                  <a:pt x="290" y="297"/>
                </a:lnTo>
                <a:lnTo>
                  <a:pt x="292" y="302"/>
                </a:lnTo>
                <a:lnTo>
                  <a:pt x="290" y="305"/>
                </a:lnTo>
                <a:lnTo>
                  <a:pt x="295" y="307"/>
                </a:lnTo>
                <a:lnTo>
                  <a:pt x="295" y="310"/>
                </a:lnTo>
                <a:lnTo>
                  <a:pt x="295" y="315"/>
                </a:lnTo>
                <a:lnTo>
                  <a:pt x="292" y="317"/>
                </a:lnTo>
                <a:lnTo>
                  <a:pt x="290" y="320"/>
                </a:lnTo>
                <a:lnTo>
                  <a:pt x="290" y="320"/>
                </a:lnTo>
                <a:close/>
                <a:moveTo>
                  <a:pt x="93" y="499"/>
                </a:moveTo>
                <a:lnTo>
                  <a:pt x="95" y="502"/>
                </a:lnTo>
                <a:lnTo>
                  <a:pt x="98" y="499"/>
                </a:lnTo>
                <a:lnTo>
                  <a:pt x="95" y="497"/>
                </a:lnTo>
                <a:lnTo>
                  <a:pt x="93" y="497"/>
                </a:lnTo>
                <a:lnTo>
                  <a:pt x="93" y="499"/>
                </a:lnTo>
                <a:lnTo>
                  <a:pt x="93" y="499"/>
                </a:lnTo>
                <a:close/>
                <a:moveTo>
                  <a:pt x="93" y="502"/>
                </a:moveTo>
                <a:lnTo>
                  <a:pt x="93" y="504"/>
                </a:lnTo>
                <a:lnTo>
                  <a:pt x="93" y="502"/>
                </a:lnTo>
                <a:lnTo>
                  <a:pt x="93" y="502"/>
                </a:lnTo>
                <a:lnTo>
                  <a:pt x="93" y="502"/>
                </a:lnTo>
                <a:close/>
                <a:moveTo>
                  <a:pt x="90" y="504"/>
                </a:moveTo>
                <a:lnTo>
                  <a:pt x="90" y="507"/>
                </a:lnTo>
                <a:lnTo>
                  <a:pt x="93" y="504"/>
                </a:lnTo>
                <a:lnTo>
                  <a:pt x="90" y="504"/>
                </a:lnTo>
                <a:lnTo>
                  <a:pt x="90" y="504"/>
                </a:lnTo>
                <a:close/>
                <a:moveTo>
                  <a:pt x="85" y="507"/>
                </a:moveTo>
                <a:lnTo>
                  <a:pt x="85" y="509"/>
                </a:lnTo>
                <a:lnTo>
                  <a:pt x="90" y="509"/>
                </a:lnTo>
                <a:lnTo>
                  <a:pt x="85" y="507"/>
                </a:lnTo>
                <a:lnTo>
                  <a:pt x="85" y="507"/>
                </a:lnTo>
                <a:close/>
                <a:moveTo>
                  <a:pt x="83" y="522"/>
                </a:moveTo>
                <a:lnTo>
                  <a:pt x="80" y="517"/>
                </a:lnTo>
                <a:lnTo>
                  <a:pt x="80" y="512"/>
                </a:lnTo>
                <a:lnTo>
                  <a:pt x="83" y="512"/>
                </a:lnTo>
                <a:lnTo>
                  <a:pt x="83" y="514"/>
                </a:lnTo>
                <a:lnTo>
                  <a:pt x="88" y="517"/>
                </a:lnTo>
                <a:lnTo>
                  <a:pt x="88" y="519"/>
                </a:lnTo>
                <a:lnTo>
                  <a:pt x="85" y="522"/>
                </a:lnTo>
                <a:lnTo>
                  <a:pt x="83" y="522"/>
                </a:lnTo>
                <a:lnTo>
                  <a:pt x="83" y="522"/>
                </a:lnTo>
                <a:close/>
                <a:moveTo>
                  <a:pt x="123" y="524"/>
                </a:moveTo>
                <a:lnTo>
                  <a:pt x="123" y="522"/>
                </a:lnTo>
                <a:lnTo>
                  <a:pt x="123" y="519"/>
                </a:lnTo>
                <a:lnTo>
                  <a:pt x="125" y="522"/>
                </a:lnTo>
                <a:lnTo>
                  <a:pt x="125" y="524"/>
                </a:lnTo>
                <a:lnTo>
                  <a:pt x="123" y="524"/>
                </a:lnTo>
                <a:lnTo>
                  <a:pt x="123" y="524"/>
                </a:lnTo>
                <a:close/>
                <a:moveTo>
                  <a:pt x="118" y="532"/>
                </a:moveTo>
                <a:lnTo>
                  <a:pt x="120" y="532"/>
                </a:lnTo>
                <a:lnTo>
                  <a:pt x="123" y="532"/>
                </a:lnTo>
                <a:lnTo>
                  <a:pt x="120" y="534"/>
                </a:lnTo>
                <a:lnTo>
                  <a:pt x="118" y="532"/>
                </a:lnTo>
                <a:lnTo>
                  <a:pt x="118" y="532"/>
                </a:lnTo>
                <a:close/>
                <a:moveTo>
                  <a:pt x="115" y="519"/>
                </a:moveTo>
                <a:lnTo>
                  <a:pt x="113" y="522"/>
                </a:lnTo>
                <a:lnTo>
                  <a:pt x="115" y="527"/>
                </a:lnTo>
                <a:lnTo>
                  <a:pt x="118" y="529"/>
                </a:lnTo>
                <a:lnTo>
                  <a:pt x="120" y="529"/>
                </a:lnTo>
                <a:lnTo>
                  <a:pt x="120" y="527"/>
                </a:lnTo>
                <a:lnTo>
                  <a:pt x="118" y="522"/>
                </a:lnTo>
                <a:lnTo>
                  <a:pt x="118" y="519"/>
                </a:lnTo>
                <a:lnTo>
                  <a:pt x="115" y="519"/>
                </a:lnTo>
                <a:lnTo>
                  <a:pt x="115" y="519"/>
                </a:lnTo>
                <a:close/>
                <a:moveTo>
                  <a:pt x="230" y="455"/>
                </a:moveTo>
                <a:lnTo>
                  <a:pt x="227" y="450"/>
                </a:lnTo>
                <a:lnTo>
                  <a:pt x="227" y="445"/>
                </a:lnTo>
                <a:lnTo>
                  <a:pt x="230" y="442"/>
                </a:lnTo>
                <a:lnTo>
                  <a:pt x="232" y="442"/>
                </a:lnTo>
                <a:lnTo>
                  <a:pt x="232" y="445"/>
                </a:lnTo>
                <a:lnTo>
                  <a:pt x="232" y="450"/>
                </a:lnTo>
                <a:lnTo>
                  <a:pt x="232" y="452"/>
                </a:lnTo>
                <a:lnTo>
                  <a:pt x="232" y="455"/>
                </a:lnTo>
                <a:lnTo>
                  <a:pt x="230" y="455"/>
                </a:lnTo>
                <a:lnTo>
                  <a:pt x="230" y="455"/>
                </a:lnTo>
                <a:close/>
                <a:moveTo>
                  <a:pt x="210" y="450"/>
                </a:moveTo>
                <a:lnTo>
                  <a:pt x="215" y="447"/>
                </a:lnTo>
                <a:lnTo>
                  <a:pt x="220" y="447"/>
                </a:lnTo>
                <a:lnTo>
                  <a:pt x="217" y="450"/>
                </a:lnTo>
                <a:lnTo>
                  <a:pt x="215" y="452"/>
                </a:lnTo>
                <a:lnTo>
                  <a:pt x="210" y="450"/>
                </a:lnTo>
                <a:lnTo>
                  <a:pt x="210" y="450"/>
                </a:lnTo>
                <a:close/>
                <a:moveTo>
                  <a:pt x="188" y="507"/>
                </a:moveTo>
                <a:lnTo>
                  <a:pt x="190" y="507"/>
                </a:lnTo>
                <a:lnTo>
                  <a:pt x="190" y="504"/>
                </a:lnTo>
                <a:lnTo>
                  <a:pt x="195" y="507"/>
                </a:lnTo>
                <a:lnTo>
                  <a:pt x="197" y="504"/>
                </a:lnTo>
                <a:lnTo>
                  <a:pt x="197" y="502"/>
                </a:lnTo>
                <a:lnTo>
                  <a:pt x="193" y="497"/>
                </a:lnTo>
                <a:lnTo>
                  <a:pt x="195" y="492"/>
                </a:lnTo>
                <a:lnTo>
                  <a:pt x="195" y="484"/>
                </a:lnTo>
                <a:lnTo>
                  <a:pt x="202" y="482"/>
                </a:lnTo>
                <a:lnTo>
                  <a:pt x="205" y="477"/>
                </a:lnTo>
                <a:lnTo>
                  <a:pt x="210" y="479"/>
                </a:lnTo>
                <a:lnTo>
                  <a:pt x="217" y="484"/>
                </a:lnTo>
                <a:lnTo>
                  <a:pt x="220" y="487"/>
                </a:lnTo>
                <a:lnTo>
                  <a:pt x="222" y="487"/>
                </a:lnTo>
                <a:lnTo>
                  <a:pt x="225" y="477"/>
                </a:lnTo>
                <a:lnTo>
                  <a:pt x="232" y="472"/>
                </a:lnTo>
                <a:lnTo>
                  <a:pt x="232" y="467"/>
                </a:lnTo>
                <a:lnTo>
                  <a:pt x="230" y="465"/>
                </a:lnTo>
                <a:lnTo>
                  <a:pt x="230" y="462"/>
                </a:lnTo>
                <a:lnTo>
                  <a:pt x="222" y="457"/>
                </a:lnTo>
                <a:lnTo>
                  <a:pt x="220" y="457"/>
                </a:lnTo>
                <a:lnTo>
                  <a:pt x="215" y="455"/>
                </a:lnTo>
                <a:lnTo>
                  <a:pt x="207" y="455"/>
                </a:lnTo>
                <a:lnTo>
                  <a:pt x="202" y="460"/>
                </a:lnTo>
                <a:lnTo>
                  <a:pt x="202" y="462"/>
                </a:lnTo>
                <a:lnTo>
                  <a:pt x="200" y="467"/>
                </a:lnTo>
                <a:lnTo>
                  <a:pt x="195" y="467"/>
                </a:lnTo>
                <a:lnTo>
                  <a:pt x="190" y="469"/>
                </a:lnTo>
                <a:lnTo>
                  <a:pt x="188" y="469"/>
                </a:lnTo>
                <a:lnTo>
                  <a:pt x="185" y="462"/>
                </a:lnTo>
                <a:lnTo>
                  <a:pt x="183" y="462"/>
                </a:lnTo>
                <a:lnTo>
                  <a:pt x="175" y="472"/>
                </a:lnTo>
                <a:lnTo>
                  <a:pt x="175" y="477"/>
                </a:lnTo>
                <a:lnTo>
                  <a:pt x="170" y="479"/>
                </a:lnTo>
                <a:lnTo>
                  <a:pt x="170" y="484"/>
                </a:lnTo>
                <a:lnTo>
                  <a:pt x="178" y="487"/>
                </a:lnTo>
                <a:lnTo>
                  <a:pt x="178" y="492"/>
                </a:lnTo>
                <a:lnTo>
                  <a:pt x="178" y="492"/>
                </a:lnTo>
                <a:lnTo>
                  <a:pt x="178" y="497"/>
                </a:lnTo>
                <a:lnTo>
                  <a:pt x="180" y="502"/>
                </a:lnTo>
                <a:lnTo>
                  <a:pt x="188" y="502"/>
                </a:lnTo>
                <a:lnTo>
                  <a:pt x="188" y="507"/>
                </a:lnTo>
                <a:lnTo>
                  <a:pt x="188" y="507"/>
                </a:lnTo>
                <a:close/>
                <a:moveTo>
                  <a:pt x="153" y="597"/>
                </a:moveTo>
                <a:lnTo>
                  <a:pt x="150" y="592"/>
                </a:lnTo>
                <a:lnTo>
                  <a:pt x="145" y="592"/>
                </a:lnTo>
                <a:lnTo>
                  <a:pt x="145" y="597"/>
                </a:lnTo>
                <a:lnTo>
                  <a:pt x="148" y="602"/>
                </a:lnTo>
                <a:lnTo>
                  <a:pt x="153" y="602"/>
                </a:lnTo>
                <a:lnTo>
                  <a:pt x="153" y="599"/>
                </a:lnTo>
                <a:lnTo>
                  <a:pt x="153" y="597"/>
                </a:lnTo>
                <a:lnTo>
                  <a:pt x="153" y="597"/>
                </a:lnTo>
                <a:close/>
                <a:moveTo>
                  <a:pt x="158" y="589"/>
                </a:moveTo>
                <a:lnTo>
                  <a:pt x="155" y="582"/>
                </a:lnTo>
                <a:lnTo>
                  <a:pt x="155" y="579"/>
                </a:lnTo>
                <a:lnTo>
                  <a:pt x="160" y="582"/>
                </a:lnTo>
                <a:lnTo>
                  <a:pt x="160" y="584"/>
                </a:lnTo>
                <a:lnTo>
                  <a:pt x="158" y="589"/>
                </a:lnTo>
                <a:lnTo>
                  <a:pt x="158" y="589"/>
                </a:lnTo>
                <a:lnTo>
                  <a:pt x="158" y="589"/>
                </a:lnTo>
                <a:close/>
                <a:moveTo>
                  <a:pt x="148" y="574"/>
                </a:moveTo>
                <a:lnTo>
                  <a:pt x="153" y="572"/>
                </a:lnTo>
                <a:lnTo>
                  <a:pt x="158" y="564"/>
                </a:lnTo>
                <a:lnTo>
                  <a:pt x="153" y="559"/>
                </a:lnTo>
                <a:lnTo>
                  <a:pt x="153" y="557"/>
                </a:lnTo>
                <a:lnTo>
                  <a:pt x="155" y="557"/>
                </a:lnTo>
                <a:lnTo>
                  <a:pt x="160" y="557"/>
                </a:lnTo>
                <a:lnTo>
                  <a:pt x="160" y="559"/>
                </a:lnTo>
                <a:lnTo>
                  <a:pt x="163" y="554"/>
                </a:lnTo>
                <a:lnTo>
                  <a:pt x="163" y="544"/>
                </a:lnTo>
                <a:lnTo>
                  <a:pt x="160" y="542"/>
                </a:lnTo>
                <a:lnTo>
                  <a:pt x="160" y="527"/>
                </a:lnTo>
                <a:lnTo>
                  <a:pt x="160" y="517"/>
                </a:lnTo>
                <a:lnTo>
                  <a:pt x="163" y="514"/>
                </a:lnTo>
                <a:lnTo>
                  <a:pt x="168" y="509"/>
                </a:lnTo>
                <a:lnTo>
                  <a:pt x="168" y="504"/>
                </a:lnTo>
                <a:lnTo>
                  <a:pt x="165" y="504"/>
                </a:lnTo>
                <a:lnTo>
                  <a:pt x="165" y="499"/>
                </a:lnTo>
                <a:lnTo>
                  <a:pt x="163" y="497"/>
                </a:lnTo>
                <a:lnTo>
                  <a:pt x="163" y="494"/>
                </a:lnTo>
                <a:lnTo>
                  <a:pt x="155" y="494"/>
                </a:lnTo>
                <a:lnTo>
                  <a:pt x="153" y="492"/>
                </a:lnTo>
                <a:lnTo>
                  <a:pt x="158" y="489"/>
                </a:lnTo>
                <a:lnTo>
                  <a:pt x="158" y="487"/>
                </a:lnTo>
                <a:lnTo>
                  <a:pt x="158" y="479"/>
                </a:lnTo>
                <a:lnTo>
                  <a:pt x="153" y="477"/>
                </a:lnTo>
                <a:lnTo>
                  <a:pt x="150" y="479"/>
                </a:lnTo>
                <a:lnTo>
                  <a:pt x="150" y="479"/>
                </a:lnTo>
                <a:lnTo>
                  <a:pt x="145" y="482"/>
                </a:lnTo>
                <a:lnTo>
                  <a:pt x="143" y="482"/>
                </a:lnTo>
                <a:lnTo>
                  <a:pt x="135" y="477"/>
                </a:lnTo>
                <a:lnTo>
                  <a:pt x="138" y="472"/>
                </a:lnTo>
                <a:lnTo>
                  <a:pt x="145" y="467"/>
                </a:lnTo>
                <a:lnTo>
                  <a:pt x="153" y="467"/>
                </a:lnTo>
                <a:lnTo>
                  <a:pt x="160" y="469"/>
                </a:lnTo>
                <a:lnTo>
                  <a:pt x="165" y="472"/>
                </a:lnTo>
                <a:lnTo>
                  <a:pt x="165" y="469"/>
                </a:lnTo>
                <a:lnTo>
                  <a:pt x="165" y="465"/>
                </a:lnTo>
                <a:lnTo>
                  <a:pt x="165" y="460"/>
                </a:lnTo>
                <a:lnTo>
                  <a:pt x="165" y="457"/>
                </a:lnTo>
                <a:lnTo>
                  <a:pt x="165" y="455"/>
                </a:lnTo>
                <a:lnTo>
                  <a:pt x="170" y="452"/>
                </a:lnTo>
                <a:lnTo>
                  <a:pt x="173" y="457"/>
                </a:lnTo>
                <a:lnTo>
                  <a:pt x="175" y="457"/>
                </a:lnTo>
                <a:lnTo>
                  <a:pt x="180" y="455"/>
                </a:lnTo>
                <a:lnTo>
                  <a:pt x="188" y="452"/>
                </a:lnTo>
                <a:lnTo>
                  <a:pt x="197" y="450"/>
                </a:lnTo>
                <a:lnTo>
                  <a:pt x="202" y="450"/>
                </a:lnTo>
                <a:lnTo>
                  <a:pt x="205" y="450"/>
                </a:lnTo>
                <a:lnTo>
                  <a:pt x="207" y="450"/>
                </a:lnTo>
                <a:lnTo>
                  <a:pt x="207" y="447"/>
                </a:lnTo>
                <a:lnTo>
                  <a:pt x="212" y="445"/>
                </a:lnTo>
                <a:lnTo>
                  <a:pt x="215" y="442"/>
                </a:lnTo>
                <a:lnTo>
                  <a:pt x="220" y="437"/>
                </a:lnTo>
                <a:lnTo>
                  <a:pt x="227" y="435"/>
                </a:lnTo>
                <a:lnTo>
                  <a:pt x="235" y="435"/>
                </a:lnTo>
                <a:lnTo>
                  <a:pt x="240" y="435"/>
                </a:lnTo>
                <a:lnTo>
                  <a:pt x="242" y="437"/>
                </a:lnTo>
                <a:lnTo>
                  <a:pt x="242" y="442"/>
                </a:lnTo>
                <a:lnTo>
                  <a:pt x="237" y="447"/>
                </a:lnTo>
                <a:lnTo>
                  <a:pt x="235" y="452"/>
                </a:lnTo>
                <a:lnTo>
                  <a:pt x="237" y="452"/>
                </a:lnTo>
                <a:lnTo>
                  <a:pt x="240" y="457"/>
                </a:lnTo>
                <a:lnTo>
                  <a:pt x="240" y="462"/>
                </a:lnTo>
                <a:lnTo>
                  <a:pt x="240" y="465"/>
                </a:lnTo>
                <a:lnTo>
                  <a:pt x="240" y="469"/>
                </a:lnTo>
                <a:lnTo>
                  <a:pt x="245" y="472"/>
                </a:lnTo>
                <a:lnTo>
                  <a:pt x="252" y="479"/>
                </a:lnTo>
                <a:lnTo>
                  <a:pt x="257" y="479"/>
                </a:lnTo>
                <a:lnTo>
                  <a:pt x="260" y="479"/>
                </a:lnTo>
                <a:lnTo>
                  <a:pt x="267" y="469"/>
                </a:lnTo>
                <a:lnTo>
                  <a:pt x="267" y="465"/>
                </a:lnTo>
                <a:lnTo>
                  <a:pt x="270" y="465"/>
                </a:lnTo>
                <a:lnTo>
                  <a:pt x="270" y="462"/>
                </a:lnTo>
                <a:lnTo>
                  <a:pt x="270" y="457"/>
                </a:lnTo>
                <a:lnTo>
                  <a:pt x="272" y="452"/>
                </a:lnTo>
                <a:lnTo>
                  <a:pt x="277" y="450"/>
                </a:lnTo>
                <a:lnTo>
                  <a:pt x="282" y="450"/>
                </a:lnTo>
                <a:lnTo>
                  <a:pt x="282" y="447"/>
                </a:lnTo>
                <a:lnTo>
                  <a:pt x="282" y="447"/>
                </a:lnTo>
                <a:lnTo>
                  <a:pt x="280" y="440"/>
                </a:lnTo>
                <a:lnTo>
                  <a:pt x="270" y="437"/>
                </a:lnTo>
                <a:lnTo>
                  <a:pt x="270" y="435"/>
                </a:lnTo>
                <a:lnTo>
                  <a:pt x="272" y="427"/>
                </a:lnTo>
                <a:lnTo>
                  <a:pt x="275" y="425"/>
                </a:lnTo>
                <a:lnTo>
                  <a:pt x="277" y="422"/>
                </a:lnTo>
                <a:lnTo>
                  <a:pt x="275" y="425"/>
                </a:lnTo>
                <a:lnTo>
                  <a:pt x="277" y="432"/>
                </a:lnTo>
                <a:lnTo>
                  <a:pt x="277" y="432"/>
                </a:lnTo>
                <a:lnTo>
                  <a:pt x="280" y="432"/>
                </a:lnTo>
                <a:lnTo>
                  <a:pt x="282" y="430"/>
                </a:lnTo>
                <a:lnTo>
                  <a:pt x="285" y="430"/>
                </a:lnTo>
                <a:lnTo>
                  <a:pt x="287" y="432"/>
                </a:lnTo>
                <a:lnTo>
                  <a:pt x="290" y="432"/>
                </a:lnTo>
                <a:lnTo>
                  <a:pt x="292" y="432"/>
                </a:lnTo>
                <a:lnTo>
                  <a:pt x="292" y="435"/>
                </a:lnTo>
                <a:lnTo>
                  <a:pt x="287" y="435"/>
                </a:lnTo>
                <a:lnTo>
                  <a:pt x="287" y="437"/>
                </a:lnTo>
                <a:lnTo>
                  <a:pt x="287" y="437"/>
                </a:lnTo>
                <a:lnTo>
                  <a:pt x="292" y="437"/>
                </a:lnTo>
                <a:lnTo>
                  <a:pt x="300" y="432"/>
                </a:lnTo>
                <a:lnTo>
                  <a:pt x="312" y="435"/>
                </a:lnTo>
                <a:lnTo>
                  <a:pt x="320" y="432"/>
                </a:lnTo>
                <a:lnTo>
                  <a:pt x="317" y="432"/>
                </a:lnTo>
                <a:lnTo>
                  <a:pt x="315" y="427"/>
                </a:lnTo>
                <a:lnTo>
                  <a:pt x="317" y="420"/>
                </a:lnTo>
                <a:lnTo>
                  <a:pt x="322" y="417"/>
                </a:lnTo>
                <a:lnTo>
                  <a:pt x="327" y="417"/>
                </a:lnTo>
                <a:lnTo>
                  <a:pt x="327" y="422"/>
                </a:lnTo>
                <a:lnTo>
                  <a:pt x="327" y="427"/>
                </a:lnTo>
                <a:lnTo>
                  <a:pt x="330" y="432"/>
                </a:lnTo>
                <a:lnTo>
                  <a:pt x="332" y="432"/>
                </a:lnTo>
                <a:lnTo>
                  <a:pt x="337" y="427"/>
                </a:lnTo>
                <a:lnTo>
                  <a:pt x="335" y="417"/>
                </a:lnTo>
                <a:lnTo>
                  <a:pt x="335" y="412"/>
                </a:lnTo>
                <a:lnTo>
                  <a:pt x="342" y="407"/>
                </a:lnTo>
                <a:lnTo>
                  <a:pt x="345" y="407"/>
                </a:lnTo>
                <a:lnTo>
                  <a:pt x="347" y="405"/>
                </a:lnTo>
                <a:lnTo>
                  <a:pt x="345" y="400"/>
                </a:lnTo>
                <a:lnTo>
                  <a:pt x="345" y="395"/>
                </a:lnTo>
                <a:lnTo>
                  <a:pt x="350" y="392"/>
                </a:lnTo>
                <a:lnTo>
                  <a:pt x="355" y="392"/>
                </a:lnTo>
                <a:lnTo>
                  <a:pt x="355" y="395"/>
                </a:lnTo>
                <a:lnTo>
                  <a:pt x="352" y="400"/>
                </a:lnTo>
                <a:lnTo>
                  <a:pt x="352" y="407"/>
                </a:lnTo>
                <a:lnTo>
                  <a:pt x="352" y="422"/>
                </a:lnTo>
                <a:lnTo>
                  <a:pt x="355" y="422"/>
                </a:lnTo>
                <a:lnTo>
                  <a:pt x="360" y="420"/>
                </a:lnTo>
                <a:lnTo>
                  <a:pt x="360" y="415"/>
                </a:lnTo>
                <a:lnTo>
                  <a:pt x="365" y="415"/>
                </a:lnTo>
                <a:lnTo>
                  <a:pt x="370" y="410"/>
                </a:lnTo>
                <a:lnTo>
                  <a:pt x="372" y="402"/>
                </a:lnTo>
                <a:lnTo>
                  <a:pt x="372" y="400"/>
                </a:lnTo>
                <a:lnTo>
                  <a:pt x="377" y="392"/>
                </a:lnTo>
                <a:lnTo>
                  <a:pt x="377" y="390"/>
                </a:lnTo>
                <a:lnTo>
                  <a:pt x="372" y="387"/>
                </a:lnTo>
                <a:lnTo>
                  <a:pt x="367" y="380"/>
                </a:lnTo>
                <a:lnTo>
                  <a:pt x="365" y="372"/>
                </a:lnTo>
                <a:lnTo>
                  <a:pt x="362" y="360"/>
                </a:lnTo>
                <a:lnTo>
                  <a:pt x="365" y="345"/>
                </a:lnTo>
                <a:lnTo>
                  <a:pt x="365" y="335"/>
                </a:lnTo>
                <a:lnTo>
                  <a:pt x="360" y="315"/>
                </a:lnTo>
                <a:lnTo>
                  <a:pt x="355" y="307"/>
                </a:lnTo>
                <a:lnTo>
                  <a:pt x="355" y="300"/>
                </a:lnTo>
                <a:lnTo>
                  <a:pt x="355" y="292"/>
                </a:lnTo>
                <a:lnTo>
                  <a:pt x="365" y="287"/>
                </a:lnTo>
                <a:lnTo>
                  <a:pt x="367" y="287"/>
                </a:lnTo>
                <a:lnTo>
                  <a:pt x="370" y="292"/>
                </a:lnTo>
                <a:lnTo>
                  <a:pt x="372" y="290"/>
                </a:lnTo>
                <a:lnTo>
                  <a:pt x="370" y="282"/>
                </a:lnTo>
                <a:lnTo>
                  <a:pt x="370" y="280"/>
                </a:lnTo>
                <a:lnTo>
                  <a:pt x="367" y="277"/>
                </a:lnTo>
                <a:lnTo>
                  <a:pt x="365" y="272"/>
                </a:lnTo>
                <a:lnTo>
                  <a:pt x="367" y="270"/>
                </a:lnTo>
                <a:lnTo>
                  <a:pt x="367" y="265"/>
                </a:lnTo>
                <a:lnTo>
                  <a:pt x="367" y="262"/>
                </a:lnTo>
                <a:lnTo>
                  <a:pt x="367" y="260"/>
                </a:lnTo>
                <a:lnTo>
                  <a:pt x="370" y="257"/>
                </a:lnTo>
                <a:lnTo>
                  <a:pt x="367" y="255"/>
                </a:lnTo>
                <a:lnTo>
                  <a:pt x="367" y="247"/>
                </a:lnTo>
                <a:lnTo>
                  <a:pt x="367" y="245"/>
                </a:lnTo>
                <a:lnTo>
                  <a:pt x="365" y="240"/>
                </a:lnTo>
                <a:lnTo>
                  <a:pt x="365" y="230"/>
                </a:lnTo>
                <a:lnTo>
                  <a:pt x="360" y="222"/>
                </a:lnTo>
                <a:lnTo>
                  <a:pt x="357" y="222"/>
                </a:lnTo>
                <a:lnTo>
                  <a:pt x="355" y="220"/>
                </a:lnTo>
                <a:lnTo>
                  <a:pt x="352" y="210"/>
                </a:lnTo>
                <a:lnTo>
                  <a:pt x="347" y="205"/>
                </a:lnTo>
                <a:lnTo>
                  <a:pt x="337" y="192"/>
                </a:lnTo>
                <a:lnTo>
                  <a:pt x="335" y="187"/>
                </a:lnTo>
                <a:lnTo>
                  <a:pt x="332" y="178"/>
                </a:lnTo>
                <a:lnTo>
                  <a:pt x="332" y="170"/>
                </a:lnTo>
                <a:lnTo>
                  <a:pt x="332" y="168"/>
                </a:lnTo>
                <a:lnTo>
                  <a:pt x="330" y="170"/>
                </a:lnTo>
                <a:lnTo>
                  <a:pt x="327" y="170"/>
                </a:lnTo>
                <a:lnTo>
                  <a:pt x="325" y="168"/>
                </a:lnTo>
                <a:lnTo>
                  <a:pt x="320" y="165"/>
                </a:lnTo>
                <a:lnTo>
                  <a:pt x="317" y="165"/>
                </a:lnTo>
                <a:lnTo>
                  <a:pt x="317" y="168"/>
                </a:lnTo>
                <a:lnTo>
                  <a:pt x="315" y="175"/>
                </a:lnTo>
                <a:lnTo>
                  <a:pt x="315" y="178"/>
                </a:lnTo>
                <a:lnTo>
                  <a:pt x="317" y="180"/>
                </a:lnTo>
                <a:lnTo>
                  <a:pt x="320" y="180"/>
                </a:lnTo>
                <a:lnTo>
                  <a:pt x="327" y="175"/>
                </a:lnTo>
                <a:lnTo>
                  <a:pt x="330" y="180"/>
                </a:lnTo>
                <a:lnTo>
                  <a:pt x="327" y="185"/>
                </a:lnTo>
                <a:lnTo>
                  <a:pt x="325" y="187"/>
                </a:lnTo>
                <a:lnTo>
                  <a:pt x="320" y="185"/>
                </a:lnTo>
                <a:lnTo>
                  <a:pt x="320" y="185"/>
                </a:lnTo>
                <a:lnTo>
                  <a:pt x="322" y="192"/>
                </a:lnTo>
                <a:lnTo>
                  <a:pt x="320" y="195"/>
                </a:lnTo>
                <a:lnTo>
                  <a:pt x="315" y="192"/>
                </a:lnTo>
                <a:lnTo>
                  <a:pt x="315" y="187"/>
                </a:lnTo>
                <a:lnTo>
                  <a:pt x="312" y="182"/>
                </a:lnTo>
                <a:lnTo>
                  <a:pt x="312" y="180"/>
                </a:lnTo>
                <a:lnTo>
                  <a:pt x="307" y="180"/>
                </a:lnTo>
                <a:lnTo>
                  <a:pt x="305" y="180"/>
                </a:lnTo>
                <a:lnTo>
                  <a:pt x="305" y="182"/>
                </a:lnTo>
                <a:lnTo>
                  <a:pt x="307" y="192"/>
                </a:lnTo>
                <a:lnTo>
                  <a:pt x="307" y="197"/>
                </a:lnTo>
                <a:lnTo>
                  <a:pt x="302" y="197"/>
                </a:lnTo>
                <a:lnTo>
                  <a:pt x="300" y="202"/>
                </a:lnTo>
                <a:lnTo>
                  <a:pt x="300" y="205"/>
                </a:lnTo>
                <a:lnTo>
                  <a:pt x="307" y="212"/>
                </a:lnTo>
                <a:lnTo>
                  <a:pt x="310" y="217"/>
                </a:lnTo>
                <a:lnTo>
                  <a:pt x="307" y="222"/>
                </a:lnTo>
                <a:lnTo>
                  <a:pt x="302" y="225"/>
                </a:lnTo>
                <a:lnTo>
                  <a:pt x="300" y="225"/>
                </a:lnTo>
                <a:lnTo>
                  <a:pt x="297" y="227"/>
                </a:lnTo>
                <a:lnTo>
                  <a:pt x="302" y="232"/>
                </a:lnTo>
                <a:lnTo>
                  <a:pt x="307" y="232"/>
                </a:lnTo>
                <a:lnTo>
                  <a:pt x="310" y="227"/>
                </a:lnTo>
                <a:lnTo>
                  <a:pt x="315" y="240"/>
                </a:lnTo>
                <a:lnTo>
                  <a:pt x="317" y="252"/>
                </a:lnTo>
                <a:lnTo>
                  <a:pt x="315" y="260"/>
                </a:lnTo>
                <a:lnTo>
                  <a:pt x="317" y="272"/>
                </a:lnTo>
                <a:lnTo>
                  <a:pt x="312" y="290"/>
                </a:lnTo>
                <a:lnTo>
                  <a:pt x="312" y="297"/>
                </a:lnTo>
                <a:lnTo>
                  <a:pt x="310" y="305"/>
                </a:lnTo>
                <a:lnTo>
                  <a:pt x="305" y="310"/>
                </a:lnTo>
                <a:lnTo>
                  <a:pt x="302" y="317"/>
                </a:lnTo>
                <a:lnTo>
                  <a:pt x="302" y="325"/>
                </a:lnTo>
                <a:lnTo>
                  <a:pt x="297" y="332"/>
                </a:lnTo>
                <a:lnTo>
                  <a:pt x="297" y="337"/>
                </a:lnTo>
                <a:lnTo>
                  <a:pt x="292" y="342"/>
                </a:lnTo>
                <a:lnTo>
                  <a:pt x="277" y="350"/>
                </a:lnTo>
                <a:lnTo>
                  <a:pt x="272" y="352"/>
                </a:lnTo>
                <a:lnTo>
                  <a:pt x="270" y="357"/>
                </a:lnTo>
                <a:lnTo>
                  <a:pt x="265" y="352"/>
                </a:lnTo>
                <a:lnTo>
                  <a:pt x="257" y="345"/>
                </a:lnTo>
                <a:lnTo>
                  <a:pt x="257" y="342"/>
                </a:lnTo>
                <a:lnTo>
                  <a:pt x="262" y="340"/>
                </a:lnTo>
                <a:lnTo>
                  <a:pt x="265" y="335"/>
                </a:lnTo>
                <a:lnTo>
                  <a:pt x="265" y="332"/>
                </a:lnTo>
                <a:lnTo>
                  <a:pt x="267" y="330"/>
                </a:lnTo>
                <a:lnTo>
                  <a:pt x="267" y="327"/>
                </a:lnTo>
                <a:lnTo>
                  <a:pt x="260" y="330"/>
                </a:lnTo>
                <a:lnTo>
                  <a:pt x="255" y="335"/>
                </a:lnTo>
                <a:lnTo>
                  <a:pt x="250" y="337"/>
                </a:lnTo>
                <a:lnTo>
                  <a:pt x="250" y="342"/>
                </a:lnTo>
                <a:lnTo>
                  <a:pt x="252" y="347"/>
                </a:lnTo>
                <a:lnTo>
                  <a:pt x="255" y="360"/>
                </a:lnTo>
                <a:lnTo>
                  <a:pt x="252" y="367"/>
                </a:lnTo>
                <a:lnTo>
                  <a:pt x="247" y="372"/>
                </a:lnTo>
                <a:lnTo>
                  <a:pt x="247" y="377"/>
                </a:lnTo>
                <a:lnTo>
                  <a:pt x="245" y="380"/>
                </a:lnTo>
                <a:lnTo>
                  <a:pt x="245" y="387"/>
                </a:lnTo>
                <a:lnTo>
                  <a:pt x="245" y="390"/>
                </a:lnTo>
                <a:lnTo>
                  <a:pt x="247" y="395"/>
                </a:lnTo>
                <a:lnTo>
                  <a:pt x="245" y="397"/>
                </a:lnTo>
                <a:lnTo>
                  <a:pt x="245" y="397"/>
                </a:lnTo>
                <a:lnTo>
                  <a:pt x="245" y="400"/>
                </a:lnTo>
                <a:lnTo>
                  <a:pt x="242" y="402"/>
                </a:lnTo>
                <a:lnTo>
                  <a:pt x="245" y="405"/>
                </a:lnTo>
                <a:lnTo>
                  <a:pt x="240" y="405"/>
                </a:lnTo>
                <a:lnTo>
                  <a:pt x="237" y="402"/>
                </a:lnTo>
                <a:lnTo>
                  <a:pt x="232" y="405"/>
                </a:lnTo>
                <a:lnTo>
                  <a:pt x="230" y="405"/>
                </a:lnTo>
                <a:lnTo>
                  <a:pt x="230" y="400"/>
                </a:lnTo>
                <a:lnTo>
                  <a:pt x="227" y="400"/>
                </a:lnTo>
                <a:lnTo>
                  <a:pt x="225" y="402"/>
                </a:lnTo>
                <a:lnTo>
                  <a:pt x="222" y="402"/>
                </a:lnTo>
                <a:lnTo>
                  <a:pt x="220" y="400"/>
                </a:lnTo>
                <a:lnTo>
                  <a:pt x="207" y="405"/>
                </a:lnTo>
                <a:lnTo>
                  <a:pt x="202" y="407"/>
                </a:lnTo>
                <a:lnTo>
                  <a:pt x="197" y="410"/>
                </a:lnTo>
                <a:lnTo>
                  <a:pt x="190" y="410"/>
                </a:lnTo>
                <a:lnTo>
                  <a:pt x="183" y="412"/>
                </a:lnTo>
                <a:lnTo>
                  <a:pt x="180" y="410"/>
                </a:lnTo>
                <a:lnTo>
                  <a:pt x="175" y="410"/>
                </a:lnTo>
                <a:lnTo>
                  <a:pt x="165" y="417"/>
                </a:lnTo>
                <a:lnTo>
                  <a:pt x="163" y="425"/>
                </a:lnTo>
                <a:lnTo>
                  <a:pt x="160" y="427"/>
                </a:lnTo>
                <a:lnTo>
                  <a:pt x="160" y="430"/>
                </a:lnTo>
                <a:lnTo>
                  <a:pt x="153" y="437"/>
                </a:lnTo>
                <a:lnTo>
                  <a:pt x="148" y="440"/>
                </a:lnTo>
                <a:lnTo>
                  <a:pt x="143" y="445"/>
                </a:lnTo>
                <a:lnTo>
                  <a:pt x="143" y="450"/>
                </a:lnTo>
                <a:lnTo>
                  <a:pt x="138" y="452"/>
                </a:lnTo>
                <a:lnTo>
                  <a:pt x="130" y="455"/>
                </a:lnTo>
                <a:lnTo>
                  <a:pt x="128" y="457"/>
                </a:lnTo>
                <a:lnTo>
                  <a:pt x="130" y="467"/>
                </a:lnTo>
                <a:lnTo>
                  <a:pt x="133" y="467"/>
                </a:lnTo>
                <a:lnTo>
                  <a:pt x="133" y="469"/>
                </a:lnTo>
                <a:lnTo>
                  <a:pt x="133" y="474"/>
                </a:lnTo>
                <a:lnTo>
                  <a:pt x="128" y="474"/>
                </a:lnTo>
                <a:lnTo>
                  <a:pt x="123" y="477"/>
                </a:lnTo>
                <a:lnTo>
                  <a:pt x="120" y="482"/>
                </a:lnTo>
                <a:lnTo>
                  <a:pt x="118" y="484"/>
                </a:lnTo>
                <a:lnTo>
                  <a:pt x="113" y="489"/>
                </a:lnTo>
                <a:lnTo>
                  <a:pt x="110" y="492"/>
                </a:lnTo>
                <a:lnTo>
                  <a:pt x="105" y="494"/>
                </a:lnTo>
                <a:lnTo>
                  <a:pt x="100" y="497"/>
                </a:lnTo>
                <a:lnTo>
                  <a:pt x="103" y="497"/>
                </a:lnTo>
                <a:lnTo>
                  <a:pt x="105" y="497"/>
                </a:lnTo>
                <a:lnTo>
                  <a:pt x="108" y="502"/>
                </a:lnTo>
                <a:lnTo>
                  <a:pt x="110" y="507"/>
                </a:lnTo>
                <a:lnTo>
                  <a:pt x="108" y="509"/>
                </a:lnTo>
                <a:lnTo>
                  <a:pt x="108" y="504"/>
                </a:lnTo>
                <a:lnTo>
                  <a:pt x="105" y="502"/>
                </a:lnTo>
                <a:lnTo>
                  <a:pt x="105" y="507"/>
                </a:lnTo>
                <a:lnTo>
                  <a:pt x="105" y="512"/>
                </a:lnTo>
                <a:lnTo>
                  <a:pt x="108" y="512"/>
                </a:lnTo>
                <a:lnTo>
                  <a:pt x="110" y="514"/>
                </a:lnTo>
                <a:lnTo>
                  <a:pt x="108" y="519"/>
                </a:lnTo>
                <a:lnTo>
                  <a:pt x="110" y="517"/>
                </a:lnTo>
                <a:lnTo>
                  <a:pt x="113" y="514"/>
                </a:lnTo>
                <a:lnTo>
                  <a:pt x="115" y="512"/>
                </a:lnTo>
                <a:lnTo>
                  <a:pt x="118" y="514"/>
                </a:lnTo>
                <a:lnTo>
                  <a:pt x="118" y="514"/>
                </a:lnTo>
                <a:lnTo>
                  <a:pt x="118" y="517"/>
                </a:lnTo>
                <a:lnTo>
                  <a:pt x="123" y="514"/>
                </a:lnTo>
                <a:lnTo>
                  <a:pt x="123" y="509"/>
                </a:lnTo>
                <a:lnTo>
                  <a:pt x="120" y="507"/>
                </a:lnTo>
                <a:lnTo>
                  <a:pt x="115" y="509"/>
                </a:lnTo>
                <a:lnTo>
                  <a:pt x="115" y="507"/>
                </a:lnTo>
                <a:lnTo>
                  <a:pt x="115" y="504"/>
                </a:lnTo>
                <a:lnTo>
                  <a:pt x="115" y="499"/>
                </a:lnTo>
                <a:lnTo>
                  <a:pt x="118" y="497"/>
                </a:lnTo>
                <a:lnTo>
                  <a:pt x="123" y="499"/>
                </a:lnTo>
                <a:lnTo>
                  <a:pt x="125" y="507"/>
                </a:lnTo>
                <a:lnTo>
                  <a:pt x="128" y="514"/>
                </a:lnTo>
                <a:lnTo>
                  <a:pt x="130" y="517"/>
                </a:lnTo>
                <a:lnTo>
                  <a:pt x="130" y="524"/>
                </a:lnTo>
                <a:lnTo>
                  <a:pt x="125" y="534"/>
                </a:lnTo>
                <a:lnTo>
                  <a:pt x="120" y="534"/>
                </a:lnTo>
                <a:lnTo>
                  <a:pt x="123" y="537"/>
                </a:lnTo>
                <a:lnTo>
                  <a:pt x="125" y="544"/>
                </a:lnTo>
                <a:lnTo>
                  <a:pt x="128" y="552"/>
                </a:lnTo>
                <a:lnTo>
                  <a:pt x="133" y="559"/>
                </a:lnTo>
                <a:lnTo>
                  <a:pt x="133" y="562"/>
                </a:lnTo>
                <a:lnTo>
                  <a:pt x="130" y="564"/>
                </a:lnTo>
                <a:lnTo>
                  <a:pt x="133" y="569"/>
                </a:lnTo>
                <a:lnTo>
                  <a:pt x="138" y="569"/>
                </a:lnTo>
                <a:lnTo>
                  <a:pt x="140" y="572"/>
                </a:lnTo>
                <a:lnTo>
                  <a:pt x="143" y="569"/>
                </a:lnTo>
                <a:lnTo>
                  <a:pt x="143" y="567"/>
                </a:lnTo>
                <a:lnTo>
                  <a:pt x="140" y="559"/>
                </a:lnTo>
                <a:lnTo>
                  <a:pt x="140" y="552"/>
                </a:lnTo>
                <a:lnTo>
                  <a:pt x="143" y="549"/>
                </a:lnTo>
                <a:lnTo>
                  <a:pt x="145" y="552"/>
                </a:lnTo>
                <a:lnTo>
                  <a:pt x="143" y="554"/>
                </a:lnTo>
                <a:lnTo>
                  <a:pt x="143" y="557"/>
                </a:lnTo>
                <a:lnTo>
                  <a:pt x="148" y="559"/>
                </a:lnTo>
                <a:lnTo>
                  <a:pt x="148" y="567"/>
                </a:lnTo>
                <a:lnTo>
                  <a:pt x="148" y="572"/>
                </a:lnTo>
                <a:lnTo>
                  <a:pt x="148" y="574"/>
                </a:lnTo>
                <a:close/>
              </a:path>
            </a:pathLst>
          </a:custGeom>
          <a:solidFill>
            <a:schemeClr val="accent5"/>
          </a:solidFill>
          <a:ln>
            <a:noFill/>
          </a:ln>
        </p:spPr>
        <p:txBody>
          <a:bodyPr/>
          <a:lstStyle/>
          <a:p>
            <a:pPr defTabSz="914330" eaLnBrk="1" fontAlgn="auto" hangingPunct="1">
              <a:spcBef>
                <a:spcPts val="0"/>
              </a:spcBef>
              <a:spcAft>
                <a:spcPts val="0"/>
              </a:spcAft>
              <a:defRPr/>
            </a:pPr>
            <a:endParaRPr lang="en-US">
              <a:latin typeface="+mn-lt"/>
            </a:endParaRPr>
          </a:p>
        </p:txBody>
      </p:sp>
      <p:sp>
        <p:nvSpPr>
          <p:cNvPr id="122927" name="Freeform 174">
            <a:extLst>
              <a:ext uri="{FF2B5EF4-FFF2-40B4-BE49-F238E27FC236}">
                <a16:creationId xmlns:a16="http://schemas.microsoft.com/office/drawing/2014/main" id="{47B273DD-71A8-7F68-767B-3946C2A43CD5}"/>
              </a:ext>
            </a:extLst>
          </p:cNvPr>
          <p:cNvSpPr>
            <a:spLocks noEditPoints="1"/>
          </p:cNvSpPr>
          <p:nvPr/>
        </p:nvSpPr>
        <p:spPr bwMode="auto">
          <a:xfrm>
            <a:off x="10140950" y="3897313"/>
            <a:ext cx="193675" cy="304800"/>
          </a:xfrm>
          <a:custGeom>
            <a:avLst/>
            <a:gdLst>
              <a:gd name="T0" fmla="*/ 194052825 w 122"/>
              <a:gd name="T1" fmla="*/ 340221888 h 192"/>
              <a:gd name="T2" fmla="*/ 189012513 w 122"/>
              <a:gd name="T3" fmla="*/ 352821875 h 192"/>
              <a:gd name="T4" fmla="*/ 189012513 w 122"/>
              <a:gd name="T5" fmla="*/ 347781563 h 192"/>
              <a:gd name="T6" fmla="*/ 88206263 w 122"/>
              <a:gd name="T7" fmla="*/ 385584700 h 192"/>
              <a:gd name="T8" fmla="*/ 93246575 w 122"/>
              <a:gd name="T9" fmla="*/ 378023438 h 192"/>
              <a:gd name="T10" fmla="*/ 100806250 w 122"/>
              <a:gd name="T11" fmla="*/ 378023438 h 192"/>
              <a:gd name="T12" fmla="*/ 93246575 w 122"/>
              <a:gd name="T13" fmla="*/ 390625013 h 192"/>
              <a:gd name="T14" fmla="*/ 93246575 w 122"/>
              <a:gd name="T15" fmla="*/ 398184688 h 192"/>
              <a:gd name="T16" fmla="*/ 231854375 w 122"/>
              <a:gd name="T17" fmla="*/ 335181575 h 192"/>
              <a:gd name="T18" fmla="*/ 239415638 w 122"/>
              <a:gd name="T19" fmla="*/ 347781563 h 192"/>
              <a:gd name="T20" fmla="*/ 252015625 w 122"/>
              <a:gd name="T21" fmla="*/ 340221888 h 192"/>
              <a:gd name="T22" fmla="*/ 244455950 w 122"/>
              <a:gd name="T23" fmla="*/ 322580000 h 192"/>
              <a:gd name="T24" fmla="*/ 289818763 w 122"/>
              <a:gd name="T25" fmla="*/ 408265313 h 192"/>
              <a:gd name="T26" fmla="*/ 294859075 w 122"/>
              <a:gd name="T27" fmla="*/ 398184688 h 192"/>
              <a:gd name="T28" fmla="*/ 302418750 w 122"/>
              <a:gd name="T29" fmla="*/ 403225000 h 192"/>
              <a:gd name="T30" fmla="*/ 289818763 w 122"/>
              <a:gd name="T31" fmla="*/ 408265313 h 192"/>
              <a:gd name="T32" fmla="*/ 302418750 w 122"/>
              <a:gd name="T33" fmla="*/ 385584700 h 192"/>
              <a:gd name="T34" fmla="*/ 289818763 w 122"/>
              <a:gd name="T35" fmla="*/ 378023438 h 192"/>
              <a:gd name="T36" fmla="*/ 294859075 w 122"/>
              <a:gd name="T37" fmla="*/ 360383138 h 192"/>
              <a:gd name="T38" fmla="*/ 302418750 w 122"/>
              <a:gd name="T39" fmla="*/ 360383138 h 192"/>
              <a:gd name="T40" fmla="*/ 302418750 w 122"/>
              <a:gd name="T41" fmla="*/ 385584700 h 192"/>
              <a:gd name="T42" fmla="*/ 105846563 w 122"/>
              <a:gd name="T43" fmla="*/ 483870000 h 192"/>
              <a:gd name="T44" fmla="*/ 113407825 w 122"/>
              <a:gd name="T45" fmla="*/ 466229700 h 192"/>
              <a:gd name="T46" fmla="*/ 156249688 w 122"/>
              <a:gd name="T47" fmla="*/ 458668438 h 192"/>
              <a:gd name="T48" fmla="*/ 143649700 w 122"/>
              <a:gd name="T49" fmla="*/ 478829688 h 192"/>
              <a:gd name="T50" fmla="*/ 105846563 w 122"/>
              <a:gd name="T51" fmla="*/ 483870000 h 192"/>
              <a:gd name="T52" fmla="*/ 0 w 122"/>
              <a:gd name="T53" fmla="*/ 83165950 h 192"/>
              <a:gd name="T54" fmla="*/ 12601575 w 122"/>
              <a:gd name="T55" fmla="*/ 75604688 h 192"/>
              <a:gd name="T56" fmla="*/ 25201563 w 122"/>
              <a:gd name="T57" fmla="*/ 83165950 h 192"/>
              <a:gd name="T58" fmla="*/ 68045013 w 122"/>
              <a:gd name="T59" fmla="*/ 126007813 h 192"/>
              <a:gd name="T60" fmla="*/ 75604688 w 122"/>
              <a:gd name="T61" fmla="*/ 138609388 h 192"/>
              <a:gd name="T62" fmla="*/ 88206263 w 122"/>
              <a:gd name="T63" fmla="*/ 163810950 h 192"/>
              <a:gd name="T64" fmla="*/ 63004700 w 122"/>
              <a:gd name="T65" fmla="*/ 151209375 h 192"/>
              <a:gd name="T66" fmla="*/ 50403125 w 122"/>
              <a:gd name="T67" fmla="*/ 158770638 h 192"/>
              <a:gd name="T68" fmla="*/ 63004700 w 122"/>
              <a:gd name="T69" fmla="*/ 189012513 h 192"/>
              <a:gd name="T70" fmla="*/ 75604688 w 122"/>
              <a:gd name="T71" fmla="*/ 201612500 h 192"/>
              <a:gd name="T72" fmla="*/ 88206263 w 122"/>
              <a:gd name="T73" fmla="*/ 234375325 h 192"/>
              <a:gd name="T74" fmla="*/ 100806250 w 122"/>
              <a:gd name="T75" fmla="*/ 252015625 h 192"/>
              <a:gd name="T76" fmla="*/ 80645000 w 122"/>
              <a:gd name="T77" fmla="*/ 277217188 h 192"/>
              <a:gd name="T78" fmla="*/ 88206263 w 122"/>
              <a:gd name="T79" fmla="*/ 297378438 h 192"/>
              <a:gd name="T80" fmla="*/ 80645000 w 122"/>
              <a:gd name="T81" fmla="*/ 315020325 h 192"/>
              <a:gd name="T82" fmla="*/ 80645000 w 122"/>
              <a:gd name="T83" fmla="*/ 327620313 h 192"/>
              <a:gd name="T84" fmla="*/ 105846563 w 122"/>
              <a:gd name="T85" fmla="*/ 360383138 h 192"/>
              <a:gd name="T86" fmla="*/ 113407825 w 122"/>
              <a:gd name="T87" fmla="*/ 378023438 h 192"/>
              <a:gd name="T88" fmla="*/ 126007813 w 122"/>
              <a:gd name="T89" fmla="*/ 385584700 h 192"/>
              <a:gd name="T90" fmla="*/ 131048125 w 122"/>
              <a:gd name="T91" fmla="*/ 372983125 h 192"/>
              <a:gd name="T92" fmla="*/ 168851263 w 122"/>
              <a:gd name="T93" fmla="*/ 335181575 h 192"/>
              <a:gd name="T94" fmla="*/ 181451250 w 122"/>
              <a:gd name="T95" fmla="*/ 340221888 h 192"/>
              <a:gd name="T96" fmla="*/ 201612500 w 122"/>
              <a:gd name="T97" fmla="*/ 327620313 h 192"/>
              <a:gd name="T98" fmla="*/ 219254388 w 122"/>
              <a:gd name="T99" fmla="*/ 335181575 h 192"/>
              <a:gd name="T100" fmla="*/ 231854375 w 122"/>
              <a:gd name="T101" fmla="*/ 340221888 h 192"/>
              <a:gd name="T102" fmla="*/ 244455950 w 122"/>
              <a:gd name="T103" fmla="*/ 315020325 h 192"/>
              <a:gd name="T104" fmla="*/ 277217188 w 122"/>
              <a:gd name="T105" fmla="*/ 297378438 h 192"/>
              <a:gd name="T106" fmla="*/ 282257500 w 122"/>
              <a:gd name="T107" fmla="*/ 277217188 h 192"/>
              <a:gd name="T108" fmla="*/ 269657513 w 122"/>
              <a:gd name="T109" fmla="*/ 226814063 h 192"/>
              <a:gd name="T110" fmla="*/ 269657513 w 122"/>
              <a:gd name="T111" fmla="*/ 221773750 h 192"/>
              <a:gd name="T112" fmla="*/ 252015625 w 122"/>
              <a:gd name="T113" fmla="*/ 158770638 h 192"/>
              <a:gd name="T114" fmla="*/ 206652813 w 122"/>
              <a:gd name="T115" fmla="*/ 83165950 h 192"/>
              <a:gd name="T116" fmla="*/ 143649700 w 122"/>
              <a:gd name="T117" fmla="*/ 0 h 192"/>
              <a:gd name="T118" fmla="*/ 75604688 w 122"/>
              <a:gd name="T119" fmla="*/ 20161250 h 192"/>
              <a:gd name="T120" fmla="*/ 25201563 w 122"/>
              <a:gd name="T121" fmla="*/ 45362813 h 192"/>
              <a:gd name="T122" fmla="*/ 0 w 122"/>
              <a:gd name="T123" fmla="*/ 83165950 h 1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2" h="192">
                <a:moveTo>
                  <a:pt x="75" y="138"/>
                </a:moveTo>
                <a:lnTo>
                  <a:pt x="77" y="135"/>
                </a:lnTo>
                <a:lnTo>
                  <a:pt x="80" y="138"/>
                </a:lnTo>
                <a:lnTo>
                  <a:pt x="75" y="140"/>
                </a:lnTo>
                <a:lnTo>
                  <a:pt x="75" y="138"/>
                </a:lnTo>
                <a:close/>
                <a:moveTo>
                  <a:pt x="37" y="158"/>
                </a:moveTo>
                <a:lnTo>
                  <a:pt x="35" y="153"/>
                </a:lnTo>
                <a:lnTo>
                  <a:pt x="35" y="150"/>
                </a:lnTo>
                <a:lnTo>
                  <a:pt x="37" y="150"/>
                </a:lnTo>
                <a:lnTo>
                  <a:pt x="40" y="148"/>
                </a:lnTo>
                <a:lnTo>
                  <a:pt x="40" y="150"/>
                </a:lnTo>
                <a:lnTo>
                  <a:pt x="40" y="155"/>
                </a:lnTo>
                <a:lnTo>
                  <a:pt x="37" y="155"/>
                </a:lnTo>
                <a:lnTo>
                  <a:pt x="37" y="158"/>
                </a:lnTo>
                <a:close/>
                <a:moveTo>
                  <a:pt x="97" y="128"/>
                </a:moveTo>
                <a:lnTo>
                  <a:pt x="92" y="133"/>
                </a:lnTo>
                <a:lnTo>
                  <a:pt x="92" y="135"/>
                </a:lnTo>
                <a:lnTo>
                  <a:pt x="95" y="138"/>
                </a:lnTo>
                <a:lnTo>
                  <a:pt x="97" y="138"/>
                </a:lnTo>
                <a:lnTo>
                  <a:pt x="100" y="135"/>
                </a:lnTo>
                <a:lnTo>
                  <a:pt x="100" y="130"/>
                </a:lnTo>
                <a:lnTo>
                  <a:pt x="97" y="128"/>
                </a:lnTo>
                <a:close/>
                <a:moveTo>
                  <a:pt x="115" y="162"/>
                </a:moveTo>
                <a:lnTo>
                  <a:pt x="115" y="160"/>
                </a:lnTo>
                <a:lnTo>
                  <a:pt x="117" y="158"/>
                </a:lnTo>
                <a:lnTo>
                  <a:pt x="120" y="158"/>
                </a:lnTo>
                <a:lnTo>
                  <a:pt x="120" y="160"/>
                </a:lnTo>
                <a:lnTo>
                  <a:pt x="117" y="162"/>
                </a:lnTo>
                <a:lnTo>
                  <a:pt x="115" y="162"/>
                </a:lnTo>
                <a:close/>
                <a:moveTo>
                  <a:pt x="120" y="153"/>
                </a:moveTo>
                <a:lnTo>
                  <a:pt x="117" y="155"/>
                </a:lnTo>
                <a:lnTo>
                  <a:pt x="115" y="150"/>
                </a:lnTo>
                <a:lnTo>
                  <a:pt x="117" y="145"/>
                </a:lnTo>
                <a:lnTo>
                  <a:pt x="117" y="143"/>
                </a:lnTo>
                <a:lnTo>
                  <a:pt x="120" y="140"/>
                </a:lnTo>
                <a:lnTo>
                  <a:pt x="120" y="143"/>
                </a:lnTo>
                <a:lnTo>
                  <a:pt x="122" y="148"/>
                </a:lnTo>
                <a:lnTo>
                  <a:pt x="120" y="153"/>
                </a:lnTo>
                <a:close/>
                <a:moveTo>
                  <a:pt x="42" y="192"/>
                </a:moveTo>
                <a:lnTo>
                  <a:pt x="42" y="187"/>
                </a:lnTo>
                <a:lnTo>
                  <a:pt x="45" y="185"/>
                </a:lnTo>
                <a:lnTo>
                  <a:pt x="55" y="180"/>
                </a:lnTo>
                <a:lnTo>
                  <a:pt x="62" y="182"/>
                </a:lnTo>
                <a:lnTo>
                  <a:pt x="62" y="185"/>
                </a:lnTo>
                <a:lnTo>
                  <a:pt x="57" y="190"/>
                </a:lnTo>
                <a:lnTo>
                  <a:pt x="50" y="192"/>
                </a:lnTo>
                <a:lnTo>
                  <a:pt x="42" y="192"/>
                </a:lnTo>
                <a:close/>
                <a:moveTo>
                  <a:pt x="0" y="33"/>
                </a:moveTo>
                <a:lnTo>
                  <a:pt x="3" y="33"/>
                </a:lnTo>
                <a:lnTo>
                  <a:pt x="5" y="30"/>
                </a:lnTo>
                <a:lnTo>
                  <a:pt x="15" y="30"/>
                </a:lnTo>
                <a:lnTo>
                  <a:pt x="10" y="33"/>
                </a:lnTo>
                <a:lnTo>
                  <a:pt x="20" y="40"/>
                </a:lnTo>
                <a:lnTo>
                  <a:pt x="27" y="50"/>
                </a:lnTo>
                <a:lnTo>
                  <a:pt x="30" y="53"/>
                </a:lnTo>
                <a:lnTo>
                  <a:pt x="30" y="55"/>
                </a:lnTo>
                <a:lnTo>
                  <a:pt x="32" y="60"/>
                </a:lnTo>
                <a:lnTo>
                  <a:pt x="35" y="65"/>
                </a:lnTo>
                <a:lnTo>
                  <a:pt x="27" y="63"/>
                </a:lnTo>
                <a:lnTo>
                  <a:pt x="25" y="60"/>
                </a:lnTo>
                <a:lnTo>
                  <a:pt x="22" y="63"/>
                </a:lnTo>
                <a:lnTo>
                  <a:pt x="20" y="63"/>
                </a:lnTo>
                <a:lnTo>
                  <a:pt x="13" y="70"/>
                </a:lnTo>
                <a:lnTo>
                  <a:pt x="25" y="75"/>
                </a:lnTo>
                <a:lnTo>
                  <a:pt x="27" y="75"/>
                </a:lnTo>
                <a:lnTo>
                  <a:pt x="30" y="80"/>
                </a:lnTo>
                <a:lnTo>
                  <a:pt x="30" y="93"/>
                </a:lnTo>
                <a:lnTo>
                  <a:pt x="35" y="93"/>
                </a:lnTo>
                <a:lnTo>
                  <a:pt x="40" y="100"/>
                </a:lnTo>
                <a:lnTo>
                  <a:pt x="32" y="108"/>
                </a:lnTo>
                <a:lnTo>
                  <a:pt x="32" y="110"/>
                </a:lnTo>
                <a:lnTo>
                  <a:pt x="35" y="113"/>
                </a:lnTo>
                <a:lnTo>
                  <a:pt x="35" y="118"/>
                </a:lnTo>
                <a:lnTo>
                  <a:pt x="32" y="120"/>
                </a:lnTo>
                <a:lnTo>
                  <a:pt x="32" y="125"/>
                </a:lnTo>
                <a:lnTo>
                  <a:pt x="35" y="130"/>
                </a:lnTo>
                <a:lnTo>
                  <a:pt x="32" y="130"/>
                </a:lnTo>
                <a:lnTo>
                  <a:pt x="37" y="143"/>
                </a:lnTo>
                <a:lnTo>
                  <a:pt x="42" y="143"/>
                </a:lnTo>
                <a:lnTo>
                  <a:pt x="42" y="148"/>
                </a:lnTo>
                <a:lnTo>
                  <a:pt x="45" y="150"/>
                </a:lnTo>
                <a:lnTo>
                  <a:pt x="45" y="155"/>
                </a:lnTo>
                <a:lnTo>
                  <a:pt x="50" y="153"/>
                </a:lnTo>
                <a:lnTo>
                  <a:pt x="50" y="145"/>
                </a:lnTo>
                <a:lnTo>
                  <a:pt x="52" y="148"/>
                </a:lnTo>
                <a:lnTo>
                  <a:pt x="55" y="143"/>
                </a:lnTo>
                <a:lnTo>
                  <a:pt x="67" y="133"/>
                </a:lnTo>
                <a:lnTo>
                  <a:pt x="72" y="133"/>
                </a:lnTo>
                <a:lnTo>
                  <a:pt x="72" y="135"/>
                </a:lnTo>
                <a:lnTo>
                  <a:pt x="77" y="130"/>
                </a:lnTo>
                <a:lnTo>
                  <a:pt x="80" y="130"/>
                </a:lnTo>
                <a:lnTo>
                  <a:pt x="82" y="135"/>
                </a:lnTo>
                <a:lnTo>
                  <a:pt x="87" y="133"/>
                </a:lnTo>
                <a:lnTo>
                  <a:pt x="90" y="135"/>
                </a:lnTo>
                <a:lnTo>
                  <a:pt x="92" y="135"/>
                </a:lnTo>
                <a:lnTo>
                  <a:pt x="90" y="130"/>
                </a:lnTo>
                <a:lnTo>
                  <a:pt x="97" y="125"/>
                </a:lnTo>
                <a:lnTo>
                  <a:pt x="102" y="125"/>
                </a:lnTo>
                <a:lnTo>
                  <a:pt x="110" y="118"/>
                </a:lnTo>
                <a:lnTo>
                  <a:pt x="107" y="115"/>
                </a:lnTo>
                <a:lnTo>
                  <a:pt x="112" y="110"/>
                </a:lnTo>
                <a:lnTo>
                  <a:pt x="110" y="90"/>
                </a:lnTo>
                <a:lnTo>
                  <a:pt x="107" y="90"/>
                </a:lnTo>
                <a:lnTo>
                  <a:pt x="107" y="93"/>
                </a:lnTo>
                <a:lnTo>
                  <a:pt x="107" y="88"/>
                </a:lnTo>
                <a:lnTo>
                  <a:pt x="102" y="68"/>
                </a:lnTo>
                <a:lnTo>
                  <a:pt x="100" y="63"/>
                </a:lnTo>
                <a:lnTo>
                  <a:pt x="97" y="53"/>
                </a:lnTo>
                <a:lnTo>
                  <a:pt x="82" y="33"/>
                </a:lnTo>
                <a:lnTo>
                  <a:pt x="67" y="18"/>
                </a:lnTo>
                <a:lnTo>
                  <a:pt x="57" y="0"/>
                </a:lnTo>
                <a:lnTo>
                  <a:pt x="47" y="5"/>
                </a:lnTo>
                <a:lnTo>
                  <a:pt x="30" y="8"/>
                </a:lnTo>
                <a:lnTo>
                  <a:pt x="20" y="15"/>
                </a:lnTo>
                <a:lnTo>
                  <a:pt x="10" y="18"/>
                </a:lnTo>
                <a:lnTo>
                  <a:pt x="3" y="28"/>
                </a:lnTo>
                <a:lnTo>
                  <a:pt x="0" y="33"/>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28" name="Freeform 176">
            <a:extLst>
              <a:ext uri="{FF2B5EF4-FFF2-40B4-BE49-F238E27FC236}">
                <a16:creationId xmlns:a16="http://schemas.microsoft.com/office/drawing/2014/main" id="{14E42EC3-F221-FB1A-8C70-D7369730521B}"/>
              </a:ext>
            </a:extLst>
          </p:cNvPr>
          <p:cNvSpPr>
            <a:spLocks/>
          </p:cNvSpPr>
          <p:nvPr/>
        </p:nvSpPr>
        <p:spPr bwMode="auto">
          <a:xfrm>
            <a:off x="6810375" y="3054350"/>
            <a:ext cx="1604963" cy="842963"/>
          </a:xfrm>
          <a:custGeom>
            <a:avLst/>
            <a:gdLst>
              <a:gd name="T0" fmla="*/ 63003132 w 1011"/>
              <a:gd name="T1" fmla="*/ 778729537 h 531"/>
              <a:gd name="T2" fmla="*/ 7559677 w 1011"/>
              <a:gd name="T3" fmla="*/ 622479757 h 531"/>
              <a:gd name="T4" fmla="*/ 126007852 w 1011"/>
              <a:gd name="T5" fmla="*/ 602318495 h 531"/>
              <a:gd name="T6" fmla="*/ 183970670 w 1011"/>
              <a:gd name="T7" fmla="*/ 483870287 h 531"/>
              <a:gd name="T8" fmla="*/ 252015704 w 1011"/>
              <a:gd name="T9" fmla="*/ 451109030 h 531"/>
              <a:gd name="T10" fmla="*/ 297378530 w 1011"/>
              <a:gd name="T11" fmla="*/ 438507448 h 531"/>
              <a:gd name="T12" fmla="*/ 410784803 w 1011"/>
              <a:gd name="T13" fmla="*/ 483870287 h 531"/>
              <a:gd name="T14" fmla="*/ 486389514 w 1011"/>
              <a:gd name="T15" fmla="*/ 509071864 h 531"/>
              <a:gd name="T16" fmla="*/ 584676432 w 1011"/>
              <a:gd name="T17" fmla="*/ 483870287 h 531"/>
              <a:gd name="T18" fmla="*/ 672881135 w 1011"/>
              <a:gd name="T19" fmla="*/ 476310608 h 531"/>
              <a:gd name="T20" fmla="*/ 735885854 w 1011"/>
              <a:gd name="T21" fmla="*/ 514112180 h 531"/>
              <a:gd name="T22" fmla="*/ 856853392 w 1011"/>
              <a:gd name="T23" fmla="*/ 509071864 h 531"/>
              <a:gd name="T24" fmla="*/ 819050243 w 1011"/>
              <a:gd name="T25" fmla="*/ 400705875 h 531"/>
              <a:gd name="T26" fmla="*/ 811490565 w 1011"/>
              <a:gd name="T27" fmla="*/ 332660822 h 531"/>
              <a:gd name="T28" fmla="*/ 861893706 w 1011"/>
              <a:gd name="T29" fmla="*/ 252015774 h 531"/>
              <a:gd name="T30" fmla="*/ 811490565 w 1011"/>
              <a:gd name="T31" fmla="*/ 226814197 h 531"/>
              <a:gd name="T32" fmla="*/ 856853392 w 1011"/>
              <a:gd name="T33" fmla="*/ 194052940 h 531"/>
              <a:gd name="T34" fmla="*/ 937498417 w 1011"/>
              <a:gd name="T35" fmla="*/ 168851363 h 531"/>
              <a:gd name="T36" fmla="*/ 1058465955 w 1011"/>
              <a:gd name="T37" fmla="*/ 131048203 h 531"/>
              <a:gd name="T38" fmla="*/ 1118949724 w 1011"/>
              <a:gd name="T39" fmla="*/ 93246630 h 531"/>
              <a:gd name="T40" fmla="*/ 1227315682 w 1011"/>
              <a:gd name="T41" fmla="*/ 37803160 h 531"/>
              <a:gd name="T42" fmla="*/ 1315521972 w 1011"/>
              <a:gd name="T43" fmla="*/ 5040315 h 531"/>
              <a:gd name="T44" fmla="*/ 1408766989 w 1011"/>
              <a:gd name="T45" fmla="*/ 63004737 h 531"/>
              <a:gd name="T46" fmla="*/ 1441529824 w 1011"/>
              <a:gd name="T47" fmla="*/ 118448208 h 531"/>
              <a:gd name="T48" fmla="*/ 1496973279 w 1011"/>
              <a:gd name="T49" fmla="*/ 105846625 h 531"/>
              <a:gd name="T50" fmla="*/ 1559976411 w 1011"/>
              <a:gd name="T51" fmla="*/ 131048203 h 531"/>
              <a:gd name="T52" fmla="*/ 1602819874 w 1011"/>
              <a:gd name="T53" fmla="*/ 163811047 h 531"/>
              <a:gd name="T54" fmla="*/ 1703626156 w 1011"/>
              <a:gd name="T55" fmla="*/ 118448208 h 531"/>
              <a:gd name="T56" fmla="*/ 1766629288 w 1011"/>
              <a:gd name="T57" fmla="*/ 93246630 h 531"/>
              <a:gd name="T58" fmla="*/ 2076609397 w 1011"/>
              <a:gd name="T59" fmla="*/ 370463982 h 531"/>
              <a:gd name="T60" fmla="*/ 2147483646 w 1011"/>
              <a:gd name="T61" fmla="*/ 400705875 h 531"/>
              <a:gd name="T62" fmla="*/ 2147483646 w 1011"/>
              <a:gd name="T63" fmla="*/ 375504298 h 531"/>
              <a:gd name="T64" fmla="*/ 2147483646 w 1011"/>
              <a:gd name="T65" fmla="*/ 451109030 h 531"/>
              <a:gd name="T66" fmla="*/ 2147483646 w 1011"/>
              <a:gd name="T67" fmla="*/ 501512185 h 531"/>
              <a:gd name="T68" fmla="*/ 2147483646 w 1011"/>
              <a:gd name="T69" fmla="*/ 496471869 h 531"/>
              <a:gd name="T70" fmla="*/ 2147483646 w 1011"/>
              <a:gd name="T71" fmla="*/ 577116917 h 531"/>
              <a:gd name="T72" fmla="*/ 2147483646 w 1011"/>
              <a:gd name="T73" fmla="*/ 728326382 h 531"/>
              <a:gd name="T74" fmla="*/ 2147483646 w 1011"/>
              <a:gd name="T75" fmla="*/ 735886061 h 531"/>
              <a:gd name="T76" fmla="*/ 2147483646 w 1011"/>
              <a:gd name="T77" fmla="*/ 879535847 h 531"/>
              <a:gd name="T78" fmla="*/ 2147483646 w 1011"/>
              <a:gd name="T79" fmla="*/ 917337419 h 531"/>
              <a:gd name="T80" fmla="*/ 2147483646 w 1011"/>
              <a:gd name="T81" fmla="*/ 962700259 h 531"/>
              <a:gd name="T82" fmla="*/ 2147483646 w 1011"/>
              <a:gd name="T83" fmla="*/ 1060987204 h 531"/>
              <a:gd name="T84" fmla="*/ 2147483646 w 1011"/>
              <a:gd name="T85" fmla="*/ 1169353194 h 531"/>
              <a:gd name="T86" fmla="*/ 1993443421 w 1011"/>
              <a:gd name="T87" fmla="*/ 1131551621 h 531"/>
              <a:gd name="T88" fmla="*/ 1837193685 w 1011"/>
              <a:gd name="T89" fmla="*/ 1131551621 h 531"/>
              <a:gd name="T90" fmla="*/ 1691024577 w 1011"/>
              <a:gd name="T91" fmla="*/ 1174393509 h 531"/>
              <a:gd name="T92" fmla="*/ 1602819874 w 1011"/>
              <a:gd name="T93" fmla="*/ 1224796664 h 531"/>
              <a:gd name="T94" fmla="*/ 1441529824 w 1011"/>
              <a:gd name="T95" fmla="*/ 1313002979 h 531"/>
              <a:gd name="T96" fmla="*/ 1131549715 w 1011"/>
              <a:gd name="T97" fmla="*/ 1093748461 h 531"/>
              <a:gd name="T98" fmla="*/ 630039259 w 1011"/>
              <a:gd name="T99" fmla="*/ 1287801401 h 531"/>
              <a:gd name="T100" fmla="*/ 466228258 w 1011"/>
              <a:gd name="T101" fmla="*/ 1224796664 h 531"/>
              <a:gd name="T102" fmla="*/ 403225126 w 1011"/>
              <a:gd name="T103" fmla="*/ 1199595087 h 531"/>
              <a:gd name="T104" fmla="*/ 347781671 w 1011"/>
              <a:gd name="T105" fmla="*/ 1131551621 h 531"/>
              <a:gd name="T106" fmla="*/ 297378530 w 1011"/>
              <a:gd name="T107" fmla="*/ 1068546884 h 531"/>
              <a:gd name="T108" fmla="*/ 372983241 w 1011"/>
              <a:gd name="T109" fmla="*/ 1068546884 h 531"/>
              <a:gd name="T110" fmla="*/ 340220406 w 1011"/>
              <a:gd name="T111" fmla="*/ 1005543734 h 531"/>
              <a:gd name="T112" fmla="*/ 428426696 w 1011"/>
              <a:gd name="T113" fmla="*/ 992942151 h 531"/>
              <a:gd name="T114" fmla="*/ 448587952 w 1011"/>
              <a:gd name="T115" fmla="*/ 950100264 h 531"/>
              <a:gd name="T116" fmla="*/ 441026687 w 1011"/>
              <a:gd name="T117" fmla="*/ 874495531 h 531"/>
              <a:gd name="T118" fmla="*/ 378023555 w 1011"/>
              <a:gd name="T119" fmla="*/ 861893949 h 531"/>
              <a:gd name="T120" fmla="*/ 340220406 w 1011"/>
              <a:gd name="T121" fmla="*/ 849293954 h 531"/>
              <a:gd name="T122" fmla="*/ 277217274 w 1011"/>
              <a:gd name="T123" fmla="*/ 866934264 h 531"/>
              <a:gd name="T124" fmla="*/ 221773819 w 1011"/>
              <a:gd name="T125" fmla="*/ 899697109 h 5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11" h="531">
                <a:moveTo>
                  <a:pt x="78" y="357"/>
                </a:moveTo>
                <a:lnTo>
                  <a:pt x="73" y="352"/>
                </a:lnTo>
                <a:lnTo>
                  <a:pt x="65" y="354"/>
                </a:lnTo>
                <a:lnTo>
                  <a:pt x="55" y="349"/>
                </a:lnTo>
                <a:lnTo>
                  <a:pt x="55" y="344"/>
                </a:lnTo>
                <a:lnTo>
                  <a:pt x="65" y="344"/>
                </a:lnTo>
                <a:lnTo>
                  <a:pt x="55" y="327"/>
                </a:lnTo>
                <a:lnTo>
                  <a:pt x="43" y="314"/>
                </a:lnTo>
                <a:lnTo>
                  <a:pt x="25" y="309"/>
                </a:lnTo>
                <a:lnTo>
                  <a:pt x="23" y="314"/>
                </a:lnTo>
                <a:lnTo>
                  <a:pt x="15" y="307"/>
                </a:lnTo>
                <a:lnTo>
                  <a:pt x="18" y="302"/>
                </a:lnTo>
                <a:lnTo>
                  <a:pt x="13" y="294"/>
                </a:lnTo>
                <a:lnTo>
                  <a:pt x="0" y="292"/>
                </a:lnTo>
                <a:lnTo>
                  <a:pt x="5" y="282"/>
                </a:lnTo>
                <a:lnTo>
                  <a:pt x="8" y="264"/>
                </a:lnTo>
                <a:lnTo>
                  <a:pt x="3" y="262"/>
                </a:lnTo>
                <a:lnTo>
                  <a:pt x="3" y="247"/>
                </a:lnTo>
                <a:lnTo>
                  <a:pt x="8" y="244"/>
                </a:lnTo>
                <a:lnTo>
                  <a:pt x="15" y="237"/>
                </a:lnTo>
                <a:lnTo>
                  <a:pt x="15" y="229"/>
                </a:lnTo>
                <a:lnTo>
                  <a:pt x="18" y="224"/>
                </a:lnTo>
                <a:lnTo>
                  <a:pt x="33" y="237"/>
                </a:lnTo>
                <a:lnTo>
                  <a:pt x="35" y="242"/>
                </a:lnTo>
                <a:lnTo>
                  <a:pt x="43" y="247"/>
                </a:lnTo>
                <a:lnTo>
                  <a:pt x="50" y="247"/>
                </a:lnTo>
                <a:lnTo>
                  <a:pt x="50" y="239"/>
                </a:lnTo>
                <a:lnTo>
                  <a:pt x="53" y="237"/>
                </a:lnTo>
                <a:lnTo>
                  <a:pt x="48" y="214"/>
                </a:lnTo>
                <a:lnTo>
                  <a:pt x="55" y="214"/>
                </a:lnTo>
                <a:lnTo>
                  <a:pt x="63" y="214"/>
                </a:lnTo>
                <a:lnTo>
                  <a:pt x="63" y="207"/>
                </a:lnTo>
                <a:lnTo>
                  <a:pt x="60" y="202"/>
                </a:lnTo>
                <a:lnTo>
                  <a:pt x="63" y="197"/>
                </a:lnTo>
                <a:lnTo>
                  <a:pt x="70" y="192"/>
                </a:lnTo>
                <a:lnTo>
                  <a:pt x="73" y="192"/>
                </a:lnTo>
                <a:lnTo>
                  <a:pt x="75" y="184"/>
                </a:lnTo>
                <a:lnTo>
                  <a:pt x="80" y="182"/>
                </a:lnTo>
                <a:lnTo>
                  <a:pt x="85" y="182"/>
                </a:lnTo>
                <a:lnTo>
                  <a:pt x="85" y="177"/>
                </a:lnTo>
                <a:lnTo>
                  <a:pt x="85" y="174"/>
                </a:lnTo>
                <a:lnTo>
                  <a:pt x="85" y="169"/>
                </a:lnTo>
                <a:lnTo>
                  <a:pt x="93" y="174"/>
                </a:lnTo>
                <a:lnTo>
                  <a:pt x="100" y="177"/>
                </a:lnTo>
                <a:lnTo>
                  <a:pt x="100" y="179"/>
                </a:lnTo>
                <a:lnTo>
                  <a:pt x="95" y="184"/>
                </a:lnTo>
                <a:lnTo>
                  <a:pt x="98" y="187"/>
                </a:lnTo>
                <a:lnTo>
                  <a:pt x="103" y="184"/>
                </a:lnTo>
                <a:lnTo>
                  <a:pt x="105" y="182"/>
                </a:lnTo>
                <a:lnTo>
                  <a:pt x="108" y="179"/>
                </a:lnTo>
                <a:lnTo>
                  <a:pt x="108" y="182"/>
                </a:lnTo>
                <a:lnTo>
                  <a:pt x="113" y="179"/>
                </a:lnTo>
                <a:lnTo>
                  <a:pt x="113" y="177"/>
                </a:lnTo>
                <a:lnTo>
                  <a:pt x="118" y="174"/>
                </a:lnTo>
                <a:lnTo>
                  <a:pt x="123" y="172"/>
                </a:lnTo>
                <a:lnTo>
                  <a:pt x="128" y="172"/>
                </a:lnTo>
                <a:lnTo>
                  <a:pt x="130" y="179"/>
                </a:lnTo>
                <a:lnTo>
                  <a:pt x="138" y="182"/>
                </a:lnTo>
                <a:lnTo>
                  <a:pt x="148" y="179"/>
                </a:lnTo>
                <a:lnTo>
                  <a:pt x="150" y="179"/>
                </a:lnTo>
                <a:lnTo>
                  <a:pt x="153" y="184"/>
                </a:lnTo>
                <a:lnTo>
                  <a:pt x="158" y="184"/>
                </a:lnTo>
                <a:lnTo>
                  <a:pt x="163" y="192"/>
                </a:lnTo>
                <a:lnTo>
                  <a:pt x="168" y="192"/>
                </a:lnTo>
                <a:lnTo>
                  <a:pt x="173" y="197"/>
                </a:lnTo>
                <a:lnTo>
                  <a:pt x="180" y="202"/>
                </a:lnTo>
                <a:lnTo>
                  <a:pt x="183" y="202"/>
                </a:lnTo>
                <a:lnTo>
                  <a:pt x="185" y="207"/>
                </a:lnTo>
                <a:lnTo>
                  <a:pt x="185" y="212"/>
                </a:lnTo>
                <a:lnTo>
                  <a:pt x="190" y="212"/>
                </a:lnTo>
                <a:lnTo>
                  <a:pt x="193" y="207"/>
                </a:lnTo>
                <a:lnTo>
                  <a:pt x="193" y="202"/>
                </a:lnTo>
                <a:lnTo>
                  <a:pt x="198" y="199"/>
                </a:lnTo>
                <a:lnTo>
                  <a:pt x="200" y="204"/>
                </a:lnTo>
                <a:lnTo>
                  <a:pt x="210" y="204"/>
                </a:lnTo>
                <a:lnTo>
                  <a:pt x="215" y="209"/>
                </a:lnTo>
                <a:lnTo>
                  <a:pt x="217" y="212"/>
                </a:lnTo>
                <a:lnTo>
                  <a:pt x="225" y="207"/>
                </a:lnTo>
                <a:lnTo>
                  <a:pt x="225" y="197"/>
                </a:lnTo>
                <a:lnTo>
                  <a:pt x="230" y="197"/>
                </a:lnTo>
                <a:lnTo>
                  <a:pt x="232" y="192"/>
                </a:lnTo>
                <a:lnTo>
                  <a:pt x="235" y="189"/>
                </a:lnTo>
                <a:lnTo>
                  <a:pt x="237" y="194"/>
                </a:lnTo>
                <a:lnTo>
                  <a:pt x="240" y="189"/>
                </a:lnTo>
                <a:lnTo>
                  <a:pt x="247" y="189"/>
                </a:lnTo>
                <a:lnTo>
                  <a:pt x="255" y="194"/>
                </a:lnTo>
                <a:lnTo>
                  <a:pt x="257" y="199"/>
                </a:lnTo>
                <a:lnTo>
                  <a:pt x="265" y="197"/>
                </a:lnTo>
                <a:lnTo>
                  <a:pt x="262" y="192"/>
                </a:lnTo>
                <a:lnTo>
                  <a:pt x="267" y="189"/>
                </a:lnTo>
                <a:lnTo>
                  <a:pt x="272" y="189"/>
                </a:lnTo>
                <a:lnTo>
                  <a:pt x="275" y="187"/>
                </a:lnTo>
                <a:lnTo>
                  <a:pt x="282" y="189"/>
                </a:lnTo>
                <a:lnTo>
                  <a:pt x="285" y="192"/>
                </a:lnTo>
                <a:lnTo>
                  <a:pt x="285" y="197"/>
                </a:lnTo>
                <a:lnTo>
                  <a:pt x="280" y="197"/>
                </a:lnTo>
                <a:lnTo>
                  <a:pt x="285" y="204"/>
                </a:lnTo>
                <a:lnTo>
                  <a:pt x="290" y="204"/>
                </a:lnTo>
                <a:lnTo>
                  <a:pt x="292" y="204"/>
                </a:lnTo>
                <a:lnTo>
                  <a:pt x="297" y="207"/>
                </a:lnTo>
                <a:lnTo>
                  <a:pt x="305" y="207"/>
                </a:lnTo>
                <a:lnTo>
                  <a:pt x="315" y="212"/>
                </a:lnTo>
                <a:lnTo>
                  <a:pt x="320" y="209"/>
                </a:lnTo>
                <a:lnTo>
                  <a:pt x="322" y="204"/>
                </a:lnTo>
                <a:lnTo>
                  <a:pt x="322" y="199"/>
                </a:lnTo>
                <a:lnTo>
                  <a:pt x="325" y="197"/>
                </a:lnTo>
                <a:lnTo>
                  <a:pt x="332" y="202"/>
                </a:lnTo>
                <a:lnTo>
                  <a:pt x="340" y="202"/>
                </a:lnTo>
                <a:lnTo>
                  <a:pt x="350" y="199"/>
                </a:lnTo>
                <a:lnTo>
                  <a:pt x="352" y="194"/>
                </a:lnTo>
                <a:lnTo>
                  <a:pt x="352" y="174"/>
                </a:lnTo>
                <a:lnTo>
                  <a:pt x="350" y="172"/>
                </a:lnTo>
                <a:lnTo>
                  <a:pt x="340" y="172"/>
                </a:lnTo>
                <a:lnTo>
                  <a:pt x="335" y="167"/>
                </a:lnTo>
                <a:lnTo>
                  <a:pt x="335" y="164"/>
                </a:lnTo>
                <a:lnTo>
                  <a:pt x="330" y="164"/>
                </a:lnTo>
                <a:lnTo>
                  <a:pt x="325" y="159"/>
                </a:lnTo>
                <a:lnTo>
                  <a:pt x="320" y="159"/>
                </a:lnTo>
                <a:lnTo>
                  <a:pt x="320" y="157"/>
                </a:lnTo>
                <a:lnTo>
                  <a:pt x="317" y="154"/>
                </a:lnTo>
                <a:lnTo>
                  <a:pt x="317" y="149"/>
                </a:lnTo>
                <a:lnTo>
                  <a:pt x="322" y="149"/>
                </a:lnTo>
                <a:lnTo>
                  <a:pt x="322" y="144"/>
                </a:lnTo>
                <a:lnTo>
                  <a:pt x="327" y="139"/>
                </a:lnTo>
                <a:lnTo>
                  <a:pt x="325" y="134"/>
                </a:lnTo>
                <a:lnTo>
                  <a:pt x="322" y="132"/>
                </a:lnTo>
                <a:lnTo>
                  <a:pt x="322" y="127"/>
                </a:lnTo>
                <a:lnTo>
                  <a:pt x="327" y="119"/>
                </a:lnTo>
                <a:lnTo>
                  <a:pt x="335" y="112"/>
                </a:lnTo>
                <a:lnTo>
                  <a:pt x="345" y="112"/>
                </a:lnTo>
                <a:lnTo>
                  <a:pt x="350" y="114"/>
                </a:lnTo>
                <a:lnTo>
                  <a:pt x="352" y="112"/>
                </a:lnTo>
                <a:lnTo>
                  <a:pt x="352" y="107"/>
                </a:lnTo>
                <a:lnTo>
                  <a:pt x="347" y="105"/>
                </a:lnTo>
                <a:lnTo>
                  <a:pt x="342" y="100"/>
                </a:lnTo>
                <a:lnTo>
                  <a:pt x="340" y="100"/>
                </a:lnTo>
                <a:lnTo>
                  <a:pt x="335" y="102"/>
                </a:lnTo>
                <a:lnTo>
                  <a:pt x="330" y="100"/>
                </a:lnTo>
                <a:lnTo>
                  <a:pt x="322" y="100"/>
                </a:lnTo>
                <a:lnTo>
                  <a:pt x="322" y="97"/>
                </a:lnTo>
                <a:lnTo>
                  <a:pt x="325" y="95"/>
                </a:lnTo>
                <a:lnTo>
                  <a:pt x="332" y="95"/>
                </a:lnTo>
                <a:lnTo>
                  <a:pt x="330" y="90"/>
                </a:lnTo>
                <a:lnTo>
                  <a:pt x="322" y="90"/>
                </a:lnTo>
                <a:lnTo>
                  <a:pt x="320" y="90"/>
                </a:lnTo>
                <a:lnTo>
                  <a:pt x="322" y="87"/>
                </a:lnTo>
                <a:lnTo>
                  <a:pt x="317" y="80"/>
                </a:lnTo>
                <a:lnTo>
                  <a:pt x="320" y="77"/>
                </a:lnTo>
                <a:lnTo>
                  <a:pt x="325" y="77"/>
                </a:lnTo>
                <a:lnTo>
                  <a:pt x="330" y="75"/>
                </a:lnTo>
                <a:lnTo>
                  <a:pt x="332" y="75"/>
                </a:lnTo>
                <a:lnTo>
                  <a:pt x="335" y="77"/>
                </a:lnTo>
                <a:lnTo>
                  <a:pt x="340" y="77"/>
                </a:lnTo>
                <a:lnTo>
                  <a:pt x="345" y="80"/>
                </a:lnTo>
                <a:lnTo>
                  <a:pt x="347" y="77"/>
                </a:lnTo>
                <a:lnTo>
                  <a:pt x="347" y="75"/>
                </a:lnTo>
                <a:lnTo>
                  <a:pt x="352" y="72"/>
                </a:lnTo>
                <a:lnTo>
                  <a:pt x="357" y="72"/>
                </a:lnTo>
                <a:lnTo>
                  <a:pt x="360" y="77"/>
                </a:lnTo>
                <a:lnTo>
                  <a:pt x="362" y="72"/>
                </a:lnTo>
                <a:lnTo>
                  <a:pt x="362" y="70"/>
                </a:lnTo>
                <a:lnTo>
                  <a:pt x="372" y="67"/>
                </a:lnTo>
                <a:lnTo>
                  <a:pt x="377" y="65"/>
                </a:lnTo>
                <a:lnTo>
                  <a:pt x="385" y="62"/>
                </a:lnTo>
                <a:lnTo>
                  <a:pt x="392" y="62"/>
                </a:lnTo>
                <a:lnTo>
                  <a:pt x="392" y="60"/>
                </a:lnTo>
                <a:lnTo>
                  <a:pt x="400" y="55"/>
                </a:lnTo>
                <a:lnTo>
                  <a:pt x="407" y="55"/>
                </a:lnTo>
                <a:lnTo>
                  <a:pt x="412" y="52"/>
                </a:lnTo>
                <a:lnTo>
                  <a:pt x="415" y="52"/>
                </a:lnTo>
                <a:lnTo>
                  <a:pt x="420" y="52"/>
                </a:lnTo>
                <a:lnTo>
                  <a:pt x="420" y="45"/>
                </a:lnTo>
                <a:lnTo>
                  <a:pt x="424" y="42"/>
                </a:lnTo>
                <a:lnTo>
                  <a:pt x="429" y="42"/>
                </a:lnTo>
                <a:lnTo>
                  <a:pt x="429" y="40"/>
                </a:lnTo>
                <a:lnTo>
                  <a:pt x="434" y="37"/>
                </a:lnTo>
                <a:lnTo>
                  <a:pt x="437" y="40"/>
                </a:lnTo>
                <a:lnTo>
                  <a:pt x="439" y="40"/>
                </a:lnTo>
                <a:lnTo>
                  <a:pt x="444" y="37"/>
                </a:lnTo>
                <a:lnTo>
                  <a:pt x="452" y="35"/>
                </a:lnTo>
                <a:lnTo>
                  <a:pt x="462" y="27"/>
                </a:lnTo>
                <a:lnTo>
                  <a:pt x="464" y="27"/>
                </a:lnTo>
                <a:lnTo>
                  <a:pt x="467" y="25"/>
                </a:lnTo>
                <a:lnTo>
                  <a:pt x="474" y="25"/>
                </a:lnTo>
                <a:lnTo>
                  <a:pt x="477" y="20"/>
                </a:lnTo>
                <a:lnTo>
                  <a:pt x="482" y="20"/>
                </a:lnTo>
                <a:lnTo>
                  <a:pt x="487" y="20"/>
                </a:lnTo>
                <a:lnTo>
                  <a:pt x="487" y="15"/>
                </a:lnTo>
                <a:lnTo>
                  <a:pt x="484" y="12"/>
                </a:lnTo>
                <a:lnTo>
                  <a:pt x="487" y="10"/>
                </a:lnTo>
                <a:lnTo>
                  <a:pt x="494" y="10"/>
                </a:lnTo>
                <a:lnTo>
                  <a:pt x="497" y="5"/>
                </a:lnTo>
                <a:lnTo>
                  <a:pt x="502" y="2"/>
                </a:lnTo>
                <a:lnTo>
                  <a:pt x="504" y="2"/>
                </a:lnTo>
                <a:lnTo>
                  <a:pt x="509" y="0"/>
                </a:lnTo>
                <a:lnTo>
                  <a:pt x="514" y="5"/>
                </a:lnTo>
                <a:lnTo>
                  <a:pt x="522" y="2"/>
                </a:lnTo>
                <a:lnTo>
                  <a:pt x="529" y="7"/>
                </a:lnTo>
                <a:lnTo>
                  <a:pt x="534" y="7"/>
                </a:lnTo>
                <a:lnTo>
                  <a:pt x="542" y="5"/>
                </a:lnTo>
                <a:lnTo>
                  <a:pt x="547" y="5"/>
                </a:lnTo>
                <a:lnTo>
                  <a:pt x="549" y="12"/>
                </a:lnTo>
                <a:lnTo>
                  <a:pt x="552" y="12"/>
                </a:lnTo>
                <a:lnTo>
                  <a:pt x="552" y="20"/>
                </a:lnTo>
                <a:lnTo>
                  <a:pt x="557" y="22"/>
                </a:lnTo>
                <a:lnTo>
                  <a:pt x="559" y="25"/>
                </a:lnTo>
                <a:lnTo>
                  <a:pt x="559" y="27"/>
                </a:lnTo>
                <a:lnTo>
                  <a:pt x="559" y="32"/>
                </a:lnTo>
                <a:lnTo>
                  <a:pt x="559" y="37"/>
                </a:lnTo>
                <a:lnTo>
                  <a:pt x="559" y="40"/>
                </a:lnTo>
                <a:lnTo>
                  <a:pt x="557" y="42"/>
                </a:lnTo>
                <a:lnTo>
                  <a:pt x="559" y="47"/>
                </a:lnTo>
                <a:lnTo>
                  <a:pt x="562" y="47"/>
                </a:lnTo>
                <a:lnTo>
                  <a:pt x="567" y="45"/>
                </a:lnTo>
                <a:lnTo>
                  <a:pt x="572" y="47"/>
                </a:lnTo>
                <a:lnTo>
                  <a:pt x="574" y="47"/>
                </a:lnTo>
                <a:lnTo>
                  <a:pt x="574" y="42"/>
                </a:lnTo>
                <a:lnTo>
                  <a:pt x="579" y="40"/>
                </a:lnTo>
                <a:lnTo>
                  <a:pt x="579" y="45"/>
                </a:lnTo>
                <a:lnTo>
                  <a:pt x="584" y="45"/>
                </a:lnTo>
                <a:lnTo>
                  <a:pt x="584" y="42"/>
                </a:lnTo>
                <a:lnTo>
                  <a:pt x="582" y="37"/>
                </a:lnTo>
                <a:lnTo>
                  <a:pt x="584" y="35"/>
                </a:lnTo>
                <a:lnTo>
                  <a:pt x="594" y="42"/>
                </a:lnTo>
                <a:lnTo>
                  <a:pt x="594" y="50"/>
                </a:lnTo>
                <a:lnTo>
                  <a:pt x="597" y="57"/>
                </a:lnTo>
                <a:lnTo>
                  <a:pt x="602" y="57"/>
                </a:lnTo>
                <a:lnTo>
                  <a:pt x="604" y="52"/>
                </a:lnTo>
                <a:lnTo>
                  <a:pt x="602" y="52"/>
                </a:lnTo>
                <a:lnTo>
                  <a:pt x="599" y="47"/>
                </a:lnTo>
                <a:lnTo>
                  <a:pt x="607" y="47"/>
                </a:lnTo>
                <a:lnTo>
                  <a:pt x="617" y="52"/>
                </a:lnTo>
                <a:lnTo>
                  <a:pt x="619" y="52"/>
                </a:lnTo>
                <a:lnTo>
                  <a:pt x="624" y="50"/>
                </a:lnTo>
                <a:lnTo>
                  <a:pt x="627" y="50"/>
                </a:lnTo>
                <a:lnTo>
                  <a:pt x="624" y="55"/>
                </a:lnTo>
                <a:lnTo>
                  <a:pt x="622" y="57"/>
                </a:lnTo>
                <a:lnTo>
                  <a:pt x="622" y="65"/>
                </a:lnTo>
                <a:lnTo>
                  <a:pt x="624" y="70"/>
                </a:lnTo>
                <a:lnTo>
                  <a:pt x="629" y="70"/>
                </a:lnTo>
                <a:lnTo>
                  <a:pt x="632" y="65"/>
                </a:lnTo>
                <a:lnTo>
                  <a:pt x="636" y="65"/>
                </a:lnTo>
                <a:lnTo>
                  <a:pt x="646" y="67"/>
                </a:lnTo>
                <a:lnTo>
                  <a:pt x="651" y="70"/>
                </a:lnTo>
                <a:lnTo>
                  <a:pt x="654" y="67"/>
                </a:lnTo>
                <a:lnTo>
                  <a:pt x="651" y="60"/>
                </a:lnTo>
                <a:lnTo>
                  <a:pt x="656" y="57"/>
                </a:lnTo>
                <a:lnTo>
                  <a:pt x="666" y="57"/>
                </a:lnTo>
                <a:lnTo>
                  <a:pt x="671" y="55"/>
                </a:lnTo>
                <a:lnTo>
                  <a:pt x="671" y="50"/>
                </a:lnTo>
                <a:lnTo>
                  <a:pt x="676" y="47"/>
                </a:lnTo>
                <a:lnTo>
                  <a:pt x="676" y="42"/>
                </a:lnTo>
                <a:lnTo>
                  <a:pt x="684" y="37"/>
                </a:lnTo>
                <a:lnTo>
                  <a:pt x="686" y="35"/>
                </a:lnTo>
                <a:lnTo>
                  <a:pt x="691" y="30"/>
                </a:lnTo>
                <a:lnTo>
                  <a:pt x="696" y="30"/>
                </a:lnTo>
                <a:lnTo>
                  <a:pt x="704" y="27"/>
                </a:lnTo>
                <a:lnTo>
                  <a:pt x="706" y="30"/>
                </a:lnTo>
                <a:lnTo>
                  <a:pt x="706" y="35"/>
                </a:lnTo>
                <a:lnTo>
                  <a:pt x="701" y="37"/>
                </a:lnTo>
                <a:lnTo>
                  <a:pt x="699" y="40"/>
                </a:lnTo>
                <a:lnTo>
                  <a:pt x="699" y="42"/>
                </a:lnTo>
                <a:lnTo>
                  <a:pt x="749" y="80"/>
                </a:lnTo>
                <a:lnTo>
                  <a:pt x="814" y="162"/>
                </a:lnTo>
                <a:lnTo>
                  <a:pt x="819" y="159"/>
                </a:lnTo>
                <a:lnTo>
                  <a:pt x="824" y="157"/>
                </a:lnTo>
                <a:lnTo>
                  <a:pt x="826" y="154"/>
                </a:lnTo>
                <a:lnTo>
                  <a:pt x="824" y="152"/>
                </a:lnTo>
                <a:lnTo>
                  <a:pt x="824" y="147"/>
                </a:lnTo>
                <a:lnTo>
                  <a:pt x="829" y="144"/>
                </a:lnTo>
                <a:lnTo>
                  <a:pt x="836" y="149"/>
                </a:lnTo>
                <a:lnTo>
                  <a:pt x="834" y="152"/>
                </a:lnTo>
                <a:lnTo>
                  <a:pt x="836" y="157"/>
                </a:lnTo>
                <a:lnTo>
                  <a:pt x="841" y="157"/>
                </a:lnTo>
                <a:lnTo>
                  <a:pt x="844" y="162"/>
                </a:lnTo>
                <a:lnTo>
                  <a:pt x="848" y="162"/>
                </a:lnTo>
                <a:lnTo>
                  <a:pt x="853" y="159"/>
                </a:lnTo>
                <a:lnTo>
                  <a:pt x="858" y="159"/>
                </a:lnTo>
                <a:lnTo>
                  <a:pt x="863" y="162"/>
                </a:lnTo>
                <a:lnTo>
                  <a:pt x="871" y="159"/>
                </a:lnTo>
                <a:lnTo>
                  <a:pt x="873" y="159"/>
                </a:lnTo>
                <a:lnTo>
                  <a:pt x="878" y="159"/>
                </a:lnTo>
                <a:lnTo>
                  <a:pt x="881" y="157"/>
                </a:lnTo>
                <a:lnTo>
                  <a:pt x="878" y="152"/>
                </a:lnTo>
                <a:lnTo>
                  <a:pt x="881" y="149"/>
                </a:lnTo>
                <a:lnTo>
                  <a:pt x="888" y="149"/>
                </a:lnTo>
                <a:lnTo>
                  <a:pt x="898" y="149"/>
                </a:lnTo>
                <a:lnTo>
                  <a:pt x="906" y="152"/>
                </a:lnTo>
                <a:lnTo>
                  <a:pt x="913" y="157"/>
                </a:lnTo>
                <a:lnTo>
                  <a:pt x="918" y="164"/>
                </a:lnTo>
                <a:lnTo>
                  <a:pt x="921" y="172"/>
                </a:lnTo>
                <a:lnTo>
                  <a:pt x="923" y="172"/>
                </a:lnTo>
                <a:lnTo>
                  <a:pt x="931" y="172"/>
                </a:lnTo>
                <a:lnTo>
                  <a:pt x="936" y="177"/>
                </a:lnTo>
                <a:lnTo>
                  <a:pt x="938" y="177"/>
                </a:lnTo>
                <a:lnTo>
                  <a:pt x="941" y="179"/>
                </a:lnTo>
                <a:lnTo>
                  <a:pt x="941" y="182"/>
                </a:lnTo>
                <a:lnTo>
                  <a:pt x="941" y="184"/>
                </a:lnTo>
                <a:lnTo>
                  <a:pt x="941" y="189"/>
                </a:lnTo>
                <a:lnTo>
                  <a:pt x="943" y="192"/>
                </a:lnTo>
                <a:lnTo>
                  <a:pt x="946" y="194"/>
                </a:lnTo>
                <a:lnTo>
                  <a:pt x="946" y="197"/>
                </a:lnTo>
                <a:lnTo>
                  <a:pt x="948" y="194"/>
                </a:lnTo>
                <a:lnTo>
                  <a:pt x="953" y="197"/>
                </a:lnTo>
                <a:lnTo>
                  <a:pt x="958" y="199"/>
                </a:lnTo>
                <a:lnTo>
                  <a:pt x="958" y="197"/>
                </a:lnTo>
                <a:lnTo>
                  <a:pt x="963" y="194"/>
                </a:lnTo>
                <a:lnTo>
                  <a:pt x="976" y="194"/>
                </a:lnTo>
                <a:lnTo>
                  <a:pt x="983" y="192"/>
                </a:lnTo>
                <a:lnTo>
                  <a:pt x="986" y="187"/>
                </a:lnTo>
                <a:lnTo>
                  <a:pt x="991" y="184"/>
                </a:lnTo>
                <a:lnTo>
                  <a:pt x="993" y="187"/>
                </a:lnTo>
                <a:lnTo>
                  <a:pt x="991" y="192"/>
                </a:lnTo>
                <a:lnTo>
                  <a:pt x="993" y="197"/>
                </a:lnTo>
                <a:lnTo>
                  <a:pt x="996" y="199"/>
                </a:lnTo>
                <a:lnTo>
                  <a:pt x="1001" y="204"/>
                </a:lnTo>
                <a:lnTo>
                  <a:pt x="1011" y="207"/>
                </a:lnTo>
                <a:lnTo>
                  <a:pt x="1011" y="209"/>
                </a:lnTo>
                <a:lnTo>
                  <a:pt x="1006" y="214"/>
                </a:lnTo>
                <a:lnTo>
                  <a:pt x="1003" y="217"/>
                </a:lnTo>
                <a:lnTo>
                  <a:pt x="996" y="224"/>
                </a:lnTo>
                <a:lnTo>
                  <a:pt x="996" y="227"/>
                </a:lnTo>
                <a:lnTo>
                  <a:pt x="996" y="229"/>
                </a:lnTo>
                <a:lnTo>
                  <a:pt x="993" y="237"/>
                </a:lnTo>
                <a:lnTo>
                  <a:pt x="986" y="239"/>
                </a:lnTo>
                <a:lnTo>
                  <a:pt x="981" y="242"/>
                </a:lnTo>
                <a:lnTo>
                  <a:pt x="981" y="249"/>
                </a:lnTo>
                <a:lnTo>
                  <a:pt x="981" y="259"/>
                </a:lnTo>
                <a:lnTo>
                  <a:pt x="986" y="269"/>
                </a:lnTo>
                <a:lnTo>
                  <a:pt x="991" y="277"/>
                </a:lnTo>
                <a:lnTo>
                  <a:pt x="991" y="282"/>
                </a:lnTo>
                <a:lnTo>
                  <a:pt x="983" y="289"/>
                </a:lnTo>
                <a:lnTo>
                  <a:pt x="978" y="289"/>
                </a:lnTo>
                <a:lnTo>
                  <a:pt x="973" y="297"/>
                </a:lnTo>
                <a:lnTo>
                  <a:pt x="968" y="297"/>
                </a:lnTo>
                <a:lnTo>
                  <a:pt x="966" y="297"/>
                </a:lnTo>
                <a:lnTo>
                  <a:pt x="966" y="294"/>
                </a:lnTo>
                <a:lnTo>
                  <a:pt x="961" y="294"/>
                </a:lnTo>
                <a:lnTo>
                  <a:pt x="951" y="294"/>
                </a:lnTo>
                <a:lnTo>
                  <a:pt x="943" y="294"/>
                </a:lnTo>
                <a:lnTo>
                  <a:pt x="933" y="292"/>
                </a:lnTo>
                <a:lnTo>
                  <a:pt x="926" y="289"/>
                </a:lnTo>
                <a:lnTo>
                  <a:pt x="923" y="292"/>
                </a:lnTo>
                <a:lnTo>
                  <a:pt x="921" y="302"/>
                </a:lnTo>
                <a:lnTo>
                  <a:pt x="918" y="309"/>
                </a:lnTo>
                <a:lnTo>
                  <a:pt x="918" y="317"/>
                </a:lnTo>
                <a:lnTo>
                  <a:pt x="916" y="332"/>
                </a:lnTo>
                <a:lnTo>
                  <a:pt x="916" y="344"/>
                </a:lnTo>
                <a:lnTo>
                  <a:pt x="913" y="347"/>
                </a:lnTo>
                <a:lnTo>
                  <a:pt x="918" y="349"/>
                </a:lnTo>
                <a:lnTo>
                  <a:pt x="923" y="352"/>
                </a:lnTo>
                <a:lnTo>
                  <a:pt x="921" y="359"/>
                </a:lnTo>
                <a:lnTo>
                  <a:pt x="921" y="362"/>
                </a:lnTo>
                <a:lnTo>
                  <a:pt x="918" y="362"/>
                </a:lnTo>
                <a:lnTo>
                  <a:pt x="913" y="364"/>
                </a:lnTo>
                <a:lnTo>
                  <a:pt x="911" y="364"/>
                </a:lnTo>
                <a:lnTo>
                  <a:pt x="906" y="362"/>
                </a:lnTo>
                <a:lnTo>
                  <a:pt x="903" y="364"/>
                </a:lnTo>
                <a:lnTo>
                  <a:pt x="898" y="364"/>
                </a:lnTo>
                <a:lnTo>
                  <a:pt x="886" y="367"/>
                </a:lnTo>
                <a:lnTo>
                  <a:pt x="878" y="369"/>
                </a:lnTo>
                <a:lnTo>
                  <a:pt x="873" y="369"/>
                </a:lnTo>
                <a:lnTo>
                  <a:pt x="871" y="369"/>
                </a:lnTo>
                <a:lnTo>
                  <a:pt x="866" y="369"/>
                </a:lnTo>
                <a:lnTo>
                  <a:pt x="861" y="374"/>
                </a:lnTo>
                <a:lnTo>
                  <a:pt x="861" y="379"/>
                </a:lnTo>
                <a:lnTo>
                  <a:pt x="866" y="382"/>
                </a:lnTo>
                <a:lnTo>
                  <a:pt x="873" y="382"/>
                </a:lnTo>
                <a:lnTo>
                  <a:pt x="878" y="382"/>
                </a:lnTo>
                <a:lnTo>
                  <a:pt x="878" y="384"/>
                </a:lnTo>
                <a:lnTo>
                  <a:pt x="876" y="389"/>
                </a:lnTo>
                <a:lnTo>
                  <a:pt x="878" y="397"/>
                </a:lnTo>
                <a:lnTo>
                  <a:pt x="878" y="399"/>
                </a:lnTo>
                <a:lnTo>
                  <a:pt x="881" y="404"/>
                </a:lnTo>
                <a:lnTo>
                  <a:pt x="881" y="409"/>
                </a:lnTo>
                <a:lnTo>
                  <a:pt x="886" y="416"/>
                </a:lnTo>
                <a:lnTo>
                  <a:pt x="888" y="421"/>
                </a:lnTo>
                <a:lnTo>
                  <a:pt x="893" y="426"/>
                </a:lnTo>
                <a:lnTo>
                  <a:pt x="896" y="436"/>
                </a:lnTo>
                <a:lnTo>
                  <a:pt x="891" y="439"/>
                </a:lnTo>
                <a:lnTo>
                  <a:pt x="891" y="444"/>
                </a:lnTo>
                <a:lnTo>
                  <a:pt x="896" y="449"/>
                </a:lnTo>
                <a:lnTo>
                  <a:pt x="893" y="451"/>
                </a:lnTo>
                <a:lnTo>
                  <a:pt x="891" y="454"/>
                </a:lnTo>
                <a:lnTo>
                  <a:pt x="886" y="456"/>
                </a:lnTo>
                <a:lnTo>
                  <a:pt x="886" y="464"/>
                </a:lnTo>
                <a:lnTo>
                  <a:pt x="881" y="466"/>
                </a:lnTo>
                <a:lnTo>
                  <a:pt x="871" y="464"/>
                </a:lnTo>
                <a:lnTo>
                  <a:pt x="858" y="451"/>
                </a:lnTo>
                <a:lnTo>
                  <a:pt x="853" y="451"/>
                </a:lnTo>
                <a:lnTo>
                  <a:pt x="844" y="449"/>
                </a:lnTo>
                <a:lnTo>
                  <a:pt x="826" y="446"/>
                </a:lnTo>
                <a:lnTo>
                  <a:pt x="819" y="449"/>
                </a:lnTo>
                <a:lnTo>
                  <a:pt x="806" y="446"/>
                </a:lnTo>
                <a:lnTo>
                  <a:pt x="791" y="449"/>
                </a:lnTo>
                <a:lnTo>
                  <a:pt x="786" y="451"/>
                </a:lnTo>
                <a:lnTo>
                  <a:pt x="779" y="449"/>
                </a:lnTo>
                <a:lnTo>
                  <a:pt x="774" y="451"/>
                </a:lnTo>
                <a:lnTo>
                  <a:pt x="769" y="454"/>
                </a:lnTo>
                <a:lnTo>
                  <a:pt x="756" y="454"/>
                </a:lnTo>
                <a:lnTo>
                  <a:pt x="744" y="449"/>
                </a:lnTo>
                <a:lnTo>
                  <a:pt x="739" y="446"/>
                </a:lnTo>
                <a:lnTo>
                  <a:pt x="731" y="446"/>
                </a:lnTo>
                <a:lnTo>
                  <a:pt x="729" y="449"/>
                </a:lnTo>
                <a:lnTo>
                  <a:pt x="721" y="449"/>
                </a:lnTo>
                <a:lnTo>
                  <a:pt x="716" y="446"/>
                </a:lnTo>
                <a:lnTo>
                  <a:pt x="714" y="449"/>
                </a:lnTo>
                <a:lnTo>
                  <a:pt x="714" y="454"/>
                </a:lnTo>
                <a:lnTo>
                  <a:pt x="716" y="461"/>
                </a:lnTo>
                <a:lnTo>
                  <a:pt x="716" y="466"/>
                </a:lnTo>
                <a:lnTo>
                  <a:pt x="706" y="469"/>
                </a:lnTo>
                <a:lnTo>
                  <a:pt x="691" y="469"/>
                </a:lnTo>
                <a:lnTo>
                  <a:pt x="671" y="466"/>
                </a:lnTo>
                <a:lnTo>
                  <a:pt x="666" y="464"/>
                </a:lnTo>
                <a:lnTo>
                  <a:pt x="659" y="464"/>
                </a:lnTo>
                <a:lnTo>
                  <a:pt x="654" y="469"/>
                </a:lnTo>
                <a:lnTo>
                  <a:pt x="654" y="471"/>
                </a:lnTo>
                <a:lnTo>
                  <a:pt x="649" y="476"/>
                </a:lnTo>
                <a:lnTo>
                  <a:pt x="649" y="479"/>
                </a:lnTo>
                <a:lnTo>
                  <a:pt x="646" y="476"/>
                </a:lnTo>
                <a:lnTo>
                  <a:pt x="641" y="484"/>
                </a:lnTo>
                <a:lnTo>
                  <a:pt x="636" y="486"/>
                </a:lnTo>
                <a:lnTo>
                  <a:pt x="627" y="499"/>
                </a:lnTo>
                <a:lnTo>
                  <a:pt x="622" y="506"/>
                </a:lnTo>
                <a:lnTo>
                  <a:pt x="619" y="509"/>
                </a:lnTo>
                <a:lnTo>
                  <a:pt x="614" y="519"/>
                </a:lnTo>
                <a:lnTo>
                  <a:pt x="604" y="529"/>
                </a:lnTo>
                <a:lnTo>
                  <a:pt x="602" y="529"/>
                </a:lnTo>
                <a:lnTo>
                  <a:pt x="589" y="521"/>
                </a:lnTo>
                <a:lnTo>
                  <a:pt x="579" y="521"/>
                </a:lnTo>
                <a:lnTo>
                  <a:pt x="572" y="521"/>
                </a:lnTo>
                <a:lnTo>
                  <a:pt x="559" y="529"/>
                </a:lnTo>
                <a:lnTo>
                  <a:pt x="554" y="529"/>
                </a:lnTo>
                <a:lnTo>
                  <a:pt x="544" y="496"/>
                </a:lnTo>
                <a:lnTo>
                  <a:pt x="524" y="494"/>
                </a:lnTo>
                <a:lnTo>
                  <a:pt x="524" y="456"/>
                </a:lnTo>
                <a:lnTo>
                  <a:pt x="514" y="461"/>
                </a:lnTo>
                <a:lnTo>
                  <a:pt x="507" y="444"/>
                </a:lnTo>
                <a:lnTo>
                  <a:pt x="494" y="434"/>
                </a:lnTo>
                <a:lnTo>
                  <a:pt x="449" y="434"/>
                </a:lnTo>
                <a:lnTo>
                  <a:pt x="412" y="439"/>
                </a:lnTo>
                <a:lnTo>
                  <a:pt x="390" y="424"/>
                </a:lnTo>
                <a:lnTo>
                  <a:pt x="372" y="419"/>
                </a:lnTo>
                <a:lnTo>
                  <a:pt x="330" y="389"/>
                </a:lnTo>
                <a:lnTo>
                  <a:pt x="260" y="402"/>
                </a:lnTo>
                <a:lnTo>
                  <a:pt x="282" y="529"/>
                </a:lnTo>
                <a:lnTo>
                  <a:pt x="277" y="529"/>
                </a:lnTo>
                <a:lnTo>
                  <a:pt x="267" y="531"/>
                </a:lnTo>
                <a:lnTo>
                  <a:pt x="250" y="511"/>
                </a:lnTo>
                <a:lnTo>
                  <a:pt x="230" y="501"/>
                </a:lnTo>
                <a:lnTo>
                  <a:pt x="212" y="499"/>
                </a:lnTo>
                <a:lnTo>
                  <a:pt x="200" y="504"/>
                </a:lnTo>
                <a:lnTo>
                  <a:pt x="185" y="516"/>
                </a:lnTo>
                <a:lnTo>
                  <a:pt x="183" y="511"/>
                </a:lnTo>
                <a:lnTo>
                  <a:pt x="183" y="504"/>
                </a:lnTo>
                <a:lnTo>
                  <a:pt x="185" y="496"/>
                </a:lnTo>
                <a:lnTo>
                  <a:pt x="185" y="489"/>
                </a:lnTo>
                <a:lnTo>
                  <a:pt x="185" y="486"/>
                </a:lnTo>
                <a:lnTo>
                  <a:pt x="188" y="484"/>
                </a:lnTo>
                <a:lnTo>
                  <a:pt x="185" y="484"/>
                </a:lnTo>
                <a:lnTo>
                  <a:pt x="180" y="484"/>
                </a:lnTo>
                <a:lnTo>
                  <a:pt x="175" y="481"/>
                </a:lnTo>
                <a:lnTo>
                  <a:pt x="170" y="481"/>
                </a:lnTo>
                <a:lnTo>
                  <a:pt x="165" y="484"/>
                </a:lnTo>
                <a:lnTo>
                  <a:pt x="165" y="481"/>
                </a:lnTo>
                <a:lnTo>
                  <a:pt x="163" y="476"/>
                </a:lnTo>
                <a:lnTo>
                  <a:pt x="160" y="476"/>
                </a:lnTo>
                <a:lnTo>
                  <a:pt x="158" y="471"/>
                </a:lnTo>
                <a:lnTo>
                  <a:pt x="155" y="469"/>
                </a:lnTo>
                <a:lnTo>
                  <a:pt x="153" y="471"/>
                </a:lnTo>
                <a:lnTo>
                  <a:pt x="148" y="471"/>
                </a:lnTo>
                <a:lnTo>
                  <a:pt x="145" y="471"/>
                </a:lnTo>
                <a:lnTo>
                  <a:pt x="145" y="466"/>
                </a:lnTo>
                <a:lnTo>
                  <a:pt x="145" y="459"/>
                </a:lnTo>
                <a:lnTo>
                  <a:pt x="138" y="451"/>
                </a:lnTo>
                <a:lnTo>
                  <a:pt x="138" y="449"/>
                </a:lnTo>
                <a:lnTo>
                  <a:pt x="135" y="446"/>
                </a:lnTo>
                <a:lnTo>
                  <a:pt x="133" y="441"/>
                </a:lnTo>
                <a:lnTo>
                  <a:pt x="130" y="439"/>
                </a:lnTo>
                <a:lnTo>
                  <a:pt x="128" y="436"/>
                </a:lnTo>
                <a:lnTo>
                  <a:pt x="123" y="434"/>
                </a:lnTo>
                <a:lnTo>
                  <a:pt x="120" y="434"/>
                </a:lnTo>
                <a:lnTo>
                  <a:pt x="115" y="429"/>
                </a:lnTo>
                <a:lnTo>
                  <a:pt x="115" y="426"/>
                </a:lnTo>
                <a:lnTo>
                  <a:pt x="118" y="424"/>
                </a:lnTo>
                <a:lnTo>
                  <a:pt x="120" y="426"/>
                </a:lnTo>
                <a:lnTo>
                  <a:pt x="130" y="424"/>
                </a:lnTo>
                <a:lnTo>
                  <a:pt x="130" y="426"/>
                </a:lnTo>
                <a:lnTo>
                  <a:pt x="135" y="426"/>
                </a:lnTo>
                <a:lnTo>
                  <a:pt x="138" y="426"/>
                </a:lnTo>
                <a:lnTo>
                  <a:pt x="140" y="424"/>
                </a:lnTo>
                <a:lnTo>
                  <a:pt x="143" y="424"/>
                </a:lnTo>
                <a:lnTo>
                  <a:pt x="145" y="426"/>
                </a:lnTo>
                <a:lnTo>
                  <a:pt x="148" y="424"/>
                </a:lnTo>
                <a:lnTo>
                  <a:pt x="148" y="421"/>
                </a:lnTo>
                <a:lnTo>
                  <a:pt x="140" y="421"/>
                </a:lnTo>
                <a:lnTo>
                  <a:pt x="140" y="416"/>
                </a:lnTo>
                <a:lnTo>
                  <a:pt x="135" y="411"/>
                </a:lnTo>
                <a:lnTo>
                  <a:pt x="135" y="409"/>
                </a:lnTo>
                <a:lnTo>
                  <a:pt x="138" y="406"/>
                </a:lnTo>
                <a:lnTo>
                  <a:pt x="138" y="402"/>
                </a:lnTo>
                <a:lnTo>
                  <a:pt x="135" y="399"/>
                </a:lnTo>
                <a:lnTo>
                  <a:pt x="140" y="397"/>
                </a:lnTo>
                <a:lnTo>
                  <a:pt x="145" y="394"/>
                </a:lnTo>
                <a:lnTo>
                  <a:pt x="150" y="394"/>
                </a:lnTo>
                <a:lnTo>
                  <a:pt x="153" y="394"/>
                </a:lnTo>
                <a:lnTo>
                  <a:pt x="158" y="394"/>
                </a:lnTo>
                <a:lnTo>
                  <a:pt x="163" y="394"/>
                </a:lnTo>
                <a:lnTo>
                  <a:pt x="165" y="394"/>
                </a:lnTo>
                <a:lnTo>
                  <a:pt x="168" y="394"/>
                </a:lnTo>
                <a:lnTo>
                  <a:pt x="170" y="394"/>
                </a:lnTo>
                <a:lnTo>
                  <a:pt x="175" y="399"/>
                </a:lnTo>
                <a:lnTo>
                  <a:pt x="180" y="399"/>
                </a:lnTo>
                <a:lnTo>
                  <a:pt x="185" y="397"/>
                </a:lnTo>
                <a:lnTo>
                  <a:pt x="185" y="394"/>
                </a:lnTo>
                <a:lnTo>
                  <a:pt x="183" y="392"/>
                </a:lnTo>
                <a:lnTo>
                  <a:pt x="178" y="392"/>
                </a:lnTo>
                <a:lnTo>
                  <a:pt x="175" y="384"/>
                </a:lnTo>
                <a:lnTo>
                  <a:pt x="175" y="377"/>
                </a:lnTo>
                <a:lnTo>
                  <a:pt x="178" y="377"/>
                </a:lnTo>
                <a:lnTo>
                  <a:pt x="180" y="374"/>
                </a:lnTo>
                <a:lnTo>
                  <a:pt x="178" y="372"/>
                </a:lnTo>
                <a:lnTo>
                  <a:pt x="178" y="369"/>
                </a:lnTo>
                <a:lnTo>
                  <a:pt x="175" y="367"/>
                </a:lnTo>
                <a:lnTo>
                  <a:pt x="180" y="362"/>
                </a:lnTo>
                <a:lnTo>
                  <a:pt x="180" y="359"/>
                </a:lnTo>
                <a:lnTo>
                  <a:pt x="175" y="354"/>
                </a:lnTo>
                <a:lnTo>
                  <a:pt x="175" y="352"/>
                </a:lnTo>
                <a:lnTo>
                  <a:pt x="175" y="347"/>
                </a:lnTo>
                <a:lnTo>
                  <a:pt x="173" y="344"/>
                </a:lnTo>
                <a:lnTo>
                  <a:pt x="170" y="342"/>
                </a:lnTo>
                <a:lnTo>
                  <a:pt x="170" y="339"/>
                </a:lnTo>
                <a:lnTo>
                  <a:pt x="160" y="339"/>
                </a:lnTo>
                <a:lnTo>
                  <a:pt x="158" y="339"/>
                </a:lnTo>
                <a:lnTo>
                  <a:pt x="153" y="339"/>
                </a:lnTo>
                <a:lnTo>
                  <a:pt x="153" y="342"/>
                </a:lnTo>
                <a:lnTo>
                  <a:pt x="150" y="342"/>
                </a:lnTo>
                <a:lnTo>
                  <a:pt x="150" y="344"/>
                </a:lnTo>
                <a:lnTo>
                  <a:pt x="148" y="347"/>
                </a:lnTo>
                <a:lnTo>
                  <a:pt x="143" y="344"/>
                </a:lnTo>
                <a:lnTo>
                  <a:pt x="143" y="342"/>
                </a:lnTo>
                <a:lnTo>
                  <a:pt x="140" y="344"/>
                </a:lnTo>
                <a:lnTo>
                  <a:pt x="138" y="344"/>
                </a:lnTo>
                <a:lnTo>
                  <a:pt x="135" y="342"/>
                </a:lnTo>
                <a:lnTo>
                  <a:pt x="135" y="337"/>
                </a:lnTo>
                <a:lnTo>
                  <a:pt x="133" y="339"/>
                </a:lnTo>
                <a:lnTo>
                  <a:pt x="130" y="339"/>
                </a:lnTo>
                <a:lnTo>
                  <a:pt x="128" y="337"/>
                </a:lnTo>
                <a:lnTo>
                  <a:pt x="120" y="337"/>
                </a:lnTo>
                <a:lnTo>
                  <a:pt x="118" y="339"/>
                </a:lnTo>
                <a:lnTo>
                  <a:pt x="115" y="344"/>
                </a:lnTo>
                <a:lnTo>
                  <a:pt x="113" y="344"/>
                </a:lnTo>
                <a:lnTo>
                  <a:pt x="110" y="344"/>
                </a:lnTo>
                <a:lnTo>
                  <a:pt x="105" y="347"/>
                </a:lnTo>
                <a:lnTo>
                  <a:pt x="103" y="347"/>
                </a:lnTo>
                <a:lnTo>
                  <a:pt x="100" y="352"/>
                </a:lnTo>
                <a:lnTo>
                  <a:pt x="98" y="354"/>
                </a:lnTo>
                <a:lnTo>
                  <a:pt x="95" y="354"/>
                </a:lnTo>
                <a:lnTo>
                  <a:pt x="93" y="357"/>
                </a:lnTo>
                <a:lnTo>
                  <a:pt x="90" y="359"/>
                </a:lnTo>
                <a:lnTo>
                  <a:pt x="90" y="357"/>
                </a:lnTo>
                <a:lnTo>
                  <a:pt x="88" y="357"/>
                </a:lnTo>
                <a:lnTo>
                  <a:pt x="85" y="359"/>
                </a:lnTo>
                <a:lnTo>
                  <a:pt x="83" y="359"/>
                </a:lnTo>
                <a:lnTo>
                  <a:pt x="80" y="357"/>
                </a:lnTo>
                <a:lnTo>
                  <a:pt x="78" y="35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29" name="Freeform 177">
            <a:extLst>
              <a:ext uri="{FF2B5EF4-FFF2-40B4-BE49-F238E27FC236}">
                <a16:creationId xmlns:a16="http://schemas.microsoft.com/office/drawing/2014/main" id="{869C3045-02FB-04DF-58CD-CD9A7969EE86}"/>
              </a:ext>
            </a:extLst>
          </p:cNvPr>
          <p:cNvSpPr>
            <a:spLocks/>
          </p:cNvSpPr>
          <p:nvPr/>
        </p:nvSpPr>
        <p:spPr bwMode="auto">
          <a:xfrm>
            <a:off x="7104063" y="3817938"/>
            <a:ext cx="606425" cy="384175"/>
          </a:xfrm>
          <a:custGeom>
            <a:avLst/>
            <a:gdLst>
              <a:gd name="T0" fmla="*/ 962699688 w 382"/>
              <a:gd name="T1" fmla="*/ 378023438 h 242"/>
              <a:gd name="T2" fmla="*/ 917336875 w 382"/>
              <a:gd name="T3" fmla="*/ 352821875 h 242"/>
              <a:gd name="T4" fmla="*/ 786288750 w 382"/>
              <a:gd name="T5" fmla="*/ 297378438 h 242"/>
              <a:gd name="T6" fmla="*/ 672882513 w 382"/>
              <a:gd name="T7" fmla="*/ 221773750 h 242"/>
              <a:gd name="T8" fmla="*/ 640119688 w 382"/>
              <a:gd name="T9" fmla="*/ 171370625 h 242"/>
              <a:gd name="T10" fmla="*/ 584676250 w 382"/>
              <a:gd name="T11" fmla="*/ 108367513 h 242"/>
              <a:gd name="T12" fmla="*/ 483870000 w 382"/>
              <a:gd name="T13" fmla="*/ 63004700 h 242"/>
              <a:gd name="T14" fmla="*/ 395665325 w 382"/>
              <a:gd name="T15" fmla="*/ 7561263 h 242"/>
              <a:gd name="T16" fmla="*/ 370463763 w 382"/>
              <a:gd name="T17" fmla="*/ 25201563 h 242"/>
              <a:gd name="T18" fmla="*/ 327620313 w 382"/>
              <a:gd name="T19" fmla="*/ 37803138 h 242"/>
              <a:gd name="T20" fmla="*/ 294859075 w 382"/>
              <a:gd name="T21" fmla="*/ 95765938 h 242"/>
              <a:gd name="T22" fmla="*/ 277217188 w 382"/>
              <a:gd name="T23" fmla="*/ 120967500 h 242"/>
              <a:gd name="T24" fmla="*/ 163810950 w 382"/>
              <a:gd name="T25" fmla="*/ 75604688 h 242"/>
              <a:gd name="T26" fmla="*/ 37803138 w 382"/>
              <a:gd name="T27" fmla="*/ 57964388 h 242"/>
              <a:gd name="T28" fmla="*/ 7561263 w 382"/>
              <a:gd name="T29" fmla="*/ 108367513 h 242"/>
              <a:gd name="T30" fmla="*/ 25201563 w 382"/>
              <a:gd name="T31" fmla="*/ 138609388 h 242"/>
              <a:gd name="T32" fmla="*/ 32762825 w 382"/>
              <a:gd name="T33" fmla="*/ 196572188 h 242"/>
              <a:gd name="T34" fmla="*/ 45362813 w 382"/>
              <a:gd name="T35" fmla="*/ 246975313 h 242"/>
              <a:gd name="T36" fmla="*/ 63004700 w 382"/>
              <a:gd name="T37" fmla="*/ 252015625 h 242"/>
              <a:gd name="T38" fmla="*/ 93246575 w 382"/>
              <a:gd name="T39" fmla="*/ 246975313 h 242"/>
              <a:gd name="T40" fmla="*/ 100806250 w 382"/>
              <a:gd name="T41" fmla="*/ 277217188 h 242"/>
              <a:gd name="T42" fmla="*/ 113407825 w 382"/>
              <a:gd name="T43" fmla="*/ 289818763 h 242"/>
              <a:gd name="T44" fmla="*/ 88206263 w 382"/>
              <a:gd name="T45" fmla="*/ 284778450 h 242"/>
              <a:gd name="T46" fmla="*/ 80645000 w 382"/>
              <a:gd name="T47" fmla="*/ 315020325 h 242"/>
              <a:gd name="T48" fmla="*/ 93246575 w 382"/>
              <a:gd name="T49" fmla="*/ 302418750 h 242"/>
              <a:gd name="T50" fmla="*/ 131048125 w 382"/>
              <a:gd name="T51" fmla="*/ 327620313 h 242"/>
              <a:gd name="T52" fmla="*/ 138609388 w 382"/>
              <a:gd name="T53" fmla="*/ 372983125 h 242"/>
              <a:gd name="T54" fmla="*/ 151209375 w 382"/>
              <a:gd name="T55" fmla="*/ 461189388 h 242"/>
              <a:gd name="T56" fmla="*/ 206652813 w 382"/>
              <a:gd name="T57" fmla="*/ 435987825 h 242"/>
              <a:gd name="T58" fmla="*/ 252015625 w 382"/>
              <a:gd name="T59" fmla="*/ 398184688 h 242"/>
              <a:gd name="T60" fmla="*/ 315020325 w 382"/>
              <a:gd name="T61" fmla="*/ 385584700 h 242"/>
              <a:gd name="T62" fmla="*/ 352821875 w 382"/>
              <a:gd name="T63" fmla="*/ 385584700 h 242"/>
              <a:gd name="T64" fmla="*/ 441028138 w 382"/>
              <a:gd name="T65" fmla="*/ 435987825 h 242"/>
              <a:gd name="T66" fmla="*/ 483870000 w 382"/>
              <a:gd name="T67" fmla="*/ 435987825 h 242"/>
              <a:gd name="T68" fmla="*/ 509071563 w 382"/>
              <a:gd name="T69" fmla="*/ 466229700 h 242"/>
              <a:gd name="T70" fmla="*/ 579635938 w 382"/>
              <a:gd name="T71" fmla="*/ 504031250 h 242"/>
              <a:gd name="T72" fmla="*/ 635079375 w 382"/>
              <a:gd name="T73" fmla="*/ 534273125 h 242"/>
              <a:gd name="T74" fmla="*/ 635079375 w 382"/>
              <a:gd name="T75" fmla="*/ 572076263 h 242"/>
              <a:gd name="T76" fmla="*/ 660280938 w 382"/>
              <a:gd name="T77" fmla="*/ 579635938 h 242"/>
              <a:gd name="T78" fmla="*/ 690522813 w 382"/>
              <a:gd name="T79" fmla="*/ 579635938 h 242"/>
              <a:gd name="T80" fmla="*/ 723285638 w 382"/>
              <a:gd name="T81" fmla="*/ 604837500 h 242"/>
              <a:gd name="T82" fmla="*/ 753527513 w 382"/>
              <a:gd name="T83" fmla="*/ 597277825 h 242"/>
              <a:gd name="T84" fmla="*/ 773688763 w 382"/>
              <a:gd name="T85" fmla="*/ 572076263 h 242"/>
              <a:gd name="T86" fmla="*/ 816530625 w 382"/>
              <a:gd name="T87" fmla="*/ 546874700 h 242"/>
              <a:gd name="T88" fmla="*/ 841732188 w 382"/>
              <a:gd name="T89" fmla="*/ 529232813 h 242"/>
              <a:gd name="T90" fmla="*/ 861893438 w 382"/>
              <a:gd name="T91" fmla="*/ 478829688 h 242"/>
              <a:gd name="T92" fmla="*/ 854333763 w 382"/>
              <a:gd name="T93" fmla="*/ 448587813 h 242"/>
              <a:gd name="T94" fmla="*/ 887095000 w 382"/>
              <a:gd name="T95" fmla="*/ 435987825 h 242"/>
              <a:gd name="T96" fmla="*/ 929938450 w 382"/>
              <a:gd name="T97" fmla="*/ 415826575 h 242"/>
              <a:gd name="T98" fmla="*/ 962699688 w 382"/>
              <a:gd name="T99" fmla="*/ 428426563 h 2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82" h="242">
                <a:moveTo>
                  <a:pt x="382" y="170"/>
                </a:moveTo>
                <a:lnTo>
                  <a:pt x="382" y="158"/>
                </a:lnTo>
                <a:lnTo>
                  <a:pt x="382" y="150"/>
                </a:lnTo>
                <a:lnTo>
                  <a:pt x="372" y="143"/>
                </a:lnTo>
                <a:lnTo>
                  <a:pt x="367" y="145"/>
                </a:lnTo>
                <a:lnTo>
                  <a:pt x="364" y="140"/>
                </a:lnTo>
                <a:lnTo>
                  <a:pt x="349" y="138"/>
                </a:lnTo>
                <a:lnTo>
                  <a:pt x="332" y="125"/>
                </a:lnTo>
                <a:lnTo>
                  <a:pt x="312" y="118"/>
                </a:lnTo>
                <a:lnTo>
                  <a:pt x="294" y="105"/>
                </a:lnTo>
                <a:lnTo>
                  <a:pt x="277" y="93"/>
                </a:lnTo>
                <a:lnTo>
                  <a:pt x="267" y="88"/>
                </a:lnTo>
                <a:lnTo>
                  <a:pt x="262" y="78"/>
                </a:lnTo>
                <a:lnTo>
                  <a:pt x="259" y="70"/>
                </a:lnTo>
                <a:lnTo>
                  <a:pt x="254" y="68"/>
                </a:lnTo>
                <a:lnTo>
                  <a:pt x="249" y="50"/>
                </a:lnTo>
                <a:lnTo>
                  <a:pt x="237" y="43"/>
                </a:lnTo>
                <a:lnTo>
                  <a:pt x="232" y="43"/>
                </a:lnTo>
                <a:lnTo>
                  <a:pt x="230" y="45"/>
                </a:lnTo>
                <a:lnTo>
                  <a:pt x="212" y="38"/>
                </a:lnTo>
                <a:lnTo>
                  <a:pt x="192" y="25"/>
                </a:lnTo>
                <a:lnTo>
                  <a:pt x="190" y="20"/>
                </a:lnTo>
                <a:lnTo>
                  <a:pt x="175" y="10"/>
                </a:lnTo>
                <a:lnTo>
                  <a:pt x="157" y="3"/>
                </a:lnTo>
                <a:lnTo>
                  <a:pt x="145" y="0"/>
                </a:lnTo>
                <a:lnTo>
                  <a:pt x="150" y="8"/>
                </a:lnTo>
                <a:lnTo>
                  <a:pt x="147" y="10"/>
                </a:lnTo>
                <a:lnTo>
                  <a:pt x="140" y="5"/>
                </a:lnTo>
                <a:lnTo>
                  <a:pt x="135" y="10"/>
                </a:lnTo>
                <a:lnTo>
                  <a:pt x="130" y="15"/>
                </a:lnTo>
                <a:lnTo>
                  <a:pt x="122" y="18"/>
                </a:lnTo>
                <a:lnTo>
                  <a:pt x="117" y="28"/>
                </a:lnTo>
                <a:lnTo>
                  <a:pt x="117" y="38"/>
                </a:lnTo>
                <a:lnTo>
                  <a:pt x="122" y="43"/>
                </a:lnTo>
                <a:lnTo>
                  <a:pt x="120" y="48"/>
                </a:lnTo>
                <a:lnTo>
                  <a:pt x="110" y="48"/>
                </a:lnTo>
                <a:lnTo>
                  <a:pt x="92" y="48"/>
                </a:lnTo>
                <a:lnTo>
                  <a:pt x="82" y="50"/>
                </a:lnTo>
                <a:lnTo>
                  <a:pt x="65" y="30"/>
                </a:lnTo>
                <a:lnTo>
                  <a:pt x="45" y="20"/>
                </a:lnTo>
                <a:lnTo>
                  <a:pt x="27" y="18"/>
                </a:lnTo>
                <a:lnTo>
                  <a:pt x="15" y="23"/>
                </a:lnTo>
                <a:lnTo>
                  <a:pt x="0" y="35"/>
                </a:lnTo>
                <a:lnTo>
                  <a:pt x="0" y="38"/>
                </a:lnTo>
                <a:lnTo>
                  <a:pt x="3" y="43"/>
                </a:lnTo>
                <a:lnTo>
                  <a:pt x="5" y="48"/>
                </a:lnTo>
                <a:lnTo>
                  <a:pt x="10" y="50"/>
                </a:lnTo>
                <a:lnTo>
                  <a:pt x="10" y="55"/>
                </a:lnTo>
                <a:lnTo>
                  <a:pt x="18" y="63"/>
                </a:lnTo>
                <a:lnTo>
                  <a:pt x="15" y="70"/>
                </a:lnTo>
                <a:lnTo>
                  <a:pt x="13" y="78"/>
                </a:lnTo>
                <a:lnTo>
                  <a:pt x="13" y="90"/>
                </a:lnTo>
                <a:lnTo>
                  <a:pt x="18" y="95"/>
                </a:lnTo>
                <a:lnTo>
                  <a:pt x="18" y="98"/>
                </a:lnTo>
                <a:lnTo>
                  <a:pt x="27" y="108"/>
                </a:lnTo>
                <a:lnTo>
                  <a:pt x="27" y="103"/>
                </a:lnTo>
                <a:lnTo>
                  <a:pt x="25" y="100"/>
                </a:lnTo>
                <a:lnTo>
                  <a:pt x="25" y="98"/>
                </a:lnTo>
                <a:lnTo>
                  <a:pt x="32" y="100"/>
                </a:lnTo>
                <a:lnTo>
                  <a:pt x="37" y="98"/>
                </a:lnTo>
                <a:lnTo>
                  <a:pt x="40" y="100"/>
                </a:lnTo>
                <a:lnTo>
                  <a:pt x="37" y="105"/>
                </a:lnTo>
                <a:lnTo>
                  <a:pt x="40" y="110"/>
                </a:lnTo>
                <a:lnTo>
                  <a:pt x="42" y="110"/>
                </a:lnTo>
                <a:lnTo>
                  <a:pt x="45" y="113"/>
                </a:lnTo>
                <a:lnTo>
                  <a:pt x="45" y="115"/>
                </a:lnTo>
                <a:lnTo>
                  <a:pt x="40" y="115"/>
                </a:lnTo>
                <a:lnTo>
                  <a:pt x="37" y="115"/>
                </a:lnTo>
                <a:lnTo>
                  <a:pt x="35" y="113"/>
                </a:lnTo>
                <a:lnTo>
                  <a:pt x="30" y="118"/>
                </a:lnTo>
                <a:lnTo>
                  <a:pt x="30" y="123"/>
                </a:lnTo>
                <a:lnTo>
                  <a:pt x="32" y="125"/>
                </a:lnTo>
                <a:lnTo>
                  <a:pt x="32" y="120"/>
                </a:lnTo>
                <a:lnTo>
                  <a:pt x="35" y="120"/>
                </a:lnTo>
                <a:lnTo>
                  <a:pt x="37" y="120"/>
                </a:lnTo>
                <a:lnTo>
                  <a:pt x="42" y="123"/>
                </a:lnTo>
                <a:lnTo>
                  <a:pt x="45" y="128"/>
                </a:lnTo>
                <a:lnTo>
                  <a:pt x="52" y="130"/>
                </a:lnTo>
                <a:lnTo>
                  <a:pt x="52" y="135"/>
                </a:lnTo>
                <a:lnTo>
                  <a:pt x="52" y="143"/>
                </a:lnTo>
                <a:lnTo>
                  <a:pt x="55" y="148"/>
                </a:lnTo>
                <a:lnTo>
                  <a:pt x="52" y="160"/>
                </a:lnTo>
                <a:lnTo>
                  <a:pt x="55" y="170"/>
                </a:lnTo>
                <a:lnTo>
                  <a:pt x="60" y="183"/>
                </a:lnTo>
                <a:lnTo>
                  <a:pt x="67" y="180"/>
                </a:lnTo>
                <a:lnTo>
                  <a:pt x="80" y="180"/>
                </a:lnTo>
                <a:lnTo>
                  <a:pt x="82" y="173"/>
                </a:lnTo>
                <a:lnTo>
                  <a:pt x="85" y="168"/>
                </a:lnTo>
                <a:lnTo>
                  <a:pt x="90" y="168"/>
                </a:lnTo>
                <a:lnTo>
                  <a:pt x="100" y="158"/>
                </a:lnTo>
                <a:lnTo>
                  <a:pt x="112" y="155"/>
                </a:lnTo>
                <a:lnTo>
                  <a:pt x="122" y="158"/>
                </a:lnTo>
                <a:lnTo>
                  <a:pt x="125" y="153"/>
                </a:lnTo>
                <a:lnTo>
                  <a:pt x="130" y="150"/>
                </a:lnTo>
                <a:lnTo>
                  <a:pt x="135" y="153"/>
                </a:lnTo>
                <a:lnTo>
                  <a:pt x="140" y="153"/>
                </a:lnTo>
                <a:lnTo>
                  <a:pt x="150" y="160"/>
                </a:lnTo>
                <a:lnTo>
                  <a:pt x="157" y="163"/>
                </a:lnTo>
                <a:lnTo>
                  <a:pt x="175" y="173"/>
                </a:lnTo>
                <a:lnTo>
                  <a:pt x="177" y="173"/>
                </a:lnTo>
                <a:lnTo>
                  <a:pt x="182" y="170"/>
                </a:lnTo>
                <a:lnTo>
                  <a:pt x="192" y="173"/>
                </a:lnTo>
                <a:lnTo>
                  <a:pt x="197" y="175"/>
                </a:lnTo>
                <a:lnTo>
                  <a:pt x="200" y="183"/>
                </a:lnTo>
                <a:lnTo>
                  <a:pt x="202" y="185"/>
                </a:lnTo>
                <a:lnTo>
                  <a:pt x="207" y="183"/>
                </a:lnTo>
                <a:lnTo>
                  <a:pt x="217" y="185"/>
                </a:lnTo>
                <a:lnTo>
                  <a:pt x="230" y="200"/>
                </a:lnTo>
                <a:lnTo>
                  <a:pt x="239" y="203"/>
                </a:lnTo>
                <a:lnTo>
                  <a:pt x="247" y="205"/>
                </a:lnTo>
                <a:lnTo>
                  <a:pt x="252" y="212"/>
                </a:lnTo>
                <a:lnTo>
                  <a:pt x="249" y="215"/>
                </a:lnTo>
                <a:lnTo>
                  <a:pt x="252" y="222"/>
                </a:lnTo>
                <a:lnTo>
                  <a:pt x="252" y="227"/>
                </a:lnTo>
                <a:lnTo>
                  <a:pt x="254" y="230"/>
                </a:lnTo>
                <a:lnTo>
                  <a:pt x="257" y="230"/>
                </a:lnTo>
                <a:lnTo>
                  <a:pt x="262" y="230"/>
                </a:lnTo>
                <a:lnTo>
                  <a:pt x="267" y="235"/>
                </a:lnTo>
                <a:lnTo>
                  <a:pt x="269" y="235"/>
                </a:lnTo>
                <a:lnTo>
                  <a:pt x="274" y="230"/>
                </a:lnTo>
                <a:lnTo>
                  <a:pt x="279" y="230"/>
                </a:lnTo>
                <a:lnTo>
                  <a:pt x="284" y="235"/>
                </a:lnTo>
                <a:lnTo>
                  <a:pt x="287" y="240"/>
                </a:lnTo>
                <a:lnTo>
                  <a:pt x="289" y="242"/>
                </a:lnTo>
                <a:lnTo>
                  <a:pt x="292" y="237"/>
                </a:lnTo>
                <a:lnTo>
                  <a:pt x="299" y="237"/>
                </a:lnTo>
                <a:lnTo>
                  <a:pt x="302" y="232"/>
                </a:lnTo>
                <a:lnTo>
                  <a:pt x="304" y="230"/>
                </a:lnTo>
                <a:lnTo>
                  <a:pt x="307" y="227"/>
                </a:lnTo>
                <a:lnTo>
                  <a:pt x="304" y="222"/>
                </a:lnTo>
                <a:lnTo>
                  <a:pt x="314" y="217"/>
                </a:lnTo>
                <a:lnTo>
                  <a:pt x="324" y="217"/>
                </a:lnTo>
                <a:lnTo>
                  <a:pt x="324" y="212"/>
                </a:lnTo>
                <a:lnTo>
                  <a:pt x="329" y="210"/>
                </a:lnTo>
                <a:lnTo>
                  <a:pt x="334" y="210"/>
                </a:lnTo>
                <a:lnTo>
                  <a:pt x="334" y="203"/>
                </a:lnTo>
                <a:lnTo>
                  <a:pt x="334" y="195"/>
                </a:lnTo>
                <a:lnTo>
                  <a:pt x="342" y="190"/>
                </a:lnTo>
                <a:lnTo>
                  <a:pt x="342" y="183"/>
                </a:lnTo>
                <a:lnTo>
                  <a:pt x="339" y="183"/>
                </a:lnTo>
                <a:lnTo>
                  <a:pt x="339" y="178"/>
                </a:lnTo>
                <a:lnTo>
                  <a:pt x="342" y="178"/>
                </a:lnTo>
                <a:lnTo>
                  <a:pt x="344" y="175"/>
                </a:lnTo>
                <a:lnTo>
                  <a:pt x="352" y="173"/>
                </a:lnTo>
                <a:lnTo>
                  <a:pt x="354" y="173"/>
                </a:lnTo>
                <a:lnTo>
                  <a:pt x="362" y="168"/>
                </a:lnTo>
                <a:lnTo>
                  <a:pt x="369" y="165"/>
                </a:lnTo>
                <a:lnTo>
                  <a:pt x="374" y="168"/>
                </a:lnTo>
                <a:lnTo>
                  <a:pt x="379" y="168"/>
                </a:lnTo>
                <a:lnTo>
                  <a:pt x="382" y="17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30" name="Freeform 178">
            <a:extLst>
              <a:ext uri="{FF2B5EF4-FFF2-40B4-BE49-F238E27FC236}">
                <a16:creationId xmlns:a16="http://schemas.microsoft.com/office/drawing/2014/main" id="{B1407432-F1EF-19A2-0CBF-110091537666}"/>
              </a:ext>
            </a:extLst>
          </p:cNvPr>
          <p:cNvSpPr>
            <a:spLocks noEditPoints="1"/>
          </p:cNvSpPr>
          <p:nvPr/>
        </p:nvSpPr>
        <p:spPr bwMode="auto">
          <a:xfrm>
            <a:off x="10988675" y="5851525"/>
            <a:ext cx="641350" cy="466725"/>
          </a:xfrm>
          <a:custGeom>
            <a:avLst/>
            <a:gdLst>
              <a:gd name="T0" fmla="*/ 2037529360 w 162"/>
              <a:gd name="T1" fmla="*/ 1799102261 h 118"/>
              <a:gd name="T2" fmla="*/ 2037529360 w 162"/>
              <a:gd name="T3" fmla="*/ 1799102261 h 118"/>
              <a:gd name="T4" fmla="*/ 1081458622 w 162"/>
              <a:gd name="T5" fmla="*/ 187734198 h 118"/>
              <a:gd name="T6" fmla="*/ 2147483646 w 162"/>
              <a:gd name="T7" fmla="*/ 813505630 h 118"/>
              <a:gd name="T8" fmla="*/ 2147483646 w 162"/>
              <a:gd name="T9" fmla="*/ 969949477 h 118"/>
              <a:gd name="T10" fmla="*/ 2147483646 w 162"/>
              <a:gd name="T11" fmla="*/ 735285685 h 118"/>
              <a:gd name="T12" fmla="*/ 2147483646 w 162"/>
              <a:gd name="T13" fmla="*/ 594485036 h 118"/>
              <a:gd name="T14" fmla="*/ 1771080107 w 162"/>
              <a:gd name="T15" fmla="*/ 297244496 h 118"/>
              <a:gd name="T16" fmla="*/ 2053202846 w 162"/>
              <a:gd name="T17" fmla="*/ 531908288 h 118"/>
              <a:gd name="T18" fmla="*/ 1990508904 w 162"/>
              <a:gd name="T19" fmla="*/ 453688342 h 118"/>
              <a:gd name="T20" fmla="*/ 1488961327 w 162"/>
              <a:gd name="T21" fmla="*/ 0 h 118"/>
              <a:gd name="T22" fmla="*/ 1630022697 w 162"/>
              <a:gd name="T23" fmla="*/ 281597342 h 118"/>
              <a:gd name="T24" fmla="*/ 1551655269 w 162"/>
              <a:gd name="T25" fmla="*/ 625775387 h 118"/>
              <a:gd name="T26" fmla="*/ 1394924373 w 162"/>
              <a:gd name="T27" fmla="*/ 860439180 h 118"/>
              <a:gd name="T28" fmla="*/ 1708390124 w 162"/>
              <a:gd name="T29" fmla="*/ 891729531 h 118"/>
              <a:gd name="T30" fmla="*/ 1896467991 w 162"/>
              <a:gd name="T31" fmla="*/ 750928883 h 118"/>
              <a:gd name="T32" fmla="*/ 1927814962 w 162"/>
              <a:gd name="T33" fmla="*/ 516265090 h 118"/>
              <a:gd name="T34" fmla="*/ 1833774049 w 162"/>
              <a:gd name="T35" fmla="*/ 657061783 h 118"/>
              <a:gd name="T36" fmla="*/ 1614349211 w 162"/>
              <a:gd name="T37" fmla="*/ 735285685 h 118"/>
              <a:gd name="T38" fmla="*/ 1504634813 w 162"/>
              <a:gd name="T39" fmla="*/ 735285685 h 118"/>
              <a:gd name="T40" fmla="*/ 1159822091 w 162"/>
              <a:gd name="T41" fmla="*/ 766576036 h 118"/>
              <a:gd name="T42" fmla="*/ 1050111651 w 162"/>
              <a:gd name="T43" fmla="*/ 719642486 h 118"/>
              <a:gd name="T44" fmla="*/ 893376796 w 162"/>
              <a:gd name="T45" fmla="*/ 610132189 h 118"/>
              <a:gd name="T46" fmla="*/ 1959161933 w 162"/>
              <a:gd name="T47" fmla="*/ 1361061072 h 118"/>
              <a:gd name="T48" fmla="*/ 1739737095 w 162"/>
              <a:gd name="T49" fmla="*/ 1298484324 h 118"/>
              <a:gd name="T50" fmla="*/ 1692716639 w 162"/>
              <a:gd name="T51" fmla="*/ 1533148117 h 118"/>
              <a:gd name="T52" fmla="*/ 1677043153 w 162"/>
              <a:gd name="T53" fmla="*/ 1548791315 h 118"/>
              <a:gd name="T54" fmla="*/ 1661369668 w 162"/>
              <a:gd name="T55" fmla="*/ 1486214567 h 118"/>
              <a:gd name="T56" fmla="*/ 1614349211 w 162"/>
              <a:gd name="T57" fmla="*/ 1439281018 h 118"/>
              <a:gd name="T58" fmla="*/ 1567328755 w 162"/>
              <a:gd name="T59" fmla="*/ 1407994621 h 118"/>
              <a:gd name="T60" fmla="*/ 626931502 w 162"/>
              <a:gd name="T61" fmla="*/ 1126393324 h 118"/>
              <a:gd name="T62" fmla="*/ 626931502 w 162"/>
              <a:gd name="T63" fmla="*/ 1142040477 h 118"/>
              <a:gd name="T64" fmla="*/ 532890589 w 162"/>
              <a:gd name="T65" fmla="*/ 1173326874 h 118"/>
              <a:gd name="T66" fmla="*/ 438853635 w 162"/>
              <a:gd name="T67" fmla="*/ 1298484324 h 118"/>
              <a:gd name="T68" fmla="*/ 391833178 w 162"/>
              <a:gd name="T69" fmla="*/ 1298484324 h 118"/>
              <a:gd name="T70" fmla="*/ 438853635 w 162"/>
              <a:gd name="T71" fmla="*/ 1204617225 h 118"/>
              <a:gd name="T72" fmla="*/ 47020456 w 162"/>
              <a:gd name="T73" fmla="*/ 265954144 h 118"/>
              <a:gd name="T74" fmla="*/ 109714398 w 162"/>
              <a:gd name="T75" fmla="*/ 1392347468 h 118"/>
              <a:gd name="T76" fmla="*/ 376159693 w 162"/>
              <a:gd name="T77" fmla="*/ 1376704270 h 118"/>
              <a:gd name="T78" fmla="*/ 235098323 w 162"/>
              <a:gd name="T79" fmla="*/ 1235903621 h 118"/>
              <a:gd name="T80" fmla="*/ 125387884 w 162"/>
              <a:gd name="T81" fmla="*/ 1110750126 h 118"/>
              <a:gd name="T82" fmla="*/ 282118780 w 162"/>
              <a:gd name="T83" fmla="*/ 1267193973 h 118"/>
              <a:gd name="T84" fmla="*/ 407506664 w 162"/>
              <a:gd name="T85" fmla="*/ 1188974027 h 118"/>
              <a:gd name="T86" fmla="*/ 470200606 w 162"/>
              <a:gd name="T87" fmla="*/ 1173326874 h 118"/>
              <a:gd name="T88" fmla="*/ 532890589 w 162"/>
              <a:gd name="T89" fmla="*/ 1142040477 h 118"/>
              <a:gd name="T90" fmla="*/ 564237560 w 162"/>
              <a:gd name="T91" fmla="*/ 1095106928 h 118"/>
              <a:gd name="T92" fmla="*/ 705298929 w 162"/>
              <a:gd name="T93" fmla="*/ 1110750126 h 118"/>
              <a:gd name="T94" fmla="*/ 909050282 w 162"/>
              <a:gd name="T95" fmla="*/ 1298484324 h 118"/>
              <a:gd name="T96" fmla="*/ 1128475120 w 162"/>
              <a:gd name="T97" fmla="*/ 1548791315 h 118"/>
              <a:gd name="T98" fmla="*/ 1394924373 w 162"/>
              <a:gd name="T99" fmla="*/ 1580081666 h 118"/>
              <a:gd name="T100" fmla="*/ 1567328755 w 162"/>
              <a:gd name="T101" fmla="*/ 1673948765 h 118"/>
              <a:gd name="T102" fmla="*/ 1645696182 w 162"/>
              <a:gd name="T103" fmla="*/ 1580081666 h 118"/>
              <a:gd name="T104" fmla="*/ 1504634813 w 162"/>
              <a:gd name="T105" fmla="*/ 1470571369 h 118"/>
              <a:gd name="T106" fmla="*/ 1363577402 w 162"/>
              <a:gd name="T107" fmla="*/ 1361061072 h 118"/>
              <a:gd name="T108" fmla="*/ 1206842547 w 162"/>
              <a:gd name="T109" fmla="*/ 1204617225 h 118"/>
              <a:gd name="T110" fmla="*/ 1018764680 w 162"/>
              <a:gd name="T111" fmla="*/ 985596631 h 118"/>
              <a:gd name="T112" fmla="*/ 1065785137 w 162"/>
              <a:gd name="T113" fmla="*/ 844795982 h 118"/>
              <a:gd name="T114" fmla="*/ 846356340 w 162"/>
              <a:gd name="T115" fmla="*/ 657061783 h 118"/>
              <a:gd name="T116" fmla="*/ 642604987 w 162"/>
              <a:gd name="T117" fmla="*/ 500617937 h 118"/>
              <a:gd name="T118" fmla="*/ 313465751 w 162"/>
              <a:gd name="T119" fmla="*/ 375464441 h 118"/>
              <a:gd name="T120" fmla="*/ 78367427 w 162"/>
              <a:gd name="T121" fmla="*/ 265954144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2" h="118">
                <a:moveTo>
                  <a:pt x="139" y="114"/>
                </a:moveTo>
                <a:cubicBezTo>
                  <a:pt x="140" y="113"/>
                  <a:pt x="140" y="113"/>
                  <a:pt x="140" y="113"/>
                </a:cubicBezTo>
                <a:cubicBezTo>
                  <a:pt x="142" y="114"/>
                  <a:pt x="142" y="114"/>
                  <a:pt x="142" y="114"/>
                </a:cubicBezTo>
                <a:cubicBezTo>
                  <a:pt x="142" y="115"/>
                  <a:pt x="142" y="115"/>
                  <a:pt x="142" y="115"/>
                </a:cubicBezTo>
                <a:cubicBezTo>
                  <a:pt x="140" y="115"/>
                  <a:pt x="140" y="115"/>
                  <a:pt x="140" y="115"/>
                </a:cubicBezTo>
                <a:cubicBezTo>
                  <a:pt x="139" y="115"/>
                  <a:pt x="139" y="115"/>
                  <a:pt x="139" y="115"/>
                </a:cubicBezTo>
                <a:cubicBezTo>
                  <a:pt x="139" y="114"/>
                  <a:pt x="139" y="114"/>
                  <a:pt x="139" y="114"/>
                </a:cubicBezTo>
                <a:close/>
                <a:moveTo>
                  <a:pt x="130" y="115"/>
                </a:moveTo>
                <a:cubicBezTo>
                  <a:pt x="133" y="117"/>
                  <a:pt x="133" y="117"/>
                  <a:pt x="133" y="117"/>
                </a:cubicBezTo>
                <a:cubicBezTo>
                  <a:pt x="134" y="117"/>
                  <a:pt x="134" y="117"/>
                  <a:pt x="134" y="117"/>
                </a:cubicBezTo>
                <a:cubicBezTo>
                  <a:pt x="135" y="118"/>
                  <a:pt x="135" y="118"/>
                  <a:pt x="135" y="118"/>
                </a:cubicBezTo>
                <a:cubicBezTo>
                  <a:pt x="136" y="117"/>
                  <a:pt x="136" y="117"/>
                  <a:pt x="136" y="117"/>
                </a:cubicBezTo>
                <a:cubicBezTo>
                  <a:pt x="135" y="116"/>
                  <a:pt x="135" y="116"/>
                  <a:pt x="135" y="116"/>
                </a:cubicBezTo>
                <a:cubicBezTo>
                  <a:pt x="134" y="116"/>
                  <a:pt x="134" y="116"/>
                  <a:pt x="134" y="116"/>
                </a:cubicBezTo>
                <a:cubicBezTo>
                  <a:pt x="131" y="114"/>
                  <a:pt x="131" y="114"/>
                  <a:pt x="131" y="114"/>
                </a:cubicBezTo>
                <a:cubicBezTo>
                  <a:pt x="130" y="115"/>
                  <a:pt x="130" y="115"/>
                  <a:pt x="130" y="115"/>
                </a:cubicBezTo>
                <a:close/>
                <a:moveTo>
                  <a:pt x="63" y="9"/>
                </a:moveTo>
                <a:cubicBezTo>
                  <a:pt x="64" y="9"/>
                  <a:pt x="64" y="9"/>
                  <a:pt x="64" y="9"/>
                </a:cubicBezTo>
                <a:cubicBezTo>
                  <a:pt x="65" y="9"/>
                  <a:pt x="65" y="9"/>
                  <a:pt x="65" y="9"/>
                </a:cubicBezTo>
                <a:cubicBezTo>
                  <a:pt x="67" y="8"/>
                  <a:pt x="67" y="8"/>
                  <a:pt x="67" y="8"/>
                </a:cubicBezTo>
                <a:cubicBezTo>
                  <a:pt x="68" y="9"/>
                  <a:pt x="68" y="9"/>
                  <a:pt x="68" y="9"/>
                </a:cubicBezTo>
                <a:cubicBezTo>
                  <a:pt x="70" y="9"/>
                  <a:pt x="70" y="9"/>
                  <a:pt x="70" y="9"/>
                </a:cubicBezTo>
                <a:cubicBezTo>
                  <a:pt x="71" y="10"/>
                  <a:pt x="71" y="10"/>
                  <a:pt x="71" y="10"/>
                </a:cubicBezTo>
                <a:cubicBezTo>
                  <a:pt x="69" y="12"/>
                  <a:pt x="69" y="12"/>
                  <a:pt x="69" y="12"/>
                </a:cubicBezTo>
                <a:cubicBezTo>
                  <a:pt x="66" y="12"/>
                  <a:pt x="66" y="12"/>
                  <a:pt x="66" y="12"/>
                </a:cubicBezTo>
                <a:cubicBezTo>
                  <a:pt x="65" y="11"/>
                  <a:pt x="65" y="11"/>
                  <a:pt x="65" y="11"/>
                </a:cubicBezTo>
                <a:cubicBezTo>
                  <a:pt x="64" y="11"/>
                  <a:pt x="64" y="11"/>
                  <a:pt x="64" y="11"/>
                </a:cubicBezTo>
                <a:cubicBezTo>
                  <a:pt x="64" y="11"/>
                  <a:pt x="63" y="9"/>
                  <a:pt x="63" y="9"/>
                </a:cubicBezTo>
                <a:close/>
                <a:moveTo>
                  <a:pt x="150" y="47"/>
                </a:moveTo>
                <a:cubicBezTo>
                  <a:pt x="152" y="47"/>
                  <a:pt x="152" y="47"/>
                  <a:pt x="152" y="47"/>
                </a:cubicBezTo>
                <a:cubicBezTo>
                  <a:pt x="153" y="49"/>
                  <a:pt x="153" y="49"/>
                  <a:pt x="153" y="49"/>
                </a:cubicBezTo>
                <a:cubicBezTo>
                  <a:pt x="154" y="52"/>
                  <a:pt x="154" y="52"/>
                  <a:pt x="154" y="52"/>
                </a:cubicBezTo>
                <a:cubicBezTo>
                  <a:pt x="157" y="53"/>
                  <a:pt x="157" y="53"/>
                  <a:pt x="157" y="53"/>
                </a:cubicBezTo>
                <a:cubicBezTo>
                  <a:pt x="160" y="55"/>
                  <a:pt x="160" y="55"/>
                  <a:pt x="160" y="55"/>
                </a:cubicBezTo>
                <a:cubicBezTo>
                  <a:pt x="162" y="58"/>
                  <a:pt x="162" y="58"/>
                  <a:pt x="162" y="58"/>
                </a:cubicBezTo>
                <a:cubicBezTo>
                  <a:pt x="162" y="61"/>
                  <a:pt x="162" y="61"/>
                  <a:pt x="162" y="61"/>
                </a:cubicBezTo>
                <a:cubicBezTo>
                  <a:pt x="161" y="61"/>
                  <a:pt x="161" y="61"/>
                  <a:pt x="161" y="61"/>
                </a:cubicBezTo>
                <a:cubicBezTo>
                  <a:pt x="160" y="62"/>
                  <a:pt x="160" y="62"/>
                  <a:pt x="160" y="62"/>
                </a:cubicBezTo>
                <a:cubicBezTo>
                  <a:pt x="157" y="63"/>
                  <a:pt x="157" y="63"/>
                  <a:pt x="157" y="63"/>
                </a:cubicBezTo>
                <a:cubicBezTo>
                  <a:pt x="156" y="62"/>
                  <a:pt x="156" y="62"/>
                  <a:pt x="156" y="62"/>
                </a:cubicBezTo>
                <a:cubicBezTo>
                  <a:pt x="154" y="62"/>
                  <a:pt x="154" y="62"/>
                  <a:pt x="154" y="62"/>
                </a:cubicBezTo>
                <a:cubicBezTo>
                  <a:pt x="153" y="60"/>
                  <a:pt x="153" y="60"/>
                  <a:pt x="153" y="60"/>
                </a:cubicBezTo>
                <a:cubicBezTo>
                  <a:pt x="154" y="59"/>
                  <a:pt x="154" y="59"/>
                  <a:pt x="154" y="59"/>
                </a:cubicBezTo>
                <a:cubicBezTo>
                  <a:pt x="152" y="56"/>
                  <a:pt x="152" y="56"/>
                  <a:pt x="152" y="56"/>
                </a:cubicBezTo>
                <a:cubicBezTo>
                  <a:pt x="150" y="54"/>
                  <a:pt x="150" y="54"/>
                  <a:pt x="150" y="54"/>
                </a:cubicBezTo>
                <a:cubicBezTo>
                  <a:pt x="150" y="51"/>
                  <a:pt x="150" y="51"/>
                  <a:pt x="150" y="51"/>
                </a:cubicBezTo>
                <a:cubicBezTo>
                  <a:pt x="149" y="49"/>
                  <a:pt x="149" y="49"/>
                  <a:pt x="149" y="49"/>
                </a:cubicBezTo>
                <a:cubicBezTo>
                  <a:pt x="150" y="47"/>
                  <a:pt x="150" y="47"/>
                  <a:pt x="150" y="47"/>
                </a:cubicBezTo>
                <a:close/>
                <a:moveTo>
                  <a:pt x="147" y="42"/>
                </a:moveTo>
                <a:cubicBezTo>
                  <a:pt x="147" y="43"/>
                  <a:pt x="147" y="43"/>
                  <a:pt x="147" y="43"/>
                </a:cubicBezTo>
                <a:cubicBezTo>
                  <a:pt x="148" y="45"/>
                  <a:pt x="148" y="45"/>
                  <a:pt x="148" y="45"/>
                </a:cubicBezTo>
                <a:cubicBezTo>
                  <a:pt x="148" y="47"/>
                  <a:pt x="148" y="47"/>
                  <a:pt x="148" y="47"/>
                </a:cubicBezTo>
                <a:cubicBezTo>
                  <a:pt x="149" y="45"/>
                  <a:pt x="149" y="45"/>
                  <a:pt x="149" y="45"/>
                </a:cubicBezTo>
                <a:cubicBezTo>
                  <a:pt x="149" y="43"/>
                  <a:pt x="149" y="43"/>
                  <a:pt x="149" y="43"/>
                </a:cubicBezTo>
                <a:cubicBezTo>
                  <a:pt x="147" y="42"/>
                  <a:pt x="147" y="42"/>
                  <a:pt x="147" y="42"/>
                </a:cubicBezTo>
                <a:close/>
                <a:moveTo>
                  <a:pt x="144" y="38"/>
                </a:moveTo>
                <a:cubicBezTo>
                  <a:pt x="145" y="37"/>
                  <a:pt x="145" y="37"/>
                  <a:pt x="145" y="37"/>
                </a:cubicBezTo>
                <a:cubicBezTo>
                  <a:pt x="146" y="36"/>
                  <a:pt x="146" y="36"/>
                  <a:pt x="146" y="36"/>
                </a:cubicBezTo>
                <a:cubicBezTo>
                  <a:pt x="147" y="37"/>
                  <a:pt x="147" y="37"/>
                  <a:pt x="147" y="37"/>
                </a:cubicBezTo>
                <a:cubicBezTo>
                  <a:pt x="146" y="39"/>
                  <a:pt x="146" y="39"/>
                  <a:pt x="146" y="39"/>
                </a:cubicBezTo>
                <a:cubicBezTo>
                  <a:pt x="144" y="39"/>
                  <a:pt x="144" y="39"/>
                  <a:pt x="144" y="39"/>
                </a:cubicBezTo>
                <a:cubicBezTo>
                  <a:pt x="144" y="38"/>
                  <a:pt x="144" y="38"/>
                  <a:pt x="144" y="38"/>
                </a:cubicBezTo>
                <a:close/>
                <a:moveTo>
                  <a:pt x="108" y="16"/>
                </a:moveTo>
                <a:cubicBezTo>
                  <a:pt x="113" y="19"/>
                  <a:pt x="113" y="19"/>
                  <a:pt x="113" y="19"/>
                </a:cubicBezTo>
                <a:cubicBezTo>
                  <a:pt x="116" y="20"/>
                  <a:pt x="116" y="20"/>
                  <a:pt x="116" y="20"/>
                </a:cubicBezTo>
                <a:cubicBezTo>
                  <a:pt x="120" y="23"/>
                  <a:pt x="120" y="23"/>
                  <a:pt x="120" y="23"/>
                </a:cubicBezTo>
                <a:cubicBezTo>
                  <a:pt x="123" y="23"/>
                  <a:pt x="123" y="23"/>
                  <a:pt x="123" y="23"/>
                </a:cubicBezTo>
                <a:cubicBezTo>
                  <a:pt x="125" y="25"/>
                  <a:pt x="125" y="25"/>
                  <a:pt x="125" y="25"/>
                </a:cubicBezTo>
                <a:cubicBezTo>
                  <a:pt x="127" y="26"/>
                  <a:pt x="127" y="26"/>
                  <a:pt x="127" y="26"/>
                </a:cubicBezTo>
                <a:cubicBezTo>
                  <a:pt x="129" y="30"/>
                  <a:pt x="129" y="30"/>
                  <a:pt x="129" y="30"/>
                </a:cubicBezTo>
                <a:cubicBezTo>
                  <a:pt x="130" y="30"/>
                  <a:pt x="130" y="30"/>
                  <a:pt x="130" y="30"/>
                </a:cubicBezTo>
                <a:cubicBezTo>
                  <a:pt x="131" y="34"/>
                  <a:pt x="131" y="34"/>
                  <a:pt x="131" y="34"/>
                </a:cubicBezTo>
                <a:cubicBezTo>
                  <a:pt x="132" y="35"/>
                  <a:pt x="132" y="35"/>
                  <a:pt x="132" y="35"/>
                </a:cubicBezTo>
                <a:cubicBezTo>
                  <a:pt x="132" y="36"/>
                  <a:pt x="132" y="36"/>
                  <a:pt x="132" y="36"/>
                </a:cubicBezTo>
                <a:cubicBezTo>
                  <a:pt x="131" y="38"/>
                  <a:pt x="131" y="38"/>
                  <a:pt x="131" y="38"/>
                </a:cubicBezTo>
                <a:cubicBezTo>
                  <a:pt x="131" y="41"/>
                  <a:pt x="131" y="41"/>
                  <a:pt x="131" y="41"/>
                </a:cubicBezTo>
                <a:cubicBezTo>
                  <a:pt x="129" y="39"/>
                  <a:pt x="129" y="39"/>
                  <a:pt x="129" y="39"/>
                </a:cubicBezTo>
                <a:cubicBezTo>
                  <a:pt x="128" y="36"/>
                  <a:pt x="128" y="36"/>
                  <a:pt x="128" y="36"/>
                </a:cubicBezTo>
                <a:cubicBezTo>
                  <a:pt x="129" y="35"/>
                  <a:pt x="129" y="35"/>
                  <a:pt x="129" y="35"/>
                </a:cubicBezTo>
                <a:cubicBezTo>
                  <a:pt x="127" y="29"/>
                  <a:pt x="127" y="29"/>
                  <a:pt x="127" y="29"/>
                </a:cubicBezTo>
                <a:cubicBezTo>
                  <a:pt x="123" y="25"/>
                  <a:pt x="123" y="25"/>
                  <a:pt x="123" y="25"/>
                </a:cubicBezTo>
                <a:cubicBezTo>
                  <a:pt x="121" y="25"/>
                  <a:pt x="121" y="25"/>
                  <a:pt x="121" y="25"/>
                </a:cubicBezTo>
                <a:cubicBezTo>
                  <a:pt x="117" y="23"/>
                  <a:pt x="117" y="23"/>
                  <a:pt x="117" y="23"/>
                </a:cubicBezTo>
                <a:cubicBezTo>
                  <a:pt x="110" y="19"/>
                  <a:pt x="110" y="19"/>
                  <a:pt x="110" y="19"/>
                </a:cubicBezTo>
                <a:cubicBezTo>
                  <a:pt x="108" y="17"/>
                  <a:pt x="108" y="17"/>
                  <a:pt x="108" y="17"/>
                </a:cubicBezTo>
                <a:cubicBezTo>
                  <a:pt x="108" y="16"/>
                  <a:pt x="108" y="16"/>
                  <a:pt x="108" y="16"/>
                </a:cubicBezTo>
                <a:close/>
                <a:moveTo>
                  <a:pt x="93" y="0"/>
                </a:moveTo>
                <a:cubicBezTo>
                  <a:pt x="95" y="0"/>
                  <a:pt x="95" y="0"/>
                  <a:pt x="95" y="0"/>
                </a:cubicBezTo>
                <a:cubicBezTo>
                  <a:pt x="97" y="2"/>
                  <a:pt x="97" y="2"/>
                  <a:pt x="97" y="2"/>
                </a:cubicBezTo>
                <a:cubicBezTo>
                  <a:pt x="96" y="3"/>
                  <a:pt x="96" y="3"/>
                  <a:pt x="96" y="3"/>
                </a:cubicBezTo>
                <a:cubicBezTo>
                  <a:pt x="94" y="1"/>
                  <a:pt x="94" y="1"/>
                  <a:pt x="94" y="1"/>
                </a:cubicBezTo>
                <a:cubicBezTo>
                  <a:pt x="93" y="0"/>
                  <a:pt x="93" y="0"/>
                  <a:pt x="93" y="0"/>
                </a:cubicBezTo>
                <a:close/>
                <a:moveTo>
                  <a:pt x="100" y="15"/>
                </a:moveTo>
                <a:cubicBezTo>
                  <a:pt x="102" y="15"/>
                  <a:pt x="102" y="15"/>
                  <a:pt x="102" y="15"/>
                </a:cubicBezTo>
                <a:cubicBezTo>
                  <a:pt x="104" y="15"/>
                  <a:pt x="104" y="15"/>
                  <a:pt x="104" y="15"/>
                </a:cubicBezTo>
                <a:cubicBezTo>
                  <a:pt x="104" y="18"/>
                  <a:pt x="104" y="18"/>
                  <a:pt x="104" y="18"/>
                </a:cubicBezTo>
                <a:cubicBezTo>
                  <a:pt x="101" y="18"/>
                  <a:pt x="101" y="18"/>
                  <a:pt x="101" y="18"/>
                </a:cubicBezTo>
                <a:cubicBezTo>
                  <a:pt x="100" y="17"/>
                  <a:pt x="100" y="17"/>
                  <a:pt x="100" y="17"/>
                </a:cubicBezTo>
                <a:cubicBezTo>
                  <a:pt x="100" y="15"/>
                  <a:pt x="100" y="15"/>
                  <a:pt x="100" y="15"/>
                </a:cubicBezTo>
                <a:close/>
                <a:moveTo>
                  <a:pt x="99" y="42"/>
                </a:moveTo>
                <a:cubicBezTo>
                  <a:pt x="101" y="44"/>
                  <a:pt x="101" y="44"/>
                  <a:pt x="101" y="44"/>
                </a:cubicBezTo>
                <a:cubicBezTo>
                  <a:pt x="102" y="42"/>
                  <a:pt x="102" y="42"/>
                  <a:pt x="102" y="42"/>
                </a:cubicBezTo>
                <a:cubicBezTo>
                  <a:pt x="101" y="40"/>
                  <a:pt x="101" y="40"/>
                  <a:pt x="101" y="40"/>
                </a:cubicBezTo>
                <a:cubicBezTo>
                  <a:pt x="99" y="40"/>
                  <a:pt x="99" y="40"/>
                  <a:pt x="99" y="40"/>
                </a:cubicBezTo>
                <a:cubicBezTo>
                  <a:pt x="99" y="42"/>
                  <a:pt x="99" y="42"/>
                  <a:pt x="99" y="42"/>
                </a:cubicBezTo>
                <a:close/>
                <a:moveTo>
                  <a:pt x="81" y="47"/>
                </a:moveTo>
                <a:cubicBezTo>
                  <a:pt x="80" y="50"/>
                  <a:pt x="80" y="50"/>
                  <a:pt x="80" y="50"/>
                </a:cubicBezTo>
                <a:cubicBezTo>
                  <a:pt x="82" y="52"/>
                  <a:pt x="82" y="52"/>
                  <a:pt x="82" y="52"/>
                </a:cubicBezTo>
                <a:cubicBezTo>
                  <a:pt x="84" y="52"/>
                  <a:pt x="84" y="52"/>
                  <a:pt x="84" y="52"/>
                </a:cubicBezTo>
                <a:cubicBezTo>
                  <a:pt x="87" y="55"/>
                  <a:pt x="87" y="55"/>
                  <a:pt x="87" y="55"/>
                </a:cubicBezTo>
                <a:cubicBezTo>
                  <a:pt x="88" y="56"/>
                  <a:pt x="88" y="56"/>
                  <a:pt x="88" y="56"/>
                </a:cubicBezTo>
                <a:cubicBezTo>
                  <a:pt x="89" y="55"/>
                  <a:pt x="89" y="55"/>
                  <a:pt x="89" y="55"/>
                </a:cubicBezTo>
                <a:cubicBezTo>
                  <a:pt x="93" y="55"/>
                  <a:pt x="93" y="55"/>
                  <a:pt x="93" y="55"/>
                </a:cubicBezTo>
                <a:cubicBezTo>
                  <a:pt x="94" y="57"/>
                  <a:pt x="94" y="57"/>
                  <a:pt x="94" y="57"/>
                </a:cubicBezTo>
                <a:cubicBezTo>
                  <a:pt x="96" y="57"/>
                  <a:pt x="96" y="57"/>
                  <a:pt x="96" y="57"/>
                </a:cubicBezTo>
                <a:cubicBezTo>
                  <a:pt x="98" y="57"/>
                  <a:pt x="98" y="57"/>
                  <a:pt x="98" y="57"/>
                </a:cubicBezTo>
                <a:cubicBezTo>
                  <a:pt x="102" y="56"/>
                  <a:pt x="102" y="56"/>
                  <a:pt x="102" y="56"/>
                </a:cubicBezTo>
                <a:cubicBezTo>
                  <a:pt x="104" y="57"/>
                  <a:pt x="104" y="57"/>
                  <a:pt x="104" y="57"/>
                </a:cubicBezTo>
                <a:cubicBezTo>
                  <a:pt x="106" y="56"/>
                  <a:pt x="106" y="56"/>
                  <a:pt x="106" y="56"/>
                </a:cubicBezTo>
                <a:cubicBezTo>
                  <a:pt x="109" y="57"/>
                  <a:pt x="109" y="57"/>
                  <a:pt x="109" y="57"/>
                </a:cubicBezTo>
                <a:cubicBezTo>
                  <a:pt x="109" y="56"/>
                  <a:pt x="109" y="56"/>
                  <a:pt x="109" y="56"/>
                </a:cubicBezTo>
                <a:cubicBezTo>
                  <a:pt x="109" y="55"/>
                  <a:pt x="109" y="55"/>
                  <a:pt x="109" y="55"/>
                </a:cubicBezTo>
                <a:cubicBezTo>
                  <a:pt x="112" y="54"/>
                  <a:pt x="112" y="54"/>
                  <a:pt x="112" y="54"/>
                </a:cubicBezTo>
                <a:cubicBezTo>
                  <a:pt x="116" y="50"/>
                  <a:pt x="116" y="50"/>
                  <a:pt x="116" y="50"/>
                </a:cubicBezTo>
                <a:cubicBezTo>
                  <a:pt x="116" y="48"/>
                  <a:pt x="116" y="48"/>
                  <a:pt x="116" y="48"/>
                </a:cubicBezTo>
                <a:cubicBezTo>
                  <a:pt x="117" y="48"/>
                  <a:pt x="117" y="48"/>
                  <a:pt x="117" y="48"/>
                </a:cubicBezTo>
                <a:cubicBezTo>
                  <a:pt x="119" y="49"/>
                  <a:pt x="119" y="49"/>
                  <a:pt x="119" y="49"/>
                </a:cubicBezTo>
                <a:cubicBezTo>
                  <a:pt x="121" y="48"/>
                  <a:pt x="121" y="48"/>
                  <a:pt x="121" y="48"/>
                </a:cubicBezTo>
                <a:cubicBezTo>
                  <a:pt x="123" y="46"/>
                  <a:pt x="123" y="46"/>
                  <a:pt x="123" y="46"/>
                </a:cubicBezTo>
                <a:cubicBezTo>
                  <a:pt x="120" y="44"/>
                  <a:pt x="120" y="44"/>
                  <a:pt x="120" y="44"/>
                </a:cubicBezTo>
                <a:cubicBezTo>
                  <a:pt x="120" y="43"/>
                  <a:pt x="120" y="43"/>
                  <a:pt x="120" y="43"/>
                </a:cubicBezTo>
                <a:cubicBezTo>
                  <a:pt x="122" y="42"/>
                  <a:pt x="122" y="42"/>
                  <a:pt x="122" y="42"/>
                </a:cubicBezTo>
                <a:cubicBezTo>
                  <a:pt x="123" y="42"/>
                  <a:pt x="123" y="42"/>
                  <a:pt x="123" y="42"/>
                </a:cubicBezTo>
                <a:cubicBezTo>
                  <a:pt x="125" y="40"/>
                  <a:pt x="125" y="40"/>
                  <a:pt x="125" y="40"/>
                </a:cubicBezTo>
                <a:cubicBezTo>
                  <a:pt x="125" y="35"/>
                  <a:pt x="125" y="35"/>
                  <a:pt x="125" y="35"/>
                </a:cubicBezTo>
                <a:cubicBezTo>
                  <a:pt x="123" y="33"/>
                  <a:pt x="123" y="33"/>
                  <a:pt x="123" y="33"/>
                </a:cubicBezTo>
                <a:cubicBezTo>
                  <a:pt x="122" y="34"/>
                  <a:pt x="122" y="34"/>
                  <a:pt x="122" y="34"/>
                </a:cubicBezTo>
                <a:cubicBezTo>
                  <a:pt x="121" y="35"/>
                  <a:pt x="121" y="35"/>
                  <a:pt x="121" y="35"/>
                </a:cubicBezTo>
                <a:cubicBezTo>
                  <a:pt x="119" y="34"/>
                  <a:pt x="119" y="34"/>
                  <a:pt x="119" y="34"/>
                </a:cubicBezTo>
                <a:cubicBezTo>
                  <a:pt x="117" y="34"/>
                  <a:pt x="117" y="34"/>
                  <a:pt x="117" y="34"/>
                </a:cubicBezTo>
                <a:cubicBezTo>
                  <a:pt x="116" y="35"/>
                  <a:pt x="116" y="35"/>
                  <a:pt x="116" y="35"/>
                </a:cubicBezTo>
                <a:cubicBezTo>
                  <a:pt x="117" y="40"/>
                  <a:pt x="117" y="40"/>
                  <a:pt x="117" y="40"/>
                </a:cubicBezTo>
                <a:cubicBezTo>
                  <a:pt x="118" y="41"/>
                  <a:pt x="118" y="41"/>
                  <a:pt x="118" y="41"/>
                </a:cubicBezTo>
                <a:cubicBezTo>
                  <a:pt x="117" y="42"/>
                  <a:pt x="117" y="42"/>
                  <a:pt x="117" y="42"/>
                </a:cubicBezTo>
                <a:cubicBezTo>
                  <a:pt x="114" y="42"/>
                  <a:pt x="114" y="42"/>
                  <a:pt x="114" y="42"/>
                </a:cubicBezTo>
                <a:cubicBezTo>
                  <a:pt x="110" y="45"/>
                  <a:pt x="110" y="45"/>
                  <a:pt x="110" y="45"/>
                </a:cubicBezTo>
                <a:cubicBezTo>
                  <a:pt x="110" y="47"/>
                  <a:pt x="110" y="47"/>
                  <a:pt x="110" y="47"/>
                </a:cubicBezTo>
                <a:cubicBezTo>
                  <a:pt x="108" y="48"/>
                  <a:pt x="108" y="48"/>
                  <a:pt x="108" y="48"/>
                </a:cubicBezTo>
                <a:cubicBezTo>
                  <a:pt x="107" y="48"/>
                  <a:pt x="107" y="48"/>
                  <a:pt x="107" y="48"/>
                </a:cubicBezTo>
                <a:cubicBezTo>
                  <a:pt x="106" y="49"/>
                  <a:pt x="106" y="49"/>
                  <a:pt x="106" y="49"/>
                </a:cubicBezTo>
                <a:cubicBezTo>
                  <a:pt x="104" y="47"/>
                  <a:pt x="104" y="47"/>
                  <a:pt x="104" y="47"/>
                </a:cubicBezTo>
                <a:cubicBezTo>
                  <a:pt x="103" y="47"/>
                  <a:pt x="103" y="47"/>
                  <a:pt x="103" y="47"/>
                </a:cubicBezTo>
                <a:cubicBezTo>
                  <a:pt x="101" y="49"/>
                  <a:pt x="101" y="49"/>
                  <a:pt x="101" y="49"/>
                </a:cubicBezTo>
                <a:cubicBezTo>
                  <a:pt x="100" y="49"/>
                  <a:pt x="100" y="49"/>
                  <a:pt x="100" y="49"/>
                </a:cubicBezTo>
                <a:cubicBezTo>
                  <a:pt x="99" y="46"/>
                  <a:pt x="99" y="46"/>
                  <a:pt x="99" y="46"/>
                </a:cubicBezTo>
                <a:cubicBezTo>
                  <a:pt x="100" y="45"/>
                  <a:pt x="100" y="45"/>
                  <a:pt x="100" y="45"/>
                </a:cubicBezTo>
                <a:cubicBezTo>
                  <a:pt x="98" y="44"/>
                  <a:pt x="98" y="44"/>
                  <a:pt x="98" y="44"/>
                </a:cubicBezTo>
                <a:cubicBezTo>
                  <a:pt x="97" y="45"/>
                  <a:pt x="97" y="45"/>
                  <a:pt x="97" y="45"/>
                </a:cubicBezTo>
                <a:cubicBezTo>
                  <a:pt x="98" y="46"/>
                  <a:pt x="98" y="46"/>
                  <a:pt x="98" y="46"/>
                </a:cubicBezTo>
                <a:cubicBezTo>
                  <a:pt x="96" y="47"/>
                  <a:pt x="96" y="47"/>
                  <a:pt x="96" y="47"/>
                </a:cubicBezTo>
                <a:cubicBezTo>
                  <a:pt x="94" y="47"/>
                  <a:pt x="94" y="47"/>
                  <a:pt x="94" y="47"/>
                </a:cubicBezTo>
                <a:cubicBezTo>
                  <a:pt x="91" y="48"/>
                  <a:pt x="91" y="48"/>
                  <a:pt x="91" y="48"/>
                </a:cubicBezTo>
                <a:cubicBezTo>
                  <a:pt x="90" y="48"/>
                  <a:pt x="90" y="48"/>
                  <a:pt x="90" y="48"/>
                </a:cubicBezTo>
                <a:cubicBezTo>
                  <a:pt x="88" y="47"/>
                  <a:pt x="88" y="47"/>
                  <a:pt x="88" y="47"/>
                </a:cubicBezTo>
                <a:cubicBezTo>
                  <a:pt x="86" y="47"/>
                  <a:pt x="86" y="47"/>
                  <a:pt x="86" y="47"/>
                </a:cubicBezTo>
                <a:cubicBezTo>
                  <a:pt x="84" y="48"/>
                  <a:pt x="84" y="48"/>
                  <a:pt x="84" y="48"/>
                </a:cubicBezTo>
                <a:cubicBezTo>
                  <a:pt x="81" y="47"/>
                  <a:pt x="81" y="47"/>
                  <a:pt x="81" y="47"/>
                </a:cubicBezTo>
                <a:close/>
                <a:moveTo>
                  <a:pt x="74" y="49"/>
                </a:moveTo>
                <a:cubicBezTo>
                  <a:pt x="75" y="47"/>
                  <a:pt x="75" y="47"/>
                  <a:pt x="75" y="47"/>
                </a:cubicBezTo>
                <a:cubicBezTo>
                  <a:pt x="77" y="49"/>
                  <a:pt x="77" y="49"/>
                  <a:pt x="77" y="49"/>
                </a:cubicBezTo>
                <a:cubicBezTo>
                  <a:pt x="77" y="51"/>
                  <a:pt x="77" y="51"/>
                  <a:pt x="77" y="51"/>
                </a:cubicBezTo>
                <a:cubicBezTo>
                  <a:pt x="77" y="52"/>
                  <a:pt x="77" y="52"/>
                  <a:pt x="77" y="52"/>
                </a:cubicBezTo>
                <a:cubicBezTo>
                  <a:pt x="75" y="51"/>
                  <a:pt x="75" y="51"/>
                  <a:pt x="75" y="51"/>
                </a:cubicBezTo>
                <a:cubicBezTo>
                  <a:pt x="74" y="49"/>
                  <a:pt x="74" y="49"/>
                  <a:pt x="74" y="49"/>
                </a:cubicBezTo>
                <a:close/>
                <a:moveTo>
                  <a:pt x="68" y="45"/>
                </a:moveTo>
                <a:cubicBezTo>
                  <a:pt x="67" y="46"/>
                  <a:pt x="67" y="46"/>
                  <a:pt x="67" y="46"/>
                </a:cubicBezTo>
                <a:cubicBezTo>
                  <a:pt x="68" y="48"/>
                  <a:pt x="68" y="48"/>
                  <a:pt x="68" y="48"/>
                </a:cubicBezTo>
                <a:cubicBezTo>
                  <a:pt x="69" y="47"/>
                  <a:pt x="69" y="47"/>
                  <a:pt x="69" y="47"/>
                </a:cubicBezTo>
                <a:cubicBezTo>
                  <a:pt x="69" y="46"/>
                  <a:pt x="69" y="46"/>
                  <a:pt x="69" y="46"/>
                </a:cubicBezTo>
                <a:cubicBezTo>
                  <a:pt x="68" y="45"/>
                  <a:pt x="68" y="45"/>
                  <a:pt x="68" y="45"/>
                </a:cubicBezTo>
                <a:close/>
                <a:moveTo>
                  <a:pt x="57" y="38"/>
                </a:moveTo>
                <a:cubicBezTo>
                  <a:pt x="55" y="39"/>
                  <a:pt x="55" y="39"/>
                  <a:pt x="55" y="39"/>
                </a:cubicBezTo>
                <a:cubicBezTo>
                  <a:pt x="56" y="40"/>
                  <a:pt x="56" y="40"/>
                  <a:pt x="56" y="40"/>
                </a:cubicBezTo>
                <a:cubicBezTo>
                  <a:pt x="57" y="39"/>
                  <a:pt x="57" y="39"/>
                  <a:pt x="57" y="39"/>
                </a:cubicBezTo>
                <a:cubicBezTo>
                  <a:pt x="57" y="38"/>
                  <a:pt x="57" y="38"/>
                  <a:pt x="57" y="38"/>
                </a:cubicBezTo>
                <a:close/>
                <a:moveTo>
                  <a:pt x="125" y="87"/>
                </a:moveTo>
                <a:cubicBezTo>
                  <a:pt x="124" y="88"/>
                  <a:pt x="124" y="88"/>
                  <a:pt x="124" y="88"/>
                </a:cubicBezTo>
                <a:cubicBezTo>
                  <a:pt x="125" y="89"/>
                  <a:pt x="125" y="89"/>
                  <a:pt x="125" y="89"/>
                </a:cubicBezTo>
                <a:cubicBezTo>
                  <a:pt x="126" y="89"/>
                  <a:pt x="126" y="89"/>
                  <a:pt x="126" y="89"/>
                </a:cubicBezTo>
                <a:cubicBezTo>
                  <a:pt x="128" y="91"/>
                  <a:pt x="128" y="91"/>
                  <a:pt x="128" y="91"/>
                </a:cubicBezTo>
                <a:cubicBezTo>
                  <a:pt x="128" y="89"/>
                  <a:pt x="128" y="89"/>
                  <a:pt x="128" y="89"/>
                </a:cubicBezTo>
                <a:cubicBezTo>
                  <a:pt x="125" y="87"/>
                  <a:pt x="125" y="87"/>
                  <a:pt x="125" y="87"/>
                </a:cubicBezTo>
                <a:close/>
                <a:moveTo>
                  <a:pt x="109" y="80"/>
                </a:moveTo>
                <a:cubicBezTo>
                  <a:pt x="109" y="81"/>
                  <a:pt x="109" y="81"/>
                  <a:pt x="109" y="81"/>
                </a:cubicBezTo>
                <a:cubicBezTo>
                  <a:pt x="109" y="82"/>
                  <a:pt x="109" y="82"/>
                  <a:pt x="109" y="82"/>
                </a:cubicBezTo>
                <a:cubicBezTo>
                  <a:pt x="110" y="82"/>
                  <a:pt x="110" y="82"/>
                  <a:pt x="110" y="82"/>
                </a:cubicBezTo>
                <a:cubicBezTo>
                  <a:pt x="110" y="84"/>
                  <a:pt x="110" y="84"/>
                  <a:pt x="110" y="84"/>
                </a:cubicBezTo>
                <a:cubicBezTo>
                  <a:pt x="110" y="84"/>
                  <a:pt x="110" y="84"/>
                  <a:pt x="110" y="84"/>
                </a:cubicBezTo>
                <a:cubicBezTo>
                  <a:pt x="110" y="84"/>
                  <a:pt x="110" y="84"/>
                  <a:pt x="110" y="84"/>
                </a:cubicBezTo>
                <a:cubicBezTo>
                  <a:pt x="111" y="83"/>
                  <a:pt x="111" y="83"/>
                  <a:pt x="111" y="83"/>
                </a:cubicBezTo>
                <a:cubicBezTo>
                  <a:pt x="110" y="80"/>
                  <a:pt x="110" y="80"/>
                  <a:pt x="110" y="80"/>
                </a:cubicBezTo>
                <a:cubicBezTo>
                  <a:pt x="109" y="80"/>
                  <a:pt x="109" y="80"/>
                  <a:pt x="109" y="80"/>
                </a:cubicBezTo>
                <a:close/>
                <a:moveTo>
                  <a:pt x="105" y="96"/>
                </a:moveTo>
                <a:cubicBezTo>
                  <a:pt x="106" y="96"/>
                  <a:pt x="106" y="96"/>
                  <a:pt x="106" y="96"/>
                </a:cubicBezTo>
                <a:cubicBezTo>
                  <a:pt x="107" y="97"/>
                  <a:pt x="107" y="97"/>
                  <a:pt x="107" y="97"/>
                </a:cubicBezTo>
                <a:cubicBezTo>
                  <a:pt x="107" y="97"/>
                  <a:pt x="107" y="97"/>
                  <a:pt x="107" y="97"/>
                </a:cubicBezTo>
                <a:cubicBezTo>
                  <a:pt x="108" y="98"/>
                  <a:pt x="108" y="98"/>
                  <a:pt x="108" y="98"/>
                </a:cubicBezTo>
                <a:cubicBezTo>
                  <a:pt x="108" y="98"/>
                  <a:pt x="108" y="98"/>
                  <a:pt x="108" y="98"/>
                </a:cubicBezTo>
                <a:cubicBezTo>
                  <a:pt x="109" y="97"/>
                  <a:pt x="109" y="97"/>
                  <a:pt x="109" y="97"/>
                </a:cubicBezTo>
                <a:cubicBezTo>
                  <a:pt x="110" y="97"/>
                  <a:pt x="110" y="97"/>
                  <a:pt x="110" y="97"/>
                </a:cubicBezTo>
                <a:cubicBezTo>
                  <a:pt x="111" y="98"/>
                  <a:pt x="111" y="98"/>
                  <a:pt x="111" y="98"/>
                </a:cubicBezTo>
                <a:cubicBezTo>
                  <a:pt x="110" y="99"/>
                  <a:pt x="110" y="99"/>
                  <a:pt x="110" y="99"/>
                </a:cubicBezTo>
                <a:cubicBezTo>
                  <a:pt x="109" y="100"/>
                  <a:pt x="109" y="100"/>
                  <a:pt x="109" y="100"/>
                </a:cubicBezTo>
                <a:cubicBezTo>
                  <a:pt x="108" y="100"/>
                  <a:pt x="108" y="100"/>
                  <a:pt x="108" y="100"/>
                </a:cubicBezTo>
                <a:cubicBezTo>
                  <a:pt x="107" y="100"/>
                  <a:pt x="107" y="100"/>
                  <a:pt x="107" y="100"/>
                </a:cubicBezTo>
                <a:cubicBezTo>
                  <a:pt x="107" y="99"/>
                  <a:pt x="107" y="99"/>
                  <a:pt x="107" y="99"/>
                </a:cubicBezTo>
                <a:cubicBezTo>
                  <a:pt x="106" y="98"/>
                  <a:pt x="106" y="98"/>
                  <a:pt x="106" y="98"/>
                </a:cubicBezTo>
                <a:cubicBezTo>
                  <a:pt x="105" y="97"/>
                  <a:pt x="105" y="97"/>
                  <a:pt x="105" y="97"/>
                </a:cubicBezTo>
                <a:cubicBezTo>
                  <a:pt x="105" y="96"/>
                  <a:pt x="105" y="96"/>
                  <a:pt x="105" y="96"/>
                </a:cubicBezTo>
                <a:cubicBezTo>
                  <a:pt x="105" y="96"/>
                  <a:pt x="105" y="96"/>
                  <a:pt x="105" y="96"/>
                </a:cubicBezTo>
                <a:close/>
                <a:moveTo>
                  <a:pt x="103" y="92"/>
                </a:moveTo>
                <a:cubicBezTo>
                  <a:pt x="103" y="94"/>
                  <a:pt x="103" y="94"/>
                  <a:pt x="103" y="94"/>
                </a:cubicBezTo>
                <a:cubicBezTo>
                  <a:pt x="104" y="95"/>
                  <a:pt x="104" y="95"/>
                  <a:pt x="104" y="95"/>
                </a:cubicBezTo>
                <a:cubicBezTo>
                  <a:pt x="106" y="95"/>
                  <a:pt x="106" y="95"/>
                  <a:pt x="106" y="95"/>
                </a:cubicBezTo>
                <a:cubicBezTo>
                  <a:pt x="106" y="95"/>
                  <a:pt x="106" y="95"/>
                  <a:pt x="106" y="95"/>
                </a:cubicBezTo>
                <a:cubicBezTo>
                  <a:pt x="107" y="94"/>
                  <a:pt x="107" y="94"/>
                  <a:pt x="107" y="94"/>
                </a:cubicBezTo>
                <a:cubicBezTo>
                  <a:pt x="106" y="94"/>
                  <a:pt x="106" y="94"/>
                  <a:pt x="106" y="94"/>
                </a:cubicBezTo>
                <a:cubicBezTo>
                  <a:pt x="105" y="94"/>
                  <a:pt x="105" y="94"/>
                  <a:pt x="105" y="94"/>
                </a:cubicBezTo>
                <a:cubicBezTo>
                  <a:pt x="106" y="93"/>
                  <a:pt x="106" y="93"/>
                  <a:pt x="106" y="93"/>
                </a:cubicBezTo>
                <a:cubicBezTo>
                  <a:pt x="105" y="92"/>
                  <a:pt x="105" y="92"/>
                  <a:pt x="105" y="92"/>
                </a:cubicBezTo>
                <a:cubicBezTo>
                  <a:pt x="104" y="92"/>
                  <a:pt x="104" y="92"/>
                  <a:pt x="104" y="92"/>
                </a:cubicBezTo>
                <a:cubicBezTo>
                  <a:pt x="103" y="92"/>
                  <a:pt x="103" y="92"/>
                  <a:pt x="103" y="92"/>
                </a:cubicBezTo>
                <a:cubicBezTo>
                  <a:pt x="103" y="92"/>
                  <a:pt x="103" y="92"/>
                  <a:pt x="103" y="92"/>
                </a:cubicBezTo>
                <a:close/>
                <a:moveTo>
                  <a:pt x="98" y="90"/>
                </a:moveTo>
                <a:cubicBezTo>
                  <a:pt x="99" y="92"/>
                  <a:pt x="99" y="92"/>
                  <a:pt x="99" y="92"/>
                </a:cubicBezTo>
                <a:cubicBezTo>
                  <a:pt x="100" y="92"/>
                  <a:pt x="100" y="92"/>
                  <a:pt x="100" y="92"/>
                </a:cubicBezTo>
                <a:cubicBezTo>
                  <a:pt x="101" y="93"/>
                  <a:pt x="101" y="93"/>
                  <a:pt x="101" y="93"/>
                </a:cubicBezTo>
                <a:cubicBezTo>
                  <a:pt x="101" y="94"/>
                  <a:pt x="101" y="94"/>
                  <a:pt x="101" y="94"/>
                </a:cubicBezTo>
                <a:cubicBezTo>
                  <a:pt x="102" y="92"/>
                  <a:pt x="102" y="92"/>
                  <a:pt x="102" y="92"/>
                </a:cubicBezTo>
                <a:cubicBezTo>
                  <a:pt x="100" y="90"/>
                  <a:pt x="100" y="90"/>
                  <a:pt x="100" y="90"/>
                </a:cubicBezTo>
                <a:cubicBezTo>
                  <a:pt x="99" y="90"/>
                  <a:pt x="99" y="90"/>
                  <a:pt x="99" y="90"/>
                </a:cubicBezTo>
                <a:cubicBezTo>
                  <a:pt x="98" y="90"/>
                  <a:pt x="98" y="90"/>
                  <a:pt x="98" y="90"/>
                </a:cubicBezTo>
                <a:close/>
                <a:moveTo>
                  <a:pt x="45" y="73"/>
                </a:moveTo>
                <a:cubicBezTo>
                  <a:pt x="44" y="73"/>
                  <a:pt x="44" y="73"/>
                  <a:pt x="44" y="73"/>
                </a:cubicBezTo>
                <a:cubicBezTo>
                  <a:pt x="45" y="74"/>
                  <a:pt x="45" y="74"/>
                  <a:pt x="45" y="74"/>
                </a:cubicBezTo>
                <a:cubicBezTo>
                  <a:pt x="45" y="74"/>
                  <a:pt x="45" y="73"/>
                  <a:pt x="45" y="73"/>
                </a:cubicBezTo>
                <a:close/>
                <a:moveTo>
                  <a:pt x="40" y="73"/>
                </a:moveTo>
                <a:cubicBezTo>
                  <a:pt x="40" y="72"/>
                  <a:pt x="40" y="72"/>
                  <a:pt x="40" y="72"/>
                </a:cubicBezTo>
                <a:cubicBezTo>
                  <a:pt x="41" y="72"/>
                  <a:pt x="41" y="72"/>
                  <a:pt x="41" y="72"/>
                </a:cubicBezTo>
                <a:cubicBezTo>
                  <a:pt x="40" y="73"/>
                  <a:pt x="40" y="73"/>
                  <a:pt x="40" y="73"/>
                </a:cubicBezTo>
                <a:close/>
                <a:moveTo>
                  <a:pt x="37" y="72"/>
                </a:moveTo>
                <a:cubicBezTo>
                  <a:pt x="37" y="74"/>
                  <a:pt x="37" y="74"/>
                  <a:pt x="37" y="74"/>
                </a:cubicBezTo>
                <a:cubicBezTo>
                  <a:pt x="38" y="74"/>
                  <a:pt x="38" y="74"/>
                  <a:pt x="38" y="74"/>
                </a:cubicBezTo>
                <a:cubicBezTo>
                  <a:pt x="38" y="73"/>
                  <a:pt x="38" y="73"/>
                  <a:pt x="38" y="73"/>
                </a:cubicBezTo>
                <a:cubicBezTo>
                  <a:pt x="37" y="72"/>
                  <a:pt x="37" y="72"/>
                  <a:pt x="37" y="72"/>
                </a:cubicBezTo>
                <a:close/>
                <a:moveTo>
                  <a:pt x="40" y="73"/>
                </a:moveTo>
                <a:cubicBezTo>
                  <a:pt x="38" y="72"/>
                  <a:pt x="38" y="72"/>
                  <a:pt x="38" y="72"/>
                </a:cubicBezTo>
                <a:cubicBezTo>
                  <a:pt x="39" y="71"/>
                  <a:pt x="39" y="71"/>
                  <a:pt x="39" y="71"/>
                </a:cubicBezTo>
                <a:cubicBezTo>
                  <a:pt x="40" y="71"/>
                  <a:pt x="40" y="71"/>
                  <a:pt x="40" y="71"/>
                </a:cubicBezTo>
                <a:cubicBezTo>
                  <a:pt x="40" y="72"/>
                  <a:pt x="40" y="72"/>
                  <a:pt x="40" y="72"/>
                </a:cubicBezTo>
                <a:cubicBezTo>
                  <a:pt x="40" y="73"/>
                  <a:pt x="40" y="73"/>
                  <a:pt x="40" y="73"/>
                </a:cubicBezTo>
                <a:close/>
                <a:moveTo>
                  <a:pt x="32" y="73"/>
                </a:moveTo>
                <a:cubicBezTo>
                  <a:pt x="33" y="75"/>
                  <a:pt x="33" y="75"/>
                  <a:pt x="33" y="75"/>
                </a:cubicBezTo>
                <a:cubicBezTo>
                  <a:pt x="34" y="75"/>
                  <a:pt x="34" y="75"/>
                  <a:pt x="34" y="75"/>
                </a:cubicBezTo>
                <a:cubicBezTo>
                  <a:pt x="33" y="74"/>
                  <a:pt x="33" y="74"/>
                  <a:pt x="33" y="74"/>
                </a:cubicBezTo>
                <a:cubicBezTo>
                  <a:pt x="32" y="73"/>
                  <a:pt x="32" y="73"/>
                  <a:pt x="32" y="73"/>
                </a:cubicBezTo>
                <a:close/>
                <a:moveTo>
                  <a:pt x="29" y="82"/>
                </a:moveTo>
                <a:cubicBezTo>
                  <a:pt x="30" y="80"/>
                  <a:pt x="30" y="80"/>
                  <a:pt x="30" y="80"/>
                </a:cubicBezTo>
                <a:cubicBezTo>
                  <a:pt x="31" y="80"/>
                  <a:pt x="31" y="80"/>
                  <a:pt x="31" y="80"/>
                </a:cubicBezTo>
                <a:cubicBezTo>
                  <a:pt x="31" y="81"/>
                  <a:pt x="31" y="81"/>
                  <a:pt x="31" y="81"/>
                </a:cubicBezTo>
                <a:cubicBezTo>
                  <a:pt x="31" y="81"/>
                  <a:pt x="29" y="81"/>
                  <a:pt x="29" y="82"/>
                </a:cubicBezTo>
                <a:close/>
                <a:moveTo>
                  <a:pt x="28" y="83"/>
                </a:moveTo>
                <a:cubicBezTo>
                  <a:pt x="29" y="83"/>
                  <a:pt x="29" y="83"/>
                  <a:pt x="29" y="83"/>
                </a:cubicBezTo>
                <a:cubicBezTo>
                  <a:pt x="29" y="83"/>
                  <a:pt x="29" y="83"/>
                  <a:pt x="29" y="83"/>
                </a:cubicBezTo>
                <a:cubicBezTo>
                  <a:pt x="28" y="83"/>
                  <a:pt x="28" y="83"/>
                  <a:pt x="28" y="83"/>
                </a:cubicBezTo>
                <a:close/>
                <a:moveTo>
                  <a:pt x="26" y="82"/>
                </a:moveTo>
                <a:cubicBezTo>
                  <a:pt x="27" y="82"/>
                  <a:pt x="27" y="82"/>
                  <a:pt x="27" y="82"/>
                </a:cubicBezTo>
                <a:cubicBezTo>
                  <a:pt x="28" y="82"/>
                  <a:pt x="28" y="82"/>
                  <a:pt x="28" y="82"/>
                </a:cubicBezTo>
                <a:cubicBezTo>
                  <a:pt x="26" y="82"/>
                  <a:pt x="26" y="82"/>
                  <a:pt x="26" y="82"/>
                </a:cubicBezTo>
                <a:close/>
                <a:moveTo>
                  <a:pt x="25" y="83"/>
                </a:moveTo>
                <a:cubicBezTo>
                  <a:pt x="25" y="83"/>
                  <a:pt x="28" y="84"/>
                  <a:pt x="28" y="84"/>
                </a:cubicBezTo>
                <a:cubicBezTo>
                  <a:pt x="30" y="85"/>
                  <a:pt x="30" y="85"/>
                  <a:pt x="30" y="85"/>
                </a:cubicBezTo>
                <a:cubicBezTo>
                  <a:pt x="25" y="83"/>
                  <a:pt x="25" y="83"/>
                  <a:pt x="25" y="83"/>
                </a:cubicBezTo>
                <a:close/>
                <a:moveTo>
                  <a:pt x="28" y="77"/>
                </a:moveTo>
                <a:cubicBezTo>
                  <a:pt x="30" y="78"/>
                  <a:pt x="30" y="78"/>
                  <a:pt x="30" y="78"/>
                </a:cubicBezTo>
                <a:cubicBezTo>
                  <a:pt x="30" y="78"/>
                  <a:pt x="30" y="78"/>
                  <a:pt x="30" y="78"/>
                </a:cubicBezTo>
                <a:cubicBezTo>
                  <a:pt x="28" y="78"/>
                  <a:pt x="28" y="78"/>
                  <a:pt x="28" y="78"/>
                </a:cubicBezTo>
                <a:cubicBezTo>
                  <a:pt x="28" y="77"/>
                  <a:pt x="28" y="77"/>
                  <a:pt x="28" y="77"/>
                </a:cubicBezTo>
                <a:close/>
                <a:moveTo>
                  <a:pt x="31" y="77"/>
                </a:moveTo>
                <a:cubicBezTo>
                  <a:pt x="30" y="76"/>
                  <a:pt x="30" y="76"/>
                  <a:pt x="30" y="76"/>
                </a:cubicBezTo>
                <a:cubicBezTo>
                  <a:pt x="30" y="75"/>
                  <a:pt x="30" y="75"/>
                  <a:pt x="30" y="75"/>
                </a:cubicBezTo>
                <a:cubicBezTo>
                  <a:pt x="31" y="74"/>
                  <a:pt x="31" y="74"/>
                  <a:pt x="31" y="74"/>
                </a:cubicBezTo>
                <a:cubicBezTo>
                  <a:pt x="32" y="76"/>
                  <a:pt x="32" y="76"/>
                  <a:pt x="32" y="76"/>
                </a:cubicBezTo>
                <a:cubicBezTo>
                  <a:pt x="32" y="77"/>
                  <a:pt x="32" y="77"/>
                  <a:pt x="32" y="77"/>
                </a:cubicBezTo>
                <a:cubicBezTo>
                  <a:pt x="32" y="77"/>
                  <a:pt x="31" y="77"/>
                  <a:pt x="31" y="77"/>
                </a:cubicBezTo>
                <a:close/>
                <a:moveTo>
                  <a:pt x="3" y="17"/>
                </a:moveTo>
                <a:cubicBezTo>
                  <a:pt x="1" y="57"/>
                  <a:pt x="1" y="57"/>
                  <a:pt x="1" y="57"/>
                </a:cubicBezTo>
                <a:cubicBezTo>
                  <a:pt x="1" y="60"/>
                  <a:pt x="1" y="60"/>
                  <a:pt x="1" y="60"/>
                </a:cubicBezTo>
                <a:cubicBezTo>
                  <a:pt x="1" y="62"/>
                  <a:pt x="1" y="62"/>
                  <a:pt x="1" y="62"/>
                </a:cubicBezTo>
                <a:cubicBezTo>
                  <a:pt x="1" y="63"/>
                  <a:pt x="1" y="63"/>
                  <a:pt x="1" y="63"/>
                </a:cubicBezTo>
                <a:cubicBezTo>
                  <a:pt x="0" y="88"/>
                  <a:pt x="0" y="88"/>
                  <a:pt x="0" y="88"/>
                </a:cubicBezTo>
                <a:cubicBezTo>
                  <a:pt x="4" y="89"/>
                  <a:pt x="4" y="89"/>
                  <a:pt x="4" y="89"/>
                </a:cubicBezTo>
                <a:cubicBezTo>
                  <a:pt x="5" y="89"/>
                  <a:pt x="5" y="89"/>
                  <a:pt x="5" y="89"/>
                </a:cubicBezTo>
                <a:cubicBezTo>
                  <a:pt x="7" y="89"/>
                  <a:pt x="7" y="89"/>
                  <a:pt x="7" y="89"/>
                </a:cubicBezTo>
                <a:cubicBezTo>
                  <a:pt x="13" y="89"/>
                  <a:pt x="13" y="89"/>
                  <a:pt x="13" y="89"/>
                </a:cubicBezTo>
                <a:cubicBezTo>
                  <a:pt x="14" y="89"/>
                  <a:pt x="14" y="89"/>
                  <a:pt x="14" y="89"/>
                </a:cubicBezTo>
                <a:cubicBezTo>
                  <a:pt x="15" y="90"/>
                  <a:pt x="15" y="90"/>
                  <a:pt x="15" y="90"/>
                </a:cubicBezTo>
                <a:cubicBezTo>
                  <a:pt x="16" y="91"/>
                  <a:pt x="16" y="91"/>
                  <a:pt x="16" y="91"/>
                </a:cubicBezTo>
                <a:cubicBezTo>
                  <a:pt x="18" y="92"/>
                  <a:pt x="18" y="92"/>
                  <a:pt x="18" y="92"/>
                </a:cubicBezTo>
                <a:cubicBezTo>
                  <a:pt x="20" y="90"/>
                  <a:pt x="20" y="90"/>
                  <a:pt x="20" y="90"/>
                </a:cubicBezTo>
                <a:cubicBezTo>
                  <a:pt x="24" y="89"/>
                  <a:pt x="24" y="89"/>
                  <a:pt x="24" y="89"/>
                </a:cubicBezTo>
                <a:cubicBezTo>
                  <a:pt x="24" y="88"/>
                  <a:pt x="24" y="88"/>
                  <a:pt x="24" y="88"/>
                </a:cubicBezTo>
                <a:cubicBezTo>
                  <a:pt x="25" y="89"/>
                  <a:pt x="25" y="89"/>
                  <a:pt x="25" y="89"/>
                </a:cubicBezTo>
                <a:cubicBezTo>
                  <a:pt x="26" y="88"/>
                  <a:pt x="26" y="88"/>
                  <a:pt x="26" y="88"/>
                </a:cubicBezTo>
                <a:cubicBezTo>
                  <a:pt x="26" y="85"/>
                  <a:pt x="26" y="85"/>
                  <a:pt x="26" y="85"/>
                </a:cubicBezTo>
                <a:cubicBezTo>
                  <a:pt x="23" y="83"/>
                  <a:pt x="23" y="83"/>
                  <a:pt x="23" y="83"/>
                </a:cubicBezTo>
                <a:cubicBezTo>
                  <a:pt x="20" y="81"/>
                  <a:pt x="20" y="81"/>
                  <a:pt x="20" y="81"/>
                </a:cubicBezTo>
                <a:cubicBezTo>
                  <a:pt x="17" y="81"/>
                  <a:pt x="17" y="81"/>
                  <a:pt x="17" y="81"/>
                </a:cubicBezTo>
                <a:cubicBezTo>
                  <a:pt x="16" y="80"/>
                  <a:pt x="16" y="80"/>
                  <a:pt x="16" y="80"/>
                </a:cubicBezTo>
                <a:cubicBezTo>
                  <a:pt x="15" y="79"/>
                  <a:pt x="15" y="79"/>
                  <a:pt x="15" y="79"/>
                </a:cubicBezTo>
                <a:cubicBezTo>
                  <a:pt x="14" y="79"/>
                  <a:pt x="14" y="79"/>
                  <a:pt x="14" y="79"/>
                </a:cubicBezTo>
                <a:cubicBezTo>
                  <a:pt x="13" y="79"/>
                  <a:pt x="13" y="79"/>
                  <a:pt x="13" y="79"/>
                </a:cubicBezTo>
                <a:cubicBezTo>
                  <a:pt x="12" y="76"/>
                  <a:pt x="12" y="76"/>
                  <a:pt x="12" y="76"/>
                </a:cubicBezTo>
                <a:cubicBezTo>
                  <a:pt x="11" y="74"/>
                  <a:pt x="11" y="74"/>
                  <a:pt x="11" y="74"/>
                </a:cubicBezTo>
                <a:cubicBezTo>
                  <a:pt x="9" y="73"/>
                  <a:pt x="9" y="73"/>
                  <a:pt x="9" y="73"/>
                </a:cubicBezTo>
                <a:cubicBezTo>
                  <a:pt x="8" y="71"/>
                  <a:pt x="8" y="71"/>
                  <a:pt x="8" y="71"/>
                </a:cubicBezTo>
                <a:cubicBezTo>
                  <a:pt x="7" y="70"/>
                  <a:pt x="7" y="70"/>
                  <a:pt x="7" y="70"/>
                </a:cubicBezTo>
                <a:cubicBezTo>
                  <a:pt x="8" y="71"/>
                  <a:pt x="8" y="71"/>
                  <a:pt x="8" y="71"/>
                </a:cubicBezTo>
                <a:cubicBezTo>
                  <a:pt x="9" y="73"/>
                  <a:pt x="9" y="73"/>
                  <a:pt x="9" y="73"/>
                </a:cubicBezTo>
                <a:cubicBezTo>
                  <a:pt x="10" y="73"/>
                  <a:pt x="10" y="73"/>
                  <a:pt x="10" y="73"/>
                </a:cubicBezTo>
                <a:cubicBezTo>
                  <a:pt x="13" y="74"/>
                  <a:pt x="13" y="74"/>
                  <a:pt x="13" y="74"/>
                </a:cubicBezTo>
                <a:cubicBezTo>
                  <a:pt x="13" y="76"/>
                  <a:pt x="13" y="76"/>
                  <a:pt x="13" y="76"/>
                </a:cubicBezTo>
                <a:cubicBezTo>
                  <a:pt x="13" y="78"/>
                  <a:pt x="13" y="78"/>
                  <a:pt x="13" y="78"/>
                </a:cubicBezTo>
                <a:cubicBezTo>
                  <a:pt x="14" y="78"/>
                  <a:pt x="14" y="78"/>
                  <a:pt x="14" y="78"/>
                </a:cubicBezTo>
                <a:cubicBezTo>
                  <a:pt x="17" y="79"/>
                  <a:pt x="17" y="79"/>
                  <a:pt x="17" y="79"/>
                </a:cubicBezTo>
                <a:cubicBezTo>
                  <a:pt x="18" y="81"/>
                  <a:pt x="18" y="81"/>
                  <a:pt x="18" y="81"/>
                </a:cubicBezTo>
                <a:cubicBezTo>
                  <a:pt x="19" y="80"/>
                  <a:pt x="19" y="80"/>
                  <a:pt x="19" y="80"/>
                </a:cubicBezTo>
                <a:cubicBezTo>
                  <a:pt x="22" y="80"/>
                  <a:pt x="22" y="80"/>
                  <a:pt x="22" y="80"/>
                </a:cubicBezTo>
                <a:cubicBezTo>
                  <a:pt x="25" y="80"/>
                  <a:pt x="25" y="80"/>
                  <a:pt x="25" y="80"/>
                </a:cubicBezTo>
                <a:cubicBezTo>
                  <a:pt x="27" y="80"/>
                  <a:pt x="27" y="80"/>
                  <a:pt x="27" y="80"/>
                </a:cubicBezTo>
                <a:cubicBezTo>
                  <a:pt x="29" y="79"/>
                  <a:pt x="29" y="79"/>
                  <a:pt x="29" y="79"/>
                </a:cubicBezTo>
                <a:cubicBezTo>
                  <a:pt x="28" y="78"/>
                  <a:pt x="28" y="78"/>
                  <a:pt x="28" y="78"/>
                </a:cubicBezTo>
                <a:cubicBezTo>
                  <a:pt x="27" y="77"/>
                  <a:pt x="27" y="77"/>
                  <a:pt x="27" y="77"/>
                </a:cubicBezTo>
                <a:cubicBezTo>
                  <a:pt x="26" y="76"/>
                  <a:pt x="26" y="76"/>
                  <a:pt x="26" y="76"/>
                </a:cubicBezTo>
                <a:cubicBezTo>
                  <a:pt x="24" y="76"/>
                  <a:pt x="24" y="76"/>
                  <a:pt x="24" y="76"/>
                </a:cubicBezTo>
                <a:cubicBezTo>
                  <a:pt x="24" y="75"/>
                  <a:pt x="24" y="75"/>
                  <a:pt x="24" y="75"/>
                </a:cubicBezTo>
                <a:cubicBezTo>
                  <a:pt x="25" y="76"/>
                  <a:pt x="25" y="76"/>
                  <a:pt x="25" y="76"/>
                </a:cubicBezTo>
                <a:cubicBezTo>
                  <a:pt x="27" y="75"/>
                  <a:pt x="27" y="75"/>
                  <a:pt x="27" y="75"/>
                </a:cubicBezTo>
                <a:cubicBezTo>
                  <a:pt x="29" y="77"/>
                  <a:pt x="29" y="77"/>
                  <a:pt x="29" y="77"/>
                </a:cubicBezTo>
                <a:cubicBezTo>
                  <a:pt x="30" y="77"/>
                  <a:pt x="30" y="77"/>
                  <a:pt x="30" y="77"/>
                </a:cubicBezTo>
                <a:cubicBezTo>
                  <a:pt x="30" y="76"/>
                  <a:pt x="30" y="76"/>
                  <a:pt x="30" y="76"/>
                </a:cubicBezTo>
                <a:cubicBezTo>
                  <a:pt x="30" y="75"/>
                  <a:pt x="30" y="75"/>
                  <a:pt x="30" y="75"/>
                </a:cubicBezTo>
                <a:cubicBezTo>
                  <a:pt x="31" y="74"/>
                  <a:pt x="31" y="74"/>
                  <a:pt x="31" y="74"/>
                </a:cubicBezTo>
                <a:cubicBezTo>
                  <a:pt x="31" y="73"/>
                  <a:pt x="31" y="73"/>
                  <a:pt x="31" y="73"/>
                </a:cubicBezTo>
                <a:cubicBezTo>
                  <a:pt x="31" y="71"/>
                  <a:pt x="31" y="71"/>
                  <a:pt x="31" y="71"/>
                </a:cubicBezTo>
                <a:cubicBezTo>
                  <a:pt x="29" y="70"/>
                  <a:pt x="29" y="70"/>
                  <a:pt x="29" y="70"/>
                </a:cubicBezTo>
                <a:cubicBezTo>
                  <a:pt x="29" y="69"/>
                  <a:pt x="29" y="69"/>
                  <a:pt x="29" y="69"/>
                </a:cubicBezTo>
                <a:cubicBezTo>
                  <a:pt x="31" y="70"/>
                  <a:pt x="31" y="70"/>
                  <a:pt x="31" y="70"/>
                </a:cubicBezTo>
                <a:cubicBezTo>
                  <a:pt x="31" y="71"/>
                  <a:pt x="31" y="71"/>
                  <a:pt x="31" y="71"/>
                </a:cubicBezTo>
                <a:cubicBezTo>
                  <a:pt x="34" y="73"/>
                  <a:pt x="34" y="73"/>
                  <a:pt x="34" y="73"/>
                </a:cubicBezTo>
                <a:cubicBezTo>
                  <a:pt x="35" y="73"/>
                  <a:pt x="35" y="73"/>
                  <a:pt x="35" y="73"/>
                </a:cubicBezTo>
                <a:cubicBezTo>
                  <a:pt x="35" y="72"/>
                  <a:pt x="35" y="72"/>
                  <a:pt x="35" y="72"/>
                </a:cubicBezTo>
                <a:cubicBezTo>
                  <a:pt x="35" y="71"/>
                  <a:pt x="35" y="71"/>
                  <a:pt x="35" y="71"/>
                </a:cubicBezTo>
                <a:cubicBezTo>
                  <a:pt x="35" y="71"/>
                  <a:pt x="35" y="71"/>
                  <a:pt x="35" y="71"/>
                </a:cubicBezTo>
                <a:cubicBezTo>
                  <a:pt x="36" y="73"/>
                  <a:pt x="36" y="73"/>
                  <a:pt x="36" y="73"/>
                </a:cubicBezTo>
                <a:cubicBezTo>
                  <a:pt x="37" y="73"/>
                  <a:pt x="37" y="73"/>
                  <a:pt x="37" y="73"/>
                </a:cubicBezTo>
                <a:cubicBezTo>
                  <a:pt x="37" y="72"/>
                  <a:pt x="37" y="72"/>
                  <a:pt x="37" y="72"/>
                </a:cubicBezTo>
                <a:cubicBezTo>
                  <a:pt x="36" y="70"/>
                  <a:pt x="36" y="70"/>
                  <a:pt x="36" y="70"/>
                </a:cubicBezTo>
                <a:cubicBezTo>
                  <a:pt x="37" y="68"/>
                  <a:pt x="37" y="68"/>
                  <a:pt x="37" y="68"/>
                </a:cubicBezTo>
                <a:cubicBezTo>
                  <a:pt x="38" y="69"/>
                  <a:pt x="38" y="69"/>
                  <a:pt x="38" y="69"/>
                </a:cubicBezTo>
                <a:cubicBezTo>
                  <a:pt x="40" y="70"/>
                  <a:pt x="40" y="70"/>
                  <a:pt x="40" y="70"/>
                </a:cubicBezTo>
                <a:cubicBezTo>
                  <a:pt x="41" y="72"/>
                  <a:pt x="41" y="72"/>
                  <a:pt x="41" y="72"/>
                </a:cubicBezTo>
                <a:cubicBezTo>
                  <a:pt x="42" y="72"/>
                  <a:pt x="42" y="72"/>
                  <a:pt x="42" y="72"/>
                </a:cubicBezTo>
                <a:cubicBezTo>
                  <a:pt x="44" y="72"/>
                  <a:pt x="44" y="72"/>
                  <a:pt x="44" y="72"/>
                </a:cubicBezTo>
                <a:cubicBezTo>
                  <a:pt x="44" y="73"/>
                  <a:pt x="44" y="73"/>
                  <a:pt x="44" y="73"/>
                </a:cubicBezTo>
                <a:cubicBezTo>
                  <a:pt x="45" y="71"/>
                  <a:pt x="45" y="71"/>
                  <a:pt x="45" y="71"/>
                </a:cubicBezTo>
                <a:cubicBezTo>
                  <a:pt x="45" y="73"/>
                  <a:pt x="45" y="73"/>
                  <a:pt x="45" y="73"/>
                </a:cubicBezTo>
                <a:cubicBezTo>
                  <a:pt x="45" y="74"/>
                  <a:pt x="45" y="74"/>
                  <a:pt x="45" y="74"/>
                </a:cubicBezTo>
                <a:cubicBezTo>
                  <a:pt x="46" y="74"/>
                  <a:pt x="46" y="74"/>
                  <a:pt x="46" y="74"/>
                </a:cubicBezTo>
                <a:cubicBezTo>
                  <a:pt x="48" y="76"/>
                  <a:pt x="48" y="76"/>
                  <a:pt x="48" y="76"/>
                </a:cubicBezTo>
                <a:cubicBezTo>
                  <a:pt x="54" y="77"/>
                  <a:pt x="54" y="77"/>
                  <a:pt x="54" y="77"/>
                </a:cubicBezTo>
                <a:cubicBezTo>
                  <a:pt x="55" y="78"/>
                  <a:pt x="55" y="78"/>
                  <a:pt x="55" y="78"/>
                </a:cubicBezTo>
                <a:cubicBezTo>
                  <a:pt x="57" y="80"/>
                  <a:pt x="57" y="80"/>
                  <a:pt x="57" y="80"/>
                </a:cubicBezTo>
                <a:cubicBezTo>
                  <a:pt x="58" y="83"/>
                  <a:pt x="58" y="83"/>
                  <a:pt x="58" y="83"/>
                </a:cubicBezTo>
                <a:cubicBezTo>
                  <a:pt x="61" y="87"/>
                  <a:pt x="61" y="87"/>
                  <a:pt x="61" y="87"/>
                </a:cubicBezTo>
                <a:cubicBezTo>
                  <a:pt x="61" y="88"/>
                  <a:pt x="61" y="88"/>
                  <a:pt x="61" y="88"/>
                </a:cubicBezTo>
                <a:cubicBezTo>
                  <a:pt x="63" y="89"/>
                  <a:pt x="63" y="89"/>
                  <a:pt x="63" y="89"/>
                </a:cubicBezTo>
                <a:cubicBezTo>
                  <a:pt x="64" y="90"/>
                  <a:pt x="64" y="90"/>
                  <a:pt x="64" y="90"/>
                </a:cubicBezTo>
                <a:cubicBezTo>
                  <a:pt x="65" y="91"/>
                  <a:pt x="65" y="91"/>
                  <a:pt x="65" y="91"/>
                </a:cubicBezTo>
                <a:cubicBezTo>
                  <a:pt x="70" y="97"/>
                  <a:pt x="70" y="97"/>
                  <a:pt x="70" y="97"/>
                </a:cubicBezTo>
                <a:cubicBezTo>
                  <a:pt x="70" y="98"/>
                  <a:pt x="70" y="98"/>
                  <a:pt x="70" y="98"/>
                </a:cubicBezTo>
                <a:cubicBezTo>
                  <a:pt x="72" y="99"/>
                  <a:pt x="72" y="99"/>
                  <a:pt x="72" y="99"/>
                </a:cubicBezTo>
                <a:cubicBezTo>
                  <a:pt x="75" y="100"/>
                  <a:pt x="75" y="100"/>
                  <a:pt x="75" y="100"/>
                </a:cubicBezTo>
                <a:cubicBezTo>
                  <a:pt x="76" y="100"/>
                  <a:pt x="76" y="100"/>
                  <a:pt x="76" y="100"/>
                </a:cubicBezTo>
                <a:cubicBezTo>
                  <a:pt x="77" y="100"/>
                  <a:pt x="77" y="100"/>
                  <a:pt x="77" y="100"/>
                </a:cubicBezTo>
                <a:cubicBezTo>
                  <a:pt x="79" y="101"/>
                  <a:pt x="79" y="101"/>
                  <a:pt x="79" y="101"/>
                </a:cubicBezTo>
                <a:cubicBezTo>
                  <a:pt x="82" y="100"/>
                  <a:pt x="82" y="100"/>
                  <a:pt x="82" y="100"/>
                </a:cubicBezTo>
                <a:cubicBezTo>
                  <a:pt x="84" y="101"/>
                  <a:pt x="84" y="101"/>
                  <a:pt x="84" y="101"/>
                </a:cubicBezTo>
                <a:cubicBezTo>
                  <a:pt x="86" y="101"/>
                  <a:pt x="86" y="101"/>
                  <a:pt x="86" y="101"/>
                </a:cubicBezTo>
                <a:cubicBezTo>
                  <a:pt x="89" y="101"/>
                  <a:pt x="89" y="101"/>
                  <a:pt x="89" y="101"/>
                </a:cubicBezTo>
                <a:cubicBezTo>
                  <a:pt x="91" y="102"/>
                  <a:pt x="91" y="102"/>
                  <a:pt x="91" y="102"/>
                </a:cubicBezTo>
                <a:cubicBezTo>
                  <a:pt x="93" y="102"/>
                  <a:pt x="93" y="102"/>
                  <a:pt x="93" y="102"/>
                </a:cubicBezTo>
                <a:cubicBezTo>
                  <a:pt x="94" y="103"/>
                  <a:pt x="94" y="103"/>
                  <a:pt x="94" y="103"/>
                </a:cubicBezTo>
                <a:cubicBezTo>
                  <a:pt x="96" y="103"/>
                  <a:pt x="96" y="103"/>
                  <a:pt x="96" y="103"/>
                </a:cubicBezTo>
                <a:cubicBezTo>
                  <a:pt x="97" y="104"/>
                  <a:pt x="97" y="104"/>
                  <a:pt x="97" y="104"/>
                </a:cubicBezTo>
                <a:cubicBezTo>
                  <a:pt x="95" y="105"/>
                  <a:pt x="95" y="105"/>
                  <a:pt x="95" y="105"/>
                </a:cubicBezTo>
                <a:cubicBezTo>
                  <a:pt x="98" y="105"/>
                  <a:pt x="98" y="105"/>
                  <a:pt x="98" y="105"/>
                </a:cubicBezTo>
                <a:cubicBezTo>
                  <a:pt x="100" y="107"/>
                  <a:pt x="100" y="107"/>
                  <a:pt x="100" y="107"/>
                </a:cubicBezTo>
                <a:cubicBezTo>
                  <a:pt x="102" y="106"/>
                  <a:pt x="102" y="106"/>
                  <a:pt x="102" y="106"/>
                </a:cubicBezTo>
                <a:cubicBezTo>
                  <a:pt x="103" y="105"/>
                  <a:pt x="103" y="105"/>
                  <a:pt x="103" y="105"/>
                </a:cubicBezTo>
                <a:cubicBezTo>
                  <a:pt x="100" y="103"/>
                  <a:pt x="100" y="103"/>
                  <a:pt x="100" y="103"/>
                </a:cubicBezTo>
                <a:cubicBezTo>
                  <a:pt x="100" y="103"/>
                  <a:pt x="100" y="103"/>
                  <a:pt x="100" y="103"/>
                </a:cubicBezTo>
                <a:cubicBezTo>
                  <a:pt x="100" y="102"/>
                  <a:pt x="100" y="102"/>
                  <a:pt x="100" y="102"/>
                </a:cubicBezTo>
                <a:cubicBezTo>
                  <a:pt x="101" y="102"/>
                  <a:pt x="101" y="102"/>
                  <a:pt x="101" y="102"/>
                </a:cubicBezTo>
                <a:cubicBezTo>
                  <a:pt x="103" y="102"/>
                  <a:pt x="103" y="102"/>
                  <a:pt x="103" y="102"/>
                </a:cubicBezTo>
                <a:cubicBezTo>
                  <a:pt x="105" y="101"/>
                  <a:pt x="105" y="101"/>
                  <a:pt x="105" y="101"/>
                </a:cubicBezTo>
                <a:cubicBezTo>
                  <a:pt x="101" y="100"/>
                  <a:pt x="101" y="100"/>
                  <a:pt x="101" y="100"/>
                </a:cubicBezTo>
                <a:cubicBezTo>
                  <a:pt x="96" y="100"/>
                  <a:pt x="96" y="100"/>
                  <a:pt x="96" y="100"/>
                </a:cubicBezTo>
                <a:cubicBezTo>
                  <a:pt x="94" y="98"/>
                  <a:pt x="94" y="98"/>
                  <a:pt x="94" y="98"/>
                </a:cubicBezTo>
                <a:cubicBezTo>
                  <a:pt x="93" y="97"/>
                  <a:pt x="93" y="97"/>
                  <a:pt x="93" y="97"/>
                </a:cubicBezTo>
                <a:cubicBezTo>
                  <a:pt x="95" y="96"/>
                  <a:pt x="95" y="96"/>
                  <a:pt x="95" y="96"/>
                </a:cubicBezTo>
                <a:cubicBezTo>
                  <a:pt x="97" y="96"/>
                  <a:pt x="97" y="96"/>
                  <a:pt x="97" y="96"/>
                </a:cubicBezTo>
                <a:cubicBezTo>
                  <a:pt x="98" y="95"/>
                  <a:pt x="98" y="95"/>
                  <a:pt x="98" y="95"/>
                </a:cubicBezTo>
                <a:cubicBezTo>
                  <a:pt x="96" y="94"/>
                  <a:pt x="96" y="94"/>
                  <a:pt x="96" y="94"/>
                </a:cubicBezTo>
                <a:cubicBezTo>
                  <a:pt x="93" y="94"/>
                  <a:pt x="93" y="94"/>
                  <a:pt x="93" y="94"/>
                </a:cubicBezTo>
                <a:cubicBezTo>
                  <a:pt x="89" y="94"/>
                  <a:pt x="89" y="94"/>
                  <a:pt x="89" y="94"/>
                </a:cubicBezTo>
                <a:cubicBezTo>
                  <a:pt x="88" y="93"/>
                  <a:pt x="88" y="93"/>
                  <a:pt x="88" y="93"/>
                </a:cubicBezTo>
                <a:cubicBezTo>
                  <a:pt x="88" y="91"/>
                  <a:pt x="88" y="91"/>
                  <a:pt x="88" y="91"/>
                </a:cubicBezTo>
                <a:cubicBezTo>
                  <a:pt x="89" y="90"/>
                  <a:pt x="89" y="90"/>
                  <a:pt x="89" y="90"/>
                </a:cubicBezTo>
                <a:cubicBezTo>
                  <a:pt x="89" y="88"/>
                  <a:pt x="89" y="88"/>
                  <a:pt x="89" y="88"/>
                </a:cubicBezTo>
                <a:cubicBezTo>
                  <a:pt x="88" y="87"/>
                  <a:pt x="88" y="87"/>
                  <a:pt x="88" y="87"/>
                </a:cubicBezTo>
                <a:cubicBezTo>
                  <a:pt x="87" y="87"/>
                  <a:pt x="87" y="87"/>
                  <a:pt x="87" y="87"/>
                </a:cubicBezTo>
                <a:cubicBezTo>
                  <a:pt x="86" y="88"/>
                  <a:pt x="86" y="88"/>
                  <a:pt x="86" y="88"/>
                </a:cubicBezTo>
                <a:cubicBezTo>
                  <a:pt x="84" y="87"/>
                  <a:pt x="84" y="87"/>
                  <a:pt x="84" y="87"/>
                </a:cubicBezTo>
                <a:cubicBezTo>
                  <a:pt x="83" y="88"/>
                  <a:pt x="83" y="88"/>
                  <a:pt x="83" y="88"/>
                </a:cubicBezTo>
                <a:cubicBezTo>
                  <a:pt x="81" y="86"/>
                  <a:pt x="81" y="86"/>
                  <a:pt x="81" y="86"/>
                </a:cubicBezTo>
                <a:cubicBezTo>
                  <a:pt x="81" y="83"/>
                  <a:pt x="81" y="83"/>
                  <a:pt x="81" y="83"/>
                </a:cubicBezTo>
                <a:cubicBezTo>
                  <a:pt x="79" y="82"/>
                  <a:pt x="79" y="82"/>
                  <a:pt x="79" y="82"/>
                </a:cubicBezTo>
                <a:cubicBezTo>
                  <a:pt x="78" y="77"/>
                  <a:pt x="78" y="77"/>
                  <a:pt x="78" y="77"/>
                </a:cubicBezTo>
                <a:cubicBezTo>
                  <a:pt x="77" y="77"/>
                  <a:pt x="77" y="77"/>
                  <a:pt x="77" y="77"/>
                </a:cubicBezTo>
                <a:cubicBezTo>
                  <a:pt x="76" y="75"/>
                  <a:pt x="76" y="75"/>
                  <a:pt x="76" y="75"/>
                </a:cubicBezTo>
                <a:cubicBezTo>
                  <a:pt x="74" y="75"/>
                  <a:pt x="74" y="75"/>
                  <a:pt x="74" y="75"/>
                </a:cubicBezTo>
                <a:cubicBezTo>
                  <a:pt x="72" y="74"/>
                  <a:pt x="72" y="74"/>
                  <a:pt x="72" y="74"/>
                </a:cubicBezTo>
                <a:cubicBezTo>
                  <a:pt x="71" y="72"/>
                  <a:pt x="71" y="72"/>
                  <a:pt x="71" y="72"/>
                </a:cubicBezTo>
                <a:cubicBezTo>
                  <a:pt x="69" y="70"/>
                  <a:pt x="69" y="70"/>
                  <a:pt x="69" y="70"/>
                </a:cubicBezTo>
                <a:cubicBezTo>
                  <a:pt x="68" y="67"/>
                  <a:pt x="68" y="67"/>
                  <a:pt x="68" y="67"/>
                </a:cubicBezTo>
                <a:cubicBezTo>
                  <a:pt x="67" y="66"/>
                  <a:pt x="67" y="66"/>
                  <a:pt x="67" y="66"/>
                </a:cubicBezTo>
                <a:cubicBezTo>
                  <a:pt x="65" y="63"/>
                  <a:pt x="65" y="63"/>
                  <a:pt x="65" y="63"/>
                </a:cubicBezTo>
                <a:cubicBezTo>
                  <a:pt x="66" y="63"/>
                  <a:pt x="66" y="63"/>
                  <a:pt x="66" y="63"/>
                </a:cubicBezTo>
                <a:cubicBezTo>
                  <a:pt x="70" y="63"/>
                  <a:pt x="70" y="63"/>
                  <a:pt x="70" y="63"/>
                </a:cubicBezTo>
                <a:cubicBezTo>
                  <a:pt x="74" y="61"/>
                  <a:pt x="74" y="61"/>
                  <a:pt x="74" y="61"/>
                </a:cubicBezTo>
                <a:cubicBezTo>
                  <a:pt x="75" y="59"/>
                  <a:pt x="75" y="59"/>
                  <a:pt x="75" y="59"/>
                </a:cubicBezTo>
                <a:cubicBezTo>
                  <a:pt x="75" y="57"/>
                  <a:pt x="75" y="57"/>
                  <a:pt x="75" y="57"/>
                </a:cubicBezTo>
                <a:cubicBezTo>
                  <a:pt x="72" y="54"/>
                  <a:pt x="72" y="54"/>
                  <a:pt x="72" y="54"/>
                </a:cubicBezTo>
                <a:cubicBezTo>
                  <a:pt x="69" y="53"/>
                  <a:pt x="69" y="53"/>
                  <a:pt x="69" y="53"/>
                </a:cubicBezTo>
                <a:cubicBezTo>
                  <a:pt x="68" y="54"/>
                  <a:pt x="68" y="54"/>
                  <a:pt x="68" y="54"/>
                </a:cubicBezTo>
                <a:cubicBezTo>
                  <a:pt x="66" y="53"/>
                  <a:pt x="66" y="53"/>
                  <a:pt x="66" y="53"/>
                </a:cubicBezTo>
                <a:cubicBezTo>
                  <a:pt x="62" y="51"/>
                  <a:pt x="62" y="51"/>
                  <a:pt x="62" y="51"/>
                </a:cubicBezTo>
                <a:cubicBezTo>
                  <a:pt x="60" y="49"/>
                  <a:pt x="60" y="49"/>
                  <a:pt x="60" y="49"/>
                </a:cubicBezTo>
                <a:cubicBezTo>
                  <a:pt x="58" y="49"/>
                  <a:pt x="58" y="49"/>
                  <a:pt x="58" y="49"/>
                </a:cubicBezTo>
                <a:cubicBezTo>
                  <a:pt x="53" y="48"/>
                  <a:pt x="53" y="48"/>
                  <a:pt x="53" y="48"/>
                </a:cubicBezTo>
                <a:cubicBezTo>
                  <a:pt x="52" y="46"/>
                  <a:pt x="52" y="46"/>
                  <a:pt x="52" y="46"/>
                </a:cubicBezTo>
                <a:cubicBezTo>
                  <a:pt x="54" y="44"/>
                  <a:pt x="54" y="44"/>
                  <a:pt x="54" y="44"/>
                </a:cubicBezTo>
                <a:cubicBezTo>
                  <a:pt x="54" y="42"/>
                  <a:pt x="54" y="42"/>
                  <a:pt x="54" y="42"/>
                </a:cubicBezTo>
                <a:cubicBezTo>
                  <a:pt x="53" y="40"/>
                  <a:pt x="53" y="40"/>
                  <a:pt x="53" y="40"/>
                </a:cubicBezTo>
                <a:cubicBezTo>
                  <a:pt x="49" y="36"/>
                  <a:pt x="49" y="36"/>
                  <a:pt x="49" y="36"/>
                </a:cubicBezTo>
                <a:cubicBezTo>
                  <a:pt x="48" y="36"/>
                  <a:pt x="48" y="36"/>
                  <a:pt x="48" y="36"/>
                </a:cubicBezTo>
                <a:cubicBezTo>
                  <a:pt x="47" y="37"/>
                  <a:pt x="47" y="37"/>
                  <a:pt x="47" y="37"/>
                </a:cubicBezTo>
                <a:cubicBezTo>
                  <a:pt x="46" y="35"/>
                  <a:pt x="46" y="35"/>
                  <a:pt x="46" y="35"/>
                </a:cubicBezTo>
                <a:cubicBezTo>
                  <a:pt x="44" y="34"/>
                  <a:pt x="44" y="34"/>
                  <a:pt x="44" y="34"/>
                </a:cubicBezTo>
                <a:cubicBezTo>
                  <a:pt x="43" y="32"/>
                  <a:pt x="43" y="32"/>
                  <a:pt x="43" y="32"/>
                </a:cubicBezTo>
                <a:cubicBezTo>
                  <a:pt x="41" y="32"/>
                  <a:pt x="41" y="32"/>
                  <a:pt x="41" y="32"/>
                </a:cubicBezTo>
                <a:cubicBezTo>
                  <a:pt x="40" y="30"/>
                  <a:pt x="40" y="30"/>
                  <a:pt x="40" y="30"/>
                </a:cubicBezTo>
                <a:cubicBezTo>
                  <a:pt x="39" y="30"/>
                  <a:pt x="39" y="30"/>
                  <a:pt x="39" y="30"/>
                </a:cubicBezTo>
                <a:cubicBezTo>
                  <a:pt x="37" y="29"/>
                  <a:pt x="37" y="29"/>
                  <a:pt x="37" y="29"/>
                </a:cubicBezTo>
                <a:cubicBezTo>
                  <a:pt x="35" y="29"/>
                  <a:pt x="35" y="29"/>
                  <a:pt x="35" y="29"/>
                </a:cubicBezTo>
                <a:cubicBezTo>
                  <a:pt x="33" y="27"/>
                  <a:pt x="33" y="27"/>
                  <a:pt x="33" y="27"/>
                </a:cubicBezTo>
                <a:cubicBezTo>
                  <a:pt x="30" y="27"/>
                  <a:pt x="30" y="27"/>
                  <a:pt x="30" y="27"/>
                </a:cubicBezTo>
                <a:cubicBezTo>
                  <a:pt x="26" y="25"/>
                  <a:pt x="26" y="25"/>
                  <a:pt x="26" y="25"/>
                </a:cubicBezTo>
                <a:cubicBezTo>
                  <a:pt x="20" y="24"/>
                  <a:pt x="20" y="24"/>
                  <a:pt x="20" y="24"/>
                </a:cubicBezTo>
                <a:cubicBezTo>
                  <a:pt x="18" y="23"/>
                  <a:pt x="18" y="23"/>
                  <a:pt x="18" y="23"/>
                </a:cubicBezTo>
                <a:cubicBezTo>
                  <a:pt x="17" y="22"/>
                  <a:pt x="17" y="22"/>
                  <a:pt x="17" y="22"/>
                </a:cubicBezTo>
                <a:cubicBezTo>
                  <a:pt x="16" y="22"/>
                  <a:pt x="16" y="22"/>
                  <a:pt x="16" y="22"/>
                </a:cubicBezTo>
                <a:cubicBezTo>
                  <a:pt x="15" y="22"/>
                  <a:pt x="15" y="22"/>
                  <a:pt x="15" y="22"/>
                </a:cubicBezTo>
                <a:cubicBezTo>
                  <a:pt x="11" y="20"/>
                  <a:pt x="11" y="20"/>
                  <a:pt x="11" y="20"/>
                </a:cubicBezTo>
                <a:cubicBezTo>
                  <a:pt x="10" y="19"/>
                  <a:pt x="10" y="19"/>
                  <a:pt x="10" y="19"/>
                </a:cubicBezTo>
                <a:cubicBezTo>
                  <a:pt x="8" y="19"/>
                  <a:pt x="8" y="19"/>
                  <a:pt x="8" y="19"/>
                </a:cubicBezTo>
                <a:cubicBezTo>
                  <a:pt x="5" y="17"/>
                  <a:pt x="5" y="17"/>
                  <a:pt x="5" y="17"/>
                </a:cubicBezTo>
                <a:lnTo>
                  <a:pt x="3" y="1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31" name="Freeform 179">
            <a:extLst>
              <a:ext uri="{FF2B5EF4-FFF2-40B4-BE49-F238E27FC236}">
                <a16:creationId xmlns:a16="http://schemas.microsoft.com/office/drawing/2014/main" id="{674ED186-DD84-6B93-395C-DE335761B2CF}"/>
              </a:ext>
            </a:extLst>
          </p:cNvPr>
          <p:cNvSpPr>
            <a:spLocks noEditPoints="1"/>
          </p:cNvSpPr>
          <p:nvPr/>
        </p:nvSpPr>
        <p:spPr bwMode="auto">
          <a:xfrm>
            <a:off x="9966325" y="4919663"/>
            <a:ext cx="420688" cy="633412"/>
          </a:xfrm>
          <a:custGeom>
            <a:avLst/>
            <a:gdLst>
              <a:gd name="T0" fmla="*/ 645791799 w 106"/>
              <a:gd name="T1" fmla="*/ 47015006 h 160"/>
              <a:gd name="T2" fmla="*/ 834803742 w 106"/>
              <a:gd name="T3" fmla="*/ 987354708 h 160"/>
              <a:gd name="T4" fmla="*/ 1055315692 w 106"/>
              <a:gd name="T5" fmla="*/ 1034373672 h 160"/>
              <a:gd name="T6" fmla="*/ 1165571667 w 106"/>
              <a:gd name="T7" fmla="*/ 1191095637 h 160"/>
              <a:gd name="T8" fmla="*/ 1134071660 w 106"/>
              <a:gd name="T9" fmla="*/ 1222441613 h 160"/>
              <a:gd name="T10" fmla="*/ 897803755 w 106"/>
              <a:gd name="T11" fmla="*/ 1034373672 h 160"/>
              <a:gd name="T12" fmla="*/ 693043792 w 106"/>
              <a:gd name="T13" fmla="*/ 1081388678 h 160"/>
              <a:gd name="T14" fmla="*/ 582787818 w 106"/>
              <a:gd name="T15" fmla="*/ 940339702 h 160"/>
              <a:gd name="T16" fmla="*/ 456779855 w 106"/>
              <a:gd name="T17" fmla="*/ 861978720 h 160"/>
              <a:gd name="T18" fmla="*/ 441027868 w 106"/>
              <a:gd name="T19" fmla="*/ 611218827 h 160"/>
              <a:gd name="T20" fmla="*/ 614287824 w 106"/>
              <a:gd name="T21" fmla="*/ 188067940 h 160"/>
              <a:gd name="T22" fmla="*/ 756047774 w 106"/>
              <a:gd name="T23" fmla="*/ 313447887 h 160"/>
              <a:gd name="T24" fmla="*/ 771799761 w 106"/>
              <a:gd name="T25" fmla="*/ 611218827 h 160"/>
              <a:gd name="T26" fmla="*/ 787547780 w 106"/>
              <a:gd name="T27" fmla="*/ 956012690 h 160"/>
              <a:gd name="T28" fmla="*/ 819051755 w 106"/>
              <a:gd name="T29" fmla="*/ 814959756 h 160"/>
              <a:gd name="T30" fmla="*/ 551283843 w 106"/>
              <a:gd name="T31" fmla="*/ 1128407643 h 160"/>
              <a:gd name="T32" fmla="*/ 740295786 w 106"/>
              <a:gd name="T33" fmla="*/ 1285129607 h 160"/>
              <a:gd name="T34" fmla="*/ 1181323654 w 106"/>
              <a:gd name="T35" fmla="*/ 1003027696 h 160"/>
              <a:gd name="T36" fmla="*/ 834803742 w 106"/>
              <a:gd name="T37" fmla="*/ 1128407643 h 160"/>
              <a:gd name="T38" fmla="*/ 866303748 w 106"/>
              <a:gd name="T39" fmla="*/ 1316475583 h 160"/>
              <a:gd name="T40" fmla="*/ 992311711 w 106"/>
              <a:gd name="T41" fmla="*/ 1159753619 h 160"/>
              <a:gd name="T42" fmla="*/ 1102567685 w 106"/>
              <a:gd name="T43" fmla="*/ 1253787589 h 160"/>
              <a:gd name="T44" fmla="*/ 1071067679 w 106"/>
              <a:gd name="T45" fmla="*/ 1285129607 h 160"/>
              <a:gd name="T46" fmla="*/ 850551761 w 106"/>
              <a:gd name="T47" fmla="*/ 1645592500 h 160"/>
              <a:gd name="T48" fmla="*/ 897803755 w 106"/>
              <a:gd name="T49" fmla="*/ 1426182542 h 160"/>
              <a:gd name="T50" fmla="*/ 1008063698 w 106"/>
              <a:gd name="T51" fmla="*/ 1535885541 h 160"/>
              <a:gd name="T52" fmla="*/ 976559723 w 106"/>
              <a:gd name="T53" fmla="*/ 1629919511 h 160"/>
              <a:gd name="T54" fmla="*/ 1181323654 w 106"/>
              <a:gd name="T55" fmla="*/ 1629919511 h 160"/>
              <a:gd name="T56" fmla="*/ 1102567685 w 106"/>
              <a:gd name="T57" fmla="*/ 1817987452 h 160"/>
              <a:gd name="T58" fmla="*/ 992311711 w 106"/>
              <a:gd name="T59" fmla="*/ 1645592500 h 160"/>
              <a:gd name="T60" fmla="*/ 1086815698 w 106"/>
              <a:gd name="T61" fmla="*/ 1880679405 h 160"/>
              <a:gd name="T62" fmla="*/ 1275827641 w 106"/>
              <a:gd name="T63" fmla="*/ 1708284452 h 160"/>
              <a:gd name="T64" fmla="*/ 1417587591 w 106"/>
              <a:gd name="T65" fmla="*/ 1739626470 h 160"/>
              <a:gd name="T66" fmla="*/ 1275827641 w 106"/>
              <a:gd name="T67" fmla="*/ 1473197547 h 160"/>
              <a:gd name="T68" fmla="*/ 1480591572 w 106"/>
              <a:gd name="T69" fmla="*/ 1535885541 h 160"/>
              <a:gd name="T70" fmla="*/ 1338831622 w 106"/>
              <a:gd name="T71" fmla="*/ 1269456619 h 160"/>
              <a:gd name="T72" fmla="*/ 1338831622 w 106"/>
              <a:gd name="T73" fmla="*/ 1426182542 h 160"/>
              <a:gd name="T74" fmla="*/ 1260079623 w 106"/>
              <a:gd name="T75" fmla="*/ 1520216512 h 160"/>
              <a:gd name="T76" fmla="*/ 1401835604 w 106"/>
              <a:gd name="T77" fmla="*/ 1692611464 h 160"/>
              <a:gd name="T78" fmla="*/ 1496343560 w 106"/>
              <a:gd name="T79" fmla="*/ 1567231517 h 160"/>
              <a:gd name="T80" fmla="*/ 1480591572 w 106"/>
              <a:gd name="T81" fmla="*/ 1645592500 h 160"/>
              <a:gd name="T82" fmla="*/ 1527843566 w 106"/>
              <a:gd name="T83" fmla="*/ 1770972446 h 160"/>
              <a:gd name="T84" fmla="*/ 897803755 w 106"/>
              <a:gd name="T85" fmla="*/ 2147483646 h 160"/>
              <a:gd name="T86" fmla="*/ 1134071660 w 106"/>
              <a:gd name="T87" fmla="*/ 1959040387 h 160"/>
              <a:gd name="T88" fmla="*/ 1338831622 w 106"/>
              <a:gd name="T89" fmla="*/ 1974713375 h 160"/>
              <a:gd name="T90" fmla="*/ 1433339579 w 106"/>
              <a:gd name="T91" fmla="*/ 1770972446 h 160"/>
              <a:gd name="T92" fmla="*/ 1575099528 w 106"/>
              <a:gd name="T93" fmla="*/ 1974713375 h 160"/>
              <a:gd name="T94" fmla="*/ 1653851528 w 106"/>
              <a:gd name="T95" fmla="*/ 2147483646 h 160"/>
              <a:gd name="T96" fmla="*/ 1590847547 w 106"/>
              <a:gd name="T97" fmla="*/ 2147483646 h 160"/>
              <a:gd name="T98" fmla="*/ 1480591572 w 106"/>
              <a:gd name="T99" fmla="*/ 2147483646 h 160"/>
              <a:gd name="T100" fmla="*/ 1291579629 w 106"/>
              <a:gd name="T101" fmla="*/ 2147483646 h 160"/>
              <a:gd name="T102" fmla="*/ 1244327635 w 106"/>
              <a:gd name="T103" fmla="*/ 2147483646 h 160"/>
              <a:gd name="T104" fmla="*/ 1086815698 w 106"/>
              <a:gd name="T105" fmla="*/ 2147483646 h 160"/>
              <a:gd name="T106" fmla="*/ 976559723 w 106"/>
              <a:gd name="T107" fmla="*/ 2131435339 h 160"/>
              <a:gd name="T108" fmla="*/ 913555742 w 106"/>
              <a:gd name="T109" fmla="*/ 2147483646 h 160"/>
              <a:gd name="T110" fmla="*/ 535531855 w 106"/>
              <a:gd name="T111" fmla="*/ 1363490589 h 160"/>
              <a:gd name="T112" fmla="*/ 441027868 w 106"/>
              <a:gd name="T113" fmla="*/ 1379163577 h 160"/>
              <a:gd name="T114" fmla="*/ 78755969 w 106"/>
              <a:gd name="T115" fmla="*/ 1974713375 h 160"/>
              <a:gd name="T116" fmla="*/ 362271899 w 106"/>
              <a:gd name="T117" fmla="*/ 1723953482 h 160"/>
              <a:gd name="T118" fmla="*/ 378023887 w 106"/>
              <a:gd name="T119" fmla="*/ 1598577494 h 160"/>
              <a:gd name="T120" fmla="*/ 157507968 w 106"/>
              <a:gd name="T121" fmla="*/ 1865006416 h 160"/>
              <a:gd name="T122" fmla="*/ 63003981 w 106"/>
              <a:gd name="T123" fmla="*/ 2037401369 h 1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6" h="160">
                <a:moveTo>
                  <a:pt x="38" y="8"/>
                </a:moveTo>
                <a:cubicBezTo>
                  <a:pt x="40" y="8"/>
                  <a:pt x="40" y="8"/>
                  <a:pt x="40" y="8"/>
                </a:cubicBezTo>
                <a:cubicBezTo>
                  <a:pt x="39" y="9"/>
                  <a:pt x="39" y="9"/>
                  <a:pt x="39" y="9"/>
                </a:cubicBezTo>
                <a:cubicBezTo>
                  <a:pt x="38" y="8"/>
                  <a:pt x="38" y="8"/>
                  <a:pt x="38" y="8"/>
                </a:cubicBezTo>
                <a:close/>
                <a:moveTo>
                  <a:pt x="36" y="3"/>
                </a:moveTo>
                <a:cubicBezTo>
                  <a:pt x="38" y="5"/>
                  <a:pt x="38" y="5"/>
                  <a:pt x="38" y="5"/>
                </a:cubicBezTo>
                <a:cubicBezTo>
                  <a:pt x="36" y="5"/>
                  <a:pt x="36" y="5"/>
                  <a:pt x="36" y="5"/>
                </a:cubicBezTo>
                <a:cubicBezTo>
                  <a:pt x="36" y="3"/>
                  <a:pt x="36" y="3"/>
                  <a:pt x="36" y="3"/>
                </a:cubicBezTo>
                <a:close/>
                <a:moveTo>
                  <a:pt x="41" y="0"/>
                </a:moveTo>
                <a:cubicBezTo>
                  <a:pt x="39" y="2"/>
                  <a:pt x="39" y="2"/>
                  <a:pt x="39" y="2"/>
                </a:cubicBezTo>
                <a:cubicBezTo>
                  <a:pt x="41" y="3"/>
                  <a:pt x="41" y="3"/>
                  <a:pt x="41" y="3"/>
                </a:cubicBezTo>
                <a:cubicBezTo>
                  <a:pt x="41" y="0"/>
                  <a:pt x="41" y="0"/>
                  <a:pt x="41" y="0"/>
                </a:cubicBezTo>
                <a:close/>
                <a:moveTo>
                  <a:pt x="46" y="6"/>
                </a:moveTo>
                <a:cubicBezTo>
                  <a:pt x="44" y="7"/>
                  <a:pt x="44" y="7"/>
                  <a:pt x="44" y="7"/>
                </a:cubicBezTo>
                <a:cubicBezTo>
                  <a:pt x="45" y="8"/>
                  <a:pt x="45" y="8"/>
                  <a:pt x="45" y="8"/>
                </a:cubicBezTo>
                <a:cubicBezTo>
                  <a:pt x="46" y="7"/>
                  <a:pt x="46" y="7"/>
                  <a:pt x="46" y="7"/>
                </a:cubicBezTo>
                <a:cubicBezTo>
                  <a:pt x="46" y="7"/>
                  <a:pt x="45" y="6"/>
                  <a:pt x="46" y="6"/>
                </a:cubicBezTo>
                <a:close/>
                <a:moveTo>
                  <a:pt x="46" y="60"/>
                </a:moveTo>
                <a:cubicBezTo>
                  <a:pt x="48" y="61"/>
                  <a:pt x="48" y="61"/>
                  <a:pt x="48" y="61"/>
                </a:cubicBezTo>
                <a:cubicBezTo>
                  <a:pt x="49" y="63"/>
                  <a:pt x="49" y="63"/>
                  <a:pt x="49" y="63"/>
                </a:cubicBezTo>
                <a:cubicBezTo>
                  <a:pt x="52" y="64"/>
                  <a:pt x="52" y="64"/>
                  <a:pt x="52" y="64"/>
                </a:cubicBezTo>
                <a:cubicBezTo>
                  <a:pt x="53" y="63"/>
                  <a:pt x="53" y="63"/>
                  <a:pt x="53" y="63"/>
                </a:cubicBezTo>
                <a:cubicBezTo>
                  <a:pt x="54" y="62"/>
                  <a:pt x="54" y="62"/>
                  <a:pt x="54" y="62"/>
                </a:cubicBezTo>
                <a:cubicBezTo>
                  <a:pt x="57" y="60"/>
                  <a:pt x="57" y="60"/>
                  <a:pt x="57" y="60"/>
                </a:cubicBezTo>
                <a:cubicBezTo>
                  <a:pt x="59" y="59"/>
                  <a:pt x="59" y="59"/>
                  <a:pt x="59" y="59"/>
                </a:cubicBezTo>
                <a:cubicBezTo>
                  <a:pt x="62" y="61"/>
                  <a:pt x="62" y="61"/>
                  <a:pt x="62" y="61"/>
                </a:cubicBezTo>
                <a:cubicBezTo>
                  <a:pt x="63" y="64"/>
                  <a:pt x="63" y="64"/>
                  <a:pt x="63" y="64"/>
                </a:cubicBezTo>
                <a:cubicBezTo>
                  <a:pt x="63" y="66"/>
                  <a:pt x="63" y="66"/>
                  <a:pt x="63" y="66"/>
                </a:cubicBezTo>
                <a:cubicBezTo>
                  <a:pt x="64" y="67"/>
                  <a:pt x="64" y="67"/>
                  <a:pt x="64" y="67"/>
                </a:cubicBezTo>
                <a:cubicBezTo>
                  <a:pt x="65" y="66"/>
                  <a:pt x="65" y="66"/>
                  <a:pt x="65" y="66"/>
                </a:cubicBezTo>
                <a:cubicBezTo>
                  <a:pt x="65" y="64"/>
                  <a:pt x="65" y="64"/>
                  <a:pt x="65" y="64"/>
                </a:cubicBezTo>
                <a:cubicBezTo>
                  <a:pt x="66" y="64"/>
                  <a:pt x="66" y="64"/>
                  <a:pt x="66" y="64"/>
                </a:cubicBezTo>
                <a:cubicBezTo>
                  <a:pt x="67" y="66"/>
                  <a:pt x="67" y="66"/>
                  <a:pt x="67" y="66"/>
                </a:cubicBezTo>
                <a:cubicBezTo>
                  <a:pt x="70" y="66"/>
                  <a:pt x="70" y="66"/>
                  <a:pt x="70" y="66"/>
                </a:cubicBezTo>
                <a:cubicBezTo>
                  <a:pt x="72" y="67"/>
                  <a:pt x="72" y="67"/>
                  <a:pt x="72" y="67"/>
                </a:cubicBezTo>
                <a:cubicBezTo>
                  <a:pt x="72" y="68"/>
                  <a:pt x="72" y="68"/>
                  <a:pt x="72" y="68"/>
                </a:cubicBezTo>
                <a:cubicBezTo>
                  <a:pt x="71" y="68"/>
                  <a:pt x="71" y="68"/>
                  <a:pt x="71" y="68"/>
                </a:cubicBezTo>
                <a:cubicBezTo>
                  <a:pt x="70" y="67"/>
                  <a:pt x="70" y="67"/>
                  <a:pt x="70" y="67"/>
                </a:cubicBezTo>
                <a:cubicBezTo>
                  <a:pt x="69" y="68"/>
                  <a:pt x="69" y="68"/>
                  <a:pt x="69" y="68"/>
                </a:cubicBezTo>
                <a:cubicBezTo>
                  <a:pt x="69" y="70"/>
                  <a:pt x="69" y="70"/>
                  <a:pt x="69" y="70"/>
                </a:cubicBezTo>
                <a:cubicBezTo>
                  <a:pt x="70" y="74"/>
                  <a:pt x="70" y="74"/>
                  <a:pt x="70" y="74"/>
                </a:cubicBezTo>
                <a:cubicBezTo>
                  <a:pt x="70" y="75"/>
                  <a:pt x="70" y="75"/>
                  <a:pt x="70" y="75"/>
                </a:cubicBezTo>
                <a:cubicBezTo>
                  <a:pt x="73" y="75"/>
                  <a:pt x="73" y="75"/>
                  <a:pt x="73" y="75"/>
                </a:cubicBezTo>
                <a:cubicBezTo>
                  <a:pt x="74" y="76"/>
                  <a:pt x="74" y="76"/>
                  <a:pt x="74" y="76"/>
                </a:cubicBezTo>
                <a:cubicBezTo>
                  <a:pt x="76" y="76"/>
                  <a:pt x="76" y="76"/>
                  <a:pt x="76" y="76"/>
                </a:cubicBezTo>
                <a:cubicBezTo>
                  <a:pt x="77" y="77"/>
                  <a:pt x="77" y="77"/>
                  <a:pt x="77" y="77"/>
                </a:cubicBezTo>
                <a:cubicBezTo>
                  <a:pt x="76" y="78"/>
                  <a:pt x="76" y="78"/>
                  <a:pt x="76" y="78"/>
                </a:cubicBezTo>
                <a:cubicBezTo>
                  <a:pt x="76" y="79"/>
                  <a:pt x="76" y="79"/>
                  <a:pt x="76" y="79"/>
                </a:cubicBezTo>
                <a:cubicBezTo>
                  <a:pt x="75" y="82"/>
                  <a:pt x="75" y="82"/>
                  <a:pt x="75" y="82"/>
                </a:cubicBezTo>
                <a:cubicBezTo>
                  <a:pt x="73" y="82"/>
                  <a:pt x="73" y="82"/>
                  <a:pt x="73" y="82"/>
                </a:cubicBezTo>
                <a:cubicBezTo>
                  <a:pt x="72" y="79"/>
                  <a:pt x="72" y="79"/>
                  <a:pt x="72" y="79"/>
                </a:cubicBezTo>
                <a:cubicBezTo>
                  <a:pt x="73" y="78"/>
                  <a:pt x="73" y="78"/>
                  <a:pt x="73" y="78"/>
                </a:cubicBezTo>
                <a:cubicBezTo>
                  <a:pt x="73" y="77"/>
                  <a:pt x="73" y="77"/>
                  <a:pt x="73" y="77"/>
                </a:cubicBezTo>
                <a:cubicBezTo>
                  <a:pt x="72" y="77"/>
                  <a:pt x="72" y="77"/>
                  <a:pt x="72" y="77"/>
                </a:cubicBezTo>
                <a:cubicBezTo>
                  <a:pt x="72" y="78"/>
                  <a:pt x="72" y="78"/>
                  <a:pt x="72" y="78"/>
                </a:cubicBezTo>
                <a:cubicBezTo>
                  <a:pt x="70" y="78"/>
                  <a:pt x="70" y="78"/>
                  <a:pt x="70" y="78"/>
                </a:cubicBezTo>
                <a:cubicBezTo>
                  <a:pt x="68" y="76"/>
                  <a:pt x="68" y="76"/>
                  <a:pt x="68" y="76"/>
                </a:cubicBezTo>
                <a:cubicBezTo>
                  <a:pt x="66" y="75"/>
                  <a:pt x="66" y="75"/>
                  <a:pt x="66" y="75"/>
                </a:cubicBezTo>
                <a:cubicBezTo>
                  <a:pt x="66" y="73"/>
                  <a:pt x="66" y="73"/>
                  <a:pt x="66" y="73"/>
                </a:cubicBezTo>
                <a:cubicBezTo>
                  <a:pt x="65" y="71"/>
                  <a:pt x="65" y="71"/>
                  <a:pt x="65" y="71"/>
                </a:cubicBezTo>
                <a:cubicBezTo>
                  <a:pt x="62" y="70"/>
                  <a:pt x="62" y="70"/>
                  <a:pt x="62" y="70"/>
                </a:cubicBezTo>
                <a:cubicBezTo>
                  <a:pt x="61" y="67"/>
                  <a:pt x="61" y="67"/>
                  <a:pt x="61" y="67"/>
                </a:cubicBezTo>
                <a:cubicBezTo>
                  <a:pt x="59" y="66"/>
                  <a:pt x="59" y="66"/>
                  <a:pt x="59" y="66"/>
                </a:cubicBezTo>
                <a:cubicBezTo>
                  <a:pt x="58" y="65"/>
                  <a:pt x="58" y="65"/>
                  <a:pt x="58" y="65"/>
                </a:cubicBezTo>
                <a:cubicBezTo>
                  <a:pt x="57" y="65"/>
                  <a:pt x="57" y="65"/>
                  <a:pt x="57" y="65"/>
                </a:cubicBezTo>
                <a:cubicBezTo>
                  <a:pt x="57" y="66"/>
                  <a:pt x="57" y="66"/>
                  <a:pt x="57" y="66"/>
                </a:cubicBezTo>
                <a:cubicBezTo>
                  <a:pt x="59" y="70"/>
                  <a:pt x="59" y="70"/>
                  <a:pt x="59" y="70"/>
                </a:cubicBezTo>
                <a:cubicBezTo>
                  <a:pt x="59" y="74"/>
                  <a:pt x="59" y="74"/>
                  <a:pt x="59" y="74"/>
                </a:cubicBezTo>
                <a:cubicBezTo>
                  <a:pt x="59" y="74"/>
                  <a:pt x="59" y="74"/>
                  <a:pt x="59" y="74"/>
                </a:cubicBezTo>
                <a:cubicBezTo>
                  <a:pt x="57" y="70"/>
                  <a:pt x="57" y="70"/>
                  <a:pt x="57" y="70"/>
                </a:cubicBezTo>
                <a:cubicBezTo>
                  <a:pt x="54" y="68"/>
                  <a:pt x="54" y="68"/>
                  <a:pt x="54" y="68"/>
                </a:cubicBezTo>
                <a:cubicBezTo>
                  <a:pt x="53" y="67"/>
                  <a:pt x="53" y="67"/>
                  <a:pt x="53" y="67"/>
                </a:cubicBezTo>
                <a:cubicBezTo>
                  <a:pt x="49" y="65"/>
                  <a:pt x="49" y="65"/>
                  <a:pt x="49" y="65"/>
                </a:cubicBezTo>
                <a:cubicBezTo>
                  <a:pt x="47" y="65"/>
                  <a:pt x="47" y="65"/>
                  <a:pt x="47" y="65"/>
                </a:cubicBezTo>
                <a:cubicBezTo>
                  <a:pt x="46" y="67"/>
                  <a:pt x="46" y="67"/>
                  <a:pt x="46" y="67"/>
                </a:cubicBezTo>
                <a:cubicBezTo>
                  <a:pt x="46" y="68"/>
                  <a:pt x="46" y="68"/>
                  <a:pt x="46" y="68"/>
                </a:cubicBezTo>
                <a:cubicBezTo>
                  <a:pt x="44" y="69"/>
                  <a:pt x="44" y="69"/>
                  <a:pt x="44" y="69"/>
                </a:cubicBezTo>
                <a:cubicBezTo>
                  <a:pt x="42" y="67"/>
                  <a:pt x="42" y="67"/>
                  <a:pt x="42" y="67"/>
                </a:cubicBezTo>
                <a:cubicBezTo>
                  <a:pt x="40" y="68"/>
                  <a:pt x="40" y="68"/>
                  <a:pt x="40" y="68"/>
                </a:cubicBezTo>
                <a:cubicBezTo>
                  <a:pt x="38" y="69"/>
                  <a:pt x="38" y="69"/>
                  <a:pt x="38" y="69"/>
                </a:cubicBezTo>
                <a:cubicBezTo>
                  <a:pt x="39" y="67"/>
                  <a:pt x="39" y="67"/>
                  <a:pt x="39" y="67"/>
                </a:cubicBezTo>
                <a:cubicBezTo>
                  <a:pt x="39" y="65"/>
                  <a:pt x="39" y="65"/>
                  <a:pt x="39" y="65"/>
                </a:cubicBezTo>
                <a:cubicBezTo>
                  <a:pt x="37" y="65"/>
                  <a:pt x="37" y="65"/>
                  <a:pt x="37" y="65"/>
                </a:cubicBezTo>
                <a:cubicBezTo>
                  <a:pt x="37" y="68"/>
                  <a:pt x="37" y="68"/>
                  <a:pt x="37" y="68"/>
                </a:cubicBezTo>
                <a:cubicBezTo>
                  <a:pt x="35" y="65"/>
                  <a:pt x="35" y="65"/>
                  <a:pt x="35" y="65"/>
                </a:cubicBezTo>
                <a:cubicBezTo>
                  <a:pt x="36" y="63"/>
                  <a:pt x="36" y="63"/>
                  <a:pt x="36" y="63"/>
                </a:cubicBezTo>
                <a:cubicBezTo>
                  <a:pt x="35" y="61"/>
                  <a:pt x="35" y="61"/>
                  <a:pt x="35" y="61"/>
                </a:cubicBezTo>
                <a:cubicBezTo>
                  <a:pt x="37" y="60"/>
                  <a:pt x="37" y="60"/>
                  <a:pt x="37" y="60"/>
                </a:cubicBezTo>
                <a:cubicBezTo>
                  <a:pt x="39" y="57"/>
                  <a:pt x="39" y="57"/>
                  <a:pt x="39" y="57"/>
                </a:cubicBezTo>
                <a:cubicBezTo>
                  <a:pt x="37" y="56"/>
                  <a:pt x="37" y="56"/>
                  <a:pt x="37" y="56"/>
                </a:cubicBezTo>
                <a:cubicBezTo>
                  <a:pt x="35" y="55"/>
                  <a:pt x="35" y="55"/>
                  <a:pt x="35" y="55"/>
                </a:cubicBezTo>
                <a:cubicBezTo>
                  <a:pt x="35" y="57"/>
                  <a:pt x="35" y="57"/>
                  <a:pt x="35" y="57"/>
                </a:cubicBezTo>
                <a:cubicBezTo>
                  <a:pt x="36" y="58"/>
                  <a:pt x="36" y="58"/>
                  <a:pt x="36" y="58"/>
                </a:cubicBezTo>
                <a:cubicBezTo>
                  <a:pt x="35" y="60"/>
                  <a:pt x="35" y="60"/>
                  <a:pt x="35" y="60"/>
                </a:cubicBezTo>
                <a:cubicBezTo>
                  <a:pt x="33" y="60"/>
                  <a:pt x="33" y="60"/>
                  <a:pt x="33" y="60"/>
                </a:cubicBezTo>
                <a:cubicBezTo>
                  <a:pt x="31" y="57"/>
                  <a:pt x="31" y="57"/>
                  <a:pt x="31" y="57"/>
                </a:cubicBezTo>
                <a:cubicBezTo>
                  <a:pt x="31" y="55"/>
                  <a:pt x="31" y="55"/>
                  <a:pt x="31" y="55"/>
                </a:cubicBezTo>
                <a:cubicBezTo>
                  <a:pt x="30" y="54"/>
                  <a:pt x="30" y="54"/>
                  <a:pt x="30" y="54"/>
                </a:cubicBezTo>
                <a:cubicBezTo>
                  <a:pt x="29" y="55"/>
                  <a:pt x="29" y="55"/>
                  <a:pt x="29" y="55"/>
                </a:cubicBezTo>
                <a:cubicBezTo>
                  <a:pt x="28" y="54"/>
                  <a:pt x="28" y="54"/>
                  <a:pt x="28" y="54"/>
                </a:cubicBezTo>
                <a:cubicBezTo>
                  <a:pt x="28" y="50"/>
                  <a:pt x="28" y="50"/>
                  <a:pt x="28" y="50"/>
                </a:cubicBezTo>
                <a:cubicBezTo>
                  <a:pt x="27" y="48"/>
                  <a:pt x="27" y="48"/>
                  <a:pt x="27" y="48"/>
                </a:cubicBezTo>
                <a:cubicBezTo>
                  <a:pt x="26" y="44"/>
                  <a:pt x="26" y="44"/>
                  <a:pt x="26" y="44"/>
                </a:cubicBezTo>
                <a:cubicBezTo>
                  <a:pt x="27" y="43"/>
                  <a:pt x="27" y="43"/>
                  <a:pt x="27" y="43"/>
                </a:cubicBezTo>
                <a:cubicBezTo>
                  <a:pt x="26" y="42"/>
                  <a:pt x="26" y="42"/>
                  <a:pt x="26" y="42"/>
                </a:cubicBezTo>
                <a:cubicBezTo>
                  <a:pt x="25" y="42"/>
                  <a:pt x="25" y="42"/>
                  <a:pt x="25" y="42"/>
                </a:cubicBezTo>
                <a:cubicBezTo>
                  <a:pt x="25" y="40"/>
                  <a:pt x="25" y="40"/>
                  <a:pt x="25" y="40"/>
                </a:cubicBezTo>
                <a:cubicBezTo>
                  <a:pt x="25" y="37"/>
                  <a:pt x="25" y="37"/>
                  <a:pt x="25" y="37"/>
                </a:cubicBezTo>
                <a:cubicBezTo>
                  <a:pt x="26" y="39"/>
                  <a:pt x="26" y="39"/>
                  <a:pt x="26" y="39"/>
                </a:cubicBezTo>
                <a:cubicBezTo>
                  <a:pt x="28" y="39"/>
                  <a:pt x="28" y="39"/>
                  <a:pt x="28" y="39"/>
                </a:cubicBezTo>
                <a:cubicBezTo>
                  <a:pt x="30" y="39"/>
                  <a:pt x="30" y="39"/>
                  <a:pt x="30" y="39"/>
                </a:cubicBezTo>
                <a:cubicBezTo>
                  <a:pt x="30" y="37"/>
                  <a:pt x="30" y="37"/>
                  <a:pt x="30" y="37"/>
                </a:cubicBezTo>
                <a:cubicBezTo>
                  <a:pt x="28" y="34"/>
                  <a:pt x="28" y="34"/>
                  <a:pt x="28" y="34"/>
                </a:cubicBezTo>
                <a:cubicBezTo>
                  <a:pt x="29" y="31"/>
                  <a:pt x="29" y="31"/>
                  <a:pt x="29" y="31"/>
                </a:cubicBezTo>
                <a:cubicBezTo>
                  <a:pt x="30" y="26"/>
                  <a:pt x="30" y="26"/>
                  <a:pt x="30" y="26"/>
                </a:cubicBezTo>
                <a:cubicBezTo>
                  <a:pt x="30" y="21"/>
                  <a:pt x="30" y="21"/>
                  <a:pt x="30" y="21"/>
                </a:cubicBezTo>
                <a:cubicBezTo>
                  <a:pt x="30" y="19"/>
                  <a:pt x="30" y="19"/>
                  <a:pt x="30" y="19"/>
                </a:cubicBezTo>
                <a:cubicBezTo>
                  <a:pt x="32" y="14"/>
                  <a:pt x="32" y="14"/>
                  <a:pt x="32" y="14"/>
                </a:cubicBezTo>
                <a:cubicBezTo>
                  <a:pt x="32" y="12"/>
                  <a:pt x="32" y="12"/>
                  <a:pt x="32" y="12"/>
                </a:cubicBezTo>
                <a:cubicBezTo>
                  <a:pt x="35" y="11"/>
                  <a:pt x="35" y="11"/>
                  <a:pt x="35" y="11"/>
                </a:cubicBezTo>
                <a:cubicBezTo>
                  <a:pt x="39" y="12"/>
                  <a:pt x="39" y="12"/>
                  <a:pt x="39" y="12"/>
                </a:cubicBezTo>
                <a:cubicBezTo>
                  <a:pt x="41" y="14"/>
                  <a:pt x="41" y="14"/>
                  <a:pt x="41" y="14"/>
                </a:cubicBezTo>
                <a:cubicBezTo>
                  <a:pt x="43" y="15"/>
                  <a:pt x="43" y="15"/>
                  <a:pt x="43" y="15"/>
                </a:cubicBezTo>
                <a:cubicBezTo>
                  <a:pt x="43" y="14"/>
                  <a:pt x="43" y="14"/>
                  <a:pt x="43" y="14"/>
                </a:cubicBezTo>
                <a:cubicBezTo>
                  <a:pt x="46" y="14"/>
                  <a:pt x="46" y="14"/>
                  <a:pt x="46" y="14"/>
                </a:cubicBezTo>
                <a:cubicBezTo>
                  <a:pt x="48" y="12"/>
                  <a:pt x="48" y="12"/>
                  <a:pt x="48" y="12"/>
                </a:cubicBezTo>
                <a:cubicBezTo>
                  <a:pt x="48" y="11"/>
                  <a:pt x="48" y="11"/>
                  <a:pt x="48" y="11"/>
                </a:cubicBezTo>
                <a:cubicBezTo>
                  <a:pt x="49" y="11"/>
                  <a:pt x="49" y="11"/>
                  <a:pt x="49" y="11"/>
                </a:cubicBezTo>
                <a:cubicBezTo>
                  <a:pt x="50" y="13"/>
                  <a:pt x="50" y="13"/>
                  <a:pt x="50" y="13"/>
                </a:cubicBezTo>
                <a:cubicBezTo>
                  <a:pt x="50" y="14"/>
                  <a:pt x="50" y="14"/>
                  <a:pt x="50" y="14"/>
                </a:cubicBezTo>
                <a:cubicBezTo>
                  <a:pt x="49" y="16"/>
                  <a:pt x="49" y="16"/>
                  <a:pt x="49" y="16"/>
                </a:cubicBezTo>
                <a:cubicBezTo>
                  <a:pt x="48" y="20"/>
                  <a:pt x="48" y="20"/>
                  <a:pt x="48" y="20"/>
                </a:cubicBezTo>
                <a:cubicBezTo>
                  <a:pt x="50" y="23"/>
                  <a:pt x="50" y="23"/>
                  <a:pt x="50" y="23"/>
                </a:cubicBezTo>
                <a:cubicBezTo>
                  <a:pt x="51" y="24"/>
                  <a:pt x="51" y="24"/>
                  <a:pt x="51" y="24"/>
                </a:cubicBezTo>
                <a:cubicBezTo>
                  <a:pt x="52" y="27"/>
                  <a:pt x="52" y="27"/>
                  <a:pt x="52" y="27"/>
                </a:cubicBezTo>
                <a:cubicBezTo>
                  <a:pt x="53" y="28"/>
                  <a:pt x="53" y="28"/>
                  <a:pt x="53" y="28"/>
                </a:cubicBezTo>
                <a:cubicBezTo>
                  <a:pt x="52" y="33"/>
                  <a:pt x="52" y="33"/>
                  <a:pt x="52" y="33"/>
                </a:cubicBezTo>
                <a:cubicBezTo>
                  <a:pt x="51" y="36"/>
                  <a:pt x="51" y="36"/>
                  <a:pt x="51" y="36"/>
                </a:cubicBezTo>
                <a:cubicBezTo>
                  <a:pt x="52" y="38"/>
                  <a:pt x="52" y="38"/>
                  <a:pt x="52" y="38"/>
                </a:cubicBezTo>
                <a:cubicBezTo>
                  <a:pt x="50" y="41"/>
                  <a:pt x="50" y="41"/>
                  <a:pt x="50" y="41"/>
                </a:cubicBezTo>
                <a:cubicBezTo>
                  <a:pt x="50" y="40"/>
                  <a:pt x="50" y="40"/>
                  <a:pt x="50" y="40"/>
                </a:cubicBezTo>
                <a:cubicBezTo>
                  <a:pt x="50" y="39"/>
                  <a:pt x="50" y="39"/>
                  <a:pt x="50" y="39"/>
                </a:cubicBezTo>
                <a:cubicBezTo>
                  <a:pt x="49" y="39"/>
                  <a:pt x="49" y="39"/>
                  <a:pt x="49" y="39"/>
                </a:cubicBezTo>
                <a:cubicBezTo>
                  <a:pt x="46" y="43"/>
                  <a:pt x="46" y="43"/>
                  <a:pt x="46" y="43"/>
                </a:cubicBezTo>
                <a:cubicBezTo>
                  <a:pt x="45" y="44"/>
                  <a:pt x="45" y="44"/>
                  <a:pt x="45" y="44"/>
                </a:cubicBezTo>
                <a:cubicBezTo>
                  <a:pt x="45" y="47"/>
                  <a:pt x="45" y="47"/>
                  <a:pt x="45" y="47"/>
                </a:cubicBezTo>
                <a:cubicBezTo>
                  <a:pt x="44" y="48"/>
                  <a:pt x="44" y="48"/>
                  <a:pt x="44" y="48"/>
                </a:cubicBezTo>
                <a:cubicBezTo>
                  <a:pt x="44" y="51"/>
                  <a:pt x="44" y="51"/>
                  <a:pt x="44" y="51"/>
                </a:cubicBezTo>
                <a:cubicBezTo>
                  <a:pt x="45" y="52"/>
                  <a:pt x="45" y="52"/>
                  <a:pt x="45" y="52"/>
                </a:cubicBezTo>
                <a:cubicBezTo>
                  <a:pt x="46" y="55"/>
                  <a:pt x="46" y="55"/>
                  <a:pt x="46" y="55"/>
                </a:cubicBezTo>
                <a:cubicBezTo>
                  <a:pt x="47" y="56"/>
                  <a:pt x="47" y="56"/>
                  <a:pt x="47" y="56"/>
                </a:cubicBezTo>
                <a:cubicBezTo>
                  <a:pt x="46" y="58"/>
                  <a:pt x="46" y="58"/>
                  <a:pt x="46" y="58"/>
                </a:cubicBezTo>
                <a:cubicBezTo>
                  <a:pt x="46" y="60"/>
                  <a:pt x="46" y="60"/>
                  <a:pt x="46" y="60"/>
                </a:cubicBezTo>
                <a:close/>
                <a:moveTo>
                  <a:pt x="50" y="61"/>
                </a:moveTo>
                <a:cubicBezTo>
                  <a:pt x="51" y="62"/>
                  <a:pt x="51" y="62"/>
                  <a:pt x="51" y="62"/>
                </a:cubicBezTo>
                <a:cubicBezTo>
                  <a:pt x="52" y="63"/>
                  <a:pt x="52" y="63"/>
                  <a:pt x="52" y="63"/>
                </a:cubicBezTo>
                <a:cubicBezTo>
                  <a:pt x="52" y="62"/>
                  <a:pt x="52" y="62"/>
                  <a:pt x="52" y="62"/>
                </a:cubicBezTo>
                <a:cubicBezTo>
                  <a:pt x="50" y="61"/>
                  <a:pt x="50" y="61"/>
                  <a:pt x="50" y="61"/>
                </a:cubicBezTo>
                <a:close/>
                <a:moveTo>
                  <a:pt x="49" y="53"/>
                </a:moveTo>
                <a:cubicBezTo>
                  <a:pt x="50" y="55"/>
                  <a:pt x="50" y="55"/>
                  <a:pt x="50" y="55"/>
                </a:cubicBezTo>
                <a:cubicBezTo>
                  <a:pt x="49" y="56"/>
                  <a:pt x="49" y="56"/>
                  <a:pt x="49" y="56"/>
                </a:cubicBezTo>
                <a:cubicBezTo>
                  <a:pt x="50" y="58"/>
                  <a:pt x="50" y="58"/>
                  <a:pt x="50" y="58"/>
                </a:cubicBezTo>
                <a:cubicBezTo>
                  <a:pt x="51" y="56"/>
                  <a:pt x="51" y="56"/>
                  <a:pt x="51" y="56"/>
                </a:cubicBezTo>
                <a:cubicBezTo>
                  <a:pt x="51" y="53"/>
                  <a:pt x="51" y="53"/>
                  <a:pt x="51" y="53"/>
                </a:cubicBezTo>
                <a:cubicBezTo>
                  <a:pt x="52" y="52"/>
                  <a:pt x="52" y="52"/>
                  <a:pt x="52" y="52"/>
                </a:cubicBezTo>
                <a:cubicBezTo>
                  <a:pt x="51" y="51"/>
                  <a:pt x="51" y="51"/>
                  <a:pt x="51" y="51"/>
                </a:cubicBezTo>
                <a:cubicBezTo>
                  <a:pt x="49" y="53"/>
                  <a:pt x="49" y="53"/>
                  <a:pt x="49" y="53"/>
                </a:cubicBezTo>
                <a:close/>
                <a:moveTo>
                  <a:pt x="30" y="66"/>
                </a:moveTo>
                <a:cubicBezTo>
                  <a:pt x="30" y="68"/>
                  <a:pt x="30" y="68"/>
                  <a:pt x="30" y="68"/>
                </a:cubicBezTo>
                <a:cubicBezTo>
                  <a:pt x="33" y="69"/>
                  <a:pt x="33" y="69"/>
                  <a:pt x="33" y="69"/>
                </a:cubicBezTo>
                <a:cubicBezTo>
                  <a:pt x="33" y="68"/>
                  <a:pt x="33" y="68"/>
                  <a:pt x="33" y="68"/>
                </a:cubicBezTo>
                <a:cubicBezTo>
                  <a:pt x="31" y="66"/>
                  <a:pt x="31" y="66"/>
                  <a:pt x="31" y="66"/>
                </a:cubicBezTo>
                <a:cubicBezTo>
                  <a:pt x="30" y="66"/>
                  <a:pt x="30" y="66"/>
                  <a:pt x="30" y="66"/>
                </a:cubicBezTo>
                <a:close/>
                <a:moveTo>
                  <a:pt x="33" y="71"/>
                </a:moveTo>
                <a:cubicBezTo>
                  <a:pt x="34" y="72"/>
                  <a:pt x="34" y="72"/>
                  <a:pt x="34" y="72"/>
                </a:cubicBezTo>
                <a:cubicBezTo>
                  <a:pt x="35" y="72"/>
                  <a:pt x="35" y="72"/>
                  <a:pt x="35" y="72"/>
                </a:cubicBezTo>
                <a:cubicBezTo>
                  <a:pt x="36" y="74"/>
                  <a:pt x="36" y="74"/>
                  <a:pt x="36" y="74"/>
                </a:cubicBezTo>
                <a:cubicBezTo>
                  <a:pt x="37" y="75"/>
                  <a:pt x="37" y="75"/>
                  <a:pt x="37" y="75"/>
                </a:cubicBezTo>
                <a:cubicBezTo>
                  <a:pt x="39" y="76"/>
                  <a:pt x="39" y="76"/>
                  <a:pt x="39" y="76"/>
                </a:cubicBezTo>
                <a:cubicBezTo>
                  <a:pt x="39" y="80"/>
                  <a:pt x="39" y="80"/>
                  <a:pt x="39" y="80"/>
                </a:cubicBezTo>
                <a:cubicBezTo>
                  <a:pt x="40" y="81"/>
                  <a:pt x="40" y="81"/>
                  <a:pt x="40" y="81"/>
                </a:cubicBezTo>
                <a:cubicBezTo>
                  <a:pt x="40" y="83"/>
                  <a:pt x="40" y="83"/>
                  <a:pt x="40" y="83"/>
                </a:cubicBezTo>
                <a:cubicBezTo>
                  <a:pt x="42" y="85"/>
                  <a:pt x="42" y="85"/>
                  <a:pt x="42" y="85"/>
                </a:cubicBezTo>
                <a:cubicBezTo>
                  <a:pt x="44" y="86"/>
                  <a:pt x="44" y="86"/>
                  <a:pt x="44" y="86"/>
                </a:cubicBezTo>
                <a:cubicBezTo>
                  <a:pt x="46" y="84"/>
                  <a:pt x="46" y="84"/>
                  <a:pt x="46" y="84"/>
                </a:cubicBezTo>
                <a:cubicBezTo>
                  <a:pt x="46" y="82"/>
                  <a:pt x="46" y="82"/>
                  <a:pt x="46" y="82"/>
                </a:cubicBezTo>
                <a:cubicBezTo>
                  <a:pt x="47" y="82"/>
                  <a:pt x="47" y="82"/>
                  <a:pt x="47" y="82"/>
                </a:cubicBezTo>
                <a:cubicBezTo>
                  <a:pt x="47" y="80"/>
                  <a:pt x="47" y="80"/>
                  <a:pt x="47" y="80"/>
                </a:cubicBezTo>
                <a:cubicBezTo>
                  <a:pt x="46" y="78"/>
                  <a:pt x="46" y="78"/>
                  <a:pt x="46" y="78"/>
                </a:cubicBezTo>
                <a:cubicBezTo>
                  <a:pt x="47" y="77"/>
                  <a:pt x="47" y="77"/>
                  <a:pt x="47" y="77"/>
                </a:cubicBezTo>
                <a:cubicBezTo>
                  <a:pt x="47" y="75"/>
                  <a:pt x="47" y="75"/>
                  <a:pt x="47" y="75"/>
                </a:cubicBezTo>
                <a:cubicBezTo>
                  <a:pt x="45" y="74"/>
                  <a:pt x="45" y="74"/>
                  <a:pt x="45" y="74"/>
                </a:cubicBezTo>
                <a:cubicBezTo>
                  <a:pt x="40" y="70"/>
                  <a:pt x="40" y="70"/>
                  <a:pt x="40" y="70"/>
                </a:cubicBezTo>
                <a:cubicBezTo>
                  <a:pt x="38" y="71"/>
                  <a:pt x="38" y="71"/>
                  <a:pt x="38" y="71"/>
                </a:cubicBezTo>
                <a:cubicBezTo>
                  <a:pt x="35" y="70"/>
                  <a:pt x="35" y="70"/>
                  <a:pt x="35" y="70"/>
                </a:cubicBezTo>
                <a:cubicBezTo>
                  <a:pt x="33" y="71"/>
                  <a:pt x="33" y="71"/>
                  <a:pt x="33" y="71"/>
                </a:cubicBezTo>
                <a:close/>
                <a:moveTo>
                  <a:pt x="76" y="63"/>
                </a:moveTo>
                <a:cubicBezTo>
                  <a:pt x="75" y="64"/>
                  <a:pt x="75" y="64"/>
                  <a:pt x="75" y="64"/>
                </a:cubicBezTo>
                <a:cubicBezTo>
                  <a:pt x="75" y="66"/>
                  <a:pt x="75" y="66"/>
                  <a:pt x="75" y="66"/>
                </a:cubicBezTo>
                <a:cubicBezTo>
                  <a:pt x="74" y="68"/>
                  <a:pt x="74" y="68"/>
                  <a:pt x="74" y="68"/>
                </a:cubicBezTo>
                <a:cubicBezTo>
                  <a:pt x="74" y="69"/>
                  <a:pt x="74" y="69"/>
                  <a:pt x="74" y="69"/>
                </a:cubicBezTo>
                <a:cubicBezTo>
                  <a:pt x="75" y="70"/>
                  <a:pt x="75" y="70"/>
                  <a:pt x="75" y="70"/>
                </a:cubicBezTo>
                <a:cubicBezTo>
                  <a:pt x="77" y="69"/>
                  <a:pt x="77" y="69"/>
                  <a:pt x="77" y="69"/>
                </a:cubicBezTo>
                <a:cubicBezTo>
                  <a:pt x="78" y="67"/>
                  <a:pt x="78" y="67"/>
                  <a:pt x="78" y="67"/>
                </a:cubicBezTo>
                <a:cubicBezTo>
                  <a:pt x="77" y="65"/>
                  <a:pt x="77" y="65"/>
                  <a:pt x="77" y="65"/>
                </a:cubicBezTo>
                <a:cubicBezTo>
                  <a:pt x="76" y="63"/>
                  <a:pt x="76" y="63"/>
                  <a:pt x="76" y="63"/>
                </a:cubicBezTo>
                <a:close/>
                <a:moveTo>
                  <a:pt x="50" y="72"/>
                </a:moveTo>
                <a:cubicBezTo>
                  <a:pt x="52" y="74"/>
                  <a:pt x="52" y="74"/>
                  <a:pt x="52" y="74"/>
                </a:cubicBezTo>
                <a:cubicBezTo>
                  <a:pt x="53" y="72"/>
                  <a:pt x="53" y="72"/>
                  <a:pt x="53" y="72"/>
                </a:cubicBezTo>
                <a:cubicBezTo>
                  <a:pt x="54" y="71"/>
                  <a:pt x="54" y="71"/>
                  <a:pt x="54" y="71"/>
                </a:cubicBezTo>
                <a:cubicBezTo>
                  <a:pt x="53" y="70"/>
                  <a:pt x="53" y="70"/>
                  <a:pt x="53" y="70"/>
                </a:cubicBezTo>
                <a:cubicBezTo>
                  <a:pt x="51" y="69"/>
                  <a:pt x="51" y="69"/>
                  <a:pt x="51" y="69"/>
                </a:cubicBezTo>
                <a:cubicBezTo>
                  <a:pt x="49" y="70"/>
                  <a:pt x="49" y="70"/>
                  <a:pt x="49" y="70"/>
                </a:cubicBezTo>
                <a:cubicBezTo>
                  <a:pt x="50" y="72"/>
                  <a:pt x="50" y="72"/>
                  <a:pt x="50" y="72"/>
                </a:cubicBezTo>
                <a:close/>
                <a:moveTo>
                  <a:pt x="54" y="80"/>
                </a:moveTo>
                <a:cubicBezTo>
                  <a:pt x="53" y="82"/>
                  <a:pt x="53" y="82"/>
                  <a:pt x="53" y="82"/>
                </a:cubicBezTo>
                <a:cubicBezTo>
                  <a:pt x="52" y="84"/>
                  <a:pt x="52" y="84"/>
                  <a:pt x="52" y="84"/>
                </a:cubicBezTo>
                <a:cubicBezTo>
                  <a:pt x="53" y="87"/>
                  <a:pt x="53" y="87"/>
                  <a:pt x="53" y="87"/>
                </a:cubicBezTo>
                <a:cubicBezTo>
                  <a:pt x="54" y="86"/>
                  <a:pt x="54" y="86"/>
                  <a:pt x="54" y="86"/>
                </a:cubicBezTo>
                <a:cubicBezTo>
                  <a:pt x="55" y="84"/>
                  <a:pt x="55" y="84"/>
                  <a:pt x="55" y="84"/>
                </a:cubicBezTo>
                <a:cubicBezTo>
                  <a:pt x="54" y="82"/>
                  <a:pt x="54" y="82"/>
                  <a:pt x="54" y="82"/>
                </a:cubicBezTo>
                <a:cubicBezTo>
                  <a:pt x="55" y="79"/>
                  <a:pt x="55" y="79"/>
                  <a:pt x="55" y="79"/>
                </a:cubicBezTo>
                <a:cubicBezTo>
                  <a:pt x="54" y="80"/>
                  <a:pt x="54" y="80"/>
                  <a:pt x="54" y="80"/>
                </a:cubicBezTo>
                <a:close/>
                <a:moveTo>
                  <a:pt x="59" y="82"/>
                </a:moveTo>
                <a:cubicBezTo>
                  <a:pt x="58" y="82"/>
                  <a:pt x="58" y="82"/>
                  <a:pt x="58" y="82"/>
                </a:cubicBezTo>
                <a:cubicBezTo>
                  <a:pt x="58" y="84"/>
                  <a:pt x="58" y="84"/>
                  <a:pt x="58" y="84"/>
                </a:cubicBezTo>
                <a:cubicBezTo>
                  <a:pt x="60" y="84"/>
                  <a:pt x="60" y="84"/>
                  <a:pt x="60" y="84"/>
                </a:cubicBezTo>
                <a:cubicBezTo>
                  <a:pt x="60" y="82"/>
                  <a:pt x="60" y="82"/>
                  <a:pt x="60" y="82"/>
                </a:cubicBezTo>
                <a:cubicBezTo>
                  <a:pt x="59" y="82"/>
                  <a:pt x="59" y="82"/>
                  <a:pt x="59" y="82"/>
                </a:cubicBezTo>
                <a:close/>
                <a:moveTo>
                  <a:pt x="66" y="76"/>
                </a:moveTo>
                <a:cubicBezTo>
                  <a:pt x="63" y="74"/>
                  <a:pt x="63" y="74"/>
                  <a:pt x="63" y="74"/>
                </a:cubicBezTo>
                <a:cubicBezTo>
                  <a:pt x="63" y="74"/>
                  <a:pt x="63" y="74"/>
                  <a:pt x="63" y="74"/>
                </a:cubicBezTo>
                <a:cubicBezTo>
                  <a:pt x="63" y="76"/>
                  <a:pt x="63" y="76"/>
                  <a:pt x="63" y="76"/>
                </a:cubicBezTo>
                <a:cubicBezTo>
                  <a:pt x="65" y="79"/>
                  <a:pt x="65" y="79"/>
                  <a:pt x="65" y="79"/>
                </a:cubicBezTo>
                <a:cubicBezTo>
                  <a:pt x="66" y="78"/>
                  <a:pt x="66" y="78"/>
                  <a:pt x="66" y="78"/>
                </a:cubicBezTo>
                <a:cubicBezTo>
                  <a:pt x="66" y="76"/>
                  <a:pt x="66" y="76"/>
                  <a:pt x="66" y="76"/>
                </a:cubicBezTo>
                <a:close/>
                <a:moveTo>
                  <a:pt x="70" y="80"/>
                </a:moveTo>
                <a:cubicBezTo>
                  <a:pt x="70" y="82"/>
                  <a:pt x="70" y="82"/>
                  <a:pt x="70" y="82"/>
                </a:cubicBezTo>
                <a:cubicBezTo>
                  <a:pt x="72" y="83"/>
                  <a:pt x="72" y="83"/>
                  <a:pt x="72" y="83"/>
                </a:cubicBezTo>
                <a:cubicBezTo>
                  <a:pt x="73" y="83"/>
                  <a:pt x="73" y="83"/>
                  <a:pt x="73" y="83"/>
                </a:cubicBezTo>
                <a:cubicBezTo>
                  <a:pt x="71" y="81"/>
                  <a:pt x="71" y="81"/>
                  <a:pt x="71" y="81"/>
                </a:cubicBezTo>
                <a:cubicBezTo>
                  <a:pt x="70" y="80"/>
                  <a:pt x="70" y="80"/>
                  <a:pt x="70" y="80"/>
                </a:cubicBezTo>
                <a:close/>
                <a:moveTo>
                  <a:pt x="66" y="88"/>
                </a:moveTo>
                <a:cubicBezTo>
                  <a:pt x="68" y="85"/>
                  <a:pt x="68" y="85"/>
                  <a:pt x="68" y="85"/>
                </a:cubicBezTo>
                <a:cubicBezTo>
                  <a:pt x="69" y="85"/>
                  <a:pt x="69" y="85"/>
                  <a:pt x="69" y="85"/>
                </a:cubicBezTo>
                <a:cubicBezTo>
                  <a:pt x="72" y="88"/>
                  <a:pt x="72" y="88"/>
                  <a:pt x="72" y="88"/>
                </a:cubicBezTo>
                <a:cubicBezTo>
                  <a:pt x="74" y="89"/>
                  <a:pt x="74" y="89"/>
                  <a:pt x="74" y="89"/>
                </a:cubicBezTo>
                <a:cubicBezTo>
                  <a:pt x="76" y="89"/>
                  <a:pt x="76" y="89"/>
                  <a:pt x="76" y="89"/>
                </a:cubicBezTo>
                <a:cubicBezTo>
                  <a:pt x="76" y="88"/>
                  <a:pt x="76" y="88"/>
                  <a:pt x="76" y="88"/>
                </a:cubicBezTo>
                <a:cubicBezTo>
                  <a:pt x="75" y="86"/>
                  <a:pt x="75" y="86"/>
                  <a:pt x="75" y="86"/>
                </a:cubicBezTo>
                <a:cubicBezTo>
                  <a:pt x="71" y="84"/>
                  <a:pt x="71" y="84"/>
                  <a:pt x="71" y="84"/>
                </a:cubicBezTo>
                <a:cubicBezTo>
                  <a:pt x="70" y="84"/>
                  <a:pt x="70" y="84"/>
                  <a:pt x="70" y="84"/>
                </a:cubicBezTo>
                <a:cubicBezTo>
                  <a:pt x="68" y="82"/>
                  <a:pt x="68" y="82"/>
                  <a:pt x="68" y="82"/>
                </a:cubicBezTo>
                <a:cubicBezTo>
                  <a:pt x="67" y="82"/>
                  <a:pt x="67" y="82"/>
                  <a:pt x="67" y="82"/>
                </a:cubicBezTo>
                <a:cubicBezTo>
                  <a:pt x="68" y="81"/>
                  <a:pt x="68" y="81"/>
                  <a:pt x="68" y="81"/>
                </a:cubicBezTo>
                <a:cubicBezTo>
                  <a:pt x="66" y="81"/>
                  <a:pt x="66" y="81"/>
                  <a:pt x="66" y="81"/>
                </a:cubicBezTo>
                <a:cubicBezTo>
                  <a:pt x="66" y="83"/>
                  <a:pt x="66" y="83"/>
                  <a:pt x="66" y="83"/>
                </a:cubicBezTo>
                <a:cubicBezTo>
                  <a:pt x="67" y="85"/>
                  <a:pt x="67" y="85"/>
                  <a:pt x="67" y="85"/>
                </a:cubicBezTo>
                <a:cubicBezTo>
                  <a:pt x="66" y="86"/>
                  <a:pt x="66" y="86"/>
                  <a:pt x="66" y="86"/>
                </a:cubicBezTo>
                <a:cubicBezTo>
                  <a:pt x="66" y="87"/>
                  <a:pt x="66" y="87"/>
                  <a:pt x="66" y="87"/>
                </a:cubicBezTo>
                <a:cubicBezTo>
                  <a:pt x="66" y="88"/>
                  <a:pt x="66" y="88"/>
                  <a:pt x="66" y="88"/>
                </a:cubicBezTo>
                <a:close/>
                <a:moveTo>
                  <a:pt x="56" y="104"/>
                </a:moveTo>
                <a:cubicBezTo>
                  <a:pt x="55" y="105"/>
                  <a:pt x="55" y="105"/>
                  <a:pt x="55" y="105"/>
                </a:cubicBezTo>
                <a:cubicBezTo>
                  <a:pt x="54" y="105"/>
                  <a:pt x="54" y="105"/>
                  <a:pt x="54" y="105"/>
                </a:cubicBezTo>
                <a:cubicBezTo>
                  <a:pt x="53" y="101"/>
                  <a:pt x="53" y="101"/>
                  <a:pt x="53" y="101"/>
                </a:cubicBezTo>
                <a:cubicBezTo>
                  <a:pt x="54" y="99"/>
                  <a:pt x="54" y="99"/>
                  <a:pt x="54" y="99"/>
                </a:cubicBezTo>
                <a:cubicBezTo>
                  <a:pt x="54" y="95"/>
                  <a:pt x="54" y="95"/>
                  <a:pt x="54" y="95"/>
                </a:cubicBezTo>
                <a:cubicBezTo>
                  <a:pt x="54" y="93"/>
                  <a:pt x="54" y="93"/>
                  <a:pt x="54" y="93"/>
                </a:cubicBezTo>
                <a:cubicBezTo>
                  <a:pt x="54" y="91"/>
                  <a:pt x="54" y="91"/>
                  <a:pt x="54" y="91"/>
                </a:cubicBezTo>
                <a:cubicBezTo>
                  <a:pt x="53" y="91"/>
                  <a:pt x="53" y="91"/>
                  <a:pt x="53" y="91"/>
                </a:cubicBezTo>
                <a:cubicBezTo>
                  <a:pt x="51" y="90"/>
                  <a:pt x="51" y="90"/>
                  <a:pt x="51" y="90"/>
                </a:cubicBezTo>
                <a:cubicBezTo>
                  <a:pt x="52" y="89"/>
                  <a:pt x="52" y="89"/>
                  <a:pt x="52" y="89"/>
                </a:cubicBezTo>
                <a:cubicBezTo>
                  <a:pt x="54" y="88"/>
                  <a:pt x="54" y="88"/>
                  <a:pt x="54" y="88"/>
                </a:cubicBezTo>
                <a:cubicBezTo>
                  <a:pt x="56" y="90"/>
                  <a:pt x="56" y="90"/>
                  <a:pt x="56" y="90"/>
                </a:cubicBezTo>
                <a:cubicBezTo>
                  <a:pt x="57" y="91"/>
                  <a:pt x="57" y="91"/>
                  <a:pt x="57" y="91"/>
                </a:cubicBezTo>
                <a:cubicBezTo>
                  <a:pt x="57" y="92"/>
                  <a:pt x="57" y="92"/>
                  <a:pt x="57" y="92"/>
                </a:cubicBezTo>
                <a:cubicBezTo>
                  <a:pt x="58" y="92"/>
                  <a:pt x="58" y="92"/>
                  <a:pt x="58" y="92"/>
                </a:cubicBezTo>
                <a:cubicBezTo>
                  <a:pt x="60" y="92"/>
                  <a:pt x="60" y="92"/>
                  <a:pt x="60" y="92"/>
                </a:cubicBezTo>
                <a:cubicBezTo>
                  <a:pt x="62" y="92"/>
                  <a:pt x="62" y="92"/>
                  <a:pt x="62" y="92"/>
                </a:cubicBezTo>
                <a:cubicBezTo>
                  <a:pt x="63" y="94"/>
                  <a:pt x="63" y="94"/>
                  <a:pt x="63" y="94"/>
                </a:cubicBezTo>
                <a:cubicBezTo>
                  <a:pt x="64" y="92"/>
                  <a:pt x="64" y="92"/>
                  <a:pt x="64" y="92"/>
                </a:cubicBezTo>
                <a:cubicBezTo>
                  <a:pt x="66" y="92"/>
                  <a:pt x="66" y="92"/>
                  <a:pt x="66" y="92"/>
                </a:cubicBezTo>
                <a:cubicBezTo>
                  <a:pt x="67" y="93"/>
                  <a:pt x="67" y="93"/>
                  <a:pt x="67" y="93"/>
                </a:cubicBezTo>
                <a:cubicBezTo>
                  <a:pt x="66" y="95"/>
                  <a:pt x="66" y="95"/>
                  <a:pt x="66" y="95"/>
                </a:cubicBezTo>
                <a:cubicBezTo>
                  <a:pt x="65" y="96"/>
                  <a:pt x="65" y="96"/>
                  <a:pt x="65" y="96"/>
                </a:cubicBezTo>
                <a:cubicBezTo>
                  <a:pt x="64" y="98"/>
                  <a:pt x="64" y="98"/>
                  <a:pt x="64" y="98"/>
                </a:cubicBezTo>
                <a:cubicBezTo>
                  <a:pt x="62" y="100"/>
                  <a:pt x="62" y="100"/>
                  <a:pt x="62" y="100"/>
                </a:cubicBezTo>
                <a:cubicBezTo>
                  <a:pt x="61" y="102"/>
                  <a:pt x="61" y="102"/>
                  <a:pt x="61" y="102"/>
                </a:cubicBezTo>
                <a:cubicBezTo>
                  <a:pt x="60" y="102"/>
                  <a:pt x="60" y="102"/>
                  <a:pt x="60" y="102"/>
                </a:cubicBezTo>
                <a:cubicBezTo>
                  <a:pt x="59" y="102"/>
                  <a:pt x="59" y="102"/>
                  <a:pt x="59" y="102"/>
                </a:cubicBezTo>
                <a:cubicBezTo>
                  <a:pt x="58" y="102"/>
                  <a:pt x="58" y="102"/>
                  <a:pt x="58" y="102"/>
                </a:cubicBezTo>
                <a:cubicBezTo>
                  <a:pt x="56" y="104"/>
                  <a:pt x="56" y="104"/>
                  <a:pt x="56" y="104"/>
                </a:cubicBezTo>
                <a:close/>
                <a:moveTo>
                  <a:pt x="61" y="102"/>
                </a:moveTo>
                <a:cubicBezTo>
                  <a:pt x="59" y="103"/>
                  <a:pt x="59" y="103"/>
                  <a:pt x="59" y="103"/>
                </a:cubicBezTo>
                <a:cubicBezTo>
                  <a:pt x="59" y="105"/>
                  <a:pt x="59" y="105"/>
                  <a:pt x="59" y="105"/>
                </a:cubicBezTo>
                <a:cubicBezTo>
                  <a:pt x="60" y="106"/>
                  <a:pt x="60" y="106"/>
                  <a:pt x="60" y="106"/>
                </a:cubicBezTo>
                <a:cubicBezTo>
                  <a:pt x="62" y="104"/>
                  <a:pt x="62" y="104"/>
                  <a:pt x="62" y="104"/>
                </a:cubicBezTo>
                <a:cubicBezTo>
                  <a:pt x="62" y="103"/>
                  <a:pt x="62" y="103"/>
                  <a:pt x="62" y="103"/>
                </a:cubicBezTo>
                <a:cubicBezTo>
                  <a:pt x="61" y="102"/>
                  <a:pt x="61" y="102"/>
                  <a:pt x="61" y="102"/>
                </a:cubicBezTo>
                <a:close/>
                <a:moveTo>
                  <a:pt x="79" y="102"/>
                </a:moveTo>
                <a:cubicBezTo>
                  <a:pt x="79" y="104"/>
                  <a:pt x="79" y="104"/>
                  <a:pt x="79" y="104"/>
                </a:cubicBezTo>
                <a:cubicBezTo>
                  <a:pt x="78" y="103"/>
                  <a:pt x="78" y="103"/>
                  <a:pt x="78" y="103"/>
                </a:cubicBezTo>
                <a:cubicBezTo>
                  <a:pt x="79" y="102"/>
                  <a:pt x="79" y="102"/>
                  <a:pt x="79" y="102"/>
                </a:cubicBezTo>
                <a:close/>
                <a:moveTo>
                  <a:pt x="70" y="116"/>
                </a:moveTo>
                <a:cubicBezTo>
                  <a:pt x="71" y="114"/>
                  <a:pt x="71" y="114"/>
                  <a:pt x="71" y="114"/>
                </a:cubicBezTo>
                <a:cubicBezTo>
                  <a:pt x="72" y="110"/>
                  <a:pt x="72" y="110"/>
                  <a:pt x="72" y="110"/>
                </a:cubicBezTo>
                <a:cubicBezTo>
                  <a:pt x="75" y="106"/>
                  <a:pt x="75" y="106"/>
                  <a:pt x="75" y="106"/>
                </a:cubicBezTo>
                <a:cubicBezTo>
                  <a:pt x="75" y="104"/>
                  <a:pt x="75" y="104"/>
                  <a:pt x="75" y="104"/>
                </a:cubicBezTo>
                <a:cubicBezTo>
                  <a:pt x="75" y="102"/>
                  <a:pt x="75" y="102"/>
                  <a:pt x="75" y="102"/>
                </a:cubicBezTo>
                <a:cubicBezTo>
                  <a:pt x="76" y="101"/>
                  <a:pt x="76" y="101"/>
                  <a:pt x="76" y="101"/>
                </a:cubicBezTo>
                <a:cubicBezTo>
                  <a:pt x="76" y="97"/>
                  <a:pt x="76" y="97"/>
                  <a:pt x="76" y="97"/>
                </a:cubicBezTo>
                <a:cubicBezTo>
                  <a:pt x="75" y="97"/>
                  <a:pt x="75" y="97"/>
                  <a:pt x="75" y="97"/>
                </a:cubicBezTo>
                <a:cubicBezTo>
                  <a:pt x="74" y="101"/>
                  <a:pt x="74" y="101"/>
                  <a:pt x="74" y="101"/>
                </a:cubicBezTo>
                <a:cubicBezTo>
                  <a:pt x="72" y="104"/>
                  <a:pt x="72" y="104"/>
                  <a:pt x="72" y="104"/>
                </a:cubicBezTo>
                <a:cubicBezTo>
                  <a:pt x="72" y="107"/>
                  <a:pt x="72" y="107"/>
                  <a:pt x="72" y="107"/>
                </a:cubicBezTo>
                <a:cubicBezTo>
                  <a:pt x="71" y="110"/>
                  <a:pt x="71" y="110"/>
                  <a:pt x="71" y="110"/>
                </a:cubicBezTo>
                <a:cubicBezTo>
                  <a:pt x="69" y="112"/>
                  <a:pt x="69" y="112"/>
                  <a:pt x="69" y="112"/>
                </a:cubicBezTo>
                <a:cubicBezTo>
                  <a:pt x="69" y="114"/>
                  <a:pt x="69" y="114"/>
                  <a:pt x="69" y="114"/>
                </a:cubicBezTo>
                <a:cubicBezTo>
                  <a:pt x="70" y="116"/>
                  <a:pt x="70" y="116"/>
                  <a:pt x="70" y="116"/>
                </a:cubicBezTo>
                <a:close/>
                <a:moveTo>
                  <a:pt x="67" y="115"/>
                </a:moveTo>
                <a:cubicBezTo>
                  <a:pt x="67" y="111"/>
                  <a:pt x="67" y="111"/>
                  <a:pt x="67" y="111"/>
                </a:cubicBezTo>
                <a:cubicBezTo>
                  <a:pt x="68" y="105"/>
                  <a:pt x="68" y="105"/>
                  <a:pt x="68" y="105"/>
                </a:cubicBezTo>
                <a:cubicBezTo>
                  <a:pt x="70" y="103"/>
                  <a:pt x="70" y="103"/>
                  <a:pt x="70" y="103"/>
                </a:cubicBezTo>
                <a:cubicBezTo>
                  <a:pt x="70" y="101"/>
                  <a:pt x="70" y="101"/>
                  <a:pt x="70" y="101"/>
                </a:cubicBezTo>
                <a:cubicBezTo>
                  <a:pt x="69" y="100"/>
                  <a:pt x="69" y="100"/>
                  <a:pt x="69" y="100"/>
                </a:cubicBezTo>
                <a:cubicBezTo>
                  <a:pt x="68" y="100"/>
                  <a:pt x="68" y="100"/>
                  <a:pt x="68" y="100"/>
                </a:cubicBezTo>
                <a:cubicBezTo>
                  <a:pt x="66" y="100"/>
                  <a:pt x="66" y="100"/>
                  <a:pt x="66" y="100"/>
                </a:cubicBezTo>
                <a:cubicBezTo>
                  <a:pt x="65" y="101"/>
                  <a:pt x="65" y="101"/>
                  <a:pt x="65" y="101"/>
                </a:cubicBezTo>
                <a:cubicBezTo>
                  <a:pt x="65" y="103"/>
                  <a:pt x="65" y="103"/>
                  <a:pt x="65" y="103"/>
                </a:cubicBezTo>
                <a:cubicBezTo>
                  <a:pt x="63" y="105"/>
                  <a:pt x="63" y="105"/>
                  <a:pt x="63" y="105"/>
                </a:cubicBezTo>
                <a:cubicBezTo>
                  <a:pt x="64" y="108"/>
                  <a:pt x="64" y="108"/>
                  <a:pt x="64" y="108"/>
                </a:cubicBezTo>
                <a:cubicBezTo>
                  <a:pt x="63" y="110"/>
                  <a:pt x="63" y="110"/>
                  <a:pt x="63" y="110"/>
                </a:cubicBezTo>
                <a:cubicBezTo>
                  <a:pt x="59" y="111"/>
                  <a:pt x="59" y="111"/>
                  <a:pt x="59" y="111"/>
                </a:cubicBezTo>
                <a:cubicBezTo>
                  <a:pt x="58" y="112"/>
                  <a:pt x="58" y="112"/>
                  <a:pt x="58" y="112"/>
                </a:cubicBezTo>
                <a:cubicBezTo>
                  <a:pt x="59" y="115"/>
                  <a:pt x="59" y="115"/>
                  <a:pt x="59" y="115"/>
                </a:cubicBezTo>
                <a:cubicBezTo>
                  <a:pt x="60" y="116"/>
                  <a:pt x="60" y="116"/>
                  <a:pt x="60" y="116"/>
                </a:cubicBezTo>
                <a:cubicBezTo>
                  <a:pt x="63" y="117"/>
                  <a:pt x="63" y="117"/>
                  <a:pt x="63" y="117"/>
                </a:cubicBezTo>
                <a:cubicBezTo>
                  <a:pt x="65" y="117"/>
                  <a:pt x="65" y="117"/>
                  <a:pt x="65" y="117"/>
                </a:cubicBezTo>
                <a:cubicBezTo>
                  <a:pt x="65" y="120"/>
                  <a:pt x="65" y="120"/>
                  <a:pt x="65" y="120"/>
                </a:cubicBezTo>
                <a:cubicBezTo>
                  <a:pt x="67" y="121"/>
                  <a:pt x="67" y="121"/>
                  <a:pt x="67" y="121"/>
                </a:cubicBezTo>
                <a:cubicBezTo>
                  <a:pt x="69" y="120"/>
                  <a:pt x="69" y="120"/>
                  <a:pt x="69" y="120"/>
                </a:cubicBezTo>
                <a:cubicBezTo>
                  <a:pt x="69" y="118"/>
                  <a:pt x="69" y="118"/>
                  <a:pt x="69" y="118"/>
                </a:cubicBezTo>
                <a:cubicBezTo>
                  <a:pt x="67" y="115"/>
                  <a:pt x="67" y="115"/>
                  <a:pt x="67" y="115"/>
                </a:cubicBezTo>
                <a:close/>
                <a:moveTo>
                  <a:pt x="73" y="118"/>
                </a:moveTo>
                <a:cubicBezTo>
                  <a:pt x="73" y="119"/>
                  <a:pt x="73" y="119"/>
                  <a:pt x="73" y="119"/>
                </a:cubicBezTo>
                <a:cubicBezTo>
                  <a:pt x="73" y="120"/>
                  <a:pt x="73" y="120"/>
                  <a:pt x="73" y="120"/>
                </a:cubicBezTo>
                <a:cubicBezTo>
                  <a:pt x="72" y="121"/>
                  <a:pt x="72" y="121"/>
                  <a:pt x="72" y="121"/>
                </a:cubicBezTo>
                <a:cubicBezTo>
                  <a:pt x="70" y="120"/>
                  <a:pt x="70" y="120"/>
                  <a:pt x="70" y="120"/>
                </a:cubicBezTo>
                <a:cubicBezTo>
                  <a:pt x="71" y="119"/>
                  <a:pt x="71" y="119"/>
                  <a:pt x="71" y="119"/>
                </a:cubicBezTo>
                <a:cubicBezTo>
                  <a:pt x="73" y="118"/>
                  <a:pt x="73" y="118"/>
                  <a:pt x="73" y="118"/>
                </a:cubicBezTo>
                <a:close/>
                <a:moveTo>
                  <a:pt x="79" y="109"/>
                </a:moveTo>
                <a:cubicBezTo>
                  <a:pt x="81" y="109"/>
                  <a:pt x="81" y="109"/>
                  <a:pt x="81" y="109"/>
                </a:cubicBezTo>
                <a:cubicBezTo>
                  <a:pt x="82" y="110"/>
                  <a:pt x="82" y="110"/>
                  <a:pt x="82" y="110"/>
                </a:cubicBezTo>
                <a:cubicBezTo>
                  <a:pt x="82" y="112"/>
                  <a:pt x="82" y="112"/>
                  <a:pt x="82" y="112"/>
                </a:cubicBezTo>
                <a:cubicBezTo>
                  <a:pt x="81" y="113"/>
                  <a:pt x="81" y="113"/>
                  <a:pt x="81" y="113"/>
                </a:cubicBezTo>
                <a:cubicBezTo>
                  <a:pt x="78" y="115"/>
                  <a:pt x="78" y="115"/>
                  <a:pt x="78" y="115"/>
                </a:cubicBezTo>
                <a:cubicBezTo>
                  <a:pt x="75" y="115"/>
                  <a:pt x="75" y="115"/>
                  <a:pt x="75" y="115"/>
                </a:cubicBezTo>
                <a:cubicBezTo>
                  <a:pt x="75" y="114"/>
                  <a:pt x="75" y="114"/>
                  <a:pt x="75" y="114"/>
                </a:cubicBezTo>
                <a:cubicBezTo>
                  <a:pt x="74" y="112"/>
                  <a:pt x="74" y="112"/>
                  <a:pt x="74" y="112"/>
                </a:cubicBezTo>
                <a:cubicBezTo>
                  <a:pt x="76" y="111"/>
                  <a:pt x="76" y="111"/>
                  <a:pt x="76" y="111"/>
                </a:cubicBezTo>
                <a:cubicBezTo>
                  <a:pt x="79" y="109"/>
                  <a:pt x="79" y="109"/>
                  <a:pt x="79" y="109"/>
                </a:cubicBezTo>
                <a:close/>
                <a:moveTo>
                  <a:pt x="89" y="109"/>
                </a:moveTo>
                <a:cubicBezTo>
                  <a:pt x="90" y="111"/>
                  <a:pt x="90" y="111"/>
                  <a:pt x="90" y="111"/>
                </a:cubicBezTo>
                <a:cubicBezTo>
                  <a:pt x="90" y="112"/>
                  <a:pt x="90" y="112"/>
                  <a:pt x="90" y="112"/>
                </a:cubicBezTo>
                <a:cubicBezTo>
                  <a:pt x="89" y="111"/>
                  <a:pt x="89" y="111"/>
                  <a:pt x="89" y="111"/>
                </a:cubicBezTo>
                <a:cubicBezTo>
                  <a:pt x="89" y="109"/>
                  <a:pt x="89" y="109"/>
                  <a:pt x="89" y="109"/>
                </a:cubicBezTo>
                <a:close/>
                <a:moveTo>
                  <a:pt x="83" y="117"/>
                </a:moveTo>
                <a:cubicBezTo>
                  <a:pt x="85" y="119"/>
                  <a:pt x="85" y="119"/>
                  <a:pt x="85" y="119"/>
                </a:cubicBezTo>
                <a:cubicBezTo>
                  <a:pt x="85" y="121"/>
                  <a:pt x="85" y="121"/>
                  <a:pt x="85" y="121"/>
                </a:cubicBezTo>
                <a:cubicBezTo>
                  <a:pt x="83" y="120"/>
                  <a:pt x="83" y="120"/>
                  <a:pt x="83" y="120"/>
                </a:cubicBezTo>
                <a:cubicBezTo>
                  <a:pt x="83" y="118"/>
                  <a:pt x="83" y="118"/>
                  <a:pt x="83" y="118"/>
                </a:cubicBezTo>
                <a:cubicBezTo>
                  <a:pt x="83" y="117"/>
                  <a:pt x="83" y="117"/>
                  <a:pt x="83" y="117"/>
                </a:cubicBezTo>
                <a:close/>
                <a:moveTo>
                  <a:pt x="82" y="92"/>
                </a:moveTo>
                <a:cubicBezTo>
                  <a:pt x="81" y="94"/>
                  <a:pt x="81" y="94"/>
                  <a:pt x="81" y="94"/>
                </a:cubicBezTo>
                <a:cubicBezTo>
                  <a:pt x="79" y="94"/>
                  <a:pt x="79" y="94"/>
                  <a:pt x="79" y="94"/>
                </a:cubicBezTo>
                <a:cubicBezTo>
                  <a:pt x="78" y="93"/>
                  <a:pt x="78" y="93"/>
                  <a:pt x="78" y="93"/>
                </a:cubicBezTo>
                <a:cubicBezTo>
                  <a:pt x="79" y="92"/>
                  <a:pt x="79" y="92"/>
                  <a:pt x="79" y="92"/>
                </a:cubicBezTo>
                <a:cubicBezTo>
                  <a:pt x="82" y="92"/>
                  <a:pt x="82" y="92"/>
                  <a:pt x="82" y="92"/>
                </a:cubicBezTo>
                <a:close/>
                <a:moveTo>
                  <a:pt x="86" y="95"/>
                </a:moveTo>
                <a:cubicBezTo>
                  <a:pt x="88" y="96"/>
                  <a:pt x="88" y="96"/>
                  <a:pt x="88" y="96"/>
                </a:cubicBezTo>
                <a:cubicBezTo>
                  <a:pt x="88" y="97"/>
                  <a:pt x="88" y="97"/>
                  <a:pt x="88" y="97"/>
                </a:cubicBezTo>
                <a:cubicBezTo>
                  <a:pt x="92" y="98"/>
                  <a:pt x="92" y="98"/>
                  <a:pt x="92" y="98"/>
                </a:cubicBezTo>
                <a:cubicBezTo>
                  <a:pt x="92" y="98"/>
                  <a:pt x="92" y="98"/>
                  <a:pt x="92" y="98"/>
                </a:cubicBezTo>
                <a:cubicBezTo>
                  <a:pt x="93" y="97"/>
                  <a:pt x="93" y="97"/>
                  <a:pt x="93" y="97"/>
                </a:cubicBezTo>
                <a:cubicBezTo>
                  <a:pt x="94" y="98"/>
                  <a:pt x="94" y="98"/>
                  <a:pt x="94" y="98"/>
                </a:cubicBezTo>
                <a:cubicBezTo>
                  <a:pt x="93" y="97"/>
                  <a:pt x="93" y="97"/>
                  <a:pt x="93" y="97"/>
                </a:cubicBezTo>
                <a:cubicBezTo>
                  <a:pt x="92" y="95"/>
                  <a:pt x="92" y="95"/>
                  <a:pt x="92" y="95"/>
                </a:cubicBezTo>
                <a:cubicBezTo>
                  <a:pt x="91" y="94"/>
                  <a:pt x="91" y="94"/>
                  <a:pt x="91" y="94"/>
                </a:cubicBezTo>
                <a:cubicBezTo>
                  <a:pt x="91" y="91"/>
                  <a:pt x="91" y="91"/>
                  <a:pt x="91" y="91"/>
                </a:cubicBezTo>
                <a:cubicBezTo>
                  <a:pt x="91" y="87"/>
                  <a:pt x="91" y="87"/>
                  <a:pt x="91" y="87"/>
                </a:cubicBezTo>
                <a:cubicBezTo>
                  <a:pt x="91" y="86"/>
                  <a:pt x="91" y="86"/>
                  <a:pt x="91" y="86"/>
                </a:cubicBezTo>
                <a:cubicBezTo>
                  <a:pt x="90" y="85"/>
                  <a:pt x="90" y="85"/>
                  <a:pt x="90" y="85"/>
                </a:cubicBezTo>
                <a:cubicBezTo>
                  <a:pt x="88" y="83"/>
                  <a:pt x="88" y="83"/>
                  <a:pt x="88" y="83"/>
                </a:cubicBezTo>
                <a:cubicBezTo>
                  <a:pt x="87" y="81"/>
                  <a:pt x="87" y="81"/>
                  <a:pt x="87" y="81"/>
                </a:cubicBezTo>
                <a:cubicBezTo>
                  <a:pt x="86" y="80"/>
                  <a:pt x="86" y="80"/>
                  <a:pt x="86" y="80"/>
                </a:cubicBezTo>
                <a:cubicBezTo>
                  <a:pt x="85" y="81"/>
                  <a:pt x="85" y="81"/>
                  <a:pt x="85" y="81"/>
                </a:cubicBezTo>
                <a:cubicBezTo>
                  <a:pt x="84" y="80"/>
                  <a:pt x="84" y="80"/>
                  <a:pt x="84" y="80"/>
                </a:cubicBezTo>
                <a:cubicBezTo>
                  <a:pt x="83" y="81"/>
                  <a:pt x="83" y="81"/>
                  <a:pt x="83" y="81"/>
                </a:cubicBezTo>
                <a:cubicBezTo>
                  <a:pt x="82" y="81"/>
                  <a:pt x="82" y="81"/>
                  <a:pt x="82" y="81"/>
                </a:cubicBezTo>
                <a:cubicBezTo>
                  <a:pt x="80" y="81"/>
                  <a:pt x="80" y="81"/>
                  <a:pt x="80" y="81"/>
                </a:cubicBezTo>
                <a:cubicBezTo>
                  <a:pt x="79" y="81"/>
                  <a:pt x="79" y="81"/>
                  <a:pt x="79" y="81"/>
                </a:cubicBezTo>
                <a:cubicBezTo>
                  <a:pt x="78" y="81"/>
                  <a:pt x="78" y="81"/>
                  <a:pt x="78" y="81"/>
                </a:cubicBezTo>
                <a:cubicBezTo>
                  <a:pt x="78" y="82"/>
                  <a:pt x="78" y="82"/>
                  <a:pt x="78" y="82"/>
                </a:cubicBezTo>
                <a:cubicBezTo>
                  <a:pt x="79" y="86"/>
                  <a:pt x="79" y="86"/>
                  <a:pt x="79" y="86"/>
                </a:cubicBezTo>
                <a:cubicBezTo>
                  <a:pt x="82" y="88"/>
                  <a:pt x="82" y="88"/>
                  <a:pt x="82" y="88"/>
                </a:cubicBezTo>
                <a:cubicBezTo>
                  <a:pt x="84" y="91"/>
                  <a:pt x="84" y="91"/>
                  <a:pt x="84" y="91"/>
                </a:cubicBezTo>
                <a:cubicBezTo>
                  <a:pt x="85" y="91"/>
                  <a:pt x="85" y="91"/>
                  <a:pt x="85" y="91"/>
                </a:cubicBezTo>
                <a:cubicBezTo>
                  <a:pt x="85" y="92"/>
                  <a:pt x="85" y="92"/>
                  <a:pt x="85" y="92"/>
                </a:cubicBezTo>
                <a:cubicBezTo>
                  <a:pt x="84" y="94"/>
                  <a:pt x="84" y="94"/>
                  <a:pt x="84" y="94"/>
                </a:cubicBezTo>
                <a:cubicBezTo>
                  <a:pt x="84" y="94"/>
                  <a:pt x="84" y="94"/>
                  <a:pt x="84" y="94"/>
                </a:cubicBezTo>
                <a:cubicBezTo>
                  <a:pt x="85" y="94"/>
                  <a:pt x="85" y="94"/>
                  <a:pt x="85" y="94"/>
                </a:cubicBezTo>
                <a:cubicBezTo>
                  <a:pt x="85" y="94"/>
                  <a:pt x="85" y="94"/>
                  <a:pt x="85" y="94"/>
                </a:cubicBezTo>
                <a:cubicBezTo>
                  <a:pt x="86" y="95"/>
                  <a:pt x="86" y="95"/>
                  <a:pt x="86" y="95"/>
                </a:cubicBezTo>
                <a:close/>
                <a:moveTo>
                  <a:pt x="84" y="95"/>
                </a:moveTo>
                <a:cubicBezTo>
                  <a:pt x="82" y="96"/>
                  <a:pt x="82" y="96"/>
                  <a:pt x="82" y="96"/>
                </a:cubicBezTo>
                <a:cubicBezTo>
                  <a:pt x="80" y="95"/>
                  <a:pt x="80" y="95"/>
                  <a:pt x="80" y="95"/>
                </a:cubicBezTo>
                <a:cubicBezTo>
                  <a:pt x="79" y="95"/>
                  <a:pt x="79" y="95"/>
                  <a:pt x="79" y="95"/>
                </a:cubicBezTo>
                <a:cubicBezTo>
                  <a:pt x="80" y="97"/>
                  <a:pt x="80" y="97"/>
                  <a:pt x="80" y="97"/>
                </a:cubicBezTo>
                <a:cubicBezTo>
                  <a:pt x="80" y="99"/>
                  <a:pt x="80" y="99"/>
                  <a:pt x="80" y="99"/>
                </a:cubicBezTo>
                <a:cubicBezTo>
                  <a:pt x="81" y="101"/>
                  <a:pt x="81" y="101"/>
                  <a:pt x="81" y="101"/>
                </a:cubicBezTo>
                <a:cubicBezTo>
                  <a:pt x="82" y="100"/>
                  <a:pt x="82" y="100"/>
                  <a:pt x="82" y="100"/>
                </a:cubicBezTo>
                <a:cubicBezTo>
                  <a:pt x="83" y="101"/>
                  <a:pt x="83" y="101"/>
                  <a:pt x="83" y="101"/>
                </a:cubicBezTo>
                <a:cubicBezTo>
                  <a:pt x="83" y="103"/>
                  <a:pt x="83" y="103"/>
                  <a:pt x="83" y="103"/>
                </a:cubicBezTo>
                <a:cubicBezTo>
                  <a:pt x="84" y="105"/>
                  <a:pt x="84" y="105"/>
                  <a:pt x="84" y="105"/>
                </a:cubicBezTo>
                <a:cubicBezTo>
                  <a:pt x="84" y="108"/>
                  <a:pt x="84" y="108"/>
                  <a:pt x="84" y="108"/>
                </a:cubicBezTo>
                <a:cubicBezTo>
                  <a:pt x="86" y="110"/>
                  <a:pt x="86" y="110"/>
                  <a:pt x="86" y="110"/>
                </a:cubicBezTo>
                <a:cubicBezTo>
                  <a:pt x="86" y="107"/>
                  <a:pt x="86" y="107"/>
                  <a:pt x="86" y="107"/>
                </a:cubicBezTo>
                <a:cubicBezTo>
                  <a:pt x="87" y="108"/>
                  <a:pt x="87" y="108"/>
                  <a:pt x="87" y="108"/>
                </a:cubicBezTo>
                <a:cubicBezTo>
                  <a:pt x="89" y="108"/>
                  <a:pt x="89" y="108"/>
                  <a:pt x="89" y="108"/>
                </a:cubicBezTo>
                <a:cubicBezTo>
                  <a:pt x="89" y="106"/>
                  <a:pt x="89" y="106"/>
                  <a:pt x="89" y="106"/>
                </a:cubicBezTo>
                <a:cubicBezTo>
                  <a:pt x="88" y="103"/>
                  <a:pt x="88" y="103"/>
                  <a:pt x="88" y="103"/>
                </a:cubicBezTo>
                <a:cubicBezTo>
                  <a:pt x="86" y="102"/>
                  <a:pt x="86" y="102"/>
                  <a:pt x="86" y="102"/>
                </a:cubicBezTo>
                <a:cubicBezTo>
                  <a:pt x="86" y="99"/>
                  <a:pt x="86" y="99"/>
                  <a:pt x="86" y="99"/>
                </a:cubicBezTo>
                <a:cubicBezTo>
                  <a:pt x="85" y="96"/>
                  <a:pt x="85" y="96"/>
                  <a:pt x="85" y="96"/>
                </a:cubicBezTo>
                <a:cubicBezTo>
                  <a:pt x="84" y="95"/>
                  <a:pt x="84" y="95"/>
                  <a:pt x="84" y="95"/>
                </a:cubicBezTo>
                <a:close/>
                <a:moveTo>
                  <a:pt x="95" y="100"/>
                </a:moveTo>
                <a:cubicBezTo>
                  <a:pt x="96" y="100"/>
                  <a:pt x="96" y="100"/>
                  <a:pt x="96" y="100"/>
                </a:cubicBezTo>
                <a:cubicBezTo>
                  <a:pt x="95" y="99"/>
                  <a:pt x="95" y="99"/>
                  <a:pt x="95" y="99"/>
                </a:cubicBezTo>
                <a:cubicBezTo>
                  <a:pt x="94" y="100"/>
                  <a:pt x="94" y="100"/>
                  <a:pt x="94" y="100"/>
                </a:cubicBezTo>
                <a:cubicBezTo>
                  <a:pt x="95" y="100"/>
                  <a:pt x="95" y="100"/>
                  <a:pt x="95" y="100"/>
                </a:cubicBezTo>
                <a:close/>
                <a:moveTo>
                  <a:pt x="95" y="102"/>
                </a:moveTo>
                <a:cubicBezTo>
                  <a:pt x="94" y="102"/>
                  <a:pt x="94" y="102"/>
                  <a:pt x="94" y="102"/>
                </a:cubicBezTo>
                <a:cubicBezTo>
                  <a:pt x="94" y="103"/>
                  <a:pt x="94" y="103"/>
                  <a:pt x="94" y="103"/>
                </a:cubicBezTo>
                <a:cubicBezTo>
                  <a:pt x="95" y="103"/>
                  <a:pt x="95" y="103"/>
                  <a:pt x="95" y="103"/>
                </a:cubicBezTo>
                <a:cubicBezTo>
                  <a:pt x="95" y="102"/>
                  <a:pt x="95" y="102"/>
                  <a:pt x="95" y="102"/>
                </a:cubicBezTo>
                <a:close/>
                <a:moveTo>
                  <a:pt x="95" y="113"/>
                </a:moveTo>
                <a:cubicBezTo>
                  <a:pt x="95" y="110"/>
                  <a:pt x="95" y="110"/>
                  <a:pt x="95" y="110"/>
                </a:cubicBezTo>
                <a:cubicBezTo>
                  <a:pt x="94" y="109"/>
                  <a:pt x="94" y="109"/>
                  <a:pt x="94" y="109"/>
                </a:cubicBezTo>
                <a:cubicBezTo>
                  <a:pt x="94" y="107"/>
                  <a:pt x="94" y="107"/>
                  <a:pt x="94" y="107"/>
                </a:cubicBezTo>
                <a:cubicBezTo>
                  <a:pt x="94" y="106"/>
                  <a:pt x="94" y="106"/>
                  <a:pt x="94" y="106"/>
                </a:cubicBezTo>
                <a:cubicBezTo>
                  <a:pt x="94" y="105"/>
                  <a:pt x="94" y="105"/>
                  <a:pt x="94" y="105"/>
                </a:cubicBezTo>
                <a:cubicBezTo>
                  <a:pt x="93" y="105"/>
                  <a:pt x="93" y="105"/>
                  <a:pt x="93" y="105"/>
                </a:cubicBezTo>
                <a:cubicBezTo>
                  <a:pt x="92" y="108"/>
                  <a:pt x="92" y="108"/>
                  <a:pt x="92" y="108"/>
                </a:cubicBezTo>
                <a:cubicBezTo>
                  <a:pt x="94" y="110"/>
                  <a:pt x="94" y="110"/>
                  <a:pt x="94" y="110"/>
                </a:cubicBezTo>
                <a:cubicBezTo>
                  <a:pt x="93" y="112"/>
                  <a:pt x="93" y="112"/>
                  <a:pt x="93" y="112"/>
                </a:cubicBezTo>
                <a:cubicBezTo>
                  <a:pt x="94" y="113"/>
                  <a:pt x="94" y="113"/>
                  <a:pt x="94" y="113"/>
                </a:cubicBezTo>
                <a:cubicBezTo>
                  <a:pt x="95" y="113"/>
                  <a:pt x="95" y="113"/>
                  <a:pt x="95" y="113"/>
                </a:cubicBezTo>
                <a:close/>
                <a:moveTo>
                  <a:pt x="97" y="113"/>
                </a:moveTo>
                <a:cubicBezTo>
                  <a:pt x="97" y="115"/>
                  <a:pt x="97" y="115"/>
                  <a:pt x="97" y="115"/>
                </a:cubicBezTo>
                <a:cubicBezTo>
                  <a:pt x="98" y="116"/>
                  <a:pt x="98" y="116"/>
                  <a:pt x="98" y="116"/>
                </a:cubicBezTo>
                <a:cubicBezTo>
                  <a:pt x="98" y="114"/>
                  <a:pt x="98" y="114"/>
                  <a:pt x="98" y="114"/>
                </a:cubicBezTo>
                <a:cubicBezTo>
                  <a:pt x="97" y="113"/>
                  <a:pt x="97" y="113"/>
                  <a:pt x="97" y="113"/>
                </a:cubicBezTo>
                <a:close/>
                <a:moveTo>
                  <a:pt x="98" y="109"/>
                </a:moveTo>
                <a:cubicBezTo>
                  <a:pt x="98" y="111"/>
                  <a:pt x="98" y="111"/>
                  <a:pt x="98" y="111"/>
                </a:cubicBezTo>
                <a:cubicBezTo>
                  <a:pt x="98" y="112"/>
                  <a:pt x="98" y="112"/>
                  <a:pt x="98" y="112"/>
                </a:cubicBezTo>
                <a:cubicBezTo>
                  <a:pt x="99" y="113"/>
                  <a:pt x="99" y="113"/>
                  <a:pt x="99" y="113"/>
                </a:cubicBezTo>
                <a:cubicBezTo>
                  <a:pt x="100" y="113"/>
                  <a:pt x="100" y="113"/>
                  <a:pt x="100" y="113"/>
                </a:cubicBezTo>
                <a:cubicBezTo>
                  <a:pt x="99" y="111"/>
                  <a:pt x="99" y="111"/>
                  <a:pt x="99" y="111"/>
                </a:cubicBezTo>
                <a:cubicBezTo>
                  <a:pt x="98" y="109"/>
                  <a:pt x="98" y="109"/>
                  <a:pt x="98" y="109"/>
                </a:cubicBezTo>
                <a:close/>
                <a:moveTo>
                  <a:pt x="57" y="146"/>
                </a:moveTo>
                <a:cubicBezTo>
                  <a:pt x="55" y="144"/>
                  <a:pt x="55" y="144"/>
                  <a:pt x="55" y="144"/>
                </a:cubicBezTo>
                <a:cubicBezTo>
                  <a:pt x="56" y="141"/>
                  <a:pt x="56" y="141"/>
                  <a:pt x="56" y="141"/>
                </a:cubicBezTo>
                <a:cubicBezTo>
                  <a:pt x="57" y="138"/>
                  <a:pt x="57" y="138"/>
                  <a:pt x="57" y="138"/>
                </a:cubicBezTo>
                <a:cubicBezTo>
                  <a:pt x="56" y="136"/>
                  <a:pt x="56" y="136"/>
                  <a:pt x="56" y="136"/>
                </a:cubicBezTo>
                <a:cubicBezTo>
                  <a:pt x="58" y="134"/>
                  <a:pt x="58" y="134"/>
                  <a:pt x="58" y="134"/>
                </a:cubicBezTo>
                <a:cubicBezTo>
                  <a:pt x="60" y="133"/>
                  <a:pt x="60" y="133"/>
                  <a:pt x="60" y="133"/>
                </a:cubicBezTo>
                <a:cubicBezTo>
                  <a:pt x="62" y="132"/>
                  <a:pt x="62" y="132"/>
                  <a:pt x="62" y="132"/>
                </a:cubicBezTo>
                <a:cubicBezTo>
                  <a:pt x="64" y="132"/>
                  <a:pt x="64" y="132"/>
                  <a:pt x="64" y="132"/>
                </a:cubicBezTo>
                <a:cubicBezTo>
                  <a:pt x="67" y="132"/>
                  <a:pt x="67" y="132"/>
                  <a:pt x="67" y="132"/>
                </a:cubicBezTo>
                <a:cubicBezTo>
                  <a:pt x="66" y="130"/>
                  <a:pt x="66" y="130"/>
                  <a:pt x="66" y="130"/>
                </a:cubicBezTo>
                <a:cubicBezTo>
                  <a:pt x="67" y="128"/>
                  <a:pt x="67" y="128"/>
                  <a:pt x="67" y="128"/>
                </a:cubicBezTo>
                <a:cubicBezTo>
                  <a:pt x="69" y="127"/>
                  <a:pt x="69" y="127"/>
                  <a:pt x="69" y="127"/>
                </a:cubicBezTo>
                <a:cubicBezTo>
                  <a:pt x="70" y="125"/>
                  <a:pt x="70" y="125"/>
                  <a:pt x="70" y="125"/>
                </a:cubicBezTo>
                <a:cubicBezTo>
                  <a:pt x="72" y="125"/>
                  <a:pt x="72" y="125"/>
                  <a:pt x="72" y="125"/>
                </a:cubicBezTo>
                <a:cubicBezTo>
                  <a:pt x="75" y="127"/>
                  <a:pt x="75" y="127"/>
                  <a:pt x="75" y="127"/>
                </a:cubicBezTo>
                <a:cubicBezTo>
                  <a:pt x="75" y="131"/>
                  <a:pt x="75" y="131"/>
                  <a:pt x="75" y="131"/>
                </a:cubicBezTo>
                <a:cubicBezTo>
                  <a:pt x="73" y="134"/>
                  <a:pt x="73" y="134"/>
                  <a:pt x="73" y="134"/>
                </a:cubicBezTo>
                <a:cubicBezTo>
                  <a:pt x="75" y="132"/>
                  <a:pt x="75" y="132"/>
                  <a:pt x="75" y="132"/>
                </a:cubicBezTo>
                <a:cubicBezTo>
                  <a:pt x="77" y="132"/>
                  <a:pt x="77" y="132"/>
                  <a:pt x="77" y="132"/>
                </a:cubicBezTo>
                <a:cubicBezTo>
                  <a:pt x="79" y="131"/>
                  <a:pt x="79" y="131"/>
                  <a:pt x="79" y="131"/>
                </a:cubicBezTo>
                <a:cubicBezTo>
                  <a:pt x="80" y="127"/>
                  <a:pt x="80" y="127"/>
                  <a:pt x="80" y="127"/>
                </a:cubicBezTo>
                <a:cubicBezTo>
                  <a:pt x="83" y="126"/>
                  <a:pt x="83" y="126"/>
                  <a:pt x="83" y="126"/>
                </a:cubicBezTo>
                <a:cubicBezTo>
                  <a:pt x="84" y="128"/>
                  <a:pt x="84" y="128"/>
                  <a:pt x="84" y="128"/>
                </a:cubicBezTo>
                <a:cubicBezTo>
                  <a:pt x="85" y="128"/>
                  <a:pt x="85" y="128"/>
                  <a:pt x="85" y="128"/>
                </a:cubicBezTo>
                <a:cubicBezTo>
                  <a:pt x="85" y="126"/>
                  <a:pt x="85" y="126"/>
                  <a:pt x="85" y="126"/>
                </a:cubicBezTo>
                <a:cubicBezTo>
                  <a:pt x="84" y="125"/>
                  <a:pt x="84" y="125"/>
                  <a:pt x="84" y="125"/>
                </a:cubicBezTo>
                <a:cubicBezTo>
                  <a:pt x="85" y="121"/>
                  <a:pt x="85" y="121"/>
                  <a:pt x="85" y="121"/>
                </a:cubicBezTo>
                <a:cubicBezTo>
                  <a:pt x="88" y="122"/>
                  <a:pt x="88" y="122"/>
                  <a:pt x="88" y="122"/>
                </a:cubicBezTo>
                <a:cubicBezTo>
                  <a:pt x="89" y="123"/>
                  <a:pt x="89" y="123"/>
                  <a:pt x="89" y="123"/>
                </a:cubicBezTo>
                <a:cubicBezTo>
                  <a:pt x="90" y="122"/>
                  <a:pt x="90" y="122"/>
                  <a:pt x="90" y="122"/>
                </a:cubicBezTo>
                <a:cubicBezTo>
                  <a:pt x="90" y="119"/>
                  <a:pt x="90" y="119"/>
                  <a:pt x="90" y="119"/>
                </a:cubicBezTo>
                <a:cubicBezTo>
                  <a:pt x="90" y="119"/>
                  <a:pt x="90" y="119"/>
                  <a:pt x="90" y="119"/>
                </a:cubicBezTo>
                <a:cubicBezTo>
                  <a:pt x="92" y="121"/>
                  <a:pt x="92" y="121"/>
                  <a:pt x="92" y="121"/>
                </a:cubicBezTo>
                <a:cubicBezTo>
                  <a:pt x="92" y="119"/>
                  <a:pt x="92" y="119"/>
                  <a:pt x="92" y="119"/>
                </a:cubicBezTo>
                <a:cubicBezTo>
                  <a:pt x="91" y="115"/>
                  <a:pt x="91" y="115"/>
                  <a:pt x="91" y="115"/>
                </a:cubicBezTo>
                <a:cubicBezTo>
                  <a:pt x="91" y="113"/>
                  <a:pt x="91" y="113"/>
                  <a:pt x="91" y="113"/>
                </a:cubicBezTo>
                <a:cubicBezTo>
                  <a:pt x="93" y="113"/>
                  <a:pt x="93" y="113"/>
                  <a:pt x="93" y="113"/>
                </a:cubicBezTo>
                <a:cubicBezTo>
                  <a:pt x="94" y="113"/>
                  <a:pt x="94" y="113"/>
                  <a:pt x="94" y="113"/>
                </a:cubicBezTo>
                <a:cubicBezTo>
                  <a:pt x="94" y="115"/>
                  <a:pt x="94" y="115"/>
                  <a:pt x="94" y="115"/>
                </a:cubicBezTo>
                <a:cubicBezTo>
                  <a:pt x="97" y="117"/>
                  <a:pt x="97" y="117"/>
                  <a:pt x="97" y="117"/>
                </a:cubicBezTo>
                <a:cubicBezTo>
                  <a:pt x="99" y="119"/>
                  <a:pt x="99" y="119"/>
                  <a:pt x="99" y="119"/>
                </a:cubicBezTo>
                <a:cubicBezTo>
                  <a:pt x="100" y="118"/>
                  <a:pt x="100" y="118"/>
                  <a:pt x="100" y="118"/>
                </a:cubicBezTo>
                <a:cubicBezTo>
                  <a:pt x="100" y="120"/>
                  <a:pt x="100" y="120"/>
                  <a:pt x="100" y="120"/>
                </a:cubicBezTo>
                <a:cubicBezTo>
                  <a:pt x="102" y="122"/>
                  <a:pt x="102" y="122"/>
                  <a:pt x="102" y="122"/>
                </a:cubicBezTo>
                <a:cubicBezTo>
                  <a:pt x="102" y="125"/>
                  <a:pt x="102" y="125"/>
                  <a:pt x="102" y="125"/>
                </a:cubicBezTo>
                <a:cubicBezTo>
                  <a:pt x="100" y="125"/>
                  <a:pt x="100" y="125"/>
                  <a:pt x="100" y="125"/>
                </a:cubicBezTo>
                <a:cubicBezTo>
                  <a:pt x="100" y="126"/>
                  <a:pt x="100" y="126"/>
                  <a:pt x="100" y="126"/>
                </a:cubicBezTo>
                <a:cubicBezTo>
                  <a:pt x="101" y="127"/>
                  <a:pt x="101" y="127"/>
                  <a:pt x="101" y="127"/>
                </a:cubicBezTo>
                <a:cubicBezTo>
                  <a:pt x="102" y="127"/>
                  <a:pt x="102" y="127"/>
                  <a:pt x="102" y="127"/>
                </a:cubicBezTo>
                <a:cubicBezTo>
                  <a:pt x="102" y="129"/>
                  <a:pt x="102" y="129"/>
                  <a:pt x="102" y="129"/>
                </a:cubicBezTo>
                <a:cubicBezTo>
                  <a:pt x="102" y="131"/>
                  <a:pt x="102" y="131"/>
                  <a:pt x="102" y="131"/>
                </a:cubicBezTo>
                <a:cubicBezTo>
                  <a:pt x="103" y="130"/>
                  <a:pt x="103" y="130"/>
                  <a:pt x="103" y="130"/>
                </a:cubicBezTo>
                <a:cubicBezTo>
                  <a:pt x="103" y="132"/>
                  <a:pt x="103" y="132"/>
                  <a:pt x="103" y="132"/>
                </a:cubicBezTo>
                <a:cubicBezTo>
                  <a:pt x="103" y="135"/>
                  <a:pt x="103" y="135"/>
                  <a:pt x="103" y="135"/>
                </a:cubicBezTo>
                <a:cubicBezTo>
                  <a:pt x="104" y="137"/>
                  <a:pt x="104" y="137"/>
                  <a:pt x="104" y="137"/>
                </a:cubicBezTo>
                <a:cubicBezTo>
                  <a:pt x="106" y="139"/>
                  <a:pt x="106" y="139"/>
                  <a:pt x="106" y="139"/>
                </a:cubicBezTo>
                <a:cubicBezTo>
                  <a:pt x="106" y="142"/>
                  <a:pt x="106" y="142"/>
                  <a:pt x="106" y="142"/>
                </a:cubicBezTo>
                <a:cubicBezTo>
                  <a:pt x="105" y="145"/>
                  <a:pt x="105" y="145"/>
                  <a:pt x="105" y="145"/>
                </a:cubicBezTo>
                <a:cubicBezTo>
                  <a:pt x="104" y="145"/>
                  <a:pt x="104" y="145"/>
                  <a:pt x="104" y="145"/>
                </a:cubicBezTo>
                <a:cubicBezTo>
                  <a:pt x="104" y="146"/>
                  <a:pt x="104" y="146"/>
                  <a:pt x="104" y="146"/>
                </a:cubicBezTo>
                <a:cubicBezTo>
                  <a:pt x="103" y="145"/>
                  <a:pt x="103" y="145"/>
                  <a:pt x="103" y="145"/>
                </a:cubicBezTo>
                <a:cubicBezTo>
                  <a:pt x="102" y="145"/>
                  <a:pt x="102" y="145"/>
                  <a:pt x="102" y="145"/>
                </a:cubicBezTo>
                <a:cubicBezTo>
                  <a:pt x="102" y="146"/>
                  <a:pt x="102" y="146"/>
                  <a:pt x="102" y="146"/>
                </a:cubicBezTo>
                <a:cubicBezTo>
                  <a:pt x="102" y="149"/>
                  <a:pt x="102" y="149"/>
                  <a:pt x="102" y="149"/>
                </a:cubicBezTo>
                <a:cubicBezTo>
                  <a:pt x="102" y="152"/>
                  <a:pt x="102" y="152"/>
                  <a:pt x="102" y="152"/>
                </a:cubicBezTo>
                <a:cubicBezTo>
                  <a:pt x="102" y="153"/>
                  <a:pt x="102" y="153"/>
                  <a:pt x="102" y="153"/>
                </a:cubicBezTo>
                <a:cubicBezTo>
                  <a:pt x="101" y="152"/>
                  <a:pt x="101" y="152"/>
                  <a:pt x="101" y="152"/>
                </a:cubicBezTo>
                <a:cubicBezTo>
                  <a:pt x="100" y="148"/>
                  <a:pt x="100" y="148"/>
                  <a:pt x="100" y="148"/>
                </a:cubicBezTo>
                <a:cubicBezTo>
                  <a:pt x="101" y="146"/>
                  <a:pt x="101" y="146"/>
                  <a:pt x="101" y="146"/>
                </a:cubicBezTo>
                <a:cubicBezTo>
                  <a:pt x="100" y="145"/>
                  <a:pt x="100" y="145"/>
                  <a:pt x="100" y="145"/>
                </a:cubicBezTo>
                <a:cubicBezTo>
                  <a:pt x="99" y="143"/>
                  <a:pt x="99" y="143"/>
                  <a:pt x="99" y="143"/>
                </a:cubicBezTo>
                <a:cubicBezTo>
                  <a:pt x="98" y="141"/>
                  <a:pt x="98" y="141"/>
                  <a:pt x="98" y="141"/>
                </a:cubicBezTo>
                <a:cubicBezTo>
                  <a:pt x="96" y="141"/>
                  <a:pt x="96" y="141"/>
                  <a:pt x="96" y="141"/>
                </a:cubicBezTo>
                <a:cubicBezTo>
                  <a:pt x="94" y="146"/>
                  <a:pt x="94" y="146"/>
                  <a:pt x="94" y="146"/>
                </a:cubicBezTo>
                <a:cubicBezTo>
                  <a:pt x="93" y="148"/>
                  <a:pt x="93" y="148"/>
                  <a:pt x="93" y="148"/>
                </a:cubicBezTo>
                <a:cubicBezTo>
                  <a:pt x="95" y="149"/>
                  <a:pt x="95" y="149"/>
                  <a:pt x="95" y="149"/>
                </a:cubicBezTo>
                <a:cubicBezTo>
                  <a:pt x="96" y="152"/>
                  <a:pt x="96" y="152"/>
                  <a:pt x="96" y="152"/>
                </a:cubicBezTo>
                <a:cubicBezTo>
                  <a:pt x="97" y="153"/>
                  <a:pt x="97" y="153"/>
                  <a:pt x="97" y="153"/>
                </a:cubicBezTo>
                <a:cubicBezTo>
                  <a:pt x="97" y="155"/>
                  <a:pt x="97" y="155"/>
                  <a:pt x="97" y="155"/>
                </a:cubicBezTo>
                <a:cubicBezTo>
                  <a:pt x="94" y="159"/>
                  <a:pt x="94" y="159"/>
                  <a:pt x="94" y="159"/>
                </a:cubicBezTo>
                <a:cubicBezTo>
                  <a:pt x="93" y="160"/>
                  <a:pt x="93" y="160"/>
                  <a:pt x="93" y="160"/>
                </a:cubicBezTo>
                <a:cubicBezTo>
                  <a:pt x="92" y="159"/>
                  <a:pt x="92" y="159"/>
                  <a:pt x="92" y="159"/>
                </a:cubicBezTo>
                <a:cubicBezTo>
                  <a:pt x="91" y="157"/>
                  <a:pt x="91" y="157"/>
                  <a:pt x="91" y="157"/>
                </a:cubicBezTo>
                <a:cubicBezTo>
                  <a:pt x="92" y="156"/>
                  <a:pt x="92" y="156"/>
                  <a:pt x="92" y="156"/>
                </a:cubicBezTo>
                <a:cubicBezTo>
                  <a:pt x="91" y="155"/>
                  <a:pt x="91" y="155"/>
                  <a:pt x="91" y="155"/>
                </a:cubicBezTo>
                <a:cubicBezTo>
                  <a:pt x="90" y="156"/>
                  <a:pt x="90" y="156"/>
                  <a:pt x="90" y="156"/>
                </a:cubicBezTo>
                <a:cubicBezTo>
                  <a:pt x="90" y="157"/>
                  <a:pt x="90" y="157"/>
                  <a:pt x="90" y="157"/>
                </a:cubicBezTo>
                <a:cubicBezTo>
                  <a:pt x="88" y="158"/>
                  <a:pt x="88" y="158"/>
                  <a:pt x="88" y="158"/>
                </a:cubicBezTo>
                <a:cubicBezTo>
                  <a:pt x="86" y="157"/>
                  <a:pt x="86" y="157"/>
                  <a:pt x="86" y="157"/>
                </a:cubicBezTo>
                <a:cubicBezTo>
                  <a:pt x="84" y="156"/>
                  <a:pt x="84" y="156"/>
                  <a:pt x="84" y="156"/>
                </a:cubicBezTo>
                <a:cubicBezTo>
                  <a:pt x="82" y="156"/>
                  <a:pt x="82" y="156"/>
                  <a:pt x="82" y="156"/>
                </a:cubicBezTo>
                <a:cubicBezTo>
                  <a:pt x="80" y="153"/>
                  <a:pt x="80" y="153"/>
                  <a:pt x="80" y="153"/>
                </a:cubicBezTo>
                <a:cubicBezTo>
                  <a:pt x="79" y="152"/>
                  <a:pt x="79" y="152"/>
                  <a:pt x="79" y="152"/>
                </a:cubicBezTo>
                <a:cubicBezTo>
                  <a:pt x="78" y="150"/>
                  <a:pt x="78" y="150"/>
                  <a:pt x="78" y="150"/>
                </a:cubicBezTo>
                <a:cubicBezTo>
                  <a:pt x="78" y="148"/>
                  <a:pt x="78" y="148"/>
                  <a:pt x="78" y="148"/>
                </a:cubicBezTo>
                <a:cubicBezTo>
                  <a:pt x="78" y="147"/>
                  <a:pt x="78" y="147"/>
                  <a:pt x="78" y="147"/>
                </a:cubicBezTo>
                <a:cubicBezTo>
                  <a:pt x="77" y="145"/>
                  <a:pt x="77" y="145"/>
                  <a:pt x="77" y="145"/>
                </a:cubicBezTo>
                <a:cubicBezTo>
                  <a:pt x="78" y="144"/>
                  <a:pt x="78" y="144"/>
                  <a:pt x="78" y="144"/>
                </a:cubicBezTo>
                <a:cubicBezTo>
                  <a:pt x="78" y="143"/>
                  <a:pt x="78" y="143"/>
                  <a:pt x="78" y="143"/>
                </a:cubicBezTo>
                <a:cubicBezTo>
                  <a:pt x="79" y="143"/>
                  <a:pt x="79" y="143"/>
                  <a:pt x="79" y="143"/>
                </a:cubicBezTo>
                <a:cubicBezTo>
                  <a:pt x="81" y="143"/>
                  <a:pt x="81" y="143"/>
                  <a:pt x="81" y="143"/>
                </a:cubicBezTo>
                <a:cubicBezTo>
                  <a:pt x="79" y="142"/>
                  <a:pt x="79" y="142"/>
                  <a:pt x="79" y="142"/>
                </a:cubicBezTo>
                <a:cubicBezTo>
                  <a:pt x="79" y="140"/>
                  <a:pt x="79" y="140"/>
                  <a:pt x="79" y="140"/>
                </a:cubicBezTo>
                <a:cubicBezTo>
                  <a:pt x="77" y="138"/>
                  <a:pt x="77" y="138"/>
                  <a:pt x="77" y="138"/>
                </a:cubicBezTo>
                <a:cubicBezTo>
                  <a:pt x="75" y="138"/>
                  <a:pt x="75" y="138"/>
                  <a:pt x="75" y="138"/>
                </a:cubicBezTo>
                <a:cubicBezTo>
                  <a:pt x="73" y="136"/>
                  <a:pt x="73" y="136"/>
                  <a:pt x="73" y="136"/>
                </a:cubicBezTo>
                <a:cubicBezTo>
                  <a:pt x="72" y="136"/>
                  <a:pt x="72" y="136"/>
                  <a:pt x="72" y="136"/>
                </a:cubicBezTo>
                <a:cubicBezTo>
                  <a:pt x="71" y="137"/>
                  <a:pt x="71" y="137"/>
                  <a:pt x="71" y="137"/>
                </a:cubicBezTo>
                <a:cubicBezTo>
                  <a:pt x="71" y="138"/>
                  <a:pt x="71" y="138"/>
                  <a:pt x="71" y="138"/>
                </a:cubicBezTo>
                <a:cubicBezTo>
                  <a:pt x="71" y="139"/>
                  <a:pt x="71" y="139"/>
                  <a:pt x="71" y="139"/>
                </a:cubicBezTo>
                <a:cubicBezTo>
                  <a:pt x="72" y="141"/>
                  <a:pt x="72" y="141"/>
                  <a:pt x="72" y="141"/>
                </a:cubicBezTo>
                <a:cubicBezTo>
                  <a:pt x="71" y="140"/>
                  <a:pt x="71" y="140"/>
                  <a:pt x="71" y="140"/>
                </a:cubicBezTo>
                <a:cubicBezTo>
                  <a:pt x="69" y="139"/>
                  <a:pt x="69" y="139"/>
                  <a:pt x="69" y="139"/>
                </a:cubicBezTo>
                <a:cubicBezTo>
                  <a:pt x="68" y="139"/>
                  <a:pt x="68" y="139"/>
                  <a:pt x="68" y="139"/>
                </a:cubicBezTo>
                <a:cubicBezTo>
                  <a:pt x="69" y="138"/>
                  <a:pt x="69" y="138"/>
                  <a:pt x="69" y="138"/>
                </a:cubicBezTo>
                <a:cubicBezTo>
                  <a:pt x="68" y="138"/>
                  <a:pt x="68" y="138"/>
                  <a:pt x="68" y="138"/>
                </a:cubicBezTo>
                <a:cubicBezTo>
                  <a:pt x="67" y="138"/>
                  <a:pt x="67" y="138"/>
                  <a:pt x="67" y="138"/>
                </a:cubicBezTo>
                <a:cubicBezTo>
                  <a:pt x="67" y="140"/>
                  <a:pt x="67" y="140"/>
                  <a:pt x="67" y="140"/>
                </a:cubicBezTo>
                <a:cubicBezTo>
                  <a:pt x="66" y="140"/>
                  <a:pt x="66" y="140"/>
                  <a:pt x="66" y="140"/>
                </a:cubicBezTo>
                <a:cubicBezTo>
                  <a:pt x="65" y="140"/>
                  <a:pt x="65" y="140"/>
                  <a:pt x="65" y="140"/>
                </a:cubicBezTo>
                <a:cubicBezTo>
                  <a:pt x="64" y="139"/>
                  <a:pt x="64" y="139"/>
                  <a:pt x="64" y="139"/>
                </a:cubicBezTo>
                <a:cubicBezTo>
                  <a:pt x="64" y="137"/>
                  <a:pt x="64" y="137"/>
                  <a:pt x="64" y="137"/>
                </a:cubicBezTo>
                <a:cubicBezTo>
                  <a:pt x="63" y="136"/>
                  <a:pt x="63" y="136"/>
                  <a:pt x="63" y="136"/>
                </a:cubicBezTo>
                <a:cubicBezTo>
                  <a:pt x="62" y="136"/>
                  <a:pt x="62" y="136"/>
                  <a:pt x="62" y="136"/>
                </a:cubicBezTo>
                <a:cubicBezTo>
                  <a:pt x="61" y="139"/>
                  <a:pt x="61" y="139"/>
                  <a:pt x="61" y="139"/>
                </a:cubicBezTo>
                <a:cubicBezTo>
                  <a:pt x="59" y="140"/>
                  <a:pt x="59" y="140"/>
                  <a:pt x="59" y="140"/>
                </a:cubicBezTo>
                <a:cubicBezTo>
                  <a:pt x="58" y="145"/>
                  <a:pt x="58" y="145"/>
                  <a:pt x="58" y="145"/>
                </a:cubicBezTo>
                <a:cubicBezTo>
                  <a:pt x="57" y="146"/>
                  <a:pt x="57" y="146"/>
                  <a:pt x="57" y="146"/>
                </a:cubicBezTo>
                <a:close/>
                <a:moveTo>
                  <a:pt x="54" y="149"/>
                </a:moveTo>
                <a:cubicBezTo>
                  <a:pt x="54" y="150"/>
                  <a:pt x="54" y="150"/>
                  <a:pt x="54" y="150"/>
                </a:cubicBezTo>
                <a:cubicBezTo>
                  <a:pt x="55" y="152"/>
                  <a:pt x="55" y="152"/>
                  <a:pt x="55" y="152"/>
                </a:cubicBezTo>
                <a:cubicBezTo>
                  <a:pt x="56" y="152"/>
                  <a:pt x="56" y="152"/>
                  <a:pt x="56" y="152"/>
                </a:cubicBezTo>
                <a:cubicBezTo>
                  <a:pt x="59" y="150"/>
                  <a:pt x="59" y="150"/>
                  <a:pt x="59" y="150"/>
                </a:cubicBezTo>
                <a:cubicBezTo>
                  <a:pt x="59" y="149"/>
                  <a:pt x="59" y="149"/>
                  <a:pt x="59" y="149"/>
                </a:cubicBezTo>
                <a:cubicBezTo>
                  <a:pt x="58" y="148"/>
                  <a:pt x="58" y="148"/>
                  <a:pt x="58" y="148"/>
                </a:cubicBezTo>
                <a:cubicBezTo>
                  <a:pt x="57" y="148"/>
                  <a:pt x="57" y="148"/>
                  <a:pt x="57" y="148"/>
                </a:cubicBezTo>
                <a:cubicBezTo>
                  <a:pt x="56" y="149"/>
                  <a:pt x="56" y="149"/>
                  <a:pt x="56" y="149"/>
                </a:cubicBezTo>
                <a:cubicBezTo>
                  <a:pt x="54" y="149"/>
                  <a:pt x="54" y="149"/>
                  <a:pt x="54" y="149"/>
                </a:cubicBezTo>
                <a:close/>
                <a:moveTo>
                  <a:pt x="29" y="87"/>
                </a:moveTo>
                <a:cubicBezTo>
                  <a:pt x="28" y="86"/>
                  <a:pt x="28" y="86"/>
                  <a:pt x="28" y="86"/>
                </a:cubicBezTo>
                <a:cubicBezTo>
                  <a:pt x="28" y="85"/>
                  <a:pt x="28" y="85"/>
                  <a:pt x="28" y="85"/>
                </a:cubicBezTo>
                <a:cubicBezTo>
                  <a:pt x="28" y="84"/>
                  <a:pt x="28" y="84"/>
                  <a:pt x="28" y="84"/>
                </a:cubicBezTo>
                <a:cubicBezTo>
                  <a:pt x="30" y="84"/>
                  <a:pt x="30" y="84"/>
                  <a:pt x="30" y="84"/>
                </a:cubicBezTo>
                <a:cubicBezTo>
                  <a:pt x="31" y="85"/>
                  <a:pt x="31" y="85"/>
                  <a:pt x="31" y="85"/>
                </a:cubicBezTo>
                <a:cubicBezTo>
                  <a:pt x="33" y="86"/>
                  <a:pt x="33" y="86"/>
                  <a:pt x="33" y="86"/>
                </a:cubicBezTo>
                <a:cubicBezTo>
                  <a:pt x="34" y="87"/>
                  <a:pt x="34" y="87"/>
                  <a:pt x="34" y="87"/>
                </a:cubicBezTo>
                <a:cubicBezTo>
                  <a:pt x="33" y="88"/>
                  <a:pt x="33" y="88"/>
                  <a:pt x="33" y="88"/>
                </a:cubicBezTo>
                <a:cubicBezTo>
                  <a:pt x="32" y="87"/>
                  <a:pt x="32" y="87"/>
                  <a:pt x="32" y="87"/>
                </a:cubicBezTo>
                <a:cubicBezTo>
                  <a:pt x="29" y="87"/>
                  <a:pt x="29" y="87"/>
                  <a:pt x="29" y="87"/>
                </a:cubicBezTo>
                <a:close/>
                <a:moveTo>
                  <a:pt x="28" y="88"/>
                </a:moveTo>
                <a:cubicBezTo>
                  <a:pt x="30" y="89"/>
                  <a:pt x="30" y="89"/>
                  <a:pt x="30" y="89"/>
                </a:cubicBezTo>
                <a:cubicBezTo>
                  <a:pt x="31" y="90"/>
                  <a:pt x="31" y="90"/>
                  <a:pt x="31" y="90"/>
                </a:cubicBezTo>
                <a:cubicBezTo>
                  <a:pt x="30" y="91"/>
                  <a:pt x="30" y="91"/>
                  <a:pt x="30" y="91"/>
                </a:cubicBezTo>
                <a:cubicBezTo>
                  <a:pt x="29" y="92"/>
                  <a:pt x="29" y="92"/>
                  <a:pt x="29" y="92"/>
                </a:cubicBezTo>
                <a:cubicBezTo>
                  <a:pt x="28" y="92"/>
                  <a:pt x="28" y="92"/>
                  <a:pt x="28" y="92"/>
                </a:cubicBezTo>
                <a:cubicBezTo>
                  <a:pt x="28" y="90"/>
                  <a:pt x="28" y="90"/>
                  <a:pt x="28" y="90"/>
                </a:cubicBezTo>
                <a:cubicBezTo>
                  <a:pt x="28" y="88"/>
                  <a:pt x="28" y="88"/>
                  <a:pt x="28" y="88"/>
                </a:cubicBezTo>
                <a:close/>
                <a:moveTo>
                  <a:pt x="29" y="104"/>
                </a:moveTo>
                <a:cubicBezTo>
                  <a:pt x="30" y="104"/>
                  <a:pt x="30" y="104"/>
                  <a:pt x="30" y="104"/>
                </a:cubicBezTo>
                <a:cubicBezTo>
                  <a:pt x="31" y="103"/>
                  <a:pt x="31" y="103"/>
                  <a:pt x="31" y="103"/>
                </a:cubicBezTo>
                <a:cubicBezTo>
                  <a:pt x="31" y="104"/>
                  <a:pt x="31" y="104"/>
                  <a:pt x="31" y="104"/>
                </a:cubicBezTo>
                <a:cubicBezTo>
                  <a:pt x="32" y="105"/>
                  <a:pt x="32" y="105"/>
                  <a:pt x="32" y="105"/>
                </a:cubicBezTo>
                <a:cubicBezTo>
                  <a:pt x="32" y="106"/>
                  <a:pt x="32" y="106"/>
                  <a:pt x="32" y="106"/>
                </a:cubicBezTo>
                <a:cubicBezTo>
                  <a:pt x="30" y="106"/>
                  <a:pt x="30" y="106"/>
                  <a:pt x="30" y="106"/>
                </a:cubicBezTo>
                <a:cubicBezTo>
                  <a:pt x="29" y="106"/>
                  <a:pt x="29" y="106"/>
                  <a:pt x="29" y="106"/>
                </a:cubicBezTo>
                <a:cubicBezTo>
                  <a:pt x="29" y="104"/>
                  <a:pt x="29" y="104"/>
                  <a:pt x="29" y="104"/>
                </a:cubicBezTo>
                <a:close/>
                <a:moveTo>
                  <a:pt x="3" y="128"/>
                </a:moveTo>
                <a:cubicBezTo>
                  <a:pt x="5" y="126"/>
                  <a:pt x="5" y="126"/>
                  <a:pt x="5" y="126"/>
                </a:cubicBezTo>
                <a:cubicBezTo>
                  <a:pt x="7" y="126"/>
                  <a:pt x="7" y="126"/>
                  <a:pt x="7" y="126"/>
                </a:cubicBezTo>
                <a:cubicBezTo>
                  <a:pt x="8" y="125"/>
                  <a:pt x="8" y="125"/>
                  <a:pt x="8" y="125"/>
                </a:cubicBezTo>
                <a:cubicBezTo>
                  <a:pt x="11" y="124"/>
                  <a:pt x="11" y="124"/>
                  <a:pt x="11" y="124"/>
                </a:cubicBezTo>
                <a:cubicBezTo>
                  <a:pt x="13" y="120"/>
                  <a:pt x="13" y="120"/>
                  <a:pt x="13" y="120"/>
                </a:cubicBezTo>
                <a:cubicBezTo>
                  <a:pt x="15" y="119"/>
                  <a:pt x="15" y="119"/>
                  <a:pt x="15" y="119"/>
                </a:cubicBezTo>
                <a:cubicBezTo>
                  <a:pt x="17" y="118"/>
                  <a:pt x="17" y="118"/>
                  <a:pt x="17" y="118"/>
                </a:cubicBezTo>
                <a:cubicBezTo>
                  <a:pt x="17" y="117"/>
                  <a:pt x="17" y="117"/>
                  <a:pt x="17" y="117"/>
                </a:cubicBezTo>
                <a:cubicBezTo>
                  <a:pt x="19" y="115"/>
                  <a:pt x="19" y="115"/>
                  <a:pt x="19" y="115"/>
                </a:cubicBezTo>
                <a:cubicBezTo>
                  <a:pt x="19" y="112"/>
                  <a:pt x="19" y="112"/>
                  <a:pt x="19" y="112"/>
                </a:cubicBezTo>
                <a:cubicBezTo>
                  <a:pt x="20" y="110"/>
                  <a:pt x="20" y="110"/>
                  <a:pt x="20" y="110"/>
                </a:cubicBezTo>
                <a:cubicBezTo>
                  <a:pt x="23" y="110"/>
                  <a:pt x="23" y="110"/>
                  <a:pt x="23" y="110"/>
                </a:cubicBezTo>
                <a:cubicBezTo>
                  <a:pt x="24" y="108"/>
                  <a:pt x="24" y="108"/>
                  <a:pt x="24" y="108"/>
                </a:cubicBezTo>
                <a:cubicBezTo>
                  <a:pt x="25" y="107"/>
                  <a:pt x="25" y="107"/>
                  <a:pt x="25" y="107"/>
                </a:cubicBezTo>
                <a:cubicBezTo>
                  <a:pt x="27" y="106"/>
                  <a:pt x="27" y="106"/>
                  <a:pt x="27" y="106"/>
                </a:cubicBezTo>
                <a:cubicBezTo>
                  <a:pt x="28" y="104"/>
                  <a:pt x="28" y="104"/>
                  <a:pt x="28" y="104"/>
                </a:cubicBezTo>
                <a:cubicBezTo>
                  <a:pt x="27" y="102"/>
                  <a:pt x="27" y="102"/>
                  <a:pt x="27" y="102"/>
                </a:cubicBezTo>
                <a:cubicBezTo>
                  <a:pt x="25" y="100"/>
                  <a:pt x="25" y="100"/>
                  <a:pt x="25" y="100"/>
                </a:cubicBezTo>
                <a:cubicBezTo>
                  <a:pt x="26" y="98"/>
                  <a:pt x="26" y="98"/>
                  <a:pt x="26" y="98"/>
                </a:cubicBezTo>
                <a:cubicBezTo>
                  <a:pt x="25" y="95"/>
                  <a:pt x="25" y="95"/>
                  <a:pt x="25" y="95"/>
                </a:cubicBezTo>
                <a:cubicBezTo>
                  <a:pt x="24" y="95"/>
                  <a:pt x="24" y="95"/>
                  <a:pt x="24" y="95"/>
                </a:cubicBezTo>
                <a:cubicBezTo>
                  <a:pt x="24" y="99"/>
                  <a:pt x="24" y="99"/>
                  <a:pt x="24" y="99"/>
                </a:cubicBezTo>
                <a:cubicBezTo>
                  <a:pt x="24" y="102"/>
                  <a:pt x="24" y="102"/>
                  <a:pt x="24" y="102"/>
                </a:cubicBezTo>
                <a:cubicBezTo>
                  <a:pt x="23" y="101"/>
                  <a:pt x="23" y="101"/>
                  <a:pt x="23" y="101"/>
                </a:cubicBezTo>
                <a:cubicBezTo>
                  <a:pt x="24" y="103"/>
                  <a:pt x="24" y="103"/>
                  <a:pt x="24" y="103"/>
                </a:cubicBezTo>
                <a:cubicBezTo>
                  <a:pt x="24" y="104"/>
                  <a:pt x="24" y="104"/>
                  <a:pt x="24" y="104"/>
                </a:cubicBezTo>
                <a:cubicBezTo>
                  <a:pt x="22" y="106"/>
                  <a:pt x="22" y="106"/>
                  <a:pt x="22" y="106"/>
                </a:cubicBezTo>
                <a:cubicBezTo>
                  <a:pt x="21" y="106"/>
                  <a:pt x="21" y="106"/>
                  <a:pt x="21" y="106"/>
                </a:cubicBezTo>
                <a:cubicBezTo>
                  <a:pt x="19" y="108"/>
                  <a:pt x="19" y="108"/>
                  <a:pt x="19" y="108"/>
                </a:cubicBezTo>
                <a:cubicBezTo>
                  <a:pt x="19" y="110"/>
                  <a:pt x="19" y="110"/>
                  <a:pt x="19" y="110"/>
                </a:cubicBezTo>
                <a:cubicBezTo>
                  <a:pt x="16" y="111"/>
                  <a:pt x="16" y="111"/>
                  <a:pt x="16" y="111"/>
                </a:cubicBezTo>
                <a:cubicBezTo>
                  <a:pt x="14" y="116"/>
                  <a:pt x="14" y="116"/>
                  <a:pt x="14" y="116"/>
                </a:cubicBezTo>
                <a:cubicBezTo>
                  <a:pt x="11" y="119"/>
                  <a:pt x="11" y="119"/>
                  <a:pt x="11" y="119"/>
                </a:cubicBezTo>
                <a:cubicBezTo>
                  <a:pt x="10" y="119"/>
                  <a:pt x="10" y="119"/>
                  <a:pt x="10" y="119"/>
                </a:cubicBezTo>
                <a:cubicBezTo>
                  <a:pt x="8" y="122"/>
                  <a:pt x="8" y="122"/>
                  <a:pt x="8" y="122"/>
                </a:cubicBezTo>
                <a:cubicBezTo>
                  <a:pt x="7" y="122"/>
                  <a:pt x="7" y="122"/>
                  <a:pt x="7" y="122"/>
                </a:cubicBezTo>
                <a:cubicBezTo>
                  <a:pt x="4" y="126"/>
                  <a:pt x="4" y="126"/>
                  <a:pt x="4" y="126"/>
                </a:cubicBezTo>
                <a:cubicBezTo>
                  <a:pt x="3" y="127"/>
                  <a:pt x="3" y="127"/>
                  <a:pt x="3" y="127"/>
                </a:cubicBezTo>
                <a:cubicBezTo>
                  <a:pt x="3" y="128"/>
                  <a:pt x="3" y="128"/>
                  <a:pt x="3" y="128"/>
                </a:cubicBezTo>
                <a:close/>
                <a:moveTo>
                  <a:pt x="4" y="129"/>
                </a:moveTo>
                <a:cubicBezTo>
                  <a:pt x="3" y="130"/>
                  <a:pt x="3" y="130"/>
                  <a:pt x="3" y="130"/>
                </a:cubicBezTo>
                <a:cubicBezTo>
                  <a:pt x="4" y="130"/>
                  <a:pt x="4" y="130"/>
                  <a:pt x="4" y="130"/>
                </a:cubicBezTo>
                <a:cubicBezTo>
                  <a:pt x="4" y="129"/>
                  <a:pt x="4" y="129"/>
                  <a:pt x="4" y="129"/>
                </a:cubicBezTo>
                <a:close/>
                <a:moveTo>
                  <a:pt x="5" y="130"/>
                </a:moveTo>
                <a:cubicBezTo>
                  <a:pt x="4" y="130"/>
                  <a:pt x="4" y="130"/>
                  <a:pt x="4" y="130"/>
                </a:cubicBezTo>
                <a:cubicBezTo>
                  <a:pt x="5" y="131"/>
                  <a:pt x="5" y="131"/>
                  <a:pt x="5" y="131"/>
                </a:cubicBezTo>
                <a:cubicBezTo>
                  <a:pt x="5" y="130"/>
                  <a:pt x="5" y="130"/>
                  <a:pt x="5" y="130"/>
                </a:cubicBezTo>
                <a:close/>
                <a:moveTo>
                  <a:pt x="2" y="132"/>
                </a:moveTo>
                <a:cubicBezTo>
                  <a:pt x="0" y="133"/>
                  <a:pt x="0" y="133"/>
                  <a:pt x="0" y="133"/>
                </a:cubicBezTo>
                <a:cubicBezTo>
                  <a:pt x="0" y="134"/>
                  <a:pt x="0" y="134"/>
                  <a:pt x="0" y="134"/>
                </a:cubicBezTo>
                <a:cubicBezTo>
                  <a:pt x="1" y="136"/>
                  <a:pt x="1" y="136"/>
                  <a:pt x="1" y="136"/>
                </a:cubicBezTo>
                <a:cubicBezTo>
                  <a:pt x="2" y="136"/>
                  <a:pt x="2" y="136"/>
                  <a:pt x="2" y="136"/>
                </a:cubicBezTo>
                <a:cubicBezTo>
                  <a:pt x="2" y="133"/>
                  <a:pt x="2" y="133"/>
                  <a:pt x="2" y="133"/>
                </a:cubicBezTo>
                <a:cubicBezTo>
                  <a:pt x="3" y="133"/>
                  <a:pt x="3" y="133"/>
                  <a:pt x="3" y="133"/>
                </a:cubicBezTo>
                <a:lnTo>
                  <a:pt x="2" y="132"/>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39" name="Freeform 180">
            <a:extLst>
              <a:ext uri="{FF2B5EF4-FFF2-40B4-BE49-F238E27FC236}">
                <a16:creationId xmlns:a16="http://schemas.microsoft.com/office/drawing/2014/main" id="{7DB12682-9FBD-7885-9042-E0B229539BB3}"/>
              </a:ext>
            </a:extLst>
          </p:cNvPr>
          <p:cNvSpPr>
            <a:spLocks noEditPoints="1"/>
          </p:cNvSpPr>
          <p:nvPr/>
        </p:nvSpPr>
        <p:spPr bwMode="auto">
          <a:xfrm>
            <a:off x="9056688" y="5514975"/>
            <a:ext cx="1943100" cy="768350"/>
          </a:xfrm>
          <a:custGeom>
            <a:avLst/>
            <a:gdLst>
              <a:gd name="T0" fmla="*/ 470 w 491"/>
              <a:gd name="T1" fmla="*/ 152 h 194"/>
              <a:gd name="T2" fmla="*/ 431 w 491"/>
              <a:gd name="T3" fmla="*/ 122 h 194"/>
              <a:gd name="T4" fmla="*/ 401 w 491"/>
              <a:gd name="T5" fmla="*/ 115 h 194"/>
              <a:gd name="T6" fmla="*/ 398 w 491"/>
              <a:gd name="T7" fmla="*/ 98 h 194"/>
              <a:gd name="T8" fmla="*/ 418 w 491"/>
              <a:gd name="T9" fmla="*/ 101 h 194"/>
              <a:gd name="T10" fmla="*/ 462 w 491"/>
              <a:gd name="T11" fmla="*/ 92 h 194"/>
              <a:gd name="T12" fmla="*/ 383 w 491"/>
              <a:gd name="T13" fmla="*/ 77 h 194"/>
              <a:gd name="T14" fmla="*/ 339 w 491"/>
              <a:gd name="T15" fmla="*/ 24 h 194"/>
              <a:gd name="T16" fmla="*/ 346 w 491"/>
              <a:gd name="T17" fmla="*/ 63 h 194"/>
              <a:gd name="T18" fmla="*/ 360 w 491"/>
              <a:gd name="T19" fmla="*/ 71 h 194"/>
              <a:gd name="T20" fmla="*/ 353 w 491"/>
              <a:gd name="T21" fmla="*/ 91 h 194"/>
              <a:gd name="T22" fmla="*/ 349 w 491"/>
              <a:gd name="T23" fmla="*/ 107 h 194"/>
              <a:gd name="T24" fmla="*/ 353 w 491"/>
              <a:gd name="T25" fmla="*/ 105 h 194"/>
              <a:gd name="T26" fmla="*/ 268 w 491"/>
              <a:gd name="T27" fmla="*/ 141 h 194"/>
              <a:gd name="T28" fmla="*/ 317 w 491"/>
              <a:gd name="T29" fmla="*/ 95 h 194"/>
              <a:gd name="T30" fmla="*/ 294 w 491"/>
              <a:gd name="T31" fmla="*/ 128 h 194"/>
              <a:gd name="T32" fmla="*/ 302 w 491"/>
              <a:gd name="T33" fmla="*/ 88 h 194"/>
              <a:gd name="T34" fmla="*/ 303 w 491"/>
              <a:gd name="T35" fmla="*/ 71 h 194"/>
              <a:gd name="T36" fmla="*/ 274 w 491"/>
              <a:gd name="T37" fmla="*/ 59 h 194"/>
              <a:gd name="T38" fmla="*/ 253 w 491"/>
              <a:gd name="T39" fmla="*/ 113 h 194"/>
              <a:gd name="T40" fmla="*/ 273 w 491"/>
              <a:gd name="T41" fmla="*/ 103 h 194"/>
              <a:gd name="T42" fmla="*/ 293 w 491"/>
              <a:gd name="T43" fmla="*/ 117 h 194"/>
              <a:gd name="T44" fmla="*/ 296 w 491"/>
              <a:gd name="T45" fmla="*/ 84 h 194"/>
              <a:gd name="T46" fmla="*/ 277 w 491"/>
              <a:gd name="T47" fmla="*/ 7 h 194"/>
              <a:gd name="T48" fmla="*/ 239 w 491"/>
              <a:gd name="T49" fmla="*/ 34 h 194"/>
              <a:gd name="T50" fmla="*/ 151 w 491"/>
              <a:gd name="T51" fmla="*/ 83 h 194"/>
              <a:gd name="T52" fmla="*/ 208 w 491"/>
              <a:gd name="T53" fmla="*/ 55 h 194"/>
              <a:gd name="T54" fmla="*/ 240 w 491"/>
              <a:gd name="T55" fmla="*/ 49 h 194"/>
              <a:gd name="T56" fmla="*/ 227 w 491"/>
              <a:gd name="T57" fmla="*/ 92 h 194"/>
              <a:gd name="T58" fmla="*/ 202 w 491"/>
              <a:gd name="T59" fmla="*/ 112 h 194"/>
              <a:gd name="T60" fmla="*/ 163 w 491"/>
              <a:gd name="T61" fmla="*/ 107 h 194"/>
              <a:gd name="T62" fmla="*/ 149 w 491"/>
              <a:gd name="T63" fmla="*/ 60 h 194"/>
              <a:gd name="T64" fmla="*/ 435 w 491"/>
              <a:gd name="T65" fmla="*/ 80 h 194"/>
              <a:gd name="T66" fmla="*/ 420 w 491"/>
              <a:gd name="T67" fmla="*/ 146 h 194"/>
              <a:gd name="T68" fmla="*/ 417 w 491"/>
              <a:gd name="T69" fmla="*/ 136 h 194"/>
              <a:gd name="T70" fmla="*/ 381 w 491"/>
              <a:gd name="T71" fmla="*/ 156 h 194"/>
              <a:gd name="T72" fmla="*/ 365 w 491"/>
              <a:gd name="T73" fmla="*/ 147 h 194"/>
              <a:gd name="T74" fmla="*/ 349 w 491"/>
              <a:gd name="T75" fmla="*/ 165 h 194"/>
              <a:gd name="T76" fmla="*/ 302 w 491"/>
              <a:gd name="T77" fmla="*/ 180 h 194"/>
              <a:gd name="T78" fmla="*/ 265 w 491"/>
              <a:gd name="T79" fmla="*/ 180 h 194"/>
              <a:gd name="T80" fmla="*/ 333 w 491"/>
              <a:gd name="T81" fmla="*/ 161 h 194"/>
              <a:gd name="T82" fmla="*/ 306 w 491"/>
              <a:gd name="T83" fmla="*/ 167 h 194"/>
              <a:gd name="T84" fmla="*/ 288 w 491"/>
              <a:gd name="T85" fmla="*/ 167 h 194"/>
              <a:gd name="T86" fmla="*/ 258 w 491"/>
              <a:gd name="T87" fmla="*/ 167 h 194"/>
              <a:gd name="T88" fmla="*/ 245 w 491"/>
              <a:gd name="T89" fmla="*/ 164 h 194"/>
              <a:gd name="T90" fmla="*/ 204 w 491"/>
              <a:gd name="T91" fmla="*/ 163 h 194"/>
              <a:gd name="T92" fmla="*/ 467 w 491"/>
              <a:gd name="T93" fmla="*/ 157 h 194"/>
              <a:gd name="T94" fmla="*/ 115 w 491"/>
              <a:gd name="T95" fmla="*/ 140 h 194"/>
              <a:gd name="T96" fmla="*/ 189 w 491"/>
              <a:gd name="T97" fmla="*/ 158 h 194"/>
              <a:gd name="T98" fmla="*/ 147 w 491"/>
              <a:gd name="T99" fmla="*/ 159 h 194"/>
              <a:gd name="T100" fmla="*/ 119 w 491"/>
              <a:gd name="T101" fmla="*/ 42 h 194"/>
              <a:gd name="T102" fmla="*/ 147 w 491"/>
              <a:gd name="T103" fmla="*/ 93 h 194"/>
              <a:gd name="T104" fmla="*/ 115 w 491"/>
              <a:gd name="T105" fmla="*/ 101 h 194"/>
              <a:gd name="T106" fmla="*/ 104 w 491"/>
              <a:gd name="T107" fmla="*/ 75 h 194"/>
              <a:gd name="T108" fmla="*/ 57 w 491"/>
              <a:gd name="T109" fmla="*/ 106 h 194"/>
              <a:gd name="T110" fmla="*/ 24 w 491"/>
              <a:gd name="T111" fmla="*/ 57 h 194"/>
              <a:gd name="T112" fmla="*/ 28 w 491"/>
              <a:gd name="T113" fmla="*/ 43 h 194"/>
              <a:gd name="T114" fmla="*/ 81 w 491"/>
              <a:gd name="T115" fmla="*/ 122 h 194"/>
              <a:gd name="T116" fmla="*/ 111 w 491"/>
              <a:gd name="T117" fmla="*/ 100 h 194"/>
              <a:gd name="T118" fmla="*/ 85 w 491"/>
              <a:gd name="T119" fmla="*/ 67 h 194"/>
              <a:gd name="T120" fmla="*/ 21 w 491"/>
              <a:gd name="T121" fmla="*/ 14 h 194"/>
              <a:gd name="T122" fmla="*/ 330 w 491"/>
              <a:gd name="T123" fmla="*/ 16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1" h="194">
                <a:moveTo>
                  <a:pt x="491" y="102"/>
                </a:moveTo>
                <a:cubicBezTo>
                  <a:pt x="489" y="142"/>
                  <a:pt x="489" y="142"/>
                  <a:pt x="489" y="142"/>
                </a:cubicBezTo>
                <a:cubicBezTo>
                  <a:pt x="489" y="145"/>
                  <a:pt x="489" y="145"/>
                  <a:pt x="489" y="145"/>
                </a:cubicBezTo>
                <a:cubicBezTo>
                  <a:pt x="489" y="147"/>
                  <a:pt x="489" y="147"/>
                  <a:pt x="489" y="147"/>
                </a:cubicBezTo>
                <a:cubicBezTo>
                  <a:pt x="489" y="148"/>
                  <a:pt x="489" y="148"/>
                  <a:pt x="489" y="148"/>
                </a:cubicBezTo>
                <a:cubicBezTo>
                  <a:pt x="488" y="173"/>
                  <a:pt x="488" y="173"/>
                  <a:pt x="488" y="173"/>
                </a:cubicBezTo>
                <a:cubicBezTo>
                  <a:pt x="488" y="173"/>
                  <a:pt x="488" y="173"/>
                  <a:pt x="488" y="173"/>
                </a:cubicBezTo>
                <a:cubicBezTo>
                  <a:pt x="485" y="173"/>
                  <a:pt x="485" y="173"/>
                  <a:pt x="485" y="173"/>
                </a:cubicBezTo>
                <a:cubicBezTo>
                  <a:pt x="482" y="169"/>
                  <a:pt x="482" y="169"/>
                  <a:pt x="482" y="169"/>
                </a:cubicBezTo>
                <a:cubicBezTo>
                  <a:pt x="481" y="168"/>
                  <a:pt x="481" y="168"/>
                  <a:pt x="481" y="168"/>
                </a:cubicBezTo>
                <a:cubicBezTo>
                  <a:pt x="482" y="167"/>
                  <a:pt x="482" y="167"/>
                  <a:pt x="482" y="167"/>
                </a:cubicBezTo>
                <a:cubicBezTo>
                  <a:pt x="479" y="165"/>
                  <a:pt x="479" y="165"/>
                  <a:pt x="479" y="165"/>
                </a:cubicBezTo>
                <a:cubicBezTo>
                  <a:pt x="478" y="165"/>
                  <a:pt x="478" y="165"/>
                  <a:pt x="478" y="165"/>
                </a:cubicBezTo>
                <a:cubicBezTo>
                  <a:pt x="478" y="163"/>
                  <a:pt x="478" y="163"/>
                  <a:pt x="478" y="163"/>
                </a:cubicBezTo>
                <a:cubicBezTo>
                  <a:pt x="479" y="161"/>
                  <a:pt x="479" y="161"/>
                  <a:pt x="479" y="161"/>
                </a:cubicBezTo>
                <a:cubicBezTo>
                  <a:pt x="479" y="159"/>
                  <a:pt x="479" y="159"/>
                  <a:pt x="479" y="159"/>
                </a:cubicBezTo>
                <a:cubicBezTo>
                  <a:pt x="478" y="161"/>
                  <a:pt x="478" y="161"/>
                  <a:pt x="478" y="161"/>
                </a:cubicBezTo>
                <a:cubicBezTo>
                  <a:pt x="477" y="162"/>
                  <a:pt x="477" y="162"/>
                  <a:pt x="477" y="162"/>
                </a:cubicBezTo>
                <a:cubicBezTo>
                  <a:pt x="474" y="162"/>
                  <a:pt x="474" y="162"/>
                  <a:pt x="474" y="162"/>
                </a:cubicBezTo>
                <a:cubicBezTo>
                  <a:pt x="472" y="163"/>
                  <a:pt x="472" y="163"/>
                  <a:pt x="472" y="163"/>
                </a:cubicBezTo>
                <a:cubicBezTo>
                  <a:pt x="470" y="163"/>
                  <a:pt x="470" y="163"/>
                  <a:pt x="470" y="163"/>
                </a:cubicBezTo>
                <a:cubicBezTo>
                  <a:pt x="470" y="162"/>
                  <a:pt x="470" y="162"/>
                  <a:pt x="470" y="162"/>
                </a:cubicBezTo>
                <a:cubicBezTo>
                  <a:pt x="467" y="163"/>
                  <a:pt x="467" y="163"/>
                  <a:pt x="467" y="163"/>
                </a:cubicBezTo>
                <a:cubicBezTo>
                  <a:pt x="466" y="162"/>
                  <a:pt x="466" y="162"/>
                  <a:pt x="466" y="162"/>
                </a:cubicBezTo>
                <a:cubicBezTo>
                  <a:pt x="467" y="161"/>
                  <a:pt x="467" y="161"/>
                  <a:pt x="467" y="161"/>
                </a:cubicBezTo>
                <a:cubicBezTo>
                  <a:pt x="467" y="160"/>
                  <a:pt x="467" y="160"/>
                  <a:pt x="467" y="160"/>
                </a:cubicBezTo>
                <a:cubicBezTo>
                  <a:pt x="467" y="158"/>
                  <a:pt x="467" y="158"/>
                  <a:pt x="467" y="158"/>
                </a:cubicBezTo>
                <a:cubicBezTo>
                  <a:pt x="468" y="158"/>
                  <a:pt x="468" y="158"/>
                  <a:pt x="468" y="158"/>
                </a:cubicBezTo>
                <a:cubicBezTo>
                  <a:pt x="468" y="155"/>
                  <a:pt x="468" y="155"/>
                  <a:pt x="468" y="155"/>
                </a:cubicBezTo>
                <a:cubicBezTo>
                  <a:pt x="467" y="154"/>
                  <a:pt x="467" y="154"/>
                  <a:pt x="467" y="154"/>
                </a:cubicBezTo>
                <a:cubicBezTo>
                  <a:pt x="466" y="153"/>
                  <a:pt x="466" y="153"/>
                  <a:pt x="466" y="153"/>
                </a:cubicBezTo>
                <a:cubicBezTo>
                  <a:pt x="467" y="153"/>
                  <a:pt x="467" y="153"/>
                  <a:pt x="467" y="153"/>
                </a:cubicBezTo>
                <a:cubicBezTo>
                  <a:pt x="468" y="153"/>
                  <a:pt x="468" y="153"/>
                  <a:pt x="468" y="153"/>
                </a:cubicBezTo>
                <a:cubicBezTo>
                  <a:pt x="470" y="152"/>
                  <a:pt x="470" y="152"/>
                  <a:pt x="470" y="152"/>
                </a:cubicBezTo>
                <a:cubicBezTo>
                  <a:pt x="471" y="152"/>
                  <a:pt x="471" y="152"/>
                  <a:pt x="471" y="152"/>
                </a:cubicBezTo>
                <a:cubicBezTo>
                  <a:pt x="470" y="151"/>
                  <a:pt x="470" y="151"/>
                  <a:pt x="470" y="151"/>
                </a:cubicBezTo>
                <a:cubicBezTo>
                  <a:pt x="467" y="152"/>
                  <a:pt x="467" y="152"/>
                  <a:pt x="467" y="152"/>
                </a:cubicBezTo>
                <a:cubicBezTo>
                  <a:pt x="466" y="151"/>
                  <a:pt x="466" y="151"/>
                  <a:pt x="466" y="151"/>
                </a:cubicBezTo>
                <a:cubicBezTo>
                  <a:pt x="464" y="150"/>
                  <a:pt x="464" y="150"/>
                  <a:pt x="464" y="150"/>
                </a:cubicBezTo>
                <a:cubicBezTo>
                  <a:pt x="464" y="148"/>
                  <a:pt x="464" y="148"/>
                  <a:pt x="464" y="148"/>
                </a:cubicBezTo>
                <a:cubicBezTo>
                  <a:pt x="465" y="148"/>
                  <a:pt x="465" y="148"/>
                  <a:pt x="465" y="148"/>
                </a:cubicBezTo>
                <a:cubicBezTo>
                  <a:pt x="467" y="148"/>
                  <a:pt x="467" y="148"/>
                  <a:pt x="467" y="148"/>
                </a:cubicBezTo>
                <a:cubicBezTo>
                  <a:pt x="466" y="147"/>
                  <a:pt x="466" y="147"/>
                  <a:pt x="466" y="147"/>
                </a:cubicBezTo>
                <a:cubicBezTo>
                  <a:pt x="463" y="145"/>
                  <a:pt x="463" y="145"/>
                  <a:pt x="463" y="145"/>
                </a:cubicBezTo>
                <a:cubicBezTo>
                  <a:pt x="461" y="144"/>
                  <a:pt x="461" y="144"/>
                  <a:pt x="461" y="144"/>
                </a:cubicBezTo>
                <a:cubicBezTo>
                  <a:pt x="461" y="143"/>
                  <a:pt x="461" y="143"/>
                  <a:pt x="461" y="143"/>
                </a:cubicBezTo>
                <a:cubicBezTo>
                  <a:pt x="461" y="140"/>
                  <a:pt x="461" y="140"/>
                  <a:pt x="461" y="140"/>
                </a:cubicBezTo>
                <a:cubicBezTo>
                  <a:pt x="459" y="138"/>
                  <a:pt x="459" y="138"/>
                  <a:pt x="459" y="138"/>
                </a:cubicBezTo>
                <a:cubicBezTo>
                  <a:pt x="459" y="137"/>
                  <a:pt x="459" y="137"/>
                  <a:pt x="459" y="137"/>
                </a:cubicBezTo>
                <a:cubicBezTo>
                  <a:pt x="461" y="135"/>
                  <a:pt x="461" y="135"/>
                  <a:pt x="461" y="135"/>
                </a:cubicBezTo>
                <a:cubicBezTo>
                  <a:pt x="459" y="135"/>
                  <a:pt x="459" y="135"/>
                  <a:pt x="459" y="135"/>
                </a:cubicBezTo>
                <a:cubicBezTo>
                  <a:pt x="458" y="134"/>
                  <a:pt x="458" y="134"/>
                  <a:pt x="458" y="134"/>
                </a:cubicBezTo>
                <a:cubicBezTo>
                  <a:pt x="458" y="134"/>
                  <a:pt x="458" y="134"/>
                  <a:pt x="458" y="134"/>
                </a:cubicBezTo>
                <a:cubicBezTo>
                  <a:pt x="458" y="133"/>
                  <a:pt x="458" y="133"/>
                  <a:pt x="458" y="133"/>
                </a:cubicBezTo>
                <a:cubicBezTo>
                  <a:pt x="459" y="131"/>
                  <a:pt x="459" y="131"/>
                  <a:pt x="459" y="131"/>
                </a:cubicBezTo>
                <a:cubicBezTo>
                  <a:pt x="457" y="132"/>
                  <a:pt x="457" y="132"/>
                  <a:pt x="457" y="132"/>
                </a:cubicBezTo>
                <a:cubicBezTo>
                  <a:pt x="456" y="131"/>
                  <a:pt x="456" y="131"/>
                  <a:pt x="456" y="131"/>
                </a:cubicBezTo>
                <a:cubicBezTo>
                  <a:pt x="455" y="132"/>
                  <a:pt x="455" y="132"/>
                  <a:pt x="455" y="132"/>
                </a:cubicBezTo>
                <a:cubicBezTo>
                  <a:pt x="454" y="131"/>
                  <a:pt x="454" y="131"/>
                  <a:pt x="454" y="131"/>
                </a:cubicBezTo>
                <a:cubicBezTo>
                  <a:pt x="456" y="129"/>
                  <a:pt x="456" y="129"/>
                  <a:pt x="456" y="129"/>
                </a:cubicBezTo>
                <a:cubicBezTo>
                  <a:pt x="454" y="130"/>
                  <a:pt x="454" y="130"/>
                  <a:pt x="454" y="130"/>
                </a:cubicBezTo>
                <a:cubicBezTo>
                  <a:pt x="452" y="130"/>
                  <a:pt x="452" y="130"/>
                  <a:pt x="452" y="130"/>
                </a:cubicBezTo>
                <a:cubicBezTo>
                  <a:pt x="449" y="129"/>
                  <a:pt x="449" y="129"/>
                  <a:pt x="449" y="129"/>
                </a:cubicBezTo>
                <a:cubicBezTo>
                  <a:pt x="449" y="127"/>
                  <a:pt x="449" y="127"/>
                  <a:pt x="449" y="127"/>
                </a:cubicBezTo>
                <a:cubicBezTo>
                  <a:pt x="446" y="126"/>
                  <a:pt x="446" y="126"/>
                  <a:pt x="446" y="126"/>
                </a:cubicBezTo>
                <a:cubicBezTo>
                  <a:pt x="444" y="126"/>
                  <a:pt x="444" y="126"/>
                  <a:pt x="444" y="126"/>
                </a:cubicBezTo>
                <a:cubicBezTo>
                  <a:pt x="438" y="124"/>
                  <a:pt x="438" y="124"/>
                  <a:pt x="438" y="124"/>
                </a:cubicBezTo>
                <a:cubicBezTo>
                  <a:pt x="431" y="122"/>
                  <a:pt x="431" y="122"/>
                  <a:pt x="431" y="122"/>
                </a:cubicBezTo>
                <a:cubicBezTo>
                  <a:pt x="428" y="122"/>
                  <a:pt x="428" y="122"/>
                  <a:pt x="428" y="122"/>
                </a:cubicBezTo>
                <a:cubicBezTo>
                  <a:pt x="425" y="121"/>
                  <a:pt x="425" y="121"/>
                  <a:pt x="425" y="121"/>
                </a:cubicBezTo>
                <a:cubicBezTo>
                  <a:pt x="425" y="120"/>
                  <a:pt x="425" y="120"/>
                  <a:pt x="425" y="120"/>
                </a:cubicBezTo>
                <a:cubicBezTo>
                  <a:pt x="425" y="119"/>
                  <a:pt x="425" y="119"/>
                  <a:pt x="425" y="119"/>
                </a:cubicBezTo>
                <a:cubicBezTo>
                  <a:pt x="422" y="118"/>
                  <a:pt x="422" y="118"/>
                  <a:pt x="422" y="118"/>
                </a:cubicBezTo>
                <a:cubicBezTo>
                  <a:pt x="422" y="117"/>
                  <a:pt x="422" y="117"/>
                  <a:pt x="422" y="117"/>
                </a:cubicBezTo>
                <a:cubicBezTo>
                  <a:pt x="424" y="117"/>
                  <a:pt x="424" y="117"/>
                  <a:pt x="424" y="117"/>
                </a:cubicBezTo>
                <a:cubicBezTo>
                  <a:pt x="425" y="117"/>
                  <a:pt x="425" y="117"/>
                  <a:pt x="425" y="117"/>
                </a:cubicBezTo>
                <a:cubicBezTo>
                  <a:pt x="425" y="116"/>
                  <a:pt x="425" y="116"/>
                  <a:pt x="425" y="116"/>
                </a:cubicBezTo>
                <a:cubicBezTo>
                  <a:pt x="423" y="116"/>
                  <a:pt x="423" y="116"/>
                  <a:pt x="423" y="116"/>
                </a:cubicBezTo>
                <a:cubicBezTo>
                  <a:pt x="421" y="117"/>
                  <a:pt x="421" y="117"/>
                  <a:pt x="421" y="117"/>
                </a:cubicBezTo>
                <a:cubicBezTo>
                  <a:pt x="420" y="116"/>
                  <a:pt x="420" y="116"/>
                  <a:pt x="420" y="116"/>
                </a:cubicBezTo>
                <a:cubicBezTo>
                  <a:pt x="419" y="115"/>
                  <a:pt x="419" y="115"/>
                  <a:pt x="419" y="115"/>
                </a:cubicBezTo>
                <a:cubicBezTo>
                  <a:pt x="419" y="115"/>
                  <a:pt x="419" y="115"/>
                  <a:pt x="419" y="115"/>
                </a:cubicBezTo>
                <a:cubicBezTo>
                  <a:pt x="418" y="116"/>
                  <a:pt x="418" y="116"/>
                  <a:pt x="418" y="116"/>
                </a:cubicBezTo>
                <a:cubicBezTo>
                  <a:pt x="417" y="114"/>
                  <a:pt x="417" y="114"/>
                  <a:pt x="417" y="114"/>
                </a:cubicBezTo>
                <a:cubicBezTo>
                  <a:pt x="416" y="114"/>
                  <a:pt x="416" y="114"/>
                  <a:pt x="416" y="114"/>
                </a:cubicBezTo>
                <a:cubicBezTo>
                  <a:pt x="416" y="114"/>
                  <a:pt x="416" y="114"/>
                  <a:pt x="416" y="114"/>
                </a:cubicBezTo>
                <a:cubicBezTo>
                  <a:pt x="415" y="115"/>
                  <a:pt x="415" y="115"/>
                  <a:pt x="415" y="115"/>
                </a:cubicBezTo>
                <a:cubicBezTo>
                  <a:pt x="414" y="114"/>
                  <a:pt x="414" y="114"/>
                  <a:pt x="414" y="114"/>
                </a:cubicBezTo>
                <a:cubicBezTo>
                  <a:pt x="413" y="111"/>
                  <a:pt x="413" y="111"/>
                  <a:pt x="413" y="111"/>
                </a:cubicBezTo>
                <a:cubicBezTo>
                  <a:pt x="412" y="109"/>
                  <a:pt x="412" y="109"/>
                  <a:pt x="412" y="109"/>
                </a:cubicBezTo>
                <a:cubicBezTo>
                  <a:pt x="414" y="107"/>
                  <a:pt x="414" y="107"/>
                  <a:pt x="414" y="107"/>
                </a:cubicBezTo>
                <a:cubicBezTo>
                  <a:pt x="414" y="104"/>
                  <a:pt x="414" y="104"/>
                  <a:pt x="414" y="104"/>
                </a:cubicBezTo>
                <a:cubicBezTo>
                  <a:pt x="413" y="107"/>
                  <a:pt x="413" y="107"/>
                  <a:pt x="413" y="107"/>
                </a:cubicBezTo>
                <a:cubicBezTo>
                  <a:pt x="412" y="109"/>
                  <a:pt x="412" y="109"/>
                  <a:pt x="412" y="109"/>
                </a:cubicBezTo>
                <a:cubicBezTo>
                  <a:pt x="411" y="110"/>
                  <a:pt x="411" y="110"/>
                  <a:pt x="411" y="110"/>
                </a:cubicBezTo>
                <a:cubicBezTo>
                  <a:pt x="410" y="111"/>
                  <a:pt x="410" y="111"/>
                  <a:pt x="410" y="111"/>
                </a:cubicBezTo>
                <a:cubicBezTo>
                  <a:pt x="409" y="114"/>
                  <a:pt x="409" y="114"/>
                  <a:pt x="409" y="114"/>
                </a:cubicBezTo>
                <a:cubicBezTo>
                  <a:pt x="409" y="116"/>
                  <a:pt x="409" y="116"/>
                  <a:pt x="409" y="116"/>
                </a:cubicBezTo>
                <a:cubicBezTo>
                  <a:pt x="407" y="118"/>
                  <a:pt x="407" y="118"/>
                  <a:pt x="407" y="118"/>
                </a:cubicBezTo>
                <a:cubicBezTo>
                  <a:pt x="405" y="119"/>
                  <a:pt x="405" y="119"/>
                  <a:pt x="405" y="119"/>
                </a:cubicBezTo>
                <a:cubicBezTo>
                  <a:pt x="403" y="118"/>
                  <a:pt x="403" y="118"/>
                  <a:pt x="403" y="118"/>
                </a:cubicBezTo>
                <a:cubicBezTo>
                  <a:pt x="401" y="115"/>
                  <a:pt x="401" y="115"/>
                  <a:pt x="401" y="115"/>
                </a:cubicBezTo>
                <a:cubicBezTo>
                  <a:pt x="401" y="113"/>
                  <a:pt x="401" y="113"/>
                  <a:pt x="401" y="113"/>
                </a:cubicBezTo>
                <a:cubicBezTo>
                  <a:pt x="402" y="113"/>
                  <a:pt x="402" y="113"/>
                  <a:pt x="402" y="113"/>
                </a:cubicBezTo>
                <a:cubicBezTo>
                  <a:pt x="402" y="111"/>
                  <a:pt x="402" y="111"/>
                  <a:pt x="402" y="111"/>
                </a:cubicBezTo>
                <a:cubicBezTo>
                  <a:pt x="402" y="110"/>
                  <a:pt x="402" y="110"/>
                  <a:pt x="402" y="110"/>
                </a:cubicBezTo>
                <a:cubicBezTo>
                  <a:pt x="401" y="110"/>
                  <a:pt x="401" y="110"/>
                  <a:pt x="401" y="110"/>
                </a:cubicBezTo>
                <a:cubicBezTo>
                  <a:pt x="400" y="110"/>
                  <a:pt x="400" y="110"/>
                  <a:pt x="400" y="110"/>
                </a:cubicBezTo>
                <a:cubicBezTo>
                  <a:pt x="399" y="107"/>
                  <a:pt x="399" y="107"/>
                  <a:pt x="399" y="107"/>
                </a:cubicBezTo>
                <a:cubicBezTo>
                  <a:pt x="397" y="106"/>
                  <a:pt x="397" y="106"/>
                  <a:pt x="397" y="106"/>
                </a:cubicBezTo>
                <a:cubicBezTo>
                  <a:pt x="395" y="106"/>
                  <a:pt x="395" y="106"/>
                  <a:pt x="395" y="106"/>
                </a:cubicBezTo>
                <a:cubicBezTo>
                  <a:pt x="394" y="105"/>
                  <a:pt x="394" y="105"/>
                  <a:pt x="394" y="105"/>
                </a:cubicBezTo>
                <a:cubicBezTo>
                  <a:pt x="395" y="103"/>
                  <a:pt x="395" y="103"/>
                  <a:pt x="395" y="103"/>
                </a:cubicBezTo>
                <a:cubicBezTo>
                  <a:pt x="398" y="103"/>
                  <a:pt x="398" y="103"/>
                  <a:pt x="398" y="103"/>
                </a:cubicBezTo>
                <a:cubicBezTo>
                  <a:pt x="399" y="104"/>
                  <a:pt x="399" y="104"/>
                  <a:pt x="399" y="104"/>
                </a:cubicBezTo>
                <a:cubicBezTo>
                  <a:pt x="401" y="104"/>
                  <a:pt x="401" y="104"/>
                  <a:pt x="401" y="104"/>
                </a:cubicBezTo>
                <a:cubicBezTo>
                  <a:pt x="402" y="105"/>
                  <a:pt x="402" y="105"/>
                  <a:pt x="402" y="105"/>
                </a:cubicBezTo>
                <a:cubicBezTo>
                  <a:pt x="404" y="103"/>
                  <a:pt x="404" y="103"/>
                  <a:pt x="404" y="103"/>
                </a:cubicBezTo>
                <a:cubicBezTo>
                  <a:pt x="405" y="101"/>
                  <a:pt x="405" y="101"/>
                  <a:pt x="405" y="101"/>
                </a:cubicBezTo>
                <a:cubicBezTo>
                  <a:pt x="407" y="100"/>
                  <a:pt x="407" y="100"/>
                  <a:pt x="407" y="100"/>
                </a:cubicBezTo>
                <a:cubicBezTo>
                  <a:pt x="410" y="102"/>
                  <a:pt x="410" y="102"/>
                  <a:pt x="410" y="102"/>
                </a:cubicBezTo>
                <a:cubicBezTo>
                  <a:pt x="411" y="104"/>
                  <a:pt x="411" y="104"/>
                  <a:pt x="411" y="104"/>
                </a:cubicBezTo>
                <a:cubicBezTo>
                  <a:pt x="412" y="102"/>
                  <a:pt x="412" y="102"/>
                  <a:pt x="412" y="102"/>
                </a:cubicBezTo>
                <a:cubicBezTo>
                  <a:pt x="413" y="100"/>
                  <a:pt x="413" y="100"/>
                  <a:pt x="413" y="100"/>
                </a:cubicBezTo>
                <a:cubicBezTo>
                  <a:pt x="415" y="101"/>
                  <a:pt x="415" y="101"/>
                  <a:pt x="415" y="101"/>
                </a:cubicBezTo>
                <a:cubicBezTo>
                  <a:pt x="415" y="98"/>
                  <a:pt x="415" y="98"/>
                  <a:pt x="415" y="98"/>
                </a:cubicBezTo>
                <a:cubicBezTo>
                  <a:pt x="414" y="97"/>
                  <a:pt x="414" y="97"/>
                  <a:pt x="414" y="97"/>
                </a:cubicBezTo>
                <a:cubicBezTo>
                  <a:pt x="409" y="96"/>
                  <a:pt x="409" y="96"/>
                  <a:pt x="409" y="96"/>
                </a:cubicBezTo>
                <a:cubicBezTo>
                  <a:pt x="410" y="97"/>
                  <a:pt x="410" y="97"/>
                  <a:pt x="410" y="97"/>
                </a:cubicBezTo>
                <a:cubicBezTo>
                  <a:pt x="408" y="98"/>
                  <a:pt x="408" y="98"/>
                  <a:pt x="408" y="98"/>
                </a:cubicBezTo>
                <a:cubicBezTo>
                  <a:pt x="407" y="97"/>
                  <a:pt x="407" y="97"/>
                  <a:pt x="407" y="97"/>
                </a:cubicBezTo>
                <a:cubicBezTo>
                  <a:pt x="404" y="98"/>
                  <a:pt x="404" y="98"/>
                  <a:pt x="404" y="98"/>
                </a:cubicBezTo>
                <a:cubicBezTo>
                  <a:pt x="403" y="98"/>
                  <a:pt x="403" y="98"/>
                  <a:pt x="403" y="98"/>
                </a:cubicBezTo>
                <a:cubicBezTo>
                  <a:pt x="401" y="98"/>
                  <a:pt x="401" y="98"/>
                  <a:pt x="401" y="98"/>
                </a:cubicBezTo>
                <a:cubicBezTo>
                  <a:pt x="400" y="97"/>
                  <a:pt x="400" y="97"/>
                  <a:pt x="400" y="97"/>
                </a:cubicBezTo>
                <a:cubicBezTo>
                  <a:pt x="398" y="98"/>
                  <a:pt x="398" y="98"/>
                  <a:pt x="398" y="98"/>
                </a:cubicBezTo>
                <a:cubicBezTo>
                  <a:pt x="396" y="98"/>
                  <a:pt x="396" y="98"/>
                  <a:pt x="396" y="98"/>
                </a:cubicBezTo>
                <a:cubicBezTo>
                  <a:pt x="394" y="96"/>
                  <a:pt x="394" y="96"/>
                  <a:pt x="394" y="96"/>
                </a:cubicBezTo>
                <a:cubicBezTo>
                  <a:pt x="393" y="93"/>
                  <a:pt x="393" y="93"/>
                  <a:pt x="393" y="93"/>
                </a:cubicBezTo>
                <a:cubicBezTo>
                  <a:pt x="394" y="93"/>
                  <a:pt x="394" y="93"/>
                  <a:pt x="394" y="93"/>
                </a:cubicBezTo>
                <a:cubicBezTo>
                  <a:pt x="393" y="91"/>
                  <a:pt x="393" y="91"/>
                  <a:pt x="393" y="91"/>
                </a:cubicBezTo>
                <a:cubicBezTo>
                  <a:pt x="390" y="89"/>
                  <a:pt x="390" y="89"/>
                  <a:pt x="390" y="89"/>
                </a:cubicBezTo>
                <a:cubicBezTo>
                  <a:pt x="388" y="88"/>
                  <a:pt x="388" y="88"/>
                  <a:pt x="388" y="88"/>
                </a:cubicBezTo>
                <a:cubicBezTo>
                  <a:pt x="388" y="89"/>
                  <a:pt x="388" y="89"/>
                  <a:pt x="388" y="89"/>
                </a:cubicBezTo>
                <a:cubicBezTo>
                  <a:pt x="386" y="90"/>
                  <a:pt x="386" y="90"/>
                  <a:pt x="386" y="90"/>
                </a:cubicBezTo>
                <a:cubicBezTo>
                  <a:pt x="384" y="89"/>
                  <a:pt x="384" y="89"/>
                  <a:pt x="384" y="89"/>
                </a:cubicBezTo>
                <a:cubicBezTo>
                  <a:pt x="384" y="88"/>
                  <a:pt x="384" y="88"/>
                  <a:pt x="384" y="88"/>
                </a:cubicBezTo>
                <a:cubicBezTo>
                  <a:pt x="387" y="86"/>
                  <a:pt x="387" y="86"/>
                  <a:pt x="387" y="86"/>
                </a:cubicBezTo>
                <a:cubicBezTo>
                  <a:pt x="387" y="85"/>
                  <a:pt x="387" y="85"/>
                  <a:pt x="387" y="85"/>
                </a:cubicBezTo>
                <a:cubicBezTo>
                  <a:pt x="386" y="83"/>
                  <a:pt x="386" y="83"/>
                  <a:pt x="386" y="83"/>
                </a:cubicBezTo>
                <a:cubicBezTo>
                  <a:pt x="388" y="82"/>
                  <a:pt x="388" y="82"/>
                  <a:pt x="388" y="82"/>
                </a:cubicBezTo>
                <a:cubicBezTo>
                  <a:pt x="391" y="82"/>
                  <a:pt x="391" y="82"/>
                  <a:pt x="391" y="82"/>
                </a:cubicBezTo>
                <a:cubicBezTo>
                  <a:pt x="392" y="80"/>
                  <a:pt x="392" y="80"/>
                  <a:pt x="392" y="80"/>
                </a:cubicBezTo>
                <a:cubicBezTo>
                  <a:pt x="394" y="80"/>
                  <a:pt x="394" y="80"/>
                  <a:pt x="394" y="80"/>
                </a:cubicBezTo>
                <a:cubicBezTo>
                  <a:pt x="397" y="78"/>
                  <a:pt x="397" y="78"/>
                  <a:pt x="397" y="78"/>
                </a:cubicBezTo>
                <a:cubicBezTo>
                  <a:pt x="397" y="77"/>
                  <a:pt x="397" y="77"/>
                  <a:pt x="397" y="77"/>
                </a:cubicBezTo>
                <a:cubicBezTo>
                  <a:pt x="401" y="76"/>
                  <a:pt x="401" y="76"/>
                  <a:pt x="401" y="76"/>
                </a:cubicBezTo>
                <a:cubicBezTo>
                  <a:pt x="406" y="78"/>
                  <a:pt x="406" y="78"/>
                  <a:pt x="406" y="78"/>
                </a:cubicBezTo>
                <a:cubicBezTo>
                  <a:pt x="410" y="81"/>
                  <a:pt x="410" y="81"/>
                  <a:pt x="410" y="81"/>
                </a:cubicBezTo>
                <a:cubicBezTo>
                  <a:pt x="413" y="81"/>
                  <a:pt x="413" y="81"/>
                  <a:pt x="413" y="81"/>
                </a:cubicBezTo>
                <a:cubicBezTo>
                  <a:pt x="417" y="81"/>
                  <a:pt x="417" y="81"/>
                  <a:pt x="417" y="81"/>
                </a:cubicBezTo>
                <a:cubicBezTo>
                  <a:pt x="417" y="82"/>
                  <a:pt x="417" y="82"/>
                  <a:pt x="417" y="82"/>
                </a:cubicBezTo>
                <a:cubicBezTo>
                  <a:pt x="417" y="83"/>
                  <a:pt x="417" y="83"/>
                  <a:pt x="417" y="83"/>
                </a:cubicBezTo>
                <a:cubicBezTo>
                  <a:pt x="417" y="86"/>
                  <a:pt x="417" y="86"/>
                  <a:pt x="417" y="86"/>
                </a:cubicBezTo>
                <a:cubicBezTo>
                  <a:pt x="419" y="87"/>
                  <a:pt x="419" y="87"/>
                  <a:pt x="419" y="87"/>
                </a:cubicBezTo>
                <a:cubicBezTo>
                  <a:pt x="419" y="89"/>
                  <a:pt x="419" y="89"/>
                  <a:pt x="419" y="89"/>
                </a:cubicBezTo>
                <a:cubicBezTo>
                  <a:pt x="418" y="91"/>
                  <a:pt x="418" y="91"/>
                  <a:pt x="418" y="91"/>
                </a:cubicBezTo>
                <a:cubicBezTo>
                  <a:pt x="417" y="93"/>
                  <a:pt x="417" y="93"/>
                  <a:pt x="417" y="93"/>
                </a:cubicBezTo>
                <a:cubicBezTo>
                  <a:pt x="418" y="96"/>
                  <a:pt x="418" y="96"/>
                  <a:pt x="418" y="96"/>
                </a:cubicBezTo>
                <a:cubicBezTo>
                  <a:pt x="418" y="101"/>
                  <a:pt x="418" y="101"/>
                  <a:pt x="418" y="101"/>
                </a:cubicBezTo>
                <a:cubicBezTo>
                  <a:pt x="419" y="103"/>
                  <a:pt x="419" y="103"/>
                  <a:pt x="419" y="103"/>
                </a:cubicBezTo>
                <a:cubicBezTo>
                  <a:pt x="420" y="105"/>
                  <a:pt x="420" y="105"/>
                  <a:pt x="420" y="105"/>
                </a:cubicBezTo>
                <a:cubicBezTo>
                  <a:pt x="421" y="105"/>
                  <a:pt x="421" y="105"/>
                  <a:pt x="421" y="105"/>
                </a:cubicBezTo>
                <a:cubicBezTo>
                  <a:pt x="421" y="102"/>
                  <a:pt x="421" y="102"/>
                  <a:pt x="421" y="102"/>
                </a:cubicBezTo>
                <a:cubicBezTo>
                  <a:pt x="422" y="101"/>
                  <a:pt x="422" y="101"/>
                  <a:pt x="422" y="101"/>
                </a:cubicBezTo>
                <a:cubicBezTo>
                  <a:pt x="423" y="102"/>
                  <a:pt x="423" y="102"/>
                  <a:pt x="423" y="102"/>
                </a:cubicBezTo>
                <a:cubicBezTo>
                  <a:pt x="423" y="104"/>
                  <a:pt x="423" y="104"/>
                  <a:pt x="423" y="104"/>
                </a:cubicBezTo>
                <a:cubicBezTo>
                  <a:pt x="424" y="106"/>
                  <a:pt x="424" y="106"/>
                  <a:pt x="424" y="106"/>
                </a:cubicBezTo>
                <a:cubicBezTo>
                  <a:pt x="424" y="105"/>
                  <a:pt x="424" y="105"/>
                  <a:pt x="424" y="105"/>
                </a:cubicBezTo>
                <a:cubicBezTo>
                  <a:pt x="425" y="107"/>
                  <a:pt x="425" y="107"/>
                  <a:pt x="425" y="107"/>
                </a:cubicBezTo>
                <a:cubicBezTo>
                  <a:pt x="428" y="109"/>
                  <a:pt x="428" y="109"/>
                  <a:pt x="428" y="109"/>
                </a:cubicBezTo>
                <a:cubicBezTo>
                  <a:pt x="429" y="111"/>
                  <a:pt x="429" y="111"/>
                  <a:pt x="429" y="111"/>
                </a:cubicBezTo>
                <a:cubicBezTo>
                  <a:pt x="431" y="111"/>
                  <a:pt x="431" y="111"/>
                  <a:pt x="431" y="111"/>
                </a:cubicBezTo>
                <a:cubicBezTo>
                  <a:pt x="433" y="110"/>
                  <a:pt x="433" y="110"/>
                  <a:pt x="433" y="110"/>
                </a:cubicBezTo>
                <a:cubicBezTo>
                  <a:pt x="433" y="108"/>
                  <a:pt x="433" y="108"/>
                  <a:pt x="433" y="108"/>
                </a:cubicBezTo>
                <a:cubicBezTo>
                  <a:pt x="434" y="107"/>
                  <a:pt x="434" y="107"/>
                  <a:pt x="434" y="107"/>
                </a:cubicBezTo>
                <a:cubicBezTo>
                  <a:pt x="436" y="106"/>
                  <a:pt x="436" y="106"/>
                  <a:pt x="436" y="106"/>
                </a:cubicBezTo>
                <a:cubicBezTo>
                  <a:pt x="436" y="104"/>
                  <a:pt x="436" y="104"/>
                  <a:pt x="436" y="104"/>
                </a:cubicBezTo>
                <a:cubicBezTo>
                  <a:pt x="437" y="102"/>
                  <a:pt x="437" y="102"/>
                  <a:pt x="437" y="102"/>
                </a:cubicBezTo>
                <a:cubicBezTo>
                  <a:pt x="439" y="101"/>
                  <a:pt x="439" y="101"/>
                  <a:pt x="439" y="101"/>
                </a:cubicBezTo>
                <a:cubicBezTo>
                  <a:pt x="441" y="100"/>
                  <a:pt x="441" y="100"/>
                  <a:pt x="441" y="100"/>
                </a:cubicBezTo>
                <a:cubicBezTo>
                  <a:pt x="441" y="98"/>
                  <a:pt x="441" y="98"/>
                  <a:pt x="441" y="98"/>
                </a:cubicBezTo>
                <a:cubicBezTo>
                  <a:pt x="442" y="97"/>
                  <a:pt x="442" y="97"/>
                  <a:pt x="442" y="97"/>
                </a:cubicBezTo>
                <a:cubicBezTo>
                  <a:pt x="443" y="98"/>
                  <a:pt x="443" y="98"/>
                  <a:pt x="443" y="98"/>
                </a:cubicBezTo>
                <a:cubicBezTo>
                  <a:pt x="444" y="97"/>
                  <a:pt x="444" y="97"/>
                  <a:pt x="444" y="97"/>
                </a:cubicBezTo>
                <a:cubicBezTo>
                  <a:pt x="446" y="97"/>
                  <a:pt x="446" y="97"/>
                  <a:pt x="446" y="97"/>
                </a:cubicBezTo>
                <a:cubicBezTo>
                  <a:pt x="449" y="96"/>
                  <a:pt x="449" y="96"/>
                  <a:pt x="449" y="96"/>
                </a:cubicBezTo>
                <a:cubicBezTo>
                  <a:pt x="450" y="95"/>
                  <a:pt x="450" y="95"/>
                  <a:pt x="450" y="95"/>
                </a:cubicBezTo>
                <a:cubicBezTo>
                  <a:pt x="449" y="93"/>
                  <a:pt x="449" y="93"/>
                  <a:pt x="449" y="93"/>
                </a:cubicBezTo>
                <a:cubicBezTo>
                  <a:pt x="449" y="92"/>
                  <a:pt x="449" y="92"/>
                  <a:pt x="449" y="92"/>
                </a:cubicBezTo>
                <a:cubicBezTo>
                  <a:pt x="454" y="89"/>
                  <a:pt x="454" y="89"/>
                  <a:pt x="454" y="89"/>
                </a:cubicBezTo>
                <a:cubicBezTo>
                  <a:pt x="457" y="89"/>
                  <a:pt x="457" y="89"/>
                  <a:pt x="457" y="89"/>
                </a:cubicBezTo>
                <a:cubicBezTo>
                  <a:pt x="459" y="91"/>
                  <a:pt x="459" y="91"/>
                  <a:pt x="459" y="91"/>
                </a:cubicBezTo>
                <a:cubicBezTo>
                  <a:pt x="462" y="92"/>
                  <a:pt x="462" y="92"/>
                  <a:pt x="462" y="92"/>
                </a:cubicBezTo>
                <a:cubicBezTo>
                  <a:pt x="466" y="93"/>
                  <a:pt x="466" y="93"/>
                  <a:pt x="466" y="93"/>
                </a:cubicBezTo>
                <a:cubicBezTo>
                  <a:pt x="468" y="95"/>
                  <a:pt x="468" y="95"/>
                  <a:pt x="468" y="95"/>
                </a:cubicBezTo>
                <a:cubicBezTo>
                  <a:pt x="470" y="95"/>
                  <a:pt x="470" y="95"/>
                  <a:pt x="470" y="95"/>
                </a:cubicBezTo>
                <a:cubicBezTo>
                  <a:pt x="472" y="96"/>
                  <a:pt x="472" y="96"/>
                  <a:pt x="472" y="96"/>
                </a:cubicBezTo>
                <a:cubicBezTo>
                  <a:pt x="479" y="98"/>
                  <a:pt x="479" y="98"/>
                  <a:pt x="479" y="98"/>
                </a:cubicBezTo>
                <a:cubicBezTo>
                  <a:pt x="480" y="98"/>
                  <a:pt x="480" y="98"/>
                  <a:pt x="480" y="98"/>
                </a:cubicBezTo>
                <a:cubicBezTo>
                  <a:pt x="482" y="98"/>
                  <a:pt x="482" y="98"/>
                  <a:pt x="482" y="98"/>
                </a:cubicBezTo>
                <a:cubicBezTo>
                  <a:pt x="484" y="99"/>
                  <a:pt x="484" y="99"/>
                  <a:pt x="484" y="99"/>
                </a:cubicBezTo>
                <a:cubicBezTo>
                  <a:pt x="486" y="99"/>
                  <a:pt x="486" y="99"/>
                  <a:pt x="486" y="99"/>
                </a:cubicBezTo>
                <a:cubicBezTo>
                  <a:pt x="488" y="100"/>
                  <a:pt x="488" y="100"/>
                  <a:pt x="488" y="100"/>
                </a:cubicBezTo>
                <a:cubicBezTo>
                  <a:pt x="488" y="101"/>
                  <a:pt x="488" y="101"/>
                  <a:pt x="488" y="101"/>
                </a:cubicBezTo>
                <a:cubicBezTo>
                  <a:pt x="488" y="102"/>
                  <a:pt x="488" y="102"/>
                  <a:pt x="488" y="102"/>
                </a:cubicBezTo>
                <a:cubicBezTo>
                  <a:pt x="489" y="102"/>
                  <a:pt x="489" y="102"/>
                  <a:pt x="489" y="102"/>
                </a:cubicBezTo>
                <a:cubicBezTo>
                  <a:pt x="491" y="102"/>
                  <a:pt x="491" y="102"/>
                  <a:pt x="491" y="102"/>
                </a:cubicBezTo>
                <a:cubicBezTo>
                  <a:pt x="491" y="102"/>
                  <a:pt x="491" y="102"/>
                  <a:pt x="491" y="102"/>
                </a:cubicBezTo>
                <a:close/>
                <a:moveTo>
                  <a:pt x="364" y="72"/>
                </a:moveTo>
                <a:cubicBezTo>
                  <a:pt x="368" y="74"/>
                  <a:pt x="368" y="74"/>
                  <a:pt x="368" y="74"/>
                </a:cubicBezTo>
                <a:cubicBezTo>
                  <a:pt x="368" y="76"/>
                  <a:pt x="368" y="76"/>
                  <a:pt x="368" y="76"/>
                </a:cubicBezTo>
                <a:cubicBezTo>
                  <a:pt x="365" y="74"/>
                  <a:pt x="365" y="74"/>
                  <a:pt x="365" y="74"/>
                </a:cubicBezTo>
                <a:cubicBezTo>
                  <a:pt x="364" y="72"/>
                  <a:pt x="364" y="72"/>
                  <a:pt x="364" y="72"/>
                </a:cubicBezTo>
                <a:close/>
                <a:moveTo>
                  <a:pt x="385" y="77"/>
                </a:moveTo>
                <a:cubicBezTo>
                  <a:pt x="387" y="77"/>
                  <a:pt x="387" y="77"/>
                  <a:pt x="387" y="77"/>
                </a:cubicBezTo>
                <a:cubicBezTo>
                  <a:pt x="388" y="77"/>
                  <a:pt x="388" y="77"/>
                  <a:pt x="388" y="77"/>
                </a:cubicBezTo>
                <a:cubicBezTo>
                  <a:pt x="388" y="75"/>
                  <a:pt x="388" y="75"/>
                  <a:pt x="388" y="75"/>
                </a:cubicBezTo>
                <a:cubicBezTo>
                  <a:pt x="385" y="74"/>
                  <a:pt x="385" y="74"/>
                  <a:pt x="385" y="74"/>
                </a:cubicBezTo>
                <a:cubicBezTo>
                  <a:pt x="382" y="74"/>
                  <a:pt x="382" y="74"/>
                  <a:pt x="382" y="74"/>
                </a:cubicBezTo>
                <a:cubicBezTo>
                  <a:pt x="380" y="75"/>
                  <a:pt x="380" y="75"/>
                  <a:pt x="380" y="75"/>
                </a:cubicBezTo>
                <a:cubicBezTo>
                  <a:pt x="378" y="75"/>
                  <a:pt x="378" y="75"/>
                  <a:pt x="378" y="75"/>
                </a:cubicBezTo>
                <a:cubicBezTo>
                  <a:pt x="377" y="75"/>
                  <a:pt x="377" y="75"/>
                  <a:pt x="377" y="75"/>
                </a:cubicBezTo>
                <a:cubicBezTo>
                  <a:pt x="378" y="76"/>
                  <a:pt x="378" y="76"/>
                  <a:pt x="378" y="76"/>
                </a:cubicBezTo>
                <a:cubicBezTo>
                  <a:pt x="377" y="76"/>
                  <a:pt x="377" y="76"/>
                  <a:pt x="377" y="76"/>
                </a:cubicBezTo>
                <a:cubicBezTo>
                  <a:pt x="380" y="77"/>
                  <a:pt x="380" y="77"/>
                  <a:pt x="380" y="77"/>
                </a:cubicBezTo>
                <a:cubicBezTo>
                  <a:pt x="382" y="78"/>
                  <a:pt x="382" y="78"/>
                  <a:pt x="382" y="78"/>
                </a:cubicBezTo>
                <a:cubicBezTo>
                  <a:pt x="383" y="77"/>
                  <a:pt x="383" y="77"/>
                  <a:pt x="383" y="77"/>
                </a:cubicBezTo>
                <a:cubicBezTo>
                  <a:pt x="383" y="77"/>
                  <a:pt x="383" y="77"/>
                  <a:pt x="383" y="77"/>
                </a:cubicBezTo>
                <a:cubicBezTo>
                  <a:pt x="382" y="76"/>
                  <a:pt x="382" y="76"/>
                  <a:pt x="382" y="76"/>
                </a:cubicBezTo>
                <a:cubicBezTo>
                  <a:pt x="381" y="75"/>
                  <a:pt x="381" y="75"/>
                  <a:pt x="381" y="75"/>
                </a:cubicBezTo>
                <a:cubicBezTo>
                  <a:pt x="382" y="75"/>
                  <a:pt x="382" y="75"/>
                  <a:pt x="382" y="75"/>
                </a:cubicBezTo>
                <a:cubicBezTo>
                  <a:pt x="385" y="77"/>
                  <a:pt x="385" y="77"/>
                  <a:pt x="385" y="77"/>
                </a:cubicBezTo>
                <a:close/>
                <a:moveTo>
                  <a:pt x="382" y="83"/>
                </a:moveTo>
                <a:cubicBezTo>
                  <a:pt x="380" y="82"/>
                  <a:pt x="380" y="82"/>
                  <a:pt x="380" y="82"/>
                </a:cubicBezTo>
                <a:cubicBezTo>
                  <a:pt x="378" y="83"/>
                  <a:pt x="378" y="83"/>
                  <a:pt x="378" y="83"/>
                </a:cubicBezTo>
                <a:cubicBezTo>
                  <a:pt x="379" y="84"/>
                  <a:pt x="379" y="84"/>
                  <a:pt x="379" y="84"/>
                </a:cubicBezTo>
                <a:cubicBezTo>
                  <a:pt x="382" y="83"/>
                  <a:pt x="382" y="83"/>
                  <a:pt x="382" y="83"/>
                </a:cubicBezTo>
                <a:close/>
                <a:moveTo>
                  <a:pt x="383" y="82"/>
                </a:moveTo>
                <a:cubicBezTo>
                  <a:pt x="382" y="83"/>
                  <a:pt x="382" y="83"/>
                  <a:pt x="382" y="83"/>
                </a:cubicBezTo>
                <a:cubicBezTo>
                  <a:pt x="382" y="82"/>
                  <a:pt x="382" y="82"/>
                  <a:pt x="382" y="82"/>
                </a:cubicBezTo>
                <a:cubicBezTo>
                  <a:pt x="383" y="82"/>
                  <a:pt x="383" y="82"/>
                  <a:pt x="383" y="82"/>
                </a:cubicBezTo>
                <a:close/>
                <a:moveTo>
                  <a:pt x="383" y="83"/>
                </a:moveTo>
                <a:cubicBezTo>
                  <a:pt x="381" y="85"/>
                  <a:pt x="381" y="85"/>
                  <a:pt x="381" y="85"/>
                </a:cubicBezTo>
                <a:cubicBezTo>
                  <a:pt x="381" y="88"/>
                  <a:pt x="381" y="88"/>
                  <a:pt x="381" y="88"/>
                </a:cubicBezTo>
                <a:cubicBezTo>
                  <a:pt x="383" y="88"/>
                  <a:pt x="383" y="88"/>
                  <a:pt x="383" y="88"/>
                </a:cubicBezTo>
                <a:cubicBezTo>
                  <a:pt x="384" y="87"/>
                  <a:pt x="384" y="87"/>
                  <a:pt x="384" y="87"/>
                </a:cubicBezTo>
                <a:cubicBezTo>
                  <a:pt x="385" y="84"/>
                  <a:pt x="385" y="84"/>
                  <a:pt x="385" y="84"/>
                </a:cubicBezTo>
                <a:cubicBezTo>
                  <a:pt x="383" y="83"/>
                  <a:pt x="383" y="83"/>
                  <a:pt x="383" y="83"/>
                </a:cubicBezTo>
                <a:close/>
                <a:moveTo>
                  <a:pt x="323" y="31"/>
                </a:moveTo>
                <a:cubicBezTo>
                  <a:pt x="326" y="34"/>
                  <a:pt x="326" y="34"/>
                  <a:pt x="326" y="34"/>
                </a:cubicBezTo>
                <a:cubicBezTo>
                  <a:pt x="326" y="36"/>
                  <a:pt x="326" y="36"/>
                  <a:pt x="326" y="36"/>
                </a:cubicBezTo>
                <a:cubicBezTo>
                  <a:pt x="325" y="37"/>
                  <a:pt x="325" y="37"/>
                  <a:pt x="325" y="37"/>
                </a:cubicBezTo>
                <a:cubicBezTo>
                  <a:pt x="323" y="35"/>
                  <a:pt x="323" y="35"/>
                  <a:pt x="323" y="35"/>
                </a:cubicBezTo>
                <a:cubicBezTo>
                  <a:pt x="323" y="32"/>
                  <a:pt x="323" y="32"/>
                  <a:pt x="323" y="32"/>
                </a:cubicBezTo>
                <a:cubicBezTo>
                  <a:pt x="323" y="31"/>
                  <a:pt x="323" y="31"/>
                  <a:pt x="323" y="31"/>
                </a:cubicBezTo>
                <a:close/>
                <a:moveTo>
                  <a:pt x="336" y="23"/>
                </a:moveTo>
                <a:cubicBezTo>
                  <a:pt x="337" y="26"/>
                  <a:pt x="337" y="26"/>
                  <a:pt x="337" y="26"/>
                </a:cubicBezTo>
                <a:cubicBezTo>
                  <a:pt x="337" y="28"/>
                  <a:pt x="337" y="28"/>
                  <a:pt x="337" y="28"/>
                </a:cubicBezTo>
                <a:cubicBezTo>
                  <a:pt x="339" y="28"/>
                  <a:pt x="339" y="28"/>
                  <a:pt x="339" y="28"/>
                </a:cubicBezTo>
                <a:cubicBezTo>
                  <a:pt x="339" y="26"/>
                  <a:pt x="339" y="26"/>
                  <a:pt x="339" y="26"/>
                </a:cubicBezTo>
                <a:cubicBezTo>
                  <a:pt x="339" y="24"/>
                  <a:pt x="339" y="24"/>
                  <a:pt x="339" y="24"/>
                </a:cubicBezTo>
                <a:cubicBezTo>
                  <a:pt x="337" y="23"/>
                  <a:pt x="337" y="23"/>
                  <a:pt x="337" y="23"/>
                </a:cubicBezTo>
                <a:cubicBezTo>
                  <a:pt x="336" y="23"/>
                  <a:pt x="336" y="23"/>
                  <a:pt x="336" y="23"/>
                </a:cubicBezTo>
                <a:close/>
                <a:moveTo>
                  <a:pt x="336" y="29"/>
                </a:moveTo>
                <a:cubicBezTo>
                  <a:pt x="338" y="29"/>
                  <a:pt x="338" y="29"/>
                  <a:pt x="338" y="29"/>
                </a:cubicBezTo>
                <a:cubicBezTo>
                  <a:pt x="338" y="31"/>
                  <a:pt x="338" y="31"/>
                  <a:pt x="338" y="31"/>
                </a:cubicBezTo>
                <a:cubicBezTo>
                  <a:pt x="337" y="31"/>
                  <a:pt x="337" y="31"/>
                  <a:pt x="337" y="31"/>
                </a:cubicBezTo>
                <a:cubicBezTo>
                  <a:pt x="337" y="31"/>
                  <a:pt x="336" y="29"/>
                  <a:pt x="336" y="29"/>
                </a:cubicBezTo>
                <a:close/>
                <a:moveTo>
                  <a:pt x="354" y="48"/>
                </a:moveTo>
                <a:cubicBezTo>
                  <a:pt x="354" y="52"/>
                  <a:pt x="354" y="52"/>
                  <a:pt x="354" y="52"/>
                </a:cubicBezTo>
                <a:cubicBezTo>
                  <a:pt x="355" y="51"/>
                  <a:pt x="355" y="51"/>
                  <a:pt x="355" y="51"/>
                </a:cubicBezTo>
                <a:cubicBezTo>
                  <a:pt x="357" y="51"/>
                  <a:pt x="357" y="51"/>
                  <a:pt x="357" y="51"/>
                </a:cubicBezTo>
                <a:cubicBezTo>
                  <a:pt x="359" y="49"/>
                  <a:pt x="359" y="49"/>
                  <a:pt x="359" y="49"/>
                </a:cubicBezTo>
                <a:cubicBezTo>
                  <a:pt x="358" y="48"/>
                  <a:pt x="358" y="48"/>
                  <a:pt x="358" y="48"/>
                </a:cubicBezTo>
                <a:cubicBezTo>
                  <a:pt x="357" y="47"/>
                  <a:pt x="357" y="47"/>
                  <a:pt x="357" y="47"/>
                </a:cubicBezTo>
                <a:cubicBezTo>
                  <a:pt x="355" y="48"/>
                  <a:pt x="355" y="48"/>
                  <a:pt x="355" y="48"/>
                </a:cubicBezTo>
                <a:cubicBezTo>
                  <a:pt x="354" y="48"/>
                  <a:pt x="354" y="48"/>
                  <a:pt x="354" y="48"/>
                </a:cubicBezTo>
                <a:close/>
                <a:moveTo>
                  <a:pt x="352" y="77"/>
                </a:moveTo>
                <a:cubicBezTo>
                  <a:pt x="352" y="80"/>
                  <a:pt x="352" y="80"/>
                  <a:pt x="352" y="80"/>
                </a:cubicBezTo>
                <a:cubicBezTo>
                  <a:pt x="355" y="82"/>
                  <a:pt x="355" y="82"/>
                  <a:pt x="355" y="82"/>
                </a:cubicBezTo>
                <a:cubicBezTo>
                  <a:pt x="356" y="83"/>
                  <a:pt x="356" y="83"/>
                  <a:pt x="356" y="83"/>
                </a:cubicBezTo>
                <a:cubicBezTo>
                  <a:pt x="355" y="84"/>
                  <a:pt x="355" y="84"/>
                  <a:pt x="355" y="84"/>
                </a:cubicBezTo>
                <a:cubicBezTo>
                  <a:pt x="355" y="85"/>
                  <a:pt x="355" y="85"/>
                  <a:pt x="355" y="85"/>
                </a:cubicBezTo>
                <a:cubicBezTo>
                  <a:pt x="354" y="83"/>
                  <a:pt x="354" y="83"/>
                  <a:pt x="354" y="83"/>
                </a:cubicBezTo>
                <a:cubicBezTo>
                  <a:pt x="353" y="82"/>
                  <a:pt x="353" y="82"/>
                  <a:pt x="353" y="82"/>
                </a:cubicBezTo>
                <a:cubicBezTo>
                  <a:pt x="351" y="79"/>
                  <a:pt x="351" y="79"/>
                  <a:pt x="351" y="79"/>
                </a:cubicBezTo>
                <a:cubicBezTo>
                  <a:pt x="349" y="78"/>
                  <a:pt x="349" y="78"/>
                  <a:pt x="349" y="78"/>
                </a:cubicBezTo>
                <a:cubicBezTo>
                  <a:pt x="347" y="75"/>
                  <a:pt x="347" y="75"/>
                  <a:pt x="347" y="75"/>
                </a:cubicBezTo>
                <a:cubicBezTo>
                  <a:pt x="348" y="73"/>
                  <a:pt x="348" y="73"/>
                  <a:pt x="348" y="73"/>
                </a:cubicBezTo>
                <a:cubicBezTo>
                  <a:pt x="348" y="72"/>
                  <a:pt x="348" y="72"/>
                  <a:pt x="348" y="72"/>
                </a:cubicBezTo>
                <a:cubicBezTo>
                  <a:pt x="348" y="70"/>
                  <a:pt x="348" y="70"/>
                  <a:pt x="348" y="70"/>
                </a:cubicBezTo>
                <a:cubicBezTo>
                  <a:pt x="346" y="69"/>
                  <a:pt x="346" y="69"/>
                  <a:pt x="346" y="69"/>
                </a:cubicBezTo>
                <a:cubicBezTo>
                  <a:pt x="346" y="67"/>
                  <a:pt x="346" y="67"/>
                  <a:pt x="346" y="67"/>
                </a:cubicBezTo>
                <a:cubicBezTo>
                  <a:pt x="347" y="65"/>
                  <a:pt x="347" y="65"/>
                  <a:pt x="347" y="65"/>
                </a:cubicBezTo>
                <a:cubicBezTo>
                  <a:pt x="346" y="63"/>
                  <a:pt x="346" y="63"/>
                  <a:pt x="346" y="63"/>
                </a:cubicBezTo>
                <a:cubicBezTo>
                  <a:pt x="345" y="62"/>
                  <a:pt x="345" y="62"/>
                  <a:pt x="345" y="62"/>
                </a:cubicBezTo>
                <a:cubicBezTo>
                  <a:pt x="346" y="59"/>
                  <a:pt x="346" y="59"/>
                  <a:pt x="346" y="59"/>
                </a:cubicBezTo>
                <a:cubicBezTo>
                  <a:pt x="347" y="58"/>
                  <a:pt x="347" y="58"/>
                  <a:pt x="347" y="58"/>
                </a:cubicBezTo>
                <a:cubicBezTo>
                  <a:pt x="347" y="55"/>
                  <a:pt x="347" y="55"/>
                  <a:pt x="347" y="55"/>
                </a:cubicBezTo>
                <a:cubicBezTo>
                  <a:pt x="347" y="52"/>
                  <a:pt x="347" y="52"/>
                  <a:pt x="347" y="52"/>
                </a:cubicBezTo>
                <a:cubicBezTo>
                  <a:pt x="351" y="49"/>
                  <a:pt x="351" y="49"/>
                  <a:pt x="351" y="49"/>
                </a:cubicBezTo>
                <a:cubicBezTo>
                  <a:pt x="352" y="49"/>
                  <a:pt x="352" y="49"/>
                  <a:pt x="352" y="49"/>
                </a:cubicBezTo>
                <a:cubicBezTo>
                  <a:pt x="351" y="50"/>
                  <a:pt x="351" y="50"/>
                  <a:pt x="351" y="50"/>
                </a:cubicBezTo>
                <a:cubicBezTo>
                  <a:pt x="350" y="52"/>
                  <a:pt x="350" y="52"/>
                  <a:pt x="350" y="52"/>
                </a:cubicBezTo>
                <a:cubicBezTo>
                  <a:pt x="350" y="53"/>
                  <a:pt x="350" y="53"/>
                  <a:pt x="350" y="53"/>
                </a:cubicBezTo>
                <a:cubicBezTo>
                  <a:pt x="352" y="54"/>
                  <a:pt x="352" y="54"/>
                  <a:pt x="352" y="54"/>
                </a:cubicBezTo>
                <a:cubicBezTo>
                  <a:pt x="352" y="57"/>
                  <a:pt x="352" y="57"/>
                  <a:pt x="352" y="57"/>
                </a:cubicBezTo>
                <a:cubicBezTo>
                  <a:pt x="351" y="60"/>
                  <a:pt x="351" y="60"/>
                  <a:pt x="351" y="60"/>
                </a:cubicBezTo>
                <a:cubicBezTo>
                  <a:pt x="349" y="60"/>
                  <a:pt x="349" y="60"/>
                  <a:pt x="349" y="60"/>
                </a:cubicBezTo>
                <a:cubicBezTo>
                  <a:pt x="348" y="62"/>
                  <a:pt x="348" y="62"/>
                  <a:pt x="348" y="62"/>
                </a:cubicBezTo>
                <a:cubicBezTo>
                  <a:pt x="349" y="63"/>
                  <a:pt x="349" y="63"/>
                  <a:pt x="349" y="63"/>
                </a:cubicBezTo>
                <a:cubicBezTo>
                  <a:pt x="350" y="63"/>
                  <a:pt x="350" y="63"/>
                  <a:pt x="350" y="63"/>
                </a:cubicBezTo>
                <a:cubicBezTo>
                  <a:pt x="351" y="62"/>
                  <a:pt x="351" y="62"/>
                  <a:pt x="351" y="62"/>
                </a:cubicBezTo>
                <a:cubicBezTo>
                  <a:pt x="353" y="61"/>
                  <a:pt x="353" y="61"/>
                  <a:pt x="353" y="61"/>
                </a:cubicBezTo>
                <a:cubicBezTo>
                  <a:pt x="354" y="60"/>
                  <a:pt x="354" y="60"/>
                  <a:pt x="354" y="60"/>
                </a:cubicBezTo>
                <a:cubicBezTo>
                  <a:pt x="352" y="60"/>
                  <a:pt x="352" y="60"/>
                  <a:pt x="352" y="60"/>
                </a:cubicBezTo>
                <a:cubicBezTo>
                  <a:pt x="353" y="58"/>
                  <a:pt x="353" y="58"/>
                  <a:pt x="353" y="58"/>
                </a:cubicBezTo>
                <a:cubicBezTo>
                  <a:pt x="356" y="57"/>
                  <a:pt x="356" y="57"/>
                  <a:pt x="356" y="57"/>
                </a:cubicBezTo>
                <a:cubicBezTo>
                  <a:pt x="359" y="55"/>
                  <a:pt x="359" y="55"/>
                  <a:pt x="359" y="55"/>
                </a:cubicBezTo>
                <a:cubicBezTo>
                  <a:pt x="360" y="57"/>
                  <a:pt x="360" y="57"/>
                  <a:pt x="360" y="57"/>
                </a:cubicBezTo>
                <a:cubicBezTo>
                  <a:pt x="361" y="58"/>
                  <a:pt x="361" y="58"/>
                  <a:pt x="361" y="58"/>
                </a:cubicBezTo>
                <a:cubicBezTo>
                  <a:pt x="359" y="62"/>
                  <a:pt x="359" y="62"/>
                  <a:pt x="359" y="62"/>
                </a:cubicBezTo>
                <a:cubicBezTo>
                  <a:pt x="355" y="63"/>
                  <a:pt x="355" y="63"/>
                  <a:pt x="355" y="63"/>
                </a:cubicBezTo>
                <a:cubicBezTo>
                  <a:pt x="354" y="65"/>
                  <a:pt x="354" y="65"/>
                  <a:pt x="354" y="65"/>
                </a:cubicBezTo>
                <a:cubicBezTo>
                  <a:pt x="355" y="66"/>
                  <a:pt x="355" y="66"/>
                  <a:pt x="355" y="66"/>
                </a:cubicBezTo>
                <a:cubicBezTo>
                  <a:pt x="356" y="66"/>
                  <a:pt x="356" y="66"/>
                  <a:pt x="356" y="66"/>
                </a:cubicBezTo>
                <a:cubicBezTo>
                  <a:pt x="359" y="68"/>
                  <a:pt x="359" y="68"/>
                  <a:pt x="359" y="68"/>
                </a:cubicBezTo>
                <a:cubicBezTo>
                  <a:pt x="359" y="70"/>
                  <a:pt x="359" y="70"/>
                  <a:pt x="359" y="70"/>
                </a:cubicBezTo>
                <a:cubicBezTo>
                  <a:pt x="360" y="71"/>
                  <a:pt x="360" y="71"/>
                  <a:pt x="360" y="71"/>
                </a:cubicBezTo>
                <a:cubicBezTo>
                  <a:pt x="358" y="71"/>
                  <a:pt x="358" y="71"/>
                  <a:pt x="358" y="71"/>
                </a:cubicBezTo>
                <a:cubicBezTo>
                  <a:pt x="357" y="70"/>
                  <a:pt x="357" y="70"/>
                  <a:pt x="357" y="70"/>
                </a:cubicBezTo>
                <a:cubicBezTo>
                  <a:pt x="354" y="70"/>
                  <a:pt x="354" y="70"/>
                  <a:pt x="354" y="70"/>
                </a:cubicBezTo>
                <a:cubicBezTo>
                  <a:pt x="351" y="69"/>
                  <a:pt x="351" y="69"/>
                  <a:pt x="351" y="69"/>
                </a:cubicBezTo>
                <a:cubicBezTo>
                  <a:pt x="350" y="69"/>
                  <a:pt x="350" y="69"/>
                  <a:pt x="350" y="69"/>
                </a:cubicBezTo>
                <a:cubicBezTo>
                  <a:pt x="350" y="73"/>
                  <a:pt x="350" y="73"/>
                  <a:pt x="350" y="73"/>
                </a:cubicBezTo>
                <a:cubicBezTo>
                  <a:pt x="352" y="77"/>
                  <a:pt x="352" y="77"/>
                  <a:pt x="352" y="77"/>
                </a:cubicBezTo>
                <a:close/>
                <a:moveTo>
                  <a:pt x="343" y="82"/>
                </a:moveTo>
                <a:cubicBezTo>
                  <a:pt x="344" y="83"/>
                  <a:pt x="344" y="83"/>
                  <a:pt x="344" y="83"/>
                </a:cubicBezTo>
                <a:cubicBezTo>
                  <a:pt x="342" y="83"/>
                  <a:pt x="342" y="83"/>
                  <a:pt x="342" y="83"/>
                </a:cubicBezTo>
                <a:cubicBezTo>
                  <a:pt x="342" y="81"/>
                  <a:pt x="342" y="81"/>
                  <a:pt x="342" y="81"/>
                </a:cubicBezTo>
                <a:cubicBezTo>
                  <a:pt x="343" y="82"/>
                  <a:pt x="343" y="82"/>
                  <a:pt x="343" y="82"/>
                </a:cubicBezTo>
                <a:close/>
                <a:moveTo>
                  <a:pt x="343" y="77"/>
                </a:moveTo>
                <a:cubicBezTo>
                  <a:pt x="342" y="77"/>
                  <a:pt x="342" y="77"/>
                  <a:pt x="342" y="77"/>
                </a:cubicBezTo>
                <a:cubicBezTo>
                  <a:pt x="341" y="79"/>
                  <a:pt x="341" y="79"/>
                  <a:pt x="341" y="79"/>
                </a:cubicBezTo>
                <a:cubicBezTo>
                  <a:pt x="342" y="80"/>
                  <a:pt x="342" y="80"/>
                  <a:pt x="342" y="80"/>
                </a:cubicBezTo>
                <a:cubicBezTo>
                  <a:pt x="343" y="78"/>
                  <a:pt x="343" y="78"/>
                  <a:pt x="343" y="78"/>
                </a:cubicBezTo>
                <a:cubicBezTo>
                  <a:pt x="343" y="77"/>
                  <a:pt x="343" y="77"/>
                  <a:pt x="343" y="77"/>
                </a:cubicBezTo>
                <a:close/>
                <a:moveTo>
                  <a:pt x="345" y="79"/>
                </a:moveTo>
                <a:cubicBezTo>
                  <a:pt x="344" y="79"/>
                  <a:pt x="344" y="79"/>
                  <a:pt x="344" y="79"/>
                </a:cubicBezTo>
                <a:cubicBezTo>
                  <a:pt x="344" y="80"/>
                  <a:pt x="344" y="80"/>
                  <a:pt x="344" y="80"/>
                </a:cubicBezTo>
                <a:cubicBezTo>
                  <a:pt x="345" y="82"/>
                  <a:pt x="345" y="82"/>
                  <a:pt x="345" y="82"/>
                </a:cubicBezTo>
                <a:cubicBezTo>
                  <a:pt x="347" y="82"/>
                  <a:pt x="347" y="82"/>
                  <a:pt x="347" y="82"/>
                </a:cubicBezTo>
                <a:cubicBezTo>
                  <a:pt x="348" y="83"/>
                  <a:pt x="348" y="83"/>
                  <a:pt x="348" y="83"/>
                </a:cubicBezTo>
                <a:cubicBezTo>
                  <a:pt x="349" y="82"/>
                  <a:pt x="349" y="82"/>
                  <a:pt x="349" y="82"/>
                </a:cubicBezTo>
                <a:cubicBezTo>
                  <a:pt x="349" y="81"/>
                  <a:pt x="349" y="81"/>
                  <a:pt x="349" y="81"/>
                </a:cubicBezTo>
                <a:cubicBezTo>
                  <a:pt x="347" y="81"/>
                  <a:pt x="347" y="81"/>
                  <a:pt x="347" y="81"/>
                </a:cubicBezTo>
                <a:cubicBezTo>
                  <a:pt x="347" y="79"/>
                  <a:pt x="347" y="79"/>
                  <a:pt x="347" y="79"/>
                </a:cubicBezTo>
                <a:cubicBezTo>
                  <a:pt x="346" y="78"/>
                  <a:pt x="346" y="78"/>
                  <a:pt x="346" y="78"/>
                </a:cubicBezTo>
                <a:cubicBezTo>
                  <a:pt x="345" y="79"/>
                  <a:pt x="345" y="79"/>
                  <a:pt x="345" y="79"/>
                </a:cubicBezTo>
                <a:close/>
                <a:moveTo>
                  <a:pt x="344" y="91"/>
                </a:moveTo>
                <a:cubicBezTo>
                  <a:pt x="347" y="89"/>
                  <a:pt x="347" y="89"/>
                  <a:pt x="347" y="89"/>
                </a:cubicBezTo>
                <a:cubicBezTo>
                  <a:pt x="350" y="89"/>
                  <a:pt x="350" y="89"/>
                  <a:pt x="350" y="89"/>
                </a:cubicBezTo>
                <a:cubicBezTo>
                  <a:pt x="353" y="91"/>
                  <a:pt x="353" y="91"/>
                  <a:pt x="353" y="91"/>
                </a:cubicBezTo>
                <a:cubicBezTo>
                  <a:pt x="352" y="93"/>
                  <a:pt x="352" y="93"/>
                  <a:pt x="352" y="93"/>
                </a:cubicBezTo>
                <a:cubicBezTo>
                  <a:pt x="351" y="93"/>
                  <a:pt x="351" y="93"/>
                  <a:pt x="351" y="93"/>
                </a:cubicBezTo>
                <a:cubicBezTo>
                  <a:pt x="349" y="93"/>
                  <a:pt x="349" y="93"/>
                  <a:pt x="349" y="93"/>
                </a:cubicBezTo>
                <a:cubicBezTo>
                  <a:pt x="347" y="93"/>
                  <a:pt x="347" y="93"/>
                  <a:pt x="347" y="93"/>
                </a:cubicBezTo>
                <a:cubicBezTo>
                  <a:pt x="346" y="92"/>
                  <a:pt x="346" y="92"/>
                  <a:pt x="346" y="92"/>
                </a:cubicBezTo>
                <a:cubicBezTo>
                  <a:pt x="344" y="91"/>
                  <a:pt x="344" y="91"/>
                  <a:pt x="344" y="91"/>
                </a:cubicBezTo>
                <a:close/>
                <a:moveTo>
                  <a:pt x="375" y="92"/>
                </a:moveTo>
                <a:cubicBezTo>
                  <a:pt x="371" y="93"/>
                  <a:pt x="371" y="93"/>
                  <a:pt x="371" y="93"/>
                </a:cubicBezTo>
                <a:cubicBezTo>
                  <a:pt x="370" y="94"/>
                  <a:pt x="370" y="94"/>
                  <a:pt x="370" y="94"/>
                </a:cubicBezTo>
                <a:cubicBezTo>
                  <a:pt x="371" y="95"/>
                  <a:pt x="371" y="95"/>
                  <a:pt x="371" y="95"/>
                </a:cubicBezTo>
                <a:cubicBezTo>
                  <a:pt x="374" y="96"/>
                  <a:pt x="374" y="96"/>
                  <a:pt x="374" y="96"/>
                </a:cubicBezTo>
                <a:cubicBezTo>
                  <a:pt x="377" y="95"/>
                  <a:pt x="377" y="95"/>
                  <a:pt x="377" y="95"/>
                </a:cubicBezTo>
                <a:cubicBezTo>
                  <a:pt x="376" y="94"/>
                  <a:pt x="376" y="94"/>
                  <a:pt x="376" y="94"/>
                </a:cubicBezTo>
                <a:cubicBezTo>
                  <a:pt x="376" y="93"/>
                  <a:pt x="376" y="93"/>
                  <a:pt x="376" y="93"/>
                </a:cubicBezTo>
                <a:cubicBezTo>
                  <a:pt x="375" y="92"/>
                  <a:pt x="375" y="92"/>
                  <a:pt x="375" y="92"/>
                </a:cubicBezTo>
                <a:close/>
                <a:moveTo>
                  <a:pt x="357" y="113"/>
                </a:moveTo>
                <a:cubicBezTo>
                  <a:pt x="358" y="112"/>
                  <a:pt x="358" y="112"/>
                  <a:pt x="358" y="112"/>
                </a:cubicBezTo>
                <a:cubicBezTo>
                  <a:pt x="358" y="113"/>
                  <a:pt x="358" y="113"/>
                  <a:pt x="358" y="113"/>
                </a:cubicBezTo>
                <a:cubicBezTo>
                  <a:pt x="357" y="114"/>
                  <a:pt x="357" y="114"/>
                  <a:pt x="357" y="114"/>
                </a:cubicBezTo>
                <a:cubicBezTo>
                  <a:pt x="357" y="113"/>
                  <a:pt x="357" y="113"/>
                  <a:pt x="357" y="113"/>
                </a:cubicBezTo>
                <a:close/>
                <a:moveTo>
                  <a:pt x="355" y="113"/>
                </a:moveTo>
                <a:cubicBezTo>
                  <a:pt x="356" y="113"/>
                  <a:pt x="356" y="113"/>
                  <a:pt x="356" y="113"/>
                </a:cubicBezTo>
                <a:cubicBezTo>
                  <a:pt x="356" y="114"/>
                  <a:pt x="356" y="114"/>
                  <a:pt x="356" y="114"/>
                </a:cubicBezTo>
                <a:cubicBezTo>
                  <a:pt x="355" y="114"/>
                  <a:pt x="355" y="114"/>
                  <a:pt x="355" y="114"/>
                </a:cubicBezTo>
                <a:cubicBezTo>
                  <a:pt x="355" y="113"/>
                  <a:pt x="355" y="113"/>
                  <a:pt x="355" y="113"/>
                </a:cubicBezTo>
                <a:close/>
                <a:moveTo>
                  <a:pt x="349" y="114"/>
                </a:moveTo>
                <a:cubicBezTo>
                  <a:pt x="352" y="113"/>
                  <a:pt x="352" y="113"/>
                  <a:pt x="352" y="113"/>
                </a:cubicBezTo>
                <a:cubicBezTo>
                  <a:pt x="353" y="112"/>
                  <a:pt x="353" y="112"/>
                  <a:pt x="353" y="112"/>
                </a:cubicBezTo>
                <a:cubicBezTo>
                  <a:pt x="354" y="113"/>
                  <a:pt x="354" y="113"/>
                  <a:pt x="354" y="113"/>
                </a:cubicBezTo>
                <a:cubicBezTo>
                  <a:pt x="353" y="115"/>
                  <a:pt x="353" y="115"/>
                  <a:pt x="353" y="115"/>
                </a:cubicBezTo>
                <a:cubicBezTo>
                  <a:pt x="352" y="114"/>
                  <a:pt x="352" y="114"/>
                  <a:pt x="352" y="114"/>
                </a:cubicBezTo>
                <a:cubicBezTo>
                  <a:pt x="351" y="115"/>
                  <a:pt x="351" y="115"/>
                  <a:pt x="351" y="115"/>
                </a:cubicBezTo>
                <a:cubicBezTo>
                  <a:pt x="349" y="114"/>
                  <a:pt x="349" y="114"/>
                  <a:pt x="349" y="114"/>
                </a:cubicBezTo>
                <a:close/>
                <a:moveTo>
                  <a:pt x="349" y="107"/>
                </a:moveTo>
                <a:cubicBezTo>
                  <a:pt x="347" y="109"/>
                  <a:pt x="347" y="109"/>
                  <a:pt x="347" y="109"/>
                </a:cubicBezTo>
                <a:cubicBezTo>
                  <a:pt x="348" y="109"/>
                  <a:pt x="348" y="109"/>
                  <a:pt x="348" y="109"/>
                </a:cubicBezTo>
                <a:cubicBezTo>
                  <a:pt x="349" y="107"/>
                  <a:pt x="349" y="107"/>
                  <a:pt x="349" y="107"/>
                </a:cubicBezTo>
                <a:close/>
                <a:moveTo>
                  <a:pt x="351" y="105"/>
                </a:moveTo>
                <a:cubicBezTo>
                  <a:pt x="349" y="105"/>
                  <a:pt x="349" y="105"/>
                  <a:pt x="349" y="105"/>
                </a:cubicBezTo>
                <a:cubicBezTo>
                  <a:pt x="349" y="106"/>
                  <a:pt x="349" y="106"/>
                  <a:pt x="349" y="106"/>
                </a:cubicBezTo>
                <a:cubicBezTo>
                  <a:pt x="350" y="106"/>
                  <a:pt x="350" y="106"/>
                  <a:pt x="350" y="106"/>
                </a:cubicBezTo>
                <a:cubicBezTo>
                  <a:pt x="351" y="105"/>
                  <a:pt x="351" y="105"/>
                  <a:pt x="351" y="105"/>
                </a:cubicBezTo>
                <a:close/>
                <a:moveTo>
                  <a:pt x="351" y="111"/>
                </a:moveTo>
                <a:cubicBezTo>
                  <a:pt x="353" y="108"/>
                  <a:pt x="353" y="108"/>
                  <a:pt x="353" y="108"/>
                </a:cubicBezTo>
                <a:cubicBezTo>
                  <a:pt x="355" y="110"/>
                  <a:pt x="355" y="110"/>
                  <a:pt x="355" y="110"/>
                </a:cubicBezTo>
                <a:cubicBezTo>
                  <a:pt x="356" y="111"/>
                  <a:pt x="356" y="111"/>
                  <a:pt x="356" y="111"/>
                </a:cubicBezTo>
                <a:cubicBezTo>
                  <a:pt x="358" y="111"/>
                  <a:pt x="358" y="111"/>
                  <a:pt x="358" y="111"/>
                </a:cubicBezTo>
                <a:cubicBezTo>
                  <a:pt x="360" y="109"/>
                  <a:pt x="360" y="109"/>
                  <a:pt x="360" y="109"/>
                </a:cubicBezTo>
                <a:cubicBezTo>
                  <a:pt x="361" y="109"/>
                  <a:pt x="361" y="109"/>
                  <a:pt x="361" y="109"/>
                </a:cubicBezTo>
                <a:cubicBezTo>
                  <a:pt x="362" y="111"/>
                  <a:pt x="362" y="111"/>
                  <a:pt x="362" y="111"/>
                </a:cubicBezTo>
                <a:cubicBezTo>
                  <a:pt x="367" y="112"/>
                  <a:pt x="367" y="112"/>
                  <a:pt x="367" y="112"/>
                </a:cubicBezTo>
                <a:cubicBezTo>
                  <a:pt x="368" y="110"/>
                  <a:pt x="368" y="110"/>
                  <a:pt x="368" y="110"/>
                </a:cubicBezTo>
                <a:cubicBezTo>
                  <a:pt x="370" y="110"/>
                  <a:pt x="370" y="110"/>
                  <a:pt x="370" y="110"/>
                </a:cubicBezTo>
                <a:cubicBezTo>
                  <a:pt x="374" y="113"/>
                  <a:pt x="374" y="113"/>
                  <a:pt x="374" y="113"/>
                </a:cubicBezTo>
                <a:cubicBezTo>
                  <a:pt x="376" y="113"/>
                  <a:pt x="376" y="113"/>
                  <a:pt x="376" y="113"/>
                </a:cubicBezTo>
                <a:cubicBezTo>
                  <a:pt x="378" y="116"/>
                  <a:pt x="378" y="116"/>
                  <a:pt x="378" y="116"/>
                </a:cubicBezTo>
                <a:cubicBezTo>
                  <a:pt x="381" y="116"/>
                  <a:pt x="381" y="116"/>
                  <a:pt x="381" y="116"/>
                </a:cubicBezTo>
                <a:cubicBezTo>
                  <a:pt x="381" y="114"/>
                  <a:pt x="381" y="114"/>
                  <a:pt x="381" y="114"/>
                </a:cubicBezTo>
                <a:cubicBezTo>
                  <a:pt x="380" y="110"/>
                  <a:pt x="380" y="110"/>
                  <a:pt x="380" y="110"/>
                </a:cubicBezTo>
                <a:cubicBezTo>
                  <a:pt x="375" y="107"/>
                  <a:pt x="375" y="107"/>
                  <a:pt x="375" y="107"/>
                </a:cubicBezTo>
                <a:cubicBezTo>
                  <a:pt x="371" y="106"/>
                  <a:pt x="371" y="106"/>
                  <a:pt x="371" y="106"/>
                </a:cubicBezTo>
                <a:cubicBezTo>
                  <a:pt x="369" y="104"/>
                  <a:pt x="369" y="104"/>
                  <a:pt x="369" y="104"/>
                </a:cubicBezTo>
                <a:cubicBezTo>
                  <a:pt x="366" y="104"/>
                  <a:pt x="366" y="104"/>
                  <a:pt x="366" y="104"/>
                </a:cubicBezTo>
                <a:cubicBezTo>
                  <a:pt x="364" y="106"/>
                  <a:pt x="364" y="106"/>
                  <a:pt x="364" y="106"/>
                </a:cubicBezTo>
                <a:cubicBezTo>
                  <a:pt x="362" y="105"/>
                  <a:pt x="362" y="105"/>
                  <a:pt x="362" y="105"/>
                </a:cubicBezTo>
                <a:cubicBezTo>
                  <a:pt x="361" y="105"/>
                  <a:pt x="361" y="105"/>
                  <a:pt x="361" y="105"/>
                </a:cubicBezTo>
                <a:cubicBezTo>
                  <a:pt x="357" y="105"/>
                  <a:pt x="357" y="105"/>
                  <a:pt x="357" y="105"/>
                </a:cubicBezTo>
                <a:cubicBezTo>
                  <a:pt x="353" y="105"/>
                  <a:pt x="353" y="105"/>
                  <a:pt x="353" y="105"/>
                </a:cubicBezTo>
                <a:cubicBezTo>
                  <a:pt x="352" y="106"/>
                  <a:pt x="352" y="106"/>
                  <a:pt x="352" y="106"/>
                </a:cubicBezTo>
                <a:cubicBezTo>
                  <a:pt x="352" y="107"/>
                  <a:pt x="352" y="107"/>
                  <a:pt x="352" y="107"/>
                </a:cubicBezTo>
                <a:cubicBezTo>
                  <a:pt x="350" y="108"/>
                  <a:pt x="350" y="108"/>
                  <a:pt x="350" y="108"/>
                </a:cubicBezTo>
                <a:cubicBezTo>
                  <a:pt x="350" y="110"/>
                  <a:pt x="350" y="110"/>
                  <a:pt x="350" y="110"/>
                </a:cubicBezTo>
                <a:cubicBezTo>
                  <a:pt x="350" y="111"/>
                  <a:pt x="350" y="111"/>
                  <a:pt x="350" y="111"/>
                </a:cubicBezTo>
                <a:cubicBezTo>
                  <a:pt x="351" y="111"/>
                  <a:pt x="351" y="111"/>
                  <a:pt x="351" y="111"/>
                </a:cubicBezTo>
                <a:close/>
                <a:moveTo>
                  <a:pt x="330" y="108"/>
                </a:moveTo>
                <a:cubicBezTo>
                  <a:pt x="332" y="109"/>
                  <a:pt x="332" y="109"/>
                  <a:pt x="332" y="109"/>
                </a:cubicBezTo>
                <a:cubicBezTo>
                  <a:pt x="334" y="107"/>
                  <a:pt x="334" y="107"/>
                  <a:pt x="334" y="107"/>
                </a:cubicBezTo>
                <a:cubicBezTo>
                  <a:pt x="338" y="107"/>
                  <a:pt x="338" y="107"/>
                  <a:pt x="338" y="107"/>
                </a:cubicBezTo>
                <a:cubicBezTo>
                  <a:pt x="341" y="109"/>
                  <a:pt x="341" y="109"/>
                  <a:pt x="341" y="109"/>
                </a:cubicBezTo>
                <a:cubicBezTo>
                  <a:pt x="341" y="110"/>
                  <a:pt x="341" y="110"/>
                  <a:pt x="341" y="110"/>
                </a:cubicBezTo>
                <a:cubicBezTo>
                  <a:pt x="343" y="112"/>
                  <a:pt x="343" y="112"/>
                  <a:pt x="343" y="112"/>
                </a:cubicBezTo>
                <a:cubicBezTo>
                  <a:pt x="343" y="114"/>
                  <a:pt x="343" y="114"/>
                  <a:pt x="343" y="114"/>
                </a:cubicBezTo>
                <a:cubicBezTo>
                  <a:pt x="341" y="114"/>
                  <a:pt x="341" y="114"/>
                  <a:pt x="341" y="114"/>
                </a:cubicBezTo>
                <a:cubicBezTo>
                  <a:pt x="339" y="116"/>
                  <a:pt x="339" y="116"/>
                  <a:pt x="339" y="116"/>
                </a:cubicBezTo>
                <a:cubicBezTo>
                  <a:pt x="337" y="115"/>
                  <a:pt x="337" y="115"/>
                  <a:pt x="337" y="115"/>
                </a:cubicBezTo>
                <a:cubicBezTo>
                  <a:pt x="334" y="116"/>
                  <a:pt x="334" y="116"/>
                  <a:pt x="334" y="116"/>
                </a:cubicBezTo>
                <a:cubicBezTo>
                  <a:pt x="333" y="115"/>
                  <a:pt x="333" y="115"/>
                  <a:pt x="333" y="115"/>
                </a:cubicBezTo>
                <a:cubicBezTo>
                  <a:pt x="330" y="114"/>
                  <a:pt x="330" y="114"/>
                  <a:pt x="330" y="114"/>
                </a:cubicBezTo>
                <a:cubicBezTo>
                  <a:pt x="328" y="112"/>
                  <a:pt x="328" y="112"/>
                  <a:pt x="328" y="112"/>
                </a:cubicBezTo>
                <a:cubicBezTo>
                  <a:pt x="329" y="109"/>
                  <a:pt x="329" y="109"/>
                  <a:pt x="329" y="109"/>
                </a:cubicBezTo>
                <a:cubicBezTo>
                  <a:pt x="330" y="108"/>
                  <a:pt x="330" y="108"/>
                  <a:pt x="330" y="108"/>
                </a:cubicBezTo>
                <a:close/>
                <a:moveTo>
                  <a:pt x="271" y="152"/>
                </a:moveTo>
                <a:cubicBezTo>
                  <a:pt x="270" y="151"/>
                  <a:pt x="270" y="151"/>
                  <a:pt x="270" y="151"/>
                </a:cubicBezTo>
                <a:cubicBezTo>
                  <a:pt x="269" y="152"/>
                  <a:pt x="269" y="152"/>
                  <a:pt x="269" y="152"/>
                </a:cubicBezTo>
                <a:cubicBezTo>
                  <a:pt x="270" y="153"/>
                  <a:pt x="270" y="153"/>
                  <a:pt x="270" y="153"/>
                </a:cubicBezTo>
                <a:cubicBezTo>
                  <a:pt x="271" y="152"/>
                  <a:pt x="271" y="152"/>
                  <a:pt x="271" y="152"/>
                </a:cubicBezTo>
                <a:close/>
                <a:moveTo>
                  <a:pt x="269" y="137"/>
                </a:moveTo>
                <a:cubicBezTo>
                  <a:pt x="271" y="140"/>
                  <a:pt x="271" y="140"/>
                  <a:pt x="271" y="140"/>
                </a:cubicBezTo>
                <a:cubicBezTo>
                  <a:pt x="270" y="142"/>
                  <a:pt x="270" y="142"/>
                  <a:pt x="270" y="142"/>
                </a:cubicBezTo>
                <a:cubicBezTo>
                  <a:pt x="269" y="144"/>
                  <a:pt x="269" y="144"/>
                  <a:pt x="269" y="144"/>
                </a:cubicBezTo>
                <a:cubicBezTo>
                  <a:pt x="269" y="143"/>
                  <a:pt x="269" y="143"/>
                  <a:pt x="269" y="143"/>
                </a:cubicBezTo>
                <a:cubicBezTo>
                  <a:pt x="268" y="141"/>
                  <a:pt x="268" y="141"/>
                  <a:pt x="268" y="141"/>
                </a:cubicBezTo>
                <a:cubicBezTo>
                  <a:pt x="269" y="140"/>
                  <a:pt x="269" y="140"/>
                  <a:pt x="269" y="140"/>
                </a:cubicBezTo>
                <a:cubicBezTo>
                  <a:pt x="269" y="138"/>
                  <a:pt x="269" y="138"/>
                  <a:pt x="269" y="138"/>
                </a:cubicBezTo>
                <a:cubicBezTo>
                  <a:pt x="269" y="137"/>
                  <a:pt x="269" y="137"/>
                  <a:pt x="269" y="137"/>
                </a:cubicBezTo>
                <a:close/>
                <a:moveTo>
                  <a:pt x="328" y="96"/>
                </a:moveTo>
                <a:cubicBezTo>
                  <a:pt x="328" y="98"/>
                  <a:pt x="328" y="98"/>
                  <a:pt x="328" y="98"/>
                </a:cubicBezTo>
                <a:cubicBezTo>
                  <a:pt x="330" y="100"/>
                  <a:pt x="330" y="100"/>
                  <a:pt x="330" y="100"/>
                </a:cubicBezTo>
                <a:cubicBezTo>
                  <a:pt x="330" y="101"/>
                  <a:pt x="330" y="101"/>
                  <a:pt x="330" y="101"/>
                </a:cubicBezTo>
                <a:cubicBezTo>
                  <a:pt x="329" y="101"/>
                  <a:pt x="329" y="101"/>
                  <a:pt x="329" y="101"/>
                </a:cubicBezTo>
                <a:cubicBezTo>
                  <a:pt x="328" y="98"/>
                  <a:pt x="328" y="98"/>
                  <a:pt x="328" y="98"/>
                </a:cubicBezTo>
                <a:cubicBezTo>
                  <a:pt x="328" y="96"/>
                  <a:pt x="328" y="96"/>
                  <a:pt x="328" y="96"/>
                </a:cubicBezTo>
                <a:cubicBezTo>
                  <a:pt x="328" y="96"/>
                  <a:pt x="328" y="96"/>
                  <a:pt x="328" y="96"/>
                </a:cubicBezTo>
                <a:close/>
                <a:moveTo>
                  <a:pt x="322" y="93"/>
                </a:moveTo>
                <a:cubicBezTo>
                  <a:pt x="324" y="93"/>
                  <a:pt x="324" y="93"/>
                  <a:pt x="324" y="93"/>
                </a:cubicBezTo>
                <a:cubicBezTo>
                  <a:pt x="325" y="93"/>
                  <a:pt x="325" y="93"/>
                  <a:pt x="325" y="93"/>
                </a:cubicBezTo>
                <a:cubicBezTo>
                  <a:pt x="327" y="93"/>
                  <a:pt x="327" y="93"/>
                  <a:pt x="327" y="93"/>
                </a:cubicBezTo>
                <a:cubicBezTo>
                  <a:pt x="331" y="93"/>
                  <a:pt x="331" y="93"/>
                  <a:pt x="331" y="93"/>
                </a:cubicBezTo>
                <a:cubicBezTo>
                  <a:pt x="333" y="94"/>
                  <a:pt x="333" y="94"/>
                  <a:pt x="333" y="94"/>
                </a:cubicBezTo>
                <a:cubicBezTo>
                  <a:pt x="330" y="94"/>
                  <a:pt x="330" y="94"/>
                  <a:pt x="330" y="94"/>
                </a:cubicBezTo>
                <a:cubicBezTo>
                  <a:pt x="326" y="95"/>
                  <a:pt x="326" y="95"/>
                  <a:pt x="326" y="95"/>
                </a:cubicBezTo>
                <a:cubicBezTo>
                  <a:pt x="323" y="95"/>
                  <a:pt x="323" y="95"/>
                  <a:pt x="323" y="95"/>
                </a:cubicBezTo>
                <a:cubicBezTo>
                  <a:pt x="323" y="94"/>
                  <a:pt x="323" y="94"/>
                  <a:pt x="323" y="94"/>
                </a:cubicBezTo>
                <a:cubicBezTo>
                  <a:pt x="322" y="93"/>
                  <a:pt x="322" y="93"/>
                  <a:pt x="322" y="93"/>
                </a:cubicBezTo>
                <a:close/>
                <a:moveTo>
                  <a:pt x="312" y="93"/>
                </a:moveTo>
                <a:cubicBezTo>
                  <a:pt x="313" y="92"/>
                  <a:pt x="313" y="92"/>
                  <a:pt x="313" y="92"/>
                </a:cubicBezTo>
                <a:cubicBezTo>
                  <a:pt x="314" y="92"/>
                  <a:pt x="314" y="92"/>
                  <a:pt x="314" y="92"/>
                </a:cubicBezTo>
                <a:cubicBezTo>
                  <a:pt x="316" y="92"/>
                  <a:pt x="316" y="92"/>
                  <a:pt x="316" y="92"/>
                </a:cubicBezTo>
                <a:cubicBezTo>
                  <a:pt x="318" y="92"/>
                  <a:pt x="318" y="92"/>
                  <a:pt x="318" y="92"/>
                </a:cubicBezTo>
                <a:cubicBezTo>
                  <a:pt x="319" y="93"/>
                  <a:pt x="319" y="93"/>
                  <a:pt x="319" y="93"/>
                </a:cubicBezTo>
                <a:cubicBezTo>
                  <a:pt x="320" y="92"/>
                  <a:pt x="320" y="92"/>
                  <a:pt x="320" y="92"/>
                </a:cubicBezTo>
                <a:cubicBezTo>
                  <a:pt x="322" y="93"/>
                  <a:pt x="322" y="93"/>
                  <a:pt x="322" y="93"/>
                </a:cubicBezTo>
                <a:cubicBezTo>
                  <a:pt x="322" y="94"/>
                  <a:pt x="322" y="94"/>
                  <a:pt x="322" y="94"/>
                </a:cubicBezTo>
                <a:cubicBezTo>
                  <a:pt x="320" y="94"/>
                  <a:pt x="320" y="94"/>
                  <a:pt x="320" y="94"/>
                </a:cubicBezTo>
                <a:cubicBezTo>
                  <a:pt x="318" y="95"/>
                  <a:pt x="318" y="95"/>
                  <a:pt x="318" y="95"/>
                </a:cubicBezTo>
                <a:cubicBezTo>
                  <a:pt x="317" y="95"/>
                  <a:pt x="317" y="95"/>
                  <a:pt x="317" y="95"/>
                </a:cubicBezTo>
                <a:cubicBezTo>
                  <a:pt x="315" y="96"/>
                  <a:pt x="315" y="96"/>
                  <a:pt x="315" y="96"/>
                </a:cubicBezTo>
                <a:cubicBezTo>
                  <a:pt x="313" y="96"/>
                  <a:pt x="313" y="96"/>
                  <a:pt x="313" y="96"/>
                </a:cubicBezTo>
                <a:cubicBezTo>
                  <a:pt x="312" y="95"/>
                  <a:pt x="312" y="95"/>
                  <a:pt x="312" y="95"/>
                </a:cubicBezTo>
                <a:cubicBezTo>
                  <a:pt x="312" y="93"/>
                  <a:pt x="312" y="93"/>
                  <a:pt x="312" y="93"/>
                </a:cubicBezTo>
                <a:close/>
                <a:moveTo>
                  <a:pt x="293" y="133"/>
                </a:moveTo>
                <a:cubicBezTo>
                  <a:pt x="295" y="130"/>
                  <a:pt x="295" y="130"/>
                  <a:pt x="295" y="130"/>
                </a:cubicBezTo>
                <a:cubicBezTo>
                  <a:pt x="296" y="126"/>
                  <a:pt x="296" y="126"/>
                  <a:pt x="296" y="126"/>
                </a:cubicBezTo>
                <a:cubicBezTo>
                  <a:pt x="296" y="123"/>
                  <a:pt x="296" y="123"/>
                  <a:pt x="296" y="123"/>
                </a:cubicBezTo>
                <a:cubicBezTo>
                  <a:pt x="297" y="122"/>
                  <a:pt x="297" y="122"/>
                  <a:pt x="297" y="122"/>
                </a:cubicBezTo>
                <a:cubicBezTo>
                  <a:pt x="299" y="122"/>
                  <a:pt x="299" y="122"/>
                  <a:pt x="299" y="122"/>
                </a:cubicBezTo>
                <a:cubicBezTo>
                  <a:pt x="299" y="124"/>
                  <a:pt x="299" y="124"/>
                  <a:pt x="299" y="124"/>
                </a:cubicBezTo>
                <a:cubicBezTo>
                  <a:pt x="299" y="125"/>
                  <a:pt x="299" y="125"/>
                  <a:pt x="299" y="125"/>
                </a:cubicBezTo>
                <a:cubicBezTo>
                  <a:pt x="299" y="126"/>
                  <a:pt x="299" y="126"/>
                  <a:pt x="299" y="126"/>
                </a:cubicBezTo>
                <a:cubicBezTo>
                  <a:pt x="299" y="125"/>
                  <a:pt x="299" y="125"/>
                  <a:pt x="299" y="125"/>
                </a:cubicBezTo>
                <a:cubicBezTo>
                  <a:pt x="298" y="126"/>
                  <a:pt x="298" y="126"/>
                  <a:pt x="298" y="126"/>
                </a:cubicBezTo>
                <a:cubicBezTo>
                  <a:pt x="297" y="127"/>
                  <a:pt x="297" y="127"/>
                  <a:pt x="297" y="127"/>
                </a:cubicBezTo>
                <a:cubicBezTo>
                  <a:pt x="296" y="128"/>
                  <a:pt x="296" y="128"/>
                  <a:pt x="296" y="128"/>
                </a:cubicBezTo>
                <a:cubicBezTo>
                  <a:pt x="297" y="130"/>
                  <a:pt x="297" y="130"/>
                  <a:pt x="297" y="130"/>
                </a:cubicBezTo>
                <a:cubicBezTo>
                  <a:pt x="299" y="130"/>
                  <a:pt x="299" y="130"/>
                  <a:pt x="299" y="130"/>
                </a:cubicBezTo>
                <a:cubicBezTo>
                  <a:pt x="299" y="131"/>
                  <a:pt x="299" y="131"/>
                  <a:pt x="299" y="131"/>
                </a:cubicBezTo>
                <a:cubicBezTo>
                  <a:pt x="298" y="132"/>
                  <a:pt x="298" y="132"/>
                  <a:pt x="298" y="132"/>
                </a:cubicBezTo>
                <a:cubicBezTo>
                  <a:pt x="297" y="132"/>
                  <a:pt x="297" y="132"/>
                  <a:pt x="297" y="132"/>
                </a:cubicBezTo>
                <a:cubicBezTo>
                  <a:pt x="296" y="134"/>
                  <a:pt x="296" y="134"/>
                  <a:pt x="296" y="134"/>
                </a:cubicBezTo>
                <a:cubicBezTo>
                  <a:pt x="294" y="135"/>
                  <a:pt x="294" y="135"/>
                  <a:pt x="294" y="135"/>
                </a:cubicBezTo>
                <a:cubicBezTo>
                  <a:pt x="293" y="134"/>
                  <a:pt x="293" y="134"/>
                  <a:pt x="293" y="134"/>
                </a:cubicBezTo>
                <a:cubicBezTo>
                  <a:pt x="293" y="133"/>
                  <a:pt x="293" y="133"/>
                  <a:pt x="293" y="133"/>
                </a:cubicBezTo>
                <a:close/>
                <a:moveTo>
                  <a:pt x="288" y="131"/>
                </a:moveTo>
                <a:cubicBezTo>
                  <a:pt x="288" y="131"/>
                  <a:pt x="288" y="132"/>
                  <a:pt x="288" y="132"/>
                </a:cubicBezTo>
                <a:cubicBezTo>
                  <a:pt x="289" y="132"/>
                  <a:pt x="289" y="132"/>
                  <a:pt x="289" y="132"/>
                </a:cubicBezTo>
                <a:cubicBezTo>
                  <a:pt x="291" y="132"/>
                  <a:pt x="291" y="132"/>
                  <a:pt x="291" y="132"/>
                </a:cubicBezTo>
                <a:cubicBezTo>
                  <a:pt x="291" y="131"/>
                  <a:pt x="291" y="131"/>
                  <a:pt x="291" y="131"/>
                </a:cubicBezTo>
                <a:cubicBezTo>
                  <a:pt x="292" y="131"/>
                  <a:pt x="292" y="131"/>
                  <a:pt x="292" y="131"/>
                </a:cubicBezTo>
                <a:cubicBezTo>
                  <a:pt x="292" y="129"/>
                  <a:pt x="292" y="129"/>
                  <a:pt x="292" y="129"/>
                </a:cubicBezTo>
                <a:cubicBezTo>
                  <a:pt x="294" y="128"/>
                  <a:pt x="294" y="128"/>
                  <a:pt x="294" y="128"/>
                </a:cubicBezTo>
                <a:cubicBezTo>
                  <a:pt x="294" y="127"/>
                  <a:pt x="294" y="127"/>
                  <a:pt x="294" y="127"/>
                </a:cubicBezTo>
                <a:cubicBezTo>
                  <a:pt x="293" y="125"/>
                  <a:pt x="293" y="125"/>
                  <a:pt x="293" y="125"/>
                </a:cubicBezTo>
                <a:cubicBezTo>
                  <a:pt x="291" y="126"/>
                  <a:pt x="291" y="126"/>
                  <a:pt x="291" y="126"/>
                </a:cubicBezTo>
                <a:cubicBezTo>
                  <a:pt x="290" y="127"/>
                  <a:pt x="290" y="127"/>
                  <a:pt x="290" y="127"/>
                </a:cubicBezTo>
                <a:cubicBezTo>
                  <a:pt x="290" y="128"/>
                  <a:pt x="290" y="128"/>
                  <a:pt x="290" y="128"/>
                </a:cubicBezTo>
                <a:cubicBezTo>
                  <a:pt x="288" y="131"/>
                  <a:pt x="288" y="131"/>
                  <a:pt x="288" y="131"/>
                </a:cubicBezTo>
                <a:close/>
                <a:moveTo>
                  <a:pt x="284" y="129"/>
                </a:moveTo>
                <a:cubicBezTo>
                  <a:pt x="283" y="130"/>
                  <a:pt x="283" y="130"/>
                  <a:pt x="283" y="130"/>
                </a:cubicBezTo>
                <a:cubicBezTo>
                  <a:pt x="283" y="131"/>
                  <a:pt x="283" y="131"/>
                  <a:pt x="283" y="131"/>
                </a:cubicBezTo>
                <a:cubicBezTo>
                  <a:pt x="284" y="133"/>
                  <a:pt x="284" y="133"/>
                  <a:pt x="284" y="133"/>
                </a:cubicBezTo>
                <a:cubicBezTo>
                  <a:pt x="285" y="134"/>
                  <a:pt x="285" y="134"/>
                  <a:pt x="285" y="134"/>
                </a:cubicBezTo>
                <a:cubicBezTo>
                  <a:pt x="286" y="133"/>
                  <a:pt x="286" y="133"/>
                  <a:pt x="286" y="133"/>
                </a:cubicBezTo>
                <a:cubicBezTo>
                  <a:pt x="286" y="131"/>
                  <a:pt x="286" y="131"/>
                  <a:pt x="286" y="131"/>
                </a:cubicBezTo>
                <a:cubicBezTo>
                  <a:pt x="284" y="129"/>
                  <a:pt x="284" y="129"/>
                  <a:pt x="284" y="129"/>
                </a:cubicBezTo>
                <a:cubicBezTo>
                  <a:pt x="284" y="129"/>
                  <a:pt x="284" y="129"/>
                  <a:pt x="284" y="129"/>
                </a:cubicBezTo>
                <a:close/>
                <a:moveTo>
                  <a:pt x="299" y="94"/>
                </a:moveTo>
                <a:cubicBezTo>
                  <a:pt x="298" y="95"/>
                  <a:pt x="298" y="95"/>
                  <a:pt x="298" y="95"/>
                </a:cubicBezTo>
                <a:cubicBezTo>
                  <a:pt x="299" y="95"/>
                  <a:pt x="299" y="95"/>
                  <a:pt x="299" y="95"/>
                </a:cubicBezTo>
                <a:cubicBezTo>
                  <a:pt x="299" y="95"/>
                  <a:pt x="299" y="94"/>
                  <a:pt x="299" y="94"/>
                </a:cubicBezTo>
                <a:close/>
                <a:moveTo>
                  <a:pt x="301" y="93"/>
                </a:moveTo>
                <a:cubicBezTo>
                  <a:pt x="300" y="94"/>
                  <a:pt x="300" y="94"/>
                  <a:pt x="300" y="94"/>
                </a:cubicBezTo>
                <a:cubicBezTo>
                  <a:pt x="302" y="94"/>
                  <a:pt x="302" y="94"/>
                  <a:pt x="302" y="94"/>
                </a:cubicBezTo>
                <a:cubicBezTo>
                  <a:pt x="301" y="93"/>
                  <a:pt x="301" y="93"/>
                  <a:pt x="301" y="93"/>
                </a:cubicBezTo>
                <a:close/>
                <a:moveTo>
                  <a:pt x="304" y="91"/>
                </a:moveTo>
                <a:cubicBezTo>
                  <a:pt x="303" y="92"/>
                  <a:pt x="303" y="92"/>
                  <a:pt x="303" y="92"/>
                </a:cubicBezTo>
                <a:cubicBezTo>
                  <a:pt x="305" y="92"/>
                  <a:pt x="305" y="92"/>
                  <a:pt x="305" y="92"/>
                </a:cubicBezTo>
                <a:cubicBezTo>
                  <a:pt x="304" y="91"/>
                  <a:pt x="304" y="91"/>
                  <a:pt x="304" y="91"/>
                </a:cubicBezTo>
                <a:close/>
                <a:moveTo>
                  <a:pt x="295" y="88"/>
                </a:moveTo>
                <a:cubicBezTo>
                  <a:pt x="298" y="87"/>
                  <a:pt x="298" y="87"/>
                  <a:pt x="298" y="87"/>
                </a:cubicBezTo>
                <a:cubicBezTo>
                  <a:pt x="301" y="87"/>
                  <a:pt x="301" y="87"/>
                  <a:pt x="301" y="87"/>
                </a:cubicBezTo>
                <a:cubicBezTo>
                  <a:pt x="301" y="88"/>
                  <a:pt x="301" y="88"/>
                  <a:pt x="301" y="88"/>
                </a:cubicBezTo>
                <a:cubicBezTo>
                  <a:pt x="300" y="89"/>
                  <a:pt x="300" y="89"/>
                  <a:pt x="300" y="89"/>
                </a:cubicBezTo>
                <a:cubicBezTo>
                  <a:pt x="302" y="89"/>
                  <a:pt x="302" y="89"/>
                  <a:pt x="302" y="89"/>
                </a:cubicBezTo>
                <a:cubicBezTo>
                  <a:pt x="302" y="88"/>
                  <a:pt x="302" y="88"/>
                  <a:pt x="302" y="88"/>
                </a:cubicBezTo>
                <a:cubicBezTo>
                  <a:pt x="304" y="89"/>
                  <a:pt x="304" y="89"/>
                  <a:pt x="304" y="89"/>
                </a:cubicBezTo>
                <a:cubicBezTo>
                  <a:pt x="304" y="90"/>
                  <a:pt x="304" y="90"/>
                  <a:pt x="304" y="90"/>
                </a:cubicBezTo>
                <a:cubicBezTo>
                  <a:pt x="302" y="91"/>
                  <a:pt x="302" y="91"/>
                  <a:pt x="302" y="91"/>
                </a:cubicBezTo>
                <a:cubicBezTo>
                  <a:pt x="301" y="90"/>
                  <a:pt x="301" y="90"/>
                  <a:pt x="301" y="90"/>
                </a:cubicBezTo>
                <a:cubicBezTo>
                  <a:pt x="300" y="91"/>
                  <a:pt x="300" y="91"/>
                  <a:pt x="300" y="91"/>
                </a:cubicBezTo>
                <a:cubicBezTo>
                  <a:pt x="298" y="90"/>
                  <a:pt x="298" y="90"/>
                  <a:pt x="298" y="90"/>
                </a:cubicBezTo>
                <a:cubicBezTo>
                  <a:pt x="297" y="91"/>
                  <a:pt x="297" y="91"/>
                  <a:pt x="297" y="91"/>
                </a:cubicBezTo>
                <a:cubicBezTo>
                  <a:pt x="295" y="90"/>
                  <a:pt x="295" y="90"/>
                  <a:pt x="295" y="90"/>
                </a:cubicBezTo>
                <a:cubicBezTo>
                  <a:pt x="295" y="88"/>
                  <a:pt x="295" y="88"/>
                  <a:pt x="295" y="88"/>
                </a:cubicBezTo>
                <a:close/>
                <a:moveTo>
                  <a:pt x="284" y="78"/>
                </a:moveTo>
                <a:cubicBezTo>
                  <a:pt x="286" y="78"/>
                  <a:pt x="286" y="78"/>
                  <a:pt x="286" y="78"/>
                </a:cubicBezTo>
                <a:cubicBezTo>
                  <a:pt x="286" y="77"/>
                  <a:pt x="286" y="77"/>
                  <a:pt x="286" y="77"/>
                </a:cubicBezTo>
                <a:cubicBezTo>
                  <a:pt x="286" y="77"/>
                  <a:pt x="284" y="78"/>
                  <a:pt x="284" y="78"/>
                </a:cubicBezTo>
                <a:close/>
                <a:moveTo>
                  <a:pt x="283" y="78"/>
                </a:moveTo>
                <a:cubicBezTo>
                  <a:pt x="283" y="78"/>
                  <a:pt x="283" y="78"/>
                  <a:pt x="283" y="78"/>
                </a:cubicBezTo>
                <a:cubicBezTo>
                  <a:pt x="285" y="79"/>
                  <a:pt x="285" y="79"/>
                  <a:pt x="285" y="79"/>
                </a:cubicBezTo>
                <a:cubicBezTo>
                  <a:pt x="283" y="79"/>
                  <a:pt x="283" y="79"/>
                  <a:pt x="283" y="79"/>
                </a:cubicBezTo>
                <a:cubicBezTo>
                  <a:pt x="283" y="78"/>
                  <a:pt x="283" y="78"/>
                  <a:pt x="283" y="78"/>
                </a:cubicBezTo>
                <a:close/>
                <a:moveTo>
                  <a:pt x="269" y="69"/>
                </a:moveTo>
                <a:cubicBezTo>
                  <a:pt x="272" y="68"/>
                  <a:pt x="272" y="68"/>
                  <a:pt x="272" y="68"/>
                </a:cubicBezTo>
                <a:cubicBezTo>
                  <a:pt x="275" y="69"/>
                  <a:pt x="275" y="69"/>
                  <a:pt x="275" y="69"/>
                </a:cubicBezTo>
                <a:cubicBezTo>
                  <a:pt x="278" y="70"/>
                  <a:pt x="278" y="70"/>
                  <a:pt x="278" y="70"/>
                </a:cubicBezTo>
                <a:cubicBezTo>
                  <a:pt x="282" y="68"/>
                  <a:pt x="282" y="68"/>
                  <a:pt x="282" y="68"/>
                </a:cubicBezTo>
                <a:cubicBezTo>
                  <a:pt x="284" y="68"/>
                  <a:pt x="284" y="68"/>
                  <a:pt x="284" y="68"/>
                </a:cubicBezTo>
                <a:cubicBezTo>
                  <a:pt x="285" y="69"/>
                  <a:pt x="285" y="69"/>
                  <a:pt x="285" y="69"/>
                </a:cubicBezTo>
                <a:cubicBezTo>
                  <a:pt x="288" y="69"/>
                  <a:pt x="288" y="69"/>
                  <a:pt x="288" y="69"/>
                </a:cubicBezTo>
                <a:cubicBezTo>
                  <a:pt x="289" y="69"/>
                  <a:pt x="289" y="69"/>
                  <a:pt x="289" y="69"/>
                </a:cubicBezTo>
                <a:cubicBezTo>
                  <a:pt x="293" y="69"/>
                  <a:pt x="293" y="69"/>
                  <a:pt x="293" y="69"/>
                </a:cubicBezTo>
                <a:cubicBezTo>
                  <a:pt x="296" y="69"/>
                  <a:pt x="296" y="69"/>
                  <a:pt x="296" y="69"/>
                </a:cubicBezTo>
                <a:cubicBezTo>
                  <a:pt x="296" y="68"/>
                  <a:pt x="296" y="68"/>
                  <a:pt x="296" y="68"/>
                </a:cubicBezTo>
                <a:cubicBezTo>
                  <a:pt x="299" y="68"/>
                  <a:pt x="299" y="68"/>
                  <a:pt x="299" y="68"/>
                </a:cubicBezTo>
                <a:cubicBezTo>
                  <a:pt x="300" y="69"/>
                  <a:pt x="300" y="69"/>
                  <a:pt x="300" y="69"/>
                </a:cubicBezTo>
                <a:cubicBezTo>
                  <a:pt x="301" y="70"/>
                  <a:pt x="301" y="70"/>
                  <a:pt x="301" y="70"/>
                </a:cubicBezTo>
                <a:cubicBezTo>
                  <a:pt x="303" y="71"/>
                  <a:pt x="303" y="71"/>
                  <a:pt x="303" y="71"/>
                </a:cubicBezTo>
                <a:cubicBezTo>
                  <a:pt x="311" y="69"/>
                  <a:pt x="311" y="69"/>
                  <a:pt x="311" y="69"/>
                </a:cubicBezTo>
                <a:cubicBezTo>
                  <a:pt x="315" y="67"/>
                  <a:pt x="315" y="67"/>
                  <a:pt x="315" y="67"/>
                </a:cubicBezTo>
                <a:cubicBezTo>
                  <a:pt x="315" y="65"/>
                  <a:pt x="315" y="65"/>
                  <a:pt x="315" y="65"/>
                </a:cubicBezTo>
                <a:cubicBezTo>
                  <a:pt x="317" y="65"/>
                  <a:pt x="317" y="65"/>
                  <a:pt x="317" y="65"/>
                </a:cubicBezTo>
                <a:cubicBezTo>
                  <a:pt x="318" y="64"/>
                  <a:pt x="318" y="64"/>
                  <a:pt x="318" y="64"/>
                </a:cubicBezTo>
                <a:cubicBezTo>
                  <a:pt x="319" y="63"/>
                  <a:pt x="319" y="63"/>
                  <a:pt x="319" y="63"/>
                </a:cubicBezTo>
                <a:cubicBezTo>
                  <a:pt x="320" y="61"/>
                  <a:pt x="320" y="61"/>
                  <a:pt x="320" y="61"/>
                </a:cubicBezTo>
                <a:cubicBezTo>
                  <a:pt x="321" y="59"/>
                  <a:pt x="321" y="59"/>
                  <a:pt x="321" y="59"/>
                </a:cubicBezTo>
                <a:cubicBezTo>
                  <a:pt x="322" y="58"/>
                  <a:pt x="322" y="58"/>
                  <a:pt x="322" y="58"/>
                </a:cubicBezTo>
                <a:cubicBezTo>
                  <a:pt x="321" y="57"/>
                  <a:pt x="321" y="57"/>
                  <a:pt x="321" y="57"/>
                </a:cubicBezTo>
                <a:cubicBezTo>
                  <a:pt x="321" y="56"/>
                  <a:pt x="321" y="56"/>
                  <a:pt x="321" y="56"/>
                </a:cubicBezTo>
                <a:cubicBezTo>
                  <a:pt x="318" y="55"/>
                  <a:pt x="318" y="55"/>
                  <a:pt x="318" y="55"/>
                </a:cubicBezTo>
                <a:cubicBezTo>
                  <a:pt x="316" y="56"/>
                  <a:pt x="316" y="56"/>
                  <a:pt x="316" y="56"/>
                </a:cubicBezTo>
                <a:cubicBezTo>
                  <a:pt x="315" y="58"/>
                  <a:pt x="315" y="58"/>
                  <a:pt x="315" y="58"/>
                </a:cubicBezTo>
                <a:cubicBezTo>
                  <a:pt x="314" y="59"/>
                  <a:pt x="314" y="59"/>
                  <a:pt x="314" y="59"/>
                </a:cubicBezTo>
                <a:cubicBezTo>
                  <a:pt x="314" y="60"/>
                  <a:pt x="314" y="60"/>
                  <a:pt x="314" y="60"/>
                </a:cubicBezTo>
                <a:cubicBezTo>
                  <a:pt x="311" y="62"/>
                  <a:pt x="311" y="62"/>
                  <a:pt x="311" y="62"/>
                </a:cubicBezTo>
                <a:cubicBezTo>
                  <a:pt x="310" y="62"/>
                  <a:pt x="310" y="62"/>
                  <a:pt x="310" y="62"/>
                </a:cubicBezTo>
                <a:cubicBezTo>
                  <a:pt x="309" y="64"/>
                  <a:pt x="309" y="64"/>
                  <a:pt x="309" y="64"/>
                </a:cubicBezTo>
                <a:cubicBezTo>
                  <a:pt x="306" y="65"/>
                  <a:pt x="306" y="65"/>
                  <a:pt x="306" y="65"/>
                </a:cubicBezTo>
                <a:cubicBezTo>
                  <a:pt x="301" y="64"/>
                  <a:pt x="301" y="64"/>
                  <a:pt x="301" y="64"/>
                </a:cubicBezTo>
                <a:cubicBezTo>
                  <a:pt x="297" y="63"/>
                  <a:pt x="297" y="63"/>
                  <a:pt x="297" y="63"/>
                </a:cubicBezTo>
                <a:cubicBezTo>
                  <a:pt x="296" y="64"/>
                  <a:pt x="296" y="64"/>
                  <a:pt x="296" y="64"/>
                </a:cubicBezTo>
                <a:cubicBezTo>
                  <a:pt x="295" y="64"/>
                  <a:pt x="295" y="64"/>
                  <a:pt x="295" y="64"/>
                </a:cubicBezTo>
                <a:cubicBezTo>
                  <a:pt x="293" y="63"/>
                  <a:pt x="293" y="63"/>
                  <a:pt x="293" y="63"/>
                </a:cubicBezTo>
                <a:cubicBezTo>
                  <a:pt x="291" y="62"/>
                  <a:pt x="291" y="62"/>
                  <a:pt x="291" y="62"/>
                </a:cubicBezTo>
                <a:cubicBezTo>
                  <a:pt x="289" y="63"/>
                  <a:pt x="289" y="63"/>
                  <a:pt x="289" y="63"/>
                </a:cubicBezTo>
                <a:cubicBezTo>
                  <a:pt x="287" y="62"/>
                  <a:pt x="287" y="62"/>
                  <a:pt x="287" y="62"/>
                </a:cubicBezTo>
                <a:cubicBezTo>
                  <a:pt x="285" y="62"/>
                  <a:pt x="285" y="62"/>
                  <a:pt x="285" y="62"/>
                </a:cubicBezTo>
                <a:cubicBezTo>
                  <a:pt x="283" y="63"/>
                  <a:pt x="283" y="63"/>
                  <a:pt x="283" y="63"/>
                </a:cubicBezTo>
                <a:cubicBezTo>
                  <a:pt x="282" y="62"/>
                  <a:pt x="282" y="62"/>
                  <a:pt x="282" y="62"/>
                </a:cubicBezTo>
                <a:cubicBezTo>
                  <a:pt x="280" y="60"/>
                  <a:pt x="280" y="60"/>
                  <a:pt x="280" y="60"/>
                </a:cubicBezTo>
                <a:cubicBezTo>
                  <a:pt x="276" y="59"/>
                  <a:pt x="276" y="59"/>
                  <a:pt x="276" y="59"/>
                </a:cubicBezTo>
                <a:cubicBezTo>
                  <a:pt x="274" y="59"/>
                  <a:pt x="274" y="59"/>
                  <a:pt x="274" y="59"/>
                </a:cubicBezTo>
                <a:cubicBezTo>
                  <a:pt x="274" y="61"/>
                  <a:pt x="274" y="61"/>
                  <a:pt x="274" y="61"/>
                </a:cubicBezTo>
                <a:cubicBezTo>
                  <a:pt x="273" y="62"/>
                  <a:pt x="273" y="62"/>
                  <a:pt x="273" y="62"/>
                </a:cubicBezTo>
                <a:cubicBezTo>
                  <a:pt x="272" y="64"/>
                  <a:pt x="272" y="64"/>
                  <a:pt x="272" y="64"/>
                </a:cubicBezTo>
                <a:cubicBezTo>
                  <a:pt x="271" y="66"/>
                  <a:pt x="271" y="66"/>
                  <a:pt x="271" y="66"/>
                </a:cubicBezTo>
                <a:cubicBezTo>
                  <a:pt x="268" y="65"/>
                  <a:pt x="268" y="65"/>
                  <a:pt x="268" y="65"/>
                </a:cubicBezTo>
                <a:cubicBezTo>
                  <a:pt x="265" y="65"/>
                  <a:pt x="265" y="65"/>
                  <a:pt x="265" y="65"/>
                </a:cubicBezTo>
                <a:cubicBezTo>
                  <a:pt x="264" y="67"/>
                  <a:pt x="264" y="67"/>
                  <a:pt x="264" y="67"/>
                </a:cubicBezTo>
                <a:cubicBezTo>
                  <a:pt x="264" y="67"/>
                  <a:pt x="264" y="67"/>
                  <a:pt x="264" y="67"/>
                </a:cubicBezTo>
                <a:cubicBezTo>
                  <a:pt x="262" y="70"/>
                  <a:pt x="262" y="70"/>
                  <a:pt x="262" y="70"/>
                </a:cubicBezTo>
                <a:cubicBezTo>
                  <a:pt x="262" y="73"/>
                  <a:pt x="262" y="73"/>
                  <a:pt x="262" y="73"/>
                </a:cubicBezTo>
                <a:cubicBezTo>
                  <a:pt x="262" y="75"/>
                  <a:pt x="262" y="75"/>
                  <a:pt x="262" y="75"/>
                </a:cubicBezTo>
                <a:cubicBezTo>
                  <a:pt x="262" y="78"/>
                  <a:pt x="262" y="78"/>
                  <a:pt x="262" y="78"/>
                </a:cubicBezTo>
                <a:cubicBezTo>
                  <a:pt x="262" y="79"/>
                  <a:pt x="262" y="79"/>
                  <a:pt x="262" y="79"/>
                </a:cubicBezTo>
                <a:cubicBezTo>
                  <a:pt x="263" y="82"/>
                  <a:pt x="263" y="82"/>
                  <a:pt x="263" y="82"/>
                </a:cubicBezTo>
                <a:cubicBezTo>
                  <a:pt x="263" y="84"/>
                  <a:pt x="263" y="84"/>
                  <a:pt x="263" y="84"/>
                </a:cubicBezTo>
                <a:cubicBezTo>
                  <a:pt x="262" y="83"/>
                  <a:pt x="262" y="83"/>
                  <a:pt x="262" y="83"/>
                </a:cubicBezTo>
                <a:cubicBezTo>
                  <a:pt x="262" y="81"/>
                  <a:pt x="262" y="81"/>
                  <a:pt x="262" y="81"/>
                </a:cubicBezTo>
                <a:cubicBezTo>
                  <a:pt x="260" y="82"/>
                  <a:pt x="260" y="82"/>
                  <a:pt x="260" y="82"/>
                </a:cubicBezTo>
                <a:cubicBezTo>
                  <a:pt x="259" y="83"/>
                  <a:pt x="259" y="83"/>
                  <a:pt x="259" y="83"/>
                </a:cubicBezTo>
                <a:cubicBezTo>
                  <a:pt x="257" y="84"/>
                  <a:pt x="257" y="84"/>
                  <a:pt x="257" y="84"/>
                </a:cubicBezTo>
                <a:cubicBezTo>
                  <a:pt x="257" y="86"/>
                  <a:pt x="257" y="86"/>
                  <a:pt x="257" y="86"/>
                </a:cubicBezTo>
                <a:cubicBezTo>
                  <a:pt x="257" y="89"/>
                  <a:pt x="257" y="89"/>
                  <a:pt x="257" y="89"/>
                </a:cubicBezTo>
                <a:cubicBezTo>
                  <a:pt x="256" y="90"/>
                  <a:pt x="256" y="90"/>
                  <a:pt x="256" y="90"/>
                </a:cubicBezTo>
                <a:cubicBezTo>
                  <a:pt x="257" y="95"/>
                  <a:pt x="257" y="95"/>
                  <a:pt x="257" y="95"/>
                </a:cubicBezTo>
                <a:cubicBezTo>
                  <a:pt x="256" y="96"/>
                  <a:pt x="256" y="96"/>
                  <a:pt x="256" y="96"/>
                </a:cubicBezTo>
                <a:cubicBezTo>
                  <a:pt x="256" y="98"/>
                  <a:pt x="256" y="98"/>
                  <a:pt x="256" y="98"/>
                </a:cubicBezTo>
                <a:cubicBezTo>
                  <a:pt x="255" y="98"/>
                  <a:pt x="255" y="98"/>
                  <a:pt x="255" y="98"/>
                </a:cubicBezTo>
                <a:cubicBezTo>
                  <a:pt x="255" y="101"/>
                  <a:pt x="255" y="101"/>
                  <a:pt x="255" y="101"/>
                </a:cubicBezTo>
                <a:cubicBezTo>
                  <a:pt x="252" y="103"/>
                  <a:pt x="252" y="103"/>
                  <a:pt x="252" y="103"/>
                </a:cubicBezTo>
                <a:cubicBezTo>
                  <a:pt x="251" y="106"/>
                  <a:pt x="251" y="106"/>
                  <a:pt x="251" y="106"/>
                </a:cubicBezTo>
                <a:cubicBezTo>
                  <a:pt x="252" y="106"/>
                  <a:pt x="252" y="106"/>
                  <a:pt x="252" y="106"/>
                </a:cubicBezTo>
                <a:cubicBezTo>
                  <a:pt x="251" y="108"/>
                  <a:pt x="251" y="108"/>
                  <a:pt x="251" y="108"/>
                </a:cubicBezTo>
                <a:cubicBezTo>
                  <a:pt x="252" y="111"/>
                  <a:pt x="252" y="111"/>
                  <a:pt x="252" y="111"/>
                </a:cubicBezTo>
                <a:cubicBezTo>
                  <a:pt x="253" y="113"/>
                  <a:pt x="253" y="113"/>
                  <a:pt x="253" y="113"/>
                </a:cubicBezTo>
                <a:cubicBezTo>
                  <a:pt x="254" y="113"/>
                  <a:pt x="254" y="113"/>
                  <a:pt x="254" y="113"/>
                </a:cubicBezTo>
                <a:cubicBezTo>
                  <a:pt x="256" y="113"/>
                  <a:pt x="256" y="113"/>
                  <a:pt x="256" y="113"/>
                </a:cubicBezTo>
                <a:cubicBezTo>
                  <a:pt x="257" y="112"/>
                  <a:pt x="257" y="112"/>
                  <a:pt x="257" y="112"/>
                </a:cubicBezTo>
                <a:cubicBezTo>
                  <a:pt x="258" y="112"/>
                  <a:pt x="258" y="112"/>
                  <a:pt x="258" y="112"/>
                </a:cubicBezTo>
                <a:cubicBezTo>
                  <a:pt x="259" y="115"/>
                  <a:pt x="259" y="115"/>
                  <a:pt x="259" y="115"/>
                </a:cubicBezTo>
                <a:cubicBezTo>
                  <a:pt x="260" y="120"/>
                  <a:pt x="260" y="120"/>
                  <a:pt x="260" y="120"/>
                </a:cubicBezTo>
                <a:cubicBezTo>
                  <a:pt x="260" y="121"/>
                  <a:pt x="260" y="121"/>
                  <a:pt x="260" y="121"/>
                </a:cubicBezTo>
                <a:cubicBezTo>
                  <a:pt x="259" y="124"/>
                  <a:pt x="259" y="124"/>
                  <a:pt x="259" y="124"/>
                </a:cubicBezTo>
                <a:cubicBezTo>
                  <a:pt x="257" y="126"/>
                  <a:pt x="257" y="126"/>
                  <a:pt x="257" y="126"/>
                </a:cubicBezTo>
                <a:cubicBezTo>
                  <a:pt x="257" y="131"/>
                  <a:pt x="257" y="131"/>
                  <a:pt x="257" y="131"/>
                </a:cubicBezTo>
                <a:cubicBezTo>
                  <a:pt x="258" y="134"/>
                  <a:pt x="258" y="134"/>
                  <a:pt x="258" y="134"/>
                </a:cubicBezTo>
                <a:cubicBezTo>
                  <a:pt x="259" y="134"/>
                  <a:pt x="259" y="134"/>
                  <a:pt x="259" y="134"/>
                </a:cubicBezTo>
                <a:cubicBezTo>
                  <a:pt x="260" y="135"/>
                  <a:pt x="260" y="135"/>
                  <a:pt x="260" y="135"/>
                </a:cubicBezTo>
                <a:cubicBezTo>
                  <a:pt x="262" y="135"/>
                  <a:pt x="262" y="135"/>
                  <a:pt x="262" y="135"/>
                </a:cubicBezTo>
                <a:cubicBezTo>
                  <a:pt x="263" y="134"/>
                  <a:pt x="263" y="134"/>
                  <a:pt x="263" y="134"/>
                </a:cubicBezTo>
                <a:cubicBezTo>
                  <a:pt x="265" y="134"/>
                  <a:pt x="265" y="134"/>
                  <a:pt x="265" y="134"/>
                </a:cubicBezTo>
                <a:cubicBezTo>
                  <a:pt x="267" y="134"/>
                  <a:pt x="267" y="134"/>
                  <a:pt x="267" y="134"/>
                </a:cubicBezTo>
                <a:cubicBezTo>
                  <a:pt x="268" y="135"/>
                  <a:pt x="268" y="135"/>
                  <a:pt x="268" y="135"/>
                </a:cubicBezTo>
                <a:cubicBezTo>
                  <a:pt x="269" y="133"/>
                  <a:pt x="269" y="133"/>
                  <a:pt x="269" y="133"/>
                </a:cubicBezTo>
                <a:cubicBezTo>
                  <a:pt x="269" y="131"/>
                  <a:pt x="269" y="131"/>
                  <a:pt x="269" y="131"/>
                </a:cubicBezTo>
                <a:cubicBezTo>
                  <a:pt x="267" y="130"/>
                  <a:pt x="267" y="130"/>
                  <a:pt x="267" y="130"/>
                </a:cubicBezTo>
                <a:cubicBezTo>
                  <a:pt x="267" y="128"/>
                  <a:pt x="267" y="128"/>
                  <a:pt x="267" y="128"/>
                </a:cubicBezTo>
                <a:cubicBezTo>
                  <a:pt x="268" y="126"/>
                  <a:pt x="268" y="126"/>
                  <a:pt x="268" y="126"/>
                </a:cubicBezTo>
                <a:cubicBezTo>
                  <a:pt x="268" y="122"/>
                  <a:pt x="268" y="122"/>
                  <a:pt x="268" y="122"/>
                </a:cubicBezTo>
                <a:cubicBezTo>
                  <a:pt x="268" y="119"/>
                  <a:pt x="268" y="119"/>
                  <a:pt x="268" y="119"/>
                </a:cubicBezTo>
                <a:cubicBezTo>
                  <a:pt x="267" y="118"/>
                  <a:pt x="267" y="118"/>
                  <a:pt x="267" y="118"/>
                </a:cubicBezTo>
                <a:cubicBezTo>
                  <a:pt x="269" y="115"/>
                  <a:pt x="269" y="115"/>
                  <a:pt x="269" y="115"/>
                </a:cubicBezTo>
                <a:cubicBezTo>
                  <a:pt x="270" y="112"/>
                  <a:pt x="270" y="112"/>
                  <a:pt x="270" y="112"/>
                </a:cubicBezTo>
                <a:cubicBezTo>
                  <a:pt x="269" y="109"/>
                  <a:pt x="269" y="109"/>
                  <a:pt x="269" y="109"/>
                </a:cubicBezTo>
                <a:cubicBezTo>
                  <a:pt x="268" y="108"/>
                  <a:pt x="268" y="108"/>
                  <a:pt x="268" y="108"/>
                </a:cubicBezTo>
                <a:cubicBezTo>
                  <a:pt x="268" y="107"/>
                  <a:pt x="268" y="107"/>
                  <a:pt x="268" y="107"/>
                </a:cubicBezTo>
                <a:cubicBezTo>
                  <a:pt x="270" y="105"/>
                  <a:pt x="270" y="105"/>
                  <a:pt x="270" y="105"/>
                </a:cubicBezTo>
                <a:cubicBezTo>
                  <a:pt x="271" y="104"/>
                  <a:pt x="271" y="104"/>
                  <a:pt x="271" y="104"/>
                </a:cubicBezTo>
                <a:cubicBezTo>
                  <a:pt x="273" y="103"/>
                  <a:pt x="273" y="103"/>
                  <a:pt x="273" y="103"/>
                </a:cubicBezTo>
                <a:cubicBezTo>
                  <a:pt x="276" y="104"/>
                  <a:pt x="276" y="104"/>
                  <a:pt x="276" y="104"/>
                </a:cubicBezTo>
                <a:cubicBezTo>
                  <a:pt x="275" y="105"/>
                  <a:pt x="275" y="105"/>
                  <a:pt x="275" y="105"/>
                </a:cubicBezTo>
                <a:cubicBezTo>
                  <a:pt x="276" y="107"/>
                  <a:pt x="276" y="107"/>
                  <a:pt x="276" y="107"/>
                </a:cubicBezTo>
                <a:cubicBezTo>
                  <a:pt x="276" y="109"/>
                  <a:pt x="276" y="109"/>
                  <a:pt x="276" y="109"/>
                </a:cubicBezTo>
                <a:cubicBezTo>
                  <a:pt x="275" y="111"/>
                  <a:pt x="275" y="111"/>
                  <a:pt x="275" y="111"/>
                </a:cubicBezTo>
                <a:cubicBezTo>
                  <a:pt x="274" y="113"/>
                  <a:pt x="274" y="113"/>
                  <a:pt x="274" y="113"/>
                </a:cubicBezTo>
                <a:cubicBezTo>
                  <a:pt x="275" y="115"/>
                  <a:pt x="275" y="115"/>
                  <a:pt x="275" y="115"/>
                </a:cubicBezTo>
                <a:cubicBezTo>
                  <a:pt x="277" y="115"/>
                  <a:pt x="277" y="115"/>
                  <a:pt x="277" y="115"/>
                </a:cubicBezTo>
                <a:cubicBezTo>
                  <a:pt x="278" y="117"/>
                  <a:pt x="278" y="117"/>
                  <a:pt x="278" y="117"/>
                </a:cubicBezTo>
                <a:cubicBezTo>
                  <a:pt x="281" y="118"/>
                  <a:pt x="281" y="118"/>
                  <a:pt x="281" y="118"/>
                </a:cubicBezTo>
                <a:cubicBezTo>
                  <a:pt x="281" y="120"/>
                  <a:pt x="281" y="120"/>
                  <a:pt x="281" y="120"/>
                </a:cubicBezTo>
                <a:cubicBezTo>
                  <a:pt x="280" y="120"/>
                  <a:pt x="280" y="120"/>
                  <a:pt x="280" y="120"/>
                </a:cubicBezTo>
                <a:cubicBezTo>
                  <a:pt x="280" y="124"/>
                  <a:pt x="280" y="124"/>
                  <a:pt x="280" y="124"/>
                </a:cubicBezTo>
                <a:cubicBezTo>
                  <a:pt x="280" y="126"/>
                  <a:pt x="280" y="126"/>
                  <a:pt x="280" y="126"/>
                </a:cubicBezTo>
                <a:cubicBezTo>
                  <a:pt x="282" y="127"/>
                  <a:pt x="282" y="127"/>
                  <a:pt x="282" y="127"/>
                </a:cubicBezTo>
                <a:cubicBezTo>
                  <a:pt x="283" y="126"/>
                  <a:pt x="283" y="126"/>
                  <a:pt x="283" y="126"/>
                </a:cubicBezTo>
                <a:cubicBezTo>
                  <a:pt x="285" y="127"/>
                  <a:pt x="285" y="127"/>
                  <a:pt x="285" y="127"/>
                </a:cubicBezTo>
                <a:cubicBezTo>
                  <a:pt x="287" y="127"/>
                  <a:pt x="287" y="127"/>
                  <a:pt x="287" y="127"/>
                </a:cubicBezTo>
                <a:cubicBezTo>
                  <a:pt x="287" y="126"/>
                  <a:pt x="287" y="126"/>
                  <a:pt x="287" y="126"/>
                </a:cubicBezTo>
                <a:cubicBezTo>
                  <a:pt x="286" y="125"/>
                  <a:pt x="286" y="125"/>
                  <a:pt x="286" y="125"/>
                </a:cubicBezTo>
                <a:cubicBezTo>
                  <a:pt x="288" y="123"/>
                  <a:pt x="288" y="123"/>
                  <a:pt x="288" y="123"/>
                </a:cubicBezTo>
                <a:cubicBezTo>
                  <a:pt x="290" y="123"/>
                  <a:pt x="290" y="123"/>
                  <a:pt x="290" y="123"/>
                </a:cubicBezTo>
                <a:cubicBezTo>
                  <a:pt x="293" y="121"/>
                  <a:pt x="293" y="121"/>
                  <a:pt x="293" y="121"/>
                </a:cubicBezTo>
                <a:cubicBezTo>
                  <a:pt x="296" y="121"/>
                  <a:pt x="296" y="121"/>
                  <a:pt x="296" y="121"/>
                </a:cubicBezTo>
                <a:cubicBezTo>
                  <a:pt x="297" y="120"/>
                  <a:pt x="297" y="120"/>
                  <a:pt x="297" y="120"/>
                </a:cubicBezTo>
                <a:cubicBezTo>
                  <a:pt x="298" y="121"/>
                  <a:pt x="298" y="121"/>
                  <a:pt x="298" y="121"/>
                </a:cubicBezTo>
                <a:cubicBezTo>
                  <a:pt x="299" y="121"/>
                  <a:pt x="299" y="121"/>
                  <a:pt x="299" y="121"/>
                </a:cubicBezTo>
                <a:cubicBezTo>
                  <a:pt x="300" y="119"/>
                  <a:pt x="300" y="119"/>
                  <a:pt x="300" y="119"/>
                </a:cubicBezTo>
                <a:cubicBezTo>
                  <a:pt x="300" y="118"/>
                  <a:pt x="300" y="118"/>
                  <a:pt x="300" y="118"/>
                </a:cubicBezTo>
                <a:cubicBezTo>
                  <a:pt x="297" y="118"/>
                  <a:pt x="297" y="118"/>
                  <a:pt x="297" y="118"/>
                </a:cubicBezTo>
                <a:cubicBezTo>
                  <a:pt x="296" y="118"/>
                  <a:pt x="296" y="118"/>
                  <a:pt x="296" y="118"/>
                </a:cubicBezTo>
                <a:cubicBezTo>
                  <a:pt x="295" y="118"/>
                  <a:pt x="295" y="118"/>
                  <a:pt x="295" y="118"/>
                </a:cubicBezTo>
                <a:cubicBezTo>
                  <a:pt x="293" y="118"/>
                  <a:pt x="293" y="118"/>
                  <a:pt x="293" y="118"/>
                </a:cubicBezTo>
                <a:cubicBezTo>
                  <a:pt x="293" y="117"/>
                  <a:pt x="293" y="117"/>
                  <a:pt x="293" y="117"/>
                </a:cubicBezTo>
                <a:cubicBezTo>
                  <a:pt x="292" y="116"/>
                  <a:pt x="292" y="116"/>
                  <a:pt x="292" y="116"/>
                </a:cubicBezTo>
                <a:cubicBezTo>
                  <a:pt x="292" y="115"/>
                  <a:pt x="292" y="115"/>
                  <a:pt x="292" y="115"/>
                </a:cubicBezTo>
                <a:cubicBezTo>
                  <a:pt x="291" y="115"/>
                  <a:pt x="291" y="115"/>
                  <a:pt x="291" y="115"/>
                </a:cubicBezTo>
                <a:cubicBezTo>
                  <a:pt x="290" y="116"/>
                  <a:pt x="290" y="116"/>
                  <a:pt x="290" y="116"/>
                </a:cubicBezTo>
                <a:cubicBezTo>
                  <a:pt x="290" y="115"/>
                  <a:pt x="290" y="115"/>
                  <a:pt x="290" y="115"/>
                </a:cubicBezTo>
                <a:cubicBezTo>
                  <a:pt x="288" y="114"/>
                  <a:pt x="288" y="114"/>
                  <a:pt x="288" y="114"/>
                </a:cubicBezTo>
                <a:cubicBezTo>
                  <a:pt x="288" y="113"/>
                  <a:pt x="288" y="113"/>
                  <a:pt x="288" y="113"/>
                </a:cubicBezTo>
                <a:cubicBezTo>
                  <a:pt x="289" y="112"/>
                  <a:pt x="289" y="112"/>
                  <a:pt x="289" y="112"/>
                </a:cubicBezTo>
                <a:cubicBezTo>
                  <a:pt x="290" y="111"/>
                  <a:pt x="290" y="111"/>
                  <a:pt x="290" y="111"/>
                </a:cubicBezTo>
                <a:cubicBezTo>
                  <a:pt x="290" y="111"/>
                  <a:pt x="290" y="111"/>
                  <a:pt x="290" y="111"/>
                </a:cubicBezTo>
                <a:cubicBezTo>
                  <a:pt x="290" y="110"/>
                  <a:pt x="290" y="110"/>
                  <a:pt x="290" y="110"/>
                </a:cubicBezTo>
                <a:cubicBezTo>
                  <a:pt x="291" y="109"/>
                  <a:pt x="291" y="109"/>
                  <a:pt x="291" y="109"/>
                </a:cubicBezTo>
                <a:cubicBezTo>
                  <a:pt x="291" y="108"/>
                  <a:pt x="291" y="108"/>
                  <a:pt x="291" y="108"/>
                </a:cubicBezTo>
                <a:cubicBezTo>
                  <a:pt x="290" y="107"/>
                  <a:pt x="290" y="107"/>
                  <a:pt x="290" y="107"/>
                </a:cubicBezTo>
                <a:cubicBezTo>
                  <a:pt x="289" y="107"/>
                  <a:pt x="289" y="107"/>
                  <a:pt x="289" y="107"/>
                </a:cubicBezTo>
                <a:cubicBezTo>
                  <a:pt x="289" y="106"/>
                  <a:pt x="289" y="106"/>
                  <a:pt x="289" y="106"/>
                </a:cubicBezTo>
                <a:cubicBezTo>
                  <a:pt x="289" y="105"/>
                  <a:pt x="289" y="105"/>
                  <a:pt x="289" y="105"/>
                </a:cubicBezTo>
                <a:cubicBezTo>
                  <a:pt x="287" y="103"/>
                  <a:pt x="287" y="103"/>
                  <a:pt x="287" y="103"/>
                </a:cubicBezTo>
                <a:cubicBezTo>
                  <a:pt x="286" y="103"/>
                  <a:pt x="286" y="103"/>
                  <a:pt x="286" y="103"/>
                </a:cubicBezTo>
                <a:cubicBezTo>
                  <a:pt x="285" y="101"/>
                  <a:pt x="285" y="101"/>
                  <a:pt x="285" y="101"/>
                </a:cubicBezTo>
                <a:cubicBezTo>
                  <a:pt x="283" y="98"/>
                  <a:pt x="283" y="98"/>
                  <a:pt x="283" y="98"/>
                </a:cubicBezTo>
                <a:cubicBezTo>
                  <a:pt x="281" y="97"/>
                  <a:pt x="281" y="97"/>
                  <a:pt x="281" y="97"/>
                </a:cubicBezTo>
                <a:cubicBezTo>
                  <a:pt x="280" y="95"/>
                  <a:pt x="280" y="95"/>
                  <a:pt x="280" y="95"/>
                </a:cubicBezTo>
                <a:cubicBezTo>
                  <a:pt x="280" y="94"/>
                  <a:pt x="280" y="94"/>
                  <a:pt x="280" y="94"/>
                </a:cubicBezTo>
                <a:cubicBezTo>
                  <a:pt x="281" y="94"/>
                  <a:pt x="281" y="94"/>
                  <a:pt x="281" y="94"/>
                </a:cubicBezTo>
                <a:cubicBezTo>
                  <a:pt x="281" y="95"/>
                  <a:pt x="281" y="95"/>
                  <a:pt x="281" y="95"/>
                </a:cubicBezTo>
                <a:cubicBezTo>
                  <a:pt x="283" y="95"/>
                  <a:pt x="283" y="95"/>
                  <a:pt x="283" y="95"/>
                </a:cubicBezTo>
                <a:cubicBezTo>
                  <a:pt x="285" y="94"/>
                  <a:pt x="285" y="94"/>
                  <a:pt x="285" y="94"/>
                </a:cubicBezTo>
                <a:cubicBezTo>
                  <a:pt x="285" y="93"/>
                  <a:pt x="285" y="93"/>
                  <a:pt x="285" y="93"/>
                </a:cubicBezTo>
                <a:cubicBezTo>
                  <a:pt x="290" y="91"/>
                  <a:pt x="290" y="91"/>
                  <a:pt x="290" y="91"/>
                </a:cubicBezTo>
                <a:cubicBezTo>
                  <a:pt x="293" y="89"/>
                  <a:pt x="293" y="89"/>
                  <a:pt x="293" y="89"/>
                </a:cubicBezTo>
                <a:cubicBezTo>
                  <a:pt x="294" y="86"/>
                  <a:pt x="294" y="86"/>
                  <a:pt x="294" y="86"/>
                </a:cubicBezTo>
                <a:cubicBezTo>
                  <a:pt x="296" y="85"/>
                  <a:pt x="296" y="85"/>
                  <a:pt x="296" y="85"/>
                </a:cubicBezTo>
                <a:cubicBezTo>
                  <a:pt x="296" y="84"/>
                  <a:pt x="296" y="84"/>
                  <a:pt x="296" y="84"/>
                </a:cubicBezTo>
                <a:cubicBezTo>
                  <a:pt x="298" y="83"/>
                  <a:pt x="298" y="83"/>
                  <a:pt x="298" y="83"/>
                </a:cubicBezTo>
                <a:cubicBezTo>
                  <a:pt x="300" y="84"/>
                  <a:pt x="300" y="84"/>
                  <a:pt x="300" y="84"/>
                </a:cubicBezTo>
                <a:cubicBezTo>
                  <a:pt x="302" y="85"/>
                  <a:pt x="302" y="85"/>
                  <a:pt x="302" y="85"/>
                </a:cubicBezTo>
                <a:cubicBezTo>
                  <a:pt x="304" y="82"/>
                  <a:pt x="304" y="82"/>
                  <a:pt x="304" y="82"/>
                </a:cubicBezTo>
                <a:cubicBezTo>
                  <a:pt x="304" y="80"/>
                  <a:pt x="304" y="80"/>
                  <a:pt x="304" y="80"/>
                </a:cubicBezTo>
                <a:cubicBezTo>
                  <a:pt x="301" y="79"/>
                  <a:pt x="301" y="79"/>
                  <a:pt x="301" y="79"/>
                </a:cubicBezTo>
                <a:cubicBezTo>
                  <a:pt x="297" y="80"/>
                  <a:pt x="297" y="80"/>
                  <a:pt x="297" y="80"/>
                </a:cubicBezTo>
                <a:cubicBezTo>
                  <a:pt x="295" y="81"/>
                  <a:pt x="295" y="81"/>
                  <a:pt x="295" y="81"/>
                </a:cubicBezTo>
                <a:cubicBezTo>
                  <a:pt x="291" y="81"/>
                  <a:pt x="291" y="81"/>
                  <a:pt x="291" y="81"/>
                </a:cubicBezTo>
                <a:cubicBezTo>
                  <a:pt x="290" y="82"/>
                  <a:pt x="290" y="82"/>
                  <a:pt x="290" y="82"/>
                </a:cubicBezTo>
                <a:cubicBezTo>
                  <a:pt x="288" y="84"/>
                  <a:pt x="288" y="84"/>
                  <a:pt x="288" y="84"/>
                </a:cubicBezTo>
                <a:cubicBezTo>
                  <a:pt x="286" y="84"/>
                  <a:pt x="286" y="84"/>
                  <a:pt x="286" y="84"/>
                </a:cubicBezTo>
                <a:cubicBezTo>
                  <a:pt x="285" y="84"/>
                  <a:pt x="285" y="84"/>
                  <a:pt x="285" y="84"/>
                </a:cubicBezTo>
                <a:cubicBezTo>
                  <a:pt x="283" y="83"/>
                  <a:pt x="283" y="83"/>
                  <a:pt x="283" y="83"/>
                </a:cubicBezTo>
                <a:cubicBezTo>
                  <a:pt x="281" y="82"/>
                  <a:pt x="281" y="82"/>
                  <a:pt x="281" y="82"/>
                </a:cubicBezTo>
                <a:cubicBezTo>
                  <a:pt x="279" y="85"/>
                  <a:pt x="279" y="85"/>
                  <a:pt x="279" y="85"/>
                </a:cubicBezTo>
                <a:cubicBezTo>
                  <a:pt x="277" y="88"/>
                  <a:pt x="277" y="88"/>
                  <a:pt x="277" y="88"/>
                </a:cubicBezTo>
                <a:cubicBezTo>
                  <a:pt x="275" y="90"/>
                  <a:pt x="275" y="90"/>
                  <a:pt x="275" y="90"/>
                </a:cubicBezTo>
                <a:cubicBezTo>
                  <a:pt x="273" y="89"/>
                  <a:pt x="273" y="89"/>
                  <a:pt x="273" y="89"/>
                </a:cubicBezTo>
                <a:cubicBezTo>
                  <a:pt x="272" y="88"/>
                  <a:pt x="272" y="88"/>
                  <a:pt x="272" y="88"/>
                </a:cubicBezTo>
                <a:cubicBezTo>
                  <a:pt x="269" y="85"/>
                  <a:pt x="269" y="85"/>
                  <a:pt x="269" y="85"/>
                </a:cubicBezTo>
                <a:cubicBezTo>
                  <a:pt x="267" y="83"/>
                  <a:pt x="267" y="83"/>
                  <a:pt x="267" y="83"/>
                </a:cubicBezTo>
                <a:cubicBezTo>
                  <a:pt x="265" y="79"/>
                  <a:pt x="265" y="79"/>
                  <a:pt x="265" y="79"/>
                </a:cubicBezTo>
                <a:cubicBezTo>
                  <a:pt x="266" y="75"/>
                  <a:pt x="266" y="75"/>
                  <a:pt x="266" y="75"/>
                </a:cubicBezTo>
                <a:cubicBezTo>
                  <a:pt x="267" y="71"/>
                  <a:pt x="267" y="71"/>
                  <a:pt x="267" y="71"/>
                </a:cubicBezTo>
                <a:cubicBezTo>
                  <a:pt x="269" y="69"/>
                  <a:pt x="269" y="69"/>
                  <a:pt x="269" y="69"/>
                </a:cubicBezTo>
                <a:close/>
                <a:moveTo>
                  <a:pt x="271" y="0"/>
                </a:moveTo>
                <a:cubicBezTo>
                  <a:pt x="270" y="2"/>
                  <a:pt x="270" y="2"/>
                  <a:pt x="270" y="2"/>
                </a:cubicBezTo>
                <a:cubicBezTo>
                  <a:pt x="271" y="2"/>
                  <a:pt x="271" y="2"/>
                  <a:pt x="271" y="2"/>
                </a:cubicBezTo>
                <a:cubicBezTo>
                  <a:pt x="272" y="1"/>
                  <a:pt x="272" y="1"/>
                  <a:pt x="272" y="1"/>
                </a:cubicBezTo>
                <a:cubicBezTo>
                  <a:pt x="271" y="0"/>
                  <a:pt x="271" y="0"/>
                  <a:pt x="271" y="0"/>
                </a:cubicBezTo>
                <a:close/>
                <a:moveTo>
                  <a:pt x="274" y="7"/>
                </a:moveTo>
                <a:cubicBezTo>
                  <a:pt x="276" y="7"/>
                  <a:pt x="276" y="7"/>
                  <a:pt x="276" y="7"/>
                </a:cubicBezTo>
                <a:cubicBezTo>
                  <a:pt x="277" y="7"/>
                  <a:pt x="277" y="7"/>
                  <a:pt x="277" y="7"/>
                </a:cubicBezTo>
                <a:cubicBezTo>
                  <a:pt x="278" y="7"/>
                  <a:pt x="278" y="7"/>
                  <a:pt x="278" y="7"/>
                </a:cubicBezTo>
                <a:cubicBezTo>
                  <a:pt x="279" y="6"/>
                  <a:pt x="279" y="6"/>
                  <a:pt x="279" y="6"/>
                </a:cubicBezTo>
                <a:cubicBezTo>
                  <a:pt x="279" y="5"/>
                  <a:pt x="279" y="5"/>
                  <a:pt x="279" y="5"/>
                </a:cubicBezTo>
                <a:cubicBezTo>
                  <a:pt x="277" y="5"/>
                  <a:pt x="277" y="5"/>
                  <a:pt x="277" y="5"/>
                </a:cubicBezTo>
                <a:cubicBezTo>
                  <a:pt x="274" y="5"/>
                  <a:pt x="274" y="5"/>
                  <a:pt x="274" y="5"/>
                </a:cubicBezTo>
                <a:cubicBezTo>
                  <a:pt x="273" y="6"/>
                  <a:pt x="273" y="6"/>
                  <a:pt x="273" y="6"/>
                </a:cubicBezTo>
                <a:cubicBezTo>
                  <a:pt x="274" y="7"/>
                  <a:pt x="274" y="7"/>
                  <a:pt x="274" y="7"/>
                </a:cubicBezTo>
                <a:close/>
                <a:moveTo>
                  <a:pt x="258" y="18"/>
                </a:moveTo>
                <a:cubicBezTo>
                  <a:pt x="257" y="19"/>
                  <a:pt x="257" y="19"/>
                  <a:pt x="257" y="19"/>
                </a:cubicBezTo>
                <a:cubicBezTo>
                  <a:pt x="258" y="21"/>
                  <a:pt x="258" y="21"/>
                  <a:pt x="258" y="21"/>
                </a:cubicBezTo>
                <a:cubicBezTo>
                  <a:pt x="258" y="20"/>
                  <a:pt x="258" y="20"/>
                  <a:pt x="258" y="20"/>
                </a:cubicBezTo>
                <a:cubicBezTo>
                  <a:pt x="258" y="18"/>
                  <a:pt x="258" y="18"/>
                  <a:pt x="258" y="18"/>
                </a:cubicBezTo>
                <a:close/>
                <a:moveTo>
                  <a:pt x="261" y="16"/>
                </a:moveTo>
                <a:cubicBezTo>
                  <a:pt x="265" y="13"/>
                  <a:pt x="265" y="13"/>
                  <a:pt x="265" y="13"/>
                </a:cubicBezTo>
                <a:cubicBezTo>
                  <a:pt x="267" y="13"/>
                  <a:pt x="267" y="13"/>
                  <a:pt x="267" y="13"/>
                </a:cubicBezTo>
                <a:cubicBezTo>
                  <a:pt x="267" y="14"/>
                  <a:pt x="267" y="14"/>
                  <a:pt x="267" y="14"/>
                </a:cubicBezTo>
                <a:cubicBezTo>
                  <a:pt x="264" y="16"/>
                  <a:pt x="264" y="16"/>
                  <a:pt x="264" y="16"/>
                </a:cubicBezTo>
                <a:cubicBezTo>
                  <a:pt x="262" y="17"/>
                  <a:pt x="262" y="17"/>
                  <a:pt x="262" y="17"/>
                </a:cubicBezTo>
                <a:cubicBezTo>
                  <a:pt x="261" y="16"/>
                  <a:pt x="261" y="16"/>
                  <a:pt x="261" y="16"/>
                </a:cubicBezTo>
                <a:close/>
                <a:moveTo>
                  <a:pt x="240" y="28"/>
                </a:moveTo>
                <a:cubicBezTo>
                  <a:pt x="240" y="29"/>
                  <a:pt x="240" y="29"/>
                  <a:pt x="240" y="29"/>
                </a:cubicBezTo>
                <a:cubicBezTo>
                  <a:pt x="239" y="28"/>
                  <a:pt x="239" y="28"/>
                  <a:pt x="239" y="28"/>
                </a:cubicBezTo>
                <a:cubicBezTo>
                  <a:pt x="240" y="28"/>
                  <a:pt x="240" y="28"/>
                  <a:pt x="240" y="28"/>
                </a:cubicBezTo>
                <a:close/>
                <a:moveTo>
                  <a:pt x="240" y="26"/>
                </a:moveTo>
                <a:cubicBezTo>
                  <a:pt x="240" y="27"/>
                  <a:pt x="240" y="27"/>
                  <a:pt x="240" y="27"/>
                </a:cubicBezTo>
                <a:cubicBezTo>
                  <a:pt x="240" y="28"/>
                  <a:pt x="240" y="28"/>
                  <a:pt x="240" y="28"/>
                </a:cubicBezTo>
                <a:cubicBezTo>
                  <a:pt x="242" y="28"/>
                  <a:pt x="242" y="28"/>
                  <a:pt x="242" y="28"/>
                </a:cubicBezTo>
                <a:cubicBezTo>
                  <a:pt x="242" y="27"/>
                  <a:pt x="242" y="27"/>
                  <a:pt x="242" y="27"/>
                </a:cubicBezTo>
                <a:cubicBezTo>
                  <a:pt x="240" y="26"/>
                  <a:pt x="240" y="26"/>
                  <a:pt x="240" y="26"/>
                </a:cubicBezTo>
                <a:close/>
                <a:moveTo>
                  <a:pt x="241" y="32"/>
                </a:moveTo>
                <a:cubicBezTo>
                  <a:pt x="239" y="33"/>
                  <a:pt x="239" y="33"/>
                  <a:pt x="239" y="33"/>
                </a:cubicBezTo>
                <a:cubicBezTo>
                  <a:pt x="240" y="33"/>
                  <a:pt x="240" y="33"/>
                  <a:pt x="240" y="33"/>
                </a:cubicBezTo>
                <a:cubicBezTo>
                  <a:pt x="241" y="32"/>
                  <a:pt x="241" y="32"/>
                  <a:pt x="241" y="32"/>
                </a:cubicBezTo>
                <a:close/>
                <a:moveTo>
                  <a:pt x="239" y="34"/>
                </a:moveTo>
                <a:cubicBezTo>
                  <a:pt x="240" y="35"/>
                  <a:pt x="240" y="35"/>
                  <a:pt x="240" y="35"/>
                </a:cubicBezTo>
                <a:cubicBezTo>
                  <a:pt x="240" y="37"/>
                  <a:pt x="240" y="37"/>
                  <a:pt x="240" y="37"/>
                </a:cubicBezTo>
                <a:cubicBezTo>
                  <a:pt x="239" y="37"/>
                  <a:pt x="239" y="37"/>
                  <a:pt x="239" y="37"/>
                </a:cubicBezTo>
                <a:cubicBezTo>
                  <a:pt x="239" y="34"/>
                  <a:pt x="239" y="34"/>
                  <a:pt x="239" y="34"/>
                </a:cubicBezTo>
                <a:close/>
                <a:moveTo>
                  <a:pt x="225" y="111"/>
                </a:moveTo>
                <a:cubicBezTo>
                  <a:pt x="226" y="112"/>
                  <a:pt x="226" y="112"/>
                  <a:pt x="226" y="112"/>
                </a:cubicBezTo>
                <a:cubicBezTo>
                  <a:pt x="226" y="115"/>
                  <a:pt x="226" y="115"/>
                  <a:pt x="226" y="115"/>
                </a:cubicBezTo>
                <a:cubicBezTo>
                  <a:pt x="225" y="115"/>
                  <a:pt x="225" y="115"/>
                  <a:pt x="225" y="115"/>
                </a:cubicBezTo>
                <a:cubicBezTo>
                  <a:pt x="225" y="112"/>
                  <a:pt x="225" y="112"/>
                  <a:pt x="225" y="112"/>
                </a:cubicBezTo>
                <a:cubicBezTo>
                  <a:pt x="225" y="111"/>
                  <a:pt x="225" y="111"/>
                  <a:pt x="225" y="111"/>
                </a:cubicBezTo>
                <a:close/>
                <a:moveTo>
                  <a:pt x="224" y="111"/>
                </a:moveTo>
                <a:cubicBezTo>
                  <a:pt x="224" y="115"/>
                  <a:pt x="224" y="115"/>
                  <a:pt x="224" y="115"/>
                </a:cubicBezTo>
                <a:cubicBezTo>
                  <a:pt x="224" y="117"/>
                  <a:pt x="224" y="117"/>
                  <a:pt x="224" y="117"/>
                </a:cubicBezTo>
                <a:cubicBezTo>
                  <a:pt x="222" y="118"/>
                  <a:pt x="222" y="118"/>
                  <a:pt x="222" y="118"/>
                </a:cubicBezTo>
                <a:cubicBezTo>
                  <a:pt x="221" y="117"/>
                  <a:pt x="221" y="117"/>
                  <a:pt x="221" y="117"/>
                </a:cubicBezTo>
                <a:cubicBezTo>
                  <a:pt x="222" y="114"/>
                  <a:pt x="222" y="114"/>
                  <a:pt x="222" y="114"/>
                </a:cubicBezTo>
                <a:cubicBezTo>
                  <a:pt x="223" y="111"/>
                  <a:pt x="223" y="111"/>
                  <a:pt x="223" y="111"/>
                </a:cubicBezTo>
                <a:cubicBezTo>
                  <a:pt x="224" y="111"/>
                  <a:pt x="224" y="111"/>
                  <a:pt x="224" y="111"/>
                </a:cubicBezTo>
                <a:cubicBezTo>
                  <a:pt x="224" y="111"/>
                  <a:pt x="224" y="111"/>
                  <a:pt x="224" y="111"/>
                </a:cubicBezTo>
                <a:close/>
                <a:moveTo>
                  <a:pt x="151" y="78"/>
                </a:moveTo>
                <a:cubicBezTo>
                  <a:pt x="153" y="79"/>
                  <a:pt x="153" y="79"/>
                  <a:pt x="153" y="79"/>
                </a:cubicBezTo>
                <a:cubicBezTo>
                  <a:pt x="154" y="79"/>
                  <a:pt x="154" y="79"/>
                  <a:pt x="154" y="79"/>
                </a:cubicBezTo>
                <a:cubicBezTo>
                  <a:pt x="152" y="80"/>
                  <a:pt x="152" y="80"/>
                  <a:pt x="152" y="80"/>
                </a:cubicBezTo>
                <a:cubicBezTo>
                  <a:pt x="151" y="79"/>
                  <a:pt x="151" y="79"/>
                  <a:pt x="151" y="79"/>
                </a:cubicBezTo>
                <a:cubicBezTo>
                  <a:pt x="150" y="78"/>
                  <a:pt x="150" y="78"/>
                  <a:pt x="150" y="78"/>
                </a:cubicBezTo>
                <a:cubicBezTo>
                  <a:pt x="151" y="78"/>
                  <a:pt x="151" y="78"/>
                  <a:pt x="151" y="78"/>
                </a:cubicBezTo>
                <a:close/>
                <a:moveTo>
                  <a:pt x="152" y="82"/>
                </a:moveTo>
                <a:cubicBezTo>
                  <a:pt x="154" y="83"/>
                  <a:pt x="154" y="83"/>
                  <a:pt x="154" y="83"/>
                </a:cubicBezTo>
                <a:cubicBezTo>
                  <a:pt x="155" y="84"/>
                  <a:pt x="155" y="84"/>
                  <a:pt x="155" y="84"/>
                </a:cubicBezTo>
                <a:cubicBezTo>
                  <a:pt x="156" y="84"/>
                  <a:pt x="156" y="84"/>
                  <a:pt x="156" y="84"/>
                </a:cubicBezTo>
                <a:cubicBezTo>
                  <a:pt x="156" y="85"/>
                  <a:pt x="156" y="85"/>
                  <a:pt x="156" y="85"/>
                </a:cubicBezTo>
                <a:cubicBezTo>
                  <a:pt x="154" y="85"/>
                  <a:pt x="154" y="85"/>
                  <a:pt x="154" y="85"/>
                </a:cubicBezTo>
                <a:cubicBezTo>
                  <a:pt x="153" y="85"/>
                  <a:pt x="153" y="85"/>
                  <a:pt x="153" y="85"/>
                </a:cubicBezTo>
                <a:cubicBezTo>
                  <a:pt x="151" y="83"/>
                  <a:pt x="151" y="83"/>
                  <a:pt x="151" y="83"/>
                </a:cubicBezTo>
                <a:cubicBezTo>
                  <a:pt x="152" y="82"/>
                  <a:pt x="152" y="82"/>
                  <a:pt x="152" y="82"/>
                </a:cubicBezTo>
                <a:close/>
                <a:moveTo>
                  <a:pt x="154" y="86"/>
                </a:moveTo>
                <a:cubicBezTo>
                  <a:pt x="156" y="86"/>
                  <a:pt x="156" y="86"/>
                  <a:pt x="156" y="86"/>
                </a:cubicBezTo>
                <a:cubicBezTo>
                  <a:pt x="158" y="87"/>
                  <a:pt x="158" y="87"/>
                  <a:pt x="158" y="87"/>
                </a:cubicBezTo>
                <a:cubicBezTo>
                  <a:pt x="156" y="89"/>
                  <a:pt x="156" y="89"/>
                  <a:pt x="156" y="89"/>
                </a:cubicBezTo>
                <a:cubicBezTo>
                  <a:pt x="155" y="89"/>
                  <a:pt x="155" y="89"/>
                  <a:pt x="155" y="89"/>
                </a:cubicBezTo>
                <a:cubicBezTo>
                  <a:pt x="154" y="88"/>
                  <a:pt x="154" y="88"/>
                  <a:pt x="154" y="88"/>
                </a:cubicBezTo>
                <a:cubicBezTo>
                  <a:pt x="154" y="87"/>
                  <a:pt x="154" y="87"/>
                  <a:pt x="154" y="87"/>
                </a:cubicBezTo>
                <a:cubicBezTo>
                  <a:pt x="154" y="87"/>
                  <a:pt x="154" y="86"/>
                  <a:pt x="154" y="86"/>
                </a:cubicBezTo>
                <a:close/>
                <a:moveTo>
                  <a:pt x="149" y="60"/>
                </a:moveTo>
                <a:cubicBezTo>
                  <a:pt x="150" y="57"/>
                  <a:pt x="150" y="57"/>
                  <a:pt x="150" y="57"/>
                </a:cubicBezTo>
                <a:cubicBezTo>
                  <a:pt x="153" y="54"/>
                  <a:pt x="153" y="54"/>
                  <a:pt x="153" y="54"/>
                </a:cubicBezTo>
                <a:cubicBezTo>
                  <a:pt x="154" y="52"/>
                  <a:pt x="154" y="52"/>
                  <a:pt x="154" y="52"/>
                </a:cubicBezTo>
                <a:cubicBezTo>
                  <a:pt x="156" y="52"/>
                  <a:pt x="156" y="52"/>
                  <a:pt x="156" y="52"/>
                </a:cubicBezTo>
                <a:cubicBezTo>
                  <a:pt x="158" y="56"/>
                  <a:pt x="158" y="56"/>
                  <a:pt x="158" y="56"/>
                </a:cubicBezTo>
                <a:cubicBezTo>
                  <a:pt x="161" y="58"/>
                  <a:pt x="161" y="58"/>
                  <a:pt x="161" y="58"/>
                </a:cubicBezTo>
                <a:cubicBezTo>
                  <a:pt x="162" y="59"/>
                  <a:pt x="162" y="59"/>
                  <a:pt x="162" y="59"/>
                </a:cubicBezTo>
                <a:cubicBezTo>
                  <a:pt x="164" y="61"/>
                  <a:pt x="164" y="61"/>
                  <a:pt x="164" y="61"/>
                </a:cubicBezTo>
                <a:cubicBezTo>
                  <a:pt x="165" y="63"/>
                  <a:pt x="165" y="63"/>
                  <a:pt x="165" y="63"/>
                </a:cubicBezTo>
                <a:cubicBezTo>
                  <a:pt x="166" y="63"/>
                  <a:pt x="166" y="63"/>
                  <a:pt x="166" y="63"/>
                </a:cubicBezTo>
                <a:cubicBezTo>
                  <a:pt x="170" y="62"/>
                  <a:pt x="170" y="62"/>
                  <a:pt x="170" y="62"/>
                </a:cubicBezTo>
                <a:cubicBezTo>
                  <a:pt x="170" y="61"/>
                  <a:pt x="170" y="61"/>
                  <a:pt x="170" y="61"/>
                </a:cubicBezTo>
                <a:cubicBezTo>
                  <a:pt x="173" y="61"/>
                  <a:pt x="173" y="61"/>
                  <a:pt x="173" y="61"/>
                </a:cubicBezTo>
                <a:cubicBezTo>
                  <a:pt x="174" y="61"/>
                  <a:pt x="174" y="61"/>
                  <a:pt x="174" y="61"/>
                </a:cubicBezTo>
                <a:cubicBezTo>
                  <a:pt x="180" y="61"/>
                  <a:pt x="180" y="61"/>
                  <a:pt x="180" y="61"/>
                </a:cubicBezTo>
                <a:cubicBezTo>
                  <a:pt x="186" y="59"/>
                  <a:pt x="186" y="59"/>
                  <a:pt x="186" y="59"/>
                </a:cubicBezTo>
                <a:cubicBezTo>
                  <a:pt x="187" y="57"/>
                  <a:pt x="187" y="57"/>
                  <a:pt x="187" y="57"/>
                </a:cubicBezTo>
                <a:cubicBezTo>
                  <a:pt x="193" y="57"/>
                  <a:pt x="193" y="57"/>
                  <a:pt x="193" y="57"/>
                </a:cubicBezTo>
                <a:cubicBezTo>
                  <a:pt x="195" y="58"/>
                  <a:pt x="195" y="58"/>
                  <a:pt x="195" y="58"/>
                </a:cubicBezTo>
                <a:cubicBezTo>
                  <a:pt x="196" y="60"/>
                  <a:pt x="196" y="60"/>
                  <a:pt x="196" y="60"/>
                </a:cubicBezTo>
                <a:cubicBezTo>
                  <a:pt x="199" y="60"/>
                  <a:pt x="199" y="60"/>
                  <a:pt x="199" y="60"/>
                </a:cubicBezTo>
                <a:cubicBezTo>
                  <a:pt x="203" y="57"/>
                  <a:pt x="203" y="57"/>
                  <a:pt x="203" y="57"/>
                </a:cubicBezTo>
                <a:cubicBezTo>
                  <a:pt x="208" y="56"/>
                  <a:pt x="208" y="56"/>
                  <a:pt x="208" y="56"/>
                </a:cubicBezTo>
                <a:cubicBezTo>
                  <a:pt x="208" y="55"/>
                  <a:pt x="208" y="55"/>
                  <a:pt x="208" y="55"/>
                </a:cubicBezTo>
                <a:cubicBezTo>
                  <a:pt x="212" y="48"/>
                  <a:pt x="212" y="48"/>
                  <a:pt x="212" y="48"/>
                </a:cubicBezTo>
                <a:cubicBezTo>
                  <a:pt x="214" y="44"/>
                  <a:pt x="214" y="44"/>
                  <a:pt x="214" y="44"/>
                </a:cubicBezTo>
                <a:cubicBezTo>
                  <a:pt x="217" y="39"/>
                  <a:pt x="217" y="39"/>
                  <a:pt x="217" y="39"/>
                </a:cubicBezTo>
                <a:cubicBezTo>
                  <a:pt x="219" y="31"/>
                  <a:pt x="219" y="31"/>
                  <a:pt x="219" y="31"/>
                </a:cubicBezTo>
                <a:cubicBezTo>
                  <a:pt x="219" y="29"/>
                  <a:pt x="219" y="29"/>
                  <a:pt x="219" y="29"/>
                </a:cubicBezTo>
                <a:cubicBezTo>
                  <a:pt x="220" y="27"/>
                  <a:pt x="220" y="27"/>
                  <a:pt x="220" y="27"/>
                </a:cubicBezTo>
                <a:cubicBezTo>
                  <a:pt x="220" y="26"/>
                  <a:pt x="220" y="26"/>
                  <a:pt x="220" y="26"/>
                </a:cubicBezTo>
                <a:cubicBezTo>
                  <a:pt x="222" y="23"/>
                  <a:pt x="222" y="23"/>
                  <a:pt x="222" y="23"/>
                </a:cubicBezTo>
                <a:cubicBezTo>
                  <a:pt x="224" y="24"/>
                  <a:pt x="224" y="24"/>
                  <a:pt x="224" y="24"/>
                </a:cubicBezTo>
                <a:cubicBezTo>
                  <a:pt x="227" y="24"/>
                  <a:pt x="227" y="24"/>
                  <a:pt x="227" y="24"/>
                </a:cubicBezTo>
                <a:cubicBezTo>
                  <a:pt x="232" y="24"/>
                  <a:pt x="232" y="24"/>
                  <a:pt x="232" y="24"/>
                </a:cubicBezTo>
                <a:cubicBezTo>
                  <a:pt x="233" y="25"/>
                  <a:pt x="233" y="25"/>
                  <a:pt x="233" y="25"/>
                </a:cubicBezTo>
                <a:cubicBezTo>
                  <a:pt x="236" y="25"/>
                  <a:pt x="236" y="25"/>
                  <a:pt x="236" y="25"/>
                </a:cubicBezTo>
                <a:cubicBezTo>
                  <a:pt x="239" y="25"/>
                  <a:pt x="239" y="25"/>
                  <a:pt x="239" y="25"/>
                </a:cubicBezTo>
                <a:cubicBezTo>
                  <a:pt x="238" y="26"/>
                  <a:pt x="238" y="26"/>
                  <a:pt x="238" y="26"/>
                </a:cubicBezTo>
                <a:cubicBezTo>
                  <a:pt x="237" y="26"/>
                  <a:pt x="237" y="26"/>
                  <a:pt x="237" y="26"/>
                </a:cubicBezTo>
                <a:cubicBezTo>
                  <a:pt x="238" y="27"/>
                  <a:pt x="238" y="27"/>
                  <a:pt x="238" y="27"/>
                </a:cubicBezTo>
                <a:cubicBezTo>
                  <a:pt x="237" y="28"/>
                  <a:pt x="237" y="28"/>
                  <a:pt x="237" y="28"/>
                </a:cubicBezTo>
                <a:cubicBezTo>
                  <a:pt x="239" y="29"/>
                  <a:pt x="239" y="29"/>
                  <a:pt x="239" y="29"/>
                </a:cubicBezTo>
                <a:cubicBezTo>
                  <a:pt x="241" y="31"/>
                  <a:pt x="241" y="31"/>
                  <a:pt x="241" y="31"/>
                </a:cubicBezTo>
                <a:cubicBezTo>
                  <a:pt x="239" y="32"/>
                  <a:pt x="239" y="32"/>
                  <a:pt x="239" y="32"/>
                </a:cubicBezTo>
                <a:cubicBezTo>
                  <a:pt x="236" y="32"/>
                  <a:pt x="236" y="32"/>
                  <a:pt x="236" y="32"/>
                </a:cubicBezTo>
                <a:cubicBezTo>
                  <a:pt x="235" y="32"/>
                  <a:pt x="235" y="32"/>
                  <a:pt x="235" y="32"/>
                </a:cubicBezTo>
                <a:cubicBezTo>
                  <a:pt x="237" y="34"/>
                  <a:pt x="237" y="34"/>
                  <a:pt x="237" y="34"/>
                </a:cubicBezTo>
                <a:cubicBezTo>
                  <a:pt x="238" y="35"/>
                  <a:pt x="238" y="35"/>
                  <a:pt x="238" y="35"/>
                </a:cubicBezTo>
                <a:cubicBezTo>
                  <a:pt x="238" y="36"/>
                  <a:pt x="238" y="36"/>
                  <a:pt x="238" y="36"/>
                </a:cubicBezTo>
                <a:cubicBezTo>
                  <a:pt x="237" y="36"/>
                  <a:pt x="237" y="36"/>
                  <a:pt x="237" y="36"/>
                </a:cubicBezTo>
                <a:cubicBezTo>
                  <a:pt x="237" y="38"/>
                  <a:pt x="237" y="38"/>
                  <a:pt x="237" y="38"/>
                </a:cubicBezTo>
                <a:cubicBezTo>
                  <a:pt x="238" y="39"/>
                  <a:pt x="238" y="39"/>
                  <a:pt x="238" y="39"/>
                </a:cubicBezTo>
                <a:cubicBezTo>
                  <a:pt x="239" y="42"/>
                  <a:pt x="239" y="42"/>
                  <a:pt x="239" y="42"/>
                </a:cubicBezTo>
                <a:cubicBezTo>
                  <a:pt x="243" y="45"/>
                  <a:pt x="243" y="45"/>
                  <a:pt x="243" y="45"/>
                </a:cubicBezTo>
                <a:cubicBezTo>
                  <a:pt x="244" y="47"/>
                  <a:pt x="244" y="47"/>
                  <a:pt x="244" y="47"/>
                </a:cubicBezTo>
                <a:cubicBezTo>
                  <a:pt x="243" y="49"/>
                  <a:pt x="243" y="49"/>
                  <a:pt x="243" y="49"/>
                </a:cubicBezTo>
                <a:cubicBezTo>
                  <a:pt x="240" y="49"/>
                  <a:pt x="240" y="49"/>
                  <a:pt x="240" y="49"/>
                </a:cubicBezTo>
                <a:cubicBezTo>
                  <a:pt x="240" y="51"/>
                  <a:pt x="240" y="51"/>
                  <a:pt x="240" y="51"/>
                </a:cubicBezTo>
                <a:cubicBezTo>
                  <a:pt x="241" y="51"/>
                  <a:pt x="241" y="51"/>
                  <a:pt x="241" y="51"/>
                </a:cubicBezTo>
                <a:cubicBezTo>
                  <a:pt x="241" y="53"/>
                  <a:pt x="241" y="53"/>
                  <a:pt x="241" y="53"/>
                </a:cubicBezTo>
                <a:cubicBezTo>
                  <a:pt x="243" y="54"/>
                  <a:pt x="243" y="54"/>
                  <a:pt x="243" y="54"/>
                </a:cubicBezTo>
                <a:cubicBezTo>
                  <a:pt x="247" y="58"/>
                  <a:pt x="247" y="58"/>
                  <a:pt x="247" y="58"/>
                </a:cubicBezTo>
                <a:cubicBezTo>
                  <a:pt x="249" y="58"/>
                  <a:pt x="249" y="58"/>
                  <a:pt x="249" y="58"/>
                </a:cubicBezTo>
                <a:cubicBezTo>
                  <a:pt x="251" y="60"/>
                  <a:pt x="251" y="60"/>
                  <a:pt x="251" y="60"/>
                </a:cubicBezTo>
                <a:cubicBezTo>
                  <a:pt x="251" y="62"/>
                  <a:pt x="251" y="62"/>
                  <a:pt x="251" y="62"/>
                </a:cubicBezTo>
                <a:cubicBezTo>
                  <a:pt x="253" y="62"/>
                  <a:pt x="253" y="62"/>
                  <a:pt x="253" y="62"/>
                </a:cubicBezTo>
                <a:cubicBezTo>
                  <a:pt x="253" y="64"/>
                  <a:pt x="253" y="64"/>
                  <a:pt x="253" y="64"/>
                </a:cubicBezTo>
                <a:cubicBezTo>
                  <a:pt x="251" y="65"/>
                  <a:pt x="251" y="65"/>
                  <a:pt x="251" y="65"/>
                </a:cubicBezTo>
                <a:cubicBezTo>
                  <a:pt x="250" y="64"/>
                  <a:pt x="250" y="64"/>
                  <a:pt x="250" y="64"/>
                </a:cubicBezTo>
                <a:cubicBezTo>
                  <a:pt x="248" y="65"/>
                  <a:pt x="248" y="65"/>
                  <a:pt x="248" y="65"/>
                </a:cubicBezTo>
                <a:cubicBezTo>
                  <a:pt x="246" y="65"/>
                  <a:pt x="246" y="65"/>
                  <a:pt x="246" y="65"/>
                </a:cubicBezTo>
                <a:cubicBezTo>
                  <a:pt x="242" y="61"/>
                  <a:pt x="242" y="61"/>
                  <a:pt x="242" y="61"/>
                </a:cubicBezTo>
                <a:cubicBezTo>
                  <a:pt x="243" y="64"/>
                  <a:pt x="243" y="64"/>
                  <a:pt x="243" y="64"/>
                </a:cubicBezTo>
                <a:cubicBezTo>
                  <a:pt x="242" y="65"/>
                  <a:pt x="242" y="65"/>
                  <a:pt x="242" y="65"/>
                </a:cubicBezTo>
                <a:cubicBezTo>
                  <a:pt x="241" y="64"/>
                  <a:pt x="241" y="64"/>
                  <a:pt x="241" y="64"/>
                </a:cubicBezTo>
                <a:cubicBezTo>
                  <a:pt x="239" y="66"/>
                  <a:pt x="239" y="66"/>
                  <a:pt x="239" y="66"/>
                </a:cubicBezTo>
                <a:cubicBezTo>
                  <a:pt x="239" y="68"/>
                  <a:pt x="239" y="68"/>
                  <a:pt x="239" y="68"/>
                </a:cubicBezTo>
                <a:cubicBezTo>
                  <a:pt x="238" y="69"/>
                  <a:pt x="238" y="69"/>
                  <a:pt x="238" y="69"/>
                </a:cubicBezTo>
                <a:cubicBezTo>
                  <a:pt x="238" y="73"/>
                  <a:pt x="238" y="73"/>
                  <a:pt x="238" y="73"/>
                </a:cubicBezTo>
                <a:cubicBezTo>
                  <a:pt x="237" y="75"/>
                  <a:pt x="237" y="75"/>
                  <a:pt x="237" y="75"/>
                </a:cubicBezTo>
                <a:cubicBezTo>
                  <a:pt x="236" y="78"/>
                  <a:pt x="236" y="78"/>
                  <a:pt x="236" y="78"/>
                </a:cubicBezTo>
                <a:cubicBezTo>
                  <a:pt x="233" y="80"/>
                  <a:pt x="233" y="80"/>
                  <a:pt x="233" y="80"/>
                </a:cubicBezTo>
                <a:cubicBezTo>
                  <a:pt x="234" y="83"/>
                  <a:pt x="234" y="83"/>
                  <a:pt x="234" y="83"/>
                </a:cubicBezTo>
                <a:cubicBezTo>
                  <a:pt x="233" y="85"/>
                  <a:pt x="233" y="85"/>
                  <a:pt x="233" y="85"/>
                </a:cubicBezTo>
                <a:cubicBezTo>
                  <a:pt x="231" y="87"/>
                  <a:pt x="231" y="87"/>
                  <a:pt x="231" y="87"/>
                </a:cubicBezTo>
                <a:cubicBezTo>
                  <a:pt x="230" y="85"/>
                  <a:pt x="230" y="85"/>
                  <a:pt x="230" y="85"/>
                </a:cubicBezTo>
                <a:cubicBezTo>
                  <a:pt x="229" y="85"/>
                  <a:pt x="229" y="85"/>
                  <a:pt x="229" y="85"/>
                </a:cubicBezTo>
                <a:cubicBezTo>
                  <a:pt x="230" y="86"/>
                  <a:pt x="230" y="86"/>
                  <a:pt x="230" y="86"/>
                </a:cubicBezTo>
                <a:cubicBezTo>
                  <a:pt x="230" y="88"/>
                  <a:pt x="230" y="88"/>
                  <a:pt x="230" y="88"/>
                </a:cubicBezTo>
                <a:cubicBezTo>
                  <a:pt x="228" y="90"/>
                  <a:pt x="228" y="90"/>
                  <a:pt x="228" y="90"/>
                </a:cubicBezTo>
                <a:cubicBezTo>
                  <a:pt x="227" y="92"/>
                  <a:pt x="227" y="92"/>
                  <a:pt x="227" y="92"/>
                </a:cubicBezTo>
                <a:cubicBezTo>
                  <a:pt x="226" y="93"/>
                  <a:pt x="226" y="93"/>
                  <a:pt x="226" y="93"/>
                </a:cubicBezTo>
                <a:cubicBezTo>
                  <a:pt x="224" y="93"/>
                  <a:pt x="224" y="93"/>
                  <a:pt x="224" y="93"/>
                </a:cubicBezTo>
                <a:cubicBezTo>
                  <a:pt x="225" y="94"/>
                  <a:pt x="225" y="94"/>
                  <a:pt x="225" y="94"/>
                </a:cubicBezTo>
                <a:cubicBezTo>
                  <a:pt x="224" y="95"/>
                  <a:pt x="224" y="95"/>
                  <a:pt x="224" y="95"/>
                </a:cubicBezTo>
                <a:cubicBezTo>
                  <a:pt x="226" y="95"/>
                  <a:pt x="226" y="95"/>
                  <a:pt x="226" y="95"/>
                </a:cubicBezTo>
                <a:cubicBezTo>
                  <a:pt x="227" y="95"/>
                  <a:pt x="227" y="95"/>
                  <a:pt x="227" y="95"/>
                </a:cubicBezTo>
                <a:cubicBezTo>
                  <a:pt x="226" y="97"/>
                  <a:pt x="226" y="97"/>
                  <a:pt x="226" y="97"/>
                </a:cubicBezTo>
                <a:cubicBezTo>
                  <a:pt x="225" y="98"/>
                  <a:pt x="225" y="98"/>
                  <a:pt x="225" y="98"/>
                </a:cubicBezTo>
                <a:cubicBezTo>
                  <a:pt x="226" y="98"/>
                  <a:pt x="226" y="98"/>
                  <a:pt x="226" y="98"/>
                </a:cubicBezTo>
                <a:cubicBezTo>
                  <a:pt x="227" y="98"/>
                  <a:pt x="227" y="98"/>
                  <a:pt x="227" y="98"/>
                </a:cubicBezTo>
                <a:cubicBezTo>
                  <a:pt x="227" y="100"/>
                  <a:pt x="227" y="100"/>
                  <a:pt x="227" y="100"/>
                </a:cubicBezTo>
                <a:cubicBezTo>
                  <a:pt x="227" y="101"/>
                  <a:pt x="227" y="101"/>
                  <a:pt x="227" y="101"/>
                </a:cubicBezTo>
                <a:cubicBezTo>
                  <a:pt x="225" y="101"/>
                  <a:pt x="225" y="101"/>
                  <a:pt x="225" y="101"/>
                </a:cubicBezTo>
                <a:cubicBezTo>
                  <a:pt x="225" y="100"/>
                  <a:pt x="225" y="100"/>
                  <a:pt x="225" y="100"/>
                </a:cubicBezTo>
                <a:cubicBezTo>
                  <a:pt x="225" y="101"/>
                  <a:pt x="225" y="101"/>
                  <a:pt x="225" y="101"/>
                </a:cubicBezTo>
                <a:cubicBezTo>
                  <a:pt x="226" y="102"/>
                  <a:pt x="226" y="102"/>
                  <a:pt x="226" y="102"/>
                </a:cubicBezTo>
                <a:cubicBezTo>
                  <a:pt x="226" y="103"/>
                  <a:pt x="226" y="103"/>
                  <a:pt x="226" y="103"/>
                </a:cubicBezTo>
                <a:cubicBezTo>
                  <a:pt x="225" y="106"/>
                  <a:pt x="225" y="106"/>
                  <a:pt x="225" y="106"/>
                </a:cubicBezTo>
                <a:cubicBezTo>
                  <a:pt x="223" y="106"/>
                  <a:pt x="223" y="106"/>
                  <a:pt x="223" y="106"/>
                </a:cubicBezTo>
                <a:cubicBezTo>
                  <a:pt x="223" y="105"/>
                  <a:pt x="223" y="105"/>
                  <a:pt x="223" y="105"/>
                </a:cubicBezTo>
                <a:cubicBezTo>
                  <a:pt x="222" y="108"/>
                  <a:pt x="222" y="108"/>
                  <a:pt x="222" y="108"/>
                </a:cubicBezTo>
                <a:cubicBezTo>
                  <a:pt x="222" y="110"/>
                  <a:pt x="222" y="110"/>
                  <a:pt x="222" y="110"/>
                </a:cubicBezTo>
                <a:cubicBezTo>
                  <a:pt x="220" y="114"/>
                  <a:pt x="220" y="114"/>
                  <a:pt x="220" y="114"/>
                </a:cubicBezTo>
                <a:cubicBezTo>
                  <a:pt x="217" y="116"/>
                  <a:pt x="217" y="116"/>
                  <a:pt x="217" y="116"/>
                </a:cubicBezTo>
                <a:cubicBezTo>
                  <a:pt x="213" y="117"/>
                  <a:pt x="213" y="117"/>
                  <a:pt x="213" y="117"/>
                </a:cubicBezTo>
                <a:cubicBezTo>
                  <a:pt x="209" y="119"/>
                  <a:pt x="209" y="119"/>
                  <a:pt x="209" y="119"/>
                </a:cubicBezTo>
                <a:cubicBezTo>
                  <a:pt x="207" y="119"/>
                  <a:pt x="207" y="119"/>
                  <a:pt x="207" y="119"/>
                </a:cubicBezTo>
                <a:cubicBezTo>
                  <a:pt x="206" y="116"/>
                  <a:pt x="206" y="116"/>
                  <a:pt x="206" y="116"/>
                </a:cubicBezTo>
                <a:cubicBezTo>
                  <a:pt x="207" y="114"/>
                  <a:pt x="207" y="114"/>
                  <a:pt x="207" y="114"/>
                </a:cubicBezTo>
                <a:cubicBezTo>
                  <a:pt x="206" y="113"/>
                  <a:pt x="206" y="113"/>
                  <a:pt x="206" y="113"/>
                </a:cubicBezTo>
                <a:cubicBezTo>
                  <a:pt x="205" y="112"/>
                  <a:pt x="205" y="112"/>
                  <a:pt x="205" y="112"/>
                </a:cubicBezTo>
                <a:cubicBezTo>
                  <a:pt x="204" y="113"/>
                  <a:pt x="204" y="113"/>
                  <a:pt x="204" y="113"/>
                </a:cubicBezTo>
                <a:cubicBezTo>
                  <a:pt x="203" y="111"/>
                  <a:pt x="203" y="111"/>
                  <a:pt x="203" y="111"/>
                </a:cubicBezTo>
                <a:cubicBezTo>
                  <a:pt x="202" y="112"/>
                  <a:pt x="202" y="112"/>
                  <a:pt x="202" y="112"/>
                </a:cubicBezTo>
                <a:cubicBezTo>
                  <a:pt x="200" y="111"/>
                  <a:pt x="200" y="111"/>
                  <a:pt x="200" y="111"/>
                </a:cubicBezTo>
                <a:cubicBezTo>
                  <a:pt x="200" y="109"/>
                  <a:pt x="200" y="109"/>
                  <a:pt x="200" y="109"/>
                </a:cubicBezTo>
                <a:cubicBezTo>
                  <a:pt x="199" y="111"/>
                  <a:pt x="199" y="111"/>
                  <a:pt x="199" y="111"/>
                </a:cubicBezTo>
                <a:cubicBezTo>
                  <a:pt x="200" y="112"/>
                  <a:pt x="200" y="112"/>
                  <a:pt x="200" y="112"/>
                </a:cubicBezTo>
                <a:cubicBezTo>
                  <a:pt x="198" y="112"/>
                  <a:pt x="198" y="112"/>
                  <a:pt x="198" y="112"/>
                </a:cubicBezTo>
                <a:cubicBezTo>
                  <a:pt x="197" y="111"/>
                  <a:pt x="197" y="111"/>
                  <a:pt x="197" y="111"/>
                </a:cubicBezTo>
                <a:cubicBezTo>
                  <a:pt x="197" y="109"/>
                  <a:pt x="197" y="109"/>
                  <a:pt x="197" y="109"/>
                </a:cubicBezTo>
                <a:cubicBezTo>
                  <a:pt x="196" y="108"/>
                  <a:pt x="196" y="108"/>
                  <a:pt x="196" y="108"/>
                </a:cubicBezTo>
                <a:cubicBezTo>
                  <a:pt x="194" y="109"/>
                  <a:pt x="194" y="109"/>
                  <a:pt x="194" y="109"/>
                </a:cubicBezTo>
                <a:cubicBezTo>
                  <a:pt x="192" y="108"/>
                  <a:pt x="192" y="108"/>
                  <a:pt x="192" y="108"/>
                </a:cubicBezTo>
                <a:cubicBezTo>
                  <a:pt x="191" y="108"/>
                  <a:pt x="191" y="108"/>
                  <a:pt x="191" y="108"/>
                </a:cubicBezTo>
                <a:cubicBezTo>
                  <a:pt x="190" y="110"/>
                  <a:pt x="190" y="110"/>
                  <a:pt x="190" y="110"/>
                </a:cubicBezTo>
                <a:cubicBezTo>
                  <a:pt x="187" y="110"/>
                  <a:pt x="187" y="110"/>
                  <a:pt x="187" y="110"/>
                </a:cubicBezTo>
                <a:cubicBezTo>
                  <a:pt x="187" y="111"/>
                  <a:pt x="187" y="111"/>
                  <a:pt x="187" y="111"/>
                </a:cubicBezTo>
                <a:cubicBezTo>
                  <a:pt x="185" y="111"/>
                  <a:pt x="185" y="111"/>
                  <a:pt x="185" y="111"/>
                </a:cubicBezTo>
                <a:cubicBezTo>
                  <a:pt x="184" y="110"/>
                  <a:pt x="184" y="110"/>
                  <a:pt x="184" y="110"/>
                </a:cubicBezTo>
                <a:cubicBezTo>
                  <a:pt x="183" y="111"/>
                  <a:pt x="183" y="111"/>
                  <a:pt x="183" y="111"/>
                </a:cubicBezTo>
                <a:cubicBezTo>
                  <a:pt x="180" y="114"/>
                  <a:pt x="180" y="114"/>
                  <a:pt x="180" y="114"/>
                </a:cubicBezTo>
                <a:cubicBezTo>
                  <a:pt x="179" y="114"/>
                  <a:pt x="179" y="114"/>
                  <a:pt x="179" y="114"/>
                </a:cubicBezTo>
                <a:cubicBezTo>
                  <a:pt x="179" y="112"/>
                  <a:pt x="179" y="112"/>
                  <a:pt x="179" y="112"/>
                </a:cubicBezTo>
                <a:cubicBezTo>
                  <a:pt x="179" y="108"/>
                  <a:pt x="179" y="108"/>
                  <a:pt x="179" y="108"/>
                </a:cubicBezTo>
                <a:cubicBezTo>
                  <a:pt x="178" y="106"/>
                  <a:pt x="178" y="106"/>
                  <a:pt x="178" y="106"/>
                </a:cubicBezTo>
                <a:cubicBezTo>
                  <a:pt x="178" y="104"/>
                  <a:pt x="178" y="104"/>
                  <a:pt x="178" y="104"/>
                </a:cubicBezTo>
                <a:cubicBezTo>
                  <a:pt x="177" y="103"/>
                  <a:pt x="177" y="103"/>
                  <a:pt x="177" y="103"/>
                </a:cubicBezTo>
                <a:cubicBezTo>
                  <a:pt x="178" y="104"/>
                  <a:pt x="178" y="104"/>
                  <a:pt x="178" y="104"/>
                </a:cubicBezTo>
                <a:cubicBezTo>
                  <a:pt x="177" y="106"/>
                  <a:pt x="177" y="106"/>
                  <a:pt x="177" y="106"/>
                </a:cubicBezTo>
                <a:cubicBezTo>
                  <a:pt x="175" y="107"/>
                  <a:pt x="175" y="107"/>
                  <a:pt x="175" y="107"/>
                </a:cubicBezTo>
                <a:cubicBezTo>
                  <a:pt x="174" y="106"/>
                  <a:pt x="174" y="106"/>
                  <a:pt x="174" y="106"/>
                </a:cubicBezTo>
                <a:cubicBezTo>
                  <a:pt x="172" y="107"/>
                  <a:pt x="172" y="107"/>
                  <a:pt x="172" y="107"/>
                </a:cubicBezTo>
                <a:cubicBezTo>
                  <a:pt x="170" y="107"/>
                  <a:pt x="170" y="107"/>
                  <a:pt x="170" y="107"/>
                </a:cubicBezTo>
                <a:cubicBezTo>
                  <a:pt x="168" y="107"/>
                  <a:pt x="168" y="107"/>
                  <a:pt x="168" y="107"/>
                </a:cubicBezTo>
                <a:cubicBezTo>
                  <a:pt x="166" y="106"/>
                  <a:pt x="166" y="106"/>
                  <a:pt x="166" y="106"/>
                </a:cubicBezTo>
                <a:cubicBezTo>
                  <a:pt x="165" y="105"/>
                  <a:pt x="165" y="105"/>
                  <a:pt x="165" y="105"/>
                </a:cubicBezTo>
                <a:cubicBezTo>
                  <a:pt x="163" y="107"/>
                  <a:pt x="163" y="107"/>
                  <a:pt x="163" y="107"/>
                </a:cubicBezTo>
                <a:cubicBezTo>
                  <a:pt x="162" y="107"/>
                  <a:pt x="162" y="107"/>
                  <a:pt x="162" y="107"/>
                </a:cubicBezTo>
                <a:cubicBezTo>
                  <a:pt x="161" y="104"/>
                  <a:pt x="161" y="104"/>
                  <a:pt x="161" y="104"/>
                </a:cubicBezTo>
                <a:cubicBezTo>
                  <a:pt x="161" y="101"/>
                  <a:pt x="161" y="101"/>
                  <a:pt x="161" y="101"/>
                </a:cubicBezTo>
                <a:cubicBezTo>
                  <a:pt x="160" y="96"/>
                  <a:pt x="160" y="96"/>
                  <a:pt x="160" y="96"/>
                </a:cubicBezTo>
                <a:cubicBezTo>
                  <a:pt x="158" y="95"/>
                  <a:pt x="158" y="95"/>
                  <a:pt x="158" y="95"/>
                </a:cubicBezTo>
                <a:cubicBezTo>
                  <a:pt x="158" y="94"/>
                  <a:pt x="158" y="94"/>
                  <a:pt x="158" y="94"/>
                </a:cubicBezTo>
                <a:cubicBezTo>
                  <a:pt x="159" y="92"/>
                  <a:pt x="159" y="92"/>
                  <a:pt x="159" y="92"/>
                </a:cubicBezTo>
                <a:cubicBezTo>
                  <a:pt x="161" y="90"/>
                  <a:pt x="161" y="90"/>
                  <a:pt x="161" y="90"/>
                </a:cubicBezTo>
                <a:cubicBezTo>
                  <a:pt x="160" y="88"/>
                  <a:pt x="160" y="88"/>
                  <a:pt x="160" y="88"/>
                </a:cubicBezTo>
                <a:cubicBezTo>
                  <a:pt x="159" y="86"/>
                  <a:pt x="159" y="86"/>
                  <a:pt x="159" y="86"/>
                </a:cubicBezTo>
                <a:cubicBezTo>
                  <a:pt x="156" y="83"/>
                  <a:pt x="156" y="83"/>
                  <a:pt x="156" y="83"/>
                </a:cubicBezTo>
                <a:cubicBezTo>
                  <a:pt x="154" y="82"/>
                  <a:pt x="154" y="82"/>
                  <a:pt x="154" y="82"/>
                </a:cubicBezTo>
                <a:cubicBezTo>
                  <a:pt x="151" y="81"/>
                  <a:pt x="151" y="81"/>
                  <a:pt x="151" y="81"/>
                </a:cubicBezTo>
                <a:cubicBezTo>
                  <a:pt x="151" y="80"/>
                  <a:pt x="151" y="80"/>
                  <a:pt x="151" y="80"/>
                </a:cubicBezTo>
                <a:cubicBezTo>
                  <a:pt x="153" y="80"/>
                  <a:pt x="153" y="80"/>
                  <a:pt x="153" y="80"/>
                </a:cubicBezTo>
                <a:cubicBezTo>
                  <a:pt x="155" y="79"/>
                  <a:pt x="155" y="79"/>
                  <a:pt x="155" y="79"/>
                </a:cubicBezTo>
                <a:cubicBezTo>
                  <a:pt x="158" y="78"/>
                  <a:pt x="158" y="78"/>
                  <a:pt x="158" y="78"/>
                </a:cubicBezTo>
                <a:cubicBezTo>
                  <a:pt x="161" y="76"/>
                  <a:pt x="161" y="76"/>
                  <a:pt x="161" y="76"/>
                </a:cubicBezTo>
                <a:cubicBezTo>
                  <a:pt x="163" y="76"/>
                  <a:pt x="163" y="76"/>
                  <a:pt x="163" y="76"/>
                </a:cubicBezTo>
                <a:cubicBezTo>
                  <a:pt x="161" y="76"/>
                  <a:pt x="161" y="76"/>
                  <a:pt x="161" y="76"/>
                </a:cubicBezTo>
                <a:cubicBezTo>
                  <a:pt x="158" y="77"/>
                  <a:pt x="158" y="77"/>
                  <a:pt x="158" y="77"/>
                </a:cubicBezTo>
                <a:cubicBezTo>
                  <a:pt x="155" y="78"/>
                  <a:pt x="155" y="78"/>
                  <a:pt x="155" y="78"/>
                </a:cubicBezTo>
                <a:cubicBezTo>
                  <a:pt x="153" y="78"/>
                  <a:pt x="153" y="78"/>
                  <a:pt x="153" y="78"/>
                </a:cubicBezTo>
                <a:cubicBezTo>
                  <a:pt x="151" y="77"/>
                  <a:pt x="151" y="77"/>
                  <a:pt x="151" y="77"/>
                </a:cubicBezTo>
                <a:cubicBezTo>
                  <a:pt x="150" y="75"/>
                  <a:pt x="150" y="75"/>
                  <a:pt x="150" y="75"/>
                </a:cubicBezTo>
                <a:cubicBezTo>
                  <a:pt x="151" y="74"/>
                  <a:pt x="151" y="74"/>
                  <a:pt x="151" y="74"/>
                </a:cubicBezTo>
                <a:cubicBezTo>
                  <a:pt x="152" y="75"/>
                  <a:pt x="152" y="75"/>
                  <a:pt x="152" y="75"/>
                </a:cubicBezTo>
                <a:cubicBezTo>
                  <a:pt x="151" y="73"/>
                  <a:pt x="151" y="73"/>
                  <a:pt x="151" y="73"/>
                </a:cubicBezTo>
                <a:cubicBezTo>
                  <a:pt x="148" y="69"/>
                  <a:pt x="148" y="69"/>
                  <a:pt x="148" y="69"/>
                </a:cubicBezTo>
                <a:cubicBezTo>
                  <a:pt x="147" y="65"/>
                  <a:pt x="147" y="65"/>
                  <a:pt x="147" y="65"/>
                </a:cubicBezTo>
                <a:cubicBezTo>
                  <a:pt x="149" y="64"/>
                  <a:pt x="149" y="64"/>
                  <a:pt x="149" y="64"/>
                </a:cubicBezTo>
                <a:cubicBezTo>
                  <a:pt x="149" y="63"/>
                  <a:pt x="149" y="63"/>
                  <a:pt x="149" y="63"/>
                </a:cubicBezTo>
                <a:cubicBezTo>
                  <a:pt x="149" y="62"/>
                  <a:pt x="149" y="62"/>
                  <a:pt x="149" y="62"/>
                </a:cubicBezTo>
                <a:cubicBezTo>
                  <a:pt x="149" y="60"/>
                  <a:pt x="149" y="60"/>
                  <a:pt x="149" y="60"/>
                </a:cubicBezTo>
                <a:close/>
                <a:moveTo>
                  <a:pt x="425" y="83"/>
                </a:moveTo>
                <a:cubicBezTo>
                  <a:pt x="423" y="84"/>
                  <a:pt x="423" y="84"/>
                  <a:pt x="423" y="84"/>
                </a:cubicBezTo>
                <a:cubicBezTo>
                  <a:pt x="424" y="85"/>
                  <a:pt x="424" y="85"/>
                  <a:pt x="424" y="85"/>
                </a:cubicBezTo>
                <a:cubicBezTo>
                  <a:pt x="426" y="85"/>
                  <a:pt x="426" y="85"/>
                  <a:pt x="426" y="85"/>
                </a:cubicBezTo>
                <a:cubicBezTo>
                  <a:pt x="425" y="83"/>
                  <a:pt x="425" y="83"/>
                  <a:pt x="425" y="83"/>
                </a:cubicBezTo>
                <a:close/>
                <a:moveTo>
                  <a:pt x="429" y="90"/>
                </a:moveTo>
                <a:cubicBezTo>
                  <a:pt x="426" y="90"/>
                  <a:pt x="426" y="90"/>
                  <a:pt x="426" y="90"/>
                </a:cubicBezTo>
                <a:cubicBezTo>
                  <a:pt x="428" y="91"/>
                  <a:pt x="428" y="91"/>
                  <a:pt x="428" y="91"/>
                </a:cubicBezTo>
                <a:cubicBezTo>
                  <a:pt x="429" y="90"/>
                  <a:pt x="429" y="90"/>
                  <a:pt x="429" y="90"/>
                </a:cubicBezTo>
                <a:close/>
                <a:moveTo>
                  <a:pt x="431" y="91"/>
                </a:moveTo>
                <a:cubicBezTo>
                  <a:pt x="431" y="91"/>
                  <a:pt x="432" y="91"/>
                  <a:pt x="432" y="91"/>
                </a:cubicBezTo>
                <a:cubicBezTo>
                  <a:pt x="435" y="93"/>
                  <a:pt x="435" y="93"/>
                  <a:pt x="435" y="93"/>
                </a:cubicBezTo>
                <a:cubicBezTo>
                  <a:pt x="440" y="94"/>
                  <a:pt x="440" y="94"/>
                  <a:pt x="440" y="94"/>
                </a:cubicBezTo>
                <a:cubicBezTo>
                  <a:pt x="444" y="93"/>
                  <a:pt x="444" y="93"/>
                  <a:pt x="444" y="93"/>
                </a:cubicBezTo>
                <a:cubicBezTo>
                  <a:pt x="446" y="92"/>
                  <a:pt x="446" y="92"/>
                  <a:pt x="446" y="92"/>
                </a:cubicBezTo>
                <a:cubicBezTo>
                  <a:pt x="442" y="91"/>
                  <a:pt x="442" y="91"/>
                  <a:pt x="442" y="91"/>
                </a:cubicBezTo>
                <a:cubicBezTo>
                  <a:pt x="440" y="92"/>
                  <a:pt x="440" y="92"/>
                  <a:pt x="440" y="92"/>
                </a:cubicBezTo>
                <a:cubicBezTo>
                  <a:pt x="437" y="91"/>
                  <a:pt x="437" y="91"/>
                  <a:pt x="437" y="91"/>
                </a:cubicBezTo>
                <a:cubicBezTo>
                  <a:pt x="435" y="92"/>
                  <a:pt x="435" y="92"/>
                  <a:pt x="435" y="92"/>
                </a:cubicBezTo>
                <a:cubicBezTo>
                  <a:pt x="431" y="91"/>
                  <a:pt x="431" y="91"/>
                  <a:pt x="431" y="91"/>
                </a:cubicBezTo>
                <a:close/>
                <a:moveTo>
                  <a:pt x="431" y="80"/>
                </a:moveTo>
                <a:cubicBezTo>
                  <a:pt x="433" y="82"/>
                  <a:pt x="433" y="82"/>
                  <a:pt x="433" y="82"/>
                </a:cubicBezTo>
                <a:cubicBezTo>
                  <a:pt x="433" y="81"/>
                  <a:pt x="433" y="81"/>
                  <a:pt x="433" y="81"/>
                </a:cubicBezTo>
                <a:cubicBezTo>
                  <a:pt x="434" y="81"/>
                  <a:pt x="434" y="81"/>
                  <a:pt x="434" y="81"/>
                </a:cubicBezTo>
                <a:cubicBezTo>
                  <a:pt x="435" y="84"/>
                  <a:pt x="435" y="84"/>
                  <a:pt x="435" y="84"/>
                </a:cubicBezTo>
                <a:cubicBezTo>
                  <a:pt x="435" y="85"/>
                  <a:pt x="435" y="85"/>
                  <a:pt x="435" y="85"/>
                </a:cubicBezTo>
                <a:cubicBezTo>
                  <a:pt x="437" y="85"/>
                  <a:pt x="437" y="85"/>
                  <a:pt x="437" y="85"/>
                </a:cubicBezTo>
                <a:cubicBezTo>
                  <a:pt x="437" y="85"/>
                  <a:pt x="437" y="85"/>
                  <a:pt x="437" y="85"/>
                </a:cubicBezTo>
                <a:cubicBezTo>
                  <a:pt x="438" y="86"/>
                  <a:pt x="438" y="86"/>
                  <a:pt x="438" y="86"/>
                </a:cubicBezTo>
                <a:cubicBezTo>
                  <a:pt x="441" y="85"/>
                  <a:pt x="441" y="85"/>
                  <a:pt x="441" y="85"/>
                </a:cubicBezTo>
                <a:cubicBezTo>
                  <a:pt x="440" y="84"/>
                  <a:pt x="440" y="84"/>
                  <a:pt x="440" y="84"/>
                </a:cubicBezTo>
                <a:cubicBezTo>
                  <a:pt x="438" y="84"/>
                  <a:pt x="438" y="84"/>
                  <a:pt x="438" y="84"/>
                </a:cubicBezTo>
                <a:cubicBezTo>
                  <a:pt x="437" y="81"/>
                  <a:pt x="437" y="81"/>
                  <a:pt x="437" y="81"/>
                </a:cubicBezTo>
                <a:cubicBezTo>
                  <a:pt x="435" y="80"/>
                  <a:pt x="435" y="80"/>
                  <a:pt x="435" y="80"/>
                </a:cubicBezTo>
                <a:cubicBezTo>
                  <a:pt x="433" y="80"/>
                  <a:pt x="433" y="80"/>
                  <a:pt x="433" y="80"/>
                </a:cubicBezTo>
                <a:cubicBezTo>
                  <a:pt x="430" y="80"/>
                  <a:pt x="430" y="80"/>
                  <a:pt x="430" y="80"/>
                </a:cubicBezTo>
                <a:cubicBezTo>
                  <a:pt x="431" y="80"/>
                  <a:pt x="431" y="80"/>
                  <a:pt x="431" y="80"/>
                </a:cubicBezTo>
                <a:close/>
                <a:moveTo>
                  <a:pt x="400" y="134"/>
                </a:moveTo>
                <a:cubicBezTo>
                  <a:pt x="401" y="136"/>
                  <a:pt x="401" y="136"/>
                  <a:pt x="401" y="136"/>
                </a:cubicBezTo>
                <a:cubicBezTo>
                  <a:pt x="401" y="137"/>
                  <a:pt x="401" y="137"/>
                  <a:pt x="401" y="137"/>
                </a:cubicBezTo>
                <a:cubicBezTo>
                  <a:pt x="401" y="138"/>
                  <a:pt x="401" y="138"/>
                  <a:pt x="401" y="138"/>
                </a:cubicBezTo>
                <a:cubicBezTo>
                  <a:pt x="401" y="136"/>
                  <a:pt x="401" y="136"/>
                  <a:pt x="401" y="136"/>
                </a:cubicBezTo>
                <a:cubicBezTo>
                  <a:pt x="400" y="134"/>
                  <a:pt x="400" y="134"/>
                  <a:pt x="400" y="134"/>
                </a:cubicBezTo>
                <a:close/>
                <a:moveTo>
                  <a:pt x="406" y="132"/>
                </a:moveTo>
                <a:cubicBezTo>
                  <a:pt x="404" y="133"/>
                  <a:pt x="404" y="133"/>
                  <a:pt x="404" y="133"/>
                </a:cubicBezTo>
                <a:cubicBezTo>
                  <a:pt x="403" y="137"/>
                  <a:pt x="403" y="137"/>
                  <a:pt x="403" y="137"/>
                </a:cubicBezTo>
                <a:cubicBezTo>
                  <a:pt x="402" y="138"/>
                  <a:pt x="402" y="138"/>
                  <a:pt x="402" y="138"/>
                </a:cubicBezTo>
                <a:cubicBezTo>
                  <a:pt x="403" y="138"/>
                  <a:pt x="403" y="138"/>
                  <a:pt x="403" y="138"/>
                </a:cubicBezTo>
                <a:cubicBezTo>
                  <a:pt x="405" y="134"/>
                  <a:pt x="405" y="134"/>
                  <a:pt x="405" y="134"/>
                </a:cubicBezTo>
                <a:cubicBezTo>
                  <a:pt x="406" y="132"/>
                  <a:pt x="406" y="132"/>
                  <a:pt x="406" y="132"/>
                </a:cubicBezTo>
                <a:close/>
                <a:moveTo>
                  <a:pt x="422" y="146"/>
                </a:moveTo>
                <a:cubicBezTo>
                  <a:pt x="422" y="147"/>
                  <a:pt x="422" y="147"/>
                  <a:pt x="422" y="147"/>
                </a:cubicBezTo>
                <a:cubicBezTo>
                  <a:pt x="422" y="147"/>
                  <a:pt x="422" y="147"/>
                  <a:pt x="422" y="147"/>
                </a:cubicBezTo>
                <a:cubicBezTo>
                  <a:pt x="423" y="147"/>
                  <a:pt x="423" y="147"/>
                  <a:pt x="423" y="147"/>
                </a:cubicBezTo>
                <a:cubicBezTo>
                  <a:pt x="422" y="146"/>
                  <a:pt x="422" y="146"/>
                  <a:pt x="422" y="146"/>
                </a:cubicBezTo>
                <a:close/>
                <a:moveTo>
                  <a:pt x="416" y="142"/>
                </a:moveTo>
                <a:cubicBezTo>
                  <a:pt x="415" y="141"/>
                  <a:pt x="415" y="141"/>
                  <a:pt x="415" y="141"/>
                </a:cubicBezTo>
                <a:cubicBezTo>
                  <a:pt x="416" y="142"/>
                  <a:pt x="416" y="142"/>
                  <a:pt x="416" y="142"/>
                </a:cubicBezTo>
                <a:cubicBezTo>
                  <a:pt x="416" y="145"/>
                  <a:pt x="416" y="145"/>
                  <a:pt x="416" y="145"/>
                </a:cubicBezTo>
                <a:cubicBezTo>
                  <a:pt x="416" y="145"/>
                  <a:pt x="416" y="145"/>
                  <a:pt x="416" y="145"/>
                </a:cubicBezTo>
                <a:cubicBezTo>
                  <a:pt x="417" y="147"/>
                  <a:pt x="417" y="147"/>
                  <a:pt x="417" y="147"/>
                </a:cubicBezTo>
                <a:cubicBezTo>
                  <a:pt x="416" y="146"/>
                  <a:pt x="416" y="146"/>
                  <a:pt x="416" y="146"/>
                </a:cubicBezTo>
                <a:cubicBezTo>
                  <a:pt x="415" y="146"/>
                  <a:pt x="415" y="146"/>
                  <a:pt x="415" y="146"/>
                </a:cubicBezTo>
                <a:cubicBezTo>
                  <a:pt x="415" y="148"/>
                  <a:pt x="415" y="148"/>
                  <a:pt x="415" y="148"/>
                </a:cubicBezTo>
                <a:cubicBezTo>
                  <a:pt x="416" y="149"/>
                  <a:pt x="416" y="149"/>
                  <a:pt x="416" y="149"/>
                </a:cubicBezTo>
                <a:cubicBezTo>
                  <a:pt x="417" y="149"/>
                  <a:pt x="417" y="149"/>
                  <a:pt x="417" y="149"/>
                </a:cubicBezTo>
                <a:cubicBezTo>
                  <a:pt x="419" y="147"/>
                  <a:pt x="419" y="147"/>
                  <a:pt x="419" y="147"/>
                </a:cubicBezTo>
                <a:cubicBezTo>
                  <a:pt x="420" y="146"/>
                  <a:pt x="420" y="146"/>
                  <a:pt x="420" y="146"/>
                </a:cubicBezTo>
                <a:cubicBezTo>
                  <a:pt x="419" y="145"/>
                  <a:pt x="419" y="145"/>
                  <a:pt x="419" y="145"/>
                </a:cubicBezTo>
                <a:cubicBezTo>
                  <a:pt x="418" y="144"/>
                  <a:pt x="418" y="144"/>
                  <a:pt x="418" y="144"/>
                </a:cubicBezTo>
                <a:cubicBezTo>
                  <a:pt x="416" y="142"/>
                  <a:pt x="416" y="142"/>
                  <a:pt x="416" y="142"/>
                </a:cubicBezTo>
                <a:close/>
                <a:moveTo>
                  <a:pt x="420" y="143"/>
                </a:moveTo>
                <a:cubicBezTo>
                  <a:pt x="420" y="143"/>
                  <a:pt x="419" y="143"/>
                  <a:pt x="419" y="143"/>
                </a:cubicBezTo>
                <a:cubicBezTo>
                  <a:pt x="419" y="144"/>
                  <a:pt x="419" y="144"/>
                  <a:pt x="419" y="144"/>
                </a:cubicBezTo>
                <a:cubicBezTo>
                  <a:pt x="420" y="145"/>
                  <a:pt x="420" y="145"/>
                  <a:pt x="420" y="145"/>
                </a:cubicBezTo>
                <a:cubicBezTo>
                  <a:pt x="421" y="145"/>
                  <a:pt x="421" y="145"/>
                  <a:pt x="421" y="145"/>
                </a:cubicBezTo>
                <a:cubicBezTo>
                  <a:pt x="421" y="144"/>
                  <a:pt x="421" y="144"/>
                  <a:pt x="421" y="144"/>
                </a:cubicBezTo>
                <a:cubicBezTo>
                  <a:pt x="420" y="143"/>
                  <a:pt x="420" y="143"/>
                  <a:pt x="420" y="143"/>
                </a:cubicBezTo>
                <a:close/>
                <a:moveTo>
                  <a:pt x="417" y="140"/>
                </a:moveTo>
                <a:cubicBezTo>
                  <a:pt x="416" y="139"/>
                  <a:pt x="416" y="139"/>
                  <a:pt x="416" y="139"/>
                </a:cubicBezTo>
                <a:cubicBezTo>
                  <a:pt x="416" y="140"/>
                  <a:pt x="416" y="140"/>
                  <a:pt x="416" y="140"/>
                </a:cubicBezTo>
                <a:cubicBezTo>
                  <a:pt x="417" y="142"/>
                  <a:pt x="417" y="142"/>
                  <a:pt x="417" y="142"/>
                </a:cubicBezTo>
                <a:cubicBezTo>
                  <a:pt x="419" y="143"/>
                  <a:pt x="419" y="143"/>
                  <a:pt x="419" y="143"/>
                </a:cubicBezTo>
                <a:cubicBezTo>
                  <a:pt x="419" y="143"/>
                  <a:pt x="419" y="143"/>
                  <a:pt x="419" y="143"/>
                </a:cubicBezTo>
                <a:cubicBezTo>
                  <a:pt x="417" y="141"/>
                  <a:pt x="417" y="141"/>
                  <a:pt x="417" y="141"/>
                </a:cubicBezTo>
                <a:cubicBezTo>
                  <a:pt x="417" y="140"/>
                  <a:pt x="417" y="140"/>
                  <a:pt x="417" y="140"/>
                </a:cubicBezTo>
                <a:close/>
                <a:moveTo>
                  <a:pt x="421" y="138"/>
                </a:moveTo>
                <a:cubicBezTo>
                  <a:pt x="419" y="139"/>
                  <a:pt x="419" y="139"/>
                  <a:pt x="419" y="139"/>
                </a:cubicBezTo>
                <a:cubicBezTo>
                  <a:pt x="418" y="140"/>
                  <a:pt x="418" y="140"/>
                  <a:pt x="418" y="140"/>
                </a:cubicBezTo>
                <a:cubicBezTo>
                  <a:pt x="418" y="141"/>
                  <a:pt x="418" y="141"/>
                  <a:pt x="418" y="141"/>
                </a:cubicBezTo>
                <a:cubicBezTo>
                  <a:pt x="420" y="142"/>
                  <a:pt x="420" y="142"/>
                  <a:pt x="420" y="142"/>
                </a:cubicBezTo>
                <a:cubicBezTo>
                  <a:pt x="421" y="143"/>
                  <a:pt x="421" y="143"/>
                  <a:pt x="421" y="143"/>
                </a:cubicBezTo>
                <a:cubicBezTo>
                  <a:pt x="422" y="141"/>
                  <a:pt x="422" y="141"/>
                  <a:pt x="422" y="141"/>
                </a:cubicBezTo>
                <a:cubicBezTo>
                  <a:pt x="422" y="140"/>
                  <a:pt x="422" y="140"/>
                  <a:pt x="422" y="140"/>
                </a:cubicBezTo>
                <a:cubicBezTo>
                  <a:pt x="422" y="140"/>
                  <a:pt x="422" y="140"/>
                  <a:pt x="422" y="140"/>
                </a:cubicBezTo>
                <a:cubicBezTo>
                  <a:pt x="422" y="139"/>
                  <a:pt x="422" y="139"/>
                  <a:pt x="422" y="139"/>
                </a:cubicBezTo>
                <a:cubicBezTo>
                  <a:pt x="422" y="138"/>
                  <a:pt x="422" y="138"/>
                  <a:pt x="422" y="138"/>
                </a:cubicBezTo>
                <a:cubicBezTo>
                  <a:pt x="421" y="138"/>
                  <a:pt x="421" y="138"/>
                  <a:pt x="421" y="138"/>
                </a:cubicBezTo>
                <a:close/>
                <a:moveTo>
                  <a:pt x="417" y="136"/>
                </a:moveTo>
                <a:cubicBezTo>
                  <a:pt x="416" y="136"/>
                  <a:pt x="416" y="136"/>
                  <a:pt x="416" y="136"/>
                </a:cubicBezTo>
                <a:cubicBezTo>
                  <a:pt x="416" y="137"/>
                  <a:pt x="416" y="137"/>
                  <a:pt x="416" y="137"/>
                </a:cubicBezTo>
                <a:cubicBezTo>
                  <a:pt x="417" y="136"/>
                  <a:pt x="417" y="136"/>
                  <a:pt x="417" y="136"/>
                </a:cubicBezTo>
                <a:cubicBezTo>
                  <a:pt x="417" y="136"/>
                  <a:pt x="417" y="136"/>
                  <a:pt x="417" y="136"/>
                </a:cubicBezTo>
                <a:close/>
                <a:moveTo>
                  <a:pt x="420" y="133"/>
                </a:moveTo>
                <a:cubicBezTo>
                  <a:pt x="421" y="134"/>
                  <a:pt x="421" y="134"/>
                  <a:pt x="421" y="134"/>
                </a:cubicBezTo>
                <a:cubicBezTo>
                  <a:pt x="422" y="134"/>
                  <a:pt x="422" y="134"/>
                  <a:pt x="422" y="134"/>
                </a:cubicBezTo>
                <a:cubicBezTo>
                  <a:pt x="421" y="133"/>
                  <a:pt x="421" y="133"/>
                  <a:pt x="421" y="133"/>
                </a:cubicBezTo>
                <a:cubicBezTo>
                  <a:pt x="420" y="133"/>
                  <a:pt x="420" y="133"/>
                  <a:pt x="420" y="133"/>
                </a:cubicBezTo>
                <a:close/>
                <a:moveTo>
                  <a:pt x="420" y="133"/>
                </a:moveTo>
                <a:cubicBezTo>
                  <a:pt x="419" y="133"/>
                  <a:pt x="419" y="133"/>
                  <a:pt x="419" y="133"/>
                </a:cubicBezTo>
                <a:cubicBezTo>
                  <a:pt x="418" y="135"/>
                  <a:pt x="418" y="135"/>
                  <a:pt x="418" y="135"/>
                </a:cubicBezTo>
                <a:cubicBezTo>
                  <a:pt x="417" y="135"/>
                  <a:pt x="417" y="135"/>
                  <a:pt x="417" y="135"/>
                </a:cubicBezTo>
                <a:cubicBezTo>
                  <a:pt x="418" y="135"/>
                  <a:pt x="418" y="135"/>
                  <a:pt x="418" y="135"/>
                </a:cubicBezTo>
                <a:cubicBezTo>
                  <a:pt x="418" y="136"/>
                  <a:pt x="418" y="136"/>
                  <a:pt x="418" y="136"/>
                </a:cubicBezTo>
                <a:cubicBezTo>
                  <a:pt x="419" y="136"/>
                  <a:pt x="419" y="136"/>
                  <a:pt x="419" y="136"/>
                </a:cubicBezTo>
                <a:cubicBezTo>
                  <a:pt x="418" y="137"/>
                  <a:pt x="418" y="137"/>
                  <a:pt x="418" y="137"/>
                </a:cubicBezTo>
                <a:cubicBezTo>
                  <a:pt x="418" y="138"/>
                  <a:pt x="418" y="138"/>
                  <a:pt x="418" y="138"/>
                </a:cubicBezTo>
                <a:cubicBezTo>
                  <a:pt x="419" y="138"/>
                  <a:pt x="419" y="138"/>
                  <a:pt x="419" y="138"/>
                </a:cubicBezTo>
                <a:cubicBezTo>
                  <a:pt x="420" y="137"/>
                  <a:pt x="420" y="137"/>
                  <a:pt x="420" y="137"/>
                </a:cubicBezTo>
                <a:cubicBezTo>
                  <a:pt x="422" y="137"/>
                  <a:pt x="422" y="137"/>
                  <a:pt x="422" y="137"/>
                </a:cubicBezTo>
                <a:cubicBezTo>
                  <a:pt x="422" y="136"/>
                  <a:pt x="422" y="136"/>
                  <a:pt x="422" y="136"/>
                </a:cubicBezTo>
                <a:cubicBezTo>
                  <a:pt x="422" y="134"/>
                  <a:pt x="422" y="134"/>
                  <a:pt x="422" y="134"/>
                </a:cubicBezTo>
                <a:cubicBezTo>
                  <a:pt x="421" y="134"/>
                  <a:pt x="421" y="134"/>
                  <a:pt x="421" y="134"/>
                </a:cubicBezTo>
                <a:cubicBezTo>
                  <a:pt x="420" y="133"/>
                  <a:pt x="420" y="133"/>
                  <a:pt x="420" y="133"/>
                </a:cubicBezTo>
                <a:close/>
                <a:moveTo>
                  <a:pt x="392" y="150"/>
                </a:moveTo>
                <a:cubicBezTo>
                  <a:pt x="394" y="149"/>
                  <a:pt x="394" y="149"/>
                  <a:pt x="394" y="149"/>
                </a:cubicBezTo>
                <a:cubicBezTo>
                  <a:pt x="393" y="149"/>
                  <a:pt x="393" y="149"/>
                  <a:pt x="393" y="149"/>
                </a:cubicBezTo>
                <a:cubicBezTo>
                  <a:pt x="392" y="150"/>
                  <a:pt x="392" y="150"/>
                  <a:pt x="392" y="150"/>
                </a:cubicBezTo>
                <a:close/>
                <a:moveTo>
                  <a:pt x="390" y="151"/>
                </a:moveTo>
                <a:cubicBezTo>
                  <a:pt x="393" y="152"/>
                  <a:pt x="393" y="152"/>
                  <a:pt x="393" y="152"/>
                </a:cubicBezTo>
                <a:cubicBezTo>
                  <a:pt x="392" y="151"/>
                  <a:pt x="392" y="151"/>
                  <a:pt x="392" y="151"/>
                </a:cubicBezTo>
                <a:cubicBezTo>
                  <a:pt x="390" y="151"/>
                  <a:pt x="390" y="151"/>
                  <a:pt x="390" y="151"/>
                </a:cubicBezTo>
                <a:close/>
                <a:moveTo>
                  <a:pt x="381" y="156"/>
                </a:moveTo>
                <a:cubicBezTo>
                  <a:pt x="380" y="156"/>
                  <a:pt x="380" y="156"/>
                  <a:pt x="380" y="156"/>
                </a:cubicBezTo>
                <a:cubicBezTo>
                  <a:pt x="381" y="156"/>
                  <a:pt x="381" y="156"/>
                  <a:pt x="381" y="156"/>
                </a:cubicBezTo>
                <a:cubicBezTo>
                  <a:pt x="381" y="156"/>
                  <a:pt x="381" y="155"/>
                  <a:pt x="381" y="156"/>
                </a:cubicBezTo>
                <a:close/>
                <a:moveTo>
                  <a:pt x="384" y="154"/>
                </a:moveTo>
                <a:cubicBezTo>
                  <a:pt x="381" y="155"/>
                  <a:pt x="381" y="155"/>
                  <a:pt x="381" y="155"/>
                </a:cubicBezTo>
                <a:cubicBezTo>
                  <a:pt x="382" y="155"/>
                  <a:pt x="382" y="155"/>
                  <a:pt x="382" y="155"/>
                </a:cubicBezTo>
                <a:cubicBezTo>
                  <a:pt x="383" y="155"/>
                  <a:pt x="383" y="155"/>
                  <a:pt x="383" y="155"/>
                </a:cubicBezTo>
                <a:cubicBezTo>
                  <a:pt x="384" y="154"/>
                  <a:pt x="384" y="154"/>
                  <a:pt x="384" y="154"/>
                </a:cubicBezTo>
                <a:close/>
                <a:moveTo>
                  <a:pt x="384" y="162"/>
                </a:moveTo>
                <a:cubicBezTo>
                  <a:pt x="383" y="162"/>
                  <a:pt x="383" y="162"/>
                  <a:pt x="383" y="162"/>
                </a:cubicBezTo>
                <a:cubicBezTo>
                  <a:pt x="381" y="163"/>
                  <a:pt x="381" y="163"/>
                  <a:pt x="381" y="163"/>
                </a:cubicBezTo>
                <a:cubicBezTo>
                  <a:pt x="380" y="164"/>
                  <a:pt x="380" y="164"/>
                  <a:pt x="380" y="164"/>
                </a:cubicBezTo>
                <a:cubicBezTo>
                  <a:pt x="382" y="164"/>
                  <a:pt x="382" y="164"/>
                  <a:pt x="382" y="164"/>
                </a:cubicBezTo>
                <a:cubicBezTo>
                  <a:pt x="383" y="163"/>
                  <a:pt x="383" y="163"/>
                  <a:pt x="383" y="163"/>
                </a:cubicBezTo>
                <a:cubicBezTo>
                  <a:pt x="384" y="162"/>
                  <a:pt x="384" y="162"/>
                  <a:pt x="384" y="162"/>
                </a:cubicBezTo>
                <a:close/>
                <a:moveTo>
                  <a:pt x="387" y="153"/>
                </a:moveTo>
                <a:cubicBezTo>
                  <a:pt x="384" y="156"/>
                  <a:pt x="384" y="156"/>
                  <a:pt x="384" y="156"/>
                </a:cubicBezTo>
                <a:cubicBezTo>
                  <a:pt x="384" y="157"/>
                  <a:pt x="384" y="157"/>
                  <a:pt x="384" y="157"/>
                </a:cubicBezTo>
                <a:cubicBezTo>
                  <a:pt x="385" y="158"/>
                  <a:pt x="385" y="158"/>
                  <a:pt x="385" y="158"/>
                </a:cubicBezTo>
                <a:cubicBezTo>
                  <a:pt x="383" y="159"/>
                  <a:pt x="383" y="159"/>
                  <a:pt x="383" y="159"/>
                </a:cubicBezTo>
                <a:cubicBezTo>
                  <a:pt x="383" y="160"/>
                  <a:pt x="383" y="160"/>
                  <a:pt x="383" y="160"/>
                </a:cubicBezTo>
                <a:cubicBezTo>
                  <a:pt x="385" y="161"/>
                  <a:pt x="385" y="161"/>
                  <a:pt x="385" y="161"/>
                </a:cubicBezTo>
                <a:cubicBezTo>
                  <a:pt x="386" y="161"/>
                  <a:pt x="386" y="161"/>
                  <a:pt x="386" y="161"/>
                </a:cubicBezTo>
                <a:cubicBezTo>
                  <a:pt x="389" y="158"/>
                  <a:pt x="389" y="158"/>
                  <a:pt x="389" y="158"/>
                </a:cubicBezTo>
                <a:cubicBezTo>
                  <a:pt x="390" y="155"/>
                  <a:pt x="390" y="155"/>
                  <a:pt x="390" y="155"/>
                </a:cubicBezTo>
                <a:cubicBezTo>
                  <a:pt x="389" y="154"/>
                  <a:pt x="389" y="154"/>
                  <a:pt x="389" y="154"/>
                </a:cubicBezTo>
                <a:cubicBezTo>
                  <a:pt x="390" y="153"/>
                  <a:pt x="390" y="153"/>
                  <a:pt x="390" y="153"/>
                </a:cubicBezTo>
                <a:cubicBezTo>
                  <a:pt x="389" y="152"/>
                  <a:pt x="389" y="152"/>
                  <a:pt x="389" y="152"/>
                </a:cubicBezTo>
                <a:cubicBezTo>
                  <a:pt x="388" y="152"/>
                  <a:pt x="388" y="152"/>
                  <a:pt x="388" y="152"/>
                </a:cubicBezTo>
                <a:cubicBezTo>
                  <a:pt x="387" y="153"/>
                  <a:pt x="387" y="153"/>
                  <a:pt x="387" y="153"/>
                </a:cubicBezTo>
                <a:cubicBezTo>
                  <a:pt x="387" y="153"/>
                  <a:pt x="387" y="153"/>
                  <a:pt x="387" y="153"/>
                </a:cubicBezTo>
                <a:close/>
                <a:moveTo>
                  <a:pt x="371" y="143"/>
                </a:moveTo>
                <a:cubicBezTo>
                  <a:pt x="373" y="142"/>
                  <a:pt x="373" y="142"/>
                  <a:pt x="373" y="142"/>
                </a:cubicBezTo>
                <a:cubicBezTo>
                  <a:pt x="371" y="141"/>
                  <a:pt x="371" y="141"/>
                  <a:pt x="371" y="141"/>
                </a:cubicBezTo>
                <a:cubicBezTo>
                  <a:pt x="371" y="143"/>
                  <a:pt x="371" y="143"/>
                  <a:pt x="371" y="143"/>
                </a:cubicBezTo>
                <a:close/>
                <a:moveTo>
                  <a:pt x="366" y="146"/>
                </a:moveTo>
                <a:cubicBezTo>
                  <a:pt x="365" y="147"/>
                  <a:pt x="365" y="147"/>
                  <a:pt x="365" y="147"/>
                </a:cubicBezTo>
                <a:cubicBezTo>
                  <a:pt x="367" y="147"/>
                  <a:pt x="367" y="147"/>
                  <a:pt x="367" y="147"/>
                </a:cubicBezTo>
                <a:cubicBezTo>
                  <a:pt x="366" y="146"/>
                  <a:pt x="366" y="146"/>
                  <a:pt x="366" y="146"/>
                </a:cubicBezTo>
                <a:close/>
                <a:moveTo>
                  <a:pt x="370" y="162"/>
                </a:moveTo>
                <a:cubicBezTo>
                  <a:pt x="368" y="163"/>
                  <a:pt x="368" y="163"/>
                  <a:pt x="368" y="163"/>
                </a:cubicBezTo>
                <a:cubicBezTo>
                  <a:pt x="369" y="163"/>
                  <a:pt x="369" y="163"/>
                  <a:pt x="369" y="163"/>
                </a:cubicBezTo>
                <a:cubicBezTo>
                  <a:pt x="370" y="162"/>
                  <a:pt x="370" y="162"/>
                  <a:pt x="370" y="162"/>
                </a:cubicBezTo>
                <a:close/>
                <a:moveTo>
                  <a:pt x="367" y="159"/>
                </a:moveTo>
                <a:cubicBezTo>
                  <a:pt x="368" y="158"/>
                  <a:pt x="368" y="158"/>
                  <a:pt x="368" y="158"/>
                </a:cubicBezTo>
                <a:cubicBezTo>
                  <a:pt x="369" y="159"/>
                  <a:pt x="369" y="159"/>
                  <a:pt x="369" y="159"/>
                </a:cubicBezTo>
                <a:cubicBezTo>
                  <a:pt x="370" y="161"/>
                  <a:pt x="370" y="161"/>
                  <a:pt x="370" y="161"/>
                </a:cubicBezTo>
                <a:cubicBezTo>
                  <a:pt x="368" y="161"/>
                  <a:pt x="368" y="161"/>
                  <a:pt x="368" y="161"/>
                </a:cubicBezTo>
                <a:cubicBezTo>
                  <a:pt x="367" y="160"/>
                  <a:pt x="367" y="160"/>
                  <a:pt x="367" y="160"/>
                </a:cubicBezTo>
                <a:cubicBezTo>
                  <a:pt x="367" y="159"/>
                  <a:pt x="367" y="159"/>
                  <a:pt x="367" y="159"/>
                </a:cubicBezTo>
                <a:close/>
                <a:moveTo>
                  <a:pt x="355" y="152"/>
                </a:moveTo>
                <a:cubicBezTo>
                  <a:pt x="356" y="151"/>
                  <a:pt x="356" y="151"/>
                  <a:pt x="356" y="151"/>
                </a:cubicBezTo>
                <a:cubicBezTo>
                  <a:pt x="357" y="152"/>
                  <a:pt x="357" y="152"/>
                  <a:pt x="357" y="152"/>
                </a:cubicBezTo>
                <a:cubicBezTo>
                  <a:pt x="357" y="153"/>
                  <a:pt x="357" y="153"/>
                  <a:pt x="357" y="153"/>
                </a:cubicBezTo>
                <a:cubicBezTo>
                  <a:pt x="355" y="153"/>
                  <a:pt x="355" y="153"/>
                  <a:pt x="355" y="153"/>
                </a:cubicBezTo>
                <a:cubicBezTo>
                  <a:pt x="355" y="152"/>
                  <a:pt x="355" y="152"/>
                  <a:pt x="355" y="152"/>
                </a:cubicBezTo>
                <a:close/>
                <a:moveTo>
                  <a:pt x="357" y="164"/>
                </a:moveTo>
                <a:cubicBezTo>
                  <a:pt x="359" y="164"/>
                  <a:pt x="359" y="164"/>
                  <a:pt x="359" y="164"/>
                </a:cubicBezTo>
                <a:cubicBezTo>
                  <a:pt x="360" y="165"/>
                  <a:pt x="360" y="165"/>
                  <a:pt x="360" y="165"/>
                </a:cubicBezTo>
                <a:cubicBezTo>
                  <a:pt x="359" y="165"/>
                  <a:pt x="359" y="165"/>
                  <a:pt x="359" y="165"/>
                </a:cubicBezTo>
                <a:cubicBezTo>
                  <a:pt x="357" y="164"/>
                  <a:pt x="357" y="164"/>
                  <a:pt x="357" y="164"/>
                </a:cubicBezTo>
                <a:close/>
                <a:moveTo>
                  <a:pt x="341" y="157"/>
                </a:moveTo>
                <a:cubicBezTo>
                  <a:pt x="343" y="155"/>
                  <a:pt x="343" y="155"/>
                  <a:pt x="343" y="155"/>
                </a:cubicBezTo>
                <a:cubicBezTo>
                  <a:pt x="342" y="155"/>
                  <a:pt x="342" y="155"/>
                  <a:pt x="342" y="155"/>
                </a:cubicBezTo>
                <a:cubicBezTo>
                  <a:pt x="341" y="156"/>
                  <a:pt x="341" y="156"/>
                  <a:pt x="341" y="156"/>
                </a:cubicBezTo>
                <a:cubicBezTo>
                  <a:pt x="341" y="157"/>
                  <a:pt x="341" y="157"/>
                  <a:pt x="341" y="157"/>
                </a:cubicBezTo>
                <a:close/>
                <a:moveTo>
                  <a:pt x="347" y="163"/>
                </a:moveTo>
                <a:cubicBezTo>
                  <a:pt x="350" y="163"/>
                  <a:pt x="350" y="163"/>
                  <a:pt x="350" y="163"/>
                </a:cubicBezTo>
                <a:cubicBezTo>
                  <a:pt x="352" y="163"/>
                  <a:pt x="352" y="163"/>
                  <a:pt x="352" y="163"/>
                </a:cubicBezTo>
                <a:cubicBezTo>
                  <a:pt x="352" y="164"/>
                  <a:pt x="352" y="164"/>
                  <a:pt x="352" y="164"/>
                </a:cubicBezTo>
                <a:cubicBezTo>
                  <a:pt x="349" y="165"/>
                  <a:pt x="349" y="165"/>
                  <a:pt x="349" y="165"/>
                </a:cubicBezTo>
                <a:cubicBezTo>
                  <a:pt x="347" y="164"/>
                  <a:pt x="347" y="164"/>
                  <a:pt x="347" y="164"/>
                </a:cubicBezTo>
                <a:cubicBezTo>
                  <a:pt x="347" y="163"/>
                  <a:pt x="347" y="163"/>
                  <a:pt x="347" y="163"/>
                </a:cubicBezTo>
                <a:close/>
                <a:moveTo>
                  <a:pt x="344" y="164"/>
                </a:moveTo>
                <a:cubicBezTo>
                  <a:pt x="345" y="163"/>
                  <a:pt x="345" y="163"/>
                  <a:pt x="345" y="163"/>
                </a:cubicBezTo>
                <a:cubicBezTo>
                  <a:pt x="345" y="165"/>
                  <a:pt x="345" y="165"/>
                  <a:pt x="345" y="165"/>
                </a:cubicBezTo>
                <a:cubicBezTo>
                  <a:pt x="344" y="164"/>
                  <a:pt x="344" y="164"/>
                  <a:pt x="344" y="164"/>
                </a:cubicBezTo>
                <a:close/>
                <a:moveTo>
                  <a:pt x="339" y="163"/>
                </a:moveTo>
                <a:cubicBezTo>
                  <a:pt x="340" y="162"/>
                  <a:pt x="340" y="162"/>
                  <a:pt x="340" y="162"/>
                </a:cubicBezTo>
                <a:cubicBezTo>
                  <a:pt x="341" y="163"/>
                  <a:pt x="341" y="163"/>
                  <a:pt x="341" y="163"/>
                </a:cubicBezTo>
                <a:cubicBezTo>
                  <a:pt x="340" y="164"/>
                  <a:pt x="340" y="164"/>
                  <a:pt x="340" y="164"/>
                </a:cubicBezTo>
                <a:cubicBezTo>
                  <a:pt x="339" y="163"/>
                  <a:pt x="339" y="163"/>
                  <a:pt x="339" y="163"/>
                </a:cubicBezTo>
                <a:close/>
                <a:moveTo>
                  <a:pt x="299" y="186"/>
                </a:moveTo>
                <a:cubicBezTo>
                  <a:pt x="298" y="188"/>
                  <a:pt x="298" y="188"/>
                  <a:pt x="298" y="188"/>
                </a:cubicBezTo>
                <a:cubicBezTo>
                  <a:pt x="300" y="189"/>
                  <a:pt x="300" y="189"/>
                  <a:pt x="300" y="189"/>
                </a:cubicBezTo>
                <a:cubicBezTo>
                  <a:pt x="303" y="188"/>
                  <a:pt x="303" y="188"/>
                  <a:pt x="303" y="188"/>
                </a:cubicBezTo>
                <a:cubicBezTo>
                  <a:pt x="306" y="186"/>
                  <a:pt x="306" y="186"/>
                  <a:pt x="306" y="186"/>
                </a:cubicBezTo>
                <a:cubicBezTo>
                  <a:pt x="308" y="186"/>
                  <a:pt x="308" y="186"/>
                  <a:pt x="308" y="186"/>
                </a:cubicBezTo>
                <a:cubicBezTo>
                  <a:pt x="310" y="186"/>
                  <a:pt x="310" y="186"/>
                  <a:pt x="310" y="186"/>
                </a:cubicBezTo>
                <a:cubicBezTo>
                  <a:pt x="312" y="185"/>
                  <a:pt x="312" y="185"/>
                  <a:pt x="312" y="185"/>
                </a:cubicBezTo>
                <a:cubicBezTo>
                  <a:pt x="313" y="183"/>
                  <a:pt x="313" y="183"/>
                  <a:pt x="313" y="183"/>
                </a:cubicBezTo>
                <a:cubicBezTo>
                  <a:pt x="317" y="180"/>
                  <a:pt x="317" y="180"/>
                  <a:pt x="317" y="180"/>
                </a:cubicBezTo>
                <a:cubicBezTo>
                  <a:pt x="318" y="178"/>
                  <a:pt x="318" y="178"/>
                  <a:pt x="318" y="178"/>
                </a:cubicBezTo>
                <a:cubicBezTo>
                  <a:pt x="319" y="178"/>
                  <a:pt x="319" y="178"/>
                  <a:pt x="319" y="178"/>
                </a:cubicBezTo>
                <a:cubicBezTo>
                  <a:pt x="316" y="175"/>
                  <a:pt x="316" y="175"/>
                  <a:pt x="316" y="175"/>
                </a:cubicBezTo>
                <a:cubicBezTo>
                  <a:pt x="314" y="173"/>
                  <a:pt x="314" y="173"/>
                  <a:pt x="314" y="173"/>
                </a:cubicBezTo>
                <a:cubicBezTo>
                  <a:pt x="313" y="173"/>
                  <a:pt x="313" y="173"/>
                  <a:pt x="313" y="173"/>
                </a:cubicBezTo>
                <a:cubicBezTo>
                  <a:pt x="312" y="174"/>
                  <a:pt x="312" y="174"/>
                  <a:pt x="312" y="174"/>
                </a:cubicBezTo>
                <a:cubicBezTo>
                  <a:pt x="311" y="177"/>
                  <a:pt x="311" y="177"/>
                  <a:pt x="311" y="177"/>
                </a:cubicBezTo>
                <a:cubicBezTo>
                  <a:pt x="309" y="177"/>
                  <a:pt x="309" y="177"/>
                  <a:pt x="309" y="177"/>
                </a:cubicBezTo>
                <a:cubicBezTo>
                  <a:pt x="307" y="178"/>
                  <a:pt x="307" y="178"/>
                  <a:pt x="307" y="178"/>
                </a:cubicBezTo>
                <a:cubicBezTo>
                  <a:pt x="306" y="176"/>
                  <a:pt x="306" y="176"/>
                  <a:pt x="306" y="176"/>
                </a:cubicBezTo>
                <a:cubicBezTo>
                  <a:pt x="305" y="177"/>
                  <a:pt x="305" y="177"/>
                  <a:pt x="305" y="177"/>
                </a:cubicBezTo>
                <a:cubicBezTo>
                  <a:pt x="303" y="178"/>
                  <a:pt x="303" y="178"/>
                  <a:pt x="303" y="178"/>
                </a:cubicBezTo>
                <a:cubicBezTo>
                  <a:pt x="302" y="180"/>
                  <a:pt x="302" y="180"/>
                  <a:pt x="302" y="180"/>
                </a:cubicBezTo>
                <a:cubicBezTo>
                  <a:pt x="300" y="184"/>
                  <a:pt x="300" y="184"/>
                  <a:pt x="300" y="184"/>
                </a:cubicBezTo>
                <a:cubicBezTo>
                  <a:pt x="300" y="184"/>
                  <a:pt x="300" y="184"/>
                  <a:pt x="300" y="184"/>
                </a:cubicBezTo>
                <a:cubicBezTo>
                  <a:pt x="301" y="185"/>
                  <a:pt x="301" y="185"/>
                  <a:pt x="301" y="185"/>
                </a:cubicBezTo>
                <a:cubicBezTo>
                  <a:pt x="301" y="186"/>
                  <a:pt x="301" y="186"/>
                  <a:pt x="301" y="186"/>
                </a:cubicBezTo>
                <a:cubicBezTo>
                  <a:pt x="300" y="186"/>
                  <a:pt x="300" y="186"/>
                  <a:pt x="300" y="186"/>
                </a:cubicBezTo>
                <a:cubicBezTo>
                  <a:pt x="299" y="186"/>
                  <a:pt x="299" y="186"/>
                  <a:pt x="299" y="186"/>
                </a:cubicBezTo>
                <a:close/>
                <a:moveTo>
                  <a:pt x="297" y="188"/>
                </a:moveTo>
                <a:cubicBezTo>
                  <a:pt x="298" y="186"/>
                  <a:pt x="298" y="186"/>
                  <a:pt x="298" y="186"/>
                </a:cubicBezTo>
                <a:cubicBezTo>
                  <a:pt x="297" y="186"/>
                  <a:pt x="297" y="186"/>
                  <a:pt x="297" y="186"/>
                </a:cubicBezTo>
                <a:cubicBezTo>
                  <a:pt x="296" y="188"/>
                  <a:pt x="296" y="188"/>
                  <a:pt x="296" y="188"/>
                </a:cubicBezTo>
                <a:cubicBezTo>
                  <a:pt x="297" y="188"/>
                  <a:pt x="297" y="188"/>
                  <a:pt x="297" y="188"/>
                </a:cubicBezTo>
                <a:close/>
                <a:moveTo>
                  <a:pt x="297" y="189"/>
                </a:moveTo>
                <a:cubicBezTo>
                  <a:pt x="295" y="190"/>
                  <a:pt x="295" y="190"/>
                  <a:pt x="295" y="190"/>
                </a:cubicBezTo>
                <a:cubicBezTo>
                  <a:pt x="296" y="191"/>
                  <a:pt x="296" y="191"/>
                  <a:pt x="296" y="191"/>
                </a:cubicBezTo>
                <a:cubicBezTo>
                  <a:pt x="292" y="192"/>
                  <a:pt x="292" y="192"/>
                  <a:pt x="292" y="192"/>
                </a:cubicBezTo>
                <a:cubicBezTo>
                  <a:pt x="291" y="194"/>
                  <a:pt x="291" y="194"/>
                  <a:pt x="291" y="194"/>
                </a:cubicBezTo>
                <a:cubicBezTo>
                  <a:pt x="292" y="194"/>
                  <a:pt x="292" y="194"/>
                  <a:pt x="292" y="194"/>
                </a:cubicBezTo>
                <a:cubicBezTo>
                  <a:pt x="297" y="192"/>
                  <a:pt x="297" y="192"/>
                  <a:pt x="297" y="192"/>
                </a:cubicBezTo>
                <a:cubicBezTo>
                  <a:pt x="298" y="191"/>
                  <a:pt x="298" y="191"/>
                  <a:pt x="298" y="191"/>
                </a:cubicBezTo>
                <a:cubicBezTo>
                  <a:pt x="297" y="189"/>
                  <a:pt x="297" y="189"/>
                  <a:pt x="297" y="189"/>
                </a:cubicBezTo>
                <a:close/>
                <a:moveTo>
                  <a:pt x="281" y="189"/>
                </a:moveTo>
                <a:cubicBezTo>
                  <a:pt x="283" y="190"/>
                  <a:pt x="283" y="190"/>
                  <a:pt x="283" y="190"/>
                </a:cubicBezTo>
                <a:cubicBezTo>
                  <a:pt x="283" y="191"/>
                  <a:pt x="283" y="191"/>
                  <a:pt x="283" y="191"/>
                </a:cubicBezTo>
                <a:cubicBezTo>
                  <a:pt x="281" y="191"/>
                  <a:pt x="281" y="191"/>
                  <a:pt x="281" y="191"/>
                </a:cubicBezTo>
                <a:cubicBezTo>
                  <a:pt x="280" y="191"/>
                  <a:pt x="280" y="191"/>
                  <a:pt x="280" y="191"/>
                </a:cubicBezTo>
                <a:cubicBezTo>
                  <a:pt x="281" y="190"/>
                  <a:pt x="281" y="190"/>
                  <a:pt x="281" y="190"/>
                </a:cubicBezTo>
                <a:cubicBezTo>
                  <a:pt x="281" y="189"/>
                  <a:pt x="281" y="189"/>
                  <a:pt x="281" y="189"/>
                </a:cubicBezTo>
                <a:close/>
                <a:moveTo>
                  <a:pt x="251" y="178"/>
                </a:moveTo>
                <a:cubicBezTo>
                  <a:pt x="255" y="175"/>
                  <a:pt x="255" y="175"/>
                  <a:pt x="255" y="175"/>
                </a:cubicBezTo>
                <a:cubicBezTo>
                  <a:pt x="258" y="177"/>
                  <a:pt x="258" y="177"/>
                  <a:pt x="258" y="177"/>
                </a:cubicBezTo>
                <a:cubicBezTo>
                  <a:pt x="260" y="177"/>
                  <a:pt x="260" y="177"/>
                  <a:pt x="260" y="177"/>
                </a:cubicBezTo>
                <a:cubicBezTo>
                  <a:pt x="262" y="176"/>
                  <a:pt x="262" y="176"/>
                  <a:pt x="262" y="176"/>
                </a:cubicBezTo>
                <a:cubicBezTo>
                  <a:pt x="264" y="178"/>
                  <a:pt x="264" y="178"/>
                  <a:pt x="264" y="178"/>
                </a:cubicBezTo>
                <a:cubicBezTo>
                  <a:pt x="265" y="180"/>
                  <a:pt x="265" y="180"/>
                  <a:pt x="265" y="180"/>
                </a:cubicBezTo>
                <a:cubicBezTo>
                  <a:pt x="267" y="180"/>
                  <a:pt x="267" y="180"/>
                  <a:pt x="267" y="180"/>
                </a:cubicBezTo>
                <a:cubicBezTo>
                  <a:pt x="269" y="182"/>
                  <a:pt x="269" y="182"/>
                  <a:pt x="269" y="182"/>
                </a:cubicBezTo>
                <a:cubicBezTo>
                  <a:pt x="271" y="184"/>
                  <a:pt x="271" y="184"/>
                  <a:pt x="271" y="184"/>
                </a:cubicBezTo>
                <a:cubicBezTo>
                  <a:pt x="271" y="185"/>
                  <a:pt x="271" y="185"/>
                  <a:pt x="271" y="185"/>
                </a:cubicBezTo>
                <a:cubicBezTo>
                  <a:pt x="268" y="187"/>
                  <a:pt x="268" y="187"/>
                  <a:pt x="268" y="187"/>
                </a:cubicBezTo>
                <a:cubicBezTo>
                  <a:pt x="265" y="187"/>
                  <a:pt x="265" y="187"/>
                  <a:pt x="265" y="187"/>
                </a:cubicBezTo>
                <a:cubicBezTo>
                  <a:pt x="263" y="186"/>
                  <a:pt x="263" y="186"/>
                  <a:pt x="263" y="186"/>
                </a:cubicBezTo>
                <a:cubicBezTo>
                  <a:pt x="261" y="183"/>
                  <a:pt x="261" y="183"/>
                  <a:pt x="261" y="183"/>
                </a:cubicBezTo>
                <a:cubicBezTo>
                  <a:pt x="259" y="183"/>
                  <a:pt x="259" y="183"/>
                  <a:pt x="259" y="183"/>
                </a:cubicBezTo>
                <a:cubicBezTo>
                  <a:pt x="257" y="181"/>
                  <a:pt x="257" y="181"/>
                  <a:pt x="257" y="181"/>
                </a:cubicBezTo>
                <a:cubicBezTo>
                  <a:pt x="255" y="181"/>
                  <a:pt x="255" y="181"/>
                  <a:pt x="255" y="181"/>
                </a:cubicBezTo>
                <a:cubicBezTo>
                  <a:pt x="252" y="181"/>
                  <a:pt x="252" y="181"/>
                  <a:pt x="252" y="181"/>
                </a:cubicBezTo>
                <a:cubicBezTo>
                  <a:pt x="250" y="179"/>
                  <a:pt x="250" y="179"/>
                  <a:pt x="250" y="179"/>
                </a:cubicBezTo>
                <a:cubicBezTo>
                  <a:pt x="251" y="178"/>
                  <a:pt x="251" y="178"/>
                  <a:pt x="251" y="178"/>
                </a:cubicBezTo>
                <a:close/>
                <a:moveTo>
                  <a:pt x="218" y="153"/>
                </a:moveTo>
                <a:cubicBezTo>
                  <a:pt x="219" y="153"/>
                  <a:pt x="219" y="153"/>
                  <a:pt x="219" y="153"/>
                </a:cubicBezTo>
                <a:cubicBezTo>
                  <a:pt x="220" y="153"/>
                  <a:pt x="220" y="153"/>
                  <a:pt x="220" y="153"/>
                </a:cubicBezTo>
                <a:cubicBezTo>
                  <a:pt x="220" y="154"/>
                  <a:pt x="220" y="154"/>
                  <a:pt x="220" y="154"/>
                </a:cubicBezTo>
                <a:cubicBezTo>
                  <a:pt x="218" y="154"/>
                  <a:pt x="218" y="154"/>
                  <a:pt x="218" y="154"/>
                </a:cubicBezTo>
                <a:cubicBezTo>
                  <a:pt x="218" y="153"/>
                  <a:pt x="218" y="153"/>
                  <a:pt x="218" y="153"/>
                </a:cubicBezTo>
                <a:close/>
                <a:moveTo>
                  <a:pt x="211" y="150"/>
                </a:moveTo>
                <a:cubicBezTo>
                  <a:pt x="213" y="151"/>
                  <a:pt x="213" y="151"/>
                  <a:pt x="213" y="151"/>
                </a:cubicBezTo>
                <a:cubicBezTo>
                  <a:pt x="214" y="150"/>
                  <a:pt x="214" y="150"/>
                  <a:pt x="214" y="150"/>
                </a:cubicBezTo>
                <a:cubicBezTo>
                  <a:pt x="215" y="150"/>
                  <a:pt x="215" y="150"/>
                  <a:pt x="215" y="150"/>
                </a:cubicBezTo>
                <a:cubicBezTo>
                  <a:pt x="216" y="150"/>
                  <a:pt x="216" y="150"/>
                  <a:pt x="216" y="150"/>
                </a:cubicBezTo>
                <a:cubicBezTo>
                  <a:pt x="216" y="149"/>
                  <a:pt x="216" y="149"/>
                  <a:pt x="216" y="149"/>
                </a:cubicBezTo>
                <a:cubicBezTo>
                  <a:pt x="214" y="149"/>
                  <a:pt x="214" y="149"/>
                  <a:pt x="214" y="149"/>
                </a:cubicBezTo>
                <a:cubicBezTo>
                  <a:pt x="212" y="149"/>
                  <a:pt x="212" y="149"/>
                  <a:pt x="212" y="149"/>
                </a:cubicBezTo>
                <a:cubicBezTo>
                  <a:pt x="211" y="149"/>
                  <a:pt x="211" y="149"/>
                  <a:pt x="211" y="149"/>
                </a:cubicBezTo>
                <a:cubicBezTo>
                  <a:pt x="211" y="150"/>
                  <a:pt x="211" y="150"/>
                  <a:pt x="211" y="150"/>
                </a:cubicBezTo>
                <a:close/>
                <a:moveTo>
                  <a:pt x="326" y="161"/>
                </a:moveTo>
                <a:cubicBezTo>
                  <a:pt x="328" y="159"/>
                  <a:pt x="328" y="159"/>
                  <a:pt x="328" y="159"/>
                </a:cubicBezTo>
                <a:cubicBezTo>
                  <a:pt x="332" y="160"/>
                  <a:pt x="332" y="160"/>
                  <a:pt x="332" y="160"/>
                </a:cubicBezTo>
                <a:cubicBezTo>
                  <a:pt x="333" y="161"/>
                  <a:pt x="333" y="161"/>
                  <a:pt x="333" y="161"/>
                </a:cubicBezTo>
                <a:cubicBezTo>
                  <a:pt x="333" y="160"/>
                  <a:pt x="333" y="160"/>
                  <a:pt x="333" y="160"/>
                </a:cubicBezTo>
                <a:cubicBezTo>
                  <a:pt x="335" y="159"/>
                  <a:pt x="335" y="159"/>
                  <a:pt x="335" y="159"/>
                </a:cubicBezTo>
                <a:cubicBezTo>
                  <a:pt x="336" y="158"/>
                  <a:pt x="336" y="158"/>
                  <a:pt x="336" y="158"/>
                </a:cubicBezTo>
                <a:cubicBezTo>
                  <a:pt x="336" y="157"/>
                  <a:pt x="336" y="157"/>
                  <a:pt x="336" y="157"/>
                </a:cubicBezTo>
                <a:cubicBezTo>
                  <a:pt x="334" y="156"/>
                  <a:pt x="334" y="156"/>
                  <a:pt x="334" y="156"/>
                </a:cubicBezTo>
                <a:cubicBezTo>
                  <a:pt x="333" y="157"/>
                  <a:pt x="333" y="157"/>
                  <a:pt x="333" y="157"/>
                </a:cubicBezTo>
                <a:cubicBezTo>
                  <a:pt x="329" y="158"/>
                  <a:pt x="329" y="158"/>
                  <a:pt x="329" y="158"/>
                </a:cubicBezTo>
                <a:cubicBezTo>
                  <a:pt x="328" y="157"/>
                  <a:pt x="328" y="157"/>
                  <a:pt x="328" y="157"/>
                </a:cubicBezTo>
                <a:cubicBezTo>
                  <a:pt x="326" y="158"/>
                  <a:pt x="326" y="158"/>
                  <a:pt x="326" y="158"/>
                </a:cubicBezTo>
                <a:cubicBezTo>
                  <a:pt x="326" y="160"/>
                  <a:pt x="326" y="160"/>
                  <a:pt x="326" y="160"/>
                </a:cubicBezTo>
                <a:cubicBezTo>
                  <a:pt x="326" y="161"/>
                  <a:pt x="326" y="161"/>
                  <a:pt x="326" y="161"/>
                </a:cubicBezTo>
                <a:close/>
                <a:moveTo>
                  <a:pt x="322" y="164"/>
                </a:moveTo>
                <a:cubicBezTo>
                  <a:pt x="322" y="165"/>
                  <a:pt x="322" y="165"/>
                  <a:pt x="322" y="165"/>
                </a:cubicBezTo>
                <a:cubicBezTo>
                  <a:pt x="322" y="165"/>
                  <a:pt x="322" y="165"/>
                  <a:pt x="322" y="165"/>
                </a:cubicBezTo>
                <a:cubicBezTo>
                  <a:pt x="323" y="164"/>
                  <a:pt x="323" y="164"/>
                  <a:pt x="323" y="164"/>
                </a:cubicBezTo>
                <a:cubicBezTo>
                  <a:pt x="322" y="164"/>
                  <a:pt x="322" y="164"/>
                  <a:pt x="322" y="164"/>
                </a:cubicBezTo>
                <a:close/>
                <a:moveTo>
                  <a:pt x="313" y="163"/>
                </a:moveTo>
                <a:cubicBezTo>
                  <a:pt x="311" y="164"/>
                  <a:pt x="311" y="164"/>
                  <a:pt x="311" y="164"/>
                </a:cubicBezTo>
                <a:cubicBezTo>
                  <a:pt x="312" y="165"/>
                  <a:pt x="312" y="165"/>
                  <a:pt x="312" y="165"/>
                </a:cubicBezTo>
                <a:cubicBezTo>
                  <a:pt x="311" y="166"/>
                  <a:pt x="311" y="166"/>
                  <a:pt x="311" y="166"/>
                </a:cubicBezTo>
                <a:cubicBezTo>
                  <a:pt x="311" y="167"/>
                  <a:pt x="311" y="167"/>
                  <a:pt x="311" y="167"/>
                </a:cubicBezTo>
                <a:cubicBezTo>
                  <a:pt x="313" y="167"/>
                  <a:pt x="313" y="167"/>
                  <a:pt x="313" y="167"/>
                </a:cubicBezTo>
                <a:cubicBezTo>
                  <a:pt x="317" y="166"/>
                  <a:pt x="317" y="166"/>
                  <a:pt x="317" y="166"/>
                </a:cubicBezTo>
                <a:cubicBezTo>
                  <a:pt x="318" y="164"/>
                  <a:pt x="318" y="164"/>
                  <a:pt x="318" y="164"/>
                </a:cubicBezTo>
                <a:cubicBezTo>
                  <a:pt x="317" y="164"/>
                  <a:pt x="317" y="164"/>
                  <a:pt x="317" y="164"/>
                </a:cubicBezTo>
                <a:cubicBezTo>
                  <a:pt x="314" y="164"/>
                  <a:pt x="314" y="164"/>
                  <a:pt x="314" y="164"/>
                </a:cubicBezTo>
                <a:cubicBezTo>
                  <a:pt x="313" y="163"/>
                  <a:pt x="313" y="163"/>
                  <a:pt x="313" y="163"/>
                </a:cubicBezTo>
                <a:close/>
                <a:moveTo>
                  <a:pt x="305" y="168"/>
                </a:moveTo>
                <a:cubicBezTo>
                  <a:pt x="307" y="168"/>
                  <a:pt x="307" y="168"/>
                  <a:pt x="307" y="168"/>
                </a:cubicBezTo>
                <a:cubicBezTo>
                  <a:pt x="308" y="169"/>
                  <a:pt x="308" y="169"/>
                  <a:pt x="308" y="169"/>
                </a:cubicBezTo>
                <a:cubicBezTo>
                  <a:pt x="309" y="166"/>
                  <a:pt x="309" y="166"/>
                  <a:pt x="309" y="166"/>
                </a:cubicBezTo>
                <a:cubicBezTo>
                  <a:pt x="309" y="165"/>
                  <a:pt x="309" y="165"/>
                  <a:pt x="309" y="165"/>
                </a:cubicBezTo>
                <a:cubicBezTo>
                  <a:pt x="308" y="166"/>
                  <a:pt x="308" y="166"/>
                  <a:pt x="308" y="166"/>
                </a:cubicBezTo>
                <a:cubicBezTo>
                  <a:pt x="306" y="167"/>
                  <a:pt x="306" y="167"/>
                  <a:pt x="306" y="167"/>
                </a:cubicBezTo>
                <a:cubicBezTo>
                  <a:pt x="305" y="168"/>
                  <a:pt x="305" y="168"/>
                  <a:pt x="305" y="168"/>
                </a:cubicBezTo>
                <a:close/>
                <a:moveTo>
                  <a:pt x="299" y="168"/>
                </a:moveTo>
                <a:cubicBezTo>
                  <a:pt x="301" y="166"/>
                  <a:pt x="301" y="166"/>
                  <a:pt x="301" y="166"/>
                </a:cubicBezTo>
                <a:cubicBezTo>
                  <a:pt x="300" y="165"/>
                  <a:pt x="300" y="165"/>
                  <a:pt x="300" y="165"/>
                </a:cubicBezTo>
                <a:cubicBezTo>
                  <a:pt x="301" y="165"/>
                  <a:pt x="301" y="165"/>
                  <a:pt x="301" y="165"/>
                </a:cubicBezTo>
                <a:cubicBezTo>
                  <a:pt x="303" y="165"/>
                  <a:pt x="303" y="165"/>
                  <a:pt x="303" y="165"/>
                </a:cubicBezTo>
                <a:cubicBezTo>
                  <a:pt x="304" y="164"/>
                  <a:pt x="304" y="164"/>
                  <a:pt x="304" y="164"/>
                </a:cubicBezTo>
                <a:cubicBezTo>
                  <a:pt x="305" y="165"/>
                  <a:pt x="305" y="165"/>
                  <a:pt x="305" y="165"/>
                </a:cubicBezTo>
                <a:cubicBezTo>
                  <a:pt x="303" y="167"/>
                  <a:pt x="303" y="167"/>
                  <a:pt x="303" y="167"/>
                </a:cubicBezTo>
                <a:cubicBezTo>
                  <a:pt x="302" y="168"/>
                  <a:pt x="302" y="168"/>
                  <a:pt x="302" y="168"/>
                </a:cubicBezTo>
                <a:cubicBezTo>
                  <a:pt x="299" y="169"/>
                  <a:pt x="299" y="169"/>
                  <a:pt x="299" y="169"/>
                </a:cubicBezTo>
                <a:cubicBezTo>
                  <a:pt x="299" y="168"/>
                  <a:pt x="299" y="168"/>
                  <a:pt x="299" y="168"/>
                </a:cubicBezTo>
                <a:close/>
                <a:moveTo>
                  <a:pt x="297" y="167"/>
                </a:moveTo>
                <a:cubicBezTo>
                  <a:pt x="295" y="168"/>
                  <a:pt x="295" y="168"/>
                  <a:pt x="295" y="168"/>
                </a:cubicBezTo>
                <a:cubicBezTo>
                  <a:pt x="294" y="169"/>
                  <a:pt x="294" y="169"/>
                  <a:pt x="294" y="169"/>
                </a:cubicBezTo>
                <a:cubicBezTo>
                  <a:pt x="295" y="168"/>
                  <a:pt x="295" y="168"/>
                  <a:pt x="295" y="168"/>
                </a:cubicBezTo>
                <a:cubicBezTo>
                  <a:pt x="297" y="167"/>
                  <a:pt x="297" y="167"/>
                  <a:pt x="297" y="167"/>
                </a:cubicBezTo>
                <a:close/>
                <a:moveTo>
                  <a:pt x="298" y="164"/>
                </a:moveTo>
                <a:cubicBezTo>
                  <a:pt x="296" y="165"/>
                  <a:pt x="296" y="165"/>
                  <a:pt x="296" y="165"/>
                </a:cubicBezTo>
                <a:cubicBezTo>
                  <a:pt x="298" y="166"/>
                  <a:pt x="298" y="166"/>
                  <a:pt x="298" y="166"/>
                </a:cubicBezTo>
                <a:cubicBezTo>
                  <a:pt x="298" y="165"/>
                  <a:pt x="298" y="165"/>
                  <a:pt x="298" y="165"/>
                </a:cubicBezTo>
                <a:cubicBezTo>
                  <a:pt x="298" y="164"/>
                  <a:pt x="298" y="164"/>
                  <a:pt x="298" y="164"/>
                </a:cubicBezTo>
                <a:close/>
                <a:moveTo>
                  <a:pt x="260" y="169"/>
                </a:moveTo>
                <a:cubicBezTo>
                  <a:pt x="260" y="168"/>
                  <a:pt x="261" y="167"/>
                  <a:pt x="261" y="167"/>
                </a:cubicBezTo>
                <a:cubicBezTo>
                  <a:pt x="264" y="165"/>
                  <a:pt x="264" y="165"/>
                  <a:pt x="264" y="165"/>
                </a:cubicBezTo>
                <a:cubicBezTo>
                  <a:pt x="269" y="164"/>
                  <a:pt x="269" y="164"/>
                  <a:pt x="269" y="164"/>
                </a:cubicBezTo>
                <a:cubicBezTo>
                  <a:pt x="272" y="165"/>
                  <a:pt x="272" y="165"/>
                  <a:pt x="272" y="165"/>
                </a:cubicBezTo>
                <a:cubicBezTo>
                  <a:pt x="273" y="165"/>
                  <a:pt x="273" y="165"/>
                  <a:pt x="273" y="165"/>
                </a:cubicBezTo>
                <a:cubicBezTo>
                  <a:pt x="276" y="165"/>
                  <a:pt x="276" y="165"/>
                  <a:pt x="276" y="165"/>
                </a:cubicBezTo>
                <a:cubicBezTo>
                  <a:pt x="279" y="167"/>
                  <a:pt x="279" y="167"/>
                  <a:pt x="279" y="167"/>
                </a:cubicBezTo>
                <a:cubicBezTo>
                  <a:pt x="281" y="166"/>
                  <a:pt x="281" y="166"/>
                  <a:pt x="281" y="166"/>
                </a:cubicBezTo>
                <a:cubicBezTo>
                  <a:pt x="284" y="166"/>
                  <a:pt x="284" y="166"/>
                  <a:pt x="284" y="166"/>
                </a:cubicBezTo>
                <a:cubicBezTo>
                  <a:pt x="285" y="168"/>
                  <a:pt x="285" y="168"/>
                  <a:pt x="285" y="168"/>
                </a:cubicBezTo>
                <a:cubicBezTo>
                  <a:pt x="288" y="167"/>
                  <a:pt x="288" y="167"/>
                  <a:pt x="288" y="167"/>
                </a:cubicBezTo>
                <a:cubicBezTo>
                  <a:pt x="289" y="166"/>
                  <a:pt x="289" y="166"/>
                  <a:pt x="289" y="166"/>
                </a:cubicBezTo>
                <a:cubicBezTo>
                  <a:pt x="291" y="165"/>
                  <a:pt x="291" y="165"/>
                  <a:pt x="291" y="165"/>
                </a:cubicBezTo>
                <a:cubicBezTo>
                  <a:pt x="292" y="163"/>
                  <a:pt x="292" y="163"/>
                  <a:pt x="292" y="163"/>
                </a:cubicBezTo>
                <a:cubicBezTo>
                  <a:pt x="291" y="163"/>
                  <a:pt x="291" y="163"/>
                  <a:pt x="291" y="163"/>
                </a:cubicBezTo>
                <a:cubicBezTo>
                  <a:pt x="293" y="162"/>
                  <a:pt x="293" y="162"/>
                  <a:pt x="293" y="162"/>
                </a:cubicBezTo>
                <a:cubicBezTo>
                  <a:pt x="295" y="163"/>
                  <a:pt x="295" y="163"/>
                  <a:pt x="295" y="163"/>
                </a:cubicBezTo>
                <a:cubicBezTo>
                  <a:pt x="296" y="165"/>
                  <a:pt x="296" y="165"/>
                  <a:pt x="296" y="165"/>
                </a:cubicBezTo>
                <a:cubicBezTo>
                  <a:pt x="295" y="166"/>
                  <a:pt x="295" y="166"/>
                  <a:pt x="295" y="166"/>
                </a:cubicBezTo>
                <a:cubicBezTo>
                  <a:pt x="293" y="167"/>
                  <a:pt x="293" y="167"/>
                  <a:pt x="293" y="167"/>
                </a:cubicBezTo>
                <a:cubicBezTo>
                  <a:pt x="292" y="169"/>
                  <a:pt x="292" y="169"/>
                  <a:pt x="292" y="169"/>
                </a:cubicBezTo>
                <a:cubicBezTo>
                  <a:pt x="289" y="169"/>
                  <a:pt x="289" y="169"/>
                  <a:pt x="289" y="169"/>
                </a:cubicBezTo>
                <a:cubicBezTo>
                  <a:pt x="288" y="170"/>
                  <a:pt x="288" y="170"/>
                  <a:pt x="288" y="170"/>
                </a:cubicBezTo>
                <a:cubicBezTo>
                  <a:pt x="287" y="170"/>
                  <a:pt x="287" y="170"/>
                  <a:pt x="287" y="170"/>
                </a:cubicBezTo>
                <a:cubicBezTo>
                  <a:pt x="284" y="170"/>
                  <a:pt x="284" y="170"/>
                  <a:pt x="284" y="170"/>
                </a:cubicBezTo>
                <a:cubicBezTo>
                  <a:pt x="281" y="171"/>
                  <a:pt x="281" y="171"/>
                  <a:pt x="281" y="171"/>
                </a:cubicBezTo>
                <a:cubicBezTo>
                  <a:pt x="277" y="170"/>
                  <a:pt x="277" y="170"/>
                  <a:pt x="277" y="170"/>
                </a:cubicBezTo>
                <a:cubicBezTo>
                  <a:pt x="275" y="171"/>
                  <a:pt x="275" y="171"/>
                  <a:pt x="275" y="171"/>
                </a:cubicBezTo>
                <a:cubicBezTo>
                  <a:pt x="275" y="172"/>
                  <a:pt x="275" y="172"/>
                  <a:pt x="275" y="172"/>
                </a:cubicBezTo>
                <a:cubicBezTo>
                  <a:pt x="273" y="172"/>
                  <a:pt x="273" y="172"/>
                  <a:pt x="273" y="172"/>
                </a:cubicBezTo>
                <a:cubicBezTo>
                  <a:pt x="272" y="171"/>
                  <a:pt x="272" y="171"/>
                  <a:pt x="272" y="171"/>
                </a:cubicBezTo>
                <a:cubicBezTo>
                  <a:pt x="270" y="172"/>
                  <a:pt x="270" y="172"/>
                  <a:pt x="270" y="172"/>
                </a:cubicBezTo>
                <a:cubicBezTo>
                  <a:pt x="269" y="171"/>
                  <a:pt x="269" y="171"/>
                  <a:pt x="269" y="171"/>
                </a:cubicBezTo>
                <a:cubicBezTo>
                  <a:pt x="267" y="171"/>
                  <a:pt x="267" y="171"/>
                  <a:pt x="267" y="171"/>
                </a:cubicBezTo>
                <a:cubicBezTo>
                  <a:pt x="265" y="171"/>
                  <a:pt x="265" y="171"/>
                  <a:pt x="265" y="171"/>
                </a:cubicBezTo>
                <a:cubicBezTo>
                  <a:pt x="264" y="171"/>
                  <a:pt x="264" y="171"/>
                  <a:pt x="264" y="171"/>
                </a:cubicBezTo>
                <a:cubicBezTo>
                  <a:pt x="262" y="171"/>
                  <a:pt x="262" y="171"/>
                  <a:pt x="262" y="171"/>
                </a:cubicBezTo>
                <a:cubicBezTo>
                  <a:pt x="261" y="170"/>
                  <a:pt x="261" y="170"/>
                  <a:pt x="261" y="170"/>
                </a:cubicBezTo>
                <a:cubicBezTo>
                  <a:pt x="260" y="169"/>
                  <a:pt x="260" y="169"/>
                  <a:pt x="260" y="169"/>
                </a:cubicBezTo>
                <a:close/>
                <a:moveTo>
                  <a:pt x="259" y="168"/>
                </a:moveTo>
                <a:cubicBezTo>
                  <a:pt x="258" y="171"/>
                  <a:pt x="258" y="171"/>
                  <a:pt x="258" y="171"/>
                </a:cubicBezTo>
                <a:cubicBezTo>
                  <a:pt x="259" y="170"/>
                  <a:pt x="259" y="170"/>
                  <a:pt x="259" y="170"/>
                </a:cubicBezTo>
                <a:cubicBezTo>
                  <a:pt x="260" y="169"/>
                  <a:pt x="260" y="169"/>
                  <a:pt x="260" y="169"/>
                </a:cubicBezTo>
                <a:cubicBezTo>
                  <a:pt x="259" y="168"/>
                  <a:pt x="259" y="168"/>
                  <a:pt x="259" y="168"/>
                </a:cubicBezTo>
                <a:close/>
                <a:moveTo>
                  <a:pt x="258" y="167"/>
                </a:moveTo>
                <a:cubicBezTo>
                  <a:pt x="256" y="167"/>
                  <a:pt x="256" y="167"/>
                  <a:pt x="256" y="167"/>
                </a:cubicBezTo>
                <a:cubicBezTo>
                  <a:pt x="255" y="169"/>
                  <a:pt x="255" y="169"/>
                  <a:pt x="255" y="169"/>
                </a:cubicBezTo>
                <a:cubicBezTo>
                  <a:pt x="256" y="171"/>
                  <a:pt x="256" y="171"/>
                  <a:pt x="256" y="171"/>
                </a:cubicBezTo>
                <a:cubicBezTo>
                  <a:pt x="257" y="168"/>
                  <a:pt x="257" y="168"/>
                  <a:pt x="257" y="168"/>
                </a:cubicBezTo>
                <a:cubicBezTo>
                  <a:pt x="258" y="167"/>
                  <a:pt x="258" y="167"/>
                  <a:pt x="258" y="167"/>
                </a:cubicBezTo>
                <a:close/>
                <a:moveTo>
                  <a:pt x="227" y="169"/>
                </a:moveTo>
                <a:cubicBezTo>
                  <a:pt x="227" y="170"/>
                  <a:pt x="227" y="170"/>
                  <a:pt x="227" y="170"/>
                </a:cubicBezTo>
                <a:cubicBezTo>
                  <a:pt x="228" y="171"/>
                  <a:pt x="228" y="171"/>
                  <a:pt x="228" y="171"/>
                </a:cubicBezTo>
                <a:cubicBezTo>
                  <a:pt x="227" y="172"/>
                  <a:pt x="227" y="172"/>
                  <a:pt x="227" y="172"/>
                </a:cubicBezTo>
                <a:cubicBezTo>
                  <a:pt x="228" y="173"/>
                  <a:pt x="228" y="173"/>
                  <a:pt x="228" y="173"/>
                </a:cubicBezTo>
                <a:cubicBezTo>
                  <a:pt x="230" y="174"/>
                  <a:pt x="230" y="174"/>
                  <a:pt x="230" y="174"/>
                </a:cubicBezTo>
                <a:cubicBezTo>
                  <a:pt x="233" y="173"/>
                  <a:pt x="233" y="173"/>
                  <a:pt x="233" y="173"/>
                </a:cubicBezTo>
                <a:cubicBezTo>
                  <a:pt x="234" y="174"/>
                  <a:pt x="234" y="174"/>
                  <a:pt x="234" y="174"/>
                </a:cubicBezTo>
                <a:cubicBezTo>
                  <a:pt x="236" y="173"/>
                  <a:pt x="236" y="173"/>
                  <a:pt x="236" y="173"/>
                </a:cubicBezTo>
                <a:cubicBezTo>
                  <a:pt x="237" y="172"/>
                  <a:pt x="237" y="172"/>
                  <a:pt x="237" y="172"/>
                </a:cubicBezTo>
                <a:cubicBezTo>
                  <a:pt x="239" y="172"/>
                  <a:pt x="239" y="172"/>
                  <a:pt x="239" y="172"/>
                </a:cubicBezTo>
                <a:cubicBezTo>
                  <a:pt x="242" y="171"/>
                  <a:pt x="242" y="171"/>
                  <a:pt x="242" y="171"/>
                </a:cubicBezTo>
                <a:cubicBezTo>
                  <a:pt x="244" y="172"/>
                  <a:pt x="244" y="172"/>
                  <a:pt x="244" y="172"/>
                </a:cubicBezTo>
                <a:cubicBezTo>
                  <a:pt x="246" y="170"/>
                  <a:pt x="246" y="170"/>
                  <a:pt x="246" y="170"/>
                </a:cubicBezTo>
                <a:cubicBezTo>
                  <a:pt x="247" y="171"/>
                  <a:pt x="247" y="171"/>
                  <a:pt x="247" y="171"/>
                </a:cubicBezTo>
                <a:cubicBezTo>
                  <a:pt x="249" y="171"/>
                  <a:pt x="249" y="171"/>
                  <a:pt x="249" y="171"/>
                </a:cubicBezTo>
                <a:cubicBezTo>
                  <a:pt x="252" y="171"/>
                  <a:pt x="252" y="171"/>
                  <a:pt x="252" y="171"/>
                </a:cubicBezTo>
                <a:cubicBezTo>
                  <a:pt x="250" y="170"/>
                  <a:pt x="250" y="170"/>
                  <a:pt x="250" y="170"/>
                </a:cubicBezTo>
                <a:cubicBezTo>
                  <a:pt x="253" y="170"/>
                  <a:pt x="253" y="170"/>
                  <a:pt x="253" y="170"/>
                </a:cubicBezTo>
                <a:cubicBezTo>
                  <a:pt x="253" y="168"/>
                  <a:pt x="253" y="168"/>
                  <a:pt x="253" y="168"/>
                </a:cubicBezTo>
                <a:cubicBezTo>
                  <a:pt x="253" y="169"/>
                  <a:pt x="253" y="169"/>
                  <a:pt x="253" y="169"/>
                </a:cubicBezTo>
                <a:cubicBezTo>
                  <a:pt x="252" y="167"/>
                  <a:pt x="252" y="167"/>
                  <a:pt x="252" y="167"/>
                </a:cubicBezTo>
                <a:cubicBezTo>
                  <a:pt x="252" y="165"/>
                  <a:pt x="252" y="165"/>
                  <a:pt x="252" y="165"/>
                </a:cubicBezTo>
                <a:cubicBezTo>
                  <a:pt x="250" y="165"/>
                  <a:pt x="250" y="165"/>
                  <a:pt x="250" y="165"/>
                </a:cubicBezTo>
                <a:cubicBezTo>
                  <a:pt x="250" y="166"/>
                  <a:pt x="250" y="166"/>
                  <a:pt x="250" y="166"/>
                </a:cubicBezTo>
                <a:cubicBezTo>
                  <a:pt x="249" y="167"/>
                  <a:pt x="249" y="167"/>
                  <a:pt x="249" y="167"/>
                </a:cubicBezTo>
                <a:cubicBezTo>
                  <a:pt x="249" y="165"/>
                  <a:pt x="249" y="165"/>
                  <a:pt x="249" y="165"/>
                </a:cubicBezTo>
                <a:cubicBezTo>
                  <a:pt x="247" y="164"/>
                  <a:pt x="247" y="164"/>
                  <a:pt x="247" y="164"/>
                </a:cubicBezTo>
                <a:cubicBezTo>
                  <a:pt x="245" y="164"/>
                  <a:pt x="245" y="164"/>
                  <a:pt x="245" y="164"/>
                </a:cubicBezTo>
                <a:cubicBezTo>
                  <a:pt x="243" y="163"/>
                  <a:pt x="243" y="163"/>
                  <a:pt x="243" y="163"/>
                </a:cubicBezTo>
                <a:cubicBezTo>
                  <a:pt x="241" y="162"/>
                  <a:pt x="241" y="162"/>
                  <a:pt x="241" y="162"/>
                </a:cubicBezTo>
                <a:cubicBezTo>
                  <a:pt x="238" y="164"/>
                  <a:pt x="238" y="164"/>
                  <a:pt x="238" y="164"/>
                </a:cubicBezTo>
                <a:cubicBezTo>
                  <a:pt x="238" y="165"/>
                  <a:pt x="238" y="165"/>
                  <a:pt x="238" y="165"/>
                </a:cubicBezTo>
                <a:cubicBezTo>
                  <a:pt x="243" y="167"/>
                  <a:pt x="243" y="167"/>
                  <a:pt x="243" y="167"/>
                </a:cubicBezTo>
                <a:cubicBezTo>
                  <a:pt x="244" y="169"/>
                  <a:pt x="244" y="169"/>
                  <a:pt x="244" y="169"/>
                </a:cubicBezTo>
                <a:cubicBezTo>
                  <a:pt x="242" y="169"/>
                  <a:pt x="242" y="169"/>
                  <a:pt x="242" y="169"/>
                </a:cubicBezTo>
                <a:cubicBezTo>
                  <a:pt x="240" y="170"/>
                  <a:pt x="240" y="170"/>
                  <a:pt x="240" y="170"/>
                </a:cubicBezTo>
                <a:cubicBezTo>
                  <a:pt x="237" y="168"/>
                  <a:pt x="237" y="168"/>
                  <a:pt x="237" y="168"/>
                </a:cubicBezTo>
                <a:cubicBezTo>
                  <a:pt x="237" y="166"/>
                  <a:pt x="237" y="166"/>
                  <a:pt x="237" y="166"/>
                </a:cubicBezTo>
                <a:cubicBezTo>
                  <a:pt x="235" y="166"/>
                  <a:pt x="235" y="166"/>
                  <a:pt x="235" y="166"/>
                </a:cubicBezTo>
                <a:cubicBezTo>
                  <a:pt x="234" y="166"/>
                  <a:pt x="234" y="166"/>
                  <a:pt x="234" y="166"/>
                </a:cubicBezTo>
                <a:cubicBezTo>
                  <a:pt x="232" y="166"/>
                  <a:pt x="232" y="166"/>
                  <a:pt x="232" y="166"/>
                </a:cubicBezTo>
                <a:cubicBezTo>
                  <a:pt x="229" y="167"/>
                  <a:pt x="229" y="167"/>
                  <a:pt x="229" y="167"/>
                </a:cubicBezTo>
                <a:cubicBezTo>
                  <a:pt x="229" y="167"/>
                  <a:pt x="227" y="169"/>
                  <a:pt x="227" y="169"/>
                </a:cubicBezTo>
                <a:close/>
                <a:moveTo>
                  <a:pt x="221" y="166"/>
                </a:moveTo>
                <a:cubicBezTo>
                  <a:pt x="223" y="165"/>
                  <a:pt x="223" y="165"/>
                  <a:pt x="223" y="165"/>
                </a:cubicBezTo>
                <a:cubicBezTo>
                  <a:pt x="227" y="166"/>
                  <a:pt x="227" y="166"/>
                  <a:pt x="227" y="166"/>
                </a:cubicBezTo>
                <a:cubicBezTo>
                  <a:pt x="226" y="168"/>
                  <a:pt x="226" y="168"/>
                  <a:pt x="226" y="168"/>
                </a:cubicBezTo>
                <a:cubicBezTo>
                  <a:pt x="225" y="170"/>
                  <a:pt x="225" y="170"/>
                  <a:pt x="225" y="170"/>
                </a:cubicBezTo>
                <a:cubicBezTo>
                  <a:pt x="225" y="171"/>
                  <a:pt x="225" y="171"/>
                  <a:pt x="225" y="171"/>
                </a:cubicBezTo>
                <a:cubicBezTo>
                  <a:pt x="224" y="171"/>
                  <a:pt x="224" y="171"/>
                  <a:pt x="224" y="171"/>
                </a:cubicBezTo>
                <a:cubicBezTo>
                  <a:pt x="222" y="172"/>
                  <a:pt x="222" y="172"/>
                  <a:pt x="222" y="172"/>
                </a:cubicBezTo>
                <a:cubicBezTo>
                  <a:pt x="218" y="171"/>
                  <a:pt x="218" y="171"/>
                  <a:pt x="218" y="171"/>
                </a:cubicBezTo>
                <a:cubicBezTo>
                  <a:pt x="218" y="170"/>
                  <a:pt x="218" y="170"/>
                  <a:pt x="218" y="170"/>
                </a:cubicBezTo>
                <a:cubicBezTo>
                  <a:pt x="219" y="169"/>
                  <a:pt x="219" y="169"/>
                  <a:pt x="219" y="169"/>
                </a:cubicBezTo>
                <a:cubicBezTo>
                  <a:pt x="220" y="169"/>
                  <a:pt x="220" y="169"/>
                  <a:pt x="220" y="169"/>
                </a:cubicBezTo>
                <a:cubicBezTo>
                  <a:pt x="221" y="166"/>
                  <a:pt x="221" y="166"/>
                  <a:pt x="221" y="166"/>
                </a:cubicBezTo>
                <a:close/>
                <a:moveTo>
                  <a:pt x="214" y="170"/>
                </a:moveTo>
                <a:cubicBezTo>
                  <a:pt x="215" y="168"/>
                  <a:pt x="215" y="168"/>
                  <a:pt x="215" y="168"/>
                </a:cubicBezTo>
                <a:cubicBezTo>
                  <a:pt x="216" y="170"/>
                  <a:pt x="216" y="170"/>
                  <a:pt x="216" y="170"/>
                </a:cubicBezTo>
                <a:cubicBezTo>
                  <a:pt x="215" y="170"/>
                  <a:pt x="215" y="170"/>
                  <a:pt x="215" y="170"/>
                </a:cubicBezTo>
                <a:cubicBezTo>
                  <a:pt x="214" y="170"/>
                  <a:pt x="214" y="170"/>
                  <a:pt x="214" y="170"/>
                </a:cubicBezTo>
                <a:close/>
                <a:moveTo>
                  <a:pt x="204" y="163"/>
                </a:moveTo>
                <a:cubicBezTo>
                  <a:pt x="204" y="165"/>
                  <a:pt x="204" y="165"/>
                  <a:pt x="204" y="165"/>
                </a:cubicBezTo>
                <a:cubicBezTo>
                  <a:pt x="205" y="166"/>
                  <a:pt x="205" y="166"/>
                  <a:pt x="205" y="166"/>
                </a:cubicBezTo>
                <a:cubicBezTo>
                  <a:pt x="208" y="167"/>
                  <a:pt x="208" y="167"/>
                  <a:pt x="208" y="167"/>
                </a:cubicBezTo>
                <a:cubicBezTo>
                  <a:pt x="210" y="169"/>
                  <a:pt x="210" y="169"/>
                  <a:pt x="210" y="169"/>
                </a:cubicBezTo>
                <a:cubicBezTo>
                  <a:pt x="211" y="170"/>
                  <a:pt x="211" y="170"/>
                  <a:pt x="211" y="170"/>
                </a:cubicBezTo>
                <a:cubicBezTo>
                  <a:pt x="212" y="168"/>
                  <a:pt x="212" y="168"/>
                  <a:pt x="212" y="168"/>
                </a:cubicBezTo>
                <a:cubicBezTo>
                  <a:pt x="214" y="168"/>
                  <a:pt x="214" y="168"/>
                  <a:pt x="214" y="168"/>
                </a:cubicBezTo>
                <a:cubicBezTo>
                  <a:pt x="214" y="167"/>
                  <a:pt x="214" y="167"/>
                  <a:pt x="214" y="167"/>
                </a:cubicBezTo>
                <a:cubicBezTo>
                  <a:pt x="216" y="166"/>
                  <a:pt x="216" y="166"/>
                  <a:pt x="216" y="166"/>
                </a:cubicBezTo>
                <a:cubicBezTo>
                  <a:pt x="217" y="165"/>
                  <a:pt x="217" y="165"/>
                  <a:pt x="217" y="165"/>
                </a:cubicBezTo>
                <a:cubicBezTo>
                  <a:pt x="214" y="162"/>
                  <a:pt x="214" y="162"/>
                  <a:pt x="214" y="162"/>
                </a:cubicBezTo>
                <a:cubicBezTo>
                  <a:pt x="212" y="162"/>
                  <a:pt x="212" y="162"/>
                  <a:pt x="212" y="162"/>
                </a:cubicBezTo>
                <a:cubicBezTo>
                  <a:pt x="209" y="163"/>
                  <a:pt x="209" y="163"/>
                  <a:pt x="209" y="163"/>
                </a:cubicBezTo>
                <a:cubicBezTo>
                  <a:pt x="206" y="162"/>
                  <a:pt x="206" y="162"/>
                  <a:pt x="206" y="162"/>
                </a:cubicBezTo>
                <a:cubicBezTo>
                  <a:pt x="204" y="163"/>
                  <a:pt x="204" y="163"/>
                  <a:pt x="204" y="163"/>
                </a:cubicBezTo>
                <a:close/>
                <a:moveTo>
                  <a:pt x="463" y="164"/>
                </a:moveTo>
                <a:cubicBezTo>
                  <a:pt x="464" y="165"/>
                  <a:pt x="464" y="165"/>
                  <a:pt x="464" y="165"/>
                </a:cubicBezTo>
                <a:cubicBezTo>
                  <a:pt x="466" y="165"/>
                  <a:pt x="466" y="165"/>
                  <a:pt x="466" y="165"/>
                </a:cubicBezTo>
                <a:cubicBezTo>
                  <a:pt x="466" y="165"/>
                  <a:pt x="466" y="165"/>
                  <a:pt x="466" y="165"/>
                </a:cubicBezTo>
                <a:cubicBezTo>
                  <a:pt x="465" y="162"/>
                  <a:pt x="465" y="162"/>
                  <a:pt x="465" y="162"/>
                </a:cubicBezTo>
                <a:cubicBezTo>
                  <a:pt x="465" y="162"/>
                  <a:pt x="465" y="162"/>
                  <a:pt x="465" y="162"/>
                </a:cubicBezTo>
                <a:cubicBezTo>
                  <a:pt x="464" y="163"/>
                  <a:pt x="464" y="163"/>
                  <a:pt x="464" y="163"/>
                </a:cubicBezTo>
                <a:cubicBezTo>
                  <a:pt x="463" y="164"/>
                  <a:pt x="463" y="164"/>
                  <a:pt x="463" y="164"/>
                </a:cubicBezTo>
                <a:close/>
                <a:moveTo>
                  <a:pt x="452" y="165"/>
                </a:moveTo>
                <a:cubicBezTo>
                  <a:pt x="452" y="165"/>
                  <a:pt x="456" y="165"/>
                  <a:pt x="456" y="165"/>
                </a:cubicBezTo>
                <a:cubicBezTo>
                  <a:pt x="457" y="164"/>
                  <a:pt x="457" y="164"/>
                  <a:pt x="457" y="164"/>
                </a:cubicBezTo>
                <a:cubicBezTo>
                  <a:pt x="460" y="165"/>
                  <a:pt x="460" y="165"/>
                  <a:pt x="460" y="165"/>
                </a:cubicBezTo>
                <a:cubicBezTo>
                  <a:pt x="462" y="164"/>
                  <a:pt x="462" y="164"/>
                  <a:pt x="462" y="164"/>
                </a:cubicBezTo>
                <a:cubicBezTo>
                  <a:pt x="463" y="162"/>
                  <a:pt x="463" y="162"/>
                  <a:pt x="463" y="162"/>
                </a:cubicBezTo>
                <a:cubicBezTo>
                  <a:pt x="465" y="162"/>
                  <a:pt x="465" y="162"/>
                  <a:pt x="465" y="162"/>
                </a:cubicBezTo>
                <a:cubicBezTo>
                  <a:pt x="466" y="160"/>
                  <a:pt x="466" y="160"/>
                  <a:pt x="466" y="160"/>
                </a:cubicBezTo>
                <a:cubicBezTo>
                  <a:pt x="466" y="159"/>
                  <a:pt x="466" y="159"/>
                  <a:pt x="466" y="159"/>
                </a:cubicBezTo>
                <a:cubicBezTo>
                  <a:pt x="466" y="159"/>
                  <a:pt x="466" y="159"/>
                  <a:pt x="466" y="159"/>
                </a:cubicBezTo>
                <a:cubicBezTo>
                  <a:pt x="467" y="157"/>
                  <a:pt x="467" y="157"/>
                  <a:pt x="467" y="157"/>
                </a:cubicBezTo>
                <a:cubicBezTo>
                  <a:pt x="467" y="156"/>
                  <a:pt x="467" y="156"/>
                  <a:pt x="467" y="156"/>
                </a:cubicBezTo>
                <a:cubicBezTo>
                  <a:pt x="466" y="155"/>
                  <a:pt x="466" y="155"/>
                  <a:pt x="466" y="155"/>
                </a:cubicBezTo>
                <a:cubicBezTo>
                  <a:pt x="465" y="154"/>
                  <a:pt x="465" y="154"/>
                  <a:pt x="465" y="154"/>
                </a:cubicBezTo>
                <a:cubicBezTo>
                  <a:pt x="461" y="154"/>
                  <a:pt x="461" y="154"/>
                  <a:pt x="461" y="154"/>
                </a:cubicBezTo>
                <a:cubicBezTo>
                  <a:pt x="459" y="155"/>
                  <a:pt x="459" y="155"/>
                  <a:pt x="459" y="155"/>
                </a:cubicBezTo>
                <a:cubicBezTo>
                  <a:pt x="458" y="158"/>
                  <a:pt x="458" y="158"/>
                  <a:pt x="458" y="158"/>
                </a:cubicBezTo>
                <a:cubicBezTo>
                  <a:pt x="456" y="161"/>
                  <a:pt x="456" y="161"/>
                  <a:pt x="456" y="161"/>
                </a:cubicBezTo>
                <a:cubicBezTo>
                  <a:pt x="452" y="165"/>
                  <a:pt x="452" y="165"/>
                  <a:pt x="452" y="165"/>
                </a:cubicBezTo>
                <a:close/>
                <a:moveTo>
                  <a:pt x="188" y="149"/>
                </a:moveTo>
                <a:cubicBezTo>
                  <a:pt x="186" y="151"/>
                  <a:pt x="186" y="151"/>
                  <a:pt x="186" y="151"/>
                </a:cubicBezTo>
                <a:cubicBezTo>
                  <a:pt x="188" y="153"/>
                  <a:pt x="188" y="153"/>
                  <a:pt x="188" y="153"/>
                </a:cubicBezTo>
                <a:cubicBezTo>
                  <a:pt x="190" y="153"/>
                  <a:pt x="190" y="153"/>
                  <a:pt x="190" y="153"/>
                </a:cubicBezTo>
                <a:cubicBezTo>
                  <a:pt x="191" y="153"/>
                  <a:pt x="191" y="153"/>
                  <a:pt x="191" y="153"/>
                </a:cubicBezTo>
                <a:cubicBezTo>
                  <a:pt x="195" y="153"/>
                  <a:pt x="195" y="153"/>
                  <a:pt x="195" y="153"/>
                </a:cubicBezTo>
                <a:cubicBezTo>
                  <a:pt x="197" y="152"/>
                  <a:pt x="197" y="152"/>
                  <a:pt x="197" y="152"/>
                </a:cubicBezTo>
                <a:cubicBezTo>
                  <a:pt x="199" y="152"/>
                  <a:pt x="199" y="152"/>
                  <a:pt x="199" y="152"/>
                </a:cubicBezTo>
                <a:cubicBezTo>
                  <a:pt x="200" y="150"/>
                  <a:pt x="200" y="150"/>
                  <a:pt x="200" y="150"/>
                </a:cubicBezTo>
                <a:cubicBezTo>
                  <a:pt x="199" y="150"/>
                  <a:pt x="199" y="150"/>
                  <a:pt x="199" y="150"/>
                </a:cubicBezTo>
                <a:cubicBezTo>
                  <a:pt x="196" y="150"/>
                  <a:pt x="196" y="150"/>
                  <a:pt x="196" y="150"/>
                </a:cubicBezTo>
                <a:cubicBezTo>
                  <a:pt x="195" y="150"/>
                  <a:pt x="195" y="150"/>
                  <a:pt x="195" y="150"/>
                </a:cubicBezTo>
                <a:cubicBezTo>
                  <a:pt x="189" y="149"/>
                  <a:pt x="189" y="149"/>
                  <a:pt x="189" y="149"/>
                </a:cubicBezTo>
                <a:cubicBezTo>
                  <a:pt x="188" y="149"/>
                  <a:pt x="188" y="149"/>
                  <a:pt x="188" y="149"/>
                </a:cubicBezTo>
                <a:close/>
                <a:moveTo>
                  <a:pt x="107" y="145"/>
                </a:moveTo>
                <a:cubicBezTo>
                  <a:pt x="108" y="146"/>
                  <a:pt x="108" y="146"/>
                  <a:pt x="108" y="146"/>
                </a:cubicBezTo>
                <a:cubicBezTo>
                  <a:pt x="108" y="146"/>
                  <a:pt x="108" y="146"/>
                  <a:pt x="108" y="146"/>
                </a:cubicBezTo>
                <a:cubicBezTo>
                  <a:pt x="109" y="145"/>
                  <a:pt x="109" y="145"/>
                  <a:pt x="109" y="145"/>
                </a:cubicBezTo>
                <a:cubicBezTo>
                  <a:pt x="107" y="145"/>
                  <a:pt x="107" y="145"/>
                  <a:pt x="107" y="145"/>
                </a:cubicBezTo>
                <a:close/>
                <a:moveTo>
                  <a:pt x="109" y="147"/>
                </a:moveTo>
                <a:cubicBezTo>
                  <a:pt x="110" y="148"/>
                  <a:pt x="110" y="148"/>
                  <a:pt x="110" y="148"/>
                </a:cubicBezTo>
                <a:cubicBezTo>
                  <a:pt x="111" y="147"/>
                  <a:pt x="111" y="147"/>
                  <a:pt x="111" y="147"/>
                </a:cubicBezTo>
                <a:cubicBezTo>
                  <a:pt x="112" y="145"/>
                  <a:pt x="112" y="145"/>
                  <a:pt x="112" y="145"/>
                </a:cubicBezTo>
                <a:cubicBezTo>
                  <a:pt x="114" y="145"/>
                  <a:pt x="114" y="145"/>
                  <a:pt x="114" y="145"/>
                </a:cubicBezTo>
                <a:cubicBezTo>
                  <a:pt x="115" y="142"/>
                  <a:pt x="115" y="142"/>
                  <a:pt x="115" y="142"/>
                </a:cubicBezTo>
                <a:cubicBezTo>
                  <a:pt x="115" y="140"/>
                  <a:pt x="115" y="140"/>
                  <a:pt x="115" y="140"/>
                </a:cubicBezTo>
                <a:cubicBezTo>
                  <a:pt x="117" y="138"/>
                  <a:pt x="117" y="138"/>
                  <a:pt x="117" y="138"/>
                </a:cubicBezTo>
                <a:cubicBezTo>
                  <a:pt x="118" y="139"/>
                  <a:pt x="118" y="139"/>
                  <a:pt x="118" y="139"/>
                </a:cubicBezTo>
                <a:cubicBezTo>
                  <a:pt x="120" y="139"/>
                  <a:pt x="120" y="139"/>
                  <a:pt x="120" y="139"/>
                </a:cubicBezTo>
                <a:cubicBezTo>
                  <a:pt x="124" y="139"/>
                  <a:pt x="124" y="139"/>
                  <a:pt x="124" y="139"/>
                </a:cubicBezTo>
                <a:cubicBezTo>
                  <a:pt x="125" y="140"/>
                  <a:pt x="125" y="140"/>
                  <a:pt x="125" y="140"/>
                </a:cubicBezTo>
                <a:cubicBezTo>
                  <a:pt x="126" y="140"/>
                  <a:pt x="126" y="140"/>
                  <a:pt x="126" y="140"/>
                </a:cubicBezTo>
                <a:cubicBezTo>
                  <a:pt x="127" y="139"/>
                  <a:pt x="127" y="139"/>
                  <a:pt x="127" y="139"/>
                </a:cubicBezTo>
                <a:cubicBezTo>
                  <a:pt x="131" y="139"/>
                  <a:pt x="131" y="139"/>
                  <a:pt x="131" y="139"/>
                </a:cubicBezTo>
                <a:cubicBezTo>
                  <a:pt x="133" y="140"/>
                  <a:pt x="133" y="140"/>
                  <a:pt x="133" y="140"/>
                </a:cubicBezTo>
                <a:cubicBezTo>
                  <a:pt x="136" y="141"/>
                  <a:pt x="136" y="141"/>
                  <a:pt x="136" y="141"/>
                </a:cubicBezTo>
                <a:cubicBezTo>
                  <a:pt x="141" y="142"/>
                  <a:pt x="141" y="142"/>
                  <a:pt x="141" y="142"/>
                </a:cubicBezTo>
                <a:cubicBezTo>
                  <a:pt x="142" y="144"/>
                  <a:pt x="142" y="144"/>
                  <a:pt x="142" y="144"/>
                </a:cubicBezTo>
                <a:cubicBezTo>
                  <a:pt x="142" y="146"/>
                  <a:pt x="142" y="146"/>
                  <a:pt x="142" y="146"/>
                </a:cubicBezTo>
                <a:cubicBezTo>
                  <a:pt x="143" y="147"/>
                  <a:pt x="143" y="147"/>
                  <a:pt x="143" y="147"/>
                </a:cubicBezTo>
                <a:cubicBezTo>
                  <a:pt x="146" y="149"/>
                  <a:pt x="146" y="149"/>
                  <a:pt x="146" y="149"/>
                </a:cubicBezTo>
                <a:cubicBezTo>
                  <a:pt x="153" y="149"/>
                  <a:pt x="153" y="149"/>
                  <a:pt x="153" y="149"/>
                </a:cubicBezTo>
                <a:cubicBezTo>
                  <a:pt x="158" y="149"/>
                  <a:pt x="158" y="149"/>
                  <a:pt x="158" y="149"/>
                </a:cubicBezTo>
                <a:cubicBezTo>
                  <a:pt x="163" y="149"/>
                  <a:pt x="163" y="149"/>
                  <a:pt x="163" y="149"/>
                </a:cubicBezTo>
                <a:cubicBezTo>
                  <a:pt x="165" y="147"/>
                  <a:pt x="165" y="147"/>
                  <a:pt x="165" y="147"/>
                </a:cubicBezTo>
                <a:cubicBezTo>
                  <a:pt x="165" y="143"/>
                  <a:pt x="165" y="143"/>
                  <a:pt x="165" y="143"/>
                </a:cubicBezTo>
                <a:cubicBezTo>
                  <a:pt x="167" y="143"/>
                  <a:pt x="167" y="143"/>
                  <a:pt x="167" y="143"/>
                </a:cubicBezTo>
                <a:cubicBezTo>
                  <a:pt x="170" y="145"/>
                  <a:pt x="170" y="145"/>
                  <a:pt x="170" y="145"/>
                </a:cubicBezTo>
                <a:cubicBezTo>
                  <a:pt x="172" y="145"/>
                  <a:pt x="172" y="145"/>
                  <a:pt x="172" y="145"/>
                </a:cubicBezTo>
                <a:cubicBezTo>
                  <a:pt x="173" y="145"/>
                  <a:pt x="173" y="145"/>
                  <a:pt x="173" y="145"/>
                </a:cubicBezTo>
                <a:cubicBezTo>
                  <a:pt x="175" y="146"/>
                  <a:pt x="175" y="146"/>
                  <a:pt x="175" y="146"/>
                </a:cubicBezTo>
                <a:cubicBezTo>
                  <a:pt x="177" y="148"/>
                  <a:pt x="177" y="148"/>
                  <a:pt x="177" y="148"/>
                </a:cubicBezTo>
                <a:cubicBezTo>
                  <a:pt x="179" y="148"/>
                  <a:pt x="179" y="148"/>
                  <a:pt x="179" y="148"/>
                </a:cubicBezTo>
                <a:cubicBezTo>
                  <a:pt x="181" y="149"/>
                  <a:pt x="181" y="149"/>
                  <a:pt x="181" y="149"/>
                </a:cubicBezTo>
                <a:cubicBezTo>
                  <a:pt x="182" y="149"/>
                  <a:pt x="182" y="149"/>
                  <a:pt x="182" y="149"/>
                </a:cubicBezTo>
                <a:cubicBezTo>
                  <a:pt x="185" y="149"/>
                  <a:pt x="185" y="149"/>
                  <a:pt x="185" y="149"/>
                </a:cubicBezTo>
                <a:cubicBezTo>
                  <a:pt x="185" y="152"/>
                  <a:pt x="185" y="152"/>
                  <a:pt x="185" y="152"/>
                </a:cubicBezTo>
                <a:cubicBezTo>
                  <a:pt x="187" y="154"/>
                  <a:pt x="187" y="154"/>
                  <a:pt x="187" y="154"/>
                </a:cubicBezTo>
                <a:cubicBezTo>
                  <a:pt x="187" y="156"/>
                  <a:pt x="187" y="156"/>
                  <a:pt x="187" y="156"/>
                </a:cubicBezTo>
                <a:cubicBezTo>
                  <a:pt x="189" y="158"/>
                  <a:pt x="189" y="158"/>
                  <a:pt x="189" y="158"/>
                </a:cubicBezTo>
                <a:cubicBezTo>
                  <a:pt x="191" y="159"/>
                  <a:pt x="191" y="159"/>
                  <a:pt x="191" y="159"/>
                </a:cubicBezTo>
                <a:cubicBezTo>
                  <a:pt x="193" y="158"/>
                  <a:pt x="193" y="158"/>
                  <a:pt x="193" y="158"/>
                </a:cubicBezTo>
                <a:cubicBezTo>
                  <a:pt x="195" y="159"/>
                  <a:pt x="195" y="159"/>
                  <a:pt x="195" y="159"/>
                </a:cubicBezTo>
                <a:cubicBezTo>
                  <a:pt x="197" y="159"/>
                  <a:pt x="197" y="159"/>
                  <a:pt x="197" y="159"/>
                </a:cubicBezTo>
                <a:cubicBezTo>
                  <a:pt x="198" y="158"/>
                  <a:pt x="198" y="158"/>
                  <a:pt x="198" y="158"/>
                </a:cubicBezTo>
                <a:cubicBezTo>
                  <a:pt x="200" y="158"/>
                  <a:pt x="200" y="158"/>
                  <a:pt x="200" y="158"/>
                </a:cubicBezTo>
                <a:cubicBezTo>
                  <a:pt x="200" y="159"/>
                  <a:pt x="200" y="159"/>
                  <a:pt x="200" y="159"/>
                </a:cubicBezTo>
                <a:cubicBezTo>
                  <a:pt x="202" y="159"/>
                  <a:pt x="202" y="159"/>
                  <a:pt x="202" y="159"/>
                </a:cubicBezTo>
                <a:cubicBezTo>
                  <a:pt x="203" y="160"/>
                  <a:pt x="203" y="160"/>
                  <a:pt x="203" y="160"/>
                </a:cubicBezTo>
                <a:cubicBezTo>
                  <a:pt x="203" y="165"/>
                  <a:pt x="203" y="165"/>
                  <a:pt x="203" y="165"/>
                </a:cubicBezTo>
                <a:cubicBezTo>
                  <a:pt x="202" y="166"/>
                  <a:pt x="202" y="166"/>
                  <a:pt x="202" y="166"/>
                </a:cubicBezTo>
                <a:cubicBezTo>
                  <a:pt x="203" y="167"/>
                  <a:pt x="203" y="167"/>
                  <a:pt x="203" y="167"/>
                </a:cubicBezTo>
                <a:cubicBezTo>
                  <a:pt x="203" y="170"/>
                  <a:pt x="203" y="170"/>
                  <a:pt x="203" y="170"/>
                </a:cubicBezTo>
                <a:cubicBezTo>
                  <a:pt x="202" y="171"/>
                  <a:pt x="202" y="171"/>
                  <a:pt x="202" y="171"/>
                </a:cubicBezTo>
                <a:cubicBezTo>
                  <a:pt x="200" y="169"/>
                  <a:pt x="200" y="169"/>
                  <a:pt x="200" y="169"/>
                </a:cubicBezTo>
                <a:cubicBezTo>
                  <a:pt x="198" y="169"/>
                  <a:pt x="198" y="169"/>
                  <a:pt x="198" y="169"/>
                </a:cubicBezTo>
                <a:cubicBezTo>
                  <a:pt x="195" y="167"/>
                  <a:pt x="195" y="167"/>
                  <a:pt x="195" y="167"/>
                </a:cubicBezTo>
                <a:cubicBezTo>
                  <a:pt x="193" y="166"/>
                  <a:pt x="193" y="166"/>
                  <a:pt x="193" y="166"/>
                </a:cubicBezTo>
                <a:cubicBezTo>
                  <a:pt x="191" y="164"/>
                  <a:pt x="191" y="164"/>
                  <a:pt x="191" y="164"/>
                </a:cubicBezTo>
                <a:cubicBezTo>
                  <a:pt x="190" y="164"/>
                  <a:pt x="190" y="164"/>
                  <a:pt x="190" y="164"/>
                </a:cubicBezTo>
                <a:cubicBezTo>
                  <a:pt x="186" y="166"/>
                  <a:pt x="186" y="166"/>
                  <a:pt x="186" y="166"/>
                </a:cubicBezTo>
                <a:cubicBezTo>
                  <a:pt x="183" y="166"/>
                  <a:pt x="183" y="166"/>
                  <a:pt x="183" y="166"/>
                </a:cubicBezTo>
                <a:cubicBezTo>
                  <a:pt x="181" y="164"/>
                  <a:pt x="181" y="164"/>
                  <a:pt x="181" y="164"/>
                </a:cubicBezTo>
                <a:cubicBezTo>
                  <a:pt x="178" y="164"/>
                  <a:pt x="178" y="164"/>
                  <a:pt x="178" y="164"/>
                </a:cubicBezTo>
                <a:cubicBezTo>
                  <a:pt x="175" y="166"/>
                  <a:pt x="175" y="166"/>
                  <a:pt x="175" y="166"/>
                </a:cubicBezTo>
                <a:cubicBezTo>
                  <a:pt x="172" y="164"/>
                  <a:pt x="172" y="164"/>
                  <a:pt x="172" y="164"/>
                </a:cubicBezTo>
                <a:cubicBezTo>
                  <a:pt x="169" y="164"/>
                  <a:pt x="169" y="164"/>
                  <a:pt x="169" y="164"/>
                </a:cubicBezTo>
                <a:cubicBezTo>
                  <a:pt x="167" y="165"/>
                  <a:pt x="167" y="165"/>
                  <a:pt x="167" y="165"/>
                </a:cubicBezTo>
                <a:cubicBezTo>
                  <a:pt x="161" y="163"/>
                  <a:pt x="161" y="163"/>
                  <a:pt x="161" y="163"/>
                </a:cubicBezTo>
                <a:cubicBezTo>
                  <a:pt x="156" y="159"/>
                  <a:pt x="156" y="159"/>
                  <a:pt x="156" y="159"/>
                </a:cubicBezTo>
                <a:cubicBezTo>
                  <a:pt x="152" y="160"/>
                  <a:pt x="152" y="160"/>
                  <a:pt x="152" y="160"/>
                </a:cubicBezTo>
                <a:cubicBezTo>
                  <a:pt x="150" y="158"/>
                  <a:pt x="150" y="158"/>
                  <a:pt x="150" y="158"/>
                </a:cubicBezTo>
                <a:cubicBezTo>
                  <a:pt x="148" y="158"/>
                  <a:pt x="148" y="158"/>
                  <a:pt x="148" y="158"/>
                </a:cubicBezTo>
                <a:cubicBezTo>
                  <a:pt x="147" y="159"/>
                  <a:pt x="147" y="159"/>
                  <a:pt x="147" y="159"/>
                </a:cubicBezTo>
                <a:cubicBezTo>
                  <a:pt x="145" y="159"/>
                  <a:pt x="145" y="159"/>
                  <a:pt x="145" y="159"/>
                </a:cubicBezTo>
                <a:cubicBezTo>
                  <a:pt x="143" y="157"/>
                  <a:pt x="143" y="157"/>
                  <a:pt x="143" y="157"/>
                </a:cubicBezTo>
                <a:cubicBezTo>
                  <a:pt x="142" y="157"/>
                  <a:pt x="142" y="157"/>
                  <a:pt x="142" y="157"/>
                </a:cubicBezTo>
                <a:cubicBezTo>
                  <a:pt x="140" y="160"/>
                  <a:pt x="140" y="160"/>
                  <a:pt x="140" y="160"/>
                </a:cubicBezTo>
                <a:cubicBezTo>
                  <a:pt x="135" y="158"/>
                  <a:pt x="135" y="158"/>
                  <a:pt x="135" y="158"/>
                </a:cubicBezTo>
                <a:cubicBezTo>
                  <a:pt x="132" y="156"/>
                  <a:pt x="132" y="156"/>
                  <a:pt x="132" y="156"/>
                </a:cubicBezTo>
                <a:cubicBezTo>
                  <a:pt x="129" y="156"/>
                  <a:pt x="129" y="156"/>
                  <a:pt x="129" y="156"/>
                </a:cubicBezTo>
                <a:cubicBezTo>
                  <a:pt x="127" y="155"/>
                  <a:pt x="127" y="155"/>
                  <a:pt x="127" y="155"/>
                </a:cubicBezTo>
                <a:cubicBezTo>
                  <a:pt x="125" y="156"/>
                  <a:pt x="125" y="156"/>
                  <a:pt x="125" y="156"/>
                </a:cubicBezTo>
                <a:cubicBezTo>
                  <a:pt x="123" y="155"/>
                  <a:pt x="123" y="155"/>
                  <a:pt x="123" y="155"/>
                </a:cubicBezTo>
                <a:cubicBezTo>
                  <a:pt x="120" y="155"/>
                  <a:pt x="120" y="155"/>
                  <a:pt x="120" y="155"/>
                </a:cubicBezTo>
                <a:cubicBezTo>
                  <a:pt x="119" y="154"/>
                  <a:pt x="119" y="154"/>
                  <a:pt x="119" y="154"/>
                </a:cubicBezTo>
                <a:cubicBezTo>
                  <a:pt x="121" y="151"/>
                  <a:pt x="121" y="151"/>
                  <a:pt x="121" y="151"/>
                </a:cubicBezTo>
                <a:cubicBezTo>
                  <a:pt x="122" y="150"/>
                  <a:pt x="122" y="150"/>
                  <a:pt x="122" y="150"/>
                </a:cubicBezTo>
                <a:cubicBezTo>
                  <a:pt x="120" y="150"/>
                  <a:pt x="120" y="150"/>
                  <a:pt x="120" y="150"/>
                </a:cubicBezTo>
                <a:cubicBezTo>
                  <a:pt x="119" y="151"/>
                  <a:pt x="119" y="151"/>
                  <a:pt x="119" y="151"/>
                </a:cubicBezTo>
                <a:cubicBezTo>
                  <a:pt x="117" y="150"/>
                  <a:pt x="117" y="150"/>
                  <a:pt x="117" y="150"/>
                </a:cubicBezTo>
                <a:cubicBezTo>
                  <a:pt x="116" y="148"/>
                  <a:pt x="116" y="148"/>
                  <a:pt x="116" y="148"/>
                </a:cubicBezTo>
                <a:cubicBezTo>
                  <a:pt x="114" y="149"/>
                  <a:pt x="114" y="149"/>
                  <a:pt x="114" y="149"/>
                </a:cubicBezTo>
                <a:cubicBezTo>
                  <a:pt x="110" y="149"/>
                  <a:pt x="110" y="149"/>
                  <a:pt x="110" y="149"/>
                </a:cubicBezTo>
                <a:cubicBezTo>
                  <a:pt x="108" y="148"/>
                  <a:pt x="108" y="148"/>
                  <a:pt x="108" y="148"/>
                </a:cubicBezTo>
                <a:cubicBezTo>
                  <a:pt x="108" y="147"/>
                  <a:pt x="108" y="147"/>
                  <a:pt x="108" y="147"/>
                </a:cubicBezTo>
                <a:cubicBezTo>
                  <a:pt x="109" y="147"/>
                  <a:pt x="109" y="147"/>
                  <a:pt x="109" y="147"/>
                </a:cubicBezTo>
                <a:close/>
                <a:moveTo>
                  <a:pt x="137" y="27"/>
                </a:moveTo>
                <a:cubicBezTo>
                  <a:pt x="139" y="29"/>
                  <a:pt x="139" y="29"/>
                  <a:pt x="139" y="29"/>
                </a:cubicBezTo>
                <a:cubicBezTo>
                  <a:pt x="140" y="29"/>
                  <a:pt x="140" y="29"/>
                  <a:pt x="140" y="29"/>
                </a:cubicBezTo>
                <a:cubicBezTo>
                  <a:pt x="140" y="31"/>
                  <a:pt x="140" y="31"/>
                  <a:pt x="140" y="31"/>
                </a:cubicBezTo>
                <a:cubicBezTo>
                  <a:pt x="141" y="31"/>
                  <a:pt x="141" y="31"/>
                  <a:pt x="141" y="31"/>
                </a:cubicBezTo>
                <a:cubicBezTo>
                  <a:pt x="142" y="28"/>
                  <a:pt x="142" y="28"/>
                  <a:pt x="142" y="28"/>
                </a:cubicBezTo>
                <a:cubicBezTo>
                  <a:pt x="140" y="24"/>
                  <a:pt x="140" y="24"/>
                  <a:pt x="140" y="24"/>
                </a:cubicBezTo>
                <a:cubicBezTo>
                  <a:pt x="138" y="25"/>
                  <a:pt x="138" y="25"/>
                  <a:pt x="138" y="25"/>
                </a:cubicBezTo>
                <a:cubicBezTo>
                  <a:pt x="137" y="27"/>
                  <a:pt x="137" y="27"/>
                  <a:pt x="137" y="27"/>
                </a:cubicBezTo>
                <a:close/>
                <a:moveTo>
                  <a:pt x="119" y="40"/>
                </a:moveTo>
                <a:cubicBezTo>
                  <a:pt x="119" y="42"/>
                  <a:pt x="119" y="42"/>
                  <a:pt x="119" y="42"/>
                </a:cubicBezTo>
                <a:cubicBezTo>
                  <a:pt x="120" y="41"/>
                  <a:pt x="120" y="41"/>
                  <a:pt x="120" y="41"/>
                </a:cubicBezTo>
                <a:cubicBezTo>
                  <a:pt x="119" y="40"/>
                  <a:pt x="119" y="40"/>
                  <a:pt x="119" y="40"/>
                </a:cubicBezTo>
                <a:close/>
                <a:moveTo>
                  <a:pt x="119" y="36"/>
                </a:moveTo>
                <a:cubicBezTo>
                  <a:pt x="120" y="34"/>
                  <a:pt x="120" y="34"/>
                  <a:pt x="120" y="34"/>
                </a:cubicBezTo>
                <a:cubicBezTo>
                  <a:pt x="119" y="34"/>
                  <a:pt x="119" y="34"/>
                  <a:pt x="119" y="34"/>
                </a:cubicBezTo>
                <a:cubicBezTo>
                  <a:pt x="119" y="36"/>
                  <a:pt x="119" y="36"/>
                  <a:pt x="119" y="36"/>
                </a:cubicBezTo>
                <a:close/>
                <a:moveTo>
                  <a:pt x="119" y="36"/>
                </a:moveTo>
                <a:cubicBezTo>
                  <a:pt x="119" y="38"/>
                  <a:pt x="119" y="38"/>
                  <a:pt x="119" y="38"/>
                </a:cubicBezTo>
                <a:cubicBezTo>
                  <a:pt x="120" y="38"/>
                  <a:pt x="120" y="38"/>
                  <a:pt x="120" y="38"/>
                </a:cubicBezTo>
                <a:cubicBezTo>
                  <a:pt x="119" y="36"/>
                  <a:pt x="119" y="36"/>
                  <a:pt x="119" y="36"/>
                </a:cubicBezTo>
                <a:close/>
                <a:moveTo>
                  <a:pt x="112" y="38"/>
                </a:moveTo>
                <a:cubicBezTo>
                  <a:pt x="112" y="40"/>
                  <a:pt x="112" y="40"/>
                  <a:pt x="112" y="40"/>
                </a:cubicBezTo>
                <a:cubicBezTo>
                  <a:pt x="113" y="41"/>
                  <a:pt x="113" y="41"/>
                  <a:pt x="113" y="41"/>
                </a:cubicBezTo>
                <a:cubicBezTo>
                  <a:pt x="115" y="39"/>
                  <a:pt x="115" y="39"/>
                  <a:pt x="115" y="39"/>
                </a:cubicBezTo>
                <a:cubicBezTo>
                  <a:pt x="114" y="38"/>
                  <a:pt x="114" y="38"/>
                  <a:pt x="114" y="38"/>
                </a:cubicBezTo>
                <a:cubicBezTo>
                  <a:pt x="112" y="38"/>
                  <a:pt x="112" y="38"/>
                  <a:pt x="112" y="38"/>
                </a:cubicBezTo>
                <a:close/>
                <a:moveTo>
                  <a:pt x="94" y="62"/>
                </a:moveTo>
                <a:cubicBezTo>
                  <a:pt x="96" y="63"/>
                  <a:pt x="96" y="63"/>
                  <a:pt x="96" y="63"/>
                </a:cubicBezTo>
                <a:cubicBezTo>
                  <a:pt x="98" y="61"/>
                  <a:pt x="98" y="61"/>
                  <a:pt x="98" y="61"/>
                </a:cubicBezTo>
                <a:cubicBezTo>
                  <a:pt x="97" y="59"/>
                  <a:pt x="97" y="59"/>
                  <a:pt x="97" y="59"/>
                </a:cubicBezTo>
                <a:cubicBezTo>
                  <a:pt x="94" y="62"/>
                  <a:pt x="94" y="62"/>
                  <a:pt x="94" y="62"/>
                </a:cubicBezTo>
                <a:close/>
                <a:moveTo>
                  <a:pt x="99" y="60"/>
                </a:moveTo>
                <a:cubicBezTo>
                  <a:pt x="98" y="62"/>
                  <a:pt x="98" y="62"/>
                  <a:pt x="98" y="62"/>
                </a:cubicBezTo>
                <a:cubicBezTo>
                  <a:pt x="101" y="63"/>
                  <a:pt x="101" y="63"/>
                  <a:pt x="101" y="63"/>
                </a:cubicBezTo>
                <a:cubicBezTo>
                  <a:pt x="101" y="65"/>
                  <a:pt x="101" y="65"/>
                  <a:pt x="101" y="65"/>
                </a:cubicBezTo>
                <a:cubicBezTo>
                  <a:pt x="103" y="65"/>
                  <a:pt x="103" y="65"/>
                  <a:pt x="103" y="65"/>
                </a:cubicBezTo>
                <a:cubicBezTo>
                  <a:pt x="103" y="62"/>
                  <a:pt x="103" y="62"/>
                  <a:pt x="103" y="62"/>
                </a:cubicBezTo>
                <a:cubicBezTo>
                  <a:pt x="102" y="60"/>
                  <a:pt x="102" y="60"/>
                  <a:pt x="102" y="60"/>
                </a:cubicBezTo>
                <a:cubicBezTo>
                  <a:pt x="103" y="59"/>
                  <a:pt x="103" y="59"/>
                  <a:pt x="103" y="59"/>
                </a:cubicBezTo>
                <a:cubicBezTo>
                  <a:pt x="102" y="59"/>
                  <a:pt x="102" y="59"/>
                  <a:pt x="102" y="59"/>
                </a:cubicBezTo>
                <a:cubicBezTo>
                  <a:pt x="101" y="60"/>
                  <a:pt x="101" y="60"/>
                  <a:pt x="101" y="60"/>
                </a:cubicBezTo>
                <a:cubicBezTo>
                  <a:pt x="99" y="60"/>
                  <a:pt x="99" y="60"/>
                  <a:pt x="99" y="60"/>
                </a:cubicBezTo>
                <a:close/>
                <a:moveTo>
                  <a:pt x="147" y="92"/>
                </a:moveTo>
                <a:cubicBezTo>
                  <a:pt x="147" y="93"/>
                  <a:pt x="147" y="93"/>
                  <a:pt x="147" y="93"/>
                </a:cubicBezTo>
                <a:cubicBezTo>
                  <a:pt x="148" y="94"/>
                  <a:pt x="148" y="94"/>
                  <a:pt x="148" y="94"/>
                </a:cubicBezTo>
                <a:cubicBezTo>
                  <a:pt x="149" y="93"/>
                  <a:pt x="149" y="93"/>
                  <a:pt x="149" y="93"/>
                </a:cubicBezTo>
                <a:cubicBezTo>
                  <a:pt x="148" y="92"/>
                  <a:pt x="148" y="92"/>
                  <a:pt x="148" y="92"/>
                </a:cubicBezTo>
                <a:cubicBezTo>
                  <a:pt x="147" y="92"/>
                  <a:pt x="147" y="92"/>
                  <a:pt x="147" y="92"/>
                </a:cubicBezTo>
                <a:close/>
                <a:moveTo>
                  <a:pt x="133" y="102"/>
                </a:moveTo>
                <a:cubicBezTo>
                  <a:pt x="133" y="104"/>
                  <a:pt x="133" y="104"/>
                  <a:pt x="133" y="104"/>
                </a:cubicBezTo>
                <a:cubicBezTo>
                  <a:pt x="133" y="105"/>
                  <a:pt x="133" y="105"/>
                  <a:pt x="133" y="105"/>
                </a:cubicBezTo>
                <a:cubicBezTo>
                  <a:pt x="131" y="105"/>
                  <a:pt x="131" y="105"/>
                  <a:pt x="131" y="105"/>
                </a:cubicBezTo>
                <a:cubicBezTo>
                  <a:pt x="130" y="106"/>
                  <a:pt x="130" y="106"/>
                  <a:pt x="130" y="106"/>
                </a:cubicBezTo>
                <a:cubicBezTo>
                  <a:pt x="132" y="106"/>
                  <a:pt x="132" y="106"/>
                  <a:pt x="132" y="106"/>
                </a:cubicBezTo>
                <a:cubicBezTo>
                  <a:pt x="132" y="106"/>
                  <a:pt x="132" y="106"/>
                  <a:pt x="132" y="106"/>
                </a:cubicBezTo>
                <a:cubicBezTo>
                  <a:pt x="134" y="105"/>
                  <a:pt x="134" y="105"/>
                  <a:pt x="134" y="105"/>
                </a:cubicBezTo>
                <a:cubicBezTo>
                  <a:pt x="133" y="108"/>
                  <a:pt x="133" y="108"/>
                  <a:pt x="133" y="108"/>
                </a:cubicBezTo>
                <a:cubicBezTo>
                  <a:pt x="135" y="110"/>
                  <a:pt x="135" y="110"/>
                  <a:pt x="135" y="110"/>
                </a:cubicBezTo>
                <a:cubicBezTo>
                  <a:pt x="137" y="107"/>
                  <a:pt x="137" y="107"/>
                  <a:pt x="137" y="107"/>
                </a:cubicBezTo>
                <a:cubicBezTo>
                  <a:pt x="138" y="108"/>
                  <a:pt x="138" y="108"/>
                  <a:pt x="138" y="108"/>
                </a:cubicBezTo>
                <a:cubicBezTo>
                  <a:pt x="140" y="109"/>
                  <a:pt x="140" y="109"/>
                  <a:pt x="140" y="109"/>
                </a:cubicBezTo>
                <a:cubicBezTo>
                  <a:pt x="140" y="107"/>
                  <a:pt x="140" y="107"/>
                  <a:pt x="140" y="107"/>
                </a:cubicBezTo>
                <a:cubicBezTo>
                  <a:pt x="142" y="106"/>
                  <a:pt x="142" y="106"/>
                  <a:pt x="142" y="106"/>
                </a:cubicBezTo>
                <a:cubicBezTo>
                  <a:pt x="141" y="104"/>
                  <a:pt x="141" y="104"/>
                  <a:pt x="141" y="104"/>
                </a:cubicBezTo>
                <a:cubicBezTo>
                  <a:pt x="137" y="102"/>
                  <a:pt x="137" y="102"/>
                  <a:pt x="137" y="102"/>
                </a:cubicBezTo>
                <a:cubicBezTo>
                  <a:pt x="134" y="101"/>
                  <a:pt x="134" y="101"/>
                  <a:pt x="134" y="101"/>
                </a:cubicBezTo>
                <a:cubicBezTo>
                  <a:pt x="133" y="102"/>
                  <a:pt x="133" y="102"/>
                  <a:pt x="133" y="102"/>
                </a:cubicBezTo>
                <a:close/>
                <a:moveTo>
                  <a:pt x="126" y="106"/>
                </a:moveTo>
                <a:cubicBezTo>
                  <a:pt x="126" y="108"/>
                  <a:pt x="126" y="108"/>
                  <a:pt x="126" y="108"/>
                </a:cubicBezTo>
                <a:cubicBezTo>
                  <a:pt x="127" y="106"/>
                  <a:pt x="127" y="106"/>
                  <a:pt x="127" y="106"/>
                </a:cubicBezTo>
                <a:cubicBezTo>
                  <a:pt x="126" y="106"/>
                  <a:pt x="126" y="106"/>
                  <a:pt x="126" y="106"/>
                </a:cubicBezTo>
                <a:close/>
                <a:moveTo>
                  <a:pt x="111" y="92"/>
                </a:moveTo>
                <a:cubicBezTo>
                  <a:pt x="110" y="94"/>
                  <a:pt x="110" y="94"/>
                  <a:pt x="110" y="94"/>
                </a:cubicBezTo>
                <a:cubicBezTo>
                  <a:pt x="108" y="95"/>
                  <a:pt x="108" y="95"/>
                  <a:pt x="108" y="95"/>
                </a:cubicBezTo>
                <a:cubicBezTo>
                  <a:pt x="110" y="97"/>
                  <a:pt x="110" y="97"/>
                  <a:pt x="110" y="97"/>
                </a:cubicBezTo>
                <a:cubicBezTo>
                  <a:pt x="114" y="97"/>
                  <a:pt x="114" y="97"/>
                  <a:pt x="114" y="97"/>
                </a:cubicBezTo>
                <a:cubicBezTo>
                  <a:pt x="115" y="98"/>
                  <a:pt x="115" y="98"/>
                  <a:pt x="115" y="98"/>
                </a:cubicBezTo>
                <a:cubicBezTo>
                  <a:pt x="115" y="101"/>
                  <a:pt x="115" y="101"/>
                  <a:pt x="115" y="101"/>
                </a:cubicBezTo>
                <a:cubicBezTo>
                  <a:pt x="116" y="101"/>
                  <a:pt x="116" y="101"/>
                  <a:pt x="116" y="101"/>
                </a:cubicBezTo>
                <a:cubicBezTo>
                  <a:pt x="117" y="104"/>
                  <a:pt x="117" y="104"/>
                  <a:pt x="117" y="104"/>
                </a:cubicBezTo>
                <a:cubicBezTo>
                  <a:pt x="119" y="106"/>
                  <a:pt x="119" y="106"/>
                  <a:pt x="119" y="106"/>
                </a:cubicBezTo>
                <a:cubicBezTo>
                  <a:pt x="121" y="105"/>
                  <a:pt x="121" y="105"/>
                  <a:pt x="121" y="105"/>
                </a:cubicBezTo>
                <a:cubicBezTo>
                  <a:pt x="122" y="108"/>
                  <a:pt x="122" y="108"/>
                  <a:pt x="122" y="108"/>
                </a:cubicBezTo>
                <a:cubicBezTo>
                  <a:pt x="123" y="108"/>
                  <a:pt x="123" y="108"/>
                  <a:pt x="123" y="108"/>
                </a:cubicBezTo>
                <a:cubicBezTo>
                  <a:pt x="124" y="107"/>
                  <a:pt x="124" y="107"/>
                  <a:pt x="124" y="107"/>
                </a:cubicBezTo>
                <a:cubicBezTo>
                  <a:pt x="123" y="105"/>
                  <a:pt x="123" y="105"/>
                  <a:pt x="123" y="105"/>
                </a:cubicBezTo>
                <a:cubicBezTo>
                  <a:pt x="124" y="102"/>
                  <a:pt x="124" y="102"/>
                  <a:pt x="124" y="102"/>
                </a:cubicBezTo>
                <a:cubicBezTo>
                  <a:pt x="121" y="101"/>
                  <a:pt x="121" y="101"/>
                  <a:pt x="121" y="101"/>
                </a:cubicBezTo>
                <a:cubicBezTo>
                  <a:pt x="119" y="99"/>
                  <a:pt x="119" y="99"/>
                  <a:pt x="119" y="99"/>
                </a:cubicBezTo>
                <a:cubicBezTo>
                  <a:pt x="118" y="94"/>
                  <a:pt x="118" y="94"/>
                  <a:pt x="118" y="94"/>
                </a:cubicBezTo>
                <a:cubicBezTo>
                  <a:pt x="117" y="93"/>
                  <a:pt x="117" y="93"/>
                  <a:pt x="117" y="93"/>
                </a:cubicBezTo>
                <a:cubicBezTo>
                  <a:pt x="117" y="91"/>
                  <a:pt x="117" y="91"/>
                  <a:pt x="117" y="91"/>
                </a:cubicBezTo>
                <a:cubicBezTo>
                  <a:pt x="115" y="91"/>
                  <a:pt x="115" y="91"/>
                  <a:pt x="115" y="91"/>
                </a:cubicBezTo>
                <a:cubicBezTo>
                  <a:pt x="114" y="91"/>
                  <a:pt x="114" y="91"/>
                  <a:pt x="114" y="91"/>
                </a:cubicBezTo>
                <a:cubicBezTo>
                  <a:pt x="114" y="92"/>
                  <a:pt x="114" y="92"/>
                  <a:pt x="114" y="92"/>
                </a:cubicBezTo>
                <a:cubicBezTo>
                  <a:pt x="115" y="94"/>
                  <a:pt x="115" y="94"/>
                  <a:pt x="115" y="94"/>
                </a:cubicBezTo>
                <a:cubicBezTo>
                  <a:pt x="113" y="93"/>
                  <a:pt x="113" y="93"/>
                  <a:pt x="113" y="93"/>
                </a:cubicBezTo>
                <a:cubicBezTo>
                  <a:pt x="111" y="92"/>
                  <a:pt x="111" y="92"/>
                  <a:pt x="111" y="92"/>
                </a:cubicBezTo>
                <a:cubicBezTo>
                  <a:pt x="111" y="92"/>
                  <a:pt x="111" y="92"/>
                  <a:pt x="111" y="92"/>
                </a:cubicBezTo>
                <a:close/>
                <a:moveTo>
                  <a:pt x="100" y="79"/>
                </a:moveTo>
                <a:cubicBezTo>
                  <a:pt x="99" y="80"/>
                  <a:pt x="99" y="80"/>
                  <a:pt x="99" y="80"/>
                </a:cubicBezTo>
                <a:cubicBezTo>
                  <a:pt x="101" y="82"/>
                  <a:pt x="101" y="82"/>
                  <a:pt x="101" y="82"/>
                </a:cubicBezTo>
                <a:cubicBezTo>
                  <a:pt x="103" y="81"/>
                  <a:pt x="103" y="81"/>
                  <a:pt x="103" y="81"/>
                </a:cubicBezTo>
                <a:cubicBezTo>
                  <a:pt x="102" y="79"/>
                  <a:pt x="102" y="79"/>
                  <a:pt x="102" y="79"/>
                </a:cubicBezTo>
                <a:cubicBezTo>
                  <a:pt x="100" y="79"/>
                  <a:pt x="100" y="79"/>
                  <a:pt x="100" y="79"/>
                </a:cubicBezTo>
                <a:close/>
                <a:moveTo>
                  <a:pt x="102" y="74"/>
                </a:moveTo>
                <a:cubicBezTo>
                  <a:pt x="101" y="76"/>
                  <a:pt x="101" y="76"/>
                  <a:pt x="101" y="76"/>
                </a:cubicBezTo>
                <a:cubicBezTo>
                  <a:pt x="102" y="78"/>
                  <a:pt x="102" y="78"/>
                  <a:pt x="102" y="78"/>
                </a:cubicBezTo>
                <a:cubicBezTo>
                  <a:pt x="104" y="77"/>
                  <a:pt x="104" y="77"/>
                  <a:pt x="104" y="77"/>
                </a:cubicBezTo>
                <a:cubicBezTo>
                  <a:pt x="106" y="79"/>
                  <a:pt x="106" y="79"/>
                  <a:pt x="106" y="79"/>
                </a:cubicBezTo>
                <a:cubicBezTo>
                  <a:pt x="107" y="78"/>
                  <a:pt x="107" y="78"/>
                  <a:pt x="107" y="78"/>
                </a:cubicBezTo>
                <a:cubicBezTo>
                  <a:pt x="104" y="75"/>
                  <a:pt x="104" y="75"/>
                  <a:pt x="104" y="75"/>
                </a:cubicBezTo>
                <a:cubicBezTo>
                  <a:pt x="102" y="74"/>
                  <a:pt x="102" y="74"/>
                  <a:pt x="102" y="74"/>
                </a:cubicBezTo>
                <a:close/>
                <a:moveTo>
                  <a:pt x="81" y="60"/>
                </a:moveTo>
                <a:cubicBezTo>
                  <a:pt x="79" y="63"/>
                  <a:pt x="79" y="63"/>
                  <a:pt x="79" y="63"/>
                </a:cubicBezTo>
                <a:cubicBezTo>
                  <a:pt x="79" y="65"/>
                  <a:pt x="79" y="65"/>
                  <a:pt x="79" y="65"/>
                </a:cubicBezTo>
                <a:cubicBezTo>
                  <a:pt x="83" y="65"/>
                  <a:pt x="83" y="65"/>
                  <a:pt x="83" y="65"/>
                </a:cubicBezTo>
                <a:cubicBezTo>
                  <a:pt x="86" y="66"/>
                  <a:pt x="86" y="66"/>
                  <a:pt x="86" y="66"/>
                </a:cubicBezTo>
                <a:cubicBezTo>
                  <a:pt x="86" y="66"/>
                  <a:pt x="86" y="66"/>
                  <a:pt x="86" y="66"/>
                </a:cubicBezTo>
                <a:cubicBezTo>
                  <a:pt x="86" y="63"/>
                  <a:pt x="86" y="63"/>
                  <a:pt x="86" y="63"/>
                </a:cubicBezTo>
                <a:cubicBezTo>
                  <a:pt x="83" y="61"/>
                  <a:pt x="83" y="61"/>
                  <a:pt x="83" y="61"/>
                </a:cubicBezTo>
                <a:cubicBezTo>
                  <a:pt x="81" y="60"/>
                  <a:pt x="81" y="60"/>
                  <a:pt x="81" y="60"/>
                </a:cubicBezTo>
                <a:close/>
                <a:moveTo>
                  <a:pt x="75" y="57"/>
                </a:moveTo>
                <a:cubicBezTo>
                  <a:pt x="76" y="57"/>
                  <a:pt x="76" y="57"/>
                  <a:pt x="76" y="57"/>
                </a:cubicBezTo>
                <a:cubicBezTo>
                  <a:pt x="79" y="58"/>
                  <a:pt x="79" y="58"/>
                  <a:pt x="79" y="58"/>
                </a:cubicBezTo>
                <a:cubicBezTo>
                  <a:pt x="80" y="59"/>
                  <a:pt x="80" y="59"/>
                  <a:pt x="80" y="59"/>
                </a:cubicBezTo>
                <a:cubicBezTo>
                  <a:pt x="78" y="62"/>
                  <a:pt x="78" y="62"/>
                  <a:pt x="78" y="62"/>
                </a:cubicBezTo>
                <a:cubicBezTo>
                  <a:pt x="77" y="61"/>
                  <a:pt x="77" y="61"/>
                  <a:pt x="77" y="61"/>
                </a:cubicBezTo>
                <a:cubicBezTo>
                  <a:pt x="75" y="57"/>
                  <a:pt x="75" y="57"/>
                  <a:pt x="75" y="57"/>
                </a:cubicBezTo>
                <a:close/>
                <a:moveTo>
                  <a:pt x="67" y="52"/>
                </a:moveTo>
                <a:cubicBezTo>
                  <a:pt x="68" y="55"/>
                  <a:pt x="68" y="55"/>
                  <a:pt x="68" y="55"/>
                </a:cubicBezTo>
                <a:cubicBezTo>
                  <a:pt x="70" y="55"/>
                  <a:pt x="70" y="55"/>
                  <a:pt x="70" y="55"/>
                </a:cubicBezTo>
                <a:cubicBezTo>
                  <a:pt x="72" y="52"/>
                  <a:pt x="72" y="52"/>
                  <a:pt x="72" y="52"/>
                </a:cubicBezTo>
                <a:cubicBezTo>
                  <a:pt x="70" y="50"/>
                  <a:pt x="70" y="50"/>
                  <a:pt x="70" y="50"/>
                </a:cubicBezTo>
                <a:cubicBezTo>
                  <a:pt x="69" y="51"/>
                  <a:pt x="69" y="51"/>
                  <a:pt x="69" y="51"/>
                </a:cubicBezTo>
                <a:cubicBezTo>
                  <a:pt x="67" y="52"/>
                  <a:pt x="67" y="52"/>
                  <a:pt x="67" y="52"/>
                </a:cubicBezTo>
                <a:close/>
                <a:moveTo>
                  <a:pt x="75" y="131"/>
                </a:moveTo>
                <a:cubicBezTo>
                  <a:pt x="77" y="133"/>
                  <a:pt x="77" y="133"/>
                  <a:pt x="77" y="133"/>
                </a:cubicBezTo>
                <a:cubicBezTo>
                  <a:pt x="77" y="132"/>
                  <a:pt x="77" y="132"/>
                  <a:pt x="77" y="132"/>
                </a:cubicBezTo>
                <a:cubicBezTo>
                  <a:pt x="76" y="131"/>
                  <a:pt x="76" y="131"/>
                  <a:pt x="76" y="131"/>
                </a:cubicBezTo>
                <a:cubicBezTo>
                  <a:pt x="75" y="131"/>
                  <a:pt x="75" y="131"/>
                  <a:pt x="75" y="131"/>
                </a:cubicBezTo>
                <a:close/>
                <a:moveTo>
                  <a:pt x="55" y="105"/>
                </a:moveTo>
                <a:cubicBezTo>
                  <a:pt x="54" y="107"/>
                  <a:pt x="54" y="107"/>
                  <a:pt x="54" y="107"/>
                </a:cubicBezTo>
                <a:cubicBezTo>
                  <a:pt x="58" y="110"/>
                  <a:pt x="58" y="110"/>
                  <a:pt x="58" y="110"/>
                </a:cubicBezTo>
                <a:cubicBezTo>
                  <a:pt x="57" y="108"/>
                  <a:pt x="57" y="108"/>
                  <a:pt x="57" y="108"/>
                </a:cubicBezTo>
                <a:cubicBezTo>
                  <a:pt x="57" y="106"/>
                  <a:pt x="57" y="106"/>
                  <a:pt x="57" y="106"/>
                </a:cubicBezTo>
                <a:cubicBezTo>
                  <a:pt x="55" y="105"/>
                  <a:pt x="55" y="105"/>
                  <a:pt x="55" y="105"/>
                </a:cubicBezTo>
                <a:close/>
                <a:moveTo>
                  <a:pt x="52" y="103"/>
                </a:moveTo>
                <a:cubicBezTo>
                  <a:pt x="54" y="103"/>
                  <a:pt x="54" y="103"/>
                  <a:pt x="54" y="103"/>
                </a:cubicBezTo>
                <a:cubicBezTo>
                  <a:pt x="52" y="105"/>
                  <a:pt x="52" y="105"/>
                  <a:pt x="52" y="105"/>
                </a:cubicBezTo>
                <a:cubicBezTo>
                  <a:pt x="52" y="103"/>
                  <a:pt x="52" y="103"/>
                  <a:pt x="52" y="103"/>
                </a:cubicBezTo>
                <a:close/>
                <a:moveTo>
                  <a:pt x="48" y="96"/>
                </a:moveTo>
                <a:cubicBezTo>
                  <a:pt x="47" y="97"/>
                  <a:pt x="47" y="97"/>
                  <a:pt x="47" y="97"/>
                </a:cubicBezTo>
                <a:cubicBezTo>
                  <a:pt x="48" y="99"/>
                  <a:pt x="48" y="99"/>
                  <a:pt x="48" y="99"/>
                </a:cubicBezTo>
                <a:cubicBezTo>
                  <a:pt x="50" y="99"/>
                  <a:pt x="50" y="99"/>
                  <a:pt x="50" y="99"/>
                </a:cubicBezTo>
                <a:cubicBezTo>
                  <a:pt x="48" y="96"/>
                  <a:pt x="48" y="96"/>
                  <a:pt x="48" y="96"/>
                </a:cubicBezTo>
                <a:close/>
                <a:moveTo>
                  <a:pt x="36" y="86"/>
                </a:moveTo>
                <a:cubicBezTo>
                  <a:pt x="36" y="88"/>
                  <a:pt x="36" y="88"/>
                  <a:pt x="36" y="88"/>
                </a:cubicBezTo>
                <a:cubicBezTo>
                  <a:pt x="39" y="89"/>
                  <a:pt x="39" y="89"/>
                  <a:pt x="39" y="89"/>
                </a:cubicBezTo>
                <a:cubicBezTo>
                  <a:pt x="41" y="93"/>
                  <a:pt x="41" y="93"/>
                  <a:pt x="41" y="93"/>
                </a:cubicBezTo>
                <a:cubicBezTo>
                  <a:pt x="44" y="94"/>
                  <a:pt x="44" y="94"/>
                  <a:pt x="44" y="94"/>
                </a:cubicBezTo>
                <a:cubicBezTo>
                  <a:pt x="44" y="90"/>
                  <a:pt x="44" y="90"/>
                  <a:pt x="44" y="90"/>
                </a:cubicBezTo>
                <a:cubicBezTo>
                  <a:pt x="41" y="85"/>
                  <a:pt x="41" y="85"/>
                  <a:pt x="41" y="85"/>
                </a:cubicBezTo>
                <a:cubicBezTo>
                  <a:pt x="39" y="84"/>
                  <a:pt x="39" y="84"/>
                  <a:pt x="39" y="84"/>
                </a:cubicBezTo>
                <a:cubicBezTo>
                  <a:pt x="36" y="86"/>
                  <a:pt x="36" y="86"/>
                  <a:pt x="36" y="86"/>
                </a:cubicBezTo>
                <a:close/>
                <a:moveTo>
                  <a:pt x="35" y="78"/>
                </a:moveTo>
                <a:cubicBezTo>
                  <a:pt x="34" y="81"/>
                  <a:pt x="34" y="81"/>
                  <a:pt x="34" y="81"/>
                </a:cubicBezTo>
                <a:cubicBezTo>
                  <a:pt x="35" y="82"/>
                  <a:pt x="35" y="82"/>
                  <a:pt x="35" y="82"/>
                </a:cubicBezTo>
                <a:cubicBezTo>
                  <a:pt x="37" y="81"/>
                  <a:pt x="37" y="81"/>
                  <a:pt x="37" y="81"/>
                </a:cubicBezTo>
                <a:cubicBezTo>
                  <a:pt x="37" y="79"/>
                  <a:pt x="37" y="79"/>
                  <a:pt x="37" y="79"/>
                </a:cubicBezTo>
                <a:cubicBezTo>
                  <a:pt x="35" y="78"/>
                  <a:pt x="35" y="78"/>
                  <a:pt x="35" y="78"/>
                </a:cubicBezTo>
                <a:close/>
                <a:moveTo>
                  <a:pt x="36" y="72"/>
                </a:moveTo>
                <a:cubicBezTo>
                  <a:pt x="39" y="73"/>
                  <a:pt x="39" y="73"/>
                  <a:pt x="39" y="73"/>
                </a:cubicBezTo>
                <a:cubicBezTo>
                  <a:pt x="40" y="73"/>
                  <a:pt x="40" y="73"/>
                  <a:pt x="40" y="73"/>
                </a:cubicBezTo>
                <a:cubicBezTo>
                  <a:pt x="40" y="72"/>
                  <a:pt x="40" y="72"/>
                  <a:pt x="40" y="72"/>
                </a:cubicBezTo>
                <a:cubicBezTo>
                  <a:pt x="38" y="71"/>
                  <a:pt x="38" y="71"/>
                  <a:pt x="38" y="71"/>
                </a:cubicBezTo>
                <a:cubicBezTo>
                  <a:pt x="36" y="72"/>
                  <a:pt x="36" y="72"/>
                  <a:pt x="36" y="72"/>
                </a:cubicBezTo>
                <a:close/>
                <a:moveTo>
                  <a:pt x="21" y="58"/>
                </a:moveTo>
                <a:cubicBezTo>
                  <a:pt x="23" y="58"/>
                  <a:pt x="23" y="58"/>
                  <a:pt x="23" y="58"/>
                </a:cubicBezTo>
                <a:cubicBezTo>
                  <a:pt x="24" y="57"/>
                  <a:pt x="24" y="57"/>
                  <a:pt x="24" y="57"/>
                </a:cubicBezTo>
                <a:cubicBezTo>
                  <a:pt x="26" y="57"/>
                  <a:pt x="26" y="57"/>
                  <a:pt x="26" y="57"/>
                </a:cubicBezTo>
                <a:cubicBezTo>
                  <a:pt x="27" y="60"/>
                  <a:pt x="27" y="60"/>
                  <a:pt x="27" y="60"/>
                </a:cubicBezTo>
                <a:cubicBezTo>
                  <a:pt x="30" y="62"/>
                  <a:pt x="30" y="62"/>
                  <a:pt x="30" y="62"/>
                </a:cubicBezTo>
                <a:cubicBezTo>
                  <a:pt x="29" y="64"/>
                  <a:pt x="29" y="64"/>
                  <a:pt x="29" y="64"/>
                </a:cubicBezTo>
                <a:cubicBezTo>
                  <a:pt x="29" y="67"/>
                  <a:pt x="29" y="67"/>
                  <a:pt x="29" y="67"/>
                </a:cubicBezTo>
                <a:cubicBezTo>
                  <a:pt x="28" y="67"/>
                  <a:pt x="28" y="67"/>
                  <a:pt x="28" y="67"/>
                </a:cubicBezTo>
                <a:cubicBezTo>
                  <a:pt x="26" y="63"/>
                  <a:pt x="26" y="63"/>
                  <a:pt x="26" y="63"/>
                </a:cubicBezTo>
                <a:cubicBezTo>
                  <a:pt x="24" y="63"/>
                  <a:pt x="24" y="63"/>
                  <a:pt x="24" y="63"/>
                </a:cubicBezTo>
                <a:cubicBezTo>
                  <a:pt x="24" y="61"/>
                  <a:pt x="24" y="61"/>
                  <a:pt x="24" y="61"/>
                </a:cubicBezTo>
                <a:cubicBezTo>
                  <a:pt x="21" y="58"/>
                  <a:pt x="21" y="58"/>
                  <a:pt x="21" y="58"/>
                </a:cubicBezTo>
                <a:close/>
                <a:moveTo>
                  <a:pt x="21" y="50"/>
                </a:moveTo>
                <a:cubicBezTo>
                  <a:pt x="24" y="51"/>
                  <a:pt x="24" y="51"/>
                  <a:pt x="24" y="51"/>
                </a:cubicBezTo>
                <a:cubicBezTo>
                  <a:pt x="23" y="49"/>
                  <a:pt x="23" y="49"/>
                  <a:pt x="23" y="49"/>
                </a:cubicBezTo>
                <a:cubicBezTo>
                  <a:pt x="21" y="50"/>
                  <a:pt x="21" y="50"/>
                  <a:pt x="21" y="50"/>
                </a:cubicBezTo>
                <a:close/>
                <a:moveTo>
                  <a:pt x="7" y="41"/>
                </a:moveTo>
                <a:cubicBezTo>
                  <a:pt x="6" y="42"/>
                  <a:pt x="6" y="42"/>
                  <a:pt x="6" y="42"/>
                </a:cubicBezTo>
                <a:cubicBezTo>
                  <a:pt x="5" y="43"/>
                  <a:pt x="5" y="43"/>
                  <a:pt x="5" y="43"/>
                </a:cubicBezTo>
                <a:cubicBezTo>
                  <a:pt x="7" y="44"/>
                  <a:pt x="7" y="44"/>
                  <a:pt x="7" y="44"/>
                </a:cubicBezTo>
                <a:cubicBezTo>
                  <a:pt x="10" y="44"/>
                  <a:pt x="10" y="44"/>
                  <a:pt x="10" y="44"/>
                </a:cubicBezTo>
                <a:cubicBezTo>
                  <a:pt x="8" y="42"/>
                  <a:pt x="8" y="42"/>
                  <a:pt x="8" y="42"/>
                </a:cubicBezTo>
                <a:cubicBezTo>
                  <a:pt x="7" y="41"/>
                  <a:pt x="7" y="41"/>
                  <a:pt x="7" y="41"/>
                </a:cubicBezTo>
                <a:close/>
                <a:moveTo>
                  <a:pt x="0" y="11"/>
                </a:moveTo>
                <a:cubicBezTo>
                  <a:pt x="0" y="12"/>
                  <a:pt x="0" y="12"/>
                  <a:pt x="0" y="12"/>
                </a:cubicBezTo>
                <a:cubicBezTo>
                  <a:pt x="1" y="15"/>
                  <a:pt x="1" y="15"/>
                  <a:pt x="1" y="15"/>
                </a:cubicBezTo>
                <a:cubicBezTo>
                  <a:pt x="3" y="21"/>
                  <a:pt x="3" y="21"/>
                  <a:pt x="3" y="21"/>
                </a:cubicBezTo>
                <a:cubicBezTo>
                  <a:pt x="5" y="22"/>
                  <a:pt x="5" y="22"/>
                  <a:pt x="5" y="22"/>
                </a:cubicBezTo>
                <a:cubicBezTo>
                  <a:pt x="9" y="27"/>
                  <a:pt x="9" y="27"/>
                  <a:pt x="9" y="27"/>
                </a:cubicBezTo>
                <a:cubicBezTo>
                  <a:pt x="11" y="27"/>
                  <a:pt x="11" y="27"/>
                  <a:pt x="11" y="27"/>
                </a:cubicBezTo>
                <a:cubicBezTo>
                  <a:pt x="14" y="30"/>
                  <a:pt x="14" y="30"/>
                  <a:pt x="14" y="30"/>
                </a:cubicBezTo>
                <a:cubicBezTo>
                  <a:pt x="15" y="31"/>
                  <a:pt x="15" y="31"/>
                  <a:pt x="15" y="31"/>
                </a:cubicBezTo>
                <a:cubicBezTo>
                  <a:pt x="17" y="30"/>
                  <a:pt x="17" y="30"/>
                  <a:pt x="17" y="30"/>
                </a:cubicBezTo>
                <a:cubicBezTo>
                  <a:pt x="20" y="33"/>
                  <a:pt x="20" y="33"/>
                  <a:pt x="20" y="33"/>
                </a:cubicBezTo>
                <a:cubicBezTo>
                  <a:pt x="24" y="39"/>
                  <a:pt x="24" y="39"/>
                  <a:pt x="24" y="39"/>
                </a:cubicBezTo>
                <a:cubicBezTo>
                  <a:pt x="28" y="43"/>
                  <a:pt x="28" y="43"/>
                  <a:pt x="28" y="43"/>
                </a:cubicBezTo>
                <a:cubicBezTo>
                  <a:pt x="29" y="43"/>
                  <a:pt x="29" y="43"/>
                  <a:pt x="29" y="43"/>
                </a:cubicBezTo>
                <a:cubicBezTo>
                  <a:pt x="29" y="45"/>
                  <a:pt x="29" y="45"/>
                  <a:pt x="29" y="45"/>
                </a:cubicBezTo>
                <a:cubicBezTo>
                  <a:pt x="30" y="46"/>
                  <a:pt x="30" y="46"/>
                  <a:pt x="30" y="46"/>
                </a:cubicBezTo>
                <a:cubicBezTo>
                  <a:pt x="30" y="49"/>
                  <a:pt x="30" y="49"/>
                  <a:pt x="30" y="49"/>
                </a:cubicBezTo>
                <a:cubicBezTo>
                  <a:pt x="31" y="50"/>
                  <a:pt x="31" y="50"/>
                  <a:pt x="31" y="50"/>
                </a:cubicBezTo>
                <a:cubicBezTo>
                  <a:pt x="34" y="50"/>
                  <a:pt x="34" y="50"/>
                  <a:pt x="34" y="50"/>
                </a:cubicBezTo>
                <a:cubicBezTo>
                  <a:pt x="37" y="54"/>
                  <a:pt x="37" y="54"/>
                  <a:pt x="37" y="54"/>
                </a:cubicBezTo>
                <a:cubicBezTo>
                  <a:pt x="38" y="55"/>
                  <a:pt x="38" y="55"/>
                  <a:pt x="38" y="55"/>
                </a:cubicBezTo>
                <a:cubicBezTo>
                  <a:pt x="39" y="54"/>
                  <a:pt x="39" y="54"/>
                  <a:pt x="39" y="54"/>
                </a:cubicBezTo>
                <a:cubicBezTo>
                  <a:pt x="40" y="56"/>
                  <a:pt x="40" y="56"/>
                  <a:pt x="40" y="56"/>
                </a:cubicBezTo>
                <a:cubicBezTo>
                  <a:pt x="39" y="57"/>
                  <a:pt x="39" y="57"/>
                  <a:pt x="39" y="57"/>
                </a:cubicBezTo>
                <a:cubicBezTo>
                  <a:pt x="40" y="59"/>
                  <a:pt x="40" y="59"/>
                  <a:pt x="40" y="59"/>
                </a:cubicBezTo>
                <a:cubicBezTo>
                  <a:pt x="41" y="61"/>
                  <a:pt x="41" y="61"/>
                  <a:pt x="41" y="61"/>
                </a:cubicBezTo>
                <a:cubicBezTo>
                  <a:pt x="41" y="62"/>
                  <a:pt x="41" y="62"/>
                  <a:pt x="41" y="62"/>
                </a:cubicBezTo>
                <a:cubicBezTo>
                  <a:pt x="43" y="68"/>
                  <a:pt x="43" y="68"/>
                  <a:pt x="43" y="68"/>
                </a:cubicBezTo>
                <a:cubicBezTo>
                  <a:pt x="44" y="71"/>
                  <a:pt x="44" y="71"/>
                  <a:pt x="44" y="71"/>
                </a:cubicBezTo>
                <a:cubicBezTo>
                  <a:pt x="47" y="72"/>
                  <a:pt x="47" y="72"/>
                  <a:pt x="47" y="72"/>
                </a:cubicBezTo>
                <a:cubicBezTo>
                  <a:pt x="50" y="74"/>
                  <a:pt x="50" y="74"/>
                  <a:pt x="50" y="74"/>
                </a:cubicBezTo>
                <a:cubicBezTo>
                  <a:pt x="50" y="76"/>
                  <a:pt x="50" y="76"/>
                  <a:pt x="50" y="76"/>
                </a:cubicBezTo>
                <a:cubicBezTo>
                  <a:pt x="53" y="80"/>
                  <a:pt x="53" y="80"/>
                  <a:pt x="53" y="80"/>
                </a:cubicBezTo>
                <a:cubicBezTo>
                  <a:pt x="55" y="82"/>
                  <a:pt x="55" y="82"/>
                  <a:pt x="55" y="82"/>
                </a:cubicBezTo>
                <a:cubicBezTo>
                  <a:pt x="56" y="87"/>
                  <a:pt x="56" y="87"/>
                  <a:pt x="56" y="87"/>
                </a:cubicBezTo>
                <a:cubicBezTo>
                  <a:pt x="60" y="95"/>
                  <a:pt x="60" y="95"/>
                  <a:pt x="60" y="95"/>
                </a:cubicBezTo>
                <a:cubicBezTo>
                  <a:pt x="59" y="98"/>
                  <a:pt x="59" y="98"/>
                  <a:pt x="59" y="98"/>
                </a:cubicBezTo>
                <a:cubicBezTo>
                  <a:pt x="60" y="100"/>
                  <a:pt x="60" y="100"/>
                  <a:pt x="60" y="100"/>
                </a:cubicBezTo>
                <a:cubicBezTo>
                  <a:pt x="64" y="103"/>
                  <a:pt x="64" y="103"/>
                  <a:pt x="64" y="103"/>
                </a:cubicBezTo>
                <a:cubicBezTo>
                  <a:pt x="68" y="108"/>
                  <a:pt x="68" y="108"/>
                  <a:pt x="68" y="108"/>
                </a:cubicBezTo>
                <a:cubicBezTo>
                  <a:pt x="69" y="111"/>
                  <a:pt x="69" y="111"/>
                  <a:pt x="69" y="111"/>
                </a:cubicBezTo>
                <a:cubicBezTo>
                  <a:pt x="72" y="111"/>
                  <a:pt x="72" y="111"/>
                  <a:pt x="72" y="111"/>
                </a:cubicBezTo>
                <a:cubicBezTo>
                  <a:pt x="73" y="112"/>
                  <a:pt x="73" y="112"/>
                  <a:pt x="73" y="112"/>
                </a:cubicBezTo>
                <a:cubicBezTo>
                  <a:pt x="76" y="114"/>
                  <a:pt x="76" y="114"/>
                  <a:pt x="76" y="114"/>
                </a:cubicBezTo>
                <a:cubicBezTo>
                  <a:pt x="76" y="117"/>
                  <a:pt x="76" y="117"/>
                  <a:pt x="76" y="117"/>
                </a:cubicBezTo>
                <a:cubicBezTo>
                  <a:pt x="79" y="119"/>
                  <a:pt x="79" y="119"/>
                  <a:pt x="79" y="119"/>
                </a:cubicBezTo>
                <a:cubicBezTo>
                  <a:pt x="81" y="122"/>
                  <a:pt x="81" y="122"/>
                  <a:pt x="81" y="122"/>
                </a:cubicBezTo>
                <a:cubicBezTo>
                  <a:pt x="86" y="125"/>
                  <a:pt x="86" y="125"/>
                  <a:pt x="86" y="125"/>
                </a:cubicBezTo>
                <a:cubicBezTo>
                  <a:pt x="87" y="127"/>
                  <a:pt x="87" y="127"/>
                  <a:pt x="87" y="127"/>
                </a:cubicBezTo>
                <a:cubicBezTo>
                  <a:pt x="90" y="128"/>
                  <a:pt x="90" y="128"/>
                  <a:pt x="90" y="128"/>
                </a:cubicBezTo>
                <a:cubicBezTo>
                  <a:pt x="97" y="133"/>
                  <a:pt x="97" y="133"/>
                  <a:pt x="97" y="133"/>
                </a:cubicBezTo>
                <a:cubicBezTo>
                  <a:pt x="97" y="136"/>
                  <a:pt x="97" y="136"/>
                  <a:pt x="97" y="136"/>
                </a:cubicBezTo>
                <a:cubicBezTo>
                  <a:pt x="98" y="136"/>
                  <a:pt x="98" y="136"/>
                  <a:pt x="98" y="136"/>
                </a:cubicBezTo>
                <a:cubicBezTo>
                  <a:pt x="100" y="139"/>
                  <a:pt x="100" y="139"/>
                  <a:pt x="100" y="139"/>
                </a:cubicBezTo>
                <a:cubicBezTo>
                  <a:pt x="101" y="138"/>
                  <a:pt x="101" y="138"/>
                  <a:pt x="101" y="138"/>
                </a:cubicBezTo>
                <a:cubicBezTo>
                  <a:pt x="101" y="136"/>
                  <a:pt x="101" y="136"/>
                  <a:pt x="101" y="136"/>
                </a:cubicBezTo>
                <a:cubicBezTo>
                  <a:pt x="100" y="135"/>
                  <a:pt x="100" y="135"/>
                  <a:pt x="100" y="135"/>
                </a:cubicBezTo>
                <a:cubicBezTo>
                  <a:pt x="100" y="134"/>
                  <a:pt x="100" y="134"/>
                  <a:pt x="100" y="134"/>
                </a:cubicBezTo>
                <a:cubicBezTo>
                  <a:pt x="102" y="134"/>
                  <a:pt x="102" y="134"/>
                  <a:pt x="102" y="134"/>
                </a:cubicBezTo>
                <a:cubicBezTo>
                  <a:pt x="106" y="138"/>
                  <a:pt x="106" y="138"/>
                  <a:pt x="106" y="138"/>
                </a:cubicBezTo>
                <a:cubicBezTo>
                  <a:pt x="107" y="137"/>
                  <a:pt x="107" y="137"/>
                  <a:pt x="107" y="137"/>
                </a:cubicBezTo>
                <a:cubicBezTo>
                  <a:pt x="107" y="134"/>
                  <a:pt x="107" y="134"/>
                  <a:pt x="107" y="134"/>
                </a:cubicBezTo>
                <a:cubicBezTo>
                  <a:pt x="108" y="133"/>
                  <a:pt x="108" y="133"/>
                  <a:pt x="108" y="133"/>
                </a:cubicBezTo>
                <a:cubicBezTo>
                  <a:pt x="110" y="133"/>
                  <a:pt x="110" y="133"/>
                  <a:pt x="110" y="133"/>
                </a:cubicBezTo>
                <a:cubicBezTo>
                  <a:pt x="112" y="136"/>
                  <a:pt x="112" y="136"/>
                  <a:pt x="112" y="136"/>
                </a:cubicBezTo>
                <a:cubicBezTo>
                  <a:pt x="113" y="137"/>
                  <a:pt x="113" y="137"/>
                  <a:pt x="113" y="137"/>
                </a:cubicBezTo>
                <a:cubicBezTo>
                  <a:pt x="114" y="135"/>
                  <a:pt x="114" y="135"/>
                  <a:pt x="114" y="135"/>
                </a:cubicBezTo>
                <a:cubicBezTo>
                  <a:pt x="114" y="131"/>
                  <a:pt x="114" y="131"/>
                  <a:pt x="114" y="131"/>
                </a:cubicBezTo>
                <a:cubicBezTo>
                  <a:pt x="115" y="125"/>
                  <a:pt x="115" y="125"/>
                  <a:pt x="115" y="125"/>
                </a:cubicBezTo>
                <a:cubicBezTo>
                  <a:pt x="114" y="121"/>
                  <a:pt x="114" y="121"/>
                  <a:pt x="114" y="121"/>
                </a:cubicBezTo>
                <a:cubicBezTo>
                  <a:pt x="116" y="117"/>
                  <a:pt x="116" y="117"/>
                  <a:pt x="116" y="117"/>
                </a:cubicBezTo>
                <a:cubicBezTo>
                  <a:pt x="115" y="115"/>
                  <a:pt x="115" y="115"/>
                  <a:pt x="115" y="115"/>
                </a:cubicBezTo>
                <a:cubicBezTo>
                  <a:pt x="115" y="112"/>
                  <a:pt x="115" y="112"/>
                  <a:pt x="115" y="112"/>
                </a:cubicBezTo>
                <a:cubicBezTo>
                  <a:pt x="117" y="111"/>
                  <a:pt x="117" y="111"/>
                  <a:pt x="117" y="111"/>
                </a:cubicBezTo>
                <a:cubicBezTo>
                  <a:pt x="118" y="109"/>
                  <a:pt x="118" y="109"/>
                  <a:pt x="118" y="109"/>
                </a:cubicBezTo>
                <a:cubicBezTo>
                  <a:pt x="117" y="107"/>
                  <a:pt x="117" y="107"/>
                  <a:pt x="117" y="107"/>
                </a:cubicBezTo>
                <a:cubicBezTo>
                  <a:pt x="116" y="106"/>
                  <a:pt x="116" y="106"/>
                  <a:pt x="116" y="106"/>
                </a:cubicBezTo>
                <a:cubicBezTo>
                  <a:pt x="114" y="105"/>
                  <a:pt x="114" y="105"/>
                  <a:pt x="114" y="105"/>
                </a:cubicBezTo>
                <a:cubicBezTo>
                  <a:pt x="113" y="102"/>
                  <a:pt x="113" y="102"/>
                  <a:pt x="113" y="102"/>
                </a:cubicBezTo>
                <a:cubicBezTo>
                  <a:pt x="112" y="102"/>
                  <a:pt x="112" y="102"/>
                  <a:pt x="112" y="102"/>
                </a:cubicBezTo>
                <a:cubicBezTo>
                  <a:pt x="111" y="100"/>
                  <a:pt x="111" y="100"/>
                  <a:pt x="111" y="100"/>
                </a:cubicBezTo>
                <a:cubicBezTo>
                  <a:pt x="109" y="99"/>
                  <a:pt x="109" y="99"/>
                  <a:pt x="109" y="99"/>
                </a:cubicBezTo>
                <a:cubicBezTo>
                  <a:pt x="106" y="100"/>
                  <a:pt x="106" y="100"/>
                  <a:pt x="106" y="100"/>
                </a:cubicBezTo>
                <a:cubicBezTo>
                  <a:pt x="104" y="99"/>
                  <a:pt x="104" y="99"/>
                  <a:pt x="104" y="99"/>
                </a:cubicBezTo>
                <a:cubicBezTo>
                  <a:pt x="104" y="96"/>
                  <a:pt x="104" y="96"/>
                  <a:pt x="104" y="96"/>
                </a:cubicBezTo>
                <a:cubicBezTo>
                  <a:pt x="102" y="94"/>
                  <a:pt x="102" y="94"/>
                  <a:pt x="102" y="94"/>
                </a:cubicBezTo>
                <a:cubicBezTo>
                  <a:pt x="101" y="95"/>
                  <a:pt x="101" y="95"/>
                  <a:pt x="101" y="95"/>
                </a:cubicBezTo>
                <a:cubicBezTo>
                  <a:pt x="102" y="93"/>
                  <a:pt x="102" y="93"/>
                  <a:pt x="102" y="93"/>
                </a:cubicBezTo>
                <a:cubicBezTo>
                  <a:pt x="101" y="91"/>
                  <a:pt x="101" y="91"/>
                  <a:pt x="101" y="91"/>
                </a:cubicBezTo>
                <a:cubicBezTo>
                  <a:pt x="100" y="85"/>
                  <a:pt x="100" y="85"/>
                  <a:pt x="100" y="85"/>
                </a:cubicBezTo>
                <a:cubicBezTo>
                  <a:pt x="98" y="86"/>
                  <a:pt x="98" y="86"/>
                  <a:pt x="98" y="86"/>
                </a:cubicBezTo>
                <a:cubicBezTo>
                  <a:pt x="97" y="85"/>
                  <a:pt x="97" y="85"/>
                  <a:pt x="97" y="85"/>
                </a:cubicBezTo>
                <a:cubicBezTo>
                  <a:pt x="93" y="85"/>
                  <a:pt x="93" y="85"/>
                  <a:pt x="93" y="85"/>
                </a:cubicBezTo>
                <a:cubicBezTo>
                  <a:pt x="89" y="83"/>
                  <a:pt x="89" y="83"/>
                  <a:pt x="89" y="83"/>
                </a:cubicBezTo>
                <a:cubicBezTo>
                  <a:pt x="89" y="81"/>
                  <a:pt x="89" y="81"/>
                  <a:pt x="89" y="81"/>
                </a:cubicBezTo>
                <a:cubicBezTo>
                  <a:pt x="91" y="80"/>
                  <a:pt x="91" y="80"/>
                  <a:pt x="91" y="80"/>
                </a:cubicBezTo>
                <a:cubicBezTo>
                  <a:pt x="94" y="79"/>
                  <a:pt x="94" y="79"/>
                  <a:pt x="94" y="79"/>
                </a:cubicBezTo>
                <a:cubicBezTo>
                  <a:pt x="92" y="78"/>
                  <a:pt x="92" y="78"/>
                  <a:pt x="92" y="78"/>
                </a:cubicBezTo>
                <a:cubicBezTo>
                  <a:pt x="90" y="78"/>
                  <a:pt x="90" y="78"/>
                  <a:pt x="90" y="78"/>
                </a:cubicBezTo>
                <a:cubicBezTo>
                  <a:pt x="89" y="78"/>
                  <a:pt x="89" y="78"/>
                  <a:pt x="89" y="78"/>
                </a:cubicBezTo>
                <a:cubicBezTo>
                  <a:pt x="86" y="78"/>
                  <a:pt x="86" y="78"/>
                  <a:pt x="86" y="78"/>
                </a:cubicBezTo>
                <a:cubicBezTo>
                  <a:pt x="88" y="77"/>
                  <a:pt x="88" y="77"/>
                  <a:pt x="88" y="77"/>
                </a:cubicBezTo>
                <a:cubicBezTo>
                  <a:pt x="91" y="75"/>
                  <a:pt x="91" y="75"/>
                  <a:pt x="91" y="75"/>
                </a:cubicBezTo>
                <a:cubicBezTo>
                  <a:pt x="94" y="75"/>
                  <a:pt x="94" y="75"/>
                  <a:pt x="94" y="75"/>
                </a:cubicBezTo>
                <a:cubicBezTo>
                  <a:pt x="93" y="72"/>
                  <a:pt x="93" y="72"/>
                  <a:pt x="93" y="72"/>
                </a:cubicBezTo>
                <a:cubicBezTo>
                  <a:pt x="90" y="69"/>
                  <a:pt x="90" y="69"/>
                  <a:pt x="90" y="69"/>
                </a:cubicBezTo>
                <a:cubicBezTo>
                  <a:pt x="88" y="69"/>
                  <a:pt x="88" y="69"/>
                  <a:pt x="88" y="69"/>
                </a:cubicBezTo>
                <a:cubicBezTo>
                  <a:pt x="85" y="70"/>
                  <a:pt x="85" y="70"/>
                  <a:pt x="85" y="70"/>
                </a:cubicBezTo>
                <a:cubicBezTo>
                  <a:pt x="83" y="72"/>
                  <a:pt x="83" y="72"/>
                  <a:pt x="83" y="72"/>
                </a:cubicBezTo>
                <a:cubicBezTo>
                  <a:pt x="81" y="72"/>
                  <a:pt x="81" y="72"/>
                  <a:pt x="81" y="72"/>
                </a:cubicBezTo>
                <a:cubicBezTo>
                  <a:pt x="82" y="71"/>
                  <a:pt x="82" y="71"/>
                  <a:pt x="82" y="71"/>
                </a:cubicBezTo>
                <a:cubicBezTo>
                  <a:pt x="83" y="70"/>
                  <a:pt x="83" y="70"/>
                  <a:pt x="83" y="70"/>
                </a:cubicBezTo>
                <a:cubicBezTo>
                  <a:pt x="84" y="70"/>
                  <a:pt x="84" y="70"/>
                  <a:pt x="84" y="70"/>
                </a:cubicBezTo>
                <a:cubicBezTo>
                  <a:pt x="85" y="69"/>
                  <a:pt x="85" y="69"/>
                  <a:pt x="85" y="69"/>
                </a:cubicBezTo>
                <a:cubicBezTo>
                  <a:pt x="85" y="67"/>
                  <a:pt x="85" y="67"/>
                  <a:pt x="85" y="67"/>
                </a:cubicBezTo>
                <a:cubicBezTo>
                  <a:pt x="82" y="66"/>
                  <a:pt x="82" y="66"/>
                  <a:pt x="82" y="66"/>
                </a:cubicBezTo>
                <a:cubicBezTo>
                  <a:pt x="78" y="66"/>
                  <a:pt x="78" y="66"/>
                  <a:pt x="78" y="66"/>
                </a:cubicBezTo>
                <a:cubicBezTo>
                  <a:pt x="76" y="64"/>
                  <a:pt x="76" y="64"/>
                  <a:pt x="76" y="64"/>
                </a:cubicBezTo>
                <a:cubicBezTo>
                  <a:pt x="76" y="63"/>
                  <a:pt x="76" y="63"/>
                  <a:pt x="76" y="63"/>
                </a:cubicBezTo>
                <a:cubicBezTo>
                  <a:pt x="75" y="60"/>
                  <a:pt x="75" y="60"/>
                  <a:pt x="75" y="60"/>
                </a:cubicBezTo>
                <a:cubicBezTo>
                  <a:pt x="71" y="56"/>
                  <a:pt x="71" y="56"/>
                  <a:pt x="71" y="56"/>
                </a:cubicBezTo>
                <a:cubicBezTo>
                  <a:pt x="70" y="55"/>
                  <a:pt x="70" y="55"/>
                  <a:pt x="70" y="55"/>
                </a:cubicBezTo>
                <a:cubicBezTo>
                  <a:pt x="68" y="56"/>
                  <a:pt x="68" y="56"/>
                  <a:pt x="68" y="56"/>
                </a:cubicBezTo>
                <a:cubicBezTo>
                  <a:pt x="66" y="54"/>
                  <a:pt x="66" y="54"/>
                  <a:pt x="66" y="54"/>
                </a:cubicBezTo>
                <a:cubicBezTo>
                  <a:pt x="66" y="50"/>
                  <a:pt x="66" y="50"/>
                  <a:pt x="66" y="50"/>
                </a:cubicBezTo>
                <a:cubicBezTo>
                  <a:pt x="63" y="47"/>
                  <a:pt x="63" y="47"/>
                  <a:pt x="63" y="47"/>
                </a:cubicBezTo>
                <a:cubicBezTo>
                  <a:pt x="59" y="45"/>
                  <a:pt x="59" y="45"/>
                  <a:pt x="59" y="45"/>
                </a:cubicBezTo>
                <a:cubicBezTo>
                  <a:pt x="56" y="45"/>
                  <a:pt x="56" y="45"/>
                  <a:pt x="56" y="45"/>
                </a:cubicBezTo>
                <a:cubicBezTo>
                  <a:pt x="56" y="46"/>
                  <a:pt x="56" y="46"/>
                  <a:pt x="56" y="46"/>
                </a:cubicBezTo>
                <a:cubicBezTo>
                  <a:pt x="55" y="45"/>
                  <a:pt x="55" y="45"/>
                  <a:pt x="55" y="45"/>
                </a:cubicBezTo>
                <a:cubicBezTo>
                  <a:pt x="54" y="42"/>
                  <a:pt x="54" y="42"/>
                  <a:pt x="54" y="42"/>
                </a:cubicBezTo>
                <a:cubicBezTo>
                  <a:pt x="53" y="44"/>
                  <a:pt x="53" y="44"/>
                  <a:pt x="53" y="44"/>
                </a:cubicBezTo>
                <a:cubicBezTo>
                  <a:pt x="51" y="42"/>
                  <a:pt x="51" y="42"/>
                  <a:pt x="51" y="42"/>
                </a:cubicBezTo>
                <a:cubicBezTo>
                  <a:pt x="51" y="39"/>
                  <a:pt x="51" y="39"/>
                  <a:pt x="51" y="39"/>
                </a:cubicBezTo>
                <a:cubicBezTo>
                  <a:pt x="49" y="37"/>
                  <a:pt x="49" y="37"/>
                  <a:pt x="49" y="37"/>
                </a:cubicBezTo>
                <a:cubicBezTo>
                  <a:pt x="47" y="36"/>
                  <a:pt x="47" y="36"/>
                  <a:pt x="47" y="36"/>
                </a:cubicBezTo>
                <a:cubicBezTo>
                  <a:pt x="46" y="35"/>
                  <a:pt x="46" y="35"/>
                  <a:pt x="46" y="35"/>
                </a:cubicBezTo>
                <a:cubicBezTo>
                  <a:pt x="40" y="31"/>
                  <a:pt x="40" y="31"/>
                  <a:pt x="40" y="31"/>
                </a:cubicBezTo>
                <a:cubicBezTo>
                  <a:pt x="38" y="30"/>
                  <a:pt x="38" y="30"/>
                  <a:pt x="38" y="30"/>
                </a:cubicBezTo>
                <a:cubicBezTo>
                  <a:pt x="35" y="28"/>
                  <a:pt x="35" y="28"/>
                  <a:pt x="35" y="28"/>
                </a:cubicBezTo>
                <a:cubicBezTo>
                  <a:pt x="33" y="27"/>
                  <a:pt x="33" y="27"/>
                  <a:pt x="33" y="27"/>
                </a:cubicBezTo>
                <a:cubicBezTo>
                  <a:pt x="32" y="26"/>
                  <a:pt x="32" y="26"/>
                  <a:pt x="32" y="26"/>
                </a:cubicBezTo>
                <a:cubicBezTo>
                  <a:pt x="32" y="22"/>
                  <a:pt x="32" y="22"/>
                  <a:pt x="32" y="22"/>
                </a:cubicBezTo>
                <a:cubicBezTo>
                  <a:pt x="30" y="21"/>
                  <a:pt x="30" y="21"/>
                  <a:pt x="30" y="21"/>
                </a:cubicBezTo>
                <a:cubicBezTo>
                  <a:pt x="28" y="18"/>
                  <a:pt x="28" y="18"/>
                  <a:pt x="28" y="18"/>
                </a:cubicBezTo>
                <a:cubicBezTo>
                  <a:pt x="27" y="18"/>
                  <a:pt x="27" y="18"/>
                  <a:pt x="27" y="18"/>
                </a:cubicBezTo>
                <a:cubicBezTo>
                  <a:pt x="26" y="15"/>
                  <a:pt x="26" y="15"/>
                  <a:pt x="26" y="15"/>
                </a:cubicBezTo>
                <a:cubicBezTo>
                  <a:pt x="23" y="14"/>
                  <a:pt x="23" y="14"/>
                  <a:pt x="23" y="14"/>
                </a:cubicBezTo>
                <a:cubicBezTo>
                  <a:pt x="21" y="14"/>
                  <a:pt x="21" y="14"/>
                  <a:pt x="21" y="14"/>
                </a:cubicBezTo>
                <a:cubicBezTo>
                  <a:pt x="20" y="15"/>
                  <a:pt x="20" y="15"/>
                  <a:pt x="20" y="15"/>
                </a:cubicBezTo>
                <a:cubicBezTo>
                  <a:pt x="19" y="14"/>
                  <a:pt x="19" y="14"/>
                  <a:pt x="19" y="14"/>
                </a:cubicBezTo>
                <a:cubicBezTo>
                  <a:pt x="16" y="14"/>
                  <a:pt x="16" y="14"/>
                  <a:pt x="16" y="14"/>
                </a:cubicBezTo>
                <a:cubicBezTo>
                  <a:pt x="13" y="15"/>
                  <a:pt x="13" y="15"/>
                  <a:pt x="13" y="15"/>
                </a:cubicBezTo>
                <a:cubicBezTo>
                  <a:pt x="11" y="14"/>
                  <a:pt x="11" y="14"/>
                  <a:pt x="11" y="14"/>
                </a:cubicBezTo>
                <a:cubicBezTo>
                  <a:pt x="6" y="11"/>
                  <a:pt x="6" y="11"/>
                  <a:pt x="6" y="11"/>
                </a:cubicBezTo>
                <a:cubicBezTo>
                  <a:pt x="2" y="10"/>
                  <a:pt x="2" y="10"/>
                  <a:pt x="2" y="10"/>
                </a:cubicBezTo>
                <a:lnTo>
                  <a:pt x="0" y="11"/>
                </a:lnTo>
                <a:close/>
                <a:moveTo>
                  <a:pt x="306" y="176"/>
                </a:moveTo>
                <a:cubicBezTo>
                  <a:pt x="307" y="178"/>
                  <a:pt x="307" y="178"/>
                  <a:pt x="307" y="178"/>
                </a:cubicBezTo>
                <a:cubicBezTo>
                  <a:pt x="309" y="177"/>
                  <a:pt x="309" y="177"/>
                  <a:pt x="309" y="177"/>
                </a:cubicBezTo>
                <a:cubicBezTo>
                  <a:pt x="311" y="177"/>
                  <a:pt x="311" y="177"/>
                  <a:pt x="311" y="177"/>
                </a:cubicBezTo>
                <a:cubicBezTo>
                  <a:pt x="312" y="174"/>
                  <a:pt x="312" y="174"/>
                  <a:pt x="312" y="174"/>
                </a:cubicBezTo>
                <a:cubicBezTo>
                  <a:pt x="310" y="174"/>
                  <a:pt x="310" y="174"/>
                  <a:pt x="310" y="174"/>
                </a:cubicBezTo>
                <a:cubicBezTo>
                  <a:pt x="307" y="175"/>
                  <a:pt x="307" y="175"/>
                  <a:pt x="307" y="175"/>
                </a:cubicBezTo>
                <a:cubicBezTo>
                  <a:pt x="306" y="176"/>
                  <a:pt x="306" y="176"/>
                  <a:pt x="306" y="176"/>
                </a:cubicBezTo>
                <a:close/>
                <a:moveTo>
                  <a:pt x="314" y="173"/>
                </a:moveTo>
                <a:cubicBezTo>
                  <a:pt x="316" y="175"/>
                  <a:pt x="316" y="175"/>
                  <a:pt x="316" y="175"/>
                </a:cubicBezTo>
                <a:cubicBezTo>
                  <a:pt x="319" y="178"/>
                  <a:pt x="319" y="178"/>
                  <a:pt x="319" y="178"/>
                </a:cubicBezTo>
                <a:cubicBezTo>
                  <a:pt x="319" y="178"/>
                  <a:pt x="319" y="178"/>
                  <a:pt x="319" y="178"/>
                </a:cubicBezTo>
                <a:cubicBezTo>
                  <a:pt x="321" y="176"/>
                  <a:pt x="321" y="176"/>
                  <a:pt x="321" y="176"/>
                </a:cubicBezTo>
                <a:cubicBezTo>
                  <a:pt x="323" y="175"/>
                  <a:pt x="323" y="175"/>
                  <a:pt x="323" y="175"/>
                </a:cubicBezTo>
                <a:cubicBezTo>
                  <a:pt x="325" y="175"/>
                  <a:pt x="325" y="175"/>
                  <a:pt x="325" y="175"/>
                </a:cubicBezTo>
                <a:cubicBezTo>
                  <a:pt x="329" y="175"/>
                  <a:pt x="329" y="175"/>
                  <a:pt x="329" y="175"/>
                </a:cubicBezTo>
                <a:cubicBezTo>
                  <a:pt x="332" y="173"/>
                  <a:pt x="332" y="173"/>
                  <a:pt x="332" y="173"/>
                </a:cubicBezTo>
                <a:cubicBezTo>
                  <a:pt x="336" y="172"/>
                  <a:pt x="336" y="172"/>
                  <a:pt x="336" y="172"/>
                </a:cubicBezTo>
                <a:cubicBezTo>
                  <a:pt x="336" y="171"/>
                  <a:pt x="336" y="171"/>
                  <a:pt x="336" y="171"/>
                </a:cubicBezTo>
                <a:cubicBezTo>
                  <a:pt x="338" y="170"/>
                  <a:pt x="338" y="170"/>
                  <a:pt x="338" y="170"/>
                </a:cubicBezTo>
                <a:cubicBezTo>
                  <a:pt x="340" y="169"/>
                  <a:pt x="340" y="169"/>
                  <a:pt x="340" y="169"/>
                </a:cubicBezTo>
                <a:cubicBezTo>
                  <a:pt x="340" y="168"/>
                  <a:pt x="340" y="168"/>
                  <a:pt x="340" y="168"/>
                </a:cubicBezTo>
                <a:cubicBezTo>
                  <a:pt x="339" y="167"/>
                  <a:pt x="339" y="167"/>
                  <a:pt x="339" y="167"/>
                </a:cubicBezTo>
                <a:cubicBezTo>
                  <a:pt x="335" y="168"/>
                  <a:pt x="335" y="168"/>
                  <a:pt x="335" y="168"/>
                </a:cubicBezTo>
                <a:cubicBezTo>
                  <a:pt x="332" y="168"/>
                  <a:pt x="332" y="168"/>
                  <a:pt x="332" y="168"/>
                </a:cubicBezTo>
                <a:cubicBezTo>
                  <a:pt x="330" y="168"/>
                  <a:pt x="330" y="168"/>
                  <a:pt x="330" y="168"/>
                </a:cubicBezTo>
                <a:cubicBezTo>
                  <a:pt x="328" y="168"/>
                  <a:pt x="328" y="168"/>
                  <a:pt x="328" y="168"/>
                </a:cubicBezTo>
                <a:cubicBezTo>
                  <a:pt x="325" y="169"/>
                  <a:pt x="325" y="169"/>
                  <a:pt x="325" y="169"/>
                </a:cubicBezTo>
                <a:cubicBezTo>
                  <a:pt x="320" y="169"/>
                  <a:pt x="320" y="169"/>
                  <a:pt x="320" y="169"/>
                </a:cubicBezTo>
                <a:cubicBezTo>
                  <a:pt x="317" y="172"/>
                  <a:pt x="317" y="172"/>
                  <a:pt x="317" y="172"/>
                </a:cubicBezTo>
                <a:lnTo>
                  <a:pt x="314" y="173"/>
                </a:lnTo>
                <a:close/>
              </a:path>
            </a:pathLst>
          </a:custGeom>
          <a:solidFill>
            <a:schemeClr val="accent6"/>
          </a:solidFill>
          <a:ln>
            <a:noFill/>
          </a:ln>
        </p:spPr>
        <p:txBody>
          <a:bodyPr/>
          <a:lstStyle/>
          <a:p>
            <a:pPr defTabSz="914330" eaLnBrk="1" fontAlgn="auto" hangingPunct="1">
              <a:spcBef>
                <a:spcPts val="0"/>
              </a:spcBef>
              <a:spcAft>
                <a:spcPts val="0"/>
              </a:spcAft>
              <a:defRPr/>
            </a:pPr>
            <a:endParaRPr lang="en-US">
              <a:latin typeface="+mn-lt"/>
            </a:endParaRPr>
          </a:p>
        </p:txBody>
      </p:sp>
      <p:sp>
        <p:nvSpPr>
          <p:cNvPr id="122933" name="Freeform 181">
            <a:extLst>
              <a:ext uri="{FF2B5EF4-FFF2-40B4-BE49-F238E27FC236}">
                <a16:creationId xmlns:a16="http://schemas.microsoft.com/office/drawing/2014/main" id="{3943A947-E43F-610D-18D3-E5C3CA9E9C6C}"/>
              </a:ext>
            </a:extLst>
          </p:cNvPr>
          <p:cNvSpPr>
            <a:spLocks noEditPoints="1"/>
          </p:cNvSpPr>
          <p:nvPr/>
        </p:nvSpPr>
        <p:spPr bwMode="auto">
          <a:xfrm>
            <a:off x="9859963" y="5581650"/>
            <a:ext cx="47625" cy="39688"/>
          </a:xfrm>
          <a:custGeom>
            <a:avLst/>
            <a:gdLst>
              <a:gd name="T0" fmla="*/ 0 w 30"/>
              <a:gd name="T1" fmla="*/ 25201880 h 25"/>
              <a:gd name="T2" fmla="*/ 5040313 w 30"/>
              <a:gd name="T3" fmla="*/ 30242256 h 25"/>
              <a:gd name="T4" fmla="*/ 12601575 w 30"/>
              <a:gd name="T5" fmla="*/ 30242256 h 25"/>
              <a:gd name="T6" fmla="*/ 25201563 w 30"/>
              <a:gd name="T7" fmla="*/ 50403760 h 25"/>
              <a:gd name="T8" fmla="*/ 37803138 w 30"/>
              <a:gd name="T9" fmla="*/ 63005494 h 25"/>
              <a:gd name="T10" fmla="*/ 42843450 w 30"/>
              <a:gd name="T11" fmla="*/ 55444136 h 25"/>
              <a:gd name="T12" fmla="*/ 42843450 w 30"/>
              <a:gd name="T13" fmla="*/ 25201880 h 25"/>
              <a:gd name="T14" fmla="*/ 50403125 w 30"/>
              <a:gd name="T15" fmla="*/ 17642110 h 25"/>
              <a:gd name="T16" fmla="*/ 55443438 w 30"/>
              <a:gd name="T17" fmla="*/ 12601734 h 25"/>
              <a:gd name="T18" fmla="*/ 55443438 w 30"/>
              <a:gd name="T19" fmla="*/ 12601734 h 25"/>
              <a:gd name="T20" fmla="*/ 55443438 w 30"/>
              <a:gd name="T21" fmla="*/ 0 h 25"/>
              <a:gd name="T22" fmla="*/ 37803138 w 30"/>
              <a:gd name="T23" fmla="*/ 0 h 25"/>
              <a:gd name="T24" fmla="*/ 25201563 w 30"/>
              <a:gd name="T25" fmla="*/ 12601734 h 25"/>
              <a:gd name="T26" fmla="*/ 0 w 30"/>
              <a:gd name="T27" fmla="*/ 17642110 h 25"/>
              <a:gd name="T28" fmla="*/ 0 w 30"/>
              <a:gd name="T29" fmla="*/ 25201880 h 25"/>
              <a:gd name="T30" fmla="*/ 0 w 30"/>
              <a:gd name="T31" fmla="*/ 25201880 h 25"/>
              <a:gd name="T32" fmla="*/ 55443438 w 30"/>
              <a:gd name="T33" fmla="*/ 17642110 h 25"/>
              <a:gd name="T34" fmla="*/ 55443438 w 30"/>
              <a:gd name="T35" fmla="*/ 30242256 h 25"/>
              <a:gd name="T36" fmla="*/ 63004700 w 30"/>
              <a:gd name="T37" fmla="*/ 42843990 h 25"/>
              <a:gd name="T38" fmla="*/ 68045013 w 30"/>
              <a:gd name="T39" fmla="*/ 50403760 h 25"/>
              <a:gd name="T40" fmla="*/ 75604688 w 30"/>
              <a:gd name="T41" fmla="*/ 37803614 h 25"/>
              <a:gd name="T42" fmla="*/ 68045013 w 30"/>
              <a:gd name="T43" fmla="*/ 17642110 h 25"/>
              <a:gd name="T44" fmla="*/ 63004700 w 30"/>
              <a:gd name="T45" fmla="*/ 12601734 h 25"/>
              <a:gd name="T46" fmla="*/ 63004700 w 30"/>
              <a:gd name="T47" fmla="*/ 17642110 h 25"/>
              <a:gd name="T48" fmla="*/ 55443438 w 30"/>
              <a:gd name="T49" fmla="*/ 17642110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 h="25">
                <a:moveTo>
                  <a:pt x="0" y="10"/>
                </a:moveTo>
                <a:lnTo>
                  <a:pt x="2" y="12"/>
                </a:lnTo>
                <a:lnTo>
                  <a:pt x="5" y="12"/>
                </a:lnTo>
                <a:lnTo>
                  <a:pt x="10" y="20"/>
                </a:lnTo>
                <a:lnTo>
                  <a:pt x="15" y="25"/>
                </a:lnTo>
                <a:lnTo>
                  <a:pt x="17" y="22"/>
                </a:lnTo>
                <a:lnTo>
                  <a:pt x="17" y="10"/>
                </a:lnTo>
                <a:lnTo>
                  <a:pt x="20" y="7"/>
                </a:lnTo>
                <a:lnTo>
                  <a:pt x="22" y="5"/>
                </a:lnTo>
                <a:lnTo>
                  <a:pt x="22" y="0"/>
                </a:lnTo>
                <a:lnTo>
                  <a:pt x="15" y="0"/>
                </a:lnTo>
                <a:lnTo>
                  <a:pt x="10" y="5"/>
                </a:lnTo>
                <a:lnTo>
                  <a:pt x="0" y="7"/>
                </a:lnTo>
                <a:lnTo>
                  <a:pt x="0" y="10"/>
                </a:lnTo>
                <a:close/>
                <a:moveTo>
                  <a:pt x="22" y="7"/>
                </a:moveTo>
                <a:lnTo>
                  <a:pt x="22" y="12"/>
                </a:lnTo>
                <a:lnTo>
                  <a:pt x="25" y="17"/>
                </a:lnTo>
                <a:lnTo>
                  <a:pt x="27" y="20"/>
                </a:lnTo>
                <a:lnTo>
                  <a:pt x="30" y="15"/>
                </a:lnTo>
                <a:lnTo>
                  <a:pt x="27" y="7"/>
                </a:lnTo>
                <a:lnTo>
                  <a:pt x="25" y="5"/>
                </a:lnTo>
                <a:lnTo>
                  <a:pt x="25" y="7"/>
                </a:lnTo>
                <a:lnTo>
                  <a:pt x="22" y="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34" name="Freeform 182">
            <a:extLst>
              <a:ext uri="{FF2B5EF4-FFF2-40B4-BE49-F238E27FC236}">
                <a16:creationId xmlns:a16="http://schemas.microsoft.com/office/drawing/2014/main" id="{5CA40590-BFC7-4DF3-8FEA-46F986984F7D}"/>
              </a:ext>
            </a:extLst>
          </p:cNvPr>
          <p:cNvSpPr>
            <a:spLocks/>
          </p:cNvSpPr>
          <p:nvPr/>
        </p:nvSpPr>
        <p:spPr bwMode="auto">
          <a:xfrm>
            <a:off x="9340850" y="5149850"/>
            <a:ext cx="225425" cy="190500"/>
          </a:xfrm>
          <a:custGeom>
            <a:avLst/>
            <a:gdLst>
              <a:gd name="T0" fmla="*/ 171370625 w 142"/>
              <a:gd name="T1" fmla="*/ 289818763 h 120"/>
              <a:gd name="T2" fmla="*/ 196572188 w 142"/>
              <a:gd name="T3" fmla="*/ 264617200 h 120"/>
              <a:gd name="T4" fmla="*/ 214214075 w 142"/>
              <a:gd name="T5" fmla="*/ 269657513 h 120"/>
              <a:gd name="T6" fmla="*/ 257055938 w 142"/>
              <a:gd name="T7" fmla="*/ 269657513 h 120"/>
              <a:gd name="T8" fmla="*/ 282257500 w 142"/>
              <a:gd name="T9" fmla="*/ 277217188 h 120"/>
              <a:gd name="T10" fmla="*/ 277217188 w 142"/>
              <a:gd name="T11" fmla="*/ 257055938 h 120"/>
              <a:gd name="T12" fmla="*/ 252015625 w 142"/>
              <a:gd name="T13" fmla="*/ 239415638 h 120"/>
              <a:gd name="T14" fmla="*/ 264617200 w 142"/>
              <a:gd name="T15" fmla="*/ 206652813 h 120"/>
              <a:gd name="T16" fmla="*/ 294859075 w 142"/>
              <a:gd name="T17" fmla="*/ 194052825 h 120"/>
              <a:gd name="T18" fmla="*/ 332660625 w 142"/>
              <a:gd name="T19" fmla="*/ 176410938 h 120"/>
              <a:gd name="T20" fmla="*/ 345262200 w 142"/>
              <a:gd name="T21" fmla="*/ 163810950 h 120"/>
              <a:gd name="T22" fmla="*/ 352821875 w 142"/>
              <a:gd name="T23" fmla="*/ 126007813 h 120"/>
              <a:gd name="T24" fmla="*/ 352821875 w 142"/>
              <a:gd name="T25" fmla="*/ 93246575 h 120"/>
              <a:gd name="T26" fmla="*/ 340221888 w 142"/>
              <a:gd name="T27" fmla="*/ 50403125 h 120"/>
              <a:gd name="T28" fmla="*/ 320060638 w 142"/>
              <a:gd name="T29" fmla="*/ 17641888 h 120"/>
              <a:gd name="T30" fmla="*/ 294859075 w 142"/>
              <a:gd name="T31" fmla="*/ 12601575 h 120"/>
              <a:gd name="T32" fmla="*/ 282257500 w 142"/>
              <a:gd name="T33" fmla="*/ 0 h 120"/>
              <a:gd name="T34" fmla="*/ 244455950 w 142"/>
              <a:gd name="T35" fmla="*/ 12601575 h 120"/>
              <a:gd name="T36" fmla="*/ 257055938 w 142"/>
              <a:gd name="T37" fmla="*/ 42843450 h 120"/>
              <a:gd name="T38" fmla="*/ 264617200 w 142"/>
              <a:gd name="T39" fmla="*/ 63004700 h 120"/>
              <a:gd name="T40" fmla="*/ 234375325 w 142"/>
              <a:gd name="T41" fmla="*/ 37803138 h 120"/>
              <a:gd name="T42" fmla="*/ 209173763 w 142"/>
              <a:gd name="T43" fmla="*/ 25201563 h 120"/>
              <a:gd name="T44" fmla="*/ 183972200 w 142"/>
              <a:gd name="T45" fmla="*/ 17641888 h 120"/>
              <a:gd name="T46" fmla="*/ 151209375 w 142"/>
              <a:gd name="T47" fmla="*/ 12601575 h 120"/>
              <a:gd name="T48" fmla="*/ 120967500 w 142"/>
              <a:gd name="T49" fmla="*/ 5040313 h 120"/>
              <a:gd name="T50" fmla="*/ 95765938 w 142"/>
              <a:gd name="T51" fmla="*/ 12601575 h 120"/>
              <a:gd name="T52" fmla="*/ 45362813 w 142"/>
              <a:gd name="T53" fmla="*/ 17641888 h 120"/>
              <a:gd name="T54" fmla="*/ 20161250 w 142"/>
              <a:gd name="T55" fmla="*/ 37803138 h 120"/>
              <a:gd name="T56" fmla="*/ 7561263 w 142"/>
              <a:gd name="T57" fmla="*/ 75604688 h 120"/>
              <a:gd name="T58" fmla="*/ 7561263 w 142"/>
              <a:gd name="T59" fmla="*/ 126007813 h 120"/>
              <a:gd name="T60" fmla="*/ 25201563 w 142"/>
              <a:gd name="T61" fmla="*/ 143649700 h 120"/>
              <a:gd name="T62" fmla="*/ 25201563 w 142"/>
              <a:gd name="T63" fmla="*/ 181451250 h 120"/>
              <a:gd name="T64" fmla="*/ 32762825 w 142"/>
              <a:gd name="T65" fmla="*/ 194052825 h 120"/>
              <a:gd name="T66" fmla="*/ 45362813 w 142"/>
              <a:gd name="T67" fmla="*/ 214214075 h 120"/>
              <a:gd name="T68" fmla="*/ 50403125 w 142"/>
              <a:gd name="T69" fmla="*/ 239415638 h 120"/>
              <a:gd name="T70" fmla="*/ 63004700 w 142"/>
              <a:gd name="T71" fmla="*/ 244455950 h 120"/>
              <a:gd name="T72" fmla="*/ 63004700 w 142"/>
              <a:gd name="T73" fmla="*/ 264617200 h 120"/>
              <a:gd name="T74" fmla="*/ 75604688 w 142"/>
              <a:gd name="T75" fmla="*/ 277217188 h 120"/>
              <a:gd name="T76" fmla="*/ 88206263 w 142"/>
              <a:gd name="T77" fmla="*/ 264617200 h 120"/>
              <a:gd name="T78" fmla="*/ 100806250 w 142"/>
              <a:gd name="T79" fmla="*/ 252015625 h 120"/>
              <a:gd name="T80" fmla="*/ 108367513 w 142"/>
              <a:gd name="T81" fmla="*/ 269657513 h 120"/>
              <a:gd name="T82" fmla="*/ 95765938 w 142"/>
              <a:gd name="T83" fmla="*/ 289818763 h 120"/>
              <a:gd name="T84" fmla="*/ 100806250 w 142"/>
              <a:gd name="T85" fmla="*/ 302418750 h 120"/>
              <a:gd name="T86" fmla="*/ 120967500 w 142"/>
              <a:gd name="T87" fmla="*/ 289818763 h 120"/>
              <a:gd name="T88" fmla="*/ 126007813 w 142"/>
              <a:gd name="T89" fmla="*/ 294859075 h 120"/>
              <a:gd name="T90" fmla="*/ 146169063 w 142"/>
              <a:gd name="T91" fmla="*/ 294859075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2" h="120">
                <a:moveTo>
                  <a:pt x="63" y="120"/>
                </a:moveTo>
                <a:lnTo>
                  <a:pt x="68" y="115"/>
                </a:lnTo>
                <a:lnTo>
                  <a:pt x="73" y="112"/>
                </a:lnTo>
                <a:lnTo>
                  <a:pt x="78" y="105"/>
                </a:lnTo>
                <a:lnTo>
                  <a:pt x="83" y="105"/>
                </a:lnTo>
                <a:lnTo>
                  <a:pt x="85" y="107"/>
                </a:lnTo>
                <a:lnTo>
                  <a:pt x="97" y="105"/>
                </a:lnTo>
                <a:lnTo>
                  <a:pt x="102" y="107"/>
                </a:lnTo>
                <a:lnTo>
                  <a:pt x="102" y="112"/>
                </a:lnTo>
                <a:lnTo>
                  <a:pt x="112" y="110"/>
                </a:lnTo>
                <a:lnTo>
                  <a:pt x="110" y="105"/>
                </a:lnTo>
                <a:lnTo>
                  <a:pt x="110" y="102"/>
                </a:lnTo>
                <a:lnTo>
                  <a:pt x="105" y="97"/>
                </a:lnTo>
                <a:lnTo>
                  <a:pt x="100" y="95"/>
                </a:lnTo>
                <a:lnTo>
                  <a:pt x="97" y="85"/>
                </a:lnTo>
                <a:lnTo>
                  <a:pt x="105" y="82"/>
                </a:lnTo>
                <a:lnTo>
                  <a:pt x="112" y="82"/>
                </a:lnTo>
                <a:lnTo>
                  <a:pt x="117" y="77"/>
                </a:lnTo>
                <a:lnTo>
                  <a:pt x="125" y="72"/>
                </a:lnTo>
                <a:lnTo>
                  <a:pt x="132" y="70"/>
                </a:lnTo>
                <a:lnTo>
                  <a:pt x="132" y="67"/>
                </a:lnTo>
                <a:lnTo>
                  <a:pt x="137" y="65"/>
                </a:lnTo>
                <a:lnTo>
                  <a:pt x="140" y="57"/>
                </a:lnTo>
                <a:lnTo>
                  <a:pt x="140" y="50"/>
                </a:lnTo>
                <a:lnTo>
                  <a:pt x="142" y="42"/>
                </a:lnTo>
                <a:lnTo>
                  <a:pt x="140" y="37"/>
                </a:lnTo>
                <a:lnTo>
                  <a:pt x="140" y="30"/>
                </a:lnTo>
                <a:lnTo>
                  <a:pt x="135" y="20"/>
                </a:lnTo>
                <a:lnTo>
                  <a:pt x="130" y="17"/>
                </a:lnTo>
                <a:lnTo>
                  <a:pt x="127" y="7"/>
                </a:lnTo>
                <a:lnTo>
                  <a:pt x="125" y="7"/>
                </a:lnTo>
                <a:lnTo>
                  <a:pt x="117" y="5"/>
                </a:lnTo>
                <a:lnTo>
                  <a:pt x="115" y="5"/>
                </a:lnTo>
                <a:lnTo>
                  <a:pt x="112" y="0"/>
                </a:lnTo>
                <a:lnTo>
                  <a:pt x="102" y="2"/>
                </a:lnTo>
                <a:lnTo>
                  <a:pt x="97" y="5"/>
                </a:lnTo>
                <a:lnTo>
                  <a:pt x="105" y="12"/>
                </a:lnTo>
                <a:lnTo>
                  <a:pt x="102" y="17"/>
                </a:lnTo>
                <a:lnTo>
                  <a:pt x="105" y="22"/>
                </a:lnTo>
                <a:lnTo>
                  <a:pt x="105" y="25"/>
                </a:lnTo>
                <a:lnTo>
                  <a:pt x="97" y="22"/>
                </a:lnTo>
                <a:lnTo>
                  <a:pt x="93" y="15"/>
                </a:lnTo>
                <a:lnTo>
                  <a:pt x="85" y="15"/>
                </a:lnTo>
                <a:lnTo>
                  <a:pt x="83" y="10"/>
                </a:lnTo>
                <a:lnTo>
                  <a:pt x="75" y="7"/>
                </a:lnTo>
                <a:lnTo>
                  <a:pt x="73" y="7"/>
                </a:lnTo>
                <a:lnTo>
                  <a:pt x="68" y="5"/>
                </a:lnTo>
                <a:lnTo>
                  <a:pt x="60" y="5"/>
                </a:lnTo>
                <a:lnTo>
                  <a:pt x="55" y="2"/>
                </a:lnTo>
                <a:lnTo>
                  <a:pt x="48" y="2"/>
                </a:lnTo>
                <a:lnTo>
                  <a:pt x="40" y="7"/>
                </a:lnTo>
                <a:lnTo>
                  <a:pt x="38" y="5"/>
                </a:lnTo>
                <a:lnTo>
                  <a:pt x="30" y="5"/>
                </a:lnTo>
                <a:lnTo>
                  <a:pt x="18" y="7"/>
                </a:lnTo>
                <a:lnTo>
                  <a:pt x="13" y="7"/>
                </a:lnTo>
                <a:lnTo>
                  <a:pt x="8" y="15"/>
                </a:lnTo>
                <a:lnTo>
                  <a:pt x="5" y="22"/>
                </a:lnTo>
                <a:lnTo>
                  <a:pt x="3" y="30"/>
                </a:lnTo>
                <a:lnTo>
                  <a:pt x="0" y="40"/>
                </a:lnTo>
                <a:lnTo>
                  <a:pt x="3" y="50"/>
                </a:lnTo>
                <a:lnTo>
                  <a:pt x="8" y="52"/>
                </a:lnTo>
                <a:lnTo>
                  <a:pt x="10" y="57"/>
                </a:lnTo>
                <a:lnTo>
                  <a:pt x="10" y="67"/>
                </a:lnTo>
                <a:lnTo>
                  <a:pt x="10" y="72"/>
                </a:lnTo>
                <a:lnTo>
                  <a:pt x="13" y="77"/>
                </a:lnTo>
                <a:lnTo>
                  <a:pt x="13" y="82"/>
                </a:lnTo>
                <a:lnTo>
                  <a:pt x="18" y="85"/>
                </a:lnTo>
                <a:lnTo>
                  <a:pt x="18" y="90"/>
                </a:lnTo>
                <a:lnTo>
                  <a:pt x="20" y="95"/>
                </a:lnTo>
                <a:lnTo>
                  <a:pt x="23" y="95"/>
                </a:lnTo>
                <a:lnTo>
                  <a:pt x="25" y="97"/>
                </a:lnTo>
                <a:lnTo>
                  <a:pt x="25" y="102"/>
                </a:lnTo>
                <a:lnTo>
                  <a:pt x="25" y="105"/>
                </a:lnTo>
                <a:lnTo>
                  <a:pt x="28" y="110"/>
                </a:lnTo>
                <a:lnTo>
                  <a:pt x="30" y="110"/>
                </a:lnTo>
                <a:lnTo>
                  <a:pt x="35" y="110"/>
                </a:lnTo>
                <a:lnTo>
                  <a:pt x="35" y="105"/>
                </a:lnTo>
                <a:lnTo>
                  <a:pt x="38" y="102"/>
                </a:lnTo>
                <a:lnTo>
                  <a:pt x="40" y="100"/>
                </a:lnTo>
                <a:lnTo>
                  <a:pt x="40" y="102"/>
                </a:lnTo>
                <a:lnTo>
                  <a:pt x="43" y="107"/>
                </a:lnTo>
                <a:lnTo>
                  <a:pt x="40" y="110"/>
                </a:lnTo>
                <a:lnTo>
                  <a:pt x="38" y="115"/>
                </a:lnTo>
                <a:lnTo>
                  <a:pt x="40" y="117"/>
                </a:lnTo>
                <a:lnTo>
                  <a:pt x="40" y="120"/>
                </a:lnTo>
                <a:lnTo>
                  <a:pt x="43" y="120"/>
                </a:lnTo>
                <a:lnTo>
                  <a:pt x="48" y="115"/>
                </a:lnTo>
                <a:lnTo>
                  <a:pt x="50" y="117"/>
                </a:lnTo>
                <a:lnTo>
                  <a:pt x="55" y="117"/>
                </a:lnTo>
                <a:lnTo>
                  <a:pt x="58" y="117"/>
                </a:lnTo>
                <a:lnTo>
                  <a:pt x="63" y="12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35" name="Freeform 183">
            <a:extLst>
              <a:ext uri="{FF2B5EF4-FFF2-40B4-BE49-F238E27FC236}">
                <a16:creationId xmlns:a16="http://schemas.microsoft.com/office/drawing/2014/main" id="{ADF80F1F-E343-BD0F-CD35-89BDB96BAD65}"/>
              </a:ext>
            </a:extLst>
          </p:cNvPr>
          <p:cNvSpPr>
            <a:spLocks noEditPoints="1"/>
          </p:cNvSpPr>
          <p:nvPr/>
        </p:nvSpPr>
        <p:spPr bwMode="auto">
          <a:xfrm>
            <a:off x="9115425" y="4884738"/>
            <a:ext cx="357188" cy="665162"/>
          </a:xfrm>
          <a:custGeom>
            <a:avLst/>
            <a:gdLst>
              <a:gd name="T0" fmla="*/ 504031956 w 90"/>
              <a:gd name="T1" fmla="*/ 125406793 h 168"/>
              <a:gd name="T2" fmla="*/ 614287954 w 90"/>
              <a:gd name="T3" fmla="*/ 172435330 h 168"/>
              <a:gd name="T4" fmla="*/ 598535963 w 90"/>
              <a:gd name="T5" fmla="*/ 329195801 h 168"/>
              <a:gd name="T6" fmla="*/ 708795930 w 90"/>
              <a:gd name="T7" fmla="*/ 485956271 h 168"/>
              <a:gd name="T8" fmla="*/ 882055922 w 90"/>
              <a:gd name="T9" fmla="*/ 485956271 h 168"/>
              <a:gd name="T10" fmla="*/ 1134071900 w 90"/>
              <a:gd name="T11" fmla="*/ 454606553 h 168"/>
              <a:gd name="T12" fmla="*/ 1260079889 w 90"/>
              <a:gd name="T13" fmla="*/ 627041883 h 168"/>
              <a:gd name="T14" fmla="*/ 1323083883 w 90"/>
              <a:gd name="T15" fmla="*/ 799477212 h 168"/>
              <a:gd name="T16" fmla="*/ 1417587891 w 90"/>
              <a:gd name="T17" fmla="*/ 877859427 h 168"/>
              <a:gd name="T18" fmla="*/ 1417587891 w 90"/>
              <a:gd name="T19" fmla="*/ 1050294757 h 168"/>
              <a:gd name="T20" fmla="*/ 1244327898 w 90"/>
              <a:gd name="T21" fmla="*/ 1065973576 h 168"/>
              <a:gd name="T22" fmla="*/ 1008063911 w 90"/>
              <a:gd name="T23" fmla="*/ 1097323294 h 168"/>
              <a:gd name="T24" fmla="*/ 897803944 w 90"/>
              <a:gd name="T25" fmla="*/ 1301112302 h 168"/>
              <a:gd name="T26" fmla="*/ 960807939 w 90"/>
              <a:gd name="T27" fmla="*/ 1504901310 h 168"/>
              <a:gd name="T28" fmla="*/ 897803944 w 90"/>
              <a:gd name="T29" fmla="*/ 1489226451 h 168"/>
              <a:gd name="T30" fmla="*/ 787547946 w 90"/>
              <a:gd name="T31" fmla="*/ 1410844236 h 168"/>
              <a:gd name="T32" fmla="*/ 724543952 w 90"/>
              <a:gd name="T33" fmla="*/ 1426523054 h 168"/>
              <a:gd name="T34" fmla="*/ 661539957 w 90"/>
              <a:gd name="T35" fmla="*/ 1379494517 h 168"/>
              <a:gd name="T36" fmla="*/ 614287954 w 90"/>
              <a:gd name="T37" fmla="*/ 1285437443 h 168"/>
              <a:gd name="T38" fmla="*/ 535531968 w 90"/>
              <a:gd name="T39" fmla="*/ 1285437443 h 168"/>
              <a:gd name="T40" fmla="*/ 488279965 w 90"/>
              <a:gd name="T41" fmla="*/ 1285437443 h 168"/>
              <a:gd name="T42" fmla="*/ 504031956 w 90"/>
              <a:gd name="T43" fmla="*/ 1426523054 h 168"/>
              <a:gd name="T44" fmla="*/ 472527974 w 90"/>
              <a:gd name="T45" fmla="*/ 1567604706 h 168"/>
              <a:gd name="T46" fmla="*/ 378023967 w 90"/>
              <a:gd name="T47" fmla="*/ 1849775929 h 168"/>
              <a:gd name="T48" fmla="*/ 393775957 w 90"/>
              <a:gd name="T49" fmla="*/ 1928154185 h 168"/>
              <a:gd name="T50" fmla="*/ 441027961 w 90"/>
              <a:gd name="T51" fmla="*/ 2037886118 h 168"/>
              <a:gd name="T52" fmla="*/ 519783946 w 90"/>
              <a:gd name="T53" fmla="*/ 2022211259 h 168"/>
              <a:gd name="T54" fmla="*/ 567035950 w 90"/>
              <a:gd name="T55" fmla="*/ 2147483646 h 168"/>
              <a:gd name="T56" fmla="*/ 614287954 w 90"/>
              <a:gd name="T57" fmla="*/ 2147483646 h 168"/>
              <a:gd name="T58" fmla="*/ 630039944 w 90"/>
              <a:gd name="T59" fmla="*/ 2147483646 h 168"/>
              <a:gd name="T60" fmla="*/ 645791935 w 90"/>
              <a:gd name="T61" fmla="*/ 2147483646 h 168"/>
              <a:gd name="T62" fmla="*/ 756047933 w 90"/>
              <a:gd name="T63" fmla="*/ 2147483646 h 168"/>
              <a:gd name="T64" fmla="*/ 866303931 w 90"/>
              <a:gd name="T65" fmla="*/ 2147483646 h 168"/>
              <a:gd name="T66" fmla="*/ 866303931 w 90"/>
              <a:gd name="T67" fmla="*/ 2147483646 h 168"/>
              <a:gd name="T68" fmla="*/ 740295943 w 90"/>
              <a:gd name="T69" fmla="*/ 2147483646 h 168"/>
              <a:gd name="T70" fmla="*/ 693043939 w 90"/>
              <a:gd name="T71" fmla="*/ 2147483646 h 168"/>
              <a:gd name="T72" fmla="*/ 567035950 w 90"/>
              <a:gd name="T73" fmla="*/ 2147483646 h 168"/>
              <a:gd name="T74" fmla="*/ 488279965 w 90"/>
              <a:gd name="T75" fmla="*/ 2147483646 h 168"/>
              <a:gd name="T76" fmla="*/ 393775957 w 90"/>
              <a:gd name="T77" fmla="*/ 2147483646 h 168"/>
              <a:gd name="T78" fmla="*/ 315019972 w 90"/>
              <a:gd name="T79" fmla="*/ 2147483646 h 168"/>
              <a:gd name="T80" fmla="*/ 252015978 w 90"/>
              <a:gd name="T81" fmla="*/ 2131943192 h 168"/>
              <a:gd name="T82" fmla="*/ 283515991 w 90"/>
              <a:gd name="T83" fmla="*/ 1990861540 h 168"/>
              <a:gd name="T84" fmla="*/ 315019972 w 90"/>
              <a:gd name="T85" fmla="*/ 1881125648 h 168"/>
              <a:gd name="T86" fmla="*/ 330771963 w 90"/>
              <a:gd name="T87" fmla="*/ 1724365177 h 168"/>
              <a:gd name="T88" fmla="*/ 409523980 w 90"/>
              <a:gd name="T89" fmla="*/ 1489226451 h 168"/>
              <a:gd name="T90" fmla="*/ 378023967 w 90"/>
              <a:gd name="T91" fmla="*/ 1316791121 h 168"/>
              <a:gd name="T92" fmla="*/ 267767969 w 90"/>
              <a:gd name="T93" fmla="*/ 1097323294 h 168"/>
              <a:gd name="T94" fmla="*/ 236263987 w 90"/>
              <a:gd name="T95" fmla="*/ 909213105 h 168"/>
              <a:gd name="T96" fmla="*/ 220511996 w 90"/>
              <a:gd name="T97" fmla="*/ 736773816 h 168"/>
              <a:gd name="T98" fmla="*/ 78755985 w 90"/>
              <a:gd name="T99" fmla="*/ 517309949 h 168"/>
              <a:gd name="T100" fmla="*/ 0 w 90"/>
              <a:gd name="T101" fmla="*/ 391903156 h 168"/>
              <a:gd name="T102" fmla="*/ 78755985 w 90"/>
              <a:gd name="T103" fmla="*/ 250817545 h 168"/>
              <a:gd name="T104" fmla="*/ 236263987 w 90"/>
              <a:gd name="T105" fmla="*/ 156760471 h 168"/>
              <a:gd name="T106" fmla="*/ 330771963 w 90"/>
              <a:gd name="T107" fmla="*/ 62703396 h 168"/>
              <a:gd name="T108" fmla="*/ 393775957 w 90"/>
              <a:gd name="T109" fmla="*/ 0 h 168"/>
              <a:gd name="T110" fmla="*/ 504031956 w 90"/>
              <a:gd name="T111" fmla="*/ 2147483646 h 168"/>
              <a:gd name="T112" fmla="*/ 393775957 w 90"/>
              <a:gd name="T113" fmla="*/ 2147483646 h 168"/>
              <a:gd name="T114" fmla="*/ 267767969 w 90"/>
              <a:gd name="T115" fmla="*/ 2147483646 h 168"/>
              <a:gd name="T116" fmla="*/ 882055922 w 90"/>
              <a:gd name="T117" fmla="*/ 1520576169 h 168"/>
              <a:gd name="T118" fmla="*/ 519783946 w 90"/>
              <a:gd name="T119" fmla="*/ 1928154185 h 168"/>
              <a:gd name="T120" fmla="*/ 535531968 w 90"/>
              <a:gd name="T121" fmla="*/ 1990861540 h 1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0" h="168">
                <a:moveTo>
                  <a:pt x="25" y="0"/>
                </a:moveTo>
                <a:cubicBezTo>
                  <a:pt x="26" y="3"/>
                  <a:pt x="26" y="3"/>
                  <a:pt x="26" y="3"/>
                </a:cubicBezTo>
                <a:cubicBezTo>
                  <a:pt x="29" y="2"/>
                  <a:pt x="29" y="2"/>
                  <a:pt x="29" y="2"/>
                </a:cubicBezTo>
                <a:cubicBezTo>
                  <a:pt x="31" y="4"/>
                  <a:pt x="31" y="4"/>
                  <a:pt x="31" y="4"/>
                </a:cubicBezTo>
                <a:cubicBezTo>
                  <a:pt x="32" y="8"/>
                  <a:pt x="32" y="8"/>
                  <a:pt x="32" y="8"/>
                </a:cubicBezTo>
                <a:cubicBezTo>
                  <a:pt x="30" y="9"/>
                  <a:pt x="30" y="9"/>
                  <a:pt x="30" y="9"/>
                </a:cubicBezTo>
                <a:cubicBezTo>
                  <a:pt x="32" y="12"/>
                  <a:pt x="32" y="12"/>
                  <a:pt x="32" y="12"/>
                </a:cubicBezTo>
                <a:cubicBezTo>
                  <a:pt x="33" y="13"/>
                  <a:pt x="33" y="13"/>
                  <a:pt x="33" y="13"/>
                </a:cubicBezTo>
                <a:cubicBezTo>
                  <a:pt x="35" y="11"/>
                  <a:pt x="35" y="11"/>
                  <a:pt x="35" y="11"/>
                </a:cubicBezTo>
                <a:cubicBezTo>
                  <a:pt x="39" y="11"/>
                  <a:pt x="39" y="11"/>
                  <a:pt x="39" y="11"/>
                </a:cubicBezTo>
                <a:cubicBezTo>
                  <a:pt x="39" y="13"/>
                  <a:pt x="39" y="13"/>
                  <a:pt x="39" y="13"/>
                </a:cubicBezTo>
                <a:cubicBezTo>
                  <a:pt x="38" y="15"/>
                  <a:pt x="38" y="15"/>
                  <a:pt x="38" y="15"/>
                </a:cubicBezTo>
                <a:cubicBezTo>
                  <a:pt x="39" y="18"/>
                  <a:pt x="39" y="18"/>
                  <a:pt x="39" y="18"/>
                </a:cubicBezTo>
                <a:cubicBezTo>
                  <a:pt x="39" y="19"/>
                  <a:pt x="39" y="19"/>
                  <a:pt x="39" y="19"/>
                </a:cubicBezTo>
                <a:cubicBezTo>
                  <a:pt x="38" y="21"/>
                  <a:pt x="38" y="21"/>
                  <a:pt x="38" y="21"/>
                </a:cubicBezTo>
                <a:cubicBezTo>
                  <a:pt x="39" y="23"/>
                  <a:pt x="39" y="23"/>
                  <a:pt x="39" y="23"/>
                </a:cubicBezTo>
                <a:cubicBezTo>
                  <a:pt x="39" y="27"/>
                  <a:pt x="39" y="27"/>
                  <a:pt x="39" y="27"/>
                </a:cubicBezTo>
                <a:cubicBezTo>
                  <a:pt x="39" y="33"/>
                  <a:pt x="39" y="33"/>
                  <a:pt x="39" y="33"/>
                </a:cubicBezTo>
                <a:cubicBezTo>
                  <a:pt x="42" y="31"/>
                  <a:pt x="42" y="31"/>
                  <a:pt x="42" y="31"/>
                </a:cubicBezTo>
                <a:cubicBezTo>
                  <a:pt x="45" y="31"/>
                  <a:pt x="45" y="31"/>
                  <a:pt x="45" y="31"/>
                </a:cubicBezTo>
                <a:cubicBezTo>
                  <a:pt x="45" y="28"/>
                  <a:pt x="45" y="28"/>
                  <a:pt x="45" y="28"/>
                </a:cubicBezTo>
                <a:cubicBezTo>
                  <a:pt x="48" y="27"/>
                  <a:pt x="48" y="27"/>
                  <a:pt x="48" y="27"/>
                </a:cubicBezTo>
                <a:cubicBezTo>
                  <a:pt x="52" y="29"/>
                  <a:pt x="52" y="29"/>
                  <a:pt x="52" y="29"/>
                </a:cubicBezTo>
                <a:cubicBezTo>
                  <a:pt x="54" y="29"/>
                  <a:pt x="54" y="29"/>
                  <a:pt x="54" y="29"/>
                </a:cubicBezTo>
                <a:cubicBezTo>
                  <a:pt x="56" y="31"/>
                  <a:pt x="56" y="31"/>
                  <a:pt x="56" y="31"/>
                </a:cubicBezTo>
                <a:cubicBezTo>
                  <a:pt x="60" y="30"/>
                  <a:pt x="60" y="30"/>
                  <a:pt x="60" y="30"/>
                </a:cubicBezTo>
                <a:cubicBezTo>
                  <a:pt x="63" y="26"/>
                  <a:pt x="63" y="26"/>
                  <a:pt x="63" y="26"/>
                </a:cubicBezTo>
                <a:cubicBezTo>
                  <a:pt x="66" y="25"/>
                  <a:pt x="66" y="25"/>
                  <a:pt x="66" y="25"/>
                </a:cubicBezTo>
                <a:cubicBezTo>
                  <a:pt x="71" y="26"/>
                  <a:pt x="71" y="26"/>
                  <a:pt x="71" y="26"/>
                </a:cubicBezTo>
                <a:cubicBezTo>
                  <a:pt x="72" y="29"/>
                  <a:pt x="72" y="29"/>
                  <a:pt x="72" y="29"/>
                </a:cubicBezTo>
                <a:cubicBezTo>
                  <a:pt x="77" y="32"/>
                  <a:pt x="77" y="32"/>
                  <a:pt x="77" y="32"/>
                </a:cubicBezTo>
                <a:cubicBezTo>
                  <a:pt x="80" y="34"/>
                  <a:pt x="80" y="34"/>
                  <a:pt x="80" y="34"/>
                </a:cubicBezTo>
                <a:cubicBezTo>
                  <a:pt x="81" y="37"/>
                  <a:pt x="81" y="37"/>
                  <a:pt x="81" y="37"/>
                </a:cubicBezTo>
                <a:cubicBezTo>
                  <a:pt x="80" y="39"/>
                  <a:pt x="80" y="39"/>
                  <a:pt x="80" y="39"/>
                </a:cubicBezTo>
                <a:cubicBezTo>
                  <a:pt x="80" y="40"/>
                  <a:pt x="80" y="40"/>
                  <a:pt x="80" y="40"/>
                </a:cubicBezTo>
                <a:cubicBezTo>
                  <a:pt x="81" y="42"/>
                  <a:pt x="81" y="42"/>
                  <a:pt x="81" y="42"/>
                </a:cubicBezTo>
                <a:cubicBezTo>
                  <a:pt x="81" y="45"/>
                  <a:pt x="81" y="45"/>
                  <a:pt x="81" y="45"/>
                </a:cubicBezTo>
                <a:cubicBezTo>
                  <a:pt x="80" y="47"/>
                  <a:pt x="80" y="47"/>
                  <a:pt x="80" y="47"/>
                </a:cubicBezTo>
                <a:cubicBezTo>
                  <a:pt x="82" y="48"/>
                  <a:pt x="82" y="48"/>
                  <a:pt x="82" y="48"/>
                </a:cubicBezTo>
                <a:cubicBezTo>
                  <a:pt x="84" y="51"/>
                  <a:pt x="84" y="51"/>
                  <a:pt x="84" y="51"/>
                </a:cubicBezTo>
                <a:cubicBezTo>
                  <a:pt x="86" y="51"/>
                  <a:pt x="86" y="51"/>
                  <a:pt x="86" y="51"/>
                </a:cubicBezTo>
                <a:cubicBezTo>
                  <a:pt x="88" y="52"/>
                  <a:pt x="88" y="52"/>
                  <a:pt x="88" y="52"/>
                </a:cubicBezTo>
                <a:cubicBezTo>
                  <a:pt x="87" y="53"/>
                  <a:pt x="87" y="53"/>
                  <a:pt x="87" y="53"/>
                </a:cubicBezTo>
                <a:cubicBezTo>
                  <a:pt x="90" y="55"/>
                  <a:pt x="90" y="55"/>
                  <a:pt x="90" y="55"/>
                </a:cubicBezTo>
                <a:cubicBezTo>
                  <a:pt x="90" y="56"/>
                  <a:pt x="90" y="56"/>
                  <a:pt x="90" y="56"/>
                </a:cubicBezTo>
                <a:cubicBezTo>
                  <a:pt x="90" y="59"/>
                  <a:pt x="90" y="59"/>
                  <a:pt x="90" y="59"/>
                </a:cubicBezTo>
                <a:cubicBezTo>
                  <a:pt x="90" y="60"/>
                  <a:pt x="90" y="60"/>
                  <a:pt x="90" y="60"/>
                </a:cubicBezTo>
                <a:cubicBezTo>
                  <a:pt x="89" y="62"/>
                  <a:pt x="89" y="62"/>
                  <a:pt x="89" y="62"/>
                </a:cubicBezTo>
                <a:cubicBezTo>
                  <a:pt x="90" y="64"/>
                  <a:pt x="90" y="64"/>
                  <a:pt x="90" y="64"/>
                </a:cubicBezTo>
                <a:cubicBezTo>
                  <a:pt x="90" y="67"/>
                  <a:pt x="90" y="67"/>
                  <a:pt x="90" y="67"/>
                </a:cubicBezTo>
                <a:cubicBezTo>
                  <a:pt x="88" y="69"/>
                  <a:pt x="88" y="69"/>
                  <a:pt x="88" y="69"/>
                </a:cubicBezTo>
                <a:cubicBezTo>
                  <a:pt x="86" y="70"/>
                  <a:pt x="86" y="70"/>
                  <a:pt x="86" y="70"/>
                </a:cubicBezTo>
                <a:cubicBezTo>
                  <a:pt x="84" y="69"/>
                  <a:pt x="84" y="69"/>
                  <a:pt x="84" y="69"/>
                </a:cubicBezTo>
                <a:cubicBezTo>
                  <a:pt x="81" y="69"/>
                  <a:pt x="81" y="69"/>
                  <a:pt x="81" y="69"/>
                </a:cubicBezTo>
                <a:cubicBezTo>
                  <a:pt x="79" y="68"/>
                  <a:pt x="79" y="68"/>
                  <a:pt x="79" y="68"/>
                </a:cubicBezTo>
                <a:cubicBezTo>
                  <a:pt x="76" y="68"/>
                  <a:pt x="76" y="68"/>
                  <a:pt x="76" y="68"/>
                </a:cubicBezTo>
                <a:cubicBezTo>
                  <a:pt x="73" y="70"/>
                  <a:pt x="73" y="70"/>
                  <a:pt x="73" y="70"/>
                </a:cubicBezTo>
                <a:cubicBezTo>
                  <a:pt x="72" y="69"/>
                  <a:pt x="72" y="69"/>
                  <a:pt x="72" y="69"/>
                </a:cubicBezTo>
                <a:cubicBezTo>
                  <a:pt x="69" y="69"/>
                  <a:pt x="69" y="69"/>
                  <a:pt x="69" y="69"/>
                </a:cubicBezTo>
                <a:cubicBezTo>
                  <a:pt x="64" y="70"/>
                  <a:pt x="64" y="70"/>
                  <a:pt x="64" y="70"/>
                </a:cubicBezTo>
                <a:cubicBezTo>
                  <a:pt x="62" y="70"/>
                  <a:pt x="62" y="70"/>
                  <a:pt x="62" y="70"/>
                </a:cubicBezTo>
                <a:cubicBezTo>
                  <a:pt x="60" y="73"/>
                  <a:pt x="60" y="73"/>
                  <a:pt x="60" y="73"/>
                </a:cubicBezTo>
                <a:cubicBezTo>
                  <a:pt x="59" y="76"/>
                  <a:pt x="59" y="76"/>
                  <a:pt x="59" y="76"/>
                </a:cubicBezTo>
                <a:cubicBezTo>
                  <a:pt x="58" y="79"/>
                  <a:pt x="58" y="79"/>
                  <a:pt x="58" y="79"/>
                </a:cubicBezTo>
                <a:cubicBezTo>
                  <a:pt x="57" y="83"/>
                  <a:pt x="57" y="83"/>
                  <a:pt x="57" y="83"/>
                </a:cubicBezTo>
                <a:cubicBezTo>
                  <a:pt x="58" y="87"/>
                  <a:pt x="58" y="87"/>
                  <a:pt x="58" y="87"/>
                </a:cubicBezTo>
                <a:cubicBezTo>
                  <a:pt x="60" y="88"/>
                  <a:pt x="60" y="88"/>
                  <a:pt x="60" y="88"/>
                </a:cubicBezTo>
                <a:cubicBezTo>
                  <a:pt x="61" y="90"/>
                  <a:pt x="61" y="90"/>
                  <a:pt x="61" y="90"/>
                </a:cubicBezTo>
                <a:cubicBezTo>
                  <a:pt x="61" y="94"/>
                  <a:pt x="61" y="94"/>
                  <a:pt x="61" y="94"/>
                </a:cubicBezTo>
                <a:cubicBezTo>
                  <a:pt x="61" y="96"/>
                  <a:pt x="61" y="96"/>
                  <a:pt x="61" y="96"/>
                </a:cubicBezTo>
                <a:cubicBezTo>
                  <a:pt x="60" y="96"/>
                  <a:pt x="60" y="96"/>
                  <a:pt x="60" y="96"/>
                </a:cubicBezTo>
                <a:cubicBezTo>
                  <a:pt x="60" y="97"/>
                  <a:pt x="60" y="97"/>
                  <a:pt x="60" y="97"/>
                </a:cubicBezTo>
                <a:cubicBezTo>
                  <a:pt x="59" y="97"/>
                  <a:pt x="59" y="97"/>
                  <a:pt x="59" y="97"/>
                </a:cubicBezTo>
                <a:cubicBezTo>
                  <a:pt x="59" y="97"/>
                  <a:pt x="59" y="97"/>
                  <a:pt x="59" y="97"/>
                </a:cubicBezTo>
                <a:cubicBezTo>
                  <a:pt x="57" y="95"/>
                  <a:pt x="57" y="95"/>
                  <a:pt x="57" y="95"/>
                </a:cubicBezTo>
                <a:cubicBezTo>
                  <a:pt x="56" y="95"/>
                  <a:pt x="56" y="95"/>
                  <a:pt x="56" y="95"/>
                </a:cubicBezTo>
                <a:cubicBezTo>
                  <a:pt x="56" y="94"/>
                  <a:pt x="56" y="94"/>
                  <a:pt x="56" y="94"/>
                </a:cubicBezTo>
                <a:cubicBezTo>
                  <a:pt x="55" y="93"/>
                  <a:pt x="55" y="93"/>
                  <a:pt x="55" y="93"/>
                </a:cubicBezTo>
                <a:cubicBezTo>
                  <a:pt x="52" y="91"/>
                  <a:pt x="52" y="91"/>
                  <a:pt x="52" y="91"/>
                </a:cubicBezTo>
                <a:cubicBezTo>
                  <a:pt x="50" y="90"/>
                  <a:pt x="50" y="90"/>
                  <a:pt x="50" y="90"/>
                </a:cubicBezTo>
                <a:cubicBezTo>
                  <a:pt x="49" y="91"/>
                  <a:pt x="49" y="91"/>
                  <a:pt x="49" y="91"/>
                </a:cubicBezTo>
                <a:cubicBezTo>
                  <a:pt x="49" y="92"/>
                  <a:pt x="49" y="92"/>
                  <a:pt x="49" y="92"/>
                </a:cubicBezTo>
                <a:cubicBezTo>
                  <a:pt x="49" y="92"/>
                  <a:pt x="49" y="92"/>
                  <a:pt x="49" y="92"/>
                </a:cubicBezTo>
                <a:cubicBezTo>
                  <a:pt x="48" y="91"/>
                  <a:pt x="48" y="91"/>
                  <a:pt x="48" y="91"/>
                </a:cubicBezTo>
                <a:cubicBezTo>
                  <a:pt x="46" y="91"/>
                  <a:pt x="46" y="91"/>
                  <a:pt x="46" y="91"/>
                </a:cubicBezTo>
                <a:cubicBezTo>
                  <a:pt x="44" y="91"/>
                  <a:pt x="44" y="91"/>
                  <a:pt x="44" y="91"/>
                </a:cubicBezTo>
                <a:cubicBezTo>
                  <a:pt x="42" y="91"/>
                  <a:pt x="42" y="91"/>
                  <a:pt x="42" y="91"/>
                </a:cubicBezTo>
                <a:cubicBezTo>
                  <a:pt x="41" y="91"/>
                  <a:pt x="41" y="91"/>
                  <a:pt x="41" y="91"/>
                </a:cubicBezTo>
                <a:cubicBezTo>
                  <a:pt x="41" y="89"/>
                  <a:pt x="41" y="89"/>
                  <a:pt x="41" y="89"/>
                </a:cubicBezTo>
                <a:cubicBezTo>
                  <a:pt x="42" y="88"/>
                  <a:pt x="42" y="88"/>
                  <a:pt x="42" y="88"/>
                </a:cubicBezTo>
                <a:cubicBezTo>
                  <a:pt x="41" y="87"/>
                  <a:pt x="41" y="87"/>
                  <a:pt x="41" y="87"/>
                </a:cubicBezTo>
                <a:cubicBezTo>
                  <a:pt x="41" y="84"/>
                  <a:pt x="41" y="84"/>
                  <a:pt x="41" y="84"/>
                </a:cubicBezTo>
                <a:cubicBezTo>
                  <a:pt x="42" y="83"/>
                  <a:pt x="42" y="83"/>
                  <a:pt x="42" y="83"/>
                </a:cubicBezTo>
                <a:cubicBezTo>
                  <a:pt x="41" y="82"/>
                  <a:pt x="41" y="82"/>
                  <a:pt x="41" y="82"/>
                </a:cubicBezTo>
                <a:cubicBezTo>
                  <a:pt x="39" y="82"/>
                  <a:pt x="39" y="82"/>
                  <a:pt x="39" y="82"/>
                </a:cubicBezTo>
                <a:cubicBezTo>
                  <a:pt x="39" y="81"/>
                  <a:pt x="39" y="81"/>
                  <a:pt x="39" y="81"/>
                </a:cubicBezTo>
                <a:cubicBezTo>
                  <a:pt x="38" y="81"/>
                  <a:pt x="38" y="81"/>
                  <a:pt x="38" y="81"/>
                </a:cubicBezTo>
                <a:cubicBezTo>
                  <a:pt x="37" y="81"/>
                  <a:pt x="37" y="81"/>
                  <a:pt x="37" y="81"/>
                </a:cubicBezTo>
                <a:cubicBezTo>
                  <a:pt x="36" y="82"/>
                  <a:pt x="36" y="82"/>
                  <a:pt x="36" y="82"/>
                </a:cubicBezTo>
                <a:cubicBezTo>
                  <a:pt x="34" y="82"/>
                  <a:pt x="34" y="82"/>
                  <a:pt x="34" y="82"/>
                </a:cubicBezTo>
                <a:cubicBezTo>
                  <a:pt x="34" y="81"/>
                  <a:pt x="34" y="81"/>
                  <a:pt x="34" y="81"/>
                </a:cubicBezTo>
                <a:cubicBezTo>
                  <a:pt x="33" y="82"/>
                  <a:pt x="33" y="82"/>
                  <a:pt x="33" y="82"/>
                </a:cubicBezTo>
                <a:cubicBezTo>
                  <a:pt x="32" y="82"/>
                  <a:pt x="32" y="82"/>
                  <a:pt x="32" y="82"/>
                </a:cubicBezTo>
                <a:cubicBezTo>
                  <a:pt x="31" y="82"/>
                  <a:pt x="31" y="82"/>
                  <a:pt x="31" y="82"/>
                </a:cubicBezTo>
                <a:cubicBezTo>
                  <a:pt x="31" y="82"/>
                  <a:pt x="31" y="82"/>
                  <a:pt x="31" y="82"/>
                </a:cubicBezTo>
                <a:cubicBezTo>
                  <a:pt x="31" y="84"/>
                  <a:pt x="31" y="84"/>
                  <a:pt x="31" y="84"/>
                </a:cubicBezTo>
                <a:cubicBezTo>
                  <a:pt x="32" y="84"/>
                  <a:pt x="32" y="84"/>
                  <a:pt x="32" y="84"/>
                </a:cubicBezTo>
                <a:cubicBezTo>
                  <a:pt x="33" y="86"/>
                  <a:pt x="33" y="86"/>
                  <a:pt x="33" y="86"/>
                </a:cubicBezTo>
                <a:cubicBezTo>
                  <a:pt x="32" y="88"/>
                  <a:pt x="32" y="88"/>
                  <a:pt x="32" y="88"/>
                </a:cubicBezTo>
                <a:cubicBezTo>
                  <a:pt x="32" y="91"/>
                  <a:pt x="32" y="91"/>
                  <a:pt x="32" y="91"/>
                </a:cubicBezTo>
                <a:cubicBezTo>
                  <a:pt x="31" y="92"/>
                  <a:pt x="31" y="92"/>
                  <a:pt x="31" y="92"/>
                </a:cubicBezTo>
                <a:cubicBezTo>
                  <a:pt x="32" y="93"/>
                  <a:pt x="32" y="93"/>
                  <a:pt x="32" y="93"/>
                </a:cubicBezTo>
                <a:cubicBezTo>
                  <a:pt x="32" y="96"/>
                  <a:pt x="32" y="96"/>
                  <a:pt x="32" y="96"/>
                </a:cubicBezTo>
                <a:cubicBezTo>
                  <a:pt x="30" y="97"/>
                  <a:pt x="30" y="97"/>
                  <a:pt x="30" y="97"/>
                </a:cubicBezTo>
                <a:cubicBezTo>
                  <a:pt x="30" y="100"/>
                  <a:pt x="30" y="100"/>
                  <a:pt x="30" y="100"/>
                </a:cubicBezTo>
                <a:cubicBezTo>
                  <a:pt x="28" y="102"/>
                  <a:pt x="28" y="102"/>
                  <a:pt x="28" y="102"/>
                </a:cubicBezTo>
                <a:cubicBezTo>
                  <a:pt x="28" y="110"/>
                  <a:pt x="28" y="110"/>
                  <a:pt x="28" y="110"/>
                </a:cubicBezTo>
                <a:cubicBezTo>
                  <a:pt x="25" y="113"/>
                  <a:pt x="25" y="113"/>
                  <a:pt x="25" y="113"/>
                </a:cubicBezTo>
                <a:cubicBezTo>
                  <a:pt x="25" y="115"/>
                  <a:pt x="25" y="115"/>
                  <a:pt x="25" y="115"/>
                </a:cubicBezTo>
                <a:cubicBezTo>
                  <a:pt x="24" y="118"/>
                  <a:pt x="24" y="118"/>
                  <a:pt x="24" y="118"/>
                </a:cubicBezTo>
                <a:cubicBezTo>
                  <a:pt x="25" y="118"/>
                  <a:pt x="25" y="118"/>
                  <a:pt x="25" y="118"/>
                </a:cubicBezTo>
                <a:cubicBezTo>
                  <a:pt x="26" y="118"/>
                  <a:pt x="26" y="118"/>
                  <a:pt x="26" y="118"/>
                </a:cubicBezTo>
                <a:cubicBezTo>
                  <a:pt x="25" y="120"/>
                  <a:pt x="25" y="120"/>
                  <a:pt x="25" y="120"/>
                </a:cubicBezTo>
                <a:cubicBezTo>
                  <a:pt x="25" y="121"/>
                  <a:pt x="25" y="121"/>
                  <a:pt x="25" y="121"/>
                </a:cubicBezTo>
                <a:cubicBezTo>
                  <a:pt x="25" y="123"/>
                  <a:pt x="25" y="123"/>
                  <a:pt x="25" y="123"/>
                </a:cubicBezTo>
                <a:cubicBezTo>
                  <a:pt x="25" y="124"/>
                  <a:pt x="25" y="124"/>
                  <a:pt x="25" y="124"/>
                </a:cubicBezTo>
                <a:cubicBezTo>
                  <a:pt x="28" y="127"/>
                  <a:pt x="28" y="127"/>
                  <a:pt x="28" y="127"/>
                </a:cubicBezTo>
                <a:cubicBezTo>
                  <a:pt x="27" y="129"/>
                  <a:pt x="27" y="129"/>
                  <a:pt x="27" y="129"/>
                </a:cubicBezTo>
                <a:cubicBezTo>
                  <a:pt x="27" y="130"/>
                  <a:pt x="27" y="130"/>
                  <a:pt x="27" y="130"/>
                </a:cubicBezTo>
                <a:cubicBezTo>
                  <a:pt x="28" y="130"/>
                  <a:pt x="28" y="130"/>
                  <a:pt x="28" y="130"/>
                </a:cubicBezTo>
                <a:cubicBezTo>
                  <a:pt x="29" y="129"/>
                  <a:pt x="29" y="129"/>
                  <a:pt x="29" y="129"/>
                </a:cubicBezTo>
                <a:cubicBezTo>
                  <a:pt x="30" y="128"/>
                  <a:pt x="30" y="128"/>
                  <a:pt x="30" y="128"/>
                </a:cubicBezTo>
                <a:cubicBezTo>
                  <a:pt x="30" y="128"/>
                  <a:pt x="30" y="128"/>
                  <a:pt x="30" y="128"/>
                </a:cubicBezTo>
                <a:cubicBezTo>
                  <a:pt x="32" y="128"/>
                  <a:pt x="32" y="128"/>
                  <a:pt x="32" y="128"/>
                </a:cubicBezTo>
                <a:cubicBezTo>
                  <a:pt x="33" y="129"/>
                  <a:pt x="33" y="129"/>
                  <a:pt x="33" y="129"/>
                </a:cubicBezTo>
                <a:cubicBezTo>
                  <a:pt x="33" y="132"/>
                  <a:pt x="33" y="132"/>
                  <a:pt x="33" y="132"/>
                </a:cubicBezTo>
                <a:cubicBezTo>
                  <a:pt x="34" y="133"/>
                  <a:pt x="34" y="133"/>
                  <a:pt x="34" y="133"/>
                </a:cubicBezTo>
                <a:cubicBezTo>
                  <a:pt x="34" y="135"/>
                  <a:pt x="34" y="135"/>
                  <a:pt x="34" y="135"/>
                </a:cubicBezTo>
                <a:cubicBezTo>
                  <a:pt x="35" y="135"/>
                  <a:pt x="35" y="135"/>
                  <a:pt x="35" y="135"/>
                </a:cubicBezTo>
                <a:cubicBezTo>
                  <a:pt x="36" y="138"/>
                  <a:pt x="36" y="138"/>
                  <a:pt x="36" y="138"/>
                </a:cubicBezTo>
                <a:cubicBezTo>
                  <a:pt x="37" y="138"/>
                  <a:pt x="37" y="138"/>
                  <a:pt x="37" y="138"/>
                </a:cubicBezTo>
                <a:cubicBezTo>
                  <a:pt x="37" y="137"/>
                  <a:pt x="37" y="137"/>
                  <a:pt x="37" y="137"/>
                </a:cubicBezTo>
                <a:cubicBezTo>
                  <a:pt x="37" y="136"/>
                  <a:pt x="37" y="136"/>
                  <a:pt x="37" y="136"/>
                </a:cubicBezTo>
                <a:cubicBezTo>
                  <a:pt x="38" y="137"/>
                  <a:pt x="38" y="137"/>
                  <a:pt x="38" y="137"/>
                </a:cubicBezTo>
                <a:cubicBezTo>
                  <a:pt x="39" y="139"/>
                  <a:pt x="39" y="139"/>
                  <a:pt x="39" y="139"/>
                </a:cubicBezTo>
                <a:cubicBezTo>
                  <a:pt x="39" y="141"/>
                  <a:pt x="39" y="141"/>
                  <a:pt x="39" y="141"/>
                </a:cubicBezTo>
                <a:cubicBezTo>
                  <a:pt x="40" y="142"/>
                  <a:pt x="40" y="142"/>
                  <a:pt x="40" y="142"/>
                </a:cubicBezTo>
                <a:cubicBezTo>
                  <a:pt x="41" y="146"/>
                  <a:pt x="41" y="146"/>
                  <a:pt x="41" y="146"/>
                </a:cubicBezTo>
                <a:cubicBezTo>
                  <a:pt x="40" y="146"/>
                  <a:pt x="40" y="146"/>
                  <a:pt x="40" y="146"/>
                </a:cubicBezTo>
                <a:cubicBezTo>
                  <a:pt x="40" y="147"/>
                  <a:pt x="40" y="147"/>
                  <a:pt x="40" y="147"/>
                </a:cubicBezTo>
                <a:cubicBezTo>
                  <a:pt x="40" y="147"/>
                  <a:pt x="40" y="147"/>
                  <a:pt x="40" y="147"/>
                </a:cubicBezTo>
                <a:cubicBezTo>
                  <a:pt x="38" y="148"/>
                  <a:pt x="38" y="148"/>
                  <a:pt x="38" y="148"/>
                </a:cubicBezTo>
                <a:cubicBezTo>
                  <a:pt x="38" y="149"/>
                  <a:pt x="38" y="149"/>
                  <a:pt x="38" y="149"/>
                </a:cubicBezTo>
                <a:cubicBezTo>
                  <a:pt x="41" y="150"/>
                  <a:pt x="41" y="150"/>
                  <a:pt x="41" y="150"/>
                </a:cubicBezTo>
                <a:cubicBezTo>
                  <a:pt x="41" y="149"/>
                  <a:pt x="41" y="149"/>
                  <a:pt x="41" y="149"/>
                </a:cubicBezTo>
                <a:cubicBezTo>
                  <a:pt x="42" y="149"/>
                  <a:pt x="42" y="149"/>
                  <a:pt x="42" y="149"/>
                </a:cubicBezTo>
                <a:cubicBezTo>
                  <a:pt x="42" y="151"/>
                  <a:pt x="42" y="151"/>
                  <a:pt x="42" y="151"/>
                </a:cubicBezTo>
                <a:cubicBezTo>
                  <a:pt x="43" y="152"/>
                  <a:pt x="43" y="152"/>
                  <a:pt x="43" y="152"/>
                </a:cubicBezTo>
                <a:cubicBezTo>
                  <a:pt x="46" y="155"/>
                  <a:pt x="46" y="155"/>
                  <a:pt x="46" y="155"/>
                </a:cubicBezTo>
                <a:cubicBezTo>
                  <a:pt x="48" y="156"/>
                  <a:pt x="48" y="156"/>
                  <a:pt x="48" y="156"/>
                </a:cubicBezTo>
                <a:cubicBezTo>
                  <a:pt x="48" y="156"/>
                  <a:pt x="48" y="156"/>
                  <a:pt x="48" y="156"/>
                </a:cubicBezTo>
                <a:cubicBezTo>
                  <a:pt x="51" y="156"/>
                  <a:pt x="51" y="156"/>
                  <a:pt x="51" y="156"/>
                </a:cubicBezTo>
                <a:cubicBezTo>
                  <a:pt x="53" y="157"/>
                  <a:pt x="53" y="157"/>
                  <a:pt x="53" y="157"/>
                </a:cubicBezTo>
                <a:cubicBezTo>
                  <a:pt x="54" y="160"/>
                  <a:pt x="54" y="160"/>
                  <a:pt x="54" y="160"/>
                </a:cubicBezTo>
                <a:cubicBezTo>
                  <a:pt x="55" y="161"/>
                  <a:pt x="55" y="161"/>
                  <a:pt x="55" y="161"/>
                </a:cubicBezTo>
                <a:cubicBezTo>
                  <a:pt x="57" y="162"/>
                  <a:pt x="57" y="162"/>
                  <a:pt x="57" y="162"/>
                </a:cubicBezTo>
                <a:cubicBezTo>
                  <a:pt x="57" y="164"/>
                  <a:pt x="57" y="164"/>
                  <a:pt x="57" y="164"/>
                </a:cubicBezTo>
                <a:cubicBezTo>
                  <a:pt x="57" y="164"/>
                  <a:pt x="57" y="164"/>
                  <a:pt x="57" y="164"/>
                </a:cubicBezTo>
                <a:cubicBezTo>
                  <a:pt x="57" y="166"/>
                  <a:pt x="57" y="166"/>
                  <a:pt x="57" y="166"/>
                </a:cubicBezTo>
                <a:cubicBezTo>
                  <a:pt x="55" y="167"/>
                  <a:pt x="55" y="167"/>
                  <a:pt x="55" y="167"/>
                </a:cubicBezTo>
                <a:cubicBezTo>
                  <a:pt x="54" y="166"/>
                  <a:pt x="54" y="166"/>
                  <a:pt x="54" y="166"/>
                </a:cubicBezTo>
                <a:cubicBezTo>
                  <a:pt x="52" y="166"/>
                  <a:pt x="52" y="166"/>
                  <a:pt x="52" y="166"/>
                </a:cubicBezTo>
                <a:cubicBezTo>
                  <a:pt x="50" y="168"/>
                  <a:pt x="50" y="168"/>
                  <a:pt x="50" y="168"/>
                </a:cubicBezTo>
                <a:cubicBezTo>
                  <a:pt x="47" y="167"/>
                  <a:pt x="47" y="167"/>
                  <a:pt x="47" y="167"/>
                </a:cubicBezTo>
                <a:cubicBezTo>
                  <a:pt x="47" y="166"/>
                  <a:pt x="47" y="166"/>
                  <a:pt x="47" y="166"/>
                </a:cubicBezTo>
                <a:cubicBezTo>
                  <a:pt x="48" y="164"/>
                  <a:pt x="48" y="164"/>
                  <a:pt x="48" y="164"/>
                </a:cubicBezTo>
                <a:cubicBezTo>
                  <a:pt x="48" y="161"/>
                  <a:pt x="48" y="161"/>
                  <a:pt x="48" y="161"/>
                </a:cubicBezTo>
                <a:cubicBezTo>
                  <a:pt x="47" y="160"/>
                  <a:pt x="47" y="160"/>
                  <a:pt x="47" y="160"/>
                </a:cubicBezTo>
                <a:cubicBezTo>
                  <a:pt x="45" y="160"/>
                  <a:pt x="45" y="160"/>
                  <a:pt x="45" y="160"/>
                </a:cubicBezTo>
                <a:cubicBezTo>
                  <a:pt x="44" y="159"/>
                  <a:pt x="44" y="159"/>
                  <a:pt x="44" y="159"/>
                </a:cubicBezTo>
                <a:cubicBezTo>
                  <a:pt x="41" y="158"/>
                  <a:pt x="41" y="158"/>
                  <a:pt x="41" y="158"/>
                </a:cubicBezTo>
                <a:cubicBezTo>
                  <a:pt x="39" y="156"/>
                  <a:pt x="39" y="156"/>
                  <a:pt x="39" y="156"/>
                </a:cubicBezTo>
                <a:cubicBezTo>
                  <a:pt x="38" y="158"/>
                  <a:pt x="38" y="158"/>
                  <a:pt x="38" y="158"/>
                </a:cubicBezTo>
                <a:cubicBezTo>
                  <a:pt x="37" y="160"/>
                  <a:pt x="37" y="160"/>
                  <a:pt x="37" y="160"/>
                </a:cubicBezTo>
                <a:cubicBezTo>
                  <a:pt x="36" y="159"/>
                  <a:pt x="36" y="159"/>
                  <a:pt x="36" y="159"/>
                </a:cubicBezTo>
                <a:cubicBezTo>
                  <a:pt x="32" y="156"/>
                  <a:pt x="32" y="156"/>
                  <a:pt x="32" y="156"/>
                </a:cubicBezTo>
                <a:cubicBezTo>
                  <a:pt x="32" y="155"/>
                  <a:pt x="32" y="155"/>
                  <a:pt x="32" y="155"/>
                </a:cubicBezTo>
                <a:cubicBezTo>
                  <a:pt x="32" y="154"/>
                  <a:pt x="32" y="154"/>
                  <a:pt x="32" y="154"/>
                </a:cubicBezTo>
                <a:cubicBezTo>
                  <a:pt x="33" y="152"/>
                  <a:pt x="33" y="152"/>
                  <a:pt x="33" y="152"/>
                </a:cubicBezTo>
                <a:cubicBezTo>
                  <a:pt x="31" y="152"/>
                  <a:pt x="31" y="152"/>
                  <a:pt x="31" y="152"/>
                </a:cubicBezTo>
                <a:cubicBezTo>
                  <a:pt x="31" y="151"/>
                  <a:pt x="31" y="151"/>
                  <a:pt x="31" y="151"/>
                </a:cubicBezTo>
                <a:cubicBezTo>
                  <a:pt x="29" y="150"/>
                  <a:pt x="29" y="150"/>
                  <a:pt x="29" y="150"/>
                </a:cubicBezTo>
                <a:cubicBezTo>
                  <a:pt x="29" y="149"/>
                  <a:pt x="29" y="149"/>
                  <a:pt x="29" y="149"/>
                </a:cubicBezTo>
                <a:cubicBezTo>
                  <a:pt x="26" y="146"/>
                  <a:pt x="26" y="146"/>
                  <a:pt x="26" y="146"/>
                </a:cubicBezTo>
                <a:cubicBezTo>
                  <a:pt x="25" y="146"/>
                  <a:pt x="25" y="146"/>
                  <a:pt x="25" y="146"/>
                </a:cubicBezTo>
                <a:cubicBezTo>
                  <a:pt x="23" y="142"/>
                  <a:pt x="23" y="142"/>
                  <a:pt x="23" y="142"/>
                </a:cubicBezTo>
                <a:cubicBezTo>
                  <a:pt x="22" y="141"/>
                  <a:pt x="22" y="141"/>
                  <a:pt x="22" y="141"/>
                </a:cubicBezTo>
                <a:cubicBezTo>
                  <a:pt x="22" y="140"/>
                  <a:pt x="22" y="140"/>
                  <a:pt x="22" y="140"/>
                </a:cubicBezTo>
                <a:cubicBezTo>
                  <a:pt x="20" y="139"/>
                  <a:pt x="20" y="139"/>
                  <a:pt x="20" y="139"/>
                </a:cubicBezTo>
                <a:cubicBezTo>
                  <a:pt x="20" y="138"/>
                  <a:pt x="20" y="138"/>
                  <a:pt x="20" y="138"/>
                </a:cubicBezTo>
                <a:cubicBezTo>
                  <a:pt x="18" y="139"/>
                  <a:pt x="18" y="139"/>
                  <a:pt x="18" y="139"/>
                </a:cubicBezTo>
                <a:cubicBezTo>
                  <a:pt x="18" y="141"/>
                  <a:pt x="18" y="141"/>
                  <a:pt x="18" y="141"/>
                </a:cubicBezTo>
                <a:cubicBezTo>
                  <a:pt x="17" y="141"/>
                  <a:pt x="17" y="141"/>
                  <a:pt x="17" y="141"/>
                </a:cubicBezTo>
                <a:cubicBezTo>
                  <a:pt x="16" y="139"/>
                  <a:pt x="16" y="139"/>
                  <a:pt x="16" y="139"/>
                </a:cubicBezTo>
                <a:cubicBezTo>
                  <a:pt x="16" y="136"/>
                  <a:pt x="16" y="136"/>
                  <a:pt x="16" y="136"/>
                </a:cubicBezTo>
                <a:cubicBezTo>
                  <a:pt x="16" y="135"/>
                  <a:pt x="16" y="135"/>
                  <a:pt x="16" y="135"/>
                </a:cubicBezTo>
                <a:cubicBezTo>
                  <a:pt x="16" y="132"/>
                  <a:pt x="16" y="132"/>
                  <a:pt x="16" y="132"/>
                </a:cubicBezTo>
                <a:cubicBezTo>
                  <a:pt x="17" y="131"/>
                  <a:pt x="17" y="131"/>
                  <a:pt x="17" y="131"/>
                </a:cubicBezTo>
                <a:cubicBezTo>
                  <a:pt x="17" y="127"/>
                  <a:pt x="17" y="127"/>
                  <a:pt x="17" y="127"/>
                </a:cubicBezTo>
                <a:cubicBezTo>
                  <a:pt x="18" y="127"/>
                  <a:pt x="18" y="127"/>
                  <a:pt x="18" y="127"/>
                </a:cubicBezTo>
                <a:cubicBezTo>
                  <a:pt x="19" y="125"/>
                  <a:pt x="19" y="125"/>
                  <a:pt x="19" y="125"/>
                </a:cubicBezTo>
                <a:cubicBezTo>
                  <a:pt x="18" y="125"/>
                  <a:pt x="18" y="125"/>
                  <a:pt x="18" y="125"/>
                </a:cubicBezTo>
                <a:cubicBezTo>
                  <a:pt x="19" y="123"/>
                  <a:pt x="19" y="123"/>
                  <a:pt x="19" y="123"/>
                </a:cubicBezTo>
                <a:cubicBezTo>
                  <a:pt x="19" y="122"/>
                  <a:pt x="19" y="122"/>
                  <a:pt x="19" y="122"/>
                </a:cubicBezTo>
                <a:cubicBezTo>
                  <a:pt x="20" y="120"/>
                  <a:pt x="20" y="120"/>
                  <a:pt x="20" y="120"/>
                </a:cubicBezTo>
                <a:cubicBezTo>
                  <a:pt x="19" y="120"/>
                  <a:pt x="19" y="120"/>
                  <a:pt x="19" y="120"/>
                </a:cubicBezTo>
                <a:cubicBezTo>
                  <a:pt x="19" y="116"/>
                  <a:pt x="19" y="116"/>
                  <a:pt x="19" y="116"/>
                </a:cubicBezTo>
                <a:cubicBezTo>
                  <a:pt x="20" y="115"/>
                  <a:pt x="20" y="115"/>
                  <a:pt x="20" y="115"/>
                </a:cubicBezTo>
                <a:cubicBezTo>
                  <a:pt x="21" y="113"/>
                  <a:pt x="21" y="113"/>
                  <a:pt x="21" y="113"/>
                </a:cubicBezTo>
                <a:cubicBezTo>
                  <a:pt x="21" y="110"/>
                  <a:pt x="21" y="110"/>
                  <a:pt x="21" y="110"/>
                </a:cubicBezTo>
                <a:cubicBezTo>
                  <a:pt x="24" y="109"/>
                  <a:pt x="24" y="109"/>
                  <a:pt x="24" y="109"/>
                </a:cubicBezTo>
                <a:cubicBezTo>
                  <a:pt x="26" y="102"/>
                  <a:pt x="26" y="102"/>
                  <a:pt x="26" y="102"/>
                </a:cubicBezTo>
                <a:cubicBezTo>
                  <a:pt x="27" y="101"/>
                  <a:pt x="27" y="101"/>
                  <a:pt x="27" y="101"/>
                </a:cubicBezTo>
                <a:cubicBezTo>
                  <a:pt x="27" y="98"/>
                  <a:pt x="27" y="98"/>
                  <a:pt x="27" y="98"/>
                </a:cubicBezTo>
                <a:cubicBezTo>
                  <a:pt x="26" y="95"/>
                  <a:pt x="26" y="95"/>
                  <a:pt x="26" y="95"/>
                </a:cubicBezTo>
                <a:cubicBezTo>
                  <a:pt x="26" y="92"/>
                  <a:pt x="26" y="92"/>
                  <a:pt x="26" y="92"/>
                </a:cubicBezTo>
                <a:cubicBezTo>
                  <a:pt x="25" y="90"/>
                  <a:pt x="25" y="90"/>
                  <a:pt x="25" y="90"/>
                </a:cubicBezTo>
                <a:cubicBezTo>
                  <a:pt x="25" y="87"/>
                  <a:pt x="25" y="87"/>
                  <a:pt x="25" y="87"/>
                </a:cubicBezTo>
                <a:cubicBezTo>
                  <a:pt x="24" y="86"/>
                  <a:pt x="24" y="86"/>
                  <a:pt x="24" y="86"/>
                </a:cubicBezTo>
                <a:cubicBezTo>
                  <a:pt x="24" y="84"/>
                  <a:pt x="24" y="84"/>
                  <a:pt x="24" y="84"/>
                </a:cubicBezTo>
                <a:cubicBezTo>
                  <a:pt x="23" y="82"/>
                  <a:pt x="23" y="82"/>
                  <a:pt x="23" y="82"/>
                </a:cubicBezTo>
                <a:cubicBezTo>
                  <a:pt x="24" y="80"/>
                  <a:pt x="24" y="80"/>
                  <a:pt x="24" y="80"/>
                </a:cubicBezTo>
                <a:cubicBezTo>
                  <a:pt x="23" y="75"/>
                  <a:pt x="23" y="75"/>
                  <a:pt x="23" y="75"/>
                </a:cubicBezTo>
                <a:cubicBezTo>
                  <a:pt x="20" y="72"/>
                  <a:pt x="20" y="72"/>
                  <a:pt x="20" y="72"/>
                </a:cubicBezTo>
                <a:cubicBezTo>
                  <a:pt x="17" y="70"/>
                  <a:pt x="17" y="70"/>
                  <a:pt x="17" y="70"/>
                </a:cubicBezTo>
                <a:cubicBezTo>
                  <a:pt x="14" y="66"/>
                  <a:pt x="14" y="66"/>
                  <a:pt x="14" y="66"/>
                </a:cubicBezTo>
                <a:cubicBezTo>
                  <a:pt x="14" y="64"/>
                  <a:pt x="14" y="64"/>
                  <a:pt x="14" y="64"/>
                </a:cubicBezTo>
                <a:cubicBezTo>
                  <a:pt x="12" y="61"/>
                  <a:pt x="12" y="61"/>
                  <a:pt x="12" y="61"/>
                </a:cubicBezTo>
                <a:cubicBezTo>
                  <a:pt x="15" y="60"/>
                  <a:pt x="15" y="60"/>
                  <a:pt x="15" y="60"/>
                </a:cubicBezTo>
                <a:cubicBezTo>
                  <a:pt x="15" y="58"/>
                  <a:pt x="15" y="58"/>
                  <a:pt x="15" y="58"/>
                </a:cubicBezTo>
                <a:cubicBezTo>
                  <a:pt x="14" y="52"/>
                  <a:pt x="14" y="52"/>
                  <a:pt x="14" y="52"/>
                </a:cubicBezTo>
                <a:cubicBezTo>
                  <a:pt x="14" y="51"/>
                  <a:pt x="14" y="51"/>
                  <a:pt x="14" y="51"/>
                </a:cubicBezTo>
                <a:cubicBezTo>
                  <a:pt x="16" y="50"/>
                  <a:pt x="16" y="50"/>
                  <a:pt x="16" y="50"/>
                </a:cubicBezTo>
                <a:cubicBezTo>
                  <a:pt x="16" y="48"/>
                  <a:pt x="16" y="48"/>
                  <a:pt x="16" y="48"/>
                </a:cubicBezTo>
                <a:cubicBezTo>
                  <a:pt x="14" y="47"/>
                  <a:pt x="14" y="47"/>
                  <a:pt x="14" y="47"/>
                </a:cubicBezTo>
                <a:cubicBezTo>
                  <a:pt x="14" y="44"/>
                  <a:pt x="14" y="44"/>
                  <a:pt x="14" y="44"/>
                </a:cubicBezTo>
                <a:cubicBezTo>
                  <a:pt x="12" y="42"/>
                  <a:pt x="12" y="42"/>
                  <a:pt x="12" y="42"/>
                </a:cubicBezTo>
                <a:cubicBezTo>
                  <a:pt x="11" y="41"/>
                  <a:pt x="11" y="41"/>
                  <a:pt x="11" y="41"/>
                </a:cubicBezTo>
                <a:cubicBezTo>
                  <a:pt x="8" y="35"/>
                  <a:pt x="8" y="35"/>
                  <a:pt x="8" y="35"/>
                </a:cubicBezTo>
                <a:cubicBezTo>
                  <a:pt x="5" y="33"/>
                  <a:pt x="5" y="33"/>
                  <a:pt x="5" y="33"/>
                </a:cubicBezTo>
                <a:cubicBezTo>
                  <a:pt x="5" y="32"/>
                  <a:pt x="5" y="32"/>
                  <a:pt x="5" y="32"/>
                </a:cubicBezTo>
                <a:cubicBezTo>
                  <a:pt x="3" y="30"/>
                  <a:pt x="3" y="30"/>
                  <a:pt x="3" y="30"/>
                </a:cubicBezTo>
                <a:cubicBezTo>
                  <a:pt x="1" y="27"/>
                  <a:pt x="1" y="27"/>
                  <a:pt x="1" y="27"/>
                </a:cubicBezTo>
                <a:cubicBezTo>
                  <a:pt x="0" y="27"/>
                  <a:pt x="0" y="27"/>
                  <a:pt x="0" y="27"/>
                </a:cubicBezTo>
                <a:cubicBezTo>
                  <a:pt x="0" y="25"/>
                  <a:pt x="0" y="25"/>
                  <a:pt x="0" y="25"/>
                </a:cubicBezTo>
                <a:cubicBezTo>
                  <a:pt x="2" y="24"/>
                  <a:pt x="2" y="24"/>
                  <a:pt x="2" y="24"/>
                </a:cubicBezTo>
                <a:cubicBezTo>
                  <a:pt x="4" y="23"/>
                  <a:pt x="4" y="23"/>
                  <a:pt x="4" y="23"/>
                </a:cubicBezTo>
                <a:cubicBezTo>
                  <a:pt x="4" y="21"/>
                  <a:pt x="4" y="21"/>
                  <a:pt x="4" y="21"/>
                </a:cubicBezTo>
                <a:cubicBezTo>
                  <a:pt x="4" y="18"/>
                  <a:pt x="4" y="18"/>
                  <a:pt x="4" y="18"/>
                </a:cubicBezTo>
                <a:cubicBezTo>
                  <a:pt x="5" y="16"/>
                  <a:pt x="5" y="16"/>
                  <a:pt x="5" y="16"/>
                </a:cubicBezTo>
                <a:cubicBezTo>
                  <a:pt x="5" y="13"/>
                  <a:pt x="5" y="13"/>
                  <a:pt x="5" y="13"/>
                </a:cubicBezTo>
                <a:cubicBezTo>
                  <a:pt x="6" y="10"/>
                  <a:pt x="6" y="10"/>
                  <a:pt x="6" y="10"/>
                </a:cubicBezTo>
                <a:cubicBezTo>
                  <a:pt x="10" y="12"/>
                  <a:pt x="10" y="12"/>
                  <a:pt x="10" y="12"/>
                </a:cubicBezTo>
                <a:cubicBezTo>
                  <a:pt x="13" y="10"/>
                  <a:pt x="13" y="10"/>
                  <a:pt x="13" y="10"/>
                </a:cubicBezTo>
                <a:cubicBezTo>
                  <a:pt x="15" y="10"/>
                  <a:pt x="15" y="10"/>
                  <a:pt x="15" y="10"/>
                </a:cubicBezTo>
                <a:cubicBezTo>
                  <a:pt x="16" y="9"/>
                  <a:pt x="16" y="9"/>
                  <a:pt x="16" y="9"/>
                </a:cubicBezTo>
                <a:cubicBezTo>
                  <a:pt x="16" y="6"/>
                  <a:pt x="16" y="6"/>
                  <a:pt x="16" y="6"/>
                </a:cubicBezTo>
                <a:cubicBezTo>
                  <a:pt x="17" y="5"/>
                  <a:pt x="17" y="5"/>
                  <a:pt x="17" y="5"/>
                </a:cubicBezTo>
                <a:cubicBezTo>
                  <a:pt x="20" y="5"/>
                  <a:pt x="20" y="5"/>
                  <a:pt x="20" y="5"/>
                </a:cubicBezTo>
                <a:cubicBezTo>
                  <a:pt x="21" y="4"/>
                  <a:pt x="21" y="4"/>
                  <a:pt x="21" y="4"/>
                </a:cubicBezTo>
                <a:cubicBezTo>
                  <a:pt x="20" y="3"/>
                  <a:pt x="20" y="3"/>
                  <a:pt x="20" y="3"/>
                </a:cubicBezTo>
                <a:cubicBezTo>
                  <a:pt x="20" y="1"/>
                  <a:pt x="20" y="1"/>
                  <a:pt x="20" y="1"/>
                </a:cubicBezTo>
                <a:cubicBezTo>
                  <a:pt x="22" y="0"/>
                  <a:pt x="22" y="0"/>
                  <a:pt x="22" y="0"/>
                </a:cubicBezTo>
                <a:cubicBezTo>
                  <a:pt x="25" y="0"/>
                  <a:pt x="25" y="0"/>
                  <a:pt x="25" y="0"/>
                </a:cubicBezTo>
                <a:cubicBezTo>
                  <a:pt x="25" y="0"/>
                  <a:pt x="25" y="0"/>
                  <a:pt x="25" y="0"/>
                </a:cubicBezTo>
                <a:close/>
                <a:moveTo>
                  <a:pt x="31" y="157"/>
                </a:moveTo>
                <a:cubicBezTo>
                  <a:pt x="32" y="159"/>
                  <a:pt x="32" y="159"/>
                  <a:pt x="32" y="159"/>
                </a:cubicBezTo>
                <a:cubicBezTo>
                  <a:pt x="33" y="159"/>
                  <a:pt x="33" y="159"/>
                  <a:pt x="33" y="159"/>
                </a:cubicBezTo>
                <a:cubicBezTo>
                  <a:pt x="32" y="157"/>
                  <a:pt x="32" y="157"/>
                  <a:pt x="32" y="157"/>
                </a:cubicBezTo>
                <a:cubicBezTo>
                  <a:pt x="32" y="157"/>
                  <a:pt x="32" y="157"/>
                  <a:pt x="32" y="157"/>
                </a:cubicBezTo>
                <a:cubicBezTo>
                  <a:pt x="31" y="157"/>
                  <a:pt x="31" y="157"/>
                  <a:pt x="31" y="157"/>
                </a:cubicBezTo>
                <a:close/>
                <a:moveTo>
                  <a:pt x="24" y="147"/>
                </a:moveTo>
                <a:cubicBezTo>
                  <a:pt x="25" y="149"/>
                  <a:pt x="25" y="149"/>
                  <a:pt x="25" y="149"/>
                </a:cubicBezTo>
                <a:cubicBezTo>
                  <a:pt x="25" y="148"/>
                  <a:pt x="25" y="148"/>
                  <a:pt x="25" y="148"/>
                </a:cubicBezTo>
                <a:cubicBezTo>
                  <a:pt x="25" y="147"/>
                  <a:pt x="25" y="147"/>
                  <a:pt x="25" y="147"/>
                </a:cubicBezTo>
                <a:cubicBezTo>
                  <a:pt x="24" y="147"/>
                  <a:pt x="24" y="147"/>
                  <a:pt x="24" y="147"/>
                </a:cubicBezTo>
                <a:close/>
                <a:moveTo>
                  <a:pt x="17" y="141"/>
                </a:moveTo>
                <a:cubicBezTo>
                  <a:pt x="16" y="143"/>
                  <a:pt x="16" y="143"/>
                  <a:pt x="16" y="143"/>
                </a:cubicBezTo>
                <a:cubicBezTo>
                  <a:pt x="17" y="144"/>
                  <a:pt x="17" y="144"/>
                  <a:pt x="17" y="144"/>
                </a:cubicBezTo>
                <a:cubicBezTo>
                  <a:pt x="17" y="146"/>
                  <a:pt x="17" y="146"/>
                  <a:pt x="17" y="146"/>
                </a:cubicBezTo>
                <a:cubicBezTo>
                  <a:pt x="18" y="144"/>
                  <a:pt x="18" y="144"/>
                  <a:pt x="18" y="144"/>
                </a:cubicBezTo>
                <a:cubicBezTo>
                  <a:pt x="18" y="141"/>
                  <a:pt x="18" y="141"/>
                  <a:pt x="18" y="141"/>
                </a:cubicBezTo>
                <a:cubicBezTo>
                  <a:pt x="18" y="141"/>
                  <a:pt x="17" y="141"/>
                  <a:pt x="17" y="141"/>
                </a:cubicBezTo>
                <a:close/>
                <a:moveTo>
                  <a:pt x="56" y="96"/>
                </a:moveTo>
                <a:cubicBezTo>
                  <a:pt x="56" y="97"/>
                  <a:pt x="56" y="97"/>
                  <a:pt x="56" y="97"/>
                </a:cubicBezTo>
                <a:cubicBezTo>
                  <a:pt x="57" y="99"/>
                  <a:pt x="57" y="99"/>
                  <a:pt x="57" y="99"/>
                </a:cubicBezTo>
                <a:cubicBezTo>
                  <a:pt x="58" y="98"/>
                  <a:pt x="58" y="98"/>
                  <a:pt x="58" y="98"/>
                </a:cubicBezTo>
                <a:cubicBezTo>
                  <a:pt x="56" y="96"/>
                  <a:pt x="56" y="96"/>
                  <a:pt x="56" y="96"/>
                </a:cubicBezTo>
                <a:close/>
                <a:moveTo>
                  <a:pt x="35" y="122"/>
                </a:moveTo>
                <a:cubicBezTo>
                  <a:pt x="33" y="123"/>
                  <a:pt x="33" y="123"/>
                  <a:pt x="33" y="123"/>
                </a:cubicBezTo>
                <a:cubicBezTo>
                  <a:pt x="34" y="123"/>
                  <a:pt x="34" y="123"/>
                  <a:pt x="34" y="123"/>
                </a:cubicBezTo>
                <a:cubicBezTo>
                  <a:pt x="35" y="122"/>
                  <a:pt x="35" y="122"/>
                  <a:pt x="35" y="122"/>
                </a:cubicBezTo>
                <a:close/>
                <a:moveTo>
                  <a:pt x="35" y="124"/>
                </a:moveTo>
                <a:cubicBezTo>
                  <a:pt x="34" y="125"/>
                  <a:pt x="34" y="125"/>
                  <a:pt x="34" y="125"/>
                </a:cubicBezTo>
                <a:cubicBezTo>
                  <a:pt x="34" y="127"/>
                  <a:pt x="34" y="127"/>
                  <a:pt x="34" y="127"/>
                </a:cubicBezTo>
                <a:cubicBezTo>
                  <a:pt x="35" y="128"/>
                  <a:pt x="35" y="128"/>
                  <a:pt x="35" y="128"/>
                </a:cubicBezTo>
                <a:cubicBezTo>
                  <a:pt x="36" y="126"/>
                  <a:pt x="36" y="126"/>
                  <a:pt x="36" y="126"/>
                </a:cubicBezTo>
                <a:lnTo>
                  <a:pt x="35" y="124"/>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36" name="Freeform 184">
            <a:extLst>
              <a:ext uri="{FF2B5EF4-FFF2-40B4-BE49-F238E27FC236}">
                <a16:creationId xmlns:a16="http://schemas.microsoft.com/office/drawing/2014/main" id="{D14D5E45-B856-8207-3F8A-AD37AA6756EB}"/>
              </a:ext>
            </a:extLst>
          </p:cNvPr>
          <p:cNvSpPr>
            <a:spLocks noEditPoints="1"/>
          </p:cNvSpPr>
          <p:nvPr/>
        </p:nvSpPr>
        <p:spPr bwMode="auto">
          <a:xfrm>
            <a:off x="8394700" y="5372100"/>
            <a:ext cx="92075" cy="169863"/>
          </a:xfrm>
          <a:custGeom>
            <a:avLst/>
            <a:gdLst>
              <a:gd name="T0" fmla="*/ 0 w 58"/>
              <a:gd name="T1" fmla="*/ 118448486 h 107"/>
              <a:gd name="T2" fmla="*/ 7561263 w 58"/>
              <a:gd name="T3" fmla="*/ 100806547 h 107"/>
              <a:gd name="T4" fmla="*/ 0 w 58"/>
              <a:gd name="T5" fmla="*/ 105846874 h 107"/>
              <a:gd name="T6" fmla="*/ 0 w 58"/>
              <a:gd name="T7" fmla="*/ 131048511 h 107"/>
              <a:gd name="T8" fmla="*/ 25201563 w 58"/>
              <a:gd name="T9" fmla="*/ 17641939 h 107"/>
              <a:gd name="T10" fmla="*/ 7561263 w 58"/>
              <a:gd name="T11" fmla="*/ 0 h 107"/>
              <a:gd name="T12" fmla="*/ 32762825 w 58"/>
              <a:gd name="T13" fmla="*/ 0 h 107"/>
              <a:gd name="T14" fmla="*/ 20161250 w 58"/>
              <a:gd name="T15" fmla="*/ 12601612 h 107"/>
              <a:gd name="T16" fmla="*/ 25201563 w 58"/>
              <a:gd name="T17" fmla="*/ 17641939 h 107"/>
              <a:gd name="T18" fmla="*/ 50403125 w 58"/>
              <a:gd name="T19" fmla="*/ 5040327 h 107"/>
              <a:gd name="T20" fmla="*/ 63004700 w 58"/>
              <a:gd name="T21" fmla="*/ 25201637 h 107"/>
              <a:gd name="T22" fmla="*/ 63004700 w 58"/>
              <a:gd name="T23" fmla="*/ 25201637 h 107"/>
              <a:gd name="T24" fmla="*/ 45362813 w 58"/>
              <a:gd name="T25" fmla="*/ 17641939 h 107"/>
              <a:gd name="T26" fmla="*/ 32762825 w 58"/>
              <a:gd name="T27" fmla="*/ 12601612 h 107"/>
              <a:gd name="T28" fmla="*/ 37803138 w 58"/>
              <a:gd name="T29" fmla="*/ 5040327 h 107"/>
              <a:gd name="T30" fmla="*/ 37803138 w 58"/>
              <a:gd name="T31" fmla="*/ 5040327 h 107"/>
              <a:gd name="T32" fmla="*/ 25201563 w 58"/>
              <a:gd name="T33" fmla="*/ 25201637 h 107"/>
              <a:gd name="T34" fmla="*/ 25201563 w 58"/>
              <a:gd name="T35" fmla="*/ 30241964 h 107"/>
              <a:gd name="T36" fmla="*/ 25201563 w 58"/>
              <a:gd name="T37" fmla="*/ 37803249 h 107"/>
              <a:gd name="T38" fmla="*/ 20161250 w 58"/>
              <a:gd name="T39" fmla="*/ 63004885 h 107"/>
              <a:gd name="T40" fmla="*/ 7561263 w 58"/>
              <a:gd name="T41" fmla="*/ 50403273 h 107"/>
              <a:gd name="T42" fmla="*/ 0 w 58"/>
              <a:gd name="T43" fmla="*/ 55443601 h 107"/>
              <a:gd name="T44" fmla="*/ 7561263 w 58"/>
              <a:gd name="T45" fmla="*/ 63004885 h 107"/>
              <a:gd name="T46" fmla="*/ 12601575 w 58"/>
              <a:gd name="T47" fmla="*/ 80645237 h 107"/>
              <a:gd name="T48" fmla="*/ 7561263 w 58"/>
              <a:gd name="T49" fmla="*/ 105846874 h 107"/>
              <a:gd name="T50" fmla="*/ 7561263 w 58"/>
              <a:gd name="T51" fmla="*/ 143650123 h 107"/>
              <a:gd name="T52" fmla="*/ 7561263 w 58"/>
              <a:gd name="T53" fmla="*/ 168851760 h 107"/>
              <a:gd name="T54" fmla="*/ 12601575 w 58"/>
              <a:gd name="T55" fmla="*/ 214214706 h 107"/>
              <a:gd name="T56" fmla="*/ 32762825 w 58"/>
              <a:gd name="T57" fmla="*/ 262097021 h 107"/>
              <a:gd name="T58" fmla="*/ 63004700 w 58"/>
              <a:gd name="T59" fmla="*/ 269658306 h 107"/>
              <a:gd name="T60" fmla="*/ 108367513 w 58"/>
              <a:gd name="T61" fmla="*/ 257056694 h 107"/>
              <a:gd name="T62" fmla="*/ 138609388 w 58"/>
              <a:gd name="T63" fmla="*/ 219255033 h 107"/>
              <a:gd name="T64" fmla="*/ 146169063 w 58"/>
              <a:gd name="T65" fmla="*/ 194053396 h 107"/>
              <a:gd name="T66" fmla="*/ 146169063 w 58"/>
              <a:gd name="T67" fmla="*/ 176411457 h 107"/>
              <a:gd name="T68" fmla="*/ 146169063 w 58"/>
              <a:gd name="T69" fmla="*/ 156250147 h 107"/>
              <a:gd name="T70" fmla="*/ 120967500 w 58"/>
              <a:gd name="T71" fmla="*/ 118448486 h 107"/>
              <a:gd name="T72" fmla="*/ 100806250 w 58"/>
              <a:gd name="T73" fmla="*/ 100806547 h 107"/>
              <a:gd name="T74" fmla="*/ 88206263 w 58"/>
              <a:gd name="T75" fmla="*/ 93246849 h 107"/>
              <a:gd name="T76" fmla="*/ 100806250 w 58"/>
              <a:gd name="T77" fmla="*/ 80645237 h 107"/>
              <a:gd name="T78" fmla="*/ 88206263 w 58"/>
              <a:gd name="T79" fmla="*/ 63004885 h 107"/>
              <a:gd name="T80" fmla="*/ 75604688 w 58"/>
              <a:gd name="T81" fmla="*/ 50403273 h 107"/>
              <a:gd name="T82" fmla="*/ 70564375 w 58"/>
              <a:gd name="T83" fmla="*/ 37803249 h 107"/>
              <a:gd name="T84" fmla="*/ 50403125 w 58"/>
              <a:gd name="T85" fmla="*/ 37803249 h 107"/>
              <a:gd name="T86" fmla="*/ 45362813 w 58"/>
              <a:gd name="T87" fmla="*/ 25201637 h 1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8" h="107">
                <a:moveTo>
                  <a:pt x="0" y="52"/>
                </a:moveTo>
                <a:lnTo>
                  <a:pt x="0" y="47"/>
                </a:lnTo>
                <a:lnTo>
                  <a:pt x="0" y="42"/>
                </a:lnTo>
                <a:lnTo>
                  <a:pt x="3" y="40"/>
                </a:lnTo>
                <a:lnTo>
                  <a:pt x="3" y="42"/>
                </a:lnTo>
                <a:lnTo>
                  <a:pt x="0" y="42"/>
                </a:lnTo>
                <a:lnTo>
                  <a:pt x="3" y="47"/>
                </a:lnTo>
                <a:lnTo>
                  <a:pt x="0" y="52"/>
                </a:lnTo>
                <a:close/>
                <a:moveTo>
                  <a:pt x="10" y="7"/>
                </a:moveTo>
                <a:lnTo>
                  <a:pt x="3" y="2"/>
                </a:lnTo>
                <a:lnTo>
                  <a:pt x="3" y="0"/>
                </a:lnTo>
                <a:lnTo>
                  <a:pt x="10" y="0"/>
                </a:lnTo>
                <a:lnTo>
                  <a:pt x="13" y="0"/>
                </a:lnTo>
                <a:lnTo>
                  <a:pt x="10" y="5"/>
                </a:lnTo>
                <a:lnTo>
                  <a:pt x="8" y="5"/>
                </a:lnTo>
                <a:lnTo>
                  <a:pt x="10" y="7"/>
                </a:lnTo>
                <a:close/>
                <a:moveTo>
                  <a:pt x="15" y="2"/>
                </a:moveTo>
                <a:lnTo>
                  <a:pt x="20" y="2"/>
                </a:lnTo>
                <a:lnTo>
                  <a:pt x="20" y="7"/>
                </a:lnTo>
                <a:lnTo>
                  <a:pt x="25" y="10"/>
                </a:lnTo>
                <a:lnTo>
                  <a:pt x="28" y="12"/>
                </a:lnTo>
                <a:lnTo>
                  <a:pt x="25" y="10"/>
                </a:lnTo>
                <a:lnTo>
                  <a:pt x="20" y="10"/>
                </a:lnTo>
                <a:lnTo>
                  <a:pt x="18" y="7"/>
                </a:lnTo>
                <a:lnTo>
                  <a:pt x="13" y="7"/>
                </a:lnTo>
                <a:lnTo>
                  <a:pt x="13" y="5"/>
                </a:lnTo>
                <a:lnTo>
                  <a:pt x="15" y="5"/>
                </a:lnTo>
                <a:lnTo>
                  <a:pt x="15" y="2"/>
                </a:lnTo>
                <a:close/>
                <a:moveTo>
                  <a:pt x="10" y="10"/>
                </a:moveTo>
                <a:lnTo>
                  <a:pt x="10" y="10"/>
                </a:lnTo>
                <a:lnTo>
                  <a:pt x="13" y="12"/>
                </a:lnTo>
                <a:lnTo>
                  <a:pt x="10" y="12"/>
                </a:lnTo>
                <a:lnTo>
                  <a:pt x="10" y="15"/>
                </a:lnTo>
                <a:lnTo>
                  <a:pt x="10" y="20"/>
                </a:lnTo>
                <a:lnTo>
                  <a:pt x="8" y="25"/>
                </a:lnTo>
                <a:lnTo>
                  <a:pt x="5" y="22"/>
                </a:lnTo>
                <a:lnTo>
                  <a:pt x="3" y="20"/>
                </a:lnTo>
                <a:lnTo>
                  <a:pt x="0" y="20"/>
                </a:lnTo>
                <a:lnTo>
                  <a:pt x="0" y="22"/>
                </a:lnTo>
                <a:lnTo>
                  <a:pt x="3" y="22"/>
                </a:lnTo>
                <a:lnTo>
                  <a:pt x="3" y="25"/>
                </a:lnTo>
                <a:lnTo>
                  <a:pt x="3" y="27"/>
                </a:lnTo>
                <a:lnTo>
                  <a:pt x="5" y="32"/>
                </a:lnTo>
                <a:lnTo>
                  <a:pt x="5" y="40"/>
                </a:lnTo>
                <a:lnTo>
                  <a:pt x="3" y="42"/>
                </a:lnTo>
                <a:lnTo>
                  <a:pt x="3" y="52"/>
                </a:lnTo>
                <a:lnTo>
                  <a:pt x="3" y="57"/>
                </a:lnTo>
                <a:lnTo>
                  <a:pt x="0" y="57"/>
                </a:lnTo>
                <a:lnTo>
                  <a:pt x="3" y="67"/>
                </a:lnTo>
                <a:lnTo>
                  <a:pt x="3" y="72"/>
                </a:lnTo>
                <a:lnTo>
                  <a:pt x="5" y="85"/>
                </a:lnTo>
                <a:lnTo>
                  <a:pt x="10" y="100"/>
                </a:lnTo>
                <a:lnTo>
                  <a:pt x="13" y="104"/>
                </a:lnTo>
                <a:lnTo>
                  <a:pt x="20" y="107"/>
                </a:lnTo>
                <a:lnTo>
                  <a:pt x="25" y="107"/>
                </a:lnTo>
                <a:lnTo>
                  <a:pt x="35" y="104"/>
                </a:lnTo>
                <a:lnTo>
                  <a:pt x="43" y="102"/>
                </a:lnTo>
                <a:lnTo>
                  <a:pt x="53" y="95"/>
                </a:lnTo>
                <a:lnTo>
                  <a:pt x="55" y="87"/>
                </a:lnTo>
                <a:lnTo>
                  <a:pt x="58" y="82"/>
                </a:lnTo>
                <a:lnTo>
                  <a:pt x="58" y="77"/>
                </a:lnTo>
                <a:lnTo>
                  <a:pt x="58" y="70"/>
                </a:lnTo>
                <a:lnTo>
                  <a:pt x="55" y="65"/>
                </a:lnTo>
                <a:lnTo>
                  <a:pt x="58" y="62"/>
                </a:lnTo>
                <a:lnTo>
                  <a:pt x="53" y="57"/>
                </a:lnTo>
                <a:lnTo>
                  <a:pt x="48" y="47"/>
                </a:lnTo>
                <a:lnTo>
                  <a:pt x="45" y="37"/>
                </a:lnTo>
                <a:lnTo>
                  <a:pt x="40" y="40"/>
                </a:lnTo>
                <a:lnTo>
                  <a:pt x="40" y="37"/>
                </a:lnTo>
                <a:lnTo>
                  <a:pt x="35" y="37"/>
                </a:lnTo>
                <a:lnTo>
                  <a:pt x="40" y="35"/>
                </a:lnTo>
                <a:lnTo>
                  <a:pt x="40" y="32"/>
                </a:lnTo>
                <a:lnTo>
                  <a:pt x="38" y="30"/>
                </a:lnTo>
                <a:lnTo>
                  <a:pt x="35" y="25"/>
                </a:lnTo>
                <a:lnTo>
                  <a:pt x="33" y="25"/>
                </a:lnTo>
                <a:lnTo>
                  <a:pt x="30" y="20"/>
                </a:lnTo>
                <a:lnTo>
                  <a:pt x="28" y="17"/>
                </a:lnTo>
                <a:lnTo>
                  <a:pt x="28" y="15"/>
                </a:lnTo>
                <a:lnTo>
                  <a:pt x="20" y="12"/>
                </a:lnTo>
                <a:lnTo>
                  <a:pt x="20" y="15"/>
                </a:lnTo>
                <a:lnTo>
                  <a:pt x="15" y="12"/>
                </a:lnTo>
                <a:lnTo>
                  <a:pt x="18" y="10"/>
                </a:lnTo>
                <a:lnTo>
                  <a:pt x="10" y="1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37" name="Freeform 185">
            <a:extLst>
              <a:ext uri="{FF2B5EF4-FFF2-40B4-BE49-F238E27FC236}">
                <a16:creationId xmlns:a16="http://schemas.microsoft.com/office/drawing/2014/main" id="{F0A10CCE-9502-D132-5937-C893B337E04D}"/>
              </a:ext>
            </a:extLst>
          </p:cNvPr>
          <p:cNvSpPr>
            <a:spLocks noEditPoints="1"/>
          </p:cNvSpPr>
          <p:nvPr/>
        </p:nvSpPr>
        <p:spPr bwMode="auto">
          <a:xfrm>
            <a:off x="8683625" y="4598988"/>
            <a:ext cx="217488" cy="280987"/>
          </a:xfrm>
          <a:custGeom>
            <a:avLst/>
            <a:gdLst>
              <a:gd name="T0" fmla="*/ 844379366 w 55"/>
              <a:gd name="T1" fmla="*/ 986727405 h 71"/>
              <a:gd name="T2" fmla="*/ 781829817 w 55"/>
              <a:gd name="T3" fmla="*/ 1049379591 h 71"/>
              <a:gd name="T4" fmla="*/ 797469181 w 55"/>
              <a:gd name="T5" fmla="*/ 1112027819 h 71"/>
              <a:gd name="T6" fmla="*/ 734923587 w 55"/>
              <a:gd name="T7" fmla="*/ 1002391441 h 71"/>
              <a:gd name="T8" fmla="*/ 734923587 w 55"/>
              <a:gd name="T9" fmla="*/ 939743212 h 71"/>
              <a:gd name="T10" fmla="*/ 703648812 w 55"/>
              <a:gd name="T11" fmla="*/ 971067327 h 71"/>
              <a:gd name="T12" fmla="*/ 703648812 w 55"/>
              <a:gd name="T13" fmla="*/ 877091027 h 71"/>
              <a:gd name="T14" fmla="*/ 625463853 w 55"/>
              <a:gd name="T15" fmla="*/ 720470456 h 71"/>
              <a:gd name="T16" fmla="*/ 609828443 w 55"/>
              <a:gd name="T17" fmla="*/ 720470456 h 71"/>
              <a:gd name="T18" fmla="*/ 516008074 w 55"/>
              <a:gd name="T19" fmla="*/ 704806420 h 71"/>
              <a:gd name="T20" fmla="*/ 453462480 w 55"/>
              <a:gd name="T21" fmla="*/ 626494156 h 71"/>
              <a:gd name="T22" fmla="*/ 469097890 w 55"/>
              <a:gd name="T23" fmla="*/ 736130534 h 71"/>
              <a:gd name="T24" fmla="*/ 484737254 w 55"/>
              <a:gd name="T25" fmla="*/ 798778762 h 71"/>
              <a:gd name="T26" fmla="*/ 422187706 w 55"/>
              <a:gd name="T27" fmla="*/ 908415141 h 71"/>
              <a:gd name="T28" fmla="*/ 422187706 w 55"/>
              <a:gd name="T29" fmla="*/ 845766912 h 71"/>
              <a:gd name="T30" fmla="*/ 390916886 w 55"/>
              <a:gd name="T31" fmla="*/ 877091027 h 71"/>
              <a:gd name="T32" fmla="*/ 375277521 w 55"/>
              <a:gd name="T33" fmla="*/ 783118684 h 71"/>
              <a:gd name="T34" fmla="*/ 359642111 w 55"/>
              <a:gd name="T35" fmla="*/ 798778762 h 71"/>
              <a:gd name="T36" fmla="*/ 375277521 w 55"/>
              <a:gd name="T37" fmla="*/ 877091027 h 71"/>
              <a:gd name="T38" fmla="*/ 344006701 w 55"/>
              <a:gd name="T39" fmla="*/ 908415141 h 71"/>
              <a:gd name="T40" fmla="*/ 297096517 w 55"/>
              <a:gd name="T41" fmla="*/ 924079177 h 71"/>
              <a:gd name="T42" fmla="*/ 265821742 w 55"/>
              <a:gd name="T43" fmla="*/ 877091027 h 71"/>
              <a:gd name="T44" fmla="*/ 234550922 w 55"/>
              <a:gd name="T45" fmla="*/ 798778762 h 71"/>
              <a:gd name="T46" fmla="*/ 172001373 w 55"/>
              <a:gd name="T47" fmla="*/ 642158192 h 71"/>
              <a:gd name="T48" fmla="*/ 172001373 w 55"/>
              <a:gd name="T49" fmla="*/ 516857777 h 71"/>
              <a:gd name="T50" fmla="*/ 46910184 w 55"/>
              <a:gd name="T51" fmla="*/ 407221399 h 71"/>
              <a:gd name="T52" fmla="*/ 93820369 w 55"/>
              <a:gd name="T53" fmla="*/ 281920985 h 71"/>
              <a:gd name="T54" fmla="*/ 156365963 w 55"/>
              <a:gd name="T55" fmla="*/ 266260907 h 71"/>
              <a:gd name="T56" fmla="*/ 109455779 w 55"/>
              <a:gd name="T57" fmla="*/ 187948642 h 71"/>
              <a:gd name="T58" fmla="*/ 15635410 w 55"/>
              <a:gd name="T59" fmla="*/ 140960492 h 71"/>
              <a:gd name="T60" fmla="*/ 46910184 w 55"/>
              <a:gd name="T61" fmla="*/ 46988150 h 71"/>
              <a:gd name="T62" fmla="*/ 62545594 w 55"/>
              <a:gd name="T63" fmla="*/ 0 h 71"/>
              <a:gd name="T64" fmla="*/ 93820369 w 55"/>
              <a:gd name="T65" fmla="*/ 62648228 h 71"/>
              <a:gd name="T66" fmla="*/ 172001373 w 55"/>
              <a:gd name="T67" fmla="*/ 78312264 h 71"/>
              <a:gd name="T68" fmla="*/ 172001373 w 55"/>
              <a:gd name="T69" fmla="*/ 46988150 h 71"/>
              <a:gd name="T70" fmla="*/ 250186332 w 55"/>
              <a:gd name="T71" fmla="*/ 93972342 h 71"/>
              <a:gd name="T72" fmla="*/ 281461107 w 55"/>
              <a:gd name="T73" fmla="*/ 125300414 h 71"/>
              <a:gd name="T74" fmla="*/ 312731927 w 55"/>
              <a:gd name="T75" fmla="*/ 219272757 h 71"/>
              <a:gd name="T76" fmla="*/ 375277521 w 55"/>
              <a:gd name="T77" fmla="*/ 250596871 h 71"/>
              <a:gd name="T78" fmla="*/ 516008074 w 55"/>
              <a:gd name="T79" fmla="*/ 266260907 h 71"/>
              <a:gd name="T80" fmla="*/ 656738628 w 55"/>
              <a:gd name="T81" fmla="*/ 266260907 h 71"/>
              <a:gd name="T82" fmla="*/ 719284222 w 55"/>
              <a:gd name="T83" fmla="*/ 297585021 h 71"/>
              <a:gd name="T84" fmla="*/ 703648812 w 55"/>
              <a:gd name="T85" fmla="*/ 375897285 h 71"/>
              <a:gd name="T86" fmla="*/ 656738628 w 55"/>
              <a:gd name="T87" fmla="*/ 469869627 h 71"/>
              <a:gd name="T88" fmla="*/ 625463853 w 55"/>
              <a:gd name="T89" fmla="*/ 469869627 h 71"/>
              <a:gd name="T90" fmla="*/ 562918259 w 55"/>
              <a:gd name="T91" fmla="*/ 532521813 h 71"/>
              <a:gd name="T92" fmla="*/ 609828443 w 55"/>
              <a:gd name="T93" fmla="*/ 610834077 h 71"/>
              <a:gd name="T94" fmla="*/ 656738628 w 55"/>
              <a:gd name="T95" fmla="*/ 689142384 h 71"/>
              <a:gd name="T96" fmla="*/ 672374038 w 55"/>
              <a:gd name="T97" fmla="*/ 642158192 h 71"/>
              <a:gd name="T98" fmla="*/ 703648812 w 55"/>
              <a:gd name="T99" fmla="*/ 595170042 h 71"/>
              <a:gd name="T100" fmla="*/ 719284222 w 55"/>
              <a:gd name="T101" fmla="*/ 579506006 h 71"/>
              <a:gd name="T102" fmla="*/ 781829817 w 55"/>
              <a:gd name="T103" fmla="*/ 610834077 h 71"/>
              <a:gd name="T104" fmla="*/ 797469181 w 55"/>
              <a:gd name="T105" fmla="*/ 720470456 h 71"/>
              <a:gd name="T106" fmla="*/ 828740001 w 55"/>
              <a:gd name="T107" fmla="*/ 861430948 h 71"/>
              <a:gd name="T108" fmla="*/ 844379366 w 55"/>
              <a:gd name="T109" fmla="*/ 908415141 h 71"/>
              <a:gd name="T110" fmla="*/ 625463853 w 55"/>
              <a:gd name="T111" fmla="*/ 767454648 h 71"/>
              <a:gd name="T112" fmla="*/ 625463853 w 55"/>
              <a:gd name="T113" fmla="*/ 798778762 h 71"/>
              <a:gd name="T114" fmla="*/ 562918259 w 55"/>
              <a:gd name="T115" fmla="*/ 798778762 h 71"/>
              <a:gd name="T116" fmla="*/ 594193033 w 55"/>
              <a:gd name="T117" fmla="*/ 798778762 h 71"/>
              <a:gd name="T118" fmla="*/ 547282849 w 55"/>
              <a:gd name="T119" fmla="*/ 767454648 h 71"/>
              <a:gd name="T120" fmla="*/ 484737254 w 55"/>
              <a:gd name="T121" fmla="*/ 767454648 h 71"/>
              <a:gd name="T122" fmla="*/ 531647439 w 55"/>
              <a:gd name="T123" fmla="*/ 767454648 h 7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5" h="71">
                <a:moveTo>
                  <a:pt x="55" y="58"/>
                </a:moveTo>
                <a:cubicBezTo>
                  <a:pt x="55" y="60"/>
                  <a:pt x="55" y="60"/>
                  <a:pt x="55" y="60"/>
                </a:cubicBezTo>
                <a:cubicBezTo>
                  <a:pt x="54" y="63"/>
                  <a:pt x="54" y="63"/>
                  <a:pt x="54" y="63"/>
                </a:cubicBezTo>
                <a:cubicBezTo>
                  <a:pt x="53" y="63"/>
                  <a:pt x="53" y="63"/>
                  <a:pt x="53" y="63"/>
                </a:cubicBezTo>
                <a:cubicBezTo>
                  <a:pt x="51" y="65"/>
                  <a:pt x="51" y="65"/>
                  <a:pt x="51" y="65"/>
                </a:cubicBezTo>
                <a:cubicBezTo>
                  <a:pt x="50" y="67"/>
                  <a:pt x="50" y="67"/>
                  <a:pt x="50" y="67"/>
                </a:cubicBezTo>
                <a:cubicBezTo>
                  <a:pt x="51" y="68"/>
                  <a:pt x="51" y="68"/>
                  <a:pt x="51" y="68"/>
                </a:cubicBezTo>
                <a:cubicBezTo>
                  <a:pt x="50" y="68"/>
                  <a:pt x="50" y="68"/>
                  <a:pt x="50" y="68"/>
                </a:cubicBezTo>
                <a:cubicBezTo>
                  <a:pt x="51" y="71"/>
                  <a:pt x="51" y="71"/>
                  <a:pt x="51" y="71"/>
                </a:cubicBezTo>
                <a:cubicBezTo>
                  <a:pt x="50" y="71"/>
                  <a:pt x="50" y="71"/>
                  <a:pt x="50" y="71"/>
                </a:cubicBezTo>
                <a:cubicBezTo>
                  <a:pt x="49" y="67"/>
                  <a:pt x="49" y="67"/>
                  <a:pt x="49" y="67"/>
                </a:cubicBezTo>
                <a:cubicBezTo>
                  <a:pt x="47" y="64"/>
                  <a:pt x="47" y="64"/>
                  <a:pt x="47" y="64"/>
                </a:cubicBezTo>
                <a:cubicBezTo>
                  <a:pt x="46" y="63"/>
                  <a:pt x="46" y="63"/>
                  <a:pt x="46" y="63"/>
                </a:cubicBezTo>
                <a:cubicBezTo>
                  <a:pt x="47" y="62"/>
                  <a:pt x="47" y="62"/>
                  <a:pt x="47" y="62"/>
                </a:cubicBezTo>
                <a:cubicBezTo>
                  <a:pt x="47" y="60"/>
                  <a:pt x="47" y="60"/>
                  <a:pt x="47" y="60"/>
                </a:cubicBezTo>
                <a:cubicBezTo>
                  <a:pt x="46" y="61"/>
                  <a:pt x="46" y="61"/>
                  <a:pt x="46" y="61"/>
                </a:cubicBezTo>
                <a:cubicBezTo>
                  <a:pt x="45" y="62"/>
                  <a:pt x="45" y="62"/>
                  <a:pt x="45" y="62"/>
                </a:cubicBezTo>
                <a:cubicBezTo>
                  <a:pt x="45" y="62"/>
                  <a:pt x="45" y="62"/>
                  <a:pt x="45" y="62"/>
                </a:cubicBezTo>
                <a:cubicBezTo>
                  <a:pt x="45" y="58"/>
                  <a:pt x="45" y="58"/>
                  <a:pt x="45" y="58"/>
                </a:cubicBezTo>
                <a:cubicBezTo>
                  <a:pt x="45" y="58"/>
                  <a:pt x="45" y="58"/>
                  <a:pt x="45" y="58"/>
                </a:cubicBezTo>
                <a:cubicBezTo>
                  <a:pt x="45" y="56"/>
                  <a:pt x="45" y="56"/>
                  <a:pt x="45" y="56"/>
                </a:cubicBezTo>
                <a:cubicBezTo>
                  <a:pt x="45" y="54"/>
                  <a:pt x="45" y="54"/>
                  <a:pt x="45" y="54"/>
                </a:cubicBezTo>
                <a:cubicBezTo>
                  <a:pt x="44" y="53"/>
                  <a:pt x="44" y="53"/>
                  <a:pt x="44" y="53"/>
                </a:cubicBezTo>
                <a:cubicBezTo>
                  <a:pt x="40" y="46"/>
                  <a:pt x="40" y="46"/>
                  <a:pt x="40" y="46"/>
                </a:cubicBezTo>
                <a:cubicBezTo>
                  <a:pt x="40" y="46"/>
                  <a:pt x="40" y="46"/>
                  <a:pt x="40" y="46"/>
                </a:cubicBezTo>
                <a:cubicBezTo>
                  <a:pt x="40" y="46"/>
                  <a:pt x="40" y="46"/>
                  <a:pt x="40" y="46"/>
                </a:cubicBezTo>
                <a:cubicBezTo>
                  <a:pt x="39" y="46"/>
                  <a:pt x="39" y="46"/>
                  <a:pt x="39" y="46"/>
                </a:cubicBezTo>
                <a:cubicBezTo>
                  <a:pt x="37" y="47"/>
                  <a:pt x="37" y="47"/>
                  <a:pt x="37" y="47"/>
                </a:cubicBezTo>
                <a:cubicBezTo>
                  <a:pt x="33" y="46"/>
                  <a:pt x="33" y="46"/>
                  <a:pt x="33" y="46"/>
                </a:cubicBezTo>
                <a:cubicBezTo>
                  <a:pt x="33" y="45"/>
                  <a:pt x="33" y="45"/>
                  <a:pt x="33" y="45"/>
                </a:cubicBezTo>
                <a:cubicBezTo>
                  <a:pt x="32" y="45"/>
                  <a:pt x="32" y="45"/>
                  <a:pt x="32" y="45"/>
                </a:cubicBezTo>
                <a:cubicBezTo>
                  <a:pt x="30" y="43"/>
                  <a:pt x="30" y="43"/>
                  <a:pt x="30" y="43"/>
                </a:cubicBezTo>
                <a:cubicBezTo>
                  <a:pt x="29" y="40"/>
                  <a:pt x="29" y="40"/>
                  <a:pt x="29" y="40"/>
                </a:cubicBezTo>
                <a:cubicBezTo>
                  <a:pt x="29" y="44"/>
                  <a:pt x="29" y="44"/>
                  <a:pt x="29" y="44"/>
                </a:cubicBezTo>
                <a:cubicBezTo>
                  <a:pt x="31" y="46"/>
                  <a:pt x="31" y="46"/>
                  <a:pt x="31" y="46"/>
                </a:cubicBezTo>
                <a:cubicBezTo>
                  <a:pt x="30" y="47"/>
                  <a:pt x="30" y="47"/>
                  <a:pt x="30" y="47"/>
                </a:cubicBezTo>
                <a:cubicBezTo>
                  <a:pt x="28" y="48"/>
                  <a:pt x="28" y="48"/>
                  <a:pt x="28" y="48"/>
                </a:cubicBezTo>
                <a:cubicBezTo>
                  <a:pt x="29" y="48"/>
                  <a:pt x="29" y="48"/>
                  <a:pt x="29" y="48"/>
                </a:cubicBezTo>
                <a:cubicBezTo>
                  <a:pt x="31" y="51"/>
                  <a:pt x="31" y="51"/>
                  <a:pt x="31" y="51"/>
                </a:cubicBezTo>
                <a:cubicBezTo>
                  <a:pt x="31" y="54"/>
                  <a:pt x="31" y="54"/>
                  <a:pt x="31" y="54"/>
                </a:cubicBezTo>
                <a:cubicBezTo>
                  <a:pt x="29" y="54"/>
                  <a:pt x="29" y="54"/>
                  <a:pt x="29" y="54"/>
                </a:cubicBezTo>
                <a:cubicBezTo>
                  <a:pt x="27" y="58"/>
                  <a:pt x="27" y="58"/>
                  <a:pt x="27" y="58"/>
                </a:cubicBezTo>
                <a:cubicBezTo>
                  <a:pt x="25" y="56"/>
                  <a:pt x="25" y="56"/>
                  <a:pt x="25" y="56"/>
                </a:cubicBezTo>
                <a:cubicBezTo>
                  <a:pt x="26" y="55"/>
                  <a:pt x="26" y="55"/>
                  <a:pt x="26" y="55"/>
                </a:cubicBezTo>
                <a:cubicBezTo>
                  <a:pt x="27" y="54"/>
                  <a:pt x="27" y="54"/>
                  <a:pt x="27" y="54"/>
                </a:cubicBezTo>
                <a:cubicBezTo>
                  <a:pt x="28" y="53"/>
                  <a:pt x="28" y="53"/>
                  <a:pt x="28" y="53"/>
                </a:cubicBezTo>
                <a:cubicBezTo>
                  <a:pt x="26" y="54"/>
                  <a:pt x="26" y="54"/>
                  <a:pt x="26" y="54"/>
                </a:cubicBezTo>
                <a:cubicBezTo>
                  <a:pt x="25" y="56"/>
                  <a:pt x="25" y="56"/>
                  <a:pt x="25" y="56"/>
                </a:cubicBezTo>
                <a:cubicBezTo>
                  <a:pt x="23" y="54"/>
                  <a:pt x="23" y="54"/>
                  <a:pt x="23" y="54"/>
                </a:cubicBezTo>
                <a:cubicBezTo>
                  <a:pt x="24" y="51"/>
                  <a:pt x="24" y="51"/>
                  <a:pt x="24" y="51"/>
                </a:cubicBezTo>
                <a:cubicBezTo>
                  <a:pt x="24" y="50"/>
                  <a:pt x="24" y="50"/>
                  <a:pt x="24" y="50"/>
                </a:cubicBezTo>
                <a:cubicBezTo>
                  <a:pt x="24" y="49"/>
                  <a:pt x="24" y="49"/>
                  <a:pt x="24" y="49"/>
                </a:cubicBezTo>
                <a:cubicBezTo>
                  <a:pt x="24" y="50"/>
                  <a:pt x="24" y="50"/>
                  <a:pt x="24" y="50"/>
                </a:cubicBezTo>
                <a:cubicBezTo>
                  <a:pt x="23" y="51"/>
                  <a:pt x="23" y="51"/>
                  <a:pt x="23" y="51"/>
                </a:cubicBezTo>
                <a:cubicBezTo>
                  <a:pt x="23" y="54"/>
                  <a:pt x="23" y="54"/>
                  <a:pt x="23" y="54"/>
                </a:cubicBezTo>
                <a:cubicBezTo>
                  <a:pt x="23" y="54"/>
                  <a:pt x="23" y="54"/>
                  <a:pt x="23" y="54"/>
                </a:cubicBezTo>
                <a:cubicBezTo>
                  <a:pt x="24" y="56"/>
                  <a:pt x="24" y="56"/>
                  <a:pt x="24" y="56"/>
                </a:cubicBezTo>
                <a:cubicBezTo>
                  <a:pt x="23" y="58"/>
                  <a:pt x="23" y="58"/>
                  <a:pt x="23" y="58"/>
                </a:cubicBezTo>
                <a:cubicBezTo>
                  <a:pt x="22" y="59"/>
                  <a:pt x="22" y="59"/>
                  <a:pt x="22" y="59"/>
                </a:cubicBezTo>
                <a:cubicBezTo>
                  <a:pt x="22" y="58"/>
                  <a:pt x="22" y="58"/>
                  <a:pt x="22" y="58"/>
                </a:cubicBezTo>
                <a:cubicBezTo>
                  <a:pt x="21" y="57"/>
                  <a:pt x="21" y="57"/>
                  <a:pt x="21" y="57"/>
                </a:cubicBezTo>
                <a:cubicBezTo>
                  <a:pt x="20" y="58"/>
                  <a:pt x="20" y="58"/>
                  <a:pt x="20" y="58"/>
                </a:cubicBezTo>
                <a:cubicBezTo>
                  <a:pt x="19" y="59"/>
                  <a:pt x="19" y="59"/>
                  <a:pt x="19" y="59"/>
                </a:cubicBezTo>
                <a:cubicBezTo>
                  <a:pt x="18" y="59"/>
                  <a:pt x="18" y="59"/>
                  <a:pt x="18" y="59"/>
                </a:cubicBezTo>
                <a:cubicBezTo>
                  <a:pt x="18" y="58"/>
                  <a:pt x="18" y="58"/>
                  <a:pt x="18" y="58"/>
                </a:cubicBezTo>
                <a:cubicBezTo>
                  <a:pt x="17" y="56"/>
                  <a:pt x="17" y="56"/>
                  <a:pt x="17" y="56"/>
                </a:cubicBezTo>
                <a:cubicBezTo>
                  <a:pt x="16" y="57"/>
                  <a:pt x="16" y="57"/>
                  <a:pt x="16" y="57"/>
                </a:cubicBezTo>
                <a:cubicBezTo>
                  <a:pt x="16" y="53"/>
                  <a:pt x="16" y="53"/>
                  <a:pt x="16" y="53"/>
                </a:cubicBezTo>
                <a:cubicBezTo>
                  <a:pt x="15" y="51"/>
                  <a:pt x="15" y="51"/>
                  <a:pt x="15" y="51"/>
                </a:cubicBezTo>
                <a:cubicBezTo>
                  <a:pt x="15" y="49"/>
                  <a:pt x="15" y="49"/>
                  <a:pt x="15" y="49"/>
                </a:cubicBezTo>
                <a:cubicBezTo>
                  <a:pt x="12" y="44"/>
                  <a:pt x="12" y="44"/>
                  <a:pt x="12" y="44"/>
                </a:cubicBezTo>
                <a:cubicBezTo>
                  <a:pt x="11" y="41"/>
                  <a:pt x="11" y="41"/>
                  <a:pt x="11" y="41"/>
                </a:cubicBezTo>
                <a:cubicBezTo>
                  <a:pt x="12" y="39"/>
                  <a:pt x="12" y="39"/>
                  <a:pt x="12" y="39"/>
                </a:cubicBezTo>
                <a:cubicBezTo>
                  <a:pt x="11" y="36"/>
                  <a:pt x="11" y="36"/>
                  <a:pt x="11" y="36"/>
                </a:cubicBezTo>
                <a:cubicBezTo>
                  <a:pt x="11" y="33"/>
                  <a:pt x="11" y="33"/>
                  <a:pt x="11" y="33"/>
                </a:cubicBezTo>
                <a:cubicBezTo>
                  <a:pt x="8" y="30"/>
                  <a:pt x="8" y="30"/>
                  <a:pt x="8" y="30"/>
                </a:cubicBezTo>
                <a:cubicBezTo>
                  <a:pt x="5" y="28"/>
                  <a:pt x="5" y="28"/>
                  <a:pt x="5" y="28"/>
                </a:cubicBezTo>
                <a:cubicBezTo>
                  <a:pt x="3" y="26"/>
                  <a:pt x="3" y="26"/>
                  <a:pt x="3" y="26"/>
                </a:cubicBezTo>
                <a:cubicBezTo>
                  <a:pt x="3" y="21"/>
                  <a:pt x="3" y="21"/>
                  <a:pt x="3" y="21"/>
                </a:cubicBezTo>
                <a:cubicBezTo>
                  <a:pt x="5" y="21"/>
                  <a:pt x="5" y="21"/>
                  <a:pt x="5" y="21"/>
                </a:cubicBezTo>
                <a:cubicBezTo>
                  <a:pt x="6" y="18"/>
                  <a:pt x="6" y="18"/>
                  <a:pt x="6" y="18"/>
                </a:cubicBezTo>
                <a:cubicBezTo>
                  <a:pt x="7" y="17"/>
                  <a:pt x="7" y="17"/>
                  <a:pt x="7" y="17"/>
                </a:cubicBezTo>
                <a:cubicBezTo>
                  <a:pt x="9" y="18"/>
                  <a:pt x="9" y="18"/>
                  <a:pt x="9" y="18"/>
                </a:cubicBezTo>
                <a:cubicBezTo>
                  <a:pt x="10" y="17"/>
                  <a:pt x="10" y="17"/>
                  <a:pt x="10" y="17"/>
                </a:cubicBezTo>
                <a:cubicBezTo>
                  <a:pt x="9" y="14"/>
                  <a:pt x="9" y="14"/>
                  <a:pt x="9" y="14"/>
                </a:cubicBezTo>
                <a:cubicBezTo>
                  <a:pt x="10" y="12"/>
                  <a:pt x="10" y="12"/>
                  <a:pt x="10" y="12"/>
                </a:cubicBezTo>
                <a:cubicBezTo>
                  <a:pt x="7" y="12"/>
                  <a:pt x="7" y="12"/>
                  <a:pt x="7" y="12"/>
                </a:cubicBezTo>
                <a:cubicBezTo>
                  <a:pt x="5" y="13"/>
                  <a:pt x="5" y="13"/>
                  <a:pt x="5" y="13"/>
                </a:cubicBezTo>
                <a:cubicBezTo>
                  <a:pt x="0" y="11"/>
                  <a:pt x="0" y="11"/>
                  <a:pt x="0" y="11"/>
                </a:cubicBezTo>
                <a:cubicBezTo>
                  <a:pt x="1" y="9"/>
                  <a:pt x="1" y="9"/>
                  <a:pt x="1" y="9"/>
                </a:cubicBezTo>
                <a:cubicBezTo>
                  <a:pt x="3" y="6"/>
                  <a:pt x="3" y="6"/>
                  <a:pt x="3" y="6"/>
                </a:cubicBezTo>
                <a:cubicBezTo>
                  <a:pt x="4" y="4"/>
                  <a:pt x="4" y="4"/>
                  <a:pt x="4" y="4"/>
                </a:cubicBezTo>
                <a:cubicBezTo>
                  <a:pt x="3" y="3"/>
                  <a:pt x="3" y="3"/>
                  <a:pt x="3" y="3"/>
                </a:cubicBezTo>
                <a:cubicBezTo>
                  <a:pt x="2" y="1"/>
                  <a:pt x="2" y="1"/>
                  <a:pt x="2" y="1"/>
                </a:cubicBezTo>
                <a:cubicBezTo>
                  <a:pt x="3" y="1"/>
                  <a:pt x="3" y="1"/>
                  <a:pt x="3" y="1"/>
                </a:cubicBezTo>
                <a:cubicBezTo>
                  <a:pt x="4" y="0"/>
                  <a:pt x="4" y="0"/>
                  <a:pt x="4" y="0"/>
                </a:cubicBezTo>
                <a:cubicBezTo>
                  <a:pt x="5" y="1"/>
                  <a:pt x="5" y="1"/>
                  <a:pt x="5" y="1"/>
                </a:cubicBezTo>
                <a:cubicBezTo>
                  <a:pt x="6" y="2"/>
                  <a:pt x="6" y="2"/>
                  <a:pt x="6" y="2"/>
                </a:cubicBezTo>
                <a:cubicBezTo>
                  <a:pt x="6" y="4"/>
                  <a:pt x="6" y="4"/>
                  <a:pt x="6" y="4"/>
                </a:cubicBezTo>
                <a:cubicBezTo>
                  <a:pt x="8" y="6"/>
                  <a:pt x="8" y="6"/>
                  <a:pt x="8" y="6"/>
                </a:cubicBezTo>
                <a:cubicBezTo>
                  <a:pt x="10" y="6"/>
                  <a:pt x="10" y="6"/>
                  <a:pt x="10" y="6"/>
                </a:cubicBezTo>
                <a:cubicBezTo>
                  <a:pt x="11" y="5"/>
                  <a:pt x="11" y="5"/>
                  <a:pt x="11" y="5"/>
                </a:cubicBezTo>
                <a:cubicBezTo>
                  <a:pt x="10" y="4"/>
                  <a:pt x="10" y="4"/>
                  <a:pt x="10" y="4"/>
                </a:cubicBezTo>
                <a:cubicBezTo>
                  <a:pt x="10" y="3"/>
                  <a:pt x="10" y="3"/>
                  <a:pt x="10" y="3"/>
                </a:cubicBezTo>
                <a:cubicBezTo>
                  <a:pt x="11" y="3"/>
                  <a:pt x="11" y="3"/>
                  <a:pt x="11" y="3"/>
                </a:cubicBezTo>
                <a:cubicBezTo>
                  <a:pt x="12" y="5"/>
                  <a:pt x="12" y="5"/>
                  <a:pt x="12" y="5"/>
                </a:cubicBezTo>
                <a:cubicBezTo>
                  <a:pt x="14" y="6"/>
                  <a:pt x="14" y="6"/>
                  <a:pt x="14" y="6"/>
                </a:cubicBezTo>
                <a:cubicBezTo>
                  <a:pt x="16" y="6"/>
                  <a:pt x="16" y="6"/>
                  <a:pt x="16" y="6"/>
                </a:cubicBezTo>
                <a:cubicBezTo>
                  <a:pt x="16" y="6"/>
                  <a:pt x="16" y="6"/>
                  <a:pt x="16" y="6"/>
                </a:cubicBezTo>
                <a:cubicBezTo>
                  <a:pt x="17" y="5"/>
                  <a:pt x="17" y="5"/>
                  <a:pt x="17" y="5"/>
                </a:cubicBezTo>
                <a:cubicBezTo>
                  <a:pt x="18" y="8"/>
                  <a:pt x="18" y="8"/>
                  <a:pt x="18" y="8"/>
                </a:cubicBezTo>
                <a:cubicBezTo>
                  <a:pt x="19" y="10"/>
                  <a:pt x="19" y="10"/>
                  <a:pt x="19" y="10"/>
                </a:cubicBezTo>
                <a:cubicBezTo>
                  <a:pt x="19" y="12"/>
                  <a:pt x="19" y="12"/>
                  <a:pt x="19" y="12"/>
                </a:cubicBezTo>
                <a:cubicBezTo>
                  <a:pt x="20" y="14"/>
                  <a:pt x="20" y="14"/>
                  <a:pt x="20" y="14"/>
                </a:cubicBezTo>
                <a:cubicBezTo>
                  <a:pt x="20" y="16"/>
                  <a:pt x="20" y="16"/>
                  <a:pt x="20" y="16"/>
                </a:cubicBezTo>
                <a:cubicBezTo>
                  <a:pt x="22" y="16"/>
                  <a:pt x="22" y="16"/>
                  <a:pt x="22" y="16"/>
                </a:cubicBezTo>
                <a:cubicBezTo>
                  <a:pt x="24" y="16"/>
                  <a:pt x="24" y="16"/>
                  <a:pt x="24" y="16"/>
                </a:cubicBezTo>
                <a:cubicBezTo>
                  <a:pt x="26" y="17"/>
                  <a:pt x="26" y="17"/>
                  <a:pt x="26" y="17"/>
                </a:cubicBezTo>
                <a:cubicBezTo>
                  <a:pt x="29" y="17"/>
                  <a:pt x="29" y="17"/>
                  <a:pt x="29" y="17"/>
                </a:cubicBezTo>
                <a:cubicBezTo>
                  <a:pt x="33" y="17"/>
                  <a:pt x="33" y="17"/>
                  <a:pt x="33" y="17"/>
                </a:cubicBezTo>
                <a:cubicBezTo>
                  <a:pt x="36" y="17"/>
                  <a:pt x="36" y="17"/>
                  <a:pt x="36" y="17"/>
                </a:cubicBezTo>
                <a:cubicBezTo>
                  <a:pt x="40" y="17"/>
                  <a:pt x="40" y="17"/>
                  <a:pt x="40" y="17"/>
                </a:cubicBezTo>
                <a:cubicBezTo>
                  <a:pt x="42" y="17"/>
                  <a:pt x="42" y="17"/>
                  <a:pt x="42" y="17"/>
                </a:cubicBezTo>
                <a:cubicBezTo>
                  <a:pt x="42" y="18"/>
                  <a:pt x="42" y="18"/>
                  <a:pt x="42" y="18"/>
                </a:cubicBezTo>
                <a:cubicBezTo>
                  <a:pt x="44" y="17"/>
                  <a:pt x="44" y="17"/>
                  <a:pt x="44" y="17"/>
                </a:cubicBezTo>
                <a:cubicBezTo>
                  <a:pt x="46" y="19"/>
                  <a:pt x="46" y="19"/>
                  <a:pt x="46" y="19"/>
                </a:cubicBezTo>
                <a:cubicBezTo>
                  <a:pt x="47" y="20"/>
                  <a:pt x="47" y="20"/>
                  <a:pt x="47" y="20"/>
                </a:cubicBezTo>
                <a:cubicBezTo>
                  <a:pt x="45" y="22"/>
                  <a:pt x="45" y="22"/>
                  <a:pt x="45" y="22"/>
                </a:cubicBezTo>
                <a:cubicBezTo>
                  <a:pt x="45" y="24"/>
                  <a:pt x="45" y="24"/>
                  <a:pt x="45" y="24"/>
                </a:cubicBezTo>
                <a:cubicBezTo>
                  <a:pt x="44" y="28"/>
                  <a:pt x="44" y="28"/>
                  <a:pt x="44" y="28"/>
                </a:cubicBezTo>
                <a:cubicBezTo>
                  <a:pt x="42" y="29"/>
                  <a:pt x="42" y="29"/>
                  <a:pt x="42" y="29"/>
                </a:cubicBezTo>
                <a:cubicBezTo>
                  <a:pt x="42" y="30"/>
                  <a:pt x="42" y="30"/>
                  <a:pt x="42" y="30"/>
                </a:cubicBezTo>
                <a:cubicBezTo>
                  <a:pt x="42" y="31"/>
                  <a:pt x="42" y="31"/>
                  <a:pt x="42" y="31"/>
                </a:cubicBezTo>
                <a:cubicBezTo>
                  <a:pt x="40" y="31"/>
                  <a:pt x="40" y="31"/>
                  <a:pt x="40" y="31"/>
                </a:cubicBezTo>
                <a:cubicBezTo>
                  <a:pt x="40" y="30"/>
                  <a:pt x="40" y="30"/>
                  <a:pt x="40" y="30"/>
                </a:cubicBezTo>
                <a:cubicBezTo>
                  <a:pt x="38" y="32"/>
                  <a:pt x="38" y="32"/>
                  <a:pt x="38" y="32"/>
                </a:cubicBezTo>
                <a:cubicBezTo>
                  <a:pt x="37" y="33"/>
                  <a:pt x="37" y="33"/>
                  <a:pt x="37" y="33"/>
                </a:cubicBezTo>
                <a:cubicBezTo>
                  <a:pt x="36" y="34"/>
                  <a:pt x="36" y="34"/>
                  <a:pt x="36" y="34"/>
                </a:cubicBezTo>
                <a:cubicBezTo>
                  <a:pt x="36" y="35"/>
                  <a:pt x="36" y="35"/>
                  <a:pt x="36" y="35"/>
                </a:cubicBezTo>
                <a:cubicBezTo>
                  <a:pt x="37" y="38"/>
                  <a:pt x="37" y="38"/>
                  <a:pt x="37" y="38"/>
                </a:cubicBezTo>
                <a:cubicBezTo>
                  <a:pt x="39" y="39"/>
                  <a:pt x="39" y="39"/>
                  <a:pt x="39" y="39"/>
                </a:cubicBezTo>
                <a:cubicBezTo>
                  <a:pt x="39" y="40"/>
                  <a:pt x="39" y="40"/>
                  <a:pt x="39" y="40"/>
                </a:cubicBezTo>
                <a:cubicBezTo>
                  <a:pt x="41" y="41"/>
                  <a:pt x="41" y="41"/>
                  <a:pt x="41" y="41"/>
                </a:cubicBezTo>
                <a:cubicBezTo>
                  <a:pt x="42" y="44"/>
                  <a:pt x="42" y="44"/>
                  <a:pt x="42" y="44"/>
                </a:cubicBezTo>
                <a:cubicBezTo>
                  <a:pt x="43" y="44"/>
                  <a:pt x="43" y="44"/>
                  <a:pt x="43" y="44"/>
                </a:cubicBezTo>
                <a:cubicBezTo>
                  <a:pt x="44" y="42"/>
                  <a:pt x="44" y="42"/>
                  <a:pt x="44" y="42"/>
                </a:cubicBezTo>
                <a:cubicBezTo>
                  <a:pt x="43" y="41"/>
                  <a:pt x="43" y="41"/>
                  <a:pt x="43" y="41"/>
                </a:cubicBezTo>
                <a:cubicBezTo>
                  <a:pt x="44" y="40"/>
                  <a:pt x="44" y="40"/>
                  <a:pt x="44" y="40"/>
                </a:cubicBezTo>
                <a:cubicBezTo>
                  <a:pt x="44" y="39"/>
                  <a:pt x="44" y="39"/>
                  <a:pt x="44" y="39"/>
                </a:cubicBezTo>
                <a:cubicBezTo>
                  <a:pt x="45" y="38"/>
                  <a:pt x="45" y="38"/>
                  <a:pt x="45" y="38"/>
                </a:cubicBezTo>
                <a:cubicBezTo>
                  <a:pt x="44" y="37"/>
                  <a:pt x="44" y="37"/>
                  <a:pt x="44" y="37"/>
                </a:cubicBezTo>
                <a:cubicBezTo>
                  <a:pt x="45" y="36"/>
                  <a:pt x="45" y="36"/>
                  <a:pt x="45" y="36"/>
                </a:cubicBezTo>
                <a:cubicBezTo>
                  <a:pt x="46" y="37"/>
                  <a:pt x="46" y="37"/>
                  <a:pt x="46" y="37"/>
                </a:cubicBezTo>
                <a:cubicBezTo>
                  <a:pt x="48" y="37"/>
                  <a:pt x="48" y="37"/>
                  <a:pt x="48" y="37"/>
                </a:cubicBezTo>
                <a:cubicBezTo>
                  <a:pt x="49" y="38"/>
                  <a:pt x="49" y="38"/>
                  <a:pt x="49" y="38"/>
                </a:cubicBezTo>
                <a:cubicBezTo>
                  <a:pt x="50" y="39"/>
                  <a:pt x="50" y="39"/>
                  <a:pt x="50" y="39"/>
                </a:cubicBezTo>
                <a:cubicBezTo>
                  <a:pt x="50" y="42"/>
                  <a:pt x="50" y="42"/>
                  <a:pt x="50" y="42"/>
                </a:cubicBezTo>
                <a:cubicBezTo>
                  <a:pt x="50" y="44"/>
                  <a:pt x="50" y="44"/>
                  <a:pt x="50" y="44"/>
                </a:cubicBezTo>
                <a:cubicBezTo>
                  <a:pt x="51" y="46"/>
                  <a:pt x="51" y="46"/>
                  <a:pt x="51" y="46"/>
                </a:cubicBezTo>
                <a:cubicBezTo>
                  <a:pt x="52" y="50"/>
                  <a:pt x="52" y="50"/>
                  <a:pt x="52" y="50"/>
                </a:cubicBezTo>
                <a:cubicBezTo>
                  <a:pt x="53" y="53"/>
                  <a:pt x="53" y="53"/>
                  <a:pt x="53" y="53"/>
                </a:cubicBezTo>
                <a:cubicBezTo>
                  <a:pt x="53" y="55"/>
                  <a:pt x="53" y="55"/>
                  <a:pt x="53" y="55"/>
                </a:cubicBezTo>
                <a:cubicBezTo>
                  <a:pt x="54" y="56"/>
                  <a:pt x="54" y="56"/>
                  <a:pt x="54" y="56"/>
                </a:cubicBezTo>
                <a:cubicBezTo>
                  <a:pt x="54" y="57"/>
                  <a:pt x="54" y="57"/>
                  <a:pt x="54" y="57"/>
                </a:cubicBezTo>
                <a:cubicBezTo>
                  <a:pt x="54" y="58"/>
                  <a:pt x="54" y="58"/>
                  <a:pt x="54" y="58"/>
                </a:cubicBezTo>
                <a:cubicBezTo>
                  <a:pt x="55" y="58"/>
                  <a:pt x="55" y="58"/>
                  <a:pt x="55" y="58"/>
                </a:cubicBezTo>
                <a:close/>
                <a:moveTo>
                  <a:pt x="40" y="49"/>
                </a:moveTo>
                <a:cubicBezTo>
                  <a:pt x="40" y="49"/>
                  <a:pt x="40" y="49"/>
                  <a:pt x="40" y="49"/>
                </a:cubicBezTo>
                <a:cubicBezTo>
                  <a:pt x="39" y="49"/>
                  <a:pt x="39" y="49"/>
                  <a:pt x="39" y="49"/>
                </a:cubicBezTo>
                <a:cubicBezTo>
                  <a:pt x="39" y="51"/>
                  <a:pt x="39" y="51"/>
                  <a:pt x="39" y="51"/>
                </a:cubicBezTo>
                <a:cubicBezTo>
                  <a:pt x="40" y="51"/>
                  <a:pt x="40" y="51"/>
                  <a:pt x="40" y="51"/>
                </a:cubicBezTo>
                <a:cubicBezTo>
                  <a:pt x="40" y="49"/>
                  <a:pt x="40" y="49"/>
                  <a:pt x="40" y="49"/>
                </a:cubicBezTo>
                <a:close/>
                <a:moveTo>
                  <a:pt x="35" y="49"/>
                </a:moveTo>
                <a:cubicBezTo>
                  <a:pt x="36" y="51"/>
                  <a:pt x="36" y="51"/>
                  <a:pt x="36" y="51"/>
                </a:cubicBezTo>
                <a:cubicBezTo>
                  <a:pt x="36" y="53"/>
                  <a:pt x="36" y="53"/>
                  <a:pt x="36" y="53"/>
                </a:cubicBezTo>
                <a:cubicBezTo>
                  <a:pt x="37" y="54"/>
                  <a:pt x="37" y="54"/>
                  <a:pt x="37" y="54"/>
                </a:cubicBezTo>
                <a:cubicBezTo>
                  <a:pt x="38" y="51"/>
                  <a:pt x="38" y="51"/>
                  <a:pt x="38" y="51"/>
                </a:cubicBezTo>
                <a:cubicBezTo>
                  <a:pt x="37" y="50"/>
                  <a:pt x="37" y="50"/>
                  <a:pt x="37" y="50"/>
                </a:cubicBezTo>
                <a:cubicBezTo>
                  <a:pt x="35" y="48"/>
                  <a:pt x="35" y="48"/>
                  <a:pt x="35" y="48"/>
                </a:cubicBezTo>
                <a:cubicBezTo>
                  <a:pt x="35" y="48"/>
                  <a:pt x="35" y="49"/>
                  <a:pt x="35" y="49"/>
                </a:cubicBezTo>
                <a:close/>
                <a:moveTo>
                  <a:pt x="33" y="47"/>
                </a:moveTo>
                <a:cubicBezTo>
                  <a:pt x="31" y="48"/>
                  <a:pt x="31" y="48"/>
                  <a:pt x="31" y="48"/>
                </a:cubicBezTo>
                <a:cubicBezTo>
                  <a:pt x="31" y="49"/>
                  <a:pt x="31" y="49"/>
                  <a:pt x="31" y="49"/>
                </a:cubicBezTo>
                <a:cubicBezTo>
                  <a:pt x="32" y="52"/>
                  <a:pt x="32" y="52"/>
                  <a:pt x="32" y="52"/>
                </a:cubicBezTo>
                <a:cubicBezTo>
                  <a:pt x="34" y="52"/>
                  <a:pt x="34" y="52"/>
                  <a:pt x="34" y="52"/>
                </a:cubicBezTo>
                <a:cubicBezTo>
                  <a:pt x="34" y="49"/>
                  <a:pt x="34" y="49"/>
                  <a:pt x="34" y="49"/>
                </a:cubicBezTo>
                <a:lnTo>
                  <a:pt x="33" y="4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38" name="Freeform 186">
            <a:extLst>
              <a:ext uri="{FF2B5EF4-FFF2-40B4-BE49-F238E27FC236}">
                <a16:creationId xmlns:a16="http://schemas.microsoft.com/office/drawing/2014/main" id="{550BB0F5-09DB-0EFD-1A1F-F0317966DAAB}"/>
              </a:ext>
            </a:extLst>
          </p:cNvPr>
          <p:cNvSpPr>
            <a:spLocks/>
          </p:cNvSpPr>
          <p:nvPr/>
        </p:nvSpPr>
        <p:spPr bwMode="auto">
          <a:xfrm>
            <a:off x="7529513" y="4111625"/>
            <a:ext cx="587375" cy="646113"/>
          </a:xfrm>
          <a:custGeom>
            <a:avLst/>
            <a:gdLst>
              <a:gd name="T0" fmla="*/ 559474688 w 370"/>
              <a:gd name="T1" fmla="*/ 992942331 h 407"/>
              <a:gd name="T2" fmla="*/ 635079375 w 370"/>
              <a:gd name="T3" fmla="*/ 975302017 h 407"/>
              <a:gd name="T4" fmla="*/ 672882513 w 370"/>
              <a:gd name="T5" fmla="*/ 962700432 h 407"/>
              <a:gd name="T6" fmla="*/ 705643750 w 370"/>
              <a:gd name="T7" fmla="*/ 950100435 h 407"/>
              <a:gd name="T8" fmla="*/ 680442188 w 370"/>
              <a:gd name="T9" fmla="*/ 874495689 h 407"/>
              <a:gd name="T10" fmla="*/ 635079375 w 370"/>
              <a:gd name="T11" fmla="*/ 824092525 h 407"/>
              <a:gd name="T12" fmla="*/ 604837500 w 370"/>
              <a:gd name="T13" fmla="*/ 793850627 h 407"/>
              <a:gd name="T14" fmla="*/ 592237513 w 370"/>
              <a:gd name="T15" fmla="*/ 743447463 h 407"/>
              <a:gd name="T16" fmla="*/ 635079375 w 370"/>
              <a:gd name="T17" fmla="*/ 698084615 h 407"/>
              <a:gd name="T18" fmla="*/ 667842200 w 370"/>
              <a:gd name="T19" fmla="*/ 710684612 h 407"/>
              <a:gd name="T20" fmla="*/ 761087188 w 370"/>
              <a:gd name="T21" fmla="*/ 635079866 h 407"/>
              <a:gd name="T22" fmla="*/ 819051575 w 370"/>
              <a:gd name="T23" fmla="*/ 554434804 h 407"/>
              <a:gd name="T24" fmla="*/ 836691875 w 370"/>
              <a:gd name="T25" fmla="*/ 509071956 h 407"/>
              <a:gd name="T26" fmla="*/ 874495013 w 370"/>
              <a:gd name="T27" fmla="*/ 428426894 h 407"/>
              <a:gd name="T28" fmla="*/ 899696575 w 370"/>
              <a:gd name="T29" fmla="*/ 378023730 h 407"/>
              <a:gd name="T30" fmla="*/ 932457813 w 370"/>
              <a:gd name="T31" fmla="*/ 340222151 h 407"/>
              <a:gd name="T32" fmla="*/ 869454700 w 370"/>
              <a:gd name="T33" fmla="*/ 320060885 h 407"/>
              <a:gd name="T34" fmla="*/ 793850013 w 370"/>
              <a:gd name="T35" fmla="*/ 264617405 h 407"/>
              <a:gd name="T36" fmla="*/ 781248438 w 370"/>
              <a:gd name="T37" fmla="*/ 168851393 h 407"/>
              <a:gd name="T38" fmla="*/ 781248438 w 370"/>
              <a:gd name="T39" fmla="*/ 126007910 h 407"/>
              <a:gd name="T40" fmla="*/ 730845313 w 370"/>
              <a:gd name="T41" fmla="*/ 68045065 h 407"/>
              <a:gd name="T42" fmla="*/ 693043763 w 370"/>
              <a:gd name="T43" fmla="*/ 37803167 h 407"/>
              <a:gd name="T44" fmla="*/ 685482500 w 370"/>
              <a:gd name="T45" fmla="*/ 0 h 407"/>
              <a:gd name="T46" fmla="*/ 617439075 w 370"/>
              <a:gd name="T47" fmla="*/ 45362848 h 407"/>
              <a:gd name="T48" fmla="*/ 604837500 w 370"/>
              <a:gd name="T49" fmla="*/ 168851393 h 407"/>
              <a:gd name="T50" fmla="*/ 579635938 w 370"/>
              <a:gd name="T51" fmla="*/ 231854554 h 407"/>
              <a:gd name="T52" fmla="*/ 559474688 w 370"/>
              <a:gd name="T53" fmla="*/ 257056136 h 407"/>
              <a:gd name="T54" fmla="*/ 534273125 w 370"/>
              <a:gd name="T55" fmla="*/ 294859303 h 407"/>
              <a:gd name="T56" fmla="*/ 521673138 w 370"/>
              <a:gd name="T57" fmla="*/ 352822148 h 407"/>
              <a:gd name="T58" fmla="*/ 496471575 w 370"/>
              <a:gd name="T59" fmla="*/ 395665631 h 407"/>
              <a:gd name="T60" fmla="*/ 458668438 w 370"/>
              <a:gd name="T61" fmla="*/ 395665631 h 407"/>
              <a:gd name="T62" fmla="*/ 428426563 w 370"/>
              <a:gd name="T63" fmla="*/ 428426894 h 407"/>
              <a:gd name="T64" fmla="*/ 372983125 w 370"/>
              <a:gd name="T65" fmla="*/ 446068795 h 407"/>
              <a:gd name="T66" fmla="*/ 340221888 w 370"/>
              <a:gd name="T67" fmla="*/ 483870374 h 407"/>
              <a:gd name="T68" fmla="*/ 352821875 w 370"/>
              <a:gd name="T69" fmla="*/ 554434804 h 407"/>
              <a:gd name="T70" fmla="*/ 277217188 w 370"/>
              <a:gd name="T71" fmla="*/ 579636386 h 407"/>
              <a:gd name="T72" fmla="*/ 189012513 w 370"/>
              <a:gd name="T73" fmla="*/ 592237971 h 407"/>
              <a:gd name="T74" fmla="*/ 0 w 370"/>
              <a:gd name="T75" fmla="*/ 572076705 h 407"/>
              <a:gd name="T76" fmla="*/ 75604688 w 370"/>
              <a:gd name="T77" fmla="*/ 667842717 h 407"/>
              <a:gd name="T78" fmla="*/ 113407825 w 370"/>
              <a:gd name="T79" fmla="*/ 685483030 h 407"/>
              <a:gd name="T80" fmla="*/ 138609388 w 370"/>
              <a:gd name="T81" fmla="*/ 743447463 h 407"/>
              <a:gd name="T82" fmla="*/ 183972200 w 370"/>
              <a:gd name="T83" fmla="*/ 793850627 h 407"/>
              <a:gd name="T84" fmla="*/ 113407825 w 370"/>
              <a:gd name="T85" fmla="*/ 811490940 h 407"/>
              <a:gd name="T86" fmla="*/ 83165950 w 370"/>
              <a:gd name="T87" fmla="*/ 854334424 h 407"/>
              <a:gd name="T88" fmla="*/ 95765938 w 370"/>
              <a:gd name="T89" fmla="*/ 912297268 h 407"/>
              <a:gd name="T90" fmla="*/ 133569075 w 370"/>
              <a:gd name="T91" fmla="*/ 904737588 h 407"/>
              <a:gd name="T92" fmla="*/ 163810950 w 370"/>
              <a:gd name="T93" fmla="*/ 904737588 h 407"/>
              <a:gd name="T94" fmla="*/ 196572188 w 370"/>
              <a:gd name="T95" fmla="*/ 904737588 h 407"/>
              <a:gd name="T96" fmla="*/ 226814063 w 370"/>
              <a:gd name="T97" fmla="*/ 899697271 h 407"/>
              <a:gd name="T98" fmla="*/ 252015625 w 370"/>
              <a:gd name="T99" fmla="*/ 904737588 h 407"/>
              <a:gd name="T100" fmla="*/ 302418750 w 370"/>
              <a:gd name="T101" fmla="*/ 892136003 h 407"/>
              <a:gd name="T102" fmla="*/ 335181575 w 370"/>
              <a:gd name="T103" fmla="*/ 887095686 h 407"/>
              <a:gd name="T104" fmla="*/ 398184688 w 370"/>
              <a:gd name="T105" fmla="*/ 887095686 h 407"/>
              <a:gd name="T106" fmla="*/ 415826575 w 370"/>
              <a:gd name="T107" fmla="*/ 924898853 h 407"/>
              <a:gd name="T108" fmla="*/ 441028138 w 370"/>
              <a:gd name="T109" fmla="*/ 924898853 h 407"/>
              <a:gd name="T110" fmla="*/ 466229700 w 370"/>
              <a:gd name="T111" fmla="*/ 980342334 h 407"/>
              <a:gd name="T112" fmla="*/ 466229700 w 370"/>
              <a:gd name="T113" fmla="*/ 992942331 h 407"/>
              <a:gd name="T114" fmla="*/ 529232813 w 370"/>
              <a:gd name="T115" fmla="*/ 1018143913 h 4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70" h="407">
                <a:moveTo>
                  <a:pt x="212" y="404"/>
                </a:moveTo>
                <a:lnTo>
                  <a:pt x="212" y="397"/>
                </a:lnTo>
                <a:lnTo>
                  <a:pt x="220" y="394"/>
                </a:lnTo>
                <a:lnTo>
                  <a:pt x="222" y="394"/>
                </a:lnTo>
                <a:lnTo>
                  <a:pt x="225" y="387"/>
                </a:lnTo>
                <a:lnTo>
                  <a:pt x="230" y="387"/>
                </a:lnTo>
                <a:lnTo>
                  <a:pt x="232" y="384"/>
                </a:lnTo>
                <a:lnTo>
                  <a:pt x="252" y="387"/>
                </a:lnTo>
                <a:lnTo>
                  <a:pt x="262" y="382"/>
                </a:lnTo>
                <a:lnTo>
                  <a:pt x="265" y="379"/>
                </a:lnTo>
                <a:lnTo>
                  <a:pt x="270" y="379"/>
                </a:lnTo>
                <a:lnTo>
                  <a:pt x="267" y="382"/>
                </a:lnTo>
                <a:lnTo>
                  <a:pt x="270" y="384"/>
                </a:lnTo>
                <a:lnTo>
                  <a:pt x="277" y="382"/>
                </a:lnTo>
                <a:lnTo>
                  <a:pt x="282" y="379"/>
                </a:lnTo>
                <a:lnTo>
                  <a:pt x="280" y="377"/>
                </a:lnTo>
                <a:lnTo>
                  <a:pt x="280" y="374"/>
                </a:lnTo>
                <a:lnTo>
                  <a:pt x="275" y="357"/>
                </a:lnTo>
                <a:lnTo>
                  <a:pt x="270" y="349"/>
                </a:lnTo>
                <a:lnTo>
                  <a:pt x="270" y="347"/>
                </a:lnTo>
                <a:lnTo>
                  <a:pt x="267" y="342"/>
                </a:lnTo>
                <a:lnTo>
                  <a:pt x="262" y="344"/>
                </a:lnTo>
                <a:lnTo>
                  <a:pt x="252" y="337"/>
                </a:lnTo>
                <a:lnTo>
                  <a:pt x="252" y="327"/>
                </a:lnTo>
                <a:lnTo>
                  <a:pt x="252" y="322"/>
                </a:lnTo>
                <a:lnTo>
                  <a:pt x="247" y="315"/>
                </a:lnTo>
                <a:lnTo>
                  <a:pt x="242" y="312"/>
                </a:lnTo>
                <a:lnTo>
                  <a:pt x="240" y="315"/>
                </a:lnTo>
                <a:lnTo>
                  <a:pt x="235" y="312"/>
                </a:lnTo>
                <a:lnTo>
                  <a:pt x="230" y="312"/>
                </a:lnTo>
                <a:lnTo>
                  <a:pt x="230" y="307"/>
                </a:lnTo>
                <a:lnTo>
                  <a:pt x="235" y="295"/>
                </a:lnTo>
                <a:lnTo>
                  <a:pt x="237" y="295"/>
                </a:lnTo>
                <a:lnTo>
                  <a:pt x="245" y="285"/>
                </a:lnTo>
                <a:lnTo>
                  <a:pt x="247" y="280"/>
                </a:lnTo>
                <a:lnTo>
                  <a:pt x="252" y="277"/>
                </a:lnTo>
                <a:lnTo>
                  <a:pt x="255" y="275"/>
                </a:lnTo>
                <a:lnTo>
                  <a:pt x="260" y="277"/>
                </a:lnTo>
                <a:lnTo>
                  <a:pt x="262" y="282"/>
                </a:lnTo>
                <a:lnTo>
                  <a:pt x="265" y="282"/>
                </a:lnTo>
                <a:lnTo>
                  <a:pt x="275" y="277"/>
                </a:lnTo>
                <a:lnTo>
                  <a:pt x="290" y="277"/>
                </a:lnTo>
                <a:lnTo>
                  <a:pt x="297" y="267"/>
                </a:lnTo>
                <a:lnTo>
                  <a:pt x="302" y="252"/>
                </a:lnTo>
                <a:lnTo>
                  <a:pt x="315" y="242"/>
                </a:lnTo>
                <a:lnTo>
                  <a:pt x="317" y="237"/>
                </a:lnTo>
                <a:lnTo>
                  <a:pt x="320" y="230"/>
                </a:lnTo>
                <a:lnTo>
                  <a:pt x="325" y="220"/>
                </a:lnTo>
                <a:lnTo>
                  <a:pt x="335" y="217"/>
                </a:lnTo>
                <a:lnTo>
                  <a:pt x="337" y="210"/>
                </a:lnTo>
                <a:lnTo>
                  <a:pt x="337" y="205"/>
                </a:lnTo>
                <a:lnTo>
                  <a:pt x="332" y="202"/>
                </a:lnTo>
                <a:lnTo>
                  <a:pt x="342" y="195"/>
                </a:lnTo>
                <a:lnTo>
                  <a:pt x="345" y="190"/>
                </a:lnTo>
                <a:lnTo>
                  <a:pt x="347" y="185"/>
                </a:lnTo>
                <a:lnTo>
                  <a:pt x="347" y="170"/>
                </a:lnTo>
                <a:lnTo>
                  <a:pt x="345" y="160"/>
                </a:lnTo>
                <a:lnTo>
                  <a:pt x="342" y="160"/>
                </a:lnTo>
                <a:lnTo>
                  <a:pt x="352" y="150"/>
                </a:lnTo>
                <a:lnTo>
                  <a:pt x="357" y="150"/>
                </a:lnTo>
                <a:lnTo>
                  <a:pt x="362" y="145"/>
                </a:lnTo>
                <a:lnTo>
                  <a:pt x="365" y="147"/>
                </a:lnTo>
                <a:lnTo>
                  <a:pt x="370" y="140"/>
                </a:lnTo>
                <a:lnTo>
                  <a:pt x="370" y="135"/>
                </a:lnTo>
                <a:lnTo>
                  <a:pt x="362" y="132"/>
                </a:lnTo>
                <a:lnTo>
                  <a:pt x="357" y="135"/>
                </a:lnTo>
                <a:lnTo>
                  <a:pt x="347" y="135"/>
                </a:lnTo>
                <a:lnTo>
                  <a:pt x="345" y="127"/>
                </a:lnTo>
                <a:lnTo>
                  <a:pt x="335" y="122"/>
                </a:lnTo>
                <a:lnTo>
                  <a:pt x="325" y="120"/>
                </a:lnTo>
                <a:lnTo>
                  <a:pt x="317" y="112"/>
                </a:lnTo>
                <a:lnTo>
                  <a:pt x="315" y="105"/>
                </a:lnTo>
                <a:lnTo>
                  <a:pt x="310" y="85"/>
                </a:lnTo>
                <a:lnTo>
                  <a:pt x="305" y="77"/>
                </a:lnTo>
                <a:lnTo>
                  <a:pt x="305" y="70"/>
                </a:lnTo>
                <a:lnTo>
                  <a:pt x="310" y="67"/>
                </a:lnTo>
                <a:lnTo>
                  <a:pt x="310" y="62"/>
                </a:lnTo>
                <a:lnTo>
                  <a:pt x="317" y="57"/>
                </a:lnTo>
                <a:lnTo>
                  <a:pt x="317" y="52"/>
                </a:lnTo>
                <a:lnTo>
                  <a:pt x="310" y="50"/>
                </a:lnTo>
                <a:lnTo>
                  <a:pt x="310" y="45"/>
                </a:lnTo>
                <a:lnTo>
                  <a:pt x="302" y="40"/>
                </a:lnTo>
                <a:lnTo>
                  <a:pt x="295" y="32"/>
                </a:lnTo>
                <a:lnTo>
                  <a:pt x="290" y="27"/>
                </a:lnTo>
                <a:lnTo>
                  <a:pt x="285" y="27"/>
                </a:lnTo>
                <a:lnTo>
                  <a:pt x="280" y="30"/>
                </a:lnTo>
                <a:lnTo>
                  <a:pt x="277" y="27"/>
                </a:lnTo>
                <a:lnTo>
                  <a:pt x="275" y="15"/>
                </a:lnTo>
                <a:lnTo>
                  <a:pt x="287" y="8"/>
                </a:lnTo>
                <a:lnTo>
                  <a:pt x="285" y="3"/>
                </a:lnTo>
                <a:lnTo>
                  <a:pt x="277" y="5"/>
                </a:lnTo>
                <a:lnTo>
                  <a:pt x="272" y="0"/>
                </a:lnTo>
                <a:lnTo>
                  <a:pt x="262" y="5"/>
                </a:lnTo>
                <a:lnTo>
                  <a:pt x="257" y="10"/>
                </a:lnTo>
                <a:lnTo>
                  <a:pt x="250" y="10"/>
                </a:lnTo>
                <a:lnTo>
                  <a:pt x="245" y="18"/>
                </a:lnTo>
                <a:lnTo>
                  <a:pt x="240" y="23"/>
                </a:lnTo>
                <a:lnTo>
                  <a:pt x="252" y="40"/>
                </a:lnTo>
                <a:lnTo>
                  <a:pt x="252" y="50"/>
                </a:lnTo>
                <a:lnTo>
                  <a:pt x="240" y="67"/>
                </a:lnTo>
                <a:lnTo>
                  <a:pt x="247" y="75"/>
                </a:lnTo>
                <a:lnTo>
                  <a:pt x="247" y="80"/>
                </a:lnTo>
                <a:lnTo>
                  <a:pt x="240" y="92"/>
                </a:lnTo>
                <a:lnTo>
                  <a:pt x="230" y="92"/>
                </a:lnTo>
                <a:lnTo>
                  <a:pt x="220" y="87"/>
                </a:lnTo>
                <a:lnTo>
                  <a:pt x="212" y="92"/>
                </a:lnTo>
                <a:lnTo>
                  <a:pt x="217" y="100"/>
                </a:lnTo>
                <a:lnTo>
                  <a:pt x="222" y="102"/>
                </a:lnTo>
                <a:lnTo>
                  <a:pt x="225" y="110"/>
                </a:lnTo>
                <a:lnTo>
                  <a:pt x="225" y="115"/>
                </a:lnTo>
                <a:lnTo>
                  <a:pt x="217" y="117"/>
                </a:lnTo>
                <a:lnTo>
                  <a:pt x="212" y="117"/>
                </a:lnTo>
                <a:lnTo>
                  <a:pt x="210" y="122"/>
                </a:lnTo>
                <a:lnTo>
                  <a:pt x="210" y="130"/>
                </a:lnTo>
                <a:lnTo>
                  <a:pt x="207" y="137"/>
                </a:lnTo>
                <a:lnTo>
                  <a:pt x="207" y="140"/>
                </a:lnTo>
                <a:lnTo>
                  <a:pt x="205" y="142"/>
                </a:lnTo>
                <a:lnTo>
                  <a:pt x="207" y="155"/>
                </a:lnTo>
                <a:lnTo>
                  <a:pt x="202" y="162"/>
                </a:lnTo>
                <a:lnTo>
                  <a:pt x="197" y="157"/>
                </a:lnTo>
                <a:lnTo>
                  <a:pt x="192" y="157"/>
                </a:lnTo>
                <a:lnTo>
                  <a:pt x="192" y="160"/>
                </a:lnTo>
                <a:lnTo>
                  <a:pt x="187" y="160"/>
                </a:lnTo>
                <a:lnTo>
                  <a:pt x="182" y="157"/>
                </a:lnTo>
                <a:lnTo>
                  <a:pt x="178" y="157"/>
                </a:lnTo>
                <a:lnTo>
                  <a:pt x="175" y="162"/>
                </a:lnTo>
                <a:lnTo>
                  <a:pt x="165" y="170"/>
                </a:lnTo>
                <a:lnTo>
                  <a:pt x="170" y="170"/>
                </a:lnTo>
                <a:lnTo>
                  <a:pt x="168" y="175"/>
                </a:lnTo>
                <a:lnTo>
                  <a:pt x="158" y="180"/>
                </a:lnTo>
                <a:lnTo>
                  <a:pt x="153" y="177"/>
                </a:lnTo>
                <a:lnTo>
                  <a:pt x="148" y="177"/>
                </a:lnTo>
                <a:lnTo>
                  <a:pt x="145" y="182"/>
                </a:lnTo>
                <a:lnTo>
                  <a:pt x="145" y="187"/>
                </a:lnTo>
                <a:lnTo>
                  <a:pt x="140" y="187"/>
                </a:lnTo>
                <a:lnTo>
                  <a:pt x="135" y="192"/>
                </a:lnTo>
                <a:lnTo>
                  <a:pt x="135" y="200"/>
                </a:lnTo>
                <a:lnTo>
                  <a:pt x="138" y="210"/>
                </a:lnTo>
                <a:lnTo>
                  <a:pt x="138" y="215"/>
                </a:lnTo>
                <a:lnTo>
                  <a:pt x="140" y="220"/>
                </a:lnTo>
                <a:lnTo>
                  <a:pt x="138" y="225"/>
                </a:lnTo>
                <a:lnTo>
                  <a:pt x="128" y="230"/>
                </a:lnTo>
                <a:lnTo>
                  <a:pt x="120" y="230"/>
                </a:lnTo>
                <a:lnTo>
                  <a:pt x="110" y="230"/>
                </a:lnTo>
                <a:lnTo>
                  <a:pt x="95" y="230"/>
                </a:lnTo>
                <a:lnTo>
                  <a:pt x="88" y="232"/>
                </a:lnTo>
                <a:lnTo>
                  <a:pt x="83" y="235"/>
                </a:lnTo>
                <a:lnTo>
                  <a:pt x="75" y="235"/>
                </a:lnTo>
                <a:lnTo>
                  <a:pt x="65" y="237"/>
                </a:lnTo>
                <a:lnTo>
                  <a:pt x="35" y="240"/>
                </a:lnTo>
                <a:lnTo>
                  <a:pt x="0" y="227"/>
                </a:lnTo>
                <a:lnTo>
                  <a:pt x="13" y="247"/>
                </a:lnTo>
                <a:lnTo>
                  <a:pt x="15" y="252"/>
                </a:lnTo>
                <a:lnTo>
                  <a:pt x="23" y="260"/>
                </a:lnTo>
                <a:lnTo>
                  <a:pt x="30" y="265"/>
                </a:lnTo>
                <a:lnTo>
                  <a:pt x="33" y="267"/>
                </a:lnTo>
                <a:lnTo>
                  <a:pt x="40" y="267"/>
                </a:lnTo>
                <a:lnTo>
                  <a:pt x="45" y="270"/>
                </a:lnTo>
                <a:lnTo>
                  <a:pt x="45" y="272"/>
                </a:lnTo>
                <a:lnTo>
                  <a:pt x="53" y="272"/>
                </a:lnTo>
                <a:lnTo>
                  <a:pt x="53" y="282"/>
                </a:lnTo>
                <a:lnTo>
                  <a:pt x="55" y="287"/>
                </a:lnTo>
                <a:lnTo>
                  <a:pt x="55" y="295"/>
                </a:lnTo>
                <a:lnTo>
                  <a:pt x="58" y="300"/>
                </a:lnTo>
                <a:lnTo>
                  <a:pt x="65" y="300"/>
                </a:lnTo>
                <a:lnTo>
                  <a:pt x="70" y="305"/>
                </a:lnTo>
                <a:lnTo>
                  <a:pt x="73" y="315"/>
                </a:lnTo>
                <a:lnTo>
                  <a:pt x="68" y="317"/>
                </a:lnTo>
                <a:lnTo>
                  <a:pt x="60" y="315"/>
                </a:lnTo>
                <a:lnTo>
                  <a:pt x="48" y="319"/>
                </a:lnTo>
                <a:lnTo>
                  <a:pt x="45" y="322"/>
                </a:lnTo>
                <a:lnTo>
                  <a:pt x="38" y="324"/>
                </a:lnTo>
                <a:lnTo>
                  <a:pt x="35" y="329"/>
                </a:lnTo>
                <a:lnTo>
                  <a:pt x="35" y="334"/>
                </a:lnTo>
                <a:lnTo>
                  <a:pt x="33" y="339"/>
                </a:lnTo>
                <a:lnTo>
                  <a:pt x="35" y="347"/>
                </a:lnTo>
                <a:lnTo>
                  <a:pt x="33" y="357"/>
                </a:lnTo>
                <a:lnTo>
                  <a:pt x="33" y="362"/>
                </a:lnTo>
                <a:lnTo>
                  <a:pt x="38" y="362"/>
                </a:lnTo>
                <a:lnTo>
                  <a:pt x="35" y="364"/>
                </a:lnTo>
                <a:lnTo>
                  <a:pt x="38" y="364"/>
                </a:lnTo>
                <a:lnTo>
                  <a:pt x="48" y="362"/>
                </a:lnTo>
                <a:lnTo>
                  <a:pt x="53" y="359"/>
                </a:lnTo>
                <a:lnTo>
                  <a:pt x="53" y="362"/>
                </a:lnTo>
                <a:lnTo>
                  <a:pt x="55" y="362"/>
                </a:lnTo>
                <a:lnTo>
                  <a:pt x="60" y="359"/>
                </a:lnTo>
                <a:lnTo>
                  <a:pt x="65" y="359"/>
                </a:lnTo>
                <a:lnTo>
                  <a:pt x="68" y="359"/>
                </a:lnTo>
                <a:lnTo>
                  <a:pt x="73" y="359"/>
                </a:lnTo>
                <a:lnTo>
                  <a:pt x="75" y="359"/>
                </a:lnTo>
                <a:lnTo>
                  <a:pt x="78" y="359"/>
                </a:lnTo>
                <a:lnTo>
                  <a:pt x="78" y="357"/>
                </a:lnTo>
                <a:lnTo>
                  <a:pt x="80" y="354"/>
                </a:lnTo>
                <a:lnTo>
                  <a:pt x="85" y="357"/>
                </a:lnTo>
                <a:lnTo>
                  <a:pt x="90" y="357"/>
                </a:lnTo>
                <a:lnTo>
                  <a:pt x="90" y="354"/>
                </a:lnTo>
                <a:lnTo>
                  <a:pt x="93" y="354"/>
                </a:lnTo>
                <a:lnTo>
                  <a:pt x="95" y="359"/>
                </a:lnTo>
                <a:lnTo>
                  <a:pt x="100" y="359"/>
                </a:lnTo>
                <a:lnTo>
                  <a:pt x="103" y="362"/>
                </a:lnTo>
                <a:lnTo>
                  <a:pt x="108" y="362"/>
                </a:lnTo>
                <a:lnTo>
                  <a:pt x="113" y="354"/>
                </a:lnTo>
                <a:lnTo>
                  <a:pt x="120" y="354"/>
                </a:lnTo>
                <a:lnTo>
                  <a:pt x="125" y="357"/>
                </a:lnTo>
                <a:lnTo>
                  <a:pt x="128" y="354"/>
                </a:lnTo>
                <a:lnTo>
                  <a:pt x="133" y="354"/>
                </a:lnTo>
                <a:lnTo>
                  <a:pt x="133" y="352"/>
                </a:lnTo>
                <a:lnTo>
                  <a:pt x="135" y="354"/>
                </a:lnTo>
                <a:lnTo>
                  <a:pt x="143" y="354"/>
                </a:lnTo>
                <a:lnTo>
                  <a:pt x="150" y="352"/>
                </a:lnTo>
                <a:lnTo>
                  <a:pt x="158" y="352"/>
                </a:lnTo>
                <a:lnTo>
                  <a:pt x="163" y="357"/>
                </a:lnTo>
                <a:lnTo>
                  <a:pt x="165" y="362"/>
                </a:lnTo>
                <a:lnTo>
                  <a:pt x="165" y="367"/>
                </a:lnTo>
                <a:lnTo>
                  <a:pt x="163" y="367"/>
                </a:lnTo>
                <a:lnTo>
                  <a:pt x="163" y="369"/>
                </a:lnTo>
                <a:lnTo>
                  <a:pt x="168" y="369"/>
                </a:lnTo>
                <a:lnTo>
                  <a:pt x="175" y="367"/>
                </a:lnTo>
                <a:lnTo>
                  <a:pt x="175" y="372"/>
                </a:lnTo>
                <a:lnTo>
                  <a:pt x="182" y="379"/>
                </a:lnTo>
                <a:lnTo>
                  <a:pt x="182" y="389"/>
                </a:lnTo>
                <a:lnTo>
                  <a:pt x="185" y="389"/>
                </a:lnTo>
                <a:lnTo>
                  <a:pt x="185" y="392"/>
                </a:lnTo>
                <a:lnTo>
                  <a:pt x="182" y="394"/>
                </a:lnTo>
                <a:lnTo>
                  <a:pt x="185" y="394"/>
                </a:lnTo>
                <a:lnTo>
                  <a:pt x="187" y="399"/>
                </a:lnTo>
                <a:lnTo>
                  <a:pt x="192" y="399"/>
                </a:lnTo>
                <a:lnTo>
                  <a:pt x="200" y="399"/>
                </a:lnTo>
                <a:lnTo>
                  <a:pt x="210" y="404"/>
                </a:lnTo>
                <a:lnTo>
                  <a:pt x="210" y="407"/>
                </a:lnTo>
                <a:lnTo>
                  <a:pt x="212" y="404"/>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39" name="Freeform 187">
            <a:extLst>
              <a:ext uri="{FF2B5EF4-FFF2-40B4-BE49-F238E27FC236}">
                <a16:creationId xmlns:a16="http://schemas.microsoft.com/office/drawing/2014/main" id="{E778EB41-A76C-ABA0-7134-1417DAD730E9}"/>
              </a:ext>
            </a:extLst>
          </p:cNvPr>
          <p:cNvSpPr>
            <a:spLocks noEditPoints="1"/>
          </p:cNvSpPr>
          <p:nvPr/>
        </p:nvSpPr>
        <p:spPr bwMode="auto">
          <a:xfrm>
            <a:off x="6799263" y="3873500"/>
            <a:ext cx="233362" cy="190500"/>
          </a:xfrm>
          <a:custGeom>
            <a:avLst/>
            <a:gdLst>
              <a:gd name="T0" fmla="*/ 7559659 w 147"/>
              <a:gd name="T1" fmla="*/ 50403125 h 120"/>
              <a:gd name="T2" fmla="*/ 68043279 w 147"/>
              <a:gd name="T3" fmla="*/ 63004700 h 120"/>
              <a:gd name="T4" fmla="*/ 118446296 w 147"/>
              <a:gd name="T5" fmla="*/ 75604688 h 120"/>
              <a:gd name="T6" fmla="*/ 113405995 w 147"/>
              <a:gd name="T7" fmla="*/ 37803138 h 120"/>
              <a:gd name="T8" fmla="*/ 100806034 w 147"/>
              <a:gd name="T9" fmla="*/ 7561263 h 120"/>
              <a:gd name="T10" fmla="*/ 151209051 w 147"/>
              <a:gd name="T11" fmla="*/ 32762825 h 120"/>
              <a:gd name="T12" fmla="*/ 194050822 w 147"/>
              <a:gd name="T13" fmla="*/ 50403125 h 120"/>
              <a:gd name="T14" fmla="*/ 219252330 w 147"/>
              <a:gd name="T15" fmla="*/ 32762825 h 120"/>
              <a:gd name="T16" fmla="*/ 252015085 w 147"/>
              <a:gd name="T17" fmla="*/ 12601575 h 120"/>
              <a:gd name="T18" fmla="*/ 277216594 w 147"/>
              <a:gd name="T19" fmla="*/ 50403125 h 120"/>
              <a:gd name="T20" fmla="*/ 307458404 w 147"/>
              <a:gd name="T21" fmla="*/ 88206263 h 120"/>
              <a:gd name="T22" fmla="*/ 327619611 w 147"/>
              <a:gd name="T23" fmla="*/ 108367513 h 120"/>
              <a:gd name="T24" fmla="*/ 357861421 w 147"/>
              <a:gd name="T25" fmla="*/ 113407825 h 120"/>
              <a:gd name="T26" fmla="*/ 357861421 w 147"/>
              <a:gd name="T27" fmla="*/ 126007813 h 120"/>
              <a:gd name="T28" fmla="*/ 332659912 w 147"/>
              <a:gd name="T29" fmla="*/ 133569075 h 120"/>
              <a:gd name="T30" fmla="*/ 315018063 w 147"/>
              <a:gd name="T31" fmla="*/ 171370625 h 120"/>
              <a:gd name="T32" fmla="*/ 307458404 w 147"/>
              <a:gd name="T33" fmla="*/ 189012513 h 120"/>
              <a:gd name="T34" fmla="*/ 315018063 w 147"/>
              <a:gd name="T35" fmla="*/ 214214075 h 120"/>
              <a:gd name="T36" fmla="*/ 307458404 w 147"/>
              <a:gd name="T37" fmla="*/ 226814063 h 120"/>
              <a:gd name="T38" fmla="*/ 302418102 w 147"/>
              <a:gd name="T39" fmla="*/ 259576888 h 120"/>
              <a:gd name="T40" fmla="*/ 302418102 w 147"/>
              <a:gd name="T41" fmla="*/ 239415638 h 120"/>
              <a:gd name="T42" fmla="*/ 289816554 w 147"/>
              <a:gd name="T43" fmla="*/ 234375325 h 120"/>
              <a:gd name="T44" fmla="*/ 289816554 w 147"/>
              <a:gd name="T45" fmla="*/ 259576888 h 120"/>
              <a:gd name="T46" fmla="*/ 289816554 w 147"/>
              <a:gd name="T47" fmla="*/ 277217188 h 120"/>
              <a:gd name="T48" fmla="*/ 282256895 w 147"/>
              <a:gd name="T49" fmla="*/ 302418750 h 120"/>
              <a:gd name="T50" fmla="*/ 269655347 w 147"/>
              <a:gd name="T51" fmla="*/ 297378438 h 120"/>
              <a:gd name="T52" fmla="*/ 231853878 w 147"/>
              <a:gd name="T53" fmla="*/ 264617200 h 120"/>
              <a:gd name="T54" fmla="*/ 239413537 w 147"/>
              <a:gd name="T55" fmla="*/ 239415638 h 120"/>
              <a:gd name="T56" fmla="*/ 244453839 w 147"/>
              <a:gd name="T57" fmla="*/ 226814063 h 120"/>
              <a:gd name="T58" fmla="*/ 231853878 w 147"/>
              <a:gd name="T59" fmla="*/ 209173763 h 120"/>
              <a:gd name="T60" fmla="*/ 226813577 w 147"/>
              <a:gd name="T61" fmla="*/ 201612500 h 120"/>
              <a:gd name="T62" fmla="*/ 206652370 w 147"/>
              <a:gd name="T63" fmla="*/ 214214075 h 120"/>
              <a:gd name="T64" fmla="*/ 189010520 w 147"/>
              <a:gd name="T65" fmla="*/ 226814063 h 120"/>
              <a:gd name="T66" fmla="*/ 168849313 w 147"/>
              <a:gd name="T67" fmla="*/ 246975313 h 120"/>
              <a:gd name="T68" fmla="*/ 156249353 w 147"/>
              <a:gd name="T69" fmla="*/ 252015625 h 120"/>
              <a:gd name="T70" fmla="*/ 143647805 w 147"/>
              <a:gd name="T71" fmla="*/ 264617200 h 120"/>
              <a:gd name="T72" fmla="*/ 131047844 w 147"/>
              <a:gd name="T73" fmla="*/ 259576888 h 120"/>
              <a:gd name="T74" fmla="*/ 138607503 w 147"/>
              <a:gd name="T75" fmla="*/ 239415638 h 120"/>
              <a:gd name="T76" fmla="*/ 143647805 w 147"/>
              <a:gd name="T77" fmla="*/ 221773750 h 120"/>
              <a:gd name="T78" fmla="*/ 105846336 w 147"/>
              <a:gd name="T79" fmla="*/ 201612500 h 120"/>
              <a:gd name="T80" fmla="*/ 68043279 w 147"/>
              <a:gd name="T81" fmla="*/ 171370625 h 120"/>
              <a:gd name="T82" fmla="*/ 80644827 w 147"/>
              <a:gd name="T83" fmla="*/ 146169063 h 120"/>
              <a:gd name="T84" fmla="*/ 50403017 w 147"/>
              <a:gd name="T85" fmla="*/ 108367513 h 120"/>
              <a:gd name="T86" fmla="*/ 42841771 w 147"/>
              <a:gd name="T87" fmla="*/ 83165950 h 120"/>
              <a:gd name="T88" fmla="*/ 7559659 w 147"/>
              <a:gd name="T89" fmla="*/ 63004700 h 120"/>
              <a:gd name="T90" fmla="*/ 118446296 w 147"/>
              <a:gd name="T91" fmla="*/ 264617200 h 120"/>
              <a:gd name="T92" fmla="*/ 68043279 w 147"/>
              <a:gd name="T93" fmla="*/ 214214075 h 120"/>
              <a:gd name="T94" fmla="*/ 50403017 w 147"/>
              <a:gd name="T95" fmla="*/ 196572188 h 120"/>
              <a:gd name="T96" fmla="*/ 25201509 w 147"/>
              <a:gd name="T97" fmla="*/ 183972200 h 120"/>
              <a:gd name="T98" fmla="*/ 0 w 147"/>
              <a:gd name="T99" fmla="*/ 189012513 h 120"/>
              <a:gd name="T100" fmla="*/ 7559659 w 147"/>
              <a:gd name="T101" fmla="*/ 196572188 h 120"/>
              <a:gd name="T102" fmla="*/ 25201509 w 147"/>
              <a:gd name="T103" fmla="*/ 201612500 h 120"/>
              <a:gd name="T104" fmla="*/ 30241810 w 147"/>
              <a:gd name="T105" fmla="*/ 226814063 h 120"/>
              <a:gd name="T106" fmla="*/ 63002978 w 147"/>
              <a:gd name="T107" fmla="*/ 252015625 h 120"/>
              <a:gd name="T108" fmla="*/ 93244788 w 147"/>
              <a:gd name="T109" fmla="*/ 264617200 h 120"/>
              <a:gd name="T110" fmla="*/ 118446296 w 147"/>
              <a:gd name="T111" fmla="*/ 264617200 h 1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7" h="120">
                <a:moveTo>
                  <a:pt x="3" y="25"/>
                </a:moveTo>
                <a:lnTo>
                  <a:pt x="3" y="20"/>
                </a:lnTo>
                <a:lnTo>
                  <a:pt x="12" y="18"/>
                </a:lnTo>
                <a:lnTo>
                  <a:pt x="27" y="25"/>
                </a:lnTo>
                <a:lnTo>
                  <a:pt x="37" y="25"/>
                </a:lnTo>
                <a:lnTo>
                  <a:pt x="47" y="30"/>
                </a:lnTo>
                <a:lnTo>
                  <a:pt x="47" y="23"/>
                </a:lnTo>
                <a:lnTo>
                  <a:pt x="45" y="15"/>
                </a:lnTo>
                <a:lnTo>
                  <a:pt x="37" y="13"/>
                </a:lnTo>
                <a:lnTo>
                  <a:pt x="40" y="3"/>
                </a:lnTo>
                <a:lnTo>
                  <a:pt x="47" y="3"/>
                </a:lnTo>
                <a:lnTo>
                  <a:pt x="60" y="13"/>
                </a:lnTo>
                <a:lnTo>
                  <a:pt x="65" y="20"/>
                </a:lnTo>
                <a:lnTo>
                  <a:pt x="77" y="20"/>
                </a:lnTo>
                <a:lnTo>
                  <a:pt x="77" y="15"/>
                </a:lnTo>
                <a:lnTo>
                  <a:pt x="87" y="13"/>
                </a:lnTo>
                <a:lnTo>
                  <a:pt x="95" y="0"/>
                </a:lnTo>
                <a:lnTo>
                  <a:pt x="100" y="5"/>
                </a:lnTo>
                <a:lnTo>
                  <a:pt x="110" y="15"/>
                </a:lnTo>
                <a:lnTo>
                  <a:pt x="110" y="20"/>
                </a:lnTo>
                <a:lnTo>
                  <a:pt x="112" y="28"/>
                </a:lnTo>
                <a:lnTo>
                  <a:pt x="122" y="35"/>
                </a:lnTo>
                <a:lnTo>
                  <a:pt x="122" y="38"/>
                </a:lnTo>
                <a:lnTo>
                  <a:pt x="130" y="43"/>
                </a:lnTo>
                <a:lnTo>
                  <a:pt x="135" y="43"/>
                </a:lnTo>
                <a:lnTo>
                  <a:pt x="142" y="45"/>
                </a:lnTo>
                <a:lnTo>
                  <a:pt x="147" y="50"/>
                </a:lnTo>
                <a:lnTo>
                  <a:pt x="142" y="50"/>
                </a:lnTo>
                <a:lnTo>
                  <a:pt x="140" y="53"/>
                </a:lnTo>
                <a:lnTo>
                  <a:pt x="132" y="53"/>
                </a:lnTo>
                <a:lnTo>
                  <a:pt x="125" y="60"/>
                </a:lnTo>
                <a:lnTo>
                  <a:pt x="125" y="68"/>
                </a:lnTo>
                <a:lnTo>
                  <a:pt x="125" y="73"/>
                </a:lnTo>
                <a:lnTo>
                  <a:pt x="122" y="75"/>
                </a:lnTo>
                <a:lnTo>
                  <a:pt x="122" y="80"/>
                </a:lnTo>
                <a:lnTo>
                  <a:pt x="125" y="85"/>
                </a:lnTo>
                <a:lnTo>
                  <a:pt x="125" y="88"/>
                </a:lnTo>
                <a:lnTo>
                  <a:pt x="122" y="90"/>
                </a:lnTo>
                <a:lnTo>
                  <a:pt x="122" y="100"/>
                </a:lnTo>
                <a:lnTo>
                  <a:pt x="120" y="103"/>
                </a:lnTo>
                <a:lnTo>
                  <a:pt x="117" y="100"/>
                </a:lnTo>
                <a:lnTo>
                  <a:pt x="120" y="95"/>
                </a:lnTo>
                <a:lnTo>
                  <a:pt x="117" y="90"/>
                </a:lnTo>
                <a:lnTo>
                  <a:pt x="115" y="93"/>
                </a:lnTo>
                <a:lnTo>
                  <a:pt x="112" y="95"/>
                </a:lnTo>
                <a:lnTo>
                  <a:pt x="115" y="103"/>
                </a:lnTo>
                <a:lnTo>
                  <a:pt x="115" y="108"/>
                </a:lnTo>
                <a:lnTo>
                  <a:pt x="115" y="110"/>
                </a:lnTo>
                <a:lnTo>
                  <a:pt x="115" y="120"/>
                </a:lnTo>
                <a:lnTo>
                  <a:pt x="112" y="120"/>
                </a:lnTo>
                <a:lnTo>
                  <a:pt x="107" y="120"/>
                </a:lnTo>
                <a:lnTo>
                  <a:pt x="107" y="118"/>
                </a:lnTo>
                <a:lnTo>
                  <a:pt x="102" y="115"/>
                </a:lnTo>
                <a:lnTo>
                  <a:pt x="92" y="105"/>
                </a:lnTo>
                <a:lnTo>
                  <a:pt x="102" y="100"/>
                </a:lnTo>
                <a:lnTo>
                  <a:pt x="95" y="95"/>
                </a:lnTo>
                <a:lnTo>
                  <a:pt x="95" y="93"/>
                </a:lnTo>
                <a:lnTo>
                  <a:pt x="97" y="90"/>
                </a:lnTo>
                <a:lnTo>
                  <a:pt x="95" y="88"/>
                </a:lnTo>
                <a:lnTo>
                  <a:pt x="92" y="83"/>
                </a:lnTo>
                <a:lnTo>
                  <a:pt x="90" y="83"/>
                </a:lnTo>
                <a:lnTo>
                  <a:pt x="90" y="80"/>
                </a:lnTo>
                <a:lnTo>
                  <a:pt x="87" y="80"/>
                </a:lnTo>
                <a:lnTo>
                  <a:pt x="82" y="85"/>
                </a:lnTo>
                <a:lnTo>
                  <a:pt x="77" y="85"/>
                </a:lnTo>
                <a:lnTo>
                  <a:pt x="75" y="90"/>
                </a:lnTo>
                <a:lnTo>
                  <a:pt x="70" y="90"/>
                </a:lnTo>
                <a:lnTo>
                  <a:pt x="67" y="98"/>
                </a:lnTo>
                <a:lnTo>
                  <a:pt x="62" y="98"/>
                </a:lnTo>
                <a:lnTo>
                  <a:pt x="62" y="100"/>
                </a:lnTo>
                <a:lnTo>
                  <a:pt x="60" y="103"/>
                </a:lnTo>
                <a:lnTo>
                  <a:pt x="57" y="105"/>
                </a:lnTo>
                <a:lnTo>
                  <a:pt x="52" y="103"/>
                </a:lnTo>
                <a:lnTo>
                  <a:pt x="52" y="98"/>
                </a:lnTo>
                <a:lnTo>
                  <a:pt x="55" y="95"/>
                </a:lnTo>
                <a:lnTo>
                  <a:pt x="50" y="88"/>
                </a:lnTo>
                <a:lnTo>
                  <a:pt x="57" y="88"/>
                </a:lnTo>
                <a:lnTo>
                  <a:pt x="52" y="83"/>
                </a:lnTo>
                <a:lnTo>
                  <a:pt x="42" y="80"/>
                </a:lnTo>
                <a:lnTo>
                  <a:pt x="32" y="75"/>
                </a:lnTo>
                <a:lnTo>
                  <a:pt x="27" y="68"/>
                </a:lnTo>
                <a:lnTo>
                  <a:pt x="32" y="63"/>
                </a:lnTo>
                <a:lnTo>
                  <a:pt x="32" y="58"/>
                </a:lnTo>
                <a:lnTo>
                  <a:pt x="20" y="48"/>
                </a:lnTo>
                <a:lnTo>
                  <a:pt x="20" y="43"/>
                </a:lnTo>
                <a:lnTo>
                  <a:pt x="22" y="38"/>
                </a:lnTo>
                <a:lnTo>
                  <a:pt x="17" y="33"/>
                </a:lnTo>
                <a:lnTo>
                  <a:pt x="7" y="30"/>
                </a:lnTo>
                <a:lnTo>
                  <a:pt x="3" y="25"/>
                </a:lnTo>
                <a:close/>
                <a:moveTo>
                  <a:pt x="47" y="105"/>
                </a:moveTo>
                <a:lnTo>
                  <a:pt x="35" y="88"/>
                </a:lnTo>
                <a:lnTo>
                  <a:pt x="27" y="85"/>
                </a:lnTo>
                <a:lnTo>
                  <a:pt x="25" y="78"/>
                </a:lnTo>
                <a:lnTo>
                  <a:pt x="20" y="78"/>
                </a:lnTo>
                <a:lnTo>
                  <a:pt x="17" y="80"/>
                </a:lnTo>
                <a:lnTo>
                  <a:pt x="10" y="73"/>
                </a:lnTo>
                <a:lnTo>
                  <a:pt x="5" y="75"/>
                </a:lnTo>
                <a:lnTo>
                  <a:pt x="0" y="75"/>
                </a:lnTo>
                <a:lnTo>
                  <a:pt x="3" y="78"/>
                </a:lnTo>
                <a:lnTo>
                  <a:pt x="7" y="80"/>
                </a:lnTo>
                <a:lnTo>
                  <a:pt x="10" y="80"/>
                </a:lnTo>
                <a:lnTo>
                  <a:pt x="12" y="85"/>
                </a:lnTo>
                <a:lnTo>
                  <a:pt x="12" y="90"/>
                </a:lnTo>
                <a:lnTo>
                  <a:pt x="22" y="95"/>
                </a:lnTo>
                <a:lnTo>
                  <a:pt x="25" y="100"/>
                </a:lnTo>
                <a:lnTo>
                  <a:pt x="30" y="105"/>
                </a:lnTo>
                <a:lnTo>
                  <a:pt x="37" y="105"/>
                </a:lnTo>
                <a:lnTo>
                  <a:pt x="45" y="110"/>
                </a:lnTo>
                <a:lnTo>
                  <a:pt x="47" y="105"/>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40" name="Freeform 188">
            <a:extLst>
              <a:ext uri="{FF2B5EF4-FFF2-40B4-BE49-F238E27FC236}">
                <a16:creationId xmlns:a16="http://schemas.microsoft.com/office/drawing/2014/main" id="{E611CDBB-52C4-12C4-2941-D6BD40E81050}"/>
              </a:ext>
            </a:extLst>
          </p:cNvPr>
          <p:cNvSpPr>
            <a:spLocks/>
          </p:cNvSpPr>
          <p:nvPr/>
        </p:nvSpPr>
        <p:spPr bwMode="auto">
          <a:xfrm>
            <a:off x="6780213" y="3997325"/>
            <a:ext cx="866775" cy="692150"/>
          </a:xfrm>
          <a:custGeom>
            <a:avLst/>
            <a:gdLst>
              <a:gd name="T0" fmla="*/ 60483750 w 546"/>
              <a:gd name="T1" fmla="*/ 17641888 h 436"/>
              <a:gd name="T2" fmla="*/ 123488450 w 546"/>
              <a:gd name="T3" fmla="*/ 68045013 h 436"/>
              <a:gd name="T4" fmla="*/ 173891575 w 546"/>
              <a:gd name="T5" fmla="*/ 68045013 h 436"/>
              <a:gd name="T6" fmla="*/ 206652813 w 546"/>
              <a:gd name="T7" fmla="*/ 30241875 h 436"/>
              <a:gd name="T8" fmla="*/ 257055938 w 546"/>
              <a:gd name="T9" fmla="*/ 5040313 h 436"/>
              <a:gd name="T10" fmla="*/ 269657513 w 546"/>
              <a:gd name="T11" fmla="*/ 37803138 h 436"/>
              <a:gd name="T12" fmla="*/ 299899388 w 546"/>
              <a:gd name="T13" fmla="*/ 100806250 h 436"/>
              <a:gd name="T14" fmla="*/ 332660625 w 546"/>
              <a:gd name="T15" fmla="*/ 126007813 h 436"/>
              <a:gd name="T16" fmla="*/ 357862188 w 546"/>
              <a:gd name="T17" fmla="*/ 176410938 h 436"/>
              <a:gd name="T18" fmla="*/ 425907200 w 546"/>
              <a:gd name="T19" fmla="*/ 189012513 h 436"/>
              <a:gd name="T20" fmla="*/ 526713450 w 546"/>
              <a:gd name="T21" fmla="*/ 239415638 h 436"/>
              <a:gd name="T22" fmla="*/ 677922825 w 546"/>
              <a:gd name="T23" fmla="*/ 226814063 h 436"/>
              <a:gd name="T24" fmla="*/ 715724375 w 546"/>
              <a:gd name="T25" fmla="*/ 168851263 h 436"/>
              <a:gd name="T26" fmla="*/ 796369375 w 546"/>
              <a:gd name="T27" fmla="*/ 105846563 h 436"/>
              <a:gd name="T28" fmla="*/ 866933750 w 546"/>
              <a:gd name="T29" fmla="*/ 100806250 h 436"/>
              <a:gd name="T30" fmla="*/ 972780313 w 546"/>
              <a:gd name="T31" fmla="*/ 143649700 h 436"/>
              <a:gd name="T32" fmla="*/ 1035785013 w 546"/>
              <a:gd name="T33" fmla="*/ 176410938 h 436"/>
              <a:gd name="T34" fmla="*/ 1149191250 w 546"/>
              <a:gd name="T35" fmla="*/ 249496263 h 436"/>
              <a:gd name="T36" fmla="*/ 1154231563 w 546"/>
              <a:gd name="T37" fmla="*/ 312499375 h 436"/>
              <a:gd name="T38" fmla="*/ 1154231563 w 546"/>
              <a:gd name="T39" fmla="*/ 357862188 h 436"/>
              <a:gd name="T40" fmla="*/ 1129030000 w 546"/>
              <a:gd name="T41" fmla="*/ 408265313 h 436"/>
              <a:gd name="T42" fmla="*/ 1161792825 w 546"/>
              <a:gd name="T43" fmla="*/ 458668438 h 436"/>
              <a:gd name="T44" fmla="*/ 1161792825 w 546"/>
              <a:gd name="T45" fmla="*/ 572076263 h 436"/>
              <a:gd name="T46" fmla="*/ 1237397513 w 546"/>
              <a:gd name="T47" fmla="*/ 652721263 h 436"/>
              <a:gd name="T48" fmla="*/ 1229836250 w 546"/>
              <a:gd name="T49" fmla="*/ 816530625 h 436"/>
              <a:gd name="T50" fmla="*/ 1305440938 w 546"/>
              <a:gd name="T51" fmla="*/ 861893438 h 436"/>
              <a:gd name="T52" fmla="*/ 1330642500 w 546"/>
              <a:gd name="T53" fmla="*/ 924898138 h 436"/>
              <a:gd name="T54" fmla="*/ 1363405325 w 546"/>
              <a:gd name="T55" fmla="*/ 980341575 h 436"/>
              <a:gd name="T56" fmla="*/ 1280239375 w 546"/>
              <a:gd name="T57" fmla="*/ 1010583450 h 436"/>
              <a:gd name="T58" fmla="*/ 1275199063 w 546"/>
              <a:gd name="T59" fmla="*/ 1093747813 h 436"/>
              <a:gd name="T60" fmla="*/ 1217236263 w 546"/>
              <a:gd name="T61" fmla="*/ 1086188138 h 436"/>
              <a:gd name="T62" fmla="*/ 1186994388 w 546"/>
              <a:gd name="T63" fmla="*/ 1081147825 h 436"/>
              <a:gd name="T64" fmla="*/ 1086188138 w 546"/>
              <a:gd name="T65" fmla="*/ 1073586563 h 436"/>
              <a:gd name="T66" fmla="*/ 1018143125 w 546"/>
              <a:gd name="T67" fmla="*/ 1055946263 h 436"/>
              <a:gd name="T68" fmla="*/ 960180325 w 546"/>
              <a:gd name="T69" fmla="*/ 1005543138 h 436"/>
              <a:gd name="T70" fmla="*/ 929938450 w 546"/>
              <a:gd name="T71" fmla="*/ 950099700 h 436"/>
              <a:gd name="T72" fmla="*/ 859374075 w 546"/>
              <a:gd name="T73" fmla="*/ 962699688 h 436"/>
              <a:gd name="T74" fmla="*/ 758567825 w 546"/>
              <a:gd name="T75" fmla="*/ 980341575 h 436"/>
              <a:gd name="T76" fmla="*/ 695563125 w 546"/>
              <a:gd name="T77" fmla="*/ 955140013 h 436"/>
              <a:gd name="T78" fmla="*/ 652721263 w 546"/>
              <a:gd name="T79" fmla="*/ 917336875 h 436"/>
              <a:gd name="T80" fmla="*/ 577116575 w 546"/>
              <a:gd name="T81" fmla="*/ 904736888 h 436"/>
              <a:gd name="T82" fmla="*/ 526713450 w 546"/>
              <a:gd name="T83" fmla="*/ 829132200 h 436"/>
              <a:gd name="T84" fmla="*/ 521673138 w 546"/>
              <a:gd name="T85" fmla="*/ 816530625 h 436"/>
              <a:gd name="T86" fmla="*/ 471270013 w 546"/>
              <a:gd name="T87" fmla="*/ 735885625 h 436"/>
              <a:gd name="T88" fmla="*/ 425907200 w 546"/>
              <a:gd name="T89" fmla="*/ 735885625 h 436"/>
              <a:gd name="T90" fmla="*/ 400705638 w 546"/>
              <a:gd name="T91" fmla="*/ 723285638 h 436"/>
              <a:gd name="T92" fmla="*/ 388104063 w 546"/>
              <a:gd name="T93" fmla="*/ 748487200 h 436"/>
              <a:gd name="T94" fmla="*/ 350302513 w 546"/>
              <a:gd name="T95" fmla="*/ 723285638 h 436"/>
              <a:gd name="T96" fmla="*/ 307459063 w 546"/>
              <a:gd name="T97" fmla="*/ 635079375 h 436"/>
              <a:gd name="T98" fmla="*/ 274697825 w 546"/>
              <a:gd name="T99" fmla="*/ 551915013 h 436"/>
              <a:gd name="T100" fmla="*/ 186491563 w 546"/>
              <a:gd name="T101" fmla="*/ 521673138 h 436"/>
              <a:gd name="T102" fmla="*/ 173891575 w 546"/>
              <a:gd name="T103" fmla="*/ 471270013 h 436"/>
              <a:gd name="T104" fmla="*/ 148690013 w 546"/>
              <a:gd name="T105" fmla="*/ 438507188 h 436"/>
              <a:gd name="T106" fmla="*/ 156249688 w 546"/>
              <a:gd name="T107" fmla="*/ 375504075 h 436"/>
              <a:gd name="T108" fmla="*/ 168851263 w 546"/>
              <a:gd name="T109" fmla="*/ 325100950 h 436"/>
              <a:gd name="T110" fmla="*/ 181451250 w 546"/>
              <a:gd name="T111" fmla="*/ 307459063 h 436"/>
              <a:gd name="T112" fmla="*/ 110886875 w 546"/>
              <a:gd name="T113" fmla="*/ 287297813 h 436"/>
              <a:gd name="T114" fmla="*/ 80645000 w 546"/>
              <a:gd name="T115" fmla="*/ 231854375 h 436"/>
              <a:gd name="T116" fmla="*/ 55443438 w 546"/>
              <a:gd name="T117" fmla="*/ 189012513 h 436"/>
              <a:gd name="T118" fmla="*/ 37803138 w 546"/>
              <a:gd name="T119" fmla="*/ 105846563 h 436"/>
              <a:gd name="T120" fmla="*/ 12601575 w 546"/>
              <a:gd name="T121" fmla="*/ 42843450 h 436"/>
              <a:gd name="T122" fmla="*/ 37803138 w 546"/>
              <a:gd name="T123" fmla="*/ 0 h 4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46" h="436">
                <a:moveTo>
                  <a:pt x="15" y="0"/>
                </a:moveTo>
                <a:lnTo>
                  <a:pt x="15" y="0"/>
                </a:lnTo>
                <a:lnTo>
                  <a:pt x="19" y="2"/>
                </a:lnTo>
                <a:lnTo>
                  <a:pt x="22" y="2"/>
                </a:lnTo>
                <a:lnTo>
                  <a:pt x="24" y="7"/>
                </a:lnTo>
                <a:lnTo>
                  <a:pt x="24" y="12"/>
                </a:lnTo>
                <a:lnTo>
                  <a:pt x="34" y="17"/>
                </a:lnTo>
                <a:lnTo>
                  <a:pt x="37" y="22"/>
                </a:lnTo>
                <a:lnTo>
                  <a:pt x="42" y="27"/>
                </a:lnTo>
                <a:lnTo>
                  <a:pt x="49" y="27"/>
                </a:lnTo>
                <a:lnTo>
                  <a:pt x="57" y="32"/>
                </a:lnTo>
                <a:lnTo>
                  <a:pt x="59" y="27"/>
                </a:lnTo>
                <a:lnTo>
                  <a:pt x="64" y="25"/>
                </a:lnTo>
                <a:lnTo>
                  <a:pt x="69" y="27"/>
                </a:lnTo>
                <a:lnTo>
                  <a:pt x="72" y="25"/>
                </a:lnTo>
                <a:lnTo>
                  <a:pt x="74" y="22"/>
                </a:lnTo>
                <a:lnTo>
                  <a:pt x="74" y="20"/>
                </a:lnTo>
                <a:lnTo>
                  <a:pt x="79" y="20"/>
                </a:lnTo>
                <a:lnTo>
                  <a:pt x="82" y="12"/>
                </a:lnTo>
                <a:lnTo>
                  <a:pt x="87" y="12"/>
                </a:lnTo>
                <a:lnTo>
                  <a:pt x="89" y="7"/>
                </a:lnTo>
                <a:lnTo>
                  <a:pt x="94" y="7"/>
                </a:lnTo>
                <a:lnTo>
                  <a:pt x="99" y="2"/>
                </a:lnTo>
                <a:lnTo>
                  <a:pt x="102" y="2"/>
                </a:lnTo>
                <a:lnTo>
                  <a:pt x="102" y="5"/>
                </a:lnTo>
                <a:lnTo>
                  <a:pt x="104" y="5"/>
                </a:lnTo>
                <a:lnTo>
                  <a:pt x="107" y="10"/>
                </a:lnTo>
                <a:lnTo>
                  <a:pt x="109" y="12"/>
                </a:lnTo>
                <a:lnTo>
                  <a:pt x="107" y="15"/>
                </a:lnTo>
                <a:lnTo>
                  <a:pt x="107" y="17"/>
                </a:lnTo>
                <a:lnTo>
                  <a:pt x="114" y="22"/>
                </a:lnTo>
                <a:lnTo>
                  <a:pt x="104" y="27"/>
                </a:lnTo>
                <a:lnTo>
                  <a:pt x="114" y="37"/>
                </a:lnTo>
                <a:lnTo>
                  <a:pt x="119" y="40"/>
                </a:lnTo>
                <a:lnTo>
                  <a:pt x="119" y="42"/>
                </a:lnTo>
                <a:lnTo>
                  <a:pt x="124" y="42"/>
                </a:lnTo>
                <a:lnTo>
                  <a:pt x="127" y="42"/>
                </a:lnTo>
                <a:lnTo>
                  <a:pt x="132" y="50"/>
                </a:lnTo>
                <a:lnTo>
                  <a:pt x="132" y="55"/>
                </a:lnTo>
                <a:lnTo>
                  <a:pt x="132" y="62"/>
                </a:lnTo>
                <a:lnTo>
                  <a:pt x="132" y="65"/>
                </a:lnTo>
                <a:lnTo>
                  <a:pt x="137" y="65"/>
                </a:lnTo>
                <a:lnTo>
                  <a:pt x="142" y="70"/>
                </a:lnTo>
                <a:lnTo>
                  <a:pt x="147" y="70"/>
                </a:lnTo>
                <a:lnTo>
                  <a:pt x="152" y="72"/>
                </a:lnTo>
                <a:lnTo>
                  <a:pt x="159" y="70"/>
                </a:lnTo>
                <a:lnTo>
                  <a:pt x="164" y="72"/>
                </a:lnTo>
                <a:lnTo>
                  <a:pt x="169" y="75"/>
                </a:lnTo>
                <a:lnTo>
                  <a:pt x="169" y="80"/>
                </a:lnTo>
                <a:lnTo>
                  <a:pt x="174" y="85"/>
                </a:lnTo>
                <a:lnTo>
                  <a:pt x="187" y="90"/>
                </a:lnTo>
                <a:lnTo>
                  <a:pt x="194" y="90"/>
                </a:lnTo>
                <a:lnTo>
                  <a:pt x="209" y="95"/>
                </a:lnTo>
                <a:lnTo>
                  <a:pt x="217" y="95"/>
                </a:lnTo>
                <a:lnTo>
                  <a:pt x="234" y="90"/>
                </a:lnTo>
                <a:lnTo>
                  <a:pt x="249" y="87"/>
                </a:lnTo>
                <a:lnTo>
                  <a:pt x="264" y="90"/>
                </a:lnTo>
                <a:lnTo>
                  <a:pt x="269" y="90"/>
                </a:lnTo>
                <a:lnTo>
                  <a:pt x="271" y="85"/>
                </a:lnTo>
                <a:lnTo>
                  <a:pt x="266" y="77"/>
                </a:lnTo>
                <a:lnTo>
                  <a:pt x="264" y="70"/>
                </a:lnTo>
                <a:lnTo>
                  <a:pt x="271" y="67"/>
                </a:lnTo>
                <a:lnTo>
                  <a:pt x="284" y="67"/>
                </a:lnTo>
                <a:lnTo>
                  <a:pt x="286" y="60"/>
                </a:lnTo>
                <a:lnTo>
                  <a:pt x="289" y="55"/>
                </a:lnTo>
                <a:lnTo>
                  <a:pt x="294" y="55"/>
                </a:lnTo>
                <a:lnTo>
                  <a:pt x="304" y="45"/>
                </a:lnTo>
                <a:lnTo>
                  <a:pt x="316" y="42"/>
                </a:lnTo>
                <a:lnTo>
                  <a:pt x="326" y="45"/>
                </a:lnTo>
                <a:lnTo>
                  <a:pt x="329" y="40"/>
                </a:lnTo>
                <a:lnTo>
                  <a:pt x="334" y="37"/>
                </a:lnTo>
                <a:lnTo>
                  <a:pt x="339" y="40"/>
                </a:lnTo>
                <a:lnTo>
                  <a:pt x="344" y="40"/>
                </a:lnTo>
                <a:lnTo>
                  <a:pt x="354" y="47"/>
                </a:lnTo>
                <a:lnTo>
                  <a:pt x="361" y="50"/>
                </a:lnTo>
                <a:lnTo>
                  <a:pt x="379" y="60"/>
                </a:lnTo>
                <a:lnTo>
                  <a:pt x="381" y="60"/>
                </a:lnTo>
                <a:lnTo>
                  <a:pt x="386" y="57"/>
                </a:lnTo>
                <a:lnTo>
                  <a:pt x="396" y="60"/>
                </a:lnTo>
                <a:lnTo>
                  <a:pt x="401" y="62"/>
                </a:lnTo>
                <a:lnTo>
                  <a:pt x="404" y="70"/>
                </a:lnTo>
                <a:lnTo>
                  <a:pt x="406" y="72"/>
                </a:lnTo>
                <a:lnTo>
                  <a:pt x="411" y="70"/>
                </a:lnTo>
                <a:lnTo>
                  <a:pt x="421" y="72"/>
                </a:lnTo>
                <a:lnTo>
                  <a:pt x="434" y="87"/>
                </a:lnTo>
                <a:lnTo>
                  <a:pt x="443" y="90"/>
                </a:lnTo>
                <a:lnTo>
                  <a:pt x="451" y="92"/>
                </a:lnTo>
                <a:lnTo>
                  <a:pt x="456" y="99"/>
                </a:lnTo>
                <a:lnTo>
                  <a:pt x="453" y="102"/>
                </a:lnTo>
                <a:lnTo>
                  <a:pt x="456" y="109"/>
                </a:lnTo>
                <a:lnTo>
                  <a:pt x="456" y="114"/>
                </a:lnTo>
                <a:lnTo>
                  <a:pt x="458" y="117"/>
                </a:lnTo>
                <a:lnTo>
                  <a:pt x="458" y="124"/>
                </a:lnTo>
                <a:lnTo>
                  <a:pt x="458" y="129"/>
                </a:lnTo>
                <a:lnTo>
                  <a:pt x="456" y="132"/>
                </a:lnTo>
                <a:lnTo>
                  <a:pt x="458" y="137"/>
                </a:lnTo>
                <a:lnTo>
                  <a:pt x="458" y="139"/>
                </a:lnTo>
                <a:lnTo>
                  <a:pt x="458" y="142"/>
                </a:lnTo>
                <a:lnTo>
                  <a:pt x="451" y="147"/>
                </a:lnTo>
                <a:lnTo>
                  <a:pt x="446" y="149"/>
                </a:lnTo>
                <a:lnTo>
                  <a:pt x="448" y="152"/>
                </a:lnTo>
                <a:lnTo>
                  <a:pt x="453" y="157"/>
                </a:lnTo>
                <a:lnTo>
                  <a:pt x="448" y="162"/>
                </a:lnTo>
                <a:lnTo>
                  <a:pt x="448" y="164"/>
                </a:lnTo>
                <a:lnTo>
                  <a:pt x="451" y="174"/>
                </a:lnTo>
                <a:lnTo>
                  <a:pt x="451" y="179"/>
                </a:lnTo>
                <a:lnTo>
                  <a:pt x="458" y="182"/>
                </a:lnTo>
                <a:lnTo>
                  <a:pt x="461" y="182"/>
                </a:lnTo>
                <a:lnTo>
                  <a:pt x="453" y="192"/>
                </a:lnTo>
                <a:lnTo>
                  <a:pt x="453" y="197"/>
                </a:lnTo>
                <a:lnTo>
                  <a:pt x="458" y="212"/>
                </a:lnTo>
                <a:lnTo>
                  <a:pt x="463" y="224"/>
                </a:lnTo>
                <a:lnTo>
                  <a:pt x="461" y="227"/>
                </a:lnTo>
                <a:lnTo>
                  <a:pt x="463" y="232"/>
                </a:lnTo>
                <a:lnTo>
                  <a:pt x="466" y="242"/>
                </a:lnTo>
                <a:lnTo>
                  <a:pt x="488" y="242"/>
                </a:lnTo>
                <a:lnTo>
                  <a:pt x="493" y="252"/>
                </a:lnTo>
                <a:lnTo>
                  <a:pt x="491" y="259"/>
                </a:lnTo>
                <a:lnTo>
                  <a:pt x="493" y="269"/>
                </a:lnTo>
                <a:lnTo>
                  <a:pt x="493" y="274"/>
                </a:lnTo>
                <a:lnTo>
                  <a:pt x="473" y="299"/>
                </a:lnTo>
                <a:lnTo>
                  <a:pt x="486" y="319"/>
                </a:lnTo>
                <a:lnTo>
                  <a:pt x="488" y="324"/>
                </a:lnTo>
                <a:lnTo>
                  <a:pt x="496" y="332"/>
                </a:lnTo>
                <a:lnTo>
                  <a:pt x="503" y="337"/>
                </a:lnTo>
                <a:lnTo>
                  <a:pt x="506" y="339"/>
                </a:lnTo>
                <a:lnTo>
                  <a:pt x="513" y="339"/>
                </a:lnTo>
                <a:lnTo>
                  <a:pt x="518" y="342"/>
                </a:lnTo>
                <a:lnTo>
                  <a:pt x="518" y="344"/>
                </a:lnTo>
                <a:lnTo>
                  <a:pt x="526" y="344"/>
                </a:lnTo>
                <a:lnTo>
                  <a:pt x="526" y="354"/>
                </a:lnTo>
                <a:lnTo>
                  <a:pt x="528" y="359"/>
                </a:lnTo>
                <a:lnTo>
                  <a:pt x="528" y="367"/>
                </a:lnTo>
                <a:lnTo>
                  <a:pt x="531" y="372"/>
                </a:lnTo>
                <a:lnTo>
                  <a:pt x="538" y="372"/>
                </a:lnTo>
                <a:lnTo>
                  <a:pt x="543" y="377"/>
                </a:lnTo>
                <a:lnTo>
                  <a:pt x="546" y="387"/>
                </a:lnTo>
                <a:lnTo>
                  <a:pt x="541" y="389"/>
                </a:lnTo>
                <a:lnTo>
                  <a:pt x="533" y="387"/>
                </a:lnTo>
                <a:lnTo>
                  <a:pt x="521" y="391"/>
                </a:lnTo>
                <a:lnTo>
                  <a:pt x="518" y="394"/>
                </a:lnTo>
                <a:lnTo>
                  <a:pt x="511" y="396"/>
                </a:lnTo>
                <a:lnTo>
                  <a:pt x="508" y="401"/>
                </a:lnTo>
                <a:lnTo>
                  <a:pt x="508" y="406"/>
                </a:lnTo>
                <a:lnTo>
                  <a:pt x="506" y="411"/>
                </a:lnTo>
                <a:lnTo>
                  <a:pt x="508" y="419"/>
                </a:lnTo>
                <a:lnTo>
                  <a:pt x="506" y="429"/>
                </a:lnTo>
                <a:lnTo>
                  <a:pt x="506" y="434"/>
                </a:lnTo>
                <a:lnTo>
                  <a:pt x="503" y="434"/>
                </a:lnTo>
                <a:lnTo>
                  <a:pt x="501" y="436"/>
                </a:lnTo>
                <a:lnTo>
                  <a:pt x="491" y="434"/>
                </a:lnTo>
                <a:lnTo>
                  <a:pt x="483" y="431"/>
                </a:lnTo>
                <a:lnTo>
                  <a:pt x="481" y="426"/>
                </a:lnTo>
                <a:lnTo>
                  <a:pt x="478" y="426"/>
                </a:lnTo>
                <a:lnTo>
                  <a:pt x="478" y="431"/>
                </a:lnTo>
                <a:lnTo>
                  <a:pt x="476" y="431"/>
                </a:lnTo>
                <a:lnTo>
                  <a:pt x="471" y="429"/>
                </a:lnTo>
                <a:lnTo>
                  <a:pt x="468" y="429"/>
                </a:lnTo>
                <a:lnTo>
                  <a:pt x="466" y="429"/>
                </a:lnTo>
                <a:lnTo>
                  <a:pt x="453" y="429"/>
                </a:lnTo>
                <a:lnTo>
                  <a:pt x="446" y="424"/>
                </a:lnTo>
                <a:lnTo>
                  <a:pt x="431" y="426"/>
                </a:lnTo>
                <a:lnTo>
                  <a:pt x="424" y="419"/>
                </a:lnTo>
                <a:lnTo>
                  <a:pt x="421" y="419"/>
                </a:lnTo>
                <a:lnTo>
                  <a:pt x="414" y="424"/>
                </a:lnTo>
                <a:lnTo>
                  <a:pt x="409" y="419"/>
                </a:lnTo>
                <a:lnTo>
                  <a:pt x="404" y="419"/>
                </a:lnTo>
                <a:lnTo>
                  <a:pt x="389" y="421"/>
                </a:lnTo>
                <a:lnTo>
                  <a:pt x="389" y="416"/>
                </a:lnTo>
                <a:lnTo>
                  <a:pt x="386" y="416"/>
                </a:lnTo>
                <a:lnTo>
                  <a:pt x="386" y="409"/>
                </a:lnTo>
                <a:lnTo>
                  <a:pt x="381" y="399"/>
                </a:lnTo>
                <a:lnTo>
                  <a:pt x="376" y="389"/>
                </a:lnTo>
                <a:lnTo>
                  <a:pt x="374" y="382"/>
                </a:lnTo>
                <a:lnTo>
                  <a:pt x="371" y="379"/>
                </a:lnTo>
                <a:lnTo>
                  <a:pt x="369" y="379"/>
                </a:lnTo>
                <a:lnTo>
                  <a:pt x="369" y="377"/>
                </a:lnTo>
                <a:lnTo>
                  <a:pt x="361" y="377"/>
                </a:lnTo>
                <a:lnTo>
                  <a:pt x="356" y="379"/>
                </a:lnTo>
                <a:lnTo>
                  <a:pt x="349" y="384"/>
                </a:lnTo>
                <a:lnTo>
                  <a:pt x="344" y="384"/>
                </a:lnTo>
                <a:lnTo>
                  <a:pt x="341" y="382"/>
                </a:lnTo>
                <a:lnTo>
                  <a:pt x="341" y="384"/>
                </a:lnTo>
                <a:lnTo>
                  <a:pt x="331" y="391"/>
                </a:lnTo>
                <a:lnTo>
                  <a:pt x="321" y="399"/>
                </a:lnTo>
                <a:lnTo>
                  <a:pt x="311" y="391"/>
                </a:lnTo>
                <a:lnTo>
                  <a:pt x="301" y="389"/>
                </a:lnTo>
                <a:lnTo>
                  <a:pt x="296" y="389"/>
                </a:lnTo>
                <a:lnTo>
                  <a:pt x="294" y="391"/>
                </a:lnTo>
                <a:lnTo>
                  <a:pt x="284" y="384"/>
                </a:lnTo>
                <a:lnTo>
                  <a:pt x="279" y="384"/>
                </a:lnTo>
                <a:lnTo>
                  <a:pt x="276" y="379"/>
                </a:lnTo>
                <a:lnTo>
                  <a:pt x="269" y="379"/>
                </a:lnTo>
                <a:lnTo>
                  <a:pt x="261" y="372"/>
                </a:lnTo>
                <a:lnTo>
                  <a:pt x="264" y="367"/>
                </a:lnTo>
                <a:lnTo>
                  <a:pt x="264" y="364"/>
                </a:lnTo>
                <a:lnTo>
                  <a:pt x="259" y="364"/>
                </a:lnTo>
                <a:lnTo>
                  <a:pt x="256" y="364"/>
                </a:lnTo>
                <a:lnTo>
                  <a:pt x="249" y="362"/>
                </a:lnTo>
                <a:lnTo>
                  <a:pt x="246" y="359"/>
                </a:lnTo>
                <a:lnTo>
                  <a:pt x="239" y="357"/>
                </a:lnTo>
                <a:lnTo>
                  <a:pt x="229" y="359"/>
                </a:lnTo>
                <a:lnTo>
                  <a:pt x="224" y="354"/>
                </a:lnTo>
                <a:lnTo>
                  <a:pt x="217" y="337"/>
                </a:lnTo>
                <a:lnTo>
                  <a:pt x="214" y="334"/>
                </a:lnTo>
                <a:lnTo>
                  <a:pt x="212" y="334"/>
                </a:lnTo>
                <a:lnTo>
                  <a:pt x="209" y="329"/>
                </a:lnTo>
                <a:lnTo>
                  <a:pt x="212" y="329"/>
                </a:lnTo>
                <a:lnTo>
                  <a:pt x="214" y="329"/>
                </a:lnTo>
                <a:lnTo>
                  <a:pt x="209" y="324"/>
                </a:lnTo>
                <a:lnTo>
                  <a:pt x="207" y="324"/>
                </a:lnTo>
                <a:lnTo>
                  <a:pt x="204" y="324"/>
                </a:lnTo>
                <a:lnTo>
                  <a:pt x="202" y="314"/>
                </a:lnTo>
                <a:lnTo>
                  <a:pt x="194" y="304"/>
                </a:lnTo>
                <a:lnTo>
                  <a:pt x="192" y="299"/>
                </a:lnTo>
                <a:lnTo>
                  <a:pt x="187" y="292"/>
                </a:lnTo>
                <a:lnTo>
                  <a:pt x="184" y="289"/>
                </a:lnTo>
                <a:lnTo>
                  <a:pt x="177" y="297"/>
                </a:lnTo>
                <a:lnTo>
                  <a:pt x="174" y="297"/>
                </a:lnTo>
                <a:lnTo>
                  <a:pt x="169" y="292"/>
                </a:lnTo>
                <a:lnTo>
                  <a:pt x="162" y="289"/>
                </a:lnTo>
                <a:lnTo>
                  <a:pt x="162" y="287"/>
                </a:lnTo>
                <a:lnTo>
                  <a:pt x="164" y="284"/>
                </a:lnTo>
                <a:lnTo>
                  <a:pt x="162" y="284"/>
                </a:lnTo>
                <a:lnTo>
                  <a:pt x="159" y="287"/>
                </a:lnTo>
                <a:lnTo>
                  <a:pt x="157" y="284"/>
                </a:lnTo>
                <a:lnTo>
                  <a:pt x="159" y="289"/>
                </a:lnTo>
                <a:lnTo>
                  <a:pt x="159" y="294"/>
                </a:lnTo>
                <a:lnTo>
                  <a:pt x="157" y="297"/>
                </a:lnTo>
                <a:lnTo>
                  <a:pt x="154" y="297"/>
                </a:lnTo>
                <a:lnTo>
                  <a:pt x="149" y="292"/>
                </a:lnTo>
                <a:lnTo>
                  <a:pt x="149" y="289"/>
                </a:lnTo>
                <a:lnTo>
                  <a:pt x="147" y="289"/>
                </a:lnTo>
                <a:lnTo>
                  <a:pt x="144" y="289"/>
                </a:lnTo>
                <a:lnTo>
                  <a:pt x="139" y="287"/>
                </a:lnTo>
                <a:lnTo>
                  <a:pt x="134" y="284"/>
                </a:lnTo>
                <a:lnTo>
                  <a:pt x="132" y="267"/>
                </a:lnTo>
                <a:lnTo>
                  <a:pt x="124" y="267"/>
                </a:lnTo>
                <a:lnTo>
                  <a:pt x="122" y="259"/>
                </a:lnTo>
                <a:lnTo>
                  <a:pt x="122" y="252"/>
                </a:lnTo>
                <a:lnTo>
                  <a:pt x="129" y="247"/>
                </a:lnTo>
                <a:lnTo>
                  <a:pt x="122" y="234"/>
                </a:lnTo>
                <a:lnTo>
                  <a:pt x="117" y="232"/>
                </a:lnTo>
                <a:lnTo>
                  <a:pt x="112" y="222"/>
                </a:lnTo>
                <a:lnTo>
                  <a:pt x="109" y="219"/>
                </a:lnTo>
                <a:lnTo>
                  <a:pt x="107" y="222"/>
                </a:lnTo>
                <a:lnTo>
                  <a:pt x="87" y="209"/>
                </a:lnTo>
                <a:lnTo>
                  <a:pt x="82" y="209"/>
                </a:lnTo>
                <a:lnTo>
                  <a:pt x="79" y="212"/>
                </a:lnTo>
                <a:lnTo>
                  <a:pt x="74" y="207"/>
                </a:lnTo>
                <a:lnTo>
                  <a:pt x="74" y="204"/>
                </a:lnTo>
                <a:lnTo>
                  <a:pt x="74" y="202"/>
                </a:lnTo>
                <a:lnTo>
                  <a:pt x="77" y="197"/>
                </a:lnTo>
                <a:lnTo>
                  <a:pt x="69" y="192"/>
                </a:lnTo>
                <a:lnTo>
                  <a:pt x="69" y="187"/>
                </a:lnTo>
                <a:lnTo>
                  <a:pt x="64" y="187"/>
                </a:lnTo>
                <a:lnTo>
                  <a:pt x="59" y="182"/>
                </a:lnTo>
                <a:lnTo>
                  <a:pt x="57" y="182"/>
                </a:lnTo>
                <a:lnTo>
                  <a:pt x="57" y="179"/>
                </a:lnTo>
                <a:lnTo>
                  <a:pt x="59" y="174"/>
                </a:lnTo>
                <a:lnTo>
                  <a:pt x="57" y="172"/>
                </a:lnTo>
                <a:lnTo>
                  <a:pt x="59" y="169"/>
                </a:lnTo>
                <a:lnTo>
                  <a:pt x="59" y="159"/>
                </a:lnTo>
                <a:lnTo>
                  <a:pt x="62" y="157"/>
                </a:lnTo>
                <a:lnTo>
                  <a:pt x="62" y="149"/>
                </a:lnTo>
                <a:lnTo>
                  <a:pt x="67" y="149"/>
                </a:lnTo>
                <a:lnTo>
                  <a:pt x="69" y="147"/>
                </a:lnTo>
                <a:lnTo>
                  <a:pt x="69" y="137"/>
                </a:lnTo>
                <a:lnTo>
                  <a:pt x="67" y="137"/>
                </a:lnTo>
                <a:lnTo>
                  <a:pt x="67" y="129"/>
                </a:lnTo>
                <a:lnTo>
                  <a:pt x="69" y="129"/>
                </a:lnTo>
                <a:lnTo>
                  <a:pt x="74" y="127"/>
                </a:lnTo>
                <a:lnTo>
                  <a:pt x="77" y="127"/>
                </a:lnTo>
                <a:lnTo>
                  <a:pt x="74" y="124"/>
                </a:lnTo>
                <a:lnTo>
                  <a:pt x="72" y="122"/>
                </a:lnTo>
                <a:lnTo>
                  <a:pt x="64" y="124"/>
                </a:lnTo>
                <a:lnTo>
                  <a:pt x="62" y="122"/>
                </a:lnTo>
                <a:lnTo>
                  <a:pt x="52" y="117"/>
                </a:lnTo>
                <a:lnTo>
                  <a:pt x="47" y="117"/>
                </a:lnTo>
                <a:lnTo>
                  <a:pt x="44" y="114"/>
                </a:lnTo>
                <a:lnTo>
                  <a:pt x="42" y="107"/>
                </a:lnTo>
                <a:lnTo>
                  <a:pt x="37" y="104"/>
                </a:lnTo>
                <a:lnTo>
                  <a:pt x="34" y="102"/>
                </a:lnTo>
                <a:lnTo>
                  <a:pt x="32" y="97"/>
                </a:lnTo>
                <a:lnTo>
                  <a:pt x="32" y="92"/>
                </a:lnTo>
                <a:lnTo>
                  <a:pt x="29" y="87"/>
                </a:lnTo>
                <a:lnTo>
                  <a:pt x="24" y="85"/>
                </a:lnTo>
                <a:lnTo>
                  <a:pt x="24" y="82"/>
                </a:lnTo>
                <a:lnTo>
                  <a:pt x="22" y="75"/>
                </a:lnTo>
                <a:lnTo>
                  <a:pt x="17" y="65"/>
                </a:lnTo>
                <a:lnTo>
                  <a:pt x="10" y="62"/>
                </a:lnTo>
                <a:lnTo>
                  <a:pt x="10" y="60"/>
                </a:lnTo>
                <a:lnTo>
                  <a:pt x="10" y="52"/>
                </a:lnTo>
                <a:lnTo>
                  <a:pt x="15" y="42"/>
                </a:lnTo>
                <a:lnTo>
                  <a:pt x="12" y="40"/>
                </a:lnTo>
                <a:lnTo>
                  <a:pt x="5" y="40"/>
                </a:lnTo>
                <a:lnTo>
                  <a:pt x="5" y="32"/>
                </a:lnTo>
                <a:lnTo>
                  <a:pt x="7" y="27"/>
                </a:lnTo>
                <a:lnTo>
                  <a:pt x="5" y="17"/>
                </a:lnTo>
                <a:lnTo>
                  <a:pt x="2" y="12"/>
                </a:lnTo>
                <a:lnTo>
                  <a:pt x="0" y="10"/>
                </a:lnTo>
                <a:lnTo>
                  <a:pt x="7" y="10"/>
                </a:lnTo>
                <a:lnTo>
                  <a:pt x="10" y="2"/>
                </a:lnTo>
                <a:lnTo>
                  <a:pt x="15"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41" name="Freeform 189">
            <a:extLst>
              <a:ext uri="{FF2B5EF4-FFF2-40B4-BE49-F238E27FC236}">
                <a16:creationId xmlns:a16="http://schemas.microsoft.com/office/drawing/2014/main" id="{5C17CD15-1E90-0A54-5044-9CE6359BAE95}"/>
              </a:ext>
            </a:extLst>
          </p:cNvPr>
          <p:cNvSpPr>
            <a:spLocks/>
          </p:cNvSpPr>
          <p:nvPr/>
        </p:nvSpPr>
        <p:spPr bwMode="auto">
          <a:xfrm>
            <a:off x="6740525" y="3910013"/>
            <a:ext cx="149225" cy="130175"/>
          </a:xfrm>
          <a:custGeom>
            <a:avLst/>
            <a:gdLst>
              <a:gd name="T0" fmla="*/ 0 w 94"/>
              <a:gd name="T1" fmla="*/ 17641888 h 82"/>
              <a:gd name="T2" fmla="*/ 17641888 w 94"/>
              <a:gd name="T3" fmla="*/ 12601575 h 82"/>
              <a:gd name="T4" fmla="*/ 50403125 w 94"/>
              <a:gd name="T5" fmla="*/ 0 h 82"/>
              <a:gd name="T6" fmla="*/ 55443438 w 94"/>
              <a:gd name="T7" fmla="*/ 5040313 h 82"/>
              <a:gd name="T8" fmla="*/ 93246575 w 94"/>
              <a:gd name="T9" fmla="*/ 5040313 h 82"/>
              <a:gd name="T10" fmla="*/ 110886875 w 94"/>
              <a:gd name="T11" fmla="*/ 17641888 h 82"/>
              <a:gd name="T12" fmla="*/ 136088438 w 94"/>
              <a:gd name="T13" fmla="*/ 25201563 h 82"/>
              <a:gd name="T14" fmla="*/ 148690013 w 94"/>
              <a:gd name="T15" fmla="*/ 37803138 h 82"/>
              <a:gd name="T16" fmla="*/ 143649700 w 94"/>
              <a:gd name="T17" fmla="*/ 50403125 h 82"/>
              <a:gd name="T18" fmla="*/ 143649700 w 94"/>
              <a:gd name="T19" fmla="*/ 63004700 h 82"/>
              <a:gd name="T20" fmla="*/ 173891575 w 94"/>
              <a:gd name="T21" fmla="*/ 88206263 h 82"/>
              <a:gd name="T22" fmla="*/ 173891575 w 94"/>
              <a:gd name="T23" fmla="*/ 100806250 h 82"/>
              <a:gd name="T24" fmla="*/ 161290000 w 94"/>
              <a:gd name="T25" fmla="*/ 113407825 h 82"/>
              <a:gd name="T26" fmla="*/ 173891575 w 94"/>
              <a:gd name="T27" fmla="*/ 131048125 h 82"/>
              <a:gd name="T28" fmla="*/ 199093138 w 94"/>
              <a:gd name="T29" fmla="*/ 143649700 h 82"/>
              <a:gd name="T30" fmla="*/ 224294700 w 94"/>
              <a:gd name="T31" fmla="*/ 151209375 h 82"/>
              <a:gd name="T32" fmla="*/ 236894688 w 94"/>
              <a:gd name="T33" fmla="*/ 163810950 h 82"/>
              <a:gd name="T34" fmla="*/ 219254388 w 94"/>
              <a:gd name="T35" fmla="*/ 163810950 h 82"/>
              <a:gd name="T36" fmla="*/ 231854375 w 94"/>
              <a:gd name="T37" fmla="*/ 181451250 h 82"/>
              <a:gd name="T38" fmla="*/ 224294700 w 94"/>
              <a:gd name="T39" fmla="*/ 189012513 h 82"/>
              <a:gd name="T40" fmla="*/ 224294700 w 94"/>
              <a:gd name="T41" fmla="*/ 201612500 h 82"/>
              <a:gd name="T42" fmla="*/ 211693125 w 94"/>
              <a:gd name="T43" fmla="*/ 206652813 h 82"/>
              <a:gd name="T44" fmla="*/ 181451250 w 94"/>
              <a:gd name="T45" fmla="*/ 163810950 h 82"/>
              <a:gd name="T46" fmla="*/ 161290000 w 94"/>
              <a:gd name="T47" fmla="*/ 156249688 h 82"/>
              <a:gd name="T48" fmla="*/ 156249688 w 94"/>
              <a:gd name="T49" fmla="*/ 138609388 h 82"/>
              <a:gd name="T50" fmla="*/ 143649700 w 94"/>
              <a:gd name="T51" fmla="*/ 138609388 h 82"/>
              <a:gd name="T52" fmla="*/ 136088438 w 94"/>
              <a:gd name="T53" fmla="*/ 143649700 h 82"/>
              <a:gd name="T54" fmla="*/ 118448138 w 94"/>
              <a:gd name="T55" fmla="*/ 126007813 h 82"/>
              <a:gd name="T56" fmla="*/ 105846563 w 94"/>
              <a:gd name="T57" fmla="*/ 131048125 h 82"/>
              <a:gd name="T58" fmla="*/ 93246575 w 94"/>
              <a:gd name="T59" fmla="*/ 131048125 h 82"/>
              <a:gd name="T60" fmla="*/ 88206263 w 94"/>
              <a:gd name="T61" fmla="*/ 126007813 h 82"/>
              <a:gd name="T62" fmla="*/ 80645000 w 94"/>
              <a:gd name="T63" fmla="*/ 113407825 h 82"/>
              <a:gd name="T64" fmla="*/ 68045013 w 94"/>
              <a:gd name="T65" fmla="*/ 113407825 h 82"/>
              <a:gd name="T66" fmla="*/ 42843450 w 94"/>
              <a:gd name="T67" fmla="*/ 113407825 h 82"/>
              <a:gd name="T68" fmla="*/ 25201563 w 94"/>
              <a:gd name="T69" fmla="*/ 100806250 h 82"/>
              <a:gd name="T70" fmla="*/ 25201563 w 94"/>
              <a:gd name="T71" fmla="*/ 75604688 h 82"/>
              <a:gd name="T72" fmla="*/ 30241875 w 94"/>
              <a:gd name="T73" fmla="*/ 50403125 h 82"/>
              <a:gd name="T74" fmla="*/ 25201563 w 94"/>
              <a:gd name="T75" fmla="*/ 37803138 h 82"/>
              <a:gd name="T76" fmla="*/ 12601575 w 94"/>
              <a:gd name="T77" fmla="*/ 37803138 h 82"/>
              <a:gd name="T78" fmla="*/ 5040313 w 94"/>
              <a:gd name="T79" fmla="*/ 25201563 h 82"/>
              <a:gd name="T80" fmla="*/ 0 w 94"/>
              <a:gd name="T81" fmla="*/ 17641888 h 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4" h="82">
                <a:moveTo>
                  <a:pt x="0" y="7"/>
                </a:moveTo>
                <a:lnTo>
                  <a:pt x="7" y="5"/>
                </a:lnTo>
                <a:lnTo>
                  <a:pt x="20" y="0"/>
                </a:lnTo>
                <a:lnTo>
                  <a:pt x="22" y="2"/>
                </a:lnTo>
                <a:lnTo>
                  <a:pt x="37" y="2"/>
                </a:lnTo>
                <a:lnTo>
                  <a:pt x="44" y="7"/>
                </a:lnTo>
                <a:lnTo>
                  <a:pt x="54" y="10"/>
                </a:lnTo>
                <a:lnTo>
                  <a:pt x="59" y="15"/>
                </a:lnTo>
                <a:lnTo>
                  <a:pt x="57" y="20"/>
                </a:lnTo>
                <a:lnTo>
                  <a:pt x="57" y="25"/>
                </a:lnTo>
                <a:lnTo>
                  <a:pt x="69" y="35"/>
                </a:lnTo>
                <a:lnTo>
                  <a:pt x="69" y="40"/>
                </a:lnTo>
                <a:lnTo>
                  <a:pt x="64" y="45"/>
                </a:lnTo>
                <a:lnTo>
                  <a:pt x="69" y="52"/>
                </a:lnTo>
                <a:lnTo>
                  <a:pt x="79" y="57"/>
                </a:lnTo>
                <a:lnTo>
                  <a:pt x="89" y="60"/>
                </a:lnTo>
                <a:lnTo>
                  <a:pt x="94" y="65"/>
                </a:lnTo>
                <a:lnTo>
                  <a:pt x="87" y="65"/>
                </a:lnTo>
                <a:lnTo>
                  <a:pt x="92" y="72"/>
                </a:lnTo>
                <a:lnTo>
                  <a:pt x="89" y="75"/>
                </a:lnTo>
                <a:lnTo>
                  <a:pt x="89" y="80"/>
                </a:lnTo>
                <a:lnTo>
                  <a:pt x="84" y="82"/>
                </a:lnTo>
                <a:lnTo>
                  <a:pt x="72" y="65"/>
                </a:lnTo>
                <a:lnTo>
                  <a:pt x="64" y="62"/>
                </a:lnTo>
                <a:lnTo>
                  <a:pt x="62" y="55"/>
                </a:lnTo>
                <a:lnTo>
                  <a:pt x="57" y="55"/>
                </a:lnTo>
                <a:lnTo>
                  <a:pt x="54" y="57"/>
                </a:lnTo>
                <a:lnTo>
                  <a:pt x="47" y="50"/>
                </a:lnTo>
                <a:lnTo>
                  <a:pt x="42" y="52"/>
                </a:lnTo>
                <a:lnTo>
                  <a:pt x="37" y="52"/>
                </a:lnTo>
                <a:lnTo>
                  <a:pt x="35" y="50"/>
                </a:lnTo>
                <a:lnTo>
                  <a:pt x="32" y="45"/>
                </a:lnTo>
                <a:lnTo>
                  <a:pt x="27" y="45"/>
                </a:lnTo>
                <a:lnTo>
                  <a:pt x="17" y="45"/>
                </a:lnTo>
                <a:lnTo>
                  <a:pt x="10" y="40"/>
                </a:lnTo>
                <a:lnTo>
                  <a:pt x="10" y="30"/>
                </a:lnTo>
                <a:lnTo>
                  <a:pt x="12" y="20"/>
                </a:lnTo>
                <a:lnTo>
                  <a:pt x="10" y="15"/>
                </a:lnTo>
                <a:lnTo>
                  <a:pt x="5" y="15"/>
                </a:lnTo>
                <a:lnTo>
                  <a:pt x="2" y="10"/>
                </a:lnTo>
                <a:lnTo>
                  <a:pt x="0" y="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42" name="Freeform 190">
            <a:extLst>
              <a:ext uri="{FF2B5EF4-FFF2-40B4-BE49-F238E27FC236}">
                <a16:creationId xmlns:a16="http://schemas.microsoft.com/office/drawing/2014/main" id="{B3C6EAE2-CCA7-0EFD-02D4-BDFE28C7829C}"/>
              </a:ext>
            </a:extLst>
          </p:cNvPr>
          <p:cNvSpPr>
            <a:spLocks noEditPoints="1"/>
          </p:cNvSpPr>
          <p:nvPr/>
        </p:nvSpPr>
        <p:spPr bwMode="auto">
          <a:xfrm>
            <a:off x="6038850" y="3881438"/>
            <a:ext cx="779463" cy="312737"/>
          </a:xfrm>
          <a:custGeom>
            <a:avLst/>
            <a:gdLst>
              <a:gd name="T0" fmla="*/ 57962837 w 491"/>
              <a:gd name="T1" fmla="*/ 45362740 h 197"/>
              <a:gd name="T2" fmla="*/ 95765999 w 491"/>
              <a:gd name="T3" fmla="*/ 0 h 197"/>
              <a:gd name="T4" fmla="*/ 168849783 w 491"/>
              <a:gd name="T5" fmla="*/ 57964295 h 197"/>
              <a:gd name="T6" fmla="*/ 163809468 w 491"/>
              <a:gd name="T7" fmla="*/ 95765784 h 197"/>
              <a:gd name="T8" fmla="*/ 63003153 w 491"/>
              <a:gd name="T9" fmla="*/ 138609166 h 197"/>
              <a:gd name="T10" fmla="*/ 50403157 w 491"/>
              <a:gd name="T11" fmla="*/ 126007611 h 197"/>
              <a:gd name="T12" fmla="*/ 20161263 w 491"/>
              <a:gd name="T13" fmla="*/ 108367339 h 197"/>
              <a:gd name="T14" fmla="*/ 942539042 w 491"/>
              <a:gd name="T15" fmla="*/ 83165817 h 197"/>
              <a:gd name="T16" fmla="*/ 866934306 w 491"/>
              <a:gd name="T17" fmla="*/ 75604567 h 197"/>
              <a:gd name="T18" fmla="*/ 753526408 w 491"/>
              <a:gd name="T19" fmla="*/ 83165817 h 197"/>
              <a:gd name="T20" fmla="*/ 667841041 w 491"/>
              <a:gd name="T21" fmla="*/ 57964295 h 197"/>
              <a:gd name="T22" fmla="*/ 617437884 w 491"/>
              <a:gd name="T23" fmla="*/ 32762773 h 197"/>
              <a:gd name="T24" fmla="*/ 541833148 w 491"/>
              <a:gd name="T25" fmla="*/ 7561250 h 197"/>
              <a:gd name="T26" fmla="*/ 420865570 w 491"/>
              <a:gd name="T27" fmla="*/ 25201522 h 197"/>
              <a:gd name="T28" fmla="*/ 352822101 w 491"/>
              <a:gd name="T29" fmla="*/ 70564262 h 197"/>
              <a:gd name="T30" fmla="*/ 269656098 w 491"/>
              <a:gd name="T31" fmla="*/ 75604567 h 197"/>
              <a:gd name="T32" fmla="*/ 219252941 w 491"/>
              <a:gd name="T33" fmla="*/ 108367339 h 197"/>
              <a:gd name="T34" fmla="*/ 189011046 w 491"/>
              <a:gd name="T35" fmla="*/ 138609166 h 197"/>
              <a:gd name="T36" fmla="*/ 156249788 w 491"/>
              <a:gd name="T37" fmla="*/ 146168829 h 197"/>
              <a:gd name="T38" fmla="*/ 88204732 w 491"/>
              <a:gd name="T39" fmla="*/ 146168829 h 197"/>
              <a:gd name="T40" fmla="*/ 37801574 w 491"/>
              <a:gd name="T41" fmla="*/ 214213733 h 197"/>
              <a:gd name="T42" fmla="*/ 88204732 w 491"/>
              <a:gd name="T43" fmla="*/ 221773395 h 197"/>
              <a:gd name="T44" fmla="*/ 83164416 w 491"/>
              <a:gd name="T45" fmla="*/ 272176440 h 197"/>
              <a:gd name="T46" fmla="*/ 88204732 w 491"/>
              <a:gd name="T47" fmla="*/ 297377962 h 197"/>
              <a:gd name="T48" fmla="*/ 50403157 w 491"/>
              <a:gd name="T49" fmla="*/ 302418266 h 197"/>
              <a:gd name="T50" fmla="*/ 75604736 w 491"/>
              <a:gd name="T51" fmla="*/ 347781006 h 197"/>
              <a:gd name="T52" fmla="*/ 108365995 w 491"/>
              <a:gd name="T53" fmla="*/ 398184051 h 197"/>
              <a:gd name="T54" fmla="*/ 120967578 w 491"/>
              <a:gd name="T55" fmla="*/ 428425878 h 197"/>
              <a:gd name="T56" fmla="*/ 126007893 w 491"/>
              <a:gd name="T57" fmla="*/ 441027432 h 197"/>
              <a:gd name="T58" fmla="*/ 163809468 w 491"/>
              <a:gd name="T59" fmla="*/ 453627400 h 197"/>
              <a:gd name="T60" fmla="*/ 206652945 w 491"/>
              <a:gd name="T61" fmla="*/ 446067737 h 197"/>
              <a:gd name="T62" fmla="*/ 231854524 w 491"/>
              <a:gd name="T63" fmla="*/ 466228955 h 197"/>
              <a:gd name="T64" fmla="*/ 294857677 w 491"/>
              <a:gd name="T65" fmla="*/ 478828922 h 197"/>
              <a:gd name="T66" fmla="*/ 332660838 w 491"/>
              <a:gd name="T67" fmla="*/ 453627400 h 197"/>
              <a:gd name="T68" fmla="*/ 453628416 w 491"/>
              <a:gd name="T69" fmla="*/ 478828922 h 197"/>
              <a:gd name="T70" fmla="*/ 567034726 w 491"/>
              <a:gd name="T71" fmla="*/ 471269259 h 197"/>
              <a:gd name="T72" fmla="*/ 672881357 w 491"/>
              <a:gd name="T73" fmla="*/ 441027432 h 197"/>
              <a:gd name="T74" fmla="*/ 680442624 w 491"/>
              <a:gd name="T75" fmla="*/ 466228955 h 197"/>
              <a:gd name="T76" fmla="*/ 728324830 w 491"/>
              <a:gd name="T77" fmla="*/ 491430477 h 197"/>
              <a:gd name="T78" fmla="*/ 766127991 w 491"/>
              <a:gd name="T79" fmla="*/ 441027432 h 197"/>
              <a:gd name="T80" fmla="*/ 874493986 w 491"/>
              <a:gd name="T81" fmla="*/ 428425878 h 197"/>
              <a:gd name="T82" fmla="*/ 980340616 w 491"/>
              <a:gd name="T83" fmla="*/ 403224355 h 197"/>
              <a:gd name="T84" fmla="*/ 1093748514 w 491"/>
              <a:gd name="T85" fmla="*/ 398184051 h 197"/>
              <a:gd name="T86" fmla="*/ 1202114509 w 491"/>
              <a:gd name="T87" fmla="*/ 378022833 h 197"/>
              <a:gd name="T88" fmla="*/ 1232356403 w 491"/>
              <a:gd name="T89" fmla="*/ 372982529 h 197"/>
              <a:gd name="T90" fmla="*/ 1207154824 w 491"/>
              <a:gd name="T91" fmla="*/ 284777995 h 197"/>
              <a:gd name="T92" fmla="*/ 1176912930 w 491"/>
              <a:gd name="T93" fmla="*/ 209173428 h 197"/>
              <a:gd name="T94" fmla="*/ 1181953246 w 491"/>
              <a:gd name="T95" fmla="*/ 158770384 h 197"/>
              <a:gd name="T96" fmla="*/ 1126509773 w 491"/>
              <a:gd name="T97" fmla="*/ 83165817 h 197"/>
              <a:gd name="T98" fmla="*/ 1050905037 w 491"/>
              <a:gd name="T99" fmla="*/ 37803077 h 197"/>
              <a:gd name="T100" fmla="*/ 1000501879 w 491"/>
              <a:gd name="T101" fmla="*/ 25201522 h 197"/>
              <a:gd name="T102" fmla="*/ 151209472 w 491"/>
              <a:gd name="T103" fmla="*/ 458667704 h 197"/>
              <a:gd name="T104" fmla="*/ 25201579 w 491"/>
              <a:gd name="T105" fmla="*/ 151209133 h 1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1" h="197">
                <a:moveTo>
                  <a:pt x="8" y="43"/>
                </a:moveTo>
                <a:lnTo>
                  <a:pt x="13" y="43"/>
                </a:lnTo>
                <a:lnTo>
                  <a:pt x="15" y="35"/>
                </a:lnTo>
                <a:lnTo>
                  <a:pt x="15" y="30"/>
                </a:lnTo>
                <a:lnTo>
                  <a:pt x="23" y="25"/>
                </a:lnTo>
                <a:lnTo>
                  <a:pt x="23" y="18"/>
                </a:lnTo>
                <a:lnTo>
                  <a:pt x="18" y="18"/>
                </a:lnTo>
                <a:lnTo>
                  <a:pt x="18" y="10"/>
                </a:lnTo>
                <a:lnTo>
                  <a:pt x="23" y="5"/>
                </a:lnTo>
                <a:lnTo>
                  <a:pt x="25" y="5"/>
                </a:lnTo>
                <a:lnTo>
                  <a:pt x="30" y="0"/>
                </a:lnTo>
                <a:lnTo>
                  <a:pt x="38" y="0"/>
                </a:lnTo>
                <a:lnTo>
                  <a:pt x="45" y="8"/>
                </a:lnTo>
                <a:lnTo>
                  <a:pt x="48" y="3"/>
                </a:lnTo>
                <a:lnTo>
                  <a:pt x="53" y="5"/>
                </a:lnTo>
                <a:lnTo>
                  <a:pt x="55" y="15"/>
                </a:lnTo>
                <a:lnTo>
                  <a:pt x="62" y="23"/>
                </a:lnTo>
                <a:lnTo>
                  <a:pt x="67" y="23"/>
                </a:lnTo>
                <a:lnTo>
                  <a:pt x="75" y="28"/>
                </a:lnTo>
                <a:lnTo>
                  <a:pt x="80" y="33"/>
                </a:lnTo>
                <a:lnTo>
                  <a:pt x="80" y="35"/>
                </a:lnTo>
                <a:lnTo>
                  <a:pt x="75" y="40"/>
                </a:lnTo>
                <a:lnTo>
                  <a:pt x="67" y="40"/>
                </a:lnTo>
                <a:lnTo>
                  <a:pt x="65" y="38"/>
                </a:lnTo>
                <a:lnTo>
                  <a:pt x="60" y="38"/>
                </a:lnTo>
                <a:lnTo>
                  <a:pt x="58" y="40"/>
                </a:lnTo>
                <a:lnTo>
                  <a:pt x="48" y="40"/>
                </a:lnTo>
                <a:lnTo>
                  <a:pt x="43" y="40"/>
                </a:lnTo>
                <a:lnTo>
                  <a:pt x="40" y="48"/>
                </a:lnTo>
                <a:lnTo>
                  <a:pt x="25" y="55"/>
                </a:lnTo>
                <a:lnTo>
                  <a:pt x="15" y="65"/>
                </a:lnTo>
                <a:lnTo>
                  <a:pt x="15" y="60"/>
                </a:lnTo>
                <a:lnTo>
                  <a:pt x="18" y="53"/>
                </a:lnTo>
                <a:lnTo>
                  <a:pt x="20" y="53"/>
                </a:lnTo>
                <a:lnTo>
                  <a:pt x="25" y="50"/>
                </a:lnTo>
                <a:lnTo>
                  <a:pt x="20" y="50"/>
                </a:lnTo>
                <a:lnTo>
                  <a:pt x="18" y="50"/>
                </a:lnTo>
                <a:lnTo>
                  <a:pt x="13" y="50"/>
                </a:lnTo>
                <a:lnTo>
                  <a:pt x="10" y="48"/>
                </a:lnTo>
                <a:lnTo>
                  <a:pt x="8" y="43"/>
                </a:lnTo>
                <a:close/>
                <a:moveTo>
                  <a:pt x="397" y="10"/>
                </a:moveTo>
                <a:lnTo>
                  <a:pt x="394" y="13"/>
                </a:lnTo>
                <a:lnTo>
                  <a:pt x="392" y="20"/>
                </a:lnTo>
                <a:lnTo>
                  <a:pt x="384" y="23"/>
                </a:lnTo>
                <a:lnTo>
                  <a:pt x="377" y="28"/>
                </a:lnTo>
                <a:lnTo>
                  <a:pt x="374" y="33"/>
                </a:lnTo>
                <a:lnTo>
                  <a:pt x="367" y="33"/>
                </a:lnTo>
                <a:lnTo>
                  <a:pt x="364" y="35"/>
                </a:lnTo>
                <a:lnTo>
                  <a:pt x="352" y="33"/>
                </a:lnTo>
                <a:lnTo>
                  <a:pt x="349" y="30"/>
                </a:lnTo>
                <a:lnTo>
                  <a:pt x="344" y="30"/>
                </a:lnTo>
                <a:lnTo>
                  <a:pt x="339" y="30"/>
                </a:lnTo>
                <a:lnTo>
                  <a:pt x="329" y="33"/>
                </a:lnTo>
                <a:lnTo>
                  <a:pt x="317" y="35"/>
                </a:lnTo>
                <a:lnTo>
                  <a:pt x="309" y="35"/>
                </a:lnTo>
                <a:lnTo>
                  <a:pt x="302" y="30"/>
                </a:lnTo>
                <a:lnTo>
                  <a:pt x="299" y="33"/>
                </a:lnTo>
                <a:lnTo>
                  <a:pt x="289" y="28"/>
                </a:lnTo>
                <a:lnTo>
                  <a:pt x="284" y="28"/>
                </a:lnTo>
                <a:lnTo>
                  <a:pt x="274" y="20"/>
                </a:lnTo>
                <a:lnTo>
                  <a:pt x="272" y="20"/>
                </a:lnTo>
                <a:lnTo>
                  <a:pt x="270" y="23"/>
                </a:lnTo>
                <a:lnTo>
                  <a:pt x="265" y="23"/>
                </a:lnTo>
                <a:lnTo>
                  <a:pt x="260" y="18"/>
                </a:lnTo>
                <a:lnTo>
                  <a:pt x="260" y="10"/>
                </a:lnTo>
                <a:lnTo>
                  <a:pt x="255" y="5"/>
                </a:lnTo>
                <a:lnTo>
                  <a:pt x="252" y="8"/>
                </a:lnTo>
                <a:lnTo>
                  <a:pt x="245" y="13"/>
                </a:lnTo>
                <a:lnTo>
                  <a:pt x="242" y="15"/>
                </a:lnTo>
                <a:lnTo>
                  <a:pt x="232" y="5"/>
                </a:lnTo>
                <a:lnTo>
                  <a:pt x="230" y="0"/>
                </a:lnTo>
                <a:lnTo>
                  <a:pt x="222" y="3"/>
                </a:lnTo>
                <a:lnTo>
                  <a:pt x="215" y="3"/>
                </a:lnTo>
                <a:lnTo>
                  <a:pt x="210" y="0"/>
                </a:lnTo>
                <a:lnTo>
                  <a:pt x="205" y="3"/>
                </a:lnTo>
                <a:lnTo>
                  <a:pt x="192" y="3"/>
                </a:lnTo>
                <a:lnTo>
                  <a:pt x="185" y="3"/>
                </a:lnTo>
                <a:lnTo>
                  <a:pt x="172" y="8"/>
                </a:lnTo>
                <a:lnTo>
                  <a:pt x="167" y="10"/>
                </a:lnTo>
                <a:lnTo>
                  <a:pt x="157" y="10"/>
                </a:lnTo>
                <a:lnTo>
                  <a:pt x="155" y="15"/>
                </a:lnTo>
                <a:lnTo>
                  <a:pt x="150" y="15"/>
                </a:lnTo>
                <a:lnTo>
                  <a:pt x="145" y="20"/>
                </a:lnTo>
                <a:lnTo>
                  <a:pt x="142" y="23"/>
                </a:lnTo>
                <a:lnTo>
                  <a:pt x="140" y="28"/>
                </a:lnTo>
                <a:lnTo>
                  <a:pt x="137" y="30"/>
                </a:lnTo>
                <a:lnTo>
                  <a:pt x="140" y="33"/>
                </a:lnTo>
                <a:lnTo>
                  <a:pt x="130" y="33"/>
                </a:lnTo>
                <a:lnTo>
                  <a:pt x="115" y="28"/>
                </a:lnTo>
                <a:lnTo>
                  <a:pt x="110" y="28"/>
                </a:lnTo>
                <a:lnTo>
                  <a:pt x="107" y="30"/>
                </a:lnTo>
                <a:lnTo>
                  <a:pt x="102" y="30"/>
                </a:lnTo>
                <a:lnTo>
                  <a:pt x="95" y="33"/>
                </a:lnTo>
                <a:lnTo>
                  <a:pt x="90" y="30"/>
                </a:lnTo>
                <a:lnTo>
                  <a:pt x="82" y="33"/>
                </a:lnTo>
                <a:lnTo>
                  <a:pt x="82" y="35"/>
                </a:lnTo>
                <a:lnTo>
                  <a:pt x="87" y="43"/>
                </a:lnTo>
                <a:lnTo>
                  <a:pt x="95" y="45"/>
                </a:lnTo>
                <a:lnTo>
                  <a:pt x="100" y="45"/>
                </a:lnTo>
                <a:lnTo>
                  <a:pt x="100" y="48"/>
                </a:lnTo>
                <a:lnTo>
                  <a:pt x="87" y="48"/>
                </a:lnTo>
                <a:lnTo>
                  <a:pt x="80" y="50"/>
                </a:lnTo>
                <a:lnTo>
                  <a:pt x="75" y="55"/>
                </a:lnTo>
                <a:lnTo>
                  <a:pt x="77" y="58"/>
                </a:lnTo>
                <a:lnTo>
                  <a:pt x="82" y="55"/>
                </a:lnTo>
                <a:lnTo>
                  <a:pt x="85" y="60"/>
                </a:lnTo>
                <a:lnTo>
                  <a:pt x="80" y="60"/>
                </a:lnTo>
                <a:lnTo>
                  <a:pt x="67" y="60"/>
                </a:lnTo>
                <a:lnTo>
                  <a:pt x="62" y="58"/>
                </a:lnTo>
                <a:lnTo>
                  <a:pt x="58" y="60"/>
                </a:lnTo>
                <a:lnTo>
                  <a:pt x="53" y="58"/>
                </a:lnTo>
                <a:lnTo>
                  <a:pt x="50" y="58"/>
                </a:lnTo>
                <a:lnTo>
                  <a:pt x="45" y="63"/>
                </a:lnTo>
                <a:lnTo>
                  <a:pt x="40" y="63"/>
                </a:lnTo>
                <a:lnTo>
                  <a:pt x="35" y="58"/>
                </a:lnTo>
                <a:lnTo>
                  <a:pt x="28" y="58"/>
                </a:lnTo>
                <a:lnTo>
                  <a:pt x="18" y="65"/>
                </a:lnTo>
                <a:lnTo>
                  <a:pt x="15" y="70"/>
                </a:lnTo>
                <a:lnTo>
                  <a:pt x="13" y="75"/>
                </a:lnTo>
                <a:lnTo>
                  <a:pt x="15" y="78"/>
                </a:lnTo>
                <a:lnTo>
                  <a:pt x="15" y="85"/>
                </a:lnTo>
                <a:lnTo>
                  <a:pt x="13" y="88"/>
                </a:lnTo>
                <a:lnTo>
                  <a:pt x="15" y="90"/>
                </a:lnTo>
                <a:lnTo>
                  <a:pt x="23" y="88"/>
                </a:lnTo>
                <a:lnTo>
                  <a:pt x="28" y="88"/>
                </a:lnTo>
                <a:lnTo>
                  <a:pt x="35" y="88"/>
                </a:lnTo>
                <a:lnTo>
                  <a:pt x="30" y="93"/>
                </a:lnTo>
                <a:lnTo>
                  <a:pt x="30" y="98"/>
                </a:lnTo>
                <a:lnTo>
                  <a:pt x="33" y="100"/>
                </a:lnTo>
                <a:lnTo>
                  <a:pt x="33" y="105"/>
                </a:lnTo>
                <a:lnTo>
                  <a:pt x="33" y="108"/>
                </a:lnTo>
                <a:lnTo>
                  <a:pt x="38" y="105"/>
                </a:lnTo>
                <a:lnTo>
                  <a:pt x="38" y="108"/>
                </a:lnTo>
                <a:lnTo>
                  <a:pt x="35" y="110"/>
                </a:lnTo>
                <a:lnTo>
                  <a:pt x="30" y="115"/>
                </a:lnTo>
                <a:lnTo>
                  <a:pt x="30" y="118"/>
                </a:lnTo>
                <a:lnTo>
                  <a:pt x="35" y="118"/>
                </a:lnTo>
                <a:lnTo>
                  <a:pt x="30" y="120"/>
                </a:lnTo>
                <a:lnTo>
                  <a:pt x="30" y="125"/>
                </a:lnTo>
                <a:lnTo>
                  <a:pt x="25" y="125"/>
                </a:lnTo>
                <a:lnTo>
                  <a:pt x="23" y="118"/>
                </a:lnTo>
                <a:lnTo>
                  <a:pt x="20" y="115"/>
                </a:lnTo>
                <a:lnTo>
                  <a:pt x="20" y="120"/>
                </a:lnTo>
                <a:lnTo>
                  <a:pt x="23" y="125"/>
                </a:lnTo>
                <a:lnTo>
                  <a:pt x="20" y="128"/>
                </a:lnTo>
                <a:lnTo>
                  <a:pt x="20" y="133"/>
                </a:lnTo>
                <a:lnTo>
                  <a:pt x="25" y="135"/>
                </a:lnTo>
                <a:lnTo>
                  <a:pt x="25" y="133"/>
                </a:lnTo>
                <a:lnTo>
                  <a:pt x="30" y="138"/>
                </a:lnTo>
                <a:lnTo>
                  <a:pt x="35" y="135"/>
                </a:lnTo>
                <a:lnTo>
                  <a:pt x="40" y="140"/>
                </a:lnTo>
                <a:lnTo>
                  <a:pt x="43" y="145"/>
                </a:lnTo>
                <a:lnTo>
                  <a:pt x="38" y="150"/>
                </a:lnTo>
                <a:lnTo>
                  <a:pt x="43" y="153"/>
                </a:lnTo>
                <a:lnTo>
                  <a:pt x="43" y="158"/>
                </a:lnTo>
                <a:lnTo>
                  <a:pt x="45" y="158"/>
                </a:lnTo>
                <a:lnTo>
                  <a:pt x="53" y="163"/>
                </a:lnTo>
                <a:lnTo>
                  <a:pt x="50" y="168"/>
                </a:lnTo>
                <a:lnTo>
                  <a:pt x="45" y="165"/>
                </a:lnTo>
                <a:lnTo>
                  <a:pt x="45" y="170"/>
                </a:lnTo>
                <a:lnTo>
                  <a:pt x="48" y="170"/>
                </a:lnTo>
                <a:lnTo>
                  <a:pt x="55" y="168"/>
                </a:lnTo>
                <a:lnTo>
                  <a:pt x="67" y="168"/>
                </a:lnTo>
                <a:lnTo>
                  <a:pt x="67" y="170"/>
                </a:lnTo>
                <a:lnTo>
                  <a:pt x="65" y="172"/>
                </a:lnTo>
                <a:lnTo>
                  <a:pt x="58" y="175"/>
                </a:lnTo>
                <a:lnTo>
                  <a:pt x="50" y="175"/>
                </a:lnTo>
                <a:lnTo>
                  <a:pt x="48" y="177"/>
                </a:lnTo>
                <a:lnTo>
                  <a:pt x="50" y="180"/>
                </a:lnTo>
                <a:lnTo>
                  <a:pt x="55" y="177"/>
                </a:lnTo>
                <a:lnTo>
                  <a:pt x="60" y="177"/>
                </a:lnTo>
                <a:lnTo>
                  <a:pt x="65" y="177"/>
                </a:lnTo>
                <a:lnTo>
                  <a:pt x="65" y="180"/>
                </a:lnTo>
                <a:lnTo>
                  <a:pt x="65" y="182"/>
                </a:lnTo>
                <a:lnTo>
                  <a:pt x="67" y="177"/>
                </a:lnTo>
                <a:lnTo>
                  <a:pt x="72" y="172"/>
                </a:lnTo>
                <a:lnTo>
                  <a:pt x="75" y="172"/>
                </a:lnTo>
                <a:lnTo>
                  <a:pt x="77" y="177"/>
                </a:lnTo>
                <a:lnTo>
                  <a:pt x="82" y="177"/>
                </a:lnTo>
                <a:lnTo>
                  <a:pt x="87" y="180"/>
                </a:lnTo>
                <a:lnTo>
                  <a:pt x="90" y="175"/>
                </a:lnTo>
                <a:lnTo>
                  <a:pt x="92" y="177"/>
                </a:lnTo>
                <a:lnTo>
                  <a:pt x="92" y="180"/>
                </a:lnTo>
                <a:lnTo>
                  <a:pt x="90" y="180"/>
                </a:lnTo>
                <a:lnTo>
                  <a:pt x="92" y="185"/>
                </a:lnTo>
                <a:lnTo>
                  <a:pt x="95" y="187"/>
                </a:lnTo>
                <a:lnTo>
                  <a:pt x="100" y="192"/>
                </a:lnTo>
                <a:lnTo>
                  <a:pt x="102" y="192"/>
                </a:lnTo>
                <a:lnTo>
                  <a:pt x="107" y="195"/>
                </a:lnTo>
                <a:lnTo>
                  <a:pt x="115" y="192"/>
                </a:lnTo>
                <a:lnTo>
                  <a:pt x="117" y="190"/>
                </a:lnTo>
                <a:lnTo>
                  <a:pt x="122" y="190"/>
                </a:lnTo>
                <a:lnTo>
                  <a:pt x="125" y="187"/>
                </a:lnTo>
                <a:lnTo>
                  <a:pt x="130" y="190"/>
                </a:lnTo>
                <a:lnTo>
                  <a:pt x="132" y="187"/>
                </a:lnTo>
                <a:lnTo>
                  <a:pt x="132" y="182"/>
                </a:lnTo>
                <a:lnTo>
                  <a:pt x="132" y="180"/>
                </a:lnTo>
                <a:lnTo>
                  <a:pt x="132" y="172"/>
                </a:lnTo>
                <a:lnTo>
                  <a:pt x="145" y="172"/>
                </a:lnTo>
                <a:lnTo>
                  <a:pt x="152" y="172"/>
                </a:lnTo>
                <a:lnTo>
                  <a:pt x="167" y="180"/>
                </a:lnTo>
                <a:lnTo>
                  <a:pt x="170" y="180"/>
                </a:lnTo>
                <a:lnTo>
                  <a:pt x="180" y="190"/>
                </a:lnTo>
                <a:lnTo>
                  <a:pt x="187" y="195"/>
                </a:lnTo>
                <a:lnTo>
                  <a:pt x="210" y="192"/>
                </a:lnTo>
                <a:lnTo>
                  <a:pt x="217" y="190"/>
                </a:lnTo>
                <a:lnTo>
                  <a:pt x="220" y="190"/>
                </a:lnTo>
                <a:lnTo>
                  <a:pt x="222" y="190"/>
                </a:lnTo>
                <a:lnTo>
                  <a:pt x="225" y="187"/>
                </a:lnTo>
                <a:lnTo>
                  <a:pt x="227" y="185"/>
                </a:lnTo>
                <a:lnTo>
                  <a:pt x="237" y="170"/>
                </a:lnTo>
                <a:lnTo>
                  <a:pt x="240" y="170"/>
                </a:lnTo>
                <a:lnTo>
                  <a:pt x="252" y="175"/>
                </a:lnTo>
                <a:lnTo>
                  <a:pt x="257" y="177"/>
                </a:lnTo>
                <a:lnTo>
                  <a:pt x="267" y="175"/>
                </a:lnTo>
                <a:lnTo>
                  <a:pt x="267" y="172"/>
                </a:lnTo>
                <a:lnTo>
                  <a:pt x="272" y="168"/>
                </a:lnTo>
                <a:lnTo>
                  <a:pt x="277" y="170"/>
                </a:lnTo>
                <a:lnTo>
                  <a:pt x="277" y="175"/>
                </a:lnTo>
                <a:lnTo>
                  <a:pt x="274" y="180"/>
                </a:lnTo>
                <a:lnTo>
                  <a:pt x="270" y="185"/>
                </a:lnTo>
                <a:lnTo>
                  <a:pt x="270" y="187"/>
                </a:lnTo>
                <a:lnTo>
                  <a:pt x="274" y="192"/>
                </a:lnTo>
                <a:lnTo>
                  <a:pt x="272" y="197"/>
                </a:lnTo>
                <a:lnTo>
                  <a:pt x="277" y="197"/>
                </a:lnTo>
                <a:lnTo>
                  <a:pt x="282" y="197"/>
                </a:lnTo>
                <a:lnTo>
                  <a:pt x="289" y="195"/>
                </a:lnTo>
                <a:lnTo>
                  <a:pt x="287" y="190"/>
                </a:lnTo>
                <a:lnTo>
                  <a:pt x="292" y="187"/>
                </a:lnTo>
                <a:lnTo>
                  <a:pt x="292" y="177"/>
                </a:lnTo>
                <a:lnTo>
                  <a:pt x="292" y="172"/>
                </a:lnTo>
                <a:lnTo>
                  <a:pt x="299" y="175"/>
                </a:lnTo>
                <a:lnTo>
                  <a:pt x="304" y="175"/>
                </a:lnTo>
                <a:lnTo>
                  <a:pt x="317" y="170"/>
                </a:lnTo>
                <a:lnTo>
                  <a:pt x="322" y="170"/>
                </a:lnTo>
                <a:lnTo>
                  <a:pt x="324" y="168"/>
                </a:lnTo>
                <a:lnTo>
                  <a:pt x="339" y="168"/>
                </a:lnTo>
                <a:lnTo>
                  <a:pt x="344" y="168"/>
                </a:lnTo>
                <a:lnTo>
                  <a:pt x="347" y="170"/>
                </a:lnTo>
                <a:lnTo>
                  <a:pt x="354" y="172"/>
                </a:lnTo>
                <a:lnTo>
                  <a:pt x="367" y="172"/>
                </a:lnTo>
                <a:lnTo>
                  <a:pt x="369" y="170"/>
                </a:lnTo>
                <a:lnTo>
                  <a:pt x="374" y="168"/>
                </a:lnTo>
                <a:lnTo>
                  <a:pt x="379" y="163"/>
                </a:lnTo>
                <a:lnTo>
                  <a:pt x="389" y="160"/>
                </a:lnTo>
                <a:lnTo>
                  <a:pt x="394" y="160"/>
                </a:lnTo>
                <a:lnTo>
                  <a:pt x="399" y="160"/>
                </a:lnTo>
                <a:lnTo>
                  <a:pt x="414" y="160"/>
                </a:lnTo>
                <a:lnTo>
                  <a:pt x="424" y="158"/>
                </a:lnTo>
                <a:lnTo>
                  <a:pt x="432" y="158"/>
                </a:lnTo>
                <a:lnTo>
                  <a:pt x="434" y="158"/>
                </a:lnTo>
                <a:lnTo>
                  <a:pt x="442" y="153"/>
                </a:lnTo>
                <a:lnTo>
                  <a:pt x="447" y="153"/>
                </a:lnTo>
                <a:lnTo>
                  <a:pt x="449" y="150"/>
                </a:lnTo>
                <a:lnTo>
                  <a:pt x="462" y="150"/>
                </a:lnTo>
                <a:lnTo>
                  <a:pt x="469" y="153"/>
                </a:lnTo>
                <a:lnTo>
                  <a:pt x="477" y="150"/>
                </a:lnTo>
                <a:lnTo>
                  <a:pt x="482" y="153"/>
                </a:lnTo>
                <a:lnTo>
                  <a:pt x="482" y="158"/>
                </a:lnTo>
                <a:lnTo>
                  <a:pt x="484" y="160"/>
                </a:lnTo>
                <a:lnTo>
                  <a:pt x="491" y="158"/>
                </a:lnTo>
                <a:lnTo>
                  <a:pt x="491" y="155"/>
                </a:lnTo>
                <a:lnTo>
                  <a:pt x="489" y="148"/>
                </a:lnTo>
                <a:lnTo>
                  <a:pt x="484" y="138"/>
                </a:lnTo>
                <a:lnTo>
                  <a:pt x="477" y="135"/>
                </a:lnTo>
                <a:lnTo>
                  <a:pt x="477" y="133"/>
                </a:lnTo>
                <a:lnTo>
                  <a:pt x="477" y="125"/>
                </a:lnTo>
                <a:lnTo>
                  <a:pt x="482" y="115"/>
                </a:lnTo>
                <a:lnTo>
                  <a:pt x="479" y="113"/>
                </a:lnTo>
                <a:lnTo>
                  <a:pt x="472" y="113"/>
                </a:lnTo>
                <a:lnTo>
                  <a:pt x="472" y="105"/>
                </a:lnTo>
                <a:lnTo>
                  <a:pt x="474" y="100"/>
                </a:lnTo>
                <a:lnTo>
                  <a:pt x="472" y="90"/>
                </a:lnTo>
                <a:lnTo>
                  <a:pt x="469" y="85"/>
                </a:lnTo>
                <a:lnTo>
                  <a:pt x="467" y="83"/>
                </a:lnTo>
                <a:lnTo>
                  <a:pt x="474" y="83"/>
                </a:lnTo>
                <a:lnTo>
                  <a:pt x="477" y="75"/>
                </a:lnTo>
                <a:lnTo>
                  <a:pt x="482" y="73"/>
                </a:lnTo>
                <a:lnTo>
                  <a:pt x="477" y="68"/>
                </a:lnTo>
                <a:lnTo>
                  <a:pt x="474" y="63"/>
                </a:lnTo>
                <a:lnTo>
                  <a:pt x="469" y="63"/>
                </a:lnTo>
                <a:lnTo>
                  <a:pt x="459" y="63"/>
                </a:lnTo>
                <a:lnTo>
                  <a:pt x="452" y="58"/>
                </a:lnTo>
                <a:lnTo>
                  <a:pt x="452" y="48"/>
                </a:lnTo>
                <a:lnTo>
                  <a:pt x="454" y="38"/>
                </a:lnTo>
                <a:lnTo>
                  <a:pt x="452" y="33"/>
                </a:lnTo>
                <a:lnTo>
                  <a:pt x="447" y="33"/>
                </a:lnTo>
                <a:lnTo>
                  <a:pt x="444" y="28"/>
                </a:lnTo>
                <a:lnTo>
                  <a:pt x="442" y="25"/>
                </a:lnTo>
                <a:lnTo>
                  <a:pt x="437" y="23"/>
                </a:lnTo>
                <a:lnTo>
                  <a:pt x="424" y="13"/>
                </a:lnTo>
                <a:lnTo>
                  <a:pt x="419" y="13"/>
                </a:lnTo>
                <a:lnTo>
                  <a:pt x="417" y="15"/>
                </a:lnTo>
                <a:lnTo>
                  <a:pt x="414" y="15"/>
                </a:lnTo>
                <a:lnTo>
                  <a:pt x="407" y="13"/>
                </a:lnTo>
                <a:lnTo>
                  <a:pt x="404" y="18"/>
                </a:lnTo>
                <a:lnTo>
                  <a:pt x="402" y="15"/>
                </a:lnTo>
                <a:lnTo>
                  <a:pt x="399" y="10"/>
                </a:lnTo>
                <a:lnTo>
                  <a:pt x="397" y="10"/>
                </a:lnTo>
                <a:close/>
                <a:moveTo>
                  <a:pt x="58" y="182"/>
                </a:moveTo>
                <a:lnTo>
                  <a:pt x="60" y="180"/>
                </a:lnTo>
                <a:lnTo>
                  <a:pt x="62" y="180"/>
                </a:lnTo>
                <a:lnTo>
                  <a:pt x="62" y="182"/>
                </a:lnTo>
                <a:lnTo>
                  <a:pt x="60" y="182"/>
                </a:lnTo>
                <a:lnTo>
                  <a:pt x="58" y="182"/>
                </a:lnTo>
                <a:close/>
                <a:moveTo>
                  <a:pt x="0" y="65"/>
                </a:moveTo>
                <a:lnTo>
                  <a:pt x="3" y="65"/>
                </a:lnTo>
                <a:lnTo>
                  <a:pt x="8" y="65"/>
                </a:lnTo>
                <a:lnTo>
                  <a:pt x="10" y="60"/>
                </a:lnTo>
                <a:lnTo>
                  <a:pt x="8" y="60"/>
                </a:lnTo>
                <a:lnTo>
                  <a:pt x="5" y="63"/>
                </a:lnTo>
                <a:lnTo>
                  <a:pt x="0" y="63"/>
                </a:lnTo>
                <a:lnTo>
                  <a:pt x="0" y="65"/>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43" name="Freeform 191">
            <a:extLst>
              <a:ext uri="{FF2B5EF4-FFF2-40B4-BE49-F238E27FC236}">
                <a16:creationId xmlns:a16="http://schemas.microsoft.com/office/drawing/2014/main" id="{37811797-53B5-23A8-903E-5B9A1DAD4846}"/>
              </a:ext>
            </a:extLst>
          </p:cNvPr>
          <p:cNvSpPr>
            <a:spLocks/>
          </p:cNvSpPr>
          <p:nvPr/>
        </p:nvSpPr>
        <p:spPr bwMode="auto">
          <a:xfrm>
            <a:off x="6937375" y="4464050"/>
            <a:ext cx="71438" cy="76200"/>
          </a:xfrm>
          <a:custGeom>
            <a:avLst/>
            <a:gdLst>
              <a:gd name="T0" fmla="*/ 0 w 45"/>
              <a:gd name="T1" fmla="*/ 75604688 h 48"/>
              <a:gd name="T2" fmla="*/ 20161391 w 45"/>
              <a:gd name="T3" fmla="*/ 50403125 h 48"/>
              <a:gd name="T4" fmla="*/ 32761467 w 45"/>
              <a:gd name="T5" fmla="*/ 20161250 h 48"/>
              <a:gd name="T6" fmla="*/ 63003553 w 45"/>
              <a:gd name="T7" fmla="*/ 0 h 48"/>
              <a:gd name="T8" fmla="*/ 83164945 w 45"/>
              <a:gd name="T9" fmla="*/ 12601575 h 48"/>
              <a:gd name="T10" fmla="*/ 100806956 w 45"/>
              <a:gd name="T11" fmla="*/ 7561263 h 48"/>
              <a:gd name="T12" fmla="*/ 108366683 w 45"/>
              <a:gd name="T13" fmla="*/ 7561263 h 48"/>
              <a:gd name="T14" fmla="*/ 108366683 w 45"/>
              <a:gd name="T15" fmla="*/ 12601575 h 48"/>
              <a:gd name="T16" fmla="*/ 113407031 w 45"/>
              <a:gd name="T17" fmla="*/ 45362813 h 48"/>
              <a:gd name="T18" fmla="*/ 75605217 w 45"/>
              <a:gd name="T19" fmla="*/ 50403125 h 48"/>
              <a:gd name="T20" fmla="*/ 100806956 w 45"/>
              <a:gd name="T21" fmla="*/ 70564375 h 48"/>
              <a:gd name="T22" fmla="*/ 100806956 w 45"/>
              <a:gd name="T23" fmla="*/ 63004700 h 48"/>
              <a:gd name="T24" fmla="*/ 108366683 w 45"/>
              <a:gd name="T25" fmla="*/ 70564375 h 48"/>
              <a:gd name="T26" fmla="*/ 108366683 w 45"/>
              <a:gd name="T27" fmla="*/ 83165950 h 48"/>
              <a:gd name="T28" fmla="*/ 113407031 w 45"/>
              <a:gd name="T29" fmla="*/ 88206263 h 48"/>
              <a:gd name="T30" fmla="*/ 113407031 w 45"/>
              <a:gd name="T31" fmla="*/ 88206263 h 48"/>
              <a:gd name="T32" fmla="*/ 108366683 w 45"/>
              <a:gd name="T33" fmla="*/ 95765938 h 48"/>
              <a:gd name="T34" fmla="*/ 113407031 w 45"/>
              <a:gd name="T35" fmla="*/ 100806250 h 48"/>
              <a:gd name="T36" fmla="*/ 75605217 w 45"/>
              <a:gd name="T37" fmla="*/ 120967500 h 48"/>
              <a:gd name="T38" fmla="*/ 70564869 w 45"/>
              <a:gd name="T39" fmla="*/ 95765938 h 48"/>
              <a:gd name="T40" fmla="*/ 12600076 w 45"/>
              <a:gd name="T41" fmla="*/ 75604688 h 48"/>
              <a:gd name="T42" fmla="*/ 0 w 45"/>
              <a:gd name="T43" fmla="*/ 7560468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5" h="48">
                <a:moveTo>
                  <a:pt x="0" y="30"/>
                </a:moveTo>
                <a:lnTo>
                  <a:pt x="8" y="20"/>
                </a:lnTo>
                <a:lnTo>
                  <a:pt x="13" y="8"/>
                </a:lnTo>
                <a:lnTo>
                  <a:pt x="25" y="0"/>
                </a:lnTo>
                <a:lnTo>
                  <a:pt x="33" y="5"/>
                </a:lnTo>
                <a:lnTo>
                  <a:pt x="40" y="3"/>
                </a:lnTo>
                <a:lnTo>
                  <a:pt x="43" y="3"/>
                </a:lnTo>
                <a:lnTo>
                  <a:pt x="43" y="5"/>
                </a:lnTo>
                <a:lnTo>
                  <a:pt x="45" y="18"/>
                </a:lnTo>
                <a:lnTo>
                  <a:pt x="30" y="20"/>
                </a:lnTo>
                <a:lnTo>
                  <a:pt x="40" y="28"/>
                </a:lnTo>
                <a:lnTo>
                  <a:pt x="40" y="25"/>
                </a:lnTo>
                <a:lnTo>
                  <a:pt x="43" y="28"/>
                </a:lnTo>
                <a:lnTo>
                  <a:pt x="43" y="33"/>
                </a:lnTo>
                <a:lnTo>
                  <a:pt x="45" y="35"/>
                </a:lnTo>
                <a:lnTo>
                  <a:pt x="43" y="38"/>
                </a:lnTo>
                <a:lnTo>
                  <a:pt x="45" y="40"/>
                </a:lnTo>
                <a:lnTo>
                  <a:pt x="30" y="48"/>
                </a:lnTo>
                <a:lnTo>
                  <a:pt x="28" y="38"/>
                </a:lnTo>
                <a:lnTo>
                  <a:pt x="5" y="30"/>
                </a:lnTo>
                <a:lnTo>
                  <a:pt x="0" y="3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44" name="Freeform 192">
            <a:extLst>
              <a:ext uri="{FF2B5EF4-FFF2-40B4-BE49-F238E27FC236}">
                <a16:creationId xmlns:a16="http://schemas.microsoft.com/office/drawing/2014/main" id="{FFC2CA42-00B1-DB79-EFB0-32022A33F4A8}"/>
              </a:ext>
            </a:extLst>
          </p:cNvPr>
          <p:cNvSpPr>
            <a:spLocks/>
          </p:cNvSpPr>
          <p:nvPr/>
        </p:nvSpPr>
        <p:spPr bwMode="auto">
          <a:xfrm>
            <a:off x="6467475" y="4132263"/>
            <a:ext cx="260350" cy="233362"/>
          </a:xfrm>
          <a:custGeom>
            <a:avLst/>
            <a:gdLst>
              <a:gd name="T0" fmla="*/ 332660625 w 164"/>
              <a:gd name="T1" fmla="*/ 206652370 h 147"/>
              <a:gd name="T2" fmla="*/ 350302513 w 164"/>
              <a:gd name="T3" fmla="*/ 181450861 h 147"/>
              <a:gd name="T4" fmla="*/ 350302513 w 164"/>
              <a:gd name="T5" fmla="*/ 148689694 h 147"/>
              <a:gd name="T6" fmla="*/ 357862188 w 164"/>
              <a:gd name="T7" fmla="*/ 105846336 h 147"/>
              <a:gd name="T8" fmla="*/ 350302513 w 164"/>
              <a:gd name="T9" fmla="*/ 55443319 h 147"/>
              <a:gd name="T10" fmla="*/ 388104063 w 164"/>
              <a:gd name="T11" fmla="*/ 30241810 h 147"/>
              <a:gd name="T12" fmla="*/ 408265313 w 164"/>
              <a:gd name="T13" fmla="*/ 17641850 h 147"/>
              <a:gd name="T14" fmla="*/ 408265313 w 164"/>
              <a:gd name="T15" fmla="*/ 0 h 147"/>
              <a:gd name="T16" fmla="*/ 362902500 w 164"/>
              <a:gd name="T17" fmla="*/ 5040302 h 147"/>
              <a:gd name="T18" fmla="*/ 312499375 w 164"/>
              <a:gd name="T19" fmla="*/ 5040302 h 147"/>
              <a:gd name="T20" fmla="*/ 274697825 w 164"/>
              <a:gd name="T21" fmla="*/ 12601548 h 147"/>
              <a:gd name="T22" fmla="*/ 249496263 w 164"/>
              <a:gd name="T23" fmla="*/ 30241810 h 147"/>
              <a:gd name="T24" fmla="*/ 211693125 w 164"/>
              <a:gd name="T25" fmla="*/ 35282112 h 147"/>
              <a:gd name="T26" fmla="*/ 186491563 w 164"/>
              <a:gd name="T27" fmla="*/ 25201509 h 147"/>
              <a:gd name="T28" fmla="*/ 136088438 w 164"/>
              <a:gd name="T29" fmla="*/ 25201509 h 147"/>
              <a:gd name="T30" fmla="*/ 118448138 w 164"/>
              <a:gd name="T31" fmla="*/ 30241810 h 147"/>
              <a:gd name="T32" fmla="*/ 73085325 w 164"/>
              <a:gd name="T33" fmla="*/ 42843358 h 147"/>
              <a:gd name="T34" fmla="*/ 55443438 w 164"/>
              <a:gd name="T35" fmla="*/ 47883660 h 147"/>
              <a:gd name="T36" fmla="*/ 42843450 w 164"/>
              <a:gd name="T37" fmla="*/ 80644827 h 147"/>
              <a:gd name="T38" fmla="*/ 30241875 w 164"/>
              <a:gd name="T39" fmla="*/ 98286677 h 147"/>
              <a:gd name="T40" fmla="*/ 5040313 w 164"/>
              <a:gd name="T41" fmla="*/ 98286677 h 147"/>
              <a:gd name="T42" fmla="*/ 0 w 164"/>
              <a:gd name="T43" fmla="*/ 98286677 h 147"/>
              <a:gd name="T44" fmla="*/ 10080625 w 164"/>
              <a:gd name="T45" fmla="*/ 143649392 h 147"/>
              <a:gd name="T46" fmla="*/ 10080625 w 164"/>
              <a:gd name="T47" fmla="*/ 173891202 h 147"/>
              <a:gd name="T48" fmla="*/ 35282188 w 164"/>
              <a:gd name="T49" fmla="*/ 206652370 h 147"/>
              <a:gd name="T50" fmla="*/ 55443438 w 164"/>
              <a:gd name="T51" fmla="*/ 224294219 h 147"/>
              <a:gd name="T52" fmla="*/ 60483750 w 164"/>
              <a:gd name="T53" fmla="*/ 249495728 h 147"/>
              <a:gd name="T54" fmla="*/ 47883763 w 164"/>
              <a:gd name="T55" fmla="*/ 257055387 h 147"/>
              <a:gd name="T56" fmla="*/ 30241875 w 164"/>
              <a:gd name="T57" fmla="*/ 282256895 h 147"/>
              <a:gd name="T58" fmla="*/ 17641888 w 164"/>
              <a:gd name="T59" fmla="*/ 294858443 h 147"/>
              <a:gd name="T60" fmla="*/ 30241875 w 164"/>
              <a:gd name="T61" fmla="*/ 312498705 h 147"/>
              <a:gd name="T62" fmla="*/ 30241875 w 164"/>
              <a:gd name="T63" fmla="*/ 345261460 h 147"/>
              <a:gd name="T64" fmla="*/ 55443438 w 164"/>
              <a:gd name="T65" fmla="*/ 357861421 h 147"/>
              <a:gd name="T66" fmla="*/ 73085325 w 164"/>
              <a:gd name="T67" fmla="*/ 362901722 h 147"/>
              <a:gd name="T68" fmla="*/ 211693125 w 164"/>
              <a:gd name="T69" fmla="*/ 287297197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4" h="147">
                <a:moveTo>
                  <a:pt x="84" y="114"/>
                </a:moveTo>
                <a:lnTo>
                  <a:pt x="132" y="82"/>
                </a:lnTo>
                <a:lnTo>
                  <a:pt x="134" y="77"/>
                </a:lnTo>
                <a:lnTo>
                  <a:pt x="139" y="72"/>
                </a:lnTo>
                <a:lnTo>
                  <a:pt x="139" y="64"/>
                </a:lnTo>
                <a:lnTo>
                  <a:pt x="139" y="59"/>
                </a:lnTo>
                <a:lnTo>
                  <a:pt x="142" y="49"/>
                </a:lnTo>
                <a:lnTo>
                  <a:pt x="142" y="42"/>
                </a:lnTo>
                <a:lnTo>
                  <a:pt x="137" y="32"/>
                </a:lnTo>
                <a:lnTo>
                  <a:pt x="139" y="22"/>
                </a:lnTo>
                <a:lnTo>
                  <a:pt x="144" y="14"/>
                </a:lnTo>
                <a:lnTo>
                  <a:pt x="154" y="12"/>
                </a:lnTo>
                <a:lnTo>
                  <a:pt x="159" y="7"/>
                </a:lnTo>
                <a:lnTo>
                  <a:pt x="162" y="7"/>
                </a:lnTo>
                <a:lnTo>
                  <a:pt x="164" y="2"/>
                </a:lnTo>
                <a:lnTo>
                  <a:pt x="162" y="0"/>
                </a:lnTo>
                <a:lnTo>
                  <a:pt x="154" y="0"/>
                </a:lnTo>
                <a:lnTo>
                  <a:pt x="144" y="2"/>
                </a:lnTo>
                <a:lnTo>
                  <a:pt x="129" y="2"/>
                </a:lnTo>
                <a:lnTo>
                  <a:pt x="124" y="2"/>
                </a:lnTo>
                <a:lnTo>
                  <a:pt x="119" y="2"/>
                </a:lnTo>
                <a:lnTo>
                  <a:pt x="109" y="5"/>
                </a:lnTo>
                <a:lnTo>
                  <a:pt x="104" y="10"/>
                </a:lnTo>
                <a:lnTo>
                  <a:pt x="99" y="12"/>
                </a:lnTo>
                <a:lnTo>
                  <a:pt x="97" y="14"/>
                </a:lnTo>
                <a:lnTo>
                  <a:pt x="84" y="14"/>
                </a:lnTo>
                <a:lnTo>
                  <a:pt x="77" y="12"/>
                </a:lnTo>
                <a:lnTo>
                  <a:pt x="74" y="10"/>
                </a:lnTo>
                <a:lnTo>
                  <a:pt x="69" y="10"/>
                </a:lnTo>
                <a:lnTo>
                  <a:pt x="54" y="10"/>
                </a:lnTo>
                <a:lnTo>
                  <a:pt x="52" y="12"/>
                </a:lnTo>
                <a:lnTo>
                  <a:pt x="47" y="12"/>
                </a:lnTo>
                <a:lnTo>
                  <a:pt x="34" y="17"/>
                </a:lnTo>
                <a:lnTo>
                  <a:pt x="29" y="17"/>
                </a:lnTo>
                <a:lnTo>
                  <a:pt x="22" y="14"/>
                </a:lnTo>
                <a:lnTo>
                  <a:pt x="22" y="19"/>
                </a:lnTo>
                <a:lnTo>
                  <a:pt x="22" y="29"/>
                </a:lnTo>
                <a:lnTo>
                  <a:pt x="17" y="32"/>
                </a:lnTo>
                <a:lnTo>
                  <a:pt x="19" y="37"/>
                </a:lnTo>
                <a:lnTo>
                  <a:pt x="12" y="39"/>
                </a:lnTo>
                <a:lnTo>
                  <a:pt x="7" y="39"/>
                </a:lnTo>
                <a:lnTo>
                  <a:pt x="2" y="39"/>
                </a:lnTo>
                <a:lnTo>
                  <a:pt x="0" y="39"/>
                </a:lnTo>
                <a:lnTo>
                  <a:pt x="0" y="49"/>
                </a:lnTo>
                <a:lnTo>
                  <a:pt x="4" y="57"/>
                </a:lnTo>
                <a:lnTo>
                  <a:pt x="7" y="64"/>
                </a:lnTo>
                <a:lnTo>
                  <a:pt x="4" y="69"/>
                </a:lnTo>
                <a:lnTo>
                  <a:pt x="4" y="79"/>
                </a:lnTo>
                <a:lnTo>
                  <a:pt x="14" y="82"/>
                </a:lnTo>
                <a:lnTo>
                  <a:pt x="17" y="87"/>
                </a:lnTo>
                <a:lnTo>
                  <a:pt x="22" y="89"/>
                </a:lnTo>
                <a:lnTo>
                  <a:pt x="22" y="97"/>
                </a:lnTo>
                <a:lnTo>
                  <a:pt x="24" y="99"/>
                </a:lnTo>
                <a:lnTo>
                  <a:pt x="22" y="102"/>
                </a:lnTo>
                <a:lnTo>
                  <a:pt x="19" y="102"/>
                </a:lnTo>
                <a:lnTo>
                  <a:pt x="12" y="104"/>
                </a:lnTo>
                <a:lnTo>
                  <a:pt x="12" y="112"/>
                </a:lnTo>
                <a:lnTo>
                  <a:pt x="7" y="117"/>
                </a:lnTo>
                <a:lnTo>
                  <a:pt x="7" y="119"/>
                </a:lnTo>
                <a:lnTo>
                  <a:pt x="12" y="124"/>
                </a:lnTo>
                <a:lnTo>
                  <a:pt x="12" y="132"/>
                </a:lnTo>
                <a:lnTo>
                  <a:pt x="12" y="137"/>
                </a:lnTo>
                <a:lnTo>
                  <a:pt x="14" y="137"/>
                </a:lnTo>
                <a:lnTo>
                  <a:pt x="22" y="142"/>
                </a:lnTo>
                <a:lnTo>
                  <a:pt x="27" y="144"/>
                </a:lnTo>
                <a:lnTo>
                  <a:pt x="29" y="144"/>
                </a:lnTo>
                <a:lnTo>
                  <a:pt x="32" y="147"/>
                </a:lnTo>
                <a:lnTo>
                  <a:pt x="84" y="114"/>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45" name="Freeform 193">
            <a:extLst>
              <a:ext uri="{FF2B5EF4-FFF2-40B4-BE49-F238E27FC236}">
                <a16:creationId xmlns:a16="http://schemas.microsoft.com/office/drawing/2014/main" id="{30263164-6618-A709-8506-F5FB94635267}"/>
              </a:ext>
            </a:extLst>
          </p:cNvPr>
          <p:cNvSpPr>
            <a:spLocks/>
          </p:cNvSpPr>
          <p:nvPr/>
        </p:nvSpPr>
        <p:spPr bwMode="auto">
          <a:xfrm>
            <a:off x="6411913" y="4318000"/>
            <a:ext cx="66675" cy="185738"/>
          </a:xfrm>
          <a:custGeom>
            <a:avLst/>
            <a:gdLst>
              <a:gd name="T0" fmla="*/ 68045013 w 42"/>
              <a:gd name="T1" fmla="*/ 294859869 h 117"/>
              <a:gd name="T2" fmla="*/ 75604688 w 42"/>
              <a:gd name="T3" fmla="*/ 282258260 h 117"/>
              <a:gd name="T4" fmla="*/ 75604688 w 42"/>
              <a:gd name="T5" fmla="*/ 282258260 h 117"/>
              <a:gd name="T6" fmla="*/ 75604688 w 42"/>
              <a:gd name="T7" fmla="*/ 277217934 h 117"/>
              <a:gd name="T8" fmla="*/ 80645000 w 42"/>
              <a:gd name="T9" fmla="*/ 269658238 h 117"/>
              <a:gd name="T10" fmla="*/ 80645000 w 42"/>
              <a:gd name="T11" fmla="*/ 252016303 h 117"/>
              <a:gd name="T12" fmla="*/ 88206263 w 42"/>
              <a:gd name="T13" fmla="*/ 231854999 h 117"/>
              <a:gd name="T14" fmla="*/ 88206263 w 42"/>
              <a:gd name="T15" fmla="*/ 214214652 h 117"/>
              <a:gd name="T16" fmla="*/ 88206263 w 42"/>
              <a:gd name="T17" fmla="*/ 214214652 h 117"/>
              <a:gd name="T18" fmla="*/ 88206263 w 42"/>
              <a:gd name="T19" fmla="*/ 201613043 h 117"/>
              <a:gd name="T20" fmla="*/ 93246575 w 42"/>
              <a:gd name="T21" fmla="*/ 181451738 h 117"/>
              <a:gd name="T22" fmla="*/ 93246575 w 42"/>
              <a:gd name="T23" fmla="*/ 176411412 h 117"/>
              <a:gd name="T24" fmla="*/ 93246575 w 42"/>
              <a:gd name="T25" fmla="*/ 143650087 h 117"/>
              <a:gd name="T26" fmla="*/ 88206263 w 42"/>
              <a:gd name="T27" fmla="*/ 143650087 h 117"/>
              <a:gd name="T28" fmla="*/ 80645000 w 42"/>
              <a:gd name="T29" fmla="*/ 143650087 h 117"/>
              <a:gd name="T30" fmla="*/ 68045013 w 42"/>
              <a:gd name="T31" fmla="*/ 151209782 h 117"/>
              <a:gd name="T32" fmla="*/ 63004700 w 42"/>
              <a:gd name="T33" fmla="*/ 143650087 h 117"/>
              <a:gd name="T34" fmla="*/ 68045013 w 42"/>
              <a:gd name="T35" fmla="*/ 126008152 h 117"/>
              <a:gd name="T36" fmla="*/ 68045013 w 42"/>
              <a:gd name="T37" fmla="*/ 93246826 h 117"/>
              <a:gd name="T38" fmla="*/ 63004700 w 42"/>
              <a:gd name="T39" fmla="*/ 88206500 h 117"/>
              <a:gd name="T40" fmla="*/ 68045013 w 42"/>
              <a:gd name="T41" fmla="*/ 68045196 h 117"/>
              <a:gd name="T42" fmla="*/ 80645000 w 42"/>
              <a:gd name="T43" fmla="*/ 68045196 h 117"/>
              <a:gd name="T44" fmla="*/ 80645000 w 42"/>
              <a:gd name="T45" fmla="*/ 80645217 h 117"/>
              <a:gd name="T46" fmla="*/ 88206263 w 42"/>
              <a:gd name="T47" fmla="*/ 80645217 h 117"/>
              <a:gd name="T48" fmla="*/ 98286888 w 42"/>
              <a:gd name="T49" fmla="*/ 75604891 h 117"/>
              <a:gd name="T50" fmla="*/ 98286888 w 42"/>
              <a:gd name="T51" fmla="*/ 63004870 h 117"/>
              <a:gd name="T52" fmla="*/ 98286888 w 42"/>
              <a:gd name="T53" fmla="*/ 63004870 h 117"/>
              <a:gd name="T54" fmla="*/ 93246575 w 42"/>
              <a:gd name="T55" fmla="*/ 55443587 h 117"/>
              <a:gd name="T56" fmla="*/ 93246575 w 42"/>
              <a:gd name="T57" fmla="*/ 50403261 h 117"/>
              <a:gd name="T58" fmla="*/ 98286888 w 42"/>
              <a:gd name="T59" fmla="*/ 25201630 h 117"/>
              <a:gd name="T60" fmla="*/ 98286888 w 42"/>
              <a:gd name="T61" fmla="*/ 12601609 h 117"/>
              <a:gd name="T62" fmla="*/ 105846563 w 42"/>
              <a:gd name="T63" fmla="*/ 0 h 117"/>
              <a:gd name="T64" fmla="*/ 98286888 w 42"/>
              <a:gd name="T65" fmla="*/ 5040326 h 117"/>
              <a:gd name="T66" fmla="*/ 88206263 w 42"/>
              <a:gd name="T67" fmla="*/ 17641935 h 117"/>
              <a:gd name="T68" fmla="*/ 68045013 w 42"/>
              <a:gd name="T69" fmla="*/ 17641935 h 117"/>
              <a:gd name="T70" fmla="*/ 63004700 w 42"/>
              <a:gd name="T71" fmla="*/ 17641935 h 117"/>
              <a:gd name="T72" fmla="*/ 50403125 w 42"/>
              <a:gd name="T73" fmla="*/ 30241956 h 117"/>
              <a:gd name="T74" fmla="*/ 42843450 w 42"/>
              <a:gd name="T75" fmla="*/ 80645217 h 117"/>
              <a:gd name="T76" fmla="*/ 25201563 w 42"/>
              <a:gd name="T77" fmla="*/ 118448456 h 117"/>
              <a:gd name="T78" fmla="*/ 0 w 42"/>
              <a:gd name="T79" fmla="*/ 143650087 h 117"/>
              <a:gd name="T80" fmla="*/ 12601575 w 42"/>
              <a:gd name="T81" fmla="*/ 151209782 h 117"/>
              <a:gd name="T82" fmla="*/ 25201563 w 42"/>
              <a:gd name="T83" fmla="*/ 168851717 h 117"/>
              <a:gd name="T84" fmla="*/ 30241875 w 42"/>
              <a:gd name="T85" fmla="*/ 194053347 h 117"/>
              <a:gd name="T86" fmla="*/ 50403125 w 42"/>
              <a:gd name="T87" fmla="*/ 226814673 h 117"/>
              <a:gd name="T88" fmla="*/ 63004700 w 42"/>
              <a:gd name="T89" fmla="*/ 257056629 h 117"/>
              <a:gd name="T90" fmla="*/ 55443438 w 42"/>
              <a:gd name="T91" fmla="*/ 277217934 h 117"/>
              <a:gd name="T92" fmla="*/ 68045013 w 42"/>
              <a:gd name="T93" fmla="*/ 294859869 h 1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 h="117">
                <a:moveTo>
                  <a:pt x="27" y="117"/>
                </a:moveTo>
                <a:lnTo>
                  <a:pt x="30" y="112"/>
                </a:lnTo>
                <a:lnTo>
                  <a:pt x="30" y="110"/>
                </a:lnTo>
                <a:lnTo>
                  <a:pt x="32" y="107"/>
                </a:lnTo>
                <a:lnTo>
                  <a:pt x="32" y="100"/>
                </a:lnTo>
                <a:lnTo>
                  <a:pt x="35" y="92"/>
                </a:lnTo>
                <a:lnTo>
                  <a:pt x="35" y="85"/>
                </a:lnTo>
                <a:lnTo>
                  <a:pt x="35" y="80"/>
                </a:lnTo>
                <a:lnTo>
                  <a:pt x="37" y="72"/>
                </a:lnTo>
                <a:lnTo>
                  <a:pt x="37" y="70"/>
                </a:lnTo>
                <a:lnTo>
                  <a:pt x="37" y="57"/>
                </a:lnTo>
                <a:lnTo>
                  <a:pt x="35" y="57"/>
                </a:lnTo>
                <a:lnTo>
                  <a:pt x="32" y="57"/>
                </a:lnTo>
                <a:lnTo>
                  <a:pt x="27" y="60"/>
                </a:lnTo>
                <a:lnTo>
                  <a:pt x="25" y="57"/>
                </a:lnTo>
                <a:lnTo>
                  <a:pt x="27" y="50"/>
                </a:lnTo>
                <a:lnTo>
                  <a:pt x="27" y="37"/>
                </a:lnTo>
                <a:lnTo>
                  <a:pt x="25" y="35"/>
                </a:lnTo>
                <a:lnTo>
                  <a:pt x="27" y="27"/>
                </a:lnTo>
                <a:lnTo>
                  <a:pt x="32" y="27"/>
                </a:lnTo>
                <a:lnTo>
                  <a:pt x="32" y="32"/>
                </a:lnTo>
                <a:lnTo>
                  <a:pt x="35" y="32"/>
                </a:lnTo>
                <a:lnTo>
                  <a:pt x="39" y="30"/>
                </a:lnTo>
                <a:lnTo>
                  <a:pt x="39" y="25"/>
                </a:lnTo>
                <a:lnTo>
                  <a:pt x="37" y="22"/>
                </a:lnTo>
                <a:lnTo>
                  <a:pt x="37" y="20"/>
                </a:lnTo>
                <a:lnTo>
                  <a:pt x="39" y="10"/>
                </a:lnTo>
                <a:lnTo>
                  <a:pt x="39" y="5"/>
                </a:lnTo>
                <a:lnTo>
                  <a:pt x="42" y="0"/>
                </a:lnTo>
                <a:lnTo>
                  <a:pt x="39" y="2"/>
                </a:lnTo>
                <a:lnTo>
                  <a:pt x="35" y="7"/>
                </a:lnTo>
                <a:lnTo>
                  <a:pt x="27" y="7"/>
                </a:lnTo>
                <a:lnTo>
                  <a:pt x="25" y="7"/>
                </a:lnTo>
                <a:lnTo>
                  <a:pt x="20" y="12"/>
                </a:lnTo>
                <a:lnTo>
                  <a:pt x="17" y="32"/>
                </a:lnTo>
                <a:lnTo>
                  <a:pt x="10" y="47"/>
                </a:lnTo>
                <a:lnTo>
                  <a:pt x="0" y="57"/>
                </a:lnTo>
                <a:lnTo>
                  <a:pt x="5" y="60"/>
                </a:lnTo>
                <a:lnTo>
                  <a:pt x="10" y="67"/>
                </a:lnTo>
                <a:lnTo>
                  <a:pt x="12" y="77"/>
                </a:lnTo>
                <a:lnTo>
                  <a:pt x="20" y="90"/>
                </a:lnTo>
                <a:lnTo>
                  <a:pt x="25" y="102"/>
                </a:lnTo>
                <a:lnTo>
                  <a:pt x="22" y="110"/>
                </a:lnTo>
                <a:lnTo>
                  <a:pt x="27" y="11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46" name="Freeform 194">
            <a:extLst>
              <a:ext uri="{FF2B5EF4-FFF2-40B4-BE49-F238E27FC236}">
                <a16:creationId xmlns:a16="http://schemas.microsoft.com/office/drawing/2014/main" id="{29BD23E7-E9C3-2DA7-2B9D-1C5D36295E3F}"/>
              </a:ext>
            </a:extLst>
          </p:cNvPr>
          <p:cNvSpPr>
            <a:spLocks noEditPoints="1"/>
          </p:cNvSpPr>
          <p:nvPr/>
        </p:nvSpPr>
        <p:spPr bwMode="auto">
          <a:xfrm>
            <a:off x="6451600" y="4318000"/>
            <a:ext cx="34925" cy="95250"/>
          </a:xfrm>
          <a:custGeom>
            <a:avLst/>
            <a:gdLst>
              <a:gd name="T0" fmla="*/ 35282188 w 22"/>
              <a:gd name="T1" fmla="*/ 63004700 h 60"/>
              <a:gd name="T2" fmla="*/ 30241875 w 22"/>
              <a:gd name="T3" fmla="*/ 55443438 h 60"/>
              <a:gd name="T4" fmla="*/ 30241875 w 22"/>
              <a:gd name="T5" fmla="*/ 50403125 h 60"/>
              <a:gd name="T6" fmla="*/ 35282188 w 22"/>
              <a:gd name="T7" fmla="*/ 25201563 h 60"/>
              <a:gd name="T8" fmla="*/ 35282188 w 22"/>
              <a:gd name="T9" fmla="*/ 12601575 h 60"/>
              <a:gd name="T10" fmla="*/ 42843450 w 22"/>
              <a:gd name="T11" fmla="*/ 0 h 60"/>
              <a:gd name="T12" fmla="*/ 42843450 w 22"/>
              <a:gd name="T13" fmla="*/ 0 h 60"/>
              <a:gd name="T14" fmla="*/ 42843450 w 22"/>
              <a:gd name="T15" fmla="*/ 5040313 h 60"/>
              <a:gd name="T16" fmla="*/ 55443438 w 22"/>
              <a:gd name="T17" fmla="*/ 17641888 h 60"/>
              <a:gd name="T18" fmla="*/ 55443438 w 22"/>
              <a:gd name="T19" fmla="*/ 37803138 h 60"/>
              <a:gd name="T20" fmla="*/ 55443438 w 22"/>
              <a:gd name="T21" fmla="*/ 50403125 h 60"/>
              <a:gd name="T22" fmla="*/ 47883763 w 22"/>
              <a:gd name="T23" fmla="*/ 50403125 h 60"/>
              <a:gd name="T24" fmla="*/ 42843450 w 22"/>
              <a:gd name="T25" fmla="*/ 55443438 h 60"/>
              <a:gd name="T26" fmla="*/ 35282188 w 22"/>
              <a:gd name="T27" fmla="*/ 63004700 h 60"/>
              <a:gd name="T28" fmla="*/ 35282188 w 22"/>
              <a:gd name="T29" fmla="*/ 63004700 h 60"/>
              <a:gd name="T30" fmla="*/ 30241875 w 22"/>
              <a:gd name="T31" fmla="*/ 143649700 h 60"/>
              <a:gd name="T32" fmla="*/ 30241875 w 22"/>
              <a:gd name="T33" fmla="*/ 118448138 h 60"/>
              <a:gd name="T34" fmla="*/ 30241875 w 22"/>
              <a:gd name="T35" fmla="*/ 105846563 h 60"/>
              <a:gd name="T36" fmla="*/ 35282188 w 22"/>
              <a:gd name="T37" fmla="*/ 93246575 h 60"/>
              <a:gd name="T38" fmla="*/ 35282188 w 22"/>
              <a:gd name="T39" fmla="*/ 88206263 h 60"/>
              <a:gd name="T40" fmla="*/ 35282188 w 22"/>
              <a:gd name="T41" fmla="*/ 75604688 h 60"/>
              <a:gd name="T42" fmla="*/ 35282188 w 22"/>
              <a:gd name="T43" fmla="*/ 75604688 h 60"/>
              <a:gd name="T44" fmla="*/ 25201563 w 22"/>
              <a:gd name="T45" fmla="*/ 80645000 h 60"/>
              <a:gd name="T46" fmla="*/ 17641888 w 22"/>
              <a:gd name="T47" fmla="*/ 80645000 h 60"/>
              <a:gd name="T48" fmla="*/ 17641888 w 22"/>
              <a:gd name="T49" fmla="*/ 68045013 h 60"/>
              <a:gd name="T50" fmla="*/ 5040313 w 22"/>
              <a:gd name="T51" fmla="*/ 68045013 h 60"/>
              <a:gd name="T52" fmla="*/ 0 w 22"/>
              <a:gd name="T53" fmla="*/ 88206263 h 60"/>
              <a:gd name="T54" fmla="*/ 5040313 w 22"/>
              <a:gd name="T55" fmla="*/ 93246575 h 60"/>
              <a:gd name="T56" fmla="*/ 5040313 w 22"/>
              <a:gd name="T57" fmla="*/ 126007813 h 60"/>
              <a:gd name="T58" fmla="*/ 0 w 22"/>
              <a:gd name="T59" fmla="*/ 143649700 h 60"/>
              <a:gd name="T60" fmla="*/ 5040313 w 22"/>
              <a:gd name="T61" fmla="*/ 151209375 h 60"/>
              <a:gd name="T62" fmla="*/ 17641888 w 22"/>
              <a:gd name="T63" fmla="*/ 143649700 h 60"/>
              <a:gd name="T64" fmla="*/ 25201563 w 22"/>
              <a:gd name="T65" fmla="*/ 143649700 h 60"/>
              <a:gd name="T66" fmla="*/ 30241875 w 22"/>
              <a:gd name="T67" fmla="*/ 143649700 h 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 h="60">
                <a:moveTo>
                  <a:pt x="14" y="25"/>
                </a:moveTo>
                <a:lnTo>
                  <a:pt x="12" y="22"/>
                </a:lnTo>
                <a:lnTo>
                  <a:pt x="12" y="20"/>
                </a:lnTo>
                <a:lnTo>
                  <a:pt x="14" y="10"/>
                </a:lnTo>
                <a:lnTo>
                  <a:pt x="14" y="5"/>
                </a:lnTo>
                <a:lnTo>
                  <a:pt x="17" y="0"/>
                </a:lnTo>
                <a:lnTo>
                  <a:pt x="17" y="2"/>
                </a:lnTo>
                <a:lnTo>
                  <a:pt x="22" y="7"/>
                </a:lnTo>
                <a:lnTo>
                  <a:pt x="22" y="15"/>
                </a:lnTo>
                <a:lnTo>
                  <a:pt x="22" y="20"/>
                </a:lnTo>
                <a:lnTo>
                  <a:pt x="19" y="20"/>
                </a:lnTo>
                <a:lnTo>
                  <a:pt x="17" y="22"/>
                </a:lnTo>
                <a:lnTo>
                  <a:pt x="14" y="25"/>
                </a:lnTo>
                <a:close/>
                <a:moveTo>
                  <a:pt x="12" y="57"/>
                </a:moveTo>
                <a:lnTo>
                  <a:pt x="12" y="47"/>
                </a:lnTo>
                <a:lnTo>
                  <a:pt x="12" y="42"/>
                </a:lnTo>
                <a:lnTo>
                  <a:pt x="14" y="37"/>
                </a:lnTo>
                <a:lnTo>
                  <a:pt x="14" y="35"/>
                </a:lnTo>
                <a:lnTo>
                  <a:pt x="14" y="30"/>
                </a:lnTo>
                <a:lnTo>
                  <a:pt x="10" y="32"/>
                </a:lnTo>
                <a:lnTo>
                  <a:pt x="7" y="32"/>
                </a:lnTo>
                <a:lnTo>
                  <a:pt x="7" y="27"/>
                </a:lnTo>
                <a:lnTo>
                  <a:pt x="2" y="27"/>
                </a:lnTo>
                <a:lnTo>
                  <a:pt x="0" y="35"/>
                </a:lnTo>
                <a:lnTo>
                  <a:pt x="2" y="37"/>
                </a:lnTo>
                <a:lnTo>
                  <a:pt x="2" y="50"/>
                </a:lnTo>
                <a:lnTo>
                  <a:pt x="0" y="57"/>
                </a:lnTo>
                <a:lnTo>
                  <a:pt x="2" y="60"/>
                </a:lnTo>
                <a:lnTo>
                  <a:pt x="7" y="57"/>
                </a:lnTo>
                <a:lnTo>
                  <a:pt x="10" y="57"/>
                </a:lnTo>
                <a:lnTo>
                  <a:pt x="12" y="5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47" name="Freeform 195">
            <a:extLst>
              <a:ext uri="{FF2B5EF4-FFF2-40B4-BE49-F238E27FC236}">
                <a16:creationId xmlns:a16="http://schemas.microsoft.com/office/drawing/2014/main" id="{E7CBF790-0D1A-07F3-8DA5-EF5FEF70FBA1}"/>
              </a:ext>
            </a:extLst>
          </p:cNvPr>
          <p:cNvSpPr>
            <a:spLocks/>
          </p:cNvSpPr>
          <p:nvPr/>
        </p:nvSpPr>
        <p:spPr bwMode="auto">
          <a:xfrm>
            <a:off x="6451600" y="4257675"/>
            <a:ext cx="53975" cy="71438"/>
          </a:xfrm>
          <a:custGeom>
            <a:avLst/>
            <a:gdLst>
              <a:gd name="T0" fmla="*/ 0 w 34"/>
              <a:gd name="T1" fmla="*/ 113408619 h 45"/>
              <a:gd name="T2" fmla="*/ 5040313 w 34"/>
              <a:gd name="T3" fmla="*/ 113408619 h 45"/>
              <a:gd name="T4" fmla="*/ 25201563 w 34"/>
              <a:gd name="T5" fmla="*/ 113408619 h 45"/>
              <a:gd name="T6" fmla="*/ 35282188 w 34"/>
              <a:gd name="T7" fmla="*/ 100806956 h 45"/>
              <a:gd name="T8" fmla="*/ 42843450 w 34"/>
              <a:gd name="T9" fmla="*/ 95766608 h 45"/>
              <a:gd name="T10" fmla="*/ 55443438 w 34"/>
              <a:gd name="T11" fmla="*/ 83166532 h 45"/>
              <a:gd name="T12" fmla="*/ 55443438 w 34"/>
              <a:gd name="T13" fmla="*/ 63005141 h 45"/>
              <a:gd name="T14" fmla="*/ 73085325 w 34"/>
              <a:gd name="T15" fmla="*/ 57964793 h 45"/>
              <a:gd name="T16" fmla="*/ 80645000 w 34"/>
              <a:gd name="T17" fmla="*/ 57964793 h 45"/>
              <a:gd name="T18" fmla="*/ 85685313 w 34"/>
              <a:gd name="T19" fmla="*/ 50403478 h 45"/>
              <a:gd name="T20" fmla="*/ 80645000 w 34"/>
              <a:gd name="T21" fmla="*/ 45363130 h 45"/>
              <a:gd name="T22" fmla="*/ 80645000 w 34"/>
              <a:gd name="T23" fmla="*/ 25201739 h 45"/>
              <a:gd name="T24" fmla="*/ 68045013 w 34"/>
              <a:gd name="T25" fmla="*/ 20161391 h 45"/>
              <a:gd name="T26" fmla="*/ 60483750 w 34"/>
              <a:gd name="T27" fmla="*/ 7561315 h 45"/>
              <a:gd name="T28" fmla="*/ 35282188 w 34"/>
              <a:gd name="T29" fmla="*/ 0 h 45"/>
              <a:gd name="T30" fmla="*/ 35282188 w 34"/>
              <a:gd name="T31" fmla="*/ 7561315 h 45"/>
              <a:gd name="T32" fmla="*/ 25201563 w 34"/>
              <a:gd name="T33" fmla="*/ 7561315 h 45"/>
              <a:gd name="T34" fmla="*/ 25201563 w 34"/>
              <a:gd name="T35" fmla="*/ 57964793 h 45"/>
              <a:gd name="T36" fmla="*/ 12601575 w 34"/>
              <a:gd name="T37" fmla="*/ 75605217 h 45"/>
              <a:gd name="T38" fmla="*/ 0 w 34"/>
              <a:gd name="T39" fmla="*/ 88206880 h 45"/>
              <a:gd name="T40" fmla="*/ 0 w 34"/>
              <a:gd name="T41" fmla="*/ 108368271 h 45"/>
              <a:gd name="T42" fmla="*/ 0 w 34"/>
              <a:gd name="T43" fmla="*/ 113408619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45">
                <a:moveTo>
                  <a:pt x="0" y="45"/>
                </a:moveTo>
                <a:lnTo>
                  <a:pt x="2" y="45"/>
                </a:lnTo>
                <a:lnTo>
                  <a:pt x="10" y="45"/>
                </a:lnTo>
                <a:lnTo>
                  <a:pt x="14" y="40"/>
                </a:lnTo>
                <a:lnTo>
                  <a:pt x="17" y="38"/>
                </a:lnTo>
                <a:lnTo>
                  <a:pt x="22" y="33"/>
                </a:lnTo>
                <a:lnTo>
                  <a:pt x="22" y="25"/>
                </a:lnTo>
                <a:lnTo>
                  <a:pt x="29" y="23"/>
                </a:lnTo>
                <a:lnTo>
                  <a:pt x="32" y="23"/>
                </a:lnTo>
                <a:lnTo>
                  <a:pt x="34" y="20"/>
                </a:lnTo>
                <a:lnTo>
                  <a:pt x="32" y="18"/>
                </a:lnTo>
                <a:lnTo>
                  <a:pt x="32" y="10"/>
                </a:lnTo>
                <a:lnTo>
                  <a:pt x="27" y="8"/>
                </a:lnTo>
                <a:lnTo>
                  <a:pt x="24" y="3"/>
                </a:lnTo>
                <a:lnTo>
                  <a:pt x="14" y="0"/>
                </a:lnTo>
                <a:lnTo>
                  <a:pt x="14" y="3"/>
                </a:lnTo>
                <a:lnTo>
                  <a:pt x="10" y="3"/>
                </a:lnTo>
                <a:lnTo>
                  <a:pt x="10" y="23"/>
                </a:lnTo>
                <a:lnTo>
                  <a:pt x="5" y="30"/>
                </a:lnTo>
                <a:lnTo>
                  <a:pt x="0" y="35"/>
                </a:lnTo>
                <a:lnTo>
                  <a:pt x="0" y="43"/>
                </a:lnTo>
                <a:lnTo>
                  <a:pt x="0" y="45"/>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48" name="Freeform 196">
            <a:extLst>
              <a:ext uri="{FF2B5EF4-FFF2-40B4-BE49-F238E27FC236}">
                <a16:creationId xmlns:a16="http://schemas.microsoft.com/office/drawing/2014/main" id="{952B6E18-F53E-4BC7-29B5-919A1BEC01BD}"/>
              </a:ext>
            </a:extLst>
          </p:cNvPr>
          <p:cNvSpPr>
            <a:spLocks/>
          </p:cNvSpPr>
          <p:nvPr/>
        </p:nvSpPr>
        <p:spPr bwMode="auto">
          <a:xfrm>
            <a:off x="6454775" y="4313238"/>
            <a:ext cx="169863" cy="211137"/>
          </a:xfrm>
          <a:custGeom>
            <a:avLst/>
            <a:gdLst>
              <a:gd name="T0" fmla="*/ 7559697 w 107"/>
              <a:gd name="T1" fmla="*/ 289818076 h 133"/>
              <a:gd name="T2" fmla="*/ 7559697 w 107"/>
              <a:gd name="T3" fmla="*/ 289818076 h 133"/>
              <a:gd name="T4" fmla="*/ 7559697 w 107"/>
              <a:gd name="T5" fmla="*/ 284777776 h 133"/>
              <a:gd name="T6" fmla="*/ 12600025 w 107"/>
              <a:gd name="T7" fmla="*/ 277216531 h 133"/>
              <a:gd name="T8" fmla="*/ 12600025 w 107"/>
              <a:gd name="T9" fmla="*/ 259576273 h 133"/>
              <a:gd name="T10" fmla="*/ 20161309 w 107"/>
              <a:gd name="T11" fmla="*/ 239415071 h 133"/>
              <a:gd name="T12" fmla="*/ 20161309 w 107"/>
              <a:gd name="T13" fmla="*/ 221773225 h 133"/>
              <a:gd name="T14" fmla="*/ 20161309 w 107"/>
              <a:gd name="T15" fmla="*/ 221773225 h 133"/>
              <a:gd name="T16" fmla="*/ 20161309 w 107"/>
              <a:gd name="T17" fmla="*/ 209173267 h 133"/>
              <a:gd name="T18" fmla="*/ 25201637 w 107"/>
              <a:gd name="T19" fmla="*/ 189012065 h 133"/>
              <a:gd name="T20" fmla="*/ 25201637 w 107"/>
              <a:gd name="T21" fmla="*/ 183971764 h 133"/>
              <a:gd name="T22" fmla="*/ 25201637 w 107"/>
              <a:gd name="T23" fmla="*/ 126007514 h 133"/>
              <a:gd name="T24" fmla="*/ 25201637 w 107"/>
              <a:gd name="T25" fmla="*/ 113407556 h 133"/>
              <a:gd name="T26" fmla="*/ 30241964 w 107"/>
              <a:gd name="T27" fmla="*/ 100806011 h 133"/>
              <a:gd name="T28" fmla="*/ 30241964 w 107"/>
              <a:gd name="T29" fmla="*/ 95765711 h 133"/>
              <a:gd name="T30" fmla="*/ 30241964 w 107"/>
              <a:gd name="T31" fmla="*/ 83165753 h 133"/>
              <a:gd name="T32" fmla="*/ 30241964 w 107"/>
              <a:gd name="T33" fmla="*/ 70564208 h 133"/>
              <a:gd name="T34" fmla="*/ 30241964 w 107"/>
              <a:gd name="T35" fmla="*/ 70564208 h 133"/>
              <a:gd name="T36" fmla="*/ 37801661 w 107"/>
              <a:gd name="T37" fmla="*/ 63004551 h 133"/>
              <a:gd name="T38" fmla="*/ 42841989 w 107"/>
              <a:gd name="T39" fmla="*/ 57964250 h 133"/>
              <a:gd name="T40" fmla="*/ 55443601 w 107"/>
              <a:gd name="T41" fmla="*/ 57964250 h 133"/>
              <a:gd name="T42" fmla="*/ 75604910 w 107"/>
              <a:gd name="T43" fmla="*/ 70564208 h 133"/>
              <a:gd name="T44" fmla="*/ 88204935 w 107"/>
              <a:gd name="T45" fmla="*/ 75604508 h 133"/>
              <a:gd name="T46" fmla="*/ 93245262 w 107"/>
              <a:gd name="T47" fmla="*/ 75604508 h 133"/>
              <a:gd name="T48" fmla="*/ 100806547 w 107"/>
              <a:gd name="T49" fmla="*/ 83165753 h 133"/>
              <a:gd name="T50" fmla="*/ 231855057 w 107"/>
              <a:gd name="T51" fmla="*/ 0 h 133"/>
              <a:gd name="T52" fmla="*/ 269656719 w 107"/>
              <a:gd name="T53" fmla="*/ 88206054 h 133"/>
              <a:gd name="T54" fmla="*/ 264616391 w 107"/>
              <a:gd name="T55" fmla="*/ 88206054 h 133"/>
              <a:gd name="T56" fmla="*/ 239414755 w 107"/>
              <a:gd name="T57" fmla="*/ 113407556 h 133"/>
              <a:gd name="T58" fmla="*/ 143648535 w 107"/>
              <a:gd name="T59" fmla="*/ 146168716 h 133"/>
              <a:gd name="T60" fmla="*/ 219253445 w 107"/>
              <a:gd name="T61" fmla="*/ 226813525 h 133"/>
              <a:gd name="T62" fmla="*/ 189011481 w 107"/>
              <a:gd name="T63" fmla="*/ 259576273 h 133"/>
              <a:gd name="T64" fmla="*/ 189011481 w 107"/>
              <a:gd name="T65" fmla="*/ 284777776 h 133"/>
              <a:gd name="T66" fmla="*/ 138608208 w 107"/>
              <a:gd name="T67" fmla="*/ 289818076 h 133"/>
              <a:gd name="T68" fmla="*/ 88204935 w 107"/>
              <a:gd name="T69" fmla="*/ 335180781 h 133"/>
              <a:gd name="T70" fmla="*/ 20161309 w 107"/>
              <a:gd name="T71" fmla="*/ 315019579 h 133"/>
              <a:gd name="T72" fmla="*/ 0 w 107"/>
              <a:gd name="T73" fmla="*/ 315019579 h 133"/>
              <a:gd name="T74" fmla="*/ 0 w 107"/>
              <a:gd name="T75" fmla="*/ 315019579 h 133"/>
              <a:gd name="T76" fmla="*/ 7559697 w 107"/>
              <a:gd name="T77" fmla="*/ 297377733 h 133"/>
              <a:gd name="T78" fmla="*/ 7559697 w 107"/>
              <a:gd name="T79" fmla="*/ 289818076 h 133"/>
              <a:gd name="T80" fmla="*/ 7559697 w 107"/>
              <a:gd name="T81" fmla="*/ 289818076 h 1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7" h="133">
                <a:moveTo>
                  <a:pt x="3" y="115"/>
                </a:moveTo>
                <a:lnTo>
                  <a:pt x="3" y="115"/>
                </a:lnTo>
                <a:lnTo>
                  <a:pt x="3" y="113"/>
                </a:lnTo>
                <a:lnTo>
                  <a:pt x="5" y="110"/>
                </a:lnTo>
                <a:lnTo>
                  <a:pt x="5" y="103"/>
                </a:lnTo>
                <a:lnTo>
                  <a:pt x="8" y="95"/>
                </a:lnTo>
                <a:lnTo>
                  <a:pt x="8" y="88"/>
                </a:lnTo>
                <a:lnTo>
                  <a:pt x="8" y="83"/>
                </a:lnTo>
                <a:lnTo>
                  <a:pt x="10" y="75"/>
                </a:lnTo>
                <a:lnTo>
                  <a:pt x="10" y="73"/>
                </a:lnTo>
                <a:lnTo>
                  <a:pt x="10" y="50"/>
                </a:lnTo>
                <a:lnTo>
                  <a:pt x="10" y="45"/>
                </a:lnTo>
                <a:lnTo>
                  <a:pt x="12" y="40"/>
                </a:lnTo>
                <a:lnTo>
                  <a:pt x="12" y="38"/>
                </a:lnTo>
                <a:lnTo>
                  <a:pt x="12" y="33"/>
                </a:lnTo>
                <a:lnTo>
                  <a:pt x="12" y="28"/>
                </a:lnTo>
                <a:lnTo>
                  <a:pt x="15" y="25"/>
                </a:lnTo>
                <a:lnTo>
                  <a:pt x="17" y="23"/>
                </a:lnTo>
                <a:lnTo>
                  <a:pt x="22" y="23"/>
                </a:lnTo>
                <a:lnTo>
                  <a:pt x="30" y="28"/>
                </a:lnTo>
                <a:lnTo>
                  <a:pt x="35" y="30"/>
                </a:lnTo>
                <a:lnTo>
                  <a:pt x="37" y="30"/>
                </a:lnTo>
                <a:lnTo>
                  <a:pt x="40" y="33"/>
                </a:lnTo>
                <a:lnTo>
                  <a:pt x="92" y="0"/>
                </a:lnTo>
                <a:lnTo>
                  <a:pt x="107" y="35"/>
                </a:lnTo>
                <a:lnTo>
                  <a:pt x="105" y="35"/>
                </a:lnTo>
                <a:lnTo>
                  <a:pt x="95" y="45"/>
                </a:lnTo>
                <a:lnTo>
                  <a:pt x="57" y="58"/>
                </a:lnTo>
                <a:lnTo>
                  <a:pt x="87" y="90"/>
                </a:lnTo>
                <a:lnTo>
                  <a:pt x="75" y="103"/>
                </a:lnTo>
                <a:lnTo>
                  <a:pt x="75" y="113"/>
                </a:lnTo>
                <a:lnTo>
                  <a:pt x="55" y="115"/>
                </a:lnTo>
                <a:lnTo>
                  <a:pt x="35" y="133"/>
                </a:lnTo>
                <a:lnTo>
                  <a:pt x="8" y="125"/>
                </a:lnTo>
                <a:lnTo>
                  <a:pt x="0" y="125"/>
                </a:lnTo>
                <a:lnTo>
                  <a:pt x="3" y="118"/>
                </a:lnTo>
                <a:lnTo>
                  <a:pt x="3" y="115"/>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49" name="Freeform 197">
            <a:extLst>
              <a:ext uri="{FF2B5EF4-FFF2-40B4-BE49-F238E27FC236}">
                <a16:creationId xmlns:a16="http://schemas.microsoft.com/office/drawing/2014/main" id="{D94D4BAC-FD87-9DA5-17AC-CEB4926D2DE1}"/>
              </a:ext>
            </a:extLst>
          </p:cNvPr>
          <p:cNvSpPr>
            <a:spLocks/>
          </p:cNvSpPr>
          <p:nvPr/>
        </p:nvSpPr>
        <p:spPr bwMode="auto">
          <a:xfrm>
            <a:off x="6454775" y="4313238"/>
            <a:ext cx="169863" cy="211137"/>
          </a:xfrm>
          <a:custGeom>
            <a:avLst/>
            <a:gdLst>
              <a:gd name="T0" fmla="*/ 7559697 w 107"/>
              <a:gd name="T1" fmla="*/ 289818076 h 133"/>
              <a:gd name="T2" fmla="*/ 7559697 w 107"/>
              <a:gd name="T3" fmla="*/ 289818076 h 133"/>
              <a:gd name="T4" fmla="*/ 7559697 w 107"/>
              <a:gd name="T5" fmla="*/ 284777776 h 133"/>
              <a:gd name="T6" fmla="*/ 12600025 w 107"/>
              <a:gd name="T7" fmla="*/ 277216531 h 133"/>
              <a:gd name="T8" fmla="*/ 12600025 w 107"/>
              <a:gd name="T9" fmla="*/ 259576273 h 133"/>
              <a:gd name="T10" fmla="*/ 20161309 w 107"/>
              <a:gd name="T11" fmla="*/ 239415071 h 133"/>
              <a:gd name="T12" fmla="*/ 20161309 w 107"/>
              <a:gd name="T13" fmla="*/ 221773225 h 133"/>
              <a:gd name="T14" fmla="*/ 20161309 w 107"/>
              <a:gd name="T15" fmla="*/ 221773225 h 133"/>
              <a:gd name="T16" fmla="*/ 20161309 w 107"/>
              <a:gd name="T17" fmla="*/ 209173267 h 133"/>
              <a:gd name="T18" fmla="*/ 25201637 w 107"/>
              <a:gd name="T19" fmla="*/ 189012065 h 133"/>
              <a:gd name="T20" fmla="*/ 25201637 w 107"/>
              <a:gd name="T21" fmla="*/ 183971764 h 133"/>
              <a:gd name="T22" fmla="*/ 25201637 w 107"/>
              <a:gd name="T23" fmla="*/ 126007514 h 133"/>
              <a:gd name="T24" fmla="*/ 25201637 w 107"/>
              <a:gd name="T25" fmla="*/ 113407556 h 133"/>
              <a:gd name="T26" fmla="*/ 30241964 w 107"/>
              <a:gd name="T27" fmla="*/ 100806011 h 133"/>
              <a:gd name="T28" fmla="*/ 30241964 w 107"/>
              <a:gd name="T29" fmla="*/ 95765711 h 133"/>
              <a:gd name="T30" fmla="*/ 30241964 w 107"/>
              <a:gd name="T31" fmla="*/ 83165753 h 133"/>
              <a:gd name="T32" fmla="*/ 30241964 w 107"/>
              <a:gd name="T33" fmla="*/ 70564208 h 133"/>
              <a:gd name="T34" fmla="*/ 30241964 w 107"/>
              <a:gd name="T35" fmla="*/ 70564208 h 133"/>
              <a:gd name="T36" fmla="*/ 37801661 w 107"/>
              <a:gd name="T37" fmla="*/ 63004551 h 133"/>
              <a:gd name="T38" fmla="*/ 42841989 w 107"/>
              <a:gd name="T39" fmla="*/ 57964250 h 133"/>
              <a:gd name="T40" fmla="*/ 55443601 w 107"/>
              <a:gd name="T41" fmla="*/ 57964250 h 133"/>
              <a:gd name="T42" fmla="*/ 75604910 w 107"/>
              <a:gd name="T43" fmla="*/ 70564208 h 133"/>
              <a:gd name="T44" fmla="*/ 88204935 w 107"/>
              <a:gd name="T45" fmla="*/ 75604508 h 133"/>
              <a:gd name="T46" fmla="*/ 93245262 w 107"/>
              <a:gd name="T47" fmla="*/ 75604508 h 133"/>
              <a:gd name="T48" fmla="*/ 100806547 w 107"/>
              <a:gd name="T49" fmla="*/ 83165753 h 133"/>
              <a:gd name="T50" fmla="*/ 231855057 w 107"/>
              <a:gd name="T51" fmla="*/ 0 h 133"/>
              <a:gd name="T52" fmla="*/ 269656719 w 107"/>
              <a:gd name="T53" fmla="*/ 88206054 h 133"/>
              <a:gd name="T54" fmla="*/ 264616391 w 107"/>
              <a:gd name="T55" fmla="*/ 88206054 h 133"/>
              <a:gd name="T56" fmla="*/ 239414755 w 107"/>
              <a:gd name="T57" fmla="*/ 113407556 h 133"/>
              <a:gd name="T58" fmla="*/ 143648535 w 107"/>
              <a:gd name="T59" fmla="*/ 146168716 h 133"/>
              <a:gd name="T60" fmla="*/ 219253445 w 107"/>
              <a:gd name="T61" fmla="*/ 226813525 h 133"/>
              <a:gd name="T62" fmla="*/ 189011481 w 107"/>
              <a:gd name="T63" fmla="*/ 259576273 h 133"/>
              <a:gd name="T64" fmla="*/ 189011481 w 107"/>
              <a:gd name="T65" fmla="*/ 284777776 h 133"/>
              <a:gd name="T66" fmla="*/ 138608208 w 107"/>
              <a:gd name="T67" fmla="*/ 289818076 h 133"/>
              <a:gd name="T68" fmla="*/ 88204935 w 107"/>
              <a:gd name="T69" fmla="*/ 335180781 h 133"/>
              <a:gd name="T70" fmla="*/ 20161309 w 107"/>
              <a:gd name="T71" fmla="*/ 315019579 h 133"/>
              <a:gd name="T72" fmla="*/ 0 w 107"/>
              <a:gd name="T73" fmla="*/ 315019579 h 133"/>
              <a:gd name="T74" fmla="*/ 0 w 107"/>
              <a:gd name="T75" fmla="*/ 315019579 h 133"/>
              <a:gd name="T76" fmla="*/ 7559697 w 107"/>
              <a:gd name="T77" fmla="*/ 297377733 h 133"/>
              <a:gd name="T78" fmla="*/ 7559697 w 107"/>
              <a:gd name="T79" fmla="*/ 289818076 h 133"/>
              <a:gd name="T80" fmla="*/ 7559697 w 107"/>
              <a:gd name="T81" fmla="*/ 289818076 h 1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7" h="133">
                <a:moveTo>
                  <a:pt x="3" y="115"/>
                </a:moveTo>
                <a:lnTo>
                  <a:pt x="3" y="115"/>
                </a:lnTo>
                <a:lnTo>
                  <a:pt x="3" y="113"/>
                </a:lnTo>
                <a:lnTo>
                  <a:pt x="5" y="110"/>
                </a:lnTo>
                <a:lnTo>
                  <a:pt x="5" y="103"/>
                </a:lnTo>
                <a:lnTo>
                  <a:pt x="8" y="95"/>
                </a:lnTo>
                <a:lnTo>
                  <a:pt x="8" y="88"/>
                </a:lnTo>
                <a:lnTo>
                  <a:pt x="8" y="83"/>
                </a:lnTo>
                <a:lnTo>
                  <a:pt x="10" y="75"/>
                </a:lnTo>
                <a:lnTo>
                  <a:pt x="10" y="73"/>
                </a:lnTo>
                <a:lnTo>
                  <a:pt x="10" y="50"/>
                </a:lnTo>
                <a:lnTo>
                  <a:pt x="10" y="45"/>
                </a:lnTo>
                <a:lnTo>
                  <a:pt x="12" y="40"/>
                </a:lnTo>
                <a:lnTo>
                  <a:pt x="12" y="38"/>
                </a:lnTo>
                <a:lnTo>
                  <a:pt x="12" y="33"/>
                </a:lnTo>
                <a:lnTo>
                  <a:pt x="12" y="28"/>
                </a:lnTo>
                <a:lnTo>
                  <a:pt x="15" y="25"/>
                </a:lnTo>
                <a:lnTo>
                  <a:pt x="17" y="23"/>
                </a:lnTo>
                <a:lnTo>
                  <a:pt x="22" y="23"/>
                </a:lnTo>
                <a:lnTo>
                  <a:pt x="30" y="28"/>
                </a:lnTo>
                <a:lnTo>
                  <a:pt x="35" y="30"/>
                </a:lnTo>
                <a:lnTo>
                  <a:pt x="37" y="30"/>
                </a:lnTo>
                <a:lnTo>
                  <a:pt x="40" y="33"/>
                </a:lnTo>
                <a:lnTo>
                  <a:pt x="92" y="0"/>
                </a:lnTo>
                <a:lnTo>
                  <a:pt x="107" y="35"/>
                </a:lnTo>
                <a:lnTo>
                  <a:pt x="105" y="35"/>
                </a:lnTo>
                <a:lnTo>
                  <a:pt x="95" y="45"/>
                </a:lnTo>
                <a:lnTo>
                  <a:pt x="57" y="58"/>
                </a:lnTo>
                <a:lnTo>
                  <a:pt x="87" y="90"/>
                </a:lnTo>
                <a:lnTo>
                  <a:pt x="75" y="103"/>
                </a:lnTo>
                <a:lnTo>
                  <a:pt x="75" y="113"/>
                </a:lnTo>
                <a:lnTo>
                  <a:pt x="55" y="115"/>
                </a:lnTo>
                <a:lnTo>
                  <a:pt x="35" y="133"/>
                </a:lnTo>
                <a:lnTo>
                  <a:pt x="8" y="125"/>
                </a:lnTo>
                <a:lnTo>
                  <a:pt x="0" y="125"/>
                </a:lnTo>
                <a:lnTo>
                  <a:pt x="3" y="118"/>
                </a:lnTo>
                <a:lnTo>
                  <a:pt x="3" y="11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50" name="Freeform 198">
            <a:extLst>
              <a:ext uri="{FF2B5EF4-FFF2-40B4-BE49-F238E27FC236}">
                <a16:creationId xmlns:a16="http://schemas.microsoft.com/office/drawing/2014/main" id="{FEF7F84A-1ED2-1A0A-64B9-3DD0962C2091}"/>
              </a:ext>
            </a:extLst>
          </p:cNvPr>
          <p:cNvSpPr>
            <a:spLocks/>
          </p:cNvSpPr>
          <p:nvPr/>
        </p:nvSpPr>
        <p:spPr bwMode="auto">
          <a:xfrm>
            <a:off x="6451600" y="4368800"/>
            <a:ext cx="874713" cy="741363"/>
          </a:xfrm>
          <a:custGeom>
            <a:avLst/>
            <a:gdLst>
              <a:gd name="T0" fmla="*/ 841732669 w 551"/>
              <a:gd name="T1" fmla="*/ 246975479 h 467"/>
              <a:gd name="T2" fmla="*/ 332660815 w 551"/>
              <a:gd name="T3" fmla="*/ 7561268 h 467"/>
              <a:gd name="T4" fmla="*/ 148688510 w 551"/>
              <a:gd name="T5" fmla="*/ 57964427 h 467"/>
              <a:gd name="T6" fmla="*/ 194051348 w 551"/>
              <a:gd name="T7" fmla="*/ 196572320 h 467"/>
              <a:gd name="T8" fmla="*/ 25201577 w 551"/>
              <a:gd name="T9" fmla="*/ 226814215 h 467"/>
              <a:gd name="T10" fmla="*/ 5040315 w 551"/>
              <a:gd name="T11" fmla="*/ 284778642 h 467"/>
              <a:gd name="T12" fmla="*/ 5040315 w 551"/>
              <a:gd name="T13" fmla="*/ 302418954 h 467"/>
              <a:gd name="T14" fmla="*/ 35282208 w 551"/>
              <a:gd name="T15" fmla="*/ 315020537 h 467"/>
              <a:gd name="T16" fmla="*/ 60483785 w 551"/>
              <a:gd name="T17" fmla="*/ 360383381 h 467"/>
              <a:gd name="T18" fmla="*/ 85685361 w 551"/>
              <a:gd name="T19" fmla="*/ 390625276 h 467"/>
              <a:gd name="T20" fmla="*/ 110886938 w 551"/>
              <a:gd name="T21" fmla="*/ 433467167 h 467"/>
              <a:gd name="T22" fmla="*/ 131048200 w 551"/>
              <a:gd name="T23" fmla="*/ 466230014 h 467"/>
              <a:gd name="T24" fmla="*/ 168849772 w 551"/>
              <a:gd name="T25" fmla="*/ 516633173 h 467"/>
              <a:gd name="T26" fmla="*/ 173890087 w 551"/>
              <a:gd name="T27" fmla="*/ 546875069 h 467"/>
              <a:gd name="T28" fmla="*/ 194051348 w 551"/>
              <a:gd name="T29" fmla="*/ 579636328 h 467"/>
              <a:gd name="T30" fmla="*/ 224293241 w 551"/>
              <a:gd name="T31" fmla="*/ 584676644 h 467"/>
              <a:gd name="T32" fmla="*/ 269656079 w 551"/>
              <a:gd name="T33" fmla="*/ 630039487 h 467"/>
              <a:gd name="T34" fmla="*/ 282257661 w 551"/>
              <a:gd name="T35" fmla="*/ 655241067 h 467"/>
              <a:gd name="T36" fmla="*/ 307459238 w 551"/>
              <a:gd name="T37" fmla="*/ 710684542 h 467"/>
              <a:gd name="T38" fmla="*/ 299897971 w 551"/>
              <a:gd name="T39" fmla="*/ 743447389 h 467"/>
              <a:gd name="T40" fmla="*/ 312499554 w 551"/>
              <a:gd name="T41" fmla="*/ 806450544 h 467"/>
              <a:gd name="T42" fmla="*/ 362902707 w 551"/>
              <a:gd name="T43" fmla="*/ 861894019 h 467"/>
              <a:gd name="T44" fmla="*/ 395663964 w 551"/>
              <a:gd name="T45" fmla="*/ 882055282 h 467"/>
              <a:gd name="T46" fmla="*/ 420865541 w 551"/>
              <a:gd name="T47" fmla="*/ 907256862 h 467"/>
              <a:gd name="T48" fmla="*/ 446067117 w 551"/>
              <a:gd name="T49" fmla="*/ 924898761 h 467"/>
              <a:gd name="T50" fmla="*/ 476309010 w 551"/>
              <a:gd name="T51" fmla="*/ 1008063180 h 467"/>
              <a:gd name="T52" fmla="*/ 539313746 w 551"/>
              <a:gd name="T53" fmla="*/ 1088708234 h 467"/>
              <a:gd name="T54" fmla="*/ 582155633 w 551"/>
              <a:gd name="T55" fmla="*/ 1126511397 h 467"/>
              <a:gd name="T56" fmla="*/ 619958792 w 551"/>
              <a:gd name="T57" fmla="*/ 1108869498 h 467"/>
              <a:gd name="T58" fmla="*/ 632558787 w 551"/>
              <a:gd name="T59" fmla="*/ 1045866343 h 467"/>
              <a:gd name="T60" fmla="*/ 753526356 w 551"/>
              <a:gd name="T61" fmla="*/ 1088708234 h 467"/>
              <a:gd name="T62" fmla="*/ 934977709 w 551"/>
              <a:gd name="T63" fmla="*/ 1013103496 h 467"/>
              <a:gd name="T64" fmla="*/ 1376006099 w 551"/>
              <a:gd name="T65" fmla="*/ 680442646 h 467"/>
              <a:gd name="T66" fmla="*/ 1154232222 w 551"/>
              <a:gd name="T67" fmla="*/ 667842650 h 467"/>
              <a:gd name="T68" fmla="*/ 1123990330 w 551"/>
              <a:gd name="T69" fmla="*/ 572076648 h 467"/>
              <a:gd name="T70" fmla="*/ 1116429063 w 551"/>
              <a:gd name="T71" fmla="*/ 567036332 h 467"/>
              <a:gd name="T72" fmla="*/ 1111388748 w 551"/>
              <a:gd name="T73" fmla="*/ 554434749 h 467"/>
              <a:gd name="T74" fmla="*/ 1081146856 w 551"/>
              <a:gd name="T75" fmla="*/ 534273485 h 467"/>
              <a:gd name="T76" fmla="*/ 1060985594 w 551"/>
              <a:gd name="T77" fmla="*/ 516633173 h 467"/>
              <a:gd name="T78" fmla="*/ 1010582440 w 551"/>
              <a:gd name="T79" fmla="*/ 441028435 h 467"/>
              <a:gd name="T80" fmla="*/ 1010582440 w 551"/>
              <a:gd name="T81" fmla="*/ 403225272 h 467"/>
              <a:gd name="T82" fmla="*/ 992942130 w 551"/>
              <a:gd name="T83" fmla="*/ 385584960 h 467"/>
              <a:gd name="T84" fmla="*/ 955138971 w 551"/>
              <a:gd name="T85" fmla="*/ 340222117 h 467"/>
              <a:gd name="T86" fmla="*/ 967740553 w 551"/>
              <a:gd name="T87" fmla="*/ 340222117 h 467"/>
              <a:gd name="T88" fmla="*/ 929937394 w 551"/>
              <a:gd name="T89" fmla="*/ 322580218 h 467"/>
              <a:gd name="T90" fmla="*/ 897176138 w 551"/>
              <a:gd name="T91" fmla="*/ 272177059 h 467"/>
              <a:gd name="T92" fmla="*/ 884574556 w 551"/>
              <a:gd name="T93" fmla="*/ 252015795 h 4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51" h="467">
                <a:moveTo>
                  <a:pt x="351" y="100"/>
                </a:moveTo>
                <a:lnTo>
                  <a:pt x="336" y="108"/>
                </a:lnTo>
                <a:lnTo>
                  <a:pt x="334" y="98"/>
                </a:lnTo>
                <a:lnTo>
                  <a:pt x="311" y="90"/>
                </a:lnTo>
                <a:lnTo>
                  <a:pt x="256" y="90"/>
                </a:lnTo>
                <a:lnTo>
                  <a:pt x="132" y="3"/>
                </a:lnTo>
                <a:lnTo>
                  <a:pt x="107" y="0"/>
                </a:lnTo>
                <a:lnTo>
                  <a:pt x="97" y="10"/>
                </a:lnTo>
                <a:lnTo>
                  <a:pt x="59" y="23"/>
                </a:lnTo>
                <a:lnTo>
                  <a:pt x="89" y="55"/>
                </a:lnTo>
                <a:lnTo>
                  <a:pt x="77" y="68"/>
                </a:lnTo>
                <a:lnTo>
                  <a:pt x="77" y="78"/>
                </a:lnTo>
                <a:lnTo>
                  <a:pt x="57" y="80"/>
                </a:lnTo>
                <a:lnTo>
                  <a:pt x="37" y="98"/>
                </a:lnTo>
                <a:lnTo>
                  <a:pt x="10" y="90"/>
                </a:lnTo>
                <a:lnTo>
                  <a:pt x="2" y="90"/>
                </a:lnTo>
                <a:lnTo>
                  <a:pt x="2" y="100"/>
                </a:lnTo>
                <a:lnTo>
                  <a:pt x="2" y="113"/>
                </a:lnTo>
                <a:lnTo>
                  <a:pt x="0" y="120"/>
                </a:lnTo>
                <a:lnTo>
                  <a:pt x="0" y="123"/>
                </a:lnTo>
                <a:lnTo>
                  <a:pt x="2" y="120"/>
                </a:lnTo>
                <a:lnTo>
                  <a:pt x="5" y="123"/>
                </a:lnTo>
                <a:lnTo>
                  <a:pt x="7" y="120"/>
                </a:lnTo>
                <a:lnTo>
                  <a:pt x="14" y="125"/>
                </a:lnTo>
                <a:lnTo>
                  <a:pt x="12" y="125"/>
                </a:lnTo>
                <a:lnTo>
                  <a:pt x="24" y="138"/>
                </a:lnTo>
                <a:lnTo>
                  <a:pt x="24" y="143"/>
                </a:lnTo>
                <a:lnTo>
                  <a:pt x="27" y="145"/>
                </a:lnTo>
                <a:lnTo>
                  <a:pt x="29" y="150"/>
                </a:lnTo>
                <a:lnTo>
                  <a:pt x="34" y="155"/>
                </a:lnTo>
                <a:lnTo>
                  <a:pt x="37" y="155"/>
                </a:lnTo>
                <a:lnTo>
                  <a:pt x="44" y="170"/>
                </a:lnTo>
                <a:lnTo>
                  <a:pt x="44" y="172"/>
                </a:lnTo>
                <a:lnTo>
                  <a:pt x="47" y="177"/>
                </a:lnTo>
                <a:lnTo>
                  <a:pt x="52" y="177"/>
                </a:lnTo>
                <a:lnTo>
                  <a:pt x="52" y="185"/>
                </a:lnTo>
                <a:lnTo>
                  <a:pt x="54" y="190"/>
                </a:lnTo>
                <a:lnTo>
                  <a:pt x="62" y="192"/>
                </a:lnTo>
                <a:lnTo>
                  <a:pt x="67" y="205"/>
                </a:lnTo>
                <a:lnTo>
                  <a:pt x="69" y="207"/>
                </a:lnTo>
                <a:lnTo>
                  <a:pt x="72" y="215"/>
                </a:lnTo>
                <a:lnTo>
                  <a:pt x="69" y="217"/>
                </a:lnTo>
                <a:lnTo>
                  <a:pt x="69" y="222"/>
                </a:lnTo>
                <a:lnTo>
                  <a:pt x="74" y="225"/>
                </a:lnTo>
                <a:lnTo>
                  <a:pt x="77" y="230"/>
                </a:lnTo>
                <a:lnTo>
                  <a:pt x="79" y="232"/>
                </a:lnTo>
                <a:lnTo>
                  <a:pt x="84" y="227"/>
                </a:lnTo>
                <a:lnTo>
                  <a:pt x="89" y="232"/>
                </a:lnTo>
                <a:lnTo>
                  <a:pt x="97" y="237"/>
                </a:lnTo>
                <a:lnTo>
                  <a:pt x="104" y="245"/>
                </a:lnTo>
                <a:lnTo>
                  <a:pt x="107" y="250"/>
                </a:lnTo>
                <a:lnTo>
                  <a:pt x="109" y="250"/>
                </a:lnTo>
                <a:lnTo>
                  <a:pt x="109" y="257"/>
                </a:lnTo>
                <a:lnTo>
                  <a:pt x="112" y="260"/>
                </a:lnTo>
                <a:lnTo>
                  <a:pt x="114" y="267"/>
                </a:lnTo>
                <a:lnTo>
                  <a:pt x="119" y="272"/>
                </a:lnTo>
                <a:lnTo>
                  <a:pt x="122" y="282"/>
                </a:lnTo>
                <a:lnTo>
                  <a:pt x="122" y="285"/>
                </a:lnTo>
                <a:lnTo>
                  <a:pt x="119" y="295"/>
                </a:lnTo>
                <a:lnTo>
                  <a:pt x="119" y="300"/>
                </a:lnTo>
                <a:lnTo>
                  <a:pt x="122" y="310"/>
                </a:lnTo>
                <a:lnTo>
                  <a:pt x="124" y="320"/>
                </a:lnTo>
                <a:lnTo>
                  <a:pt x="129" y="325"/>
                </a:lnTo>
                <a:lnTo>
                  <a:pt x="129" y="327"/>
                </a:lnTo>
                <a:lnTo>
                  <a:pt x="144" y="342"/>
                </a:lnTo>
                <a:lnTo>
                  <a:pt x="147" y="345"/>
                </a:lnTo>
                <a:lnTo>
                  <a:pt x="154" y="345"/>
                </a:lnTo>
                <a:lnTo>
                  <a:pt x="157" y="350"/>
                </a:lnTo>
                <a:lnTo>
                  <a:pt x="159" y="350"/>
                </a:lnTo>
                <a:lnTo>
                  <a:pt x="167" y="355"/>
                </a:lnTo>
                <a:lnTo>
                  <a:pt x="167" y="360"/>
                </a:lnTo>
                <a:lnTo>
                  <a:pt x="174" y="362"/>
                </a:lnTo>
                <a:lnTo>
                  <a:pt x="174" y="365"/>
                </a:lnTo>
                <a:lnTo>
                  <a:pt x="177" y="367"/>
                </a:lnTo>
                <a:lnTo>
                  <a:pt x="182" y="390"/>
                </a:lnTo>
                <a:lnTo>
                  <a:pt x="189" y="392"/>
                </a:lnTo>
                <a:lnTo>
                  <a:pt x="189" y="400"/>
                </a:lnTo>
                <a:lnTo>
                  <a:pt x="209" y="420"/>
                </a:lnTo>
                <a:lnTo>
                  <a:pt x="212" y="420"/>
                </a:lnTo>
                <a:lnTo>
                  <a:pt x="214" y="432"/>
                </a:lnTo>
                <a:lnTo>
                  <a:pt x="222" y="435"/>
                </a:lnTo>
                <a:lnTo>
                  <a:pt x="226" y="447"/>
                </a:lnTo>
                <a:lnTo>
                  <a:pt x="231" y="447"/>
                </a:lnTo>
                <a:lnTo>
                  <a:pt x="236" y="449"/>
                </a:lnTo>
                <a:lnTo>
                  <a:pt x="239" y="445"/>
                </a:lnTo>
                <a:lnTo>
                  <a:pt x="246" y="440"/>
                </a:lnTo>
                <a:lnTo>
                  <a:pt x="241" y="430"/>
                </a:lnTo>
                <a:lnTo>
                  <a:pt x="244" y="417"/>
                </a:lnTo>
                <a:lnTo>
                  <a:pt x="251" y="415"/>
                </a:lnTo>
                <a:lnTo>
                  <a:pt x="259" y="422"/>
                </a:lnTo>
                <a:lnTo>
                  <a:pt x="276" y="422"/>
                </a:lnTo>
                <a:lnTo>
                  <a:pt x="299" y="432"/>
                </a:lnTo>
                <a:lnTo>
                  <a:pt x="321" y="442"/>
                </a:lnTo>
                <a:lnTo>
                  <a:pt x="324" y="467"/>
                </a:lnTo>
                <a:lnTo>
                  <a:pt x="371" y="402"/>
                </a:lnTo>
                <a:lnTo>
                  <a:pt x="548" y="350"/>
                </a:lnTo>
                <a:lnTo>
                  <a:pt x="551" y="290"/>
                </a:lnTo>
                <a:lnTo>
                  <a:pt x="546" y="270"/>
                </a:lnTo>
                <a:lnTo>
                  <a:pt x="536" y="277"/>
                </a:lnTo>
                <a:lnTo>
                  <a:pt x="458" y="265"/>
                </a:lnTo>
                <a:lnTo>
                  <a:pt x="453" y="245"/>
                </a:lnTo>
                <a:lnTo>
                  <a:pt x="446" y="237"/>
                </a:lnTo>
                <a:lnTo>
                  <a:pt x="446" y="227"/>
                </a:lnTo>
                <a:lnTo>
                  <a:pt x="443" y="225"/>
                </a:lnTo>
                <a:lnTo>
                  <a:pt x="443" y="222"/>
                </a:lnTo>
                <a:lnTo>
                  <a:pt x="446" y="220"/>
                </a:lnTo>
                <a:lnTo>
                  <a:pt x="441" y="220"/>
                </a:lnTo>
                <a:lnTo>
                  <a:pt x="441" y="217"/>
                </a:lnTo>
                <a:lnTo>
                  <a:pt x="436" y="217"/>
                </a:lnTo>
                <a:lnTo>
                  <a:pt x="429" y="212"/>
                </a:lnTo>
                <a:lnTo>
                  <a:pt x="426" y="210"/>
                </a:lnTo>
                <a:lnTo>
                  <a:pt x="426" y="212"/>
                </a:lnTo>
                <a:lnTo>
                  <a:pt x="421" y="205"/>
                </a:lnTo>
                <a:lnTo>
                  <a:pt x="419" y="197"/>
                </a:lnTo>
                <a:lnTo>
                  <a:pt x="406" y="182"/>
                </a:lnTo>
                <a:lnTo>
                  <a:pt x="401" y="175"/>
                </a:lnTo>
                <a:lnTo>
                  <a:pt x="406" y="175"/>
                </a:lnTo>
                <a:lnTo>
                  <a:pt x="406" y="172"/>
                </a:lnTo>
                <a:lnTo>
                  <a:pt x="401" y="160"/>
                </a:lnTo>
                <a:lnTo>
                  <a:pt x="401" y="157"/>
                </a:lnTo>
                <a:lnTo>
                  <a:pt x="396" y="153"/>
                </a:lnTo>
                <a:lnTo>
                  <a:pt x="394" y="153"/>
                </a:lnTo>
                <a:lnTo>
                  <a:pt x="386" y="140"/>
                </a:lnTo>
                <a:lnTo>
                  <a:pt x="384" y="140"/>
                </a:lnTo>
                <a:lnTo>
                  <a:pt x="379" y="135"/>
                </a:lnTo>
                <a:lnTo>
                  <a:pt x="379" y="133"/>
                </a:lnTo>
                <a:lnTo>
                  <a:pt x="381" y="133"/>
                </a:lnTo>
                <a:lnTo>
                  <a:pt x="384" y="135"/>
                </a:lnTo>
                <a:lnTo>
                  <a:pt x="381" y="130"/>
                </a:lnTo>
                <a:lnTo>
                  <a:pt x="376" y="130"/>
                </a:lnTo>
                <a:lnTo>
                  <a:pt x="369" y="128"/>
                </a:lnTo>
                <a:lnTo>
                  <a:pt x="364" y="115"/>
                </a:lnTo>
                <a:lnTo>
                  <a:pt x="359" y="108"/>
                </a:lnTo>
                <a:lnTo>
                  <a:pt x="356" y="108"/>
                </a:lnTo>
                <a:lnTo>
                  <a:pt x="356" y="103"/>
                </a:lnTo>
                <a:lnTo>
                  <a:pt x="354" y="103"/>
                </a:lnTo>
                <a:lnTo>
                  <a:pt x="351" y="1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51" name="Freeform 199">
            <a:extLst>
              <a:ext uri="{FF2B5EF4-FFF2-40B4-BE49-F238E27FC236}">
                <a16:creationId xmlns:a16="http://schemas.microsoft.com/office/drawing/2014/main" id="{2C1DA4CB-1FB9-A0EB-AFFD-5D6EFA8709BE}"/>
              </a:ext>
            </a:extLst>
          </p:cNvPr>
          <p:cNvSpPr>
            <a:spLocks/>
          </p:cNvSpPr>
          <p:nvPr/>
        </p:nvSpPr>
        <p:spPr bwMode="auto">
          <a:xfrm>
            <a:off x="7124700" y="4641850"/>
            <a:ext cx="34925" cy="71438"/>
          </a:xfrm>
          <a:custGeom>
            <a:avLst/>
            <a:gdLst>
              <a:gd name="T0" fmla="*/ 42843450 w 22"/>
              <a:gd name="T1" fmla="*/ 113408619 h 45"/>
              <a:gd name="T2" fmla="*/ 30241875 w 22"/>
              <a:gd name="T3" fmla="*/ 113408619 h 45"/>
              <a:gd name="T4" fmla="*/ 12601575 w 22"/>
              <a:gd name="T5" fmla="*/ 100806956 h 45"/>
              <a:gd name="T6" fmla="*/ 5040313 w 22"/>
              <a:gd name="T7" fmla="*/ 95766608 h 45"/>
              <a:gd name="T8" fmla="*/ 12601575 w 22"/>
              <a:gd name="T9" fmla="*/ 95766608 h 45"/>
              <a:gd name="T10" fmla="*/ 12601575 w 22"/>
              <a:gd name="T11" fmla="*/ 83166532 h 45"/>
              <a:gd name="T12" fmla="*/ 5040313 w 22"/>
              <a:gd name="T13" fmla="*/ 75605217 h 45"/>
              <a:gd name="T14" fmla="*/ 0 w 22"/>
              <a:gd name="T15" fmla="*/ 63005141 h 45"/>
              <a:gd name="T16" fmla="*/ 5040313 w 22"/>
              <a:gd name="T17" fmla="*/ 45363130 h 45"/>
              <a:gd name="T18" fmla="*/ 12601575 w 22"/>
              <a:gd name="T19" fmla="*/ 45363130 h 45"/>
              <a:gd name="T20" fmla="*/ 12601575 w 22"/>
              <a:gd name="T21" fmla="*/ 50403478 h 45"/>
              <a:gd name="T22" fmla="*/ 12601575 w 22"/>
              <a:gd name="T23" fmla="*/ 25201739 h 45"/>
              <a:gd name="T24" fmla="*/ 12601575 w 22"/>
              <a:gd name="T25" fmla="*/ 25201739 h 45"/>
              <a:gd name="T26" fmla="*/ 12601575 w 22"/>
              <a:gd name="T27" fmla="*/ 20161391 h 45"/>
              <a:gd name="T28" fmla="*/ 12601575 w 22"/>
              <a:gd name="T29" fmla="*/ 12601663 h 45"/>
              <a:gd name="T30" fmla="*/ 12601575 w 22"/>
              <a:gd name="T31" fmla="*/ 7561315 h 45"/>
              <a:gd name="T32" fmla="*/ 17641888 w 22"/>
              <a:gd name="T33" fmla="*/ 7561315 h 45"/>
              <a:gd name="T34" fmla="*/ 25201563 w 22"/>
              <a:gd name="T35" fmla="*/ 0 h 45"/>
              <a:gd name="T36" fmla="*/ 25201563 w 22"/>
              <a:gd name="T37" fmla="*/ 0 h 45"/>
              <a:gd name="T38" fmla="*/ 35282188 w 22"/>
              <a:gd name="T39" fmla="*/ 12601663 h 45"/>
              <a:gd name="T40" fmla="*/ 35282188 w 22"/>
              <a:gd name="T41" fmla="*/ 20161391 h 45"/>
              <a:gd name="T42" fmla="*/ 42843450 w 22"/>
              <a:gd name="T43" fmla="*/ 20161391 h 45"/>
              <a:gd name="T44" fmla="*/ 47883763 w 22"/>
              <a:gd name="T45" fmla="*/ 20161391 h 45"/>
              <a:gd name="T46" fmla="*/ 42843450 w 22"/>
              <a:gd name="T47" fmla="*/ 45363130 h 45"/>
              <a:gd name="T48" fmla="*/ 35282188 w 22"/>
              <a:gd name="T49" fmla="*/ 45363130 h 45"/>
              <a:gd name="T50" fmla="*/ 42843450 w 22"/>
              <a:gd name="T51" fmla="*/ 70564869 h 45"/>
              <a:gd name="T52" fmla="*/ 47883763 w 22"/>
              <a:gd name="T53" fmla="*/ 70564869 h 45"/>
              <a:gd name="T54" fmla="*/ 55443438 w 22"/>
              <a:gd name="T55" fmla="*/ 83166532 h 45"/>
              <a:gd name="T56" fmla="*/ 47883763 w 22"/>
              <a:gd name="T57" fmla="*/ 113408619 h 45"/>
              <a:gd name="T58" fmla="*/ 42843450 w 22"/>
              <a:gd name="T59" fmla="*/ 113408619 h 45"/>
              <a:gd name="T60" fmla="*/ 42843450 w 22"/>
              <a:gd name="T61" fmla="*/ 113408619 h 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2" h="45">
                <a:moveTo>
                  <a:pt x="17" y="45"/>
                </a:moveTo>
                <a:lnTo>
                  <a:pt x="12" y="45"/>
                </a:lnTo>
                <a:lnTo>
                  <a:pt x="5" y="40"/>
                </a:lnTo>
                <a:lnTo>
                  <a:pt x="2" y="38"/>
                </a:lnTo>
                <a:lnTo>
                  <a:pt x="5" y="38"/>
                </a:lnTo>
                <a:lnTo>
                  <a:pt x="5" y="33"/>
                </a:lnTo>
                <a:lnTo>
                  <a:pt x="2" y="30"/>
                </a:lnTo>
                <a:lnTo>
                  <a:pt x="0" y="25"/>
                </a:lnTo>
                <a:lnTo>
                  <a:pt x="2" y="18"/>
                </a:lnTo>
                <a:lnTo>
                  <a:pt x="5" y="18"/>
                </a:lnTo>
                <a:lnTo>
                  <a:pt x="5" y="20"/>
                </a:lnTo>
                <a:lnTo>
                  <a:pt x="5" y="10"/>
                </a:lnTo>
                <a:lnTo>
                  <a:pt x="5" y="8"/>
                </a:lnTo>
                <a:lnTo>
                  <a:pt x="5" y="5"/>
                </a:lnTo>
                <a:lnTo>
                  <a:pt x="5" y="3"/>
                </a:lnTo>
                <a:lnTo>
                  <a:pt x="7" y="3"/>
                </a:lnTo>
                <a:lnTo>
                  <a:pt x="10" y="0"/>
                </a:lnTo>
                <a:lnTo>
                  <a:pt x="14" y="5"/>
                </a:lnTo>
                <a:lnTo>
                  <a:pt x="14" y="8"/>
                </a:lnTo>
                <a:lnTo>
                  <a:pt x="17" y="8"/>
                </a:lnTo>
                <a:lnTo>
                  <a:pt x="19" y="8"/>
                </a:lnTo>
                <a:lnTo>
                  <a:pt x="17" y="18"/>
                </a:lnTo>
                <a:lnTo>
                  <a:pt x="14" y="18"/>
                </a:lnTo>
                <a:lnTo>
                  <a:pt x="17" y="28"/>
                </a:lnTo>
                <a:lnTo>
                  <a:pt x="19" y="28"/>
                </a:lnTo>
                <a:lnTo>
                  <a:pt x="22" y="33"/>
                </a:lnTo>
                <a:lnTo>
                  <a:pt x="19" y="45"/>
                </a:lnTo>
                <a:lnTo>
                  <a:pt x="17" y="45"/>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52" name="Freeform 200">
            <a:extLst>
              <a:ext uri="{FF2B5EF4-FFF2-40B4-BE49-F238E27FC236}">
                <a16:creationId xmlns:a16="http://schemas.microsoft.com/office/drawing/2014/main" id="{E6839E8E-D65F-2BB6-AA93-A4393A0F016B}"/>
              </a:ext>
            </a:extLst>
          </p:cNvPr>
          <p:cNvSpPr>
            <a:spLocks/>
          </p:cNvSpPr>
          <p:nvPr/>
        </p:nvSpPr>
        <p:spPr bwMode="auto">
          <a:xfrm>
            <a:off x="7159625" y="4649788"/>
            <a:ext cx="201613" cy="158750"/>
          </a:xfrm>
          <a:custGeom>
            <a:avLst/>
            <a:gdLst>
              <a:gd name="T0" fmla="*/ 0 w 127"/>
              <a:gd name="T1" fmla="*/ 126007813 h 100"/>
              <a:gd name="T2" fmla="*/ 0 w 127"/>
              <a:gd name="T3" fmla="*/ 151209375 h 100"/>
              <a:gd name="T4" fmla="*/ 17640344 w 127"/>
              <a:gd name="T5" fmla="*/ 171370625 h 100"/>
              <a:gd name="T6" fmla="*/ 30241950 w 127"/>
              <a:gd name="T7" fmla="*/ 221773750 h 100"/>
              <a:gd name="T8" fmla="*/ 226814625 w 127"/>
              <a:gd name="T9" fmla="*/ 252015625 h 100"/>
              <a:gd name="T10" fmla="*/ 252016250 w 127"/>
              <a:gd name="T11" fmla="*/ 234375325 h 100"/>
              <a:gd name="T12" fmla="*/ 307459825 w 127"/>
              <a:gd name="T13" fmla="*/ 57964388 h 100"/>
              <a:gd name="T14" fmla="*/ 320059844 w 127"/>
              <a:gd name="T15" fmla="*/ 50403125 h 100"/>
              <a:gd name="T16" fmla="*/ 320059844 w 127"/>
              <a:gd name="T17" fmla="*/ 37803138 h 100"/>
              <a:gd name="T18" fmla="*/ 315019519 w 127"/>
              <a:gd name="T19" fmla="*/ 25201563 h 100"/>
              <a:gd name="T20" fmla="*/ 315019519 w 127"/>
              <a:gd name="T21" fmla="*/ 32762825 h 100"/>
              <a:gd name="T22" fmla="*/ 307459825 w 127"/>
              <a:gd name="T23" fmla="*/ 25201563 h 100"/>
              <a:gd name="T24" fmla="*/ 307459825 w 127"/>
              <a:gd name="T25" fmla="*/ 25201563 h 100"/>
              <a:gd name="T26" fmla="*/ 302419500 w 127"/>
              <a:gd name="T27" fmla="*/ 25201563 h 100"/>
              <a:gd name="T28" fmla="*/ 302419500 w 127"/>
              <a:gd name="T29" fmla="*/ 0 h 100"/>
              <a:gd name="T30" fmla="*/ 289817894 w 127"/>
              <a:gd name="T31" fmla="*/ 0 h 100"/>
              <a:gd name="T32" fmla="*/ 289817894 w 127"/>
              <a:gd name="T33" fmla="*/ 7561263 h 100"/>
              <a:gd name="T34" fmla="*/ 289817894 w 127"/>
              <a:gd name="T35" fmla="*/ 12601575 h 100"/>
              <a:gd name="T36" fmla="*/ 244454969 w 127"/>
              <a:gd name="T37" fmla="*/ 37803138 h 100"/>
              <a:gd name="T38" fmla="*/ 244454969 w 127"/>
              <a:gd name="T39" fmla="*/ 57964388 h 100"/>
              <a:gd name="T40" fmla="*/ 206653325 w 127"/>
              <a:gd name="T41" fmla="*/ 88206263 h 100"/>
              <a:gd name="T42" fmla="*/ 201613000 w 127"/>
              <a:gd name="T43" fmla="*/ 100806250 h 100"/>
              <a:gd name="T44" fmla="*/ 206653325 w 127"/>
              <a:gd name="T45" fmla="*/ 100806250 h 100"/>
              <a:gd name="T46" fmla="*/ 206653325 w 127"/>
              <a:gd name="T47" fmla="*/ 108367513 h 100"/>
              <a:gd name="T48" fmla="*/ 194051719 w 127"/>
              <a:gd name="T49" fmla="*/ 126007813 h 100"/>
              <a:gd name="T50" fmla="*/ 189011394 w 127"/>
              <a:gd name="T51" fmla="*/ 120967500 h 100"/>
              <a:gd name="T52" fmla="*/ 181451700 w 127"/>
              <a:gd name="T53" fmla="*/ 126007813 h 100"/>
              <a:gd name="T54" fmla="*/ 176411375 w 127"/>
              <a:gd name="T55" fmla="*/ 126007813 h 100"/>
              <a:gd name="T56" fmla="*/ 176411375 w 127"/>
              <a:gd name="T57" fmla="*/ 133569075 h 100"/>
              <a:gd name="T58" fmla="*/ 168850094 w 127"/>
              <a:gd name="T59" fmla="*/ 133569075 h 100"/>
              <a:gd name="T60" fmla="*/ 168850094 w 127"/>
              <a:gd name="T61" fmla="*/ 138609388 h 100"/>
              <a:gd name="T62" fmla="*/ 143648469 w 127"/>
              <a:gd name="T63" fmla="*/ 146169063 h 100"/>
              <a:gd name="T64" fmla="*/ 131048450 w 127"/>
              <a:gd name="T65" fmla="*/ 146169063 h 100"/>
              <a:gd name="T66" fmla="*/ 126008125 w 127"/>
              <a:gd name="T67" fmla="*/ 138609388 h 100"/>
              <a:gd name="T68" fmla="*/ 113406519 w 127"/>
              <a:gd name="T69" fmla="*/ 138609388 h 100"/>
              <a:gd name="T70" fmla="*/ 105846825 w 127"/>
              <a:gd name="T71" fmla="*/ 138609388 h 100"/>
              <a:gd name="T72" fmla="*/ 100806500 w 127"/>
              <a:gd name="T73" fmla="*/ 138609388 h 100"/>
              <a:gd name="T74" fmla="*/ 75604875 w 127"/>
              <a:gd name="T75" fmla="*/ 133569075 h 100"/>
              <a:gd name="T76" fmla="*/ 50403250 w 127"/>
              <a:gd name="T77" fmla="*/ 158770638 h 100"/>
              <a:gd name="T78" fmla="*/ 37801644 w 127"/>
              <a:gd name="T79" fmla="*/ 151209375 h 100"/>
              <a:gd name="T80" fmla="*/ 25201625 w 127"/>
              <a:gd name="T81" fmla="*/ 151209375 h 100"/>
              <a:gd name="T82" fmla="*/ 17640344 w 127"/>
              <a:gd name="T83" fmla="*/ 158770638 h 100"/>
              <a:gd name="T84" fmla="*/ 12600019 w 127"/>
              <a:gd name="T85" fmla="*/ 126007813 h 100"/>
              <a:gd name="T86" fmla="*/ 5040325 w 127"/>
              <a:gd name="T87" fmla="*/ 133569075 h 100"/>
              <a:gd name="T88" fmla="*/ 0 w 127"/>
              <a:gd name="T89" fmla="*/ 126007813 h 1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7" h="100">
                <a:moveTo>
                  <a:pt x="0" y="50"/>
                </a:moveTo>
                <a:lnTo>
                  <a:pt x="0" y="60"/>
                </a:lnTo>
                <a:lnTo>
                  <a:pt x="7" y="68"/>
                </a:lnTo>
                <a:lnTo>
                  <a:pt x="12" y="88"/>
                </a:lnTo>
                <a:lnTo>
                  <a:pt x="90" y="100"/>
                </a:lnTo>
                <a:lnTo>
                  <a:pt x="100" y="93"/>
                </a:lnTo>
                <a:lnTo>
                  <a:pt x="122" y="23"/>
                </a:lnTo>
                <a:lnTo>
                  <a:pt x="127" y="20"/>
                </a:lnTo>
                <a:lnTo>
                  <a:pt x="127" y="15"/>
                </a:lnTo>
                <a:lnTo>
                  <a:pt x="125" y="10"/>
                </a:lnTo>
                <a:lnTo>
                  <a:pt x="125" y="13"/>
                </a:lnTo>
                <a:lnTo>
                  <a:pt x="122" y="10"/>
                </a:lnTo>
                <a:lnTo>
                  <a:pt x="120" y="10"/>
                </a:lnTo>
                <a:lnTo>
                  <a:pt x="120" y="0"/>
                </a:lnTo>
                <a:lnTo>
                  <a:pt x="115" y="0"/>
                </a:lnTo>
                <a:lnTo>
                  <a:pt x="115" y="3"/>
                </a:lnTo>
                <a:lnTo>
                  <a:pt x="115" y="5"/>
                </a:lnTo>
                <a:lnTo>
                  <a:pt x="97" y="15"/>
                </a:lnTo>
                <a:lnTo>
                  <a:pt x="97" y="23"/>
                </a:lnTo>
                <a:lnTo>
                  <a:pt x="82" y="35"/>
                </a:lnTo>
                <a:lnTo>
                  <a:pt x="80" y="40"/>
                </a:lnTo>
                <a:lnTo>
                  <a:pt x="82" y="40"/>
                </a:lnTo>
                <a:lnTo>
                  <a:pt x="82" y="43"/>
                </a:lnTo>
                <a:lnTo>
                  <a:pt x="77" y="50"/>
                </a:lnTo>
                <a:lnTo>
                  <a:pt x="75" y="48"/>
                </a:lnTo>
                <a:lnTo>
                  <a:pt x="72" y="50"/>
                </a:lnTo>
                <a:lnTo>
                  <a:pt x="70" y="50"/>
                </a:lnTo>
                <a:lnTo>
                  <a:pt x="70" y="53"/>
                </a:lnTo>
                <a:lnTo>
                  <a:pt x="67" y="53"/>
                </a:lnTo>
                <a:lnTo>
                  <a:pt x="67" y="55"/>
                </a:lnTo>
                <a:lnTo>
                  <a:pt x="57" y="58"/>
                </a:lnTo>
                <a:lnTo>
                  <a:pt x="52" y="58"/>
                </a:lnTo>
                <a:lnTo>
                  <a:pt x="50" y="55"/>
                </a:lnTo>
                <a:lnTo>
                  <a:pt x="45" y="55"/>
                </a:lnTo>
                <a:lnTo>
                  <a:pt x="42" y="55"/>
                </a:lnTo>
                <a:lnTo>
                  <a:pt x="40" y="55"/>
                </a:lnTo>
                <a:lnTo>
                  <a:pt x="30" y="53"/>
                </a:lnTo>
                <a:lnTo>
                  <a:pt x="20" y="63"/>
                </a:lnTo>
                <a:lnTo>
                  <a:pt x="15" y="60"/>
                </a:lnTo>
                <a:lnTo>
                  <a:pt x="10" y="60"/>
                </a:lnTo>
                <a:lnTo>
                  <a:pt x="7" y="63"/>
                </a:lnTo>
                <a:lnTo>
                  <a:pt x="5" y="50"/>
                </a:lnTo>
                <a:lnTo>
                  <a:pt x="2" y="53"/>
                </a:lnTo>
                <a:lnTo>
                  <a:pt x="0" y="5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53" name="Freeform 201">
            <a:extLst>
              <a:ext uri="{FF2B5EF4-FFF2-40B4-BE49-F238E27FC236}">
                <a16:creationId xmlns:a16="http://schemas.microsoft.com/office/drawing/2014/main" id="{4C877E87-FF02-7CAA-1231-B3CAD96304BE}"/>
              </a:ext>
            </a:extLst>
          </p:cNvPr>
          <p:cNvSpPr>
            <a:spLocks noEditPoints="1"/>
          </p:cNvSpPr>
          <p:nvPr/>
        </p:nvSpPr>
        <p:spPr bwMode="auto">
          <a:xfrm>
            <a:off x="7199313" y="4630738"/>
            <a:ext cx="315912" cy="444500"/>
          </a:xfrm>
          <a:custGeom>
            <a:avLst/>
            <a:gdLst>
              <a:gd name="T0" fmla="*/ 194050930 w 199"/>
              <a:gd name="T1" fmla="*/ 466229700 h 280"/>
              <a:gd name="T2" fmla="*/ 189010626 w 199"/>
              <a:gd name="T3" fmla="*/ 264617200 h 280"/>
              <a:gd name="T4" fmla="*/ 257055531 w 199"/>
              <a:gd name="T5" fmla="*/ 80645000 h 280"/>
              <a:gd name="T6" fmla="*/ 282257053 w 199"/>
              <a:gd name="T7" fmla="*/ 151209375 h 280"/>
              <a:gd name="T8" fmla="*/ 320058543 w 199"/>
              <a:gd name="T9" fmla="*/ 194052825 h 280"/>
              <a:gd name="T10" fmla="*/ 345260066 w 199"/>
              <a:gd name="T11" fmla="*/ 194052825 h 280"/>
              <a:gd name="T12" fmla="*/ 390622807 w 199"/>
              <a:gd name="T13" fmla="*/ 194052825 h 280"/>
              <a:gd name="T14" fmla="*/ 415824329 w 199"/>
              <a:gd name="T15" fmla="*/ 194052825 h 280"/>
              <a:gd name="T16" fmla="*/ 441025852 w 199"/>
              <a:gd name="T17" fmla="*/ 239415638 h 280"/>
              <a:gd name="T18" fmla="*/ 458667712 w 199"/>
              <a:gd name="T19" fmla="*/ 257055938 h 280"/>
              <a:gd name="T20" fmla="*/ 496469202 w 199"/>
              <a:gd name="T21" fmla="*/ 282257500 h 280"/>
              <a:gd name="T22" fmla="*/ 496469202 w 199"/>
              <a:gd name="T23" fmla="*/ 302418750 h 280"/>
              <a:gd name="T24" fmla="*/ 488909539 w 199"/>
              <a:gd name="T25" fmla="*/ 320060638 h 280"/>
              <a:gd name="T26" fmla="*/ 463708016 w 199"/>
              <a:gd name="T27" fmla="*/ 370463763 h 280"/>
              <a:gd name="T28" fmla="*/ 441025852 w 199"/>
              <a:gd name="T29" fmla="*/ 403225000 h 280"/>
              <a:gd name="T30" fmla="*/ 428425884 w 199"/>
              <a:gd name="T31" fmla="*/ 433466875 h 280"/>
              <a:gd name="T32" fmla="*/ 408264666 w 199"/>
              <a:gd name="T33" fmla="*/ 428426563 h 280"/>
              <a:gd name="T34" fmla="*/ 415824329 w 199"/>
              <a:gd name="T35" fmla="*/ 415826575 h 280"/>
              <a:gd name="T36" fmla="*/ 403224362 w 199"/>
              <a:gd name="T37" fmla="*/ 420866888 h 280"/>
              <a:gd name="T38" fmla="*/ 390622807 w 199"/>
              <a:gd name="T39" fmla="*/ 433466875 h 280"/>
              <a:gd name="T40" fmla="*/ 390622807 w 199"/>
              <a:gd name="T41" fmla="*/ 446068450 h 280"/>
              <a:gd name="T42" fmla="*/ 378022839 w 199"/>
              <a:gd name="T43" fmla="*/ 478829688 h 280"/>
              <a:gd name="T44" fmla="*/ 378022839 w 199"/>
              <a:gd name="T45" fmla="*/ 491431263 h 280"/>
              <a:gd name="T46" fmla="*/ 378022839 w 199"/>
              <a:gd name="T47" fmla="*/ 504031250 h 280"/>
              <a:gd name="T48" fmla="*/ 390622807 w 199"/>
              <a:gd name="T49" fmla="*/ 534273125 h 280"/>
              <a:gd name="T50" fmla="*/ 357861621 w 199"/>
              <a:gd name="T51" fmla="*/ 541834388 h 280"/>
              <a:gd name="T52" fmla="*/ 340219762 w 199"/>
              <a:gd name="T53" fmla="*/ 541834388 h 280"/>
              <a:gd name="T54" fmla="*/ 302418271 w 199"/>
              <a:gd name="T55" fmla="*/ 579635938 h 280"/>
              <a:gd name="T56" fmla="*/ 294857021 w 199"/>
              <a:gd name="T57" fmla="*/ 604837500 h 280"/>
              <a:gd name="T58" fmla="*/ 277216749 w 199"/>
              <a:gd name="T59" fmla="*/ 609877813 h 280"/>
              <a:gd name="T60" fmla="*/ 231854008 w 199"/>
              <a:gd name="T61" fmla="*/ 617439075 h 280"/>
              <a:gd name="T62" fmla="*/ 219252453 w 199"/>
              <a:gd name="T63" fmla="*/ 630039063 h 280"/>
              <a:gd name="T64" fmla="*/ 219252453 w 199"/>
              <a:gd name="T65" fmla="*/ 642640638 h 280"/>
              <a:gd name="T66" fmla="*/ 226813704 w 199"/>
              <a:gd name="T67" fmla="*/ 655240625 h 280"/>
              <a:gd name="T68" fmla="*/ 219252453 w 199"/>
              <a:gd name="T69" fmla="*/ 660280938 h 280"/>
              <a:gd name="T70" fmla="*/ 201612181 w 199"/>
              <a:gd name="T71" fmla="*/ 685482500 h 280"/>
              <a:gd name="T72" fmla="*/ 176410658 w 199"/>
              <a:gd name="T73" fmla="*/ 680442188 h 280"/>
              <a:gd name="T74" fmla="*/ 138607581 w 199"/>
              <a:gd name="T75" fmla="*/ 693043763 h 280"/>
              <a:gd name="T76" fmla="*/ 113406058 w 199"/>
              <a:gd name="T77" fmla="*/ 705643750 h 280"/>
              <a:gd name="T78" fmla="*/ 100806090 w 199"/>
              <a:gd name="T79" fmla="*/ 705643750 h 280"/>
              <a:gd name="T80" fmla="*/ 50403045 w 199"/>
              <a:gd name="T81" fmla="*/ 660280938 h 280"/>
              <a:gd name="T82" fmla="*/ 0 w 199"/>
              <a:gd name="T83" fmla="*/ 554434375 h 280"/>
              <a:gd name="T84" fmla="*/ 5040305 w 199"/>
              <a:gd name="T85" fmla="*/ 521673138 h 280"/>
              <a:gd name="T86" fmla="*/ 244453976 w 199"/>
              <a:gd name="T87" fmla="*/ 50403125 h 280"/>
              <a:gd name="T88" fmla="*/ 252015226 w 199"/>
              <a:gd name="T89" fmla="*/ 17641888 h 280"/>
              <a:gd name="T90" fmla="*/ 252015226 w 199"/>
              <a:gd name="T91" fmla="*/ 5040313 h 280"/>
              <a:gd name="T92" fmla="*/ 252015226 w 199"/>
              <a:gd name="T93" fmla="*/ 0 h 280"/>
              <a:gd name="T94" fmla="*/ 252015226 w 199"/>
              <a:gd name="T95" fmla="*/ 0 h 280"/>
              <a:gd name="T96" fmla="*/ 239413671 w 199"/>
              <a:gd name="T97" fmla="*/ 0 h 280"/>
              <a:gd name="T98" fmla="*/ 231854008 w 199"/>
              <a:gd name="T99" fmla="*/ 17641888 h 280"/>
              <a:gd name="T100" fmla="*/ 226813704 w 199"/>
              <a:gd name="T101" fmla="*/ 25201563 h 280"/>
              <a:gd name="T102" fmla="*/ 239413671 w 199"/>
              <a:gd name="T103" fmla="*/ 30241875 h 280"/>
              <a:gd name="T104" fmla="*/ 244453976 w 199"/>
              <a:gd name="T105" fmla="*/ 55443438 h 2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9" h="280">
                <a:moveTo>
                  <a:pt x="2" y="207"/>
                </a:moveTo>
                <a:lnTo>
                  <a:pt x="77" y="185"/>
                </a:lnTo>
                <a:lnTo>
                  <a:pt x="80" y="125"/>
                </a:lnTo>
                <a:lnTo>
                  <a:pt x="75" y="105"/>
                </a:lnTo>
                <a:lnTo>
                  <a:pt x="97" y="35"/>
                </a:lnTo>
                <a:lnTo>
                  <a:pt x="102" y="32"/>
                </a:lnTo>
                <a:lnTo>
                  <a:pt x="105" y="50"/>
                </a:lnTo>
                <a:lnTo>
                  <a:pt x="112" y="60"/>
                </a:lnTo>
                <a:lnTo>
                  <a:pt x="112" y="65"/>
                </a:lnTo>
                <a:lnTo>
                  <a:pt x="127" y="77"/>
                </a:lnTo>
                <a:lnTo>
                  <a:pt x="135" y="77"/>
                </a:lnTo>
                <a:lnTo>
                  <a:pt x="137" y="77"/>
                </a:lnTo>
                <a:lnTo>
                  <a:pt x="142" y="77"/>
                </a:lnTo>
                <a:lnTo>
                  <a:pt x="155" y="77"/>
                </a:lnTo>
                <a:lnTo>
                  <a:pt x="162" y="77"/>
                </a:lnTo>
                <a:lnTo>
                  <a:pt x="165" y="77"/>
                </a:lnTo>
                <a:lnTo>
                  <a:pt x="172" y="87"/>
                </a:lnTo>
                <a:lnTo>
                  <a:pt x="175" y="95"/>
                </a:lnTo>
                <a:lnTo>
                  <a:pt x="179" y="97"/>
                </a:lnTo>
                <a:lnTo>
                  <a:pt x="182" y="102"/>
                </a:lnTo>
                <a:lnTo>
                  <a:pt x="192" y="110"/>
                </a:lnTo>
                <a:lnTo>
                  <a:pt x="197" y="112"/>
                </a:lnTo>
                <a:lnTo>
                  <a:pt x="199" y="115"/>
                </a:lnTo>
                <a:lnTo>
                  <a:pt x="197" y="120"/>
                </a:lnTo>
                <a:lnTo>
                  <a:pt x="194" y="125"/>
                </a:lnTo>
                <a:lnTo>
                  <a:pt x="194" y="127"/>
                </a:lnTo>
                <a:lnTo>
                  <a:pt x="194" y="132"/>
                </a:lnTo>
                <a:lnTo>
                  <a:pt x="184" y="147"/>
                </a:lnTo>
                <a:lnTo>
                  <a:pt x="177" y="155"/>
                </a:lnTo>
                <a:lnTo>
                  <a:pt x="175" y="160"/>
                </a:lnTo>
                <a:lnTo>
                  <a:pt x="172" y="162"/>
                </a:lnTo>
                <a:lnTo>
                  <a:pt x="170" y="172"/>
                </a:lnTo>
                <a:lnTo>
                  <a:pt x="167" y="172"/>
                </a:lnTo>
                <a:lnTo>
                  <a:pt x="162" y="170"/>
                </a:lnTo>
                <a:lnTo>
                  <a:pt x="165" y="167"/>
                </a:lnTo>
                <a:lnTo>
                  <a:pt x="165" y="165"/>
                </a:lnTo>
                <a:lnTo>
                  <a:pt x="162" y="165"/>
                </a:lnTo>
                <a:lnTo>
                  <a:pt x="160" y="167"/>
                </a:lnTo>
                <a:lnTo>
                  <a:pt x="157" y="172"/>
                </a:lnTo>
                <a:lnTo>
                  <a:pt x="155" y="172"/>
                </a:lnTo>
                <a:lnTo>
                  <a:pt x="157" y="177"/>
                </a:lnTo>
                <a:lnTo>
                  <a:pt x="155" y="177"/>
                </a:lnTo>
                <a:lnTo>
                  <a:pt x="150" y="185"/>
                </a:lnTo>
                <a:lnTo>
                  <a:pt x="150" y="190"/>
                </a:lnTo>
                <a:lnTo>
                  <a:pt x="147" y="195"/>
                </a:lnTo>
                <a:lnTo>
                  <a:pt x="150" y="195"/>
                </a:lnTo>
                <a:lnTo>
                  <a:pt x="152" y="200"/>
                </a:lnTo>
                <a:lnTo>
                  <a:pt x="150" y="200"/>
                </a:lnTo>
                <a:lnTo>
                  <a:pt x="155" y="210"/>
                </a:lnTo>
                <a:lnTo>
                  <a:pt x="155" y="212"/>
                </a:lnTo>
                <a:lnTo>
                  <a:pt x="155" y="215"/>
                </a:lnTo>
                <a:lnTo>
                  <a:pt x="142" y="215"/>
                </a:lnTo>
                <a:lnTo>
                  <a:pt x="140" y="217"/>
                </a:lnTo>
                <a:lnTo>
                  <a:pt x="135" y="215"/>
                </a:lnTo>
                <a:lnTo>
                  <a:pt x="130" y="217"/>
                </a:lnTo>
                <a:lnTo>
                  <a:pt x="120" y="230"/>
                </a:lnTo>
                <a:lnTo>
                  <a:pt x="120" y="237"/>
                </a:lnTo>
                <a:lnTo>
                  <a:pt x="117" y="240"/>
                </a:lnTo>
                <a:lnTo>
                  <a:pt x="112" y="245"/>
                </a:lnTo>
                <a:lnTo>
                  <a:pt x="110" y="242"/>
                </a:lnTo>
                <a:lnTo>
                  <a:pt x="102" y="245"/>
                </a:lnTo>
                <a:lnTo>
                  <a:pt x="92" y="245"/>
                </a:lnTo>
                <a:lnTo>
                  <a:pt x="90" y="247"/>
                </a:lnTo>
                <a:lnTo>
                  <a:pt x="87" y="250"/>
                </a:lnTo>
                <a:lnTo>
                  <a:pt x="87" y="252"/>
                </a:lnTo>
                <a:lnTo>
                  <a:pt x="87" y="255"/>
                </a:lnTo>
                <a:lnTo>
                  <a:pt x="90" y="257"/>
                </a:lnTo>
                <a:lnTo>
                  <a:pt x="90" y="260"/>
                </a:lnTo>
                <a:lnTo>
                  <a:pt x="87" y="260"/>
                </a:lnTo>
                <a:lnTo>
                  <a:pt x="87" y="262"/>
                </a:lnTo>
                <a:lnTo>
                  <a:pt x="82" y="272"/>
                </a:lnTo>
                <a:lnTo>
                  <a:pt x="80" y="272"/>
                </a:lnTo>
                <a:lnTo>
                  <a:pt x="75" y="270"/>
                </a:lnTo>
                <a:lnTo>
                  <a:pt x="70" y="270"/>
                </a:lnTo>
                <a:lnTo>
                  <a:pt x="65" y="270"/>
                </a:lnTo>
                <a:lnTo>
                  <a:pt x="55" y="275"/>
                </a:lnTo>
                <a:lnTo>
                  <a:pt x="50" y="275"/>
                </a:lnTo>
                <a:lnTo>
                  <a:pt x="45" y="280"/>
                </a:lnTo>
                <a:lnTo>
                  <a:pt x="40" y="280"/>
                </a:lnTo>
                <a:lnTo>
                  <a:pt x="35" y="280"/>
                </a:lnTo>
                <a:lnTo>
                  <a:pt x="20" y="262"/>
                </a:lnTo>
                <a:lnTo>
                  <a:pt x="25" y="250"/>
                </a:lnTo>
                <a:lnTo>
                  <a:pt x="0" y="220"/>
                </a:lnTo>
                <a:lnTo>
                  <a:pt x="2" y="207"/>
                </a:lnTo>
                <a:close/>
                <a:moveTo>
                  <a:pt x="97" y="22"/>
                </a:moveTo>
                <a:lnTo>
                  <a:pt x="97" y="20"/>
                </a:lnTo>
                <a:lnTo>
                  <a:pt x="100" y="15"/>
                </a:lnTo>
                <a:lnTo>
                  <a:pt x="100" y="7"/>
                </a:lnTo>
                <a:lnTo>
                  <a:pt x="100" y="2"/>
                </a:lnTo>
                <a:lnTo>
                  <a:pt x="100" y="0"/>
                </a:lnTo>
                <a:lnTo>
                  <a:pt x="97" y="0"/>
                </a:lnTo>
                <a:lnTo>
                  <a:pt x="95" y="0"/>
                </a:lnTo>
                <a:lnTo>
                  <a:pt x="95" y="7"/>
                </a:lnTo>
                <a:lnTo>
                  <a:pt x="92" y="7"/>
                </a:lnTo>
                <a:lnTo>
                  <a:pt x="90" y="10"/>
                </a:lnTo>
                <a:lnTo>
                  <a:pt x="90" y="12"/>
                </a:lnTo>
                <a:lnTo>
                  <a:pt x="95" y="12"/>
                </a:lnTo>
                <a:lnTo>
                  <a:pt x="95" y="22"/>
                </a:lnTo>
                <a:lnTo>
                  <a:pt x="97" y="22"/>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54" name="Freeform 202">
            <a:extLst>
              <a:ext uri="{FF2B5EF4-FFF2-40B4-BE49-F238E27FC236}">
                <a16:creationId xmlns:a16="http://schemas.microsoft.com/office/drawing/2014/main" id="{86AEEA8B-F37C-C0A1-9872-4AC6D7442A26}"/>
              </a:ext>
            </a:extLst>
          </p:cNvPr>
          <p:cNvSpPr>
            <a:spLocks noEditPoints="1"/>
          </p:cNvSpPr>
          <p:nvPr/>
        </p:nvSpPr>
        <p:spPr bwMode="auto">
          <a:xfrm>
            <a:off x="6807200" y="4959350"/>
            <a:ext cx="511175" cy="312738"/>
          </a:xfrm>
          <a:custGeom>
            <a:avLst/>
            <a:gdLst>
              <a:gd name="T0" fmla="*/ 17641888 w 322"/>
              <a:gd name="T1" fmla="*/ 189012815 h 197"/>
              <a:gd name="T2" fmla="*/ 37803138 w 322"/>
              <a:gd name="T3" fmla="*/ 183972494 h 197"/>
              <a:gd name="T4" fmla="*/ 42843450 w 322"/>
              <a:gd name="T5" fmla="*/ 146169296 h 197"/>
              <a:gd name="T6" fmla="*/ 68045013 w 322"/>
              <a:gd name="T7" fmla="*/ 108367686 h 197"/>
              <a:gd name="T8" fmla="*/ 131048125 w 322"/>
              <a:gd name="T9" fmla="*/ 126008014 h 197"/>
              <a:gd name="T10" fmla="*/ 244455950 w 322"/>
              <a:gd name="T11" fmla="*/ 176411220 h 197"/>
              <a:gd name="T12" fmla="*/ 370463763 w 322"/>
              <a:gd name="T13" fmla="*/ 75604808 h 197"/>
              <a:gd name="T14" fmla="*/ 622479388 w 322"/>
              <a:gd name="T15" fmla="*/ 32762877 h 197"/>
              <a:gd name="T16" fmla="*/ 672882513 w 322"/>
              <a:gd name="T17" fmla="*/ 138609609 h 197"/>
              <a:gd name="T18" fmla="*/ 698084075 w 322"/>
              <a:gd name="T19" fmla="*/ 189012815 h 197"/>
              <a:gd name="T20" fmla="*/ 647680950 w 322"/>
              <a:gd name="T21" fmla="*/ 219254738 h 197"/>
              <a:gd name="T22" fmla="*/ 652721263 w 322"/>
              <a:gd name="T23" fmla="*/ 244456341 h 197"/>
              <a:gd name="T24" fmla="*/ 652721263 w 322"/>
              <a:gd name="T25" fmla="*/ 252016028 h 197"/>
              <a:gd name="T26" fmla="*/ 609877813 w 322"/>
              <a:gd name="T27" fmla="*/ 269657944 h 197"/>
              <a:gd name="T28" fmla="*/ 539313438 w 322"/>
              <a:gd name="T29" fmla="*/ 294859546 h 197"/>
              <a:gd name="T30" fmla="*/ 466229700 w 322"/>
              <a:gd name="T31" fmla="*/ 320061149 h 197"/>
              <a:gd name="T32" fmla="*/ 446068450 w 322"/>
              <a:gd name="T33" fmla="*/ 327620836 h 197"/>
              <a:gd name="T34" fmla="*/ 408265313 w 322"/>
              <a:gd name="T35" fmla="*/ 365424034 h 197"/>
              <a:gd name="T36" fmla="*/ 395665325 w 322"/>
              <a:gd name="T37" fmla="*/ 365424034 h 197"/>
              <a:gd name="T38" fmla="*/ 383063750 w 322"/>
              <a:gd name="T39" fmla="*/ 370464355 h 197"/>
              <a:gd name="T40" fmla="*/ 365423450 w 322"/>
              <a:gd name="T41" fmla="*/ 365424034 h 197"/>
              <a:gd name="T42" fmla="*/ 340221888 w 322"/>
              <a:gd name="T43" fmla="*/ 390625637 h 197"/>
              <a:gd name="T44" fmla="*/ 302418750 w 322"/>
              <a:gd name="T45" fmla="*/ 403225645 h 197"/>
              <a:gd name="T46" fmla="*/ 257055938 w 322"/>
              <a:gd name="T47" fmla="*/ 408265965 h 197"/>
              <a:gd name="T48" fmla="*/ 231854375 w 322"/>
              <a:gd name="T49" fmla="*/ 403225645 h 197"/>
              <a:gd name="T50" fmla="*/ 219254388 w 322"/>
              <a:gd name="T51" fmla="*/ 403225645 h 197"/>
              <a:gd name="T52" fmla="*/ 194052825 w 322"/>
              <a:gd name="T53" fmla="*/ 415827240 h 197"/>
              <a:gd name="T54" fmla="*/ 181451250 w 322"/>
              <a:gd name="T55" fmla="*/ 433467568 h 197"/>
              <a:gd name="T56" fmla="*/ 156249688 w 322"/>
              <a:gd name="T57" fmla="*/ 453628850 h 197"/>
              <a:gd name="T58" fmla="*/ 138609388 w 322"/>
              <a:gd name="T59" fmla="*/ 446069163 h 197"/>
              <a:gd name="T60" fmla="*/ 113407825 w 322"/>
              <a:gd name="T61" fmla="*/ 466230445 h 197"/>
              <a:gd name="T62" fmla="*/ 88206263 w 322"/>
              <a:gd name="T63" fmla="*/ 458669171 h 197"/>
              <a:gd name="T64" fmla="*/ 68045013 w 322"/>
              <a:gd name="T65" fmla="*/ 453628850 h 197"/>
              <a:gd name="T66" fmla="*/ 50403125 w 322"/>
              <a:gd name="T67" fmla="*/ 420867560 h 197"/>
              <a:gd name="T68" fmla="*/ 50403125 w 322"/>
              <a:gd name="T69" fmla="*/ 395665958 h 197"/>
              <a:gd name="T70" fmla="*/ 37803138 w 322"/>
              <a:gd name="T71" fmla="*/ 365424034 h 197"/>
              <a:gd name="T72" fmla="*/ 12601575 w 322"/>
              <a:gd name="T73" fmla="*/ 277217631 h 197"/>
              <a:gd name="T74" fmla="*/ 0 w 322"/>
              <a:gd name="T75" fmla="*/ 269657944 h 197"/>
              <a:gd name="T76" fmla="*/ 5040313 w 322"/>
              <a:gd name="T77" fmla="*/ 264617623 h 197"/>
              <a:gd name="T78" fmla="*/ 17641888 w 322"/>
              <a:gd name="T79" fmla="*/ 257056348 h 197"/>
              <a:gd name="T80" fmla="*/ 12601575 w 322"/>
              <a:gd name="T81" fmla="*/ 201612822 h 197"/>
              <a:gd name="T82" fmla="*/ 5040313 w 322"/>
              <a:gd name="T83" fmla="*/ 189012815 h 197"/>
              <a:gd name="T84" fmla="*/ 660280938 w 322"/>
              <a:gd name="T85" fmla="*/ 491432048 h 197"/>
              <a:gd name="T86" fmla="*/ 665321250 w 322"/>
              <a:gd name="T87" fmla="*/ 496472369 h 197"/>
              <a:gd name="T88" fmla="*/ 647680950 w 322"/>
              <a:gd name="T89" fmla="*/ 496472369 h 197"/>
              <a:gd name="T90" fmla="*/ 740925938 w 322"/>
              <a:gd name="T91" fmla="*/ 471270766 h 197"/>
              <a:gd name="T92" fmla="*/ 748487200 w 322"/>
              <a:gd name="T93" fmla="*/ 453628850 h 197"/>
              <a:gd name="T94" fmla="*/ 761087188 w 322"/>
              <a:gd name="T95" fmla="*/ 458669171 h 197"/>
              <a:gd name="T96" fmla="*/ 778729075 w 322"/>
              <a:gd name="T97" fmla="*/ 458669171 h 197"/>
              <a:gd name="T98" fmla="*/ 798890325 w 322"/>
              <a:gd name="T99" fmla="*/ 466230445 h 197"/>
              <a:gd name="T100" fmla="*/ 811490313 w 322"/>
              <a:gd name="T101" fmla="*/ 471270766 h 197"/>
              <a:gd name="T102" fmla="*/ 798890325 w 322"/>
              <a:gd name="T103" fmla="*/ 478830453 h 197"/>
              <a:gd name="T104" fmla="*/ 761087188 w 322"/>
              <a:gd name="T105" fmla="*/ 491432048 h 197"/>
              <a:gd name="T106" fmla="*/ 740925938 w 322"/>
              <a:gd name="T107" fmla="*/ 478830453 h 1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2" h="197">
                <a:moveTo>
                  <a:pt x="2" y="75"/>
                </a:moveTo>
                <a:lnTo>
                  <a:pt x="7" y="75"/>
                </a:lnTo>
                <a:lnTo>
                  <a:pt x="12" y="77"/>
                </a:lnTo>
                <a:lnTo>
                  <a:pt x="15" y="73"/>
                </a:lnTo>
                <a:lnTo>
                  <a:pt x="22" y="68"/>
                </a:lnTo>
                <a:lnTo>
                  <a:pt x="17" y="58"/>
                </a:lnTo>
                <a:lnTo>
                  <a:pt x="20" y="45"/>
                </a:lnTo>
                <a:lnTo>
                  <a:pt x="27" y="43"/>
                </a:lnTo>
                <a:lnTo>
                  <a:pt x="35" y="50"/>
                </a:lnTo>
                <a:lnTo>
                  <a:pt x="52" y="50"/>
                </a:lnTo>
                <a:lnTo>
                  <a:pt x="75" y="60"/>
                </a:lnTo>
                <a:lnTo>
                  <a:pt x="97" y="70"/>
                </a:lnTo>
                <a:lnTo>
                  <a:pt x="100" y="95"/>
                </a:lnTo>
                <a:lnTo>
                  <a:pt x="147" y="30"/>
                </a:lnTo>
                <a:lnTo>
                  <a:pt x="249" y="0"/>
                </a:lnTo>
                <a:lnTo>
                  <a:pt x="247" y="13"/>
                </a:lnTo>
                <a:lnTo>
                  <a:pt x="272" y="43"/>
                </a:lnTo>
                <a:lnTo>
                  <a:pt x="267" y="55"/>
                </a:lnTo>
                <a:lnTo>
                  <a:pt x="282" y="73"/>
                </a:lnTo>
                <a:lnTo>
                  <a:pt x="277" y="75"/>
                </a:lnTo>
                <a:lnTo>
                  <a:pt x="267" y="77"/>
                </a:lnTo>
                <a:lnTo>
                  <a:pt x="257" y="87"/>
                </a:lnTo>
                <a:lnTo>
                  <a:pt x="257" y="95"/>
                </a:lnTo>
                <a:lnTo>
                  <a:pt x="259" y="97"/>
                </a:lnTo>
                <a:lnTo>
                  <a:pt x="257" y="97"/>
                </a:lnTo>
                <a:lnTo>
                  <a:pt x="259" y="100"/>
                </a:lnTo>
                <a:lnTo>
                  <a:pt x="247" y="102"/>
                </a:lnTo>
                <a:lnTo>
                  <a:pt x="242" y="107"/>
                </a:lnTo>
                <a:lnTo>
                  <a:pt x="232" y="112"/>
                </a:lnTo>
                <a:lnTo>
                  <a:pt x="214" y="117"/>
                </a:lnTo>
                <a:lnTo>
                  <a:pt x="212" y="120"/>
                </a:lnTo>
                <a:lnTo>
                  <a:pt x="185" y="127"/>
                </a:lnTo>
                <a:lnTo>
                  <a:pt x="180" y="127"/>
                </a:lnTo>
                <a:lnTo>
                  <a:pt x="177" y="130"/>
                </a:lnTo>
                <a:lnTo>
                  <a:pt x="170" y="140"/>
                </a:lnTo>
                <a:lnTo>
                  <a:pt x="162" y="145"/>
                </a:lnTo>
                <a:lnTo>
                  <a:pt x="160" y="145"/>
                </a:lnTo>
                <a:lnTo>
                  <a:pt x="157" y="145"/>
                </a:lnTo>
                <a:lnTo>
                  <a:pt x="155" y="147"/>
                </a:lnTo>
                <a:lnTo>
                  <a:pt x="152" y="147"/>
                </a:lnTo>
                <a:lnTo>
                  <a:pt x="147" y="145"/>
                </a:lnTo>
                <a:lnTo>
                  <a:pt x="145" y="145"/>
                </a:lnTo>
                <a:lnTo>
                  <a:pt x="135" y="152"/>
                </a:lnTo>
                <a:lnTo>
                  <a:pt x="135" y="155"/>
                </a:lnTo>
                <a:lnTo>
                  <a:pt x="130" y="157"/>
                </a:lnTo>
                <a:lnTo>
                  <a:pt x="120" y="160"/>
                </a:lnTo>
                <a:lnTo>
                  <a:pt x="107" y="165"/>
                </a:lnTo>
                <a:lnTo>
                  <a:pt x="102" y="162"/>
                </a:lnTo>
                <a:lnTo>
                  <a:pt x="100" y="160"/>
                </a:lnTo>
                <a:lnTo>
                  <a:pt x="92" y="160"/>
                </a:lnTo>
                <a:lnTo>
                  <a:pt x="87" y="160"/>
                </a:lnTo>
                <a:lnTo>
                  <a:pt x="85" y="160"/>
                </a:lnTo>
                <a:lnTo>
                  <a:pt x="77" y="165"/>
                </a:lnTo>
                <a:lnTo>
                  <a:pt x="75" y="172"/>
                </a:lnTo>
                <a:lnTo>
                  <a:pt x="72" y="172"/>
                </a:lnTo>
                <a:lnTo>
                  <a:pt x="67" y="180"/>
                </a:lnTo>
                <a:lnTo>
                  <a:pt x="62" y="180"/>
                </a:lnTo>
                <a:lnTo>
                  <a:pt x="60" y="177"/>
                </a:lnTo>
                <a:lnTo>
                  <a:pt x="55" y="177"/>
                </a:lnTo>
                <a:lnTo>
                  <a:pt x="50" y="182"/>
                </a:lnTo>
                <a:lnTo>
                  <a:pt x="45" y="185"/>
                </a:lnTo>
                <a:lnTo>
                  <a:pt x="37" y="182"/>
                </a:lnTo>
                <a:lnTo>
                  <a:pt x="35" y="182"/>
                </a:lnTo>
                <a:lnTo>
                  <a:pt x="30" y="185"/>
                </a:lnTo>
                <a:lnTo>
                  <a:pt x="27" y="180"/>
                </a:lnTo>
                <a:lnTo>
                  <a:pt x="27" y="172"/>
                </a:lnTo>
                <a:lnTo>
                  <a:pt x="20" y="167"/>
                </a:lnTo>
                <a:lnTo>
                  <a:pt x="17" y="160"/>
                </a:lnTo>
                <a:lnTo>
                  <a:pt x="20" y="157"/>
                </a:lnTo>
                <a:lnTo>
                  <a:pt x="20" y="150"/>
                </a:lnTo>
                <a:lnTo>
                  <a:pt x="15" y="145"/>
                </a:lnTo>
                <a:lnTo>
                  <a:pt x="10" y="120"/>
                </a:lnTo>
                <a:lnTo>
                  <a:pt x="5" y="110"/>
                </a:lnTo>
                <a:lnTo>
                  <a:pt x="5" y="107"/>
                </a:lnTo>
                <a:lnTo>
                  <a:pt x="0" y="107"/>
                </a:lnTo>
                <a:lnTo>
                  <a:pt x="0" y="102"/>
                </a:lnTo>
                <a:lnTo>
                  <a:pt x="2" y="105"/>
                </a:lnTo>
                <a:lnTo>
                  <a:pt x="2" y="102"/>
                </a:lnTo>
                <a:lnTo>
                  <a:pt x="7" y="102"/>
                </a:lnTo>
                <a:lnTo>
                  <a:pt x="7" y="92"/>
                </a:lnTo>
                <a:lnTo>
                  <a:pt x="5" y="80"/>
                </a:lnTo>
                <a:lnTo>
                  <a:pt x="2" y="75"/>
                </a:lnTo>
                <a:close/>
                <a:moveTo>
                  <a:pt x="257" y="197"/>
                </a:moveTo>
                <a:lnTo>
                  <a:pt x="262" y="195"/>
                </a:lnTo>
                <a:lnTo>
                  <a:pt x="269" y="197"/>
                </a:lnTo>
                <a:lnTo>
                  <a:pt x="264" y="197"/>
                </a:lnTo>
                <a:lnTo>
                  <a:pt x="257" y="197"/>
                </a:lnTo>
                <a:close/>
                <a:moveTo>
                  <a:pt x="289" y="190"/>
                </a:moveTo>
                <a:lnTo>
                  <a:pt x="294" y="187"/>
                </a:lnTo>
                <a:lnTo>
                  <a:pt x="294" y="182"/>
                </a:lnTo>
                <a:lnTo>
                  <a:pt x="297" y="180"/>
                </a:lnTo>
                <a:lnTo>
                  <a:pt x="299" y="180"/>
                </a:lnTo>
                <a:lnTo>
                  <a:pt x="302" y="182"/>
                </a:lnTo>
                <a:lnTo>
                  <a:pt x="304" y="185"/>
                </a:lnTo>
                <a:lnTo>
                  <a:pt x="309" y="182"/>
                </a:lnTo>
                <a:lnTo>
                  <a:pt x="314" y="182"/>
                </a:lnTo>
                <a:lnTo>
                  <a:pt x="317" y="185"/>
                </a:lnTo>
                <a:lnTo>
                  <a:pt x="322" y="185"/>
                </a:lnTo>
                <a:lnTo>
                  <a:pt x="322" y="187"/>
                </a:lnTo>
                <a:lnTo>
                  <a:pt x="319" y="190"/>
                </a:lnTo>
                <a:lnTo>
                  <a:pt x="317" y="190"/>
                </a:lnTo>
                <a:lnTo>
                  <a:pt x="312" y="192"/>
                </a:lnTo>
                <a:lnTo>
                  <a:pt x="302" y="195"/>
                </a:lnTo>
                <a:lnTo>
                  <a:pt x="297" y="192"/>
                </a:lnTo>
                <a:lnTo>
                  <a:pt x="294" y="190"/>
                </a:lnTo>
                <a:lnTo>
                  <a:pt x="289" y="19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55" name="Freeform 203">
            <a:extLst>
              <a:ext uri="{FF2B5EF4-FFF2-40B4-BE49-F238E27FC236}">
                <a16:creationId xmlns:a16="http://schemas.microsoft.com/office/drawing/2014/main" id="{DAAF739B-7DD2-8D71-CC91-2FC8A86D6414}"/>
              </a:ext>
            </a:extLst>
          </p:cNvPr>
          <p:cNvSpPr>
            <a:spLocks noEditPoints="1"/>
          </p:cNvSpPr>
          <p:nvPr/>
        </p:nvSpPr>
        <p:spPr bwMode="auto">
          <a:xfrm>
            <a:off x="9261475" y="5478463"/>
            <a:ext cx="812800" cy="285750"/>
          </a:xfrm>
          <a:custGeom>
            <a:avLst/>
            <a:gdLst>
              <a:gd name="T0" fmla="*/ 773688763 w 512"/>
              <a:gd name="T1" fmla="*/ 345262200 h 180"/>
              <a:gd name="T2" fmla="*/ 773688763 w 512"/>
              <a:gd name="T3" fmla="*/ 340221888 h 180"/>
              <a:gd name="T4" fmla="*/ 7561263 w 512"/>
              <a:gd name="T5" fmla="*/ 143649700 h 180"/>
              <a:gd name="T6" fmla="*/ 761087188 w 512"/>
              <a:gd name="T7" fmla="*/ 357862188 h 180"/>
              <a:gd name="T8" fmla="*/ 786288750 w 512"/>
              <a:gd name="T9" fmla="*/ 327620313 h 180"/>
              <a:gd name="T10" fmla="*/ 798890325 w 512"/>
              <a:gd name="T11" fmla="*/ 340221888 h 180"/>
              <a:gd name="T12" fmla="*/ 1126510638 w 512"/>
              <a:gd name="T13" fmla="*/ 7561263 h 180"/>
              <a:gd name="T14" fmla="*/ 1139110625 w 512"/>
              <a:gd name="T15" fmla="*/ 12601575 h 180"/>
              <a:gd name="T16" fmla="*/ 1244957188 w 512"/>
              <a:gd name="T17" fmla="*/ 131048125 h 180"/>
              <a:gd name="T18" fmla="*/ 1194554063 w 512"/>
              <a:gd name="T19" fmla="*/ 118448138 h 180"/>
              <a:gd name="T20" fmla="*/ 1176913763 w 512"/>
              <a:gd name="T21" fmla="*/ 105846563 h 180"/>
              <a:gd name="T22" fmla="*/ 1169352500 w 512"/>
              <a:gd name="T23" fmla="*/ 57964388 h 180"/>
              <a:gd name="T24" fmla="*/ 1131550950 w 512"/>
              <a:gd name="T25" fmla="*/ 25201563 h 180"/>
              <a:gd name="T26" fmla="*/ 1113909063 w 512"/>
              <a:gd name="T27" fmla="*/ 32762825 h 180"/>
              <a:gd name="T28" fmla="*/ 1068546250 w 512"/>
              <a:gd name="T29" fmla="*/ 113407825 h 180"/>
              <a:gd name="T30" fmla="*/ 1018143125 w 512"/>
              <a:gd name="T31" fmla="*/ 151209375 h 180"/>
              <a:gd name="T32" fmla="*/ 1018143125 w 512"/>
              <a:gd name="T33" fmla="*/ 168851263 h 180"/>
              <a:gd name="T34" fmla="*/ 1013102813 w 512"/>
              <a:gd name="T35" fmla="*/ 206652813 h 180"/>
              <a:gd name="T36" fmla="*/ 1000502825 w 512"/>
              <a:gd name="T37" fmla="*/ 181451250 h 180"/>
              <a:gd name="T38" fmla="*/ 962699688 w 512"/>
              <a:gd name="T39" fmla="*/ 194052825 h 180"/>
              <a:gd name="T40" fmla="*/ 917336875 w 512"/>
              <a:gd name="T41" fmla="*/ 231854375 h 180"/>
              <a:gd name="T42" fmla="*/ 856853125 w 512"/>
              <a:gd name="T43" fmla="*/ 307459063 h 180"/>
              <a:gd name="T44" fmla="*/ 798890325 w 512"/>
              <a:gd name="T45" fmla="*/ 345262200 h 180"/>
              <a:gd name="T46" fmla="*/ 761087188 w 512"/>
              <a:gd name="T47" fmla="*/ 395665325 h 180"/>
              <a:gd name="T48" fmla="*/ 672882513 w 512"/>
              <a:gd name="T49" fmla="*/ 403225000 h 180"/>
              <a:gd name="T50" fmla="*/ 685482500 w 512"/>
              <a:gd name="T51" fmla="*/ 420866888 h 180"/>
              <a:gd name="T52" fmla="*/ 743446888 w 512"/>
              <a:gd name="T53" fmla="*/ 446068450 h 180"/>
              <a:gd name="T54" fmla="*/ 844253138 w 512"/>
              <a:gd name="T55" fmla="*/ 428426563 h 180"/>
              <a:gd name="T56" fmla="*/ 924898138 w 512"/>
              <a:gd name="T57" fmla="*/ 433466875 h 180"/>
              <a:gd name="T58" fmla="*/ 1018143125 w 512"/>
              <a:gd name="T59" fmla="*/ 332660625 h 180"/>
              <a:gd name="T60" fmla="*/ 1055946263 w 512"/>
              <a:gd name="T61" fmla="*/ 219254388 h 180"/>
              <a:gd name="T62" fmla="*/ 1139110625 w 512"/>
              <a:gd name="T63" fmla="*/ 214214075 h 180"/>
              <a:gd name="T64" fmla="*/ 1202115325 w 512"/>
              <a:gd name="T65" fmla="*/ 219254388 h 180"/>
              <a:gd name="T66" fmla="*/ 1214715313 w 512"/>
              <a:gd name="T67" fmla="*/ 168851263 h 180"/>
              <a:gd name="T68" fmla="*/ 1282760325 w 512"/>
              <a:gd name="T69" fmla="*/ 143649700 h 180"/>
              <a:gd name="T70" fmla="*/ 264617200 w 512"/>
              <a:gd name="T71" fmla="*/ 357862188 h 180"/>
              <a:gd name="T72" fmla="*/ 234375325 w 512"/>
              <a:gd name="T73" fmla="*/ 315020325 h 180"/>
              <a:gd name="T74" fmla="*/ 226814063 w 512"/>
              <a:gd name="T75" fmla="*/ 231854375 h 180"/>
              <a:gd name="T76" fmla="*/ 158770638 w 512"/>
              <a:gd name="T77" fmla="*/ 93246575 h 180"/>
              <a:gd name="T78" fmla="*/ 126007813 w 512"/>
              <a:gd name="T79" fmla="*/ 88206263 h 180"/>
              <a:gd name="T80" fmla="*/ 95765938 w 512"/>
              <a:gd name="T81" fmla="*/ 100806250 h 180"/>
              <a:gd name="T82" fmla="*/ 70564375 w 512"/>
              <a:gd name="T83" fmla="*/ 70564375 h 180"/>
              <a:gd name="T84" fmla="*/ 12601575 w 512"/>
              <a:gd name="T85" fmla="*/ 37803138 h 180"/>
              <a:gd name="T86" fmla="*/ 32762825 w 512"/>
              <a:gd name="T87" fmla="*/ 163810950 h 180"/>
              <a:gd name="T88" fmla="*/ 45362813 w 512"/>
              <a:gd name="T89" fmla="*/ 226814063 h 180"/>
              <a:gd name="T90" fmla="*/ 88206263 w 512"/>
              <a:gd name="T91" fmla="*/ 282257500 h 180"/>
              <a:gd name="T92" fmla="*/ 120967500 w 512"/>
              <a:gd name="T93" fmla="*/ 327620313 h 180"/>
              <a:gd name="T94" fmla="*/ 176410938 w 512"/>
              <a:gd name="T95" fmla="*/ 370463763 h 180"/>
              <a:gd name="T96" fmla="*/ 239415638 w 512"/>
              <a:gd name="T97" fmla="*/ 415826575 h 180"/>
              <a:gd name="T98" fmla="*/ 277217188 w 512"/>
              <a:gd name="T99" fmla="*/ 403225000 h 180"/>
              <a:gd name="T100" fmla="*/ 289818763 w 512"/>
              <a:gd name="T101" fmla="*/ 415826575 h 1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12" h="180">
                <a:moveTo>
                  <a:pt x="307" y="137"/>
                </a:moveTo>
                <a:lnTo>
                  <a:pt x="310" y="135"/>
                </a:lnTo>
                <a:lnTo>
                  <a:pt x="312" y="137"/>
                </a:lnTo>
                <a:lnTo>
                  <a:pt x="310" y="140"/>
                </a:lnTo>
                <a:lnTo>
                  <a:pt x="307" y="137"/>
                </a:lnTo>
                <a:close/>
                <a:moveTo>
                  <a:pt x="307" y="135"/>
                </a:moveTo>
                <a:lnTo>
                  <a:pt x="307" y="130"/>
                </a:lnTo>
                <a:lnTo>
                  <a:pt x="307" y="135"/>
                </a:lnTo>
                <a:close/>
                <a:moveTo>
                  <a:pt x="3" y="50"/>
                </a:moveTo>
                <a:lnTo>
                  <a:pt x="0" y="47"/>
                </a:lnTo>
                <a:lnTo>
                  <a:pt x="0" y="55"/>
                </a:lnTo>
                <a:lnTo>
                  <a:pt x="3" y="57"/>
                </a:lnTo>
                <a:lnTo>
                  <a:pt x="5" y="57"/>
                </a:lnTo>
                <a:lnTo>
                  <a:pt x="5" y="52"/>
                </a:lnTo>
                <a:lnTo>
                  <a:pt x="3" y="50"/>
                </a:lnTo>
                <a:close/>
                <a:moveTo>
                  <a:pt x="307" y="137"/>
                </a:moveTo>
                <a:lnTo>
                  <a:pt x="302" y="142"/>
                </a:lnTo>
                <a:lnTo>
                  <a:pt x="307" y="140"/>
                </a:lnTo>
                <a:lnTo>
                  <a:pt x="307" y="137"/>
                </a:lnTo>
                <a:close/>
                <a:moveTo>
                  <a:pt x="317" y="135"/>
                </a:moveTo>
                <a:lnTo>
                  <a:pt x="315" y="130"/>
                </a:lnTo>
                <a:lnTo>
                  <a:pt x="312" y="130"/>
                </a:lnTo>
                <a:lnTo>
                  <a:pt x="310" y="130"/>
                </a:lnTo>
                <a:lnTo>
                  <a:pt x="310" y="132"/>
                </a:lnTo>
                <a:lnTo>
                  <a:pt x="310" y="135"/>
                </a:lnTo>
                <a:lnTo>
                  <a:pt x="312" y="137"/>
                </a:lnTo>
                <a:lnTo>
                  <a:pt x="317" y="135"/>
                </a:lnTo>
                <a:close/>
                <a:moveTo>
                  <a:pt x="447" y="3"/>
                </a:moveTo>
                <a:lnTo>
                  <a:pt x="447" y="0"/>
                </a:lnTo>
                <a:lnTo>
                  <a:pt x="442" y="5"/>
                </a:lnTo>
                <a:lnTo>
                  <a:pt x="444" y="3"/>
                </a:lnTo>
                <a:lnTo>
                  <a:pt x="447" y="3"/>
                </a:lnTo>
                <a:close/>
                <a:moveTo>
                  <a:pt x="457" y="5"/>
                </a:moveTo>
                <a:lnTo>
                  <a:pt x="457" y="0"/>
                </a:lnTo>
                <a:lnTo>
                  <a:pt x="454" y="0"/>
                </a:lnTo>
                <a:lnTo>
                  <a:pt x="449" y="5"/>
                </a:lnTo>
                <a:lnTo>
                  <a:pt x="452" y="5"/>
                </a:lnTo>
                <a:lnTo>
                  <a:pt x="457" y="5"/>
                </a:lnTo>
                <a:close/>
                <a:moveTo>
                  <a:pt x="509" y="57"/>
                </a:moveTo>
                <a:lnTo>
                  <a:pt x="504" y="57"/>
                </a:lnTo>
                <a:lnTo>
                  <a:pt x="499" y="55"/>
                </a:lnTo>
                <a:lnTo>
                  <a:pt x="494" y="52"/>
                </a:lnTo>
                <a:lnTo>
                  <a:pt x="489" y="52"/>
                </a:lnTo>
                <a:lnTo>
                  <a:pt x="484" y="45"/>
                </a:lnTo>
                <a:lnTo>
                  <a:pt x="479" y="45"/>
                </a:lnTo>
                <a:lnTo>
                  <a:pt x="477" y="50"/>
                </a:lnTo>
                <a:lnTo>
                  <a:pt x="474" y="47"/>
                </a:lnTo>
                <a:lnTo>
                  <a:pt x="479" y="42"/>
                </a:lnTo>
                <a:lnTo>
                  <a:pt x="477" y="37"/>
                </a:lnTo>
                <a:lnTo>
                  <a:pt x="474" y="40"/>
                </a:lnTo>
                <a:lnTo>
                  <a:pt x="469" y="45"/>
                </a:lnTo>
                <a:lnTo>
                  <a:pt x="467" y="42"/>
                </a:lnTo>
                <a:lnTo>
                  <a:pt x="467" y="40"/>
                </a:lnTo>
                <a:lnTo>
                  <a:pt x="467" y="33"/>
                </a:lnTo>
                <a:lnTo>
                  <a:pt x="469" y="30"/>
                </a:lnTo>
                <a:lnTo>
                  <a:pt x="469" y="28"/>
                </a:lnTo>
                <a:lnTo>
                  <a:pt x="464" y="23"/>
                </a:lnTo>
                <a:lnTo>
                  <a:pt x="462" y="25"/>
                </a:lnTo>
                <a:lnTo>
                  <a:pt x="457" y="20"/>
                </a:lnTo>
                <a:lnTo>
                  <a:pt x="457" y="13"/>
                </a:lnTo>
                <a:lnTo>
                  <a:pt x="452" y="10"/>
                </a:lnTo>
                <a:lnTo>
                  <a:pt x="449" y="10"/>
                </a:lnTo>
                <a:lnTo>
                  <a:pt x="449" y="15"/>
                </a:lnTo>
                <a:lnTo>
                  <a:pt x="444" y="23"/>
                </a:lnTo>
                <a:lnTo>
                  <a:pt x="442" y="20"/>
                </a:lnTo>
                <a:lnTo>
                  <a:pt x="444" y="15"/>
                </a:lnTo>
                <a:lnTo>
                  <a:pt x="442" y="13"/>
                </a:lnTo>
                <a:lnTo>
                  <a:pt x="439" y="13"/>
                </a:lnTo>
                <a:lnTo>
                  <a:pt x="437" y="23"/>
                </a:lnTo>
                <a:lnTo>
                  <a:pt x="432" y="25"/>
                </a:lnTo>
                <a:lnTo>
                  <a:pt x="427" y="37"/>
                </a:lnTo>
                <a:lnTo>
                  <a:pt x="424" y="45"/>
                </a:lnTo>
                <a:lnTo>
                  <a:pt x="417" y="55"/>
                </a:lnTo>
                <a:lnTo>
                  <a:pt x="412" y="55"/>
                </a:lnTo>
                <a:lnTo>
                  <a:pt x="404" y="57"/>
                </a:lnTo>
                <a:lnTo>
                  <a:pt x="402" y="60"/>
                </a:lnTo>
                <a:lnTo>
                  <a:pt x="404" y="60"/>
                </a:lnTo>
                <a:lnTo>
                  <a:pt x="402" y="62"/>
                </a:lnTo>
                <a:lnTo>
                  <a:pt x="404" y="65"/>
                </a:lnTo>
                <a:lnTo>
                  <a:pt x="409" y="62"/>
                </a:lnTo>
                <a:lnTo>
                  <a:pt x="407" y="67"/>
                </a:lnTo>
                <a:lnTo>
                  <a:pt x="404" y="67"/>
                </a:lnTo>
                <a:lnTo>
                  <a:pt x="402" y="70"/>
                </a:lnTo>
                <a:lnTo>
                  <a:pt x="404" y="72"/>
                </a:lnTo>
                <a:lnTo>
                  <a:pt x="407" y="80"/>
                </a:lnTo>
                <a:lnTo>
                  <a:pt x="404" y="85"/>
                </a:lnTo>
                <a:lnTo>
                  <a:pt x="402" y="82"/>
                </a:lnTo>
                <a:lnTo>
                  <a:pt x="399" y="77"/>
                </a:lnTo>
                <a:lnTo>
                  <a:pt x="399" y="72"/>
                </a:lnTo>
                <a:lnTo>
                  <a:pt x="399" y="70"/>
                </a:lnTo>
                <a:lnTo>
                  <a:pt x="397" y="72"/>
                </a:lnTo>
                <a:lnTo>
                  <a:pt x="394" y="75"/>
                </a:lnTo>
                <a:lnTo>
                  <a:pt x="394" y="87"/>
                </a:lnTo>
                <a:lnTo>
                  <a:pt x="392" y="90"/>
                </a:lnTo>
                <a:lnTo>
                  <a:pt x="387" y="85"/>
                </a:lnTo>
                <a:lnTo>
                  <a:pt x="382" y="77"/>
                </a:lnTo>
                <a:lnTo>
                  <a:pt x="379" y="77"/>
                </a:lnTo>
                <a:lnTo>
                  <a:pt x="377" y="75"/>
                </a:lnTo>
                <a:lnTo>
                  <a:pt x="372" y="80"/>
                </a:lnTo>
                <a:lnTo>
                  <a:pt x="372" y="85"/>
                </a:lnTo>
                <a:lnTo>
                  <a:pt x="364" y="92"/>
                </a:lnTo>
                <a:lnTo>
                  <a:pt x="362" y="97"/>
                </a:lnTo>
                <a:lnTo>
                  <a:pt x="355" y="105"/>
                </a:lnTo>
                <a:lnTo>
                  <a:pt x="355" y="110"/>
                </a:lnTo>
                <a:lnTo>
                  <a:pt x="347" y="117"/>
                </a:lnTo>
                <a:lnTo>
                  <a:pt x="340" y="122"/>
                </a:lnTo>
                <a:lnTo>
                  <a:pt x="317" y="127"/>
                </a:lnTo>
                <a:lnTo>
                  <a:pt x="315" y="130"/>
                </a:lnTo>
                <a:lnTo>
                  <a:pt x="317" y="137"/>
                </a:lnTo>
                <a:lnTo>
                  <a:pt x="320" y="140"/>
                </a:lnTo>
                <a:lnTo>
                  <a:pt x="317" y="137"/>
                </a:lnTo>
                <a:lnTo>
                  <a:pt x="312" y="140"/>
                </a:lnTo>
                <a:lnTo>
                  <a:pt x="307" y="140"/>
                </a:lnTo>
                <a:lnTo>
                  <a:pt x="305" y="145"/>
                </a:lnTo>
                <a:lnTo>
                  <a:pt x="302" y="150"/>
                </a:lnTo>
                <a:lnTo>
                  <a:pt x="302" y="157"/>
                </a:lnTo>
                <a:lnTo>
                  <a:pt x="297" y="165"/>
                </a:lnTo>
                <a:lnTo>
                  <a:pt x="287" y="165"/>
                </a:lnTo>
                <a:lnTo>
                  <a:pt x="275" y="160"/>
                </a:lnTo>
                <a:lnTo>
                  <a:pt x="267" y="160"/>
                </a:lnTo>
                <a:lnTo>
                  <a:pt x="265" y="157"/>
                </a:lnTo>
                <a:lnTo>
                  <a:pt x="260" y="152"/>
                </a:lnTo>
                <a:lnTo>
                  <a:pt x="265" y="162"/>
                </a:lnTo>
                <a:lnTo>
                  <a:pt x="272" y="167"/>
                </a:lnTo>
                <a:lnTo>
                  <a:pt x="275" y="170"/>
                </a:lnTo>
                <a:lnTo>
                  <a:pt x="280" y="175"/>
                </a:lnTo>
                <a:lnTo>
                  <a:pt x="282" y="180"/>
                </a:lnTo>
                <a:lnTo>
                  <a:pt x="285" y="180"/>
                </a:lnTo>
                <a:lnTo>
                  <a:pt x="295" y="177"/>
                </a:lnTo>
                <a:lnTo>
                  <a:pt x="295" y="175"/>
                </a:lnTo>
                <a:lnTo>
                  <a:pt x="302" y="175"/>
                </a:lnTo>
                <a:lnTo>
                  <a:pt x="305" y="175"/>
                </a:lnTo>
                <a:lnTo>
                  <a:pt x="320" y="175"/>
                </a:lnTo>
                <a:lnTo>
                  <a:pt x="335" y="170"/>
                </a:lnTo>
                <a:lnTo>
                  <a:pt x="337" y="165"/>
                </a:lnTo>
                <a:lnTo>
                  <a:pt x="352" y="165"/>
                </a:lnTo>
                <a:lnTo>
                  <a:pt x="357" y="167"/>
                </a:lnTo>
                <a:lnTo>
                  <a:pt x="359" y="172"/>
                </a:lnTo>
                <a:lnTo>
                  <a:pt x="367" y="172"/>
                </a:lnTo>
                <a:lnTo>
                  <a:pt x="377" y="165"/>
                </a:lnTo>
                <a:lnTo>
                  <a:pt x="389" y="162"/>
                </a:lnTo>
                <a:lnTo>
                  <a:pt x="389" y="160"/>
                </a:lnTo>
                <a:lnTo>
                  <a:pt x="399" y="142"/>
                </a:lnTo>
                <a:lnTo>
                  <a:pt x="404" y="132"/>
                </a:lnTo>
                <a:lnTo>
                  <a:pt x="412" y="120"/>
                </a:lnTo>
                <a:lnTo>
                  <a:pt x="417" y="100"/>
                </a:lnTo>
                <a:lnTo>
                  <a:pt x="417" y="95"/>
                </a:lnTo>
                <a:lnTo>
                  <a:pt x="419" y="90"/>
                </a:lnTo>
                <a:lnTo>
                  <a:pt x="419" y="87"/>
                </a:lnTo>
                <a:lnTo>
                  <a:pt x="424" y="80"/>
                </a:lnTo>
                <a:lnTo>
                  <a:pt x="429" y="82"/>
                </a:lnTo>
                <a:lnTo>
                  <a:pt x="437" y="82"/>
                </a:lnTo>
                <a:lnTo>
                  <a:pt x="449" y="82"/>
                </a:lnTo>
                <a:lnTo>
                  <a:pt x="452" y="85"/>
                </a:lnTo>
                <a:lnTo>
                  <a:pt x="459" y="85"/>
                </a:lnTo>
                <a:lnTo>
                  <a:pt x="467" y="85"/>
                </a:lnTo>
                <a:lnTo>
                  <a:pt x="467" y="82"/>
                </a:lnTo>
                <a:lnTo>
                  <a:pt x="472" y="87"/>
                </a:lnTo>
                <a:lnTo>
                  <a:pt x="477" y="87"/>
                </a:lnTo>
                <a:lnTo>
                  <a:pt x="482" y="85"/>
                </a:lnTo>
                <a:lnTo>
                  <a:pt x="489" y="85"/>
                </a:lnTo>
                <a:lnTo>
                  <a:pt x="489" y="82"/>
                </a:lnTo>
                <a:lnTo>
                  <a:pt x="482" y="75"/>
                </a:lnTo>
                <a:lnTo>
                  <a:pt x="482" y="67"/>
                </a:lnTo>
                <a:lnTo>
                  <a:pt x="487" y="67"/>
                </a:lnTo>
                <a:lnTo>
                  <a:pt x="497" y="67"/>
                </a:lnTo>
                <a:lnTo>
                  <a:pt x="504" y="65"/>
                </a:lnTo>
                <a:lnTo>
                  <a:pt x="512" y="60"/>
                </a:lnTo>
                <a:lnTo>
                  <a:pt x="509" y="57"/>
                </a:lnTo>
                <a:close/>
                <a:moveTo>
                  <a:pt x="110" y="147"/>
                </a:moveTo>
                <a:lnTo>
                  <a:pt x="108" y="147"/>
                </a:lnTo>
                <a:lnTo>
                  <a:pt x="108" y="145"/>
                </a:lnTo>
                <a:lnTo>
                  <a:pt x="108" y="142"/>
                </a:lnTo>
                <a:lnTo>
                  <a:pt x="105" y="142"/>
                </a:lnTo>
                <a:lnTo>
                  <a:pt x="105" y="135"/>
                </a:lnTo>
                <a:lnTo>
                  <a:pt x="105" y="132"/>
                </a:lnTo>
                <a:lnTo>
                  <a:pt x="105" y="130"/>
                </a:lnTo>
                <a:lnTo>
                  <a:pt x="100" y="130"/>
                </a:lnTo>
                <a:lnTo>
                  <a:pt x="93" y="125"/>
                </a:lnTo>
                <a:lnTo>
                  <a:pt x="90" y="117"/>
                </a:lnTo>
                <a:lnTo>
                  <a:pt x="90" y="105"/>
                </a:lnTo>
                <a:lnTo>
                  <a:pt x="88" y="100"/>
                </a:lnTo>
                <a:lnTo>
                  <a:pt x="88" y="95"/>
                </a:lnTo>
                <a:lnTo>
                  <a:pt x="90" y="92"/>
                </a:lnTo>
                <a:lnTo>
                  <a:pt x="90" y="80"/>
                </a:lnTo>
                <a:lnTo>
                  <a:pt x="90" y="77"/>
                </a:lnTo>
                <a:lnTo>
                  <a:pt x="88" y="67"/>
                </a:lnTo>
                <a:lnTo>
                  <a:pt x="83" y="57"/>
                </a:lnTo>
                <a:lnTo>
                  <a:pt x="63" y="37"/>
                </a:lnTo>
                <a:lnTo>
                  <a:pt x="60" y="30"/>
                </a:lnTo>
                <a:lnTo>
                  <a:pt x="58" y="30"/>
                </a:lnTo>
                <a:lnTo>
                  <a:pt x="55" y="33"/>
                </a:lnTo>
                <a:lnTo>
                  <a:pt x="50" y="35"/>
                </a:lnTo>
                <a:lnTo>
                  <a:pt x="50" y="40"/>
                </a:lnTo>
                <a:lnTo>
                  <a:pt x="45" y="42"/>
                </a:lnTo>
                <a:lnTo>
                  <a:pt x="43" y="40"/>
                </a:lnTo>
                <a:lnTo>
                  <a:pt x="38" y="40"/>
                </a:lnTo>
                <a:lnTo>
                  <a:pt x="33" y="45"/>
                </a:lnTo>
                <a:lnTo>
                  <a:pt x="25" y="42"/>
                </a:lnTo>
                <a:lnTo>
                  <a:pt x="25" y="40"/>
                </a:lnTo>
                <a:lnTo>
                  <a:pt x="28" y="35"/>
                </a:lnTo>
                <a:lnTo>
                  <a:pt x="28" y="28"/>
                </a:lnTo>
                <a:lnTo>
                  <a:pt x="25" y="25"/>
                </a:lnTo>
                <a:lnTo>
                  <a:pt x="20" y="25"/>
                </a:lnTo>
                <a:lnTo>
                  <a:pt x="18" y="23"/>
                </a:lnTo>
                <a:lnTo>
                  <a:pt x="10" y="20"/>
                </a:lnTo>
                <a:lnTo>
                  <a:pt x="5" y="15"/>
                </a:lnTo>
                <a:lnTo>
                  <a:pt x="3" y="20"/>
                </a:lnTo>
                <a:lnTo>
                  <a:pt x="0" y="25"/>
                </a:lnTo>
                <a:lnTo>
                  <a:pt x="5" y="35"/>
                </a:lnTo>
                <a:lnTo>
                  <a:pt x="10" y="57"/>
                </a:lnTo>
                <a:lnTo>
                  <a:pt x="13" y="65"/>
                </a:lnTo>
                <a:lnTo>
                  <a:pt x="15" y="70"/>
                </a:lnTo>
                <a:lnTo>
                  <a:pt x="15" y="80"/>
                </a:lnTo>
                <a:lnTo>
                  <a:pt x="13" y="80"/>
                </a:lnTo>
                <a:lnTo>
                  <a:pt x="13" y="87"/>
                </a:lnTo>
                <a:lnTo>
                  <a:pt x="18" y="90"/>
                </a:lnTo>
                <a:lnTo>
                  <a:pt x="15" y="92"/>
                </a:lnTo>
                <a:lnTo>
                  <a:pt x="20" y="97"/>
                </a:lnTo>
                <a:lnTo>
                  <a:pt x="25" y="102"/>
                </a:lnTo>
                <a:lnTo>
                  <a:pt x="30" y="107"/>
                </a:lnTo>
                <a:lnTo>
                  <a:pt x="35" y="112"/>
                </a:lnTo>
                <a:lnTo>
                  <a:pt x="40" y="117"/>
                </a:lnTo>
                <a:lnTo>
                  <a:pt x="35" y="120"/>
                </a:lnTo>
                <a:lnTo>
                  <a:pt x="35" y="125"/>
                </a:lnTo>
                <a:lnTo>
                  <a:pt x="38" y="127"/>
                </a:lnTo>
                <a:lnTo>
                  <a:pt x="48" y="130"/>
                </a:lnTo>
                <a:lnTo>
                  <a:pt x="55" y="137"/>
                </a:lnTo>
                <a:lnTo>
                  <a:pt x="55" y="142"/>
                </a:lnTo>
                <a:lnTo>
                  <a:pt x="60" y="150"/>
                </a:lnTo>
                <a:lnTo>
                  <a:pt x="65" y="150"/>
                </a:lnTo>
                <a:lnTo>
                  <a:pt x="70" y="147"/>
                </a:lnTo>
                <a:lnTo>
                  <a:pt x="73" y="150"/>
                </a:lnTo>
                <a:lnTo>
                  <a:pt x="75" y="155"/>
                </a:lnTo>
                <a:lnTo>
                  <a:pt x="83" y="160"/>
                </a:lnTo>
                <a:lnTo>
                  <a:pt x="93" y="160"/>
                </a:lnTo>
                <a:lnTo>
                  <a:pt x="95" y="165"/>
                </a:lnTo>
                <a:lnTo>
                  <a:pt x="100" y="167"/>
                </a:lnTo>
                <a:lnTo>
                  <a:pt x="103" y="165"/>
                </a:lnTo>
                <a:lnTo>
                  <a:pt x="108" y="162"/>
                </a:lnTo>
                <a:lnTo>
                  <a:pt x="110" y="162"/>
                </a:lnTo>
                <a:lnTo>
                  <a:pt x="110" y="160"/>
                </a:lnTo>
                <a:lnTo>
                  <a:pt x="108" y="157"/>
                </a:lnTo>
                <a:lnTo>
                  <a:pt x="110" y="160"/>
                </a:lnTo>
                <a:lnTo>
                  <a:pt x="110" y="162"/>
                </a:lnTo>
                <a:lnTo>
                  <a:pt x="113" y="165"/>
                </a:lnTo>
                <a:lnTo>
                  <a:pt x="115" y="165"/>
                </a:lnTo>
                <a:lnTo>
                  <a:pt x="115" y="160"/>
                </a:lnTo>
                <a:lnTo>
                  <a:pt x="110" y="14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56" name="Freeform 204">
            <a:extLst>
              <a:ext uri="{FF2B5EF4-FFF2-40B4-BE49-F238E27FC236}">
                <a16:creationId xmlns:a16="http://schemas.microsoft.com/office/drawing/2014/main" id="{C9034A11-1382-3D2A-BE0D-DD99FAD8057D}"/>
              </a:ext>
            </a:extLst>
          </p:cNvPr>
          <p:cNvSpPr>
            <a:spLocks/>
          </p:cNvSpPr>
          <p:nvPr/>
        </p:nvSpPr>
        <p:spPr bwMode="auto">
          <a:xfrm>
            <a:off x="9424988" y="5735638"/>
            <a:ext cx="11112" cy="7937"/>
          </a:xfrm>
          <a:custGeom>
            <a:avLst/>
            <a:gdLst>
              <a:gd name="T0" fmla="*/ 17639506 w 7"/>
              <a:gd name="T1" fmla="*/ 0 h 5"/>
              <a:gd name="T2" fmla="*/ 12599421 w 7"/>
              <a:gd name="T3" fmla="*/ 0 h 5"/>
              <a:gd name="T4" fmla="*/ 0 w 7"/>
              <a:gd name="T5" fmla="*/ 7560786 h 5"/>
              <a:gd name="T6" fmla="*/ 5040086 w 7"/>
              <a:gd name="T7" fmla="*/ 12600781 h 5"/>
              <a:gd name="T8" fmla="*/ 5040086 w 7"/>
              <a:gd name="T9" fmla="*/ 12600781 h 5"/>
              <a:gd name="T10" fmla="*/ 17639506 w 7"/>
              <a:gd name="T11" fmla="*/ 7560786 h 5"/>
              <a:gd name="T12" fmla="*/ 17639506 w 7"/>
              <a:gd name="T13" fmla="*/ 7560786 h 5"/>
              <a:gd name="T14" fmla="*/ 17639506 w 7"/>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5">
                <a:moveTo>
                  <a:pt x="7" y="0"/>
                </a:moveTo>
                <a:lnTo>
                  <a:pt x="5" y="0"/>
                </a:lnTo>
                <a:lnTo>
                  <a:pt x="0" y="3"/>
                </a:lnTo>
                <a:lnTo>
                  <a:pt x="2" y="5"/>
                </a:lnTo>
                <a:lnTo>
                  <a:pt x="7" y="3"/>
                </a:lnTo>
                <a:lnTo>
                  <a:pt x="7"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2957" name="Rectangle 205">
            <a:extLst>
              <a:ext uri="{FF2B5EF4-FFF2-40B4-BE49-F238E27FC236}">
                <a16:creationId xmlns:a16="http://schemas.microsoft.com/office/drawing/2014/main" id="{24045620-5B68-0698-8421-D46463B73AB9}"/>
              </a:ext>
            </a:extLst>
          </p:cNvPr>
          <p:cNvSpPr>
            <a:spLocks noChangeArrowheads="1"/>
          </p:cNvSpPr>
          <p:nvPr/>
        </p:nvSpPr>
        <p:spPr bwMode="auto">
          <a:xfrm>
            <a:off x="8691563" y="3976688"/>
            <a:ext cx="4318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800" b="1">
                <a:solidFill>
                  <a:srgbClr val="FFFFFF"/>
                </a:solidFill>
                <a:latin typeface="Open Sans Semibold" panose="020B0606030504020204" pitchFamily="34" charset="0"/>
              </a:rPr>
              <a:t>C H I N A</a:t>
            </a:r>
            <a:endParaRPr lang="en-US" altLang="en-US" sz="800">
              <a:latin typeface="Calibri" panose="020F0502020204030204" pitchFamily="34" charset="0"/>
            </a:endParaRPr>
          </a:p>
        </p:txBody>
      </p:sp>
      <p:sp>
        <p:nvSpPr>
          <p:cNvPr id="122958" name="Rectangle 206">
            <a:extLst>
              <a:ext uri="{FF2B5EF4-FFF2-40B4-BE49-F238E27FC236}">
                <a16:creationId xmlns:a16="http://schemas.microsoft.com/office/drawing/2014/main" id="{81517C11-CBB5-FD25-293E-A3D9AE7C48BB}"/>
              </a:ext>
            </a:extLst>
          </p:cNvPr>
          <p:cNvSpPr>
            <a:spLocks noChangeArrowheads="1"/>
          </p:cNvSpPr>
          <p:nvPr/>
        </p:nvSpPr>
        <p:spPr bwMode="auto">
          <a:xfrm>
            <a:off x="8770938" y="3417888"/>
            <a:ext cx="56356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800" b="1">
                <a:solidFill>
                  <a:srgbClr val="000000"/>
                </a:solidFill>
                <a:latin typeface="Open Sans Semibold" panose="020B0606030504020204" pitchFamily="34" charset="0"/>
              </a:rPr>
              <a:t>MONGOLIA</a:t>
            </a:r>
            <a:endParaRPr lang="en-US" altLang="en-US" sz="800">
              <a:latin typeface="Calibri" panose="020F0502020204030204" pitchFamily="34" charset="0"/>
            </a:endParaRPr>
          </a:p>
        </p:txBody>
      </p:sp>
      <p:sp>
        <p:nvSpPr>
          <p:cNvPr id="122959" name="Rectangle 207">
            <a:extLst>
              <a:ext uri="{FF2B5EF4-FFF2-40B4-BE49-F238E27FC236}">
                <a16:creationId xmlns:a16="http://schemas.microsoft.com/office/drawing/2014/main" id="{3599E407-C968-FB9D-B31B-6F4866D16480}"/>
              </a:ext>
            </a:extLst>
          </p:cNvPr>
          <p:cNvSpPr>
            <a:spLocks noChangeArrowheads="1"/>
          </p:cNvSpPr>
          <p:nvPr/>
        </p:nvSpPr>
        <p:spPr bwMode="auto">
          <a:xfrm>
            <a:off x="7373938" y="3425825"/>
            <a:ext cx="6635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800" b="1">
                <a:solidFill>
                  <a:srgbClr val="000000"/>
                </a:solidFill>
                <a:latin typeface="Open Sans Semibold" panose="020B0606030504020204" pitchFamily="34" charset="0"/>
              </a:rPr>
              <a:t>KAZAKHSTAN</a:t>
            </a:r>
            <a:endParaRPr lang="en-US" altLang="en-US" sz="800">
              <a:latin typeface="Calibri" panose="020F0502020204030204" pitchFamily="34" charset="0"/>
            </a:endParaRPr>
          </a:p>
        </p:txBody>
      </p:sp>
      <p:sp>
        <p:nvSpPr>
          <p:cNvPr id="122960" name="Rectangle 208">
            <a:extLst>
              <a:ext uri="{FF2B5EF4-FFF2-40B4-BE49-F238E27FC236}">
                <a16:creationId xmlns:a16="http://schemas.microsoft.com/office/drawing/2014/main" id="{546BF2B7-7F44-26FA-3122-2BE49641F585}"/>
              </a:ext>
            </a:extLst>
          </p:cNvPr>
          <p:cNvSpPr>
            <a:spLocks noChangeArrowheads="1"/>
          </p:cNvSpPr>
          <p:nvPr/>
        </p:nvSpPr>
        <p:spPr bwMode="auto">
          <a:xfrm>
            <a:off x="6280150" y="3976688"/>
            <a:ext cx="3841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800" b="1">
                <a:solidFill>
                  <a:srgbClr val="FFFFFF"/>
                </a:solidFill>
                <a:latin typeface="Open Sans Semibold" panose="020B0606030504020204" pitchFamily="34" charset="0"/>
              </a:rPr>
              <a:t>TURKEY</a:t>
            </a:r>
            <a:endParaRPr lang="en-US" altLang="en-US" sz="800">
              <a:latin typeface="Calibri" panose="020F0502020204030204" pitchFamily="34" charset="0"/>
            </a:endParaRPr>
          </a:p>
        </p:txBody>
      </p:sp>
      <p:sp>
        <p:nvSpPr>
          <p:cNvPr id="122961" name="Rectangle 209">
            <a:extLst>
              <a:ext uri="{FF2B5EF4-FFF2-40B4-BE49-F238E27FC236}">
                <a16:creationId xmlns:a16="http://schemas.microsoft.com/office/drawing/2014/main" id="{08B522FB-1932-44D0-8202-BF5984050FE5}"/>
              </a:ext>
            </a:extLst>
          </p:cNvPr>
          <p:cNvSpPr>
            <a:spLocks noChangeArrowheads="1"/>
          </p:cNvSpPr>
          <p:nvPr/>
        </p:nvSpPr>
        <p:spPr bwMode="auto">
          <a:xfrm>
            <a:off x="6740525" y="4606925"/>
            <a:ext cx="3079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800" b="1">
                <a:solidFill>
                  <a:srgbClr val="FFFFFF"/>
                </a:solidFill>
                <a:latin typeface="Open Sans Semibold" panose="020B0606030504020204" pitchFamily="34" charset="0"/>
              </a:rPr>
              <a:t>SAUDI</a:t>
            </a:r>
            <a:endParaRPr lang="en-US" altLang="en-US" sz="800">
              <a:latin typeface="Calibri" panose="020F0502020204030204" pitchFamily="34" charset="0"/>
            </a:endParaRPr>
          </a:p>
        </p:txBody>
      </p:sp>
      <p:sp>
        <p:nvSpPr>
          <p:cNvPr id="122962" name="Rectangle 210">
            <a:extLst>
              <a:ext uri="{FF2B5EF4-FFF2-40B4-BE49-F238E27FC236}">
                <a16:creationId xmlns:a16="http://schemas.microsoft.com/office/drawing/2014/main" id="{DECBBE6A-F4C2-5529-51BC-F4B01A999784}"/>
              </a:ext>
            </a:extLst>
          </p:cNvPr>
          <p:cNvSpPr>
            <a:spLocks noChangeArrowheads="1"/>
          </p:cNvSpPr>
          <p:nvPr/>
        </p:nvSpPr>
        <p:spPr bwMode="auto">
          <a:xfrm>
            <a:off x="6711950" y="4713288"/>
            <a:ext cx="3667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800" b="1">
                <a:solidFill>
                  <a:srgbClr val="FFFFFF"/>
                </a:solidFill>
                <a:latin typeface="Open Sans Semibold" panose="020B0606030504020204" pitchFamily="34" charset="0"/>
              </a:rPr>
              <a:t>ARABIA</a:t>
            </a:r>
            <a:endParaRPr lang="en-US" altLang="en-US" sz="800">
              <a:latin typeface="Calibri" panose="020F0502020204030204" pitchFamily="34" charset="0"/>
            </a:endParaRPr>
          </a:p>
        </p:txBody>
      </p:sp>
      <p:sp>
        <p:nvSpPr>
          <p:cNvPr id="122963" name="Rectangle 239">
            <a:extLst>
              <a:ext uri="{FF2B5EF4-FFF2-40B4-BE49-F238E27FC236}">
                <a16:creationId xmlns:a16="http://schemas.microsoft.com/office/drawing/2014/main" id="{EDD9FBD0-A9A5-AFDC-AE5B-89389F4D8EE8}"/>
              </a:ext>
            </a:extLst>
          </p:cNvPr>
          <p:cNvSpPr>
            <a:spLocks noChangeArrowheads="1"/>
          </p:cNvSpPr>
          <p:nvPr/>
        </p:nvSpPr>
        <p:spPr bwMode="auto">
          <a:xfrm>
            <a:off x="10536238" y="4170363"/>
            <a:ext cx="3079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800" b="1">
                <a:solidFill>
                  <a:srgbClr val="000000"/>
                </a:solidFill>
                <a:latin typeface="Open Sans Semibold" panose="020B0606030504020204" pitchFamily="34" charset="0"/>
              </a:rPr>
              <a:t>JAPAN</a:t>
            </a:r>
            <a:endParaRPr lang="en-US" altLang="en-US" sz="800">
              <a:latin typeface="Calibri" panose="020F0502020204030204" pitchFamily="34" charset="0"/>
            </a:endParaRPr>
          </a:p>
        </p:txBody>
      </p:sp>
      <p:sp>
        <p:nvSpPr>
          <p:cNvPr id="122964" name="Rectangle 252">
            <a:extLst>
              <a:ext uri="{FF2B5EF4-FFF2-40B4-BE49-F238E27FC236}">
                <a16:creationId xmlns:a16="http://schemas.microsoft.com/office/drawing/2014/main" id="{768B3E88-B54B-278E-07A8-8C571CFE95E5}"/>
              </a:ext>
            </a:extLst>
          </p:cNvPr>
          <p:cNvSpPr>
            <a:spLocks noChangeArrowheads="1"/>
          </p:cNvSpPr>
          <p:nvPr/>
        </p:nvSpPr>
        <p:spPr bwMode="auto">
          <a:xfrm>
            <a:off x="8161338" y="4670425"/>
            <a:ext cx="3952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800" b="1">
                <a:solidFill>
                  <a:srgbClr val="FFFFFF"/>
                </a:solidFill>
                <a:latin typeface="Open Sans Semibold" panose="020B0606030504020204" pitchFamily="34" charset="0"/>
              </a:rPr>
              <a:t>I N D I A</a:t>
            </a:r>
            <a:endParaRPr lang="en-US" altLang="en-US" sz="800">
              <a:latin typeface="Calibri" panose="020F0502020204030204" pitchFamily="34" charset="0"/>
            </a:endParaRPr>
          </a:p>
        </p:txBody>
      </p:sp>
      <p:sp>
        <p:nvSpPr>
          <p:cNvPr id="122965" name="Rectangle 254">
            <a:extLst>
              <a:ext uri="{FF2B5EF4-FFF2-40B4-BE49-F238E27FC236}">
                <a16:creationId xmlns:a16="http://schemas.microsoft.com/office/drawing/2014/main" id="{4D789AE8-EFEE-3C95-A5A5-96794620D2B0}"/>
              </a:ext>
            </a:extLst>
          </p:cNvPr>
          <p:cNvSpPr>
            <a:spLocks noChangeArrowheads="1"/>
          </p:cNvSpPr>
          <p:nvPr/>
        </p:nvSpPr>
        <p:spPr bwMode="auto">
          <a:xfrm>
            <a:off x="7080250" y="4238625"/>
            <a:ext cx="3270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800" b="1">
                <a:solidFill>
                  <a:srgbClr val="000000"/>
                </a:solidFill>
                <a:latin typeface="Open Sans Semibold" panose="020B0606030504020204" pitchFamily="34" charset="0"/>
              </a:rPr>
              <a:t>I R A N</a:t>
            </a:r>
            <a:endParaRPr lang="en-US" altLang="en-US" sz="800">
              <a:latin typeface="Calibri" panose="020F0502020204030204" pitchFamily="34" charset="0"/>
            </a:endParaRPr>
          </a:p>
        </p:txBody>
      </p:sp>
      <p:sp>
        <p:nvSpPr>
          <p:cNvPr id="122966" name="Rectangle 255">
            <a:extLst>
              <a:ext uri="{FF2B5EF4-FFF2-40B4-BE49-F238E27FC236}">
                <a16:creationId xmlns:a16="http://schemas.microsoft.com/office/drawing/2014/main" id="{D4DDFECB-F502-30AB-6880-BB993FE81572}"/>
              </a:ext>
            </a:extLst>
          </p:cNvPr>
          <p:cNvSpPr>
            <a:spLocks noChangeArrowheads="1"/>
          </p:cNvSpPr>
          <p:nvPr/>
        </p:nvSpPr>
        <p:spPr bwMode="auto">
          <a:xfrm>
            <a:off x="8220075" y="2236788"/>
            <a:ext cx="4905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800" b="1">
                <a:solidFill>
                  <a:srgbClr val="000000"/>
                </a:solidFill>
                <a:latin typeface="Open Sans Semibold" panose="020B0606030504020204" pitchFamily="34" charset="0"/>
              </a:rPr>
              <a:t>R U S S I A</a:t>
            </a:r>
            <a:endParaRPr lang="en-US" altLang="en-US" sz="800">
              <a:latin typeface="Calibri" panose="020F0502020204030204" pitchFamily="34" charset="0"/>
            </a:endParaRPr>
          </a:p>
        </p:txBody>
      </p:sp>
      <p:sp>
        <p:nvSpPr>
          <p:cNvPr id="118" name="Oval 117">
            <a:extLst>
              <a:ext uri="{FF2B5EF4-FFF2-40B4-BE49-F238E27FC236}">
                <a16:creationId xmlns:a16="http://schemas.microsoft.com/office/drawing/2014/main" id="{2043C6AD-C9C2-D194-6577-FBC9EEAD84BC}"/>
              </a:ext>
            </a:extLst>
          </p:cNvPr>
          <p:cNvSpPr/>
          <p:nvPr/>
        </p:nvSpPr>
        <p:spPr>
          <a:xfrm>
            <a:off x="2117725" y="4008438"/>
            <a:ext cx="130175" cy="130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120" name="Oval 119">
            <a:extLst>
              <a:ext uri="{FF2B5EF4-FFF2-40B4-BE49-F238E27FC236}">
                <a16:creationId xmlns:a16="http://schemas.microsoft.com/office/drawing/2014/main" id="{A4EF3B92-6A2F-8F37-F6BC-93E0F9C4D795}"/>
              </a:ext>
            </a:extLst>
          </p:cNvPr>
          <p:cNvSpPr/>
          <p:nvPr/>
        </p:nvSpPr>
        <p:spPr>
          <a:xfrm>
            <a:off x="2117725" y="4378325"/>
            <a:ext cx="130175" cy="130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121" name="Oval 120">
            <a:extLst>
              <a:ext uri="{FF2B5EF4-FFF2-40B4-BE49-F238E27FC236}">
                <a16:creationId xmlns:a16="http://schemas.microsoft.com/office/drawing/2014/main" id="{6DB9BC47-6686-0AE5-0BF1-45190B19070C}"/>
              </a:ext>
            </a:extLst>
          </p:cNvPr>
          <p:cNvSpPr/>
          <p:nvPr/>
        </p:nvSpPr>
        <p:spPr>
          <a:xfrm>
            <a:off x="2117725" y="4748213"/>
            <a:ext cx="130175" cy="130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122" name="Oval 121">
            <a:extLst>
              <a:ext uri="{FF2B5EF4-FFF2-40B4-BE49-F238E27FC236}">
                <a16:creationId xmlns:a16="http://schemas.microsoft.com/office/drawing/2014/main" id="{D072A9A8-AC6D-AADF-55D0-E19A9A7C5039}"/>
              </a:ext>
            </a:extLst>
          </p:cNvPr>
          <p:cNvSpPr/>
          <p:nvPr/>
        </p:nvSpPr>
        <p:spPr>
          <a:xfrm>
            <a:off x="2117725" y="5118100"/>
            <a:ext cx="130175" cy="130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123" name="Oval 122">
            <a:extLst>
              <a:ext uri="{FF2B5EF4-FFF2-40B4-BE49-F238E27FC236}">
                <a16:creationId xmlns:a16="http://schemas.microsoft.com/office/drawing/2014/main" id="{0B0E5FE6-0346-C496-7F0A-C611B71925D5}"/>
              </a:ext>
            </a:extLst>
          </p:cNvPr>
          <p:cNvSpPr/>
          <p:nvPr/>
        </p:nvSpPr>
        <p:spPr>
          <a:xfrm>
            <a:off x="2117725" y="5487988"/>
            <a:ext cx="130175" cy="130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 name="Table 118">
            <a:extLst>
              <a:ext uri="{FF2B5EF4-FFF2-40B4-BE49-F238E27FC236}">
                <a16:creationId xmlns:a16="http://schemas.microsoft.com/office/drawing/2014/main" id="{B6B3FE11-9C2E-8517-0840-E709A7B7913C}"/>
              </a:ext>
            </a:extLst>
          </p:cNvPr>
          <p:cNvGraphicFramePr>
            <a:graphicFrameLocks noGrp="1"/>
          </p:cNvGraphicFramePr>
          <p:nvPr/>
        </p:nvGraphicFramePr>
        <p:xfrm>
          <a:off x="1992313" y="4803775"/>
          <a:ext cx="3938588" cy="1112838"/>
        </p:xfrm>
        <a:graphic>
          <a:graphicData uri="http://schemas.openxmlformats.org/drawingml/2006/table">
            <a:tbl>
              <a:tblPr firstRow="1" bandRow="1">
                <a:tableStyleId>{2D5ABB26-0587-4C30-8999-92F81FD0307C}</a:tableStyleId>
              </a:tblPr>
              <a:tblGrid>
                <a:gridCol w="1969294">
                  <a:extLst>
                    <a:ext uri="{9D8B030D-6E8A-4147-A177-3AD203B41FA5}">
                      <a16:colId xmlns:a16="http://schemas.microsoft.com/office/drawing/2014/main" val="20000"/>
                    </a:ext>
                  </a:extLst>
                </a:gridCol>
                <a:gridCol w="1969294">
                  <a:extLst>
                    <a:ext uri="{9D8B030D-6E8A-4147-A177-3AD203B41FA5}">
                      <a16:colId xmlns:a16="http://schemas.microsoft.com/office/drawing/2014/main" val="20001"/>
                    </a:ext>
                  </a:extLst>
                </a:gridCol>
              </a:tblGrid>
              <a:tr h="370946">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Open Sans" charset="0"/>
                          <a:ea typeface="Open Sans" charset="0"/>
                          <a:cs typeface="Open Sans" charset="0"/>
                        </a:rPr>
                        <a:t>Sydney</a:t>
                      </a:r>
                    </a:p>
                  </a:txBody>
                  <a:tcPr marL="360059" marR="91455" marT="45733" marB="45733" anchor="ct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charset="0"/>
                          <a:ea typeface="Open Sans" charset="0"/>
                          <a:cs typeface="Open Sans" charset="0"/>
                        </a:rPr>
                        <a:t>$2300B</a:t>
                      </a:r>
                    </a:p>
                  </a:txBody>
                  <a:tcPr marL="91455" marR="91455" marT="45733" marB="45733" anchor="ct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0"/>
                  </a:ext>
                </a:extLst>
              </a:tr>
              <a:tr h="370946">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Open Sans" charset="0"/>
                          <a:ea typeface="Open Sans" charset="0"/>
                          <a:cs typeface="Open Sans" charset="0"/>
                        </a:rPr>
                        <a:t>Melbourne</a:t>
                      </a:r>
                    </a:p>
                  </a:txBody>
                  <a:tcPr marL="360059" marR="91455" marT="45733" marB="45733"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charset="0"/>
                          <a:ea typeface="Open Sans" charset="0"/>
                          <a:cs typeface="Open Sans" charset="0"/>
                        </a:rPr>
                        <a:t>$400B</a:t>
                      </a:r>
                    </a:p>
                  </a:txBody>
                  <a:tcPr marL="91455" marR="91455" marT="45733" marB="45733"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r h="370946">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err="1">
                          <a:solidFill>
                            <a:schemeClr val="tx1"/>
                          </a:solidFill>
                          <a:latin typeface="Open Sans" charset="0"/>
                          <a:ea typeface="Open Sans" charset="0"/>
                          <a:cs typeface="Open Sans" charset="0"/>
                        </a:rPr>
                        <a:t>Viktoria</a:t>
                      </a:r>
                      <a:endParaRPr lang="en-US" sz="1200" b="0" i="0" dirty="0">
                        <a:solidFill>
                          <a:schemeClr val="tx1"/>
                        </a:solidFill>
                        <a:latin typeface="Open Sans" charset="0"/>
                        <a:ea typeface="Open Sans" charset="0"/>
                        <a:cs typeface="Open Sans" charset="0"/>
                      </a:endParaRPr>
                    </a:p>
                  </a:txBody>
                  <a:tcPr marL="360059" marR="91455" marT="45733" marB="45733"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charset="0"/>
                          <a:ea typeface="Open Sans" charset="0"/>
                          <a:cs typeface="Open Sans" charset="0"/>
                        </a:rPr>
                        <a:t>$50B</a:t>
                      </a:r>
                    </a:p>
                  </a:txBody>
                  <a:tcPr marL="91455" marR="91455" marT="45733" marB="45733"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3916" name="Title 1">
            <a:extLst>
              <a:ext uri="{FF2B5EF4-FFF2-40B4-BE49-F238E27FC236}">
                <a16:creationId xmlns:a16="http://schemas.microsoft.com/office/drawing/2014/main" id="{9B1D6DF1-1491-FB34-7BE9-208F21D9F48E}"/>
              </a:ext>
            </a:extLst>
          </p:cNvPr>
          <p:cNvSpPr>
            <a:spLocks noGrp="1" noChangeArrowheads="1"/>
          </p:cNvSpPr>
          <p:nvPr>
            <p:ph type="title"/>
          </p:nvPr>
        </p:nvSpPr>
        <p:spPr bwMode="auto">
          <a:xfrm>
            <a:off x="1955800" y="2287588"/>
            <a:ext cx="3417888" cy="1141412"/>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AUSTRALIA</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CHART</a:t>
            </a:r>
          </a:p>
        </p:txBody>
      </p:sp>
      <p:sp>
        <p:nvSpPr>
          <p:cNvPr id="3" name="Slide Number Placeholder 2">
            <a:extLst>
              <a:ext uri="{FF2B5EF4-FFF2-40B4-BE49-F238E27FC236}">
                <a16:creationId xmlns:a16="http://schemas.microsoft.com/office/drawing/2014/main" id="{E2EFF7F2-0F07-7D54-502D-D72A47618E1D}"/>
              </a:ext>
            </a:extLst>
          </p:cNvPr>
          <p:cNvSpPr>
            <a:spLocks noGrp="1"/>
          </p:cNvSpPr>
          <p:nvPr>
            <p:ph type="sldNum" sz="quarter" idx="4"/>
          </p:nvPr>
        </p:nvSpPr>
        <p:spPr>
          <a:xfrm>
            <a:off x="11679238" y="379413"/>
            <a:ext cx="512762" cy="227012"/>
          </a:xfrm>
        </p:spPr>
        <p:txBody>
          <a:bodyPr rtlCol="0"/>
          <a:lstStyle/>
          <a:p>
            <a:pPr algn="l" defTabSz="914330" eaLnBrk="0" fontAlgn="auto" hangingPunct="0">
              <a:spcBef>
                <a:spcPts val="0"/>
              </a:spcBef>
              <a:spcAft>
                <a:spcPts val="0"/>
              </a:spcAft>
              <a:defRPr/>
            </a:pPr>
            <a:fld id="{A9E96DBF-A596-3C4D-94BD-442E09E9090F}" type="slidenum">
              <a:rPr lang="en-US" sz="1800">
                <a:solidFill>
                  <a:schemeClr val="tx1">
                    <a:alpha val="40000"/>
                  </a:schemeClr>
                </a:solidFill>
                <a:latin typeface="+mn-lt"/>
              </a:rPr>
              <a:pPr algn="l" defTabSz="914330" eaLnBrk="0" fontAlgn="auto" hangingPunct="0">
                <a:spcBef>
                  <a:spcPts val="0"/>
                </a:spcBef>
                <a:spcAft>
                  <a:spcPts val="0"/>
                </a:spcAft>
                <a:defRPr/>
              </a:pPr>
              <a:t>77</a:t>
            </a:fld>
            <a:endParaRPr lang="en-US" sz="1800" dirty="0">
              <a:solidFill>
                <a:schemeClr val="tx1">
                  <a:alpha val="40000"/>
                </a:schemeClr>
              </a:solidFill>
              <a:latin typeface="+mn-lt"/>
            </a:endParaRPr>
          </a:p>
        </p:txBody>
      </p:sp>
      <p:sp>
        <p:nvSpPr>
          <p:cNvPr id="118" name="Oval 117">
            <a:extLst>
              <a:ext uri="{FF2B5EF4-FFF2-40B4-BE49-F238E27FC236}">
                <a16:creationId xmlns:a16="http://schemas.microsoft.com/office/drawing/2014/main" id="{5E7E7395-EDF6-C52B-5294-12D1AAAEB51B}"/>
              </a:ext>
            </a:extLst>
          </p:cNvPr>
          <p:cNvSpPr/>
          <p:nvPr/>
        </p:nvSpPr>
        <p:spPr>
          <a:xfrm>
            <a:off x="2089150" y="4930775"/>
            <a:ext cx="131763" cy="130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120" name="Oval 119">
            <a:extLst>
              <a:ext uri="{FF2B5EF4-FFF2-40B4-BE49-F238E27FC236}">
                <a16:creationId xmlns:a16="http://schemas.microsoft.com/office/drawing/2014/main" id="{543EEFBD-A3B0-F8CD-580D-9E83A64298D5}"/>
              </a:ext>
            </a:extLst>
          </p:cNvPr>
          <p:cNvSpPr/>
          <p:nvPr/>
        </p:nvSpPr>
        <p:spPr>
          <a:xfrm>
            <a:off x="2089150" y="5300663"/>
            <a:ext cx="131763" cy="130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121" name="Oval 120">
            <a:extLst>
              <a:ext uri="{FF2B5EF4-FFF2-40B4-BE49-F238E27FC236}">
                <a16:creationId xmlns:a16="http://schemas.microsoft.com/office/drawing/2014/main" id="{C35D60BB-A091-F35B-C7C7-2B2CB2A64B3E}"/>
              </a:ext>
            </a:extLst>
          </p:cNvPr>
          <p:cNvSpPr/>
          <p:nvPr/>
        </p:nvSpPr>
        <p:spPr>
          <a:xfrm>
            <a:off x="2089150" y="5670550"/>
            <a:ext cx="131763" cy="1301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123921" name="Freeform 7">
            <a:extLst>
              <a:ext uri="{FF2B5EF4-FFF2-40B4-BE49-F238E27FC236}">
                <a16:creationId xmlns:a16="http://schemas.microsoft.com/office/drawing/2014/main" id="{2679C907-FA29-D241-E327-7418258FD745}"/>
              </a:ext>
            </a:extLst>
          </p:cNvPr>
          <p:cNvSpPr>
            <a:spLocks noEditPoints="1"/>
          </p:cNvSpPr>
          <p:nvPr/>
        </p:nvSpPr>
        <p:spPr bwMode="auto">
          <a:xfrm>
            <a:off x="4700588" y="984250"/>
            <a:ext cx="2722562" cy="3624263"/>
          </a:xfrm>
          <a:custGeom>
            <a:avLst/>
            <a:gdLst>
              <a:gd name="T0" fmla="*/ 2147483646 w 1715"/>
              <a:gd name="T1" fmla="*/ 221773781 h 2283"/>
              <a:gd name="T2" fmla="*/ 2147483646 w 1715"/>
              <a:gd name="T3" fmla="*/ 453628188 h 2283"/>
              <a:gd name="T4" fmla="*/ 2147483646 w 1715"/>
              <a:gd name="T5" fmla="*/ 317539731 h 2283"/>
              <a:gd name="T6" fmla="*/ 2147483646 w 1715"/>
              <a:gd name="T7" fmla="*/ 418345995 h 2283"/>
              <a:gd name="T8" fmla="*/ 2147483646 w 1715"/>
              <a:gd name="T9" fmla="*/ 236894720 h 2283"/>
              <a:gd name="T10" fmla="*/ 2147483646 w 1715"/>
              <a:gd name="T11" fmla="*/ 60483758 h 2283"/>
              <a:gd name="T12" fmla="*/ 2147483646 w 1715"/>
              <a:gd name="T13" fmla="*/ 7559676 h 2283"/>
              <a:gd name="T14" fmla="*/ 2147483646 w 1715"/>
              <a:gd name="T15" fmla="*/ 93245000 h 2283"/>
              <a:gd name="T16" fmla="*/ 2147483646 w 1715"/>
              <a:gd name="T17" fmla="*/ 73083748 h 2283"/>
              <a:gd name="T18" fmla="*/ 2147483646 w 1715"/>
              <a:gd name="T19" fmla="*/ 68043434 h 2283"/>
              <a:gd name="T20" fmla="*/ 2147483646 w 1715"/>
              <a:gd name="T21" fmla="*/ 108365940 h 2283"/>
              <a:gd name="T22" fmla="*/ 2147483646 w 1715"/>
              <a:gd name="T23" fmla="*/ 229333457 h 2283"/>
              <a:gd name="T24" fmla="*/ 2147483646 w 1715"/>
              <a:gd name="T25" fmla="*/ 161290022 h 2283"/>
              <a:gd name="T26" fmla="*/ 2147483646 w 1715"/>
              <a:gd name="T27" fmla="*/ 201612528 h 2283"/>
              <a:gd name="T28" fmla="*/ 2147483646 w 1715"/>
              <a:gd name="T29" fmla="*/ 269655962 h 2283"/>
              <a:gd name="T30" fmla="*/ 2147483646 w 1715"/>
              <a:gd name="T31" fmla="*/ 337700984 h 2283"/>
              <a:gd name="T32" fmla="*/ 2147483646 w 1715"/>
              <a:gd name="T33" fmla="*/ 385583166 h 2283"/>
              <a:gd name="T34" fmla="*/ 2147483646 w 1715"/>
              <a:gd name="T35" fmla="*/ 398184742 h 2283"/>
              <a:gd name="T36" fmla="*/ 2147483646 w 1715"/>
              <a:gd name="T37" fmla="*/ 433466935 h 2283"/>
              <a:gd name="T38" fmla="*/ 2147483646 w 1715"/>
              <a:gd name="T39" fmla="*/ 413305682 h 2283"/>
              <a:gd name="T40" fmla="*/ 2147483646 w 1715"/>
              <a:gd name="T41" fmla="*/ 514111946 h 2283"/>
              <a:gd name="T42" fmla="*/ 2147483646 w 1715"/>
              <a:gd name="T43" fmla="*/ 647679452 h 2283"/>
              <a:gd name="T44" fmla="*/ 2147483646 w 1715"/>
              <a:gd name="T45" fmla="*/ 715724474 h 2283"/>
              <a:gd name="T46" fmla="*/ 2147483646 w 1715"/>
              <a:gd name="T47" fmla="*/ 695563221 h 2283"/>
              <a:gd name="T48" fmla="*/ 2147483646 w 1715"/>
              <a:gd name="T49" fmla="*/ 703122897 h 2283"/>
              <a:gd name="T50" fmla="*/ 2147483646 w 1715"/>
              <a:gd name="T51" fmla="*/ 771167919 h 2283"/>
              <a:gd name="T52" fmla="*/ 2147483646 w 1715"/>
              <a:gd name="T53" fmla="*/ 912296688 h 2283"/>
              <a:gd name="T54" fmla="*/ 2147483646 w 1715"/>
              <a:gd name="T55" fmla="*/ 987901386 h 2283"/>
              <a:gd name="T56" fmla="*/ 2147483646 w 1715"/>
              <a:gd name="T57" fmla="*/ 735885727 h 2283"/>
              <a:gd name="T58" fmla="*/ 2147483646 w 1715"/>
              <a:gd name="T59" fmla="*/ 844251666 h 2283"/>
              <a:gd name="T60" fmla="*/ 2147483646 w 1715"/>
              <a:gd name="T61" fmla="*/ 1141630145 h 2283"/>
              <a:gd name="T62" fmla="*/ 2147483646 w 1715"/>
              <a:gd name="T63" fmla="*/ 1439008624 h 2283"/>
              <a:gd name="T64" fmla="*/ 1628020639 w 1715"/>
              <a:gd name="T65" fmla="*/ 1703625860 h 2283"/>
              <a:gd name="T66" fmla="*/ 1318042270 w 1715"/>
              <a:gd name="T67" fmla="*/ 1852314306 h 2283"/>
              <a:gd name="T68" fmla="*/ 1053425119 w 1715"/>
              <a:gd name="T69" fmla="*/ 1824593377 h 2283"/>
              <a:gd name="T70" fmla="*/ 574595519 w 1715"/>
              <a:gd name="T71" fmla="*/ 2137092795 h 2283"/>
              <a:gd name="T72" fmla="*/ 345262137 w 1715"/>
              <a:gd name="T73" fmla="*/ 2147483646 h 2283"/>
              <a:gd name="T74" fmla="*/ 196572151 w 1715"/>
              <a:gd name="T75" fmla="*/ 2147483646 h 2283"/>
              <a:gd name="T76" fmla="*/ 136088413 w 1715"/>
              <a:gd name="T77" fmla="*/ 2147483646 h 2283"/>
              <a:gd name="T78" fmla="*/ 357862122 w 1715"/>
              <a:gd name="T79" fmla="*/ 2147483646 h 2283"/>
              <a:gd name="T80" fmla="*/ 264617151 w 1715"/>
              <a:gd name="T81" fmla="*/ 2147483646 h 2283"/>
              <a:gd name="T82" fmla="*/ 128528739 w 1715"/>
              <a:gd name="T83" fmla="*/ 2147483646 h 2283"/>
              <a:gd name="T84" fmla="*/ 189012478 w 1715"/>
              <a:gd name="T85" fmla="*/ 2147483646 h 2283"/>
              <a:gd name="T86" fmla="*/ 108367493 w 1715"/>
              <a:gd name="T87" fmla="*/ 2147483646 h 2283"/>
              <a:gd name="T88" fmla="*/ 393144303 w 1715"/>
              <a:gd name="T89" fmla="*/ 2147483646 h 2283"/>
              <a:gd name="T90" fmla="*/ 587197092 w 1715"/>
              <a:gd name="T91" fmla="*/ 2147483646 h 2283"/>
              <a:gd name="T92" fmla="*/ 743446751 w 1715"/>
              <a:gd name="T93" fmla="*/ 2147483646 h 2283"/>
              <a:gd name="T94" fmla="*/ 554434273 w 1715"/>
              <a:gd name="T95" fmla="*/ 2147483646 h 2283"/>
              <a:gd name="T96" fmla="*/ 965220460 w 1715"/>
              <a:gd name="T97" fmla="*/ 2147483646 h 2283"/>
              <a:gd name="T98" fmla="*/ 1222276351 w 1715"/>
              <a:gd name="T99" fmla="*/ 2147483646 h 2283"/>
              <a:gd name="T100" fmla="*/ 1418848502 w 1715"/>
              <a:gd name="T101" fmla="*/ 2147483646 h 2283"/>
              <a:gd name="T102" fmla="*/ 1708665624 w 1715"/>
              <a:gd name="T103" fmla="*/ 2147483646 h 2283"/>
              <a:gd name="T104" fmla="*/ 2006044007 w 1715"/>
              <a:gd name="T105" fmla="*/ 2147483646 h 2283"/>
              <a:gd name="T106" fmla="*/ 2147483646 w 1715"/>
              <a:gd name="T107" fmla="*/ 2147483646 h 2283"/>
              <a:gd name="T108" fmla="*/ 2147483646 w 1715"/>
              <a:gd name="T109" fmla="*/ 2147483646 h 2283"/>
              <a:gd name="T110" fmla="*/ 2147483646 w 1715"/>
              <a:gd name="T111" fmla="*/ 2147483646 h 2283"/>
              <a:gd name="T112" fmla="*/ 2147483646 w 1715"/>
              <a:gd name="T113" fmla="*/ 2147483646 h 2283"/>
              <a:gd name="T114" fmla="*/ 2147483646 w 1715"/>
              <a:gd name="T115" fmla="*/ 751006666 h 2283"/>
              <a:gd name="T116" fmla="*/ 2147483646 w 1715"/>
              <a:gd name="T117" fmla="*/ 791329172 h 2283"/>
              <a:gd name="T118" fmla="*/ 2147483646 w 1715"/>
              <a:gd name="T119" fmla="*/ 642639139 h 2283"/>
              <a:gd name="T120" fmla="*/ 2147483646 w 1715"/>
              <a:gd name="T121" fmla="*/ 385583166 h 2283"/>
              <a:gd name="T122" fmla="*/ 40322493 w 1715"/>
              <a:gd name="T123" fmla="*/ 2147483646 h 2283"/>
              <a:gd name="T124" fmla="*/ 670361439 w 1715"/>
              <a:gd name="T125" fmla="*/ 1912798064 h 22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15" h="2283">
                <a:moveTo>
                  <a:pt x="1447" y="19"/>
                </a:moveTo>
                <a:lnTo>
                  <a:pt x="1450" y="19"/>
                </a:lnTo>
                <a:lnTo>
                  <a:pt x="1453" y="19"/>
                </a:lnTo>
                <a:lnTo>
                  <a:pt x="1455" y="19"/>
                </a:lnTo>
                <a:lnTo>
                  <a:pt x="1458" y="19"/>
                </a:lnTo>
                <a:lnTo>
                  <a:pt x="1461" y="19"/>
                </a:lnTo>
                <a:lnTo>
                  <a:pt x="1458" y="16"/>
                </a:lnTo>
                <a:lnTo>
                  <a:pt x="1453" y="16"/>
                </a:lnTo>
                <a:lnTo>
                  <a:pt x="1450" y="16"/>
                </a:lnTo>
                <a:lnTo>
                  <a:pt x="1447" y="16"/>
                </a:lnTo>
                <a:lnTo>
                  <a:pt x="1447" y="19"/>
                </a:lnTo>
                <a:close/>
                <a:moveTo>
                  <a:pt x="1276" y="134"/>
                </a:moveTo>
                <a:lnTo>
                  <a:pt x="1276" y="134"/>
                </a:lnTo>
                <a:lnTo>
                  <a:pt x="1279" y="137"/>
                </a:lnTo>
                <a:lnTo>
                  <a:pt x="1281" y="139"/>
                </a:lnTo>
                <a:lnTo>
                  <a:pt x="1281" y="137"/>
                </a:lnTo>
                <a:lnTo>
                  <a:pt x="1281" y="134"/>
                </a:lnTo>
                <a:lnTo>
                  <a:pt x="1279" y="134"/>
                </a:lnTo>
                <a:lnTo>
                  <a:pt x="1281" y="134"/>
                </a:lnTo>
                <a:lnTo>
                  <a:pt x="1281" y="131"/>
                </a:lnTo>
                <a:lnTo>
                  <a:pt x="1281" y="129"/>
                </a:lnTo>
                <a:lnTo>
                  <a:pt x="1279" y="131"/>
                </a:lnTo>
                <a:lnTo>
                  <a:pt x="1279" y="134"/>
                </a:lnTo>
                <a:lnTo>
                  <a:pt x="1276" y="131"/>
                </a:lnTo>
                <a:lnTo>
                  <a:pt x="1273" y="131"/>
                </a:lnTo>
                <a:lnTo>
                  <a:pt x="1273" y="134"/>
                </a:lnTo>
                <a:lnTo>
                  <a:pt x="1276" y="134"/>
                </a:lnTo>
                <a:close/>
                <a:moveTo>
                  <a:pt x="1297" y="96"/>
                </a:moveTo>
                <a:lnTo>
                  <a:pt x="1300" y="94"/>
                </a:lnTo>
                <a:lnTo>
                  <a:pt x="1300" y="96"/>
                </a:lnTo>
                <a:lnTo>
                  <a:pt x="1303" y="96"/>
                </a:lnTo>
                <a:lnTo>
                  <a:pt x="1303" y="99"/>
                </a:lnTo>
                <a:lnTo>
                  <a:pt x="1303" y="96"/>
                </a:lnTo>
                <a:lnTo>
                  <a:pt x="1305" y="96"/>
                </a:lnTo>
                <a:lnTo>
                  <a:pt x="1303" y="96"/>
                </a:lnTo>
                <a:lnTo>
                  <a:pt x="1305" y="94"/>
                </a:lnTo>
                <a:lnTo>
                  <a:pt x="1308" y="94"/>
                </a:lnTo>
                <a:lnTo>
                  <a:pt x="1311" y="94"/>
                </a:lnTo>
                <a:lnTo>
                  <a:pt x="1308" y="91"/>
                </a:lnTo>
                <a:lnTo>
                  <a:pt x="1308" y="88"/>
                </a:lnTo>
                <a:lnTo>
                  <a:pt x="1308" y="86"/>
                </a:lnTo>
                <a:lnTo>
                  <a:pt x="1308" y="83"/>
                </a:lnTo>
                <a:lnTo>
                  <a:pt x="1311" y="80"/>
                </a:lnTo>
                <a:lnTo>
                  <a:pt x="1308" y="80"/>
                </a:lnTo>
                <a:lnTo>
                  <a:pt x="1308" y="78"/>
                </a:lnTo>
                <a:lnTo>
                  <a:pt x="1305" y="75"/>
                </a:lnTo>
                <a:lnTo>
                  <a:pt x="1305" y="78"/>
                </a:lnTo>
                <a:lnTo>
                  <a:pt x="1303" y="80"/>
                </a:lnTo>
                <a:lnTo>
                  <a:pt x="1300" y="80"/>
                </a:lnTo>
                <a:lnTo>
                  <a:pt x="1300" y="83"/>
                </a:lnTo>
                <a:lnTo>
                  <a:pt x="1303" y="83"/>
                </a:lnTo>
                <a:lnTo>
                  <a:pt x="1303" y="86"/>
                </a:lnTo>
                <a:lnTo>
                  <a:pt x="1303" y="88"/>
                </a:lnTo>
                <a:lnTo>
                  <a:pt x="1300" y="88"/>
                </a:lnTo>
                <a:lnTo>
                  <a:pt x="1300" y="86"/>
                </a:lnTo>
                <a:lnTo>
                  <a:pt x="1297" y="88"/>
                </a:lnTo>
                <a:lnTo>
                  <a:pt x="1297" y="91"/>
                </a:lnTo>
                <a:lnTo>
                  <a:pt x="1297" y="94"/>
                </a:lnTo>
                <a:lnTo>
                  <a:pt x="1297" y="96"/>
                </a:lnTo>
                <a:close/>
                <a:moveTo>
                  <a:pt x="1646" y="131"/>
                </a:moveTo>
                <a:lnTo>
                  <a:pt x="1651" y="137"/>
                </a:lnTo>
                <a:lnTo>
                  <a:pt x="1654" y="139"/>
                </a:lnTo>
                <a:lnTo>
                  <a:pt x="1654" y="137"/>
                </a:lnTo>
                <a:lnTo>
                  <a:pt x="1654" y="134"/>
                </a:lnTo>
                <a:lnTo>
                  <a:pt x="1654" y="131"/>
                </a:lnTo>
                <a:lnTo>
                  <a:pt x="1651" y="131"/>
                </a:lnTo>
                <a:lnTo>
                  <a:pt x="1648" y="123"/>
                </a:lnTo>
                <a:lnTo>
                  <a:pt x="1646" y="123"/>
                </a:lnTo>
                <a:lnTo>
                  <a:pt x="1646" y="129"/>
                </a:lnTo>
                <a:lnTo>
                  <a:pt x="1646" y="131"/>
                </a:lnTo>
                <a:close/>
                <a:moveTo>
                  <a:pt x="1233" y="177"/>
                </a:moveTo>
                <a:lnTo>
                  <a:pt x="1236" y="177"/>
                </a:lnTo>
                <a:lnTo>
                  <a:pt x="1236" y="174"/>
                </a:lnTo>
                <a:lnTo>
                  <a:pt x="1236" y="177"/>
                </a:lnTo>
                <a:lnTo>
                  <a:pt x="1238" y="174"/>
                </a:lnTo>
                <a:lnTo>
                  <a:pt x="1241" y="177"/>
                </a:lnTo>
                <a:lnTo>
                  <a:pt x="1244" y="177"/>
                </a:lnTo>
                <a:lnTo>
                  <a:pt x="1241" y="177"/>
                </a:lnTo>
                <a:lnTo>
                  <a:pt x="1238" y="180"/>
                </a:lnTo>
                <a:lnTo>
                  <a:pt x="1236" y="180"/>
                </a:lnTo>
                <a:lnTo>
                  <a:pt x="1236" y="182"/>
                </a:lnTo>
                <a:lnTo>
                  <a:pt x="1238" y="182"/>
                </a:lnTo>
                <a:lnTo>
                  <a:pt x="1241" y="182"/>
                </a:lnTo>
                <a:lnTo>
                  <a:pt x="1249" y="180"/>
                </a:lnTo>
                <a:lnTo>
                  <a:pt x="1252" y="177"/>
                </a:lnTo>
                <a:lnTo>
                  <a:pt x="1249" y="177"/>
                </a:lnTo>
                <a:lnTo>
                  <a:pt x="1246" y="172"/>
                </a:lnTo>
                <a:lnTo>
                  <a:pt x="1244" y="172"/>
                </a:lnTo>
                <a:lnTo>
                  <a:pt x="1244" y="169"/>
                </a:lnTo>
                <a:lnTo>
                  <a:pt x="1241" y="169"/>
                </a:lnTo>
                <a:lnTo>
                  <a:pt x="1241" y="164"/>
                </a:lnTo>
                <a:lnTo>
                  <a:pt x="1241" y="161"/>
                </a:lnTo>
                <a:lnTo>
                  <a:pt x="1241" y="164"/>
                </a:lnTo>
                <a:lnTo>
                  <a:pt x="1236" y="166"/>
                </a:lnTo>
                <a:lnTo>
                  <a:pt x="1233" y="166"/>
                </a:lnTo>
                <a:lnTo>
                  <a:pt x="1236" y="166"/>
                </a:lnTo>
                <a:lnTo>
                  <a:pt x="1236" y="169"/>
                </a:lnTo>
                <a:lnTo>
                  <a:pt x="1236" y="172"/>
                </a:lnTo>
                <a:lnTo>
                  <a:pt x="1233" y="169"/>
                </a:lnTo>
                <a:lnTo>
                  <a:pt x="1233" y="172"/>
                </a:lnTo>
                <a:lnTo>
                  <a:pt x="1230" y="174"/>
                </a:lnTo>
                <a:lnTo>
                  <a:pt x="1233" y="174"/>
                </a:lnTo>
                <a:lnTo>
                  <a:pt x="1233" y="177"/>
                </a:lnTo>
                <a:close/>
                <a:moveTo>
                  <a:pt x="1713" y="121"/>
                </a:moveTo>
                <a:lnTo>
                  <a:pt x="1710" y="121"/>
                </a:lnTo>
                <a:lnTo>
                  <a:pt x="1707" y="121"/>
                </a:lnTo>
                <a:lnTo>
                  <a:pt x="1705" y="118"/>
                </a:lnTo>
                <a:lnTo>
                  <a:pt x="1697" y="118"/>
                </a:lnTo>
                <a:lnTo>
                  <a:pt x="1694" y="118"/>
                </a:lnTo>
                <a:lnTo>
                  <a:pt x="1691" y="118"/>
                </a:lnTo>
                <a:lnTo>
                  <a:pt x="1689" y="118"/>
                </a:lnTo>
                <a:lnTo>
                  <a:pt x="1683" y="115"/>
                </a:lnTo>
                <a:lnTo>
                  <a:pt x="1680" y="113"/>
                </a:lnTo>
                <a:lnTo>
                  <a:pt x="1670" y="113"/>
                </a:lnTo>
                <a:lnTo>
                  <a:pt x="1667" y="110"/>
                </a:lnTo>
                <a:lnTo>
                  <a:pt x="1664" y="110"/>
                </a:lnTo>
                <a:lnTo>
                  <a:pt x="1662" y="110"/>
                </a:lnTo>
                <a:lnTo>
                  <a:pt x="1662" y="113"/>
                </a:lnTo>
                <a:lnTo>
                  <a:pt x="1659" y="113"/>
                </a:lnTo>
                <a:lnTo>
                  <a:pt x="1654" y="113"/>
                </a:lnTo>
                <a:lnTo>
                  <a:pt x="1648" y="115"/>
                </a:lnTo>
                <a:lnTo>
                  <a:pt x="1651" y="118"/>
                </a:lnTo>
                <a:lnTo>
                  <a:pt x="1654" y="118"/>
                </a:lnTo>
                <a:lnTo>
                  <a:pt x="1654" y="121"/>
                </a:lnTo>
                <a:lnTo>
                  <a:pt x="1651" y="121"/>
                </a:lnTo>
                <a:lnTo>
                  <a:pt x="1651" y="123"/>
                </a:lnTo>
                <a:lnTo>
                  <a:pt x="1651" y="126"/>
                </a:lnTo>
                <a:lnTo>
                  <a:pt x="1654" y="129"/>
                </a:lnTo>
                <a:lnTo>
                  <a:pt x="1656" y="134"/>
                </a:lnTo>
                <a:lnTo>
                  <a:pt x="1656" y="137"/>
                </a:lnTo>
                <a:lnTo>
                  <a:pt x="1656" y="139"/>
                </a:lnTo>
                <a:lnTo>
                  <a:pt x="1654" y="142"/>
                </a:lnTo>
                <a:lnTo>
                  <a:pt x="1651" y="139"/>
                </a:lnTo>
                <a:lnTo>
                  <a:pt x="1646" y="134"/>
                </a:lnTo>
                <a:lnTo>
                  <a:pt x="1646" y="137"/>
                </a:lnTo>
                <a:lnTo>
                  <a:pt x="1646" y="142"/>
                </a:lnTo>
                <a:lnTo>
                  <a:pt x="1646" y="139"/>
                </a:lnTo>
                <a:lnTo>
                  <a:pt x="1643" y="139"/>
                </a:lnTo>
                <a:lnTo>
                  <a:pt x="1643" y="129"/>
                </a:lnTo>
                <a:lnTo>
                  <a:pt x="1643" y="126"/>
                </a:lnTo>
                <a:lnTo>
                  <a:pt x="1640" y="126"/>
                </a:lnTo>
                <a:lnTo>
                  <a:pt x="1638" y="129"/>
                </a:lnTo>
                <a:lnTo>
                  <a:pt x="1638" y="131"/>
                </a:lnTo>
                <a:lnTo>
                  <a:pt x="1635" y="134"/>
                </a:lnTo>
                <a:lnTo>
                  <a:pt x="1630" y="139"/>
                </a:lnTo>
                <a:lnTo>
                  <a:pt x="1630" y="142"/>
                </a:lnTo>
                <a:lnTo>
                  <a:pt x="1630" y="147"/>
                </a:lnTo>
                <a:lnTo>
                  <a:pt x="1632" y="153"/>
                </a:lnTo>
                <a:lnTo>
                  <a:pt x="1630" y="156"/>
                </a:lnTo>
                <a:lnTo>
                  <a:pt x="1632" y="158"/>
                </a:lnTo>
                <a:lnTo>
                  <a:pt x="1632" y="161"/>
                </a:lnTo>
                <a:lnTo>
                  <a:pt x="1638" y="166"/>
                </a:lnTo>
                <a:lnTo>
                  <a:pt x="1640" y="169"/>
                </a:lnTo>
                <a:lnTo>
                  <a:pt x="1638" y="180"/>
                </a:lnTo>
                <a:lnTo>
                  <a:pt x="1638" y="177"/>
                </a:lnTo>
                <a:lnTo>
                  <a:pt x="1635" y="169"/>
                </a:lnTo>
                <a:lnTo>
                  <a:pt x="1632" y="166"/>
                </a:lnTo>
                <a:lnTo>
                  <a:pt x="1632" y="164"/>
                </a:lnTo>
                <a:lnTo>
                  <a:pt x="1627" y="158"/>
                </a:lnTo>
                <a:lnTo>
                  <a:pt x="1622" y="158"/>
                </a:lnTo>
                <a:lnTo>
                  <a:pt x="1622" y="156"/>
                </a:lnTo>
                <a:lnTo>
                  <a:pt x="1619" y="156"/>
                </a:lnTo>
                <a:lnTo>
                  <a:pt x="1619" y="158"/>
                </a:lnTo>
                <a:lnTo>
                  <a:pt x="1619" y="161"/>
                </a:lnTo>
                <a:lnTo>
                  <a:pt x="1619" y="166"/>
                </a:lnTo>
                <a:lnTo>
                  <a:pt x="1619" y="172"/>
                </a:lnTo>
                <a:lnTo>
                  <a:pt x="1619" y="177"/>
                </a:lnTo>
                <a:lnTo>
                  <a:pt x="1619" y="182"/>
                </a:lnTo>
                <a:lnTo>
                  <a:pt x="1616" y="185"/>
                </a:lnTo>
                <a:lnTo>
                  <a:pt x="1613" y="185"/>
                </a:lnTo>
                <a:lnTo>
                  <a:pt x="1613" y="188"/>
                </a:lnTo>
                <a:lnTo>
                  <a:pt x="1611" y="188"/>
                </a:lnTo>
                <a:lnTo>
                  <a:pt x="1608" y="188"/>
                </a:lnTo>
                <a:lnTo>
                  <a:pt x="1611" y="188"/>
                </a:lnTo>
                <a:lnTo>
                  <a:pt x="1613" y="182"/>
                </a:lnTo>
                <a:lnTo>
                  <a:pt x="1616" y="180"/>
                </a:lnTo>
                <a:lnTo>
                  <a:pt x="1616" y="174"/>
                </a:lnTo>
                <a:lnTo>
                  <a:pt x="1611" y="166"/>
                </a:lnTo>
                <a:lnTo>
                  <a:pt x="1613" y="166"/>
                </a:lnTo>
                <a:lnTo>
                  <a:pt x="1616" y="166"/>
                </a:lnTo>
                <a:lnTo>
                  <a:pt x="1616" y="156"/>
                </a:lnTo>
                <a:lnTo>
                  <a:pt x="1616" y="153"/>
                </a:lnTo>
                <a:lnTo>
                  <a:pt x="1616" y="150"/>
                </a:lnTo>
                <a:lnTo>
                  <a:pt x="1613" y="150"/>
                </a:lnTo>
                <a:lnTo>
                  <a:pt x="1613" y="147"/>
                </a:lnTo>
                <a:lnTo>
                  <a:pt x="1616" y="145"/>
                </a:lnTo>
                <a:lnTo>
                  <a:pt x="1616" y="142"/>
                </a:lnTo>
                <a:lnTo>
                  <a:pt x="1616" y="139"/>
                </a:lnTo>
                <a:lnTo>
                  <a:pt x="1616" y="137"/>
                </a:lnTo>
                <a:lnTo>
                  <a:pt x="1619" y="137"/>
                </a:lnTo>
                <a:lnTo>
                  <a:pt x="1619" y="134"/>
                </a:lnTo>
                <a:lnTo>
                  <a:pt x="1619" y="131"/>
                </a:lnTo>
                <a:lnTo>
                  <a:pt x="1622" y="126"/>
                </a:lnTo>
                <a:lnTo>
                  <a:pt x="1622" y="121"/>
                </a:lnTo>
                <a:lnTo>
                  <a:pt x="1619" y="121"/>
                </a:lnTo>
                <a:lnTo>
                  <a:pt x="1622" y="118"/>
                </a:lnTo>
                <a:lnTo>
                  <a:pt x="1624" y="118"/>
                </a:lnTo>
                <a:lnTo>
                  <a:pt x="1627" y="118"/>
                </a:lnTo>
                <a:lnTo>
                  <a:pt x="1627" y="115"/>
                </a:lnTo>
                <a:lnTo>
                  <a:pt x="1627" y="113"/>
                </a:lnTo>
                <a:lnTo>
                  <a:pt x="1627" y="110"/>
                </a:lnTo>
                <a:lnTo>
                  <a:pt x="1627" y="107"/>
                </a:lnTo>
                <a:lnTo>
                  <a:pt x="1630" y="107"/>
                </a:lnTo>
                <a:lnTo>
                  <a:pt x="1632" y="110"/>
                </a:lnTo>
                <a:lnTo>
                  <a:pt x="1632" y="107"/>
                </a:lnTo>
                <a:lnTo>
                  <a:pt x="1632" y="105"/>
                </a:lnTo>
                <a:lnTo>
                  <a:pt x="1630" y="105"/>
                </a:lnTo>
                <a:lnTo>
                  <a:pt x="1627" y="105"/>
                </a:lnTo>
                <a:lnTo>
                  <a:pt x="1624" y="102"/>
                </a:lnTo>
                <a:lnTo>
                  <a:pt x="1619" y="99"/>
                </a:lnTo>
                <a:lnTo>
                  <a:pt x="1619" y="96"/>
                </a:lnTo>
                <a:lnTo>
                  <a:pt x="1616" y="96"/>
                </a:lnTo>
                <a:lnTo>
                  <a:pt x="1613" y="96"/>
                </a:lnTo>
                <a:lnTo>
                  <a:pt x="1613" y="94"/>
                </a:lnTo>
                <a:lnTo>
                  <a:pt x="1611" y="91"/>
                </a:lnTo>
                <a:lnTo>
                  <a:pt x="1608" y="91"/>
                </a:lnTo>
                <a:lnTo>
                  <a:pt x="1608" y="88"/>
                </a:lnTo>
                <a:lnTo>
                  <a:pt x="1605" y="91"/>
                </a:lnTo>
                <a:lnTo>
                  <a:pt x="1603" y="91"/>
                </a:lnTo>
                <a:lnTo>
                  <a:pt x="1603" y="88"/>
                </a:lnTo>
                <a:lnTo>
                  <a:pt x="1600" y="88"/>
                </a:lnTo>
                <a:lnTo>
                  <a:pt x="1603" y="86"/>
                </a:lnTo>
                <a:lnTo>
                  <a:pt x="1600" y="86"/>
                </a:lnTo>
                <a:lnTo>
                  <a:pt x="1597" y="83"/>
                </a:lnTo>
                <a:lnTo>
                  <a:pt x="1595" y="80"/>
                </a:lnTo>
                <a:lnTo>
                  <a:pt x="1592" y="80"/>
                </a:lnTo>
                <a:lnTo>
                  <a:pt x="1592" y="78"/>
                </a:lnTo>
                <a:lnTo>
                  <a:pt x="1595" y="75"/>
                </a:lnTo>
                <a:lnTo>
                  <a:pt x="1592" y="72"/>
                </a:lnTo>
                <a:lnTo>
                  <a:pt x="1592" y="75"/>
                </a:lnTo>
                <a:lnTo>
                  <a:pt x="1589" y="78"/>
                </a:lnTo>
                <a:lnTo>
                  <a:pt x="1589" y="75"/>
                </a:lnTo>
                <a:lnTo>
                  <a:pt x="1589" y="70"/>
                </a:lnTo>
                <a:lnTo>
                  <a:pt x="1587" y="70"/>
                </a:lnTo>
                <a:lnTo>
                  <a:pt x="1584" y="70"/>
                </a:lnTo>
                <a:lnTo>
                  <a:pt x="1581" y="62"/>
                </a:lnTo>
                <a:lnTo>
                  <a:pt x="1581" y="59"/>
                </a:lnTo>
                <a:lnTo>
                  <a:pt x="1576" y="54"/>
                </a:lnTo>
                <a:lnTo>
                  <a:pt x="1573" y="54"/>
                </a:lnTo>
                <a:lnTo>
                  <a:pt x="1573" y="51"/>
                </a:lnTo>
                <a:lnTo>
                  <a:pt x="1571" y="48"/>
                </a:lnTo>
                <a:lnTo>
                  <a:pt x="1568" y="46"/>
                </a:lnTo>
                <a:lnTo>
                  <a:pt x="1565" y="43"/>
                </a:lnTo>
                <a:lnTo>
                  <a:pt x="1563" y="43"/>
                </a:lnTo>
                <a:lnTo>
                  <a:pt x="1560" y="40"/>
                </a:lnTo>
                <a:lnTo>
                  <a:pt x="1557" y="40"/>
                </a:lnTo>
                <a:lnTo>
                  <a:pt x="1557" y="37"/>
                </a:lnTo>
                <a:lnTo>
                  <a:pt x="1555" y="37"/>
                </a:lnTo>
                <a:lnTo>
                  <a:pt x="1552" y="35"/>
                </a:lnTo>
                <a:lnTo>
                  <a:pt x="1552" y="37"/>
                </a:lnTo>
                <a:lnTo>
                  <a:pt x="1549" y="35"/>
                </a:lnTo>
                <a:lnTo>
                  <a:pt x="1549" y="32"/>
                </a:lnTo>
                <a:lnTo>
                  <a:pt x="1549" y="29"/>
                </a:lnTo>
                <a:lnTo>
                  <a:pt x="1549" y="27"/>
                </a:lnTo>
                <a:lnTo>
                  <a:pt x="1546" y="24"/>
                </a:lnTo>
                <a:lnTo>
                  <a:pt x="1544" y="24"/>
                </a:lnTo>
                <a:lnTo>
                  <a:pt x="1544" y="27"/>
                </a:lnTo>
                <a:lnTo>
                  <a:pt x="1544" y="24"/>
                </a:lnTo>
                <a:lnTo>
                  <a:pt x="1541" y="24"/>
                </a:lnTo>
                <a:lnTo>
                  <a:pt x="1541" y="21"/>
                </a:lnTo>
                <a:lnTo>
                  <a:pt x="1538" y="21"/>
                </a:lnTo>
                <a:lnTo>
                  <a:pt x="1538" y="19"/>
                </a:lnTo>
                <a:lnTo>
                  <a:pt x="1536" y="19"/>
                </a:lnTo>
                <a:lnTo>
                  <a:pt x="1536" y="21"/>
                </a:lnTo>
                <a:lnTo>
                  <a:pt x="1536" y="24"/>
                </a:lnTo>
                <a:lnTo>
                  <a:pt x="1533" y="24"/>
                </a:lnTo>
                <a:lnTo>
                  <a:pt x="1530" y="24"/>
                </a:lnTo>
                <a:lnTo>
                  <a:pt x="1528" y="19"/>
                </a:lnTo>
                <a:lnTo>
                  <a:pt x="1525" y="19"/>
                </a:lnTo>
                <a:lnTo>
                  <a:pt x="1522" y="21"/>
                </a:lnTo>
                <a:lnTo>
                  <a:pt x="1522" y="24"/>
                </a:lnTo>
                <a:lnTo>
                  <a:pt x="1520" y="21"/>
                </a:lnTo>
                <a:lnTo>
                  <a:pt x="1520" y="19"/>
                </a:lnTo>
                <a:lnTo>
                  <a:pt x="1520" y="16"/>
                </a:lnTo>
                <a:lnTo>
                  <a:pt x="1517" y="19"/>
                </a:lnTo>
                <a:lnTo>
                  <a:pt x="1520" y="19"/>
                </a:lnTo>
                <a:lnTo>
                  <a:pt x="1520" y="21"/>
                </a:lnTo>
                <a:lnTo>
                  <a:pt x="1517" y="21"/>
                </a:lnTo>
                <a:lnTo>
                  <a:pt x="1517" y="24"/>
                </a:lnTo>
                <a:lnTo>
                  <a:pt x="1514" y="27"/>
                </a:lnTo>
                <a:lnTo>
                  <a:pt x="1512" y="24"/>
                </a:lnTo>
                <a:lnTo>
                  <a:pt x="1512" y="21"/>
                </a:lnTo>
                <a:lnTo>
                  <a:pt x="1512" y="19"/>
                </a:lnTo>
                <a:lnTo>
                  <a:pt x="1509" y="16"/>
                </a:lnTo>
                <a:lnTo>
                  <a:pt x="1506" y="16"/>
                </a:lnTo>
                <a:lnTo>
                  <a:pt x="1509" y="16"/>
                </a:lnTo>
                <a:lnTo>
                  <a:pt x="1509" y="13"/>
                </a:lnTo>
                <a:lnTo>
                  <a:pt x="1509" y="11"/>
                </a:lnTo>
                <a:lnTo>
                  <a:pt x="1506" y="13"/>
                </a:lnTo>
                <a:lnTo>
                  <a:pt x="1506" y="11"/>
                </a:lnTo>
                <a:lnTo>
                  <a:pt x="1504" y="11"/>
                </a:lnTo>
                <a:lnTo>
                  <a:pt x="1504" y="8"/>
                </a:lnTo>
                <a:lnTo>
                  <a:pt x="1504" y="5"/>
                </a:lnTo>
                <a:lnTo>
                  <a:pt x="1501" y="5"/>
                </a:lnTo>
                <a:lnTo>
                  <a:pt x="1498" y="3"/>
                </a:lnTo>
                <a:lnTo>
                  <a:pt x="1496" y="0"/>
                </a:lnTo>
                <a:lnTo>
                  <a:pt x="1493" y="0"/>
                </a:lnTo>
                <a:lnTo>
                  <a:pt x="1490" y="3"/>
                </a:lnTo>
                <a:lnTo>
                  <a:pt x="1493" y="3"/>
                </a:lnTo>
                <a:lnTo>
                  <a:pt x="1493" y="5"/>
                </a:lnTo>
                <a:lnTo>
                  <a:pt x="1490" y="3"/>
                </a:lnTo>
                <a:lnTo>
                  <a:pt x="1488" y="3"/>
                </a:lnTo>
                <a:lnTo>
                  <a:pt x="1485" y="3"/>
                </a:lnTo>
                <a:lnTo>
                  <a:pt x="1485" y="5"/>
                </a:lnTo>
                <a:lnTo>
                  <a:pt x="1488" y="8"/>
                </a:lnTo>
                <a:lnTo>
                  <a:pt x="1485" y="8"/>
                </a:lnTo>
                <a:lnTo>
                  <a:pt x="1485" y="11"/>
                </a:lnTo>
                <a:lnTo>
                  <a:pt x="1482" y="11"/>
                </a:lnTo>
                <a:lnTo>
                  <a:pt x="1482" y="8"/>
                </a:lnTo>
                <a:lnTo>
                  <a:pt x="1482" y="5"/>
                </a:lnTo>
                <a:lnTo>
                  <a:pt x="1479" y="5"/>
                </a:lnTo>
                <a:lnTo>
                  <a:pt x="1477" y="8"/>
                </a:lnTo>
                <a:lnTo>
                  <a:pt x="1474" y="8"/>
                </a:lnTo>
                <a:lnTo>
                  <a:pt x="1477" y="13"/>
                </a:lnTo>
                <a:lnTo>
                  <a:pt x="1479" y="16"/>
                </a:lnTo>
                <a:lnTo>
                  <a:pt x="1479" y="19"/>
                </a:lnTo>
                <a:lnTo>
                  <a:pt x="1479" y="21"/>
                </a:lnTo>
                <a:lnTo>
                  <a:pt x="1482" y="21"/>
                </a:lnTo>
                <a:lnTo>
                  <a:pt x="1485" y="21"/>
                </a:lnTo>
                <a:lnTo>
                  <a:pt x="1485" y="24"/>
                </a:lnTo>
                <a:lnTo>
                  <a:pt x="1482" y="24"/>
                </a:lnTo>
                <a:lnTo>
                  <a:pt x="1479" y="24"/>
                </a:lnTo>
                <a:lnTo>
                  <a:pt x="1482" y="24"/>
                </a:lnTo>
                <a:lnTo>
                  <a:pt x="1482" y="27"/>
                </a:lnTo>
                <a:lnTo>
                  <a:pt x="1485" y="27"/>
                </a:lnTo>
                <a:lnTo>
                  <a:pt x="1482" y="27"/>
                </a:lnTo>
                <a:lnTo>
                  <a:pt x="1479" y="27"/>
                </a:lnTo>
                <a:lnTo>
                  <a:pt x="1477" y="27"/>
                </a:lnTo>
                <a:lnTo>
                  <a:pt x="1474" y="27"/>
                </a:lnTo>
                <a:lnTo>
                  <a:pt x="1474" y="29"/>
                </a:lnTo>
                <a:lnTo>
                  <a:pt x="1471" y="29"/>
                </a:lnTo>
                <a:lnTo>
                  <a:pt x="1471" y="27"/>
                </a:lnTo>
                <a:lnTo>
                  <a:pt x="1469" y="27"/>
                </a:lnTo>
                <a:lnTo>
                  <a:pt x="1469" y="29"/>
                </a:lnTo>
                <a:lnTo>
                  <a:pt x="1469" y="32"/>
                </a:lnTo>
                <a:lnTo>
                  <a:pt x="1471" y="32"/>
                </a:lnTo>
                <a:lnTo>
                  <a:pt x="1474" y="32"/>
                </a:lnTo>
                <a:lnTo>
                  <a:pt x="1474" y="29"/>
                </a:lnTo>
                <a:lnTo>
                  <a:pt x="1474" y="32"/>
                </a:lnTo>
                <a:lnTo>
                  <a:pt x="1471" y="35"/>
                </a:lnTo>
                <a:lnTo>
                  <a:pt x="1471" y="37"/>
                </a:lnTo>
                <a:lnTo>
                  <a:pt x="1469" y="43"/>
                </a:lnTo>
                <a:lnTo>
                  <a:pt x="1466" y="40"/>
                </a:lnTo>
                <a:lnTo>
                  <a:pt x="1466" y="37"/>
                </a:lnTo>
                <a:lnTo>
                  <a:pt x="1463" y="37"/>
                </a:lnTo>
                <a:lnTo>
                  <a:pt x="1463" y="40"/>
                </a:lnTo>
                <a:lnTo>
                  <a:pt x="1463" y="43"/>
                </a:lnTo>
                <a:lnTo>
                  <a:pt x="1463" y="46"/>
                </a:lnTo>
                <a:lnTo>
                  <a:pt x="1461" y="48"/>
                </a:lnTo>
                <a:lnTo>
                  <a:pt x="1458" y="48"/>
                </a:lnTo>
                <a:lnTo>
                  <a:pt x="1458" y="51"/>
                </a:lnTo>
                <a:lnTo>
                  <a:pt x="1458" y="54"/>
                </a:lnTo>
                <a:lnTo>
                  <a:pt x="1455" y="51"/>
                </a:lnTo>
                <a:lnTo>
                  <a:pt x="1455" y="48"/>
                </a:lnTo>
                <a:lnTo>
                  <a:pt x="1455" y="46"/>
                </a:lnTo>
                <a:lnTo>
                  <a:pt x="1453" y="43"/>
                </a:lnTo>
                <a:lnTo>
                  <a:pt x="1453" y="46"/>
                </a:lnTo>
                <a:lnTo>
                  <a:pt x="1450" y="46"/>
                </a:lnTo>
                <a:lnTo>
                  <a:pt x="1447" y="43"/>
                </a:lnTo>
                <a:lnTo>
                  <a:pt x="1447" y="40"/>
                </a:lnTo>
                <a:lnTo>
                  <a:pt x="1450" y="37"/>
                </a:lnTo>
                <a:lnTo>
                  <a:pt x="1445" y="37"/>
                </a:lnTo>
                <a:lnTo>
                  <a:pt x="1442" y="37"/>
                </a:lnTo>
                <a:lnTo>
                  <a:pt x="1445" y="35"/>
                </a:lnTo>
                <a:lnTo>
                  <a:pt x="1447" y="32"/>
                </a:lnTo>
                <a:lnTo>
                  <a:pt x="1447" y="29"/>
                </a:lnTo>
                <a:lnTo>
                  <a:pt x="1450" y="29"/>
                </a:lnTo>
                <a:lnTo>
                  <a:pt x="1450" y="27"/>
                </a:lnTo>
                <a:lnTo>
                  <a:pt x="1453" y="24"/>
                </a:lnTo>
                <a:lnTo>
                  <a:pt x="1455" y="24"/>
                </a:lnTo>
                <a:lnTo>
                  <a:pt x="1453" y="21"/>
                </a:lnTo>
                <a:lnTo>
                  <a:pt x="1450" y="21"/>
                </a:lnTo>
                <a:lnTo>
                  <a:pt x="1447" y="27"/>
                </a:lnTo>
                <a:lnTo>
                  <a:pt x="1445" y="29"/>
                </a:lnTo>
                <a:lnTo>
                  <a:pt x="1442" y="29"/>
                </a:lnTo>
                <a:lnTo>
                  <a:pt x="1439" y="27"/>
                </a:lnTo>
                <a:lnTo>
                  <a:pt x="1437" y="29"/>
                </a:lnTo>
                <a:lnTo>
                  <a:pt x="1434" y="35"/>
                </a:lnTo>
                <a:lnTo>
                  <a:pt x="1431" y="35"/>
                </a:lnTo>
                <a:lnTo>
                  <a:pt x="1429" y="35"/>
                </a:lnTo>
                <a:lnTo>
                  <a:pt x="1431" y="35"/>
                </a:lnTo>
                <a:lnTo>
                  <a:pt x="1431" y="37"/>
                </a:lnTo>
                <a:lnTo>
                  <a:pt x="1429" y="37"/>
                </a:lnTo>
                <a:lnTo>
                  <a:pt x="1429" y="40"/>
                </a:lnTo>
                <a:lnTo>
                  <a:pt x="1426" y="43"/>
                </a:lnTo>
                <a:lnTo>
                  <a:pt x="1426" y="46"/>
                </a:lnTo>
                <a:lnTo>
                  <a:pt x="1429" y="46"/>
                </a:lnTo>
                <a:lnTo>
                  <a:pt x="1431" y="46"/>
                </a:lnTo>
                <a:lnTo>
                  <a:pt x="1431" y="48"/>
                </a:lnTo>
                <a:lnTo>
                  <a:pt x="1429" y="51"/>
                </a:lnTo>
                <a:lnTo>
                  <a:pt x="1426" y="51"/>
                </a:lnTo>
                <a:lnTo>
                  <a:pt x="1426" y="54"/>
                </a:lnTo>
                <a:lnTo>
                  <a:pt x="1423" y="51"/>
                </a:lnTo>
                <a:lnTo>
                  <a:pt x="1423" y="54"/>
                </a:lnTo>
                <a:lnTo>
                  <a:pt x="1421" y="54"/>
                </a:lnTo>
                <a:lnTo>
                  <a:pt x="1418" y="54"/>
                </a:lnTo>
                <a:lnTo>
                  <a:pt x="1418" y="51"/>
                </a:lnTo>
                <a:lnTo>
                  <a:pt x="1421" y="51"/>
                </a:lnTo>
                <a:lnTo>
                  <a:pt x="1421" y="48"/>
                </a:lnTo>
                <a:lnTo>
                  <a:pt x="1418" y="48"/>
                </a:lnTo>
                <a:lnTo>
                  <a:pt x="1415" y="46"/>
                </a:lnTo>
                <a:lnTo>
                  <a:pt x="1415" y="43"/>
                </a:lnTo>
                <a:lnTo>
                  <a:pt x="1413" y="43"/>
                </a:lnTo>
                <a:lnTo>
                  <a:pt x="1415" y="43"/>
                </a:lnTo>
                <a:lnTo>
                  <a:pt x="1418" y="40"/>
                </a:lnTo>
                <a:lnTo>
                  <a:pt x="1418" y="37"/>
                </a:lnTo>
                <a:lnTo>
                  <a:pt x="1415" y="37"/>
                </a:lnTo>
                <a:lnTo>
                  <a:pt x="1413" y="37"/>
                </a:lnTo>
                <a:lnTo>
                  <a:pt x="1413" y="35"/>
                </a:lnTo>
                <a:lnTo>
                  <a:pt x="1415" y="35"/>
                </a:lnTo>
                <a:lnTo>
                  <a:pt x="1418" y="35"/>
                </a:lnTo>
                <a:lnTo>
                  <a:pt x="1418" y="32"/>
                </a:lnTo>
                <a:lnTo>
                  <a:pt x="1415" y="32"/>
                </a:lnTo>
                <a:lnTo>
                  <a:pt x="1413" y="29"/>
                </a:lnTo>
                <a:lnTo>
                  <a:pt x="1418" y="27"/>
                </a:lnTo>
                <a:lnTo>
                  <a:pt x="1418" y="24"/>
                </a:lnTo>
                <a:lnTo>
                  <a:pt x="1415" y="27"/>
                </a:lnTo>
                <a:lnTo>
                  <a:pt x="1413" y="27"/>
                </a:lnTo>
                <a:lnTo>
                  <a:pt x="1410" y="29"/>
                </a:lnTo>
                <a:lnTo>
                  <a:pt x="1407" y="29"/>
                </a:lnTo>
                <a:lnTo>
                  <a:pt x="1407" y="32"/>
                </a:lnTo>
                <a:lnTo>
                  <a:pt x="1407" y="29"/>
                </a:lnTo>
                <a:lnTo>
                  <a:pt x="1407" y="27"/>
                </a:lnTo>
                <a:lnTo>
                  <a:pt x="1410" y="27"/>
                </a:lnTo>
                <a:lnTo>
                  <a:pt x="1410" y="24"/>
                </a:lnTo>
                <a:lnTo>
                  <a:pt x="1407" y="24"/>
                </a:lnTo>
                <a:lnTo>
                  <a:pt x="1410" y="24"/>
                </a:lnTo>
                <a:lnTo>
                  <a:pt x="1410" y="21"/>
                </a:lnTo>
                <a:lnTo>
                  <a:pt x="1407" y="21"/>
                </a:lnTo>
                <a:lnTo>
                  <a:pt x="1404" y="21"/>
                </a:lnTo>
                <a:lnTo>
                  <a:pt x="1404" y="19"/>
                </a:lnTo>
                <a:lnTo>
                  <a:pt x="1404" y="16"/>
                </a:lnTo>
                <a:lnTo>
                  <a:pt x="1404" y="19"/>
                </a:lnTo>
                <a:lnTo>
                  <a:pt x="1402" y="19"/>
                </a:lnTo>
                <a:lnTo>
                  <a:pt x="1402" y="21"/>
                </a:lnTo>
                <a:lnTo>
                  <a:pt x="1399" y="21"/>
                </a:lnTo>
                <a:lnTo>
                  <a:pt x="1396" y="21"/>
                </a:lnTo>
                <a:lnTo>
                  <a:pt x="1399" y="24"/>
                </a:lnTo>
                <a:lnTo>
                  <a:pt x="1402" y="24"/>
                </a:lnTo>
                <a:lnTo>
                  <a:pt x="1404" y="27"/>
                </a:lnTo>
                <a:lnTo>
                  <a:pt x="1404" y="29"/>
                </a:lnTo>
                <a:lnTo>
                  <a:pt x="1404" y="32"/>
                </a:lnTo>
                <a:lnTo>
                  <a:pt x="1402" y="32"/>
                </a:lnTo>
                <a:lnTo>
                  <a:pt x="1399" y="27"/>
                </a:lnTo>
                <a:lnTo>
                  <a:pt x="1399" y="29"/>
                </a:lnTo>
                <a:lnTo>
                  <a:pt x="1399" y="32"/>
                </a:lnTo>
                <a:lnTo>
                  <a:pt x="1396" y="32"/>
                </a:lnTo>
                <a:lnTo>
                  <a:pt x="1394" y="29"/>
                </a:lnTo>
                <a:lnTo>
                  <a:pt x="1391" y="29"/>
                </a:lnTo>
                <a:lnTo>
                  <a:pt x="1391" y="32"/>
                </a:lnTo>
                <a:lnTo>
                  <a:pt x="1394" y="35"/>
                </a:lnTo>
                <a:lnTo>
                  <a:pt x="1394" y="37"/>
                </a:lnTo>
                <a:lnTo>
                  <a:pt x="1396" y="37"/>
                </a:lnTo>
                <a:lnTo>
                  <a:pt x="1407" y="37"/>
                </a:lnTo>
                <a:lnTo>
                  <a:pt x="1410" y="40"/>
                </a:lnTo>
                <a:lnTo>
                  <a:pt x="1410" y="43"/>
                </a:lnTo>
                <a:lnTo>
                  <a:pt x="1410" y="46"/>
                </a:lnTo>
                <a:lnTo>
                  <a:pt x="1410" y="48"/>
                </a:lnTo>
                <a:lnTo>
                  <a:pt x="1410" y="51"/>
                </a:lnTo>
                <a:lnTo>
                  <a:pt x="1407" y="54"/>
                </a:lnTo>
                <a:lnTo>
                  <a:pt x="1404" y="54"/>
                </a:lnTo>
                <a:lnTo>
                  <a:pt x="1402" y="54"/>
                </a:lnTo>
                <a:lnTo>
                  <a:pt x="1402" y="56"/>
                </a:lnTo>
                <a:lnTo>
                  <a:pt x="1402" y="59"/>
                </a:lnTo>
                <a:lnTo>
                  <a:pt x="1402" y="62"/>
                </a:lnTo>
                <a:lnTo>
                  <a:pt x="1402" y="64"/>
                </a:lnTo>
                <a:lnTo>
                  <a:pt x="1402" y="67"/>
                </a:lnTo>
                <a:lnTo>
                  <a:pt x="1399" y="67"/>
                </a:lnTo>
                <a:lnTo>
                  <a:pt x="1396" y="67"/>
                </a:lnTo>
                <a:lnTo>
                  <a:pt x="1396" y="70"/>
                </a:lnTo>
                <a:lnTo>
                  <a:pt x="1394" y="70"/>
                </a:lnTo>
                <a:lnTo>
                  <a:pt x="1391" y="70"/>
                </a:lnTo>
                <a:lnTo>
                  <a:pt x="1391" y="72"/>
                </a:lnTo>
                <a:lnTo>
                  <a:pt x="1394" y="72"/>
                </a:lnTo>
                <a:lnTo>
                  <a:pt x="1394" y="75"/>
                </a:lnTo>
                <a:lnTo>
                  <a:pt x="1396" y="75"/>
                </a:lnTo>
                <a:lnTo>
                  <a:pt x="1396" y="78"/>
                </a:lnTo>
                <a:lnTo>
                  <a:pt x="1399" y="78"/>
                </a:lnTo>
                <a:lnTo>
                  <a:pt x="1399" y="80"/>
                </a:lnTo>
                <a:lnTo>
                  <a:pt x="1399" y="83"/>
                </a:lnTo>
                <a:lnTo>
                  <a:pt x="1399" y="86"/>
                </a:lnTo>
                <a:lnTo>
                  <a:pt x="1396" y="86"/>
                </a:lnTo>
                <a:lnTo>
                  <a:pt x="1396" y="83"/>
                </a:lnTo>
                <a:lnTo>
                  <a:pt x="1394" y="83"/>
                </a:lnTo>
                <a:lnTo>
                  <a:pt x="1394" y="86"/>
                </a:lnTo>
                <a:lnTo>
                  <a:pt x="1394" y="88"/>
                </a:lnTo>
                <a:lnTo>
                  <a:pt x="1391" y="88"/>
                </a:lnTo>
                <a:lnTo>
                  <a:pt x="1391" y="86"/>
                </a:lnTo>
                <a:lnTo>
                  <a:pt x="1386" y="86"/>
                </a:lnTo>
                <a:lnTo>
                  <a:pt x="1386" y="88"/>
                </a:lnTo>
                <a:lnTo>
                  <a:pt x="1383" y="91"/>
                </a:lnTo>
                <a:lnTo>
                  <a:pt x="1386" y="91"/>
                </a:lnTo>
                <a:lnTo>
                  <a:pt x="1386" y="94"/>
                </a:lnTo>
                <a:lnTo>
                  <a:pt x="1386" y="96"/>
                </a:lnTo>
                <a:lnTo>
                  <a:pt x="1383" y="96"/>
                </a:lnTo>
                <a:lnTo>
                  <a:pt x="1380" y="94"/>
                </a:lnTo>
                <a:lnTo>
                  <a:pt x="1378" y="94"/>
                </a:lnTo>
                <a:lnTo>
                  <a:pt x="1378" y="91"/>
                </a:lnTo>
                <a:lnTo>
                  <a:pt x="1375" y="91"/>
                </a:lnTo>
                <a:lnTo>
                  <a:pt x="1378" y="88"/>
                </a:lnTo>
                <a:lnTo>
                  <a:pt x="1375" y="86"/>
                </a:lnTo>
                <a:lnTo>
                  <a:pt x="1378" y="86"/>
                </a:lnTo>
                <a:lnTo>
                  <a:pt x="1375" y="80"/>
                </a:lnTo>
                <a:lnTo>
                  <a:pt x="1378" y="80"/>
                </a:lnTo>
                <a:lnTo>
                  <a:pt x="1378" y="78"/>
                </a:lnTo>
                <a:lnTo>
                  <a:pt x="1375" y="78"/>
                </a:lnTo>
                <a:lnTo>
                  <a:pt x="1372" y="78"/>
                </a:lnTo>
                <a:lnTo>
                  <a:pt x="1375" y="78"/>
                </a:lnTo>
                <a:lnTo>
                  <a:pt x="1375" y="75"/>
                </a:lnTo>
                <a:lnTo>
                  <a:pt x="1372" y="75"/>
                </a:lnTo>
                <a:lnTo>
                  <a:pt x="1372" y="78"/>
                </a:lnTo>
                <a:lnTo>
                  <a:pt x="1370" y="78"/>
                </a:lnTo>
                <a:lnTo>
                  <a:pt x="1367" y="80"/>
                </a:lnTo>
                <a:lnTo>
                  <a:pt x="1367" y="78"/>
                </a:lnTo>
                <a:lnTo>
                  <a:pt x="1367" y="75"/>
                </a:lnTo>
                <a:lnTo>
                  <a:pt x="1367" y="72"/>
                </a:lnTo>
                <a:lnTo>
                  <a:pt x="1364" y="72"/>
                </a:lnTo>
                <a:lnTo>
                  <a:pt x="1364" y="75"/>
                </a:lnTo>
                <a:lnTo>
                  <a:pt x="1364" y="80"/>
                </a:lnTo>
                <a:lnTo>
                  <a:pt x="1364" y="83"/>
                </a:lnTo>
                <a:lnTo>
                  <a:pt x="1362" y="83"/>
                </a:lnTo>
                <a:lnTo>
                  <a:pt x="1356" y="96"/>
                </a:lnTo>
                <a:lnTo>
                  <a:pt x="1356" y="94"/>
                </a:lnTo>
                <a:lnTo>
                  <a:pt x="1362" y="83"/>
                </a:lnTo>
                <a:lnTo>
                  <a:pt x="1362" y="80"/>
                </a:lnTo>
                <a:lnTo>
                  <a:pt x="1359" y="78"/>
                </a:lnTo>
                <a:lnTo>
                  <a:pt x="1359" y="67"/>
                </a:lnTo>
                <a:lnTo>
                  <a:pt x="1359" y="64"/>
                </a:lnTo>
                <a:lnTo>
                  <a:pt x="1362" y="64"/>
                </a:lnTo>
                <a:lnTo>
                  <a:pt x="1364" y="64"/>
                </a:lnTo>
                <a:lnTo>
                  <a:pt x="1364" y="62"/>
                </a:lnTo>
                <a:lnTo>
                  <a:pt x="1364" y="59"/>
                </a:lnTo>
                <a:lnTo>
                  <a:pt x="1367" y="59"/>
                </a:lnTo>
                <a:lnTo>
                  <a:pt x="1364" y="56"/>
                </a:lnTo>
                <a:lnTo>
                  <a:pt x="1364" y="59"/>
                </a:lnTo>
                <a:lnTo>
                  <a:pt x="1364" y="62"/>
                </a:lnTo>
                <a:lnTo>
                  <a:pt x="1362" y="59"/>
                </a:lnTo>
                <a:lnTo>
                  <a:pt x="1359" y="56"/>
                </a:lnTo>
                <a:lnTo>
                  <a:pt x="1356" y="56"/>
                </a:lnTo>
                <a:lnTo>
                  <a:pt x="1356" y="54"/>
                </a:lnTo>
                <a:lnTo>
                  <a:pt x="1354" y="54"/>
                </a:lnTo>
                <a:lnTo>
                  <a:pt x="1354" y="56"/>
                </a:lnTo>
                <a:lnTo>
                  <a:pt x="1351" y="56"/>
                </a:lnTo>
                <a:lnTo>
                  <a:pt x="1351" y="59"/>
                </a:lnTo>
                <a:lnTo>
                  <a:pt x="1351" y="62"/>
                </a:lnTo>
                <a:lnTo>
                  <a:pt x="1351" y="64"/>
                </a:lnTo>
                <a:lnTo>
                  <a:pt x="1351" y="67"/>
                </a:lnTo>
                <a:lnTo>
                  <a:pt x="1351" y="70"/>
                </a:lnTo>
                <a:lnTo>
                  <a:pt x="1354" y="70"/>
                </a:lnTo>
                <a:lnTo>
                  <a:pt x="1354" y="72"/>
                </a:lnTo>
                <a:lnTo>
                  <a:pt x="1354" y="75"/>
                </a:lnTo>
                <a:lnTo>
                  <a:pt x="1351" y="80"/>
                </a:lnTo>
                <a:lnTo>
                  <a:pt x="1351" y="83"/>
                </a:lnTo>
                <a:lnTo>
                  <a:pt x="1351" y="86"/>
                </a:lnTo>
                <a:lnTo>
                  <a:pt x="1351" y="88"/>
                </a:lnTo>
                <a:lnTo>
                  <a:pt x="1348" y="88"/>
                </a:lnTo>
                <a:lnTo>
                  <a:pt x="1346" y="88"/>
                </a:lnTo>
                <a:lnTo>
                  <a:pt x="1343" y="88"/>
                </a:lnTo>
                <a:lnTo>
                  <a:pt x="1346" y="86"/>
                </a:lnTo>
                <a:lnTo>
                  <a:pt x="1348" y="83"/>
                </a:lnTo>
                <a:lnTo>
                  <a:pt x="1346" y="83"/>
                </a:lnTo>
                <a:lnTo>
                  <a:pt x="1343" y="83"/>
                </a:lnTo>
                <a:lnTo>
                  <a:pt x="1343" y="80"/>
                </a:lnTo>
                <a:lnTo>
                  <a:pt x="1340" y="80"/>
                </a:lnTo>
                <a:lnTo>
                  <a:pt x="1340" y="83"/>
                </a:lnTo>
                <a:lnTo>
                  <a:pt x="1340" y="86"/>
                </a:lnTo>
                <a:lnTo>
                  <a:pt x="1340" y="88"/>
                </a:lnTo>
                <a:lnTo>
                  <a:pt x="1337" y="86"/>
                </a:lnTo>
                <a:lnTo>
                  <a:pt x="1337" y="88"/>
                </a:lnTo>
                <a:lnTo>
                  <a:pt x="1337" y="91"/>
                </a:lnTo>
                <a:lnTo>
                  <a:pt x="1337" y="94"/>
                </a:lnTo>
                <a:lnTo>
                  <a:pt x="1335" y="91"/>
                </a:lnTo>
                <a:lnTo>
                  <a:pt x="1335" y="94"/>
                </a:lnTo>
                <a:lnTo>
                  <a:pt x="1335" y="96"/>
                </a:lnTo>
                <a:lnTo>
                  <a:pt x="1332" y="88"/>
                </a:lnTo>
                <a:lnTo>
                  <a:pt x="1329" y="86"/>
                </a:lnTo>
                <a:lnTo>
                  <a:pt x="1329" y="88"/>
                </a:lnTo>
                <a:lnTo>
                  <a:pt x="1327" y="91"/>
                </a:lnTo>
                <a:lnTo>
                  <a:pt x="1324" y="94"/>
                </a:lnTo>
                <a:lnTo>
                  <a:pt x="1327" y="91"/>
                </a:lnTo>
                <a:lnTo>
                  <a:pt x="1327" y="83"/>
                </a:lnTo>
                <a:lnTo>
                  <a:pt x="1324" y="83"/>
                </a:lnTo>
                <a:lnTo>
                  <a:pt x="1324" y="88"/>
                </a:lnTo>
                <a:lnTo>
                  <a:pt x="1321" y="88"/>
                </a:lnTo>
                <a:lnTo>
                  <a:pt x="1321" y="91"/>
                </a:lnTo>
                <a:lnTo>
                  <a:pt x="1319" y="88"/>
                </a:lnTo>
                <a:lnTo>
                  <a:pt x="1316" y="91"/>
                </a:lnTo>
                <a:lnTo>
                  <a:pt x="1313" y="94"/>
                </a:lnTo>
                <a:lnTo>
                  <a:pt x="1313" y="96"/>
                </a:lnTo>
                <a:lnTo>
                  <a:pt x="1316" y="96"/>
                </a:lnTo>
                <a:lnTo>
                  <a:pt x="1319" y="96"/>
                </a:lnTo>
                <a:lnTo>
                  <a:pt x="1319" y="99"/>
                </a:lnTo>
                <a:lnTo>
                  <a:pt x="1316" y="99"/>
                </a:lnTo>
                <a:lnTo>
                  <a:pt x="1316" y="102"/>
                </a:lnTo>
                <a:lnTo>
                  <a:pt x="1311" y="99"/>
                </a:lnTo>
                <a:lnTo>
                  <a:pt x="1311" y="102"/>
                </a:lnTo>
                <a:lnTo>
                  <a:pt x="1311" y="105"/>
                </a:lnTo>
                <a:lnTo>
                  <a:pt x="1308" y="105"/>
                </a:lnTo>
                <a:lnTo>
                  <a:pt x="1305" y="105"/>
                </a:lnTo>
                <a:lnTo>
                  <a:pt x="1308" y="107"/>
                </a:lnTo>
                <a:lnTo>
                  <a:pt x="1305" y="107"/>
                </a:lnTo>
                <a:lnTo>
                  <a:pt x="1303" y="107"/>
                </a:lnTo>
                <a:lnTo>
                  <a:pt x="1303" y="110"/>
                </a:lnTo>
                <a:lnTo>
                  <a:pt x="1305" y="110"/>
                </a:lnTo>
                <a:lnTo>
                  <a:pt x="1305" y="113"/>
                </a:lnTo>
                <a:lnTo>
                  <a:pt x="1308" y="113"/>
                </a:lnTo>
                <a:lnTo>
                  <a:pt x="1308" y="118"/>
                </a:lnTo>
                <a:lnTo>
                  <a:pt x="1311" y="121"/>
                </a:lnTo>
                <a:lnTo>
                  <a:pt x="1313" y="121"/>
                </a:lnTo>
                <a:lnTo>
                  <a:pt x="1316" y="121"/>
                </a:lnTo>
                <a:lnTo>
                  <a:pt x="1319" y="121"/>
                </a:lnTo>
                <a:lnTo>
                  <a:pt x="1321" y="123"/>
                </a:lnTo>
                <a:lnTo>
                  <a:pt x="1319" y="126"/>
                </a:lnTo>
                <a:lnTo>
                  <a:pt x="1319" y="129"/>
                </a:lnTo>
                <a:lnTo>
                  <a:pt x="1316" y="129"/>
                </a:lnTo>
                <a:lnTo>
                  <a:pt x="1316" y="126"/>
                </a:lnTo>
                <a:lnTo>
                  <a:pt x="1313" y="126"/>
                </a:lnTo>
                <a:lnTo>
                  <a:pt x="1311" y="126"/>
                </a:lnTo>
                <a:lnTo>
                  <a:pt x="1311" y="129"/>
                </a:lnTo>
                <a:lnTo>
                  <a:pt x="1308" y="129"/>
                </a:lnTo>
                <a:lnTo>
                  <a:pt x="1308" y="131"/>
                </a:lnTo>
                <a:lnTo>
                  <a:pt x="1311" y="131"/>
                </a:lnTo>
                <a:lnTo>
                  <a:pt x="1313" y="131"/>
                </a:lnTo>
                <a:lnTo>
                  <a:pt x="1316" y="134"/>
                </a:lnTo>
                <a:lnTo>
                  <a:pt x="1316" y="131"/>
                </a:lnTo>
                <a:lnTo>
                  <a:pt x="1319" y="131"/>
                </a:lnTo>
                <a:lnTo>
                  <a:pt x="1316" y="134"/>
                </a:lnTo>
                <a:lnTo>
                  <a:pt x="1319" y="134"/>
                </a:lnTo>
                <a:lnTo>
                  <a:pt x="1319" y="137"/>
                </a:lnTo>
                <a:lnTo>
                  <a:pt x="1319" y="134"/>
                </a:lnTo>
                <a:lnTo>
                  <a:pt x="1321" y="134"/>
                </a:lnTo>
                <a:lnTo>
                  <a:pt x="1324" y="137"/>
                </a:lnTo>
                <a:lnTo>
                  <a:pt x="1327" y="134"/>
                </a:lnTo>
                <a:lnTo>
                  <a:pt x="1327" y="137"/>
                </a:lnTo>
                <a:lnTo>
                  <a:pt x="1329" y="137"/>
                </a:lnTo>
                <a:lnTo>
                  <a:pt x="1332" y="137"/>
                </a:lnTo>
                <a:lnTo>
                  <a:pt x="1335" y="137"/>
                </a:lnTo>
                <a:lnTo>
                  <a:pt x="1335" y="139"/>
                </a:lnTo>
                <a:lnTo>
                  <a:pt x="1332" y="139"/>
                </a:lnTo>
                <a:lnTo>
                  <a:pt x="1329" y="139"/>
                </a:lnTo>
                <a:lnTo>
                  <a:pt x="1329" y="142"/>
                </a:lnTo>
                <a:lnTo>
                  <a:pt x="1327" y="142"/>
                </a:lnTo>
                <a:lnTo>
                  <a:pt x="1329" y="142"/>
                </a:lnTo>
                <a:lnTo>
                  <a:pt x="1329" y="145"/>
                </a:lnTo>
                <a:lnTo>
                  <a:pt x="1327" y="145"/>
                </a:lnTo>
                <a:lnTo>
                  <a:pt x="1327" y="147"/>
                </a:lnTo>
                <a:lnTo>
                  <a:pt x="1329" y="147"/>
                </a:lnTo>
                <a:lnTo>
                  <a:pt x="1329" y="150"/>
                </a:lnTo>
                <a:lnTo>
                  <a:pt x="1332" y="147"/>
                </a:lnTo>
                <a:lnTo>
                  <a:pt x="1335" y="150"/>
                </a:lnTo>
                <a:lnTo>
                  <a:pt x="1332" y="153"/>
                </a:lnTo>
                <a:lnTo>
                  <a:pt x="1327" y="150"/>
                </a:lnTo>
                <a:lnTo>
                  <a:pt x="1324" y="150"/>
                </a:lnTo>
                <a:lnTo>
                  <a:pt x="1324" y="153"/>
                </a:lnTo>
                <a:lnTo>
                  <a:pt x="1321" y="153"/>
                </a:lnTo>
                <a:lnTo>
                  <a:pt x="1319" y="150"/>
                </a:lnTo>
                <a:lnTo>
                  <a:pt x="1316" y="150"/>
                </a:lnTo>
                <a:lnTo>
                  <a:pt x="1319" y="147"/>
                </a:lnTo>
                <a:lnTo>
                  <a:pt x="1316" y="145"/>
                </a:lnTo>
                <a:lnTo>
                  <a:pt x="1313" y="145"/>
                </a:lnTo>
                <a:lnTo>
                  <a:pt x="1313" y="142"/>
                </a:lnTo>
                <a:lnTo>
                  <a:pt x="1313" y="145"/>
                </a:lnTo>
                <a:lnTo>
                  <a:pt x="1311" y="142"/>
                </a:lnTo>
                <a:lnTo>
                  <a:pt x="1308" y="142"/>
                </a:lnTo>
                <a:lnTo>
                  <a:pt x="1305" y="139"/>
                </a:lnTo>
                <a:lnTo>
                  <a:pt x="1305" y="137"/>
                </a:lnTo>
                <a:lnTo>
                  <a:pt x="1303" y="139"/>
                </a:lnTo>
                <a:lnTo>
                  <a:pt x="1303" y="142"/>
                </a:lnTo>
                <a:lnTo>
                  <a:pt x="1305" y="142"/>
                </a:lnTo>
                <a:lnTo>
                  <a:pt x="1308" y="147"/>
                </a:lnTo>
                <a:lnTo>
                  <a:pt x="1305" y="150"/>
                </a:lnTo>
                <a:lnTo>
                  <a:pt x="1305" y="153"/>
                </a:lnTo>
                <a:lnTo>
                  <a:pt x="1303" y="150"/>
                </a:lnTo>
                <a:lnTo>
                  <a:pt x="1303" y="147"/>
                </a:lnTo>
                <a:lnTo>
                  <a:pt x="1300" y="142"/>
                </a:lnTo>
                <a:lnTo>
                  <a:pt x="1303" y="142"/>
                </a:lnTo>
                <a:lnTo>
                  <a:pt x="1300" y="139"/>
                </a:lnTo>
                <a:lnTo>
                  <a:pt x="1297" y="139"/>
                </a:lnTo>
                <a:lnTo>
                  <a:pt x="1297" y="142"/>
                </a:lnTo>
                <a:lnTo>
                  <a:pt x="1295" y="139"/>
                </a:lnTo>
                <a:lnTo>
                  <a:pt x="1295" y="137"/>
                </a:lnTo>
                <a:lnTo>
                  <a:pt x="1297" y="134"/>
                </a:lnTo>
                <a:lnTo>
                  <a:pt x="1295" y="131"/>
                </a:lnTo>
                <a:lnTo>
                  <a:pt x="1295" y="134"/>
                </a:lnTo>
                <a:lnTo>
                  <a:pt x="1292" y="134"/>
                </a:lnTo>
                <a:lnTo>
                  <a:pt x="1289" y="134"/>
                </a:lnTo>
                <a:lnTo>
                  <a:pt x="1289" y="137"/>
                </a:lnTo>
                <a:lnTo>
                  <a:pt x="1289" y="139"/>
                </a:lnTo>
                <a:lnTo>
                  <a:pt x="1292" y="139"/>
                </a:lnTo>
                <a:lnTo>
                  <a:pt x="1292" y="142"/>
                </a:lnTo>
                <a:lnTo>
                  <a:pt x="1292" y="145"/>
                </a:lnTo>
                <a:lnTo>
                  <a:pt x="1289" y="147"/>
                </a:lnTo>
                <a:lnTo>
                  <a:pt x="1289" y="145"/>
                </a:lnTo>
                <a:lnTo>
                  <a:pt x="1287" y="147"/>
                </a:lnTo>
                <a:lnTo>
                  <a:pt x="1284" y="150"/>
                </a:lnTo>
                <a:lnTo>
                  <a:pt x="1284" y="147"/>
                </a:lnTo>
                <a:lnTo>
                  <a:pt x="1281" y="147"/>
                </a:lnTo>
                <a:lnTo>
                  <a:pt x="1279" y="147"/>
                </a:lnTo>
                <a:lnTo>
                  <a:pt x="1276" y="147"/>
                </a:lnTo>
                <a:lnTo>
                  <a:pt x="1273" y="147"/>
                </a:lnTo>
                <a:lnTo>
                  <a:pt x="1273" y="150"/>
                </a:lnTo>
                <a:lnTo>
                  <a:pt x="1270" y="150"/>
                </a:lnTo>
                <a:lnTo>
                  <a:pt x="1270" y="153"/>
                </a:lnTo>
                <a:lnTo>
                  <a:pt x="1273" y="153"/>
                </a:lnTo>
                <a:lnTo>
                  <a:pt x="1273" y="156"/>
                </a:lnTo>
                <a:lnTo>
                  <a:pt x="1273" y="158"/>
                </a:lnTo>
                <a:lnTo>
                  <a:pt x="1273" y="161"/>
                </a:lnTo>
                <a:lnTo>
                  <a:pt x="1273" y="158"/>
                </a:lnTo>
                <a:lnTo>
                  <a:pt x="1276" y="161"/>
                </a:lnTo>
                <a:lnTo>
                  <a:pt x="1273" y="161"/>
                </a:lnTo>
                <a:lnTo>
                  <a:pt x="1273" y="164"/>
                </a:lnTo>
                <a:lnTo>
                  <a:pt x="1276" y="161"/>
                </a:lnTo>
                <a:lnTo>
                  <a:pt x="1281" y="158"/>
                </a:lnTo>
                <a:lnTo>
                  <a:pt x="1284" y="156"/>
                </a:lnTo>
                <a:lnTo>
                  <a:pt x="1284" y="153"/>
                </a:lnTo>
                <a:lnTo>
                  <a:pt x="1287" y="153"/>
                </a:lnTo>
                <a:lnTo>
                  <a:pt x="1287" y="156"/>
                </a:lnTo>
                <a:lnTo>
                  <a:pt x="1289" y="156"/>
                </a:lnTo>
                <a:lnTo>
                  <a:pt x="1289" y="153"/>
                </a:lnTo>
                <a:lnTo>
                  <a:pt x="1292" y="153"/>
                </a:lnTo>
                <a:lnTo>
                  <a:pt x="1295" y="153"/>
                </a:lnTo>
                <a:lnTo>
                  <a:pt x="1292" y="158"/>
                </a:lnTo>
                <a:lnTo>
                  <a:pt x="1289" y="161"/>
                </a:lnTo>
                <a:lnTo>
                  <a:pt x="1287" y="158"/>
                </a:lnTo>
                <a:lnTo>
                  <a:pt x="1284" y="158"/>
                </a:lnTo>
                <a:lnTo>
                  <a:pt x="1281" y="158"/>
                </a:lnTo>
                <a:lnTo>
                  <a:pt x="1281" y="161"/>
                </a:lnTo>
                <a:lnTo>
                  <a:pt x="1279" y="161"/>
                </a:lnTo>
                <a:lnTo>
                  <a:pt x="1281" y="164"/>
                </a:lnTo>
                <a:lnTo>
                  <a:pt x="1279" y="164"/>
                </a:lnTo>
                <a:lnTo>
                  <a:pt x="1276" y="164"/>
                </a:lnTo>
                <a:lnTo>
                  <a:pt x="1276" y="166"/>
                </a:lnTo>
                <a:lnTo>
                  <a:pt x="1276" y="169"/>
                </a:lnTo>
                <a:lnTo>
                  <a:pt x="1279" y="172"/>
                </a:lnTo>
                <a:lnTo>
                  <a:pt x="1281" y="172"/>
                </a:lnTo>
                <a:lnTo>
                  <a:pt x="1284" y="172"/>
                </a:lnTo>
                <a:lnTo>
                  <a:pt x="1287" y="169"/>
                </a:lnTo>
                <a:lnTo>
                  <a:pt x="1292" y="166"/>
                </a:lnTo>
                <a:lnTo>
                  <a:pt x="1295" y="166"/>
                </a:lnTo>
                <a:lnTo>
                  <a:pt x="1295" y="169"/>
                </a:lnTo>
                <a:lnTo>
                  <a:pt x="1297" y="169"/>
                </a:lnTo>
                <a:lnTo>
                  <a:pt x="1297" y="166"/>
                </a:lnTo>
                <a:lnTo>
                  <a:pt x="1300" y="169"/>
                </a:lnTo>
                <a:lnTo>
                  <a:pt x="1303" y="169"/>
                </a:lnTo>
                <a:lnTo>
                  <a:pt x="1303" y="172"/>
                </a:lnTo>
                <a:lnTo>
                  <a:pt x="1300" y="172"/>
                </a:lnTo>
                <a:lnTo>
                  <a:pt x="1297" y="172"/>
                </a:lnTo>
                <a:lnTo>
                  <a:pt x="1297" y="174"/>
                </a:lnTo>
                <a:lnTo>
                  <a:pt x="1295" y="180"/>
                </a:lnTo>
                <a:lnTo>
                  <a:pt x="1300" y="185"/>
                </a:lnTo>
                <a:lnTo>
                  <a:pt x="1303" y="185"/>
                </a:lnTo>
                <a:lnTo>
                  <a:pt x="1305" y="190"/>
                </a:lnTo>
                <a:lnTo>
                  <a:pt x="1308" y="190"/>
                </a:lnTo>
                <a:lnTo>
                  <a:pt x="1305" y="190"/>
                </a:lnTo>
                <a:lnTo>
                  <a:pt x="1297" y="185"/>
                </a:lnTo>
                <a:lnTo>
                  <a:pt x="1295" y="185"/>
                </a:lnTo>
                <a:lnTo>
                  <a:pt x="1295" y="188"/>
                </a:lnTo>
                <a:lnTo>
                  <a:pt x="1292" y="190"/>
                </a:lnTo>
                <a:lnTo>
                  <a:pt x="1292" y="188"/>
                </a:lnTo>
                <a:lnTo>
                  <a:pt x="1289" y="188"/>
                </a:lnTo>
                <a:lnTo>
                  <a:pt x="1292" y="188"/>
                </a:lnTo>
                <a:lnTo>
                  <a:pt x="1292" y="185"/>
                </a:lnTo>
                <a:lnTo>
                  <a:pt x="1289" y="185"/>
                </a:lnTo>
                <a:lnTo>
                  <a:pt x="1289" y="188"/>
                </a:lnTo>
                <a:lnTo>
                  <a:pt x="1287" y="188"/>
                </a:lnTo>
                <a:lnTo>
                  <a:pt x="1287" y="185"/>
                </a:lnTo>
                <a:lnTo>
                  <a:pt x="1287" y="182"/>
                </a:lnTo>
                <a:lnTo>
                  <a:pt x="1287" y="180"/>
                </a:lnTo>
                <a:lnTo>
                  <a:pt x="1284" y="180"/>
                </a:lnTo>
                <a:lnTo>
                  <a:pt x="1284" y="177"/>
                </a:lnTo>
                <a:lnTo>
                  <a:pt x="1281" y="177"/>
                </a:lnTo>
                <a:lnTo>
                  <a:pt x="1279" y="174"/>
                </a:lnTo>
                <a:lnTo>
                  <a:pt x="1276" y="174"/>
                </a:lnTo>
                <a:lnTo>
                  <a:pt x="1273" y="174"/>
                </a:lnTo>
                <a:lnTo>
                  <a:pt x="1270" y="174"/>
                </a:lnTo>
                <a:lnTo>
                  <a:pt x="1268" y="174"/>
                </a:lnTo>
                <a:lnTo>
                  <a:pt x="1270" y="172"/>
                </a:lnTo>
                <a:lnTo>
                  <a:pt x="1270" y="169"/>
                </a:lnTo>
                <a:lnTo>
                  <a:pt x="1268" y="169"/>
                </a:lnTo>
                <a:lnTo>
                  <a:pt x="1268" y="166"/>
                </a:lnTo>
                <a:lnTo>
                  <a:pt x="1265" y="166"/>
                </a:lnTo>
                <a:lnTo>
                  <a:pt x="1265" y="169"/>
                </a:lnTo>
                <a:lnTo>
                  <a:pt x="1260" y="172"/>
                </a:lnTo>
                <a:lnTo>
                  <a:pt x="1262" y="169"/>
                </a:lnTo>
                <a:lnTo>
                  <a:pt x="1262" y="166"/>
                </a:lnTo>
                <a:lnTo>
                  <a:pt x="1257" y="166"/>
                </a:lnTo>
                <a:lnTo>
                  <a:pt x="1257" y="164"/>
                </a:lnTo>
                <a:lnTo>
                  <a:pt x="1254" y="164"/>
                </a:lnTo>
                <a:lnTo>
                  <a:pt x="1252" y="164"/>
                </a:lnTo>
                <a:lnTo>
                  <a:pt x="1252" y="166"/>
                </a:lnTo>
                <a:lnTo>
                  <a:pt x="1254" y="166"/>
                </a:lnTo>
                <a:lnTo>
                  <a:pt x="1254" y="169"/>
                </a:lnTo>
                <a:lnTo>
                  <a:pt x="1252" y="172"/>
                </a:lnTo>
                <a:lnTo>
                  <a:pt x="1252" y="174"/>
                </a:lnTo>
                <a:lnTo>
                  <a:pt x="1254" y="174"/>
                </a:lnTo>
                <a:lnTo>
                  <a:pt x="1257" y="172"/>
                </a:lnTo>
                <a:lnTo>
                  <a:pt x="1260" y="174"/>
                </a:lnTo>
                <a:lnTo>
                  <a:pt x="1254" y="177"/>
                </a:lnTo>
                <a:lnTo>
                  <a:pt x="1252" y="180"/>
                </a:lnTo>
                <a:lnTo>
                  <a:pt x="1252" y="182"/>
                </a:lnTo>
                <a:lnTo>
                  <a:pt x="1254" y="185"/>
                </a:lnTo>
                <a:lnTo>
                  <a:pt x="1254" y="188"/>
                </a:lnTo>
                <a:lnTo>
                  <a:pt x="1252" y="188"/>
                </a:lnTo>
                <a:lnTo>
                  <a:pt x="1252" y="185"/>
                </a:lnTo>
                <a:lnTo>
                  <a:pt x="1249" y="185"/>
                </a:lnTo>
                <a:lnTo>
                  <a:pt x="1249" y="182"/>
                </a:lnTo>
                <a:lnTo>
                  <a:pt x="1252" y="182"/>
                </a:lnTo>
                <a:lnTo>
                  <a:pt x="1249" y="180"/>
                </a:lnTo>
                <a:lnTo>
                  <a:pt x="1249" y="182"/>
                </a:lnTo>
                <a:lnTo>
                  <a:pt x="1249" y="190"/>
                </a:lnTo>
                <a:lnTo>
                  <a:pt x="1246" y="190"/>
                </a:lnTo>
                <a:lnTo>
                  <a:pt x="1244" y="190"/>
                </a:lnTo>
                <a:lnTo>
                  <a:pt x="1241" y="190"/>
                </a:lnTo>
                <a:lnTo>
                  <a:pt x="1238" y="188"/>
                </a:lnTo>
                <a:lnTo>
                  <a:pt x="1236" y="185"/>
                </a:lnTo>
                <a:lnTo>
                  <a:pt x="1233" y="185"/>
                </a:lnTo>
                <a:lnTo>
                  <a:pt x="1230" y="188"/>
                </a:lnTo>
                <a:lnTo>
                  <a:pt x="1230" y="190"/>
                </a:lnTo>
                <a:lnTo>
                  <a:pt x="1230" y="193"/>
                </a:lnTo>
                <a:lnTo>
                  <a:pt x="1228" y="193"/>
                </a:lnTo>
                <a:lnTo>
                  <a:pt x="1225" y="193"/>
                </a:lnTo>
                <a:lnTo>
                  <a:pt x="1222" y="190"/>
                </a:lnTo>
                <a:lnTo>
                  <a:pt x="1222" y="193"/>
                </a:lnTo>
                <a:lnTo>
                  <a:pt x="1225" y="193"/>
                </a:lnTo>
                <a:lnTo>
                  <a:pt x="1225" y="196"/>
                </a:lnTo>
                <a:lnTo>
                  <a:pt x="1225" y="201"/>
                </a:lnTo>
                <a:lnTo>
                  <a:pt x="1228" y="201"/>
                </a:lnTo>
                <a:lnTo>
                  <a:pt x="1228" y="204"/>
                </a:lnTo>
                <a:lnTo>
                  <a:pt x="1225" y="206"/>
                </a:lnTo>
                <a:lnTo>
                  <a:pt x="1225" y="204"/>
                </a:lnTo>
                <a:lnTo>
                  <a:pt x="1225" y="206"/>
                </a:lnTo>
                <a:lnTo>
                  <a:pt x="1222" y="206"/>
                </a:lnTo>
                <a:lnTo>
                  <a:pt x="1225" y="209"/>
                </a:lnTo>
                <a:lnTo>
                  <a:pt x="1222" y="209"/>
                </a:lnTo>
                <a:lnTo>
                  <a:pt x="1222" y="206"/>
                </a:lnTo>
                <a:lnTo>
                  <a:pt x="1222" y="209"/>
                </a:lnTo>
                <a:lnTo>
                  <a:pt x="1222" y="212"/>
                </a:lnTo>
                <a:lnTo>
                  <a:pt x="1222" y="215"/>
                </a:lnTo>
                <a:lnTo>
                  <a:pt x="1222" y="217"/>
                </a:lnTo>
                <a:lnTo>
                  <a:pt x="1222" y="220"/>
                </a:lnTo>
                <a:lnTo>
                  <a:pt x="1225" y="223"/>
                </a:lnTo>
                <a:lnTo>
                  <a:pt x="1225" y="228"/>
                </a:lnTo>
                <a:lnTo>
                  <a:pt x="1228" y="228"/>
                </a:lnTo>
                <a:lnTo>
                  <a:pt x="1228" y="225"/>
                </a:lnTo>
                <a:lnTo>
                  <a:pt x="1230" y="225"/>
                </a:lnTo>
                <a:lnTo>
                  <a:pt x="1230" y="231"/>
                </a:lnTo>
                <a:lnTo>
                  <a:pt x="1233" y="236"/>
                </a:lnTo>
                <a:lnTo>
                  <a:pt x="1233" y="239"/>
                </a:lnTo>
                <a:lnTo>
                  <a:pt x="1233" y="241"/>
                </a:lnTo>
                <a:lnTo>
                  <a:pt x="1236" y="239"/>
                </a:lnTo>
                <a:lnTo>
                  <a:pt x="1241" y="231"/>
                </a:lnTo>
                <a:lnTo>
                  <a:pt x="1244" y="225"/>
                </a:lnTo>
                <a:lnTo>
                  <a:pt x="1246" y="223"/>
                </a:lnTo>
                <a:lnTo>
                  <a:pt x="1246" y="220"/>
                </a:lnTo>
                <a:lnTo>
                  <a:pt x="1249" y="220"/>
                </a:lnTo>
                <a:lnTo>
                  <a:pt x="1254" y="220"/>
                </a:lnTo>
                <a:lnTo>
                  <a:pt x="1260" y="223"/>
                </a:lnTo>
                <a:lnTo>
                  <a:pt x="1257" y="223"/>
                </a:lnTo>
                <a:lnTo>
                  <a:pt x="1257" y="225"/>
                </a:lnTo>
                <a:lnTo>
                  <a:pt x="1254" y="228"/>
                </a:lnTo>
                <a:lnTo>
                  <a:pt x="1254" y="231"/>
                </a:lnTo>
                <a:lnTo>
                  <a:pt x="1252" y="228"/>
                </a:lnTo>
                <a:lnTo>
                  <a:pt x="1249" y="228"/>
                </a:lnTo>
                <a:lnTo>
                  <a:pt x="1246" y="231"/>
                </a:lnTo>
                <a:lnTo>
                  <a:pt x="1246" y="236"/>
                </a:lnTo>
                <a:lnTo>
                  <a:pt x="1246" y="239"/>
                </a:lnTo>
                <a:lnTo>
                  <a:pt x="1246" y="241"/>
                </a:lnTo>
                <a:lnTo>
                  <a:pt x="1244" y="241"/>
                </a:lnTo>
                <a:lnTo>
                  <a:pt x="1244" y="244"/>
                </a:lnTo>
                <a:lnTo>
                  <a:pt x="1244" y="252"/>
                </a:lnTo>
                <a:lnTo>
                  <a:pt x="1244" y="255"/>
                </a:lnTo>
                <a:lnTo>
                  <a:pt x="1241" y="255"/>
                </a:lnTo>
                <a:lnTo>
                  <a:pt x="1238" y="257"/>
                </a:lnTo>
                <a:lnTo>
                  <a:pt x="1238" y="260"/>
                </a:lnTo>
                <a:lnTo>
                  <a:pt x="1236" y="260"/>
                </a:lnTo>
                <a:lnTo>
                  <a:pt x="1236" y="257"/>
                </a:lnTo>
                <a:lnTo>
                  <a:pt x="1233" y="255"/>
                </a:lnTo>
                <a:lnTo>
                  <a:pt x="1230" y="255"/>
                </a:lnTo>
                <a:lnTo>
                  <a:pt x="1233" y="252"/>
                </a:lnTo>
                <a:lnTo>
                  <a:pt x="1233" y="249"/>
                </a:lnTo>
                <a:lnTo>
                  <a:pt x="1230" y="249"/>
                </a:lnTo>
                <a:lnTo>
                  <a:pt x="1228" y="249"/>
                </a:lnTo>
                <a:lnTo>
                  <a:pt x="1228" y="257"/>
                </a:lnTo>
                <a:lnTo>
                  <a:pt x="1228" y="260"/>
                </a:lnTo>
                <a:lnTo>
                  <a:pt x="1225" y="260"/>
                </a:lnTo>
                <a:lnTo>
                  <a:pt x="1222" y="260"/>
                </a:lnTo>
                <a:lnTo>
                  <a:pt x="1222" y="263"/>
                </a:lnTo>
                <a:lnTo>
                  <a:pt x="1222" y="265"/>
                </a:lnTo>
                <a:lnTo>
                  <a:pt x="1222" y="268"/>
                </a:lnTo>
                <a:lnTo>
                  <a:pt x="1225" y="268"/>
                </a:lnTo>
                <a:lnTo>
                  <a:pt x="1222" y="268"/>
                </a:lnTo>
                <a:lnTo>
                  <a:pt x="1222" y="271"/>
                </a:lnTo>
                <a:lnTo>
                  <a:pt x="1222" y="274"/>
                </a:lnTo>
                <a:lnTo>
                  <a:pt x="1225" y="279"/>
                </a:lnTo>
                <a:lnTo>
                  <a:pt x="1228" y="279"/>
                </a:lnTo>
                <a:lnTo>
                  <a:pt x="1230" y="279"/>
                </a:lnTo>
                <a:lnTo>
                  <a:pt x="1233" y="279"/>
                </a:lnTo>
                <a:lnTo>
                  <a:pt x="1236" y="279"/>
                </a:lnTo>
                <a:lnTo>
                  <a:pt x="1244" y="276"/>
                </a:lnTo>
                <a:lnTo>
                  <a:pt x="1254" y="279"/>
                </a:lnTo>
                <a:lnTo>
                  <a:pt x="1262" y="282"/>
                </a:lnTo>
                <a:lnTo>
                  <a:pt x="1265" y="284"/>
                </a:lnTo>
                <a:lnTo>
                  <a:pt x="1268" y="284"/>
                </a:lnTo>
                <a:lnTo>
                  <a:pt x="1270" y="284"/>
                </a:lnTo>
                <a:lnTo>
                  <a:pt x="1270" y="287"/>
                </a:lnTo>
                <a:lnTo>
                  <a:pt x="1276" y="284"/>
                </a:lnTo>
                <a:lnTo>
                  <a:pt x="1279" y="284"/>
                </a:lnTo>
                <a:lnTo>
                  <a:pt x="1276" y="287"/>
                </a:lnTo>
                <a:lnTo>
                  <a:pt x="1270" y="287"/>
                </a:lnTo>
                <a:lnTo>
                  <a:pt x="1268" y="287"/>
                </a:lnTo>
                <a:lnTo>
                  <a:pt x="1265" y="284"/>
                </a:lnTo>
                <a:lnTo>
                  <a:pt x="1262" y="284"/>
                </a:lnTo>
                <a:lnTo>
                  <a:pt x="1260" y="284"/>
                </a:lnTo>
                <a:lnTo>
                  <a:pt x="1254" y="284"/>
                </a:lnTo>
                <a:lnTo>
                  <a:pt x="1252" y="284"/>
                </a:lnTo>
                <a:lnTo>
                  <a:pt x="1249" y="284"/>
                </a:lnTo>
                <a:lnTo>
                  <a:pt x="1244" y="284"/>
                </a:lnTo>
                <a:lnTo>
                  <a:pt x="1233" y="284"/>
                </a:lnTo>
                <a:lnTo>
                  <a:pt x="1230" y="284"/>
                </a:lnTo>
                <a:lnTo>
                  <a:pt x="1228" y="282"/>
                </a:lnTo>
                <a:lnTo>
                  <a:pt x="1225" y="282"/>
                </a:lnTo>
                <a:lnTo>
                  <a:pt x="1222" y="279"/>
                </a:lnTo>
                <a:lnTo>
                  <a:pt x="1220" y="282"/>
                </a:lnTo>
                <a:lnTo>
                  <a:pt x="1217" y="287"/>
                </a:lnTo>
                <a:lnTo>
                  <a:pt x="1214" y="284"/>
                </a:lnTo>
                <a:lnTo>
                  <a:pt x="1206" y="284"/>
                </a:lnTo>
                <a:lnTo>
                  <a:pt x="1203" y="284"/>
                </a:lnTo>
                <a:lnTo>
                  <a:pt x="1203" y="282"/>
                </a:lnTo>
                <a:lnTo>
                  <a:pt x="1201" y="276"/>
                </a:lnTo>
                <a:lnTo>
                  <a:pt x="1198" y="274"/>
                </a:lnTo>
                <a:lnTo>
                  <a:pt x="1195" y="271"/>
                </a:lnTo>
                <a:lnTo>
                  <a:pt x="1193" y="271"/>
                </a:lnTo>
                <a:lnTo>
                  <a:pt x="1187" y="271"/>
                </a:lnTo>
                <a:lnTo>
                  <a:pt x="1185" y="271"/>
                </a:lnTo>
                <a:lnTo>
                  <a:pt x="1185" y="268"/>
                </a:lnTo>
                <a:lnTo>
                  <a:pt x="1182" y="268"/>
                </a:lnTo>
                <a:lnTo>
                  <a:pt x="1179" y="268"/>
                </a:lnTo>
                <a:lnTo>
                  <a:pt x="1174" y="265"/>
                </a:lnTo>
                <a:lnTo>
                  <a:pt x="1171" y="265"/>
                </a:lnTo>
                <a:lnTo>
                  <a:pt x="1174" y="268"/>
                </a:lnTo>
                <a:lnTo>
                  <a:pt x="1174" y="271"/>
                </a:lnTo>
                <a:lnTo>
                  <a:pt x="1177" y="271"/>
                </a:lnTo>
                <a:lnTo>
                  <a:pt x="1179" y="274"/>
                </a:lnTo>
                <a:lnTo>
                  <a:pt x="1177" y="274"/>
                </a:lnTo>
                <a:lnTo>
                  <a:pt x="1177" y="276"/>
                </a:lnTo>
                <a:lnTo>
                  <a:pt x="1179" y="282"/>
                </a:lnTo>
                <a:lnTo>
                  <a:pt x="1179" y="284"/>
                </a:lnTo>
                <a:lnTo>
                  <a:pt x="1177" y="282"/>
                </a:lnTo>
                <a:lnTo>
                  <a:pt x="1174" y="279"/>
                </a:lnTo>
                <a:lnTo>
                  <a:pt x="1171" y="279"/>
                </a:lnTo>
                <a:lnTo>
                  <a:pt x="1169" y="279"/>
                </a:lnTo>
                <a:lnTo>
                  <a:pt x="1171" y="282"/>
                </a:lnTo>
                <a:lnTo>
                  <a:pt x="1169" y="282"/>
                </a:lnTo>
                <a:lnTo>
                  <a:pt x="1171" y="287"/>
                </a:lnTo>
                <a:lnTo>
                  <a:pt x="1169" y="290"/>
                </a:lnTo>
                <a:lnTo>
                  <a:pt x="1169" y="287"/>
                </a:lnTo>
                <a:lnTo>
                  <a:pt x="1166" y="290"/>
                </a:lnTo>
                <a:lnTo>
                  <a:pt x="1166" y="287"/>
                </a:lnTo>
                <a:lnTo>
                  <a:pt x="1163" y="282"/>
                </a:lnTo>
                <a:lnTo>
                  <a:pt x="1166" y="282"/>
                </a:lnTo>
                <a:lnTo>
                  <a:pt x="1169" y="282"/>
                </a:lnTo>
                <a:lnTo>
                  <a:pt x="1169" y="279"/>
                </a:lnTo>
                <a:lnTo>
                  <a:pt x="1166" y="276"/>
                </a:lnTo>
                <a:lnTo>
                  <a:pt x="1163" y="276"/>
                </a:lnTo>
                <a:lnTo>
                  <a:pt x="1161" y="276"/>
                </a:lnTo>
                <a:lnTo>
                  <a:pt x="1153" y="271"/>
                </a:lnTo>
                <a:lnTo>
                  <a:pt x="1155" y="271"/>
                </a:lnTo>
                <a:lnTo>
                  <a:pt x="1158" y="268"/>
                </a:lnTo>
                <a:lnTo>
                  <a:pt x="1161" y="268"/>
                </a:lnTo>
                <a:lnTo>
                  <a:pt x="1163" y="268"/>
                </a:lnTo>
                <a:lnTo>
                  <a:pt x="1161" y="268"/>
                </a:lnTo>
                <a:lnTo>
                  <a:pt x="1158" y="265"/>
                </a:lnTo>
                <a:lnTo>
                  <a:pt x="1155" y="265"/>
                </a:lnTo>
                <a:lnTo>
                  <a:pt x="1158" y="265"/>
                </a:lnTo>
                <a:lnTo>
                  <a:pt x="1161" y="265"/>
                </a:lnTo>
                <a:lnTo>
                  <a:pt x="1161" y="263"/>
                </a:lnTo>
                <a:lnTo>
                  <a:pt x="1158" y="263"/>
                </a:lnTo>
                <a:lnTo>
                  <a:pt x="1158" y="260"/>
                </a:lnTo>
                <a:lnTo>
                  <a:pt x="1155" y="260"/>
                </a:lnTo>
                <a:lnTo>
                  <a:pt x="1153" y="260"/>
                </a:lnTo>
                <a:lnTo>
                  <a:pt x="1153" y="257"/>
                </a:lnTo>
                <a:lnTo>
                  <a:pt x="1153" y="260"/>
                </a:lnTo>
                <a:lnTo>
                  <a:pt x="1147" y="257"/>
                </a:lnTo>
                <a:lnTo>
                  <a:pt x="1139" y="260"/>
                </a:lnTo>
                <a:lnTo>
                  <a:pt x="1139" y="263"/>
                </a:lnTo>
                <a:lnTo>
                  <a:pt x="1136" y="260"/>
                </a:lnTo>
                <a:lnTo>
                  <a:pt x="1136" y="263"/>
                </a:lnTo>
                <a:lnTo>
                  <a:pt x="1134" y="263"/>
                </a:lnTo>
                <a:lnTo>
                  <a:pt x="1134" y="265"/>
                </a:lnTo>
                <a:lnTo>
                  <a:pt x="1136" y="265"/>
                </a:lnTo>
                <a:lnTo>
                  <a:pt x="1136" y="268"/>
                </a:lnTo>
                <a:lnTo>
                  <a:pt x="1136" y="271"/>
                </a:lnTo>
                <a:lnTo>
                  <a:pt x="1131" y="271"/>
                </a:lnTo>
                <a:lnTo>
                  <a:pt x="1134" y="274"/>
                </a:lnTo>
                <a:lnTo>
                  <a:pt x="1136" y="274"/>
                </a:lnTo>
                <a:lnTo>
                  <a:pt x="1136" y="276"/>
                </a:lnTo>
                <a:lnTo>
                  <a:pt x="1139" y="276"/>
                </a:lnTo>
                <a:lnTo>
                  <a:pt x="1139" y="274"/>
                </a:lnTo>
                <a:lnTo>
                  <a:pt x="1142" y="274"/>
                </a:lnTo>
                <a:lnTo>
                  <a:pt x="1142" y="276"/>
                </a:lnTo>
                <a:lnTo>
                  <a:pt x="1145" y="276"/>
                </a:lnTo>
                <a:lnTo>
                  <a:pt x="1145" y="279"/>
                </a:lnTo>
                <a:lnTo>
                  <a:pt x="1150" y="279"/>
                </a:lnTo>
                <a:lnTo>
                  <a:pt x="1150" y="282"/>
                </a:lnTo>
                <a:lnTo>
                  <a:pt x="1150" y="284"/>
                </a:lnTo>
                <a:lnTo>
                  <a:pt x="1147" y="282"/>
                </a:lnTo>
                <a:lnTo>
                  <a:pt x="1145" y="282"/>
                </a:lnTo>
                <a:lnTo>
                  <a:pt x="1142" y="282"/>
                </a:lnTo>
                <a:lnTo>
                  <a:pt x="1145" y="284"/>
                </a:lnTo>
                <a:lnTo>
                  <a:pt x="1147" y="284"/>
                </a:lnTo>
                <a:lnTo>
                  <a:pt x="1147" y="287"/>
                </a:lnTo>
                <a:lnTo>
                  <a:pt x="1150" y="290"/>
                </a:lnTo>
                <a:lnTo>
                  <a:pt x="1145" y="287"/>
                </a:lnTo>
                <a:lnTo>
                  <a:pt x="1134" y="284"/>
                </a:lnTo>
                <a:lnTo>
                  <a:pt x="1134" y="287"/>
                </a:lnTo>
                <a:lnTo>
                  <a:pt x="1131" y="287"/>
                </a:lnTo>
                <a:lnTo>
                  <a:pt x="1128" y="287"/>
                </a:lnTo>
                <a:lnTo>
                  <a:pt x="1131" y="287"/>
                </a:lnTo>
                <a:lnTo>
                  <a:pt x="1145" y="295"/>
                </a:lnTo>
                <a:lnTo>
                  <a:pt x="1142" y="295"/>
                </a:lnTo>
                <a:lnTo>
                  <a:pt x="1139" y="295"/>
                </a:lnTo>
                <a:lnTo>
                  <a:pt x="1136" y="298"/>
                </a:lnTo>
                <a:lnTo>
                  <a:pt x="1142" y="298"/>
                </a:lnTo>
                <a:lnTo>
                  <a:pt x="1145" y="298"/>
                </a:lnTo>
                <a:lnTo>
                  <a:pt x="1142" y="300"/>
                </a:lnTo>
                <a:lnTo>
                  <a:pt x="1139" y="298"/>
                </a:lnTo>
                <a:lnTo>
                  <a:pt x="1136" y="298"/>
                </a:lnTo>
                <a:lnTo>
                  <a:pt x="1134" y="298"/>
                </a:lnTo>
                <a:lnTo>
                  <a:pt x="1131" y="295"/>
                </a:lnTo>
                <a:lnTo>
                  <a:pt x="1126" y="292"/>
                </a:lnTo>
                <a:lnTo>
                  <a:pt x="1126" y="295"/>
                </a:lnTo>
                <a:lnTo>
                  <a:pt x="1128" y="295"/>
                </a:lnTo>
                <a:lnTo>
                  <a:pt x="1126" y="298"/>
                </a:lnTo>
                <a:lnTo>
                  <a:pt x="1126" y="295"/>
                </a:lnTo>
                <a:lnTo>
                  <a:pt x="1120" y="295"/>
                </a:lnTo>
                <a:lnTo>
                  <a:pt x="1120" y="298"/>
                </a:lnTo>
                <a:lnTo>
                  <a:pt x="1123" y="298"/>
                </a:lnTo>
                <a:lnTo>
                  <a:pt x="1126" y="300"/>
                </a:lnTo>
                <a:lnTo>
                  <a:pt x="1128" y="300"/>
                </a:lnTo>
                <a:lnTo>
                  <a:pt x="1128" y="303"/>
                </a:lnTo>
                <a:lnTo>
                  <a:pt x="1134" y="303"/>
                </a:lnTo>
                <a:lnTo>
                  <a:pt x="1131" y="300"/>
                </a:lnTo>
                <a:lnTo>
                  <a:pt x="1134" y="300"/>
                </a:lnTo>
                <a:lnTo>
                  <a:pt x="1139" y="300"/>
                </a:lnTo>
                <a:lnTo>
                  <a:pt x="1139" y="303"/>
                </a:lnTo>
                <a:lnTo>
                  <a:pt x="1134" y="306"/>
                </a:lnTo>
                <a:lnTo>
                  <a:pt x="1136" y="308"/>
                </a:lnTo>
                <a:lnTo>
                  <a:pt x="1134" y="308"/>
                </a:lnTo>
                <a:lnTo>
                  <a:pt x="1131" y="311"/>
                </a:lnTo>
                <a:lnTo>
                  <a:pt x="1128" y="311"/>
                </a:lnTo>
                <a:lnTo>
                  <a:pt x="1139" y="314"/>
                </a:lnTo>
                <a:lnTo>
                  <a:pt x="1145" y="316"/>
                </a:lnTo>
                <a:lnTo>
                  <a:pt x="1145" y="319"/>
                </a:lnTo>
                <a:lnTo>
                  <a:pt x="1150" y="319"/>
                </a:lnTo>
                <a:lnTo>
                  <a:pt x="1150" y="322"/>
                </a:lnTo>
                <a:lnTo>
                  <a:pt x="1150" y="324"/>
                </a:lnTo>
                <a:lnTo>
                  <a:pt x="1153" y="327"/>
                </a:lnTo>
                <a:lnTo>
                  <a:pt x="1153" y="330"/>
                </a:lnTo>
                <a:lnTo>
                  <a:pt x="1158" y="335"/>
                </a:lnTo>
                <a:lnTo>
                  <a:pt x="1158" y="338"/>
                </a:lnTo>
                <a:lnTo>
                  <a:pt x="1163" y="338"/>
                </a:lnTo>
                <a:lnTo>
                  <a:pt x="1171" y="335"/>
                </a:lnTo>
                <a:lnTo>
                  <a:pt x="1174" y="333"/>
                </a:lnTo>
                <a:lnTo>
                  <a:pt x="1174" y="327"/>
                </a:lnTo>
                <a:lnTo>
                  <a:pt x="1177" y="330"/>
                </a:lnTo>
                <a:lnTo>
                  <a:pt x="1177" y="333"/>
                </a:lnTo>
                <a:lnTo>
                  <a:pt x="1174" y="335"/>
                </a:lnTo>
                <a:lnTo>
                  <a:pt x="1171" y="338"/>
                </a:lnTo>
                <a:lnTo>
                  <a:pt x="1169" y="338"/>
                </a:lnTo>
                <a:lnTo>
                  <a:pt x="1169" y="341"/>
                </a:lnTo>
                <a:lnTo>
                  <a:pt x="1163" y="343"/>
                </a:lnTo>
                <a:lnTo>
                  <a:pt x="1163" y="346"/>
                </a:lnTo>
                <a:lnTo>
                  <a:pt x="1166" y="346"/>
                </a:lnTo>
                <a:lnTo>
                  <a:pt x="1166" y="349"/>
                </a:lnTo>
                <a:lnTo>
                  <a:pt x="1169" y="349"/>
                </a:lnTo>
                <a:lnTo>
                  <a:pt x="1166" y="351"/>
                </a:lnTo>
                <a:lnTo>
                  <a:pt x="1161" y="349"/>
                </a:lnTo>
                <a:lnTo>
                  <a:pt x="1161" y="351"/>
                </a:lnTo>
                <a:lnTo>
                  <a:pt x="1161" y="354"/>
                </a:lnTo>
                <a:lnTo>
                  <a:pt x="1163" y="362"/>
                </a:lnTo>
                <a:lnTo>
                  <a:pt x="1166" y="367"/>
                </a:lnTo>
                <a:lnTo>
                  <a:pt x="1169" y="370"/>
                </a:lnTo>
                <a:lnTo>
                  <a:pt x="1171" y="370"/>
                </a:lnTo>
                <a:lnTo>
                  <a:pt x="1171" y="373"/>
                </a:lnTo>
                <a:lnTo>
                  <a:pt x="1169" y="373"/>
                </a:lnTo>
                <a:lnTo>
                  <a:pt x="1166" y="373"/>
                </a:lnTo>
                <a:lnTo>
                  <a:pt x="1166" y="370"/>
                </a:lnTo>
                <a:lnTo>
                  <a:pt x="1163" y="367"/>
                </a:lnTo>
                <a:lnTo>
                  <a:pt x="1163" y="365"/>
                </a:lnTo>
                <a:lnTo>
                  <a:pt x="1161" y="365"/>
                </a:lnTo>
                <a:lnTo>
                  <a:pt x="1158" y="365"/>
                </a:lnTo>
                <a:lnTo>
                  <a:pt x="1158" y="362"/>
                </a:lnTo>
                <a:lnTo>
                  <a:pt x="1155" y="362"/>
                </a:lnTo>
                <a:lnTo>
                  <a:pt x="1155" y="359"/>
                </a:lnTo>
                <a:lnTo>
                  <a:pt x="1153" y="357"/>
                </a:lnTo>
                <a:lnTo>
                  <a:pt x="1150" y="354"/>
                </a:lnTo>
                <a:lnTo>
                  <a:pt x="1147" y="357"/>
                </a:lnTo>
                <a:lnTo>
                  <a:pt x="1147" y="351"/>
                </a:lnTo>
                <a:lnTo>
                  <a:pt x="1145" y="349"/>
                </a:lnTo>
                <a:lnTo>
                  <a:pt x="1142" y="349"/>
                </a:lnTo>
                <a:lnTo>
                  <a:pt x="1139" y="349"/>
                </a:lnTo>
                <a:lnTo>
                  <a:pt x="1136" y="349"/>
                </a:lnTo>
                <a:lnTo>
                  <a:pt x="1136" y="351"/>
                </a:lnTo>
                <a:lnTo>
                  <a:pt x="1136" y="354"/>
                </a:lnTo>
                <a:lnTo>
                  <a:pt x="1136" y="359"/>
                </a:lnTo>
                <a:lnTo>
                  <a:pt x="1142" y="365"/>
                </a:lnTo>
                <a:lnTo>
                  <a:pt x="1142" y="367"/>
                </a:lnTo>
                <a:lnTo>
                  <a:pt x="1145" y="370"/>
                </a:lnTo>
                <a:lnTo>
                  <a:pt x="1142" y="370"/>
                </a:lnTo>
                <a:lnTo>
                  <a:pt x="1139" y="373"/>
                </a:lnTo>
                <a:lnTo>
                  <a:pt x="1139" y="375"/>
                </a:lnTo>
                <a:lnTo>
                  <a:pt x="1139" y="378"/>
                </a:lnTo>
                <a:lnTo>
                  <a:pt x="1139" y="381"/>
                </a:lnTo>
                <a:lnTo>
                  <a:pt x="1139" y="383"/>
                </a:lnTo>
                <a:lnTo>
                  <a:pt x="1136" y="383"/>
                </a:lnTo>
                <a:lnTo>
                  <a:pt x="1136" y="386"/>
                </a:lnTo>
                <a:lnTo>
                  <a:pt x="1136" y="389"/>
                </a:lnTo>
                <a:lnTo>
                  <a:pt x="1134" y="392"/>
                </a:lnTo>
                <a:lnTo>
                  <a:pt x="1134" y="397"/>
                </a:lnTo>
                <a:lnTo>
                  <a:pt x="1136" y="402"/>
                </a:lnTo>
                <a:lnTo>
                  <a:pt x="1136" y="405"/>
                </a:lnTo>
                <a:lnTo>
                  <a:pt x="1136" y="410"/>
                </a:lnTo>
                <a:lnTo>
                  <a:pt x="1136" y="413"/>
                </a:lnTo>
                <a:lnTo>
                  <a:pt x="1136" y="410"/>
                </a:lnTo>
                <a:lnTo>
                  <a:pt x="1134" y="408"/>
                </a:lnTo>
                <a:lnTo>
                  <a:pt x="1134" y="405"/>
                </a:lnTo>
                <a:lnTo>
                  <a:pt x="1131" y="402"/>
                </a:lnTo>
                <a:lnTo>
                  <a:pt x="1128" y="400"/>
                </a:lnTo>
                <a:lnTo>
                  <a:pt x="1128" y="394"/>
                </a:lnTo>
                <a:lnTo>
                  <a:pt x="1126" y="394"/>
                </a:lnTo>
                <a:lnTo>
                  <a:pt x="1126" y="392"/>
                </a:lnTo>
                <a:lnTo>
                  <a:pt x="1123" y="392"/>
                </a:lnTo>
                <a:lnTo>
                  <a:pt x="1123" y="389"/>
                </a:lnTo>
                <a:lnTo>
                  <a:pt x="1120" y="386"/>
                </a:lnTo>
                <a:lnTo>
                  <a:pt x="1118" y="383"/>
                </a:lnTo>
                <a:lnTo>
                  <a:pt x="1115" y="383"/>
                </a:lnTo>
                <a:lnTo>
                  <a:pt x="1115" y="378"/>
                </a:lnTo>
                <a:lnTo>
                  <a:pt x="1115" y="375"/>
                </a:lnTo>
                <a:lnTo>
                  <a:pt x="1115" y="373"/>
                </a:lnTo>
                <a:lnTo>
                  <a:pt x="1112" y="370"/>
                </a:lnTo>
                <a:lnTo>
                  <a:pt x="1110" y="367"/>
                </a:lnTo>
                <a:lnTo>
                  <a:pt x="1110" y="365"/>
                </a:lnTo>
                <a:lnTo>
                  <a:pt x="1104" y="359"/>
                </a:lnTo>
                <a:lnTo>
                  <a:pt x="1104" y="357"/>
                </a:lnTo>
                <a:lnTo>
                  <a:pt x="1104" y="351"/>
                </a:lnTo>
                <a:lnTo>
                  <a:pt x="1102" y="351"/>
                </a:lnTo>
                <a:lnTo>
                  <a:pt x="1099" y="346"/>
                </a:lnTo>
                <a:lnTo>
                  <a:pt x="1096" y="343"/>
                </a:lnTo>
                <a:lnTo>
                  <a:pt x="1094" y="341"/>
                </a:lnTo>
                <a:lnTo>
                  <a:pt x="1091" y="341"/>
                </a:lnTo>
                <a:lnTo>
                  <a:pt x="1091" y="338"/>
                </a:lnTo>
                <a:lnTo>
                  <a:pt x="1091" y="333"/>
                </a:lnTo>
                <a:lnTo>
                  <a:pt x="1091" y="330"/>
                </a:lnTo>
                <a:lnTo>
                  <a:pt x="1091" y="327"/>
                </a:lnTo>
                <a:lnTo>
                  <a:pt x="1088" y="327"/>
                </a:lnTo>
                <a:lnTo>
                  <a:pt x="1086" y="327"/>
                </a:lnTo>
                <a:lnTo>
                  <a:pt x="1086" y="324"/>
                </a:lnTo>
                <a:lnTo>
                  <a:pt x="1086" y="322"/>
                </a:lnTo>
                <a:lnTo>
                  <a:pt x="1086" y="319"/>
                </a:lnTo>
                <a:lnTo>
                  <a:pt x="1088" y="319"/>
                </a:lnTo>
                <a:lnTo>
                  <a:pt x="1088" y="316"/>
                </a:lnTo>
                <a:lnTo>
                  <a:pt x="1086" y="319"/>
                </a:lnTo>
                <a:lnTo>
                  <a:pt x="1083" y="316"/>
                </a:lnTo>
                <a:lnTo>
                  <a:pt x="1080" y="316"/>
                </a:lnTo>
                <a:lnTo>
                  <a:pt x="1078" y="314"/>
                </a:lnTo>
                <a:lnTo>
                  <a:pt x="1078" y="311"/>
                </a:lnTo>
                <a:lnTo>
                  <a:pt x="1078" y="308"/>
                </a:lnTo>
                <a:lnTo>
                  <a:pt x="1075" y="308"/>
                </a:lnTo>
                <a:lnTo>
                  <a:pt x="1072" y="308"/>
                </a:lnTo>
                <a:lnTo>
                  <a:pt x="1072" y="306"/>
                </a:lnTo>
                <a:lnTo>
                  <a:pt x="1069" y="306"/>
                </a:lnTo>
                <a:lnTo>
                  <a:pt x="1075" y="300"/>
                </a:lnTo>
                <a:lnTo>
                  <a:pt x="1072" y="298"/>
                </a:lnTo>
                <a:lnTo>
                  <a:pt x="1072" y="295"/>
                </a:lnTo>
                <a:lnTo>
                  <a:pt x="1075" y="292"/>
                </a:lnTo>
                <a:lnTo>
                  <a:pt x="1078" y="292"/>
                </a:lnTo>
                <a:lnTo>
                  <a:pt x="1080" y="292"/>
                </a:lnTo>
                <a:lnTo>
                  <a:pt x="1080" y="290"/>
                </a:lnTo>
                <a:lnTo>
                  <a:pt x="1075" y="287"/>
                </a:lnTo>
                <a:lnTo>
                  <a:pt x="1078" y="284"/>
                </a:lnTo>
                <a:lnTo>
                  <a:pt x="1075" y="282"/>
                </a:lnTo>
                <a:lnTo>
                  <a:pt x="1069" y="287"/>
                </a:lnTo>
                <a:lnTo>
                  <a:pt x="1067" y="287"/>
                </a:lnTo>
                <a:lnTo>
                  <a:pt x="1064" y="290"/>
                </a:lnTo>
                <a:lnTo>
                  <a:pt x="1064" y="295"/>
                </a:lnTo>
                <a:lnTo>
                  <a:pt x="1061" y="298"/>
                </a:lnTo>
                <a:lnTo>
                  <a:pt x="1059" y="300"/>
                </a:lnTo>
                <a:lnTo>
                  <a:pt x="1059" y="303"/>
                </a:lnTo>
                <a:lnTo>
                  <a:pt x="1056" y="303"/>
                </a:lnTo>
                <a:lnTo>
                  <a:pt x="1053" y="303"/>
                </a:lnTo>
                <a:lnTo>
                  <a:pt x="1051" y="303"/>
                </a:lnTo>
                <a:lnTo>
                  <a:pt x="1051" y="306"/>
                </a:lnTo>
                <a:lnTo>
                  <a:pt x="1048" y="308"/>
                </a:lnTo>
                <a:lnTo>
                  <a:pt x="1048" y="311"/>
                </a:lnTo>
                <a:lnTo>
                  <a:pt x="1048" y="314"/>
                </a:lnTo>
                <a:lnTo>
                  <a:pt x="1048" y="316"/>
                </a:lnTo>
                <a:lnTo>
                  <a:pt x="1051" y="319"/>
                </a:lnTo>
                <a:lnTo>
                  <a:pt x="1056" y="324"/>
                </a:lnTo>
                <a:lnTo>
                  <a:pt x="1051" y="324"/>
                </a:lnTo>
                <a:lnTo>
                  <a:pt x="1048" y="324"/>
                </a:lnTo>
                <a:lnTo>
                  <a:pt x="1045" y="324"/>
                </a:lnTo>
                <a:lnTo>
                  <a:pt x="1043" y="327"/>
                </a:lnTo>
                <a:lnTo>
                  <a:pt x="1040" y="327"/>
                </a:lnTo>
                <a:lnTo>
                  <a:pt x="1037" y="327"/>
                </a:lnTo>
                <a:lnTo>
                  <a:pt x="1035" y="327"/>
                </a:lnTo>
                <a:lnTo>
                  <a:pt x="1032" y="327"/>
                </a:lnTo>
                <a:lnTo>
                  <a:pt x="1032" y="324"/>
                </a:lnTo>
                <a:lnTo>
                  <a:pt x="1029" y="324"/>
                </a:lnTo>
                <a:lnTo>
                  <a:pt x="1029" y="327"/>
                </a:lnTo>
                <a:lnTo>
                  <a:pt x="1027" y="330"/>
                </a:lnTo>
                <a:lnTo>
                  <a:pt x="1027" y="333"/>
                </a:lnTo>
                <a:lnTo>
                  <a:pt x="1024" y="333"/>
                </a:lnTo>
                <a:lnTo>
                  <a:pt x="1024" y="335"/>
                </a:lnTo>
                <a:lnTo>
                  <a:pt x="1029" y="341"/>
                </a:lnTo>
                <a:lnTo>
                  <a:pt x="1029" y="343"/>
                </a:lnTo>
                <a:lnTo>
                  <a:pt x="1032" y="346"/>
                </a:lnTo>
                <a:lnTo>
                  <a:pt x="1027" y="346"/>
                </a:lnTo>
                <a:lnTo>
                  <a:pt x="1024" y="343"/>
                </a:lnTo>
                <a:lnTo>
                  <a:pt x="1024" y="341"/>
                </a:lnTo>
                <a:lnTo>
                  <a:pt x="1021" y="341"/>
                </a:lnTo>
                <a:lnTo>
                  <a:pt x="1019" y="341"/>
                </a:lnTo>
                <a:lnTo>
                  <a:pt x="1019" y="343"/>
                </a:lnTo>
                <a:lnTo>
                  <a:pt x="1019" y="346"/>
                </a:lnTo>
                <a:lnTo>
                  <a:pt x="1019" y="349"/>
                </a:lnTo>
                <a:lnTo>
                  <a:pt x="1016" y="346"/>
                </a:lnTo>
                <a:lnTo>
                  <a:pt x="1016" y="343"/>
                </a:lnTo>
                <a:lnTo>
                  <a:pt x="1013" y="346"/>
                </a:lnTo>
                <a:lnTo>
                  <a:pt x="997" y="359"/>
                </a:lnTo>
                <a:lnTo>
                  <a:pt x="994" y="362"/>
                </a:lnTo>
                <a:lnTo>
                  <a:pt x="997" y="362"/>
                </a:lnTo>
                <a:lnTo>
                  <a:pt x="997" y="365"/>
                </a:lnTo>
                <a:lnTo>
                  <a:pt x="992" y="373"/>
                </a:lnTo>
                <a:lnTo>
                  <a:pt x="989" y="373"/>
                </a:lnTo>
                <a:lnTo>
                  <a:pt x="986" y="375"/>
                </a:lnTo>
                <a:lnTo>
                  <a:pt x="986" y="378"/>
                </a:lnTo>
                <a:lnTo>
                  <a:pt x="986" y="381"/>
                </a:lnTo>
                <a:lnTo>
                  <a:pt x="984" y="386"/>
                </a:lnTo>
                <a:lnTo>
                  <a:pt x="984" y="397"/>
                </a:lnTo>
                <a:lnTo>
                  <a:pt x="984" y="410"/>
                </a:lnTo>
                <a:lnTo>
                  <a:pt x="984" y="413"/>
                </a:lnTo>
                <a:lnTo>
                  <a:pt x="986" y="416"/>
                </a:lnTo>
                <a:lnTo>
                  <a:pt x="986" y="418"/>
                </a:lnTo>
                <a:lnTo>
                  <a:pt x="986" y="421"/>
                </a:lnTo>
                <a:lnTo>
                  <a:pt x="989" y="421"/>
                </a:lnTo>
                <a:lnTo>
                  <a:pt x="989" y="424"/>
                </a:lnTo>
                <a:lnTo>
                  <a:pt x="989" y="426"/>
                </a:lnTo>
                <a:lnTo>
                  <a:pt x="989" y="429"/>
                </a:lnTo>
                <a:lnTo>
                  <a:pt x="989" y="434"/>
                </a:lnTo>
                <a:lnTo>
                  <a:pt x="989" y="443"/>
                </a:lnTo>
                <a:lnTo>
                  <a:pt x="992" y="445"/>
                </a:lnTo>
                <a:lnTo>
                  <a:pt x="989" y="451"/>
                </a:lnTo>
                <a:lnTo>
                  <a:pt x="986" y="453"/>
                </a:lnTo>
                <a:lnTo>
                  <a:pt x="989" y="456"/>
                </a:lnTo>
                <a:lnTo>
                  <a:pt x="992" y="453"/>
                </a:lnTo>
                <a:lnTo>
                  <a:pt x="994" y="451"/>
                </a:lnTo>
                <a:lnTo>
                  <a:pt x="1000" y="453"/>
                </a:lnTo>
                <a:lnTo>
                  <a:pt x="1002" y="453"/>
                </a:lnTo>
                <a:lnTo>
                  <a:pt x="1005" y="453"/>
                </a:lnTo>
                <a:lnTo>
                  <a:pt x="1008" y="456"/>
                </a:lnTo>
                <a:lnTo>
                  <a:pt x="1008" y="459"/>
                </a:lnTo>
                <a:lnTo>
                  <a:pt x="1008" y="464"/>
                </a:lnTo>
                <a:lnTo>
                  <a:pt x="1005" y="469"/>
                </a:lnTo>
                <a:lnTo>
                  <a:pt x="1002" y="472"/>
                </a:lnTo>
                <a:lnTo>
                  <a:pt x="994" y="475"/>
                </a:lnTo>
                <a:lnTo>
                  <a:pt x="992" y="477"/>
                </a:lnTo>
                <a:lnTo>
                  <a:pt x="989" y="480"/>
                </a:lnTo>
                <a:lnTo>
                  <a:pt x="986" y="483"/>
                </a:lnTo>
                <a:lnTo>
                  <a:pt x="984" y="485"/>
                </a:lnTo>
                <a:lnTo>
                  <a:pt x="981" y="488"/>
                </a:lnTo>
                <a:lnTo>
                  <a:pt x="976" y="491"/>
                </a:lnTo>
                <a:lnTo>
                  <a:pt x="973" y="491"/>
                </a:lnTo>
                <a:lnTo>
                  <a:pt x="973" y="493"/>
                </a:lnTo>
                <a:lnTo>
                  <a:pt x="970" y="496"/>
                </a:lnTo>
                <a:lnTo>
                  <a:pt x="960" y="504"/>
                </a:lnTo>
                <a:lnTo>
                  <a:pt x="957" y="507"/>
                </a:lnTo>
                <a:lnTo>
                  <a:pt x="954" y="507"/>
                </a:lnTo>
                <a:lnTo>
                  <a:pt x="952" y="504"/>
                </a:lnTo>
                <a:lnTo>
                  <a:pt x="949" y="504"/>
                </a:lnTo>
                <a:lnTo>
                  <a:pt x="946" y="507"/>
                </a:lnTo>
                <a:lnTo>
                  <a:pt x="944" y="515"/>
                </a:lnTo>
                <a:lnTo>
                  <a:pt x="941" y="518"/>
                </a:lnTo>
                <a:lnTo>
                  <a:pt x="944" y="520"/>
                </a:lnTo>
                <a:lnTo>
                  <a:pt x="946" y="523"/>
                </a:lnTo>
                <a:lnTo>
                  <a:pt x="944" y="523"/>
                </a:lnTo>
                <a:lnTo>
                  <a:pt x="944" y="526"/>
                </a:lnTo>
                <a:lnTo>
                  <a:pt x="938" y="531"/>
                </a:lnTo>
                <a:lnTo>
                  <a:pt x="933" y="531"/>
                </a:lnTo>
                <a:lnTo>
                  <a:pt x="930" y="531"/>
                </a:lnTo>
                <a:lnTo>
                  <a:pt x="927" y="531"/>
                </a:lnTo>
                <a:lnTo>
                  <a:pt x="927" y="534"/>
                </a:lnTo>
                <a:lnTo>
                  <a:pt x="927" y="536"/>
                </a:lnTo>
                <a:lnTo>
                  <a:pt x="930" y="536"/>
                </a:lnTo>
                <a:lnTo>
                  <a:pt x="930" y="539"/>
                </a:lnTo>
                <a:lnTo>
                  <a:pt x="930" y="542"/>
                </a:lnTo>
                <a:lnTo>
                  <a:pt x="930" y="544"/>
                </a:lnTo>
                <a:lnTo>
                  <a:pt x="927" y="547"/>
                </a:lnTo>
                <a:lnTo>
                  <a:pt x="925" y="552"/>
                </a:lnTo>
                <a:lnTo>
                  <a:pt x="925" y="555"/>
                </a:lnTo>
                <a:lnTo>
                  <a:pt x="922" y="555"/>
                </a:lnTo>
                <a:lnTo>
                  <a:pt x="922" y="558"/>
                </a:lnTo>
                <a:lnTo>
                  <a:pt x="922" y="561"/>
                </a:lnTo>
                <a:lnTo>
                  <a:pt x="919" y="563"/>
                </a:lnTo>
                <a:lnTo>
                  <a:pt x="917" y="571"/>
                </a:lnTo>
                <a:lnTo>
                  <a:pt x="906" y="587"/>
                </a:lnTo>
                <a:lnTo>
                  <a:pt x="895" y="601"/>
                </a:lnTo>
                <a:lnTo>
                  <a:pt x="882" y="614"/>
                </a:lnTo>
                <a:lnTo>
                  <a:pt x="879" y="614"/>
                </a:lnTo>
                <a:lnTo>
                  <a:pt x="877" y="617"/>
                </a:lnTo>
                <a:lnTo>
                  <a:pt x="858" y="630"/>
                </a:lnTo>
                <a:lnTo>
                  <a:pt x="842" y="636"/>
                </a:lnTo>
                <a:lnTo>
                  <a:pt x="826" y="644"/>
                </a:lnTo>
                <a:lnTo>
                  <a:pt x="793" y="654"/>
                </a:lnTo>
                <a:lnTo>
                  <a:pt x="780" y="660"/>
                </a:lnTo>
                <a:lnTo>
                  <a:pt x="764" y="660"/>
                </a:lnTo>
                <a:lnTo>
                  <a:pt x="745" y="662"/>
                </a:lnTo>
                <a:lnTo>
                  <a:pt x="734" y="665"/>
                </a:lnTo>
                <a:lnTo>
                  <a:pt x="729" y="665"/>
                </a:lnTo>
                <a:lnTo>
                  <a:pt x="726" y="665"/>
                </a:lnTo>
                <a:lnTo>
                  <a:pt x="724" y="665"/>
                </a:lnTo>
                <a:lnTo>
                  <a:pt x="724" y="668"/>
                </a:lnTo>
                <a:lnTo>
                  <a:pt x="726" y="668"/>
                </a:lnTo>
                <a:lnTo>
                  <a:pt x="726" y="670"/>
                </a:lnTo>
                <a:lnTo>
                  <a:pt x="724" y="670"/>
                </a:lnTo>
                <a:lnTo>
                  <a:pt x="721" y="670"/>
                </a:lnTo>
                <a:lnTo>
                  <a:pt x="718" y="670"/>
                </a:lnTo>
                <a:lnTo>
                  <a:pt x="718" y="673"/>
                </a:lnTo>
                <a:lnTo>
                  <a:pt x="716" y="673"/>
                </a:lnTo>
                <a:lnTo>
                  <a:pt x="710" y="676"/>
                </a:lnTo>
                <a:lnTo>
                  <a:pt x="708" y="676"/>
                </a:lnTo>
                <a:lnTo>
                  <a:pt x="705" y="676"/>
                </a:lnTo>
                <a:lnTo>
                  <a:pt x="700" y="673"/>
                </a:lnTo>
                <a:lnTo>
                  <a:pt x="700" y="670"/>
                </a:lnTo>
                <a:lnTo>
                  <a:pt x="697" y="668"/>
                </a:lnTo>
                <a:lnTo>
                  <a:pt x="697" y="670"/>
                </a:lnTo>
                <a:lnTo>
                  <a:pt x="694" y="670"/>
                </a:lnTo>
                <a:lnTo>
                  <a:pt x="689" y="668"/>
                </a:lnTo>
                <a:lnTo>
                  <a:pt x="686" y="668"/>
                </a:lnTo>
                <a:lnTo>
                  <a:pt x="684" y="668"/>
                </a:lnTo>
                <a:lnTo>
                  <a:pt x="681" y="668"/>
                </a:lnTo>
                <a:lnTo>
                  <a:pt x="670" y="665"/>
                </a:lnTo>
                <a:lnTo>
                  <a:pt x="667" y="665"/>
                </a:lnTo>
                <a:lnTo>
                  <a:pt x="665" y="665"/>
                </a:lnTo>
                <a:lnTo>
                  <a:pt x="665" y="668"/>
                </a:lnTo>
                <a:lnTo>
                  <a:pt x="665" y="670"/>
                </a:lnTo>
                <a:lnTo>
                  <a:pt x="662" y="665"/>
                </a:lnTo>
                <a:lnTo>
                  <a:pt x="659" y="665"/>
                </a:lnTo>
                <a:lnTo>
                  <a:pt x="657" y="668"/>
                </a:lnTo>
                <a:lnTo>
                  <a:pt x="654" y="670"/>
                </a:lnTo>
                <a:lnTo>
                  <a:pt x="651" y="670"/>
                </a:lnTo>
                <a:lnTo>
                  <a:pt x="649" y="673"/>
                </a:lnTo>
                <a:lnTo>
                  <a:pt x="646" y="673"/>
                </a:lnTo>
                <a:lnTo>
                  <a:pt x="646" y="676"/>
                </a:lnTo>
                <a:lnTo>
                  <a:pt x="643" y="681"/>
                </a:lnTo>
                <a:lnTo>
                  <a:pt x="635" y="689"/>
                </a:lnTo>
                <a:lnTo>
                  <a:pt x="633" y="695"/>
                </a:lnTo>
                <a:lnTo>
                  <a:pt x="630" y="697"/>
                </a:lnTo>
                <a:lnTo>
                  <a:pt x="627" y="700"/>
                </a:lnTo>
                <a:lnTo>
                  <a:pt x="625" y="700"/>
                </a:lnTo>
                <a:lnTo>
                  <a:pt x="622" y="700"/>
                </a:lnTo>
                <a:lnTo>
                  <a:pt x="617" y="703"/>
                </a:lnTo>
                <a:lnTo>
                  <a:pt x="614" y="703"/>
                </a:lnTo>
                <a:lnTo>
                  <a:pt x="611" y="703"/>
                </a:lnTo>
                <a:lnTo>
                  <a:pt x="609" y="703"/>
                </a:lnTo>
                <a:lnTo>
                  <a:pt x="606" y="703"/>
                </a:lnTo>
                <a:lnTo>
                  <a:pt x="603" y="703"/>
                </a:lnTo>
                <a:lnTo>
                  <a:pt x="600" y="703"/>
                </a:lnTo>
                <a:lnTo>
                  <a:pt x="587" y="705"/>
                </a:lnTo>
                <a:lnTo>
                  <a:pt x="582" y="708"/>
                </a:lnTo>
                <a:lnTo>
                  <a:pt x="579" y="708"/>
                </a:lnTo>
                <a:lnTo>
                  <a:pt x="579" y="705"/>
                </a:lnTo>
                <a:lnTo>
                  <a:pt x="576" y="705"/>
                </a:lnTo>
                <a:lnTo>
                  <a:pt x="574" y="705"/>
                </a:lnTo>
                <a:lnTo>
                  <a:pt x="571" y="705"/>
                </a:lnTo>
                <a:lnTo>
                  <a:pt x="571" y="708"/>
                </a:lnTo>
                <a:lnTo>
                  <a:pt x="568" y="708"/>
                </a:lnTo>
                <a:lnTo>
                  <a:pt x="566" y="708"/>
                </a:lnTo>
                <a:lnTo>
                  <a:pt x="563" y="708"/>
                </a:lnTo>
                <a:lnTo>
                  <a:pt x="563" y="705"/>
                </a:lnTo>
                <a:lnTo>
                  <a:pt x="560" y="705"/>
                </a:lnTo>
                <a:lnTo>
                  <a:pt x="560" y="708"/>
                </a:lnTo>
                <a:lnTo>
                  <a:pt x="558" y="708"/>
                </a:lnTo>
                <a:lnTo>
                  <a:pt x="536" y="721"/>
                </a:lnTo>
                <a:lnTo>
                  <a:pt x="536" y="724"/>
                </a:lnTo>
                <a:lnTo>
                  <a:pt x="536" y="727"/>
                </a:lnTo>
                <a:lnTo>
                  <a:pt x="533" y="730"/>
                </a:lnTo>
                <a:lnTo>
                  <a:pt x="531" y="730"/>
                </a:lnTo>
                <a:lnTo>
                  <a:pt x="528" y="730"/>
                </a:lnTo>
                <a:lnTo>
                  <a:pt x="528" y="732"/>
                </a:lnTo>
                <a:lnTo>
                  <a:pt x="525" y="735"/>
                </a:lnTo>
                <a:lnTo>
                  <a:pt x="523" y="735"/>
                </a:lnTo>
                <a:lnTo>
                  <a:pt x="520" y="738"/>
                </a:lnTo>
                <a:lnTo>
                  <a:pt x="515" y="738"/>
                </a:lnTo>
                <a:lnTo>
                  <a:pt x="515" y="740"/>
                </a:lnTo>
                <a:lnTo>
                  <a:pt x="512" y="738"/>
                </a:lnTo>
                <a:lnTo>
                  <a:pt x="509" y="740"/>
                </a:lnTo>
                <a:lnTo>
                  <a:pt x="507" y="740"/>
                </a:lnTo>
                <a:lnTo>
                  <a:pt x="504" y="740"/>
                </a:lnTo>
                <a:lnTo>
                  <a:pt x="501" y="740"/>
                </a:lnTo>
                <a:lnTo>
                  <a:pt x="499" y="740"/>
                </a:lnTo>
                <a:lnTo>
                  <a:pt x="493" y="743"/>
                </a:lnTo>
                <a:lnTo>
                  <a:pt x="491" y="746"/>
                </a:lnTo>
                <a:lnTo>
                  <a:pt x="483" y="746"/>
                </a:lnTo>
                <a:lnTo>
                  <a:pt x="475" y="746"/>
                </a:lnTo>
                <a:lnTo>
                  <a:pt x="469" y="746"/>
                </a:lnTo>
                <a:lnTo>
                  <a:pt x="464" y="746"/>
                </a:lnTo>
                <a:lnTo>
                  <a:pt x="456" y="743"/>
                </a:lnTo>
                <a:lnTo>
                  <a:pt x="456" y="740"/>
                </a:lnTo>
                <a:lnTo>
                  <a:pt x="453" y="740"/>
                </a:lnTo>
                <a:lnTo>
                  <a:pt x="453" y="738"/>
                </a:lnTo>
                <a:lnTo>
                  <a:pt x="453" y="735"/>
                </a:lnTo>
                <a:lnTo>
                  <a:pt x="453" y="732"/>
                </a:lnTo>
                <a:lnTo>
                  <a:pt x="450" y="735"/>
                </a:lnTo>
                <a:lnTo>
                  <a:pt x="448" y="738"/>
                </a:lnTo>
                <a:lnTo>
                  <a:pt x="445" y="738"/>
                </a:lnTo>
                <a:lnTo>
                  <a:pt x="442" y="735"/>
                </a:lnTo>
                <a:lnTo>
                  <a:pt x="432" y="740"/>
                </a:lnTo>
                <a:lnTo>
                  <a:pt x="429" y="740"/>
                </a:lnTo>
                <a:lnTo>
                  <a:pt x="429" y="743"/>
                </a:lnTo>
                <a:lnTo>
                  <a:pt x="426" y="743"/>
                </a:lnTo>
                <a:lnTo>
                  <a:pt x="424" y="746"/>
                </a:lnTo>
                <a:lnTo>
                  <a:pt x="421" y="746"/>
                </a:lnTo>
                <a:lnTo>
                  <a:pt x="418" y="743"/>
                </a:lnTo>
                <a:lnTo>
                  <a:pt x="413" y="740"/>
                </a:lnTo>
                <a:lnTo>
                  <a:pt x="413" y="738"/>
                </a:lnTo>
                <a:lnTo>
                  <a:pt x="416" y="735"/>
                </a:lnTo>
                <a:lnTo>
                  <a:pt x="416" y="730"/>
                </a:lnTo>
                <a:lnTo>
                  <a:pt x="416" y="727"/>
                </a:lnTo>
                <a:lnTo>
                  <a:pt x="418" y="727"/>
                </a:lnTo>
                <a:lnTo>
                  <a:pt x="418" y="724"/>
                </a:lnTo>
                <a:lnTo>
                  <a:pt x="416" y="724"/>
                </a:lnTo>
                <a:lnTo>
                  <a:pt x="416" y="727"/>
                </a:lnTo>
                <a:lnTo>
                  <a:pt x="413" y="727"/>
                </a:lnTo>
                <a:lnTo>
                  <a:pt x="413" y="730"/>
                </a:lnTo>
                <a:lnTo>
                  <a:pt x="408" y="735"/>
                </a:lnTo>
                <a:lnTo>
                  <a:pt x="405" y="740"/>
                </a:lnTo>
                <a:lnTo>
                  <a:pt x="391" y="748"/>
                </a:lnTo>
                <a:lnTo>
                  <a:pt x="389" y="748"/>
                </a:lnTo>
                <a:lnTo>
                  <a:pt x="386" y="748"/>
                </a:lnTo>
                <a:lnTo>
                  <a:pt x="383" y="748"/>
                </a:lnTo>
                <a:lnTo>
                  <a:pt x="383" y="751"/>
                </a:lnTo>
                <a:lnTo>
                  <a:pt x="383" y="754"/>
                </a:lnTo>
                <a:lnTo>
                  <a:pt x="381" y="754"/>
                </a:lnTo>
                <a:lnTo>
                  <a:pt x="378" y="756"/>
                </a:lnTo>
                <a:lnTo>
                  <a:pt x="375" y="756"/>
                </a:lnTo>
                <a:lnTo>
                  <a:pt x="370" y="756"/>
                </a:lnTo>
                <a:lnTo>
                  <a:pt x="367" y="756"/>
                </a:lnTo>
                <a:lnTo>
                  <a:pt x="365" y="759"/>
                </a:lnTo>
                <a:lnTo>
                  <a:pt x="362" y="759"/>
                </a:lnTo>
                <a:lnTo>
                  <a:pt x="359" y="762"/>
                </a:lnTo>
                <a:lnTo>
                  <a:pt x="357" y="762"/>
                </a:lnTo>
                <a:lnTo>
                  <a:pt x="357" y="759"/>
                </a:lnTo>
                <a:lnTo>
                  <a:pt x="354" y="759"/>
                </a:lnTo>
                <a:lnTo>
                  <a:pt x="351" y="759"/>
                </a:lnTo>
                <a:lnTo>
                  <a:pt x="349" y="762"/>
                </a:lnTo>
                <a:lnTo>
                  <a:pt x="349" y="764"/>
                </a:lnTo>
                <a:lnTo>
                  <a:pt x="349" y="770"/>
                </a:lnTo>
                <a:lnTo>
                  <a:pt x="346" y="772"/>
                </a:lnTo>
                <a:lnTo>
                  <a:pt x="343" y="775"/>
                </a:lnTo>
                <a:lnTo>
                  <a:pt x="338" y="775"/>
                </a:lnTo>
                <a:lnTo>
                  <a:pt x="335" y="778"/>
                </a:lnTo>
                <a:lnTo>
                  <a:pt x="332" y="778"/>
                </a:lnTo>
                <a:lnTo>
                  <a:pt x="327" y="780"/>
                </a:lnTo>
                <a:lnTo>
                  <a:pt x="324" y="780"/>
                </a:lnTo>
                <a:lnTo>
                  <a:pt x="322" y="783"/>
                </a:lnTo>
                <a:lnTo>
                  <a:pt x="319" y="786"/>
                </a:lnTo>
                <a:lnTo>
                  <a:pt x="316" y="789"/>
                </a:lnTo>
                <a:lnTo>
                  <a:pt x="314" y="791"/>
                </a:lnTo>
                <a:lnTo>
                  <a:pt x="311" y="797"/>
                </a:lnTo>
                <a:lnTo>
                  <a:pt x="311" y="799"/>
                </a:lnTo>
                <a:lnTo>
                  <a:pt x="308" y="802"/>
                </a:lnTo>
                <a:lnTo>
                  <a:pt x="292" y="807"/>
                </a:lnTo>
                <a:lnTo>
                  <a:pt x="290" y="810"/>
                </a:lnTo>
                <a:lnTo>
                  <a:pt x="287" y="813"/>
                </a:lnTo>
                <a:lnTo>
                  <a:pt x="279" y="821"/>
                </a:lnTo>
                <a:lnTo>
                  <a:pt x="276" y="823"/>
                </a:lnTo>
                <a:lnTo>
                  <a:pt x="276" y="826"/>
                </a:lnTo>
                <a:lnTo>
                  <a:pt x="274" y="826"/>
                </a:lnTo>
                <a:lnTo>
                  <a:pt x="274" y="829"/>
                </a:lnTo>
                <a:lnTo>
                  <a:pt x="271" y="831"/>
                </a:lnTo>
                <a:lnTo>
                  <a:pt x="247" y="839"/>
                </a:lnTo>
                <a:lnTo>
                  <a:pt x="233" y="848"/>
                </a:lnTo>
                <a:lnTo>
                  <a:pt x="233" y="845"/>
                </a:lnTo>
                <a:lnTo>
                  <a:pt x="231" y="845"/>
                </a:lnTo>
                <a:lnTo>
                  <a:pt x="231" y="848"/>
                </a:lnTo>
                <a:lnTo>
                  <a:pt x="228" y="848"/>
                </a:lnTo>
                <a:lnTo>
                  <a:pt x="223" y="850"/>
                </a:lnTo>
                <a:lnTo>
                  <a:pt x="220" y="848"/>
                </a:lnTo>
                <a:lnTo>
                  <a:pt x="215" y="850"/>
                </a:lnTo>
                <a:lnTo>
                  <a:pt x="199" y="858"/>
                </a:lnTo>
                <a:lnTo>
                  <a:pt x="190" y="861"/>
                </a:lnTo>
                <a:lnTo>
                  <a:pt x="190" y="864"/>
                </a:lnTo>
                <a:lnTo>
                  <a:pt x="188" y="864"/>
                </a:lnTo>
                <a:lnTo>
                  <a:pt x="188" y="866"/>
                </a:lnTo>
                <a:lnTo>
                  <a:pt x="185" y="866"/>
                </a:lnTo>
                <a:lnTo>
                  <a:pt x="182" y="872"/>
                </a:lnTo>
                <a:lnTo>
                  <a:pt x="182" y="874"/>
                </a:lnTo>
                <a:lnTo>
                  <a:pt x="180" y="877"/>
                </a:lnTo>
                <a:lnTo>
                  <a:pt x="174" y="888"/>
                </a:lnTo>
                <a:lnTo>
                  <a:pt x="174" y="885"/>
                </a:lnTo>
                <a:lnTo>
                  <a:pt x="172" y="882"/>
                </a:lnTo>
                <a:lnTo>
                  <a:pt x="169" y="882"/>
                </a:lnTo>
                <a:lnTo>
                  <a:pt x="169" y="885"/>
                </a:lnTo>
                <a:lnTo>
                  <a:pt x="169" y="888"/>
                </a:lnTo>
                <a:lnTo>
                  <a:pt x="172" y="888"/>
                </a:lnTo>
                <a:lnTo>
                  <a:pt x="172" y="890"/>
                </a:lnTo>
                <a:lnTo>
                  <a:pt x="172" y="893"/>
                </a:lnTo>
                <a:lnTo>
                  <a:pt x="169" y="896"/>
                </a:lnTo>
                <a:lnTo>
                  <a:pt x="169" y="898"/>
                </a:lnTo>
                <a:lnTo>
                  <a:pt x="169" y="901"/>
                </a:lnTo>
                <a:lnTo>
                  <a:pt x="166" y="901"/>
                </a:lnTo>
                <a:lnTo>
                  <a:pt x="166" y="904"/>
                </a:lnTo>
                <a:lnTo>
                  <a:pt x="164" y="907"/>
                </a:lnTo>
                <a:lnTo>
                  <a:pt x="164" y="909"/>
                </a:lnTo>
                <a:lnTo>
                  <a:pt x="161" y="912"/>
                </a:lnTo>
                <a:lnTo>
                  <a:pt x="161" y="915"/>
                </a:lnTo>
                <a:lnTo>
                  <a:pt x="158" y="920"/>
                </a:lnTo>
                <a:lnTo>
                  <a:pt x="158" y="923"/>
                </a:lnTo>
                <a:lnTo>
                  <a:pt x="158" y="925"/>
                </a:lnTo>
                <a:lnTo>
                  <a:pt x="156" y="925"/>
                </a:lnTo>
                <a:lnTo>
                  <a:pt x="156" y="928"/>
                </a:lnTo>
                <a:lnTo>
                  <a:pt x="156" y="931"/>
                </a:lnTo>
                <a:lnTo>
                  <a:pt x="156" y="933"/>
                </a:lnTo>
                <a:lnTo>
                  <a:pt x="153" y="933"/>
                </a:lnTo>
                <a:lnTo>
                  <a:pt x="153" y="936"/>
                </a:lnTo>
                <a:lnTo>
                  <a:pt x="150" y="933"/>
                </a:lnTo>
                <a:lnTo>
                  <a:pt x="148" y="931"/>
                </a:lnTo>
                <a:lnTo>
                  <a:pt x="145" y="931"/>
                </a:lnTo>
                <a:lnTo>
                  <a:pt x="142" y="931"/>
                </a:lnTo>
                <a:lnTo>
                  <a:pt x="140" y="933"/>
                </a:lnTo>
                <a:lnTo>
                  <a:pt x="137" y="933"/>
                </a:lnTo>
                <a:lnTo>
                  <a:pt x="137" y="936"/>
                </a:lnTo>
                <a:lnTo>
                  <a:pt x="134" y="939"/>
                </a:lnTo>
                <a:lnTo>
                  <a:pt x="132" y="939"/>
                </a:lnTo>
                <a:lnTo>
                  <a:pt x="129" y="936"/>
                </a:lnTo>
                <a:lnTo>
                  <a:pt x="129" y="933"/>
                </a:lnTo>
                <a:lnTo>
                  <a:pt x="129" y="928"/>
                </a:lnTo>
                <a:lnTo>
                  <a:pt x="129" y="925"/>
                </a:lnTo>
                <a:lnTo>
                  <a:pt x="129" y="923"/>
                </a:lnTo>
                <a:lnTo>
                  <a:pt x="132" y="920"/>
                </a:lnTo>
                <a:lnTo>
                  <a:pt x="134" y="920"/>
                </a:lnTo>
                <a:lnTo>
                  <a:pt x="134" y="917"/>
                </a:lnTo>
                <a:lnTo>
                  <a:pt x="134" y="915"/>
                </a:lnTo>
                <a:lnTo>
                  <a:pt x="132" y="915"/>
                </a:lnTo>
                <a:lnTo>
                  <a:pt x="129" y="917"/>
                </a:lnTo>
                <a:lnTo>
                  <a:pt x="129" y="915"/>
                </a:lnTo>
                <a:lnTo>
                  <a:pt x="129" y="912"/>
                </a:lnTo>
                <a:lnTo>
                  <a:pt x="129" y="909"/>
                </a:lnTo>
                <a:lnTo>
                  <a:pt x="126" y="907"/>
                </a:lnTo>
                <a:lnTo>
                  <a:pt x="126" y="904"/>
                </a:lnTo>
                <a:lnTo>
                  <a:pt x="123" y="901"/>
                </a:lnTo>
                <a:lnTo>
                  <a:pt x="126" y="898"/>
                </a:lnTo>
                <a:lnTo>
                  <a:pt x="126" y="893"/>
                </a:lnTo>
                <a:lnTo>
                  <a:pt x="129" y="874"/>
                </a:lnTo>
                <a:lnTo>
                  <a:pt x="132" y="869"/>
                </a:lnTo>
                <a:lnTo>
                  <a:pt x="132" y="866"/>
                </a:lnTo>
                <a:lnTo>
                  <a:pt x="134" y="864"/>
                </a:lnTo>
                <a:lnTo>
                  <a:pt x="134" y="861"/>
                </a:lnTo>
                <a:lnTo>
                  <a:pt x="132" y="861"/>
                </a:lnTo>
                <a:lnTo>
                  <a:pt x="129" y="861"/>
                </a:lnTo>
                <a:lnTo>
                  <a:pt x="126" y="861"/>
                </a:lnTo>
                <a:lnTo>
                  <a:pt x="126" y="864"/>
                </a:lnTo>
                <a:lnTo>
                  <a:pt x="123" y="864"/>
                </a:lnTo>
                <a:lnTo>
                  <a:pt x="121" y="866"/>
                </a:lnTo>
                <a:lnTo>
                  <a:pt x="118" y="866"/>
                </a:lnTo>
                <a:lnTo>
                  <a:pt x="110" y="877"/>
                </a:lnTo>
                <a:lnTo>
                  <a:pt x="107" y="885"/>
                </a:lnTo>
                <a:lnTo>
                  <a:pt x="105" y="888"/>
                </a:lnTo>
                <a:lnTo>
                  <a:pt x="105" y="890"/>
                </a:lnTo>
                <a:lnTo>
                  <a:pt x="105" y="893"/>
                </a:lnTo>
                <a:lnTo>
                  <a:pt x="94" y="917"/>
                </a:lnTo>
                <a:lnTo>
                  <a:pt x="94" y="920"/>
                </a:lnTo>
                <a:lnTo>
                  <a:pt x="91" y="923"/>
                </a:lnTo>
                <a:lnTo>
                  <a:pt x="89" y="925"/>
                </a:lnTo>
                <a:lnTo>
                  <a:pt x="89" y="928"/>
                </a:lnTo>
                <a:lnTo>
                  <a:pt x="89" y="933"/>
                </a:lnTo>
                <a:lnTo>
                  <a:pt x="86" y="936"/>
                </a:lnTo>
                <a:lnTo>
                  <a:pt x="83" y="939"/>
                </a:lnTo>
                <a:lnTo>
                  <a:pt x="83" y="941"/>
                </a:lnTo>
                <a:lnTo>
                  <a:pt x="81" y="941"/>
                </a:lnTo>
                <a:lnTo>
                  <a:pt x="78" y="941"/>
                </a:lnTo>
                <a:lnTo>
                  <a:pt x="78" y="944"/>
                </a:lnTo>
                <a:lnTo>
                  <a:pt x="81" y="947"/>
                </a:lnTo>
                <a:lnTo>
                  <a:pt x="81" y="949"/>
                </a:lnTo>
                <a:lnTo>
                  <a:pt x="81" y="952"/>
                </a:lnTo>
                <a:lnTo>
                  <a:pt x="81" y="955"/>
                </a:lnTo>
                <a:lnTo>
                  <a:pt x="81" y="960"/>
                </a:lnTo>
                <a:lnTo>
                  <a:pt x="83" y="960"/>
                </a:lnTo>
                <a:lnTo>
                  <a:pt x="86" y="960"/>
                </a:lnTo>
                <a:lnTo>
                  <a:pt x="91" y="966"/>
                </a:lnTo>
                <a:lnTo>
                  <a:pt x="91" y="974"/>
                </a:lnTo>
                <a:lnTo>
                  <a:pt x="94" y="976"/>
                </a:lnTo>
                <a:lnTo>
                  <a:pt x="94" y="979"/>
                </a:lnTo>
                <a:lnTo>
                  <a:pt x="97" y="982"/>
                </a:lnTo>
                <a:lnTo>
                  <a:pt x="97" y="995"/>
                </a:lnTo>
                <a:lnTo>
                  <a:pt x="94" y="998"/>
                </a:lnTo>
                <a:lnTo>
                  <a:pt x="94" y="1000"/>
                </a:lnTo>
                <a:lnTo>
                  <a:pt x="91" y="1000"/>
                </a:lnTo>
                <a:lnTo>
                  <a:pt x="89" y="1003"/>
                </a:lnTo>
                <a:lnTo>
                  <a:pt x="89" y="1006"/>
                </a:lnTo>
                <a:lnTo>
                  <a:pt x="89" y="1008"/>
                </a:lnTo>
                <a:lnTo>
                  <a:pt x="91" y="1014"/>
                </a:lnTo>
                <a:lnTo>
                  <a:pt x="94" y="1025"/>
                </a:lnTo>
                <a:lnTo>
                  <a:pt x="91" y="1027"/>
                </a:lnTo>
                <a:lnTo>
                  <a:pt x="91" y="1030"/>
                </a:lnTo>
                <a:lnTo>
                  <a:pt x="91" y="1038"/>
                </a:lnTo>
                <a:lnTo>
                  <a:pt x="91" y="1041"/>
                </a:lnTo>
                <a:lnTo>
                  <a:pt x="89" y="1041"/>
                </a:lnTo>
                <a:lnTo>
                  <a:pt x="89" y="1043"/>
                </a:lnTo>
                <a:lnTo>
                  <a:pt x="89" y="1046"/>
                </a:lnTo>
                <a:lnTo>
                  <a:pt x="83" y="1049"/>
                </a:lnTo>
                <a:lnTo>
                  <a:pt x="83" y="1051"/>
                </a:lnTo>
                <a:lnTo>
                  <a:pt x="81" y="1051"/>
                </a:lnTo>
                <a:lnTo>
                  <a:pt x="78" y="1051"/>
                </a:lnTo>
                <a:lnTo>
                  <a:pt x="78" y="1054"/>
                </a:lnTo>
                <a:lnTo>
                  <a:pt x="75" y="1054"/>
                </a:lnTo>
                <a:lnTo>
                  <a:pt x="73" y="1057"/>
                </a:lnTo>
                <a:lnTo>
                  <a:pt x="70" y="1067"/>
                </a:lnTo>
                <a:lnTo>
                  <a:pt x="67" y="1067"/>
                </a:lnTo>
                <a:lnTo>
                  <a:pt x="65" y="1070"/>
                </a:lnTo>
                <a:lnTo>
                  <a:pt x="62" y="1081"/>
                </a:lnTo>
                <a:lnTo>
                  <a:pt x="59" y="1086"/>
                </a:lnTo>
                <a:lnTo>
                  <a:pt x="59" y="1089"/>
                </a:lnTo>
                <a:lnTo>
                  <a:pt x="59" y="1092"/>
                </a:lnTo>
                <a:lnTo>
                  <a:pt x="59" y="1094"/>
                </a:lnTo>
                <a:lnTo>
                  <a:pt x="56" y="1097"/>
                </a:lnTo>
                <a:lnTo>
                  <a:pt x="54" y="1100"/>
                </a:lnTo>
                <a:lnTo>
                  <a:pt x="54" y="1102"/>
                </a:lnTo>
                <a:lnTo>
                  <a:pt x="54" y="1108"/>
                </a:lnTo>
                <a:lnTo>
                  <a:pt x="56" y="1110"/>
                </a:lnTo>
                <a:lnTo>
                  <a:pt x="56" y="1113"/>
                </a:lnTo>
                <a:lnTo>
                  <a:pt x="54" y="1116"/>
                </a:lnTo>
                <a:lnTo>
                  <a:pt x="51" y="1118"/>
                </a:lnTo>
                <a:lnTo>
                  <a:pt x="51" y="1121"/>
                </a:lnTo>
                <a:lnTo>
                  <a:pt x="51" y="1140"/>
                </a:lnTo>
                <a:lnTo>
                  <a:pt x="51" y="1145"/>
                </a:lnTo>
                <a:lnTo>
                  <a:pt x="54" y="1148"/>
                </a:lnTo>
                <a:lnTo>
                  <a:pt x="56" y="1153"/>
                </a:lnTo>
                <a:lnTo>
                  <a:pt x="67" y="1164"/>
                </a:lnTo>
                <a:lnTo>
                  <a:pt x="73" y="1172"/>
                </a:lnTo>
                <a:lnTo>
                  <a:pt x="75" y="1175"/>
                </a:lnTo>
                <a:lnTo>
                  <a:pt x="75" y="1177"/>
                </a:lnTo>
                <a:lnTo>
                  <a:pt x="75" y="1180"/>
                </a:lnTo>
                <a:lnTo>
                  <a:pt x="75" y="1183"/>
                </a:lnTo>
                <a:lnTo>
                  <a:pt x="75" y="1185"/>
                </a:lnTo>
                <a:lnTo>
                  <a:pt x="75" y="1188"/>
                </a:lnTo>
                <a:lnTo>
                  <a:pt x="75" y="1191"/>
                </a:lnTo>
                <a:lnTo>
                  <a:pt x="78" y="1191"/>
                </a:lnTo>
                <a:lnTo>
                  <a:pt x="81" y="1194"/>
                </a:lnTo>
                <a:lnTo>
                  <a:pt x="81" y="1196"/>
                </a:lnTo>
                <a:lnTo>
                  <a:pt x="81" y="1199"/>
                </a:lnTo>
                <a:lnTo>
                  <a:pt x="78" y="1199"/>
                </a:lnTo>
                <a:lnTo>
                  <a:pt x="78" y="1202"/>
                </a:lnTo>
                <a:lnTo>
                  <a:pt x="81" y="1204"/>
                </a:lnTo>
                <a:lnTo>
                  <a:pt x="81" y="1207"/>
                </a:lnTo>
                <a:lnTo>
                  <a:pt x="81" y="1210"/>
                </a:lnTo>
                <a:lnTo>
                  <a:pt x="83" y="1212"/>
                </a:lnTo>
                <a:lnTo>
                  <a:pt x="86" y="1215"/>
                </a:lnTo>
                <a:lnTo>
                  <a:pt x="89" y="1218"/>
                </a:lnTo>
                <a:lnTo>
                  <a:pt x="94" y="1220"/>
                </a:lnTo>
                <a:lnTo>
                  <a:pt x="97" y="1220"/>
                </a:lnTo>
                <a:lnTo>
                  <a:pt x="97" y="1226"/>
                </a:lnTo>
                <a:lnTo>
                  <a:pt x="99" y="1231"/>
                </a:lnTo>
                <a:lnTo>
                  <a:pt x="102" y="1231"/>
                </a:lnTo>
                <a:lnTo>
                  <a:pt x="102" y="1234"/>
                </a:lnTo>
                <a:lnTo>
                  <a:pt x="107" y="1250"/>
                </a:lnTo>
                <a:lnTo>
                  <a:pt x="110" y="1255"/>
                </a:lnTo>
                <a:lnTo>
                  <a:pt x="118" y="1263"/>
                </a:lnTo>
                <a:lnTo>
                  <a:pt x="121" y="1269"/>
                </a:lnTo>
                <a:lnTo>
                  <a:pt x="121" y="1271"/>
                </a:lnTo>
                <a:lnTo>
                  <a:pt x="126" y="1274"/>
                </a:lnTo>
                <a:lnTo>
                  <a:pt x="126" y="1277"/>
                </a:lnTo>
                <a:lnTo>
                  <a:pt x="129" y="1277"/>
                </a:lnTo>
                <a:lnTo>
                  <a:pt x="129" y="1279"/>
                </a:lnTo>
                <a:lnTo>
                  <a:pt x="132" y="1279"/>
                </a:lnTo>
                <a:lnTo>
                  <a:pt x="129" y="1282"/>
                </a:lnTo>
                <a:lnTo>
                  <a:pt x="132" y="1282"/>
                </a:lnTo>
                <a:lnTo>
                  <a:pt x="132" y="1285"/>
                </a:lnTo>
                <a:lnTo>
                  <a:pt x="132" y="1287"/>
                </a:lnTo>
                <a:lnTo>
                  <a:pt x="137" y="1287"/>
                </a:lnTo>
                <a:lnTo>
                  <a:pt x="142" y="1290"/>
                </a:lnTo>
                <a:lnTo>
                  <a:pt x="142" y="1293"/>
                </a:lnTo>
                <a:lnTo>
                  <a:pt x="145" y="1295"/>
                </a:lnTo>
                <a:lnTo>
                  <a:pt x="142" y="1295"/>
                </a:lnTo>
                <a:lnTo>
                  <a:pt x="142" y="1298"/>
                </a:lnTo>
                <a:lnTo>
                  <a:pt x="142" y="1301"/>
                </a:lnTo>
                <a:lnTo>
                  <a:pt x="142" y="1304"/>
                </a:lnTo>
                <a:lnTo>
                  <a:pt x="145" y="1306"/>
                </a:lnTo>
                <a:lnTo>
                  <a:pt x="145" y="1309"/>
                </a:lnTo>
                <a:lnTo>
                  <a:pt x="142" y="1309"/>
                </a:lnTo>
                <a:lnTo>
                  <a:pt x="140" y="1309"/>
                </a:lnTo>
                <a:lnTo>
                  <a:pt x="137" y="1306"/>
                </a:lnTo>
                <a:lnTo>
                  <a:pt x="137" y="1309"/>
                </a:lnTo>
                <a:lnTo>
                  <a:pt x="140" y="1314"/>
                </a:lnTo>
                <a:lnTo>
                  <a:pt x="140" y="1317"/>
                </a:lnTo>
                <a:lnTo>
                  <a:pt x="140" y="1320"/>
                </a:lnTo>
                <a:lnTo>
                  <a:pt x="137" y="1320"/>
                </a:lnTo>
                <a:lnTo>
                  <a:pt x="137" y="1322"/>
                </a:lnTo>
                <a:lnTo>
                  <a:pt x="134" y="1325"/>
                </a:lnTo>
                <a:lnTo>
                  <a:pt x="134" y="1328"/>
                </a:lnTo>
                <a:lnTo>
                  <a:pt x="134" y="1330"/>
                </a:lnTo>
                <a:lnTo>
                  <a:pt x="134" y="1333"/>
                </a:lnTo>
                <a:lnTo>
                  <a:pt x="137" y="1333"/>
                </a:lnTo>
                <a:lnTo>
                  <a:pt x="140" y="1338"/>
                </a:lnTo>
                <a:lnTo>
                  <a:pt x="137" y="1346"/>
                </a:lnTo>
                <a:lnTo>
                  <a:pt x="137" y="1349"/>
                </a:lnTo>
                <a:lnTo>
                  <a:pt x="134" y="1349"/>
                </a:lnTo>
                <a:lnTo>
                  <a:pt x="132" y="1349"/>
                </a:lnTo>
                <a:lnTo>
                  <a:pt x="129" y="1352"/>
                </a:lnTo>
                <a:lnTo>
                  <a:pt x="126" y="1354"/>
                </a:lnTo>
                <a:lnTo>
                  <a:pt x="126" y="1357"/>
                </a:lnTo>
                <a:lnTo>
                  <a:pt x="123" y="1357"/>
                </a:lnTo>
                <a:lnTo>
                  <a:pt x="118" y="1349"/>
                </a:lnTo>
                <a:lnTo>
                  <a:pt x="113" y="1344"/>
                </a:lnTo>
                <a:lnTo>
                  <a:pt x="110" y="1341"/>
                </a:lnTo>
                <a:lnTo>
                  <a:pt x="110" y="1338"/>
                </a:lnTo>
                <a:lnTo>
                  <a:pt x="110" y="1333"/>
                </a:lnTo>
                <a:lnTo>
                  <a:pt x="107" y="1328"/>
                </a:lnTo>
                <a:lnTo>
                  <a:pt x="107" y="1325"/>
                </a:lnTo>
                <a:lnTo>
                  <a:pt x="107" y="1322"/>
                </a:lnTo>
                <a:lnTo>
                  <a:pt x="105" y="1322"/>
                </a:lnTo>
                <a:lnTo>
                  <a:pt x="105" y="1320"/>
                </a:lnTo>
                <a:lnTo>
                  <a:pt x="102" y="1309"/>
                </a:lnTo>
                <a:lnTo>
                  <a:pt x="105" y="1306"/>
                </a:lnTo>
                <a:lnTo>
                  <a:pt x="105" y="1304"/>
                </a:lnTo>
                <a:lnTo>
                  <a:pt x="102" y="1304"/>
                </a:lnTo>
                <a:lnTo>
                  <a:pt x="99" y="1304"/>
                </a:lnTo>
                <a:lnTo>
                  <a:pt x="99" y="1306"/>
                </a:lnTo>
                <a:lnTo>
                  <a:pt x="102" y="1309"/>
                </a:lnTo>
                <a:lnTo>
                  <a:pt x="102" y="1312"/>
                </a:lnTo>
                <a:lnTo>
                  <a:pt x="99" y="1317"/>
                </a:lnTo>
                <a:lnTo>
                  <a:pt x="99" y="1320"/>
                </a:lnTo>
                <a:lnTo>
                  <a:pt x="91" y="1330"/>
                </a:lnTo>
                <a:lnTo>
                  <a:pt x="89" y="1330"/>
                </a:lnTo>
                <a:lnTo>
                  <a:pt x="86" y="1330"/>
                </a:lnTo>
                <a:lnTo>
                  <a:pt x="86" y="1328"/>
                </a:lnTo>
                <a:lnTo>
                  <a:pt x="83" y="1325"/>
                </a:lnTo>
                <a:lnTo>
                  <a:pt x="83" y="1322"/>
                </a:lnTo>
                <a:lnTo>
                  <a:pt x="83" y="1317"/>
                </a:lnTo>
                <a:lnTo>
                  <a:pt x="81" y="1314"/>
                </a:lnTo>
                <a:lnTo>
                  <a:pt x="83" y="1312"/>
                </a:lnTo>
                <a:lnTo>
                  <a:pt x="86" y="1309"/>
                </a:lnTo>
                <a:lnTo>
                  <a:pt x="86" y="1306"/>
                </a:lnTo>
                <a:lnTo>
                  <a:pt x="86" y="1304"/>
                </a:lnTo>
                <a:lnTo>
                  <a:pt x="86" y="1301"/>
                </a:lnTo>
                <a:lnTo>
                  <a:pt x="89" y="1301"/>
                </a:lnTo>
                <a:lnTo>
                  <a:pt x="89" y="1298"/>
                </a:lnTo>
                <a:lnTo>
                  <a:pt x="89" y="1295"/>
                </a:lnTo>
                <a:lnTo>
                  <a:pt x="86" y="1295"/>
                </a:lnTo>
                <a:lnTo>
                  <a:pt x="86" y="1293"/>
                </a:lnTo>
                <a:lnTo>
                  <a:pt x="83" y="1290"/>
                </a:lnTo>
                <a:lnTo>
                  <a:pt x="86" y="1287"/>
                </a:lnTo>
                <a:lnTo>
                  <a:pt x="83" y="1287"/>
                </a:lnTo>
                <a:lnTo>
                  <a:pt x="81" y="1285"/>
                </a:lnTo>
                <a:lnTo>
                  <a:pt x="78" y="1285"/>
                </a:lnTo>
                <a:lnTo>
                  <a:pt x="78" y="1282"/>
                </a:lnTo>
                <a:lnTo>
                  <a:pt x="73" y="1277"/>
                </a:lnTo>
                <a:lnTo>
                  <a:pt x="70" y="1277"/>
                </a:lnTo>
                <a:lnTo>
                  <a:pt x="70" y="1274"/>
                </a:lnTo>
                <a:lnTo>
                  <a:pt x="70" y="1269"/>
                </a:lnTo>
                <a:lnTo>
                  <a:pt x="67" y="1269"/>
                </a:lnTo>
                <a:lnTo>
                  <a:pt x="65" y="1269"/>
                </a:lnTo>
                <a:lnTo>
                  <a:pt x="65" y="1266"/>
                </a:lnTo>
                <a:lnTo>
                  <a:pt x="62" y="1266"/>
                </a:lnTo>
                <a:lnTo>
                  <a:pt x="62" y="1263"/>
                </a:lnTo>
                <a:lnTo>
                  <a:pt x="62" y="1261"/>
                </a:lnTo>
                <a:lnTo>
                  <a:pt x="62" y="1255"/>
                </a:lnTo>
                <a:lnTo>
                  <a:pt x="59" y="1261"/>
                </a:lnTo>
                <a:lnTo>
                  <a:pt x="56" y="1263"/>
                </a:lnTo>
                <a:lnTo>
                  <a:pt x="56" y="1266"/>
                </a:lnTo>
                <a:lnTo>
                  <a:pt x="54" y="1269"/>
                </a:lnTo>
                <a:lnTo>
                  <a:pt x="51" y="1271"/>
                </a:lnTo>
                <a:lnTo>
                  <a:pt x="51" y="1274"/>
                </a:lnTo>
                <a:lnTo>
                  <a:pt x="51" y="1277"/>
                </a:lnTo>
                <a:lnTo>
                  <a:pt x="51" y="1279"/>
                </a:lnTo>
                <a:lnTo>
                  <a:pt x="54" y="1282"/>
                </a:lnTo>
                <a:lnTo>
                  <a:pt x="56" y="1285"/>
                </a:lnTo>
                <a:lnTo>
                  <a:pt x="59" y="1285"/>
                </a:lnTo>
                <a:lnTo>
                  <a:pt x="56" y="1287"/>
                </a:lnTo>
                <a:lnTo>
                  <a:pt x="59" y="1290"/>
                </a:lnTo>
                <a:lnTo>
                  <a:pt x="62" y="1293"/>
                </a:lnTo>
                <a:lnTo>
                  <a:pt x="62" y="1295"/>
                </a:lnTo>
                <a:lnTo>
                  <a:pt x="62" y="1298"/>
                </a:lnTo>
                <a:lnTo>
                  <a:pt x="62" y="1301"/>
                </a:lnTo>
                <a:lnTo>
                  <a:pt x="67" y="1304"/>
                </a:lnTo>
                <a:lnTo>
                  <a:pt x="67" y="1314"/>
                </a:lnTo>
                <a:lnTo>
                  <a:pt x="70" y="1317"/>
                </a:lnTo>
                <a:lnTo>
                  <a:pt x="73" y="1320"/>
                </a:lnTo>
                <a:lnTo>
                  <a:pt x="75" y="1320"/>
                </a:lnTo>
                <a:lnTo>
                  <a:pt x="78" y="1325"/>
                </a:lnTo>
                <a:lnTo>
                  <a:pt x="81" y="1328"/>
                </a:lnTo>
                <a:lnTo>
                  <a:pt x="81" y="1330"/>
                </a:lnTo>
                <a:lnTo>
                  <a:pt x="89" y="1333"/>
                </a:lnTo>
                <a:lnTo>
                  <a:pt x="94" y="1336"/>
                </a:lnTo>
                <a:lnTo>
                  <a:pt x="97" y="1338"/>
                </a:lnTo>
                <a:lnTo>
                  <a:pt x="99" y="1341"/>
                </a:lnTo>
                <a:lnTo>
                  <a:pt x="102" y="1344"/>
                </a:lnTo>
                <a:lnTo>
                  <a:pt x="102" y="1346"/>
                </a:lnTo>
                <a:lnTo>
                  <a:pt x="99" y="1349"/>
                </a:lnTo>
                <a:lnTo>
                  <a:pt x="99" y="1352"/>
                </a:lnTo>
                <a:lnTo>
                  <a:pt x="99" y="1354"/>
                </a:lnTo>
                <a:lnTo>
                  <a:pt x="102" y="1357"/>
                </a:lnTo>
                <a:lnTo>
                  <a:pt x="102" y="1360"/>
                </a:lnTo>
                <a:lnTo>
                  <a:pt x="102" y="1363"/>
                </a:lnTo>
                <a:lnTo>
                  <a:pt x="99" y="1365"/>
                </a:lnTo>
                <a:lnTo>
                  <a:pt x="97" y="1368"/>
                </a:lnTo>
                <a:lnTo>
                  <a:pt x="94" y="1373"/>
                </a:lnTo>
                <a:lnTo>
                  <a:pt x="91" y="1373"/>
                </a:lnTo>
                <a:lnTo>
                  <a:pt x="91" y="1371"/>
                </a:lnTo>
                <a:lnTo>
                  <a:pt x="89" y="1371"/>
                </a:lnTo>
                <a:lnTo>
                  <a:pt x="86" y="1373"/>
                </a:lnTo>
                <a:lnTo>
                  <a:pt x="83" y="1376"/>
                </a:lnTo>
                <a:lnTo>
                  <a:pt x="81" y="1376"/>
                </a:lnTo>
                <a:lnTo>
                  <a:pt x="83" y="1379"/>
                </a:lnTo>
                <a:lnTo>
                  <a:pt x="78" y="1379"/>
                </a:lnTo>
                <a:lnTo>
                  <a:pt x="78" y="1376"/>
                </a:lnTo>
                <a:lnTo>
                  <a:pt x="78" y="1373"/>
                </a:lnTo>
                <a:lnTo>
                  <a:pt x="75" y="1373"/>
                </a:lnTo>
                <a:lnTo>
                  <a:pt x="75" y="1371"/>
                </a:lnTo>
                <a:lnTo>
                  <a:pt x="75" y="1365"/>
                </a:lnTo>
                <a:lnTo>
                  <a:pt x="75" y="1363"/>
                </a:lnTo>
                <a:lnTo>
                  <a:pt x="75" y="1360"/>
                </a:lnTo>
                <a:lnTo>
                  <a:pt x="75" y="1357"/>
                </a:lnTo>
                <a:lnTo>
                  <a:pt x="73" y="1360"/>
                </a:lnTo>
                <a:lnTo>
                  <a:pt x="73" y="1363"/>
                </a:lnTo>
                <a:lnTo>
                  <a:pt x="70" y="1365"/>
                </a:lnTo>
                <a:lnTo>
                  <a:pt x="70" y="1373"/>
                </a:lnTo>
                <a:lnTo>
                  <a:pt x="67" y="1371"/>
                </a:lnTo>
                <a:lnTo>
                  <a:pt x="67" y="1363"/>
                </a:lnTo>
                <a:lnTo>
                  <a:pt x="67" y="1360"/>
                </a:lnTo>
                <a:lnTo>
                  <a:pt x="67" y="1357"/>
                </a:lnTo>
                <a:lnTo>
                  <a:pt x="67" y="1354"/>
                </a:lnTo>
                <a:lnTo>
                  <a:pt x="67" y="1352"/>
                </a:lnTo>
                <a:lnTo>
                  <a:pt x="67" y="1349"/>
                </a:lnTo>
                <a:lnTo>
                  <a:pt x="67" y="1344"/>
                </a:lnTo>
                <a:lnTo>
                  <a:pt x="65" y="1341"/>
                </a:lnTo>
                <a:lnTo>
                  <a:pt x="65" y="1338"/>
                </a:lnTo>
                <a:lnTo>
                  <a:pt x="62" y="1338"/>
                </a:lnTo>
                <a:lnTo>
                  <a:pt x="62" y="1341"/>
                </a:lnTo>
                <a:lnTo>
                  <a:pt x="62" y="1346"/>
                </a:lnTo>
                <a:lnTo>
                  <a:pt x="62" y="1349"/>
                </a:lnTo>
                <a:lnTo>
                  <a:pt x="59" y="1349"/>
                </a:lnTo>
                <a:lnTo>
                  <a:pt x="59" y="1344"/>
                </a:lnTo>
                <a:lnTo>
                  <a:pt x="59" y="1338"/>
                </a:lnTo>
                <a:lnTo>
                  <a:pt x="56" y="1338"/>
                </a:lnTo>
                <a:lnTo>
                  <a:pt x="56" y="1333"/>
                </a:lnTo>
                <a:lnTo>
                  <a:pt x="54" y="1330"/>
                </a:lnTo>
                <a:lnTo>
                  <a:pt x="54" y="1325"/>
                </a:lnTo>
                <a:lnTo>
                  <a:pt x="51" y="1322"/>
                </a:lnTo>
                <a:lnTo>
                  <a:pt x="51" y="1325"/>
                </a:lnTo>
                <a:lnTo>
                  <a:pt x="51" y="1328"/>
                </a:lnTo>
                <a:lnTo>
                  <a:pt x="48" y="1314"/>
                </a:lnTo>
                <a:lnTo>
                  <a:pt x="46" y="1312"/>
                </a:lnTo>
                <a:lnTo>
                  <a:pt x="48" y="1320"/>
                </a:lnTo>
                <a:lnTo>
                  <a:pt x="48" y="1333"/>
                </a:lnTo>
                <a:lnTo>
                  <a:pt x="46" y="1336"/>
                </a:lnTo>
                <a:lnTo>
                  <a:pt x="46" y="1338"/>
                </a:lnTo>
                <a:lnTo>
                  <a:pt x="46" y="1341"/>
                </a:lnTo>
                <a:lnTo>
                  <a:pt x="48" y="1346"/>
                </a:lnTo>
                <a:lnTo>
                  <a:pt x="48" y="1349"/>
                </a:lnTo>
                <a:lnTo>
                  <a:pt x="46" y="1346"/>
                </a:lnTo>
                <a:lnTo>
                  <a:pt x="46" y="1344"/>
                </a:lnTo>
                <a:lnTo>
                  <a:pt x="43" y="1344"/>
                </a:lnTo>
                <a:lnTo>
                  <a:pt x="43" y="1341"/>
                </a:lnTo>
                <a:lnTo>
                  <a:pt x="43" y="1338"/>
                </a:lnTo>
                <a:lnTo>
                  <a:pt x="43" y="1336"/>
                </a:lnTo>
                <a:lnTo>
                  <a:pt x="40" y="1312"/>
                </a:lnTo>
                <a:lnTo>
                  <a:pt x="38" y="1312"/>
                </a:lnTo>
                <a:lnTo>
                  <a:pt x="38" y="1314"/>
                </a:lnTo>
                <a:lnTo>
                  <a:pt x="38" y="1320"/>
                </a:lnTo>
                <a:lnTo>
                  <a:pt x="38" y="1322"/>
                </a:lnTo>
                <a:lnTo>
                  <a:pt x="38" y="1325"/>
                </a:lnTo>
                <a:lnTo>
                  <a:pt x="38" y="1328"/>
                </a:lnTo>
                <a:lnTo>
                  <a:pt x="38" y="1330"/>
                </a:lnTo>
                <a:lnTo>
                  <a:pt x="38" y="1333"/>
                </a:lnTo>
                <a:lnTo>
                  <a:pt x="35" y="1333"/>
                </a:lnTo>
                <a:lnTo>
                  <a:pt x="35" y="1330"/>
                </a:lnTo>
                <a:lnTo>
                  <a:pt x="35" y="1328"/>
                </a:lnTo>
                <a:lnTo>
                  <a:pt x="32" y="1328"/>
                </a:lnTo>
                <a:lnTo>
                  <a:pt x="30" y="1328"/>
                </a:lnTo>
                <a:lnTo>
                  <a:pt x="27" y="1325"/>
                </a:lnTo>
                <a:lnTo>
                  <a:pt x="24" y="1325"/>
                </a:lnTo>
                <a:lnTo>
                  <a:pt x="24" y="1328"/>
                </a:lnTo>
                <a:lnTo>
                  <a:pt x="32" y="1333"/>
                </a:lnTo>
                <a:lnTo>
                  <a:pt x="35" y="1336"/>
                </a:lnTo>
                <a:lnTo>
                  <a:pt x="38" y="1341"/>
                </a:lnTo>
                <a:lnTo>
                  <a:pt x="38" y="1344"/>
                </a:lnTo>
                <a:lnTo>
                  <a:pt x="38" y="1346"/>
                </a:lnTo>
                <a:lnTo>
                  <a:pt x="40" y="1352"/>
                </a:lnTo>
                <a:lnTo>
                  <a:pt x="43" y="1354"/>
                </a:lnTo>
                <a:lnTo>
                  <a:pt x="46" y="1357"/>
                </a:lnTo>
                <a:lnTo>
                  <a:pt x="48" y="1357"/>
                </a:lnTo>
                <a:lnTo>
                  <a:pt x="59" y="1368"/>
                </a:lnTo>
                <a:lnTo>
                  <a:pt x="67" y="1376"/>
                </a:lnTo>
                <a:lnTo>
                  <a:pt x="70" y="1379"/>
                </a:lnTo>
                <a:lnTo>
                  <a:pt x="78" y="1392"/>
                </a:lnTo>
                <a:lnTo>
                  <a:pt x="91" y="1408"/>
                </a:lnTo>
                <a:lnTo>
                  <a:pt x="107" y="1435"/>
                </a:lnTo>
                <a:lnTo>
                  <a:pt x="118" y="1448"/>
                </a:lnTo>
                <a:lnTo>
                  <a:pt x="123" y="1464"/>
                </a:lnTo>
                <a:lnTo>
                  <a:pt x="132" y="1489"/>
                </a:lnTo>
                <a:lnTo>
                  <a:pt x="132" y="1491"/>
                </a:lnTo>
                <a:lnTo>
                  <a:pt x="129" y="1494"/>
                </a:lnTo>
                <a:lnTo>
                  <a:pt x="129" y="1497"/>
                </a:lnTo>
                <a:lnTo>
                  <a:pt x="126" y="1499"/>
                </a:lnTo>
                <a:lnTo>
                  <a:pt x="126" y="1502"/>
                </a:lnTo>
                <a:lnTo>
                  <a:pt x="126" y="1507"/>
                </a:lnTo>
                <a:lnTo>
                  <a:pt x="126" y="1513"/>
                </a:lnTo>
                <a:lnTo>
                  <a:pt x="132" y="1523"/>
                </a:lnTo>
                <a:lnTo>
                  <a:pt x="132" y="1526"/>
                </a:lnTo>
                <a:lnTo>
                  <a:pt x="132" y="1529"/>
                </a:lnTo>
                <a:lnTo>
                  <a:pt x="132" y="1531"/>
                </a:lnTo>
                <a:lnTo>
                  <a:pt x="134" y="1534"/>
                </a:lnTo>
                <a:lnTo>
                  <a:pt x="142" y="1542"/>
                </a:lnTo>
                <a:lnTo>
                  <a:pt x="145" y="1545"/>
                </a:lnTo>
                <a:lnTo>
                  <a:pt x="148" y="1545"/>
                </a:lnTo>
                <a:lnTo>
                  <a:pt x="150" y="1548"/>
                </a:lnTo>
                <a:lnTo>
                  <a:pt x="153" y="1553"/>
                </a:lnTo>
                <a:lnTo>
                  <a:pt x="156" y="1556"/>
                </a:lnTo>
                <a:lnTo>
                  <a:pt x="161" y="1564"/>
                </a:lnTo>
                <a:lnTo>
                  <a:pt x="169" y="1574"/>
                </a:lnTo>
                <a:lnTo>
                  <a:pt x="172" y="1577"/>
                </a:lnTo>
                <a:lnTo>
                  <a:pt x="180" y="1593"/>
                </a:lnTo>
                <a:lnTo>
                  <a:pt x="180" y="1596"/>
                </a:lnTo>
                <a:lnTo>
                  <a:pt x="180" y="1601"/>
                </a:lnTo>
                <a:lnTo>
                  <a:pt x="177" y="1607"/>
                </a:lnTo>
                <a:lnTo>
                  <a:pt x="180" y="1607"/>
                </a:lnTo>
                <a:lnTo>
                  <a:pt x="180" y="1612"/>
                </a:lnTo>
                <a:lnTo>
                  <a:pt x="182" y="1615"/>
                </a:lnTo>
                <a:lnTo>
                  <a:pt x="185" y="1617"/>
                </a:lnTo>
                <a:lnTo>
                  <a:pt x="185" y="1620"/>
                </a:lnTo>
                <a:lnTo>
                  <a:pt x="204" y="1639"/>
                </a:lnTo>
                <a:lnTo>
                  <a:pt x="207" y="1641"/>
                </a:lnTo>
                <a:lnTo>
                  <a:pt x="212" y="1655"/>
                </a:lnTo>
                <a:lnTo>
                  <a:pt x="212" y="1660"/>
                </a:lnTo>
                <a:lnTo>
                  <a:pt x="215" y="1663"/>
                </a:lnTo>
                <a:lnTo>
                  <a:pt x="215" y="1666"/>
                </a:lnTo>
                <a:lnTo>
                  <a:pt x="215" y="1668"/>
                </a:lnTo>
                <a:lnTo>
                  <a:pt x="217" y="1671"/>
                </a:lnTo>
                <a:lnTo>
                  <a:pt x="217" y="1674"/>
                </a:lnTo>
                <a:lnTo>
                  <a:pt x="220" y="1679"/>
                </a:lnTo>
                <a:lnTo>
                  <a:pt x="220" y="1682"/>
                </a:lnTo>
                <a:lnTo>
                  <a:pt x="220" y="1684"/>
                </a:lnTo>
                <a:lnTo>
                  <a:pt x="217" y="1690"/>
                </a:lnTo>
                <a:lnTo>
                  <a:pt x="217" y="1698"/>
                </a:lnTo>
                <a:lnTo>
                  <a:pt x="217" y="1709"/>
                </a:lnTo>
                <a:lnTo>
                  <a:pt x="217" y="1717"/>
                </a:lnTo>
                <a:lnTo>
                  <a:pt x="217" y="1719"/>
                </a:lnTo>
                <a:lnTo>
                  <a:pt x="220" y="1722"/>
                </a:lnTo>
                <a:lnTo>
                  <a:pt x="220" y="1725"/>
                </a:lnTo>
                <a:lnTo>
                  <a:pt x="217" y="1738"/>
                </a:lnTo>
                <a:lnTo>
                  <a:pt x="217" y="1743"/>
                </a:lnTo>
                <a:lnTo>
                  <a:pt x="220" y="1746"/>
                </a:lnTo>
                <a:lnTo>
                  <a:pt x="220" y="1749"/>
                </a:lnTo>
                <a:lnTo>
                  <a:pt x="223" y="1751"/>
                </a:lnTo>
                <a:lnTo>
                  <a:pt x="220" y="1754"/>
                </a:lnTo>
                <a:lnTo>
                  <a:pt x="220" y="1757"/>
                </a:lnTo>
                <a:lnTo>
                  <a:pt x="220" y="1759"/>
                </a:lnTo>
                <a:lnTo>
                  <a:pt x="223" y="1759"/>
                </a:lnTo>
                <a:lnTo>
                  <a:pt x="223" y="1762"/>
                </a:lnTo>
                <a:lnTo>
                  <a:pt x="225" y="1762"/>
                </a:lnTo>
                <a:lnTo>
                  <a:pt x="225" y="1765"/>
                </a:lnTo>
                <a:lnTo>
                  <a:pt x="225" y="1768"/>
                </a:lnTo>
                <a:lnTo>
                  <a:pt x="223" y="1768"/>
                </a:lnTo>
                <a:lnTo>
                  <a:pt x="223" y="1770"/>
                </a:lnTo>
                <a:lnTo>
                  <a:pt x="225" y="1770"/>
                </a:lnTo>
                <a:lnTo>
                  <a:pt x="225" y="1773"/>
                </a:lnTo>
                <a:lnTo>
                  <a:pt x="225" y="1776"/>
                </a:lnTo>
                <a:lnTo>
                  <a:pt x="228" y="1784"/>
                </a:lnTo>
                <a:lnTo>
                  <a:pt x="228" y="1786"/>
                </a:lnTo>
                <a:lnTo>
                  <a:pt x="228" y="1789"/>
                </a:lnTo>
                <a:lnTo>
                  <a:pt x="228" y="1792"/>
                </a:lnTo>
                <a:lnTo>
                  <a:pt x="233" y="1800"/>
                </a:lnTo>
                <a:lnTo>
                  <a:pt x="233" y="1802"/>
                </a:lnTo>
                <a:lnTo>
                  <a:pt x="239" y="1816"/>
                </a:lnTo>
                <a:lnTo>
                  <a:pt x="241" y="1816"/>
                </a:lnTo>
                <a:lnTo>
                  <a:pt x="241" y="1824"/>
                </a:lnTo>
                <a:lnTo>
                  <a:pt x="247" y="1829"/>
                </a:lnTo>
                <a:lnTo>
                  <a:pt x="255" y="1840"/>
                </a:lnTo>
                <a:lnTo>
                  <a:pt x="263" y="1856"/>
                </a:lnTo>
                <a:lnTo>
                  <a:pt x="271" y="1875"/>
                </a:lnTo>
                <a:lnTo>
                  <a:pt x="282" y="1888"/>
                </a:lnTo>
                <a:lnTo>
                  <a:pt x="287" y="1899"/>
                </a:lnTo>
                <a:lnTo>
                  <a:pt x="295" y="1912"/>
                </a:lnTo>
                <a:lnTo>
                  <a:pt x="298" y="1915"/>
                </a:lnTo>
                <a:lnTo>
                  <a:pt x="300" y="1923"/>
                </a:lnTo>
                <a:lnTo>
                  <a:pt x="303" y="1942"/>
                </a:lnTo>
                <a:lnTo>
                  <a:pt x="300" y="1955"/>
                </a:lnTo>
                <a:lnTo>
                  <a:pt x="300" y="1958"/>
                </a:lnTo>
                <a:lnTo>
                  <a:pt x="300" y="1961"/>
                </a:lnTo>
                <a:lnTo>
                  <a:pt x="300" y="1963"/>
                </a:lnTo>
                <a:lnTo>
                  <a:pt x="303" y="1966"/>
                </a:lnTo>
                <a:lnTo>
                  <a:pt x="303" y="1969"/>
                </a:lnTo>
                <a:lnTo>
                  <a:pt x="303" y="1971"/>
                </a:lnTo>
                <a:lnTo>
                  <a:pt x="300" y="1974"/>
                </a:lnTo>
                <a:lnTo>
                  <a:pt x="300" y="1977"/>
                </a:lnTo>
                <a:lnTo>
                  <a:pt x="295" y="1977"/>
                </a:lnTo>
                <a:lnTo>
                  <a:pt x="295" y="1979"/>
                </a:lnTo>
                <a:lnTo>
                  <a:pt x="298" y="1982"/>
                </a:lnTo>
                <a:lnTo>
                  <a:pt x="300" y="1982"/>
                </a:lnTo>
                <a:lnTo>
                  <a:pt x="300" y="1985"/>
                </a:lnTo>
                <a:lnTo>
                  <a:pt x="298" y="1987"/>
                </a:lnTo>
                <a:lnTo>
                  <a:pt x="300" y="1990"/>
                </a:lnTo>
                <a:lnTo>
                  <a:pt x="303" y="1993"/>
                </a:lnTo>
                <a:lnTo>
                  <a:pt x="303" y="1998"/>
                </a:lnTo>
                <a:lnTo>
                  <a:pt x="300" y="2001"/>
                </a:lnTo>
                <a:lnTo>
                  <a:pt x="298" y="2004"/>
                </a:lnTo>
                <a:lnTo>
                  <a:pt x="298" y="2006"/>
                </a:lnTo>
                <a:lnTo>
                  <a:pt x="300" y="2009"/>
                </a:lnTo>
                <a:lnTo>
                  <a:pt x="303" y="2009"/>
                </a:lnTo>
                <a:lnTo>
                  <a:pt x="303" y="2012"/>
                </a:lnTo>
                <a:lnTo>
                  <a:pt x="306" y="2012"/>
                </a:lnTo>
                <a:lnTo>
                  <a:pt x="303" y="2014"/>
                </a:lnTo>
                <a:lnTo>
                  <a:pt x="303" y="2017"/>
                </a:lnTo>
                <a:lnTo>
                  <a:pt x="298" y="2017"/>
                </a:lnTo>
                <a:lnTo>
                  <a:pt x="295" y="2014"/>
                </a:lnTo>
                <a:lnTo>
                  <a:pt x="292" y="2014"/>
                </a:lnTo>
                <a:lnTo>
                  <a:pt x="292" y="2017"/>
                </a:lnTo>
                <a:lnTo>
                  <a:pt x="295" y="2017"/>
                </a:lnTo>
                <a:lnTo>
                  <a:pt x="295" y="2020"/>
                </a:lnTo>
                <a:lnTo>
                  <a:pt x="295" y="2022"/>
                </a:lnTo>
                <a:lnTo>
                  <a:pt x="298" y="2022"/>
                </a:lnTo>
                <a:lnTo>
                  <a:pt x="298" y="2028"/>
                </a:lnTo>
                <a:lnTo>
                  <a:pt x="300" y="2030"/>
                </a:lnTo>
                <a:lnTo>
                  <a:pt x="298" y="2033"/>
                </a:lnTo>
                <a:lnTo>
                  <a:pt x="295" y="2030"/>
                </a:lnTo>
                <a:lnTo>
                  <a:pt x="295" y="2028"/>
                </a:lnTo>
                <a:lnTo>
                  <a:pt x="290" y="2020"/>
                </a:lnTo>
                <a:lnTo>
                  <a:pt x="290" y="2014"/>
                </a:lnTo>
                <a:lnTo>
                  <a:pt x="298" y="2006"/>
                </a:lnTo>
                <a:lnTo>
                  <a:pt x="298" y="2004"/>
                </a:lnTo>
                <a:lnTo>
                  <a:pt x="295" y="2006"/>
                </a:lnTo>
                <a:lnTo>
                  <a:pt x="290" y="2012"/>
                </a:lnTo>
                <a:lnTo>
                  <a:pt x="287" y="2014"/>
                </a:lnTo>
                <a:lnTo>
                  <a:pt x="287" y="2020"/>
                </a:lnTo>
                <a:lnTo>
                  <a:pt x="287" y="2022"/>
                </a:lnTo>
                <a:lnTo>
                  <a:pt x="287" y="2025"/>
                </a:lnTo>
                <a:lnTo>
                  <a:pt x="290" y="2036"/>
                </a:lnTo>
                <a:lnTo>
                  <a:pt x="292" y="2049"/>
                </a:lnTo>
                <a:lnTo>
                  <a:pt x="295" y="2057"/>
                </a:lnTo>
                <a:lnTo>
                  <a:pt x="295" y="2068"/>
                </a:lnTo>
                <a:lnTo>
                  <a:pt x="292" y="2087"/>
                </a:lnTo>
                <a:lnTo>
                  <a:pt x="295" y="2087"/>
                </a:lnTo>
                <a:lnTo>
                  <a:pt x="295" y="2081"/>
                </a:lnTo>
                <a:lnTo>
                  <a:pt x="295" y="2076"/>
                </a:lnTo>
                <a:lnTo>
                  <a:pt x="298" y="2076"/>
                </a:lnTo>
                <a:lnTo>
                  <a:pt x="298" y="2079"/>
                </a:lnTo>
                <a:lnTo>
                  <a:pt x="298" y="2084"/>
                </a:lnTo>
                <a:lnTo>
                  <a:pt x="298" y="2087"/>
                </a:lnTo>
                <a:lnTo>
                  <a:pt x="295" y="2089"/>
                </a:lnTo>
                <a:lnTo>
                  <a:pt x="292" y="2087"/>
                </a:lnTo>
                <a:lnTo>
                  <a:pt x="290" y="2087"/>
                </a:lnTo>
                <a:lnTo>
                  <a:pt x="290" y="2089"/>
                </a:lnTo>
                <a:lnTo>
                  <a:pt x="287" y="2095"/>
                </a:lnTo>
                <a:lnTo>
                  <a:pt x="284" y="2100"/>
                </a:lnTo>
                <a:lnTo>
                  <a:pt x="279" y="2111"/>
                </a:lnTo>
                <a:lnTo>
                  <a:pt x="268" y="2119"/>
                </a:lnTo>
                <a:lnTo>
                  <a:pt x="266" y="2122"/>
                </a:lnTo>
                <a:lnTo>
                  <a:pt x="263" y="2122"/>
                </a:lnTo>
                <a:lnTo>
                  <a:pt x="257" y="2124"/>
                </a:lnTo>
                <a:lnTo>
                  <a:pt x="252" y="2124"/>
                </a:lnTo>
                <a:lnTo>
                  <a:pt x="247" y="2124"/>
                </a:lnTo>
                <a:lnTo>
                  <a:pt x="244" y="2124"/>
                </a:lnTo>
                <a:lnTo>
                  <a:pt x="239" y="2122"/>
                </a:lnTo>
                <a:lnTo>
                  <a:pt x="236" y="2122"/>
                </a:lnTo>
                <a:lnTo>
                  <a:pt x="233" y="2119"/>
                </a:lnTo>
                <a:lnTo>
                  <a:pt x="231" y="2116"/>
                </a:lnTo>
                <a:lnTo>
                  <a:pt x="228" y="2114"/>
                </a:lnTo>
                <a:lnTo>
                  <a:pt x="223" y="2111"/>
                </a:lnTo>
                <a:lnTo>
                  <a:pt x="223" y="2114"/>
                </a:lnTo>
                <a:lnTo>
                  <a:pt x="223" y="2119"/>
                </a:lnTo>
                <a:lnTo>
                  <a:pt x="223" y="2122"/>
                </a:lnTo>
                <a:lnTo>
                  <a:pt x="220" y="2124"/>
                </a:lnTo>
                <a:lnTo>
                  <a:pt x="217" y="2127"/>
                </a:lnTo>
                <a:lnTo>
                  <a:pt x="217" y="2132"/>
                </a:lnTo>
                <a:lnTo>
                  <a:pt x="220" y="2135"/>
                </a:lnTo>
                <a:lnTo>
                  <a:pt x="223" y="2138"/>
                </a:lnTo>
                <a:lnTo>
                  <a:pt x="220" y="2140"/>
                </a:lnTo>
                <a:lnTo>
                  <a:pt x="220" y="2146"/>
                </a:lnTo>
                <a:lnTo>
                  <a:pt x="217" y="2146"/>
                </a:lnTo>
                <a:lnTo>
                  <a:pt x="220" y="2148"/>
                </a:lnTo>
                <a:lnTo>
                  <a:pt x="220" y="2154"/>
                </a:lnTo>
                <a:lnTo>
                  <a:pt x="220" y="2167"/>
                </a:lnTo>
                <a:lnTo>
                  <a:pt x="220" y="2170"/>
                </a:lnTo>
                <a:lnTo>
                  <a:pt x="220" y="2173"/>
                </a:lnTo>
                <a:lnTo>
                  <a:pt x="223" y="2178"/>
                </a:lnTo>
                <a:lnTo>
                  <a:pt x="223" y="2181"/>
                </a:lnTo>
                <a:lnTo>
                  <a:pt x="223" y="2186"/>
                </a:lnTo>
                <a:lnTo>
                  <a:pt x="223" y="2189"/>
                </a:lnTo>
                <a:lnTo>
                  <a:pt x="225" y="2189"/>
                </a:lnTo>
                <a:lnTo>
                  <a:pt x="233" y="2199"/>
                </a:lnTo>
                <a:lnTo>
                  <a:pt x="236" y="2199"/>
                </a:lnTo>
                <a:lnTo>
                  <a:pt x="241" y="2194"/>
                </a:lnTo>
                <a:lnTo>
                  <a:pt x="249" y="2194"/>
                </a:lnTo>
                <a:lnTo>
                  <a:pt x="255" y="2194"/>
                </a:lnTo>
                <a:lnTo>
                  <a:pt x="257" y="2197"/>
                </a:lnTo>
                <a:lnTo>
                  <a:pt x="274" y="2202"/>
                </a:lnTo>
                <a:lnTo>
                  <a:pt x="276" y="2202"/>
                </a:lnTo>
                <a:lnTo>
                  <a:pt x="276" y="2205"/>
                </a:lnTo>
                <a:lnTo>
                  <a:pt x="279" y="2205"/>
                </a:lnTo>
                <a:lnTo>
                  <a:pt x="279" y="2207"/>
                </a:lnTo>
                <a:lnTo>
                  <a:pt x="284" y="2207"/>
                </a:lnTo>
                <a:lnTo>
                  <a:pt x="287" y="2210"/>
                </a:lnTo>
                <a:lnTo>
                  <a:pt x="303" y="2218"/>
                </a:lnTo>
                <a:lnTo>
                  <a:pt x="316" y="2234"/>
                </a:lnTo>
                <a:lnTo>
                  <a:pt x="319" y="2237"/>
                </a:lnTo>
                <a:lnTo>
                  <a:pt x="322" y="2240"/>
                </a:lnTo>
                <a:lnTo>
                  <a:pt x="324" y="2242"/>
                </a:lnTo>
                <a:lnTo>
                  <a:pt x="327" y="2245"/>
                </a:lnTo>
                <a:lnTo>
                  <a:pt x="327" y="2248"/>
                </a:lnTo>
                <a:lnTo>
                  <a:pt x="327" y="2250"/>
                </a:lnTo>
                <a:lnTo>
                  <a:pt x="330" y="2250"/>
                </a:lnTo>
                <a:lnTo>
                  <a:pt x="332" y="2250"/>
                </a:lnTo>
                <a:lnTo>
                  <a:pt x="341" y="2250"/>
                </a:lnTo>
                <a:lnTo>
                  <a:pt x="357" y="2256"/>
                </a:lnTo>
                <a:lnTo>
                  <a:pt x="359" y="2258"/>
                </a:lnTo>
                <a:lnTo>
                  <a:pt x="365" y="2258"/>
                </a:lnTo>
                <a:lnTo>
                  <a:pt x="370" y="2261"/>
                </a:lnTo>
                <a:lnTo>
                  <a:pt x="373" y="2258"/>
                </a:lnTo>
                <a:lnTo>
                  <a:pt x="370" y="2253"/>
                </a:lnTo>
                <a:lnTo>
                  <a:pt x="373" y="2253"/>
                </a:lnTo>
                <a:lnTo>
                  <a:pt x="373" y="2256"/>
                </a:lnTo>
                <a:lnTo>
                  <a:pt x="375" y="2256"/>
                </a:lnTo>
                <a:lnTo>
                  <a:pt x="375" y="2258"/>
                </a:lnTo>
                <a:lnTo>
                  <a:pt x="381" y="2258"/>
                </a:lnTo>
                <a:lnTo>
                  <a:pt x="381" y="2261"/>
                </a:lnTo>
                <a:lnTo>
                  <a:pt x="383" y="2261"/>
                </a:lnTo>
                <a:lnTo>
                  <a:pt x="383" y="2264"/>
                </a:lnTo>
                <a:lnTo>
                  <a:pt x="381" y="2264"/>
                </a:lnTo>
                <a:lnTo>
                  <a:pt x="378" y="2261"/>
                </a:lnTo>
                <a:lnTo>
                  <a:pt x="370" y="2261"/>
                </a:lnTo>
                <a:lnTo>
                  <a:pt x="370" y="2264"/>
                </a:lnTo>
                <a:lnTo>
                  <a:pt x="375" y="2266"/>
                </a:lnTo>
                <a:lnTo>
                  <a:pt x="378" y="2269"/>
                </a:lnTo>
                <a:lnTo>
                  <a:pt x="381" y="2269"/>
                </a:lnTo>
                <a:lnTo>
                  <a:pt x="383" y="2269"/>
                </a:lnTo>
                <a:lnTo>
                  <a:pt x="386" y="2269"/>
                </a:lnTo>
                <a:lnTo>
                  <a:pt x="391" y="2272"/>
                </a:lnTo>
                <a:lnTo>
                  <a:pt x="394" y="2272"/>
                </a:lnTo>
                <a:lnTo>
                  <a:pt x="397" y="2274"/>
                </a:lnTo>
                <a:lnTo>
                  <a:pt x="397" y="2272"/>
                </a:lnTo>
                <a:lnTo>
                  <a:pt x="399" y="2272"/>
                </a:lnTo>
                <a:lnTo>
                  <a:pt x="408" y="2272"/>
                </a:lnTo>
                <a:lnTo>
                  <a:pt x="408" y="2269"/>
                </a:lnTo>
                <a:lnTo>
                  <a:pt x="410" y="2269"/>
                </a:lnTo>
                <a:lnTo>
                  <a:pt x="413" y="2272"/>
                </a:lnTo>
                <a:lnTo>
                  <a:pt x="418" y="2274"/>
                </a:lnTo>
                <a:lnTo>
                  <a:pt x="424" y="2274"/>
                </a:lnTo>
                <a:lnTo>
                  <a:pt x="426" y="2272"/>
                </a:lnTo>
                <a:lnTo>
                  <a:pt x="429" y="2269"/>
                </a:lnTo>
                <a:lnTo>
                  <a:pt x="432" y="2269"/>
                </a:lnTo>
                <a:lnTo>
                  <a:pt x="434" y="2272"/>
                </a:lnTo>
                <a:lnTo>
                  <a:pt x="437" y="2272"/>
                </a:lnTo>
                <a:lnTo>
                  <a:pt x="440" y="2272"/>
                </a:lnTo>
                <a:lnTo>
                  <a:pt x="442" y="2272"/>
                </a:lnTo>
                <a:lnTo>
                  <a:pt x="445" y="2272"/>
                </a:lnTo>
                <a:lnTo>
                  <a:pt x="448" y="2272"/>
                </a:lnTo>
                <a:lnTo>
                  <a:pt x="450" y="2274"/>
                </a:lnTo>
                <a:lnTo>
                  <a:pt x="453" y="2272"/>
                </a:lnTo>
                <a:lnTo>
                  <a:pt x="453" y="2269"/>
                </a:lnTo>
                <a:lnTo>
                  <a:pt x="456" y="2269"/>
                </a:lnTo>
                <a:lnTo>
                  <a:pt x="458" y="2269"/>
                </a:lnTo>
                <a:lnTo>
                  <a:pt x="458" y="2272"/>
                </a:lnTo>
                <a:lnTo>
                  <a:pt x="461" y="2269"/>
                </a:lnTo>
                <a:lnTo>
                  <a:pt x="464" y="2269"/>
                </a:lnTo>
                <a:lnTo>
                  <a:pt x="469" y="2272"/>
                </a:lnTo>
                <a:lnTo>
                  <a:pt x="472" y="2269"/>
                </a:lnTo>
                <a:lnTo>
                  <a:pt x="475" y="2272"/>
                </a:lnTo>
                <a:lnTo>
                  <a:pt x="477" y="2272"/>
                </a:lnTo>
                <a:lnTo>
                  <a:pt x="477" y="2274"/>
                </a:lnTo>
                <a:lnTo>
                  <a:pt x="485" y="2277"/>
                </a:lnTo>
                <a:lnTo>
                  <a:pt x="488" y="2277"/>
                </a:lnTo>
                <a:lnTo>
                  <a:pt x="493" y="2277"/>
                </a:lnTo>
                <a:lnTo>
                  <a:pt x="499" y="2283"/>
                </a:lnTo>
                <a:lnTo>
                  <a:pt x="501" y="2283"/>
                </a:lnTo>
                <a:lnTo>
                  <a:pt x="501" y="2280"/>
                </a:lnTo>
                <a:lnTo>
                  <a:pt x="501" y="2277"/>
                </a:lnTo>
                <a:lnTo>
                  <a:pt x="504" y="2274"/>
                </a:lnTo>
                <a:lnTo>
                  <a:pt x="507" y="2274"/>
                </a:lnTo>
                <a:lnTo>
                  <a:pt x="509" y="2274"/>
                </a:lnTo>
                <a:lnTo>
                  <a:pt x="515" y="2274"/>
                </a:lnTo>
                <a:lnTo>
                  <a:pt x="523" y="2277"/>
                </a:lnTo>
                <a:lnTo>
                  <a:pt x="528" y="2280"/>
                </a:lnTo>
                <a:lnTo>
                  <a:pt x="531" y="2280"/>
                </a:lnTo>
                <a:lnTo>
                  <a:pt x="536" y="2283"/>
                </a:lnTo>
                <a:lnTo>
                  <a:pt x="536" y="2280"/>
                </a:lnTo>
                <a:lnTo>
                  <a:pt x="539" y="2280"/>
                </a:lnTo>
                <a:lnTo>
                  <a:pt x="542" y="2280"/>
                </a:lnTo>
                <a:lnTo>
                  <a:pt x="542" y="2277"/>
                </a:lnTo>
                <a:lnTo>
                  <a:pt x="536" y="2277"/>
                </a:lnTo>
                <a:lnTo>
                  <a:pt x="533" y="2274"/>
                </a:lnTo>
                <a:lnTo>
                  <a:pt x="531" y="2272"/>
                </a:lnTo>
                <a:lnTo>
                  <a:pt x="531" y="2274"/>
                </a:lnTo>
                <a:lnTo>
                  <a:pt x="531" y="2277"/>
                </a:lnTo>
                <a:lnTo>
                  <a:pt x="528" y="2277"/>
                </a:lnTo>
                <a:lnTo>
                  <a:pt x="525" y="2274"/>
                </a:lnTo>
                <a:lnTo>
                  <a:pt x="525" y="2272"/>
                </a:lnTo>
                <a:lnTo>
                  <a:pt x="533" y="2272"/>
                </a:lnTo>
                <a:lnTo>
                  <a:pt x="533" y="2269"/>
                </a:lnTo>
                <a:lnTo>
                  <a:pt x="536" y="2269"/>
                </a:lnTo>
                <a:lnTo>
                  <a:pt x="539" y="2269"/>
                </a:lnTo>
                <a:lnTo>
                  <a:pt x="542" y="2269"/>
                </a:lnTo>
                <a:lnTo>
                  <a:pt x="544" y="2269"/>
                </a:lnTo>
                <a:lnTo>
                  <a:pt x="547" y="2269"/>
                </a:lnTo>
                <a:lnTo>
                  <a:pt x="552" y="2269"/>
                </a:lnTo>
                <a:lnTo>
                  <a:pt x="552" y="2266"/>
                </a:lnTo>
                <a:lnTo>
                  <a:pt x="555" y="2269"/>
                </a:lnTo>
                <a:lnTo>
                  <a:pt x="555" y="2266"/>
                </a:lnTo>
                <a:lnTo>
                  <a:pt x="560" y="2269"/>
                </a:lnTo>
                <a:lnTo>
                  <a:pt x="560" y="2272"/>
                </a:lnTo>
                <a:lnTo>
                  <a:pt x="563" y="2269"/>
                </a:lnTo>
                <a:lnTo>
                  <a:pt x="563" y="2266"/>
                </a:lnTo>
                <a:lnTo>
                  <a:pt x="560" y="2264"/>
                </a:lnTo>
                <a:lnTo>
                  <a:pt x="560" y="2261"/>
                </a:lnTo>
                <a:lnTo>
                  <a:pt x="563" y="2261"/>
                </a:lnTo>
                <a:lnTo>
                  <a:pt x="568" y="2258"/>
                </a:lnTo>
                <a:lnTo>
                  <a:pt x="571" y="2258"/>
                </a:lnTo>
                <a:lnTo>
                  <a:pt x="579" y="2258"/>
                </a:lnTo>
                <a:lnTo>
                  <a:pt x="584" y="2258"/>
                </a:lnTo>
                <a:lnTo>
                  <a:pt x="584" y="2256"/>
                </a:lnTo>
                <a:lnTo>
                  <a:pt x="584" y="2253"/>
                </a:lnTo>
                <a:lnTo>
                  <a:pt x="584" y="2250"/>
                </a:lnTo>
                <a:lnTo>
                  <a:pt x="584" y="2248"/>
                </a:lnTo>
                <a:lnTo>
                  <a:pt x="587" y="2245"/>
                </a:lnTo>
                <a:lnTo>
                  <a:pt x="587" y="2242"/>
                </a:lnTo>
                <a:lnTo>
                  <a:pt x="590" y="2240"/>
                </a:lnTo>
                <a:lnTo>
                  <a:pt x="592" y="2240"/>
                </a:lnTo>
                <a:lnTo>
                  <a:pt x="598" y="2237"/>
                </a:lnTo>
                <a:lnTo>
                  <a:pt x="609" y="2234"/>
                </a:lnTo>
                <a:lnTo>
                  <a:pt x="614" y="2232"/>
                </a:lnTo>
                <a:lnTo>
                  <a:pt x="617" y="2232"/>
                </a:lnTo>
                <a:lnTo>
                  <a:pt x="619" y="2229"/>
                </a:lnTo>
                <a:lnTo>
                  <a:pt x="622" y="2226"/>
                </a:lnTo>
                <a:lnTo>
                  <a:pt x="619" y="2226"/>
                </a:lnTo>
                <a:lnTo>
                  <a:pt x="619" y="2224"/>
                </a:lnTo>
                <a:lnTo>
                  <a:pt x="619" y="2221"/>
                </a:lnTo>
                <a:lnTo>
                  <a:pt x="622" y="2221"/>
                </a:lnTo>
                <a:lnTo>
                  <a:pt x="627" y="2218"/>
                </a:lnTo>
                <a:lnTo>
                  <a:pt x="627" y="2215"/>
                </a:lnTo>
                <a:lnTo>
                  <a:pt x="635" y="2215"/>
                </a:lnTo>
                <a:lnTo>
                  <a:pt x="638" y="2215"/>
                </a:lnTo>
                <a:lnTo>
                  <a:pt x="635" y="2215"/>
                </a:lnTo>
                <a:lnTo>
                  <a:pt x="633" y="2210"/>
                </a:lnTo>
                <a:lnTo>
                  <a:pt x="638" y="2210"/>
                </a:lnTo>
                <a:lnTo>
                  <a:pt x="641" y="2210"/>
                </a:lnTo>
                <a:lnTo>
                  <a:pt x="662" y="2213"/>
                </a:lnTo>
                <a:lnTo>
                  <a:pt x="665" y="2213"/>
                </a:lnTo>
                <a:lnTo>
                  <a:pt x="665" y="2215"/>
                </a:lnTo>
                <a:lnTo>
                  <a:pt x="667" y="2215"/>
                </a:lnTo>
                <a:lnTo>
                  <a:pt x="670" y="2215"/>
                </a:lnTo>
                <a:lnTo>
                  <a:pt x="673" y="2215"/>
                </a:lnTo>
                <a:lnTo>
                  <a:pt x="673" y="2218"/>
                </a:lnTo>
                <a:lnTo>
                  <a:pt x="676" y="2218"/>
                </a:lnTo>
                <a:lnTo>
                  <a:pt x="678" y="2215"/>
                </a:lnTo>
                <a:lnTo>
                  <a:pt x="676" y="2213"/>
                </a:lnTo>
                <a:lnTo>
                  <a:pt x="678" y="2213"/>
                </a:lnTo>
                <a:lnTo>
                  <a:pt x="678" y="2210"/>
                </a:lnTo>
                <a:lnTo>
                  <a:pt x="681" y="2210"/>
                </a:lnTo>
                <a:lnTo>
                  <a:pt x="684" y="2210"/>
                </a:lnTo>
                <a:lnTo>
                  <a:pt x="686" y="2213"/>
                </a:lnTo>
                <a:lnTo>
                  <a:pt x="686" y="2215"/>
                </a:lnTo>
                <a:lnTo>
                  <a:pt x="689" y="2215"/>
                </a:lnTo>
                <a:lnTo>
                  <a:pt x="689" y="2213"/>
                </a:lnTo>
                <a:lnTo>
                  <a:pt x="692" y="2210"/>
                </a:lnTo>
                <a:lnTo>
                  <a:pt x="689" y="2210"/>
                </a:lnTo>
                <a:lnTo>
                  <a:pt x="689" y="2205"/>
                </a:lnTo>
                <a:lnTo>
                  <a:pt x="689" y="2202"/>
                </a:lnTo>
                <a:lnTo>
                  <a:pt x="692" y="2202"/>
                </a:lnTo>
                <a:lnTo>
                  <a:pt x="697" y="2202"/>
                </a:lnTo>
                <a:lnTo>
                  <a:pt x="700" y="2205"/>
                </a:lnTo>
                <a:lnTo>
                  <a:pt x="702" y="2205"/>
                </a:lnTo>
                <a:lnTo>
                  <a:pt x="705" y="2205"/>
                </a:lnTo>
                <a:lnTo>
                  <a:pt x="708" y="2202"/>
                </a:lnTo>
                <a:lnTo>
                  <a:pt x="705" y="2202"/>
                </a:lnTo>
                <a:lnTo>
                  <a:pt x="702" y="2202"/>
                </a:lnTo>
                <a:lnTo>
                  <a:pt x="700" y="2199"/>
                </a:lnTo>
                <a:lnTo>
                  <a:pt x="700" y="2197"/>
                </a:lnTo>
                <a:lnTo>
                  <a:pt x="700" y="2194"/>
                </a:lnTo>
                <a:lnTo>
                  <a:pt x="700" y="2191"/>
                </a:lnTo>
                <a:lnTo>
                  <a:pt x="700" y="2189"/>
                </a:lnTo>
                <a:lnTo>
                  <a:pt x="702" y="2189"/>
                </a:lnTo>
                <a:lnTo>
                  <a:pt x="705" y="2186"/>
                </a:lnTo>
                <a:lnTo>
                  <a:pt x="705" y="2183"/>
                </a:lnTo>
                <a:lnTo>
                  <a:pt x="710" y="2178"/>
                </a:lnTo>
                <a:lnTo>
                  <a:pt x="710" y="2175"/>
                </a:lnTo>
                <a:lnTo>
                  <a:pt x="713" y="2175"/>
                </a:lnTo>
                <a:lnTo>
                  <a:pt x="716" y="2175"/>
                </a:lnTo>
                <a:lnTo>
                  <a:pt x="716" y="2173"/>
                </a:lnTo>
                <a:lnTo>
                  <a:pt x="713" y="2173"/>
                </a:lnTo>
                <a:lnTo>
                  <a:pt x="716" y="2170"/>
                </a:lnTo>
                <a:lnTo>
                  <a:pt x="724" y="2170"/>
                </a:lnTo>
                <a:lnTo>
                  <a:pt x="726" y="2167"/>
                </a:lnTo>
                <a:lnTo>
                  <a:pt x="734" y="2162"/>
                </a:lnTo>
                <a:lnTo>
                  <a:pt x="734" y="2159"/>
                </a:lnTo>
                <a:lnTo>
                  <a:pt x="740" y="2159"/>
                </a:lnTo>
                <a:lnTo>
                  <a:pt x="745" y="2159"/>
                </a:lnTo>
                <a:lnTo>
                  <a:pt x="748" y="2159"/>
                </a:lnTo>
                <a:lnTo>
                  <a:pt x="748" y="2156"/>
                </a:lnTo>
                <a:lnTo>
                  <a:pt x="753" y="2156"/>
                </a:lnTo>
                <a:lnTo>
                  <a:pt x="753" y="2154"/>
                </a:lnTo>
                <a:lnTo>
                  <a:pt x="756" y="2154"/>
                </a:lnTo>
                <a:lnTo>
                  <a:pt x="759" y="2154"/>
                </a:lnTo>
                <a:lnTo>
                  <a:pt x="761" y="2154"/>
                </a:lnTo>
                <a:lnTo>
                  <a:pt x="764" y="2156"/>
                </a:lnTo>
                <a:lnTo>
                  <a:pt x="767" y="2156"/>
                </a:lnTo>
                <a:lnTo>
                  <a:pt x="769" y="2156"/>
                </a:lnTo>
                <a:lnTo>
                  <a:pt x="772" y="2154"/>
                </a:lnTo>
                <a:lnTo>
                  <a:pt x="775" y="2154"/>
                </a:lnTo>
                <a:lnTo>
                  <a:pt x="785" y="2156"/>
                </a:lnTo>
                <a:lnTo>
                  <a:pt x="796" y="2159"/>
                </a:lnTo>
                <a:lnTo>
                  <a:pt x="801" y="2159"/>
                </a:lnTo>
                <a:lnTo>
                  <a:pt x="812" y="2156"/>
                </a:lnTo>
                <a:lnTo>
                  <a:pt x="812" y="2154"/>
                </a:lnTo>
                <a:lnTo>
                  <a:pt x="812" y="2151"/>
                </a:lnTo>
                <a:lnTo>
                  <a:pt x="815" y="2151"/>
                </a:lnTo>
                <a:lnTo>
                  <a:pt x="834" y="2151"/>
                </a:lnTo>
                <a:lnTo>
                  <a:pt x="836" y="2148"/>
                </a:lnTo>
                <a:lnTo>
                  <a:pt x="839" y="2148"/>
                </a:lnTo>
                <a:lnTo>
                  <a:pt x="842" y="2148"/>
                </a:lnTo>
                <a:lnTo>
                  <a:pt x="844" y="2148"/>
                </a:lnTo>
                <a:lnTo>
                  <a:pt x="847" y="2146"/>
                </a:lnTo>
                <a:lnTo>
                  <a:pt x="852" y="2146"/>
                </a:lnTo>
                <a:lnTo>
                  <a:pt x="855" y="2148"/>
                </a:lnTo>
                <a:lnTo>
                  <a:pt x="858" y="2148"/>
                </a:lnTo>
                <a:lnTo>
                  <a:pt x="860" y="2148"/>
                </a:lnTo>
                <a:lnTo>
                  <a:pt x="863" y="2148"/>
                </a:lnTo>
                <a:lnTo>
                  <a:pt x="866" y="2146"/>
                </a:lnTo>
                <a:lnTo>
                  <a:pt x="871" y="2146"/>
                </a:lnTo>
                <a:lnTo>
                  <a:pt x="874" y="2146"/>
                </a:lnTo>
                <a:lnTo>
                  <a:pt x="877" y="2146"/>
                </a:lnTo>
                <a:lnTo>
                  <a:pt x="879" y="2148"/>
                </a:lnTo>
                <a:lnTo>
                  <a:pt x="885" y="2146"/>
                </a:lnTo>
                <a:lnTo>
                  <a:pt x="887" y="2146"/>
                </a:lnTo>
                <a:lnTo>
                  <a:pt x="893" y="2143"/>
                </a:lnTo>
                <a:lnTo>
                  <a:pt x="895" y="2143"/>
                </a:lnTo>
                <a:lnTo>
                  <a:pt x="898" y="2143"/>
                </a:lnTo>
                <a:lnTo>
                  <a:pt x="914" y="2143"/>
                </a:lnTo>
                <a:lnTo>
                  <a:pt x="917" y="2143"/>
                </a:lnTo>
                <a:lnTo>
                  <a:pt x="919" y="2143"/>
                </a:lnTo>
                <a:lnTo>
                  <a:pt x="922" y="2146"/>
                </a:lnTo>
                <a:lnTo>
                  <a:pt x="925" y="2146"/>
                </a:lnTo>
                <a:lnTo>
                  <a:pt x="927" y="2148"/>
                </a:lnTo>
                <a:lnTo>
                  <a:pt x="930" y="2148"/>
                </a:lnTo>
                <a:lnTo>
                  <a:pt x="933" y="2148"/>
                </a:lnTo>
                <a:lnTo>
                  <a:pt x="933" y="2146"/>
                </a:lnTo>
                <a:lnTo>
                  <a:pt x="935" y="2146"/>
                </a:lnTo>
                <a:lnTo>
                  <a:pt x="938" y="2148"/>
                </a:lnTo>
                <a:lnTo>
                  <a:pt x="941" y="2148"/>
                </a:lnTo>
                <a:lnTo>
                  <a:pt x="944" y="2151"/>
                </a:lnTo>
                <a:lnTo>
                  <a:pt x="946" y="2151"/>
                </a:lnTo>
                <a:lnTo>
                  <a:pt x="949" y="2151"/>
                </a:lnTo>
                <a:lnTo>
                  <a:pt x="952" y="2148"/>
                </a:lnTo>
                <a:lnTo>
                  <a:pt x="954" y="2148"/>
                </a:lnTo>
                <a:lnTo>
                  <a:pt x="960" y="2146"/>
                </a:lnTo>
                <a:lnTo>
                  <a:pt x="962" y="2143"/>
                </a:lnTo>
                <a:lnTo>
                  <a:pt x="968" y="2143"/>
                </a:lnTo>
                <a:lnTo>
                  <a:pt x="970" y="2143"/>
                </a:lnTo>
                <a:lnTo>
                  <a:pt x="973" y="2146"/>
                </a:lnTo>
                <a:lnTo>
                  <a:pt x="976" y="2148"/>
                </a:lnTo>
                <a:lnTo>
                  <a:pt x="976" y="2151"/>
                </a:lnTo>
                <a:lnTo>
                  <a:pt x="978" y="2154"/>
                </a:lnTo>
                <a:lnTo>
                  <a:pt x="978" y="2159"/>
                </a:lnTo>
                <a:lnTo>
                  <a:pt x="976" y="2162"/>
                </a:lnTo>
                <a:lnTo>
                  <a:pt x="976" y="2164"/>
                </a:lnTo>
                <a:lnTo>
                  <a:pt x="978" y="2164"/>
                </a:lnTo>
                <a:lnTo>
                  <a:pt x="989" y="2164"/>
                </a:lnTo>
                <a:lnTo>
                  <a:pt x="989" y="2162"/>
                </a:lnTo>
                <a:lnTo>
                  <a:pt x="992" y="2162"/>
                </a:lnTo>
                <a:lnTo>
                  <a:pt x="994" y="2164"/>
                </a:lnTo>
                <a:lnTo>
                  <a:pt x="997" y="2162"/>
                </a:lnTo>
                <a:lnTo>
                  <a:pt x="997" y="2159"/>
                </a:lnTo>
                <a:lnTo>
                  <a:pt x="997" y="2156"/>
                </a:lnTo>
                <a:lnTo>
                  <a:pt x="1002" y="2154"/>
                </a:lnTo>
                <a:lnTo>
                  <a:pt x="1005" y="2154"/>
                </a:lnTo>
                <a:lnTo>
                  <a:pt x="1011" y="2154"/>
                </a:lnTo>
                <a:lnTo>
                  <a:pt x="1021" y="2156"/>
                </a:lnTo>
                <a:lnTo>
                  <a:pt x="1024" y="2154"/>
                </a:lnTo>
                <a:lnTo>
                  <a:pt x="1024" y="2156"/>
                </a:lnTo>
                <a:lnTo>
                  <a:pt x="1027" y="2156"/>
                </a:lnTo>
                <a:lnTo>
                  <a:pt x="1029" y="2156"/>
                </a:lnTo>
                <a:lnTo>
                  <a:pt x="1029" y="2154"/>
                </a:lnTo>
                <a:lnTo>
                  <a:pt x="1029" y="2151"/>
                </a:lnTo>
                <a:lnTo>
                  <a:pt x="1032" y="2151"/>
                </a:lnTo>
                <a:lnTo>
                  <a:pt x="1037" y="2151"/>
                </a:lnTo>
                <a:lnTo>
                  <a:pt x="1045" y="2151"/>
                </a:lnTo>
                <a:lnTo>
                  <a:pt x="1051" y="2148"/>
                </a:lnTo>
                <a:lnTo>
                  <a:pt x="1053" y="2148"/>
                </a:lnTo>
                <a:lnTo>
                  <a:pt x="1053" y="2151"/>
                </a:lnTo>
                <a:lnTo>
                  <a:pt x="1056" y="2151"/>
                </a:lnTo>
                <a:lnTo>
                  <a:pt x="1059" y="2151"/>
                </a:lnTo>
                <a:lnTo>
                  <a:pt x="1061" y="2151"/>
                </a:lnTo>
                <a:lnTo>
                  <a:pt x="1069" y="2148"/>
                </a:lnTo>
                <a:lnTo>
                  <a:pt x="1075" y="2148"/>
                </a:lnTo>
                <a:lnTo>
                  <a:pt x="1078" y="2146"/>
                </a:lnTo>
                <a:lnTo>
                  <a:pt x="1080" y="2148"/>
                </a:lnTo>
                <a:lnTo>
                  <a:pt x="1083" y="2148"/>
                </a:lnTo>
                <a:lnTo>
                  <a:pt x="1088" y="2151"/>
                </a:lnTo>
                <a:lnTo>
                  <a:pt x="1088" y="2156"/>
                </a:lnTo>
                <a:lnTo>
                  <a:pt x="1091" y="2162"/>
                </a:lnTo>
                <a:lnTo>
                  <a:pt x="1094" y="2162"/>
                </a:lnTo>
                <a:lnTo>
                  <a:pt x="1096" y="2162"/>
                </a:lnTo>
                <a:lnTo>
                  <a:pt x="1099" y="2162"/>
                </a:lnTo>
                <a:lnTo>
                  <a:pt x="1104" y="2159"/>
                </a:lnTo>
                <a:lnTo>
                  <a:pt x="1107" y="2154"/>
                </a:lnTo>
                <a:lnTo>
                  <a:pt x="1112" y="2151"/>
                </a:lnTo>
                <a:lnTo>
                  <a:pt x="1115" y="2151"/>
                </a:lnTo>
                <a:lnTo>
                  <a:pt x="1123" y="2151"/>
                </a:lnTo>
                <a:lnTo>
                  <a:pt x="1126" y="2151"/>
                </a:lnTo>
                <a:lnTo>
                  <a:pt x="1126" y="2154"/>
                </a:lnTo>
                <a:lnTo>
                  <a:pt x="1128" y="2154"/>
                </a:lnTo>
                <a:lnTo>
                  <a:pt x="1128" y="2156"/>
                </a:lnTo>
                <a:lnTo>
                  <a:pt x="1131" y="2156"/>
                </a:lnTo>
                <a:lnTo>
                  <a:pt x="1136" y="2148"/>
                </a:lnTo>
                <a:lnTo>
                  <a:pt x="1139" y="2148"/>
                </a:lnTo>
                <a:lnTo>
                  <a:pt x="1142" y="2148"/>
                </a:lnTo>
                <a:lnTo>
                  <a:pt x="1142" y="2146"/>
                </a:lnTo>
                <a:lnTo>
                  <a:pt x="1145" y="2146"/>
                </a:lnTo>
                <a:lnTo>
                  <a:pt x="1147" y="2143"/>
                </a:lnTo>
                <a:lnTo>
                  <a:pt x="1150" y="2143"/>
                </a:lnTo>
                <a:lnTo>
                  <a:pt x="1153" y="2140"/>
                </a:lnTo>
                <a:lnTo>
                  <a:pt x="1153" y="2138"/>
                </a:lnTo>
                <a:lnTo>
                  <a:pt x="1153" y="2135"/>
                </a:lnTo>
                <a:lnTo>
                  <a:pt x="1155" y="2135"/>
                </a:lnTo>
                <a:lnTo>
                  <a:pt x="1155" y="2132"/>
                </a:lnTo>
                <a:lnTo>
                  <a:pt x="1161" y="2124"/>
                </a:lnTo>
                <a:lnTo>
                  <a:pt x="1166" y="2122"/>
                </a:lnTo>
                <a:lnTo>
                  <a:pt x="1169" y="2119"/>
                </a:lnTo>
                <a:lnTo>
                  <a:pt x="1171" y="2116"/>
                </a:lnTo>
                <a:lnTo>
                  <a:pt x="1174" y="2116"/>
                </a:lnTo>
                <a:lnTo>
                  <a:pt x="1177" y="2116"/>
                </a:lnTo>
                <a:lnTo>
                  <a:pt x="1177" y="2114"/>
                </a:lnTo>
                <a:lnTo>
                  <a:pt x="1177" y="2108"/>
                </a:lnTo>
                <a:lnTo>
                  <a:pt x="1179" y="2105"/>
                </a:lnTo>
                <a:lnTo>
                  <a:pt x="1179" y="2103"/>
                </a:lnTo>
                <a:lnTo>
                  <a:pt x="1182" y="2100"/>
                </a:lnTo>
                <a:lnTo>
                  <a:pt x="1182" y="2097"/>
                </a:lnTo>
                <a:lnTo>
                  <a:pt x="1182" y="2095"/>
                </a:lnTo>
                <a:lnTo>
                  <a:pt x="1182" y="2092"/>
                </a:lnTo>
                <a:lnTo>
                  <a:pt x="1187" y="2087"/>
                </a:lnTo>
                <a:lnTo>
                  <a:pt x="1187" y="2084"/>
                </a:lnTo>
                <a:lnTo>
                  <a:pt x="1190" y="2081"/>
                </a:lnTo>
                <a:lnTo>
                  <a:pt x="1190" y="2076"/>
                </a:lnTo>
                <a:lnTo>
                  <a:pt x="1193" y="2071"/>
                </a:lnTo>
                <a:lnTo>
                  <a:pt x="1193" y="2068"/>
                </a:lnTo>
                <a:lnTo>
                  <a:pt x="1198" y="2063"/>
                </a:lnTo>
                <a:lnTo>
                  <a:pt x="1203" y="2060"/>
                </a:lnTo>
                <a:lnTo>
                  <a:pt x="1206" y="2057"/>
                </a:lnTo>
                <a:lnTo>
                  <a:pt x="1209" y="2057"/>
                </a:lnTo>
                <a:lnTo>
                  <a:pt x="1214" y="2052"/>
                </a:lnTo>
                <a:lnTo>
                  <a:pt x="1220" y="2049"/>
                </a:lnTo>
                <a:lnTo>
                  <a:pt x="1238" y="2049"/>
                </a:lnTo>
                <a:lnTo>
                  <a:pt x="1257" y="2044"/>
                </a:lnTo>
                <a:lnTo>
                  <a:pt x="1260" y="2044"/>
                </a:lnTo>
                <a:lnTo>
                  <a:pt x="1270" y="2038"/>
                </a:lnTo>
                <a:lnTo>
                  <a:pt x="1273" y="2038"/>
                </a:lnTo>
                <a:lnTo>
                  <a:pt x="1289" y="2028"/>
                </a:lnTo>
                <a:lnTo>
                  <a:pt x="1292" y="2028"/>
                </a:lnTo>
                <a:lnTo>
                  <a:pt x="1297" y="2025"/>
                </a:lnTo>
                <a:lnTo>
                  <a:pt x="1313" y="2014"/>
                </a:lnTo>
                <a:lnTo>
                  <a:pt x="1321" y="2012"/>
                </a:lnTo>
                <a:lnTo>
                  <a:pt x="1340" y="2009"/>
                </a:lnTo>
                <a:lnTo>
                  <a:pt x="1343" y="2006"/>
                </a:lnTo>
                <a:lnTo>
                  <a:pt x="1359" y="1996"/>
                </a:lnTo>
                <a:lnTo>
                  <a:pt x="1375" y="1985"/>
                </a:lnTo>
                <a:lnTo>
                  <a:pt x="1378" y="1985"/>
                </a:lnTo>
                <a:lnTo>
                  <a:pt x="1386" y="1979"/>
                </a:lnTo>
                <a:lnTo>
                  <a:pt x="1391" y="1977"/>
                </a:lnTo>
                <a:lnTo>
                  <a:pt x="1396" y="1977"/>
                </a:lnTo>
                <a:lnTo>
                  <a:pt x="1402" y="1979"/>
                </a:lnTo>
                <a:lnTo>
                  <a:pt x="1404" y="1977"/>
                </a:lnTo>
                <a:lnTo>
                  <a:pt x="1407" y="1977"/>
                </a:lnTo>
                <a:lnTo>
                  <a:pt x="1410" y="1974"/>
                </a:lnTo>
                <a:lnTo>
                  <a:pt x="1413" y="1974"/>
                </a:lnTo>
                <a:lnTo>
                  <a:pt x="1415" y="1974"/>
                </a:lnTo>
                <a:lnTo>
                  <a:pt x="1421" y="1974"/>
                </a:lnTo>
                <a:lnTo>
                  <a:pt x="1423" y="1977"/>
                </a:lnTo>
                <a:lnTo>
                  <a:pt x="1434" y="1979"/>
                </a:lnTo>
                <a:lnTo>
                  <a:pt x="1466" y="1982"/>
                </a:lnTo>
                <a:lnTo>
                  <a:pt x="1474" y="1982"/>
                </a:lnTo>
                <a:lnTo>
                  <a:pt x="1479" y="1979"/>
                </a:lnTo>
                <a:lnTo>
                  <a:pt x="1482" y="1982"/>
                </a:lnTo>
                <a:lnTo>
                  <a:pt x="1493" y="1979"/>
                </a:lnTo>
                <a:lnTo>
                  <a:pt x="1506" y="1982"/>
                </a:lnTo>
                <a:lnTo>
                  <a:pt x="1509" y="1979"/>
                </a:lnTo>
                <a:lnTo>
                  <a:pt x="1512" y="1979"/>
                </a:lnTo>
                <a:lnTo>
                  <a:pt x="1530" y="1977"/>
                </a:lnTo>
                <a:lnTo>
                  <a:pt x="1557" y="1971"/>
                </a:lnTo>
                <a:lnTo>
                  <a:pt x="1560" y="1969"/>
                </a:lnTo>
                <a:lnTo>
                  <a:pt x="1563" y="1969"/>
                </a:lnTo>
                <a:lnTo>
                  <a:pt x="1581" y="1961"/>
                </a:lnTo>
                <a:lnTo>
                  <a:pt x="1608" y="1958"/>
                </a:lnTo>
                <a:lnTo>
                  <a:pt x="1630" y="1950"/>
                </a:lnTo>
                <a:lnTo>
                  <a:pt x="1678" y="1931"/>
                </a:lnTo>
                <a:lnTo>
                  <a:pt x="1686" y="1928"/>
                </a:lnTo>
                <a:lnTo>
                  <a:pt x="1689" y="1926"/>
                </a:lnTo>
                <a:lnTo>
                  <a:pt x="1707" y="1918"/>
                </a:lnTo>
                <a:lnTo>
                  <a:pt x="1713" y="1915"/>
                </a:lnTo>
                <a:lnTo>
                  <a:pt x="1715" y="1915"/>
                </a:lnTo>
                <a:lnTo>
                  <a:pt x="1715" y="265"/>
                </a:lnTo>
                <a:lnTo>
                  <a:pt x="1710" y="265"/>
                </a:lnTo>
                <a:lnTo>
                  <a:pt x="1710" y="268"/>
                </a:lnTo>
                <a:lnTo>
                  <a:pt x="1707" y="268"/>
                </a:lnTo>
                <a:lnTo>
                  <a:pt x="1705" y="268"/>
                </a:lnTo>
                <a:lnTo>
                  <a:pt x="1705" y="271"/>
                </a:lnTo>
                <a:lnTo>
                  <a:pt x="1707" y="271"/>
                </a:lnTo>
                <a:lnTo>
                  <a:pt x="1710" y="271"/>
                </a:lnTo>
                <a:lnTo>
                  <a:pt x="1710" y="274"/>
                </a:lnTo>
                <a:lnTo>
                  <a:pt x="1707" y="274"/>
                </a:lnTo>
                <a:lnTo>
                  <a:pt x="1710" y="274"/>
                </a:lnTo>
                <a:lnTo>
                  <a:pt x="1713" y="274"/>
                </a:lnTo>
                <a:lnTo>
                  <a:pt x="1713" y="276"/>
                </a:lnTo>
                <a:lnTo>
                  <a:pt x="1710" y="276"/>
                </a:lnTo>
                <a:lnTo>
                  <a:pt x="1707" y="276"/>
                </a:lnTo>
                <a:lnTo>
                  <a:pt x="1705" y="279"/>
                </a:lnTo>
                <a:lnTo>
                  <a:pt x="1707" y="279"/>
                </a:lnTo>
                <a:lnTo>
                  <a:pt x="1707" y="282"/>
                </a:lnTo>
                <a:lnTo>
                  <a:pt x="1710" y="282"/>
                </a:lnTo>
                <a:lnTo>
                  <a:pt x="1705" y="282"/>
                </a:lnTo>
                <a:lnTo>
                  <a:pt x="1702" y="284"/>
                </a:lnTo>
                <a:lnTo>
                  <a:pt x="1705" y="287"/>
                </a:lnTo>
                <a:lnTo>
                  <a:pt x="1705" y="290"/>
                </a:lnTo>
                <a:lnTo>
                  <a:pt x="1702" y="290"/>
                </a:lnTo>
                <a:lnTo>
                  <a:pt x="1702" y="287"/>
                </a:lnTo>
                <a:lnTo>
                  <a:pt x="1702" y="290"/>
                </a:lnTo>
                <a:lnTo>
                  <a:pt x="1699" y="290"/>
                </a:lnTo>
                <a:lnTo>
                  <a:pt x="1699" y="287"/>
                </a:lnTo>
                <a:lnTo>
                  <a:pt x="1697" y="287"/>
                </a:lnTo>
                <a:lnTo>
                  <a:pt x="1697" y="290"/>
                </a:lnTo>
                <a:lnTo>
                  <a:pt x="1697" y="287"/>
                </a:lnTo>
                <a:lnTo>
                  <a:pt x="1694" y="287"/>
                </a:lnTo>
                <a:lnTo>
                  <a:pt x="1694" y="290"/>
                </a:lnTo>
                <a:lnTo>
                  <a:pt x="1694" y="292"/>
                </a:lnTo>
                <a:lnTo>
                  <a:pt x="1691" y="292"/>
                </a:lnTo>
                <a:lnTo>
                  <a:pt x="1691" y="295"/>
                </a:lnTo>
                <a:lnTo>
                  <a:pt x="1694" y="295"/>
                </a:lnTo>
                <a:lnTo>
                  <a:pt x="1694" y="298"/>
                </a:lnTo>
                <a:lnTo>
                  <a:pt x="1691" y="298"/>
                </a:lnTo>
                <a:lnTo>
                  <a:pt x="1691" y="300"/>
                </a:lnTo>
                <a:lnTo>
                  <a:pt x="1694" y="300"/>
                </a:lnTo>
                <a:lnTo>
                  <a:pt x="1694" y="303"/>
                </a:lnTo>
                <a:lnTo>
                  <a:pt x="1694" y="306"/>
                </a:lnTo>
                <a:lnTo>
                  <a:pt x="1691" y="306"/>
                </a:lnTo>
                <a:lnTo>
                  <a:pt x="1689" y="308"/>
                </a:lnTo>
                <a:lnTo>
                  <a:pt x="1691" y="308"/>
                </a:lnTo>
                <a:lnTo>
                  <a:pt x="1691" y="311"/>
                </a:lnTo>
                <a:lnTo>
                  <a:pt x="1694" y="311"/>
                </a:lnTo>
                <a:lnTo>
                  <a:pt x="1694" y="314"/>
                </a:lnTo>
                <a:lnTo>
                  <a:pt x="1691" y="314"/>
                </a:lnTo>
                <a:lnTo>
                  <a:pt x="1691" y="316"/>
                </a:lnTo>
                <a:lnTo>
                  <a:pt x="1691" y="319"/>
                </a:lnTo>
                <a:lnTo>
                  <a:pt x="1691" y="322"/>
                </a:lnTo>
                <a:lnTo>
                  <a:pt x="1689" y="322"/>
                </a:lnTo>
                <a:lnTo>
                  <a:pt x="1689" y="324"/>
                </a:lnTo>
                <a:lnTo>
                  <a:pt x="1686" y="327"/>
                </a:lnTo>
                <a:lnTo>
                  <a:pt x="1686" y="324"/>
                </a:lnTo>
                <a:lnTo>
                  <a:pt x="1686" y="322"/>
                </a:lnTo>
                <a:lnTo>
                  <a:pt x="1689" y="319"/>
                </a:lnTo>
                <a:lnTo>
                  <a:pt x="1689" y="316"/>
                </a:lnTo>
                <a:lnTo>
                  <a:pt x="1686" y="314"/>
                </a:lnTo>
                <a:lnTo>
                  <a:pt x="1686" y="316"/>
                </a:lnTo>
                <a:lnTo>
                  <a:pt x="1683" y="316"/>
                </a:lnTo>
                <a:lnTo>
                  <a:pt x="1683" y="314"/>
                </a:lnTo>
                <a:lnTo>
                  <a:pt x="1680" y="314"/>
                </a:lnTo>
                <a:lnTo>
                  <a:pt x="1680" y="316"/>
                </a:lnTo>
                <a:lnTo>
                  <a:pt x="1678" y="314"/>
                </a:lnTo>
                <a:lnTo>
                  <a:pt x="1675" y="316"/>
                </a:lnTo>
                <a:lnTo>
                  <a:pt x="1675" y="314"/>
                </a:lnTo>
                <a:lnTo>
                  <a:pt x="1672" y="314"/>
                </a:lnTo>
                <a:lnTo>
                  <a:pt x="1675" y="311"/>
                </a:lnTo>
                <a:lnTo>
                  <a:pt x="1672" y="311"/>
                </a:lnTo>
                <a:lnTo>
                  <a:pt x="1670" y="314"/>
                </a:lnTo>
                <a:lnTo>
                  <a:pt x="1670" y="311"/>
                </a:lnTo>
                <a:lnTo>
                  <a:pt x="1670" y="308"/>
                </a:lnTo>
                <a:lnTo>
                  <a:pt x="1672" y="308"/>
                </a:lnTo>
                <a:lnTo>
                  <a:pt x="1667" y="308"/>
                </a:lnTo>
                <a:lnTo>
                  <a:pt x="1667" y="306"/>
                </a:lnTo>
                <a:lnTo>
                  <a:pt x="1670" y="306"/>
                </a:lnTo>
                <a:lnTo>
                  <a:pt x="1672" y="306"/>
                </a:lnTo>
                <a:lnTo>
                  <a:pt x="1672" y="303"/>
                </a:lnTo>
                <a:lnTo>
                  <a:pt x="1670" y="303"/>
                </a:lnTo>
                <a:lnTo>
                  <a:pt x="1667" y="303"/>
                </a:lnTo>
                <a:lnTo>
                  <a:pt x="1667" y="300"/>
                </a:lnTo>
                <a:lnTo>
                  <a:pt x="1672" y="298"/>
                </a:lnTo>
                <a:lnTo>
                  <a:pt x="1670" y="298"/>
                </a:lnTo>
                <a:lnTo>
                  <a:pt x="1667" y="298"/>
                </a:lnTo>
                <a:lnTo>
                  <a:pt x="1664" y="303"/>
                </a:lnTo>
                <a:lnTo>
                  <a:pt x="1659" y="300"/>
                </a:lnTo>
                <a:lnTo>
                  <a:pt x="1662" y="300"/>
                </a:lnTo>
                <a:lnTo>
                  <a:pt x="1662" y="298"/>
                </a:lnTo>
                <a:lnTo>
                  <a:pt x="1664" y="295"/>
                </a:lnTo>
                <a:lnTo>
                  <a:pt x="1664" y="292"/>
                </a:lnTo>
                <a:lnTo>
                  <a:pt x="1675" y="282"/>
                </a:lnTo>
                <a:lnTo>
                  <a:pt x="1675" y="279"/>
                </a:lnTo>
                <a:lnTo>
                  <a:pt x="1675" y="276"/>
                </a:lnTo>
                <a:lnTo>
                  <a:pt x="1675" y="274"/>
                </a:lnTo>
                <a:lnTo>
                  <a:pt x="1672" y="271"/>
                </a:lnTo>
                <a:lnTo>
                  <a:pt x="1675" y="271"/>
                </a:lnTo>
                <a:lnTo>
                  <a:pt x="1675" y="268"/>
                </a:lnTo>
                <a:lnTo>
                  <a:pt x="1678" y="268"/>
                </a:lnTo>
                <a:lnTo>
                  <a:pt x="1678" y="265"/>
                </a:lnTo>
                <a:lnTo>
                  <a:pt x="1680" y="265"/>
                </a:lnTo>
                <a:lnTo>
                  <a:pt x="1680" y="268"/>
                </a:lnTo>
                <a:lnTo>
                  <a:pt x="1680" y="271"/>
                </a:lnTo>
                <a:lnTo>
                  <a:pt x="1683" y="268"/>
                </a:lnTo>
                <a:lnTo>
                  <a:pt x="1683" y="265"/>
                </a:lnTo>
                <a:lnTo>
                  <a:pt x="1678" y="263"/>
                </a:lnTo>
                <a:lnTo>
                  <a:pt x="1675" y="260"/>
                </a:lnTo>
                <a:lnTo>
                  <a:pt x="1678" y="260"/>
                </a:lnTo>
                <a:lnTo>
                  <a:pt x="1678" y="257"/>
                </a:lnTo>
                <a:lnTo>
                  <a:pt x="1680" y="257"/>
                </a:lnTo>
                <a:lnTo>
                  <a:pt x="1683" y="257"/>
                </a:lnTo>
                <a:lnTo>
                  <a:pt x="1686" y="257"/>
                </a:lnTo>
                <a:lnTo>
                  <a:pt x="1686" y="255"/>
                </a:lnTo>
                <a:lnTo>
                  <a:pt x="1686" y="252"/>
                </a:lnTo>
                <a:lnTo>
                  <a:pt x="1689" y="252"/>
                </a:lnTo>
                <a:lnTo>
                  <a:pt x="1691" y="249"/>
                </a:lnTo>
                <a:lnTo>
                  <a:pt x="1694" y="249"/>
                </a:lnTo>
                <a:lnTo>
                  <a:pt x="1694" y="252"/>
                </a:lnTo>
                <a:lnTo>
                  <a:pt x="1694" y="255"/>
                </a:lnTo>
                <a:lnTo>
                  <a:pt x="1689" y="257"/>
                </a:lnTo>
                <a:lnTo>
                  <a:pt x="1686" y="260"/>
                </a:lnTo>
                <a:lnTo>
                  <a:pt x="1691" y="260"/>
                </a:lnTo>
                <a:lnTo>
                  <a:pt x="1691" y="257"/>
                </a:lnTo>
                <a:lnTo>
                  <a:pt x="1691" y="260"/>
                </a:lnTo>
                <a:lnTo>
                  <a:pt x="1694" y="260"/>
                </a:lnTo>
                <a:lnTo>
                  <a:pt x="1694" y="263"/>
                </a:lnTo>
                <a:lnTo>
                  <a:pt x="1691" y="263"/>
                </a:lnTo>
                <a:lnTo>
                  <a:pt x="1694" y="263"/>
                </a:lnTo>
                <a:lnTo>
                  <a:pt x="1697" y="257"/>
                </a:lnTo>
                <a:lnTo>
                  <a:pt x="1697" y="260"/>
                </a:lnTo>
                <a:lnTo>
                  <a:pt x="1699" y="260"/>
                </a:lnTo>
                <a:lnTo>
                  <a:pt x="1699" y="257"/>
                </a:lnTo>
                <a:lnTo>
                  <a:pt x="1702" y="257"/>
                </a:lnTo>
                <a:lnTo>
                  <a:pt x="1702" y="255"/>
                </a:lnTo>
                <a:lnTo>
                  <a:pt x="1705" y="255"/>
                </a:lnTo>
                <a:lnTo>
                  <a:pt x="1707" y="255"/>
                </a:lnTo>
                <a:lnTo>
                  <a:pt x="1710" y="255"/>
                </a:lnTo>
                <a:lnTo>
                  <a:pt x="1715" y="255"/>
                </a:lnTo>
                <a:lnTo>
                  <a:pt x="1715" y="121"/>
                </a:lnTo>
                <a:lnTo>
                  <a:pt x="1713" y="121"/>
                </a:lnTo>
                <a:close/>
                <a:moveTo>
                  <a:pt x="292" y="1974"/>
                </a:moveTo>
                <a:lnTo>
                  <a:pt x="292" y="1974"/>
                </a:lnTo>
                <a:lnTo>
                  <a:pt x="295" y="1974"/>
                </a:lnTo>
                <a:lnTo>
                  <a:pt x="295" y="1971"/>
                </a:lnTo>
                <a:lnTo>
                  <a:pt x="292" y="1966"/>
                </a:lnTo>
                <a:lnTo>
                  <a:pt x="292" y="1963"/>
                </a:lnTo>
                <a:lnTo>
                  <a:pt x="292" y="1966"/>
                </a:lnTo>
                <a:lnTo>
                  <a:pt x="292" y="1969"/>
                </a:lnTo>
                <a:lnTo>
                  <a:pt x="292" y="1971"/>
                </a:lnTo>
                <a:lnTo>
                  <a:pt x="292" y="1974"/>
                </a:lnTo>
                <a:close/>
                <a:moveTo>
                  <a:pt x="1627" y="147"/>
                </a:moveTo>
                <a:lnTo>
                  <a:pt x="1627" y="147"/>
                </a:lnTo>
                <a:lnTo>
                  <a:pt x="1624" y="147"/>
                </a:lnTo>
                <a:lnTo>
                  <a:pt x="1624" y="145"/>
                </a:lnTo>
                <a:lnTo>
                  <a:pt x="1624" y="142"/>
                </a:lnTo>
                <a:lnTo>
                  <a:pt x="1622" y="139"/>
                </a:lnTo>
                <a:lnTo>
                  <a:pt x="1622" y="142"/>
                </a:lnTo>
                <a:lnTo>
                  <a:pt x="1622" y="147"/>
                </a:lnTo>
                <a:lnTo>
                  <a:pt x="1622" y="150"/>
                </a:lnTo>
                <a:lnTo>
                  <a:pt x="1622" y="153"/>
                </a:lnTo>
                <a:lnTo>
                  <a:pt x="1624" y="153"/>
                </a:lnTo>
                <a:lnTo>
                  <a:pt x="1627" y="156"/>
                </a:lnTo>
                <a:lnTo>
                  <a:pt x="1630" y="156"/>
                </a:lnTo>
                <a:lnTo>
                  <a:pt x="1630" y="153"/>
                </a:lnTo>
                <a:lnTo>
                  <a:pt x="1627" y="150"/>
                </a:lnTo>
                <a:lnTo>
                  <a:pt x="1627" y="147"/>
                </a:lnTo>
                <a:close/>
                <a:moveTo>
                  <a:pt x="1217" y="169"/>
                </a:moveTo>
                <a:lnTo>
                  <a:pt x="1222" y="169"/>
                </a:lnTo>
                <a:lnTo>
                  <a:pt x="1225" y="169"/>
                </a:lnTo>
                <a:lnTo>
                  <a:pt x="1228" y="169"/>
                </a:lnTo>
                <a:lnTo>
                  <a:pt x="1228" y="166"/>
                </a:lnTo>
                <a:lnTo>
                  <a:pt x="1230" y="166"/>
                </a:lnTo>
                <a:lnTo>
                  <a:pt x="1230" y="164"/>
                </a:lnTo>
                <a:lnTo>
                  <a:pt x="1228" y="164"/>
                </a:lnTo>
                <a:lnTo>
                  <a:pt x="1225" y="164"/>
                </a:lnTo>
                <a:lnTo>
                  <a:pt x="1225" y="166"/>
                </a:lnTo>
                <a:lnTo>
                  <a:pt x="1222" y="166"/>
                </a:lnTo>
                <a:lnTo>
                  <a:pt x="1217" y="166"/>
                </a:lnTo>
                <a:lnTo>
                  <a:pt x="1217" y="169"/>
                </a:lnTo>
                <a:close/>
                <a:moveTo>
                  <a:pt x="27" y="1320"/>
                </a:moveTo>
                <a:lnTo>
                  <a:pt x="27" y="1320"/>
                </a:lnTo>
                <a:lnTo>
                  <a:pt x="30" y="1322"/>
                </a:lnTo>
                <a:lnTo>
                  <a:pt x="32" y="1325"/>
                </a:lnTo>
                <a:lnTo>
                  <a:pt x="32" y="1322"/>
                </a:lnTo>
                <a:lnTo>
                  <a:pt x="32" y="1320"/>
                </a:lnTo>
                <a:lnTo>
                  <a:pt x="32" y="1317"/>
                </a:lnTo>
                <a:lnTo>
                  <a:pt x="32" y="1314"/>
                </a:lnTo>
                <a:lnTo>
                  <a:pt x="32" y="1312"/>
                </a:lnTo>
                <a:lnTo>
                  <a:pt x="30" y="1312"/>
                </a:lnTo>
                <a:lnTo>
                  <a:pt x="30" y="1309"/>
                </a:lnTo>
                <a:lnTo>
                  <a:pt x="27" y="1309"/>
                </a:lnTo>
                <a:lnTo>
                  <a:pt x="27" y="1306"/>
                </a:lnTo>
                <a:lnTo>
                  <a:pt x="27" y="1304"/>
                </a:lnTo>
                <a:lnTo>
                  <a:pt x="24" y="1304"/>
                </a:lnTo>
                <a:lnTo>
                  <a:pt x="24" y="1306"/>
                </a:lnTo>
                <a:lnTo>
                  <a:pt x="22" y="1306"/>
                </a:lnTo>
                <a:lnTo>
                  <a:pt x="22" y="1304"/>
                </a:lnTo>
                <a:lnTo>
                  <a:pt x="24" y="1295"/>
                </a:lnTo>
                <a:lnTo>
                  <a:pt x="22" y="1295"/>
                </a:lnTo>
                <a:lnTo>
                  <a:pt x="19" y="1293"/>
                </a:lnTo>
                <a:lnTo>
                  <a:pt x="19" y="1287"/>
                </a:lnTo>
                <a:lnTo>
                  <a:pt x="16" y="1282"/>
                </a:lnTo>
                <a:lnTo>
                  <a:pt x="16" y="1279"/>
                </a:lnTo>
                <a:lnTo>
                  <a:pt x="14" y="1277"/>
                </a:lnTo>
                <a:lnTo>
                  <a:pt x="11" y="1271"/>
                </a:lnTo>
                <a:lnTo>
                  <a:pt x="8" y="1266"/>
                </a:lnTo>
                <a:lnTo>
                  <a:pt x="8" y="1263"/>
                </a:lnTo>
                <a:lnTo>
                  <a:pt x="8" y="1258"/>
                </a:lnTo>
                <a:lnTo>
                  <a:pt x="11" y="1255"/>
                </a:lnTo>
                <a:lnTo>
                  <a:pt x="8" y="1255"/>
                </a:lnTo>
                <a:lnTo>
                  <a:pt x="6" y="1255"/>
                </a:lnTo>
                <a:lnTo>
                  <a:pt x="6" y="1253"/>
                </a:lnTo>
                <a:lnTo>
                  <a:pt x="3" y="1255"/>
                </a:lnTo>
                <a:lnTo>
                  <a:pt x="0" y="1258"/>
                </a:lnTo>
                <a:lnTo>
                  <a:pt x="0" y="1261"/>
                </a:lnTo>
                <a:lnTo>
                  <a:pt x="0" y="1263"/>
                </a:lnTo>
                <a:lnTo>
                  <a:pt x="0" y="1269"/>
                </a:lnTo>
                <a:lnTo>
                  <a:pt x="3" y="1277"/>
                </a:lnTo>
                <a:lnTo>
                  <a:pt x="6" y="1282"/>
                </a:lnTo>
                <a:lnTo>
                  <a:pt x="6" y="1285"/>
                </a:lnTo>
                <a:lnTo>
                  <a:pt x="6" y="1287"/>
                </a:lnTo>
                <a:lnTo>
                  <a:pt x="8" y="1290"/>
                </a:lnTo>
                <a:lnTo>
                  <a:pt x="14" y="1304"/>
                </a:lnTo>
                <a:lnTo>
                  <a:pt x="16" y="1306"/>
                </a:lnTo>
                <a:lnTo>
                  <a:pt x="24" y="1312"/>
                </a:lnTo>
                <a:lnTo>
                  <a:pt x="27" y="1320"/>
                </a:lnTo>
                <a:close/>
                <a:moveTo>
                  <a:pt x="16" y="1231"/>
                </a:moveTo>
                <a:lnTo>
                  <a:pt x="16" y="1231"/>
                </a:lnTo>
                <a:lnTo>
                  <a:pt x="19" y="1228"/>
                </a:lnTo>
                <a:lnTo>
                  <a:pt x="16" y="1223"/>
                </a:lnTo>
                <a:lnTo>
                  <a:pt x="19" y="1223"/>
                </a:lnTo>
                <a:lnTo>
                  <a:pt x="19" y="1218"/>
                </a:lnTo>
                <a:lnTo>
                  <a:pt x="22" y="1218"/>
                </a:lnTo>
                <a:lnTo>
                  <a:pt x="22" y="1212"/>
                </a:lnTo>
                <a:lnTo>
                  <a:pt x="22" y="1210"/>
                </a:lnTo>
                <a:lnTo>
                  <a:pt x="22" y="1207"/>
                </a:lnTo>
                <a:lnTo>
                  <a:pt x="22" y="1204"/>
                </a:lnTo>
                <a:lnTo>
                  <a:pt x="19" y="1204"/>
                </a:lnTo>
                <a:lnTo>
                  <a:pt x="19" y="1210"/>
                </a:lnTo>
                <a:lnTo>
                  <a:pt x="19" y="1218"/>
                </a:lnTo>
                <a:lnTo>
                  <a:pt x="16" y="1220"/>
                </a:lnTo>
                <a:lnTo>
                  <a:pt x="16" y="1228"/>
                </a:lnTo>
                <a:lnTo>
                  <a:pt x="16" y="1231"/>
                </a:lnTo>
                <a:close/>
                <a:moveTo>
                  <a:pt x="257" y="762"/>
                </a:moveTo>
                <a:lnTo>
                  <a:pt x="257" y="762"/>
                </a:lnTo>
                <a:lnTo>
                  <a:pt x="257" y="759"/>
                </a:lnTo>
                <a:lnTo>
                  <a:pt x="260" y="759"/>
                </a:lnTo>
                <a:lnTo>
                  <a:pt x="260" y="762"/>
                </a:lnTo>
                <a:lnTo>
                  <a:pt x="266" y="762"/>
                </a:lnTo>
                <a:lnTo>
                  <a:pt x="266" y="759"/>
                </a:lnTo>
                <a:lnTo>
                  <a:pt x="268" y="756"/>
                </a:lnTo>
                <a:lnTo>
                  <a:pt x="268" y="754"/>
                </a:lnTo>
                <a:lnTo>
                  <a:pt x="271" y="751"/>
                </a:lnTo>
                <a:lnTo>
                  <a:pt x="274" y="748"/>
                </a:lnTo>
                <a:lnTo>
                  <a:pt x="271" y="748"/>
                </a:lnTo>
                <a:lnTo>
                  <a:pt x="271" y="746"/>
                </a:lnTo>
                <a:lnTo>
                  <a:pt x="271" y="743"/>
                </a:lnTo>
                <a:lnTo>
                  <a:pt x="271" y="740"/>
                </a:lnTo>
                <a:lnTo>
                  <a:pt x="268" y="740"/>
                </a:lnTo>
                <a:lnTo>
                  <a:pt x="266" y="743"/>
                </a:lnTo>
                <a:lnTo>
                  <a:pt x="257" y="751"/>
                </a:lnTo>
                <a:lnTo>
                  <a:pt x="255" y="754"/>
                </a:lnTo>
                <a:lnTo>
                  <a:pt x="255" y="759"/>
                </a:lnTo>
                <a:lnTo>
                  <a:pt x="255" y="762"/>
                </a:lnTo>
                <a:lnTo>
                  <a:pt x="257" y="762"/>
                </a:lnTo>
                <a:close/>
                <a:moveTo>
                  <a:pt x="22" y="1199"/>
                </a:moveTo>
                <a:lnTo>
                  <a:pt x="22" y="1202"/>
                </a:lnTo>
                <a:lnTo>
                  <a:pt x="22" y="1199"/>
                </a:lnTo>
                <a:lnTo>
                  <a:pt x="24" y="1199"/>
                </a:lnTo>
                <a:lnTo>
                  <a:pt x="27" y="1194"/>
                </a:lnTo>
                <a:lnTo>
                  <a:pt x="24" y="1194"/>
                </a:lnTo>
                <a:lnTo>
                  <a:pt x="24" y="1191"/>
                </a:lnTo>
                <a:lnTo>
                  <a:pt x="27" y="1180"/>
                </a:lnTo>
                <a:lnTo>
                  <a:pt x="27" y="1177"/>
                </a:lnTo>
                <a:lnTo>
                  <a:pt x="24" y="1180"/>
                </a:lnTo>
                <a:lnTo>
                  <a:pt x="22" y="1199"/>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3922" name="Freeform 8">
            <a:extLst>
              <a:ext uri="{FF2B5EF4-FFF2-40B4-BE49-F238E27FC236}">
                <a16:creationId xmlns:a16="http://schemas.microsoft.com/office/drawing/2014/main" id="{48CAB1BF-D82D-DA58-E87A-9A7B9FA7721D}"/>
              </a:ext>
            </a:extLst>
          </p:cNvPr>
          <p:cNvSpPr>
            <a:spLocks noEditPoints="1"/>
          </p:cNvSpPr>
          <p:nvPr/>
        </p:nvSpPr>
        <p:spPr bwMode="auto">
          <a:xfrm>
            <a:off x="9444038" y="4411663"/>
            <a:ext cx="1524000" cy="877887"/>
          </a:xfrm>
          <a:custGeom>
            <a:avLst/>
            <a:gdLst>
              <a:gd name="T0" fmla="*/ 1527214688 w 960"/>
              <a:gd name="T1" fmla="*/ 1290319265 h 553"/>
              <a:gd name="T2" fmla="*/ 1209675000 w 960"/>
              <a:gd name="T3" fmla="*/ 1169351834 h 553"/>
              <a:gd name="T4" fmla="*/ 1176913763 w 960"/>
              <a:gd name="T5" fmla="*/ 1224795240 h 553"/>
              <a:gd name="T6" fmla="*/ 1156752513 w 960"/>
              <a:gd name="T7" fmla="*/ 1204634001 h 553"/>
              <a:gd name="T8" fmla="*/ 1169352500 w 960"/>
              <a:gd name="T9" fmla="*/ 1224795240 h 553"/>
              <a:gd name="T10" fmla="*/ 1925399375 w 960"/>
              <a:gd name="T11" fmla="*/ 758565805 h 553"/>
              <a:gd name="T12" fmla="*/ 1925399375 w 960"/>
              <a:gd name="T13" fmla="*/ 675401490 h 553"/>
              <a:gd name="T14" fmla="*/ 1897678450 w 960"/>
              <a:gd name="T15" fmla="*/ 587195278 h 553"/>
              <a:gd name="T16" fmla="*/ 1811993138 w 960"/>
              <a:gd name="T17" fmla="*/ 526711563 h 553"/>
              <a:gd name="T18" fmla="*/ 1716227200 w 960"/>
              <a:gd name="T19" fmla="*/ 546872801 h 553"/>
              <a:gd name="T20" fmla="*/ 1648182188 w 960"/>
              <a:gd name="T21" fmla="*/ 561993730 h 553"/>
              <a:gd name="T22" fmla="*/ 1675904700 w 960"/>
              <a:gd name="T23" fmla="*/ 602316207 h 553"/>
              <a:gd name="T24" fmla="*/ 1595259700 w 960"/>
              <a:gd name="T25" fmla="*/ 567034040 h 553"/>
              <a:gd name="T26" fmla="*/ 1486892188 w 960"/>
              <a:gd name="T27" fmla="*/ 541832491 h 553"/>
              <a:gd name="T28" fmla="*/ 1406247188 w 960"/>
              <a:gd name="T29" fmla="*/ 561993730 h 553"/>
              <a:gd name="T30" fmla="*/ 1282760325 w 960"/>
              <a:gd name="T31" fmla="*/ 534272821 h 553"/>
              <a:gd name="T32" fmla="*/ 1068546250 w 960"/>
              <a:gd name="T33" fmla="*/ 554434059 h 553"/>
              <a:gd name="T34" fmla="*/ 1008062500 w 960"/>
              <a:gd name="T35" fmla="*/ 574595298 h 553"/>
              <a:gd name="T36" fmla="*/ 879535325 w 960"/>
              <a:gd name="T37" fmla="*/ 466227847 h 553"/>
              <a:gd name="T38" fmla="*/ 763608138 w 960"/>
              <a:gd name="T39" fmla="*/ 393144151 h 553"/>
              <a:gd name="T40" fmla="*/ 695563125 w 960"/>
              <a:gd name="T41" fmla="*/ 337700745 h 553"/>
              <a:gd name="T42" fmla="*/ 642640638 w 960"/>
              <a:gd name="T43" fmla="*/ 244454223 h 553"/>
              <a:gd name="T44" fmla="*/ 607358450 w 960"/>
              <a:gd name="T45" fmla="*/ 204131746 h 553"/>
              <a:gd name="T46" fmla="*/ 506552200 w 960"/>
              <a:gd name="T47" fmla="*/ 176410837 h 553"/>
              <a:gd name="T48" fmla="*/ 466229700 w 960"/>
              <a:gd name="T49" fmla="*/ 196572076 h 553"/>
              <a:gd name="T50" fmla="*/ 418345938 w 960"/>
              <a:gd name="T51" fmla="*/ 209172056 h 553"/>
              <a:gd name="T52" fmla="*/ 385584700 w 960"/>
              <a:gd name="T53" fmla="*/ 100806193 h 553"/>
              <a:gd name="T54" fmla="*/ 332660625 w 960"/>
              <a:gd name="T55" fmla="*/ 60483716 h 553"/>
              <a:gd name="T56" fmla="*/ 236894688 w 960"/>
              <a:gd name="T57" fmla="*/ 40322477 h 553"/>
              <a:gd name="T58" fmla="*/ 123488450 w 960"/>
              <a:gd name="T59" fmla="*/ 47882148 h 553"/>
              <a:gd name="T60" fmla="*/ 68045013 w 960"/>
              <a:gd name="T61" fmla="*/ 35282167 h 553"/>
              <a:gd name="T62" fmla="*/ 0 w 960"/>
              <a:gd name="T63" fmla="*/ 1096266551 h 553"/>
              <a:gd name="T64" fmla="*/ 128528763 w 960"/>
              <a:gd name="T65" fmla="*/ 1184472763 h 553"/>
              <a:gd name="T66" fmla="*/ 176410938 w 960"/>
              <a:gd name="T67" fmla="*/ 1189513073 h 553"/>
              <a:gd name="T68" fmla="*/ 325100950 w 960"/>
              <a:gd name="T69" fmla="*/ 1189513073 h 553"/>
              <a:gd name="T70" fmla="*/ 418345938 w 960"/>
              <a:gd name="T71" fmla="*/ 1189513073 h 553"/>
              <a:gd name="T72" fmla="*/ 594756875 w 960"/>
              <a:gd name="T73" fmla="*/ 1270158027 h 553"/>
              <a:gd name="T74" fmla="*/ 710684063 w 960"/>
              <a:gd name="T75" fmla="*/ 1297878936 h 553"/>
              <a:gd name="T76" fmla="*/ 783769388 w 960"/>
              <a:gd name="T77" fmla="*/ 1257556459 h 553"/>
              <a:gd name="T78" fmla="*/ 871974063 w 960"/>
              <a:gd name="T79" fmla="*/ 1197072743 h 553"/>
              <a:gd name="T80" fmla="*/ 992941563 w 960"/>
              <a:gd name="T81" fmla="*/ 1156750266 h 553"/>
              <a:gd name="T82" fmla="*/ 919857825 w 960"/>
              <a:gd name="T83" fmla="*/ 1121468099 h 553"/>
              <a:gd name="T84" fmla="*/ 1000502825 w 960"/>
              <a:gd name="T85" fmla="*/ 1081145622 h 553"/>
              <a:gd name="T86" fmla="*/ 1088707500 w 960"/>
              <a:gd name="T87" fmla="*/ 1068545641 h 553"/>
              <a:gd name="T88" fmla="*/ 1081147825 w 960"/>
              <a:gd name="T89" fmla="*/ 1161790576 h 553"/>
              <a:gd name="T90" fmla="*/ 1008062500 w 960"/>
              <a:gd name="T91" fmla="*/ 1176911505 h 553"/>
              <a:gd name="T92" fmla="*/ 1141631575 w 960"/>
              <a:gd name="T93" fmla="*/ 1176911505 h 553"/>
              <a:gd name="T94" fmla="*/ 1176913763 w 960"/>
              <a:gd name="T95" fmla="*/ 1141629337 h 553"/>
              <a:gd name="T96" fmla="*/ 1222276575 w 960"/>
              <a:gd name="T97" fmla="*/ 1197072743 h 553"/>
              <a:gd name="T98" fmla="*/ 1222276575 w 960"/>
              <a:gd name="T99" fmla="*/ 1237395220 h 553"/>
              <a:gd name="T100" fmla="*/ 1325602188 w 960"/>
              <a:gd name="T101" fmla="*/ 1305440194 h 553"/>
              <a:gd name="T102" fmla="*/ 1439010013 w 960"/>
              <a:gd name="T103" fmla="*/ 1373483580 h 553"/>
              <a:gd name="T104" fmla="*/ 1479332513 w 960"/>
              <a:gd name="T105" fmla="*/ 1358362651 h 553"/>
              <a:gd name="T106" fmla="*/ 1479332513 w 960"/>
              <a:gd name="T107" fmla="*/ 1318040174 h 553"/>
              <a:gd name="T108" fmla="*/ 1439010013 w 960"/>
              <a:gd name="T109" fmla="*/ 1325601433 h 553"/>
              <a:gd name="T110" fmla="*/ 1406247188 w 960"/>
              <a:gd name="T111" fmla="*/ 1285278955 h 553"/>
              <a:gd name="T112" fmla="*/ 1539816263 w 960"/>
              <a:gd name="T113" fmla="*/ 1265117717 h 553"/>
              <a:gd name="T114" fmla="*/ 2053928138 w 960"/>
              <a:gd name="T115" fmla="*/ 1035782835 h 553"/>
              <a:gd name="T116" fmla="*/ 2147483646 w 960"/>
              <a:gd name="T117" fmla="*/ 1028223164 h 553"/>
              <a:gd name="T118" fmla="*/ 2147483646 w 960"/>
              <a:gd name="T119" fmla="*/ 967739449 h 5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60" h="553">
                <a:moveTo>
                  <a:pt x="606" y="510"/>
                </a:moveTo>
                <a:lnTo>
                  <a:pt x="606" y="510"/>
                </a:lnTo>
                <a:lnTo>
                  <a:pt x="603" y="510"/>
                </a:lnTo>
                <a:lnTo>
                  <a:pt x="601" y="510"/>
                </a:lnTo>
                <a:lnTo>
                  <a:pt x="598" y="510"/>
                </a:lnTo>
                <a:lnTo>
                  <a:pt x="595" y="510"/>
                </a:lnTo>
                <a:lnTo>
                  <a:pt x="590" y="510"/>
                </a:lnTo>
                <a:lnTo>
                  <a:pt x="587" y="510"/>
                </a:lnTo>
                <a:lnTo>
                  <a:pt x="590" y="512"/>
                </a:lnTo>
                <a:lnTo>
                  <a:pt x="593" y="512"/>
                </a:lnTo>
                <a:lnTo>
                  <a:pt x="595" y="515"/>
                </a:lnTo>
                <a:lnTo>
                  <a:pt x="598" y="515"/>
                </a:lnTo>
                <a:lnTo>
                  <a:pt x="598" y="512"/>
                </a:lnTo>
                <a:lnTo>
                  <a:pt x="606" y="512"/>
                </a:lnTo>
                <a:lnTo>
                  <a:pt x="606" y="510"/>
                </a:lnTo>
                <a:lnTo>
                  <a:pt x="609" y="510"/>
                </a:lnTo>
                <a:lnTo>
                  <a:pt x="606" y="510"/>
                </a:lnTo>
                <a:close/>
                <a:moveTo>
                  <a:pt x="461" y="470"/>
                </a:moveTo>
                <a:lnTo>
                  <a:pt x="461" y="472"/>
                </a:lnTo>
                <a:lnTo>
                  <a:pt x="464" y="475"/>
                </a:lnTo>
                <a:lnTo>
                  <a:pt x="469" y="475"/>
                </a:lnTo>
                <a:lnTo>
                  <a:pt x="472" y="475"/>
                </a:lnTo>
                <a:lnTo>
                  <a:pt x="475" y="470"/>
                </a:lnTo>
                <a:lnTo>
                  <a:pt x="477" y="470"/>
                </a:lnTo>
                <a:lnTo>
                  <a:pt x="480" y="470"/>
                </a:lnTo>
                <a:lnTo>
                  <a:pt x="483" y="470"/>
                </a:lnTo>
                <a:lnTo>
                  <a:pt x="480" y="464"/>
                </a:lnTo>
                <a:lnTo>
                  <a:pt x="477" y="464"/>
                </a:lnTo>
                <a:lnTo>
                  <a:pt x="475" y="464"/>
                </a:lnTo>
                <a:lnTo>
                  <a:pt x="472" y="464"/>
                </a:lnTo>
                <a:lnTo>
                  <a:pt x="469" y="464"/>
                </a:lnTo>
                <a:lnTo>
                  <a:pt x="464" y="461"/>
                </a:lnTo>
                <a:lnTo>
                  <a:pt x="461" y="461"/>
                </a:lnTo>
                <a:lnTo>
                  <a:pt x="461" y="464"/>
                </a:lnTo>
                <a:lnTo>
                  <a:pt x="459" y="467"/>
                </a:lnTo>
                <a:lnTo>
                  <a:pt x="461" y="470"/>
                </a:lnTo>
                <a:close/>
                <a:moveTo>
                  <a:pt x="469" y="486"/>
                </a:moveTo>
                <a:lnTo>
                  <a:pt x="467" y="486"/>
                </a:lnTo>
                <a:lnTo>
                  <a:pt x="467" y="483"/>
                </a:lnTo>
                <a:lnTo>
                  <a:pt x="464" y="483"/>
                </a:lnTo>
                <a:lnTo>
                  <a:pt x="464" y="480"/>
                </a:lnTo>
                <a:lnTo>
                  <a:pt x="464" y="478"/>
                </a:lnTo>
                <a:lnTo>
                  <a:pt x="461" y="478"/>
                </a:lnTo>
                <a:lnTo>
                  <a:pt x="459" y="478"/>
                </a:lnTo>
                <a:lnTo>
                  <a:pt x="453" y="478"/>
                </a:lnTo>
                <a:lnTo>
                  <a:pt x="451" y="480"/>
                </a:lnTo>
                <a:lnTo>
                  <a:pt x="448" y="483"/>
                </a:lnTo>
                <a:lnTo>
                  <a:pt x="442" y="486"/>
                </a:lnTo>
                <a:lnTo>
                  <a:pt x="445" y="486"/>
                </a:lnTo>
                <a:lnTo>
                  <a:pt x="448" y="486"/>
                </a:lnTo>
                <a:lnTo>
                  <a:pt x="451" y="486"/>
                </a:lnTo>
                <a:lnTo>
                  <a:pt x="453" y="486"/>
                </a:lnTo>
                <a:lnTo>
                  <a:pt x="456" y="486"/>
                </a:lnTo>
                <a:lnTo>
                  <a:pt x="459" y="486"/>
                </a:lnTo>
                <a:lnTo>
                  <a:pt x="461" y="486"/>
                </a:lnTo>
                <a:lnTo>
                  <a:pt x="464" y="486"/>
                </a:lnTo>
                <a:lnTo>
                  <a:pt x="467" y="488"/>
                </a:lnTo>
                <a:lnTo>
                  <a:pt x="469" y="491"/>
                </a:lnTo>
                <a:lnTo>
                  <a:pt x="469" y="488"/>
                </a:lnTo>
                <a:lnTo>
                  <a:pt x="469" y="486"/>
                </a:lnTo>
                <a:close/>
                <a:moveTo>
                  <a:pt x="938" y="368"/>
                </a:moveTo>
                <a:lnTo>
                  <a:pt x="893" y="349"/>
                </a:lnTo>
                <a:lnTo>
                  <a:pt x="869" y="341"/>
                </a:lnTo>
                <a:lnTo>
                  <a:pt x="823" y="322"/>
                </a:lnTo>
                <a:lnTo>
                  <a:pt x="799" y="311"/>
                </a:lnTo>
                <a:lnTo>
                  <a:pt x="775" y="303"/>
                </a:lnTo>
                <a:lnTo>
                  <a:pt x="772" y="301"/>
                </a:lnTo>
                <a:lnTo>
                  <a:pt x="767" y="301"/>
                </a:lnTo>
                <a:lnTo>
                  <a:pt x="764" y="301"/>
                </a:lnTo>
                <a:lnTo>
                  <a:pt x="772" y="290"/>
                </a:lnTo>
                <a:lnTo>
                  <a:pt x="772" y="287"/>
                </a:lnTo>
                <a:lnTo>
                  <a:pt x="772" y="284"/>
                </a:lnTo>
                <a:lnTo>
                  <a:pt x="772" y="282"/>
                </a:lnTo>
                <a:lnTo>
                  <a:pt x="772" y="279"/>
                </a:lnTo>
                <a:lnTo>
                  <a:pt x="769" y="279"/>
                </a:lnTo>
                <a:lnTo>
                  <a:pt x="767" y="276"/>
                </a:lnTo>
                <a:lnTo>
                  <a:pt x="767" y="274"/>
                </a:lnTo>
                <a:lnTo>
                  <a:pt x="767" y="271"/>
                </a:lnTo>
                <a:lnTo>
                  <a:pt x="767" y="268"/>
                </a:lnTo>
                <a:lnTo>
                  <a:pt x="764" y="268"/>
                </a:lnTo>
                <a:lnTo>
                  <a:pt x="764" y="266"/>
                </a:lnTo>
                <a:lnTo>
                  <a:pt x="764" y="263"/>
                </a:lnTo>
                <a:lnTo>
                  <a:pt x="759" y="260"/>
                </a:lnTo>
                <a:lnTo>
                  <a:pt x="756" y="258"/>
                </a:lnTo>
                <a:lnTo>
                  <a:pt x="759" y="255"/>
                </a:lnTo>
                <a:lnTo>
                  <a:pt x="759" y="252"/>
                </a:lnTo>
                <a:lnTo>
                  <a:pt x="756" y="250"/>
                </a:lnTo>
                <a:lnTo>
                  <a:pt x="756" y="244"/>
                </a:lnTo>
                <a:lnTo>
                  <a:pt x="753" y="242"/>
                </a:lnTo>
                <a:lnTo>
                  <a:pt x="753" y="239"/>
                </a:lnTo>
                <a:lnTo>
                  <a:pt x="756" y="233"/>
                </a:lnTo>
                <a:lnTo>
                  <a:pt x="753" y="233"/>
                </a:lnTo>
                <a:lnTo>
                  <a:pt x="751" y="231"/>
                </a:lnTo>
                <a:lnTo>
                  <a:pt x="748" y="228"/>
                </a:lnTo>
                <a:lnTo>
                  <a:pt x="751" y="225"/>
                </a:lnTo>
                <a:lnTo>
                  <a:pt x="751" y="223"/>
                </a:lnTo>
                <a:lnTo>
                  <a:pt x="748" y="220"/>
                </a:lnTo>
                <a:lnTo>
                  <a:pt x="745" y="220"/>
                </a:lnTo>
                <a:lnTo>
                  <a:pt x="743" y="220"/>
                </a:lnTo>
                <a:lnTo>
                  <a:pt x="740" y="217"/>
                </a:lnTo>
                <a:lnTo>
                  <a:pt x="737" y="215"/>
                </a:lnTo>
                <a:lnTo>
                  <a:pt x="724" y="209"/>
                </a:lnTo>
                <a:lnTo>
                  <a:pt x="721" y="209"/>
                </a:lnTo>
                <a:lnTo>
                  <a:pt x="719" y="209"/>
                </a:lnTo>
                <a:lnTo>
                  <a:pt x="716" y="212"/>
                </a:lnTo>
                <a:lnTo>
                  <a:pt x="702" y="215"/>
                </a:lnTo>
                <a:lnTo>
                  <a:pt x="700" y="215"/>
                </a:lnTo>
                <a:lnTo>
                  <a:pt x="700" y="212"/>
                </a:lnTo>
                <a:lnTo>
                  <a:pt x="697" y="212"/>
                </a:lnTo>
                <a:lnTo>
                  <a:pt x="694" y="209"/>
                </a:lnTo>
                <a:lnTo>
                  <a:pt x="692" y="212"/>
                </a:lnTo>
                <a:lnTo>
                  <a:pt x="689" y="212"/>
                </a:lnTo>
                <a:lnTo>
                  <a:pt x="686" y="212"/>
                </a:lnTo>
                <a:lnTo>
                  <a:pt x="684" y="215"/>
                </a:lnTo>
                <a:lnTo>
                  <a:pt x="681" y="217"/>
                </a:lnTo>
                <a:lnTo>
                  <a:pt x="681" y="223"/>
                </a:lnTo>
                <a:lnTo>
                  <a:pt x="681" y="225"/>
                </a:lnTo>
                <a:lnTo>
                  <a:pt x="678" y="223"/>
                </a:lnTo>
                <a:lnTo>
                  <a:pt x="676" y="223"/>
                </a:lnTo>
                <a:lnTo>
                  <a:pt x="673" y="220"/>
                </a:lnTo>
                <a:lnTo>
                  <a:pt x="673" y="223"/>
                </a:lnTo>
                <a:lnTo>
                  <a:pt x="668" y="223"/>
                </a:lnTo>
                <a:lnTo>
                  <a:pt x="662" y="223"/>
                </a:lnTo>
                <a:lnTo>
                  <a:pt x="660" y="220"/>
                </a:lnTo>
                <a:lnTo>
                  <a:pt x="657" y="220"/>
                </a:lnTo>
                <a:lnTo>
                  <a:pt x="654" y="223"/>
                </a:lnTo>
                <a:lnTo>
                  <a:pt x="654" y="225"/>
                </a:lnTo>
                <a:lnTo>
                  <a:pt x="652" y="225"/>
                </a:lnTo>
                <a:lnTo>
                  <a:pt x="652" y="228"/>
                </a:lnTo>
                <a:lnTo>
                  <a:pt x="652" y="231"/>
                </a:lnTo>
                <a:lnTo>
                  <a:pt x="654" y="233"/>
                </a:lnTo>
                <a:lnTo>
                  <a:pt x="654" y="236"/>
                </a:lnTo>
                <a:lnTo>
                  <a:pt x="657" y="236"/>
                </a:lnTo>
                <a:lnTo>
                  <a:pt x="657" y="239"/>
                </a:lnTo>
                <a:lnTo>
                  <a:pt x="660" y="239"/>
                </a:lnTo>
                <a:lnTo>
                  <a:pt x="662" y="239"/>
                </a:lnTo>
                <a:lnTo>
                  <a:pt x="665" y="239"/>
                </a:lnTo>
                <a:lnTo>
                  <a:pt x="662" y="242"/>
                </a:lnTo>
                <a:lnTo>
                  <a:pt x="654" y="242"/>
                </a:lnTo>
                <a:lnTo>
                  <a:pt x="649" y="236"/>
                </a:lnTo>
                <a:lnTo>
                  <a:pt x="649" y="233"/>
                </a:lnTo>
                <a:lnTo>
                  <a:pt x="649" y="231"/>
                </a:lnTo>
                <a:lnTo>
                  <a:pt x="649" y="228"/>
                </a:lnTo>
                <a:lnTo>
                  <a:pt x="646" y="225"/>
                </a:lnTo>
                <a:lnTo>
                  <a:pt x="643" y="225"/>
                </a:lnTo>
                <a:lnTo>
                  <a:pt x="641" y="225"/>
                </a:lnTo>
                <a:lnTo>
                  <a:pt x="641" y="228"/>
                </a:lnTo>
                <a:lnTo>
                  <a:pt x="638" y="228"/>
                </a:lnTo>
                <a:lnTo>
                  <a:pt x="635" y="228"/>
                </a:lnTo>
                <a:lnTo>
                  <a:pt x="633" y="225"/>
                </a:lnTo>
                <a:lnTo>
                  <a:pt x="630" y="225"/>
                </a:lnTo>
                <a:lnTo>
                  <a:pt x="627" y="225"/>
                </a:lnTo>
                <a:lnTo>
                  <a:pt x="625" y="225"/>
                </a:lnTo>
                <a:lnTo>
                  <a:pt x="625" y="223"/>
                </a:lnTo>
                <a:lnTo>
                  <a:pt x="622" y="223"/>
                </a:lnTo>
                <a:lnTo>
                  <a:pt x="619" y="223"/>
                </a:lnTo>
                <a:lnTo>
                  <a:pt x="617" y="220"/>
                </a:lnTo>
                <a:lnTo>
                  <a:pt x="614" y="220"/>
                </a:lnTo>
                <a:lnTo>
                  <a:pt x="611" y="220"/>
                </a:lnTo>
                <a:lnTo>
                  <a:pt x="609" y="220"/>
                </a:lnTo>
                <a:lnTo>
                  <a:pt x="606" y="217"/>
                </a:lnTo>
                <a:lnTo>
                  <a:pt x="603" y="215"/>
                </a:lnTo>
                <a:lnTo>
                  <a:pt x="595" y="215"/>
                </a:lnTo>
                <a:lnTo>
                  <a:pt x="593" y="215"/>
                </a:lnTo>
                <a:lnTo>
                  <a:pt x="590" y="215"/>
                </a:lnTo>
                <a:lnTo>
                  <a:pt x="587" y="215"/>
                </a:lnTo>
                <a:lnTo>
                  <a:pt x="585" y="215"/>
                </a:lnTo>
                <a:lnTo>
                  <a:pt x="582" y="215"/>
                </a:lnTo>
                <a:lnTo>
                  <a:pt x="579" y="220"/>
                </a:lnTo>
                <a:lnTo>
                  <a:pt x="576" y="223"/>
                </a:lnTo>
                <a:lnTo>
                  <a:pt x="568" y="220"/>
                </a:lnTo>
                <a:lnTo>
                  <a:pt x="566" y="220"/>
                </a:lnTo>
                <a:lnTo>
                  <a:pt x="563" y="220"/>
                </a:lnTo>
                <a:lnTo>
                  <a:pt x="560" y="220"/>
                </a:lnTo>
                <a:lnTo>
                  <a:pt x="560" y="223"/>
                </a:lnTo>
                <a:lnTo>
                  <a:pt x="558" y="223"/>
                </a:lnTo>
                <a:lnTo>
                  <a:pt x="558" y="220"/>
                </a:lnTo>
                <a:lnTo>
                  <a:pt x="555" y="220"/>
                </a:lnTo>
                <a:lnTo>
                  <a:pt x="547" y="220"/>
                </a:lnTo>
                <a:lnTo>
                  <a:pt x="544" y="220"/>
                </a:lnTo>
                <a:lnTo>
                  <a:pt x="544" y="217"/>
                </a:lnTo>
                <a:lnTo>
                  <a:pt x="542" y="217"/>
                </a:lnTo>
                <a:lnTo>
                  <a:pt x="536" y="217"/>
                </a:lnTo>
                <a:lnTo>
                  <a:pt x="534" y="217"/>
                </a:lnTo>
                <a:lnTo>
                  <a:pt x="534" y="215"/>
                </a:lnTo>
                <a:lnTo>
                  <a:pt x="531" y="212"/>
                </a:lnTo>
                <a:lnTo>
                  <a:pt x="528" y="212"/>
                </a:lnTo>
                <a:lnTo>
                  <a:pt x="526" y="212"/>
                </a:lnTo>
                <a:lnTo>
                  <a:pt x="520" y="215"/>
                </a:lnTo>
                <a:lnTo>
                  <a:pt x="515" y="215"/>
                </a:lnTo>
                <a:lnTo>
                  <a:pt x="509" y="212"/>
                </a:lnTo>
                <a:lnTo>
                  <a:pt x="491" y="199"/>
                </a:lnTo>
                <a:lnTo>
                  <a:pt x="488" y="199"/>
                </a:lnTo>
                <a:lnTo>
                  <a:pt x="483" y="199"/>
                </a:lnTo>
                <a:lnTo>
                  <a:pt x="477" y="199"/>
                </a:lnTo>
                <a:lnTo>
                  <a:pt x="469" y="201"/>
                </a:lnTo>
                <a:lnTo>
                  <a:pt x="467" y="204"/>
                </a:lnTo>
                <a:lnTo>
                  <a:pt x="461" y="201"/>
                </a:lnTo>
                <a:lnTo>
                  <a:pt x="459" y="201"/>
                </a:lnTo>
                <a:lnTo>
                  <a:pt x="453" y="201"/>
                </a:lnTo>
                <a:lnTo>
                  <a:pt x="442" y="201"/>
                </a:lnTo>
                <a:lnTo>
                  <a:pt x="432" y="201"/>
                </a:lnTo>
                <a:lnTo>
                  <a:pt x="429" y="204"/>
                </a:lnTo>
                <a:lnTo>
                  <a:pt x="426" y="204"/>
                </a:lnTo>
                <a:lnTo>
                  <a:pt x="426" y="212"/>
                </a:lnTo>
                <a:lnTo>
                  <a:pt x="424" y="215"/>
                </a:lnTo>
                <a:lnTo>
                  <a:pt x="424" y="217"/>
                </a:lnTo>
                <a:lnTo>
                  <a:pt x="424" y="220"/>
                </a:lnTo>
                <a:lnTo>
                  <a:pt x="426" y="220"/>
                </a:lnTo>
                <a:lnTo>
                  <a:pt x="429" y="223"/>
                </a:lnTo>
                <a:lnTo>
                  <a:pt x="429" y="225"/>
                </a:lnTo>
                <a:lnTo>
                  <a:pt x="426" y="225"/>
                </a:lnTo>
                <a:lnTo>
                  <a:pt x="421" y="225"/>
                </a:lnTo>
                <a:lnTo>
                  <a:pt x="418" y="225"/>
                </a:lnTo>
                <a:lnTo>
                  <a:pt x="416" y="225"/>
                </a:lnTo>
                <a:lnTo>
                  <a:pt x="413" y="228"/>
                </a:lnTo>
                <a:lnTo>
                  <a:pt x="410" y="231"/>
                </a:lnTo>
                <a:lnTo>
                  <a:pt x="405" y="231"/>
                </a:lnTo>
                <a:lnTo>
                  <a:pt x="402" y="231"/>
                </a:lnTo>
                <a:lnTo>
                  <a:pt x="402" y="228"/>
                </a:lnTo>
                <a:lnTo>
                  <a:pt x="400" y="228"/>
                </a:lnTo>
                <a:lnTo>
                  <a:pt x="400" y="225"/>
                </a:lnTo>
                <a:lnTo>
                  <a:pt x="397" y="225"/>
                </a:lnTo>
                <a:lnTo>
                  <a:pt x="394" y="225"/>
                </a:lnTo>
                <a:lnTo>
                  <a:pt x="389" y="225"/>
                </a:lnTo>
                <a:lnTo>
                  <a:pt x="389" y="223"/>
                </a:lnTo>
                <a:lnTo>
                  <a:pt x="375" y="212"/>
                </a:lnTo>
                <a:lnTo>
                  <a:pt x="373" y="209"/>
                </a:lnTo>
                <a:lnTo>
                  <a:pt x="370" y="209"/>
                </a:lnTo>
                <a:lnTo>
                  <a:pt x="370" y="207"/>
                </a:lnTo>
                <a:lnTo>
                  <a:pt x="365" y="196"/>
                </a:lnTo>
                <a:lnTo>
                  <a:pt x="362" y="193"/>
                </a:lnTo>
                <a:lnTo>
                  <a:pt x="359" y="191"/>
                </a:lnTo>
                <a:lnTo>
                  <a:pt x="357" y="191"/>
                </a:lnTo>
                <a:lnTo>
                  <a:pt x="354" y="191"/>
                </a:lnTo>
                <a:lnTo>
                  <a:pt x="351" y="188"/>
                </a:lnTo>
                <a:lnTo>
                  <a:pt x="349" y="185"/>
                </a:lnTo>
                <a:lnTo>
                  <a:pt x="346" y="183"/>
                </a:lnTo>
                <a:lnTo>
                  <a:pt x="343" y="183"/>
                </a:lnTo>
                <a:lnTo>
                  <a:pt x="341" y="180"/>
                </a:lnTo>
                <a:lnTo>
                  <a:pt x="335" y="172"/>
                </a:lnTo>
                <a:lnTo>
                  <a:pt x="330" y="169"/>
                </a:lnTo>
                <a:lnTo>
                  <a:pt x="327" y="169"/>
                </a:lnTo>
                <a:lnTo>
                  <a:pt x="325" y="169"/>
                </a:lnTo>
                <a:lnTo>
                  <a:pt x="322" y="166"/>
                </a:lnTo>
                <a:lnTo>
                  <a:pt x="319" y="164"/>
                </a:lnTo>
                <a:lnTo>
                  <a:pt x="314" y="161"/>
                </a:lnTo>
                <a:lnTo>
                  <a:pt x="308" y="158"/>
                </a:lnTo>
                <a:lnTo>
                  <a:pt x="306" y="158"/>
                </a:lnTo>
                <a:lnTo>
                  <a:pt x="306" y="156"/>
                </a:lnTo>
                <a:lnTo>
                  <a:pt x="303" y="156"/>
                </a:lnTo>
                <a:lnTo>
                  <a:pt x="300" y="156"/>
                </a:lnTo>
                <a:lnTo>
                  <a:pt x="300" y="153"/>
                </a:lnTo>
                <a:lnTo>
                  <a:pt x="295" y="153"/>
                </a:lnTo>
                <a:lnTo>
                  <a:pt x="287" y="150"/>
                </a:lnTo>
                <a:lnTo>
                  <a:pt x="282" y="148"/>
                </a:lnTo>
                <a:lnTo>
                  <a:pt x="279" y="148"/>
                </a:lnTo>
                <a:lnTo>
                  <a:pt x="279" y="145"/>
                </a:lnTo>
                <a:lnTo>
                  <a:pt x="279" y="142"/>
                </a:lnTo>
                <a:lnTo>
                  <a:pt x="282" y="142"/>
                </a:lnTo>
                <a:lnTo>
                  <a:pt x="282" y="140"/>
                </a:lnTo>
                <a:lnTo>
                  <a:pt x="279" y="137"/>
                </a:lnTo>
                <a:lnTo>
                  <a:pt x="276" y="134"/>
                </a:lnTo>
                <a:lnTo>
                  <a:pt x="266" y="132"/>
                </a:lnTo>
                <a:lnTo>
                  <a:pt x="263" y="132"/>
                </a:lnTo>
                <a:lnTo>
                  <a:pt x="263" y="129"/>
                </a:lnTo>
                <a:lnTo>
                  <a:pt x="260" y="129"/>
                </a:lnTo>
                <a:lnTo>
                  <a:pt x="258" y="126"/>
                </a:lnTo>
                <a:lnTo>
                  <a:pt x="258" y="121"/>
                </a:lnTo>
                <a:lnTo>
                  <a:pt x="255" y="115"/>
                </a:lnTo>
                <a:lnTo>
                  <a:pt x="255" y="110"/>
                </a:lnTo>
                <a:lnTo>
                  <a:pt x="252" y="107"/>
                </a:lnTo>
                <a:lnTo>
                  <a:pt x="252" y="105"/>
                </a:lnTo>
                <a:lnTo>
                  <a:pt x="255" y="102"/>
                </a:lnTo>
                <a:lnTo>
                  <a:pt x="255" y="99"/>
                </a:lnTo>
                <a:lnTo>
                  <a:pt x="252" y="99"/>
                </a:lnTo>
                <a:lnTo>
                  <a:pt x="252" y="97"/>
                </a:lnTo>
                <a:lnTo>
                  <a:pt x="255" y="97"/>
                </a:lnTo>
                <a:lnTo>
                  <a:pt x="255" y="94"/>
                </a:lnTo>
                <a:lnTo>
                  <a:pt x="255" y="91"/>
                </a:lnTo>
                <a:lnTo>
                  <a:pt x="255" y="89"/>
                </a:lnTo>
                <a:lnTo>
                  <a:pt x="252" y="86"/>
                </a:lnTo>
                <a:lnTo>
                  <a:pt x="250" y="86"/>
                </a:lnTo>
                <a:lnTo>
                  <a:pt x="247" y="89"/>
                </a:lnTo>
                <a:lnTo>
                  <a:pt x="247" y="86"/>
                </a:lnTo>
                <a:lnTo>
                  <a:pt x="247" y="83"/>
                </a:lnTo>
                <a:lnTo>
                  <a:pt x="244" y="83"/>
                </a:lnTo>
                <a:lnTo>
                  <a:pt x="241" y="83"/>
                </a:lnTo>
                <a:lnTo>
                  <a:pt x="241" y="81"/>
                </a:lnTo>
                <a:lnTo>
                  <a:pt x="233" y="78"/>
                </a:lnTo>
                <a:lnTo>
                  <a:pt x="223" y="78"/>
                </a:lnTo>
                <a:lnTo>
                  <a:pt x="220" y="75"/>
                </a:lnTo>
                <a:lnTo>
                  <a:pt x="217" y="75"/>
                </a:lnTo>
                <a:lnTo>
                  <a:pt x="215" y="75"/>
                </a:lnTo>
                <a:lnTo>
                  <a:pt x="209" y="73"/>
                </a:lnTo>
                <a:lnTo>
                  <a:pt x="207" y="75"/>
                </a:lnTo>
                <a:lnTo>
                  <a:pt x="204" y="75"/>
                </a:lnTo>
                <a:lnTo>
                  <a:pt x="204" y="73"/>
                </a:lnTo>
                <a:lnTo>
                  <a:pt x="201" y="70"/>
                </a:lnTo>
                <a:lnTo>
                  <a:pt x="201" y="67"/>
                </a:lnTo>
                <a:lnTo>
                  <a:pt x="199" y="67"/>
                </a:lnTo>
                <a:lnTo>
                  <a:pt x="196" y="67"/>
                </a:lnTo>
                <a:lnTo>
                  <a:pt x="196" y="65"/>
                </a:lnTo>
                <a:lnTo>
                  <a:pt x="193" y="65"/>
                </a:lnTo>
                <a:lnTo>
                  <a:pt x="191" y="67"/>
                </a:lnTo>
                <a:lnTo>
                  <a:pt x="188" y="67"/>
                </a:lnTo>
                <a:lnTo>
                  <a:pt x="188" y="70"/>
                </a:lnTo>
                <a:lnTo>
                  <a:pt x="185" y="73"/>
                </a:lnTo>
                <a:lnTo>
                  <a:pt x="185" y="75"/>
                </a:lnTo>
                <a:lnTo>
                  <a:pt x="185" y="78"/>
                </a:lnTo>
                <a:lnTo>
                  <a:pt x="185" y="81"/>
                </a:lnTo>
                <a:lnTo>
                  <a:pt x="183" y="81"/>
                </a:lnTo>
                <a:lnTo>
                  <a:pt x="180" y="81"/>
                </a:lnTo>
                <a:lnTo>
                  <a:pt x="177" y="81"/>
                </a:lnTo>
                <a:lnTo>
                  <a:pt x="177" y="83"/>
                </a:lnTo>
                <a:lnTo>
                  <a:pt x="180" y="86"/>
                </a:lnTo>
                <a:lnTo>
                  <a:pt x="177" y="89"/>
                </a:lnTo>
                <a:lnTo>
                  <a:pt x="174" y="86"/>
                </a:lnTo>
                <a:lnTo>
                  <a:pt x="172" y="86"/>
                </a:lnTo>
                <a:lnTo>
                  <a:pt x="169" y="86"/>
                </a:lnTo>
                <a:lnTo>
                  <a:pt x="169" y="83"/>
                </a:lnTo>
                <a:lnTo>
                  <a:pt x="166" y="83"/>
                </a:lnTo>
                <a:lnTo>
                  <a:pt x="166" y="81"/>
                </a:lnTo>
                <a:lnTo>
                  <a:pt x="164" y="73"/>
                </a:lnTo>
                <a:lnTo>
                  <a:pt x="161" y="73"/>
                </a:lnTo>
                <a:lnTo>
                  <a:pt x="161" y="70"/>
                </a:lnTo>
                <a:lnTo>
                  <a:pt x="161" y="67"/>
                </a:lnTo>
                <a:lnTo>
                  <a:pt x="153" y="62"/>
                </a:lnTo>
                <a:lnTo>
                  <a:pt x="153" y="59"/>
                </a:lnTo>
                <a:lnTo>
                  <a:pt x="150" y="51"/>
                </a:lnTo>
                <a:lnTo>
                  <a:pt x="150" y="48"/>
                </a:lnTo>
                <a:lnTo>
                  <a:pt x="150" y="46"/>
                </a:lnTo>
                <a:lnTo>
                  <a:pt x="153" y="43"/>
                </a:lnTo>
                <a:lnTo>
                  <a:pt x="153" y="40"/>
                </a:lnTo>
                <a:lnTo>
                  <a:pt x="153" y="38"/>
                </a:lnTo>
                <a:lnTo>
                  <a:pt x="150" y="38"/>
                </a:lnTo>
                <a:lnTo>
                  <a:pt x="150" y="40"/>
                </a:lnTo>
                <a:lnTo>
                  <a:pt x="148" y="40"/>
                </a:lnTo>
                <a:lnTo>
                  <a:pt x="145" y="38"/>
                </a:lnTo>
                <a:lnTo>
                  <a:pt x="142" y="38"/>
                </a:lnTo>
                <a:lnTo>
                  <a:pt x="142" y="35"/>
                </a:lnTo>
                <a:lnTo>
                  <a:pt x="140" y="32"/>
                </a:lnTo>
                <a:lnTo>
                  <a:pt x="137" y="32"/>
                </a:lnTo>
                <a:lnTo>
                  <a:pt x="137" y="30"/>
                </a:lnTo>
                <a:lnTo>
                  <a:pt x="137" y="27"/>
                </a:lnTo>
                <a:lnTo>
                  <a:pt x="137" y="24"/>
                </a:lnTo>
                <a:lnTo>
                  <a:pt x="134" y="24"/>
                </a:lnTo>
                <a:lnTo>
                  <a:pt x="132" y="24"/>
                </a:lnTo>
                <a:lnTo>
                  <a:pt x="129" y="22"/>
                </a:lnTo>
                <a:lnTo>
                  <a:pt x="129" y="19"/>
                </a:lnTo>
                <a:lnTo>
                  <a:pt x="126" y="19"/>
                </a:lnTo>
                <a:lnTo>
                  <a:pt x="124" y="19"/>
                </a:lnTo>
                <a:lnTo>
                  <a:pt x="121" y="22"/>
                </a:lnTo>
                <a:lnTo>
                  <a:pt x="118" y="16"/>
                </a:lnTo>
                <a:lnTo>
                  <a:pt x="116" y="16"/>
                </a:lnTo>
                <a:lnTo>
                  <a:pt x="113" y="14"/>
                </a:lnTo>
                <a:lnTo>
                  <a:pt x="107" y="16"/>
                </a:lnTo>
                <a:lnTo>
                  <a:pt x="105" y="16"/>
                </a:lnTo>
                <a:lnTo>
                  <a:pt x="102" y="16"/>
                </a:lnTo>
                <a:lnTo>
                  <a:pt x="99" y="16"/>
                </a:lnTo>
                <a:lnTo>
                  <a:pt x="94" y="16"/>
                </a:lnTo>
                <a:lnTo>
                  <a:pt x="91" y="16"/>
                </a:lnTo>
                <a:lnTo>
                  <a:pt x="86" y="14"/>
                </a:lnTo>
                <a:lnTo>
                  <a:pt x="83" y="14"/>
                </a:lnTo>
                <a:lnTo>
                  <a:pt x="81" y="14"/>
                </a:lnTo>
                <a:lnTo>
                  <a:pt x="75" y="16"/>
                </a:lnTo>
                <a:lnTo>
                  <a:pt x="73" y="19"/>
                </a:lnTo>
                <a:lnTo>
                  <a:pt x="70" y="22"/>
                </a:lnTo>
                <a:lnTo>
                  <a:pt x="67" y="24"/>
                </a:lnTo>
                <a:lnTo>
                  <a:pt x="65" y="27"/>
                </a:lnTo>
                <a:lnTo>
                  <a:pt x="62" y="27"/>
                </a:lnTo>
                <a:lnTo>
                  <a:pt x="62" y="24"/>
                </a:lnTo>
                <a:lnTo>
                  <a:pt x="59" y="24"/>
                </a:lnTo>
                <a:lnTo>
                  <a:pt x="59" y="22"/>
                </a:lnTo>
                <a:lnTo>
                  <a:pt x="54" y="22"/>
                </a:lnTo>
                <a:lnTo>
                  <a:pt x="51" y="22"/>
                </a:lnTo>
                <a:lnTo>
                  <a:pt x="49" y="19"/>
                </a:lnTo>
                <a:lnTo>
                  <a:pt x="46" y="16"/>
                </a:lnTo>
                <a:lnTo>
                  <a:pt x="43" y="16"/>
                </a:lnTo>
                <a:lnTo>
                  <a:pt x="40" y="19"/>
                </a:lnTo>
                <a:lnTo>
                  <a:pt x="38" y="16"/>
                </a:lnTo>
                <a:lnTo>
                  <a:pt x="35" y="14"/>
                </a:lnTo>
                <a:lnTo>
                  <a:pt x="32" y="14"/>
                </a:lnTo>
                <a:lnTo>
                  <a:pt x="32" y="11"/>
                </a:lnTo>
                <a:lnTo>
                  <a:pt x="30" y="11"/>
                </a:lnTo>
                <a:lnTo>
                  <a:pt x="27" y="11"/>
                </a:lnTo>
                <a:lnTo>
                  <a:pt x="27" y="14"/>
                </a:lnTo>
                <a:lnTo>
                  <a:pt x="24" y="14"/>
                </a:lnTo>
                <a:lnTo>
                  <a:pt x="24" y="11"/>
                </a:lnTo>
                <a:lnTo>
                  <a:pt x="22" y="11"/>
                </a:lnTo>
                <a:lnTo>
                  <a:pt x="19" y="11"/>
                </a:lnTo>
                <a:lnTo>
                  <a:pt x="8" y="11"/>
                </a:lnTo>
                <a:lnTo>
                  <a:pt x="6" y="8"/>
                </a:lnTo>
                <a:lnTo>
                  <a:pt x="6" y="5"/>
                </a:lnTo>
                <a:lnTo>
                  <a:pt x="3" y="3"/>
                </a:lnTo>
                <a:lnTo>
                  <a:pt x="0" y="0"/>
                </a:lnTo>
                <a:lnTo>
                  <a:pt x="0" y="11"/>
                </a:lnTo>
                <a:lnTo>
                  <a:pt x="0" y="65"/>
                </a:lnTo>
                <a:lnTo>
                  <a:pt x="0" y="115"/>
                </a:lnTo>
                <a:lnTo>
                  <a:pt x="0" y="223"/>
                </a:lnTo>
                <a:lnTo>
                  <a:pt x="0" y="276"/>
                </a:lnTo>
                <a:lnTo>
                  <a:pt x="0" y="330"/>
                </a:lnTo>
                <a:lnTo>
                  <a:pt x="0" y="384"/>
                </a:lnTo>
                <a:lnTo>
                  <a:pt x="0" y="435"/>
                </a:lnTo>
                <a:lnTo>
                  <a:pt x="3" y="437"/>
                </a:lnTo>
                <a:lnTo>
                  <a:pt x="19" y="443"/>
                </a:lnTo>
                <a:lnTo>
                  <a:pt x="27" y="448"/>
                </a:lnTo>
                <a:lnTo>
                  <a:pt x="43" y="461"/>
                </a:lnTo>
                <a:lnTo>
                  <a:pt x="46" y="461"/>
                </a:lnTo>
                <a:lnTo>
                  <a:pt x="46" y="464"/>
                </a:lnTo>
                <a:lnTo>
                  <a:pt x="46" y="467"/>
                </a:lnTo>
                <a:lnTo>
                  <a:pt x="43" y="470"/>
                </a:lnTo>
                <a:lnTo>
                  <a:pt x="46" y="472"/>
                </a:lnTo>
                <a:lnTo>
                  <a:pt x="49" y="472"/>
                </a:lnTo>
                <a:lnTo>
                  <a:pt x="51" y="472"/>
                </a:lnTo>
                <a:lnTo>
                  <a:pt x="51" y="470"/>
                </a:lnTo>
                <a:lnTo>
                  <a:pt x="54" y="470"/>
                </a:lnTo>
                <a:lnTo>
                  <a:pt x="57" y="470"/>
                </a:lnTo>
                <a:lnTo>
                  <a:pt x="59" y="470"/>
                </a:lnTo>
                <a:lnTo>
                  <a:pt x="59" y="472"/>
                </a:lnTo>
                <a:lnTo>
                  <a:pt x="62" y="475"/>
                </a:lnTo>
                <a:lnTo>
                  <a:pt x="65" y="478"/>
                </a:lnTo>
                <a:lnTo>
                  <a:pt x="65" y="475"/>
                </a:lnTo>
                <a:lnTo>
                  <a:pt x="65" y="472"/>
                </a:lnTo>
                <a:lnTo>
                  <a:pt x="67" y="472"/>
                </a:lnTo>
                <a:lnTo>
                  <a:pt x="70" y="472"/>
                </a:lnTo>
                <a:lnTo>
                  <a:pt x="73" y="472"/>
                </a:lnTo>
                <a:lnTo>
                  <a:pt x="75" y="472"/>
                </a:lnTo>
                <a:lnTo>
                  <a:pt x="73" y="470"/>
                </a:lnTo>
                <a:lnTo>
                  <a:pt x="70" y="467"/>
                </a:lnTo>
                <a:lnTo>
                  <a:pt x="70" y="464"/>
                </a:lnTo>
                <a:lnTo>
                  <a:pt x="73" y="461"/>
                </a:lnTo>
                <a:lnTo>
                  <a:pt x="75" y="459"/>
                </a:lnTo>
                <a:lnTo>
                  <a:pt x="81" y="459"/>
                </a:lnTo>
                <a:lnTo>
                  <a:pt x="86" y="456"/>
                </a:lnTo>
                <a:lnTo>
                  <a:pt x="97" y="459"/>
                </a:lnTo>
                <a:lnTo>
                  <a:pt x="99" y="459"/>
                </a:lnTo>
                <a:lnTo>
                  <a:pt x="105" y="459"/>
                </a:lnTo>
                <a:lnTo>
                  <a:pt x="110" y="461"/>
                </a:lnTo>
                <a:lnTo>
                  <a:pt x="121" y="470"/>
                </a:lnTo>
                <a:lnTo>
                  <a:pt x="129" y="472"/>
                </a:lnTo>
                <a:lnTo>
                  <a:pt x="134" y="472"/>
                </a:lnTo>
                <a:lnTo>
                  <a:pt x="140" y="472"/>
                </a:lnTo>
                <a:lnTo>
                  <a:pt x="142" y="470"/>
                </a:lnTo>
                <a:lnTo>
                  <a:pt x="145" y="470"/>
                </a:lnTo>
                <a:lnTo>
                  <a:pt x="153" y="470"/>
                </a:lnTo>
                <a:lnTo>
                  <a:pt x="156" y="470"/>
                </a:lnTo>
                <a:lnTo>
                  <a:pt x="156" y="472"/>
                </a:lnTo>
                <a:lnTo>
                  <a:pt x="158" y="472"/>
                </a:lnTo>
                <a:lnTo>
                  <a:pt x="161" y="472"/>
                </a:lnTo>
                <a:lnTo>
                  <a:pt x="161" y="470"/>
                </a:lnTo>
                <a:lnTo>
                  <a:pt x="164" y="470"/>
                </a:lnTo>
                <a:lnTo>
                  <a:pt x="166" y="472"/>
                </a:lnTo>
                <a:lnTo>
                  <a:pt x="169" y="475"/>
                </a:lnTo>
                <a:lnTo>
                  <a:pt x="174" y="478"/>
                </a:lnTo>
                <a:lnTo>
                  <a:pt x="180" y="480"/>
                </a:lnTo>
                <a:lnTo>
                  <a:pt x="191" y="486"/>
                </a:lnTo>
                <a:lnTo>
                  <a:pt x="193" y="486"/>
                </a:lnTo>
                <a:lnTo>
                  <a:pt x="199" y="491"/>
                </a:lnTo>
                <a:lnTo>
                  <a:pt x="201" y="491"/>
                </a:lnTo>
                <a:lnTo>
                  <a:pt x="204" y="494"/>
                </a:lnTo>
                <a:lnTo>
                  <a:pt x="207" y="494"/>
                </a:lnTo>
                <a:lnTo>
                  <a:pt x="212" y="496"/>
                </a:lnTo>
                <a:lnTo>
                  <a:pt x="223" y="496"/>
                </a:lnTo>
                <a:lnTo>
                  <a:pt x="225" y="499"/>
                </a:lnTo>
                <a:lnTo>
                  <a:pt x="231" y="502"/>
                </a:lnTo>
                <a:lnTo>
                  <a:pt x="236" y="504"/>
                </a:lnTo>
                <a:lnTo>
                  <a:pt x="236" y="507"/>
                </a:lnTo>
                <a:lnTo>
                  <a:pt x="239" y="510"/>
                </a:lnTo>
                <a:lnTo>
                  <a:pt x="241" y="510"/>
                </a:lnTo>
                <a:lnTo>
                  <a:pt x="244" y="510"/>
                </a:lnTo>
                <a:lnTo>
                  <a:pt x="252" y="510"/>
                </a:lnTo>
                <a:lnTo>
                  <a:pt x="255" y="510"/>
                </a:lnTo>
                <a:lnTo>
                  <a:pt x="258" y="510"/>
                </a:lnTo>
                <a:lnTo>
                  <a:pt x="260" y="512"/>
                </a:lnTo>
                <a:lnTo>
                  <a:pt x="266" y="515"/>
                </a:lnTo>
                <a:lnTo>
                  <a:pt x="268" y="515"/>
                </a:lnTo>
                <a:lnTo>
                  <a:pt x="268" y="518"/>
                </a:lnTo>
                <a:lnTo>
                  <a:pt x="274" y="520"/>
                </a:lnTo>
                <a:lnTo>
                  <a:pt x="276" y="520"/>
                </a:lnTo>
                <a:lnTo>
                  <a:pt x="279" y="520"/>
                </a:lnTo>
                <a:lnTo>
                  <a:pt x="282" y="515"/>
                </a:lnTo>
                <a:lnTo>
                  <a:pt x="287" y="512"/>
                </a:lnTo>
                <a:lnTo>
                  <a:pt x="290" y="512"/>
                </a:lnTo>
                <a:lnTo>
                  <a:pt x="290" y="510"/>
                </a:lnTo>
                <a:lnTo>
                  <a:pt x="292" y="510"/>
                </a:lnTo>
                <a:lnTo>
                  <a:pt x="292" y="507"/>
                </a:lnTo>
                <a:lnTo>
                  <a:pt x="295" y="507"/>
                </a:lnTo>
                <a:lnTo>
                  <a:pt x="298" y="507"/>
                </a:lnTo>
                <a:lnTo>
                  <a:pt x="308" y="504"/>
                </a:lnTo>
                <a:lnTo>
                  <a:pt x="308" y="502"/>
                </a:lnTo>
                <a:lnTo>
                  <a:pt x="311" y="502"/>
                </a:lnTo>
                <a:lnTo>
                  <a:pt x="311" y="499"/>
                </a:lnTo>
                <a:lnTo>
                  <a:pt x="314" y="499"/>
                </a:lnTo>
                <a:lnTo>
                  <a:pt x="317" y="494"/>
                </a:lnTo>
                <a:lnTo>
                  <a:pt x="317" y="491"/>
                </a:lnTo>
                <a:lnTo>
                  <a:pt x="319" y="491"/>
                </a:lnTo>
                <a:lnTo>
                  <a:pt x="322" y="491"/>
                </a:lnTo>
                <a:lnTo>
                  <a:pt x="325" y="488"/>
                </a:lnTo>
                <a:lnTo>
                  <a:pt x="325" y="486"/>
                </a:lnTo>
                <a:lnTo>
                  <a:pt x="330" y="480"/>
                </a:lnTo>
                <a:lnTo>
                  <a:pt x="333" y="480"/>
                </a:lnTo>
                <a:lnTo>
                  <a:pt x="335" y="480"/>
                </a:lnTo>
                <a:lnTo>
                  <a:pt x="338" y="480"/>
                </a:lnTo>
                <a:lnTo>
                  <a:pt x="338" y="478"/>
                </a:lnTo>
                <a:lnTo>
                  <a:pt x="343" y="475"/>
                </a:lnTo>
                <a:lnTo>
                  <a:pt x="346" y="475"/>
                </a:lnTo>
                <a:lnTo>
                  <a:pt x="346" y="472"/>
                </a:lnTo>
                <a:lnTo>
                  <a:pt x="349" y="472"/>
                </a:lnTo>
                <a:lnTo>
                  <a:pt x="351" y="472"/>
                </a:lnTo>
                <a:lnTo>
                  <a:pt x="357" y="467"/>
                </a:lnTo>
                <a:lnTo>
                  <a:pt x="367" y="461"/>
                </a:lnTo>
                <a:lnTo>
                  <a:pt x="370" y="461"/>
                </a:lnTo>
                <a:lnTo>
                  <a:pt x="373" y="461"/>
                </a:lnTo>
                <a:lnTo>
                  <a:pt x="375" y="461"/>
                </a:lnTo>
                <a:lnTo>
                  <a:pt x="378" y="461"/>
                </a:lnTo>
                <a:lnTo>
                  <a:pt x="381" y="461"/>
                </a:lnTo>
                <a:lnTo>
                  <a:pt x="389" y="461"/>
                </a:lnTo>
                <a:lnTo>
                  <a:pt x="394" y="459"/>
                </a:lnTo>
                <a:lnTo>
                  <a:pt x="394" y="456"/>
                </a:lnTo>
                <a:lnTo>
                  <a:pt x="397" y="453"/>
                </a:lnTo>
                <a:lnTo>
                  <a:pt x="400" y="453"/>
                </a:lnTo>
                <a:lnTo>
                  <a:pt x="400" y="451"/>
                </a:lnTo>
                <a:lnTo>
                  <a:pt x="402" y="448"/>
                </a:lnTo>
                <a:lnTo>
                  <a:pt x="400" y="445"/>
                </a:lnTo>
                <a:lnTo>
                  <a:pt x="394" y="443"/>
                </a:lnTo>
                <a:lnTo>
                  <a:pt x="386" y="448"/>
                </a:lnTo>
                <a:lnTo>
                  <a:pt x="384" y="448"/>
                </a:lnTo>
                <a:lnTo>
                  <a:pt x="381" y="448"/>
                </a:lnTo>
                <a:lnTo>
                  <a:pt x="370" y="445"/>
                </a:lnTo>
                <a:lnTo>
                  <a:pt x="365" y="445"/>
                </a:lnTo>
                <a:lnTo>
                  <a:pt x="362" y="445"/>
                </a:lnTo>
                <a:lnTo>
                  <a:pt x="365" y="443"/>
                </a:lnTo>
                <a:lnTo>
                  <a:pt x="367" y="440"/>
                </a:lnTo>
                <a:lnTo>
                  <a:pt x="373" y="440"/>
                </a:lnTo>
                <a:lnTo>
                  <a:pt x="375" y="440"/>
                </a:lnTo>
                <a:lnTo>
                  <a:pt x="378" y="440"/>
                </a:lnTo>
                <a:lnTo>
                  <a:pt x="381" y="440"/>
                </a:lnTo>
                <a:lnTo>
                  <a:pt x="381" y="437"/>
                </a:lnTo>
                <a:lnTo>
                  <a:pt x="381" y="435"/>
                </a:lnTo>
                <a:lnTo>
                  <a:pt x="384" y="435"/>
                </a:lnTo>
                <a:lnTo>
                  <a:pt x="397" y="432"/>
                </a:lnTo>
                <a:lnTo>
                  <a:pt x="397" y="429"/>
                </a:lnTo>
                <a:lnTo>
                  <a:pt x="402" y="427"/>
                </a:lnTo>
                <a:lnTo>
                  <a:pt x="405" y="424"/>
                </a:lnTo>
                <a:lnTo>
                  <a:pt x="408" y="424"/>
                </a:lnTo>
                <a:lnTo>
                  <a:pt x="410" y="424"/>
                </a:lnTo>
                <a:lnTo>
                  <a:pt x="410" y="421"/>
                </a:lnTo>
                <a:lnTo>
                  <a:pt x="413" y="419"/>
                </a:lnTo>
                <a:lnTo>
                  <a:pt x="421" y="419"/>
                </a:lnTo>
                <a:lnTo>
                  <a:pt x="421" y="416"/>
                </a:lnTo>
                <a:lnTo>
                  <a:pt x="424" y="416"/>
                </a:lnTo>
                <a:lnTo>
                  <a:pt x="426" y="416"/>
                </a:lnTo>
                <a:lnTo>
                  <a:pt x="429" y="419"/>
                </a:lnTo>
                <a:lnTo>
                  <a:pt x="429" y="421"/>
                </a:lnTo>
                <a:lnTo>
                  <a:pt x="432" y="424"/>
                </a:lnTo>
                <a:lnTo>
                  <a:pt x="434" y="429"/>
                </a:lnTo>
                <a:lnTo>
                  <a:pt x="440" y="432"/>
                </a:lnTo>
                <a:lnTo>
                  <a:pt x="442" y="435"/>
                </a:lnTo>
                <a:lnTo>
                  <a:pt x="445" y="440"/>
                </a:lnTo>
                <a:lnTo>
                  <a:pt x="445" y="443"/>
                </a:lnTo>
                <a:lnTo>
                  <a:pt x="442" y="445"/>
                </a:lnTo>
                <a:lnTo>
                  <a:pt x="437" y="451"/>
                </a:lnTo>
                <a:lnTo>
                  <a:pt x="437" y="453"/>
                </a:lnTo>
                <a:lnTo>
                  <a:pt x="434" y="456"/>
                </a:lnTo>
                <a:lnTo>
                  <a:pt x="434" y="459"/>
                </a:lnTo>
                <a:lnTo>
                  <a:pt x="432" y="459"/>
                </a:lnTo>
                <a:lnTo>
                  <a:pt x="432" y="461"/>
                </a:lnTo>
                <a:lnTo>
                  <a:pt x="429" y="461"/>
                </a:lnTo>
                <a:lnTo>
                  <a:pt x="429" y="464"/>
                </a:lnTo>
                <a:lnTo>
                  <a:pt x="429" y="467"/>
                </a:lnTo>
                <a:lnTo>
                  <a:pt x="426" y="467"/>
                </a:lnTo>
                <a:lnTo>
                  <a:pt x="418" y="470"/>
                </a:lnTo>
                <a:lnTo>
                  <a:pt x="416" y="470"/>
                </a:lnTo>
                <a:lnTo>
                  <a:pt x="410" y="470"/>
                </a:lnTo>
                <a:lnTo>
                  <a:pt x="408" y="470"/>
                </a:lnTo>
                <a:lnTo>
                  <a:pt x="405" y="467"/>
                </a:lnTo>
                <a:lnTo>
                  <a:pt x="402" y="464"/>
                </a:lnTo>
                <a:lnTo>
                  <a:pt x="397" y="464"/>
                </a:lnTo>
                <a:lnTo>
                  <a:pt x="400" y="467"/>
                </a:lnTo>
                <a:lnTo>
                  <a:pt x="402" y="467"/>
                </a:lnTo>
                <a:lnTo>
                  <a:pt x="418" y="480"/>
                </a:lnTo>
                <a:lnTo>
                  <a:pt x="421" y="483"/>
                </a:lnTo>
                <a:lnTo>
                  <a:pt x="424" y="483"/>
                </a:lnTo>
                <a:lnTo>
                  <a:pt x="426" y="483"/>
                </a:lnTo>
                <a:lnTo>
                  <a:pt x="434" y="483"/>
                </a:lnTo>
                <a:lnTo>
                  <a:pt x="434" y="480"/>
                </a:lnTo>
                <a:lnTo>
                  <a:pt x="437" y="478"/>
                </a:lnTo>
                <a:lnTo>
                  <a:pt x="440" y="475"/>
                </a:lnTo>
                <a:lnTo>
                  <a:pt x="442" y="475"/>
                </a:lnTo>
                <a:lnTo>
                  <a:pt x="442" y="472"/>
                </a:lnTo>
                <a:lnTo>
                  <a:pt x="445" y="472"/>
                </a:lnTo>
                <a:lnTo>
                  <a:pt x="456" y="472"/>
                </a:lnTo>
                <a:lnTo>
                  <a:pt x="453" y="470"/>
                </a:lnTo>
                <a:lnTo>
                  <a:pt x="453" y="467"/>
                </a:lnTo>
                <a:lnTo>
                  <a:pt x="453" y="464"/>
                </a:lnTo>
                <a:lnTo>
                  <a:pt x="453" y="461"/>
                </a:lnTo>
                <a:lnTo>
                  <a:pt x="456" y="461"/>
                </a:lnTo>
                <a:lnTo>
                  <a:pt x="456" y="459"/>
                </a:lnTo>
                <a:lnTo>
                  <a:pt x="459" y="459"/>
                </a:lnTo>
                <a:lnTo>
                  <a:pt x="459" y="456"/>
                </a:lnTo>
                <a:lnTo>
                  <a:pt x="459" y="453"/>
                </a:lnTo>
                <a:lnTo>
                  <a:pt x="461" y="453"/>
                </a:lnTo>
                <a:lnTo>
                  <a:pt x="464" y="453"/>
                </a:lnTo>
                <a:lnTo>
                  <a:pt x="467" y="456"/>
                </a:lnTo>
                <a:lnTo>
                  <a:pt x="467" y="453"/>
                </a:lnTo>
                <a:lnTo>
                  <a:pt x="472" y="453"/>
                </a:lnTo>
                <a:lnTo>
                  <a:pt x="477" y="453"/>
                </a:lnTo>
                <a:lnTo>
                  <a:pt x="480" y="453"/>
                </a:lnTo>
                <a:lnTo>
                  <a:pt x="483" y="456"/>
                </a:lnTo>
                <a:lnTo>
                  <a:pt x="485" y="459"/>
                </a:lnTo>
                <a:lnTo>
                  <a:pt x="485" y="461"/>
                </a:lnTo>
                <a:lnTo>
                  <a:pt x="485" y="464"/>
                </a:lnTo>
                <a:lnTo>
                  <a:pt x="485" y="467"/>
                </a:lnTo>
                <a:lnTo>
                  <a:pt x="488" y="467"/>
                </a:lnTo>
                <a:lnTo>
                  <a:pt x="491" y="470"/>
                </a:lnTo>
                <a:lnTo>
                  <a:pt x="488" y="472"/>
                </a:lnTo>
                <a:lnTo>
                  <a:pt x="485" y="472"/>
                </a:lnTo>
                <a:lnTo>
                  <a:pt x="485" y="475"/>
                </a:lnTo>
                <a:lnTo>
                  <a:pt x="483" y="475"/>
                </a:lnTo>
                <a:lnTo>
                  <a:pt x="480" y="475"/>
                </a:lnTo>
                <a:lnTo>
                  <a:pt x="480" y="472"/>
                </a:lnTo>
                <a:lnTo>
                  <a:pt x="475" y="475"/>
                </a:lnTo>
                <a:lnTo>
                  <a:pt x="477" y="478"/>
                </a:lnTo>
                <a:lnTo>
                  <a:pt x="477" y="480"/>
                </a:lnTo>
                <a:lnTo>
                  <a:pt x="475" y="480"/>
                </a:lnTo>
                <a:lnTo>
                  <a:pt x="477" y="483"/>
                </a:lnTo>
                <a:lnTo>
                  <a:pt x="475" y="486"/>
                </a:lnTo>
                <a:lnTo>
                  <a:pt x="472" y="486"/>
                </a:lnTo>
                <a:lnTo>
                  <a:pt x="469" y="486"/>
                </a:lnTo>
                <a:lnTo>
                  <a:pt x="472" y="488"/>
                </a:lnTo>
                <a:lnTo>
                  <a:pt x="477" y="488"/>
                </a:lnTo>
                <a:lnTo>
                  <a:pt x="485" y="491"/>
                </a:lnTo>
                <a:lnTo>
                  <a:pt x="488" y="494"/>
                </a:lnTo>
                <a:lnTo>
                  <a:pt x="491" y="499"/>
                </a:lnTo>
                <a:lnTo>
                  <a:pt x="493" y="502"/>
                </a:lnTo>
                <a:lnTo>
                  <a:pt x="499" y="502"/>
                </a:lnTo>
                <a:lnTo>
                  <a:pt x="504" y="499"/>
                </a:lnTo>
                <a:lnTo>
                  <a:pt x="509" y="496"/>
                </a:lnTo>
                <a:lnTo>
                  <a:pt x="512" y="499"/>
                </a:lnTo>
                <a:lnTo>
                  <a:pt x="518" y="499"/>
                </a:lnTo>
                <a:lnTo>
                  <a:pt x="520" y="502"/>
                </a:lnTo>
                <a:lnTo>
                  <a:pt x="520" y="504"/>
                </a:lnTo>
                <a:lnTo>
                  <a:pt x="518" y="504"/>
                </a:lnTo>
                <a:lnTo>
                  <a:pt x="515" y="502"/>
                </a:lnTo>
                <a:lnTo>
                  <a:pt x="512" y="499"/>
                </a:lnTo>
                <a:lnTo>
                  <a:pt x="512" y="502"/>
                </a:lnTo>
                <a:lnTo>
                  <a:pt x="518" y="507"/>
                </a:lnTo>
                <a:lnTo>
                  <a:pt x="523" y="510"/>
                </a:lnTo>
                <a:lnTo>
                  <a:pt x="526" y="518"/>
                </a:lnTo>
                <a:lnTo>
                  <a:pt x="528" y="526"/>
                </a:lnTo>
                <a:lnTo>
                  <a:pt x="531" y="526"/>
                </a:lnTo>
                <a:lnTo>
                  <a:pt x="536" y="526"/>
                </a:lnTo>
                <a:lnTo>
                  <a:pt x="536" y="520"/>
                </a:lnTo>
                <a:lnTo>
                  <a:pt x="539" y="520"/>
                </a:lnTo>
                <a:lnTo>
                  <a:pt x="539" y="518"/>
                </a:lnTo>
                <a:lnTo>
                  <a:pt x="547" y="518"/>
                </a:lnTo>
                <a:lnTo>
                  <a:pt x="558" y="523"/>
                </a:lnTo>
                <a:lnTo>
                  <a:pt x="563" y="529"/>
                </a:lnTo>
                <a:lnTo>
                  <a:pt x="566" y="537"/>
                </a:lnTo>
                <a:lnTo>
                  <a:pt x="568" y="539"/>
                </a:lnTo>
                <a:lnTo>
                  <a:pt x="574" y="542"/>
                </a:lnTo>
                <a:lnTo>
                  <a:pt x="574" y="545"/>
                </a:lnTo>
                <a:lnTo>
                  <a:pt x="571" y="545"/>
                </a:lnTo>
                <a:lnTo>
                  <a:pt x="571" y="547"/>
                </a:lnTo>
                <a:lnTo>
                  <a:pt x="574" y="550"/>
                </a:lnTo>
                <a:lnTo>
                  <a:pt x="576" y="550"/>
                </a:lnTo>
                <a:lnTo>
                  <a:pt x="579" y="553"/>
                </a:lnTo>
                <a:lnTo>
                  <a:pt x="582" y="550"/>
                </a:lnTo>
                <a:lnTo>
                  <a:pt x="585" y="550"/>
                </a:lnTo>
                <a:lnTo>
                  <a:pt x="585" y="547"/>
                </a:lnTo>
                <a:lnTo>
                  <a:pt x="585" y="545"/>
                </a:lnTo>
                <a:lnTo>
                  <a:pt x="587" y="545"/>
                </a:lnTo>
                <a:lnTo>
                  <a:pt x="590" y="542"/>
                </a:lnTo>
                <a:lnTo>
                  <a:pt x="587" y="539"/>
                </a:lnTo>
                <a:lnTo>
                  <a:pt x="585" y="539"/>
                </a:lnTo>
                <a:lnTo>
                  <a:pt x="585" y="537"/>
                </a:lnTo>
                <a:lnTo>
                  <a:pt x="585" y="534"/>
                </a:lnTo>
                <a:lnTo>
                  <a:pt x="585" y="531"/>
                </a:lnTo>
                <a:lnTo>
                  <a:pt x="587" y="529"/>
                </a:lnTo>
                <a:lnTo>
                  <a:pt x="590" y="529"/>
                </a:lnTo>
                <a:lnTo>
                  <a:pt x="590" y="526"/>
                </a:lnTo>
                <a:lnTo>
                  <a:pt x="587" y="523"/>
                </a:lnTo>
                <a:lnTo>
                  <a:pt x="587" y="518"/>
                </a:lnTo>
                <a:lnTo>
                  <a:pt x="587" y="515"/>
                </a:lnTo>
                <a:lnTo>
                  <a:pt x="587" y="512"/>
                </a:lnTo>
                <a:lnTo>
                  <a:pt x="585" y="512"/>
                </a:lnTo>
                <a:lnTo>
                  <a:pt x="585" y="515"/>
                </a:lnTo>
                <a:lnTo>
                  <a:pt x="582" y="518"/>
                </a:lnTo>
                <a:lnTo>
                  <a:pt x="582" y="520"/>
                </a:lnTo>
                <a:lnTo>
                  <a:pt x="579" y="520"/>
                </a:lnTo>
                <a:lnTo>
                  <a:pt x="576" y="520"/>
                </a:lnTo>
                <a:lnTo>
                  <a:pt x="574" y="523"/>
                </a:lnTo>
                <a:lnTo>
                  <a:pt x="574" y="526"/>
                </a:lnTo>
                <a:lnTo>
                  <a:pt x="571" y="526"/>
                </a:lnTo>
                <a:lnTo>
                  <a:pt x="568" y="526"/>
                </a:lnTo>
                <a:lnTo>
                  <a:pt x="566" y="526"/>
                </a:lnTo>
                <a:lnTo>
                  <a:pt x="568" y="523"/>
                </a:lnTo>
                <a:lnTo>
                  <a:pt x="566" y="523"/>
                </a:lnTo>
                <a:lnTo>
                  <a:pt x="566" y="520"/>
                </a:lnTo>
                <a:lnTo>
                  <a:pt x="566" y="518"/>
                </a:lnTo>
                <a:lnTo>
                  <a:pt x="563" y="518"/>
                </a:lnTo>
                <a:lnTo>
                  <a:pt x="560" y="515"/>
                </a:lnTo>
                <a:lnTo>
                  <a:pt x="560" y="512"/>
                </a:lnTo>
                <a:lnTo>
                  <a:pt x="558" y="510"/>
                </a:lnTo>
                <a:lnTo>
                  <a:pt x="560" y="504"/>
                </a:lnTo>
                <a:lnTo>
                  <a:pt x="563" y="504"/>
                </a:lnTo>
                <a:lnTo>
                  <a:pt x="574" y="504"/>
                </a:lnTo>
                <a:lnTo>
                  <a:pt x="576" y="504"/>
                </a:lnTo>
                <a:lnTo>
                  <a:pt x="579" y="507"/>
                </a:lnTo>
                <a:lnTo>
                  <a:pt x="582" y="507"/>
                </a:lnTo>
                <a:lnTo>
                  <a:pt x="585" y="507"/>
                </a:lnTo>
                <a:lnTo>
                  <a:pt x="587" y="504"/>
                </a:lnTo>
                <a:lnTo>
                  <a:pt x="590" y="504"/>
                </a:lnTo>
                <a:lnTo>
                  <a:pt x="593" y="504"/>
                </a:lnTo>
                <a:lnTo>
                  <a:pt x="595" y="504"/>
                </a:lnTo>
                <a:lnTo>
                  <a:pt x="598" y="504"/>
                </a:lnTo>
                <a:lnTo>
                  <a:pt x="603" y="502"/>
                </a:lnTo>
                <a:lnTo>
                  <a:pt x="606" y="502"/>
                </a:lnTo>
                <a:lnTo>
                  <a:pt x="611" y="502"/>
                </a:lnTo>
                <a:lnTo>
                  <a:pt x="625" y="499"/>
                </a:lnTo>
                <a:lnTo>
                  <a:pt x="627" y="499"/>
                </a:lnTo>
                <a:lnTo>
                  <a:pt x="625" y="502"/>
                </a:lnTo>
                <a:lnTo>
                  <a:pt x="627" y="502"/>
                </a:lnTo>
                <a:lnTo>
                  <a:pt x="630" y="499"/>
                </a:lnTo>
                <a:lnTo>
                  <a:pt x="630" y="496"/>
                </a:lnTo>
                <a:lnTo>
                  <a:pt x="633" y="496"/>
                </a:lnTo>
                <a:lnTo>
                  <a:pt x="641" y="491"/>
                </a:lnTo>
                <a:lnTo>
                  <a:pt x="652" y="480"/>
                </a:lnTo>
                <a:lnTo>
                  <a:pt x="662" y="472"/>
                </a:lnTo>
                <a:lnTo>
                  <a:pt x="686" y="453"/>
                </a:lnTo>
                <a:lnTo>
                  <a:pt x="705" y="437"/>
                </a:lnTo>
                <a:lnTo>
                  <a:pt x="724" y="427"/>
                </a:lnTo>
                <a:lnTo>
                  <a:pt x="740" y="421"/>
                </a:lnTo>
                <a:lnTo>
                  <a:pt x="764" y="413"/>
                </a:lnTo>
                <a:lnTo>
                  <a:pt x="783" y="411"/>
                </a:lnTo>
                <a:lnTo>
                  <a:pt x="815" y="411"/>
                </a:lnTo>
                <a:lnTo>
                  <a:pt x="828" y="411"/>
                </a:lnTo>
                <a:lnTo>
                  <a:pt x="831" y="408"/>
                </a:lnTo>
                <a:lnTo>
                  <a:pt x="834" y="408"/>
                </a:lnTo>
                <a:lnTo>
                  <a:pt x="847" y="408"/>
                </a:lnTo>
                <a:lnTo>
                  <a:pt x="850" y="408"/>
                </a:lnTo>
                <a:lnTo>
                  <a:pt x="866" y="408"/>
                </a:lnTo>
                <a:lnTo>
                  <a:pt x="871" y="405"/>
                </a:lnTo>
                <a:lnTo>
                  <a:pt x="874" y="408"/>
                </a:lnTo>
                <a:lnTo>
                  <a:pt x="885" y="408"/>
                </a:lnTo>
                <a:lnTo>
                  <a:pt x="885" y="411"/>
                </a:lnTo>
                <a:lnTo>
                  <a:pt x="887" y="408"/>
                </a:lnTo>
                <a:lnTo>
                  <a:pt x="893" y="408"/>
                </a:lnTo>
                <a:lnTo>
                  <a:pt x="909" y="408"/>
                </a:lnTo>
                <a:lnTo>
                  <a:pt x="909" y="405"/>
                </a:lnTo>
                <a:lnTo>
                  <a:pt x="911" y="405"/>
                </a:lnTo>
                <a:lnTo>
                  <a:pt x="911" y="402"/>
                </a:lnTo>
                <a:lnTo>
                  <a:pt x="914" y="402"/>
                </a:lnTo>
                <a:lnTo>
                  <a:pt x="917" y="402"/>
                </a:lnTo>
                <a:lnTo>
                  <a:pt x="919" y="400"/>
                </a:lnTo>
                <a:lnTo>
                  <a:pt x="922" y="400"/>
                </a:lnTo>
                <a:lnTo>
                  <a:pt x="928" y="397"/>
                </a:lnTo>
                <a:lnTo>
                  <a:pt x="930" y="397"/>
                </a:lnTo>
                <a:lnTo>
                  <a:pt x="933" y="392"/>
                </a:lnTo>
                <a:lnTo>
                  <a:pt x="933" y="389"/>
                </a:lnTo>
                <a:lnTo>
                  <a:pt x="938" y="386"/>
                </a:lnTo>
                <a:lnTo>
                  <a:pt x="938" y="384"/>
                </a:lnTo>
                <a:lnTo>
                  <a:pt x="933" y="378"/>
                </a:lnTo>
                <a:lnTo>
                  <a:pt x="938" y="378"/>
                </a:lnTo>
                <a:lnTo>
                  <a:pt x="941" y="378"/>
                </a:lnTo>
                <a:lnTo>
                  <a:pt x="941" y="381"/>
                </a:lnTo>
                <a:lnTo>
                  <a:pt x="952" y="381"/>
                </a:lnTo>
                <a:lnTo>
                  <a:pt x="957" y="378"/>
                </a:lnTo>
                <a:lnTo>
                  <a:pt x="960" y="378"/>
                </a:lnTo>
                <a:lnTo>
                  <a:pt x="938" y="368"/>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3923" name="Freeform 9">
            <a:extLst>
              <a:ext uri="{FF2B5EF4-FFF2-40B4-BE49-F238E27FC236}">
                <a16:creationId xmlns:a16="http://schemas.microsoft.com/office/drawing/2014/main" id="{8D476532-23AE-1C1A-A6B2-AE448CD8AC65}"/>
              </a:ext>
            </a:extLst>
          </p:cNvPr>
          <p:cNvSpPr>
            <a:spLocks noEditPoints="1"/>
          </p:cNvSpPr>
          <p:nvPr/>
        </p:nvSpPr>
        <p:spPr bwMode="auto">
          <a:xfrm>
            <a:off x="9929813" y="5360988"/>
            <a:ext cx="787400" cy="685800"/>
          </a:xfrm>
          <a:custGeom>
            <a:avLst/>
            <a:gdLst>
              <a:gd name="T0" fmla="*/ 1146671888 w 496"/>
              <a:gd name="T1" fmla="*/ 824091888 h 432"/>
              <a:gd name="T2" fmla="*/ 952619063 w 496"/>
              <a:gd name="T3" fmla="*/ 975301263 h 432"/>
              <a:gd name="T4" fmla="*/ 1209675000 w 496"/>
              <a:gd name="T5" fmla="*/ 743446888 h 432"/>
              <a:gd name="T6" fmla="*/ 1202115325 w 496"/>
              <a:gd name="T7" fmla="*/ 582156888 h 432"/>
              <a:gd name="T8" fmla="*/ 1194554063 w 496"/>
              <a:gd name="T9" fmla="*/ 433466875 h 432"/>
              <a:gd name="T10" fmla="*/ 1141631575 w 496"/>
              <a:gd name="T11" fmla="*/ 317539688 h 432"/>
              <a:gd name="T12" fmla="*/ 1033264063 w 496"/>
              <a:gd name="T13" fmla="*/ 332660625 h 432"/>
              <a:gd name="T14" fmla="*/ 856853125 w 496"/>
              <a:gd name="T15" fmla="*/ 372983125 h 432"/>
              <a:gd name="T16" fmla="*/ 803930638 w 496"/>
              <a:gd name="T17" fmla="*/ 425907200 h 432"/>
              <a:gd name="T18" fmla="*/ 735885625 w 496"/>
              <a:gd name="T19" fmla="*/ 425907200 h 432"/>
              <a:gd name="T20" fmla="*/ 511592513 w 496"/>
              <a:gd name="T21" fmla="*/ 372983125 h 432"/>
              <a:gd name="T22" fmla="*/ 385584700 w 496"/>
              <a:gd name="T23" fmla="*/ 317539688 h 432"/>
              <a:gd name="T24" fmla="*/ 249496263 w 496"/>
              <a:gd name="T25" fmla="*/ 297378438 h 432"/>
              <a:gd name="T26" fmla="*/ 229335013 w 496"/>
              <a:gd name="T27" fmla="*/ 420866888 h 432"/>
              <a:gd name="T28" fmla="*/ 302418750 w 496"/>
              <a:gd name="T29" fmla="*/ 574595625 h 432"/>
              <a:gd name="T30" fmla="*/ 398184688 w 496"/>
              <a:gd name="T31" fmla="*/ 690522813 h 432"/>
              <a:gd name="T32" fmla="*/ 458668438 w 496"/>
              <a:gd name="T33" fmla="*/ 743446888 h 432"/>
              <a:gd name="T34" fmla="*/ 398184688 w 496"/>
              <a:gd name="T35" fmla="*/ 723285638 h 432"/>
              <a:gd name="T36" fmla="*/ 398184688 w 496"/>
              <a:gd name="T37" fmla="*/ 819051575 h 432"/>
              <a:gd name="T38" fmla="*/ 491431263 w 496"/>
              <a:gd name="T39" fmla="*/ 927417500 h 432"/>
              <a:gd name="T40" fmla="*/ 534273125 w 496"/>
              <a:gd name="T41" fmla="*/ 980341575 h 432"/>
              <a:gd name="T42" fmla="*/ 574595625 w 496"/>
              <a:gd name="T43" fmla="*/ 987901250 h 432"/>
              <a:gd name="T44" fmla="*/ 640119688 w 496"/>
              <a:gd name="T45" fmla="*/ 1020664075 h 432"/>
              <a:gd name="T46" fmla="*/ 579635938 w 496"/>
              <a:gd name="T47" fmla="*/ 1028223750 h 432"/>
              <a:gd name="T48" fmla="*/ 655240625 w 496"/>
              <a:gd name="T49" fmla="*/ 1055946263 h 432"/>
              <a:gd name="T50" fmla="*/ 788809700 w 496"/>
              <a:gd name="T51" fmla="*/ 1081147825 h 432"/>
              <a:gd name="T52" fmla="*/ 856853125 w 496"/>
              <a:gd name="T53" fmla="*/ 1048385000 h 432"/>
              <a:gd name="T54" fmla="*/ 877014375 w 496"/>
              <a:gd name="T55" fmla="*/ 1000502825 h 432"/>
              <a:gd name="T56" fmla="*/ 877014375 w 496"/>
              <a:gd name="T57" fmla="*/ 980341575 h 432"/>
              <a:gd name="T58" fmla="*/ 932457813 w 496"/>
              <a:gd name="T59" fmla="*/ 927417500 h 432"/>
              <a:gd name="T60" fmla="*/ 972780313 w 496"/>
              <a:gd name="T61" fmla="*/ 892135313 h 432"/>
              <a:gd name="T62" fmla="*/ 992941563 w 496"/>
              <a:gd name="T63" fmla="*/ 871974063 h 432"/>
              <a:gd name="T64" fmla="*/ 1081147825 w 496"/>
              <a:gd name="T65" fmla="*/ 907256250 h 432"/>
              <a:gd name="T66" fmla="*/ 1033264063 w 496"/>
              <a:gd name="T67" fmla="*/ 899696575 h 432"/>
              <a:gd name="T68" fmla="*/ 1073586563 w 496"/>
              <a:gd name="T69" fmla="*/ 975301263 h 432"/>
              <a:gd name="T70" fmla="*/ 1113909063 w 496"/>
              <a:gd name="T71" fmla="*/ 952619063 h 432"/>
              <a:gd name="T72" fmla="*/ 1106349388 w 496"/>
              <a:gd name="T73" fmla="*/ 887095000 h 432"/>
              <a:gd name="T74" fmla="*/ 1106349388 w 496"/>
              <a:gd name="T75" fmla="*/ 846772500 h 432"/>
              <a:gd name="T76" fmla="*/ 1121470325 w 496"/>
              <a:gd name="T77" fmla="*/ 758567825 h 432"/>
              <a:gd name="T78" fmla="*/ 1161792825 w 496"/>
              <a:gd name="T79" fmla="*/ 670361563 h 432"/>
              <a:gd name="T80" fmla="*/ 1166833138 w 496"/>
              <a:gd name="T81" fmla="*/ 662801888 h 432"/>
              <a:gd name="T82" fmla="*/ 1209675000 w 496"/>
              <a:gd name="T83" fmla="*/ 723285638 h 432"/>
              <a:gd name="T84" fmla="*/ 599797188 w 496"/>
              <a:gd name="T85" fmla="*/ 824091888 h 432"/>
              <a:gd name="T86" fmla="*/ 660280938 w 496"/>
              <a:gd name="T87" fmla="*/ 839212825 h 432"/>
              <a:gd name="T88" fmla="*/ 635079375 w 496"/>
              <a:gd name="T89" fmla="*/ 866933750 h 432"/>
              <a:gd name="T90" fmla="*/ 640119688 w 496"/>
              <a:gd name="T91" fmla="*/ 919857825 h 432"/>
              <a:gd name="T92" fmla="*/ 594756875 w 496"/>
              <a:gd name="T93" fmla="*/ 859374075 h 432"/>
              <a:gd name="T94" fmla="*/ 660280938 w 496"/>
              <a:gd name="T95" fmla="*/ 892135313 h 432"/>
              <a:gd name="T96" fmla="*/ 912296563 w 496"/>
              <a:gd name="T97" fmla="*/ 1020664075 h 432"/>
              <a:gd name="T98" fmla="*/ 917336875 w 496"/>
              <a:gd name="T99" fmla="*/ 1035785013 h 432"/>
              <a:gd name="T100" fmla="*/ 952619063 w 496"/>
              <a:gd name="T101" fmla="*/ 1020664075 h 432"/>
              <a:gd name="T102" fmla="*/ 73085325 w 496"/>
              <a:gd name="T103" fmla="*/ 88206263 h 432"/>
              <a:gd name="T104" fmla="*/ 20161250 w 496"/>
              <a:gd name="T105" fmla="*/ 27722513 h 432"/>
              <a:gd name="T106" fmla="*/ 20161250 w 496"/>
              <a:gd name="T107" fmla="*/ 148690013 h 432"/>
              <a:gd name="T108" fmla="*/ 1166833138 w 496"/>
              <a:gd name="T109" fmla="*/ 252015625 h 432"/>
              <a:gd name="T110" fmla="*/ 1086188138 w 496"/>
              <a:gd name="T111" fmla="*/ 88206263 h 432"/>
              <a:gd name="T112" fmla="*/ 1161792825 w 496"/>
              <a:gd name="T113" fmla="*/ 183972200 h 432"/>
              <a:gd name="T114" fmla="*/ 1181954075 w 496"/>
              <a:gd name="T115" fmla="*/ 148690013 h 432"/>
              <a:gd name="T116" fmla="*/ 1060986575 w 496"/>
              <a:gd name="T117" fmla="*/ 75604688 h 432"/>
              <a:gd name="T118" fmla="*/ 1121470325 w 496"/>
              <a:gd name="T119" fmla="*/ 216733438 h 432"/>
              <a:gd name="T120" fmla="*/ 1222276575 w 496"/>
              <a:gd name="T121" fmla="*/ 244455950 h 432"/>
              <a:gd name="T122" fmla="*/ 297378438 w 496"/>
              <a:gd name="T123" fmla="*/ 216733438 h 432"/>
              <a:gd name="T124" fmla="*/ 282257500 w 496"/>
              <a:gd name="T125" fmla="*/ 304939700 h 4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96" h="432">
                <a:moveTo>
                  <a:pt x="461" y="325"/>
                </a:moveTo>
                <a:lnTo>
                  <a:pt x="461" y="325"/>
                </a:lnTo>
                <a:lnTo>
                  <a:pt x="458" y="322"/>
                </a:lnTo>
                <a:lnTo>
                  <a:pt x="458" y="319"/>
                </a:lnTo>
                <a:lnTo>
                  <a:pt x="455" y="319"/>
                </a:lnTo>
                <a:lnTo>
                  <a:pt x="453" y="319"/>
                </a:lnTo>
                <a:lnTo>
                  <a:pt x="450" y="322"/>
                </a:lnTo>
                <a:lnTo>
                  <a:pt x="447" y="322"/>
                </a:lnTo>
                <a:lnTo>
                  <a:pt x="445" y="325"/>
                </a:lnTo>
                <a:lnTo>
                  <a:pt x="445" y="327"/>
                </a:lnTo>
                <a:lnTo>
                  <a:pt x="447" y="330"/>
                </a:lnTo>
                <a:lnTo>
                  <a:pt x="450" y="330"/>
                </a:lnTo>
                <a:lnTo>
                  <a:pt x="447" y="333"/>
                </a:lnTo>
                <a:lnTo>
                  <a:pt x="447" y="336"/>
                </a:lnTo>
                <a:lnTo>
                  <a:pt x="445" y="336"/>
                </a:lnTo>
                <a:lnTo>
                  <a:pt x="445" y="338"/>
                </a:lnTo>
                <a:lnTo>
                  <a:pt x="447" y="338"/>
                </a:lnTo>
                <a:lnTo>
                  <a:pt x="447" y="336"/>
                </a:lnTo>
                <a:lnTo>
                  <a:pt x="450" y="336"/>
                </a:lnTo>
                <a:lnTo>
                  <a:pt x="455" y="336"/>
                </a:lnTo>
                <a:lnTo>
                  <a:pt x="453" y="333"/>
                </a:lnTo>
                <a:lnTo>
                  <a:pt x="453" y="330"/>
                </a:lnTo>
                <a:lnTo>
                  <a:pt x="455" y="327"/>
                </a:lnTo>
                <a:lnTo>
                  <a:pt x="461" y="330"/>
                </a:lnTo>
                <a:lnTo>
                  <a:pt x="463" y="327"/>
                </a:lnTo>
                <a:lnTo>
                  <a:pt x="461" y="327"/>
                </a:lnTo>
                <a:lnTo>
                  <a:pt x="461" y="325"/>
                </a:lnTo>
                <a:close/>
                <a:moveTo>
                  <a:pt x="383" y="384"/>
                </a:moveTo>
                <a:lnTo>
                  <a:pt x="383" y="384"/>
                </a:lnTo>
                <a:lnTo>
                  <a:pt x="380" y="381"/>
                </a:lnTo>
                <a:lnTo>
                  <a:pt x="380" y="378"/>
                </a:lnTo>
                <a:lnTo>
                  <a:pt x="380" y="376"/>
                </a:lnTo>
                <a:lnTo>
                  <a:pt x="378" y="376"/>
                </a:lnTo>
                <a:lnTo>
                  <a:pt x="375" y="373"/>
                </a:lnTo>
                <a:lnTo>
                  <a:pt x="372" y="376"/>
                </a:lnTo>
                <a:lnTo>
                  <a:pt x="372" y="378"/>
                </a:lnTo>
                <a:lnTo>
                  <a:pt x="375" y="378"/>
                </a:lnTo>
                <a:lnTo>
                  <a:pt x="370" y="381"/>
                </a:lnTo>
                <a:lnTo>
                  <a:pt x="372" y="384"/>
                </a:lnTo>
                <a:lnTo>
                  <a:pt x="378" y="384"/>
                </a:lnTo>
                <a:lnTo>
                  <a:pt x="378" y="387"/>
                </a:lnTo>
                <a:lnTo>
                  <a:pt x="375" y="387"/>
                </a:lnTo>
                <a:lnTo>
                  <a:pt x="375" y="389"/>
                </a:lnTo>
                <a:lnTo>
                  <a:pt x="375" y="392"/>
                </a:lnTo>
                <a:lnTo>
                  <a:pt x="378" y="392"/>
                </a:lnTo>
                <a:lnTo>
                  <a:pt x="380" y="392"/>
                </a:lnTo>
                <a:lnTo>
                  <a:pt x="383" y="392"/>
                </a:lnTo>
                <a:lnTo>
                  <a:pt x="383" y="389"/>
                </a:lnTo>
                <a:lnTo>
                  <a:pt x="383" y="387"/>
                </a:lnTo>
                <a:lnTo>
                  <a:pt x="383" y="384"/>
                </a:lnTo>
                <a:close/>
                <a:moveTo>
                  <a:pt x="480" y="293"/>
                </a:moveTo>
                <a:lnTo>
                  <a:pt x="477" y="293"/>
                </a:lnTo>
                <a:lnTo>
                  <a:pt x="477" y="290"/>
                </a:lnTo>
                <a:lnTo>
                  <a:pt x="471" y="290"/>
                </a:lnTo>
                <a:lnTo>
                  <a:pt x="469" y="290"/>
                </a:lnTo>
                <a:lnTo>
                  <a:pt x="469" y="293"/>
                </a:lnTo>
                <a:lnTo>
                  <a:pt x="471" y="293"/>
                </a:lnTo>
                <a:lnTo>
                  <a:pt x="474" y="293"/>
                </a:lnTo>
                <a:lnTo>
                  <a:pt x="477" y="295"/>
                </a:lnTo>
                <a:lnTo>
                  <a:pt x="480" y="295"/>
                </a:lnTo>
                <a:lnTo>
                  <a:pt x="480" y="293"/>
                </a:lnTo>
                <a:close/>
                <a:moveTo>
                  <a:pt x="477" y="277"/>
                </a:moveTo>
                <a:lnTo>
                  <a:pt x="480" y="274"/>
                </a:lnTo>
                <a:lnTo>
                  <a:pt x="482" y="271"/>
                </a:lnTo>
                <a:lnTo>
                  <a:pt x="482" y="268"/>
                </a:lnTo>
                <a:lnTo>
                  <a:pt x="477" y="263"/>
                </a:lnTo>
                <a:lnTo>
                  <a:pt x="477" y="258"/>
                </a:lnTo>
                <a:lnTo>
                  <a:pt x="477" y="252"/>
                </a:lnTo>
                <a:lnTo>
                  <a:pt x="480" y="250"/>
                </a:lnTo>
                <a:lnTo>
                  <a:pt x="477" y="250"/>
                </a:lnTo>
                <a:lnTo>
                  <a:pt x="477" y="247"/>
                </a:lnTo>
                <a:lnTo>
                  <a:pt x="474" y="244"/>
                </a:lnTo>
                <a:lnTo>
                  <a:pt x="474" y="242"/>
                </a:lnTo>
                <a:lnTo>
                  <a:pt x="474" y="239"/>
                </a:lnTo>
                <a:lnTo>
                  <a:pt x="471" y="239"/>
                </a:lnTo>
                <a:lnTo>
                  <a:pt x="471" y="236"/>
                </a:lnTo>
                <a:lnTo>
                  <a:pt x="474" y="234"/>
                </a:lnTo>
                <a:lnTo>
                  <a:pt x="477" y="234"/>
                </a:lnTo>
                <a:lnTo>
                  <a:pt x="477" y="231"/>
                </a:lnTo>
                <a:lnTo>
                  <a:pt x="474" y="226"/>
                </a:lnTo>
                <a:lnTo>
                  <a:pt x="474" y="223"/>
                </a:lnTo>
                <a:lnTo>
                  <a:pt x="477" y="220"/>
                </a:lnTo>
                <a:lnTo>
                  <a:pt x="477" y="218"/>
                </a:lnTo>
                <a:lnTo>
                  <a:pt x="477" y="215"/>
                </a:lnTo>
                <a:lnTo>
                  <a:pt x="477" y="212"/>
                </a:lnTo>
                <a:lnTo>
                  <a:pt x="474" y="209"/>
                </a:lnTo>
                <a:lnTo>
                  <a:pt x="474" y="207"/>
                </a:lnTo>
                <a:lnTo>
                  <a:pt x="474" y="204"/>
                </a:lnTo>
                <a:lnTo>
                  <a:pt x="474" y="201"/>
                </a:lnTo>
                <a:lnTo>
                  <a:pt x="474" y="199"/>
                </a:lnTo>
                <a:lnTo>
                  <a:pt x="480" y="185"/>
                </a:lnTo>
                <a:lnTo>
                  <a:pt x="482" y="183"/>
                </a:lnTo>
                <a:lnTo>
                  <a:pt x="480" y="183"/>
                </a:lnTo>
                <a:lnTo>
                  <a:pt x="471" y="188"/>
                </a:lnTo>
                <a:lnTo>
                  <a:pt x="471" y="185"/>
                </a:lnTo>
                <a:lnTo>
                  <a:pt x="474" y="185"/>
                </a:lnTo>
                <a:lnTo>
                  <a:pt x="477" y="180"/>
                </a:lnTo>
                <a:lnTo>
                  <a:pt x="480" y="180"/>
                </a:lnTo>
                <a:lnTo>
                  <a:pt x="477" y="177"/>
                </a:lnTo>
                <a:lnTo>
                  <a:pt x="474" y="175"/>
                </a:lnTo>
                <a:lnTo>
                  <a:pt x="474" y="172"/>
                </a:lnTo>
                <a:lnTo>
                  <a:pt x="474" y="167"/>
                </a:lnTo>
                <a:lnTo>
                  <a:pt x="474" y="164"/>
                </a:lnTo>
                <a:lnTo>
                  <a:pt x="477" y="159"/>
                </a:lnTo>
                <a:lnTo>
                  <a:pt x="477" y="156"/>
                </a:lnTo>
                <a:lnTo>
                  <a:pt x="474" y="156"/>
                </a:lnTo>
                <a:lnTo>
                  <a:pt x="474" y="153"/>
                </a:lnTo>
                <a:lnTo>
                  <a:pt x="477" y="153"/>
                </a:lnTo>
                <a:lnTo>
                  <a:pt x="480" y="153"/>
                </a:lnTo>
                <a:lnTo>
                  <a:pt x="480" y="150"/>
                </a:lnTo>
                <a:lnTo>
                  <a:pt x="477" y="148"/>
                </a:lnTo>
                <a:lnTo>
                  <a:pt x="474" y="142"/>
                </a:lnTo>
                <a:lnTo>
                  <a:pt x="466" y="134"/>
                </a:lnTo>
                <a:lnTo>
                  <a:pt x="461" y="134"/>
                </a:lnTo>
                <a:lnTo>
                  <a:pt x="458" y="132"/>
                </a:lnTo>
                <a:lnTo>
                  <a:pt x="455" y="129"/>
                </a:lnTo>
                <a:lnTo>
                  <a:pt x="455" y="126"/>
                </a:lnTo>
                <a:lnTo>
                  <a:pt x="453" y="126"/>
                </a:lnTo>
                <a:lnTo>
                  <a:pt x="450" y="126"/>
                </a:lnTo>
                <a:lnTo>
                  <a:pt x="447" y="124"/>
                </a:lnTo>
                <a:lnTo>
                  <a:pt x="445" y="124"/>
                </a:lnTo>
                <a:lnTo>
                  <a:pt x="442" y="124"/>
                </a:lnTo>
                <a:lnTo>
                  <a:pt x="439" y="124"/>
                </a:lnTo>
                <a:lnTo>
                  <a:pt x="439" y="126"/>
                </a:lnTo>
                <a:lnTo>
                  <a:pt x="439" y="129"/>
                </a:lnTo>
                <a:lnTo>
                  <a:pt x="437" y="132"/>
                </a:lnTo>
                <a:lnTo>
                  <a:pt x="434" y="134"/>
                </a:lnTo>
                <a:lnTo>
                  <a:pt x="431" y="137"/>
                </a:lnTo>
                <a:lnTo>
                  <a:pt x="429" y="140"/>
                </a:lnTo>
                <a:lnTo>
                  <a:pt x="426" y="140"/>
                </a:lnTo>
                <a:lnTo>
                  <a:pt x="423" y="140"/>
                </a:lnTo>
                <a:lnTo>
                  <a:pt x="421" y="137"/>
                </a:lnTo>
                <a:lnTo>
                  <a:pt x="418" y="137"/>
                </a:lnTo>
                <a:lnTo>
                  <a:pt x="415" y="137"/>
                </a:lnTo>
                <a:lnTo>
                  <a:pt x="413" y="134"/>
                </a:lnTo>
                <a:lnTo>
                  <a:pt x="410" y="134"/>
                </a:lnTo>
                <a:lnTo>
                  <a:pt x="410" y="132"/>
                </a:lnTo>
                <a:lnTo>
                  <a:pt x="407" y="132"/>
                </a:lnTo>
                <a:lnTo>
                  <a:pt x="402" y="134"/>
                </a:lnTo>
                <a:lnTo>
                  <a:pt x="399" y="137"/>
                </a:lnTo>
                <a:lnTo>
                  <a:pt x="394" y="145"/>
                </a:lnTo>
                <a:lnTo>
                  <a:pt x="388" y="150"/>
                </a:lnTo>
                <a:lnTo>
                  <a:pt x="386" y="153"/>
                </a:lnTo>
                <a:lnTo>
                  <a:pt x="380" y="150"/>
                </a:lnTo>
                <a:lnTo>
                  <a:pt x="380" y="148"/>
                </a:lnTo>
                <a:lnTo>
                  <a:pt x="378" y="148"/>
                </a:lnTo>
                <a:lnTo>
                  <a:pt x="375" y="148"/>
                </a:lnTo>
                <a:lnTo>
                  <a:pt x="375" y="145"/>
                </a:lnTo>
                <a:lnTo>
                  <a:pt x="370" y="148"/>
                </a:lnTo>
                <a:lnTo>
                  <a:pt x="367" y="145"/>
                </a:lnTo>
                <a:lnTo>
                  <a:pt x="359" y="150"/>
                </a:lnTo>
                <a:lnTo>
                  <a:pt x="356" y="153"/>
                </a:lnTo>
                <a:lnTo>
                  <a:pt x="343" y="150"/>
                </a:lnTo>
                <a:lnTo>
                  <a:pt x="340" y="150"/>
                </a:lnTo>
                <a:lnTo>
                  <a:pt x="340" y="148"/>
                </a:lnTo>
                <a:lnTo>
                  <a:pt x="337" y="150"/>
                </a:lnTo>
                <a:lnTo>
                  <a:pt x="335" y="150"/>
                </a:lnTo>
                <a:lnTo>
                  <a:pt x="329" y="153"/>
                </a:lnTo>
                <a:lnTo>
                  <a:pt x="324" y="153"/>
                </a:lnTo>
                <a:lnTo>
                  <a:pt x="321" y="156"/>
                </a:lnTo>
                <a:lnTo>
                  <a:pt x="319" y="159"/>
                </a:lnTo>
                <a:lnTo>
                  <a:pt x="319" y="161"/>
                </a:lnTo>
                <a:lnTo>
                  <a:pt x="321" y="164"/>
                </a:lnTo>
                <a:lnTo>
                  <a:pt x="327" y="164"/>
                </a:lnTo>
                <a:lnTo>
                  <a:pt x="329" y="167"/>
                </a:lnTo>
                <a:lnTo>
                  <a:pt x="332" y="169"/>
                </a:lnTo>
                <a:lnTo>
                  <a:pt x="329" y="169"/>
                </a:lnTo>
                <a:lnTo>
                  <a:pt x="327" y="167"/>
                </a:lnTo>
                <a:lnTo>
                  <a:pt x="324" y="167"/>
                </a:lnTo>
                <a:lnTo>
                  <a:pt x="324" y="169"/>
                </a:lnTo>
                <a:lnTo>
                  <a:pt x="321" y="169"/>
                </a:lnTo>
                <a:lnTo>
                  <a:pt x="319" y="169"/>
                </a:lnTo>
                <a:lnTo>
                  <a:pt x="316" y="169"/>
                </a:lnTo>
                <a:lnTo>
                  <a:pt x="316" y="167"/>
                </a:lnTo>
                <a:lnTo>
                  <a:pt x="319" y="167"/>
                </a:lnTo>
                <a:lnTo>
                  <a:pt x="316" y="164"/>
                </a:lnTo>
                <a:lnTo>
                  <a:pt x="316" y="161"/>
                </a:lnTo>
                <a:lnTo>
                  <a:pt x="316" y="159"/>
                </a:lnTo>
                <a:lnTo>
                  <a:pt x="313" y="159"/>
                </a:lnTo>
                <a:lnTo>
                  <a:pt x="311" y="159"/>
                </a:lnTo>
                <a:lnTo>
                  <a:pt x="308" y="159"/>
                </a:lnTo>
                <a:lnTo>
                  <a:pt x="305" y="161"/>
                </a:lnTo>
                <a:lnTo>
                  <a:pt x="303" y="161"/>
                </a:lnTo>
                <a:lnTo>
                  <a:pt x="300" y="161"/>
                </a:lnTo>
                <a:lnTo>
                  <a:pt x="300" y="164"/>
                </a:lnTo>
                <a:lnTo>
                  <a:pt x="297" y="164"/>
                </a:lnTo>
                <a:lnTo>
                  <a:pt x="295" y="167"/>
                </a:lnTo>
                <a:lnTo>
                  <a:pt x="292" y="169"/>
                </a:lnTo>
                <a:lnTo>
                  <a:pt x="295" y="169"/>
                </a:lnTo>
                <a:lnTo>
                  <a:pt x="292" y="169"/>
                </a:lnTo>
                <a:lnTo>
                  <a:pt x="289" y="167"/>
                </a:lnTo>
                <a:lnTo>
                  <a:pt x="284" y="167"/>
                </a:lnTo>
                <a:lnTo>
                  <a:pt x="276" y="169"/>
                </a:lnTo>
                <a:lnTo>
                  <a:pt x="268" y="169"/>
                </a:lnTo>
                <a:lnTo>
                  <a:pt x="254" y="167"/>
                </a:lnTo>
                <a:lnTo>
                  <a:pt x="244" y="164"/>
                </a:lnTo>
                <a:lnTo>
                  <a:pt x="238" y="164"/>
                </a:lnTo>
                <a:lnTo>
                  <a:pt x="238" y="161"/>
                </a:lnTo>
                <a:lnTo>
                  <a:pt x="236" y="161"/>
                </a:lnTo>
                <a:lnTo>
                  <a:pt x="233" y="161"/>
                </a:lnTo>
                <a:lnTo>
                  <a:pt x="228" y="159"/>
                </a:lnTo>
                <a:lnTo>
                  <a:pt x="225" y="159"/>
                </a:lnTo>
                <a:lnTo>
                  <a:pt x="222" y="159"/>
                </a:lnTo>
                <a:lnTo>
                  <a:pt x="222" y="156"/>
                </a:lnTo>
                <a:lnTo>
                  <a:pt x="220" y="156"/>
                </a:lnTo>
                <a:lnTo>
                  <a:pt x="214" y="156"/>
                </a:lnTo>
                <a:lnTo>
                  <a:pt x="212" y="153"/>
                </a:lnTo>
                <a:lnTo>
                  <a:pt x="209" y="153"/>
                </a:lnTo>
                <a:lnTo>
                  <a:pt x="206" y="150"/>
                </a:lnTo>
                <a:lnTo>
                  <a:pt x="203" y="148"/>
                </a:lnTo>
                <a:lnTo>
                  <a:pt x="203" y="145"/>
                </a:lnTo>
                <a:lnTo>
                  <a:pt x="201" y="145"/>
                </a:lnTo>
                <a:lnTo>
                  <a:pt x="190" y="142"/>
                </a:lnTo>
                <a:lnTo>
                  <a:pt x="185" y="142"/>
                </a:lnTo>
                <a:lnTo>
                  <a:pt x="182" y="140"/>
                </a:lnTo>
                <a:lnTo>
                  <a:pt x="179" y="134"/>
                </a:lnTo>
                <a:lnTo>
                  <a:pt x="174" y="137"/>
                </a:lnTo>
                <a:lnTo>
                  <a:pt x="171" y="137"/>
                </a:lnTo>
                <a:lnTo>
                  <a:pt x="169" y="134"/>
                </a:lnTo>
                <a:lnTo>
                  <a:pt x="166" y="134"/>
                </a:lnTo>
                <a:lnTo>
                  <a:pt x="163" y="134"/>
                </a:lnTo>
                <a:lnTo>
                  <a:pt x="161" y="134"/>
                </a:lnTo>
                <a:lnTo>
                  <a:pt x="158" y="132"/>
                </a:lnTo>
                <a:lnTo>
                  <a:pt x="155" y="132"/>
                </a:lnTo>
                <a:lnTo>
                  <a:pt x="153" y="129"/>
                </a:lnTo>
                <a:lnTo>
                  <a:pt x="153" y="126"/>
                </a:lnTo>
                <a:lnTo>
                  <a:pt x="155" y="126"/>
                </a:lnTo>
                <a:lnTo>
                  <a:pt x="158" y="126"/>
                </a:lnTo>
                <a:lnTo>
                  <a:pt x="155" y="124"/>
                </a:lnTo>
                <a:lnTo>
                  <a:pt x="153" y="121"/>
                </a:lnTo>
                <a:lnTo>
                  <a:pt x="153" y="124"/>
                </a:lnTo>
                <a:lnTo>
                  <a:pt x="153" y="126"/>
                </a:lnTo>
                <a:lnTo>
                  <a:pt x="153" y="129"/>
                </a:lnTo>
                <a:lnTo>
                  <a:pt x="150" y="129"/>
                </a:lnTo>
                <a:lnTo>
                  <a:pt x="139" y="129"/>
                </a:lnTo>
                <a:lnTo>
                  <a:pt x="139" y="132"/>
                </a:lnTo>
                <a:lnTo>
                  <a:pt x="136" y="132"/>
                </a:lnTo>
                <a:lnTo>
                  <a:pt x="134" y="132"/>
                </a:lnTo>
                <a:lnTo>
                  <a:pt x="131" y="129"/>
                </a:lnTo>
                <a:lnTo>
                  <a:pt x="128" y="126"/>
                </a:lnTo>
                <a:lnTo>
                  <a:pt x="126" y="126"/>
                </a:lnTo>
                <a:lnTo>
                  <a:pt x="123" y="124"/>
                </a:lnTo>
                <a:lnTo>
                  <a:pt x="120" y="124"/>
                </a:lnTo>
                <a:lnTo>
                  <a:pt x="118" y="124"/>
                </a:lnTo>
                <a:lnTo>
                  <a:pt x="112" y="124"/>
                </a:lnTo>
                <a:lnTo>
                  <a:pt x="107" y="121"/>
                </a:lnTo>
                <a:lnTo>
                  <a:pt x="102" y="121"/>
                </a:lnTo>
                <a:lnTo>
                  <a:pt x="99" y="121"/>
                </a:lnTo>
                <a:lnTo>
                  <a:pt x="99" y="118"/>
                </a:lnTo>
                <a:lnTo>
                  <a:pt x="96" y="116"/>
                </a:lnTo>
                <a:lnTo>
                  <a:pt x="94" y="113"/>
                </a:lnTo>
                <a:lnTo>
                  <a:pt x="94" y="116"/>
                </a:lnTo>
                <a:lnTo>
                  <a:pt x="91" y="118"/>
                </a:lnTo>
                <a:lnTo>
                  <a:pt x="91" y="121"/>
                </a:lnTo>
                <a:lnTo>
                  <a:pt x="94" y="132"/>
                </a:lnTo>
                <a:lnTo>
                  <a:pt x="94" y="134"/>
                </a:lnTo>
                <a:lnTo>
                  <a:pt x="94" y="137"/>
                </a:lnTo>
                <a:lnTo>
                  <a:pt x="94" y="140"/>
                </a:lnTo>
                <a:lnTo>
                  <a:pt x="91" y="140"/>
                </a:lnTo>
                <a:lnTo>
                  <a:pt x="88" y="140"/>
                </a:lnTo>
                <a:lnTo>
                  <a:pt x="86" y="142"/>
                </a:lnTo>
                <a:lnTo>
                  <a:pt x="83" y="142"/>
                </a:lnTo>
                <a:lnTo>
                  <a:pt x="86" y="145"/>
                </a:lnTo>
                <a:lnTo>
                  <a:pt x="86" y="148"/>
                </a:lnTo>
                <a:lnTo>
                  <a:pt x="86" y="150"/>
                </a:lnTo>
                <a:lnTo>
                  <a:pt x="83" y="150"/>
                </a:lnTo>
                <a:lnTo>
                  <a:pt x="88" y="156"/>
                </a:lnTo>
                <a:lnTo>
                  <a:pt x="91" y="161"/>
                </a:lnTo>
                <a:lnTo>
                  <a:pt x="88" y="164"/>
                </a:lnTo>
                <a:lnTo>
                  <a:pt x="91" y="167"/>
                </a:lnTo>
                <a:lnTo>
                  <a:pt x="91" y="169"/>
                </a:lnTo>
                <a:lnTo>
                  <a:pt x="91" y="172"/>
                </a:lnTo>
                <a:lnTo>
                  <a:pt x="91" y="175"/>
                </a:lnTo>
                <a:lnTo>
                  <a:pt x="94" y="177"/>
                </a:lnTo>
                <a:lnTo>
                  <a:pt x="99" y="188"/>
                </a:lnTo>
                <a:lnTo>
                  <a:pt x="102" y="191"/>
                </a:lnTo>
                <a:lnTo>
                  <a:pt x="102" y="193"/>
                </a:lnTo>
                <a:lnTo>
                  <a:pt x="99" y="193"/>
                </a:lnTo>
                <a:lnTo>
                  <a:pt x="99" y="196"/>
                </a:lnTo>
                <a:lnTo>
                  <a:pt x="102" y="199"/>
                </a:lnTo>
                <a:lnTo>
                  <a:pt x="104" y="201"/>
                </a:lnTo>
                <a:lnTo>
                  <a:pt x="110" y="209"/>
                </a:lnTo>
                <a:lnTo>
                  <a:pt x="115" y="220"/>
                </a:lnTo>
                <a:lnTo>
                  <a:pt x="115" y="223"/>
                </a:lnTo>
                <a:lnTo>
                  <a:pt x="115" y="226"/>
                </a:lnTo>
                <a:lnTo>
                  <a:pt x="118" y="226"/>
                </a:lnTo>
                <a:lnTo>
                  <a:pt x="118" y="228"/>
                </a:lnTo>
                <a:lnTo>
                  <a:pt x="120" y="228"/>
                </a:lnTo>
                <a:lnTo>
                  <a:pt x="123" y="231"/>
                </a:lnTo>
                <a:lnTo>
                  <a:pt x="128" y="236"/>
                </a:lnTo>
                <a:lnTo>
                  <a:pt x="128" y="239"/>
                </a:lnTo>
                <a:lnTo>
                  <a:pt x="131" y="239"/>
                </a:lnTo>
                <a:lnTo>
                  <a:pt x="131" y="242"/>
                </a:lnTo>
                <a:lnTo>
                  <a:pt x="142" y="250"/>
                </a:lnTo>
                <a:lnTo>
                  <a:pt x="147" y="255"/>
                </a:lnTo>
                <a:lnTo>
                  <a:pt x="153" y="263"/>
                </a:lnTo>
                <a:lnTo>
                  <a:pt x="153" y="271"/>
                </a:lnTo>
                <a:lnTo>
                  <a:pt x="150" y="279"/>
                </a:lnTo>
                <a:lnTo>
                  <a:pt x="153" y="282"/>
                </a:lnTo>
                <a:lnTo>
                  <a:pt x="155" y="282"/>
                </a:lnTo>
                <a:lnTo>
                  <a:pt x="155" y="279"/>
                </a:lnTo>
                <a:lnTo>
                  <a:pt x="155" y="277"/>
                </a:lnTo>
                <a:lnTo>
                  <a:pt x="158" y="274"/>
                </a:lnTo>
                <a:lnTo>
                  <a:pt x="161" y="274"/>
                </a:lnTo>
                <a:lnTo>
                  <a:pt x="161" y="277"/>
                </a:lnTo>
                <a:lnTo>
                  <a:pt x="163" y="279"/>
                </a:lnTo>
                <a:lnTo>
                  <a:pt x="163" y="282"/>
                </a:lnTo>
                <a:lnTo>
                  <a:pt x="163" y="285"/>
                </a:lnTo>
                <a:lnTo>
                  <a:pt x="166" y="285"/>
                </a:lnTo>
                <a:lnTo>
                  <a:pt x="169" y="287"/>
                </a:lnTo>
                <a:lnTo>
                  <a:pt x="174" y="293"/>
                </a:lnTo>
                <a:lnTo>
                  <a:pt x="177" y="295"/>
                </a:lnTo>
                <a:lnTo>
                  <a:pt x="177" y="293"/>
                </a:lnTo>
                <a:lnTo>
                  <a:pt x="179" y="293"/>
                </a:lnTo>
                <a:lnTo>
                  <a:pt x="179" y="295"/>
                </a:lnTo>
                <a:lnTo>
                  <a:pt x="182" y="295"/>
                </a:lnTo>
                <a:lnTo>
                  <a:pt x="185" y="295"/>
                </a:lnTo>
                <a:lnTo>
                  <a:pt x="182" y="298"/>
                </a:lnTo>
                <a:lnTo>
                  <a:pt x="182" y="301"/>
                </a:lnTo>
                <a:lnTo>
                  <a:pt x="179" y="303"/>
                </a:lnTo>
                <a:lnTo>
                  <a:pt x="177" y="303"/>
                </a:lnTo>
                <a:lnTo>
                  <a:pt x="177" y="309"/>
                </a:lnTo>
                <a:lnTo>
                  <a:pt x="177" y="311"/>
                </a:lnTo>
                <a:lnTo>
                  <a:pt x="174" y="311"/>
                </a:lnTo>
                <a:lnTo>
                  <a:pt x="171" y="309"/>
                </a:lnTo>
                <a:lnTo>
                  <a:pt x="171" y="303"/>
                </a:lnTo>
                <a:lnTo>
                  <a:pt x="171" y="301"/>
                </a:lnTo>
                <a:lnTo>
                  <a:pt x="171" y="298"/>
                </a:lnTo>
                <a:lnTo>
                  <a:pt x="169" y="298"/>
                </a:lnTo>
                <a:lnTo>
                  <a:pt x="163" y="293"/>
                </a:lnTo>
                <a:lnTo>
                  <a:pt x="161" y="293"/>
                </a:lnTo>
                <a:lnTo>
                  <a:pt x="158" y="293"/>
                </a:lnTo>
                <a:lnTo>
                  <a:pt x="158" y="290"/>
                </a:lnTo>
                <a:lnTo>
                  <a:pt x="158" y="287"/>
                </a:lnTo>
                <a:lnTo>
                  <a:pt x="155" y="287"/>
                </a:lnTo>
                <a:lnTo>
                  <a:pt x="153" y="287"/>
                </a:lnTo>
                <a:lnTo>
                  <a:pt x="150" y="287"/>
                </a:lnTo>
                <a:lnTo>
                  <a:pt x="150" y="285"/>
                </a:lnTo>
                <a:lnTo>
                  <a:pt x="150" y="282"/>
                </a:lnTo>
                <a:lnTo>
                  <a:pt x="147" y="282"/>
                </a:lnTo>
                <a:lnTo>
                  <a:pt x="147" y="279"/>
                </a:lnTo>
                <a:lnTo>
                  <a:pt x="145" y="279"/>
                </a:lnTo>
                <a:lnTo>
                  <a:pt x="145" y="282"/>
                </a:lnTo>
                <a:lnTo>
                  <a:pt x="147" y="285"/>
                </a:lnTo>
                <a:lnTo>
                  <a:pt x="147" y="290"/>
                </a:lnTo>
                <a:lnTo>
                  <a:pt x="147" y="293"/>
                </a:lnTo>
                <a:lnTo>
                  <a:pt x="147" y="298"/>
                </a:lnTo>
                <a:lnTo>
                  <a:pt x="150" y="303"/>
                </a:lnTo>
                <a:lnTo>
                  <a:pt x="150" y="309"/>
                </a:lnTo>
                <a:lnTo>
                  <a:pt x="150" y="311"/>
                </a:lnTo>
                <a:lnTo>
                  <a:pt x="153" y="314"/>
                </a:lnTo>
                <a:lnTo>
                  <a:pt x="155" y="317"/>
                </a:lnTo>
                <a:lnTo>
                  <a:pt x="153" y="322"/>
                </a:lnTo>
                <a:lnTo>
                  <a:pt x="155" y="322"/>
                </a:lnTo>
                <a:lnTo>
                  <a:pt x="158" y="322"/>
                </a:lnTo>
                <a:lnTo>
                  <a:pt x="158" y="325"/>
                </a:lnTo>
                <a:lnTo>
                  <a:pt x="158" y="327"/>
                </a:lnTo>
                <a:lnTo>
                  <a:pt x="161" y="327"/>
                </a:lnTo>
                <a:lnTo>
                  <a:pt x="163" y="327"/>
                </a:lnTo>
                <a:lnTo>
                  <a:pt x="163" y="333"/>
                </a:lnTo>
                <a:lnTo>
                  <a:pt x="166" y="333"/>
                </a:lnTo>
                <a:lnTo>
                  <a:pt x="166" y="336"/>
                </a:lnTo>
                <a:lnTo>
                  <a:pt x="163" y="338"/>
                </a:lnTo>
                <a:lnTo>
                  <a:pt x="166" y="341"/>
                </a:lnTo>
                <a:lnTo>
                  <a:pt x="169" y="344"/>
                </a:lnTo>
                <a:lnTo>
                  <a:pt x="171" y="349"/>
                </a:lnTo>
                <a:lnTo>
                  <a:pt x="171" y="352"/>
                </a:lnTo>
                <a:lnTo>
                  <a:pt x="174" y="354"/>
                </a:lnTo>
                <a:lnTo>
                  <a:pt x="179" y="360"/>
                </a:lnTo>
                <a:lnTo>
                  <a:pt x="187" y="360"/>
                </a:lnTo>
                <a:lnTo>
                  <a:pt x="187" y="362"/>
                </a:lnTo>
                <a:lnTo>
                  <a:pt x="193" y="368"/>
                </a:lnTo>
                <a:lnTo>
                  <a:pt x="195" y="368"/>
                </a:lnTo>
                <a:lnTo>
                  <a:pt x="195" y="370"/>
                </a:lnTo>
                <a:lnTo>
                  <a:pt x="198" y="370"/>
                </a:lnTo>
                <a:lnTo>
                  <a:pt x="195" y="373"/>
                </a:lnTo>
                <a:lnTo>
                  <a:pt x="195" y="376"/>
                </a:lnTo>
                <a:lnTo>
                  <a:pt x="198" y="376"/>
                </a:lnTo>
                <a:lnTo>
                  <a:pt x="201" y="376"/>
                </a:lnTo>
                <a:lnTo>
                  <a:pt x="203" y="376"/>
                </a:lnTo>
                <a:lnTo>
                  <a:pt x="201" y="376"/>
                </a:lnTo>
                <a:lnTo>
                  <a:pt x="201" y="378"/>
                </a:lnTo>
                <a:lnTo>
                  <a:pt x="203" y="381"/>
                </a:lnTo>
                <a:lnTo>
                  <a:pt x="206" y="381"/>
                </a:lnTo>
                <a:lnTo>
                  <a:pt x="206" y="384"/>
                </a:lnTo>
                <a:lnTo>
                  <a:pt x="209" y="387"/>
                </a:lnTo>
                <a:lnTo>
                  <a:pt x="212" y="387"/>
                </a:lnTo>
                <a:lnTo>
                  <a:pt x="212" y="389"/>
                </a:lnTo>
                <a:lnTo>
                  <a:pt x="212" y="392"/>
                </a:lnTo>
                <a:lnTo>
                  <a:pt x="214" y="395"/>
                </a:lnTo>
                <a:lnTo>
                  <a:pt x="214" y="397"/>
                </a:lnTo>
                <a:lnTo>
                  <a:pt x="217" y="397"/>
                </a:lnTo>
                <a:lnTo>
                  <a:pt x="220" y="397"/>
                </a:lnTo>
                <a:lnTo>
                  <a:pt x="222" y="397"/>
                </a:lnTo>
                <a:lnTo>
                  <a:pt x="222" y="395"/>
                </a:lnTo>
                <a:lnTo>
                  <a:pt x="220" y="395"/>
                </a:lnTo>
                <a:lnTo>
                  <a:pt x="217" y="395"/>
                </a:lnTo>
                <a:lnTo>
                  <a:pt x="217" y="392"/>
                </a:lnTo>
                <a:lnTo>
                  <a:pt x="220" y="392"/>
                </a:lnTo>
                <a:lnTo>
                  <a:pt x="222" y="392"/>
                </a:lnTo>
                <a:lnTo>
                  <a:pt x="222" y="389"/>
                </a:lnTo>
                <a:lnTo>
                  <a:pt x="222" y="387"/>
                </a:lnTo>
                <a:lnTo>
                  <a:pt x="225" y="387"/>
                </a:lnTo>
                <a:lnTo>
                  <a:pt x="228" y="389"/>
                </a:lnTo>
                <a:lnTo>
                  <a:pt x="228" y="392"/>
                </a:lnTo>
                <a:lnTo>
                  <a:pt x="228" y="395"/>
                </a:lnTo>
                <a:lnTo>
                  <a:pt x="230" y="397"/>
                </a:lnTo>
                <a:lnTo>
                  <a:pt x="233" y="400"/>
                </a:lnTo>
                <a:lnTo>
                  <a:pt x="236" y="400"/>
                </a:lnTo>
                <a:lnTo>
                  <a:pt x="236" y="397"/>
                </a:lnTo>
                <a:lnTo>
                  <a:pt x="236" y="395"/>
                </a:lnTo>
                <a:lnTo>
                  <a:pt x="238" y="395"/>
                </a:lnTo>
                <a:lnTo>
                  <a:pt x="241" y="395"/>
                </a:lnTo>
                <a:lnTo>
                  <a:pt x="241" y="397"/>
                </a:lnTo>
                <a:lnTo>
                  <a:pt x="241" y="400"/>
                </a:lnTo>
                <a:lnTo>
                  <a:pt x="244" y="400"/>
                </a:lnTo>
                <a:lnTo>
                  <a:pt x="249" y="395"/>
                </a:lnTo>
                <a:lnTo>
                  <a:pt x="252" y="397"/>
                </a:lnTo>
                <a:lnTo>
                  <a:pt x="254" y="397"/>
                </a:lnTo>
                <a:lnTo>
                  <a:pt x="254" y="400"/>
                </a:lnTo>
                <a:lnTo>
                  <a:pt x="257" y="400"/>
                </a:lnTo>
                <a:lnTo>
                  <a:pt x="257" y="403"/>
                </a:lnTo>
                <a:lnTo>
                  <a:pt x="257" y="405"/>
                </a:lnTo>
                <a:lnTo>
                  <a:pt x="254" y="408"/>
                </a:lnTo>
                <a:lnTo>
                  <a:pt x="254" y="405"/>
                </a:lnTo>
                <a:lnTo>
                  <a:pt x="252" y="403"/>
                </a:lnTo>
                <a:lnTo>
                  <a:pt x="249" y="403"/>
                </a:lnTo>
                <a:lnTo>
                  <a:pt x="252" y="405"/>
                </a:lnTo>
                <a:lnTo>
                  <a:pt x="249" y="405"/>
                </a:lnTo>
                <a:lnTo>
                  <a:pt x="249" y="408"/>
                </a:lnTo>
                <a:lnTo>
                  <a:pt x="246" y="408"/>
                </a:lnTo>
                <a:lnTo>
                  <a:pt x="244" y="405"/>
                </a:lnTo>
                <a:lnTo>
                  <a:pt x="244" y="403"/>
                </a:lnTo>
                <a:lnTo>
                  <a:pt x="241" y="403"/>
                </a:lnTo>
                <a:lnTo>
                  <a:pt x="230" y="403"/>
                </a:lnTo>
                <a:lnTo>
                  <a:pt x="228" y="403"/>
                </a:lnTo>
                <a:lnTo>
                  <a:pt x="230" y="405"/>
                </a:lnTo>
                <a:lnTo>
                  <a:pt x="228" y="403"/>
                </a:lnTo>
                <a:lnTo>
                  <a:pt x="225" y="403"/>
                </a:lnTo>
                <a:lnTo>
                  <a:pt x="225" y="405"/>
                </a:lnTo>
                <a:lnTo>
                  <a:pt x="230" y="408"/>
                </a:lnTo>
                <a:lnTo>
                  <a:pt x="233" y="413"/>
                </a:lnTo>
                <a:lnTo>
                  <a:pt x="236" y="416"/>
                </a:lnTo>
                <a:lnTo>
                  <a:pt x="233" y="424"/>
                </a:lnTo>
                <a:lnTo>
                  <a:pt x="238" y="421"/>
                </a:lnTo>
                <a:lnTo>
                  <a:pt x="241" y="421"/>
                </a:lnTo>
                <a:lnTo>
                  <a:pt x="241" y="424"/>
                </a:lnTo>
                <a:lnTo>
                  <a:pt x="244" y="424"/>
                </a:lnTo>
                <a:lnTo>
                  <a:pt x="244" y="421"/>
                </a:lnTo>
                <a:lnTo>
                  <a:pt x="244" y="419"/>
                </a:lnTo>
                <a:lnTo>
                  <a:pt x="246" y="419"/>
                </a:lnTo>
                <a:lnTo>
                  <a:pt x="249" y="419"/>
                </a:lnTo>
                <a:lnTo>
                  <a:pt x="249" y="421"/>
                </a:lnTo>
                <a:lnTo>
                  <a:pt x="252" y="421"/>
                </a:lnTo>
                <a:lnTo>
                  <a:pt x="252" y="419"/>
                </a:lnTo>
                <a:lnTo>
                  <a:pt x="254" y="416"/>
                </a:lnTo>
                <a:lnTo>
                  <a:pt x="257" y="416"/>
                </a:lnTo>
                <a:lnTo>
                  <a:pt x="260" y="416"/>
                </a:lnTo>
                <a:lnTo>
                  <a:pt x="260" y="419"/>
                </a:lnTo>
                <a:lnTo>
                  <a:pt x="260" y="421"/>
                </a:lnTo>
                <a:lnTo>
                  <a:pt x="262" y="421"/>
                </a:lnTo>
                <a:lnTo>
                  <a:pt x="265" y="421"/>
                </a:lnTo>
                <a:lnTo>
                  <a:pt x="268" y="419"/>
                </a:lnTo>
                <a:lnTo>
                  <a:pt x="270" y="419"/>
                </a:lnTo>
                <a:lnTo>
                  <a:pt x="270" y="421"/>
                </a:lnTo>
                <a:lnTo>
                  <a:pt x="284" y="421"/>
                </a:lnTo>
                <a:lnTo>
                  <a:pt x="287" y="421"/>
                </a:lnTo>
                <a:lnTo>
                  <a:pt x="289" y="419"/>
                </a:lnTo>
                <a:lnTo>
                  <a:pt x="289" y="421"/>
                </a:lnTo>
                <a:lnTo>
                  <a:pt x="292" y="421"/>
                </a:lnTo>
                <a:lnTo>
                  <a:pt x="289" y="419"/>
                </a:lnTo>
                <a:lnTo>
                  <a:pt x="289" y="416"/>
                </a:lnTo>
                <a:lnTo>
                  <a:pt x="289" y="413"/>
                </a:lnTo>
                <a:lnTo>
                  <a:pt x="292" y="416"/>
                </a:lnTo>
                <a:lnTo>
                  <a:pt x="295" y="421"/>
                </a:lnTo>
                <a:lnTo>
                  <a:pt x="295" y="424"/>
                </a:lnTo>
                <a:lnTo>
                  <a:pt x="303" y="427"/>
                </a:lnTo>
                <a:lnTo>
                  <a:pt x="305" y="429"/>
                </a:lnTo>
                <a:lnTo>
                  <a:pt x="305" y="432"/>
                </a:lnTo>
                <a:lnTo>
                  <a:pt x="308" y="432"/>
                </a:lnTo>
                <a:lnTo>
                  <a:pt x="313" y="429"/>
                </a:lnTo>
                <a:lnTo>
                  <a:pt x="316" y="429"/>
                </a:lnTo>
                <a:lnTo>
                  <a:pt x="319" y="432"/>
                </a:lnTo>
                <a:lnTo>
                  <a:pt x="321" y="432"/>
                </a:lnTo>
                <a:lnTo>
                  <a:pt x="329" y="429"/>
                </a:lnTo>
                <a:lnTo>
                  <a:pt x="332" y="429"/>
                </a:lnTo>
                <a:lnTo>
                  <a:pt x="332" y="427"/>
                </a:lnTo>
                <a:lnTo>
                  <a:pt x="329" y="424"/>
                </a:lnTo>
                <a:lnTo>
                  <a:pt x="327" y="424"/>
                </a:lnTo>
                <a:lnTo>
                  <a:pt x="327" y="421"/>
                </a:lnTo>
                <a:lnTo>
                  <a:pt x="329" y="421"/>
                </a:lnTo>
                <a:lnTo>
                  <a:pt x="332" y="421"/>
                </a:lnTo>
                <a:lnTo>
                  <a:pt x="332" y="419"/>
                </a:lnTo>
                <a:lnTo>
                  <a:pt x="332" y="416"/>
                </a:lnTo>
                <a:lnTo>
                  <a:pt x="335" y="416"/>
                </a:lnTo>
                <a:lnTo>
                  <a:pt x="340" y="416"/>
                </a:lnTo>
                <a:lnTo>
                  <a:pt x="337" y="413"/>
                </a:lnTo>
                <a:lnTo>
                  <a:pt x="332" y="411"/>
                </a:lnTo>
                <a:lnTo>
                  <a:pt x="329" y="411"/>
                </a:lnTo>
                <a:lnTo>
                  <a:pt x="335" y="411"/>
                </a:lnTo>
                <a:lnTo>
                  <a:pt x="337" y="411"/>
                </a:lnTo>
                <a:lnTo>
                  <a:pt x="337" y="408"/>
                </a:lnTo>
                <a:lnTo>
                  <a:pt x="340" y="405"/>
                </a:lnTo>
                <a:lnTo>
                  <a:pt x="343" y="403"/>
                </a:lnTo>
                <a:lnTo>
                  <a:pt x="343" y="400"/>
                </a:lnTo>
                <a:lnTo>
                  <a:pt x="340" y="400"/>
                </a:lnTo>
                <a:lnTo>
                  <a:pt x="335" y="400"/>
                </a:lnTo>
                <a:lnTo>
                  <a:pt x="337" y="397"/>
                </a:lnTo>
                <a:lnTo>
                  <a:pt x="340" y="397"/>
                </a:lnTo>
                <a:lnTo>
                  <a:pt x="343" y="397"/>
                </a:lnTo>
                <a:lnTo>
                  <a:pt x="343" y="400"/>
                </a:lnTo>
                <a:lnTo>
                  <a:pt x="346" y="400"/>
                </a:lnTo>
                <a:lnTo>
                  <a:pt x="346" y="397"/>
                </a:lnTo>
                <a:lnTo>
                  <a:pt x="348" y="397"/>
                </a:lnTo>
                <a:lnTo>
                  <a:pt x="348" y="395"/>
                </a:lnTo>
                <a:lnTo>
                  <a:pt x="346" y="392"/>
                </a:lnTo>
                <a:lnTo>
                  <a:pt x="337" y="387"/>
                </a:lnTo>
                <a:lnTo>
                  <a:pt x="335" y="387"/>
                </a:lnTo>
                <a:lnTo>
                  <a:pt x="335" y="384"/>
                </a:lnTo>
                <a:lnTo>
                  <a:pt x="335" y="381"/>
                </a:lnTo>
                <a:lnTo>
                  <a:pt x="335" y="378"/>
                </a:lnTo>
                <a:lnTo>
                  <a:pt x="337" y="378"/>
                </a:lnTo>
                <a:lnTo>
                  <a:pt x="337" y="376"/>
                </a:lnTo>
                <a:lnTo>
                  <a:pt x="340" y="376"/>
                </a:lnTo>
                <a:lnTo>
                  <a:pt x="340" y="378"/>
                </a:lnTo>
                <a:lnTo>
                  <a:pt x="340" y="384"/>
                </a:lnTo>
                <a:lnTo>
                  <a:pt x="343" y="387"/>
                </a:lnTo>
                <a:lnTo>
                  <a:pt x="346" y="384"/>
                </a:lnTo>
                <a:lnTo>
                  <a:pt x="348" y="384"/>
                </a:lnTo>
                <a:lnTo>
                  <a:pt x="348" y="381"/>
                </a:lnTo>
                <a:lnTo>
                  <a:pt x="351" y="384"/>
                </a:lnTo>
                <a:lnTo>
                  <a:pt x="351" y="387"/>
                </a:lnTo>
                <a:lnTo>
                  <a:pt x="348" y="387"/>
                </a:lnTo>
                <a:lnTo>
                  <a:pt x="348" y="389"/>
                </a:lnTo>
                <a:lnTo>
                  <a:pt x="354" y="389"/>
                </a:lnTo>
                <a:lnTo>
                  <a:pt x="354" y="392"/>
                </a:lnTo>
                <a:lnTo>
                  <a:pt x="356" y="395"/>
                </a:lnTo>
                <a:lnTo>
                  <a:pt x="359" y="395"/>
                </a:lnTo>
                <a:lnTo>
                  <a:pt x="362" y="395"/>
                </a:lnTo>
                <a:lnTo>
                  <a:pt x="364" y="392"/>
                </a:lnTo>
                <a:lnTo>
                  <a:pt x="364" y="387"/>
                </a:lnTo>
                <a:lnTo>
                  <a:pt x="364" y="381"/>
                </a:lnTo>
                <a:lnTo>
                  <a:pt x="364" y="378"/>
                </a:lnTo>
                <a:lnTo>
                  <a:pt x="364" y="376"/>
                </a:lnTo>
                <a:lnTo>
                  <a:pt x="367" y="376"/>
                </a:lnTo>
                <a:lnTo>
                  <a:pt x="370" y="373"/>
                </a:lnTo>
                <a:lnTo>
                  <a:pt x="370" y="370"/>
                </a:lnTo>
                <a:lnTo>
                  <a:pt x="367" y="370"/>
                </a:lnTo>
                <a:lnTo>
                  <a:pt x="364" y="368"/>
                </a:lnTo>
                <a:lnTo>
                  <a:pt x="367" y="365"/>
                </a:lnTo>
                <a:lnTo>
                  <a:pt x="370" y="368"/>
                </a:lnTo>
                <a:lnTo>
                  <a:pt x="372" y="370"/>
                </a:lnTo>
                <a:lnTo>
                  <a:pt x="372" y="368"/>
                </a:lnTo>
                <a:lnTo>
                  <a:pt x="372" y="365"/>
                </a:lnTo>
                <a:lnTo>
                  <a:pt x="372" y="362"/>
                </a:lnTo>
                <a:lnTo>
                  <a:pt x="375" y="360"/>
                </a:lnTo>
                <a:lnTo>
                  <a:pt x="375" y="357"/>
                </a:lnTo>
                <a:lnTo>
                  <a:pt x="375" y="354"/>
                </a:lnTo>
                <a:lnTo>
                  <a:pt x="372" y="352"/>
                </a:lnTo>
                <a:lnTo>
                  <a:pt x="372" y="349"/>
                </a:lnTo>
                <a:lnTo>
                  <a:pt x="370" y="346"/>
                </a:lnTo>
                <a:lnTo>
                  <a:pt x="367" y="344"/>
                </a:lnTo>
                <a:lnTo>
                  <a:pt x="364" y="341"/>
                </a:lnTo>
                <a:lnTo>
                  <a:pt x="367" y="341"/>
                </a:lnTo>
                <a:lnTo>
                  <a:pt x="370" y="341"/>
                </a:lnTo>
                <a:lnTo>
                  <a:pt x="375" y="349"/>
                </a:lnTo>
                <a:lnTo>
                  <a:pt x="378" y="352"/>
                </a:lnTo>
                <a:lnTo>
                  <a:pt x="380" y="352"/>
                </a:lnTo>
                <a:lnTo>
                  <a:pt x="383" y="354"/>
                </a:lnTo>
                <a:lnTo>
                  <a:pt x="383" y="357"/>
                </a:lnTo>
                <a:lnTo>
                  <a:pt x="386" y="354"/>
                </a:lnTo>
                <a:lnTo>
                  <a:pt x="388" y="354"/>
                </a:lnTo>
                <a:lnTo>
                  <a:pt x="388" y="360"/>
                </a:lnTo>
                <a:lnTo>
                  <a:pt x="388" y="362"/>
                </a:lnTo>
                <a:lnTo>
                  <a:pt x="388" y="365"/>
                </a:lnTo>
                <a:lnTo>
                  <a:pt x="386" y="368"/>
                </a:lnTo>
                <a:lnTo>
                  <a:pt x="386" y="365"/>
                </a:lnTo>
                <a:lnTo>
                  <a:pt x="383" y="365"/>
                </a:lnTo>
                <a:lnTo>
                  <a:pt x="383" y="362"/>
                </a:lnTo>
                <a:lnTo>
                  <a:pt x="380" y="365"/>
                </a:lnTo>
                <a:lnTo>
                  <a:pt x="380" y="368"/>
                </a:lnTo>
                <a:lnTo>
                  <a:pt x="383" y="368"/>
                </a:lnTo>
                <a:lnTo>
                  <a:pt x="383" y="370"/>
                </a:lnTo>
                <a:lnTo>
                  <a:pt x="386" y="368"/>
                </a:lnTo>
                <a:lnTo>
                  <a:pt x="391" y="368"/>
                </a:lnTo>
                <a:lnTo>
                  <a:pt x="394" y="365"/>
                </a:lnTo>
                <a:lnTo>
                  <a:pt x="396" y="365"/>
                </a:lnTo>
                <a:lnTo>
                  <a:pt x="396" y="362"/>
                </a:lnTo>
                <a:lnTo>
                  <a:pt x="394" y="357"/>
                </a:lnTo>
                <a:lnTo>
                  <a:pt x="391" y="352"/>
                </a:lnTo>
                <a:lnTo>
                  <a:pt x="391" y="349"/>
                </a:lnTo>
                <a:lnTo>
                  <a:pt x="394" y="349"/>
                </a:lnTo>
                <a:lnTo>
                  <a:pt x="394" y="346"/>
                </a:lnTo>
                <a:lnTo>
                  <a:pt x="399" y="346"/>
                </a:lnTo>
                <a:lnTo>
                  <a:pt x="402" y="346"/>
                </a:lnTo>
                <a:lnTo>
                  <a:pt x="404" y="349"/>
                </a:lnTo>
                <a:lnTo>
                  <a:pt x="407" y="349"/>
                </a:lnTo>
                <a:lnTo>
                  <a:pt x="407" y="352"/>
                </a:lnTo>
                <a:lnTo>
                  <a:pt x="410" y="352"/>
                </a:lnTo>
                <a:lnTo>
                  <a:pt x="410" y="354"/>
                </a:lnTo>
                <a:lnTo>
                  <a:pt x="415" y="352"/>
                </a:lnTo>
                <a:lnTo>
                  <a:pt x="418" y="354"/>
                </a:lnTo>
                <a:lnTo>
                  <a:pt x="426" y="354"/>
                </a:lnTo>
                <a:lnTo>
                  <a:pt x="426" y="357"/>
                </a:lnTo>
                <a:lnTo>
                  <a:pt x="426" y="360"/>
                </a:lnTo>
                <a:lnTo>
                  <a:pt x="429" y="360"/>
                </a:lnTo>
                <a:lnTo>
                  <a:pt x="426" y="360"/>
                </a:lnTo>
                <a:lnTo>
                  <a:pt x="429" y="362"/>
                </a:lnTo>
                <a:lnTo>
                  <a:pt x="429" y="365"/>
                </a:lnTo>
                <a:lnTo>
                  <a:pt x="431" y="368"/>
                </a:lnTo>
                <a:lnTo>
                  <a:pt x="434" y="368"/>
                </a:lnTo>
                <a:lnTo>
                  <a:pt x="431" y="368"/>
                </a:lnTo>
                <a:lnTo>
                  <a:pt x="429" y="370"/>
                </a:lnTo>
                <a:lnTo>
                  <a:pt x="426" y="370"/>
                </a:lnTo>
                <a:lnTo>
                  <a:pt x="421" y="370"/>
                </a:lnTo>
                <a:lnTo>
                  <a:pt x="418" y="368"/>
                </a:lnTo>
                <a:lnTo>
                  <a:pt x="415" y="365"/>
                </a:lnTo>
                <a:lnTo>
                  <a:pt x="415" y="362"/>
                </a:lnTo>
                <a:lnTo>
                  <a:pt x="415" y="360"/>
                </a:lnTo>
                <a:lnTo>
                  <a:pt x="415" y="357"/>
                </a:lnTo>
                <a:lnTo>
                  <a:pt x="413" y="357"/>
                </a:lnTo>
                <a:lnTo>
                  <a:pt x="410" y="357"/>
                </a:lnTo>
                <a:lnTo>
                  <a:pt x="410" y="360"/>
                </a:lnTo>
                <a:lnTo>
                  <a:pt x="410" y="362"/>
                </a:lnTo>
                <a:lnTo>
                  <a:pt x="404" y="365"/>
                </a:lnTo>
                <a:lnTo>
                  <a:pt x="404" y="368"/>
                </a:lnTo>
                <a:lnTo>
                  <a:pt x="404" y="370"/>
                </a:lnTo>
                <a:lnTo>
                  <a:pt x="407" y="373"/>
                </a:lnTo>
                <a:lnTo>
                  <a:pt x="418" y="376"/>
                </a:lnTo>
                <a:lnTo>
                  <a:pt x="415" y="376"/>
                </a:lnTo>
                <a:lnTo>
                  <a:pt x="413" y="378"/>
                </a:lnTo>
                <a:lnTo>
                  <a:pt x="413" y="381"/>
                </a:lnTo>
                <a:lnTo>
                  <a:pt x="421" y="387"/>
                </a:lnTo>
                <a:lnTo>
                  <a:pt x="423" y="392"/>
                </a:lnTo>
                <a:lnTo>
                  <a:pt x="423" y="389"/>
                </a:lnTo>
                <a:lnTo>
                  <a:pt x="426" y="387"/>
                </a:lnTo>
                <a:lnTo>
                  <a:pt x="431" y="387"/>
                </a:lnTo>
                <a:lnTo>
                  <a:pt x="429" y="384"/>
                </a:lnTo>
                <a:lnTo>
                  <a:pt x="429" y="381"/>
                </a:lnTo>
                <a:lnTo>
                  <a:pt x="431" y="378"/>
                </a:lnTo>
                <a:lnTo>
                  <a:pt x="431" y="381"/>
                </a:lnTo>
                <a:lnTo>
                  <a:pt x="434" y="384"/>
                </a:lnTo>
                <a:lnTo>
                  <a:pt x="439" y="389"/>
                </a:lnTo>
                <a:lnTo>
                  <a:pt x="442" y="389"/>
                </a:lnTo>
                <a:lnTo>
                  <a:pt x="445" y="389"/>
                </a:lnTo>
                <a:lnTo>
                  <a:pt x="442" y="387"/>
                </a:lnTo>
                <a:lnTo>
                  <a:pt x="442" y="384"/>
                </a:lnTo>
                <a:lnTo>
                  <a:pt x="445" y="384"/>
                </a:lnTo>
                <a:lnTo>
                  <a:pt x="445" y="381"/>
                </a:lnTo>
                <a:lnTo>
                  <a:pt x="442" y="378"/>
                </a:lnTo>
                <a:lnTo>
                  <a:pt x="439" y="378"/>
                </a:lnTo>
                <a:lnTo>
                  <a:pt x="442" y="378"/>
                </a:lnTo>
                <a:lnTo>
                  <a:pt x="442" y="376"/>
                </a:lnTo>
                <a:lnTo>
                  <a:pt x="439" y="373"/>
                </a:lnTo>
                <a:lnTo>
                  <a:pt x="439" y="370"/>
                </a:lnTo>
                <a:lnTo>
                  <a:pt x="439" y="365"/>
                </a:lnTo>
                <a:lnTo>
                  <a:pt x="442" y="362"/>
                </a:lnTo>
                <a:lnTo>
                  <a:pt x="445" y="362"/>
                </a:lnTo>
                <a:lnTo>
                  <a:pt x="445" y="360"/>
                </a:lnTo>
                <a:lnTo>
                  <a:pt x="445" y="357"/>
                </a:lnTo>
                <a:lnTo>
                  <a:pt x="442" y="357"/>
                </a:lnTo>
                <a:lnTo>
                  <a:pt x="445" y="357"/>
                </a:lnTo>
                <a:lnTo>
                  <a:pt x="445" y="354"/>
                </a:lnTo>
                <a:lnTo>
                  <a:pt x="442" y="354"/>
                </a:lnTo>
                <a:lnTo>
                  <a:pt x="442" y="352"/>
                </a:lnTo>
                <a:lnTo>
                  <a:pt x="439" y="352"/>
                </a:lnTo>
                <a:lnTo>
                  <a:pt x="437" y="352"/>
                </a:lnTo>
                <a:lnTo>
                  <a:pt x="437" y="349"/>
                </a:lnTo>
                <a:lnTo>
                  <a:pt x="437" y="346"/>
                </a:lnTo>
                <a:lnTo>
                  <a:pt x="434" y="349"/>
                </a:lnTo>
                <a:lnTo>
                  <a:pt x="431" y="352"/>
                </a:lnTo>
                <a:lnTo>
                  <a:pt x="434" y="352"/>
                </a:lnTo>
                <a:lnTo>
                  <a:pt x="434" y="354"/>
                </a:lnTo>
                <a:lnTo>
                  <a:pt x="431" y="354"/>
                </a:lnTo>
                <a:lnTo>
                  <a:pt x="429" y="352"/>
                </a:lnTo>
                <a:lnTo>
                  <a:pt x="429" y="349"/>
                </a:lnTo>
                <a:lnTo>
                  <a:pt x="431" y="346"/>
                </a:lnTo>
                <a:lnTo>
                  <a:pt x="431" y="344"/>
                </a:lnTo>
                <a:lnTo>
                  <a:pt x="431" y="341"/>
                </a:lnTo>
                <a:lnTo>
                  <a:pt x="431" y="338"/>
                </a:lnTo>
                <a:lnTo>
                  <a:pt x="434" y="338"/>
                </a:lnTo>
                <a:lnTo>
                  <a:pt x="437" y="338"/>
                </a:lnTo>
                <a:lnTo>
                  <a:pt x="437" y="336"/>
                </a:lnTo>
                <a:lnTo>
                  <a:pt x="439" y="336"/>
                </a:lnTo>
                <a:lnTo>
                  <a:pt x="439" y="333"/>
                </a:lnTo>
                <a:lnTo>
                  <a:pt x="439" y="330"/>
                </a:lnTo>
                <a:lnTo>
                  <a:pt x="439" y="327"/>
                </a:lnTo>
                <a:lnTo>
                  <a:pt x="439" y="325"/>
                </a:lnTo>
                <a:lnTo>
                  <a:pt x="439" y="322"/>
                </a:lnTo>
                <a:lnTo>
                  <a:pt x="437" y="322"/>
                </a:lnTo>
                <a:lnTo>
                  <a:pt x="431" y="317"/>
                </a:lnTo>
                <a:lnTo>
                  <a:pt x="434" y="317"/>
                </a:lnTo>
                <a:lnTo>
                  <a:pt x="434" y="314"/>
                </a:lnTo>
                <a:lnTo>
                  <a:pt x="437" y="314"/>
                </a:lnTo>
                <a:lnTo>
                  <a:pt x="439" y="317"/>
                </a:lnTo>
                <a:lnTo>
                  <a:pt x="442" y="314"/>
                </a:lnTo>
                <a:lnTo>
                  <a:pt x="445" y="314"/>
                </a:lnTo>
                <a:lnTo>
                  <a:pt x="445" y="311"/>
                </a:lnTo>
                <a:lnTo>
                  <a:pt x="445" y="309"/>
                </a:lnTo>
                <a:lnTo>
                  <a:pt x="445" y="306"/>
                </a:lnTo>
                <a:lnTo>
                  <a:pt x="445" y="301"/>
                </a:lnTo>
                <a:lnTo>
                  <a:pt x="445" y="298"/>
                </a:lnTo>
                <a:lnTo>
                  <a:pt x="447" y="295"/>
                </a:lnTo>
                <a:lnTo>
                  <a:pt x="447" y="293"/>
                </a:lnTo>
                <a:lnTo>
                  <a:pt x="445" y="290"/>
                </a:lnTo>
                <a:lnTo>
                  <a:pt x="445" y="293"/>
                </a:lnTo>
                <a:lnTo>
                  <a:pt x="442" y="293"/>
                </a:lnTo>
                <a:lnTo>
                  <a:pt x="439" y="295"/>
                </a:lnTo>
                <a:lnTo>
                  <a:pt x="442" y="293"/>
                </a:lnTo>
                <a:lnTo>
                  <a:pt x="445" y="287"/>
                </a:lnTo>
                <a:lnTo>
                  <a:pt x="447" y="287"/>
                </a:lnTo>
                <a:lnTo>
                  <a:pt x="445" y="285"/>
                </a:lnTo>
                <a:lnTo>
                  <a:pt x="447" y="285"/>
                </a:lnTo>
                <a:lnTo>
                  <a:pt x="447" y="282"/>
                </a:lnTo>
                <a:lnTo>
                  <a:pt x="453" y="279"/>
                </a:lnTo>
                <a:lnTo>
                  <a:pt x="453" y="277"/>
                </a:lnTo>
                <a:lnTo>
                  <a:pt x="453" y="274"/>
                </a:lnTo>
                <a:lnTo>
                  <a:pt x="453" y="271"/>
                </a:lnTo>
                <a:lnTo>
                  <a:pt x="455" y="268"/>
                </a:lnTo>
                <a:lnTo>
                  <a:pt x="458" y="268"/>
                </a:lnTo>
                <a:lnTo>
                  <a:pt x="466" y="268"/>
                </a:lnTo>
                <a:lnTo>
                  <a:pt x="461" y="266"/>
                </a:lnTo>
                <a:lnTo>
                  <a:pt x="458" y="266"/>
                </a:lnTo>
                <a:lnTo>
                  <a:pt x="458" y="263"/>
                </a:lnTo>
                <a:lnTo>
                  <a:pt x="461" y="263"/>
                </a:lnTo>
                <a:lnTo>
                  <a:pt x="461" y="260"/>
                </a:lnTo>
                <a:lnTo>
                  <a:pt x="461" y="258"/>
                </a:lnTo>
                <a:lnTo>
                  <a:pt x="463" y="258"/>
                </a:lnTo>
                <a:lnTo>
                  <a:pt x="466" y="258"/>
                </a:lnTo>
                <a:lnTo>
                  <a:pt x="466" y="255"/>
                </a:lnTo>
                <a:lnTo>
                  <a:pt x="463" y="252"/>
                </a:lnTo>
                <a:lnTo>
                  <a:pt x="466" y="252"/>
                </a:lnTo>
                <a:lnTo>
                  <a:pt x="466" y="255"/>
                </a:lnTo>
                <a:lnTo>
                  <a:pt x="469" y="258"/>
                </a:lnTo>
                <a:lnTo>
                  <a:pt x="469" y="260"/>
                </a:lnTo>
                <a:lnTo>
                  <a:pt x="466" y="260"/>
                </a:lnTo>
                <a:lnTo>
                  <a:pt x="463" y="263"/>
                </a:lnTo>
                <a:lnTo>
                  <a:pt x="461" y="263"/>
                </a:lnTo>
                <a:lnTo>
                  <a:pt x="469" y="266"/>
                </a:lnTo>
                <a:lnTo>
                  <a:pt x="471" y="266"/>
                </a:lnTo>
                <a:lnTo>
                  <a:pt x="474" y="271"/>
                </a:lnTo>
                <a:lnTo>
                  <a:pt x="480" y="271"/>
                </a:lnTo>
                <a:lnTo>
                  <a:pt x="477" y="271"/>
                </a:lnTo>
                <a:lnTo>
                  <a:pt x="477" y="274"/>
                </a:lnTo>
                <a:lnTo>
                  <a:pt x="474" y="274"/>
                </a:lnTo>
                <a:lnTo>
                  <a:pt x="474" y="277"/>
                </a:lnTo>
                <a:lnTo>
                  <a:pt x="477" y="277"/>
                </a:lnTo>
                <a:lnTo>
                  <a:pt x="477" y="279"/>
                </a:lnTo>
                <a:lnTo>
                  <a:pt x="474" y="282"/>
                </a:lnTo>
                <a:lnTo>
                  <a:pt x="471" y="282"/>
                </a:lnTo>
                <a:lnTo>
                  <a:pt x="471" y="285"/>
                </a:lnTo>
                <a:lnTo>
                  <a:pt x="477" y="285"/>
                </a:lnTo>
                <a:lnTo>
                  <a:pt x="477" y="287"/>
                </a:lnTo>
                <a:lnTo>
                  <a:pt x="480" y="287"/>
                </a:lnTo>
                <a:lnTo>
                  <a:pt x="480" y="285"/>
                </a:lnTo>
                <a:lnTo>
                  <a:pt x="482" y="285"/>
                </a:lnTo>
                <a:lnTo>
                  <a:pt x="482" y="279"/>
                </a:lnTo>
                <a:lnTo>
                  <a:pt x="482" y="277"/>
                </a:lnTo>
                <a:lnTo>
                  <a:pt x="477" y="277"/>
                </a:lnTo>
                <a:close/>
                <a:moveTo>
                  <a:pt x="230" y="333"/>
                </a:moveTo>
                <a:lnTo>
                  <a:pt x="230" y="333"/>
                </a:lnTo>
                <a:lnTo>
                  <a:pt x="233" y="333"/>
                </a:lnTo>
                <a:lnTo>
                  <a:pt x="233" y="330"/>
                </a:lnTo>
                <a:lnTo>
                  <a:pt x="233" y="327"/>
                </a:lnTo>
                <a:lnTo>
                  <a:pt x="233" y="325"/>
                </a:lnTo>
                <a:lnTo>
                  <a:pt x="236" y="322"/>
                </a:lnTo>
                <a:lnTo>
                  <a:pt x="236" y="325"/>
                </a:lnTo>
                <a:lnTo>
                  <a:pt x="236" y="330"/>
                </a:lnTo>
                <a:lnTo>
                  <a:pt x="238" y="330"/>
                </a:lnTo>
                <a:lnTo>
                  <a:pt x="238" y="327"/>
                </a:lnTo>
                <a:lnTo>
                  <a:pt x="241" y="325"/>
                </a:lnTo>
                <a:lnTo>
                  <a:pt x="241" y="322"/>
                </a:lnTo>
                <a:lnTo>
                  <a:pt x="241" y="319"/>
                </a:lnTo>
                <a:lnTo>
                  <a:pt x="244" y="322"/>
                </a:lnTo>
                <a:lnTo>
                  <a:pt x="244" y="325"/>
                </a:lnTo>
                <a:lnTo>
                  <a:pt x="244" y="327"/>
                </a:lnTo>
                <a:lnTo>
                  <a:pt x="246" y="327"/>
                </a:lnTo>
                <a:lnTo>
                  <a:pt x="249" y="327"/>
                </a:lnTo>
                <a:lnTo>
                  <a:pt x="249" y="325"/>
                </a:lnTo>
                <a:lnTo>
                  <a:pt x="249" y="322"/>
                </a:lnTo>
                <a:lnTo>
                  <a:pt x="252" y="319"/>
                </a:lnTo>
                <a:lnTo>
                  <a:pt x="254" y="322"/>
                </a:lnTo>
                <a:lnTo>
                  <a:pt x="257" y="325"/>
                </a:lnTo>
                <a:lnTo>
                  <a:pt x="260" y="325"/>
                </a:lnTo>
                <a:lnTo>
                  <a:pt x="260" y="327"/>
                </a:lnTo>
                <a:lnTo>
                  <a:pt x="257" y="327"/>
                </a:lnTo>
                <a:lnTo>
                  <a:pt x="257" y="330"/>
                </a:lnTo>
                <a:lnTo>
                  <a:pt x="260" y="330"/>
                </a:lnTo>
                <a:lnTo>
                  <a:pt x="262" y="333"/>
                </a:lnTo>
                <a:lnTo>
                  <a:pt x="265" y="336"/>
                </a:lnTo>
                <a:lnTo>
                  <a:pt x="262" y="336"/>
                </a:lnTo>
                <a:lnTo>
                  <a:pt x="262" y="338"/>
                </a:lnTo>
                <a:lnTo>
                  <a:pt x="265" y="338"/>
                </a:lnTo>
                <a:lnTo>
                  <a:pt x="268" y="344"/>
                </a:lnTo>
                <a:lnTo>
                  <a:pt x="268" y="346"/>
                </a:lnTo>
                <a:lnTo>
                  <a:pt x="265" y="344"/>
                </a:lnTo>
                <a:lnTo>
                  <a:pt x="262" y="341"/>
                </a:lnTo>
                <a:lnTo>
                  <a:pt x="260" y="341"/>
                </a:lnTo>
                <a:lnTo>
                  <a:pt x="260" y="344"/>
                </a:lnTo>
                <a:lnTo>
                  <a:pt x="257" y="346"/>
                </a:lnTo>
                <a:lnTo>
                  <a:pt x="257" y="349"/>
                </a:lnTo>
                <a:lnTo>
                  <a:pt x="254" y="349"/>
                </a:lnTo>
                <a:lnTo>
                  <a:pt x="254" y="346"/>
                </a:lnTo>
                <a:lnTo>
                  <a:pt x="252" y="346"/>
                </a:lnTo>
                <a:lnTo>
                  <a:pt x="252" y="344"/>
                </a:lnTo>
                <a:lnTo>
                  <a:pt x="249" y="341"/>
                </a:lnTo>
                <a:lnTo>
                  <a:pt x="249" y="338"/>
                </a:lnTo>
                <a:lnTo>
                  <a:pt x="246" y="336"/>
                </a:lnTo>
                <a:lnTo>
                  <a:pt x="244" y="336"/>
                </a:lnTo>
                <a:lnTo>
                  <a:pt x="241" y="336"/>
                </a:lnTo>
                <a:lnTo>
                  <a:pt x="238" y="336"/>
                </a:lnTo>
                <a:lnTo>
                  <a:pt x="236" y="336"/>
                </a:lnTo>
                <a:lnTo>
                  <a:pt x="233" y="336"/>
                </a:lnTo>
                <a:lnTo>
                  <a:pt x="230" y="336"/>
                </a:lnTo>
                <a:lnTo>
                  <a:pt x="228" y="336"/>
                </a:lnTo>
                <a:lnTo>
                  <a:pt x="230" y="333"/>
                </a:lnTo>
                <a:close/>
                <a:moveTo>
                  <a:pt x="270" y="368"/>
                </a:moveTo>
                <a:lnTo>
                  <a:pt x="265" y="368"/>
                </a:lnTo>
                <a:lnTo>
                  <a:pt x="260" y="368"/>
                </a:lnTo>
                <a:lnTo>
                  <a:pt x="254" y="368"/>
                </a:lnTo>
                <a:lnTo>
                  <a:pt x="254" y="365"/>
                </a:lnTo>
                <a:lnTo>
                  <a:pt x="254" y="362"/>
                </a:lnTo>
                <a:lnTo>
                  <a:pt x="252" y="360"/>
                </a:lnTo>
                <a:lnTo>
                  <a:pt x="246" y="360"/>
                </a:lnTo>
                <a:lnTo>
                  <a:pt x="244" y="360"/>
                </a:lnTo>
                <a:lnTo>
                  <a:pt x="244" y="357"/>
                </a:lnTo>
                <a:lnTo>
                  <a:pt x="241" y="357"/>
                </a:lnTo>
                <a:lnTo>
                  <a:pt x="238" y="357"/>
                </a:lnTo>
                <a:lnTo>
                  <a:pt x="238" y="354"/>
                </a:lnTo>
                <a:lnTo>
                  <a:pt x="236" y="352"/>
                </a:lnTo>
                <a:lnTo>
                  <a:pt x="236" y="349"/>
                </a:lnTo>
                <a:lnTo>
                  <a:pt x="233" y="346"/>
                </a:lnTo>
                <a:lnTo>
                  <a:pt x="230" y="346"/>
                </a:lnTo>
                <a:lnTo>
                  <a:pt x="230" y="344"/>
                </a:lnTo>
                <a:lnTo>
                  <a:pt x="228" y="341"/>
                </a:lnTo>
                <a:lnTo>
                  <a:pt x="230" y="338"/>
                </a:lnTo>
                <a:lnTo>
                  <a:pt x="230" y="341"/>
                </a:lnTo>
                <a:lnTo>
                  <a:pt x="233" y="341"/>
                </a:lnTo>
                <a:lnTo>
                  <a:pt x="236" y="341"/>
                </a:lnTo>
                <a:lnTo>
                  <a:pt x="238" y="341"/>
                </a:lnTo>
                <a:lnTo>
                  <a:pt x="241" y="344"/>
                </a:lnTo>
                <a:lnTo>
                  <a:pt x="244" y="346"/>
                </a:lnTo>
                <a:lnTo>
                  <a:pt x="246" y="346"/>
                </a:lnTo>
                <a:lnTo>
                  <a:pt x="249" y="346"/>
                </a:lnTo>
                <a:lnTo>
                  <a:pt x="252" y="349"/>
                </a:lnTo>
                <a:lnTo>
                  <a:pt x="246" y="349"/>
                </a:lnTo>
                <a:lnTo>
                  <a:pt x="244" y="349"/>
                </a:lnTo>
                <a:lnTo>
                  <a:pt x="241" y="349"/>
                </a:lnTo>
                <a:lnTo>
                  <a:pt x="241" y="352"/>
                </a:lnTo>
                <a:lnTo>
                  <a:pt x="244" y="352"/>
                </a:lnTo>
                <a:lnTo>
                  <a:pt x="249" y="354"/>
                </a:lnTo>
                <a:lnTo>
                  <a:pt x="252" y="357"/>
                </a:lnTo>
                <a:lnTo>
                  <a:pt x="254" y="357"/>
                </a:lnTo>
                <a:lnTo>
                  <a:pt x="260" y="352"/>
                </a:lnTo>
                <a:lnTo>
                  <a:pt x="262" y="352"/>
                </a:lnTo>
                <a:lnTo>
                  <a:pt x="262" y="354"/>
                </a:lnTo>
                <a:lnTo>
                  <a:pt x="265" y="357"/>
                </a:lnTo>
                <a:lnTo>
                  <a:pt x="265" y="360"/>
                </a:lnTo>
                <a:lnTo>
                  <a:pt x="268" y="360"/>
                </a:lnTo>
                <a:lnTo>
                  <a:pt x="270" y="360"/>
                </a:lnTo>
                <a:lnTo>
                  <a:pt x="268" y="362"/>
                </a:lnTo>
                <a:lnTo>
                  <a:pt x="270" y="362"/>
                </a:lnTo>
                <a:lnTo>
                  <a:pt x="270" y="365"/>
                </a:lnTo>
                <a:lnTo>
                  <a:pt x="273" y="365"/>
                </a:lnTo>
                <a:lnTo>
                  <a:pt x="270" y="368"/>
                </a:lnTo>
                <a:close/>
                <a:moveTo>
                  <a:pt x="375" y="403"/>
                </a:moveTo>
                <a:lnTo>
                  <a:pt x="372" y="400"/>
                </a:lnTo>
                <a:lnTo>
                  <a:pt x="370" y="392"/>
                </a:lnTo>
                <a:lnTo>
                  <a:pt x="367" y="395"/>
                </a:lnTo>
                <a:lnTo>
                  <a:pt x="364" y="397"/>
                </a:lnTo>
                <a:lnTo>
                  <a:pt x="362" y="400"/>
                </a:lnTo>
                <a:lnTo>
                  <a:pt x="364" y="403"/>
                </a:lnTo>
                <a:lnTo>
                  <a:pt x="362" y="405"/>
                </a:lnTo>
                <a:lnTo>
                  <a:pt x="359" y="403"/>
                </a:lnTo>
                <a:lnTo>
                  <a:pt x="356" y="403"/>
                </a:lnTo>
                <a:lnTo>
                  <a:pt x="356" y="405"/>
                </a:lnTo>
                <a:lnTo>
                  <a:pt x="356" y="408"/>
                </a:lnTo>
                <a:lnTo>
                  <a:pt x="356" y="411"/>
                </a:lnTo>
                <a:lnTo>
                  <a:pt x="356" y="413"/>
                </a:lnTo>
                <a:lnTo>
                  <a:pt x="354" y="413"/>
                </a:lnTo>
                <a:lnTo>
                  <a:pt x="348" y="408"/>
                </a:lnTo>
                <a:lnTo>
                  <a:pt x="346" y="411"/>
                </a:lnTo>
                <a:lnTo>
                  <a:pt x="348" y="411"/>
                </a:lnTo>
                <a:lnTo>
                  <a:pt x="348" y="413"/>
                </a:lnTo>
                <a:lnTo>
                  <a:pt x="351" y="413"/>
                </a:lnTo>
                <a:lnTo>
                  <a:pt x="351" y="416"/>
                </a:lnTo>
                <a:lnTo>
                  <a:pt x="354" y="419"/>
                </a:lnTo>
                <a:lnTo>
                  <a:pt x="356" y="419"/>
                </a:lnTo>
                <a:lnTo>
                  <a:pt x="356" y="416"/>
                </a:lnTo>
                <a:lnTo>
                  <a:pt x="359" y="413"/>
                </a:lnTo>
                <a:lnTo>
                  <a:pt x="359" y="411"/>
                </a:lnTo>
                <a:lnTo>
                  <a:pt x="362" y="408"/>
                </a:lnTo>
                <a:lnTo>
                  <a:pt x="364" y="411"/>
                </a:lnTo>
                <a:lnTo>
                  <a:pt x="362" y="411"/>
                </a:lnTo>
                <a:lnTo>
                  <a:pt x="362" y="413"/>
                </a:lnTo>
                <a:lnTo>
                  <a:pt x="364" y="413"/>
                </a:lnTo>
                <a:lnTo>
                  <a:pt x="364" y="416"/>
                </a:lnTo>
                <a:lnTo>
                  <a:pt x="362" y="416"/>
                </a:lnTo>
                <a:lnTo>
                  <a:pt x="364" y="416"/>
                </a:lnTo>
                <a:lnTo>
                  <a:pt x="367" y="416"/>
                </a:lnTo>
                <a:lnTo>
                  <a:pt x="367" y="419"/>
                </a:lnTo>
                <a:lnTo>
                  <a:pt x="370" y="419"/>
                </a:lnTo>
                <a:lnTo>
                  <a:pt x="372" y="419"/>
                </a:lnTo>
                <a:lnTo>
                  <a:pt x="372" y="416"/>
                </a:lnTo>
                <a:lnTo>
                  <a:pt x="372" y="413"/>
                </a:lnTo>
                <a:lnTo>
                  <a:pt x="375" y="411"/>
                </a:lnTo>
                <a:lnTo>
                  <a:pt x="375" y="408"/>
                </a:lnTo>
                <a:lnTo>
                  <a:pt x="378" y="408"/>
                </a:lnTo>
                <a:lnTo>
                  <a:pt x="378" y="405"/>
                </a:lnTo>
                <a:lnTo>
                  <a:pt x="375" y="403"/>
                </a:lnTo>
                <a:close/>
                <a:moveTo>
                  <a:pt x="96" y="100"/>
                </a:moveTo>
                <a:lnTo>
                  <a:pt x="96" y="100"/>
                </a:lnTo>
                <a:lnTo>
                  <a:pt x="96" y="105"/>
                </a:lnTo>
                <a:lnTo>
                  <a:pt x="96" y="108"/>
                </a:lnTo>
                <a:lnTo>
                  <a:pt x="99" y="108"/>
                </a:lnTo>
                <a:lnTo>
                  <a:pt x="99" y="100"/>
                </a:lnTo>
                <a:lnTo>
                  <a:pt x="102" y="100"/>
                </a:lnTo>
                <a:lnTo>
                  <a:pt x="102" y="91"/>
                </a:lnTo>
                <a:lnTo>
                  <a:pt x="102" y="89"/>
                </a:lnTo>
                <a:lnTo>
                  <a:pt x="99" y="94"/>
                </a:lnTo>
                <a:lnTo>
                  <a:pt x="96" y="94"/>
                </a:lnTo>
                <a:lnTo>
                  <a:pt x="94" y="94"/>
                </a:lnTo>
                <a:lnTo>
                  <a:pt x="94" y="97"/>
                </a:lnTo>
                <a:lnTo>
                  <a:pt x="96" y="100"/>
                </a:lnTo>
                <a:close/>
                <a:moveTo>
                  <a:pt x="32" y="35"/>
                </a:moveTo>
                <a:lnTo>
                  <a:pt x="32" y="35"/>
                </a:lnTo>
                <a:lnTo>
                  <a:pt x="29" y="35"/>
                </a:lnTo>
                <a:lnTo>
                  <a:pt x="29" y="32"/>
                </a:lnTo>
                <a:lnTo>
                  <a:pt x="29" y="30"/>
                </a:lnTo>
                <a:lnTo>
                  <a:pt x="32" y="27"/>
                </a:lnTo>
                <a:lnTo>
                  <a:pt x="32" y="24"/>
                </a:lnTo>
                <a:lnTo>
                  <a:pt x="32" y="22"/>
                </a:lnTo>
                <a:lnTo>
                  <a:pt x="29" y="16"/>
                </a:lnTo>
                <a:lnTo>
                  <a:pt x="29" y="11"/>
                </a:lnTo>
                <a:lnTo>
                  <a:pt x="29" y="8"/>
                </a:lnTo>
                <a:lnTo>
                  <a:pt x="27" y="6"/>
                </a:lnTo>
                <a:lnTo>
                  <a:pt x="24" y="3"/>
                </a:lnTo>
                <a:lnTo>
                  <a:pt x="21" y="3"/>
                </a:lnTo>
                <a:lnTo>
                  <a:pt x="19" y="0"/>
                </a:lnTo>
                <a:lnTo>
                  <a:pt x="16" y="0"/>
                </a:lnTo>
                <a:lnTo>
                  <a:pt x="13" y="0"/>
                </a:lnTo>
                <a:lnTo>
                  <a:pt x="11" y="0"/>
                </a:lnTo>
                <a:lnTo>
                  <a:pt x="11" y="3"/>
                </a:lnTo>
                <a:lnTo>
                  <a:pt x="13" y="6"/>
                </a:lnTo>
                <a:lnTo>
                  <a:pt x="13" y="8"/>
                </a:lnTo>
                <a:lnTo>
                  <a:pt x="11" y="8"/>
                </a:lnTo>
                <a:lnTo>
                  <a:pt x="11" y="11"/>
                </a:lnTo>
                <a:lnTo>
                  <a:pt x="8" y="11"/>
                </a:lnTo>
                <a:lnTo>
                  <a:pt x="5" y="11"/>
                </a:lnTo>
                <a:lnTo>
                  <a:pt x="2" y="14"/>
                </a:lnTo>
                <a:lnTo>
                  <a:pt x="2" y="16"/>
                </a:lnTo>
                <a:lnTo>
                  <a:pt x="2" y="19"/>
                </a:lnTo>
                <a:lnTo>
                  <a:pt x="2" y="22"/>
                </a:lnTo>
                <a:lnTo>
                  <a:pt x="5" y="24"/>
                </a:lnTo>
                <a:lnTo>
                  <a:pt x="2" y="27"/>
                </a:lnTo>
                <a:lnTo>
                  <a:pt x="2" y="30"/>
                </a:lnTo>
                <a:lnTo>
                  <a:pt x="0" y="35"/>
                </a:lnTo>
                <a:lnTo>
                  <a:pt x="0" y="38"/>
                </a:lnTo>
                <a:lnTo>
                  <a:pt x="2" y="41"/>
                </a:lnTo>
                <a:lnTo>
                  <a:pt x="5" y="41"/>
                </a:lnTo>
                <a:lnTo>
                  <a:pt x="8" y="43"/>
                </a:lnTo>
                <a:lnTo>
                  <a:pt x="8" y="49"/>
                </a:lnTo>
                <a:lnTo>
                  <a:pt x="5" y="51"/>
                </a:lnTo>
                <a:lnTo>
                  <a:pt x="5" y="54"/>
                </a:lnTo>
                <a:lnTo>
                  <a:pt x="5" y="57"/>
                </a:lnTo>
                <a:lnTo>
                  <a:pt x="8" y="59"/>
                </a:lnTo>
                <a:lnTo>
                  <a:pt x="11" y="59"/>
                </a:lnTo>
                <a:lnTo>
                  <a:pt x="21" y="54"/>
                </a:lnTo>
                <a:lnTo>
                  <a:pt x="24" y="54"/>
                </a:lnTo>
                <a:lnTo>
                  <a:pt x="24" y="51"/>
                </a:lnTo>
                <a:lnTo>
                  <a:pt x="27" y="51"/>
                </a:lnTo>
                <a:lnTo>
                  <a:pt x="27" y="49"/>
                </a:lnTo>
                <a:lnTo>
                  <a:pt x="29" y="49"/>
                </a:lnTo>
                <a:lnTo>
                  <a:pt x="29" y="46"/>
                </a:lnTo>
                <a:lnTo>
                  <a:pt x="32" y="46"/>
                </a:lnTo>
                <a:lnTo>
                  <a:pt x="32" y="43"/>
                </a:lnTo>
                <a:lnTo>
                  <a:pt x="32" y="38"/>
                </a:lnTo>
                <a:lnTo>
                  <a:pt x="35" y="38"/>
                </a:lnTo>
                <a:lnTo>
                  <a:pt x="32" y="35"/>
                </a:lnTo>
                <a:close/>
                <a:moveTo>
                  <a:pt x="469" y="100"/>
                </a:moveTo>
                <a:lnTo>
                  <a:pt x="471" y="97"/>
                </a:lnTo>
                <a:lnTo>
                  <a:pt x="463" y="97"/>
                </a:lnTo>
                <a:lnTo>
                  <a:pt x="463" y="100"/>
                </a:lnTo>
                <a:lnTo>
                  <a:pt x="458" y="100"/>
                </a:lnTo>
                <a:lnTo>
                  <a:pt x="455" y="100"/>
                </a:lnTo>
                <a:lnTo>
                  <a:pt x="455" y="102"/>
                </a:lnTo>
                <a:lnTo>
                  <a:pt x="458" y="105"/>
                </a:lnTo>
                <a:lnTo>
                  <a:pt x="461" y="105"/>
                </a:lnTo>
                <a:lnTo>
                  <a:pt x="463" y="108"/>
                </a:lnTo>
                <a:lnTo>
                  <a:pt x="466" y="108"/>
                </a:lnTo>
                <a:lnTo>
                  <a:pt x="466" y="105"/>
                </a:lnTo>
                <a:lnTo>
                  <a:pt x="466" y="102"/>
                </a:lnTo>
                <a:lnTo>
                  <a:pt x="469" y="102"/>
                </a:lnTo>
                <a:lnTo>
                  <a:pt x="469" y="100"/>
                </a:lnTo>
                <a:close/>
                <a:moveTo>
                  <a:pt x="426" y="35"/>
                </a:moveTo>
                <a:lnTo>
                  <a:pt x="429" y="32"/>
                </a:lnTo>
                <a:lnTo>
                  <a:pt x="431" y="32"/>
                </a:lnTo>
                <a:lnTo>
                  <a:pt x="431" y="35"/>
                </a:lnTo>
                <a:lnTo>
                  <a:pt x="434" y="38"/>
                </a:lnTo>
                <a:lnTo>
                  <a:pt x="434" y="41"/>
                </a:lnTo>
                <a:lnTo>
                  <a:pt x="434" y="43"/>
                </a:lnTo>
                <a:lnTo>
                  <a:pt x="431" y="46"/>
                </a:lnTo>
                <a:lnTo>
                  <a:pt x="431" y="49"/>
                </a:lnTo>
                <a:lnTo>
                  <a:pt x="434" y="49"/>
                </a:lnTo>
                <a:lnTo>
                  <a:pt x="437" y="49"/>
                </a:lnTo>
                <a:lnTo>
                  <a:pt x="439" y="51"/>
                </a:lnTo>
                <a:lnTo>
                  <a:pt x="439" y="54"/>
                </a:lnTo>
                <a:lnTo>
                  <a:pt x="442" y="54"/>
                </a:lnTo>
                <a:lnTo>
                  <a:pt x="445" y="57"/>
                </a:lnTo>
                <a:lnTo>
                  <a:pt x="447" y="59"/>
                </a:lnTo>
                <a:lnTo>
                  <a:pt x="445" y="62"/>
                </a:lnTo>
                <a:lnTo>
                  <a:pt x="447" y="65"/>
                </a:lnTo>
                <a:lnTo>
                  <a:pt x="450" y="67"/>
                </a:lnTo>
                <a:lnTo>
                  <a:pt x="447" y="67"/>
                </a:lnTo>
                <a:lnTo>
                  <a:pt x="450" y="70"/>
                </a:lnTo>
                <a:lnTo>
                  <a:pt x="453" y="73"/>
                </a:lnTo>
                <a:lnTo>
                  <a:pt x="458" y="73"/>
                </a:lnTo>
                <a:lnTo>
                  <a:pt x="461" y="73"/>
                </a:lnTo>
                <a:lnTo>
                  <a:pt x="463" y="70"/>
                </a:lnTo>
                <a:lnTo>
                  <a:pt x="466" y="67"/>
                </a:lnTo>
                <a:lnTo>
                  <a:pt x="469" y="67"/>
                </a:lnTo>
                <a:lnTo>
                  <a:pt x="471" y="67"/>
                </a:lnTo>
                <a:lnTo>
                  <a:pt x="474" y="67"/>
                </a:lnTo>
                <a:lnTo>
                  <a:pt x="474" y="70"/>
                </a:lnTo>
                <a:lnTo>
                  <a:pt x="477" y="70"/>
                </a:lnTo>
                <a:lnTo>
                  <a:pt x="480" y="67"/>
                </a:lnTo>
                <a:lnTo>
                  <a:pt x="477" y="67"/>
                </a:lnTo>
                <a:lnTo>
                  <a:pt x="474" y="65"/>
                </a:lnTo>
                <a:lnTo>
                  <a:pt x="474" y="62"/>
                </a:lnTo>
                <a:lnTo>
                  <a:pt x="480" y="65"/>
                </a:lnTo>
                <a:lnTo>
                  <a:pt x="480" y="62"/>
                </a:lnTo>
                <a:lnTo>
                  <a:pt x="480" y="59"/>
                </a:lnTo>
                <a:lnTo>
                  <a:pt x="477" y="57"/>
                </a:lnTo>
                <a:lnTo>
                  <a:pt x="477" y="54"/>
                </a:lnTo>
                <a:lnTo>
                  <a:pt x="474" y="57"/>
                </a:lnTo>
                <a:lnTo>
                  <a:pt x="471" y="59"/>
                </a:lnTo>
                <a:lnTo>
                  <a:pt x="469" y="59"/>
                </a:lnTo>
                <a:lnTo>
                  <a:pt x="469" y="57"/>
                </a:lnTo>
                <a:lnTo>
                  <a:pt x="474" y="54"/>
                </a:lnTo>
                <a:lnTo>
                  <a:pt x="474" y="51"/>
                </a:lnTo>
                <a:lnTo>
                  <a:pt x="474" y="43"/>
                </a:lnTo>
                <a:lnTo>
                  <a:pt x="477" y="41"/>
                </a:lnTo>
                <a:lnTo>
                  <a:pt x="466" y="41"/>
                </a:lnTo>
                <a:lnTo>
                  <a:pt x="461" y="38"/>
                </a:lnTo>
                <a:lnTo>
                  <a:pt x="461" y="35"/>
                </a:lnTo>
                <a:lnTo>
                  <a:pt x="458" y="35"/>
                </a:lnTo>
                <a:lnTo>
                  <a:pt x="439" y="14"/>
                </a:lnTo>
                <a:lnTo>
                  <a:pt x="434" y="19"/>
                </a:lnTo>
                <a:lnTo>
                  <a:pt x="431" y="19"/>
                </a:lnTo>
                <a:lnTo>
                  <a:pt x="431" y="16"/>
                </a:lnTo>
                <a:lnTo>
                  <a:pt x="429" y="16"/>
                </a:lnTo>
                <a:lnTo>
                  <a:pt x="429" y="19"/>
                </a:lnTo>
                <a:lnTo>
                  <a:pt x="431" y="19"/>
                </a:lnTo>
                <a:lnTo>
                  <a:pt x="431" y="22"/>
                </a:lnTo>
                <a:lnTo>
                  <a:pt x="429" y="22"/>
                </a:lnTo>
                <a:lnTo>
                  <a:pt x="429" y="24"/>
                </a:lnTo>
                <a:lnTo>
                  <a:pt x="429" y="27"/>
                </a:lnTo>
                <a:lnTo>
                  <a:pt x="423" y="27"/>
                </a:lnTo>
                <a:lnTo>
                  <a:pt x="421" y="30"/>
                </a:lnTo>
                <a:lnTo>
                  <a:pt x="418" y="32"/>
                </a:lnTo>
                <a:lnTo>
                  <a:pt x="423" y="35"/>
                </a:lnTo>
                <a:lnTo>
                  <a:pt x="426" y="35"/>
                </a:lnTo>
                <a:close/>
                <a:moveTo>
                  <a:pt x="493" y="89"/>
                </a:moveTo>
                <a:lnTo>
                  <a:pt x="490" y="83"/>
                </a:lnTo>
                <a:lnTo>
                  <a:pt x="488" y="83"/>
                </a:lnTo>
                <a:lnTo>
                  <a:pt x="485" y="83"/>
                </a:lnTo>
                <a:lnTo>
                  <a:pt x="482" y="78"/>
                </a:lnTo>
                <a:lnTo>
                  <a:pt x="480" y="78"/>
                </a:lnTo>
                <a:lnTo>
                  <a:pt x="477" y="78"/>
                </a:lnTo>
                <a:lnTo>
                  <a:pt x="474" y="78"/>
                </a:lnTo>
                <a:lnTo>
                  <a:pt x="474" y="81"/>
                </a:lnTo>
                <a:lnTo>
                  <a:pt x="471" y="81"/>
                </a:lnTo>
                <a:lnTo>
                  <a:pt x="466" y="81"/>
                </a:lnTo>
                <a:lnTo>
                  <a:pt x="466" y="83"/>
                </a:lnTo>
                <a:lnTo>
                  <a:pt x="463" y="81"/>
                </a:lnTo>
                <a:lnTo>
                  <a:pt x="461" y="81"/>
                </a:lnTo>
                <a:lnTo>
                  <a:pt x="458" y="81"/>
                </a:lnTo>
                <a:lnTo>
                  <a:pt x="453" y="81"/>
                </a:lnTo>
                <a:lnTo>
                  <a:pt x="445" y="86"/>
                </a:lnTo>
                <a:lnTo>
                  <a:pt x="445" y="89"/>
                </a:lnTo>
                <a:lnTo>
                  <a:pt x="445" y="91"/>
                </a:lnTo>
                <a:lnTo>
                  <a:pt x="447" y="91"/>
                </a:lnTo>
                <a:lnTo>
                  <a:pt x="450" y="91"/>
                </a:lnTo>
                <a:lnTo>
                  <a:pt x="453" y="94"/>
                </a:lnTo>
                <a:lnTo>
                  <a:pt x="461" y="91"/>
                </a:lnTo>
                <a:lnTo>
                  <a:pt x="463" y="94"/>
                </a:lnTo>
                <a:lnTo>
                  <a:pt x="463" y="91"/>
                </a:lnTo>
                <a:lnTo>
                  <a:pt x="466" y="91"/>
                </a:lnTo>
                <a:lnTo>
                  <a:pt x="469" y="91"/>
                </a:lnTo>
                <a:lnTo>
                  <a:pt x="469" y="94"/>
                </a:lnTo>
                <a:lnTo>
                  <a:pt x="477" y="91"/>
                </a:lnTo>
                <a:lnTo>
                  <a:pt x="480" y="91"/>
                </a:lnTo>
                <a:lnTo>
                  <a:pt x="480" y="94"/>
                </a:lnTo>
                <a:lnTo>
                  <a:pt x="480" y="100"/>
                </a:lnTo>
                <a:lnTo>
                  <a:pt x="482" y="97"/>
                </a:lnTo>
                <a:lnTo>
                  <a:pt x="485" y="97"/>
                </a:lnTo>
                <a:lnTo>
                  <a:pt x="488" y="97"/>
                </a:lnTo>
                <a:lnTo>
                  <a:pt x="488" y="94"/>
                </a:lnTo>
                <a:lnTo>
                  <a:pt x="490" y="94"/>
                </a:lnTo>
                <a:lnTo>
                  <a:pt x="490" y="91"/>
                </a:lnTo>
                <a:lnTo>
                  <a:pt x="493" y="91"/>
                </a:lnTo>
                <a:lnTo>
                  <a:pt x="496" y="91"/>
                </a:lnTo>
                <a:lnTo>
                  <a:pt x="493" y="89"/>
                </a:lnTo>
                <a:close/>
                <a:moveTo>
                  <a:pt x="110" y="94"/>
                </a:moveTo>
                <a:lnTo>
                  <a:pt x="112" y="94"/>
                </a:lnTo>
                <a:lnTo>
                  <a:pt x="115" y="94"/>
                </a:lnTo>
                <a:lnTo>
                  <a:pt x="118" y="94"/>
                </a:lnTo>
                <a:lnTo>
                  <a:pt x="120" y="94"/>
                </a:lnTo>
                <a:lnTo>
                  <a:pt x="120" y="91"/>
                </a:lnTo>
                <a:lnTo>
                  <a:pt x="120" y="89"/>
                </a:lnTo>
                <a:lnTo>
                  <a:pt x="120" y="86"/>
                </a:lnTo>
                <a:lnTo>
                  <a:pt x="118" y="86"/>
                </a:lnTo>
                <a:lnTo>
                  <a:pt x="115" y="86"/>
                </a:lnTo>
                <a:lnTo>
                  <a:pt x="112" y="86"/>
                </a:lnTo>
                <a:lnTo>
                  <a:pt x="112" y="89"/>
                </a:lnTo>
                <a:lnTo>
                  <a:pt x="110" y="89"/>
                </a:lnTo>
                <a:lnTo>
                  <a:pt x="107" y="89"/>
                </a:lnTo>
                <a:lnTo>
                  <a:pt x="107" y="91"/>
                </a:lnTo>
                <a:lnTo>
                  <a:pt x="110" y="94"/>
                </a:lnTo>
                <a:close/>
                <a:moveTo>
                  <a:pt x="118" y="110"/>
                </a:moveTo>
                <a:lnTo>
                  <a:pt x="118" y="110"/>
                </a:lnTo>
                <a:lnTo>
                  <a:pt x="115" y="110"/>
                </a:lnTo>
                <a:lnTo>
                  <a:pt x="110" y="116"/>
                </a:lnTo>
                <a:lnTo>
                  <a:pt x="110" y="121"/>
                </a:lnTo>
                <a:lnTo>
                  <a:pt x="112" y="121"/>
                </a:lnTo>
                <a:lnTo>
                  <a:pt x="115" y="121"/>
                </a:lnTo>
                <a:lnTo>
                  <a:pt x="118" y="121"/>
                </a:lnTo>
                <a:lnTo>
                  <a:pt x="123" y="118"/>
                </a:lnTo>
                <a:lnTo>
                  <a:pt x="126" y="118"/>
                </a:lnTo>
                <a:lnTo>
                  <a:pt x="128" y="121"/>
                </a:lnTo>
                <a:lnTo>
                  <a:pt x="131" y="121"/>
                </a:lnTo>
                <a:lnTo>
                  <a:pt x="131" y="118"/>
                </a:lnTo>
                <a:lnTo>
                  <a:pt x="128" y="118"/>
                </a:lnTo>
                <a:lnTo>
                  <a:pt x="128" y="116"/>
                </a:lnTo>
                <a:lnTo>
                  <a:pt x="126" y="116"/>
                </a:lnTo>
                <a:lnTo>
                  <a:pt x="123" y="116"/>
                </a:lnTo>
                <a:lnTo>
                  <a:pt x="123" y="113"/>
                </a:lnTo>
                <a:lnTo>
                  <a:pt x="120" y="113"/>
                </a:lnTo>
                <a:lnTo>
                  <a:pt x="118" y="113"/>
                </a:lnTo>
                <a:lnTo>
                  <a:pt x="118" y="11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3924" name="Freeform 10">
            <a:extLst>
              <a:ext uri="{FF2B5EF4-FFF2-40B4-BE49-F238E27FC236}">
                <a16:creationId xmlns:a16="http://schemas.microsoft.com/office/drawing/2014/main" id="{FD4E86C3-5FD6-5FDB-5FB7-AEE91336D9BD}"/>
              </a:ext>
            </a:extLst>
          </p:cNvPr>
          <p:cNvSpPr>
            <a:spLocks noEditPoints="1"/>
          </p:cNvSpPr>
          <p:nvPr/>
        </p:nvSpPr>
        <p:spPr bwMode="auto">
          <a:xfrm>
            <a:off x="7423150" y="3062288"/>
            <a:ext cx="2030413" cy="2043112"/>
          </a:xfrm>
          <a:custGeom>
            <a:avLst/>
            <a:gdLst>
              <a:gd name="T0" fmla="*/ 1242438131 w 1279"/>
              <a:gd name="T1" fmla="*/ 1688504274 h 1287"/>
              <a:gd name="T2" fmla="*/ 1486892554 w 1279"/>
              <a:gd name="T3" fmla="*/ 2069046981 h 1287"/>
              <a:gd name="T4" fmla="*/ 2147483646 w 1279"/>
              <a:gd name="T5" fmla="*/ 2147483646 h 1287"/>
              <a:gd name="T6" fmla="*/ 2147483646 w 1279"/>
              <a:gd name="T7" fmla="*/ 2147483646 h 1287"/>
              <a:gd name="T8" fmla="*/ 2147483646 w 1279"/>
              <a:gd name="T9" fmla="*/ 2147483646 h 1287"/>
              <a:gd name="T10" fmla="*/ 2074089898 w 1279"/>
              <a:gd name="T11" fmla="*/ 2147483646 h 1287"/>
              <a:gd name="T12" fmla="*/ 2066528634 w 1279"/>
              <a:gd name="T13" fmla="*/ 2147483646 h 1287"/>
              <a:gd name="T14" fmla="*/ 2147483646 w 1279"/>
              <a:gd name="T15" fmla="*/ 2147483646 h 1287"/>
              <a:gd name="T16" fmla="*/ 2147483646 w 1279"/>
              <a:gd name="T17" fmla="*/ 2147483646 h 1287"/>
              <a:gd name="T18" fmla="*/ 2147483646 w 1279"/>
              <a:gd name="T19" fmla="*/ 2147483646 h 1287"/>
              <a:gd name="T20" fmla="*/ 453628237 w 1279"/>
              <a:gd name="T21" fmla="*/ 1507053069 h 1287"/>
              <a:gd name="T22" fmla="*/ 932458042 w 1279"/>
              <a:gd name="T23" fmla="*/ 1622980228 h 1287"/>
              <a:gd name="T24" fmla="*/ 1068546513 w 1279"/>
              <a:gd name="T25" fmla="*/ 1643141473 h 1287"/>
              <a:gd name="T26" fmla="*/ 1189514043 w 1279"/>
              <a:gd name="T27" fmla="*/ 1668343029 h 1287"/>
              <a:gd name="T28" fmla="*/ 1222276876 w 1279"/>
              <a:gd name="T29" fmla="*/ 1655741457 h 1287"/>
              <a:gd name="T30" fmla="*/ 1277720327 w 1279"/>
              <a:gd name="T31" fmla="*/ 1668343029 h 1287"/>
              <a:gd name="T32" fmla="*/ 1305441259 w 1279"/>
              <a:gd name="T33" fmla="*/ 1731346126 h 1287"/>
              <a:gd name="T34" fmla="*/ 1350804083 w 1279"/>
              <a:gd name="T35" fmla="*/ 1736386438 h 1287"/>
              <a:gd name="T36" fmla="*/ 1391126593 w 1279"/>
              <a:gd name="T37" fmla="*/ 1824592678 h 1287"/>
              <a:gd name="T38" fmla="*/ 1365925024 w 1279"/>
              <a:gd name="T39" fmla="*/ 1864915169 h 1287"/>
              <a:gd name="T40" fmla="*/ 1411287848 w 1279"/>
              <a:gd name="T41" fmla="*/ 1925398904 h 1287"/>
              <a:gd name="T42" fmla="*/ 1514615073 w 1279"/>
              <a:gd name="T43" fmla="*/ 1932958577 h 1287"/>
              <a:gd name="T44" fmla="*/ 1559977897 w 1279"/>
              <a:gd name="T45" fmla="*/ 1973281067 h 1287"/>
              <a:gd name="T46" fmla="*/ 1668343848 w 1279"/>
              <a:gd name="T47" fmla="*/ 2134571028 h 1287"/>
              <a:gd name="T48" fmla="*/ 1716227623 w 1279"/>
              <a:gd name="T49" fmla="*/ 2147483646 h 1287"/>
              <a:gd name="T50" fmla="*/ 1723787299 w 1279"/>
              <a:gd name="T51" fmla="*/ 2147483646 h 1287"/>
              <a:gd name="T52" fmla="*/ 1663303535 w 1279"/>
              <a:gd name="T53" fmla="*/ 2147483646 h 1287"/>
              <a:gd name="T54" fmla="*/ 1708666358 w 1279"/>
              <a:gd name="T55" fmla="*/ 2147483646 h 1287"/>
              <a:gd name="T56" fmla="*/ 1837195152 w 1279"/>
              <a:gd name="T57" fmla="*/ 2147483646 h 1287"/>
              <a:gd name="T58" fmla="*/ 1877517662 w 1279"/>
              <a:gd name="T59" fmla="*/ 2147483646 h 1287"/>
              <a:gd name="T60" fmla="*/ 1844754829 w 1279"/>
              <a:gd name="T61" fmla="*/ 2147483646 h 1287"/>
              <a:gd name="T62" fmla="*/ 1897678917 w 1279"/>
              <a:gd name="T63" fmla="*/ 2147483646 h 1287"/>
              <a:gd name="T64" fmla="*/ 1993444878 w 1279"/>
              <a:gd name="T65" fmla="*/ 2147483646 h 1287"/>
              <a:gd name="T66" fmla="*/ 2121972085 w 1279"/>
              <a:gd name="T67" fmla="*/ 2089208226 h 1287"/>
              <a:gd name="T68" fmla="*/ 2147483646 w 1279"/>
              <a:gd name="T69" fmla="*/ 2069046981 h 1287"/>
              <a:gd name="T70" fmla="*/ 2147483646 w 1279"/>
              <a:gd name="T71" fmla="*/ 1880036102 h 1287"/>
              <a:gd name="T72" fmla="*/ 2147483646 w 1279"/>
              <a:gd name="T73" fmla="*/ 1837192663 h 1287"/>
              <a:gd name="T74" fmla="*/ 2147483646 w 1279"/>
              <a:gd name="T75" fmla="*/ 1771668616 h 1287"/>
              <a:gd name="T76" fmla="*/ 2147483646 w 1279"/>
              <a:gd name="T77" fmla="*/ 1885076414 h 1287"/>
              <a:gd name="T78" fmla="*/ 2147483646 w 1279"/>
              <a:gd name="T79" fmla="*/ 1920358593 h 1287"/>
              <a:gd name="T80" fmla="*/ 2147483646 w 1279"/>
              <a:gd name="T81" fmla="*/ 2041326063 h 1287"/>
              <a:gd name="T82" fmla="*/ 2147483646 w 1279"/>
              <a:gd name="T83" fmla="*/ 2147483646 h 1287"/>
              <a:gd name="T84" fmla="*/ 2147483646 w 1279"/>
              <a:gd name="T85" fmla="*/ 2147483646 h 1287"/>
              <a:gd name="T86" fmla="*/ 2147483646 w 1279"/>
              <a:gd name="T87" fmla="*/ 2147483646 h 1287"/>
              <a:gd name="T88" fmla="*/ 2129533349 w 1279"/>
              <a:gd name="T89" fmla="*/ 2147483646 h 1287"/>
              <a:gd name="T90" fmla="*/ 2147483646 w 1279"/>
              <a:gd name="T91" fmla="*/ 2147483646 h 1287"/>
              <a:gd name="T92" fmla="*/ 2147483646 w 1279"/>
              <a:gd name="T93" fmla="*/ 2147483646 h 1287"/>
              <a:gd name="T94" fmla="*/ 2147483646 w 1279"/>
              <a:gd name="T95" fmla="*/ 2147483646 h 1287"/>
              <a:gd name="T96" fmla="*/ 2147483646 w 1279"/>
              <a:gd name="T97" fmla="*/ 2147483646 h 1287"/>
              <a:gd name="T98" fmla="*/ 2147483646 w 1279"/>
              <a:gd name="T99" fmla="*/ 2147483646 h 1287"/>
              <a:gd name="T100" fmla="*/ 2147483646 w 1279"/>
              <a:gd name="T101" fmla="*/ 2147483646 h 1287"/>
              <a:gd name="T102" fmla="*/ 2147483646 w 1279"/>
              <a:gd name="T103" fmla="*/ 2147483646 h 1287"/>
              <a:gd name="T104" fmla="*/ 2147483646 w 1279"/>
              <a:gd name="T105" fmla="*/ 2147483646 h 1287"/>
              <a:gd name="T106" fmla="*/ 2147483646 w 1279"/>
              <a:gd name="T107" fmla="*/ 2147483646 h 1287"/>
              <a:gd name="T108" fmla="*/ 2147483646 w 1279"/>
              <a:gd name="T109" fmla="*/ 2147483646 h 1287"/>
              <a:gd name="T110" fmla="*/ 2147483646 w 1279"/>
              <a:gd name="T111" fmla="*/ 2147483646 h 1287"/>
              <a:gd name="T112" fmla="*/ 2147483646 w 1279"/>
              <a:gd name="T113" fmla="*/ 2147483646 h 1287"/>
              <a:gd name="T114" fmla="*/ 2147483646 w 1279"/>
              <a:gd name="T115" fmla="*/ 2147483646 h 1287"/>
              <a:gd name="T116" fmla="*/ 2147483646 w 1279"/>
              <a:gd name="T117" fmla="*/ 2147483646 h 1287"/>
              <a:gd name="T118" fmla="*/ 2147483646 w 1279"/>
              <a:gd name="T119" fmla="*/ 2147483646 h 1287"/>
              <a:gd name="T120" fmla="*/ 2147483646 w 1279"/>
              <a:gd name="T121" fmla="*/ 2147483646 h 1287"/>
              <a:gd name="T122" fmla="*/ 2147483646 w 1279"/>
              <a:gd name="T123" fmla="*/ 2147483646 h 12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79" h="1287">
                <a:moveTo>
                  <a:pt x="796" y="976"/>
                </a:moveTo>
                <a:lnTo>
                  <a:pt x="794" y="974"/>
                </a:lnTo>
                <a:lnTo>
                  <a:pt x="794" y="976"/>
                </a:lnTo>
                <a:lnTo>
                  <a:pt x="791" y="976"/>
                </a:lnTo>
                <a:lnTo>
                  <a:pt x="794" y="979"/>
                </a:lnTo>
                <a:lnTo>
                  <a:pt x="796" y="979"/>
                </a:lnTo>
                <a:lnTo>
                  <a:pt x="799" y="979"/>
                </a:lnTo>
                <a:lnTo>
                  <a:pt x="796" y="976"/>
                </a:lnTo>
                <a:close/>
                <a:moveTo>
                  <a:pt x="491" y="665"/>
                </a:moveTo>
                <a:lnTo>
                  <a:pt x="488" y="668"/>
                </a:lnTo>
                <a:lnTo>
                  <a:pt x="485" y="668"/>
                </a:lnTo>
                <a:lnTo>
                  <a:pt x="483" y="670"/>
                </a:lnTo>
                <a:lnTo>
                  <a:pt x="483" y="673"/>
                </a:lnTo>
                <a:lnTo>
                  <a:pt x="485" y="673"/>
                </a:lnTo>
                <a:lnTo>
                  <a:pt x="488" y="673"/>
                </a:lnTo>
                <a:lnTo>
                  <a:pt x="491" y="673"/>
                </a:lnTo>
                <a:lnTo>
                  <a:pt x="491" y="670"/>
                </a:lnTo>
                <a:lnTo>
                  <a:pt x="493" y="670"/>
                </a:lnTo>
                <a:lnTo>
                  <a:pt x="493" y="668"/>
                </a:lnTo>
                <a:lnTo>
                  <a:pt x="491" y="668"/>
                </a:lnTo>
                <a:lnTo>
                  <a:pt x="496" y="665"/>
                </a:lnTo>
                <a:lnTo>
                  <a:pt x="493" y="665"/>
                </a:lnTo>
                <a:lnTo>
                  <a:pt x="491" y="665"/>
                </a:lnTo>
                <a:close/>
                <a:moveTo>
                  <a:pt x="590" y="821"/>
                </a:moveTo>
                <a:lnTo>
                  <a:pt x="590" y="821"/>
                </a:lnTo>
                <a:lnTo>
                  <a:pt x="587" y="821"/>
                </a:lnTo>
                <a:lnTo>
                  <a:pt x="585" y="821"/>
                </a:lnTo>
                <a:lnTo>
                  <a:pt x="585" y="823"/>
                </a:lnTo>
                <a:lnTo>
                  <a:pt x="582" y="826"/>
                </a:lnTo>
                <a:lnTo>
                  <a:pt x="582" y="829"/>
                </a:lnTo>
                <a:lnTo>
                  <a:pt x="585" y="829"/>
                </a:lnTo>
                <a:lnTo>
                  <a:pt x="587" y="826"/>
                </a:lnTo>
                <a:lnTo>
                  <a:pt x="590" y="826"/>
                </a:lnTo>
                <a:lnTo>
                  <a:pt x="590" y="823"/>
                </a:lnTo>
                <a:lnTo>
                  <a:pt x="590" y="821"/>
                </a:lnTo>
                <a:close/>
                <a:moveTo>
                  <a:pt x="767" y="963"/>
                </a:moveTo>
                <a:lnTo>
                  <a:pt x="764" y="963"/>
                </a:lnTo>
                <a:lnTo>
                  <a:pt x="764" y="960"/>
                </a:lnTo>
                <a:lnTo>
                  <a:pt x="759" y="955"/>
                </a:lnTo>
                <a:lnTo>
                  <a:pt x="756" y="952"/>
                </a:lnTo>
                <a:lnTo>
                  <a:pt x="753" y="955"/>
                </a:lnTo>
                <a:lnTo>
                  <a:pt x="756" y="957"/>
                </a:lnTo>
                <a:lnTo>
                  <a:pt x="759" y="960"/>
                </a:lnTo>
                <a:lnTo>
                  <a:pt x="761" y="963"/>
                </a:lnTo>
                <a:lnTo>
                  <a:pt x="761" y="965"/>
                </a:lnTo>
                <a:lnTo>
                  <a:pt x="764" y="968"/>
                </a:lnTo>
                <a:lnTo>
                  <a:pt x="767" y="968"/>
                </a:lnTo>
                <a:lnTo>
                  <a:pt x="767" y="965"/>
                </a:lnTo>
                <a:lnTo>
                  <a:pt x="767" y="963"/>
                </a:lnTo>
                <a:close/>
                <a:moveTo>
                  <a:pt x="890" y="909"/>
                </a:moveTo>
                <a:lnTo>
                  <a:pt x="890" y="906"/>
                </a:lnTo>
                <a:lnTo>
                  <a:pt x="890" y="904"/>
                </a:lnTo>
                <a:lnTo>
                  <a:pt x="887" y="906"/>
                </a:lnTo>
                <a:lnTo>
                  <a:pt x="887" y="909"/>
                </a:lnTo>
                <a:lnTo>
                  <a:pt x="890" y="909"/>
                </a:lnTo>
                <a:close/>
                <a:moveTo>
                  <a:pt x="970" y="1046"/>
                </a:moveTo>
                <a:lnTo>
                  <a:pt x="968" y="1046"/>
                </a:lnTo>
                <a:lnTo>
                  <a:pt x="965" y="1046"/>
                </a:lnTo>
                <a:lnTo>
                  <a:pt x="965" y="1041"/>
                </a:lnTo>
                <a:lnTo>
                  <a:pt x="962" y="1041"/>
                </a:lnTo>
                <a:lnTo>
                  <a:pt x="960" y="1038"/>
                </a:lnTo>
                <a:lnTo>
                  <a:pt x="954" y="1038"/>
                </a:lnTo>
                <a:lnTo>
                  <a:pt x="952" y="1038"/>
                </a:lnTo>
                <a:lnTo>
                  <a:pt x="949" y="1038"/>
                </a:lnTo>
                <a:lnTo>
                  <a:pt x="946" y="1038"/>
                </a:lnTo>
                <a:lnTo>
                  <a:pt x="946" y="1041"/>
                </a:lnTo>
                <a:lnTo>
                  <a:pt x="946" y="1043"/>
                </a:lnTo>
                <a:lnTo>
                  <a:pt x="944" y="1043"/>
                </a:lnTo>
                <a:lnTo>
                  <a:pt x="944" y="1046"/>
                </a:lnTo>
                <a:lnTo>
                  <a:pt x="941" y="1046"/>
                </a:lnTo>
                <a:lnTo>
                  <a:pt x="938" y="1046"/>
                </a:lnTo>
                <a:lnTo>
                  <a:pt x="936" y="1046"/>
                </a:lnTo>
                <a:lnTo>
                  <a:pt x="936" y="1043"/>
                </a:lnTo>
                <a:lnTo>
                  <a:pt x="936" y="1041"/>
                </a:lnTo>
                <a:lnTo>
                  <a:pt x="933" y="1038"/>
                </a:lnTo>
                <a:lnTo>
                  <a:pt x="930" y="1041"/>
                </a:lnTo>
                <a:lnTo>
                  <a:pt x="928" y="1041"/>
                </a:lnTo>
                <a:lnTo>
                  <a:pt x="925" y="1041"/>
                </a:lnTo>
                <a:lnTo>
                  <a:pt x="920" y="1038"/>
                </a:lnTo>
                <a:lnTo>
                  <a:pt x="917" y="1038"/>
                </a:lnTo>
                <a:lnTo>
                  <a:pt x="914" y="1038"/>
                </a:lnTo>
                <a:lnTo>
                  <a:pt x="917" y="1033"/>
                </a:lnTo>
                <a:lnTo>
                  <a:pt x="920" y="1030"/>
                </a:lnTo>
                <a:lnTo>
                  <a:pt x="914" y="1030"/>
                </a:lnTo>
                <a:lnTo>
                  <a:pt x="914" y="1027"/>
                </a:lnTo>
                <a:lnTo>
                  <a:pt x="914" y="1024"/>
                </a:lnTo>
                <a:lnTo>
                  <a:pt x="917" y="1024"/>
                </a:lnTo>
                <a:lnTo>
                  <a:pt x="920" y="1024"/>
                </a:lnTo>
                <a:lnTo>
                  <a:pt x="920" y="1022"/>
                </a:lnTo>
                <a:lnTo>
                  <a:pt x="917" y="1022"/>
                </a:lnTo>
                <a:lnTo>
                  <a:pt x="914" y="1022"/>
                </a:lnTo>
                <a:lnTo>
                  <a:pt x="912" y="1022"/>
                </a:lnTo>
                <a:lnTo>
                  <a:pt x="909" y="1022"/>
                </a:lnTo>
                <a:lnTo>
                  <a:pt x="906" y="1024"/>
                </a:lnTo>
                <a:lnTo>
                  <a:pt x="903" y="1022"/>
                </a:lnTo>
                <a:lnTo>
                  <a:pt x="901" y="1022"/>
                </a:lnTo>
                <a:lnTo>
                  <a:pt x="901" y="1024"/>
                </a:lnTo>
                <a:lnTo>
                  <a:pt x="898" y="1024"/>
                </a:lnTo>
                <a:lnTo>
                  <a:pt x="890" y="1022"/>
                </a:lnTo>
                <a:lnTo>
                  <a:pt x="887" y="1022"/>
                </a:lnTo>
                <a:lnTo>
                  <a:pt x="885" y="1022"/>
                </a:lnTo>
                <a:lnTo>
                  <a:pt x="885" y="1024"/>
                </a:lnTo>
                <a:lnTo>
                  <a:pt x="882" y="1024"/>
                </a:lnTo>
                <a:lnTo>
                  <a:pt x="866" y="1027"/>
                </a:lnTo>
                <a:lnTo>
                  <a:pt x="861" y="1030"/>
                </a:lnTo>
                <a:lnTo>
                  <a:pt x="858" y="1030"/>
                </a:lnTo>
                <a:lnTo>
                  <a:pt x="831" y="1035"/>
                </a:lnTo>
                <a:lnTo>
                  <a:pt x="828" y="1035"/>
                </a:lnTo>
                <a:lnTo>
                  <a:pt x="826" y="1038"/>
                </a:lnTo>
                <a:lnTo>
                  <a:pt x="823" y="1038"/>
                </a:lnTo>
                <a:lnTo>
                  <a:pt x="818" y="1038"/>
                </a:lnTo>
                <a:lnTo>
                  <a:pt x="810" y="1041"/>
                </a:lnTo>
                <a:lnTo>
                  <a:pt x="807" y="1041"/>
                </a:lnTo>
                <a:lnTo>
                  <a:pt x="807" y="1043"/>
                </a:lnTo>
                <a:lnTo>
                  <a:pt x="807" y="1046"/>
                </a:lnTo>
                <a:lnTo>
                  <a:pt x="804" y="1046"/>
                </a:lnTo>
                <a:lnTo>
                  <a:pt x="804" y="1049"/>
                </a:lnTo>
                <a:lnTo>
                  <a:pt x="804" y="1051"/>
                </a:lnTo>
                <a:lnTo>
                  <a:pt x="802" y="1051"/>
                </a:lnTo>
                <a:lnTo>
                  <a:pt x="802" y="1054"/>
                </a:lnTo>
                <a:lnTo>
                  <a:pt x="802" y="1057"/>
                </a:lnTo>
                <a:lnTo>
                  <a:pt x="807" y="1062"/>
                </a:lnTo>
                <a:lnTo>
                  <a:pt x="810" y="1062"/>
                </a:lnTo>
                <a:lnTo>
                  <a:pt x="812" y="1062"/>
                </a:lnTo>
                <a:lnTo>
                  <a:pt x="815" y="1062"/>
                </a:lnTo>
                <a:lnTo>
                  <a:pt x="818" y="1067"/>
                </a:lnTo>
                <a:lnTo>
                  <a:pt x="820" y="1070"/>
                </a:lnTo>
                <a:lnTo>
                  <a:pt x="820" y="1073"/>
                </a:lnTo>
                <a:lnTo>
                  <a:pt x="823" y="1073"/>
                </a:lnTo>
                <a:lnTo>
                  <a:pt x="826" y="1073"/>
                </a:lnTo>
                <a:lnTo>
                  <a:pt x="828" y="1070"/>
                </a:lnTo>
                <a:lnTo>
                  <a:pt x="831" y="1070"/>
                </a:lnTo>
                <a:lnTo>
                  <a:pt x="834" y="1070"/>
                </a:lnTo>
                <a:lnTo>
                  <a:pt x="836" y="1070"/>
                </a:lnTo>
                <a:lnTo>
                  <a:pt x="839" y="1070"/>
                </a:lnTo>
                <a:lnTo>
                  <a:pt x="842" y="1070"/>
                </a:lnTo>
                <a:lnTo>
                  <a:pt x="847" y="1070"/>
                </a:lnTo>
                <a:lnTo>
                  <a:pt x="853" y="1067"/>
                </a:lnTo>
                <a:lnTo>
                  <a:pt x="855" y="1070"/>
                </a:lnTo>
                <a:lnTo>
                  <a:pt x="858" y="1070"/>
                </a:lnTo>
                <a:lnTo>
                  <a:pt x="861" y="1070"/>
                </a:lnTo>
                <a:lnTo>
                  <a:pt x="863" y="1070"/>
                </a:lnTo>
                <a:lnTo>
                  <a:pt x="866" y="1070"/>
                </a:lnTo>
                <a:lnTo>
                  <a:pt x="869" y="1070"/>
                </a:lnTo>
                <a:lnTo>
                  <a:pt x="871" y="1067"/>
                </a:lnTo>
                <a:lnTo>
                  <a:pt x="871" y="1065"/>
                </a:lnTo>
                <a:lnTo>
                  <a:pt x="874" y="1065"/>
                </a:lnTo>
                <a:lnTo>
                  <a:pt x="877" y="1065"/>
                </a:lnTo>
                <a:lnTo>
                  <a:pt x="882" y="1065"/>
                </a:lnTo>
                <a:lnTo>
                  <a:pt x="887" y="1067"/>
                </a:lnTo>
                <a:lnTo>
                  <a:pt x="890" y="1067"/>
                </a:lnTo>
                <a:lnTo>
                  <a:pt x="895" y="1073"/>
                </a:lnTo>
                <a:lnTo>
                  <a:pt x="898" y="1073"/>
                </a:lnTo>
                <a:lnTo>
                  <a:pt x="901" y="1075"/>
                </a:lnTo>
                <a:lnTo>
                  <a:pt x="903" y="1073"/>
                </a:lnTo>
                <a:lnTo>
                  <a:pt x="912" y="1070"/>
                </a:lnTo>
                <a:lnTo>
                  <a:pt x="914" y="1070"/>
                </a:lnTo>
                <a:lnTo>
                  <a:pt x="917" y="1067"/>
                </a:lnTo>
                <a:lnTo>
                  <a:pt x="917" y="1065"/>
                </a:lnTo>
                <a:lnTo>
                  <a:pt x="917" y="1062"/>
                </a:lnTo>
                <a:lnTo>
                  <a:pt x="917" y="1059"/>
                </a:lnTo>
                <a:lnTo>
                  <a:pt x="920" y="1057"/>
                </a:lnTo>
                <a:lnTo>
                  <a:pt x="922" y="1057"/>
                </a:lnTo>
                <a:lnTo>
                  <a:pt x="933" y="1051"/>
                </a:lnTo>
                <a:lnTo>
                  <a:pt x="936" y="1051"/>
                </a:lnTo>
                <a:lnTo>
                  <a:pt x="938" y="1051"/>
                </a:lnTo>
                <a:lnTo>
                  <a:pt x="941" y="1051"/>
                </a:lnTo>
                <a:lnTo>
                  <a:pt x="944" y="1054"/>
                </a:lnTo>
                <a:lnTo>
                  <a:pt x="946" y="1054"/>
                </a:lnTo>
                <a:lnTo>
                  <a:pt x="949" y="1054"/>
                </a:lnTo>
                <a:lnTo>
                  <a:pt x="952" y="1054"/>
                </a:lnTo>
                <a:lnTo>
                  <a:pt x="957" y="1057"/>
                </a:lnTo>
                <a:lnTo>
                  <a:pt x="960" y="1057"/>
                </a:lnTo>
                <a:lnTo>
                  <a:pt x="962" y="1057"/>
                </a:lnTo>
                <a:lnTo>
                  <a:pt x="965" y="1057"/>
                </a:lnTo>
                <a:lnTo>
                  <a:pt x="968" y="1054"/>
                </a:lnTo>
                <a:lnTo>
                  <a:pt x="968" y="1051"/>
                </a:lnTo>
                <a:lnTo>
                  <a:pt x="970" y="1051"/>
                </a:lnTo>
                <a:lnTo>
                  <a:pt x="970" y="1049"/>
                </a:lnTo>
                <a:lnTo>
                  <a:pt x="970" y="1046"/>
                </a:lnTo>
                <a:close/>
                <a:moveTo>
                  <a:pt x="0" y="0"/>
                </a:moveTo>
                <a:lnTo>
                  <a:pt x="0" y="606"/>
                </a:lnTo>
                <a:lnTo>
                  <a:pt x="8" y="606"/>
                </a:lnTo>
                <a:lnTo>
                  <a:pt x="11" y="606"/>
                </a:lnTo>
                <a:lnTo>
                  <a:pt x="14" y="606"/>
                </a:lnTo>
                <a:lnTo>
                  <a:pt x="19" y="603"/>
                </a:lnTo>
                <a:lnTo>
                  <a:pt x="22" y="603"/>
                </a:lnTo>
                <a:lnTo>
                  <a:pt x="30" y="603"/>
                </a:lnTo>
                <a:lnTo>
                  <a:pt x="32" y="603"/>
                </a:lnTo>
                <a:lnTo>
                  <a:pt x="38" y="601"/>
                </a:lnTo>
                <a:lnTo>
                  <a:pt x="46" y="601"/>
                </a:lnTo>
                <a:lnTo>
                  <a:pt x="49" y="601"/>
                </a:lnTo>
                <a:lnTo>
                  <a:pt x="57" y="601"/>
                </a:lnTo>
                <a:lnTo>
                  <a:pt x="78" y="598"/>
                </a:lnTo>
                <a:lnTo>
                  <a:pt x="99" y="595"/>
                </a:lnTo>
                <a:lnTo>
                  <a:pt x="113" y="595"/>
                </a:lnTo>
                <a:lnTo>
                  <a:pt x="121" y="595"/>
                </a:lnTo>
                <a:lnTo>
                  <a:pt x="124" y="595"/>
                </a:lnTo>
                <a:lnTo>
                  <a:pt x="134" y="595"/>
                </a:lnTo>
                <a:lnTo>
                  <a:pt x="140" y="595"/>
                </a:lnTo>
                <a:lnTo>
                  <a:pt x="164" y="595"/>
                </a:lnTo>
                <a:lnTo>
                  <a:pt x="180" y="598"/>
                </a:lnTo>
                <a:lnTo>
                  <a:pt x="191" y="598"/>
                </a:lnTo>
                <a:lnTo>
                  <a:pt x="193" y="598"/>
                </a:lnTo>
                <a:lnTo>
                  <a:pt x="212" y="593"/>
                </a:lnTo>
                <a:lnTo>
                  <a:pt x="223" y="585"/>
                </a:lnTo>
                <a:lnTo>
                  <a:pt x="225" y="585"/>
                </a:lnTo>
                <a:lnTo>
                  <a:pt x="231" y="585"/>
                </a:lnTo>
                <a:lnTo>
                  <a:pt x="250" y="590"/>
                </a:lnTo>
                <a:lnTo>
                  <a:pt x="268" y="598"/>
                </a:lnTo>
                <a:lnTo>
                  <a:pt x="295" y="611"/>
                </a:lnTo>
                <a:lnTo>
                  <a:pt x="311" y="622"/>
                </a:lnTo>
                <a:lnTo>
                  <a:pt x="327" y="630"/>
                </a:lnTo>
                <a:lnTo>
                  <a:pt x="330" y="633"/>
                </a:lnTo>
                <a:lnTo>
                  <a:pt x="335" y="638"/>
                </a:lnTo>
                <a:lnTo>
                  <a:pt x="341" y="641"/>
                </a:lnTo>
                <a:lnTo>
                  <a:pt x="343" y="644"/>
                </a:lnTo>
                <a:lnTo>
                  <a:pt x="349" y="644"/>
                </a:lnTo>
                <a:lnTo>
                  <a:pt x="354" y="644"/>
                </a:lnTo>
                <a:lnTo>
                  <a:pt x="359" y="641"/>
                </a:lnTo>
                <a:lnTo>
                  <a:pt x="362" y="641"/>
                </a:lnTo>
                <a:lnTo>
                  <a:pt x="365" y="641"/>
                </a:lnTo>
                <a:lnTo>
                  <a:pt x="367" y="644"/>
                </a:lnTo>
                <a:lnTo>
                  <a:pt x="370" y="644"/>
                </a:lnTo>
                <a:lnTo>
                  <a:pt x="367" y="641"/>
                </a:lnTo>
                <a:lnTo>
                  <a:pt x="367" y="638"/>
                </a:lnTo>
                <a:lnTo>
                  <a:pt x="367" y="636"/>
                </a:lnTo>
                <a:lnTo>
                  <a:pt x="370" y="636"/>
                </a:lnTo>
                <a:lnTo>
                  <a:pt x="370" y="633"/>
                </a:lnTo>
                <a:lnTo>
                  <a:pt x="373" y="633"/>
                </a:lnTo>
                <a:lnTo>
                  <a:pt x="378" y="633"/>
                </a:lnTo>
                <a:lnTo>
                  <a:pt x="381" y="633"/>
                </a:lnTo>
                <a:lnTo>
                  <a:pt x="389" y="636"/>
                </a:lnTo>
                <a:lnTo>
                  <a:pt x="394" y="636"/>
                </a:lnTo>
                <a:lnTo>
                  <a:pt x="400" y="636"/>
                </a:lnTo>
                <a:lnTo>
                  <a:pt x="402" y="636"/>
                </a:lnTo>
                <a:lnTo>
                  <a:pt x="408" y="638"/>
                </a:lnTo>
                <a:lnTo>
                  <a:pt x="410" y="641"/>
                </a:lnTo>
                <a:lnTo>
                  <a:pt x="418" y="646"/>
                </a:lnTo>
                <a:lnTo>
                  <a:pt x="421" y="646"/>
                </a:lnTo>
                <a:lnTo>
                  <a:pt x="421" y="649"/>
                </a:lnTo>
                <a:lnTo>
                  <a:pt x="421" y="652"/>
                </a:lnTo>
                <a:lnTo>
                  <a:pt x="424" y="652"/>
                </a:lnTo>
                <a:lnTo>
                  <a:pt x="426" y="649"/>
                </a:lnTo>
                <a:lnTo>
                  <a:pt x="429" y="649"/>
                </a:lnTo>
                <a:lnTo>
                  <a:pt x="432" y="652"/>
                </a:lnTo>
                <a:lnTo>
                  <a:pt x="440" y="660"/>
                </a:lnTo>
                <a:lnTo>
                  <a:pt x="443" y="660"/>
                </a:lnTo>
                <a:lnTo>
                  <a:pt x="445" y="660"/>
                </a:lnTo>
                <a:lnTo>
                  <a:pt x="448" y="660"/>
                </a:lnTo>
                <a:lnTo>
                  <a:pt x="451" y="662"/>
                </a:lnTo>
                <a:lnTo>
                  <a:pt x="453" y="662"/>
                </a:lnTo>
                <a:lnTo>
                  <a:pt x="456" y="662"/>
                </a:lnTo>
                <a:lnTo>
                  <a:pt x="459" y="660"/>
                </a:lnTo>
                <a:lnTo>
                  <a:pt x="464" y="662"/>
                </a:lnTo>
                <a:lnTo>
                  <a:pt x="469" y="662"/>
                </a:lnTo>
                <a:lnTo>
                  <a:pt x="472" y="662"/>
                </a:lnTo>
                <a:lnTo>
                  <a:pt x="472" y="660"/>
                </a:lnTo>
                <a:lnTo>
                  <a:pt x="475" y="662"/>
                </a:lnTo>
                <a:lnTo>
                  <a:pt x="477" y="660"/>
                </a:lnTo>
                <a:lnTo>
                  <a:pt x="475" y="657"/>
                </a:lnTo>
                <a:lnTo>
                  <a:pt x="472" y="657"/>
                </a:lnTo>
                <a:lnTo>
                  <a:pt x="469" y="657"/>
                </a:lnTo>
                <a:lnTo>
                  <a:pt x="469" y="654"/>
                </a:lnTo>
                <a:lnTo>
                  <a:pt x="472" y="654"/>
                </a:lnTo>
                <a:lnTo>
                  <a:pt x="475" y="652"/>
                </a:lnTo>
                <a:lnTo>
                  <a:pt x="477" y="652"/>
                </a:lnTo>
                <a:lnTo>
                  <a:pt x="477" y="654"/>
                </a:lnTo>
                <a:lnTo>
                  <a:pt x="480" y="657"/>
                </a:lnTo>
                <a:lnTo>
                  <a:pt x="483" y="657"/>
                </a:lnTo>
                <a:lnTo>
                  <a:pt x="485" y="657"/>
                </a:lnTo>
                <a:lnTo>
                  <a:pt x="488" y="654"/>
                </a:lnTo>
                <a:lnTo>
                  <a:pt x="488" y="652"/>
                </a:lnTo>
                <a:lnTo>
                  <a:pt x="488" y="649"/>
                </a:lnTo>
                <a:lnTo>
                  <a:pt x="491" y="649"/>
                </a:lnTo>
                <a:lnTo>
                  <a:pt x="493" y="652"/>
                </a:lnTo>
                <a:lnTo>
                  <a:pt x="496" y="652"/>
                </a:lnTo>
                <a:lnTo>
                  <a:pt x="499" y="652"/>
                </a:lnTo>
                <a:lnTo>
                  <a:pt x="499" y="654"/>
                </a:lnTo>
                <a:lnTo>
                  <a:pt x="496" y="654"/>
                </a:lnTo>
                <a:lnTo>
                  <a:pt x="496" y="657"/>
                </a:lnTo>
                <a:lnTo>
                  <a:pt x="499" y="657"/>
                </a:lnTo>
                <a:lnTo>
                  <a:pt x="499" y="660"/>
                </a:lnTo>
                <a:lnTo>
                  <a:pt x="501" y="662"/>
                </a:lnTo>
                <a:lnTo>
                  <a:pt x="504" y="662"/>
                </a:lnTo>
                <a:lnTo>
                  <a:pt x="507" y="662"/>
                </a:lnTo>
                <a:lnTo>
                  <a:pt x="507" y="665"/>
                </a:lnTo>
                <a:lnTo>
                  <a:pt x="507" y="668"/>
                </a:lnTo>
                <a:lnTo>
                  <a:pt x="510" y="668"/>
                </a:lnTo>
                <a:lnTo>
                  <a:pt x="512" y="665"/>
                </a:lnTo>
                <a:lnTo>
                  <a:pt x="515" y="665"/>
                </a:lnTo>
                <a:lnTo>
                  <a:pt x="515" y="668"/>
                </a:lnTo>
                <a:lnTo>
                  <a:pt x="520" y="673"/>
                </a:lnTo>
                <a:lnTo>
                  <a:pt x="523" y="676"/>
                </a:lnTo>
                <a:lnTo>
                  <a:pt x="526" y="678"/>
                </a:lnTo>
                <a:lnTo>
                  <a:pt x="526" y="681"/>
                </a:lnTo>
                <a:lnTo>
                  <a:pt x="526" y="684"/>
                </a:lnTo>
                <a:lnTo>
                  <a:pt x="523" y="684"/>
                </a:lnTo>
                <a:lnTo>
                  <a:pt x="520" y="684"/>
                </a:lnTo>
                <a:lnTo>
                  <a:pt x="520" y="681"/>
                </a:lnTo>
                <a:lnTo>
                  <a:pt x="520" y="684"/>
                </a:lnTo>
                <a:lnTo>
                  <a:pt x="518" y="687"/>
                </a:lnTo>
                <a:lnTo>
                  <a:pt x="518" y="689"/>
                </a:lnTo>
                <a:lnTo>
                  <a:pt x="518" y="692"/>
                </a:lnTo>
                <a:lnTo>
                  <a:pt x="518" y="695"/>
                </a:lnTo>
                <a:lnTo>
                  <a:pt x="515" y="697"/>
                </a:lnTo>
                <a:lnTo>
                  <a:pt x="518" y="697"/>
                </a:lnTo>
                <a:lnTo>
                  <a:pt x="520" y="697"/>
                </a:lnTo>
                <a:lnTo>
                  <a:pt x="523" y="697"/>
                </a:lnTo>
                <a:lnTo>
                  <a:pt x="523" y="695"/>
                </a:lnTo>
                <a:lnTo>
                  <a:pt x="526" y="692"/>
                </a:lnTo>
                <a:lnTo>
                  <a:pt x="528" y="695"/>
                </a:lnTo>
                <a:lnTo>
                  <a:pt x="531" y="695"/>
                </a:lnTo>
                <a:lnTo>
                  <a:pt x="534" y="692"/>
                </a:lnTo>
                <a:lnTo>
                  <a:pt x="536" y="689"/>
                </a:lnTo>
                <a:lnTo>
                  <a:pt x="539" y="689"/>
                </a:lnTo>
                <a:lnTo>
                  <a:pt x="542" y="689"/>
                </a:lnTo>
                <a:lnTo>
                  <a:pt x="544" y="689"/>
                </a:lnTo>
                <a:lnTo>
                  <a:pt x="544" y="687"/>
                </a:lnTo>
                <a:lnTo>
                  <a:pt x="547" y="689"/>
                </a:lnTo>
                <a:lnTo>
                  <a:pt x="552" y="692"/>
                </a:lnTo>
                <a:lnTo>
                  <a:pt x="555" y="695"/>
                </a:lnTo>
                <a:lnTo>
                  <a:pt x="558" y="700"/>
                </a:lnTo>
                <a:lnTo>
                  <a:pt x="560" y="703"/>
                </a:lnTo>
                <a:lnTo>
                  <a:pt x="563" y="711"/>
                </a:lnTo>
                <a:lnTo>
                  <a:pt x="563" y="713"/>
                </a:lnTo>
                <a:lnTo>
                  <a:pt x="560" y="716"/>
                </a:lnTo>
                <a:lnTo>
                  <a:pt x="560" y="719"/>
                </a:lnTo>
                <a:lnTo>
                  <a:pt x="558" y="719"/>
                </a:lnTo>
                <a:lnTo>
                  <a:pt x="558" y="721"/>
                </a:lnTo>
                <a:lnTo>
                  <a:pt x="555" y="724"/>
                </a:lnTo>
                <a:lnTo>
                  <a:pt x="555" y="727"/>
                </a:lnTo>
                <a:lnTo>
                  <a:pt x="552" y="724"/>
                </a:lnTo>
                <a:lnTo>
                  <a:pt x="552" y="721"/>
                </a:lnTo>
                <a:lnTo>
                  <a:pt x="552" y="719"/>
                </a:lnTo>
                <a:lnTo>
                  <a:pt x="555" y="716"/>
                </a:lnTo>
                <a:lnTo>
                  <a:pt x="552" y="716"/>
                </a:lnTo>
                <a:lnTo>
                  <a:pt x="544" y="716"/>
                </a:lnTo>
                <a:lnTo>
                  <a:pt x="542" y="716"/>
                </a:lnTo>
                <a:lnTo>
                  <a:pt x="539" y="716"/>
                </a:lnTo>
                <a:lnTo>
                  <a:pt x="539" y="719"/>
                </a:lnTo>
                <a:lnTo>
                  <a:pt x="544" y="721"/>
                </a:lnTo>
                <a:lnTo>
                  <a:pt x="544" y="727"/>
                </a:lnTo>
                <a:lnTo>
                  <a:pt x="547" y="729"/>
                </a:lnTo>
                <a:lnTo>
                  <a:pt x="544" y="732"/>
                </a:lnTo>
                <a:lnTo>
                  <a:pt x="542" y="735"/>
                </a:lnTo>
                <a:lnTo>
                  <a:pt x="539" y="735"/>
                </a:lnTo>
                <a:lnTo>
                  <a:pt x="539" y="737"/>
                </a:lnTo>
                <a:lnTo>
                  <a:pt x="542" y="740"/>
                </a:lnTo>
                <a:lnTo>
                  <a:pt x="544" y="740"/>
                </a:lnTo>
                <a:lnTo>
                  <a:pt x="547" y="740"/>
                </a:lnTo>
                <a:lnTo>
                  <a:pt x="550" y="740"/>
                </a:lnTo>
                <a:lnTo>
                  <a:pt x="552" y="740"/>
                </a:lnTo>
                <a:lnTo>
                  <a:pt x="552" y="743"/>
                </a:lnTo>
                <a:lnTo>
                  <a:pt x="555" y="746"/>
                </a:lnTo>
                <a:lnTo>
                  <a:pt x="552" y="748"/>
                </a:lnTo>
                <a:lnTo>
                  <a:pt x="550" y="748"/>
                </a:lnTo>
                <a:lnTo>
                  <a:pt x="547" y="748"/>
                </a:lnTo>
                <a:lnTo>
                  <a:pt x="550" y="751"/>
                </a:lnTo>
                <a:lnTo>
                  <a:pt x="552" y="751"/>
                </a:lnTo>
                <a:lnTo>
                  <a:pt x="555" y="751"/>
                </a:lnTo>
                <a:lnTo>
                  <a:pt x="558" y="751"/>
                </a:lnTo>
                <a:lnTo>
                  <a:pt x="558" y="754"/>
                </a:lnTo>
                <a:lnTo>
                  <a:pt x="560" y="759"/>
                </a:lnTo>
                <a:lnTo>
                  <a:pt x="560" y="762"/>
                </a:lnTo>
                <a:lnTo>
                  <a:pt x="560" y="764"/>
                </a:lnTo>
                <a:lnTo>
                  <a:pt x="568" y="767"/>
                </a:lnTo>
                <a:lnTo>
                  <a:pt x="568" y="764"/>
                </a:lnTo>
                <a:lnTo>
                  <a:pt x="571" y="762"/>
                </a:lnTo>
                <a:lnTo>
                  <a:pt x="571" y="764"/>
                </a:lnTo>
                <a:lnTo>
                  <a:pt x="574" y="764"/>
                </a:lnTo>
                <a:lnTo>
                  <a:pt x="577" y="764"/>
                </a:lnTo>
                <a:lnTo>
                  <a:pt x="579" y="762"/>
                </a:lnTo>
                <a:lnTo>
                  <a:pt x="582" y="764"/>
                </a:lnTo>
                <a:lnTo>
                  <a:pt x="590" y="767"/>
                </a:lnTo>
                <a:lnTo>
                  <a:pt x="595" y="767"/>
                </a:lnTo>
                <a:lnTo>
                  <a:pt x="595" y="770"/>
                </a:lnTo>
                <a:lnTo>
                  <a:pt x="598" y="772"/>
                </a:lnTo>
                <a:lnTo>
                  <a:pt x="601" y="772"/>
                </a:lnTo>
                <a:lnTo>
                  <a:pt x="601" y="770"/>
                </a:lnTo>
                <a:lnTo>
                  <a:pt x="603" y="770"/>
                </a:lnTo>
                <a:lnTo>
                  <a:pt x="601" y="770"/>
                </a:lnTo>
                <a:lnTo>
                  <a:pt x="601" y="767"/>
                </a:lnTo>
                <a:lnTo>
                  <a:pt x="598" y="767"/>
                </a:lnTo>
                <a:lnTo>
                  <a:pt x="595" y="767"/>
                </a:lnTo>
                <a:lnTo>
                  <a:pt x="593" y="764"/>
                </a:lnTo>
                <a:lnTo>
                  <a:pt x="593" y="762"/>
                </a:lnTo>
                <a:lnTo>
                  <a:pt x="595" y="762"/>
                </a:lnTo>
                <a:lnTo>
                  <a:pt x="603" y="764"/>
                </a:lnTo>
                <a:lnTo>
                  <a:pt x="606" y="764"/>
                </a:lnTo>
                <a:lnTo>
                  <a:pt x="609" y="767"/>
                </a:lnTo>
                <a:lnTo>
                  <a:pt x="609" y="770"/>
                </a:lnTo>
                <a:lnTo>
                  <a:pt x="606" y="770"/>
                </a:lnTo>
                <a:lnTo>
                  <a:pt x="603" y="772"/>
                </a:lnTo>
                <a:lnTo>
                  <a:pt x="606" y="772"/>
                </a:lnTo>
                <a:lnTo>
                  <a:pt x="609" y="775"/>
                </a:lnTo>
                <a:lnTo>
                  <a:pt x="614" y="780"/>
                </a:lnTo>
                <a:lnTo>
                  <a:pt x="617" y="783"/>
                </a:lnTo>
                <a:lnTo>
                  <a:pt x="619" y="783"/>
                </a:lnTo>
                <a:lnTo>
                  <a:pt x="619" y="788"/>
                </a:lnTo>
                <a:lnTo>
                  <a:pt x="622" y="796"/>
                </a:lnTo>
                <a:lnTo>
                  <a:pt x="625" y="796"/>
                </a:lnTo>
                <a:lnTo>
                  <a:pt x="625" y="799"/>
                </a:lnTo>
                <a:lnTo>
                  <a:pt x="625" y="805"/>
                </a:lnTo>
                <a:lnTo>
                  <a:pt x="625" y="807"/>
                </a:lnTo>
                <a:lnTo>
                  <a:pt x="622" y="807"/>
                </a:lnTo>
                <a:lnTo>
                  <a:pt x="622" y="810"/>
                </a:lnTo>
                <a:lnTo>
                  <a:pt x="622" y="813"/>
                </a:lnTo>
                <a:lnTo>
                  <a:pt x="622" y="815"/>
                </a:lnTo>
                <a:lnTo>
                  <a:pt x="625" y="815"/>
                </a:lnTo>
                <a:lnTo>
                  <a:pt x="627" y="815"/>
                </a:lnTo>
                <a:lnTo>
                  <a:pt x="627" y="818"/>
                </a:lnTo>
                <a:lnTo>
                  <a:pt x="630" y="821"/>
                </a:lnTo>
                <a:lnTo>
                  <a:pt x="633" y="823"/>
                </a:lnTo>
                <a:lnTo>
                  <a:pt x="638" y="826"/>
                </a:lnTo>
                <a:lnTo>
                  <a:pt x="646" y="831"/>
                </a:lnTo>
                <a:lnTo>
                  <a:pt x="654" y="839"/>
                </a:lnTo>
                <a:lnTo>
                  <a:pt x="657" y="839"/>
                </a:lnTo>
                <a:lnTo>
                  <a:pt x="660" y="842"/>
                </a:lnTo>
                <a:lnTo>
                  <a:pt x="662" y="847"/>
                </a:lnTo>
                <a:lnTo>
                  <a:pt x="665" y="850"/>
                </a:lnTo>
                <a:lnTo>
                  <a:pt x="665" y="853"/>
                </a:lnTo>
                <a:lnTo>
                  <a:pt x="668" y="855"/>
                </a:lnTo>
                <a:lnTo>
                  <a:pt x="668" y="858"/>
                </a:lnTo>
                <a:lnTo>
                  <a:pt x="668" y="861"/>
                </a:lnTo>
                <a:lnTo>
                  <a:pt x="668" y="864"/>
                </a:lnTo>
                <a:lnTo>
                  <a:pt x="668" y="866"/>
                </a:lnTo>
                <a:lnTo>
                  <a:pt x="665" y="866"/>
                </a:lnTo>
                <a:lnTo>
                  <a:pt x="662" y="866"/>
                </a:lnTo>
                <a:lnTo>
                  <a:pt x="662" y="869"/>
                </a:lnTo>
                <a:lnTo>
                  <a:pt x="665" y="869"/>
                </a:lnTo>
                <a:lnTo>
                  <a:pt x="668" y="872"/>
                </a:lnTo>
                <a:lnTo>
                  <a:pt x="670" y="872"/>
                </a:lnTo>
                <a:lnTo>
                  <a:pt x="673" y="877"/>
                </a:lnTo>
                <a:lnTo>
                  <a:pt x="676" y="882"/>
                </a:lnTo>
                <a:lnTo>
                  <a:pt x="676" y="896"/>
                </a:lnTo>
                <a:lnTo>
                  <a:pt x="678" y="898"/>
                </a:lnTo>
                <a:lnTo>
                  <a:pt x="678" y="901"/>
                </a:lnTo>
                <a:lnTo>
                  <a:pt x="681" y="904"/>
                </a:lnTo>
                <a:lnTo>
                  <a:pt x="681" y="906"/>
                </a:lnTo>
                <a:lnTo>
                  <a:pt x="678" y="906"/>
                </a:lnTo>
                <a:lnTo>
                  <a:pt x="678" y="909"/>
                </a:lnTo>
                <a:lnTo>
                  <a:pt x="678" y="912"/>
                </a:lnTo>
                <a:lnTo>
                  <a:pt x="678" y="915"/>
                </a:lnTo>
                <a:lnTo>
                  <a:pt x="681" y="915"/>
                </a:lnTo>
                <a:lnTo>
                  <a:pt x="684" y="912"/>
                </a:lnTo>
                <a:lnTo>
                  <a:pt x="686" y="912"/>
                </a:lnTo>
                <a:lnTo>
                  <a:pt x="686" y="915"/>
                </a:lnTo>
                <a:lnTo>
                  <a:pt x="684" y="915"/>
                </a:lnTo>
                <a:lnTo>
                  <a:pt x="684" y="917"/>
                </a:lnTo>
                <a:lnTo>
                  <a:pt x="689" y="917"/>
                </a:lnTo>
                <a:lnTo>
                  <a:pt x="692" y="917"/>
                </a:lnTo>
                <a:lnTo>
                  <a:pt x="692" y="920"/>
                </a:lnTo>
                <a:lnTo>
                  <a:pt x="684" y="920"/>
                </a:lnTo>
                <a:lnTo>
                  <a:pt x="684" y="923"/>
                </a:lnTo>
                <a:lnTo>
                  <a:pt x="681" y="923"/>
                </a:lnTo>
                <a:lnTo>
                  <a:pt x="681" y="920"/>
                </a:lnTo>
                <a:lnTo>
                  <a:pt x="678" y="920"/>
                </a:lnTo>
                <a:lnTo>
                  <a:pt x="676" y="917"/>
                </a:lnTo>
                <a:lnTo>
                  <a:pt x="676" y="915"/>
                </a:lnTo>
                <a:lnTo>
                  <a:pt x="673" y="915"/>
                </a:lnTo>
                <a:lnTo>
                  <a:pt x="670" y="912"/>
                </a:lnTo>
                <a:lnTo>
                  <a:pt x="670" y="909"/>
                </a:lnTo>
                <a:lnTo>
                  <a:pt x="673" y="909"/>
                </a:lnTo>
                <a:lnTo>
                  <a:pt x="665" y="906"/>
                </a:lnTo>
                <a:lnTo>
                  <a:pt x="662" y="906"/>
                </a:lnTo>
                <a:lnTo>
                  <a:pt x="660" y="904"/>
                </a:lnTo>
                <a:lnTo>
                  <a:pt x="662" y="901"/>
                </a:lnTo>
                <a:lnTo>
                  <a:pt x="662" y="898"/>
                </a:lnTo>
                <a:lnTo>
                  <a:pt x="660" y="898"/>
                </a:lnTo>
                <a:lnTo>
                  <a:pt x="660" y="901"/>
                </a:lnTo>
                <a:lnTo>
                  <a:pt x="660" y="904"/>
                </a:lnTo>
                <a:lnTo>
                  <a:pt x="657" y="904"/>
                </a:lnTo>
                <a:lnTo>
                  <a:pt x="654" y="906"/>
                </a:lnTo>
                <a:lnTo>
                  <a:pt x="654" y="909"/>
                </a:lnTo>
                <a:lnTo>
                  <a:pt x="654" y="912"/>
                </a:lnTo>
                <a:lnTo>
                  <a:pt x="649" y="915"/>
                </a:lnTo>
                <a:lnTo>
                  <a:pt x="649" y="917"/>
                </a:lnTo>
                <a:lnTo>
                  <a:pt x="652" y="917"/>
                </a:lnTo>
                <a:lnTo>
                  <a:pt x="654" y="917"/>
                </a:lnTo>
                <a:lnTo>
                  <a:pt x="654" y="915"/>
                </a:lnTo>
                <a:lnTo>
                  <a:pt x="657" y="915"/>
                </a:lnTo>
                <a:lnTo>
                  <a:pt x="660" y="915"/>
                </a:lnTo>
                <a:lnTo>
                  <a:pt x="662" y="912"/>
                </a:lnTo>
                <a:lnTo>
                  <a:pt x="665" y="915"/>
                </a:lnTo>
                <a:lnTo>
                  <a:pt x="668" y="917"/>
                </a:lnTo>
                <a:lnTo>
                  <a:pt x="673" y="920"/>
                </a:lnTo>
                <a:lnTo>
                  <a:pt x="676" y="920"/>
                </a:lnTo>
                <a:lnTo>
                  <a:pt x="676" y="923"/>
                </a:lnTo>
                <a:lnTo>
                  <a:pt x="673" y="925"/>
                </a:lnTo>
                <a:lnTo>
                  <a:pt x="676" y="925"/>
                </a:lnTo>
                <a:lnTo>
                  <a:pt x="678" y="925"/>
                </a:lnTo>
                <a:lnTo>
                  <a:pt x="678" y="928"/>
                </a:lnTo>
                <a:lnTo>
                  <a:pt x="684" y="928"/>
                </a:lnTo>
                <a:lnTo>
                  <a:pt x="686" y="931"/>
                </a:lnTo>
                <a:lnTo>
                  <a:pt x="689" y="933"/>
                </a:lnTo>
                <a:lnTo>
                  <a:pt x="692" y="939"/>
                </a:lnTo>
                <a:lnTo>
                  <a:pt x="702" y="947"/>
                </a:lnTo>
                <a:lnTo>
                  <a:pt x="705" y="949"/>
                </a:lnTo>
                <a:lnTo>
                  <a:pt x="705" y="952"/>
                </a:lnTo>
                <a:lnTo>
                  <a:pt x="705" y="955"/>
                </a:lnTo>
                <a:lnTo>
                  <a:pt x="711" y="955"/>
                </a:lnTo>
                <a:lnTo>
                  <a:pt x="711" y="952"/>
                </a:lnTo>
                <a:lnTo>
                  <a:pt x="711" y="949"/>
                </a:lnTo>
                <a:lnTo>
                  <a:pt x="713" y="949"/>
                </a:lnTo>
                <a:lnTo>
                  <a:pt x="713" y="947"/>
                </a:lnTo>
                <a:lnTo>
                  <a:pt x="719" y="944"/>
                </a:lnTo>
                <a:lnTo>
                  <a:pt x="721" y="944"/>
                </a:lnTo>
                <a:lnTo>
                  <a:pt x="727" y="947"/>
                </a:lnTo>
                <a:lnTo>
                  <a:pt x="729" y="949"/>
                </a:lnTo>
                <a:lnTo>
                  <a:pt x="729" y="952"/>
                </a:lnTo>
                <a:lnTo>
                  <a:pt x="732" y="952"/>
                </a:lnTo>
                <a:lnTo>
                  <a:pt x="735" y="955"/>
                </a:lnTo>
                <a:lnTo>
                  <a:pt x="737" y="955"/>
                </a:lnTo>
                <a:lnTo>
                  <a:pt x="740" y="960"/>
                </a:lnTo>
                <a:lnTo>
                  <a:pt x="743" y="960"/>
                </a:lnTo>
                <a:lnTo>
                  <a:pt x="745" y="957"/>
                </a:lnTo>
                <a:lnTo>
                  <a:pt x="745" y="955"/>
                </a:lnTo>
                <a:lnTo>
                  <a:pt x="743" y="947"/>
                </a:lnTo>
                <a:lnTo>
                  <a:pt x="743" y="944"/>
                </a:lnTo>
                <a:lnTo>
                  <a:pt x="745" y="941"/>
                </a:lnTo>
                <a:lnTo>
                  <a:pt x="745" y="939"/>
                </a:lnTo>
                <a:lnTo>
                  <a:pt x="748" y="933"/>
                </a:lnTo>
                <a:lnTo>
                  <a:pt x="745" y="933"/>
                </a:lnTo>
                <a:lnTo>
                  <a:pt x="745" y="931"/>
                </a:lnTo>
                <a:lnTo>
                  <a:pt x="743" y="931"/>
                </a:lnTo>
                <a:lnTo>
                  <a:pt x="743" y="933"/>
                </a:lnTo>
                <a:lnTo>
                  <a:pt x="743" y="936"/>
                </a:lnTo>
                <a:lnTo>
                  <a:pt x="740" y="936"/>
                </a:lnTo>
                <a:lnTo>
                  <a:pt x="737" y="936"/>
                </a:lnTo>
                <a:lnTo>
                  <a:pt x="735" y="939"/>
                </a:lnTo>
                <a:lnTo>
                  <a:pt x="732" y="939"/>
                </a:lnTo>
                <a:lnTo>
                  <a:pt x="732" y="941"/>
                </a:lnTo>
                <a:lnTo>
                  <a:pt x="729" y="941"/>
                </a:lnTo>
                <a:lnTo>
                  <a:pt x="727" y="941"/>
                </a:lnTo>
                <a:lnTo>
                  <a:pt x="724" y="939"/>
                </a:lnTo>
                <a:lnTo>
                  <a:pt x="727" y="936"/>
                </a:lnTo>
                <a:lnTo>
                  <a:pt x="729" y="936"/>
                </a:lnTo>
                <a:lnTo>
                  <a:pt x="732" y="936"/>
                </a:lnTo>
                <a:lnTo>
                  <a:pt x="732" y="933"/>
                </a:lnTo>
                <a:lnTo>
                  <a:pt x="732" y="931"/>
                </a:lnTo>
                <a:lnTo>
                  <a:pt x="729" y="931"/>
                </a:lnTo>
                <a:lnTo>
                  <a:pt x="729" y="928"/>
                </a:lnTo>
                <a:lnTo>
                  <a:pt x="732" y="925"/>
                </a:lnTo>
                <a:lnTo>
                  <a:pt x="732" y="923"/>
                </a:lnTo>
                <a:lnTo>
                  <a:pt x="732" y="920"/>
                </a:lnTo>
                <a:lnTo>
                  <a:pt x="735" y="920"/>
                </a:lnTo>
                <a:lnTo>
                  <a:pt x="737" y="923"/>
                </a:lnTo>
                <a:lnTo>
                  <a:pt x="740" y="920"/>
                </a:lnTo>
                <a:lnTo>
                  <a:pt x="737" y="920"/>
                </a:lnTo>
                <a:lnTo>
                  <a:pt x="735" y="915"/>
                </a:lnTo>
                <a:lnTo>
                  <a:pt x="737" y="915"/>
                </a:lnTo>
                <a:lnTo>
                  <a:pt x="737" y="912"/>
                </a:lnTo>
                <a:lnTo>
                  <a:pt x="737" y="909"/>
                </a:lnTo>
                <a:lnTo>
                  <a:pt x="740" y="909"/>
                </a:lnTo>
                <a:lnTo>
                  <a:pt x="743" y="906"/>
                </a:lnTo>
                <a:lnTo>
                  <a:pt x="748" y="904"/>
                </a:lnTo>
                <a:lnTo>
                  <a:pt x="753" y="904"/>
                </a:lnTo>
                <a:lnTo>
                  <a:pt x="753" y="906"/>
                </a:lnTo>
                <a:lnTo>
                  <a:pt x="753" y="909"/>
                </a:lnTo>
                <a:lnTo>
                  <a:pt x="756" y="909"/>
                </a:lnTo>
                <a:lnTo>
                  <a:pt x="759" y="904"/>
                </a:lnTo>
                <a:lnTo>
                  <a:pt x="759" y="901"/>
                </a:lnTo>
                <a:lnTo>
                  <a:pt x="756" y="898"/>
                </a:lnTo>
                <a:lnTo>
                  <a:pt x="759" y="896"/>
                </a:lnTo>
                <a:lnTo>
                  <a:pt x="756" y="893"/>
                </a:lnTo>
                <a:lnTo>
                  <a:pt x="759" y="890"/>
                </a:lnTo>
                <a:lnTo>
                  <a:pt x="767" y="888"/>
                </a:lnTo>
                <a:lnTo>
                  <a:pt x="769" y="885"/>
                </a:lnTo>
                <a:lnTo>
                  <a:pt x="775" y="874"/>
                </a:lnTo>
                <a:lnTo>
                  <a:pt x="778" y="872"/>
                </a:lnTo>
                <a:lnTo>
                  <a:pt x="780" y="869"/>
                </a:lnTo>
                <a:lnTo>
                  <a:pt x="783" y="866"/>
                </a:lnTo>
                <a:lnTo>
                  <a:pt x="783" y="864"/>
                </a:lnTo>
                <a:lnTo>
                  <a:pt x="783" y="861"/>
                </a:lnTo>
                <a:lnTo>
                  <a:pt x="791" y="855"/>
                </a:lnTo>
                <a:lnTo>
                  <a:pt x="794" y="855"/>
                </a:lnTo>
                <a:lnTo>
                  <a:pt x="796" y="853"/>
                </a:lnTo>
                <a:lnTo>
                  <a:pt x="799" y="853"/>
                </a:lnTo>
                <a:lnTo>
                  <a:pt x="802" y="850"/>
                </a:lnTo>
                <a:lnTo>
                  <a:pt x="807" y="847"/>
                </a:lnTo>
                <a:lnTo>
                  <a:pt x="807" y="845"/>
                </a:lnTo>
                <a:lnTo>
                  <a:pt x="810" y="842"/>
                </a:lnTo>
                <a:lnTo>
                  <a:pt x="815" y="839"/>
                </a:lnTo>
                <a:lnTo>
                  <a:pt x="818" y="839"/>
                </a:lnTo>
                <a:lnTo>
                  <a:pt x="820" y="839"/>
                </a:lnTo>
                <a:lnTo>
                  <a:pt x="823" y="837"/>
                </a:lnTo>
                <a:lnTo>
                  <a:pt x="826" y="837"/>
                </a:lnTo>
                <a:lnTo>
                  <a:pt x="828" y="834"/>
                </a:lnTo>
                <a:lnTo>
                  <a:pt x="831" y="831"/>
                </a:lnTo>
                <a:lnTo>
                  <a:pt x="834" y="831"/>
                </a:lnTo>
                <a:lnTo>
                  <a:pt x="836" y="831"/>
                </a:lnTo>
                <a:lnTo>
                  <a:pt x="839" y="831"/>
                </a:lnTo>
                <a:lnTo>
                  <a:pt x="842" y="831"/>
                </a:lnTo>
                <a:lnTo>
                  <a:pt x="842" y="829"/>
                </a:lnTo>
                <a:lnTo>
                  <a:pt x="847" y="826"/>
                </a:lnTo>
                <a:lnTo>
                  <a:pt x="845" y="826"/>
                </a:lnTo>
                <a:lnTo>
                  <a:pt x="839" y="829"/>
                </a:lnTo>
                <a:lnTo>
                  <a:pt x="839" y="826"/>
                </a:lnTo>
                <a:lnTo>
                  <a:pt x="842" y="826"/>
                </a:lnTo>
                <a:lnTo>
                  <a:pt x="842" y="823"/>
                </a:lnTo>
                <a:lnTo>
                  <a:pt x="845" y="823"/>
                </a:lnTo>
                <a:lnTo>
                  <a:pt x="845" y="821"/>
                </a:lnTo>
                <a:lnTo>
                  <a:pt x="845" y="818"/>
                </a:lnTo>
                <a:lnTo>
                  <a:pt x="847" y="818"/>
                </a:lnTo>
                <a:lnTo>
                  <a:pt x="850" y="821"/>
                </a:lnTo>
                <a:lnTo>
                  <a:pt x="850" y="823"/>
                </a:lnTo>
                <a:lnTo>
                  <a:pt x="853" y="823"/>
                </a:lnTo>
                <a:lnTo>
                  <a:pt x="861" y="823"/>
                </a:lnTo>
                <a:lnTo>
                  <a:pt x="866" y="823"/>
                </a:lnTo>
                <a:lnTo>
                  <a:pt x="869" y="821"/>
                </a:lnTo>
                <a:lnTo>
                  <a:pt x="871" y="818"/>
                </a:lnTo>
                <a:lnTo>
                  <a:pt x="874" y="818"/>
                </a:lnTo>
                <a:lnTo>
                  <a:pt x="874" y="815"/>
                </a:lnTo>
                <a:lnTo>
                  <a:pt x="879" y="813"/>
                </a:lnTo>
                <a:lnTo>
                  <a:pt x="885" y="799"/>
                </a:lnTo>
                <a:lnTo>
                  <a:pt x="885" y="796"/>
                </a:lnTo>
                <a:lnTo>
                  <a:pt x="890" y="791"/>
                </a:lnTo>
                <a:lnTo>
                  <a:pt x="893" y="788"/>
                </a:lnTo>
                <a:lnTo>
                  <a:pt x="893" y="780"/>
                </a:lnTo>
                <a:lnTo>
                  <a:pt x="893" y="778"/>
                </a:lnTo>
                <a:lnTo>
                  <a:pt x="898" y="770"/>
                </a:lnTo>
                <a:lnTo>
                  <a:pt x="898" y="767"/>
                </a:lnTo>
                <a:lnTo>
                  <a:pt x="898" y="764"/>
                </a:lnTo>
                <a:lnTo>
                  <a:pt x="901" y="762"/>
                </a:lnTo>
                <a:lnTo>
                  <a:pt x="901" y="759"/>
                </a:lnTo>
                <a:lnTo>
                  <a:pt x="903" y="759"/>
                </a:lnTo>
                <a:lnTo>
                  <a:pt x="906" y="759"/>
                </a:lnTo>
                <a:lnTo>
                  <a:pt x="914" y="751"/>
                </a:lnTo>
                <a:lnTo>
                  <a:pt x="914" y="748"/>
                </a:lnTo>
                <a:lnTo>
                  <a:pt x="914" y="746"/>
                </a:lnTo>
                <a:lnTo>
                  <a:pt x="917" y="743"/>
                </a:lnTo>
                <a:lnTo>
                  <a:pt x="920" y="743"/>
                </a:lnTo>
                <a:lnTo>
                  <a:pt x="922" y="740"/>
                </a:lnTo>
                <a:lnTo>
                  <a:pt x="928" y="743"/>
                </a:lnTo>
                <a:lnTo>
                  <a:pt x="928" y="746"/>
                </a:lnTo>
                <a:lnTo>
                  <a:pt x="930" y="746"/>
                </a:lnTo>
                <a:lnTo>
                  <a:pt x="933" y="746"/>
                </a:lnTo>
                <a:lnTo>
                  <a:pt x="933" y="743"/>
                </a:lnTo>
                <a:lnTo>
                  <a:pt x="933" y="740"/>
                </a:lnTo>
                <a:lnTo>
                  <a:pt x="930" y="737"/>
                </a:lnTo>
                <a:lnTo>
                  <a:pt x="933" y="737"/>
                </a:lnTo>
                <a:lnTo>
                  <a:pt x="936" y="737"/>
                </a:lnTo>
                <a:lnTo>
                  <a:pt x="936" y="735"/>
                </a:lnTo>
                <a:lnTo>
                  <a:pt x="936" y="732"/>
                </a:lnTo>
                <a:lnTo>
                  <a:pt x="938" y="732"/>
                </a:lnTo>
                <a:lnTo>
                  <a:pt x="938" y="729"/>
                </a:lnTo>
                <a:lnTo>
                  <a:pt x="938" y="724"/>
                </a:lnTo>
                <a:lnTo>
                  <a:pt x="936" y="719"/>
                </a:lnTo>
                <a:lnTo>
                  <a:pt x="936" y="716"/>
                </a:lnTo>
                <a:lnTo>
                  <a:pt x="936" y="713"/>
                </a:lnTo>
                <a:lnTo>
                  <a:pt x="930" y="713"/>
                </a:lnTo>
                <a:lnTo>
                  <a:pt x="933" y="711"/>
                </a:lnTo>
                <a:lnTo>
                  <a:pt x="933" y="705"/>
                </a:lnTo>
                <a:lnTo>
                  <a:pt x="933" y="703"/>
                </a:lnTo>
                <a:lnTo>
                  <a:pt x="930" y="700"/>
                </a:lnTo>
                <a:lnTo>
                  <a:pt x="933" y="700"/>
                </a:lnTo>
                <a:lnTo>
                  <a:pt x="933" y="697"/>
                </a:lnTo>
                <a:lnTo>
                  <a:pt x="933" y="695"/>
                </a:lnTo>
                <a:lnTo>
                  <a:pt x="936" y="695"/>
                </a:lnTo>
                <a:lnTo>
                  <a:pt x="936" y="697"/>
                </a:lnTo>
                <a:lnTo>
                  <a:pt x="936" y="700"/>
                </a:lnTo>
                <a:lnTo>
                  <a:pt x="938" y="700"/>
                </a:lnTo>
                <a:lnTo>
                  <a:pt x="938" y="703"/>
                </a:lnTo>
                <a:lnTo>
                  <a:pt x="936" y="703"/>
                </a:lnTo>
                <a:lnTo>
                  <a:pt x="938" y="705"/>
                </a:lnTo>
                <a:lnTo>
                  <a:pt x="941" y="708"/>
                </a:lnTo>
                <a:lnTo>
                  <a:pt x="941" y="711"/>
                </a:lnTo>
                <a:lnTo>
                  <a:pt x="941" y="713"/>
                </a:lnTo>
                <a:lnTo>
                  <a:pt x="944" y="713"/>
                </a:lnTo>
                <a:lnTo>
                  <a:pt x="944" y="716"/>
                </a:lnTo>
                <a:lnTo>
                  <a:pt x="946" y="716"/>
                </a:lnTo>
                <a:lnTo>
                  <a:pt x="952" y="719"/>
                </a:lnTo>
                <a:lnTo>
                  <a:pt x="949" y="721"/>
                </a:lnTo>
                <a:lnTo>
                  <a:pt x="946" y="721"/>
                </a:lnTo>
                <a:lnTo>
                  <a:pt x="946" y="724"/>
                </a:lnTo>
                <a:lnTo>
                  <a:pt x="954" y="746"/>
                </a:lnTo>
                <a:lnTo>
                  <a:pt x="954" y="748"/>
                </a:lnTo>
                <a:lnTo>
                  <a:pt x="957" y="748"/>
                </a:lnTo>
                <a:lnTo>
                  <a:pt x="960" y="748"/>
                </a:lnTo>
                <a:lnTo>
                  <a:pt x="960" y="751"/>
                </a:lnTo>
                <a:lnTo>
                  <a:pt x="962" y="754"/>
                </a:lnTo>
                <a:lnTo>
                  <a:pt x="962" y="756"/>
                </a:lnTo>
                <a:lnTo>
                  <a:pt x="962" y="759"/>
                </a:lnTo>
                <a:lnTo>
                  <a:pt x="962" y="762"/>
                </a:lnTo>
                <a:lnTo>
                  <a:pt x="960" y="762"/>
                </a:lnTo>
                <a:lnTo>
                  <a:pt x="957" y="762"/>
                </a:lnTo>
                <a:lnTo>
                  <a:pt x="954" y="762"/>
                </a:lnTo>
                <a:lnTo>
                  <a:pt x="952" y="762"/>
                </a:lnTo>
                <a:lnTo>
                  <a:pt x="946" y="764"/>
                </a:lnTo>
                <a:lnTo>
                  <a:pt x="944" y="767"/>
                </a:lnTo>
                <a:lnTo>
                  <a:pt x="941" y="767"/>
                </a:lnTo>
                <a:lnTo>
                  <a:pt x="941" y="770"/>
                </a:lnTo>
                <a:lnTo>
                  <a:pt x="938" y="772"/>
                </a:lnTo>
                <a:lnTo>
                  <a:pt x="938" y="775"/>
                </a:lnTo>
                <a:lnTo>
                  <a:pt x="938" y="778"/>
                </a:lnTo>
                <a:lnTo>
                  <a:pt x="941" y="780"/>
                </a:lnTo>
                <a:lnTo>
                  <a:pt x="946" y="783"/>
                </a:lnTo>
                <a:lnTo>
                  <a:pt x="946" y="786"/>
                </a:lnTo>
                <a:lnTo>
                  <a:pt x="944" y="788"/>
                </a:lnTo>
                <a:lnTo>
                  <a:pt x="944" y="791"/>
                </a:lnTo>
                <a:lnTo>
                  <a:pt x="949" y="791"/>
                </a:lnTo>
                <a:lnTo>
                  <a:pt x="949" y="794"/>
                </a:lnTo>
                <a:lnTo>
                  <a:pt x="949" y="796"/>
                </a:lnTo>
                <a:lnTo>
                  <a:pt x="952" y="799"/>
                </a:lnTo>
                <a:lnTo>
                  <a:pt x="952" y="802"/>
                </a:lnTo>
                <a:lnTo>
                  <a:pt x="952" y="807"/>
                </a:lnTo>
                <a:lnTo>
                  <a:pt x="952" y="810"/>
                </a:lnTo>
                <a:lnTo>
                  <a:pt x="952" y="813"/>
                </a:lnTo>
                <a:lnTo>
                  <a:pt x="946" y="810"/>
                </a:lnTo>
                <a:lnTo>
                  <a:pt x="944" y="813"/>
                </a:lnTo>
                <a:lnTo>
                  <a:pt x="936" y="821"/>
                </a:lnTo>
                <a:lnTo>
                  <a:pt x="933" y="821"/>
                </a:lnTo>
                <a:lnTo>
                  <a:pt x="930" y="823"/>
                </a:lnTo>
                <a:lnTo>
                  <a:pt x="928" y="831"/>
                </a:lnTo>
                <a:lnTo>
                  <a:pt x="922" y="834"/>
                </a:lnTo>
                <a:lnTo>
                  <a:pt x="920" y="837"/>
                </a:lnTo>
                <a:lnTo>
                  <a:pt x="917" y="839"/>
                </a:lnTo>
                <a:lnTo>
                  <a:pt x="914" y="839"/>
                </a:lnTo>
                <a:lnTo>
                  <a:pt x="917" y="839"/>
                </a:lnTo>
                <a:lnTo>
                  <a:pt x="917" y="842"/>
                </a:lnTo>
                <a:lnTo>
                  <a:pt x="920" y="842"/>
                </a:lnTo>
                <a:lnTo>
                  <a:pt x="917" y="845"/>
                </a:lnTo>
                <a:lnTo>
                  <a:pt x="917" y="847"/>
                </a:lnTo>
                <a:lnTo>
                  <a:pt x="914" y="847"/>
                </a:lnTo>
                <a:lnTo>
                  <a:pt x="912" y="850"/>
                </a:lnTo>
                <a:lnTo>
                  <a:pt x="909" y="853"/>
                </a:lnTo>
                <a:lnTo>
                  <a:pt x="909" y="855"/>
                </a:lnTo>
                <a:lnTo>
                  <a:pt x="909" y="858"/>
                </a:lnTo>
                <a:lnTo>
                  <a:pt x="912" y="858"/>
                </a:lnTo>
                <a:lnTo>
                  <a:pt x="912" y="861"/>
                </a:lnTo>
                <a:lnTo>
                  <a:pt x="909" y="861"/>
                </a:lnTo>
                <a:lnTo>
                  <a:pt x="906" y="869"/>
                </a:lnTo>
                <a:lnTo>
                  <a:pt x="903" y="869"/>
                </a:lnTo>
                <a:lnTo>
                  <a:pt x="901" y="869"/>
                </a:lnTo>
                <a:lnTo>
                  <a:pt x="901" y="872"/>
                </a:lnTo>
                <a:lnTo>
                  <a:pt x="901" y="874"/>
                </a:lnTo>
                <a:lnTo>
                  <a:pt x="903" y="877"/>
                </a:lnTo>
                <a:lnTo>
                  <a:pt x="903" y="880"/>
                </a:lnTo>
                <a:lnTo>
                  <a:pt x="903" y="882"/>
                </a:lnTo>
                <a:lnTo>
                  <a:pt x="903" y="890"/>
                </a:lnTo>
                <a:lnTo>
                  <a:pt x="901" y="893"/>
                </a:lnTo>
                <a:lnTo>
                  <a:pt x="901" y="896"/>
                </a:lnTo>
                <a:lnTo>
                  <a:pt x="898" y="896"/>
                </a:lnTo>
                <a:lnTo>
                  <a:pt x="898" y="898"/>
                </a:lnTo>
                <a:lnTo>
                  <a:pt x="895" y="901"/>
                </a:lnTo>
                <a:lnTo>
                  <a:pt x="895" y="904"/>
                </a:lnTo>
                <a:lnTo>
                  <a:pt x="898" y="904"/>
                </a:lnTo>
                <a:lnTo>
                  <a:pt x="898" y="901"/>
                </a:lnTo>
                <a:lnTo>
                  <a:pt x="901" y="901"/>
                </a:lnTo>
                <a:lnTo>
                  <a:pt x="903" y="904"/>
                </a:lnTo>
                <a:lnTo>
                  <a:pt x="903" y="909"/>
                </a:lnTo>
                <a:lnTo>
                  <a:pt x="903" y="912"/>
                </a:lnTo>
                <a:lnTo>
                  <a:pt x="903" y="915"/>
                </a:lnTo>
                <a:lnTo>
                  <a:pt x="906" y="920"/>
                </a:lnTo>
                <a:lnTo>
                  <a:pt x="903" y="928"/>
                </a:lnTo>
                <a:lnTo>
                  <a:pt x="903" y="931"/>
                </a:lnTo>
                <a:lnTo>
                  <a:pt x="903" y="933"/>
                </a:lnTo>
                <a:lnTo>
                  <a:pt x="901" y="936"/>
                </a:lnTo>
                <a:lnTo>
                  <a:pt x="901" y="939"/>
                </a:lnTo>
                <a:lnTo>
                  <a:pt x="901" y="944"/>
                </a:lnTo>
                <a:lnTo>
                  <a:pt x="901" y="947"/>
                </a:lnTo>
                <a:lnTo>
                  <a:pt x="898" y="952"/>
                </a:lnTo>
                <a:lnTo>
                  <a:pt x="895" y="955"/>
                </a:lnTo>
                <a:lnTo>
                  <a:pt x="893" y="955"/>
                </a:lnTo>
                <a:lnTo>
                  <a:pt x="890" y="955"/>
                </a:lnTo>
                <a:lnTo>
                  <a:pt x="890" y="952"/>
                </a:lnTo>
                <a:lnTo>
                  <a:pt x="885" y="952"/>
                </a:lnTo>
                <a:lnTo>
                  <a:pt x="882" y="952"/>
                </a:lnTo>
                <a:lnTo>
                  <a:pt x="882" y="949"/>
                </a:lnTo>
                <a:lnTo>
                  <a:pt x="879" y="949"/>
                </a:lnTo>
                <a:lnTo>
                  <a:pt x="874" y="949"/>
                </a:lnTo>
                <a:lnTo>
                  <a:pt x="866" y="952"/>
                </a:lnTo>
                <a:lnTo>
                  <a:pt x="861" y="952"/>
                </a:lnTo>
                <a:lnTo>
                  <a:pt x="855" y="949"/>
                </a:lnTo>
                <a:lnTo>
                  <a:pt x="853" y="949"/>
                </a:lnTo>
                <a:lnTo>
                  <a:pt x="853" y="952"/>
                </a:lnTo>
                <a:lnTo>
                  <a:pt x="847" y="955"/>
                </a:lnTo>
                <a:lnTo>
                  <a:pt x="850" y="957"/>
                </a:lnTo>
                <a:lnTo>
                  <a:pt x="850" y="960"/>
                </a:lnTo>
                <a:lnTo>
                  <a:pt x="847" y="960"/>
                </a:lnTo>
                <a:lnTo>
                  <a:pt x="845" y="963"/>
                </a:lnTo>
                <a:lnTo>
                  <a:pt x="845" y="965"/>
                </a:lnTo>
                <a:lnTo>
                  <a:pt x="847" y="965"/>
                </a:lnTo>
                <a:lnTo>
                  <a:pt x="847" y="968"/>
                </a:lnTo>
                <a:lnTo>
                  <a:pt x="847" y="971"/>
                </a:lnTo>
                <a:lnTo>
                  <a:pt x="845" y="974"/>
                </a:lnTo>
                <a:lnTo>
                  <a:pt x="845" y="976"/>
                </a:lnTo>
                <a:lnTo>
                  <a:pt x="842" y="976"/>
                </a:lnTo>
                <a:lnTo>
                  <a:pt x="839" y="979"/>
                </a:lnTo>
                <a:lnTo>
                  <a:pt x="842" y="979"/>
                </a:lnTo>
                <a:lnTo>
                  <a:pt x="839" y="979"/>
                </a:lnTo>
                <a:lnTo>
                  <a:pt x="836" y="982"/>
                </a:lnTo>
                <a:lnTo>
                  <a:pt x="834" y="984"/>
                </a:lnTo>
                <a:lnTo>
                  <a:pt x="834" y="987"/>
                </a:lnTo>
                <a:lnTo>
                  <a:pt x="836" y="987"/>
                </a:lnTo>
                <a:lnTo>
                  <a:pt x="836" y="990"/>
                </a:lnTo>
                <a:lnTo>
                  <a:pt x="839" y="990"/>
                </a:lnTo>
                <a:lnTo>
                  <a:pt x="842" y="992"/>
                </a:lnTo>
                <a:lnTo>
                  <a:pt x="847" y="990"/>
                </a:lnTo>
                <a:lnTo>
                  <a:pt x="850" y="987"/>
                </a:lnTo>
                <a:lnTo>
                  <a:pt x="855" y="984"/>
                </a:lnTo>
                <a:lnTo>
                  <a:pt x="858" y="984"/>
                </a:lnTo>
                <a:lnTo>
                  <a:pt x="863" y="984"/>
                </a:lnTo>
                <a:lnTo>
                  <a:pt x="869" y="984"/>
                </a:lnTo>
                <a:lnTo>
                  <a:pt x="871" y="984"/>
                </a:lnTo>
                <a:lnTo>
                  <a:pt x="874" y="982"/>
                </a:lnTo>
                <a:lnTo>
                  <a:pt x="877" y="979"/>
                </a:lnTo>
                <a:lnTo>
                  <a:pt x="879" y="976"/>
                </a:lnTo>
                <a:lnTo>
                  <a:pt x="887" y="979"/>
                </a:lnTo>
                <a:lnTo>
                  <a:pt x="887" y="976"/>
                </a:lnTo>
                <a:lnTo>
                  <a:pt x="893" y="974"/>
                </a:lnTo>
                <a:lnTo>
                  <a:pt x="895" y="974"/>
                </a:lnTo>
                <a:lnTo>
                  <a:pt x="895" y="971"/>
                </a:lnTo>
                <a:lnTo>
                  <a:pt x="898" y="971"/>
                </a:lnTo>
                <a:lnTo>
                  <a:pt x="903" y="971"/>
                </a:lnTo>
                <a:lnTo>
                  <a:pt x="903" y="974"/>
                </a:lnTo>
                <a:lnTo>
                  <a:pt x="906" y="974"/>
                </a:lnTo>
                <a:lnTo>
                  <a:pt x="909" y="974"/>
                </a:lnTo>
                <a:lnTo>
                  <a:pt x="912" y="974"/>
                </a:lnTo>
                <a:lnTo>
                  <a:pt x="914" y="974"/>
                </a:lnTo>
                <a:lnTo>
                  <a:pt x="917" y="976"/>
                </a:lnTo>
                <a:lnTo>
                  <a:pt x="922" y="979"/>
                </a:lnTo>
                <a:lnTo>
                  <a:pt x="925" y="979"/>
                </a:lnTo>
                <a:lnTo>
                  <a:pt x="928" y="976"/>
                </a:lnTo>
                <a:lnTo>
                  <a:pt x="930" y="974"/>
                </a:lnTo>
                <a:lnTo>
                  <a:pt x="930" y="968"/>
                </a:lnTo>
                <a:lnTo>
                  <a:pt x="930" y="965"/>
                </a:lnTo>
                <a:lnTo>
                  <a:pt x="933" y="963"/>
                </a:lnTo>
                <a:lnTo>
                  <a:pt x="933" y="960"/>
                </a:lnTo>
                <a:lnTo>
                  <a:pt x="933" y="957"/>
                </a:lnTo>
                <a:lnTo>
                  <a:pt x="936" y="952"/>
                </a:lnTo>
                <a:lnTo>
                  <a:pt x="938" y="947"/>
                </a:lnTo>
                <a:lnTo>
                  <a:pt x="938" y="944"/>
                </a:lnTo>
                <a:lnTo>
                  <a:pt x="941" y="941"/>
                </a:lnTo>
                <a:lnTo>
                  <a:pt x="941" y="939"/>
                </a:lnTo>
                <a:lnTo>
                  <a:pt x="944" y="936"/>
                </a:lnTo>
                <a:lnTo>
                  <a:pt x="944" y="933"/>
                </a:lnTo>
                <a:lnTo>
                  <a:pt x="944" y="925"/>
                </a:lnTo>
                <a:lnTo>
                  <a:pt x="946" y="925"/>
                </a:lnTo>
                <a:lnTo>
                  <a:pt x="946" y="923"/>
                </a:lnTo>
                <a:lnTo>
                  <a:pt x="949" y="920"/>
                </a:lnTo>
                <a:lnTo>
                  <a:pt x="946" y="915"/>
                </a:lnTo>
                <a:lnTo>
                  <a:pt x="946" y="912"/>
                </a:lnTo>
                <a:lnTo>
                  <a:pt x="946" y="909"/>
                </a:lnTo>
                <a:lnTo>
                  <a:pt x="949" y="898"/>
                </a:lnTo>
                <a:lnTo>
                  <a:pt x="952" y="898"/>
                </a:lnTo>
                <a:lnTo>
                  <a:pt x="957" y="890"/>
                </a:lnTo>
                <a:lnTo>
                  <a:pt x="962" y="885"/>
                </a:lnTo>
                <a:lnTo>
                  <a:pt x="960" y="885"/>
                </a:lnTo>
                <a:lnTo>
                  <a:pt x="960" y="882"/>
                </a:lnTo>
                <a:lnTo>
                  <a:pt x="960" y="880"/>
                </a:lnTo>
                <a:lnTo>
                  <a:pt x="960" y="877"/>
                </a:lnTo>
                <a:lnTo>
                  <a:pt x="962" y="872"/>
                </a:lnTo>
                <a:lnTo>
                  <a:pt x="965" y="869"/>
                </a:lnTo>
                <a:lnTo>
                  <a:pt x="965" y="866"/>
                </a:lnTo>
                <a:lnTo>
                  <a:pt x="968" y="869"/>
                </a:lnTo>
                <a:lnTo>
                  <a:pt x="976" y="874"/>
                </a:lnTo>
                <a:lnTo>
                  <a:pt x="976" y="877"/>
                </a:lnTo>
                <a:lnTo>
                  <a:pt x="973" y="880"/>
                </a:lnTo>
                <a:lnTo>
                  <a:pt x="976" y="882"/>
                </a:lnTo>
                <a:lnTo>
                  <a:pt x="978" y="882"/>
                </a:lnTo>
                <a:lnTo>
                  <a:pt x="981" y="888"/>
                </a:lnTo>
                <a:lnTo>
                  <a:pt x="987" y="898"/>
                </a:lnTo>
                <a:lnTo>
                  <a:pt x="987" y="904"/>
                </a:lnTo>
                <a:lnTo>
                  <a:pt x="989" y="906"/>
                </a:lnTo>
                <a:lnTo>
                  <a:pt x="992" y="909"/>
                </a:lnTo>
                <a:lnTo>
                  <a:pt x="995" y="909"/>
                </a:lnTo>
                <a:lnTo>
                  <a:pt x="995" y="915"/>
                </a:lnTo>
                <a:lnTo>
                  <a:pt x="997" y="917"/>
                </a:lnTo>
                <a:lnTo>
                  <a:pt x="1000" y="917"/>
                </a:lnTo>
                <a:lnTo>
                  <a:pt x="1005" y="920"/>
                </a:lnTo>
                <a:lnTo>
                  <a:pt x="1005" y="923"/>
                </a:lnTo>
                <a:lnTo>
                  <a:pt x="1005" y="925"/>
                </a:lnTo>
                <a:lnTo>
                  <a:pt x="1008" y="928"/>
                </a:lnTo>
                <a:lnTo>
                  <a:pt x="1011" y="928"/>
                </a:lnTo>
                <a:lnTo>
                  <a:pt x="1011" y="931"/>
                </a:lnTo>
                <a:lnTo>
                  <a:pt x="1013" y="931"/>
                </a:lnTo>
                <a:lnTo>
                  <a:pt x="1016" y="931"/>
                </a:lnTo>
                <a:lnTo>
                  <a:pt x="1016" y="933"/>
                </a:lnTo>
                <a:lnTo>
                  <a:pt x="1016" y="936"/>
                </a:lnTo>
                <a:lnTo>
                  <a:pt x="1016" y="939"/>
                </a:lnTo>
                <a:lnTo>
                  <a:pt x="1016" y="936"/>
                </a:lnTo>
                <a:lnTo>
                  <a:pt x="1013" y="936"/>
                </a:lnTo>
                <a:lnTo>
                  <a:pt x="1011" y="936"/>
                </a:lnTo>
                <a:lnTo>
                  <a:pt x="1011" y="947"/>
                </a:lnTo>
                <a:lnTo>
                  <a:pt x="1011" y="949"/>
                </a:lnTo>
                <a:lnTo>
                  <a:pt x="1013" y="960"/>
                </a:lnTo>
                <a:lnTo>
                  <a:pt x="1013" y="963"/>
                </a:lnTo>
                <a:lnTo>
                  <a:pt x="1011" y="965"/>
                </a:lnTo>
                <a:lnTo>
                  <a:pt x="1008" y="968"/>
                </a:lnTo>
                <a:lnTo>
                  <a:pt x="1008" y="971"/>
                </a:lnTo>
                <a:lnTo>
                  <a:pt x="1008" y="976"/>
                </a:lnTo>
                <a:lnTo>
                  <a:pt x="1008" y="979"/>
                </a:lnTo>
                <a:lnTo>
                  <a:pt x="1008" y="982"/>
                </a:lnTo>
                <a:lnTo>
                  <a:pt x="1008" y="984"/>
                </a:lnTo>
                <a:lnTo>
                  <a:pt x="1008" y="987"/>
                </a:lnTo>
                <a:lnTo>
                  <a:pt x="1005" y="987"/>
                </a:lnTo>
                <a:lnTo>
                  <a:pt x="1005" y="990"/>
                </a:lnTo>
                <a:lnTo>
                  <a:pt x="1005" y="995"/>
                </a:lnTo>
                <a:lnTo>
                  <a:pt x="1003" y="998"/>
                </a:lnTo>
                <a:lnTo>
                  <a:pt x="1000" y="1000"/>
                </a:lnTo>
                <a:lnTo>
                  <a:pt x="997" y="1000"/>
                </a:lnTo>
                <a:lnTo>
                  <a:pt x="995" y="1000"/>
                </a:lnTo>
                <a:lnTo>
                  <a:pt x="995" y="1003"/>
                </a:lnTo>
                <a:lnTo>
                  <a:pt x="992" y="1006"/>
                </a:lnTo>
                <a:lnTo>
                  <a:pt x="989" y="1008"/>
                </a:lnTo>
                <a:lnTo>
                  <a:pt x="987" y="1011"/>
                </a:lnTo>
                <a:lnTo>
                  <a:pt x="976" y="1016"/>
                </a:lnTo>
                <a:lnTo>
                  <a:pt x="973" y="1016"/>
                </a:lnTo>
                <a:lnTo>
                  <a:pt x="970" y="1019"/>
                </a:lnTo>
                <a:lnTo>
                  <a:pt x="970" y="1022"/>
                </a:lnTo>
                <a:lnTo>
                  <a:pt x="970" y="1024"/>
                </a:lnTo>
                <a:lnTo>
                  <a:pt x="968" y="1024"/>
                </a:lnTo>
                <a:lnTo>
                  <a:pt x="970" y="1024"/>
                </a:lnTo>
                <a:lnTo>
                  <a:pt x="976" y="1030"/>
                </a:lnTo>
                <a:lnTo>
                  <a:pt x="978" y="1030"/>
                </a:lnTo>
                <a:lnTo>
                  <a:pt x="981" y="1030"/>
                </a:lnTo>
                <a:lnTo>
                  <a:pt x="984" y="1030"/>
                </a:lnTo>
                <a:lnTo>
                  <a:pt x="987" y="1030"/>
                </a:lnTo>
                <a:lnTo>
                  <a:pt x="987" y="1027"/>
                </a:lnTo>
                <a:lnTo>
                  <a:pt x="987" y="1030"/>
                </a:lnTo>
                <a:lnTo>
                  <a:pt x="1005" y="1030"/>
                </a:lnTo>
                <a:lnTo>
                  <a:pt x="1013" y="1027"/>
                </a:lnTo>
                <a:lnTo>
                  <a:pt x="1019" y="1027"/>
                </a:lnTo>
                <a:lnTo>
                  <a:pt x="1021" y="1024"/>
                </a:lnTo>
                <a:lnTo>
                  <a:pt x="1024" y="1022"/>
                </a:lnTo>
                <a:lnTo>
                  <a:pt x="1027" y="1019"/>
                </a:lnTo>
                <a:lnTo>
                  <a:pt x="1029" y="1019"/>
                </a:lnTo>
                <a:lnTo>
                  <a:pt x="1037" y="1016"/>
                </a:lnTo>
                <a:lnTo>
                  <a:pt x="1043" y="1016"/>
                </a:lnTo>
                <a:lnTo>
                  <a:pt x="1045" y="1016"/>
                </a:lnTo>
                <a:lnTo>
                  <a:pt x="1048" y="1019"/>
                </a:lnTo>
                <a:lnTo>
                  <a:pt x="1051" y="1019"/>
                </a:lnTo>
                <a:lnTo>
                  <a:pt x="1054" y="1019"/>
                </a:lnTo>
                <a:lnTo>
                  <a:pt x="1056" y="1019"/>
                </a:lnTo>
                <a:lnTo>
                  <a:pt x="1059" y="1019"/>
                </a:lnTo>
                <a:lnTo>
                  <a:pt x="1062" y="1019"/>
                </a:lnTo>
                <a:lnTo>
                  <a:pt x="1064" y="1019"/>
                </a:lnTo>
                <a:lnTo>
                  <a:pt x="1064" y="1016"/>
                </a:lnTo>
                <a:lnTo>
                  <a:pt x="1062" y="1016"/>
                </a:lnTo>
                <a:lnTo>
                  <a:pt x="1059" y="1016"/>
                </a:lnTo>
                <a:lnTo>
                  <a:pt x="1056" y="1016"/>
                </a:lnTo>
                <a:lnTo>
                  <a:pt x="1056" y="1014"/>
                </a:lnTo>
                <a:lnTo>
                  <a:pt x="1054" y="1014"/>
                </a:lnTo>
                <a:lnTo>
                  <a:pt x="1045" y="1014"/>
                </a:lnTo>
                <a:lnTo>
                  <a:pt x="1043" y="1014"/>
                </a:lnTo>
                <a:lnTo>
                  <a:pt x="1043" y="1011"/>
                </a:lnTo>
                <a:lnTo>
                  <a:pt x="1051" y="1011"/>
                </a:lnTo>
                <a:lnTo>
                  <a:pt x="1054" y="1011"/>
                </a:lnTo>
                <a:lnTo>
                  <a:pt x="1056" y="1014"/>
                </a:lnTo>
                <a:lnTo>
                  <a:pt x="1062" y="1014"/>
                </a:lnTo>
                <a:lnTo>
                  <a:pt x="1064" y="1014"/>
                </a:lnTo>
                <a:lnTo>
                  <a:pt x="1064" y="1016"/>
                </a:lnTo>
                <a:lnTo>
                  <a:pt x="1067" y="1014"/>
                </a:lnTo>
                <a:lnTo>
                  <a:pt x="1070" y="1014"/>
                </a:lnTo>
                <a:lnTo>
                  <a:pt x="1067" y="1014"/>
                </a:lnTo>
                <a:lnTo>
                  <a:pt x="1067" y="1011"/>
                </a:lnTo>
                <a:lnTo>
                  <a:pt x="1062" y="1011"/>
                </a:lnTo>
                <a:lnTo>
                  <a:pt x="1059" y="1008"/>
                </a:lnTo>
                <a:lnTo>
                  <a:pt x="1059" y="1006"/>
                </a:lnTo>
                <a:lnTo>
                  <a:pt x="1059" y="1003"/>
                </a:lnTo>
                <a:lnTo>
                  <a:pt x="1062" y="1003"/>
                </a:lnTo>
                <a:lnTo>
                  <a:pt x="1067" y="1000"/>
                </a:lnTo>
                <a:lnTo>
                  <a:pt x="1070" y="1000"/>
                </a:lnTo>
                <a:lnTo>
                  <a:pt x="1072" y="1000"/>
                </a:lnTo>
                <a:lnTo>
                  <a:pt x="1075" y="1000"/>
                </a:lnTo>
                <a:lnTo>
                  <a:pt x="1078" y="1000"/>
                </a:lnTo>
                <a:lnTo>
                  <a:pt x="1080" y="998"/>
                </a:lnTo>
                <a:lnTo>
                  <a:pt x="1083" y="995"/>
                </a:lnTo>
                <a:lnTo>
                  <a:pt x="1086" y="995"/>
                </a:lnTo>
                <a:lnTo>
                  <a:pt x="1083" y="995"/>
                </a:lnTo>
                <a:lnTo>
                  <a:pt x="1083" y="992"/>
                </a:lnTo>
                <a:lnTo>
                  <a:pt x="1088" y="992"/>
                </a:lnTo>
                <a:lnTo>
                  <a:pt x="1094" y="995"/>
                </a:lnTo>
                <a:lnTo>
                  <a:pt x="1096" y="998"/>
                </a:lnTo>
                <a:lnTo>
                  <a:pt x="1099" y="1003"/>
                </a:lnTo>
                <a:lnTo>
                  <a:pt x="1099" y="1000"/>
                </a:lnTo>
                <a:lnTo>
                  <a:pt x="1102" y="998"/>
                </a:lnTo>
                <a:lnTo>
                  <a:pt x="1102" y="1000"/>
                </a:lnTo>
                <a:lnTo>
                  <a:pt x="1104" y="1000"/>
                </a:lnTo>
                <a:lnTo>
                  <a:pt x="1102" y="1006"/>
                </a:lnTo>
                <a:lnTo>
                  <a:pt x="1104" y="1008"/>
                </a:lnTo>
                <a:lnTo>
                  <a:pt x="1104" y="1011"/>
                </a:lnTo>
                <a:lnTo>
                  <a:pt x="1102" y="1011"/>
                </a:lnTo>
                <a:lnTo>
                  <a:pt x="1096" y="1011"/>
                </a:lnTo>
                <a:lnTo>
                  <a:pt x="1094" y="1011"/>
                </a:lnTo>
                <a:lnTo>
                  <a:pt x="1091" y="1011"/>
                </a:lnTo>
                <a:lnTo>
                  <a:pt x="1088" y="1014"/>
                </a:lnTo>
                <a:lnTo>
                  <a:pt x="1088" y="1016"/>
                </a:lnTo>
                <a:lnTo>
                  <a:pt x="1094" y="1016"/>
                </a:lnTo>
                <a:lnTo>
                  <a:pt x="1102" y="1022"/>
                </a:lnTo>
                <a:lnTo>
                  <a:pt x="1102" y="1024"/>
                </a:lnTo>
                <a:lnTo>
                  <a:pt x="1102" y="1027"/>
                </a:lnTo>
                <a:lnTo>
                  <a:pt x="1099" y="1030"/>
                </a:lnTo>
                <a:lnTo>
                  <a:pt x="1102" y="1030"/>
                </a:lnTo>
                <a:lnTo>
                  <a:pt x="1099" y="1033"/>
                </a:lnTo>
                <a:lnTo>
                  <a:pt x="1099" y="1035"/>
                </a:lnTo>
                <a:lnTo>
                  <a:pt x="1096" y="1035"/>
                </a:lnTo>
                <a:lnTo>
                  <a:pt x="1091" y="1033"/>
                </a:lnTo>
                <a:lnTo>
                  <a:pt x="1088" y="1033"/>
                </a:lnTo>
                <a:lnTo>
                  <a:pt x="1088" y="1030"/>
                </a:lnTo>
                <a:lnTo>
                  <a:pt x="1091" y="1030"/>
                </a:lnTo>
                <a:lnTo>
                  <a:pt x="1091" y="1027"/>
                </a:lnTo>
                <a:lnTo>
                  <a:pt x="1088" y="1027"/>
                </a:lnTo>
                <a:lnTo>
                  <a:pt x="1088" y="1024"/>
                </a:lnTo>
                <a:lnTo>
                  <a:pt x="1088" y="1022"/>
                </a:lnTo>
                <a:lnTo>
                  <a:pt x="1091" y="1019"/>
                </a:lnTo>
                <a:lnTo>
                  <a:pt x="1088" y="1019"/>
                </a:lnTo>
                <a:lnTo>
                  <a:pt x="1088" y="1016"/>
                </a:lnTo>
                <a:lnTo>
                  <a:pt x="1086" y="1016"/>
                </a:lnTo>
                <a:lnTo>
                  <a:pt x="1083" y="1016"/>
                </a:lnTo>
                <a:lnTo>
                  <a:pt x="1080" y="1014"/>
                </a:lnTo>
                <a:lnTo>
                  <a:pt x="1078" y="1014"/>
                </a:lnTo>
                <a:lnTo>
                  <a:pt x="1072" y="1016"/>
                </a:lnTo>
                <a:lnTo>
                  <a:pt x="1072" y="1019"/>
                </a:lnTo>
                <a:lnTo>
                  <a:pt x="1072" y="1022"/>
                </a:lnTo>
                <a:lnTo>
                  <a:pt x="1070" y="1019"/>
                </a:lnTo>
                <a:lnTo>
                  <a:pt x="1070" y="1022"/>
                </a:lnTo>
                <a:lnTo>
                  <a:pt x="1067" y="1022"/>
                </a:lnTo>
                <a:lnTo>
                  <a:pt x="1070" y="1024"/>
                </a:lnTo>
                <a:lnTo>
                  <a:pt x="1075" y="1027"/>
                </a:lnTo>
                <a:lnTo>
                  <a:pt x="1083" y="1033"/>
                </a:lnTo>
                <a:lnTo>
                  <a:pt x="1104" y="1049"/>
                </a:lnTo>
                <a:lnTo>
                  <a:pt x="1107" y="1051"/>
                </a:lnTo>
                <a:lnTo>
                  <a:pt x="1110" y="1051"/>
                </a:lnTo>
                <a:lnTo>
                  <a:pt x="1112" y="1054"/>
                </a:lnTo>
                <a:lnTo>
                  <a:pt x="1115" y="1054"/>
                </a:lnTo>
                <a:lnTo>
                  <a:pt x="1129" y="1067"/>
                </a:lnTo>
                <a:lnTo>
                  <a:pt x="1129" y="1070"/>
                </a:lnTo>
                <a:lnTo>
                  <a:pt x="1129" y="1075"/>
                </a:lnTo>
                <a:lnTo>
                  <a:pt x="1134" y="1086"/>
                </a:lnTo>
                <a:lnTo>
                  <a:pt x="1137" y="1092"/>
                </a:lnTo>
                <a:lnTo>
                  <a:pt x="1134" y="1092"/>
                </a:lnTo>
                <a:lnTo>
                  <a:pt x="1129" y="1078"/>
                </a:lnTo>
                <a:lnTo>
                  <a:pt x="1126" y="1073"/>
                </a:lnTo>
                <a:lnTo>
                  <a:pt x="1118" y="1065"/>
                </a:lnTo>
                <a:lnTo>
                  <a:pt x="1112" y="1059"/>
                </a:lnTo>
                <a:lnTo>
                  <a:pt x="1102" y="1049"/>
                </a:lnTo>
                <a:lnTo>
                  <a:pt x="1064" y="1022"/>
                </a:lnTo>
                <a:lnTo>
                  <a:pt x="1059" y="1019"/>
                </a:lnTo>
                <a:lnTo>
                  <a:pt x="1056" y="1022"/>
                </a:lnTo>
                <a:lnTo>
                  <a:pt x="1062" y="1024"/>
                </a:lnTo>
                <a:lnTo>
                  <a:pt x="1064" y="1024"/>
                </a:lnTo>
                <a:lnTo>
                  <a:pt x="1067" y="1027"/>
                </a:lnTo>
                <a:lnTo>
                  <a:pt x="1072" y="1030"/>
                </a:lnTo>
                <a:lnTo>
                  <a:pt x="1075" y="1033"/>
                </a:lnTo>
                <a:lnTo>
                  <a:pt x="1078" y="1035"/>
                </a:lnTo>
                <a:lnTo>
                  <a:pt x="1080" y="1038"/>
                </a:lnTo>
                <a:lnTo>
                  <a:pt x="1086" y="1038"/>
                </a:lnTo>
                <a:lnTo>
                  <a:pt x="1094" y="1046"/>
                </a:lnTo>
                <a:lnTo>
                  <a:pt x="1112" y="1062"/>
                </a:lnTo>
                <a:lnTo>
                  <a:pt x="1115" y="1062"/>
                </a:lnTo>
                <a:lnTo>
                  <a:pt x="1115" y="1065"/>
                </a:lnTo>
                <a:lnTo>
                  <a:pt x="1121" y="1070"/>
                </a:lnTo>
                <a:lnTo>
                  <a:pt x="1123" y="1073"/>
                </a:lnTo>
                <a:lnTo>
                  <a:pt x="1126" y="1075"/>
                </a:lnTo>
                <a:lnTo>
                  <a:pt x="1131" y="1089"/>
                </a:lnTo>
                <a:lnTo>
                  <a:pt x="1142" y="1105"/>
                </a:lnTo>
                <a:lnTo>
                  <a:pt x="1155" y="1132"/>
                </a:lnTo>
                <a:lnTo>
                  <a:pt x="1155" y="1134"/>
                </a:lnTo>
                <a:lnTo>
                  <a:pt x="1155" y="1148"/>
                </a:lnTo>
                <a:lnTo>
                  <a:pt x="1155" y="1153"/>
                </a:lnTo>
                <a:lnTo>
                  <a:pt x="1155" y="1156"/>
                </a:lnTo>
                <a:lnTo>
                  <a:pt x="1150" y="1159"/>
                </a:lnTo>
                <a:lnTo>
                  <a:pt x="1147" y="1161"/>
                </a:lnTo>
                <a:lnTo>
                  <a:pt x="1137" y="1167"/>
                </a:lnTo>
                <a:lnTo>
                  <a:pt x="1137" y="1169"/>
                </a:lnTo>
                <a:lnTo>
                  <a:pt x="1139" y="1172"/>
                </a:lnTo>
                <a:lnTo>
                  <a:pt x="1142" y="1172"/>
                </a:lnTo>
                <a:lnTo>
                  <a:pt x="1142" y="1175"/>
                </a:lnTo>
                <a:lnTo>
                  <a:pt x="1142" y="1180"/>
                </a:lnTo>
                <a:lnTo>
                  <a:pt x="1145" y="1183"/>
                </a:lnTo>
                <a:lnTo>
                  <a:pt x="1147" y="1183"/>
                </a:lnTo>
                <a:lnTo>
                  <a:pt x="1147" y="1185"/>
                </a:lnTo>
                <a:lnTo>
                  <a:pt x="1147" y="1188"/>
                </a:lnTo>
                <a:lnTo>
                  <a:pt x="1145" y="1191"/>
                </a:lnTo>
                <a:lnTo>
                  <a:pt x="1147" y="1196"/>
                </a:lnTo>
                <a:lnTo>
                  <a:pt x="1150" y="1202"/>
                </a:lnTo>
                <a:lnTo>
                  <a:pt x="1169" y="1226"/>
                </a:lnTo>
                <a:lnTo>
                  <a:pt x="1174" y="1226"/>
                </a:lnTo>
                <a:lnTo>
                  <a:pt x="1174" y="1223"/>
                </a:lnTo>
                <a:lnTo>
                  <a:pt x="1177" y="1226"/>
                </a:lnTo>
                <a:lnTo>
                  <a:pt x="1179" y="1226"/>
                </a:lnTo>
                <a:lnTo>
                  <a:pt x="1182" y="1226"/>
                </a:lnTo>
                <a:lnTo>
                  <a:pt x="1182" y="1228"/>
                </a:lnTo>
                <a:lnTo>
                  <a:pt x="1185" y="1231"/>
                </a:lnTo>
                <a:lnTo>
                  <a:pt x="1182" y="1234"/>
                </a:lnTo>
                <a:lnTo>
                  <a:pt x="1185" y="1236"/>
                </a:lnTo>
                <a:lnTo>
                  <a:pt x="1193" y="1242"/>
                </a:lnTo>
                <a:lnTo>
                  <a:pt x="1196" y="1244"/>
                </a:lnTo>
                <a:lnTo>
                  <a:pt x="1201" y="1250"/>
                </a:lnTo>
                <a:lnTo>
                  <a:pt x="1201" y="1252"/>
                </a:lnTo>
                <a:lnTo>
                  <a:pt x="1206" y="1261"/>
                </a:lnTo>
                <a:lnTo>
                  <a:pt x="1209" y="1263"/>
                </a:lnTo>
                <a:lnTo>
                  <a:pt x="1209" y="1266"/>
                </a:lnTo>
                <a:lnTo>
                  <a:pt x="1212" y="1269"/>
                </a:lnTo>
                <a:lnTo>
                  <a:pt x="1214" y="1271"/>
                </a:lnTo>
                <a:lnTo>
                  <a:pt x="1220" y="1274"/>
                </a:lnTo>
                <a:lnTo>
                  <a:pt x="1222" y="1274"/>
                </a:lnTo>
                <a:lnTo>
                  <a:pt x="1230" y="1279"/>
                </a:lnTo>
                <a:lnTo>
                  <a:pt x="1233" y="1282"/>
                </a:lnTo>
                <a:lnTo>
                  <a:pt x="1236" y="1285"/>
                </a:lnTo>
                <a:lnTo>
                  <a:pt x="1238" y="1285"/>
                </a:lnTo>
                <a:lnTo>
                  <a:pt x="1241" y="1285"/>
                </a:lnTo>
                <a:lnTo>
                  <a:pt x="1244" y="1287"/>
                </a:lnTo>
                <a:lnTo>
                  <a:pt x="1246" y="1287"/>
                </a:lnTo>
                <a:lnTo>
                  <a:pt x="1273" y="1285"/>
                </a:lnTo>
                <a:lnTo>
                  <a:pt x="1273" y="1234"/>
                </a:lnTo>
                <a:lnTo>
                  <a:pt x="1273" y="1180"/>
                </a:lnTo>
                <a:lnTo>
                  <a:pt x="1273" y="1126"/>
                </a:lnTo>
                <a:lnTo>
                  <a:pt x="1273" y="1073"/>
                </a:lnTo>
                <a:lnTo>
                  <a:pt x="1273" y="965"/>
                </a:lnTo>
                <a:lnTo>
                  <a:pt x="1273" y="915"/>
                </a:lnTo>
                <a:lnTo>
                  <a:pt x="1273" y="861"/>
                </a:lnTo>
                <a:lnTo>
                  <a:pt x="1273" y="850"/>
                </a:lnTo>
                <a:lnTo>
                  <a:pt x="1276" y="853"/>
                </a:lnTo>
                <a:lnTo>
                  <a:pt x="1279" y="855"/>
                </a:lnTo>
                <a:lnTo>
                  <a:pt x="1279" y="0"/>
                </a:lnTo>
                <a:lnTo>
                  <a:pt x="0" y="0"/>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3925" name="Freeform 11">
            <a:extLst>
              <a:ext uri="{FF2B5EF4-FFF2-40B4-BE49-F238E27FC236}">
                <a16:creationId xmlns:a16="http://schemas.microsoft.com/office/drawing/2014/main" id="{8215B240-3412-DE1E-218A-1D03DE2DD538}"/>
              </a:ext>
            </a:extLst>
          </p:cNvPr>
          <p:cNvSpPr>
            <a:spLocks noEditPoints="1"/>
          </p:cNvSpPr>
          <p:nvPr/>
        </p:nvSpPr>
        <p:spPr bwMode="auto">
          <a:xfrm>
            <a:off x="8942388" y="227013"/>
            <a:ext cx="2628900" cy="3371850"/>
          </a:xfrm>
          <a:custGeom>
            <a:avLst/>
            <a:gdLst>
              <a:gd name="T0" fmla="*/ 2147483646 w 1656"/>
              <a:gd name="T1" fmla="*/ 2147483646 h 2124"/>
              <a:gd name="T2" fmla="*/ 2147483646 w 1656"/>
              <a:gd name="T3" fmla="*/ 2147483646 h 2124"/>
              <a:gd name="T4" fmla="*/ 2147483646 w 1656"/>
              <a:gd name="T5" fmla="*/ 2147483646 h 2124"/>
              <a:gd name="T6" fmla="*/ 2147483646 w 1656"/>
              <a:gd name="T7" fmla="*/ 2147483646 h 2124"/>
              <a:gd name="T8" fmla="*/ 2147483646 w 1656"/>
              <a:gd name="T9" fmla="*/ 2147483646 h 2124"/>
              <a:gd name="T10" fmla="*/ 2147483646 w 1656"/>
              <a:gd name="T11" fmla="*/ 2147483646 h 2124"/>
              <a:gd name="T12" fmla="*/ 2147483646 w 1656"/>
              <a:gd name="T13" fmla="*/ 2147483646 h 2124"/>
              <a:gd name="T14" fmla="*/ 2147483646 w 1656"/>
              <a:gd name="T15" fmla="*/ 2147483646 h 2124"/>
              <a:gd name="T16" fmla="*/ 2147483646 w 1656"/>
              <a:gd name="T17" fmla="*/ 2147483646 h 2124"/>
              <a:gd name="T18" fmla="*/ 385584700 w 1656"/>
              <a:gd name="T19" fmla="*/ 2121971563 h 2124"/>
              <a:gd name="T20" fmla="*/ 405745950 w 1656"/>
              <a:gd name="T21" fmla="*/ 1953121888 h 2124"/>
              <a:gd name="T22" fmla="*/ 350302513 w 1656"/>
              <a:gd name="T23" fmla="*/ 1938000950 h 2124"/>
              <a:gd name="T24" fmla="*/ 2147483646 w 1656"/>
              <a:gd name="T25" fmla="*/ 2147483646 h 2124"/>
              <a:gd name="T26" fmla="*/ 2147483646 w 1656"/>
              <a:gd name="T27" fmla="*/ 2147483646 h 2124"/>
              <a:gd name="T28" fmla="*/ 2147483646 w 1656"/>
              <a:gd name="T29" fmla="*/ 2147483646 h 2124"/>
              <a:gd name="T30" fmla="*/ 2147483646 w 1656"/>
              <a:gd name="T31" fmla="*/ 2147483646 h 2124"/>
              <a:gd name="T32" fmla="*/ 2147483646 w 1656"/>
              <a:gd name="T33" fmla="*/ 2147483646 h 2124"/>
              <a:gd name="T34" fmla="*/ 2147483646 w 1656"/>
              <a:gd name="T35" fmla="*/ 2147483646 h 2124"/>
              <a:gd name="T36" fmla="*/ 2147483646 w 1656"/>
              <a:gd name="T37" fmla="*/ 2147483646 h 2124"/>
              <a:gd name="T38" fmla="*/ 2147483646 w 1656"/>
              <a:gd name="T39" fmla="*/ 2147483646 h 2124"/>
              <a:gd name="T40" fmla="*/ 2147483646 w 1656"/>
              <a:gd name="T41" fmla="*/ 2147483646 h 2124"/>
              <a:gd name="T42" fmla="*/ 2147483646 w 1656"/>
              <a:gd name="T43" fmla="*/ 2147483646 h 2124"/>
              <a:gd name="T44" fmla="*/ 2147483646 w 1656"/>
              <a:gd name="T45" fmla="*/ 2147483646 h 2124"/>
              <a:gd name="T46" fmla="*/ 2147483646 w 1656"/>
              <a:gd name="T47" fmla="*/ 2147483646 h 2124"/>
              <a:gd name="T48" fmla="*/ 2147483646 w 1656"/>
              <a:gd name="T49" fmla="*/ 2147483646 h 2124"/>
              <a:gd name="T50" fmla="*/ 2147483646 w 1656"/>
              <a:gd name="T51" fmla="*/ 2147483646 h 2124"/>
              <a:gd name="T52" fmla="*/ 2147483646 w 1656"/>
              <a:gd name="T53" fmla="*/ 2147483646 h 2124"/>
              <a:gd name="T54" fmla="*/ 2147483646 w 1656"/>
              <a:gd name="T55" fmla="*/ 2147483646 h 2124"/>
              <a:gd name="T56" fmla="*/ 2147483646 w 1656"/>
              <a:gd name="T57" fmla="*/ 2147483646 h 2124"/>
              <a:gd name="T58" fmla="*/ 2147483646 w 1656"/>
              <a:gd name="T59" fmla="*/ 2147483646 h 2124"/>
              <a:gd name="T60" fmla="*/ 2147483646 w 1656"/>
              <a:gd name="T61" fmla="*/ 2147483646 h 2124"/>
              <a:gd name="T62" fmla="*/ 2147483646 w 1656"/>
              <a:gd name="T63" fmla="*/ 2147483646 h 2124"/>
              <a:gd name="T64" fmla="*/ 2147483646 w 1656"/>
              <a:gd name="T65" fmla="*/ 2147483646 h 2124"/>
              <a:gd name="T66" fmla="*/ 2147483646 w 1656"/>
              <a:gd name="T67" fmla="*/ 2147483646 h 2124"/>
              <a:gd name="T68" fmla="*/ 2147483646 w 1656"/>
              <a:gd name="T69" fmla="*/ 2147483646 h 2124"/>
              <a:gd name="T70" fmla="*/ 2094250638 w 1656"/>
              <a:gd name="T71" fmla="*/ 2061487813 h 2124"/>
              <a:gd name="T72" fmla="*/ 1993444388 w 1656"/>
              <a:gd name="T73" fmla="*/ 1925399375 h 2124"/>
              <a:gd name="T74" fmla="*/ 1945560625 w 1656"/>
              <a:gd name="T75" fmla="*/ 1660783763 h 2124"/>
              <a:gd name="T76" fmla="*/ 1869955938 w 1656"/>
              <a:gd name="T77" fmla="*/ 1479332513 h 2124"/>
              <a:gd name="T78" fmla="*/ 1741428763 w 1656"/>
              <a:gd name="T79" fmla="*/ 1323082825 h 2124"/>
              <a:gd name="T80" fmla="*/ 1532255000 w 1656"/>
              <a:gd name="T81" fmla="*/ 1302921575 h 2124"/>
              <a:gd name="T82" fmla="*/ 1451610000 w 1656"/>
              <a:gd name="T83" fmla="*/ 972780313 h 2124"/>
              <a:gd name="T84" fmla="*/ 1363405325 w 1656"/>
              <a:gd name="T85" fmla="*/ 776208125 h 2124"/>
              <a:gd name="T86" fmla="*/ 1290320000 w 1656"/>
              <a:gd name="T87" fmla="*/ 526713450 h 2124"/>
              <a:gd name="T88" fmla="*/ 1242437825 w 1656"/>
              <a:gd name="T89" fmla="*/ 403225000 h 2124"/>
              <a:gd name="T90" fmla="*/ 1060986575 w 1656"/>
              <a:gd name="T91" fmla="*/ 708164700 h 2124"/>
              <a:gd name="T92" fmla="*/ 965220638 w 1656"/>
              <a:gd name="T93" fmla="*/ 892135313 h 2124"/>
              <a:gd name="T94" fmla="*/ 1053425313 w 1656"/>
              <a:gd name="T95" fmla="*/ 932457813 h 2124"/>
              <a:gd name="T96" fmla="*/ 972780313 w 1656"/>
              <a:gd name="T97" fmla="*/ 1040825325 h 2124"/>
              <a:gd name="T98" fmla="*/ 952619063 w 1656"/>
              <a:gd name="T99" fmla="*/ 1423889075 h 2124"/>
              <a:gd name="T100" fmla="*/ 884575638 w 1656"/>
              <a:gd name="T101" fmla="*/ 1917839700 h 2124"/>
              <a:gd name="T102" fmla="*/ 723285638 w 1656"/>
              <a:gd name="T103" fmla="*/ 2147483646 h 2124"/>
              <a:gd name="T104" fmla="*/ 289818763 w 1656"/>
              <a:gd name="T105" fmla="*/ 2074089388 h 2124"/>
              <a:gd name="T106" fmla="*/ 2147483646 w 1656"/>
              <a:gd name="T107" fmla="*/ 2147483646 h 2124"/>
              <a:gd name="T108" fmla="*/ 2147483646 w 1656"/>
              <a:gd name="T109" fmla="*/ 2147483646 h 2124"/>
              <a:gd name="T110" fmla="*/ 2147483646 w 1656"/>
              <a:gd name="T111" fmla="*/ 2147483646 h 2124"/>
              <a:gd name="T112" fmla="*/ 2147483646 w 1656"/>
              <a:gd name="T113" fmla="*/ 2147483646 h 2124"/>
              <a:gd name="T114" fmla="*/ 2147483646 w 1656"/>
              <a:gd name="T115" fmla="*/ 2147483646 h 2124"/>
              <a:gd name="T116" fmla="*/ 2147483646 w 1656"/>
              <a:gd name="T117" fmla="*/ 2147483646 h 2124"/>
              <a:gd name="T118" fmla="*/ 1134070313 w 1656"/>
              <a:gd name="T119" fmla="*/ 370463763 h 2124"/>
              <a:gd name="T120" fmla="*/ 2147483646 w 1656"/>
              <a:gd name="T121" fmla="*/ 2147483646 h 2124"/>
              <a:gd name="T122" fmla="*/ 1161792825 w 1656"/>
              <a:gd name="T123" fmla="*/ 254536575 h 2124"/>
              <a:gd name="T124" fmla="*/ 1282760325 w 1656"/>
              <a:gd name="T125" fmla="*/ 32762825 h 21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56" h="2124">
                <a:moveTo>
                  <a:pt x="938" y="1056"/>
                </a:moveTo>
                <a:lnTo>
                  <a:pt x="938" y="1056"/>
                </a:lnTo>
                <a:lnTo>
                  <a:pt x="941" y="1059"/>
                </a:lnTo>
                <a:lnTo>
                  <a:pt x="943" y="1056"/>
                </a:lnTo>
                <a:lnTo>
                  <a:pt x="946" y="1056"/>
                </a:lnTo>
                <a:lnTo>
                  <a:pt x="946" y="1054"/>
                </a:lnTo>
                <a:lnTo>
                  <a:pt x="946" y="1051"/>
                </a:lnTo>
                <a:lnTo>
                  <a:pt x="943" y="1051"/>
                </a:lnTo>
                <a:lnTo>
                  <a:pt x="941" y="1051"/>
                </a:lnTo>
                <a:lnTo>
                  <a:pt x="938" y="1051"/>
                </a:lnTo>
                <a:lnTo>
                  <a:pt x="938" y="1054"/>
                </a:lnTo>
                <a:lnTo>
                  <a:pt x="935" y="1054"/>
                </a:lnTo>
                <a:lnTo>
                  <a:pt x="938" y="1054"/>
                </a:lnTo>
                <a:lnTo>
                  <a:pt x="938" y="1056"/>
                </a:lnTo>
                <a:close/>
                <a:moveTo>
                  <a:pt x="1179" y="1198"/>
                </a:moveTo>
                <a:lnTo>
                  <a:pt x="1177" y="1198"/>
                </a:lnTo>
                <a:lnTo>
                  <a:pt x="1177" y="1201"/>
                </a:lnTo>
                <a:lnTo>
                  <a:pt x="1179" y="1201"/>
                </a:lnTo>
                <a:lnTo>
                  <a:pt x="1182" y="1198"/>
                </a:lnTo>
                <a:lnTo>
                  <a:pt x="1185" y="1198"/>
                </a:lnTo>
                <a:lnTo>
                  <a:pt x="1185" y="1196"/>
                </a:lnTo>
                <a:lnTo>
                  <a:pt x="1182" y="1196"/>
                </a:lnTo>
                <a:lnTo>
                  <a:pt x="1182" y="1193"/>
                </a:lnTo>
                <a:lnTo>
                  <a:pt x="1182" y="1190"/>
                </a:lnTo>
                <a:lnTo>
                  <a:pt x="1182" y="1193"/>
                </a:lnTo>
                <a:lnTo>
                  <a:pt x="1182" y="1196"/>
                </a:lnTo>
                <a:lnTo>
                  <a:pt x="1179" y="1198"/>
                </a:lnTo>
                <a:close/>
                <a:moveTo>
                  <a:pt x="1265" y="1378"/>
                </a:moveTo>
                <a:lnTo>
                  <a:pt x="1268" y="1378"/>
                </a:lnTo>
                <a:lnTo>
                  <a:pt x="1268" y="1381"/>
                </a:lnTo>
                <a:lnTo>
                  <a:pt x="1265" y="1381"/>
                </a:lnTo>
                <a:lnTo>
                  <a:pt x="1265" y="1384"/>
                </a:lnTo>
                <a:lnTo>
                  <a:pt x="1268" y="1384"/>
                </a:lnTo>
                <a:lnTo>
                  <a:pt x="1270" y="1384"/>
                </a:lnTo>
                <a:lnTo>
                  <a:pt x="1270" y="1381"/>
                </a:lnTo>
                <a:lnTo>
                  <a:pt x="1270" y="1375"/>
                </a:lnTo>
                <a:lnTo>
                  <a:pt x="1273" y="1373"/>
                </a:lnTo>
                <a:lnTo>
                  <a:pt x="1270" y="1373"/>
                </a:lnTo>
                <a:lnTo>
                  <a:pt x="1270" y="1370"/>
                </a:lnTo>
                <a:lnTo>
                  <a:pt x="1270" y="1367"/>
                </a:lnTo>
                <a:lnTo>
                  <a:pt x="1270" y="1365"/>
                </a:lnTo>
                <a:lnTo>
                  <a:pt x="1268" y="1365"/>
                </a:lnTo>
                <a:lnTo>
                  <a:pt x="1268" y="1367"/>
                </a:lnTo>
                <a:lnTo>
                  <a:pt x="1268" y="1370"/>
                </a:lnTo>
                <a:lnTo>
                  <a:pt x="1265" y="1373"/>
                </a:lnTo>
                <a:lnTo>
                  <a:pt x="1265" y="1375"/>
                </a:lnTo>
                <a:lnTo>
                  <a:pt x="1265" y="1378"/>
                </a:lnTo>
                <a:close/>
                <a:moveTo>
                  <a:pt x="1115" y="1147"/>
                </a:moveTo>
                <a:lnTo>
                  <a:pt x="1115" y="1150"/>
                </a:lnTo>
                <a:lnTo>
                  <a:pt x="1118" y="1150"/>
                </a:lnTo>
                <a:lnTo>
                  <a:pt x="1118" y="1147"/>
                </a:lnTo>
                <a:lnTo>
                  <a:pt x="1118" y="1145"/>
                </a:lnTo>
                <a:lnTo>
                  <a:pt x="1115" y="1142"/>
                </a:lnTo>
                <a:lnTo>
                  <a:pt x="1112" y="1145"/>
                </a:lnTo>
                <a:lnTo>
                  <a:pt x="1115" y="1145"/>
                </a:lnTo>
                <a:lnTo>
                  <a:pt x="1115" y="1147"/>
                </a:lnTo>
                <a:close/>
                <a:moveTo>
                  <a:pt x="1305" y="1325"/>
                </a:moveTo>
                <a:lnTo>
                  <a:pt x="1308" y="1325"/>
                </a:lnTo>
                <a:lnTo>
                  <a:pt x="1311" y="1325"/>
                </a:lnTo>
                <a:lnTo>
                  <a:pt x="1311" y="1322"/>
                </a:lnTo>
                <a:lnTo>
                  <a:pt x="1308" y="1322"/>
                </a:lnTo>
                <a:lnTo>
                  <a:pt x="1305" y="1319"/>
                </a:lnTo>
                <a:lnTo>
                  <a:pt x="1305" y="1322"/>
                </a:lnTo>
                <a:lnTo>
                  <a:pt x="1305" y="1325"/>
                </a:lnTo>
                <a:close/>
                <a:moveTo>
                  <a:pt x="1168" y="1166"/>
                </a:moveTo>
                <a:lnTo>
                  <a:pt x="1168" y="1169"/>
                </a:lnTo>
                <a:lnTo>
                  <a:pt x="1168" y="1172"/>
                </a:lnTo>
                <a:lnTo>
                  <a:pt x="1166" y="1177"/>
                </a:lnTo>
                <a:lnTo>
                  <a:pt x="1168" y="1177"/>
                </a:lnTo>
                <a:lnTo>
                  <a:pt x="1168" y="1180"/>
                </a:lnTo>
                <a:lnTo>
                  <a:pt x="1171" y="1180"/>
                </a:lnTo>
                <a:lnTo>
                  <a:pt x="1174" y="1180"/>
                </a:lnTo>
                <a:lnTo>
                  <a:pt x="1174" y="1182"/>
                </a:lnTo>
                <a:lnTo>
                  <a:pt x="1177" y="1180"/>
                </a:lnTo>
                <a:lnTo>
                  <a:pt x="1177" y="1177"/>
                </a:lnTo>
                <a:lnTo>
                  <a:pt x="1179" y="1180"/>
                </a:lnTo>
                <a:lnTo>
                  <a:pt x="1179" y="1177"/>
                </a:lnTo>
                <a:lnTo>
                  <a:pt x="1177" y="1174"/>
                </a:lnTo>
                <a:lnTo>
                  <a:pt x="1177" y="1172"/>
                </a:lnTo>
                <a:lnTo>
                  <a:pt x="1174" y="1172"/>
                </a:lnTo>
                <a:lnTo>
                  <a:pt x="1174" y="1169"/>
                </a:lnTo>
                <a:lnTo>
                  <a:pt x="1174" y="1166"/>
                </a:lnTo>
                <a:lnTo>
                  <a:pt x="1171" y="1164"/>
                </a:lnTo>
                <a:lnTo>
                  <a:pt x="1168" y="1164"/>
                </a:lnTo>
                <a:lnTo>
                  <a:pt x="1168" y="1166"/>
                </a:lnTo>
                <a:close/>
                <a:moveTo>
                  <a:pt x="1160" y="1164"/>
                </a:moveTo>
                <a:lnTo>
                  <a:pt x="1160" y="1164"/>
                </a:lnTo>
                <a:lnTo>
                  <a:pt x="1163" y="1164"/>
                </a:lnTo>
                <a:lnTo>
                  <a:pt x="1166" y="1164"/>
                </a:lnTo>
                <a:lnTo>
                  <a:pt x="1166" y="1166"/>
                </a:lnTo>
                <a:lnTo>
                  <a:pt x="1168" y="1161"/>
                </a:lnTo>
                <a:lnTo>
                  <a:pt x="1166" y="1158"/>
                </a:lnTo>
                <a:lnTo>
                  <a:pt x="1168" y="1156"/>
                </a:lnTo>
                <a:lnTo>
                  <a:pt x="1171" y="1153"/>
                </a:lnTo>
                <a:lnTo>
                  <a:pt x="1168" y="1150"/>
                </a:lnTo>
                <a:lnTo>
                  <a:pt x="1168" y="1153"/>
                </a:lnTo>
                <a:lnTo>
                  <a:pt x="1166" y="1153"/>
                </a:lnTo>
                <a:lnTo>
                  <a:pt x="1163" y="1153"/>
                </a:lnTo>
                <a:lnTo>
                  <a:pt x="1163" y="1156"/>
                </a:lnTo>
                <a:lnTo>
                  <a:pt x="1160" y="1158"/>
                </a:lnTo>
                <a:lnTo>
                  <a:pt x="1160" y="1161"/>
                </a:lnTo>
                <a:lnTo>
                  <a:pt x="1160" y="1164"/>
                </a:lnTo>
                <a:close/>
                <a:moveTo>
                  <a:pt x="1391" y="1520"/>
                </a:moveTo>
                <a:lnTo>
                  <a:pt x="1391" y="1520"/>
                </a:lnTo>
                <a:lnTo>
                  <a:pt x="1388" y="1520"/>
                </a:lnTo>
                <a:lnTo>
                  <a:pt x="1391" y="1528"/>
                </a:lnTo>
                <a:lnTo>
                  <a:pt x="1394" y="1531"/>
                </a:lnTo>
                <a:lnTo>
                  <a:pt x="1396" y="1534"/>
                </a:lnTo>
                <a:lnTo>
                  <a:pt x="1402" y="1539"/>
                </a:lnTo>
                <a:lnTo>
                  <a:pt x="1404" y="1544"/>
                </a:lnTo>
                <a:lnTo>
                  <a:pt x="1407" y="1547"/>
                </a:lnTo>
                <a:lnTo>
                  <a:pt x="1410" y="1550"/>
                </a:lnTo>
                <a:lnTo>
                  <a:pt x="1415" y="1550"/>
                </a:lnTo>
                <a:lnTo>
                  <a:pt x="1415" y="1547"/>
                </a:lnTo>
                <a:lnTo>
                  <a:pt x="1418" y="1547"/>
                </a:lnTo>
                <a:lnTo>
                  <a:pt x="1418" y="1544"/>
                </a:lnTo>
                <a:lnTo>
                  <a:pt x="1418" y="1542"/>
                </a:lnTo>
                <a:lnTo>
                  <a:pt x="1418" y="1539"/>
                </a:lnTo>
                <a:lnTo>
                  <a:pt x="1415" y="1536"/>
                </a:lnTo>
                <a:lnTo>
                  <a:pt x="1412" y="1536"/>
                </a:lnTo>
                <a:lnTo>
                  <a:pt x="1412" y="1534"/>
                </a:lnTo>
                <a:lnTo>
                  <a:pt x="1410" y="1531"/>
                </a:lnTo>
                <a:lnTo>
                  <a:pt x="1410" y="1528"/>
                </a:lnTo>
                <a:lnTo>
                  <a:pt x="1410" y="1526"/>
                </a:lnTo>
                <a:lnTo>
                  <a:pt x="1412" y="1520"/>
                </a:lnTo>
                <a:lnTo>
                  <a:pt x="1412" y="1518"/>
                </a:lnTo>
                <a:lnTo>
                  <a:pt x="1410" y="1520"/>
                </a:lnTo>
                <a:lnTo>
                  <a:pt x="1407" y="1520"/>
                </a:lnTo>
                <a:lnTo>
                  <a:pt x="1407" y="1523"/>
                </a:lnTo>
                <a:lnTo>
                  <a:pt x="1404" y="1523"/>
                </a:lnTo>
                <a:lnTo>
                  <a:pt x="1407" y="1520"/>
                </a:lnTo>
                <a:lnTo>
                  <a:pt x="1404" y="1520"/>
                </a:lnTo>
                <a:lnTo>
                  <a:pt x="1402" y="1520"/>
                </a:lnTo>
                <a:lnTo>
                  <a:pt x="1402" y="1518"/>
                </a:lnTo>
                <a:lnTo>
                  <a:pt x="1396" y="1518"/>
                </a:lnTo>
                <a:lnTo>
                  <a:pt x="1394" y="1518"/>
                </a:lnTo>
                <a:lnTo>
                  <a:pt x="1394" y="1515"/>
                </a:lnTo>
                <a:lnTo>
                  <a:pt x="1391" y="1515"/>
                </a:lnTo>
                <a:lnTo>
                  <a:pt x="1388" y="1512"/>
                </a:lnTo>
                <a:lnTo>
                  <a:pt x="1388" y="1515"/>
                </a:lnTo>
                <a:lnTo>
                  <a:pt x="1391" y="1518"/>
                </a:lnTo>
                <a:lnTo>
                  <a:pt x="1394" y="1518"/>
                </a:lnTo>
                <a:lnTo>
                  <a:pt x="1391" y="1520"/>
                </a:lnTo>
                <a:close/>
                <a:moveTo>
                  <a:pt x="1311" y="1333"/>
                </a:moveTo>
                <a:lnTo>
                  <a:pt x="1313" y="1335"/>
                </a:lnTo>
                <a:lnTo>
                  <a:pt x="1316" y="1335"/>
                </a:lnTo>
                <a:lnTo>
                  <a:pt x="1316" y="1333"/>
                </a:lnTo>
                <a:lnTo>
                  <a:pt x="1319" y="1333"/>
                </a:lnTo>
                <a:lnTo>
                  <a:pt x="1319" y="1330"/>
                </a:lnTo>
                <a:lnTo>
                  <a:pt x="1316" y="1333"/>
                </a:lnTo>
                <a:lnTo>
                  <a:pt x="1313" y="1330"/>
                </a:lnTo>
                <a:lnTo>
                  <a:pt x="1311" y="1333"/>
                </a:lnTo>
                <a:close/>
                <a:moveTo>
                  <a:pt x="1605" y="1719"/>
                </a:moveTo>
                <a:lnTo>
                  <a:pt x="1603" y="1721"/>
                </a:lnTo>
                <a:lnTo>
                  <a:pt x="1600" y="1724"/>
                </a:lnTo>
                <a:lnTo>
                  <a:pt x="1600" y="1727"/>
                </a:lnTo>
                <a:lnTo>
                  <a:pt x="1597" y="1732"/>
                </a:lnTo>
                <a:lnTo>
                  <a:pt x="1597" y="1735"/>
                </a:lnTo>
                <a:lnTo>
                  <a:pt x="1595" y="1738"/>
                </a:lnTo>
                <a:lnTo>
                  <a:pt x="1592" y="1740"/>
                </a:lnTo>
                <a:lnTo>
                  <a:pt x="1595" y="1746"/>
                </a:lnTo>
                <a:lnTo>
                  <a:pt x="1597" y="1746"/>
                </a:lnTo>
                <a:lnTo>
                  <a:pt x="1597" y="1748"/>
                </a:lnTo>
                <a:lnTo>
                  <a:pt x="1600" y="1754"/>
                </a:lnTo>
                <a:lnTo>
                  <a:pt x="1597" y="1756"/>
                </a:lnTo>
                <a:lnTo>
                  <a:pt x="1600" y="1756"/>
                </a:lnTo>
                <a:lnTo>
                  <a:pt x="1600" y="1759"/>
                </a:lnTo>
                <a:lnTo>
                  <a:pt x="1605" y="1764"/>
                </a:lnTo>
                <a:lnTo>
                  <a:pt x="1608" y="1764"/>
                </a:lnTo>
                <a:lnTo>
                  <a:pt x="1611" y="1759"/>
                </a:lnTo>
                <a:lnTo>
                  <a:pt x="1611" y="1756"/>
                </a:lnTo>
                <a:lnTo>
                  <a:pt x="1608" y="1754"/>
                </a:lnTo>
                <a:lnTo>
                  <a:pt x="1608" y="1751"/>
                </a:lnTo>
                <a:lnTo>
                  <a:pt x="1616" y="1730"/>
                </a:lnTo>
                <a:lnTo>
                  <a:pt x="1627" y="1705"/>
                </a:lnTo>
                <a:lnTo>
                  <a:pt x="1635" y="1687"/>
                </a:lnTo>
                <a:lnTo>
                  <a:pt x="1637" y="1684"/>
                </a:lnTo>
                <a:lnTo>
                  <a:pt x="1637" y="1681"/>
                </a:lnTo>
                <a:lnTo>
                  <a:pt x="1637" y="1679"/>
                </a:lnTo>
                <a:lnTo>
                  <a:pt x="1637" y="1676"/>
                </a:lnTo>
                <a:lnTo>
                  <a:pt x="1632" y="1673"/>
                </a:lnTo>
                <a:lnTo>
                  <a:pt x="1632" y="1671"/>
                </a:lnTo>
                <a:lnTo>
                  <a:pt x="1629" y="1665"/>
                </a:lnTo>
                <a:lnTo>
                  <a:pt x="1629" y="1652"/>
                </a:lnTo>
                <a:lnTo>
                  <a:pt x="1629" y="1646"/>
                </a:lnTo>
                <a:lnTo>
                  <a:pt x="1627" y="1646"/>
                </a:lnTo>
                <a:lnTo>
                  <a:pt x="1624" y="1649"/>
                </a:lnTo>
                <a:lnTo>
                  <a:pt x="1621" y="1652"/>
                </a:lnTo>
                <a:lnTo>
                  <a:pt x="1619" y="1652"/>
                </a:lnTo>
                <a:lnTo>
                  <a:pt x="1613" y="1660"/>
                </a:lnTo>
                <a:lnTo>
                  <a:pt x="1616" y="1660"/>
                </a:lnTo>
                <a:lnTo>
                  <a:pt x="1619" y="1662"/>
                </a:lnTo>
                <a:lnTo>
                  <a:pt x="1621" y="1668"/>
                </a:lnTo>
                <a:lnTo>
                  <a:pt x="1624" y="1671"/>
                </a:lnTo>
                <a:lnTo>
                  <a:pt x="1624" y="1673"/>
                </a:lnTo>
                <a:lnTo>
                  <a:pt x="1624" y="1679"/>
                </a:lnTo>
                <a:lnTo>
                  <a:pt x="1624" y="1681"/>
                </a:lnTo>
                <a:lnTo>
                  <a:pt x="1621" y="1687"/>
                </a:lnTo>
                <a:lnTo>
                  <a:pt x="1619" y="1689"/>
                </a:lnTo>
                <a:lnTo>
                  <a:pt x="1613" y="1692"/>
                </a:lnTo>
                <a:lnTo>
                  <a:pt x="1603" y="1700"/>
                </a:lnTo>
                <a:lnTo>
                  <a:pt x="1600" y="1700"/>
                </a:lnTo>
                <a:lnTo>
                  <a:pt x="1600" y="1703"/>
                </a:lnTo>
                <a:lnTo>
                  <a:pt x="1603" y="1703"/>
                </a:lnTo>
                <a:lnTo>
                  <a:pt x="1605" y="1705"/>
                </a:lnTo>
                <a:lnTo>
                  <a:pt x="1605" y="1708"/>
                </a:lnTo>
                <a:lnTo>
                  <a:pt x="1605" y="1713"/>
                </a:lnTo>
                <a:lnTo>
                  <a:pt x="1605" y="1716"/>
                </a:lnTo>
                <a:lnTo>
                  <a:pt x="1605" y="1719"/>
                </a:lnTo>
                <a:close/>
                <a:moveTo>
                  <a:pt x="1420" y="1553"/>
                </a:moveTo>
                <a:lnTo>
                  <a:pt x="1423" y="1555"/>
                </a:lnTo>
                <a:lnTo>
                  <a:pt x="1423" y="1558"/>
                </a:lnTo>
                <a:lnTo>
                  <a:pt x="1426" y="1561"/>
                </a:lnTo>
                <a:lnTo>
                  <a:pt x="1428" y="1558"/>
                </a:lnTo>
                <a:lnTo>
                  <a:pt x="1426" y="1555"/>
                </a:lnTo>
                <a:lnTo>
                  <a:pt x="1426" y="1553"/>
                </a:lnTo>
                <a:lnTo>
                  <a:pt x="1423" y="1550"/>
                </a:lnTo>
                <a:lnTo>
                  <a:pt x="1423" y="1547"/>
                </a:lnTo>
                <a:lnTo>
                  <a:pt x="1420" y="1547"/>
                </a:lnTo>
                <a:lnTo>
                  <a:pt x="1420" y="1553"/>
                </a:lnTo>
                <a:close/>
                <a:moveTo>
                  <a:pt x="1597" y="1716"/>
                </a:moveTo>
                <a:lnTo>
                  <a:pt x="1600" y="1713"/>
                </a:lnTo>
                <a:lnTo>
                  <a:pt x="1597" y="1711"/>
                </a:lnTo>
                <a:lnTo>
                  <a:pt x="1595" y="1708"/>
                </a:lnTo>
                <a:lnTo>
                  <a:pt x="1595" y="1711"/>
                </a:lnTo>
                <a:lnTo>
                  <a:pt x="1597" y="1716"/>
                </a:lnTo>
                <a:close/>
                <a:moveTo>
                  <a:pt x="1329" y="1392"/>
                </a:moveTo>
                <a:lnTo>
                  <a:pt x="1329" y="1392"/>
                </a:lnTo>
                <a:lnTo>
                  <a:pt x="1332" y="1394"/>
                </a:lnTo>
                <a:lnTo>
                  <a:pt x="1329" y="1394"/>
                </a:lnTo>
                <a:lnTo>
                  <a:pt x="1329" y="1397"/>
                </a:lnTo>
                <a:lnTo>
                  <a:pt x="1332" y="1397"/>
                </a:lnTo>
                <a:lnTo>
                  <a:pt x="1335" y="1397"/>
                </a:lnTo>
                <a:lnTo>
                  <a:pt x="1335" y="1394"/>
                </a:lnTo>
                <a:lnTo>
                  <a:pt x="1337" y="1394"/>
                </a:lnTo>
                <a:lnTo>
                  <a:pt x="1337" y="1392"/>
                </a:lnTo>
                <a:lnTo>
                  <a:pt x="1340" y="1392"/>
                </a:lnTo>
                <a:lnTo>
                  <a:pt x="1340" y="1389"/>
                </a:lnTo>
                <a:lnTo>
                  <a:pt x="1337" y="1389"/>
                </a:lnTo>
                <a:lnTo>
                  <a:pt x="1335" y="1389"/>
                </a:lnTo>
                <a:lnTo>
                  <a:pt x="1335" y="1386"/>
                </a:lnTo>
                <a:lnTo>
                  <a:pt x="1335" y="1384"/>
                </a:lnTo>
                <a:lnTo>
                  <a:pt x="1332" y="1384"/>
                </a:lnTo>
                <a:lnTo>
                  <a:pt x="1332" y="1381"/>
                </a:lnTo>
                <a:lnTo>
                  <a:pt x="1329" y="1384"/>
                </a:lnTo>
                <a:lnTo>
                  <a:pt x="1332" y="1384"/>
                </a:lnTo>
                <a:lnTo>
                  <a:pt x="1332" y="1386"/>
                </a:lnTo>
                <a:lnTo>
                  <a:pt x="1329" y="1389"/>
                </a:lnTo>
                <a:lnTo>
                  <a:pt x="1329" y="1392"/>
                </a:lnTo>
                <a:close/>
                <a:moveTo>
                  <a:pt x="1637" y="1899"/>
                </a:moveTo>
                <a:lnTo>
                  <a:pt x="1637" y="1901"/>
                </a:lnTo>
                <a:lnTo>
                  <a:pt x="1637" y="1904"/>
                </a:lnTo>
                <a:lnTo>
                  <a:pt x="1637" y="1909"/>
                </a:lnTo>
                <a:lnTo>
                  <a:pt x="1637" y="1917"/>
                </a:lnTo>
                <a:lnTo>
                  <a:pt x="1640" y="1920"/>
                </a:lnTo>
                <a:lnTo>
                  <a:pt x="1643" y="1923"/>
                </a:lnTo>
                <a:lnTo>
                  <a:pt x="1643" y="1928"/>
                </a:lnTo>
                <a:lnTo>
                  <a:pt x="1643" y="1931"/>
                </a:lnTo>
                <a:lnTo>
                  <a:pt x="1646" y="1931"/>
                </a:lnTo>
                <a:lnTo>
                  <a:pt x="1646" y="1928"/>
                </a:lnTo>
                <a:lnTo>
                  <a:pt x="1646" y="1925"/>
                </a:lnTo>
                <a:lnTo>
                  <a:pt x="1643" y="1923"/>
                </a:lnTo>
                <a:lnTo>
                  <a:pt x="1643" y="1917"/>
                </a:lnTo>
                <a:lnTo>
                  <a:pt x="1643" y="1912"/>
                </a:lnTo>
                <a:lnTo>
                  <a:pt x="1648" y="1899"/>
                </a:lnTo>
                <a:lnTo>
                  <a:pt x="1648" y="1896"/>
                </a:lnTo>
                <a:lnTo>
                  <a:pt x="1648" y="1893"/>
                </a:lnTo>
                <a:lnTo>
                  <a:pt x="1646" y="1896"/>
                </a:lnTo>
                <a:lnTo>
                  <a:pt x="1643" y="1896"/>
                </a:lnTo>
                <a:lnTo>
                  <a:pt x="1640" y="1899"/>
                </a:lnTo>
                <a:lnTo>
                  <a:pt x="1637" y="1899"/>
                </a:lnTo>
                <a:close/>
                <a:moveTo>
                  <a:pt x="1249" y="1405"/>
                </a:moveTo>
                <a:lnTo>
                  <a:pt x="1249" y="1405"/>
                </a:lnTo>
                <a:lnTo>
                  <a:pt x="1252" y="1405"/>
                </a:lnTo>
                <a:lnTo>
                  <a:pt x="1252" y="1402"/>
                </a:lnTo>
                <a:lnTo>
                  <a:pt x="1254" y="1400"/>
                </a:lnTo>
                <a:lnTo>
                  <a:pt x="1254" y="1397"/>
                </a:lnTo>
                <a:lnTo>
                  <a:pt x="1252" y="1397"/>
                </a:lnTo>
                <a:lnTo>
                  <a:pt x="1252" y="1394"/>
                </a:lnTo>
                <a:lnTo>
                  <a:pt x="1249" y="1397"/>
                </a:lnTo>
                <a:lnTo>
                  <a:pt x="1249" y="1400"/>
                </a:lnTo>
                <a:lnTo>
                  <a:pt x="1249" y="1402"/>
                </a:lnTo>
                <a:lnTo>
                  <a:pt x="1249" y="1405"/>
                </a:lnTo>
                <a:close/>
                <a:moveTo>
                  <a:pt x="118" y="810"/>
                </a:moveTo>
                <a:lnTo>
                  <a:pt x="118" y="810"/>
                </a:lnTo>
                <a:lnTo>
                  <a:pt x="118" y="812"/>
                </a:lnTo>
                <a:lnTo>
                  <a:pt x="121" y="812"/>
                </a:lnTo>
                <a:lnTo>
                  <a:pt x="121" y="810"/>
                </a:lnTo>
                <a:lnTo>
                  <a:pt x="123" y="810"/>
                </a:lnTo>
                <a:lnTo>
                  <a:pt x="123" y="807"/>
                </a:lnTo>
                <a:lnTo>
                  <a:pt x="121" y="807"/>
                </a:lnTo>
                <a:lnTo>
                  <a:pt x="118" y="807"/>
                </a:lnTo>
                <a:lnTo>
                  <a:pt x="118" y="810"/>
                </a:lnTo>
                <a:close/>
                <a:moveTo>
                  <a:pt x="153" y="842"/>
                </a:moveTo>
                <a:lnTo>
                  <a:pt x="153" y="839"/>
                </a:lnTo>
                <a:lnTo>
                  <a:pt x="155" y="839"/>
                </a:lnTo>
                <a:lnTo>
                  <a:pt x="155" y="836"/>
                </a:lnTo>
                <a:lnTo>
                  <a:pt x="158" y="836"/>
                </a:lnTo>
                <a:lnTo>
                  <a:pt x="158" y="839"/>
                </a:lnTo>
                <a:lnTo>
                  <a:pt x="161" y="839"/>
                </a:lnTo>
                <a:lnTo>
                  <a:pt x="164" y="839"/>
                </a:lnTo>
                <a:lnTo>
                  <a:pt x="166" y="836"/>
                </a:lnTo>
                <a:lnTo>
                  <a:pt x="169" y="836"/>
                </a:lnTo>
                <a:lnTo>
                  <a:pt x="169" y="834"/>
                </a:lnTo>
                <a:lnTo>
                  <a:pt x="166" y="834"/>
                </a:lnTo>
                <a:lnTo>
                  <a:pt x="166" y="831"/>
                </a:lnTo>
                <a:lnTo>
                  <a:pt x="166" y="828"/>
                </a:lnTo>
                <a:lnTo>
                  <a:pt x="161" y="826"/>
                </a:lnTo>
                <a:lnTo>
                  <a:pt x="158" y="828"/>
                </a:lnTo>
                <a:lnTo>
                  <a:pt x="155" y="834"/>
                </a:lnTo>
                <a:lnTo>
                  <a:pt x="153" y="834"/>
                </a:lnTo>
                <a:lnTo>
                  <a:pt x="150" y="836"/>
                </a:lnTo>
                <a:lnTo>
                  <a:pt x="153" y="839"/>
                </a:lnTo>
                <a:lnTo>
                  <a:pt x="153" y="842"/>
                </a:lnTo>
                <a:close/>
                <a:moveTo>
                  <a:pt x="123" y="801"/>
                </a:moveTo>
                <a:lnTo>
                  <a:pt x="123" y="801"/>
                </a:lnTo>
                <a:lnTo>
                  <a:pt x="126" y="799"/>
                </a:lnTo>
                <a:lnTo>
                  <a:pt x="126" y="796"/>
                </a:lnTo>
                <a:lnTo>
                  <a:pt x="126" y="793"/>
                </a:lnTo>
                <a:lnTo>
                  <a:pt x="126" y="791"/>
                </a:lnTo>
                <a:lnTo>
                  <a:pt x="129" y="791"/>
                </a:lnTo>
                <a:lnTo>
                  <a:pt x="131" y="796"/>
                </a:lnTo>
                <a:lnTo>
                  <a:pt x="139" y="796"/>
                </a:lnTo>
                <a:lnTo>
                  <a:pt x="142" y="796"/>
                </a:lnTo>
                <a:lnTo>
                  <a:pt x="145" y="793"/>
                </a:lnTo>
                <a:lnTo>
                  <a:pt x="147" y="793"/>
                </a:lnTo>
                <a:lnTo>
                  <a:pt x="147" y="788"/>
                </a:lnTo>
                <a:lnTo>
                  <a:pt x="150" y="788"/>
                </a:lnTo>
                <a:lnTo>
                  <a:pt x="153" y="791"/>
                </a:lnTo>
                <a:lnTo>
                  <a:pt x="155" y="791"/>
                </a:lnTo>
                <a:lnTo>
                  <a:pt x="155" y="788"/>
                </a:lnTo>
                <a:lnTo>
                  <a:pt x="158" y="785"/>
                </a:lnTo>
                <a:lnTo>
                  <a:pt x="158" y="783"/>
                </a:lnTo>
                <a:lnTo>
                  <a:pt x="158" y="780"/>
                </a:lnTo>
                <a:lnTo>
                  <a:pt x="158" y="777"/>
                </a:lnTo>
                <a:lnTo>
                  <a:pt x="161" y="780"/>
                </a:lnTo>
                <a:lnTo>
                  <a:pt x="164" y="780"/>
                </a:lnTo>
                <a:lnTo>
                  <a:pt x="164" y="777"/>
                </a:lnTo>
                <a:lnTo>
                  <a:pt x="161" y="777"/>
                </a:lnTo>
                <a:lnTo>
                  <a:pt x="158" y="775"/>
                </a:lnTo>
                <a:lnTo>
                  <a:pt x="161" y="775"/>
                </a:lnTo>
                <a:lnTo>
                  <a:pt x="164" y="775"/>
                </a:lnTo>
                <a:lnTo>
                  <a:pt x="166" y="772"/>
                </a:lnTo>
                <a:lnTo>
                  <a:pt x="169" y="772"/>
                </a:lnTo>
                <a:lnTo>
                  <a:pt x="169" y="775"/>
                </a:lnTo>
                <a:lnTo>
                  <a:pt x="172" y="777"/>
                </a:lnTo>
                <a:lnTo>
                  <a:pt x="174" y="777"/>
                </a:lnTo>
                <a:lnTo>
                  <a:pt x="174" y="775"/>
                </a:lnTo>
                <a:lnTo>
                  <a:pt x="177" y="775"/>
                </a:lnTo>
                <a:lnTo>
                  <a:pt x="180" y="775"/>
                </a:lnTo>
                <a:lnTo>
                  <a:pt x="182" y="775"/>
                </a:lnTo>
                <a:lnTo>
                  <a:pt x="182" y="772"/>
                </a:lnTo>
                <a:lnTo>
                  <a:pt x="185" y="772"/>
                </a:lnTo>
                <a:lnTo>
                  <a:pt x="185" y="775"/>
                </a:lnTo>
                <a:lnTo>
                  <a:pt x="185" y="772"/>
                </a:lnTo>
                <a:lnTo>
                  <a:pt x="185" y="769"/>
                </a:lnTo>
                <a:lnTo>
                  <a:pt x="185" y="767"/>
                </a:lnTo>
                <a:lnTo>
                  <a:pt x="185" y="769"/>
                </a:lnTo>
                <a:lnTo>
                  <a:pt x="182" y="769"/>
                </a:lnTo>
                <a:lnTo>
                  <a:pt x="182" y="767"/>
                </a:lnTo>
                <a:lnTo>
                  <a:pt x="177" y="767"/>
                </a:lnTo>
                <a:lnTo>
                  <a:pt x="174" y="767"/>
                </a:lnTo>
                <a:lnTo>
                  <a:pt x="174" y="764"/>
                </a:lnTo>
                <a:lnTo>
                  <a:pt x="172" y="764"/>
                </a:lnTo>
                <a:lnTo>
                  <a:pt x="172" y="761"/>
                </a:lnTo>
                <a:lnTo>
                  <a:pt x="169" y="761"/>
                </a:lnTo>
                <a:lnTo>
                  <a:pt x="166" y="761"/>
                </a:lnTo>
                <a:lnTo>
                  <a:pt x="158" y="767"/>
                </a:lnTo>
                <a:lnTo>
                  <a:pt x="147" y="769"/>
                </a:lnTo>
                <a:lnTo>
                  <a:pt x="142" y="769"/>
                </a:lnTo>
                <a:lnTo>
                  <a:pt x="139" y="769"/>
                </a:lnTo>
                <a:lnTo>
                  <a:pt x="137" y="769"/>
                </a:lnTo>
                <a:lnTo>
                  <a:pt x="137" y="772"/>
                </a:lnTo>
                <a:lnTo>
                  <a:pt x="134" y="775"/>
                </a:lnTo>
                <a:lnTo>
                  <a:pt x="131" y="775"/>
                </a:lnTo>
                <a:lnTo>
                  <a:pt x="131" y="777"/>
                </a:lnTo>
                <a:lnTo>
                  <a:pt x="131" y="780"/>
                </a:lnTo>
                <a:lnTo>
                  <a:pt x="129" y="780"/>
                </a:lnTo>
                <a:lnTo>
                  <a:pt x="126" y="783"/>
                </a:lnTo>
                <a:lnTo>
                  <a:pt x="126" y="785"/>
                </a:lnTo>
                <a:lnTo>
                  <a:pt x="123" y="788"/>
                </a:lnTo>
                <a:lnTo>
                  <a:pt x="123" y="791"/>
                </a:lnTo>
                <a:lnTo>
                  <a:pt x="123" y="793"/>
                </a:lnTo>
                <a:lnTo>
                  <a:pt x="121" y="793"/>
                </a:lnTo>
                <a:lnTo>
                  <a:pt x="121" y="796"/>
                </a:lnTo>
                <a:lnTo>
                  <a:pt x="123" y="796"/>
                </a:lnTo>
                <a:lnTo>
                  <a:pt x="123" y="801"/>
                </a:lnTo>
                <a:close/>
                <a:moveTo>
                  <a:pt x="440" y="96"/>
                </a:moveTo>
                <a:lnTo>
                  <a:pt x="440" y="96"/>
                </a:lnTo>
                <a:lnTo>
                  <a:pt x="442" y="99"/>
                </a:lnTo>
                <a:lnTo>
                  <a:pt x="445" y="99"/>
                </a:lnTo>
                <a:lnTo>
                  <a:pt x="445" y="96"/>
                </a:lnTo>
                <a:lnTo>
                  <a:pt x="448" y="96"/>
                </a:lnTo>
                <a:lnTo>
                  <a:pt x="448" y="91"/>
                </a:lnTo>
                <a:lnTo>
                  <a:pt x="448" y="88"/>
                </a:lnTo>
                <a:lnTo>
                  <a:pt x="445" y="85"/>
                </a:lnTo>
                <a:lnTo>
                  <a:pt x="442" y="85"/>
                </a:lnTo>
                <a:lnTo>
                  <a:pt x="437" y="93"/>
                </a:lnTo>
                <a:lnTo>
                  <a:pt x="440" y="96"/>
                </a:lnTo>
                <a:close/>
                <a:moveTo>
                  <a:pt x="1651" y="1936"/>
                </a:moveTo>
                <a:lnTo>
                  <a:pt x="1651" y="1936"/>
                </a:lnTo>
                <a:lnTo>
                  <a:pt x="1648" y="1936"/>
                </a:lnTo>
                <a:lnTo>
                  <a:pt x="1648" y="1933"/>
                </a:lnTo>
                <a:lnTo>
                  <a:pt x="1646" y="1933"/>
                </a:lnTo>
                <a:lnTo>
                  <a:pt x="1646" y="1936"/>
                </a:lnTo>
                <a:lnTo>
                  <a:pt x="1646" y="1939"/>
                </a:lnTo>
                <a:lnTo>
                  <a:pt x="1643" y="1941"/>
                </a:lnTo>
                <a:lnTo>
                  <a:pt x="1643" y="1944"/>
                </a:lnTo>
                <a:lnTo>
                  <a:pt x="1640" y="1944"/>
                </a:lnTo>
                <a:lnTo>
                  <a:pt x="1643" y="1949"/>
                </a:lnTo>
                <a:lnTo>
                  <a:pt x="1643" y="1952"/>
                </a:lnTo>
                <a:lnTo>
                  <a:pt x="1640" y="1955"/>
                </a:lnTo>
                <a:lnTo>
                  <a:pt x="1640" y="1958"/>
                </a:lnTo>
                <a:lnTo>
                  <a:pt x="1643" y="1958"/>
                </a:lnTo>
                <a:lnTo>
                  <a:pt x="1643" y="1960"/>
                </a:lnTo>
                <a:lnTo>
                  <a:pt x="1643" y="1963"/>
                </a:lnTo>
                <a:lnTo>
                  <a:pt x="1640" y="1963"/>
                </a:lnTo>
                <a:lnTo>
                  <a:pt x="1640" y="1966"/>
                </a:lnTo>
                <a:lnTo>
                  <a:pt x="1640" y="1968"/>
                </a:lnTo>
                <a:lnTo>
                  <a:pt x="1643" y="1971"/>
                </a:lnTo>
                <a:lnTo>
                  <a:pt x="1646" y="1971"/>
                </a:lnTo>
                <a:lnTo>
                  <a:pt x="1648" y="1968"/>
                </a:lnTo>
                <a:lnTo>
                  <a:pt x="1654" y="1947"/>
                </a:lnTo>
                <a:lnTo>
                  <a:pt x="1656" y="1941"/>
                </a:lnTo>
                <a:lnTo>
                  <a:pt x="1656" y="1936"/>
                </a:lnTo>
                <a:lnTo>
                  <a:pt x="1654" y="1936"/>
                </a:lnTo>
                <a:lnTo>
                  <a:pt x="1651" y="1936"/>
                </a:lnTo>
                <a:close/>
                <a:moveTo>
                  <a:pt x="1651" y="2011"/>
                </a:moveTo>
                <a:lnTo>
                  <a:pt x="1648" y="2008"/>
                </a:lnTo>
                <a:lnTo>
                  <a:pt x="1646" y="2006"/>
                </a:lnTo>
                <a:lnTo>
                  <a:pt x="1646" y="1998"/>
                </a:lnTo>
                <a:lnTo>
                  <a:pt x="1646" y="1992"/>
                </a:lnTo>
                <a:lnTo>
                  <a:pt x="1646" y="1995"/>
                </a:lnTo>
                <a:lnTo>
                  <a:pt x="1643" y="1995"/>
                </a:lnTo>
                <a:lnTo>
                  <a:pt x="1643" y="1998"/>
                </a:lnTo>
                <a:lnTo>
                  <a:pt x="1643" y="1995"/>
                </a:lnTo>
                <a:lnTo>
                  <a:pt x="1640" y="1995"/>
                </a:lnTo>
                <a:lnTo>
                  <a:pt x="1643" y="1992"/>
                </a:lnTo>
                <a:lnTo>
                  <a:pt x="1643" y="1990"/>
                </a:lnTo>
                <a:lnTo>
                  <a:pt x="1646" y="1992"/>
                </a:lnTo>
                <a:lnTo>
                  <a:pt x="1646" y="1987"/>
                </a:lnTo>
                <a:lnTo>
                  <a:pt x="1646" y="1984"/>
                </a:lnTo>
                <a:lnTo>
                  <a:pt x="1646" y="1979"/>
                </a:lnTo>
                <a:lnTo>
                  <a:pt x="1646" y="1976"/>
                </a:lnTo>
                <a:lnTo>
                  <a:pt x="1646" y="1979"/>
                </a:lnTo>
                <a:lnTo>
                  <a:pt x="1643" y="1979"/>
                </a:lnTo>
                <a:lnTo>
                  <a:pt x="1643" y="1976"/>
                </a:lnTo>
                <a:lnTo>
                  <a:pt x="1640" y="1974"/>
                </a:lnTo>
                <a:lnTo>
                  <a:pt x="1637" y="1971"/>
                </a:lnTo>
                <a:lnTo>
                  <a:pt x="1637" y="1968"/>
                </a:lnTo>
                <a:lnTo>
                  <a:pt x="1635" y="1968"/>
                </a:lnTo>
                <a:lnTo>
                  <a:pt x="1635" y="1966"/>
                </a:lnTo>
                <a:lnTo>
                  <a:pt x="1632" y="1963"/>
                </a:lnTo>
                <a:lnTo>
                  <a:pt x="1632" y="1960"/>
                </a:lnTo>
                <a:lnTo>
                  <a:pt x="1632" y="1955"/>
                </a:lnTo>
                <a:lnTo>
                  <a:pt x="1632" y="1952"/>
                </a:lnTo>
                <a:lnTo>
                  <a:pt x="1629" y="1949"/>
                </a:lnTo>
                <a:lnTo>
                  <a:pt x="1627" y="1944"/>
                </a:lnTo>
                <a:lnTo>
                  <a:pt x="1624" y="1941"/>
                </a:lnTo>
                <a:lnTo>
                  <a:pt x="1621" y="1941"/>
                </a:lnTo>
                <a:lnTo>
                  <a:pt x="1619" y="1941"/>
                </a:lnTo>
                <a:lnTo>
                  <a:pt x="1619" y="1939"/>
                </a:lnTo>
                <a:lnTo>
                  <a:pt x="1619" y="1933"/>
                </a:lnTo>
                <a:lnTo>
                  <a:pt x="1616" y="1931"/>
                </a:lnTo>
                <a:lnTo>
                  <a:pt x="1611" y="1928"/>
                </a:lnTo>
                <a:lnTo>
                  <a:pt x="1608" y="1928"/>
                </a:lnTo>
                <a:lnTo>
                  <a:pt x="1605" y="1925"/>
                </a:lnTo>
                <a:lnTo>
                  <a:pt x="1605" y="1923"/>
                </a:lnTo>
                <a:lnTo>
                  <a:pt x="1608" y="1920"/>
                </a:lnTo>
                <a:lnTo>
                  <a:pt x="1611" y="1920"/>
                </a:lnTo>
                <a:lnTo>
                  <a:pt x="1611" y="1917"/>
                </a:lnTo>
                <a:lnTo>
                  <a:pt x="1611" y="1915"/>
                </a:lnTo>
                <a:lnTo>
                  <a:pt x="1611" y="1912"/>
                </a:lnTo>
                <a:lnTo>
                  <a:pt x="1611" y="1915"/>
                </a:lnTo>
                <a:lnTo>
                  <a:pt x="1608" y="1915"/>
                </a:lnTo>
                <a:lnTo>
                  <a:pt x="1605" y="1915"/>
                </a:lnTo>
                <a:lnTo>
                  <a:pt x="1603" y="1912"/>
                </a:lnTo>
                <a:lnTo>
                  <a:pt x="1603" y="1909"/>
                </a:lnTo>
                <a:lnTo>
                  <a:pt x="1605" y="1907"/>
                </a:lnTo>
                <a:lnTo>
                  <a:pt x="1608" y="1904"/>
                </a:lnTo>
                <a:lnTo>
                  <a:pt x="1611" y="1901"/>
                </a:lnTo>
                <a:lnTo>
                  <a:pt x="1616" y="1901"/>
                </a:lnTo>
                <a:lnTo>
                  <a:pt x="1619" y="1904"/>
                </a:lnTo>
                <a:lnTo>
                  <a:pt x="1621" y="1901"/>
                </a:lnTo>
                <a:lnTo>
                  <a:pt x="1621" y="1899"/>
                </a:lnTo>
                <a:lnTo>
                  <a:pt x="1616" y="1885"/>
                </a:lnTo>
                <a:lnTo>
                  <a:pt x="1613" y="1880"/>
                </a:lnTo>
                <a:lnTo>
                  <a:pt x="1613" y="1877"/>
                </a:lnTo>
                <a:lnTo>
                  <a:pt x="1613" y="1874"/>
                </a:lnTo>
                <a:lnTo>
                  <a:pt x="1616" y="1872"/>
                </a:lnTo>
                <a:lnTo>
                  <a:pt x="1616" y="1869"/>
                </a:lnTo>
                <a:lnTo>
                  <a:pt x="1613" y="1866"/>
                </a:lnTo>
                <a:lnTo>
                  <a:pt x="1613" y="1864"/>
                </a:lnTo>
                <a:lnTo>
                  <a:pt x="1616" y="1858"/>
                </a:lnTo>
                <a:lnTo>
                  <a:pt x="1611" y="1858"/>
                </a:lnTo>
                <a:lnTo>
                  <a:pt x="1611" y="1856"/>
                </a:lnTo>
                <a:lnTo>
                  <a:pt x="1611" y="1834"/>
                </a:lnTo>
                <a:lnTo>
                  <a:pt x="1611" y="1831"/>
                </a:lnTo>
                <a:lnTo>
                  <a:pt x="1613" y="1829"/>
                </a:lnTo>
                <a:lnTo>
                  <a:pt x="1613" y="1826"/>
                </a:lnTo>
                <a:lnTo>
                  <a:pt x="1611" y="1826"/>
                </a:lnTo>
                <a:lnTo>
                  <a:pt x="1608" y="1826"/>
                </a:lnTo>
                <a:lnTo>
                  <a:pt x="1608" y="1823"/>
                </a:lnTo>
                <a:lnTo>
                  <a:pt x="1608" y="1821"/>
                </a:lnTo>
                <a:lnTo>
                  <a:pt x="1608" y="1815"/>
                </a:lnTo>
                <a:lnTo>
                  <a:pt x="1611" y="1805"/>
                </a:lnTo>
                <a:lnTo>
                  <a:pt x="1613" y="1797"/>
                </a:lnTo>
                <a:lnTo>
                  <a:pt x="1613" y="1791"/>
                </a:lnTo>
                <a:lnTo>
                  <a:pt x="1616" y="1789"/>
                </a:lnTo>
                <a:lnTo>
                  <a:pt x="1619" y="1786"/>
                </a:lnTo>
                <a:lnTo>
                  <a:pt x="1619" y="1783"/>
                </a:lnTo>
                <a:lnTo>
                  <a:pt x="1621" y="1781"/>
                </a:lnTo>
                <a:lnTo>
                  <a:pt x="1621" y="1778"/>
                </a:lnTo>
                <a:lnTo>
                  <a:pt x="1619" y="1781"/>
                </a:lnTo>
                <a:lnTo>
                  <a:pt x="1613" y="1781"/>
                </a:lnTo>
                <a:lnTo>
                  <a:pt x="1611" y="1778"/>
                </a:lnTo>
                <a:lnTo>
                  <a:pt x="1608" y="1772"/>
                </a:lnTo>
                <a:lnTo>
                  <a:pt x="1608" y="1767"/>
                </a:lnTo>
                <a:lnTo>
                  <a:pt x="1605" y="1767"/>
                </a:lnTo>
                <a:lnTo>
                  <a:pt x="1608" y="1770"/>
                </a:lnTo>
                <a:lnTo>
                  <a:pt x="1605" y="1770"/>
                </a:lnTo>
                <a:lnTo>
                  <a:pt x="1605" y="1772"/>
                </a:lnTo>
                <a:lnTo>
                  <a:pt x="1605" y="1775"/>
                </a:lnTo>
                <a:lnTo>
                  <a:pt x="1605" y="1778"/>
                </a:lnTo>
                <a:lnTo>
                  <a:pt x="1603" y="1783"/>
                </a:lnTo>
                <a:lnTo>
                  <a:pt x="1600" y="1783"/>
                </a:lnTo>
                <a:lnTo>
                  <a:pt x="1600" y="1781"/>
                </a:lnTo>
                <a:lnTo>
                  <a:pt x="1600" y="1778"/>
                </a:lnTo>
                <a:lnTo>
                  <a:pt x="1603" y="1778"/>
                </a:lnTo>
                <a:lnTo>
                  <a:pt x="1603" y="1775"/>
                </a:lnTo>
                <a:lnTo>
                  <a:pt x="1603" y="1772"/>
                </a:lnTo>
                <a:lnTo>
                  <a:pt x="1603" y="1770"/>
                </a:lnTo>
                <a:lnTo>
                  <a:pt x="1600" y="1767"/>
                </a:lnTo>
                <a:lnTo>
                  <a:pt x="1597" y="1762"/>
                </a:lnTo>
                <a:lnTo>
                  <a:pt x="1595" y="1762"/>
                </a:lnTo>
                <a:lnTo>
                  <a:pt x="1592" y="1759"/>
                </a:lnTo>
                <a:lnTo>
                  <a:pt x="1589" y="1756"/>
                </a:lnTo>
                <a:lnTo>
                  <a:pt x="1592" y="1756"/>
                </a:lnTo>
                <a:lnTo>
                  <a:pt x="1589" y="1754"/>
                </a:lnTo>
                <a:lnTo>
                  <a:pt x="1587" y="1754"/>
                </a:lnTo>
                <a:lnTo>
                  <a:pt x="1587" y="1751"/>
                </a:lnTo>
                <a:lnTo>
                  <a:pt x="1589" y="1751"/>
                </a:lnTo>
                <a:lnTo>
                  <a:pt x="1589" y="1748"/>
                </a:lnTo>
                <a:lnTo>
                  <a:pt x="1589" y="1740"/>
                </a:lnTo>
                <a:lnTo>
                  <a:pt x="1589" y="1738"/>
                </a:lnTo>
                <a:lnTo>
                  <a:pt x="1595" y="1735"/>
                </a:lnTo>
                <a:lnTo>
                  <a:pt x="1595" y="1732"/>
                </a:lnTo>
                <a:lnTo>
                  <a:pt x="1592" y="1732"/>
                </a:lnTo>
                <a:lnTo>
                  <a:pt x="1592" y="1730"/>
                </a:lnTo>
                <a:lnTo>
                  <a:pt x="1595" y="1730"/>
                </a:lnTo>
                <a:lnTo>
                  <a:pt x="1595" y="1727"/>
                </a:lnTo>
                <a:lnTo>
                  <a:pt x="1592" y="1727"/>
                </a:lnTo>
                <a:lnTo>
                  <a:pt x="1587" y="1730"/>
                </a:lnTo>
                <a:lnTo>
                  <a:pt x="1584" y="1730"/>
                </a:lnTo>
                <a:lnTo>
                  <a:pt x="1587" y="1730"/>
                </a:lnTo>
                <a:lnTo>
                  <a:pt x="1587" y="1727"/>
                </a:lnTo>
                <a:lnTo>
                  <a:pt x="1592" y="1724"/>
                </a:lnTo>
                <a:lnTo>
                  <a:pt x="1589" y="1713"/>
                </a:lnTo>
                <a:lnTo>
                  <a:pt x="1589" y="1711"/>
                </a:lnTo>
                <a:lnTo>
                  <a:pt x="1584" y="1708"/>
                </a:lnTo>
                <a:lnTo>
                  <a:pt x="1581" y="1708"/>
                </a:lnTo>
                <a:lnTo>
                  <a:pt x="1581" y="1705"/>
                </a:lnTo>
                <a:lnTo>
                  <a:pt x="1579" y="1705"/>
                </a:lnTo>
                <a:lnTo>
                  <a:pt x="1579" y="1708"/>
                </a:lnTo>
                <a:lnTo>
                  <a:pt x="1579" y="1711"/>
                </a:lnTo>
                <a:lnTo>
                  <a:pt x="1576" y="1708"/>
                </a:lnTo>
                <a:lnTo>
                  <a:pt x="1570" y="1708"/>
                </a:lnTo>
                <a:lnTo>
                  <a:pt x="1568" y="1705"/>
                </a:lnTo>
                <a:lnTo>
                  <a:pt x="1565" y="1705"/>
                </a:lnTo>
                <a:lnTo>
                  <a:pt x="1562" y="1703"/>
                </a:lnTo>
                <a:lnTo>
                  <a:pt x="1560" y="1700"/>
                </a:lnTo>
                <a:lnTo>
                  <a:pt x="1557" y="1700"/>
                </a:lnTo>
                <a:lnTo>
                  <a:pt x="1554" y="1697"/>
                </a:lnTo>
                <a:lnTo>
                  <a:pt x="1552" y="1697"/>
                </a:lnTo>
                <a:lnTo>
                  <a:pt x="1554" y="1697"/>
                </a:lnTo>
                <a:lnTo>
                  <a:pt x="1557" y="1697"/>
                </a:lnTo>
                <a:lnTo>
                  <a:pt x="1560" y="1697"/>
                </a:lnTo>
                <a:lnTo>
                  <a:pt x="1560" y="1695"/>
                </a:lnTo>
                <a:lnTo>
                  <a:pt x="1554" y="1692"/>
                </a:lnTo>
                <a:lnTo>
                  <a:pt x="1554" y="1689"/>
                </a:lnTo>
                <a:lnTo>
                  <a:pt x="1546" y="1679"/>
                </a:lnTo>
                <a:lnTo>
                  <a:pt x="1546" y="1676"/>
                </a:lnTo>
                <a:lnTo>
                  <a:pt x="1546" y="1668"/>
                </a:lnTo>
                <a:lnTo>
                  <a:pt x="1544" y="1662"/>
                </a:lnTo>
                <a:lnTo>
                  <a:pt x="1541" y="1660"/>
                </a:lnTo>
                <a:lnTo>
                  <a:pt x="1538" y="1654"/>
                </a:lnTo>
                <a:lnTo>
                  <a:pt x="1536" y="1652"/>
                </a:lnTo>
                <a:lnTo>
                  <a:pt x="1530" y="1652"/>
                </a:lnTo>
                <a:lnTo>
                  <a:pt x="1528" y="1649"/>
                </a:lnTo>
                <a:lnTo>
                  <a:pt x="1525" y="1649"/>
                </a:lnTo>
                <a:lnTo>
                  <a:pt x="1509" y="1638"/>
                </a:lnTo>
                <a:lnTo>
                  <a:pt x="1506" y="1636"/>
                </a:lnTo>
                <a:lnTo>
                  <a:pt x="1501" y="1630"/>
                </a:lnTo>
                <a:lnTo>
                  <a:pt x="1498" y="1628"/>
                </a:lnTo>
                <a:lnTo>
                  <a:pt x="1493" y="1617"/>
                </a:lnTo>
                <a:lnTo>
                  <a:pt x="1485" y="1598"/>
                </a:lnTo>
                <a:lnTo>
                  <a:pt x="1485" y="1595"/>
                </a:lnTo>
                <a:lnTo>
                  <a:pt x="1482" y="1593"/>
                </a:lnTo>
                <a:lnTo>
                  <a:pt x="1482" y="1590"/>
                </a:lnTo>
                <a:lnTo>
                  <a:pt x="1482" y="1587"/>
                </a:lnTo>
                <a:lnTo>
                  <a:pt x="1479" y="1587"/>
                </a:lnTo>
                <a:lnTo>
                  <a:pt x="1479" y="1590"/>
                </a:lnTo>
                <a:lnTo>
                  <a:pt x="1477" y="1590"/>
                </a:lnTo>
                <a:lnTo>
                  <a:pt x="1474" y="1590"/>
                </a:lnTo>
                <a:lnTo>
                  <a:pt x="1471" y="1587"/>
                </a:lnTo>
                <a:lnTo>
                  <a:pt x="1471" y="1585"/>
                </a:lnTo>
                <a:lnTo>
                  <a:pt x="1469" y="1582"/>
                </a:lnTo>
                <a:lnTo>
                  <a:pt x="1469" y="1579"/>
                </a:lnTo>
                <a:lnTo>
                  <a:pt x="1469" y="1574"/>
                </a:lnTo>
                <a:lnTo>
                  <a:pt x="1466" y="1577"/>
                </a:lnTo>
                <a:lnTo>
                  <a:pt x="1463" y="1579"/>
                </a:lnTo>
                <a:lnTo>
                  <a:pt x="1461" y="1577"/>
                </a:lnTo>
                <a:lnTo>
                  <a:pt x="1463" y="1574"/>
                </a:lnTo>
                <a:lnTo>
                  <a:pt x="1461" y="1574"/>
                </a:lnTo>
                <a:lnTo>
                  <a:pt x="1461" y="1571"/>
                </a:lnTo>
                <a:lnTo>
                  <a:pt x="1458" y="1571"/>
                </a:lnTo>
                <a:lnTo>
                  <a:pt x="1455" y="1571"/>
                </a:lnTo>
                <a:lnTo>
                  <a:pt x="1453" y="1571"/>
                </a:lnTo>
                <a:lnTo>
                  <a:pt x="1453" y="1574"/>
                </a:lnTo>
                <a:lnTo>
                  <a:pt x="1455" y="1574"/>
                </a:lnTo>
                <a:lnTo>
                  <a:pt x="1455" y="1577"/>
                </a:lnTo>
                <a:lnTo>
                  <a:pt x="1458" y="1577"/>
                </a:lnTo>
                <a:lnTo>
                  <a:pt x="1458" y="1579"/>
                </a:lnTo>
                <a:lnTo>
                  <a:pt x="1461" y="1582"/>
                </a:lnTo>
                <a:lnTo>
                  <a:pt x="1458" y="1582"/>
                </a:lnTo>
                <a:lnTo>
                  <a:pt x="1455" y="1579"/>
                </a:lnTo>
                <a:lnTo>
                  <a:pt x="1453" y="1579"/>
                </a:lnTo>
                <a:lnTo>
                  <a:pt x="1450" y="1579"/>
                </a:lnTo>
                <a:lnTo>
                  <a:pt x="1447" y="1577"/>
                </a:lnTo>
                <a:lnTo>
                  <a:pt x="1447" y="1579"/>
                </a:lnTo>
                <a:lnTo>
                  <a:pt x="1447" y="1582"/>
                </a:lnTo>
                <a:lnTo>
                  <a:pt x="1445" y="1582"/>
                </a:lnTo>
                <a:lnTo>
                  <a:pt x="1442" y="1579"/>
                </a:lnTo>
                <a:lnTo>
                  <a:pt x="1442" y="1577"/>
                </a:lnTo>
                <a:lnTo>
                  <a:pt x="1445" y="1577"/>
                </a:lnTo>
                <a:lnTo>
                  <a:pt x="1442" y="1574"/>
                </a:lnTo>
                <a:lnTo>
                  <a:pt x="1439" y="1574"/>
                </a:lnTo>
                <a:lnTo>
                  <a:pt x="1439" y="1571"/>
                </a:lnTo>
                <a:lnTo>
                  <a:pt x="1436" y="1571"/>
                </a:lnTo>
                <a:lnTo>
                  <a:pt x="1434" y="1571"/>
                </a:lnTo>
                <a:lnTo>
                  <a:pt x="1434" y="1574"/>
                </a:lnTo>
                <a:lnTo>
                  <a:pt x="1431" y="1571"/>
                </a:lnTo>
                <a:lnTo>
                  <a:pt x="1431" y="1569"/>
                </a:lnTo>
                <a:lnTo>
                  <a:pt x="1428" y="1569"/>
                </a:lnTo>
                <a:lnTo>
                  <a:pt x="1423" y="1561"/>
                </a:lnTo>
                <a:lnTo>
                  <a:pt x="1420" y="1558"/>
                </a:lnTo>
                <a:lnTo>
                  <a:pt x="1418" y="1558"/>
                </a:lnTo>
                <a:lnTo>
                  <a:pt x="1415" y="1555"/>
                </a:lnTo>
                <a:lnTo>
                  <a:pt x="1415" y="1553"/>
                </a:lnTo>
                <a:lnTo>
                  <a:pt x="1412" y="1555"/>
                </a:lnTo>
                <a:lnTo>
                  <a:pt x="1407" y="1553"/>
                </a:lnTo>
                <a:lnTo>
                  <a:pt x="1404" y="1550"/>
                </a:lnTo>
                <a:lnTo>
                  <a:pt x="1402" y="1547"/>
                </a:lnTo>
                <a:lnTo>
                  <a:pt x="1402" y="1544"/>
                </a:lnTo>
                <a:lnTo>
                  <a:pt x="1402" y="1542"/>
                </a:lnTo>
                <a:lnTo>
                  <a:pt x="1399" y="1539"/>
                </a:lnTo>
                <a:lnTo>
                  <a:pt x="1399" y="1536"/>
                </a:lnTo>
                <a:lnTo>
                  <a:pt x="1394" y="1534"/>
                </a:lnTo>
                <a:lnTo>
                  <a:pt x="1391" y="1531"/>
                </a:lnTo>
                <a:lnTo>
                  <a:pt x="1391" y="1526"/>
                </a:lnTo>
                <a:lnTo>
                  <a:pt x="1388" y="1526"/>
                </a:lnTo>
                <a:lnTo>
                  <a:pt x="1386" y="1526"/>
                </a:lnTo>
                <a:lnTo>
                  <a:pt x="1380" y="1523"/>
                </a:lnTo>
                <a:lnTo>
                  <a:pt x="1378" y="1526"/>
                </a:lnTo>
                <a:lnTo>
                  <a:pt x="1375" y="1526"/>
                </a:lnTo>
                <a:lnTo>
                  <a:pt x="1372" y="1526"/>
                </a:lnTo>
                <a:lnTo>
                  <a:pt x="1372" y="1523"/>
                </a:lnTo>
                <a:lnTo>
                  <a:pt x="1369" y="1520"/>
                </a:lnTo>
                <a:lnTo>
                  <a:pt x="1367" y="1520"/>
                </a:lnTo>
                <a:lnTo>
                  <a:pt x="1369" y="1520"/>
                </a:lnTo>
                <a:lnTo>
                  <a:pt x="1372" y="1520"/>
                </a:lnTo>
                <a:lnTo>
                  <a:pt x="1372" y="1518"/>
                </a:lnTo>
                <a:lnTo>
                  <a:pt x="1369" y="1512"/>
                </a:lnTo>
                <a:lnTo>
                  <a:pt x="1367" y="1510"/>
                </a:lnTo>
                <a:lnTo>
                  <a:pt x="1364" y="1499"/>
                </a:lnTo>
                <a:lnTo>
                  <a:pt x="1367" y="1499"/>
                </a:lnTo>
                <a:lnTo>
                  <a:pt x="1367" y="1496"/>
                </a:lnTo>
                <a:lnTo>
                  <a:pt x="1369" y="1494"/>
                </a:lnTo>
                <a:lnTo>
                  <a:pt x="1367" y="1491"/>
                </a:lnTo>
                <a:lnTo>
                  <a:pt x="1364" y="1491"/>
                </a:lnTo>
                <a:lnTo>
                  <a:pt x="1364" y="1488"/>
                </a:lnTo>
                <a:lnTo>
                  <a:pt x="1364" y="1485"/>
                </a:lnTo>
                <a:lnTo>
                  <a:pt x="1361" y="1483"/>
                </a:lnTo>
                <a:lnTo>
                  <a:pt x="1361" y="1480"/>
                </a:lnTo>
                <a:lnTo>
                  <a:pt x="1361" y="1469"/>
                </a:lnTo>
                <a:lnTo>
                  <a:pt x="1361" y="1467"/>
                </a:lnTo>
                <a:lnTo>
                  <a:pt x="1361" y="1464"/>
                </a:lnTo>
                <a:lnTo>
                  <a:pt x="1361" y="1461"/>
                </a:lnTo>
                <a:lnTo>
                  <a:pt x="1359" y="1461"/>
                </a:lnTo>
                <a:lnTo>
                  <a:pt x="1359" y="1459"/>
                </a:lnTo>
                <a:lnTo>
                  <a:pt x="1361" y="1459"/>
                </a:lnTo>
                <a:lnTo>
                  <a:pt x="1364" y="1459"/>
                </a:lnTo>
                <a:lnTo>
                  <a:pt x="1364" y="1456"/>
                </a:lnTo>
                <a:lnTo>
                  <a:pt x="1364" y="1451"/>
                </a:lnTo>
                <a:lnTo>
                  <a:pt x="1364" y="1445"/>
                </a:lnTo>
                <a:lnTo>
                  <a:pt x="1367" y="1443"/>
                </a:lnTo>
                <a:lnTo>
                  <a:pt x="1367" y="1437"/>
                </a:lnTo>
                <a:lnTo>
                  <a:pt x="1367" y="1434"/>
                </a:lnTo>
                <a:lnTo>
                  <a:pt x="1367" y="1432"/>
                </a:lnTo>
                <a:lnTo>
                  <a:pt x="1364" y="1429"/>
                </a:lnTo>
                <a:lnTo>
                  <a:pt x="1361" y="1426"/>
                </a:lnTo>
                <a:lnTo>
                  <a:pt x="1364" y="1421"/>
                </a:lnTo>
                <a:lnTo>
                  <a:pt x="1361" y="1418"/>
                </a:lnTo>
                <a:lnTo>
                  <a:pt x="1361" y="1416"/>
                </a:lnTo>
                <a:lnTo>
                  <a:pt x="1361" y="1418"/>
                </a:lnTo>
                <a:lnTo>
                  <a:pt x="1359" y="1421"/>
                </a:lnTo>
                <a:lnTo>
                  <a:pt x="1359" y="1424"/>
                </a:lnTo>
                <a:lnTo>
                  <a:pt x="1359" y="1426"/>
                </a:lnTo>
                <a:lnTo>
                  <a:pt x="1356" y="1426"/>
                </a:lnTo>
                <a:lnTo>
                  <a:pt x="1356" y="1424"/>
                </a:lnTo>
                <a:lnTo>
                  <a:pt x="1356" y="1421"/>
                </a:lnTo>
                <a:lnTo>
                  <a:pt x="1356" y="1418"/>
                </a:lnTo>
                <a:lnTo>
                  <a:pt x="1353" y="1418"/>
                </a:lnTo>
                <a:lnTo>
                  <a:pt x="1351" y="1418"/>
                </a:lnTo>
                <a:lnTo>
                  <a:pt x="1353" y="1416"/>
                </a:lnTo>
                <a:lnTo>
                  <a:pt x="1351" y="1416"/>
                </a:lnTo>
                <a:lnTo>
                  <a:pt x="1351" y="1413"/>
                </a:lnTo>
                <a:lnTo>
                  <a:pt x="1353" y="1413"/>
                </a:lnTo>
                <a:lnTo>
                  <a:pt x="1353" y="1416"/>
                </a:lnTo>
                <a:lnTo>
                  <a:pt x="1356" y="1416"/>
                </a:lnTo>
                <a:lnTo>
                  <a:pt x="1359" y="1410"/>
                </a:lnTo>
                <a:lnTo>
                  <a:pt x="1361" y="1410"/>
                </a:lnTo>
                <a:lnTo>
                  <a:pt x="1359" y="1408"/>
                </a:lnTo>
                <a:lnTo>
                  <a:pt x="1356" y="1408"/>
                </a:lnTo>
                <a:lnTo>
                  <a:pt x="1353" y="1405"/>
                </a:lnTo>
                <a:lnTo>
                  <a:pt x="1353" y="1402"/>
                </a:lnTo>
                <a:lnTo>
                  <a:pt x="1351" y="1400"/>
                </a:lnTo>
                <a:lnTo>
                  <a:pt x="1351" y="1397"/>
                </a:lnTo>
                <a:lnTo>
                  <a:pt x="1351" y="1400"/>
                </a:lnTo>
                <a:lnTo>
                  <a:pt x="1351" y="1402"/>
                </a:lnTo>
                <a:lnTo>
                  <a:pt x="1351" y="1405"/>
                </a:lnTo>
                <a:lnTo>
                  <a:pt x="1348" y="1402"/>
                </a:lnTo>
                <a:lnTo>
                  <a:pt x="1345" y="1402"/>
                </a:lnTo>
                <a:lnTo>
                  <a:pt x="1345" y="1400"/>
                </a:lnTo>
                <a:lnTo>
                  <a:pt x="1348" y="1400"/>
                </a:lnTo>
                <a:lnTo>
                  <a:pt x="1345" y="1397"/>
                </a:lnTo>
                <a:lnTo>
                  <a:pt x="1348" y="1397"/>
                </a:lnTo>
                <a:lnTo>
                  <a:pt x="1345" y="1394"/>
                </a:lnTo>
                <a:lnTo>
                  <a:pt x="1343" y="1397"/>
                </a:lnTo>
                <a:lnTo>
                  <a:pt x="1340" y="1394"/>
                </a:lnTo>
                <a:lnTo>
                  <a:pt x="1337" y="1400"/>
                </a:lnTo>
                <a:lnTo>
                  <a:pt x="1337" y="1405"/>
                </a:lnTo>
                <a:lnTo>
                  <a:pt x="1337" y="1410"/>
                </a:lnTo>
                <a:lnTo>
                  <a:pt x="1340" y="1413"/>
                </a:lnTo>
                <a:lnTo>
                  <a:pt x="1340" y="1416"/>
                </a:lnTo>
                <a:lnTo>
                  <a:pt x="1343" y="1418"/>
                </a:lnTo>
                <a:lnTo>
                  <a:pt x="1343" y="1421"/>
                </a:lnTo>
                <a:lnTo>
                  <a:pt x="1345" y="1424"/>
                </a:lnTo>
                <a:lnTo>
                  <a:pt x="1337" y="1418"/>
                </a:lnTo>
                <a:lnTo>
                  <a:pt x="1335" y="1416"/>
                </a:lnTo>
                <a:lnTo>
                  <a:pt x="1329" y="1416"/>
                </a:lnTo>
                <a:lnTo>
                  <a:pt x="1327" y="1413"/>
                </a:lnTo>
                <a:lnTo>
                  <a:pt x="1324" y="1413"/>
                </a:lnTo>
                <a:lnTo>
                  <a:pt x="1324" y="1410"/>
                </a:lnTo>
                <a:lnTo>
                  <a:pt x="1321" y="1410"/>
                </a:lnTo>
                <a:lnTo>
                  <a:pt x="1316" y="1408"/>
                </a:lnTo>
                <a:lnTo>
                  <a:pt x="1313" y="1405"/>
                </a:lnTo>
                <a:lnTo>
                  <a:pt x="1311" y="1405"/>
                </a:lnTo>
                <a:lnTo>
                  <a:pt x="1302" y="1402"/>
                </a:lnTo>
                <a:lnTo>
                  <a:pt x="1300" y="1400"/>
                </a:lnTo>
                <a:lnTo>
                  <a:pt x="1297" y="1397"/>
                </a:lnTo>
                <a:lnTo>
                  <a:pt x="1300" y="1394"/>
                </a:lnTo>
                <a:lnTo>
                  <a:pt x="1297" y="1392"/>
                </a:lnTo>
                <a:lnTo>
                  <a:pt x="1297" y="1389"/>
                </a:lnTo>
                <a:lnTo>
                  <a:pt x="1294" y="1389"/>
                </a:lnTo>
                <a:lnTo>
                  <a:pt x="1294" y="1386"/>
                </a:lnTo>
                <a:lnTo>
                  <a:pt x="1292" y="1386"/>
                </a:lnTo>
                <a:lnTo>
                  <a:pt x="1292" y="1384"/>
                </a:lnTo>
                <a:lnTo>
                  <a:pt x="1289" y="1384"/>
                </a:lnTo>
                <a:lnTo>
                  <a:pt x="1289" y="1378"/>
                </a:lnTo>
                <a:lnTo>
                  <a:pt x="1289" y="1375"/>
                </a:lnTo>
                <a:lnTo>
                  <a:pt x="1286" y="1375"/>
                </a:lnTo>
                <a:lnTo>
                  <a:pt x="1284" y="1375"/>
                </a:lnTo>
                <a:lnTo>
                  <a:pt x="1281" y="1375"/>
                </a:lnTo>
                <a:lnTo>
                  <a:pt x="1278" y="1375"/>
                </a:lnTo>
                <a:lnTo>
                  <a:pt x="1276" y="1378"/>
                </a:lnTo>
                <a:lnTo>
                  <a:pt x="1276" y="1384"/>
                </a:lnTo>
                <a:lnTo>
                  <a:pt x="1273" y="1389"/>
                </a:lnTo>
                <a:lnTo>
                  <a:pt x="1270" y="1392"/>
                </a:lnTo>
                <a:lnTo>
                  <a:pt x="1273" y="1392"/>
                </a:lnTo>
                <a:lnTo>
                  <a:pt x="1273" y="1394"/>
                </a:lnTo>
                <a:lnTo>
                  <a:pt x="1273" y="1397"/>
                </a:lnTo>
                <a:lnTo>
                  <a:pt x="1273" y="1394"/>
                </a:lnTo>
                <a:lnTo>
                  <a:pt x="1270" y="1397"/>
                </a:lnTo>
                <a:lnTo>
                  <a:pt x="1273" y="1400"/>
                </a:lnTo>
                <a:lnTo>
                  <a:pt x="1276" y="1402"/>
                </a:lnTo>
                <a:lnTo>
                  <a:pt x="1281" y="1418"/>
                </a:lnTo>
                <a:lnTo>
                  <a:pt x="1284" y="1429"/>
                </a:lnTo>
                <a:lnTo>
                  <a:pt x="1281" y="1426"/>
                </a:lnTo>
                <a:lnTo>
                  <a:pt x="1278" y="1424"/>
                </a:lnTo>
                <a:lnTo>
                  <a:pt x="1278" y="1421"/>
                </a:lnTo>
                <a:lnTo>
                  <a:pt x="1276" y="1418"/>
                </a:lnTo>
                <a:lnTo>
                  <a:pt x="1276" y="1416"/>
                </a:lnTo>
                <a:lnTo>
                  <a:pt x="1268" y="1410"/>
                </a:lnTo>
                <a:lnTo>
                  <a:pt x="1265" y="1408"/>
                </a:lnTo>
                <a:lnTo>
                  <a:pt x="1265" y="1405"/>
                </a:lnTo>
                <a:lnTo>
                  <a:pt x="1262" y="1400"/>
                </a:lnTo>
                <a:lnTo>
                  <a:pt x="1260" y="1400"/>
                </a:lnTo>
                <a:lnTo>
                  <a:pt x="1257" y="1400"/>
                </a:lnTo>
                <a:lnTo>
                  <a:pt x="1257" y="1405"/>
                </a:lnTo>
                <a:lnTo>
                  <a:pt x="1254" y="1408"/>
                </a:lnTo>
                <a:lnTo>
                  <a:pt x="1252" y="1410"/>
                </a:lnTo>
                <a:lnTo>
                  <a:pt x="1246" y="1410"/>
                </a:lnTo>
                <a:lnTo>
                  <a:pt x="1244" y="1413"/>
                </a:lnTo>
                <a:lnTo>
                  <a:pt x="1244" y="1410"/>
                </a:lnTo>
                <a:lnTo>
                  <a:pt x="1246" y="1408"/>
                </a:lnTo>
                <a:lnTo>
                  <a:pt x="1249" y="1405"/>
                </a:lnTo>
                <a:lnTo>
                  <a:pt x="1249" y="1400"/>
                </a:lnTo>
                <a:lnTo>
                  <a:pt x="1249" y="1397"/>
                </a:lnTo>
                <a:lnTo>
                  <a:pt x="1246" y="1397"/>
                </a:lnTo>
                <a:lnTo>
                  <a:pt x="1244" y="1397"/>
                </a:lnTo>
                <a:lnTo>
                  <a:pt x="1244" y="1394"/>
                </a:lnTo>
                <a:lnTo>
                  <a:pt x="1244" y="1392"/>
                </a:lnTo>
                <a:lnTo>
                  <a:pt x="1241" y="1392"/>
                </a:lnTo>
                <a:lnTo>
                  <a:pt x="1235" y="1389"/>
                </a:lnTo>
                <a:lnTo>
                  <a:pt x="1238" y="1386"/>
                </a:lnTo>
                <a:lnTo>
                  <a:pt x="1235" y="1384"/>
                </a:lnTo>
                <a:lnTo>
                  <a:pt x="1235" y="1381"/>
                </a:lnTo>
                <a:lnTo>
                  <a:pt x="1233" y="1381"/>
                </a:lnTo>
                <a:lnTo>
                  <a:pt x="1233" y="1378"/>
                </a:lnTo>
                <a:lnTo>
                  <a:pt x="1233" y="1375"/>
                </a:lnTo>
                <a:lnTo>
                  <a:pt x="1230" y="1370"/>
                </a:lnTo>
                <a:lnTo>
                  <a:pt x="1230" y="1367"/>
                </a:lnTo>
                <a:lnTo>
                  <a:pt x="1227" y="1362"/>
                </a:lnTo>
                <a:lnTo>
                  <a:pt x="1227" y="1359"/>
                </a:lnTo>
                <a:lnTo>
                  <a:pt x="1225" y="1354"/>
                </a:lnTo>
                <a:lnTo>
                  <a:pt x="1222" y="1351"/>
                </a:lnTo>
                <a:lnTo>
                  <a:pt x="1222" y="1349"/>
                </a:lnTo>
                <a:lnTo>
                  <a:pt x="1225" y="1346"/>
                </a:lnTo>
                <a:lnTo>
                  <a:pt x="1222" y="1343"/>
                </a:lnTo>
                <a:lnTo>
                  <a:pt x="1222" y="1341"/>
                </a:lnTo>
                <a:lnTo>
                  <a:pt x="1219" y="1338"/>
                </a:lnTo>
                <a:lnTo>
                  <a:pt x="1219" y="1335"/>
                </a:lnTo>
                <a:lnTo>
                  <a:pt x="1219" y="1333"/>
                </a:lnTo>
                <a:lnTo>
                  <a:pt x="1222" y="1333"/>
                </a:lnTo>
                <a:lnTo>
                  <a:pt x="1225" y="1330"/>
                </a:lnTo>
                <a:lnTo>
                  <a:pt x="1222" y="1330"/>
                </a:lnTo>
                <a:lnTo>
                  <a:pt x="1222" y="1327"/>
                </a:lnTo>
                <a:lnTo>
                  <a:pt x="1219" y="1322"/>
                </a:lnTo>
                <a:lnTo>
                  <a:pt x="1219" y="1319"/>
                </a:lnTo>
                <a:lnTo>
                  <a:pt x="1225" y="1314"/>
                </a:lnTo>
                <a:lnTo>
                  <a:pt x="1225" y="1311"/>
                </a:lnTo>
                <a:lnTo>
                  <a:pt x="1225" y="1308"/>
                </a:lnTo>
                <a:lnTo>
                  <a:pt x="1222" y="1311"/>
                </a:lnTo>
                <a:lnTo>
                  <a:pt x="1222" y="1314"/>
                </a:lnTo>
                <a:lnTo>
                  <a:pt x="1219" y="1314"/>
                </a:lnTo>
                <a:lnTo>
                  <a:pt x="1217" y="1314"/>
                </a:lnTo>
                <a:lnTo>
                  <a:pt x="1217" y="1311"/>
                </a:lnTo>
                <a:lnTo>
                  <a:pt x="1214" y="1311"/>
                </a:lnTo>
                <a:lnTo>
                  <a:pt x="1214" y="1308"/>
                </a:lnTo>
                <a:lnTo>
                  <a:pt x="1214" y="1306"/>
                </a:lnTo>
                <a:lnTo>
                  <a:pt x="1211" y="1306"/>
                </a:lnTo>
                <a:lnTo>
                  <a:pt x="1209" y="1303"/>
                </a:lnTo>
                <a:lnTo>
                  <a:pt x="1206" y="1306"/>
                </a:lnTo>
                <a:lnTo>
                  <a:pt x="1203" y="1308"/>
                </a:lnTo>
                <a:lnTo>
                  <a:pt x="1203" y="1303"/>
                </a:lnTo>
                <a:lnTo>
                  <a:pt x="1206" y="1300"/>
                </a:lnTo>
                <a:lnTo>
                  <a:pt x="1209" y="1298"/>
                </a:lnTo>
                <a:lnTo>
                  <a:pt x="1203" y="1298"/>
                </a:lnTo>
                <a:lnTo>
                  <a:pt x="1203" y="1295"/>
                </a:lnTo>
                <a:lnTo>
                  <a:pt x="1206" y="1295"/>
                </a:lnTo>
                <a:lnTo>
                  <a:pt x="1206" y="1292"/>
                </a:lnTo>
                <a:lnTo>
                  <a:pt x="1206" y="1290"/>
                </a:lnTo>
                <a:lnTo>
                  <a:pt x="1203" y="1287"/>
                </a:lnTo>
                <a:lnTo>
                  <a:pt x="1206" y="1284"/>
                </a:lnTo>
                <a:lnTo>
                  <a:pt x="1203" y="1284"/>
                </a:lnTo>
                <a:lnTo>
                  <a:pt x="1203" y="1282"/>
                </a:lnTo>
                <a:lnTo>
                  <a:pt x="1201" y="1282"/>
                </a:lnTo>
                <a:lnTo>
                  <a:pt x="1201" y="1279"/>
                </a:lnTo>
                <a:lnTo>
                  <a:pt x="1198" y="1282"/>
                </a:lnTo>
                <a:lnTo>
                  <a:pt x="1193" y="1276"/>
                </a:lnTo>
                <a:lnTo>
                  <a:pt x="1193" y="1271"/>
                </a:lnTo>
                <a:lnTo>
                  <a:pt x="1198" y="1266"/>
                </a:lnTo>
                <a:lnTo>
                  <a:pt x="1198" y="1263"/>
                </a:lnTo>
                <a:lnTo>
                  <a:pt x="1195" y="1257"/>
                </a:lnTo>
                <a:lnTo>
                  <a:pt x="1193" y="1257"/>
                </a:lnTo>
                <a:lnTo>
                  <a:pt x="1190" y="1255"/>
                </a:lnTo>
                <a:lnTo>
                  <a:pt x="1190" y="1252"/>
                </a:lnTo>
                <a:lnTo>
                  <a:pt x="1185" y="1252"/>
                </a:lnTo>
                <a:lnTo>
                  <a:pt x="1182" y="1249"/>
                </a:lnTo>
                <a:lnTo>
                  <a:pt x="1177" y="1249"/>
                </a:lnTo>
                <a:lnTo>
                  <a:pt x="1177" y="1247"/>
                </a:lnTo>
                <a:lnTo>
                  <a:pt x="1177" y="1244"/>
                </a:lnTo>
                <a:lnTo>
                  <a:pt x="1179" y="1244"/>
                </a:lnTo>
                <a:lnTo>
                  <a:pt x="1179" y="1241"/>
                </a:lnTo>
                <a:lnTo>
                  <a:pt x="1177" y="1241"/>
                </a:lnTo>
                <a:lnTo>
                  <a:pt x="1174" y="1241"/>
                </a:lnTo>
                <a:lnTo>
                  <a:pt x="1174" y="1244"/>
                </a:lnTo>
                <a:lnTo>
                  <a:pt x="1174" y="1241"/>
                </a:lnTo>
                <a:lnTo>
                  <a:pt x="1171" y="1239"/>
                </a:lnTo>
                <a:lnTo>
                  <a:pt x="1168" y="1239"/>
                </a:lnTo>
                <a:lnTo>
                  <a:pt x="1166" y="1239"/>
                </a:lnTo>
                <a:lnTo>
                  <a:pt x="1163" y="1239"/>
                </a:lnTo>
                <a:lnTo>
                  <a:pt x="1160" y="1236"/>
                </a:lnTo>
                <a:lnTo>
                  <a:pt x="1158" y="1239"/>
                </a:lnTo>
                <a:lnTo>
                  <a:pt x="1155" y="1241"/>
                </a:lnTo>
                <a:lnTo>
                  <a:pt x="1155" y="1239"/>
                </a:lnTo>
                <a:lnTo>
                  <a:pt x="1155" y="1236"/>
                </a:lnTo>
                <a:lnTo>
                  <a:pt x="1158" y="1236"/>
                </a:lnTo>
                <a:lnTo>
                  <a:pt x="1158" y="1231"/>
                </a:lnTo>
                <a:lnTo>
                  <a:pt x="1155" y="1228"/>
                </a:lnTo>
                <a:lnTo>
                  <a:pt x="1152" y="1228"/>
                </a:lnTo>
                <a:lnTo>
                  <a:pt x="1150" y="1228"/>
                </a:lnTo>
                <a:lnTo>
                  <a:pt x="1147" y="1225"/>
                </a:lnTo>
                <a:lnTo>
                  <a:pt x="1147" y="1223"/>
                </a:lnTo>
                <a:lnTo>
                  <a:pt x="1144" y="1223"/>
                </a:lnTo>
                <a:lnTo>
                  <a:pt x="1144" y="1220"/>
                </a:lnTo>
                <a:lnTo>
                  <a:pt x="1142" y="1217"/>
                </a:lnTo>
                <a:lnTo>
                  <a:pt x="1144" y="1217"/>
                </a:lnTo>
                <a:lnTo>
                  <a:pt x="1144" y="1215"/>
                </a:lnTo>
                <a:lnTo>
                  <a:pt x="1142" y="1215"/>
                </a:lnTo>
                <a:lnTo>
                  <a:pt x="1139" y="1215"/>
                </a:lnTo>
                <a:lnTo>
                  <a:pt x="1139" y="1212"/>
                </a:lnTo>
                <a:lnTo>
                  <a:pt x="1136" y="1209"/>
                </a:lnTo>
                <a:lnTo>
                  <a:pt x="1136" y="1207"/>
                </a:lnTo>
                <a:lnTo>
                  <a:pt x="1139" y="1207"/>
                </a:lnTo>
                <a:lnTo>
                  <a:pt x="1142" y="1204"/>
                </a:lnTo>
                <a:lnTo>
                  <a:pt x="1142" y="1201"/>
                </a:lnTo>
                <a:lnTo>
                  <a:pt x="1144" y="1198"/>
                </a:lnTo>
                <a:lnTo>
                  <a:pt x="1142" y="1198"/>
                </a:lnTo>
                <a:lnTo>
                  <a:pt x="1142" y="1196"/>
                </a:lnTo>
                <a:lnTo>
                  <a:pt x="1142" y="1193"/>
                </a:lnTo>
                <a:lnTo>
                  <a:pt x="1144" y="1193"/>
                </a:lnTo>
                <a:lnTo>
                  <a:pt x="1144" y="1196"/>
                </a:lnTo>
                <a:lnTo>
                  <a:pt x="1147" y="1196"/>
                </a:lnTo>
                <a:lnTo>
                  <a:pt x="1150" y="1196"/>
                </a:lnTo>
                <a:lnTo>
                  <a:pt x="1150" y="1193"/>
                </a:lnTo>
                <a:lnTo>
                  <a:pt x="1152" y="1193"/>
                </a:lnTo>
                <a:lnTo>
                  <a:pt x="1155" y="1193"/>
                </a:lnTo>
                <a:lnTo>
                  <a:pt x="1155" y="1196"/>
                </a:lnTo>
                <a:lnTo>
                  <a:pt x="1155" y="1198"/>
                </a:lnTo>
                <a:lnTo>
                  <a:pt x="1158" y="1198"/>
                </a:lnTo>
                <a:lnTo>
                  <a:pt x="1158" y="1201"/>
                </a:lnTo>
                <a:lnTo>
                  <a:pt x="1160" y="1201"/>
                </a:lnTo>
                <a:lnTo>
                  <a:pt x="1163" y="1204"/>
                </a:lnTo>
                <a:lnTo>
                  <a:pt x="1166" y="1204"/>
                </a:lnTo>
                <a:lnTo>
                  <a:pt x="1166" y="1201"/>
                </a:lnTo>
                <a:lnTo>
                  <a:pt x="1163" y="1198"/>
                </a:lnTo>
                <a:lnTo>
                  <a:pt x="1163" y="1196"/>
                </a:lnTo>
                <a:lnTo>
                  <a:pt x="1166" y="1196"/>
                </a:lnTo>
                <a:lnTo>
                  <a:pt x="1158" y="1193"/>
                </a:lnTo>
                <a:lnTo>
                  <a:pt x="1158" y="1190"/>
                </a:lnTo>
                <a:lnTo>
                  <a:pt x="1155" y="1188"/>
                </a:lnTo>
                <a:lnTo>
                  <a:pt x="1155" y="1185"/>
                </a:lnTo>
                <a:lnTo>
                  <a:pt x="1158" y="1185"/>
                </a:lnTo>
                <a:lnTo>
                  <a:pt x="1158" y="1182"/>
                </a:lnTo>
                <a:lnTo>
                  <a:pt x="1155" y="1182"/>
                </a:lnTo>
                <a:lnTo>
                  <a:pt x="1155" y="1180"/>
                </a:lnTo>
                <a:lnTo>
                  <a:pt x="1152" y="1180"/>
                </a:lnTo>
                <a:lnTo>
                  <a:pt x="1152" y="1177"/>
                </a:lnTo>
                <a:lnTo>
                  <a:pt x="1150" y="1177"/>
                </a:lnTo>
                <a:lnTo>
                  <a:pt x="1152" y="1174"/>
                </a:lnTo>
                <a:lnTo>
                  <a:pt x="1150" y="1172"/>
                </a:lnTo>
                <a:lnTo>
                  <a:pt x="1147" y="1172"/>
                </a:lnTo>
                <a:lnTo>
                  <a:pt x="1147" y="1174"/>
                </a:lnTo>
                <a:lnTo>
                  <a:pt x="1144" y="1172"/>
                </a:lnTo>
                <a:lnTo>
                  <a:pt x="1142" y="1174"/>
                </a:lnTo>
                <a:lnTo>
                  <a:pt x="1139" y="1174"/>
                </a:lnTo>
                <a:lnTo>
                  <a:pt x="1139" y="1172"/>
                </a:lnTo>
                <a:lnTo>
                  <a:pt x="1136" y="1169"/>
                </a:lnTo>
                <a:lnTo>
                  <a:pt x="1139" y="1169"/>
                </a:lnTo>
                <a:lnTo>
                  <a:pt x="1139" y="1166"/>
                </a:lnTo>
                <a:lnTo>
                  <a:pt x="1136" y="1166"/>
                </a:lnTo>
                <a:lnTo>
                  <a:pt x="1136" y="1164"/>
                </a:lnTo>
                <a:lnTo>
                  <a:pt x="1134" y="1166"/>
                </a:lnTo>
                <a:lnTo>
                  <a:pt x="1134" y="1169"/>
                </a:lnTo>
                <a:lnTo>
                  <a:pt x="1131" y="1169"/>
                </a:lnTo>
                <a:lnTo>
                  <a:pt x="1131" y="1166"/>
                </a:lnTo>
                <a:lnTo>
                  <a:pt x="1128" y="1164"/>
                </a:lnTo>
                <a:lnTo>
                  <a:pt x="1128" y="1161"/>
                </a:lnTo>
                <a:lnTo>
                  <a:pt x="1126" y="1158"/>
                </a:lnTo>
                <a:lnTo>
                  <a:pt x="1126" y="1153"/>
                </a:lnTo>
                <a:lnTo>
                  <a:pt x="1123" y="1153"/>
                </a:lnTo>
                <a:lnTo>
                  <a:pt x="1123" y="1156"/>
                </a:lnTo>
                <a:lnTo>
                  <a:pt x="1118" y="1156"/>
                </a:lnTo>
                <a:lnTo>
                  <a:pt x="1118" y="1153"/>
                </a:lnTo>
                <a:lnTo>
                  <a:pt x="1115" y="1153"/>
                </a:lnTo>
                <a:lnTo>
                  <a:pt x="1112" y="1153"/>
                </a:lnTo>
                <a:lnTo>
                  <a:pt x="1112" y="1156"/>
                </a:lnTo>
                <a:lnTo>
                  <a:pt x="1112" y="1158"/>
                </a:lnTo>
                <a:lnTo>
                  <a:pt x="1115" y="1158"/>
                </a:lnTo>
                <a:lnTo>
                  <a:pt x="1118" y="1158"/>
                </a:lnTo>
                <a:lnTo>
                  <a:pt x="1118" y="1161"/>
                </a:lnTo>
                <a:lnTo>
                  <a:pt x="1115" y="1161"/>
                </a:lnTo>
                <a:lnTo>
                  <a:pt x="1112" y="1164"/>
                </a:lnTo>
                <a:lnTo>
                  <a:pt x="1115" y="1164"/>
                </a:lnTo>
                <a:lnTo>
                  <a:pt x="1115" y="1166"/>
                </a:lnTo>
                <a:lnTo>
                  <a:pt x="1112" y="1166"/>
                </a:lnTo>
                <a:lnTo>
                  <a:pt x="1110" y="1169"/>
                </a:lnTo>
                <a:lnTo>
                  <a:pt x="1110" y="1166"/>
                </a:lnTo>
                <a:lnTo>
                  <a:pt x="1110" y="1164"/>
                </a:lnTo>
                <a:lnTo>
                  <a:pt x="1107" y="1164"/>
                </a:lnTo>
                <a:lnTo>
                  <a:pt x="1102" y="1161"/>
                </a:lnTo>
                <a:lnTo>
                  <a:pt x="1099" y="1156"/>
                </a:lnTo>
                <a:lnTo>
                  <a:pt x="1096" y="1156"/>
                </a:lnTo>
                <a:lnTo>
                  <a:pt x="1093" y="1156"/>
                </a:lnTo>
                <a:lnTo>
                  <a:pt x="1096" y="1153"/>
                </a:lnTo>
                <a:lnTo>
                  <a:pt x="1093" y="1150"/>
                </a:lnTo>
                <a:lnTo>
                  <a:pt x="1096" y="1150"/>
                </a:lnTo>
                <a:lnTo>
                  <a:pt x="1099" y="1150"/>
                </a:lnTo>
                <a:lnTo>
                  <a:pt x="1096" y="1147"/>
                </a:lnTo>
                <a:lnTo>
                  <a:pt x="1096" y="1145"/>
                </a:lnTo>
                <a:lnTo>
                  <a:pt x="1096" y="1142"/>
                </a:lnTo>
                <a:lnTo>
                  <a:pt x="1093" y="1142"/>
                </a:lnTo>
                <a:lnTo>
                  <a:pt x="1088" y="1139"/>
                </a:lnTo>
                <a:lnTo>
                  <a:pt x="1080" y="1139"/>
                </a:lnTo>
                <a:lnTo>
                  <a:pt x="1077" y="1137"/>
                </a:lnTo>
                <a:lnTo>
                  <a:pt x="1075" y="1134"/>
                </a:lnTo>
                <a:lnTo>
                  <a:pt x="1072" y="1134"/>
                </a:lnTo>
                <a:lnTo>
                  <a:pt x="1069" y="1134"/>
                </a:lnTo>
                <a:lnTo>
                  <a:pt x="1069" y="1137"/>
                </a:lnTo>
                <a:lnTo>
                  <a:pt x="1067" y="1137"/>
                </a:lnTo>
                <a:lnTo>
                  <a:pt x="1064" y="1137"/>
                </a:lnTo>
                <a:lnTo>
                  <a:pt x="1061" y="1137"/>
                </a:lnTo>
                <a:lnTo>
                  <a:pt x="1059" y="1134"/>
                </a:lnTo>
                <a:lnTo>
                  <a:pt x="1056" y="1134"/>
                </a:lnTo>
                <a:lnTo>
                  <a:pt x="1053" y="1131"/>
                </a:lnTo>
                <a:lnTo>
                  <a:pt x="1051" y="1129"/>
                </a:lnTo>
                <a:lnTo>
                  <a:pt x="1051" y="1118"/>
                </a:lnTo>
                <a:lnTo>
                  <a:pt x="1048" y="1115"/>
                </a:lnTo>
                <a:lnTo>
                  <a:pt x="1040" y="1113"/>
                </a:lnTo>
                <a:lnTo>
                  <a:pt x="1040" y="1121"/>
                </a:lnTo>
                <a:lnTo>
                  <a:pt x="1040" y="1123"/>
                </a:lnTo>
                <a:lnTo>
                  <a:pt x="1043" y="1129"/>
                </a:lnTo>
                <a:lnTo>
                  <a:pt x="1037" y="1129"/>
                </a:lnTo>
                <a:lnTo>
                  <a:pt x="1032" y="1129"/>
                </a:lnTo>
                <a:lnTo>
                  <a:pt x="1024" y="1121"/>
                </a:lnTo>
                <a:lnTo>
                  <a:pt x="1024" y="1115"/>
                </a:lnTo>
                <a:lnTo>
                  <a:pt x="1021" y="1115"/>
                </a:lnTo>
                <a:lnTo>
                  <a:pt x="1024" y="1115"/>
                </a:lnTo>
                <a:lnTo>
                  <a:pt x="1024" y="1113"/>
                </a:lnTo>
                <a:lnTo>
                  <a:pt x="1021" y="1110"/>
                </a:lnTo>
                <a:lnTo>
                  <a:pt x="1024" y="1107"/>
                </a:lnTo>
                <a:lnTo>
                  <a:pt x="1021" y="1105"/>
                </a:lnTo>
                <a:lnTo>
                  <a:pt x="1021" y="1102"/>
                </a:lnTo>
                <a:lnTo>
                  <a:pt x="1018" y="1099"/>
                </a:lnTo>
                <a:lnTo>
                  <a:pt x="1018" y="1097"/>
                </a:lnTo>
                <a:lnTo>
                  <a:pt x="1018" y="1094"/>
                </a:lnTo>
                <a:lnTo>
                  <a:pt x="1013" y="1088"/>
                </a:lnTo>
                <a:lnTo>
                  <a:pt x="1008" y="1075"/>
                </a:lnTo>
                <a:lnTo>
                  <a:pt x="1005" y="1072"/>
                </a:lnTo>
                <a:lnTo>
                  <a:pt x="1002" y="1072"/>
                </a:lnTo>
                <a:lnTo>
                  <a:pt x="1002" y="1075"/>
                </a:lnTo>
                <a:lnTo>
                  <a:pt x="1005" y="1075"/>
                </a:lnTo>
                <a:lnTo>
                  <a:pt x="1008" y="1078"/>
                </a:lnTo>
                <a:lnTo>
                  <a:pt x="1008" y="1080"/>
                </a:lnTo>
                <a:lnTo>
                  <a:pt x="1008" y="1083"/>
                </a:lnTo>
                <a:lnTo>
                  <a:pt x="1005" y="1083"/>
                </a:lnTo>
                <a:lnTo>
                  <a:pt x="989" y="1083"/>
                </a:lnTo>
                <a:lnTo>
                  <a:pt x="989" y="1086"/>
                </a:lnTo>
                <a:lnTo>
                  <a:pt x="986" y="1086"/>
                </a:lnTo>
                <a:lnTo>
                  <a:pt x="984" y="1083"/>
                </a:lnTo>
                <a:lnTo>
                  <a:pt x="978" y="1083"/>
                </a:lnTo>
                <a:lnTo>
                  <a:pt x="976" y="1083"/>
                </a:lnTo>
                <a:lnTo>
                  <a:pt x="973" y="1083"/>
                </a:lnTo>
                <a:lnTo>
                  <a:pt x="968" y="1078"/>
                </a:lnTo>
                <a:lnTo>
                  <a:pt x="968" y="1075"/>
                </a:lnTo>
                <a:lnTo>
                  <a:pt x="965" y="1072"/>
                </a:lnTo>
                <a:lnTo>
                  <a:pt x="965" y="1070"/>
                </a:lnTo>
                <a:lnTo>
                  <a:pt x="965" y="1067"/>
                </a:lnTo>
                <a:lnTo>
                  <a:pt x="968" y="1067"/>
                </a:lnTo>
                <a:lnTo>
                  <a:pt x="968" y="1064"/>
                </a:lnTo>
                <a:lnTo>
                  <a:pt x="965" y="1064"/>
                </a:lnTo>
                <a:lnTo>
                  <a:pt x="965" y="1062"/>
                </a:lnTo>
                <a:lnTo>
                  <a:pt x="962" y="1059"/>
                </a:lnTo>
                <a:lnTo>
                  <a:pt x="962" y="1062"/>
                </a:lnTo>
                <a:lnTo>
                  <a:pt x="962" y="1064"/>
                </a:lnTo>
                <a:lnTo>
                  <a:pt x="959" y="1067"/>
                </a:lnTo>
                <a:lnTo>
                  <a:pt x="957" y="1070"/>
                </a:lnTo>
                <a:lnTo>
                  <a:pt x="954" y="1072"/>
                </a:lnTo>
                <a:lnTo>
                  <a:pt x="954" y="1070"/>
                </a:lnTo>
                <a:lnTo>
                  <a:pt x="949" y="1072"/>
                </a:lnTo>
                <a:lnTo>
                  <a:pt x="946" y="1070"/>
                </a:lnTo>
                <a:lnTo>
                  <a:pt x="943" y="1067"/>
                </a:lnTo>
                <a:lnTo>
                  <a:pt x="941" y="1067"/>
                </a:lnTo>
                <a:lnTo>
                  <a:pt x="938" y="1064"/>
                </a:lnTo>
                <a:lnTo>
                  <a:pt x="935" y="1062"/>
                </a:lnTo>
                <a:lnTo>
                  <a:pt x="935" y="1059"/>
                </a:lnTo>
                <a:lnTo>
                  <a:pt x="933" y="1059"/>
                </a:lnTo>
                <a:lnTo>
                  <a:pt x="927" y="1059"/>
                </a:lnTo>
                <a:lnTo>
                  <a:pt x="922" y="1059"/>
                </a:lnTo>
                <a:lnTo>
                  <a:pt x="917" y="1054"/>
                </a:lnTo>
                <a:lnTo>
                  <a:pt x="914" y="1054"/>
                </a:lnTo>
                <a:lnTo>
                  <a:pt x="911" y="1054"/>
                </a:lnTo>
                <a:lnTo>
                  <a:pt x="911" y="1051"/>
                </a:lnTo>
                <a:lnTo>
                  <a:pt x="909" y="1051"/>
                </a:lnTo>
                <a:lnTo>
                  <a:pt x="903" y="1048"/>
                </a:lnTo>
                <a:lnTo>
                  <a:pt x="901" y="1046"/>
                </a:lnTo>
                <a:lnTo>
                  <a:pt x="898" y="1043"/>
                </a:lnTo>
                <a:lnTo>
                  <a:pt x="898" y="1040"/>
                </a:lnTo>
                <a:lnTo>
                  <a:pt x="890" y="1035"/>
                </a:lnTo>
                <a:lnTo>
                  <a:pt x="887" y="1032"/>
                </a:lnTo>
                <a:lnTo>
                  <a:pt x="884" y="1029"/>
                </a:lnTo>
                <a:lnTo>
                  <a:pt x="882" y="1027"/>
                </a:lnTo>
                <a:lnTo>
                  <a:pt x="882" y="1024"/>
                </a:lnTo>
                <a:lnTo>
                  <a:pt x="882" y="1021"/>
                </a:lnTo>
                <a:lnTo>
                  <a:pt x="884" y="1008"/>
                </a:lnTo>
                <a:lnTo>
                  <a:pt x="887" y="1003"/>
                </a:lnTo>
                <a:lnTo>
                  <a:pt x="887" y="997"/>
                </a:lnTo>
                <a:lnTo>
                  <a:pt x="890" y="995"/>
                </a:lnTo>
                <a:lnTo>
                  <a:pt x="890" y="989"/>
                </a:lnTo>
                <a:lnTo>
                  <a:pt x="884" y="989"/>
                </a:lnTo>
                <a:lnTo>
                  <a:pt x="884" y="987"/>
                </a:lnTo>
                <a:lnTo>
                  <a:pt x="882" y="989"/>
                </a:lnTo>
                <a:lnTo>
                  <a:pt x="879" y="987"/>
                </a:lnTo>
                <a:lnTo>
                  <a:pt x="876" y="987"/>
                </a:lnTo>
                <a:lnTo>
                  <a:pt x="874" y="979"/>
                </a:lnTo>
                <a:lnTo>
                  <a:pt x="874" y="976"/>
                </a:lnTo>
                <a:lnTo>
                  <a:pt x="874" y="973"/>
                </a:lnTo>
                <a:lnTo>
                  <a:pt x="871" y="973"/>
                </a:lnTo>
                <a:lnTo>
                  <a:pt x="868" y="970"/>
                </a:lnTo>
                <a:lnTo>
                  <a:pt x="866" y="970"/>
                </a:lnTo>
                <a:lnTo>
                  <a:pt x="863" y="970"/>
                </a:lnTo>
                <a:lnTo>
                  <a:pt x="855" y="960"/>
                </a:lnTo>
                <a:lnTo>
                  <a:pt x="855" y="957"/>
                </a:lnTo>
                <a:lnTo>
                  <a:pt x="855" y="954"/>
                </a:lnTo>
                <a:lnTo>
                  <a:pt x="855" y="952"/>
                </a:lnTo>
                <a:lnTo>
                  <a:pt x="852" y="952"/>
                </a:lnTo>
                <a:lnTo>
                  <a:pt x="852" y="949"/>
                </a:lnTo>
                <a:lnTo>
                  <a:pt x="855" y="949"/>
                </a:lnTo>
                <a:lnTo>
                  <a:pt x="855" y="946"/>
                </a:lnTo>
                <a:lnTo>
                  <a:pt x="855" y="941"/>
                </a:lnTo>
                <a:lnTo>
                  <a:pt x="860" y="933"/>
                </a:lnTo>
                <a:lnTo>
                  <a:pt x="863" y="925"/>
                </a:lnTo>
                <a:lnTo>
                  <a:pt x="863" y="922"/>
                </a:lnTo>
                <a:lnTo>
                  <a:pt x="863" y="920"/>
                </a:lnTo>
                <a:lnTo>
                  <a:pt x="866" y="920"/>
                </a:lnTo>
                <a:lnTo>
                  <a:pt x="866" y="917"/>
                </a:lnTo>
                <a:lnTo>
                  <a:pt x="863" y="914"/>
                </a:lnTo>
                <a:lnTo>
                  <a:pt x="863" y="911"/>
                </a:lnTo>
                <a:lnTo>
                  <a:pt x="863" y="909"/>
                </a:lnTo>
                <a:lnTo>
                  <a:pt x="866" y="909"/>
                </a:lnTo>
                <a:lnTo>
                  <a:pt x="863" y="901"/>
                </a:lnTo>
                <a:lnTo>
                  <a:pt x="866" y="898"/>
                </a:lnTo>
                <a:lnTo>
                  <a:pt x="868" y="895"/>
                </a:lnTo>
                <a:lnTo>
                  <a:pt x="868" y="893"/>
                </a:lnTo>
                <a:lnTo>
                  <a:pt x="868" y="890"/>
                </a:lnTo>
                <a:lnTo>
                  <a:pt x="866" y="887"/>
                </a:lnTo>
                <a:lnTo>
                  <a:pt x="860" y="885"/>
                </a:lnTo>
                <a:lnTo>
                  <a:pt x="860" y="882"/>
                </a:lnTo>
                <a:lnTo>
                  <a:pt x="860" y="879"/>
                </a:lnTo>
                <a:lnTo>
                  <a:pt x="860" y="874"/>
                </a:lnTo>
                <a:lnTo>
                  <a:pt x="860" y="869"/>
                </a:lnTo>
                <a:lnTo>
                  <a:pt x="858" y="866"/>
                </a:lnTo>
                <a:lnTo>
                  <a:pt x="855" y="863"/>
                </a:lnTo>
                <a:lnTo>
                  <a:pt x="852" y="858"/>
                </a:lnTo>
                <a:lnTo>
                  <a:pt x="850" y="852"/>
                </a:lnTo>
                <a:lnTo>
                  <a:pt x="850" y="850"/>
                </a:lnTo>
                <a:lnTo>
                  <a:pt x="850" y="847"/>
                </a:lnTo>
                <a:lnTo>
                  <a:pt x="847" y="844"/>
                </a:lnTo>
                <a:lnTo>
                  <a:pt x="844" y="836"/>
                </a:lnTo>
                <a:lnTo>
                  <a:pt x="842" y="834"/>
                </a:lnTo>
                <a:lnTo>
                  <a:pt x="842" y="831"/>
                </a:lnTo>
                <a:lnTo>
                  <a:pt x="842" y="828"/>
                </a:lnTo>
                <a:lnTo>
                  <a:pt x="844" y="823"/>
                </a:lnTo>
                <a:lnTo>
                  <a:pt x="847" y="820"/>
                </a:lnTo>
                <a:lnTo>
                  <a:pt x="847" y="818"/>
                </a:lnTo>
                <a:lnTo>
                  <a:pt x="847" y="815"/>
                </a:lnTo>
                <a:lnTo>
                  <a:pt x="850" y="815"/>
                </a:lnTo>
                <a:lnTo>
                  <a:pt x="850" y="812"/>
                </a:lnTo>
                <a:lnTo>
                  <a:pt x="847" y="812"/>
                </a:lnTo>
                <a:lnTo>
                  <a:pt x="844" y="812"/>
                </a:lnTo>
                <a:lnTo>
                  <a:pt x="842" y="815"/>
                </a:lnTo>
                <a:lnTo>
                  <a:pt x="839" y="815"/>
                </a:lnTo>
                <a:lnTo>
                  <a:pt x="836" y="815"/>
                </a:lnTo>
                <a:lnTo>
                  <a:pt x="831" y="818"/>
                </a:lnTo>
                <a:lnTo>
                  <a:pt x="831" y="820"/>
                </a:lnTo>
                <a:lnTo>
                  <a:pt x="831" y="823"/>
                </a:lnTo>
                <a:lnTo>
                  <a:pt x="831" y="826"/>
                </a:lnTo>
                <a:lnTo>
                  <a:pt x="828" y="826"/>
                </a:lnTo>
                <a:lnTo>
                  <a:pt x="828" y="823"/>
                </a:lnTo>
                <a:lnTo>
                  <a:pt x="828" y="820"/>
                </a:lnTo>
                <a:lnTo>
                  <a:pt x="825" y="820"/>
                </a:lnTo>
                <a:lnTo>
                  <a:pt x="825" y="818"/>
                </a:lnTo>
                <a:lnTo>
                  <a:pt x="825" y="815"/>
                </a:lnTo>
                <a:lnTo>
                  <a:pt x="828" y="815"/>
                </a:lnTo>
                <a:lnTo>
                  <a:pt x="828" y="812"/>
                </a:lnTo>
                <a:lnTo>
                  <a:pt x="825" y="810"/>
                </a:lnTo>
                <a:lnTo>
                  <a:pt x="823" y="804"/>
                </a:lnTo>
                <a:lnTo>
                  <a:pt x="820" y="804"/>
                </a:lnTo>
                <a:lnTo>
                  <a:pt x="820" y="801"/>
                </a:lnTo>
                <a:lnTo>
                  <a:pt x="817" y="799"/>
                </a:lnTo>
                <a:lnTo>
                  <a:pt x="817" y="796"/>
                </a:lnTo>
                <a:lnTo>
                  <a:pt x="815" y="796"/>
                </a:lnTo>
                <a:lnTo>
                  <a:pt x="812" y="796"/>
                </a:lnTo>
                <a:lnTo>
                  <a:pt x="809" y="791"/>
                </a:lnTo>
                <a:lnTo>
                  <a:pt x="807" y="791"/>
                </a:lnTo>
                <a:lnTo>
                  <a:pt x="807" y="788"/>
                </a:lnTo>
                <a:lnTo>
                  <a:pt x="804" y="785"/>
                </a:lnTo>
                <a:lnTo>
                  <a:pt x="804" y="783"/>
                </a:lnTo>
                <a:lnTo>
                  <a:pt x="801" y="780"/>
                </a:lnTo>
                <a:lnTo>
                  <a:pt x="799" y="777"/>
                </a:lnTo>
                <a:lnTo>
                  <a:pt x="796" y="775"/>
                </a:lnTo>
                <a:lnTo>
                  <a:pt x="796" y="772"/>
                </a:lnTo>
                <a:lnTo>
                  <a:pt x="793" y="769"/>
                </a:lnTo>
                <a:lnTo>
                  <a:pt x="791" y="769"/>
                </a:lnTo>
                <a:lnTo>
                  <a:pt x="788" y="767"/>
                </a:lnTo>
                <a:lnTo>
                  <a:pt x="791" y="764"/>
                </a:lnTo>
                <a:lnTo>
                  <a:pt x="791" y="756"/>
                </a:lnTo>
                <a:lnTo>
                  <a:pt x="793" y="753"/>
                </a:lnTo>
                <a:lnTo>
                  <a:pt x="796" y="748"/>
                </a:lnTo>
                <a:lnTo>
                  <a:pt x="796" y="745"/>
                </a:lnTo>
                <a:lnTo>
                  <a:pt x="796" y="742"/>
                </a:lnTo>
                <a:lnTo>
                  <a:pt x="793" y="742"/>
                </a:lnTo>
                <a:lnTo>
                  <a:pt x="793" y="740"/>
                </a:lnTo>
                <a:lnTo>
                  <a:pt x="793" y="737"/>
                </a:lnTo>
                <a:lnTo>
                  <a:pt x="796" y="729"/>
                </a:lnTo>
                <a:lnTo>
                  <a:pt x="796" y="726"/>
                </a:lnTo>
                <a:lnTo>
                  <a:pt x="793" y="724"/>
                </a:lnTo>
                <a:lnTo>
                  <a:pt x="793" y="718"/>
                </a:lnTo>
                <a:lnTo>
                  <a:pt x="788" y="713"/>
                </a:lnTo>
                <a:lnTo>
                  <a:pt x="785" y="710"/>
                </a:lnTo>
                <a:lnTo>
                  <a:pt x="785" y="708"/>
                </a:lnTo>
                <a:lnTo>
                  <a:pt x="785" y="705"/>
                </a:lnTo>
                <a:lnTo>
                  <a:pt x="785" y="702"/>
                </a:lnTo>
                <a:lnTo>
                  <a:pt x="785" y="700"/>
                </a:lnTo>
                <a:lnTo>
                  <a:pt x="785" y="697"/>
                </a:lnTo>
                <a:lnTo>
                  <a:pt x="785" y="694"/>
                </a:lnTo>
                <a:lnTo>
                  <a:pt x="785" y="692"/>
                </a:lnTo>
                <a:lnTo>
                  <a:pt x="785" y="689"/>
                </a:lnTo>
                <a:lnTo>
                  <a:pt x="780" y="681"/>
                </a:lnTo>
                <a:lnTo>
                  <a:pt x="780" y="678"/>
                </a:lnTo>
                <a:lnTo>
                  <a:pt x="780" y="675"/>
                </a:lnTo>
                <a:lnTo>
                  <a:pt x="780" y="673"/>
                </a:lnTo>
                <a:lnTo>
                  <a:pt x="775" y="670"/>
                </a:lnTo>
                <a:lnTo>
                  <a:pt x="775" y="667"/>
                </a:lnTo>
                <a:lnTo>
                  <a:pt x="777" y="665"/>
                </a:lnTo>
                <a:lnTo>
                  <a:pt x="775" y="659"/>
                </a:lnTo>
                <a:lnTo>
                  <a:pt x="772" y="659"/>
                </a:lnTo>
                <a:lnTo>
                  <a:pt x="772" y="657"/>
                </a:lnTo>
                <a:lnTo>
                  <a:pt x="775" y="654"/>
                </a:lnTo>
                <a:lnTo>
                  <a:pt x="777" y="654"/>
                </a:lnTo>
                <a:lnTo>
                  <a:pt x="777" y="651"/>
                </a:lnTo>
                <a:lnTo>
                  <a:pt x="777" y="649"/>
                </a:lnTo>
                <a:lnTo>
                  <a:pt x="777" y="646"/>
                </a:lnTo>
                <a:lnTo>
                  <a:pt x="780" y="643"/>
                </a:lnTo>
                <a:lnTo>
                  <a:pt x="783" y="641"/>
                </a:lnTo>
                <a:lnTo>
                  <a:pt x="783" y="638"/>
                </a:lnTo>
                <a:lnTo>
                  <a:pt x="780" y="635"/>
                </a:lnTo>
                <a:lnTo>
                  <a:pt x="780" y="638"/>
                </a:lnTo>
                <a:lnTo>
                  <a:pt x="780" y="641"/>
                </a:lnTo>
                <a:lnTo>
                  <a:pt x="777" y="641"/>
                </a:lnTo>
                <a:lnTo>
                  <a:pt x="775" y="641"/>
                </a:lnTo>
                <a:lnTo>
                  <a:pt x="775" y="638"/>
                </a:lnTo>
                <a:lnTo>
                  <a:pt x="775" y="635"/>
                </a:lnTo>
                <a:lnTo>
                  <a:pt x="772" y="633"/>
                </a:lnTo>
                <a:lnTo>
                  <a:pt x="772" y="630"/>
                </a:lnTo>
                <a:lnTo>
                  <a:pt x="772" y="622"/>
                </a:lnTo>
                <a:lnTo>
                  <a:pt x="775" y="622"/>
                </a:lnTo>
                <a:lnTo>
                  <a:pt x="783" y="611"/>
                </a:lnTo>
                <a:lnTo>
                  <a:pt x="783" y="606"/>
                </a:lnTo>
                <a:lnTo>
                  <a:pt x="780" y="606"/>
                </a:lnTo>
                <a:lnTo>
                  <a:pt x="777" y="608"/>
                </a:lnTo>
                <a:lnTo>
                  <a:pt x="769" y="600"/>
                </a:lnTo>
                <a:lnTo>
                  <a:pt x="769" y="598"/>
                </a:lnTo>
                <a:lnTo>
                  <a:pt x="769" y="595"/>
                </a:lnTo>
                <a:lnTo>
                  <a:pt x="767" y="595"/>
                </a:lnTo>
                <a:lnTo>
                  <a:pt x="764" y="595"/>
                </a:lnTo>
                <a:lnTo>
                  <a:pt x="761" y="595"/>
                </a:lnTo>
                <a:lnTo>
                  <a:pt x="758" y="595"/>
                </a:lnTo>
                <a:lnTo>
                  <a:pt x="756" y="592"/>
                </a:lnTo>
                <a:lnTo>
                  <a:pt x="753" y="590"/>
                </a:lnTo>
                <a:lnTo>
                  <a:pt x="750" y="592"/>
                </a:lnTo>
                <a:lnTo>
                  <a:pt x="748" y="590"/>
                </a:lnTo>
                <a:lnTo>
                  <a:pt x="742" y="587"/>
                </a:lnTo>
                <a:lnTo>
                  <a:pt x="740" y="584"/>
                </a:lnTo>
                <a:lnTo>
                  <a:pt x="740" y="579"/>
                </a:lnTo>
                <a:lnTo>
                  <a:pt x="737" y="576"/>
                </a:lnTo>
                <a:lnTo>
                  <a:pt x="737" y="573"/>
                </a:lnTo>
                <a:lnTo>
                  <a:pt x="737" y="571"/>
                </a:lnTo>
                <a:lnTo>
                  <a:pt x="734" y="571"/>
                </a:lnTo>
                <a:lnTo>
                  <a:pt x="726" y="571"/>
                </a:lnTo>
                <a:lnTo>
                  <a:pt x="724" y="571"/>
                </a:lnTo>
                <a:lnTo>
                  <a:pt x="724" y="568"/>
                </a:lnTo>
                <a:lnTo>
                  <a:pt x="721" y="565"/>
                </a:lnTo>
                <a:lnTo>
                  <a:pt x="718" y="565"/>
                </a:lnTo>
                <a:lnTo>
                  <a:pt x="716" y="565"/>
                </a:lnTo>
                <a:lnTo>
                  <a:pt x="713" y="565"/>
                </a:lnTo>
                <a:lnTo>
                  <a:pt x="710" y="565"/>
                </a:lnTo>
                <a:lnTo>
                  <a:pt x="710" y="563"/>
                </a:lnTo>
                <a:lnTo>
                  <a:pt x="710" y="560"/>
                </a:lnTo>
                <a:lnTo>
                  <a:pt x="708" y="557"/>
                </a:lnTo>
                <a:lnTo>
                  <a:pt x="705" y="557"/>
                </a:lnTo>
                <a:lnTo>
                  <a:pt x="705" y="549"/>
                </a:lnTo>
                <a:lnTo>
                  <a:pt x="708" y="549"/>
                </a:lnTo>
                <a:lnTo>
                  <a:pt x="708" y="547"/>
                </a:lnTo>
                <a:lnTo>
                  <a:pt x="708" y="544"/>
                </a:lnTo>
                <a:lnTo>
                  <a:pt x="708" y="541"/>
                </a:lnTo>
                <a:lnTo>
                  <a:pt x="705" y="544"/>
                </a:lnTo>
                <a:lnTo>
                  <a:pt x="702" y="544"/>
                </a:lnTo>
                <a:lnTo>
                  <a:pt x="702" y="539"/>
                </a:lnTo>
                <a:lnTo>
                  <a:pt x="702" y="536"/>
                </a:lnTo>
                <a:lnTo>
                  <a:pt x="702" y="533"/>
                </a:lnTo>
                <a:lnTo>
                  <a:pt x="697" y="528"/>
                </a:lnTo>
                <a:lnTo>
                  <a:pt x="697" y="525"/>
                </a:lnTo>
                <a:lnTo>
                  <a:pt x="694" y="525"/>
                </a:lnTo>
                <a:lnTo>
                  <a:pt x="691" y="523"/>
                </a:lnTo>
                <a:lnTo>
                  <a:pt x="691" y="525"/>
                </a:lnTo>
                <a:lnTo>
                  <a:pt x="689" y="528"/>
                </a:lnTo>
                <a:lnTo>
                  <a:pt x="689" y="533"/>
                </a:lnTo>
                <a:lnTo>
                  <a:pt x="686" y="533"/>
                </a:lnTo>
                <a:lnTo>
                  <a:pt x="673" y="539"/>
                </a:lnTo>
                <a:lnTo>
                  <a:pt x="670" y="539"/>
                </a:lnTo>
                <a:lnTo>
                  <a:pt x="667" y="539"/>
                </a:lnTo>
                <a:lnTo>
                  <a:pt x="665" y="533"/>
                </a:lnTo>
                <a:lnTo>
                  <a:pt x="665" y="536"/>
                </a:lnTo>
                <a:lnTo>
                  <a:pt x="662" y="536"/>
                </a:lnTo>
                <a:lnTo>
                  <a:pt x="662" y="533"/>
                </a:lnTo>
                <a:lnTo>
                  <a:pt x="659" y="533"/>
                </a:lnTo>
                <a:lnTo>
                  <a:pt x="659" y="536"/>
                </a:lnTo>
                <a:lnTo>
                  <a:pt x="659" y="539"/>
                </a:lnTo>
                <a:lnTo>
                  <a:pt x="659" y="541"/>
                </a:lnTo>
                <a:lnTo>
                  <a:pt x="659" y="544"/>
                </a:lnTo>
                <a:lnTo>
                  <a:pt x="657" y="547"/>
                </a:lnTo>
                <a:lnTo>
                  <a:pt x="654" y="549"/>
                </a:lnTo>
                <a:lnTo>
                  <a:pt x="651" y="549"/>
                </a:lnTo>
                <a:lnTo>
                  <a:pt x="646" y="555"/>
                </a:lnTo>
                <a:lnTo>
                  <a:pt x="643" y="557"/>
                </a:lnTo>
                <a:lnTo>
                  <a:pt x="638" y="557"/>
                </a:lnTo>
                <a:lnTo>
                  <a:pt x="635" y="560"/>
                </a:lnTo>
                <a:lnTo>
                  <a:pt x="633" y="560"/>
                </a:lnTo>
                <a:lnTo>
                  <a:pt x="633" y="557"/>
                </a:lnTo>
                <a:lnTo>
                  <a:pt x="630" y="557"/>
                </a:lnTo>
                <a:lnTo>
                  <a:pt x="627" y="557"/>
                </a:lnTo>
                <a:lnTo>
                  <a:pt x="624" y="557"/>
                </a:lnTo>
                <a:lnTo>
                  <a:pt x="622" y="555"/>
                </a:lnTo>
                <a:lnTo>
                  <a:pt x="619" y="552"/>
                </a:lnTo>
                <a:lnTo>
                  <a:pt x="616" y="549"/>
                </a:lnTo>
                <a:lnTo>
                  <a:pt x="614" y="541"/>
                </a:lnTo>
                <a:lnTo>
                  <a:pt x="608" y="528"/>
                </a:lnTo>
                <a:lnTo>
                  <a:pt x="608" y="520"/>
                </a:lnTo>
                <a:lnTo>
                  <a:pt x="608" y="517"/>
                </a:lnTo>
                <a:lnTo>
                  <a:pt x="608" y="514"/>
                </a:lnTo>
                <a:lnTo>
                  <a:pt x="606" y="509"/>
                </a:lnTo>
                <a:lnTo>
                  <a:pt x="606" y="506"/>
                </a:lnTo>
                <a:lnTo>
                  <a:pt x="600" y="501"/>
                </a:lnTo>
                <a:lnTo>
                  <a:pt x="598" y="501"/>
                </a:lnTo>
                <a:lnTo>
                  <a:pt x="598" y="498"/>
                </a:lnTo>
                <a:lnTo>
                  <a:pt x="598" y="493"/>
                </a:lnTo>
                <a:lnTo>
                  <a:pt x="592" y="488"/>
                </a:lnTo>
                <a:lnTo>
                  <a:pt x="592" y="485"/>
                </a:lnTo>
                <a:lnTo>
                  <a:pt x="590" y="482"/>
                </a:lnTo>
                <a:lnTo>
                  <a:pt x="590" y="480"/>
                </a:lnTo>
                <a:lnTo>
                  <a:pt x="590" y="477"/>
                </a:lnTo>
                <a:lnTo>
                  <a:pt x="592" y="474"/>
                </a:lnTo>
                <a:lnTo>
                  <a:pt x="592" y="466"/>
                </a:lnTo>
                <a:lnTo>
                  <a:pt x="592" y="464"/>
                </a:lnTo>
                <a:lnTo>
                  <a:pt x="598" y="458"/>
                </a:lnTo>
                <a:lnTo>
                  <a:pt x="598" y="455"/>
                </a:lnTo>
                <a:lnTo>
                  <a:pt x="595" y="455"/>
                </a:lnTo>
                <a:lnTo>
                  <a:pt x="595" y="453"/>
                </a:lnTo>
                <a:lnTo>
                  <a:pt x="598" y="447"/>
                </a:lnTo>
                <a:lnTo>
                  <a:pt x="598" y="445"/>
                </a:lnTo>
                <a:lnTo>
                  <a:pt x="595" y="442"/>
                </a:lnTo>
                <a:lnTo>
                  <a:pt x="595" y="439"/>
                </a:lnTo>
                <a:lnTo>
                  <a:pt x="590" y="437"/>
                </a:lnTo>
                <a:lnTo>
                  <a:pt x="590" y="434"/>
                </a:lnTo>
                <a:lnTo>
                  <a:pt x="590" y="421"/>
                </a:lnTo>
                <a:lnTo>
                  <a:pt x="587" y="407"/>
                </a:lnTo>
                <a:lnTo>
                  <a:pt x="587" y="399"/>
                </a:lnTo>
                <a:lnTo>
                  <a:pt x="587" y="394"/>
                </a:lnTo>
                <a:lnTo>
                  <a:pt x="587" y="391"/>
                </a:lnTo>
                <a:lnTo>
                  <a:pt x="592" y="383"/>
                </a:lnTo>
                <a:lnTo>
                  <a:pt x="590" y="383"/>
                </a:lnTo>
                <a:lnTo>
                  <a:pt x="587" y="383"/>
                </a:lnTo>
                <a:lnTo>
                  <a:pt x="587" y="386"/>
                </a:lnTo>
                <a:lnTo>
                  <a:pt x="584" y="386"/>
                </a:lnTo>
                <a:lnTo>
                  <a:pt x="582" y="386"/>
                </a:lnTo>
                <a:lnTo>
                  <a:pt x="582" y="383"/>
                </a:lnTo>
                <a:lnTo>
                  <a:pt x="579" y="383"/>
                </a:lnTo>
                <a:lnTo>
                  <a:pt x="579" y="386"/>
                </a:lnTo>
                <a:lnTo>
                  <a:pt x="576" y="386"/>
                </a:lnTo>
                <a:lnTo>
                  <a:pt x="574" y="386"/>
                </a:lnTo>
                <a:lnTo>
                  <a:pt x="574" y="383"/>
                </a:lnTo>
                <a:lnTo>
                  <a:pt x="571" y="386"/>
                </a:lnTo>
                <a:lnTo>
                  <a:pt x="574" y="386"/>
                </a:lnTo>
                <a:lnTo>
                  <a:pt x="574" y="378"/>
                </a:lnTo>
                <a:lnTo>
                  <a:pt x="574" y="372"/>
                </a:lnTo>
                <a:lnTo>
                  <a:pt x="576" y="367"/>
                </a:lnTo>
                <a:lnTo>
                  <a:pt x="576" y="364"/>
                </a:lnTo>
                <a:lnTo>
                  <a:pt x="576" y="362"/>
                </a:lnTo>
                <a:lnTo>
                  <a:pt x="579" y="359"/>
                </a:lnTo>
                <a:lnTo>
                  <a:pt x="576" y="356"/>
                </a:lnTo>
                <a:lnTo>
                  <a:pt x="576" y="354"/>
                </a:lnTo>
                <a:lnTo>
                  <a:pt x="574" y="354"/>
                </a:lnTo>
                <a:lnTo>
                  <a:pt x="571" y="354"/>
                </a:lnTo>
                <a:lnTo>
                  <a:pt x="568" y="354"/>
                </a:lnTo>
                <a:lnTo>
                  <a:pt x="566" y="351"/>
                </a:lnTo>
                <a:lnTo>
                  <a:pt x="563" y="348"/>
                </a:lnTo>
                <a:lnTo>
                  <a:pt x="563" y="346"/>
                </a:lnTo>
                <a:lnTo>
                  <a:pt x="563" y="340"/>
                </a:lnTo>
                <a:lnTo>
                  <a:pt x="563" y="337"/>
                </a:lnTo>
                <a:lnTo>
                  <a:pt x="560" y="335"/>
                </a:lnTo>
                <a:lnTo>
                  <a:pt x="555" y="332"/>
                </a:lnTo>
                <a:lnTo>
                  <a:pt x="552" y="329"/>
                </a:lnTo>
                <a:lnTo>
                  <a:pt x="549" y="329"/>
                </a:lnTo>
                <a:lnTo>
                  <a:pt x="544" y="329"/>
                </a:lnTo>
                <a:lnTo>
                  <a:pt x="541" y="329"/>
                </a:lnTo>
                <a:lnTo>
                  <a:pt x="541" y="324"/>
                </a:lnTo>
                <a:lnTo>
                  <a:pt x="541" y="321"/>
                </a:lnTo>
                <a:lnTo>
                  <a:pt x="544" y="319"/>
                </a:lnTo>
                <a:lnTo>
                  <a:pt x="541" y="319"/>
                </a:lnTo>
                <a:lnTo>
                  <a:pt x="544" y="316"/>
                </a:lnTo>
                <a:lnTo>
                  <a:pt x="544" y="313"/>
                </a:lnTo>
                <a:lnTo>
                  <a:pt x="541" y="311"/>
                </a:lnTo>
                <a:lnTo>
                  <a:pt x="541" y="308"/>
                </a:lnTo>
                <a:lnTo>
                  <a:pt x="544" y="308"/>
                </a:lnTo>
                <a:lnTo>
                  <a:pt x="555" y="292"/>
                </a:lnTo>
                <a:lnTo>
                  <a:pt x="557" y="292"/>
                </a:lnTo>
                <a:lnTo>
                  <a:pt x="560" y="292"/>
                </a:lnTo>
                <a:lnTo>
                  <a:pt x="560" y="289"/>
                </a:lnTo>
                <a:lnTo>
                  <a:pt x="557" y="289"/>
                </a:lnTo>
                <a:lnTo>
                  <a:pt x="555" y="289"/>
                </a:lnTo>
                <a:lnTo>
                  <a:pt x="552" y="289"/>
                </a:lnTo>
                <a:lnTo>
                  <a:pt x="547" y="284"/>
                </a:lnTo>
                <a:lnTo>
                  <a:pt x="544" y="284"/>
                </a:lnTo>
                <a:lnTo>
                  <a:pt x="541" y="284"/>
                </a:lnTo>
                <a:lnTo>
                  <a:pt x="539" y="284"/>
                </a:lnTo>
                <a:lnTo>
                  <a:pt x="536" y="287"/>
                </a:lnTo>
                <a:lnTo>
                  <a:pt x="533" y="287"/>
                </a:lnTo>
                <a:lnTo>
                  <a:pt x="531" y="284"/>
                </a:lnTo>
                <a:lnTo>
                  <a:pt x="528" y="281"/>
                </a:lnTo>
                <a:lnTo>
                  <a:pt x="525" y="281"/>
                </a:lnTo>
                <a:lnTo>
                  <a:pt x="520" y="278"/>
                </a:lnTo>
                <a:lnTo>
                  <a:pt x="520" y="276"/>
                </a:lnTo>
                <a:lnTo>
                  <a:pt x="517" y="273"/>
                </a:lnTo>
                <a:lnTo>
                  <a:pt x="520" y="265"/>
                </a:lnTo>
                <a:lnTo>
                  <a:pt x="517" y="252"/>
                </a:lnTo>
                <a:lnTo>
                  <a:pt x="517" y="249"/>
                </a:lnTo>
                <a:lnTo>
                  <a:pt x="517" y="246"/>
                </a:lnTo>
                <a:lnTo>
                  <a:pt x="517" y="241"/>
                </a:lnTo>
                <a:lnTo>
                  <a:pt x="515" y="238"/>
                </a:lnTo>
                <a:lnTo>
                  <a:pt x="515" y="236"/>
                </a:lnTo>
                <a:lnTo>
                  <a:pt x="517" y="230"/>
                </a:lnTo>
                <a:lnTo>
                  <a:pt x="520" y="230"/>
                </a:lnTo>
                <a:lnTo>
                  <a:pt x="520" y="227"/>
                </a:lnTo>
                <a:lnTo>
                  <a:pt x="520" y="225"/>
                </a:lnTo>
                <a:lnTo>
                  <a:pt x="517" y="225"/>
                </a:lnTo>
                <a:lnTo>
                  <a:pt x="517" y="222"/>
                </a:lnTo>
                <a:lnTo>
                  <a:pt x="517" y="219"/>
                </a:lnTo>
                <a:lnTo>
                  <a:pt x="515" y="217"/>
                </a:lnTo>
                <a:lnTo>
                  <a:pt x="515" y="219"/>
                </a:lnTo>
                <a:lnTo>
                  <a:pt x="512" y="217"/>
                </a:lnTo>
                <a:lnTo>
                  <a:pt x="512" y="214"/>
                </a:lnTo>
                <a:lnTo>
                  <a:pt x="512" y="209"/>
                </a:lnTo>
                <a:lnTo>
                  <a:pt x="512" y="206"/>
                </a:lnTo>
                <a:lnTo>
                  <a:pt x="515" y="206"/>
                </a:lnTo>
                <a:lnTo>
                  <a:pt x="512" y="203"/>
                </a:lnTo>
                <a:lnTo>
                  <a:pt x="512" y="201"/>
                </a:lnTo>
                <a:lnTo>
                  <a:pt x="512" y="198"/>
                </a:lnTo>
                <a:lnTo>
                  <a:pt x="512" y="195"/>
                </a:lnTo>
                <a:lnTo>
                  <a:pt x="509" y="193"/>
                </a:lnTo>
                <a:lnTo>
                  <a:pt x="509" y="190"/>
                </a:lnTo>
                <a:lnTo>
                  <a:pt x="507" y="190"/>
                </a:lnTo>
                <a:lnTo>
                  <a:pt x="507" y="187"/>
                </a:lnTo>
                <a:lnTo>
                  <a:pt x="507" y="185"/>
                </a:lnTo>
                <a:lnTo>
                  <a:pt x="504" y="182"/>
                </a:lnTo>
                <a:lnTo>
                  <a:pt x="501" y="185"/>
                </a:lnTo>
                <a:lnTo>
                  <a:pt x="499" y="185"/>
                </a:lnTo>
                <a:lnTo>
                  <a:pt x="499" y="187"/>
                </a:lnTo>
                <a:lnTo>
                  <a:pt x="499" y="185"/>
                </a:lnTo>
                <a:lnTo>
                  <a:pt x="499" y="182"/>
                </a:lnTo>
                <a:lnTo>
                  <a:pt x="499" y="179"/>
                </a:lnTo>
                <a:lnTo>
                  <a:pt x="496" y="179"/>
                </a:lnTo>
                <a:lnTo>
                  <a:pt x="493" y="174"/>
                </a:lnTo>
                <a:lnTo>
                  <a:pt x="493" y="171"/>
                </a:lnTo>
                <a:lnTo>
                  <a:pt x="490" y="171"/>
                </a:lnTo>
                <a:lnTo>
                  <a:pt x="488" y="174"/>
                </a:lnTo>
                <a:lnTo>
                  <a:pt x="485" y="174"/>
                </a:lnTo>
                <a:lnTo>
                  <a:pt x="485" y="177"/>
                </a:lnTo>
                <a:lnTo>
                  <a:pt x="485" y="179"/>
                </a:lnTo>
                <a:lnTo>
                  <a:pt x="482" y="179"/>
                </a:lnTo>
                <a:lnTo>
                  <a:pt x="480" y="182"/>
                </a:lnTo>
                <a:lnTo>
                  <a:pt x="482" y="179"/>
                </a:lnTo>
                <a:lnTo>
                  <a:pt x="482" y="177"/>
                </a:lnTo>
                <a:lnTo>
                  <a:pt x="482" y="174"/>
                </a:lnTo>
                <a:lnTo>
                  <a:pt x="482" y="171"/>
                </a:lnTo>
                <a:lnTo>
                  <a:pt x="485" y="168"/>
                </a:lnTo>
                <a:lnTo>
                  <a:pt x="488" y="166"/>
                </a:lnTo>
                <a:lnTo>
                  <a:pt x="488" y="163"/>
                </a:lnTo>
                <a:lnTo>
                  <a:pt x="490" y="163"/>
                </a:lnTo>
                <a:lnTo>
                  <a:pt x="493" y="160"/>
                </a:lnTo>
                <a:lnTo>
                  <a:pt x="490" y="158"/>
                </a:lnTo>
                <a:lnTo>
                  <a:pt x="488" y="155"/>
                </a:lnTo>
                <a:lnTo>
                  <a:pt x="485" y="155"/>
                </a:lnTo>
                <a:lnTo>
                  <a:pt x="485" y="152"/>
                </a:lnTo>
                <a:lnTo>
                  <a:pt x="485" y="155"/>
                </a:lnTo>
                <a:lnTo>
                  <a:pt x="482" y="155"/>
                </a:lnTo>
                <a:lnTo>
                  <a:pt x="480" y="155"/>
                </a:lnTo>
                <a:lnTo>
                  <a:pt x="477" y="155"/>
                </a:lnTo>
                <a:lnTo>
                  <a:pt x="474" y="155"/>
                </a:lnTo>
                <a:lnTo>
                  <a:pt x="474" y="158"/>
                </a:lnTo>
                <a:lnTo>
                  <a:pt x="472" y="160"/>
                </a:lnTo>
                <a:lnTo>
                  <a:pt x="472" y="163"/>
                </a:lnTo>
                <a:lnTo>
                  <a:pt x="469" y="166"/>
                </a:lnTo>
                <a:lnTo>
                  <a:pt x="469" y="168"/>
                </a:lnTo>
                <a:lnTo>
                  <a:pt x="466" y="171"/>
                </a:lnTo>
                <a:lnTo>
                  <a:pt x="464" y="174"/>
                </a:lnTo>
                <a:lnTo>
                  <a:pt x="461" y="177"/>
                </a:lnTo>
                <a:lnTo>
                  <a:pt x="458" y="177"/>
                </a:lnTo>
                <a:lnTo>
                  <a:pt x="456" y="177"/>
                </a:lnTo>
                <a:lnTo>
                  <a:pt x="453" y="177"/>
                </a:lnTo>
                <a:lnTo>
                  <a:pt x="450" y="179"/>
                </a:lnTo>
                <a:lnTo>
                  <a:pt x="445" y="179"/>
                </a:lnTo>
                <a:lnTo>
                  <a:pt x="442" y="182"/>
                </a:lnTo>
                <a:lnTo>
                  <a:pt x="442" y="185"/>
                </a:lnTo>
                <a:lnTo>
                  <a:pt x="445" y="193"/>
                </a:lnTo>
                <a:lnTo>
                  <a:pt x="445" y="203"/>
                </a:lnTo>
                <a:lnTo>
                  <a:pt x="442" y="206"/>
                </a:lnTo>
                <a:lnTo>
                  <a:pt x="442" y="209"/>
                </a:lnTo>
                <a:lnTo>
                  <a:pt x="442" y="211"/>
                </a:lnTo>
                <a:lnTo>
                  <a:pt x="442" y="214"/>
                </a:lnTo>
                <a:lnTo>
                  <a:pt x="442" y="219"/>
                </a:lnTo>
                <a:lnTo>
                  <a:pt x="442" y="222"/>
                </a:lnTo>
                <a:lnTo>
                  <a:pt x="429" y="262"/>
                </a:lnTo>
                <a:lnTo>
                  <a:pt x="429" y="265"/>
                </a:lnTo>
                <a:lnTo>
                  <a:pt x="429" y="268"/>
                </a:lnTo>
                <a:lnTo>
                  <a:pt x="423" y="273"/>
                </a:lnTo>
                <a:lnTo>
                  <a:pt x="421" y="281"/>
                </a:lnTo>
                <a:lnTo>
                  <a:pt x="421" y="287"/>
                </a:lnTo>
                <a:lnTo>
                  <a:pt x="421" y="289"/>
                </a:lnTo>
                <a:lnTo>
                  <a:pt x="423" y="292"/>
                </a:lnTo>
                <a:lnTo>
                  <a:pt x="426" y="292"/>
                </a:lnTo>
                <a:lnTo>
                  <a:pt x="429" y="295"/>
                </a:lnTo>
                <a:lnTo>
                  <a:pt x="429" y="297"/>
                </a:lnTo>
                <a:lnTo>
                  <a:pt x="432" y="297"/>
                </a:lnTo>
                <a:lnTo>
                  <a:pt x="429" y="300"/>
                </a:lnTo>
                <a:lnTo>
                  <a:pt x="423" y="297"/>
                </a:lnTo>
                <a:lnTo>
                  <a:pt x="421" y="297"/>
                </a:lnTo>
                <a:lnTo>
                  <a:pt x="418" y="305"/>
                </a:lnTo>
                <a:lnTo>
                  <a:pt x="418" y="303"/>
                </a:lnTo>
                <a:lnTo>
                  <a:pt x="418" y="300"/>
                </a:lnTo>
                <a:lnTo>
                  <a:pt x="415" y="295"/>
                </a:lnTo>
                <a:lnTo>
                  <a:pt x="415" y="292"/>
                </a:lnTo>
                <a:lnTo>
                  <a:pt x="415" y="289"/>
                </a:lnTo>
                <a:lnTo>
                  <a:pt x="418" y="289"/>
                </a:lnTo>
                <a:lnTo>
                  <a:pt x="413" y="289"/>
                </a:lnTo>
                <a:lnTo>
                  <a:pt x="410" y="295"/>
                </a:lnTo>
                <a:lnTo>
                  <a:pt x="405" y="300"/>
                </a:lnTo>
                <a:lnTo>
                  <a:pt x="405" y="305"/>
                </a:lnTo>
                <a:lnTo>
                  <a:pt x="402" y="311"/>
                </a:lnTo>
                <a:lnTo>
                  <a:pt x="402" y="313"/>
                </a:lnTo>
                <a:lnTo>
                  <a:pt x="399" y="316"/>
                </a:lnTo>
                <a:lnTo>
                  <a:pt x="402" y="316"/>
                </a:lnTo>
                <a:lnTo>
                  <a:pt x="405" y="316"/>
                </a:lnTo>
                <a:lnTo>
                  <a:pt x="405" y="313"/>
                </a:lnTo>
                <a:lnTo>
                  <a:pt x="405" y="316"/>
                </a:lnTo>
                <a:lnTo>
                  <a:pt x="405" y="319"/>
                </a:lnTo>
                <a:lnTo>
                  <a:pt x="407" y="319"/>
                </a:lnTo>
                <a:lnTo>
                  <a:pt x="405" y="319"/>
                </a:lnTo>
                <a:lnTo>
                  <a:pt x="402" y="319"/>
                </a:lnTo>
                <a:lnTo>
                  <a:pt x="399" y="319"/>
                </a:lnTo>
                <a:lnTo>
                  <a:pt x="397" y="319"/>
                </a:lnTo>
                <a:lnTo>
                  <a:pt x="394" y="327"/>
                </a:lnTo>
                <a:lnTo>
                  <a:pt x="383" y="348"/>
                </a:lnTo>
                <a:lnTo>
                  <a:pt x="383" y="351"/>
                </a:lnTo>
                <a:lnTo>
                  <a:pt x="383" y="354"/>
                </a:lnTo>
                <a:lnTo>
                  <a:pt x="386" y="354"/>
                </a:lnTo>
                <a:lnTo>
                  <a:pt x="391" y="351"/>
                </a:lnTo>
                <a:lnTo>
                  <a:pt x="394" y="351"/>
                </a:lnTo>
                <a:lnTo>
                  <a:pt x="391" y="348"/>
                </a:lnTo>
                <a:lnTo>
                  <a:pt x="391" y="343"/>
                </a:lnTo>
                <a:lnTo>
                  <a:pt x="391" y="340"/>
                </a:lnTo>
                <a:lnTo>
                  <a:pt x="394" y="343"/>
                </a:lnTo>
                <a:lnTo>
                  <a:pt x="399" y="343"/>
                </a:lnTo>
                <a:lnTo>
                  <a:pt x="394" y="346"/>
                </a:lnTo>
                <a:lnTo>
                  <a:pt x="399" y="348"/>
                </a:lnTo>
                <a:lnTo>
                  <a:pt x="402" y="351"/>
                </a:lnTo>
                <a:lnTo>
                  <a:pt x="402" y="354"/>
                </a:lnTo>
                <a:lnTo>
                  <a:pt x="405" y="354"/>
                </a:lnTo>
                <a:lnTo>
                  <a:pt x="405" y="356"/>
                </a:lnTo>
                <a:lnTo>
                  <a:pt x="407" y="356"/>
                </a:lnTo>
                <a:lnTo>
                  <a:pt x="410" y="356"/>
                </a:lnTo>
                <a:lnTo>
                  <a:pt x="413" y="356"/>
                </a:lnTo>
                <a:lnTo>
                  <a:pt x="415" y="354"/>
                </a:lnTo>
                <a:lnTo>
                  <a:pt x="415" y="356"/>
                </a:lnTo>
                <a:lnTo>
                  <a:pt x="418" y="354"/>
                </a:lnTo>
                <a:lnTo>
                  <a:pt x="421" y="354"/>
                </a:lnTo>
                <a:lnTo>
                  <a:pt x="423" y="356"/>
                </a:lnTo>
                <a:lnTo>
                  <a:pt x="421" y="356"/>
                </a:lnTo>
                <a:lnTo>
                  <a:pt x="418" y="356"/>
                </a:lnTo>
                <a:lnTo>
                  <a:pt x="415" y="356"/>
                </a:lnTo>
                <a:lnTo>
                  <a:pt x="413" y="359"/>
                </a:lnTo>
                <a:lnTo>
                  <a:pt x="410" y="362"/>
                </a:lnTo>
                <a:lnTo>
                  <a:pt x="407" y="362"/>
                </a:lnTo>
                <a:lnTo>
                  <a:pt x="410" y="364"/>
                </a:lnTo>
                <a:lnTo>
                  <a:pt x="415" y="364"/>
                </a:lnTo>
                <a:lnTo>
                  <a:pt x="415" y="367"/>
                </a:lnTo>
                <a:lnTo>
                  <a:pt x="418" y="367"/>
                </a:lnTo>
                <a:lnTo>
                  <a:pt x="418" y="370"/>
                </a:lnTo>
                <a:lnTo>
                  <a:pt x="421" y="370"/>
                </a:lnTo>
                <a:lnTo>
                  <a:pt x="426" y="370"/>
                </a:lnTo>
                <a:lnTo>
                  <a:pt x="429" y="370"/>
                </a:lnTo>
                <a:lnTo>
                  <a:pt x="426" y="372"/>
                </a:lnTo>
                <a:lnTo>
                  <a:pt x="418" y="375"/>
                </a:lnTo>
                <a:lnTo>
                  <a:pt x="418" y="380"/>
                </a:lnTo>
                <a:lnTo>
                  <a:pt x="421" y="383"/>
                </a:lnTo>
                <a:lnTo>
                  <a:pt x="421" y="386"/>
                </a:lnTo>
                <a:lnTo>
                  <a:pt x="421" y="388"/>
                </a:lnTo>
                <a:lnTo>
                  <a:pt x="421" y="391"/>
                </a:lnTo>
                <a:lnTo>
                  <a:pt x="418" y="386"/>
                </a:lnTo>
                <a:lnTo>
                  <a:pt x="415" y="383"/>
                </a:lnTo>
                <a:lnTo>
                  <a:pt x="415" y="380"/>
                </a:lnTo>
                <a:lnTo>
                  <a:pt x="415" y="375"/>
                </a:lnTo>
                <a:lnTo>
                  <a:pt x="415" y="370"/>
                </a:lnTo>
                <a:lnTo>
                  <a:pt x="413" y="367"/>
                </a:lnTo>
                <a:lnTo>
                  <a:pt x="410" y="367"/>
                </a:lnTo>
                <a:lnTo>
                  <a:pt x="410" y="364"/>
                </a:lnTo>
                <a:lnTo>
                  <a:pt x="407" y="367"/>
                </a:lnTo>
                <a:lnTo>
                  <a:pt x="407" y="364"/>
                </a:lnTo>
                <a:lnTo>
                  <a:pt x="405" y="364"/>
                </a:lnTo>
                <a:lnTo>
                  <a:pt x="405" y="367"/>
                </a:lnTo>
                <a:lnTo>
                  <a:pt x="405" y="370"/>
                </a:lnTo>
                <a:lnTo>
                  <a:pt x="402" y="378"/>
                </a:lnTo>
                <a:lnTo>
                  <a:pt x="402" y="380"/>
                </a:lnTo>
                <a:lnTo>
                  <a:pt x="399" y="383"/>
                </a:lnTo>
                <a:lnTo>
                  <a:pt x="397" y="386"/>
                </a:lnTo>
                <a:lnTo>
                  <a:pt x="394" y="388"/>
                </a:lnTo>
                <a:lnTo>
                  <a:pt x="391" y="388"/>
                </a:lnTo>
                <a:lnTo>
                  <a:pt x="389" y="391"/>
                </a:lnTo>
                <a:lnTo>
                  <a:pt x="389" y="388"/>
                </a:lnTo>
                <a:lnTo>
                  <a:pt x="389" y="391"/>
                </a:lnTo>
                <a:lnTo>
                  <a:pt x="386" y="391"/>
                </a:lnTo>
                <a:lnTo>
                  <a:pt x="386" y="394"/>
                </a:lnTo>
                <a:lnTo>
                  <a:pt x="383" y="396"/>
                </a:lnTo>
                <a:lnTo>
                  <a:pt x="383" y="399"/>
                </a:lnTo>
                <a:lnTo>
                  <a:pt x="386" y="399"/>
                </a:lnTo>
                <a:lnTo>
                  <a:pt x="386" y="405"/>
                </a:lnTo>
                <a:lnTo>
                  <a:pt x="386" y="413"/>
                </a:lnTo>
                <a:lnTo>
                  <a:pt x="386" y="415"/>
                </a:lnTo>
                <a:lnTo>
                  <a:pt x="389" y="418"/>
                </a:lnTo>
                <a:lnTo>
                  <a:pt x="391" y="421"/>
                </a:lnTo>
                <a:lnTo>
                  <a:pt x="394" y="423"/>
                </a:lnTo>
                <a:lnTo>
                  <a:pt x="394" y="426"/>
                </a:lnTo>
                <a:lnTo>
                  <a:pt x="394" y="429"/>
                </a:lnTo>
                <a:lnTo>
                  <a:pt x="394" y="431"/>
                </a:lnTo>
                <a:lnTo>
                  <a:pt x="391" y="431"/>
                </a:lnTo>
                <a:lnTo>
                  <a:pt x="391" y="434"/>
                </a:lnTo>
                <a:lnTo>
                  <a:pt x="391" y="437"/>
                </a:lnTo>
                <a:lnTo>
                  <a:pt x="389" y="437"/>
                </a:lnTo>
                <a:lnTo>
                  <a:pt x="386" y="439"/>
                </a:lnTo>
                <a:lnTo>
                  <a:pt x="383" y="447"/>
                </a:lnTo>
                <a:lnTo>
                  <a:pt x="381" y="453"/>
                </a:lnTo>
                <a:lnTo>
                  <a:pt x="378" y="455"/>
                </a:lnTo>
                <a:lnTo>
                  <a:pt x="375" y="461"/>
                </a:lnTo>
                <a:lnTo>
                  <a:pt x="370" y="482"/>
                </a:lnTo>
                <a:lnTo>
                  <a:pt x="370" y="493"/>
                </a:lnTo>
                <a:lnTo>
                  <a:pt x="373" y="501"/>
                </a:lnTo>
                <a:lnTo>
                  <a:pt x="378" y="509"/>
                </a:lnTo>
                <a:lnTo>
                  <a:pt x="381" y="512"/>
                </a:lnTo>
                <a:lnTo>
                  <a:pt x="383" y="514"/>
                </a:lnTo>
                <a:lnTo>
                  <a:pt x="383" y="520"/>
                </a:lnTo>
                <a:lnTo>
                  <a:pt x="386" y="523"/>
                </a:lnTo>
                <a:lnTo>
                  <a:pt x="383" y="528"/>
                </a:lnTo>
                <a:lnTo>
                  <a:pt x="383" y="533"/>
                </a:lnTo>
                <a:lnTo>
                  <a:pt x="378" y="549"/>
                </a:lnTo>
                <a:lnTo>
                  <a:pt x="375" y="552"/>
                </a:lnTo>
                <a:lnTo>
                  <a:pt x="375" y="557"/>
                </a:lnTo>
                <a:lnTo>
                  <a:pt x="375" y="560"/>
                </a:lnTo>
                <a:lnTo>
                  <a:pt x="378" y="563"/>
                </a:lnTo>
                <a:lnTo>
                  <a:pt x="378" y="565"/>
                </a:lnTo>
                <a:lnTo>
                  <a:pt x="378" y="573"/>
                </a:lnTo>
                <a:lnTo>
                  <a:pt x="386" y="600"/>
                </a:lnTo>
                <a:lnTo>
                  <a:pt x="386" y="603"/>
                </a:lnTo>
                <a:lnTo>
                  <a:pt x="389" y="606"/>
                </a:lnTo>
                <a:lnTo>
                  <a:pt x="389" y="608"/>
                </a:lnTo>
                <a:lnTo>
                  <a:pt x="391" y="611"/>
                </a:lnTo>
                <a:lnTo>
                  <a:pt x="391" y="614"/>
                </a:lnTo>
                <a:lnTo>
                  <a:pt x="391" y="616"/>
                </a:lnTo>
                <a:lnTo>
                  <a:pt x="391" y="619"/>
                </a:lnTo>
                <a:lnTo>
                  <a:pt x="391" y="622"/>
                </a:lnTo>
                <a:lnTo>
                  <a:pt x="389" y="622"/>
                </a:lnTo>
                <a:lnTo>
                  <a:pt x="389" y="624"/>
                </a:lnTo>
                <a:lnTo>
                  <a:pt x="389" y="627"/>
                </a:lnTo>
                <a:lnTo>
                  <a:pt x="386" y="630"/>
                </a:lnTo>
                <a:lnTo>
                  <a:pt x="383" y="633"/>
                </a:lnTo>
                <a:lnTo>
                  <a:pt x="386" y="635"/>
                </a:lnTo>
                <a:lnTo>
                  <a:pt x="383" y="635"/>
                </a:lnTo>
                <a:lnTo>
                  <a:pt x="383" y="638"/>
                </a:lnTo>
                <a:lnTo>
                  <a:pt x="381" y="643"/>
                </a:lnTo>
                <a:lnTo>
                  <a:pt x="373" y="665"/>
                </a:lnTo>
                <a:lnTo>
                  <a:pt x="367" y="683"/>
                </a:lnTo>
                <a:lnTo>
                  <a:pt x="365" y="705"/>
                </a:lnTo>
                <a:lnTo>
                  <a:pt x="365" y="708"/>
                </a:lnTo>
                <a:lnTo>
                  <a:pt x="365" y="710"/>
                </a:lnTo>
                <a:lnTo>
                  <a:pt x="362" y="710"/>
                </a:lnTo>
                <a:lnTo>
                  <a:pt x="362" y="713"/>
                </a:lnTo>
                <a:lnTo>
                  <a:pt x="365" y="724"/>
                </a:lnTo>
                <a:lnTo>
                  <a:pt x="367" y="726"/>
                </a:lnTo>
                <a:lnTo>
                  <a:pt x="365" y="729"/>
                </a:lnTo>
                <a:lnTo>
                  <a:pt x="359" y="740"/>
                </a:lnTo>
                <a:lnTo>
                  <a:pt x="359" y="742"/>
                </a:lnTo>
                <a:lnTo>
                  <a:pt x="356" y="742"/>
                </a:lnTo>
                <a:lnTo>
                  <a:pt x="356" y="748"/>
                </a:lnTo>
                <a:lnTo>
                  <a:pt x="356" y="751"/>
                </a:lnTo>
                <a:lnTo>
                  <a:pt x="356" y="753"/>
                </a:lnTo>
                <a:lnTo>
                  <a:pt x="354" y="756"/>
                </a:lnTo>
                <a:lnTo>
                  <a:pt x="354" y="759"/>
                </a:lnTo>
                <a:lnTo>
                  <a:pt x="351" y="761"/>
                </a:lnTo>
                <a:lnTo>
                  <a:pt x="351" y="764"/>
                </a:lnTo>
                <a:lnTo>
                  <a:pt x="351" y="767"/>
                </a:lnTo>
                <a:lnTo>
                  <a:pt x="354" y="767"/>
                </a:lnTo>
                <a:lnTo>
                  <a:pt x="354" y="769"/>
                </a:lnTo>
                <a:lnTo>
                  <a:pt x="351" y="769"/>
                </a:lnTo>
                <a:lnTo>
                  <a:pt x="351" y="772"/>
                </a:lnTo>
                <a:lnTo>
                  <a:pt x="351" y="775"/>
                </a:lnTo>
                <a:lnTo>
                  <a:pt x="348" y="780"/>
                </a:lnTo>
                <a:lnTo>
                  <a:pt x="346" y="780"/>
                </a:lnTo>
                <a:lnTo>
                  <a:pt x="343" y="788"/>
                </a:lnTo>
                <a:lnTo>
                  <a:pt x="343" y="791"/>
                </a:lnTo>
                <a:lnTo>
                  <a:pt x="343" y="793"/>
                </a:lnTo>
                <a:lnTo>
                  <a:pt x="340" y="793"/>
                </a:lnTo>
                <a:lnTo>
                  <a:pt x="335" y="801"/>
                </a:lnTo>
                <a:lnTo>
                  <a:pt x="332" y="804"/>
                </a:lnTo>
                <a:lnTo>
                  <a:pt x="330" y="804"/>
                </a:lnTo>
                <a:lnTo>
                  <a:pt x="327" y="815"/>
                </a:lnTo>
                <a:lnTo>
                  <a:pt x="316" y="826"/>
                </a:lnTo>
                <a:lnTo>
                  <a:pt x="314" y="828"/>
                </a:lnTo>
                <a:lnTo>
                  <a:pt x="316" y="831"/>
                </a:lnTo>
                <a:lnTo>
                  <a:pt x="316" y="834"/>
                </a:lnTo>
                <a:lnTo>
                  <a:pt x="316" y="842"/>
                </a:lnTo>
                <a:lnTo>
                  <a:pt x="314" y="842"/>
                </a:lnTo>
                <a:lnTo>
                  <a:pt x="314" y="844"/>
                </a:lnTo>
                <a:lnTo>
                  <a:pt x="314" y="847"/>
                </a:lnTo>
                <a:lnTo>
                  <a:pt x="311" y="850"/>
                </a:lnTo>
                <a:lnTo>
                  <a:pt x="308" y="855"/>
                </a:lnTo>
                <a:lnTo>
                  <a:pt x="308" y="863"/>
                </a:lnTo>
                <a:lnTo>
                  <a:pt x="306" y="871"/>
                </a:lnTo>
                <a:lnTo>
                  <a:pt x="303" y="874"/>
                </a:lnTo>
                <a:lnTo>
                  <a:pt x="300" y="874"/>
                </a:lnTo>
                <a:lnTo>
                  <a:pt x="298" y="874"/>
                </a:lnTo>
                <a:lnTo>
                  <a:pt x="295" y="877"/>
                </a:lnTo>
                <a:lnTo>
                  <a:pt x="292" y="879"/>
                </a:lnTo>
                <a:lnTo>
                  <a:pt x="292" y="882"/>
                </a:lnTo>
                <a:lnTo>
                  <a:pt x="287" y="882"/>
                </a:lnTo>
                <a:lnTo>
                  <a:pt x="281" y="887"/>
                </a:lnTo>
                <a:lnTo>
                  <a:pt x="279" y="887"/>
                </a:lnTo>
                <a:lnTo>
                  <a:pt x="279" y="890"/>
                </a:lnTo>
                <a:lnTo>
                  <a:pt x="276" y="890"/>
                </a:lnTo>
                <a:lnTo>
                  <a:pt x="273" y="890"/>
                </a:lnTo>
                <a:lnTo>
                  <a:pt x="271" y="893"/>
                </a:lnTo>
                <a:lnTo>
                  <a:pt x="268" y="895"/>
                </a:lnTo>
                <a:lnTo>
                  <a:pt x="263" y="895"/>
                </a:lnTo>
                <a:lnTo>
                  <a:pt x="260" y="895"/>
                </a:lnTo>
                <a:lnTo>
                  <a:pt x="257" y="898"/>
                </a:lnTo>
                <a:lnTo>
                  <a:pt x="239" y="901"/>
                </a:lnTo>
                <a:lnTo>
                  <a:pt x="225" y="903"/>
                </a:lnTo>
                <a:lnTo>
                  <a:pt x="214" y="901"/>
                </a:lnTo>
                <a:lnTo>
                  <a:pt x="212" y="901"/>
                </a:lnTo>
                <a:lnTo>
                  <a:pt x="209" y="898"/>
                </a:lnTo>
                <a:lnTo>
                  <a:pt x="206" y="893"/>
                </a:lnTo>
                <a:lnTo>
                  <a:pt x="196" y="890"/>
                </a:lnTo>
                <a:lnTo>
                  <a:pt x="196" y="887"/>
                </a:lnTo>
                <a:lnTo>
                  <a:pt x="193" y="887"/>
                </a:lnTo>
                <a:lnTo>
                  <a:pt x="190" y="887"/>
                </a:lnTo>
                <a:lnTo>
                  <a:pt x="182" y="885"/>
                </a:lnTo>
                <a:lnTo>
                  <a:pt x="180" y="885"/>
                </a:lnTo>
                <a:lnTo>
                  <a:pt x="177" y="882"/>
                </a:lnTo>
                <a:lnTo>
                  <a:pt x="174" y="882"/>
                </a:lnTo>
                <a:lnTo>
                  <a:pt x="169" y="877"/>
                </a:lnTo>
                <a:lnTo>
                  <a:pt x="164" y="874"/>
                </a:lnTo>
                <a:lnTo>
                  <a:pt x="164" y="871"/>
                </a:lnTo>
                <a:lnTo>
                  <a:pt x="161" y="871"/>
                </a:lnTo>
                <a:lnTo>
                  <a:pt x="158" y="869"/>
                </a:lnTo>
                <a:lnTo>
                  <a:pt x="155" y="866"/>
                </a:lnTo>
                <a:lnTo>
                  <a:pt x="153" y="866"/>
                </a:lnTo>
                <a:lnTo>
                  <a:pt x="150" y="866"/>
                </a:lnTo>
                <a:lnTo>
                  <a:pt x="142" y="866"/>
                </a:lnTo>
                <a:lnTo>
                  <a:pt x="137" y="863"/>
                </a:lnTo>
                <a:lnTo>
                  <a:pt x="134" y="860"/>
                </a:lnTo>
                <a:lnTo>
                  <a:pt x="129" y="858"/>
                </a:lnTo>
                <a:lnTo>
                  <a:pt x="126" y="847"/>
                </a:lnTo>
                <a:lnTo>
                  <a:pt x="123" y="844"/>
                </a:lnTo>
                <a:lnTo>
                  <a:pt x="123" y="839"/>
                </a:lnTo>
                <a:lnTo>
                  <a:pt x="123" y="834"/>
                </a:lnTo>
                <a:lnTo>
                  <a:pt x="123" y="831"/>
                </a:lnTo>
                <a:lnTo>
                  <a:pt x="118" y="826"/>
                </a:lnTo>
                <a:lnTo>
                  <a:pt x="115" y="823"/>
                </a:lnTo>
                <a:lnTo>
                  <a:pt x="113" y="818"/>
                </a:lnTo>
                <a:lnTo>
                  <a:pt x="107" y="815"/>
                </a:lnTo>
                <a:lnTo>
                  <a:pt x="105" y="815"/>
                </a:lnTo>
                <a:lnTo>
                  <a:pt x="94" y="812"/>
                </a:lnTo>
                <a:lnTo>
                  <a:pt x="91" y="812"/>
                </a:lnTo>
                <a:lnTo>
                  <a:pt x="86" y="810"/>
                </a:lnTo>
                <a:lnTo>
                  <a:pt x="80" y="810"/>
                </a:lnTo>
                <a:lnTo>
                  <a:pt x="78" y="807"/>
                </a:lnTo>
                <a:lnTo>
                  <a:pt x="75" y="807"/>
                </a:lnTo>
                <a:lnTo>
                  <a:pt x="72" y="807"/>
                </a:lnTo>
                <a:lnTo>
                  <a:pt x="70" y="801"/>
                </a:lnTo>
                <a:lnTo>
                  <a:pt x="59" y="801"/>
                </a:lnTo>
                <a:lnTo>
                  <a:pt x="54" y="804"/>
                </a:lnTo>
                <a:lnTo>
                  <a:pt x="48" y="801"/>
                </a:lnTo>
                <a:lnTo>
                  <a:pt x="43" y="801"/>
                </a:lnTo>
                <a:lnTo>
                  <a:pt x="40" y="799"/>
                </a:lnTo>
                <a:lnTo>
                  <a:pt x="35" y="799"/>
                </a:lnTo>
                <a:lnTo>
                  <a:pt x="32" y="799"/>
                </a:lnTo>
                <a:lnTo>
                  <a:pt x="30" y="796"/>
                </a:lnTo>
                <a:lnTo>
                  <a:pt x="27" y="796"/>
                </a:lnTo>
                <a:lnTo>
                  <a:pt x="24" y="796"/>
                </a:lnTo>
                <a:lnTo>
                  <a:pt x="21" y="793"/>
                </a:lnTo>
                <a:lnTo>
                  <a:pt x="16" y="791"/>
                </a:lnTo>
                <a:lnTo>
                  <a:pt x="11" y="788"/>
                </a:lnTo>
                <a:lnTo>
                  <a:pt x="8" y="785"/>
                </a:lnTo>
                <a:lnTo>
                  <a:pt x="0" y="777"/>
                </a:lnTo>
                <a:lnTo>
                  <a:pt x="0" y="1786"/>
                </a:lnTo>
                <a:lnTo>
                  <a:pt x="322" y="1786"/>
                </a:lnTo>
                <a:lnTo>
                  <a:pt x="322" y="2105"/>
                </a:lnTo>
                <a:lnTo>
                  <a:pt x="1168" y="2105"/>
                </a:lnTo>
                <a:lnTo>
                  <a:pt x="1171" y="2102"/>
                </a:lnTo>
                <a:lnTo>
                  <a:pt x="1177" y="2102"/>
                </a:lnTo>
                <a:lnTo>
                  <a:pt x="1177" y="2100"/>
                </a:lnTo>
                <a:lnTo>
                  <a:pt x="1179" y="2100"/>
                </a:lnTo>
                <a:lnTo>
                  <a:pt x="1182" y="2097"/>
                </a:lnTo>
                <a:lnTo>
                  <a:pt x="1182" y="2092"/>
                </a:lnTo>
                <a:lnTo>
                  <a:pt x="1182" y="2089"/>
                </a:lnTo>
                <a:lnTo>
                  <a:pt x="1185" y="2089"/>
                </a:lnTo>
                <a:lnTo>
                  <a:pt x="1187" y="2089"/>
                </a:lnTo>
                <a:lnTo>
                  <a:pt x="1190" y="2086"/>
                </a:lnTo>
                <a:lnTo>
                  <a:pt x="1193" y="2086"/>
                </a:lnTo>
                <a:lnTo>
                  <a:pt x="1195" y="2084"/>
                </a:lnTo>
                <a:lnTo>
                  <a:pt x="1195" y="2081"/>
                </a:lnTo>
                <a:lnTo>
                  <a:pt x="1198" y="2081"/>
                </a:lnTo>
                <a:lnTo>
                  <a:pt x="1201" y="2078"/>
                </a:lnTo>
                <a:lnTo>
                  <a:pt x="1203" y="2078"/>
                </a:lnTo>
                <a:lnTo>
                  <a:pt x="1214" y="2073"/>
                </a:lnTo>
                <a:lnTo>
                  <a:pt x="1217" y="2073"/>
                </a:lnTo>
                <a:lnTo>
                  <a:pt x="1219" y="2070"/>
                </a:lnTo>
                <a:lnTo>
                  <a:pt x="1222" y="2062"/>
                </a:lnTo>
                <a:lnTo>
                  <a:pt x="1225" y="2062"/>
                </a:lnTo>
                <a:lnTo>
                  <a:pt x="1235" y="2059"/>
                </a:lnTo>
                <a:lnTo>
                  <a:pt x="1238" y="2059"/>
                </a:lnTo>
                <a:lnTo>
                  <a:pt x="1238" y="2062"/>
                </a:lnTo>
                <a:lnTo>
                  <a:pt x="1238" y="2065"/>
                </a:lnTo>
                <a:lnTo>
                  <a:pt x="1241" y="2065"/>
                </a:lnTo>
                <a:lnTo>
                  <a:pt x="1244" y="2065"/>
                </a:lnTo>
                <a:lnTo>
                  <a:pt x="1246" y="2065"/>
                </a:lnTo>
                <a:lnTo>
                  <a:pt x="1249" y="2065"/>
                </a:lnTo>
                <a:lnTo>
                  <a:pt x="1252" y="2065"/>
                </a:lnTo>
                <a:lnTo>
                  <a:pt x="1254" y="2065"/>
                </a:lnTo>
                <a:lnTo>
                  <a:pt x="1265" y="2065"/>
                </a:lnTo>
                <a:lnTo>
                  <a:pt x="1270" y="2065"/>
                </a:lnTo>
                <a:lnTo>
                  <a:pt x="1273" y="2062"/>
                </a:lnTo>
                <a:lnTo>
                  <a:pt x="1276" y="2062"/>
                </a:lnTo>
                <a:lnTo>
                  <a:pt x="1278" y="2062"/>
                </a:lnTo>
                <a:lnTo>
                  <a:pt x="1281" y="2062"/>
                </a:lnTo>
                <a:lnTo>
                  <a:pt x="1286" y="2062"/>
                </a:lnTo>
                <a:lnTo>
                  <a:pt x="1289" y="2059"/>
                </a:lnTo>
                <a:lnTo>
                  <a:pt x="1297" y="2059"/>
                </a:lnTo>
                <a:lnTo>
                  <a:pt x="1297" y="2057"/>
                </a:lnTo>
                <a:lnTo>
                  <a:pt x="1305" y="2059"/>
                </a:lnTo>
                <a:lnTo>
                  <a:pt x="1308" y="2059"/>
                </a:lnTo>
                <a:lnTo>
                  <a:pt x="1308" y="2057"/>
                </a:lnTo>
                <a:lnTo>
                  <a:pt x="1311" y="2057"/>
                </a:lnTo>
                <a:lnTo>
                  <a:pt x="1313" y="2057"/>
                </a:lnTo>
                <a:lnTo>
                  <a:pt x="1319" y="2059"/>
                </a:lnTo>
                <a:lnTo>
                  <a:pt x="1324" y="2065"/>
                </a:lnTo>
                <a:lnTo>
                  <a:pt x="1327" y="2067"/>
                </a:lnTo>
                <a:lnTo>
                  <a:pt x="1332" y="2070"/>
                </a:lnTo>
                <a:lnTo>
                  <a:pt x="1345" y="2070"/>
                </a:lnTo>
                <a:lnTo>
                  <a:pt x="1351" y="2070"/>
                </a:lnTo>
                <a:lnTo>
                  <a:pt x="1359" y="2067"/>
                </a:lnTo>
                <a:lnTo>
                  <a:pt x="1364" y="2067"/>
                </a:lnTo>
                <a:lnTo>
                  <a:pt x="1369" y="2067"/>
                </a:lnTo>
                <a:lnTo>
                  <a:pt x="1372" y="2070"/>
                </a:lnTo>
                <a:lnTo>
                  <a:pt x="1375" y="2070"/>
                </a:lnTo>
                <a:lnTo>
                  <a:pt x="1378" y="2073"/>
                </a:lnTo>
                <a:lnTo>
                  <a:pt x="1380" y="2073"/>
                </a:lnTo>
                <a:lnTo>
                  <a:pt x="1383" y="2076"/>
                </a:lnTo>
                <a:lnTo>
                  <a:pt x="1386" y="2076"/>
                </a:lnTo>
                <a:lnTo>
                  <a:pt x="1388" y="2076"/>
                </a:lnTo>
                <a:lnTo>
                  <a:pt x="1391" y="2078"/>
                </a:lnTo>
                <a:lnTo>
                  <a:pt x="1391" y="2081"/>
                </a:lnTo>
                <a:lnTo>
                  <a:pt x="1391" y="2084"/>
                </a:lnTo>
                <a:lnTo>
                  <a:pt x="1391" y="2086"/>
                </a:lnTo>
                <a:lnTo>
                  <a:pt x="1394" y="2086"/>
                </a:lnTo>
                <a:lnTo>
                  <a:pt x="1394" y="2089"/>
                </a:lnTo>
                <a:lnTo>
                  <a:pt x="1396" y="2089"/>
                </a:lnTo>
                <a:lnTo>
                  <a:pt x="1402" y="2089"/>
                </a:lnTo>
                <a:lnTo>
                  <a:pt x="1404" y="2092"/>
                </a:lnTo>
                <a:lnTo>
                  <a:pt x="1410" y="2094"/>
                </a:lnTo>
                <a:lnTo>
                  <a:pt x="1418" y="2097"/>
                </a:lnTo>
                <a:lnTo>
                  <a:pt x="1418" y="2105"/>
                </a:lnTo>
                <a:lnTo>
                  <a:pt x="1418" y="2108"/>
                </a:lnTo>
                <a:lnTo>
                  <a:pt x="1418" y="2113"/>
                </a:lnTo>
                <a:lnTo>
                  <a:pt x="1420" y="2116"/>
                </a:lnTo>
                <a:lnTo>
                  <a:pt x="1420" y="2118"/>
                </a:lnTo>
                <a:lnTo>
                  <a:pt x="1423" y="2118"/>
                </a:lnTo>
                <a:lnTo>
                  <a:pt x="1423" y="2121"/>
                </a:lnTo>
                <a:lnTo>
                  <a:pt x="1423" y="2124"/>
                </a:lnTo>
                <a:lnTo>
                  <a:pt x="1426" y="2124"/>
                </a:lnTo>
                <a:lnTo>
                  <a:pt x="1428" y="2124"/>
                </a:lnTo>
                <a:lnTo>
                  <a:pt x="1431" y="2121"/>
                </a:lnTo>
                <a:lnTo>
                  <a:pt x="1434" y="2118"/>
                </a:lnTo>
                <a:lnTo>
                  <a:pt x="1436" y="2118"/>
                </a:lnTo>
                <a:lnTo>
                  <a:pt x="1436" y="2116"/>
                </a:lnTo>
                <a:lnTo>
                  <a:pt x="1439" y="2113"/>
                </a:lnTo>
                <a:lnTo>
                  <a:pt x="1442" y="2113"/>
                </a:lnTo>
                <a:lnTo>
                  <a:pt x="1442" y="2110"/>
                </a:lnTo>
                <a:lnTo>
                  <a:pt x="1442" y="2108"/>
                </a:lnTo>
                <a:lnTo>
                  <a:pt x="1445" y="2102"/>
                </a:lnTo>
                <a:lnTo>
                  <a:pt x="1445" y="2100"/>
                </a:lnTo>
                <a:lnTo>
                  <a:pt x="1447" y="2100"/>
                </a:lnTo>
                <a:lnTo>
                  <a:pt x="1450" y="2100"/>
                </a:lnTo>
                <a:lnTo>
                  <a:pt x="1453" y="2100"/>
                </a:lnTo>
                <a:lnTo>
                  <a:pt x="1453" y="2097"/>
                </a:lnTo>
                <a:lnTo>
                  <a:pt x="1455" y="2097"/>
                </a:lnTo>
                <a:lnTo>
                  <a:pt x="1461" y="2094"/>
                </a:lnTo>
                <a:lnTo>
                  <a:pt x="1463" y="2094"/>
                </a:lnTo>
                <a:lnTo>
                  <a:pt x="1466" y="2100"/>
                </a:lnTo>
                <a:lnTo>
                  <a:pt x="1469" y="2100"/>
                </a:lnTo>
                <a:lnTo>
                  <a:pt x="1469" y="2102"/>
                </a:lnTo>
                <a:lnTo>
                  <a:pt x="1471" y="2102"/>
                </a:lnTo>
                <a:lnTo>
                  <a:pt x="1474" y="2102"/>
                </a:lnTo>
                <a:lnTo>
                  <a:pt x="1474" y="2100"/>
                </a:lnTo>
                <a:lnTo>
                  <a:pt x="1477" y="2097"/>
                </a:lnTo>
                <a:lnTo>
                  <a:pt x="1479" y="2097"/>
                </a:lnTo>
                <a:lnTo>
                  <a:pt x="1482" y="2097"/>
                </a:lnTo>
                <a:lnTo>
                  <a:pt x="1485" y="2097"/>
                </a:lnTo>
                <a:lnTo>
                  <a:pt x="1487" y="2097"/>
                </a:lnTo>
                <a:lnTo>
                  <a:pt x="1490" y="2097"/>
                </a:lnTo>
                <a:lnTo>
                  <a:pt x="1493" y="2097"/>
                </a:lnTo>
                <a:lnTo>
                  <a:pt x="1493" y="2094"/>
                </a:lnTo>
                <a:lnTo>
                  <a:pt x="1495" y="2094"/>
                </a:lnTo>
                <a:lnTo>
                  <a:pt x="1495" y="2092"/>
                </a:lnTo>
                <a:lnTo>
                  <a:pt x="1495" y="2089"/>
                </a:lnTo>
                <a:lnTo>
                  <a:pt x="1495" y="2086"/>
                </a:lnTo>
                <a:lnTo>
                  <a:pt x="1498" y="2086"/>
                </a:lnTo>
                <a:lnTo>
                  <a:pt x="1498" y="2084"/>
                </a:lnTo>
                <a:lnTo>
                  <a:pt x="1498" y="2081"/>
                </a:lnTo>
                <a:lnTo>
                  <a:pt x="1498" y="2078"/>
                </a:lnTo>
                <a:lnTo>
                  <a:pt x="1498" y="2076"/>
                </a:lnTo>
                <a:lnTo>
                  <a:pt x="1498" y="2073"/>
                </a:lnTo>
                <a:lnTo>
                  <a:pt x="1495" y="2070"/>
                </a:lnTo>
                <a:lnTo>
                  <a:pt x="1493" y="2067"/>
                </a:lnTo>
                <a:lnTo>
                  <a:pt x="1493" y="2065"/>
                </a:lnTo>
                <a:lnTo>
                  <a:pt x="1493" y="2062"/>
                </a:lnTo>
                <a:lnTo>
                  <a:pt x="1490" y="2062"/>
                </a:lnTo>
                <a:lnTo>
                  <a:pt x="1487" y="2059"/>
                </a:lnTo>
                <a:lnTo>
                  <a:pt x="1487" y="2057"/>
                </a:lnTo>
                <a:lnTo>
                  <a:pt x="1490" y="2057"/>
                </a:lnTo>
                <a:lnTo>
                  <a:pt x="1493" y="2057"/>
                </a:lnTo>
                <a:lnTo>
                  <a:pt x="1493" y="2054"/>
                </a:lnTo>
                <a:lnTo>
                  <a:pt x="1495" y="2054"/>
                </a:lnTo>
                <a:lnTo>
                  <a:pt x="1495" y="2051"/>
                </a:lnTo>
                <a:lnTo>
                  <a:pt x="1498" y="2051"/>
                </a:lnTo>
                <a:lnTo>
                  <a:pt x="1509" y="2046"/>
                </a:lnTo>
                <a:lnTo>
                  <a:pt x="1512" y="2046"/>
                </a:lnTo>
                <a:lnTo>
                  <a:pt x="1517" y="2046"/>
                </a:lnTo>
                <a:lnTo>
                  <a:pt x="1520" y="2043"/>
                </a:lnTo>
                <a:lnTo>
                  <a:pt x="1522" y="2041"/>
                </a:lnTo>
                <a:lnTo>
                  <a:pt x="1525" y="2041"/>
                </a:lnTo>
                <a:lnTo>
                  <a:pt x="1530" y="2038"/>
                </a:lnTo>
                <a:lnTo>
                  <a:pt x="1533" y="2038"/>
                </a:lnTo>
                <a:lnTo>
                  <a:pt x="1536" y="2038"/>
                </a:lnTo>
                <a:lnTo>
                  <a:pt x="1536" y="2035"/>
                </a:lnTo>
                <a:lnTo>
                  <a:pt x="1538" y="2033"/>
                </a:lnTo>
                <a:lnTo>
                  <a:pt x="1541" y="2030"/>
                </a:lnTo>
                <a:lnTo>
                  <a:pt x="1544" y="2027"/>
                </a:lnTo>
                <a:lnTo>
                  <a:pt x="1546" y="2027"/>
                </a:lnTo>
                <a:lnTo>
                  <a:pt x="1549" y="2030"/>
                </a:lnTo>
                <a:lnTo>
                  <a:pt x="1549" y="2033"/>
                </a:lnTo>
                <a:lnTo>
                  <a:pt x="1552" y="2033"/>
                </a:lnTo>
                <a:lnTo>
                  <a:pt x="1552" y="2035"/>
                </a:lnTo>
                <a:lnTo>
                  <a:pt x="1554" y="2035"/>
                </a:lnTo>
                <a:lnTo>
                  <a:pt x="1554" y="2033"/>
                </a:lnTo>
                <a:lnTo>
                  <a:pt x="1557" y="2033"/>
                </a:lnTo>
                <a:lnTo>
                  <a:pt x="1557" y="2030"/>
                </a:lnTo>
                <a:lnTo>
                  <a:pt x="1560" y="2030"/>
                </a:lnTo>
                <a:lnTo>
                  <a:pt x="1562" y="2033"/>
                </a:lnTo>
                <a:lnTo>
                  <a:pt x="1573" y="2038"/>
                </a:lnTo>
                <a:lnTo>
                  <a:pt x="1576" y="2038"/>
                </a:lnTo>
                <a:lnTo>
                  <a:pt x="1579" y="2038"/>
                </a:lnTo>
                <a:lnTo>
                  <a:pt x="1581" y="2035"/>
                </a:lnTo>
                <a:lnTo>
                  <a:pt x="1581" y="2033"/>
                </a:lnTo>
                <a:lnTo>
                  <a:pt x="1584" y="2033"/>
                </a:lnTo>
                <a:lnTo>
                  <a:pt x="1587" y="2033"/>
                </a:lnTo>
                <a:lnTo>
                  <a:pt x="1589" y="2035"/>
                </a:lnTo>
                <a:lnTo>
                  <a:pt x="1592" y="2035"/>
                </a:lnTo>
                <a:lnTo>
                  <a:pt x="1600" y="2035"/>
                </a:lnTo>
                <a:lnTo>
                  <a:pt x="1605" y="2035"/>
                </a:lnTo>
                <a:lnTo>
                  <a:pt x="1608" y="2035"/>
                </a:lnTo>
                <a:lnTo>
                  <a:pt x="1608" y="2038"/>
                </a:lnTo>
                <a:lnTo>
                  <a:pt x="1611" y="2038"/>
                </a:lnTo>
                <a:lnTo>
                  <a:pt x="1611" y="2035"/>
                </a:lnTo>
                <a:lnTo>
                  <a:pt x="1613" y="2035"/>
                </a:lnTo>
                <a:lnTo>
                  <a:pt x="1616" y="2033"/>
                </a:lnTo>
                <a:lnTo>
                  <a:pt x="1616" y="2030"/>
                </a:lnTo>
                <a:lnTo>
                  <a:pt x="1619" y="2030"/>
                </a:lnTo>
                <a:lnTo>
                  <a:pt x="1619" y="2027"/>
                </a:lnTo>
                <a:lnTo>
                  <a:pt x="1621" y="2027"/>
                </a:lnTo>
                <a:lnTo>
                  <a:pt x="1624" y="2027"/>
                </a:lnTo>
                <a:lnTo>
                  <a:pt x="1632" y="2025"/>
                </a:lnTo>
                <a:lnTo>
                  <a:pt x="1637" y="2025"/>
                </a:lnTo>
                <a:lnTo>
                  <a:pt x="1640" y="2025"/>
                </a:lnTo>
                <a:lnTo>
                  <a:pt x="1648" y="2017"/>
                </a:lnTo>
                <a:lnTo>
                  <a:pt x="1654" y="2014"/>
                </a:lnTo>
                <a:lnTo>
                  <a:pt x="1651" y="2011"/>
                </a:lnTo>
                <a:close/>
                <a:moveTo>
                  <a:pt x="453" y="150"/>
                </a:moveTo>
                <a:lnTo>
                  <a:pt x="450" y="147"/>
                </a:lnTo>
                <a:lnTo>
                  <a:pt x="450" y="144"/>
                </a:lnTo>
                <a:lnTo>
                  <a:pt x="448" y="142"/>
                </a:lnTo>
                <a:lnTo>
                  <a:pt x="448" y="144"/>
                </a:lnTo>
                <a:lnTo>
                  <a:pt x="445" y="144"/>
                </a:lnTo>
                <a:lnTo>
                  <a:pt x="445" y="147"/>
                </a:lnTo>
                <a:lnTo>
                  <a:pt x="442" y="147"/>
                </a:lnTo>
                <a:lnTo>
                  <a:pt x="440" y="147"/>
                </a:lnTo>
                <a:lnTo>
                  <a:pt x="440" y="150"/>
                </a:lnTo>
                <a:lnTo>
                  <a:pt x="440" y="152"/>
                </a:lnTo>
                <a:lnTo>
                  <a:pt x="440" y="155"/>
                </a:lnTo>
                <a:lnTo>
                  <a:pt x="442" y="158"/>
                </a:lnTo>
                <a:lnTo>
                  <a:pt x="442" y="160"/>
                </a:lnTo>
                <a:lnTo>
                  <a:pt x="448" y="163"/>
                </a:lnTo>
                <a:lnTo>
                  <a:pt x="448" y="160"/>
                </a:lnTo>
                <a:lnTo>
                  <a:pt x="448" y="158"/>
                </a:lnTo>
                <a:lnTo>
                  <a:pt x="450" y="158"/>
                </a:lnTo>
                <a:lnTo>
                  <a:pt x="453" y="155"/>
                </a:lnTo>
                <a:lnTo>
                  <a:pt x="456" y="155"/>
                </a:lnTo>
                <a:lnTo>
                  <a:pt x="456" y="158"/>
                </a:lnTo>
                <a:lnTo>
                  <a:pt x="458" y="155"/>
                </a:lnTo>
                <a:lnTo>
                  <a:pt x="456" y="152"/>
                </a:lnTo>
                <a:lnTo>
                  <a:pt x="453" y="150"/>
                </a:lnTo>
                <a:close/>
                <a:moveTo>
                  <a:pt x="863" y="960"/>
                </a:moveTo>
                <a:lnTo>
                  <a:pt x="863" y="962"/>
                </a:lnTo>
                <a:lnTo>
                  <a:pt x="866" y="962"/>
                </a:lnTo>
                <a:lnTo>
                  <a:pt x="866" y="965"/>
                </a:lnTo>
                <a:lnTo>
                  <a:pt x="871" y="968"/>
                </a:lnTo>
                <a:lnTo>
                  <a:pt x="874" y="973"/>
                </a:lnTo>
                <a:lnTo>
                  <a:pt x="876" y="981"/>
                </a:lnTo>
                <a:lnTo>
                  <a:pt x="879" y="984"/>
                </a:lnTo>
                <a:lnTo>
                  <a:pt x="882" y="984"/>
                </a:lnTo>
                <a:lnTo>
                  <a:pt x="884" y="987"/>
                </a:lnTo>
                <a:lnTo>
                  <a:pt x="887" y="984"/>
                </a:lnTo>
                <a:lnTo>
                  <a:pt x="887" y="981"/>
                </a:lnTo>
                <a:lnTo>
                  <a:pt x="890" y="979"/>
                </a:lnTo>
                <a:lnTo>
                  <a:pt x="890" y="976"/>
                </a:lnTo>
                <a:lnTo>
                  <a:pt x="887" y="976"/>
                </a:lnTo>
                <a:lnTo>
                  <a:pt x="887" y="973"/>
                </a:lnTo>
                <a:lnTo>
                  <a:pt x="890" y="973"/>
                </a:lnTo>
                <a:lnTo>
                  <a:pt x="890" y="970"/>
                </a:lnTo>
                <a:lnTo>
                  <a:pt x="887" y="970"/>
                </a:lnTo>
                <a:lnTo>
                  <a:pt x="884" y="968"/>
                </a:lnTo>
                <a:lnTo>
                  <a:pt x="882" y="965"/>
                </a:lnTo>
                <a:lnTo>
                  <a:pt x="882" y="962"/>
                </a:lnTo>
                <a:lnTo>
                  <a:pt x="884" y="962"/>
                </a:lnTo>
                <a:lnTo>
                  <a:pt x="884" y="960"/>
                </a:lnTo>
                <a:lnTo>
                  <a:pt x="884" y="957"/>
                </a:lnTo>
                <a:lnTo>
                  <a:pt x="879" y="957"/>
                </a:lnTo>
                <a:lnTo>
                  <a:pt x="876" y="954"/>
                </a:lnTo>
                <a:lnTo>
                  <a:pt x="876" y="957"/>
                </a:lnTo>
                <a:lnTo>
                  <a:pt x="876" y="960"/>
                </a:lnTo>
                <a:lnTo>
                  <a:pt x="876" y="962"/>
                </a:lnTo>
                <a:lnTo>
                  <a:pt x="871" y="962"/>
                </a:lnTo>
                <a:lnTo>
                  <a:pt x="866" y="960"/>
                </a:lnTo>
                <a:lnTo>
                  <a:pt x="863" y="960"/>
                </a:lnTo>
                <a:close/>
                <a:moveTo>
                  <a:pt x="453" y="96"/>
                </a:moveTo>
                <a:lnTo>
                  <a:pt x="450" y="96"/>
                </a:lnTo>
                <a:lnTo>
                  <a:pt x="450" y="99"/>
                </a:lnTo>
                <a:lnTo>
                  <a:pt x="448" y="99"/>
                </a:lnTo>
                <a:lnTo>
                  <a:pt x="448" y="101"/>
                </a:lnTo>
                <a:lnTo>
                  <a:pt x="448" y="104"/>
                </a:lnTo>
                <a:lnTo>
                  <a:pt x="450" y="104"/>
                </a:lnTo>
                <a:lnTo>
                  <a:pt x="450" y="107"/>
                </a:lnTo>
                <a:lnTo>
                  <a:pt x="453" y="104"/>
                </a:lnTo>
                <a:lnTo>
                  <a:pt x="453" y="107"/>
                </a:lnTo>
                <a:lnTo>
                  <a:pt x="456" y="107"/>
                </a:lnTo>
                <a:lnTo>
                  <a:pt x="458" y="107"/>
                </a:lnTo>
                <a:lnTo>
                  <a:pt x="461" y="101"/>
                </a:lnTo>
                <a:lnTo>
                  <a:pt x="464" y="101"/>
                </a:lnTo>
                <a:lnTo>
                  <a:pt x="461" y="99"/>
                </a:lnTo>
                <a:lnTo>
                  <a:pt x="461" y="96"/>
                </a:lnTo>
                <a:lnTo>
                  <a:pt x="458" y="93"/>
                </a:lnTo>
                <a:lnTo>
                  <a:pt x="453" y="93"/>
                </a:lnTo>
                <a:lnTo>
                  <a:pt x="453" y="96"/>
                </a:lnTo>
                <a:close/>
                <a:moveTo>
                  <a:pt x="461" y="144"/>
                </a:moveTo>
                <a:lnTo>
                  <a:pt x="461" y="142"/>
                </a:lnTo>
                <a:lnTo>
                  <a:pt x="458" y="142"/>
                </a:lnTo>
                <a:lnTo>
                  <a:pt x="456" y="142"/>
                </a:lnTo>
                <a:lnTo>
                  <a:pt x="453" y="144"/>
                </a:lnTo>
                <a:lnTo>
                  <a:pt x="453" y="147"/>
                </a:lnTo>
                <a:lnTo>
                  <a:pt x="456" y="147"/>
                </a:lnTo>
                <a:lnTo>
                  <a:pt x="458" y="147"/>
                </a:lnTo>
                <a:lnTo>
                  <a:pt x="461" y="144"/>
                </a:lnTo>
                <a:close/>
                <a:moveTo>
                  <a:pt x="917" y="1013"/>
                </a:moveTo>
                <a:lnTo>
                  <a:pt x="919" y="1013"/>
                </a:lnTo>
                <a:lnTo>
                  <a:pt x="922" y="1016"/>
                </a:lnTo>
                <a:lnTo>
                  <a:pt x="925" y="1016"/>
                </a:lnTo>
                <a:lnTo>
                  <a:pt x="925" y="1013"/>
                </a:lnTo>
                <a:lnTo>
                  <a:pt x="927" y="1013"/>
                </a:lnTo>
                <a:lnTo>
                  <a:pt x="925" y="1013"/>
                </a:lnTo>
                <a:lnTo>
                  <a:pt x="922" y="1013"/>
                </a:lnTo>
                <a:lnTo>
                  <a:pt x="922" y="1011"/>
                </a:lnTo>
                <a:lnTo>
                  <a:pt x="919" y="1008"/>
                </a:lnTo>
                <a:lnTo>
                  <a:pt x="917" y="1008"/>
                </a:lnTo>
                <a:lnTo>
                  <a:pt x="917" y="1005"/>
                </a:lnTo>
                <a:lnTo>
                  <a:pt x="914" y="1005"/>
                </a:lnTo>
                <a:lnTo>
                  <a:pt x="914" y="1008"/>
                </a:lnTo>
                <a:lnTo>
                  <a:pt x="914" y="1011"/>
                </a:lnTo>
                <a:lnTo>
                  <a:pt x="914" y="1013"/>
                </a:lnTo>
                <a:lnTo>
                  <a:pt x="917" y="1013"/>
                </a:lnTo>
                <a:close/>
                <a:moveTo>
                  <a:pt x="493" y="18"/>
                </a:moveTo>
                <a:lnTo>
                  <a:pt x="496" y="18"/>
                </a:lnTo>
                <a:lnTo>
                  <a:pt x="504" y="18"/>
                </a:lnTo>
                <a:lnTo>
                  <a:pt x="507" y="18"/>
                </a:lnTo>
                <a:lnTo>
                  <a:pt x="507" y="16"/>
                </a:lnTo>
                <a:lnTo>
                  <a:pt x="509" y="16"/>
                </a:lnTo>
                <a:lnTo>
                  <a:pt x="509" y="13"/>
                </a:lnTo>
                <a:lnTo>
                  <a:pt x="507" y="13"/>
                </a:lnTo>
                <a:lnTo>
                  <a:pt x="504" y="13"/>
                </a:lnTo>
                <a:lnTo>
                  <a:pt x="501" y="13"/>
                </a:lnTo>
                <a:lnTo>
                  <a:pt x="499" y="13"/>
                </a:lnTo>
                <a:lnTo>
                  <a:pt x="496" y="13"/>
                </a:lnTo>
                <a:lnTo>
                  <a:pt x="493" y="13"/>
                </a:lnTo>
                <a:lnTo>
                  <a:pt x="490" y="16"/>
                </a:lnTo>
                <a:lnTo>
                  <a:pt x="493" y="18"/>
                </a:lnTo>
                <a:close/>
                <a:moveTo>
                  <a:pt x="450" y="5"/>
                </a:moveTo>
                <a:lnTo>
                  <a:pt x="456" y="5"/>
                </a:lnTo>
                <a:lnTo>
                  <a:pt x="458" y="2"/>
                </a:lnTo>
                <a:lnTo>
                  <a:pt x="456" y="2"/>
                </a:lnTo>
                <a:lnTo>
                  <a:pt x="450" y="0"/>
                </a:lnTo>
                <a:lnTo>
                  <a:pt x="445" y="0"/>
                </a:lnTo>
                <a:lnTo>
                  <a:pt x="442" y="2"/>
                </a:lnTo>
                <a:lnTo>
                  <a:pt x="445" y="5"/>
                </a:lnTo>
                <a:lnTo>
                  <a:pt x="450" y="5"/>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3926" name="Freeform 12">
            <a:extLst>
              <a:ext uri="{FF2B5EF4-FFF2-40B4-BE49-F238E27FC236}">
                <a16:creationId xmlns:a16="http://schemas.microsoft.com/office/drawing/2014/main" id="{1A151320-FEA9-BA23-CD1F-BD0977C41F2F}"/>
              </a:ext>
            </a:extLst>
          </p:cNvPr>
          <p:cNvSpPr>
            <a:spLocks noEditPoints="1"/>
          </p:cNvSpPr>
          <p:nvPr/>
        </p:nvSpPr>
        <p:spPr bwMode="auto">
          <a:xfrm>
            <a:off x="7423150" y="515938"/>
            <a:ext cx="1519238" cy="2546350"/>
          </a:xfrm>
          <a:custGeom>
            <a:avLst/>
            <a:gdLst>
              <a:gd name="T0" fmla="*/ 526713623 w 957"/>
              <a:gd name="T1" fmla="*/ 264617200 h 1604"/>
              <a:gd name="T2" fmla="*/ 650200526 w 957"/>
              <a:gd name="T3" fmla="*/ 80645000 h 1604"/>
              <a:gd name="T4" fmla="*/ 546874880 w 957"/>
              <a:gd name="T5" fmla="*/ 93246575 h 1604"/>
              <a:gd name="T6" fmla="*/ 365423570 w 957"/>
              <a:gd name="T7" fmla="*/ 73085325 h 1604"/>
              <a:gd name="T8" fmla="*/ 372983248 w 957"/>
              <a:gd name="T9" fmla="*/ 141128750 h 1604"/>
              <a:gd name="T10" fmla="*/ 2094251327 w 957"/>
              <a:gd name="T11" fmla="*/ 771167813 h 1604"/>
              <a:gd name="T12" fmla="*/ 2046367548 w 957"/>
              <a:gd name="T13" fmla="*/ 100806250 h 1604"/>
              <a:gd name="T14" fmla="*/ 2013606300 w 957"/>
              <a:gd name="T15" fmla="*/ 128528763 h 1604"/>
              <a:gd name="T16" fmla="*/ 2134573840 w 957"/>
              <a:gd name="T17" fmla="*/ 1277720013 h 1604"/>
              <a:gd name="T18" fmla="*/ 2006045035 w 957"/>
              <a:gd name="T19" fmla="*/ 241935000 h 1604"/>
              <a:gd name="T20" fmla="*/ 1938001588 w 957"/>
              <a:gd name="T21" fmla="*/ 189012513 h 1604"/>
              <a:gd name="T22" fmla="*/ 912296863 w 957"/>
              <a:gd name="T23" fmla="*/ 317539688 h 1604"/>
              <a:gd name="T24" fmla="*/ 163811004 w 957"/>
              <a:gd name="T25" fmla="*/ 1048385000 h 1604"/>
              <a:gd name="T26" fmla="*/ 952619376 w 957"/>
              <a:gd name="T27" fmla="*/ 12601575 h 1604"/>
              <a:gd name="T28" fmla="*/ 1181954464 w 957"/>
              <a:gd name="T29" fmla="*/ 141128750 h 1604"/>
              <a:gd name="T30" fmla="*/ 2134573840 w 957"/>
              <a:gd name="T31" fmla="*/ 864414388 h 1604"/>
              <a:gd name="T32" fmla="*/ 2081649748 w 957"/>
              <a:gd name="T33" fmla="*/ 816530625 h 1604"/>
              <a:gd name="T34" fmla="*/ 2074090070 w 957"/>
              <a:gd name="T35" fmla="*/ 730845313 h 1604"/>
              <a:gd name="T36" fmla="*/ 2013606300 w 957"/>
              <a:gd name="T37" fmla="*/ 763608138 h 1604"/>
              <a:gd name="T38" fmla="*/ 2101811004 w 957"/>
              <a:gd name="T39" fmla="*/ 892135313 h 1604"/>
              <a:gd name="T40" fmla="*/ 1912800017 w 957"/>
              <a:gd name="T41" fmla="*/ 682963138 h 1604"/>
              <a:gd name="T42" fmla="*/ 2101811004 w 957"/>
              <a:gd name="T43" fmla="*/ 1242437825 h 1604"/>
              <a:gd name="T44" fmla="*/ 2013606300 w 957"/>
              <a:gd name="T45" fmla="*/ 1257558763 h 1604"/>
              <a:gd name="T46" fmla="*/ 1905238752 w 957"/>
              <a:gd name="T47" fmla="*/ 743446888 h 1604"/>
              <a:gd name="T48" fmla="*/ 2147483646 w 957"/>
              <a:gd name="T49" fmla="*/ 1398687513 h 1604"/>
              <a:gd name="T50" fmla="*/ 2066528805 w 957"/>
              <a:gd name="T51" fmla="*/ 1318042513 h 1604"/>
              <a:gd name="T52" fmla="*/ 1804432469 w 957"/>
              <a:gd name="T53" fmla="*/ 1113909063 h 1604"/>
              <a:gd name="T54" fmla="*/ 1844754982 w 957"/>
              <a:gd name="T55" fmla="*/ 871974063 h 1604"/>
              <a:gd name="T56" fmla="*/ 1837195305 w 957"/>
              <a:gd name="T57" fmla="*/ 703124388 h 1604"/>
              <a:gd name="T58" fmla="*/ 1892638760 w 957"/>
              <a:gd name="T59" fmla="*/ 627519700 h 1604"/>
              <a:gd name="T60" fmla="*/ 1973283787 w 957"/>
              <a:gd name="T61" fmla="*/ 574595625 h 1604"/>
              <a:gd name="T62" fmla="*/ 2013606300 w 957"/>
              <a:gd name="T63" fmla="*/ 539313438 h 1604"/>
              <a:gd name="T64" fmla="*/ 2026206292 w 957"/>
              <a:gd name="T65" fmla="*/ 478829688 h 1604"/>
              <a:gd name="T66" fmla="*/ 2129533526 w 957"/>
              <a:gd name="T67" fmla="*/ 385584700 h 1604"/>
              <a:gd name="T68" fmla="*/ 2006045035 w 957"/>
              <a:gd name="T69" fmla="*/ 269657513 h 1604"/>
              <a:gd name="T70" fmla="*/ 1973283787 w 957"/>
              <a:gd name="T71" fmla="*/ 350302513 h 1604"/>
              <a:gd name="T72" fmla="*/ 1877517818 w 957"/>
              <a:gd name="T73" fmla="*/ 345262200 h 1604"/>
              <a:gd name="T74" fmla="*/ 1791832477 w 957"/>
              <a:gd name="T75" fmla="*/ 337700938 h 1604"/>
              <a:gd name="T76" fmla="*/ 1804432469 w 957"/>
              <a:gd name="T77" fmla="*/ 264617200 h 1604"/>
              <a:gd name="T78" fmla="*/ 1688505243 w 957"/>
              <a:gd name="T79" fmla="*/ 325100950 h 1604"/>
              <a:gd name="T80" fmla="*/ 1567537703 w 957"/>
              <a:gd name="T81" fmla="*/ 309980013 h 1604"/>
              <a:gd name="T82" fmla="*/ 1386086394 w 957"/>
              <a:gd name="T83" fmla="*/ 277217188 h 1604"/>
              <a:gd name="T84" fmla="*/ 1310481681 w 957"/>
              <a:gd name="T85" fmla="*/ 209173763 h 1604"/>
              <a:gd name="T86" fmla="*/ 1181954464 w 957"/>
              <a:gd name="T87" fmla="*/ 216733438 h 1604"/>
              <a:gd name="T88" fmla="*/ 1053425659 w 957"/>
              <a:gd name="T89" fmla="*/ 108367513 h 1604"/>
              <a:gd name="T90" fmla="*/ 940019384 w 957"/>
              <a:gd name="T91" fmla="*/ 88206263 h 1604"/>
              <a:gd name="T92" fmla="*/ 859374358 w 957"/>
              <a:gd name="T93" fmla="*/ 80645000 h 1604"/>
              <a:gd name="T94" fmla="*/ 824092159 w 957"/>
              <a:gd name="T95" fmla="*/ 60483750 h 1604"/>
              <a:gd name="T96" fmla="*/ 756047124 w 957"/>
              <a:gd name="T97" fmla="*/ 93246575 h 1604"/>
              <a:gd name="T98" fmla="*/ 864414672 w 957"/>
              <a:gd name="T99" fmla="*/ 136088438 h 1604"/>
              <a:gd name="T100" fmla="*/ 992941889 w 957"/>
              <a:gd name="T101" fmla="*/ 309980013 h 1604"/>
              <a:gd name="T102" fmla="*/ 851813093 w 957"/>
              <a:gd name="T103" fmla="*/ 337700938 h 1604"/>
              <a:gd name="T104" fmla="*/ 609878013 w 957"/>
              <a:gd name="T105" fmla="*/ 304939700 h 1604"/>
              <a:gd name="T106" fmla="*/ 501512053 w 957"/>
              <a:gd name="T107" fmla="*/ 370463763 h 1604"/>
              <a:gd name="T108" fmla="*/ 473789531 w 957"/>
              <a:gd name="T109" fmla="*/ 433466875 h 1604"/>
              <a:gd name="T110" fmla="*/ 425907340 w 957"/>
              <a:gd name="T111" fmla="*/ 458668438 h 1604"/>
              <a:gd name="T112" fmla="*/ 365423570 w 957"/>
              <a:gd name="T113" fmla="*/ 478829688 h 1604"/>
              <a:gd name="T114" fmla="*/ 297378535 w 957"/>
              <a:gd name="T115" fmla="*/ 667842200 h 1604"/>
              <a:gd name="T116" fmla="*/ 168851318 w 957"/>
              <a:gd name="T117" fmla="*/ 824091888 h 1604"/>
              <a:gd name="T118" fmla="*/ 123488491 w 957"/>
              <a:gd name="T119" fmla="*/ 952619063 h 1604"/>
              <a:gd name="T120" fmla="*/ 257056022 w 957"/>
              <a:gd name="T121" fmla="*/ 1013102813 h 1604"/>
              <a:gd name="T122" fmla="*/ 156249739 w 957"/>
              <a:gd name="T123" fmla="*/ 1129030000 h 1604"/>
              <a:gd name="T124" fmla="*/ 47883778 w 957"/>
              <a:gd name="T125" fmla="*/ 1093747813 h 16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57" h="1604">
                <a:moveTo>
                  <a:pt x="145" y="32"/>
                </a:moveTo>
                <a:lnTo>
                  <a:pt x="148" y="37"/>
                </a:lnTo>
                <a:lnTo>
                  <a:pt x="148" y="40"/>
                </a:lnTo>
                <a:lnTo>
                  <a:pt x="148" y="43"/>
                </a:lnTo>
                <a:lnTo>
                  <a:pt x="148" y="45"/>
                </a:lnTo>
                <a:lnTo>
                  <a:pt x="150" y="56"/>
                </a:lnTo>
                <a:lnTo>
                  <a:pt x="153" y="59"/>
                </a:lnTo>
                <a:lnTo>
                  <a:pt x="156" y="62"/>
                </a:lnTo>
                <a:lnTo>
                  <a:pt x="158" y="64"/>
                </a:lnTo>
                <a:lnTo>
                  <a:pt x="158" y="72"/>
                </a:lnTo>
                <a:lnTo>
                  <a:pt x="158" y="75"/>
                </a:lnTo>
                <a:lnTo>
                  <a:pt x="161" y="75"/>
                </a:lnTo>
                <a:lnTo>
                  <a:pt x="164" y="75"/>
                </a:lnTo>
                <a:lnTo>
                  <a:pt x="166" y="75"/>
                </a:lnTo>
                <a:lnTo>
                  <a:pt x="166" y="78"/>
                </a:lnTo>
                <a:lnTo>
                  <a:pt x="172" y="80"/>
                </a:lnTo>
                <a:lnTo>
                  <a:pt x="177" y="86"/>
                </a:lnTo>
                <a:lnTo>
                  <a:pt x="177" y="88"/>
                </a:lnTo>
                <a:lnTo>
                  <a:pt x="180" y="88"/>
                </a:lnTo>
                <a:lnTo>
                  <a:pt x="183" y="88"/>
                </a:lnTo>
                <a:lnTo>
                  <a:pt x="183" y="91"/>
                </a:lnTo>
                <a:lnTo>
                  <a:pt x="185" y="91"/>
                </a:lnTo>
                <a:lnTo>
                  <a:pt x="191" y="94"/>
                </a:lnTo>
                <a:lnTo>
                  <a:pt x="196" y="96"/>
                </a:lnTo>
                <a:lnTo>
                  <a:pt x="201" y="99"/>
                </a:lnTo>
                <a:lnTo>
                  <a:pt x="204" y="102"/>
                </a:lnTo>
                <a:lnTo>
                  <a:pt x="207" y="105"/>
                </a:lnTo>
                <a:lnTo>
                  <a:pt x="209" y="105"/>
                </a:lnTo>
                <a:lnTo>
                  <a:pt x="223" y="94"/>
                </a:lnTo>
                <a:lnTo>
                  <a:pt x="233" y="88"/>
                </a:lnTo>
                <a:lnTo>
                  <a:pt x="233" y="86"/>
                </a:lnTo>
                <a:lnTo>
                  <a:pt x="236" y="86"/>
                </a:lnTo>
                <a:lnTo>
                  <a:pt x="236" y="83"/>
                </a:lnTo>
                <a:lnTo>
                  <a:pt x="239" y="83"/>
                </a:lnTo>
                <a:lnTo>
                  <a:pt x="242" y="83"/>
                </a:lnTo>
                <a:lnTo>
                  <a:pt x="244" y="80"/>
                </a:lnTo>
                <a:lnTo>
                  <a:pt x="247" y="78"/>
                </a:lnTo>
                <a:lnTo>
                  <a:pt x="252" y="67"/>
                </a:lnTo>
                <a:lnTo>
                  <a:pt x="255" y="67"/>
                </a:lnTo>
                <a:lnTo>
                  <a:pt x="258" y="67"/>
                </a:lnTo>
                <a:lnTo>
                  <a:pt x="258" y="70"/>
                </a:lnTo>
                <a:lnTo>
                  <a:pt x="260" y="70"/>
                </a:lnTo>
                <a:lnTo>
                  <a:pt x="263" y="70"/>
                </a:lnTo>
                <a:lnTo>
                  <a:pt x="263" y="67"/>
                </a:lnTo>
                <a:lnTo>
                  <a:pt x="260" y="64"/>
                </a:lnTo>
                <a:lnTo>
                  <a:pt x="260" y="62"/>
                </a:lnTo>
                <a:lnTo>
                  <a:pt x="263" y="56"/>
                </a:lnTo>
                <a:lnTo>
                  <a:pt x="266" y="54"/>
                </a:lnTo>
                <a:lnTo>
                  <a:pt x="268" y="56"/>
                </a:lnTo>
                <a:lnTo>
                  <a:pt x="268" y="54"/>
                </a:lnTo>
                <a:lnTo>
                  <a:pt x="268" y="51"/>
                </a:lnTo>
                <a:lnTo>
                  <a:pt x="268" y="48"/>
                </a:lnTo>
                <a:lnTo>
                  <a:pt x="268" y="45"/>
                </a:lnTo>
                <a:lnTo>
                  <a:pt x="266" y="45"/>
                </a:lnTo>
                <a:lnTo>
                  <a:pt x="263" y="45"/>
                </a:lnTo>
                <a:lnTo>
                  <a:pt x="260" y="43"/>
                </a:lnTo>
                <a:lnTo>
                  <a:pt x="260" y="40"/>
                </a:lnTo>
                <a:lnTo>
                  <a:pt x="260" y="37"/>
                </a:lnTo>
                <a:lnTo>
                  <a:pt x="258" y="37"/>
                </a:lnTo>
                <a:lnTo>
                  <a:pt x="260" y="35"/>
                </a:lnTo>
                <a:lnTo>
                  <a:pt x="258" y="32"/>
                </a:lnTo>
                <a:lnTo>
                  <a:pt x="255" y="29"/>
                </a:lnTo>
                <a:lnTo>
                  <a:pt x="252" y="32"/>
                </a:lnTo>
                <a:lnTo>
                  <a:pt x="250" y="32"/>
                </a:lnTo>
                <a:lnTo>
                  <a:pt x="250" y="29"/>
                </a:lnTo>
                <a:lnTo>
                  <a:pt x="247" y="29"/>
                </a:lnTo>
                <a:lnTo>
                  <a:pt x="247" y="32"/>
                </a:lnTo>
                <a:lnTo>
                  <a:pt x="247" y="35"/>
                </a:lnTo>
                <a:lnTo>
                  <a:pt x="244" y="35"/>
                </a:lnTo>
                <a:lnTo>
                  <a:pt x="244" y="32"/>
                </a:lnTo>
                <a:lnTo>
                  <a:pt x="244" y="29"/>
                </a:lnTo>
                <a:lnTo>
                  <a:pt x="244" y="27"/>
                </a:lnTo>
                <a:lnTo>
                  <a:pt x="242" y="24"/>
                </a:lnTo>
                <a:lnTo>
                  <a:pt x="239" y="24"/>
                </a:lnTo>
                <a:lnTo>
                  <a:pt x="236" y="27"/>
                </a:lnTo>
                <a:lnTo>
                  <a:pt x="236" y="29"/>
                </a:lnTo>
                <a:lnTo>
                  <a:pt x="233" y="32"/>
                </a:lnTo>
                <a:lnTo>
                  <a:pt x="233" y="35"/>
                </a:lnTo>
                <a:lnTo>
                  <a:pt x="236" y="37"/>
                </a:lnTo>
                <a:lnTo>
                  <a:pt x="236" y="40"/>
                </a:lnTo>
                <a:lnTo>
                  <a:pt x="236" y="43"/>
                </a:lnTo>
                <a:lnTo>
                  <a:pt x="236" y="45"/>
                </a:lnTo>
                <a:lnTo>
                  <a:pt x="236" y="48"/>
                </a:lnTo>
                <a:lnTo>
                  <a:pt x="236" y="45"/>
                </a:lnTo>
                <a:lnTo>
                  <a:pt x="231" y="40"/>
                </a:lnTo>
                <a:lnTo>
                  <a:pt x="231" y="37"/>
                </a:lnTo>
                <a:lnTo>
                  <a:pt x="228" y="35"/>
                </a:lnTo>
                <a:lnTo>
                  <a:pt x="228" y="32"/>
                </a:lnTo>
                <a:lnTo>
                  <a:pt x="225" y="32"/>
                </a:lnTo>
                <a:lnTo>
                  <a:pt x="223" y="35"/>
                </a:lnTo>
                <a:lnTo>
                  <a:pt x="220" y="37"/>
                </a:lnTo>
                <a:lnTo>
                  <a:pt x="217" y="37"/>
                </a:lnTo>
                <a:lnTo>
                  <a:pt x="215" y="48"/>
                </a:lnTo>
                <a:lnTo>
                  <a:pt x="212" y="43"/>
                </a:lnTo>
                <a:lnTo>
                  <a:pt x="209" y="40"/>
                </a:lnTo>
                <a:lnTo>
                  <a:pt x="207" y="37"/>
                </a:lnTo>
                <a:lnTo>
                  <a:pt x="204" y="37"/>
                </a:lnTo>
                <a:lnTo>
                  <a:pt x="201" y="37"/>
                </a:lnTo>
                <a:lnTo>
                  <a:pt x="199" y="40"/>
                </a:lnTo>
                <a:lnTo>
                  <a:pt x="196" y="43"/>
                </a:lnTo>
                <a:lnTo>
                  <a:pt x="188" y="43"/>
                </a:lnTo>
                <a:lnTo>
                  <a:pt x="183" y="45"/>
                </a:lnTo>
                <a:lnTo>
                  <a:pt x="180" y="51"/>
                </a:lnTo>
                <a:lnTo>
                  <a:pt x="177" y="45"/>
                </a:lnTo>
                <a:lnTo>
                  <a:pt x="175" y="45"/>
                </a:lnTo>
                <a:lnTo>
                  <a:pt x="177" y="40"/>
                </a:lnTo>
                <a:lnTo>
                  <a:pt x="175" y="40"/>
                </a:lnTo>
                <a:lnTo>
                  <a:pt x="169" y="45"/>
                </a:lnTo>
                <a:lnTo>
                  <a:pt x="166" y="45"/>
                </a:lnTo>
                <a:lnTo>
                  <a:pt x="164" y="45"/>
                </a:lnTo>
                <a:lnTo>
                  <a:pt x="166" y="43"/>
                </a:lnTo>
                <a:lnTo>
                  <a:pt x="169" y="40"/>
                </a:lnTo>
                <a:lnTo>
                  <a:pt x="169" y="37"/>
                </a:lnTo>
                <a:lnTo>
                  <a:pt x="169" y="35"/>
                </a:lnTo>
                <a:lnTo>
                  <a:pt x="166" y="35"/>
                </a:lnTo>
                <a:lnTo>
                  <a:pt x="164" y="32"/>
                </a:lnTo>
                <a:lnTo>
                  <a:pt x="164" y="35"/>
                </a:lnTo>
                <a:lnTo>
                  <a:pt x="161" y="35"/>
                </a:lnTo>
                <a:lnTo>
                  <a:pt x="161" y="37"/>
                </a:lnTo>
                <a:lnTo>
                  <a:pt x="158" y="35"/>
                </a:lnTo>
                <a:lnTo>
                  <a:pt x="153" y="27"/>
                </a:lnTo>
                <a:lnTo>
                  <a:pt x="148" y="21"/>
                </a:lnTo>
                <a:lnTo>
                  <a:pt x="145" y="21"/>
                </a:lnTo>
                <a:lnTo>
                  <a:pt x="145" y="24"/>
                </a:lnTo>
                <a:lnTo>
                  <a:pt x="145" y="27"/>
                </a:lnTo>
                <a:lnTo>
                  <a:pt x="145" y="29"/>
                </a:lnTo>
                <a:lnTo>
                  <a:pt x="145" y="32"/>
                </a:lnTo>
                <a:close/>
                <a:moveTo>
                  <a:pt x="108" y="88"/>
                </a:moveTo>
                <a:lnTo>
                  <a:pt x="110" y="91"/>
                </a:lnTo>
                <a:lnTo>
                  <a:pt x="116" y="94"/>
                </a:lnTo>
                <a:lnTo>
                  <a:pt x="118" y="94"/>
                </a:lnTo>
                <a:lnTo>
                  <a:pt x="121" y="91"/>
                </a:lnTo>
                <a:lnTo>
                  <a:pt x="132" y="88"/>
                </a:lnTo>
                <a:lnTo>
                  <a:pt x="134" y="88"/>
                </a:lnTo>
                <a:lnTo>
                  <a:pt x="137" y="86"/>
                </a:lnTo>
                <a:lnTo>
                  <a:pt x="140" y="86"/>
                </a:lnTo>
                <a:lnTo>
                  <a:pt x="142" y="88"/>
                </a:lnTo>
                <a:lnTo>
                  <a:pt x="145" y="88"/>
                </a:lnTo>
                <a:lnTo>
                  <a:pt x="148" y="91"/>
                </a:lnTo>
                <a:lnTo>
                  <a:pt x="153" y="91"/>
                </a:lnTo>
                <a:lnTo>
                  <a:pt x="156" y="91"/>
                </a:lnTo>
                <a:lnTo>
                  <a:pt x="158" y="94"/>
                </a:lnTo>
                <a:lnTo>
                  <a:pt x="161" y="94"/>
                </a:lnTo>
                <a:lnTo>
                  <a:pt x="166" y="94"/>
                </a:lnTo>
                <a:lnTo>
                  <a:pt x="172" y="91"/>
                </a:lnTo>
                <a:lnTo>
                  <a:pt x="172" y="88"/>
                </a:lnTo>
                <a:lnTo>
                  <a:pt x="175" y="86"/>
                </a:lnTo>
                <a:lnTo>
                  <a:pt x="172" y="86"/>
                </a:lnTo>
                <a:lnTo>
                  <a:pt x="172" y="83"/>
                </a:lnTo>
                <a:lnTo>
                  <a:pt x="166" y="80"/>
                </a:lnTo>
                <a:lnTo>
                  <a:pt x="164" y="80"/>
                </a:lnTo>
                <a:lnTo>
                  <a:pt x="161" y="80"/>
                </a:lnTo>
                <a:lnTo>
                  <a:pt x="158" y="78"/>
                </a:lnTo>
                <a:lnTo>
                  <a:pt x="156" y="78"/>
                </a:lnTo>
                <a:lnTo>
                  <a:pt x="153" y="80"/>
                </a:lnTo>
                <a:lnTo>
                  <a:pt x="153" y="78"/>
                </a:lnTo>
                <a:lnTo>
                  <a:pt x="156" y="75"/>
                </a:lnTo>
                <a:lnTo>
                  <a:pt x="156" y="70"/>
                </a:lnTo>
                <a:lnTo>
                  <a:pt x="156" y="67"/>
                </a:lnTo>
                <a:lnTo>
                  <a:pt x="153" y="64"/>
                </a:lnTo>
                <a:lnTo>
                  <a:pt x="148" y="62"/>
                </a:lnTo>
                <a:lnTo>
                  <a:pt x="148" y="59"/>
                </a:lnTo>
                <a:lnTo>
                  <a:pt x="148" y="56"/>
                </a:lnTo>
                <a:lnTo>
                  <a:pt x="148" y="54"/>
                </a:lnTo>
                <a:lnTo>
                  <a:pt x="148" y="51"/>
                </a:lnTo>
                <a:lnTo>
                  <a:pt x="145" y="45"/>
                </a:lnTo>
                <a:lnTo>
                  <a:pt x="145" y="43"/>
                </a:lnTo>
                <a:lnTo>
                  <a:pt x="142" y="40"/>
                </a:lnTo>
                <a:lnTo>
                  <a:pt x="142" y="37"/>
                </a:lnTo>
                <a:lnTo>
                  <a:pt x="140" y="40"/>
                </a:lnTo>
                <a:lnTo>
                  <a:pt x="137" y="40"/>
                </a:lnTo>
                <a:lnTo>
                  <a:pt x="134" y="40"/>
                </a:lnTo>
                <a:lnTo>
                  <a:pt x="134" y="43"/>
                </a:lnTo>
                <a:lnTo>
                  <a:pt x="129" y="48"/>
                </a:lnTo>
                <a:lnTo>
                  <a:pt x="126" y="51"/>
                </a:lnTo>
                <a:lnTo>
                  <a:pt x="124" y="51"/>
                </a:lnTo>
                <a:lnTo>
                  <a:pt x="121" y="56"/>
                </a:lnTo>
                <a:lnTo>
                  <a:pt x="124" y="56"/>
                </a:lnTo>
                <a:lnTo>
                  <a:pt x="126" y="56"/>
                </a:lnTo>
                <a:lnTo>
                  <a:pt x="126" y="59"/>
                </a:lnTo>
                <a:lnTo>
                  <a:pt x="126" y="62"/>
                </a:lnTo>
                <a:lnTo>
                  <a:pt x="126" y="72"/>
                </a:lnTo>
                <a:lnTo>
                  <a:pt x="126" y="75"/>
                </a:lnTo>
                <a:lnTo>
                  <a:pt x="126" y="78"/>
                </a:lnTo>
                <a:lnTo>
                  <a:pt x="124" y="78"/>
                </a:lnTo>
                <a:lnTo>
                  <a:pt x="121" y="80"/>
                </a:lnTo>
                <a:lnTo>
                  <a:pt x="118" y="78"/>
                </a:lnTo>
                <a:lnTo>
                  <a:pt x="116" y="75"/>
                </a:lnTo>
                <a:lnTo>
                  <a:pt x="113" y="75"/>
                </a:lnTo>
                <a:lnTo>
                  <a:pt x="113" y="78"/>
                </a:lnTo>
                <a:lnTo>
                  <a:pt x="113" y="83"/>
                </a:lnTo>
                <a:lnTo>
                  <a:pt x="113" y="86"/>
                </a:lnTo>
                <a:lnTo>
                  <a:pt x="110" y="86"/>
                </a:lnTo>
                <a:lnTo>
                  <a:pt x="108" y="86"/>
                </a:lnTo>
                <a:lnTo>
                  <a:pt x="108" y="88"/>
                </a:lnTo>
                <a:close/>
                <a:moveTo>
                  <a:pt x="831" y="303"/>
                </a:moveTo>
                <a:lnTo>
                  <a:pt x="831" y="306"/>
                </a:lnTo>
                <a:lnTo>
                  <a:pt x="831" y="303"/>
                </a:lnTo>
                <a:close/>
                <a:moveTo>
                  <a:pt x="649" y="105"/>
                </a:moveTo>
                <a:lnTo>
                  <a:pt x="652" y="102"/>
                </a:lnTo>
                <a:lnTo>
                  <a:pt x="649" y="102"/>
                </a:lnTo>
                <a:lnTo>
                  <a:pt x="646" y="102"/>
                </a:lnTo>
                <a:lnTo>
                  <a:pt x="644" y="105"/>
                </a:lnTo>
                <a:lnTo>
                  <a:pt x="646" y="105"/>
                </a:lnTo>
                <a:lnTo>
                  <a:pt x="649" y="105"/>
                </a:lnTo>
                <a:close/>
                <a:moveTo>
                  <a:pt x="630" y="115"/>
                </a:moveTo>
                <a:lnTo>
                  <a:pt x="633" y="115"/>
                </a:lnTo>
                <a:lnTo>
                  <a:pt x="635" y="115"/>
                </a:lnTo>
                <a:lnTo>
                  <a:pt x="638" y="115"/>
                </a:lnTo>
                <a:lnTo>
                  <a:pt x="635" y="113"/>
                </a:lnTo>
                <a:lnTo>
                  <a:pt x="633" y="113"/>
                </a:lnTo>
                <a:lnTo>
                  <a:pt x="630" y="113"/>
                </a:lnTo>
                <a:lnTo>
                  <a:pt x="630" y="115"/>
                </a:lnTo>
                <a:close/>
                <a:moveTo>
                  <a:pt x="625" y="121"/>
                </a:moveTo>
                <a:lnTo>
                  <a:pt x="627" y="123"/>
                </a:lnTo>
                <a:lnTo>
                  <a:pt x="630" y="123"/>
                </a:lnTo>
                <a:lnTo>
                  <a:pt x="630" y="121"/>
                </a:lnTo>
                <a:lnTo>
                  <a:pt x="630" y="118"/>
                </a:lnTo>
                <a:lnTo>
                  <a:pt x="627" y="118"/>
                </a:lnTo>
                <a:lnTo>
                  <a:pt x="625" y="118"/>
                </a:lnTo>
                <a:lnTo>
                  <a:pt x="622" y="115"/>
                </a:lnTo>
                <a:lnTo>
                  <a:pt x="625" y="121"/>
                </a:lnTo>
                <a:close/>
                <a:moveTo>
                  <a:pt x="799" y="54"/>
                </a:moveTo>
                <a:lnTo>
                  <a:pt x="802" y="51"/>
                </a:lnTo>
                <a:lnTo>
                  <a:pt x="802" y="54"/>
                </a:lnTo>
                <a:lnTo>
                  <a:pt x="802" y="51"/>
                </a:lnTo>
                <a:lnTo>
                  <a:pt x="810" y="43"/>
                </a:lnTo>
                <a:lnTo>
                  <a:pt x="812" y="40"/>
                </a:lnTo>
                <a:lnTo>
                  <a:pt x="815" y="35"/>
                </a:lnTo>
                <a:lnTo>
                  <a:pt x="815" y="32"/>
                </a:lnTo>
                <a:lnTo>
                  <a:pt x="818" y="29"/>
                </a:lnTo>
                <a:lnTo>
                  <a:pt x="820" y="27"/>
                </a:lnTo>
                <a:lnTo>
                  <a:pt x="823" y="27"/>
                </a:lnTo>
                <a:lnTo>
                  <a:pt x="823" y="24"/>
                </a:lnTo>
                <a:lnTo>
                  <a:pt x="823" y="19"/>
                </a:lnTo>
                <a:lnTo>
                  <a:pt x="826" y="16"/>
                </a:lnTo>
                <a:lnTo>
                  <a:pt x="826" y="11"/>
                </a:lnTo>
                <a:lnTo>
                  <a:pt x="828" y="11"/>
                </a:lnTo>
                <a:lnTo>
                  <a:pt x="828" y="8"/>
                </a:lnTo>
                <a:lnTo>
                  <a:pt x="826" y="5"/>
                </a:lnTo>
                <a:lnTo>
                  <a:pt x="826" y="8"/>
                </a:lnTo>
                <a:lnTo>
                  <a:pt x="823" y="8"/>
                </a:lnTo>
                <a:lnTo>
                  <a:pt x="823" y="11"/>
                </a:lnTo>
                <a:lnTo>
                  <a:pt x="823" y="13"/>
                </a:lnTo>
                <a:lnTo>
                  <a:pt x="820" y="13"/>
                </a:lnTo>
                <a:lnTo>
                  <a:pt x="820" y="19"/>
                </a:lnTo>
                <a:lnTo>
                  <a:pt x="820" y="24"/>
                </a:lnTo>
                <a:lnTo>
                  <a:pt x="815" y="27"/>
                </a:lnTo>
                <a:lnTo>
                  <a:pt x="810" y="32"/>
                </a:lnTo>
                <a:lnTo>
                  <a:pt x="810" y="35"/>
                </a:lnTo>
                <a:lnTo>
                  <a:pt x="807" y="37"/>
                </a:lnTo>
                <a:lnTo>
                  <a:pt x="807" y="40"/>
                </a:lnTo>
                <a:lnTo>
                  <a:pt x="804" y="40"/>
                </a:lnTo>
                <a:lnTo>
                  <a:pt x="804" y="43"/>
                </a:lnTo>
                <a:lnTo>
                  <a:pt x="804" y="45"/>
                </a:lnTo>
                <a:lnTo>
                  <a:pt x="799" y="48"/>
                </a:lnTo>
                <a:lnTo>
                  <a:pt x="799" y="51"/>
                </a:lnTo>
                <a:lnTo>
                  <a:pt x="799" y="54"/>
                </a:lnTo>
                <a:close/>
                <a:moveTo>
                  <a:pt x="831" y="126"/>
                </a:moveTo>
                <a:lnTo>
                  <a:pt x="831" y="126"/>
                </a:lnTo>
                <a:lnTo>
                  <a:pt x="834" y="126"/>
                </a:lnTo>
                <a:lnTo>
                  <a:pt x="834" y="123"/>
                </a:lnTo>
                <a:lnTo>
                  <a:pt x="834" y="121"/>
                </a:lnTo>
                <a:lnTo>
                  <a:pt x="834" y="118"/>
                </a:lnTo>
                <a:lnTo>
                  <a:pt x="831" y="121"/>
                </a:lnTo>
                <a:lnTo>
                  <a:pt x="831" y="123"/>
                </a:lnTo>
                <a:lnTo>
                  <a:pt x="831" y="126"/>
                </a:lnTo>
                <a:close/>
                <a:moveTo>
                  <a:pt x="807" y="86"/>
                </a:moveTo>
                <a:lnTo>
                  <a:pt x="804" y="86"/>
                </a:lnTo>
                <a:lnTo>
                  <a:pt x="804" y="88"/>
                </a:lnTo>
                <a:lnTo>
                  <a:pt x="802" y="86"/>
                </a:lnTo>
                <a:lnTo>
                  <a:pt x="802" y="88"/>
                </a:lnTo>
                <a:lnTo>
                  <a:pt x="799" y="88"/>
                </a:lnTo>
                <a:lnTo>
                  <a:pt x="802" y="88"/>
                </a:lnTo>
                <a:lnTo>
                  <a:pt x="804" y="88"/>
                </a:lnTo>
                <a:lnTo>
                  <a:pt x="807" y="88"/>
                </a:lnTo>
                <a:lnTo>
                  <a:pt x="807" y="86"/>
                </a:lnTo>
                <a:lnTo>
                  <a:pt x="810" y="86"/>
                </a:lnTo>
                <a:lnTo>
                  <a:pt x="812" y="83"/>
                </a:lnTo>
                <a:lnTo>
                  <a:pt x="810" y="83"/>
                </a:lnTo>
                <a:lnTo>
                  <a:pt x="807" y="86"/>
                </a:lnTo>
                <a:close/>
                <a:moveTo>
                  <a:pt x="850" y="501"/>
                </a:moveTo>
                <a:lnTo>
                  <a:pt x="850" y="501"/>
                </a:lnTo>
                <a:lnTo>
                  <a:pt x="847" y="501"/>
                </a:lnTo>
                <a:lnTo>
                  <a:pt x="845" y="501"/>
                </a:lnTo>
                <a:lnTo>
                  <a:pt x="845" y="504"/>
                </a:lnTo>
                <a:lnTo>
                  <a:pt x="845" y="507"/>
                </a:lnTo>
                <a:lnTo>
                  <a:pt x="847" y="507"/>
                </a:lnTo>
                <a:lnTo>
                  <a:pt x="850" y="507"/>
                </a:lnTo>
                <a:lnTo>
                  <a:pt x="850" y="510"/>
                </a:lnTo>
                <a:lnTo>
                  <a:pt x="850" y="512"/>
                </a:lnTo>
                <a:lnTo>
                  <a:pt x="853" y="515"/>
                </a:lnTo>
                <a:lnTo>
                  <a:pt x="855" y="515"/>
                </a:lnTo>
                <a:lnTo>
                  <a:pt x="855" y="518"/>
                </a:lnTo>
                <a:lnTo>
                  <a:pt x="855" y="520"/>
                </a:lnTo>
                <a:lnTo>
                  <a:pt x="858" y="518"/>
                </a:lnTo>
                <a:lnTo>
                  <a:pt x="861" y="518"/>
                </a:lnTo>
                <a:lnTo>
                  <a:pt x="861" y="515"/>
                </a:lnTo>
                <a:lnTo>
                  <a:pt x="861" y="512"/>
                </a:lnTo>
                <a:lnTo>
                  <a:pt x="858" y="510"/>
                </a:lnTo>
                <a:lnTo>
                  <a:pt x="858" y="507"/>
                </a:lnTo>
                <a:lnTo>
                  <a:pt x="858" y="501"/>
                </a:lnTo>
                <a:lnTo>
                  <a:pt x="858" y="499"/>
                </a:lnTo>
                <a:lnTo>
                  <a:pt x="855" y="499"/>
                </a:lnTo>
                <a:lnTo>
                  <a:pt x="855" y="496"/>
                </a:lnTo>
                <a:lnTo>
                  <a:pt x="853" y="496"/>
                </a:lnTo>
                <a:lnTo>
                  <a:pt x="853" y="493"/>
                </a:lnTo>
                <a:lnTo>
                  <a:pt x="850" y="496"/>
                </a:lnTo>
                <a:lnTo>
                  <a:pt x="850" y="501"/>
                </a:lnTo>
                <a:close/>
                <a:moveTo>
                  <a:pt x="799" y="88"/>
                </a:moveTo>
                <a:lnTo>
                  <a:pt x="796" y="91"/>
                </a:lnTo>
                <a:lnTo>
                  <a:pt x="796" y="94"/>
                </a:lnTo>
                <a:lnTo>
                  <a:pt x="794" y="96"/>
                </a:lnTo>
                <a:lnTo>
                  <a:pt x="794" y="99"/>
                </a:lnTo>
                <a:lnTo>
                  <a:pt x="794" y="102"/>
                </a:lnTo>
                <a:lnTo>
                  <a:pt x="796" y="102"/>
                </a:lnTo>
                <a:lnTo>
                  <a:pt x="796" y="99"/>
                </a:lnTo>
                <a:lnTo>
                  <a:pt x="796" y="96"/>
                </a:lnTo>
                <a:lnTo>
                  <a:pt x="799" y="91"/>
                </a:lnTo>
                <a:lnTo>
                  <a:pt x="799" y="88"/>
                </a:lnTo>
                <a:close/>
                <a:moveTo>
                  <a:pt x="759" y="118"/>
                </a:moveTo>
                <a:lnTo>
                  <a:pt x="759" y="118"/>
                </a:lnTo>
                <a:lnTo>
                  <a:pt x="761" y="118"/>
                </a:lnTo>
                <a:lnTo>
                  <a:pt x="764" y="121"/>
                </a:lnTo>
                <a:lnTo>
                  <a:pt x="767" y="118"/>
                </a:lnTo>
                <a:lnTo>
                  <a:pt x="769" y="115"/>
                </a:lnTo>
                <a:lnTo>
                  <a:pt x="772" y="115"/>
                </a:lnTo>
                <a:lnTo>
                  <a:pt x="778" y="113"/>
                </a:lnTo>
                <a:lnTo>
                  <a:pt x="778" y="110"/>
                </a:lnTo>
                <a:lnTo>
                  <a:pt x="775" y="107"/>
                </a:lnTo>
                <a:lnTo>
                  <a:pt x="775" y="110"/>
                </a:lnTo>
                <a:lnTo>
                  <a:pt x="772" y="113"/>
                </a:lnTo>
                <a:lnTo>
                  <a:pt x="769" y="113"/>
                </a:lnTo>
                <a:lnTo>
                  <a:pt x="767" y="115"/>
                </a:lnTo>
                <a:lnTo>
                  <a:pt x="767" y="113"/>
                </a:lnTo>
                <a:lnTo>
                  <a:pt x="767" y="110"/>
                </a:lnTo>
                <a:lnTo>
                  <a:pt x="764" y="113"/>
                </a:lnTo>
                <a:lnTo>
                  <a:pt x="764" y="115"/>
                </a:lnTo>
                <a:lnTo>
                  <a:pt x="761" y="115"/>
                </a:lnTo>
                <a:lnTo>
                  <a:pt x="761" y="113"/>
                </a:lnTo>
                <a:lnTo>
                  <a:pt x="759" y="113"/>
                </a:lnTo>
                <a:lnTo>
                  <a:pt x="759" y="115"/>
                </a:lnTo>
                <a:lnTo>
                  <a:pt x="759" y="118"/>
                </a:lnTo>
                <a:close/>
                <a:moveTo>
                  <a:pt x="745" y="80"/>
                </a:moveTo>
                <a:lnTo>
                  <a:pt x="748" y="80"/>
                </a:lnTo>
                <a:lnTo>
                  <a:pt x="748" y="78"/>
                </a:lnTo>
                <a:lnTo>
                  <a:pt x="751" y="75"/>
                </a:lnTo>
                <a:lnTo>
                  <a:pt x="748" y="75"/>
                </a:lnTo>
                <a:lnTo>
                  <a:pt x="743" y="75"/>
                </a:lnTo>
                <a:lnTo>
                  <a:pt x="740" y="78"/>
                </a:lnTo>
                <a:lnTo>
                  <a:pt x="743" y="80"/>
                </a:lnTo>
                <a:lnTo>
                  <a:pt x="745" y="80"/>
                </a:lnTo>
                <a:close/>
                <a:moveTo>
                  <a:pt x="769" y="75"/>
                </a:moveTo>
                <a:lnTo>
                  <a:pt x="769" y="75"/>
                </a:lnTo>
                <a:lnTo>
                  <a:pt x="772" y="75"/>
                </a:lnTo>
                <a:lnTo>
                  <a:pt x="775" y="72"/>
                </a:lnTo>
                <a:lnTo>
                  <a:pt x="778" y="70"/>
                </a:lnTo>
                <a:lnTo>
                  <a:pt x="778" y="72"/>
                </a:lnTo>
                <a:lnTo>
                  <a:pt x="780" y="70"/>
                </a:lnTo>
                <a:lnTo>
                  <a:pt x="786" y="67"/>
                </a:lnTo>
                <a:lnTo>
                  <a:pt x="786" y="64"/>
                </a:lnTo>
                <a:lnTo>
                  <a:pt x="788" y="64"/>
                </a:lnTo>
                <a:lnTo>
                  <a:pt x="794" y="62"/>
                </a:lnTo>
                <a:lnTo>
                  <a:pt x="796" y="59"/>
                </a:lnTo>
                <a:lnTo>
                  <a:pt x="796" y="56"/>
                </a:lnTo>
                <a:lnTo>
                  <a:pt x="796" y="54"/>
                </a:lnTo>
                <a:lnTo>
                  <a:pt x="794" y="56"/>
                </a:lnTo>
                <a:lnTo>
                  <a:pt x="791" y="59"/>
                </a:lnTo>
                <a:lnTo>
                  <a:pt x="786" y="62"/>
                </a:lnTo>
                <a:lnTo>
                  <a:pt x="786" y="64"/>
                </a:lnTo>
                <a:lnTo>
                  <a:pt x="786" y="62"/>
                </a:lnTo>
                <a:lnTo>
                  <a:pt x="783" y="62"/>
                </a:lnTo>
                <a:lnTo>
                  <a:pt x="780" y="67"/>
                </a:lnTo>
                <a:lnTo>
                  <a:pt x="778" y="70"/>
                </a:lnTo>
                <a:lnTo>
                  <a:pt x="778" y="67"/>
                </a:lnTo>
                <a:lnTo>
                  <a:pt x="775" y="67"/>
                </a:lnTo>
                <a:lnTo>
                  <a:pt x="775" y="64"/>
                </a:lnTo>
                <a:lnTo>
                  <a:pt x="772" y="64"/>
                </a:lnTo>
                <a:lnTo>
                  <a:pt x="772" y="67"/>
                </a:lnTo>
                <a:lnTo>
                  <a:pt x="769" y="70"/>
                </a:lnTo>
                <a:lnTo>
                  <a:pt x="769" y="72"/>
                </a:lnTo>
                <a:lnTo>
                  <a:pt x="767" y="72"/>
                </a:lnTo>
                <a:lnTo>
                  <a:pt x="764" y="72"/>
                </a:lnTo>
                <a:lnTo>
                  <a:pt x="764" y="75"/>
                </a:lnTo>
                <a:lnTo>
                  <a:pt x="764" y="78"/>
                </a:lnTo>
                <a:lnTo>
                  <a:pt x="767" y="78"/>
                </a:lnTo>
                <a:lnTo>
                  <a:pt x="769" y="75"/>
                </a:lnTo>
                <a:close/>
                <a:moveTo>
                  <a:pt x="362" y="126"/>
                </a:moveTo>
                <a:lnTo>
                  <a:pt x="362" y="123"/>
                </a:lnTo>
                <a:lnTo>
                  <a:pt x="362" y="121"/>
                </a:lnTo>
                <a:lnTo>
                  <a:pt x="359" y="118"/>
                </a:lnTo>
                <a:lnTo>
                  <a:pt x="357" y="121"/>
                </a:lnTo>
                <a:lnTo>
                  <a:pt x="354" y="121"/>
                </a:lnTo>
                <a:lnTo>
                  <a:pt x="359" y="126"/>
                </a:lnTo>
                <a:lnTo>
                  <a:pt x="362" y="126"/>
                </a:lnTo>
                <a:close/>
                <a:moveTo>
                  <a:pt x="376" y="80"/>
                </a:moveTo>
                <a:lnTo>
                  <a:pt x="378" y="80"/>
                </a:lnTo>
                <a:lnTo>
                  <a:pt x="381" y="80"/>
                </a:lnTo>
                <a:lnTo>
                  <a:pt x="384" y="80"/>
                </a:lnTo>
                <a:lnTo>
                  <a:pt x="386" y="80"/>
                </a:lnTo>
                <a:lnTo>
                  <a:pt x="386" y="78"/>
                </a:lnTo>
                <a:lnTo>
                  <a:pt x="389" y="75"/>
                </a:lnTo>
                <a:lnTo>
                  <a:pt x="386" y="75"/>
                </a:lnTo>
                <a:lnTo>
                  <a:pt x="386" y="72"/>
                </a:lnTo>
                <a:lnTo>
                  <a:pt x="384" y="72"/>
                </a:lnTo>
                <a:lnTo>
                  <a:pt x="381" y="72"/>
                </a:lnTo>
                <a:lnTo>
                  <a:pt x="378" y="72"/>
                </a:lnTo>
                <a:lnTo>
                  <a:pt x="376" y="72"/>
                </a:lnTo>
                <a:lnTo>
                  <a:pt x="373" y="75"/>
                </a:lnTo>
                <a:lnTo>
                  <a:pt x="376" y="78"/>
                </a:lnTo>
                <a:lnTo>
                  <a:pt x="376" y="80"/>
                </a:lnTo>
                <a:close/>
                <a:moveTo>
                  <a:pt x="65" y="416"/>
                </a:moveTo>
                <a:lnTo>
                  <a:pt x="65" y="416"/>
                </a:lnTo>
                <a:lnTo>
                  <a:pt x="65" y="418"/>
                </a:lnTo>
                <a:lnTo>
                  <a:pt x="67" y="418"/>
                </a:lnTo>
                <a:lnTo>
                  <a:pt x="67" y="416"/>
                </a:lnTo>
                <a:lnTo>
                  <a:pt x="65" y="413"/>
                </a:lnTo>
                <a:lnTo>
                  <a:pt x="65" y="410"/>
                </a:lnTo>
                <a:lnTo>
                  <a:pt x="62" y="410"/>
                </a:lnTo>
                <a:lnTo>
                  <a:pt x="62" y="413"/>
                </a:lnTo>
                <a:lnTo>
                  <a:pt x="65" y="416"/>
                </a:lnTo>
                <a:close/>
                <a:moveTo>
                  <a:pt x="370" y="11"/>
                </a:moveTo>
                <a:lnTo>
                  <a:pt x="370" y="11"/>
                </a:lnTo>
                <a:lnTo>
                  <a:pt x="370" y="13"/>
                </a:lnTo>
                <a:lnTo>
                  <a:pt x="373" y="13"/>
                </a:lnTo>
                <a:lnTo>
                  <a:pt x="373" y="19"/>
                </a:lnTo>
                <a:lnTo>
                  <a:pt x="373" y="21"/>
                </a:lnTo>
                <a:lnTo>
                  <a:pt x="370" y="21"/>
                </a:lnTo>
                <a:lnTo>
                  <a:pt x="376" y="27"/>
                </a:lnTo>
                <a:lnTo>
                  <a:pt x="378" y="32"/>
                </a:lnTo>
                <a:lnTo>
                  <a:pt x="378" y="35"/>
                </a:lnTo>
                <a:lnTo>
                  <a:pt x="378" y="37"/>
                </a:lnTo>
                <a:lnTo>
                  <a:pt x="384" y="40"/>
                </a:lnTo>
                <a:lnTo>
                  <a:pt x="384" y="37"/>
                </a:lnTo>
                <a:lnTo>
                  <a:pt x="384" y="35"/>
                </a:lnTo>
                <a:lnTo>
                  <a:pt x="386" y="29"/>
                </a:lnTo>
                <a:lnTo>
                  <a:pt x="384" y="27"/>
                </a:lnTo>
                <a:lnTo>
                  <a:pt x="384" y="24"/>
                </a:lnTo>
                <a:lnTo>
                  <a:pt x="386" y="24"/>
                </a:lnTo>
                <a:lnTo>
                  <a:pt x="384" y="21"/>
                </a:lnTo>
                <a:lnTo>
                  <a:pt x="381" y="21"/>
                </a:lnTo>
                <a:lnTo>
                  <a:pt x="381" y="19"/>
                </a:lnTo>
                <a:lnTo>
                  <a:pt x="384" y="19"/>
                </a:lnTo>
                <a:lnTo>
                  <a:pt x="384" y="16"/>
                </a:lnTo>
                <a:lnTo>
                  <a:pt x="384" y="13"/>
                </a:lnTo>
                <a:lnTo>
                  <a:pt x="381" y="11"/>
                </a:lnTo>
                <a:lnTo>
                  <a:pt x="384" y="11"/>
                </a:lnTo>
                <a:lnTo>
                  <a:pt x="381" y="8"/>
                </a:lnTo>
                <a:lnTo>
                  <a:pt x="381" y="5"/>
                </a:lnTo>
                <a:lnTo>
                  <a:pt x="381" y="3"/>
                </a:lnTo>
                <a:lnTo>
                  <a:pt x="384" y="0"/>
                </a:lnTo>
                <a:lnTo>
                  <a:pt x="381" y="3"/>
                </a:lnTo>
                <a:lnTo>
                  <a:pt x="378" y="3"/>
                </a:lnTo>
                <a:lnTo>
                  <a:pt x="378" y="5"/>
                </a:lnTo>
                <a:lnTo>
                  <a:pt x="378" y="8"/>
                </a:lnTo>
                <a:lnTo>
                  <a:pt x="376" y="8"/>
                </a:lnTo>
                <a:lnTo>
                  <a:pt x="373" y="8"/>
                </a:lnTo>
                <a:lnTo>
                  <a:pt x="373" y="11"/>
                </a:lnTo>
                <a:lnTo>
                  <a:pt x="373" y="8"/>
                </a:lnTo>
                <a:lnTo>
                  <a:pt x="370" y="8"/>
                </a:lnTo>
                <a:lnTo>
                  <a:pt x="367" y="8"/>
                </a:lnTo>
                <a:lnTo>
                  <a:pt x="370" y="8"/>
                </a:lnTo>
                <a:lnTo>
                  <a:pt x="370" y="11"/>
                </a:lnTo>
                <a:close/>
                <a:moveTo>
                  <a:pt x="57" y="410"/>
                </a:moveTo>
                <a:lnTo>
                  <a:pt x="54" y="410"/>
                </a:lnTo>
                <a:lnTo>
                  <a:pt x="54" y="408"/>
                </a:lnTo>
                <a:lnTo>
                  <a:pt x="51" y="410"/>
                </a:lnTo>
                <a:lnTo>
                  <a:pt x="54" y="410"/>
                </a:lnTo>
                <a:lnTo>
                  <a:pt x="54" y="413"/>
                </a:lnTo>
                <a:lnTo>
                  <a:pt x="57" y="416"/>
                </a:lnTo>
                <a:lnTo>
                  <a:pt x="59" y="421"/>
                </a:lnTo>
                <a:lnTo>
                  <a:pt x="59" y="424"/>
                </a:lnTo>
                <a:lnTo>
                  <a:pt x="62" y="424"/>
                </a:lnTo>
                <a:lnTo>
                  <a:pt x="62" y="426"/>
                </a:lnTo>
                <a:lnTo>
                  <a:pt x="62" y="421"/>
                </a:lnTo>
                <a:lnTo>
                  <a:pt x="62" y="418"/>
                </a:lnTo>
                <a:lnTo>
                  <a:pt x="59" y="416"/>
                </a:lnTo>
                <a:lnTo>
                  <a:pt x="57" y="410"/>
                </a:lnTo>
                <a:close/>
                <a:moveTo>
                  <a:pt x="467" y="62"/>
                </a:moveTo>
                <a:lnTo>
                  <a:pt x="467" y="62"/>
                </a:lnTo>
                <a:lnTo>
                  <a:pt x="469" y="62"/>
                </a:lnTo>
                <a:lnTo>
                  <a:pt x="469" y="59"/>
                </a:lnTo>
                <a:lnTo>
                  <a:pt x="472" y="59"/>
                </a:lnTo>
                <a:lnTo>
                  <a:pt x="475" y="59"/>
                </a:lnTo>
                <a:lnTo>
                  <a:pt x="477" y="59"/>
                </a:lnTo>
                <a:lnTo>
                  <a:pt x="480" y="59"/>
                </a:lnTo>
                <a:lnTo>
                  <a:pt x="477" y="56"/>
                </a:lnTo>
                <a:lnTo>
                  <a:pt x="477" y="54"/>
                </a:lnTo>
                <a:lnTo>
                  <a:pt x="475" y="54"/>
                </a:lnTo>
                <a:lnTo>
                  <a:pt x="472" y="56"/>
                </a:lnTo>
                <a:lnTo>
                  <a:pt x="469" y="56"/>
                </a:lnTo>
                <a:lnTo>
                  <a:pt x="467" y="56"/>
                </a:lnTo>
                <a:lnTo>
                  <a:pt x="469" y="59"/>
                </a:lnTo>
                <a:lnTo>
                  <a:pt x="467" y="62"/>
                </a:lnTo>
                <a:close/>
                <a:moveTo>
                  <a:pt x="464" y="75"/>
                </a:moveTo>
                <a:lnTo>
                  <a:pt x="464" y="75"/>
                </a:lnTo>
                <a:lnTo>
                  <a:pt x="467" y="75"/>
                </a:lnTo>
                <a:lnTo>
                  <a:pt x="469" y="75"/>
                </a:lnTo>
                <a:lnTo>
                  <a:pt x="469" y="72"/>
                </a:lnTo>
                <a:lnTo>
                  <a:pt x="467" y="72"/>
                </a:lnTo>
                <a:lnTo>
                  <a:pt x="467" y="70"/>
                </a:lnTo>
                <a:lnTo>
                  <a:pt x="469" y="70"/>
                </a:lnTo>
                <a:lnTo>
                  <a:pt x="472" y="70"/>
                </a:lnTo>
                <a:lnTo>
                  <a:pt x="475" y="70"/>
                </a:lnTo>
                <a:lnTo>
                  <a:pt x="477" y="70"/>
                </a:lnTo>
                <a:lnTo>
                  <a:pt x="475" y="67"/>
                </a:lnTo>
                <a:lnTo>
                  <a:pt x="472" y="67"/>
                </a:lnTo>
                <a:lnTo>
                  <a:pt x="469" y="67"/>
                </a:lnTo>
                <a:lnTo>
                  <a:pt x="467" y="70"/>
                </a:lnTo>
                <a:lnTo>
                  <a:pt x="464" y="70"/>
                </a:lnTo>
                <a:lnTo>
                  <a:pt x="464" y="72"/>
                </a:lnTo>
                <a:lnTo>
                  <a:pt x="464" y="75"/>
                </a:lnTo>
                <a:close/>
                <a:moveTo>
                  <a:pt x="845" y="354"/>
                </a:moveTo>
                <a:lnTo>
                  <a:pt x="847" y="354"/>
                </a:lnTo>
                <a:lnTo>
                  <a:pt x="845" y="354"/>
                </a:lnTo>
                <a:lnTo>
                  <a:pt x="845" y="351"/>
                </a:lnTo>
                <a:lnTo>
                  <a:pt x="847" y="349"/>
                </a:lnTo>
                <a:lnTo>
                  <a:pt x="845" y="349"/>
                </a:lnTo>
                <a:lnTo>
                  <a:pt x="845" y="346"/>
                </a:lnTo>
                <a:lnTo>
                  <a:pt x="845" y="343"/>
                </a:lnTo>
                <a:lnTo>
                  <a:pt x="847" y="343"/>
                </a:lnTo>
                <a:lnTo>
                  <a:pt x="847" y="341"/>
                </a:lnTo>
                <a:lnTo>
                  <a:pt x="850" y="341"/>
                </a:lnTo>
                <a:lnTo>
                  <a:pt x="847" y="341"/>
                </a:lnTo>
                <a:lnTo>
                  <a:pt x="845" y="341"/>
                </a:lnTo>
                <a:lnTo>
                  <a:pt x="842" y="341"/>
                </a:lnTo>
                <a:lnTo>
                  <a:pt x="842" y="343"/>
                </a:lnTo>
                <a:lnTo>
                  <a:pt x="839" y="346"/>
                </a:lnTo>
                <a:lnTo>
                  <a:pt x="836" y="346"/>
                </a:lnTo>
                <a:lnTo>
                  <a:pt x="831" y="341"/>
                </a:lnTo>
                <a:lnTo>
                  <a:pt x="828" y="341"/>
                </a:lnTo>
                <a:lnTo>
                  <a:pt x="828" y="343"/>
                </a:lnTo>
                <a:lnTo>
                  <a:pt x="826" y="346"/>
                </a:lnTo>
                <a:lnTo>
                  <a:pt x="823" y="343"/>
                </a:lnTo>
                <a:lnTo>
                  <a:pt x="820" y="343"/>
                </a:lnTo>
                <a:lnTo>
                  <a:pt x="820" y="338"/>
                </a:lnTo>
                <a:lnTo>
                  <a:pt x="820" y="335"/>
                </a:lnTo>
                <a:lnTo>
                  <a:pt x="820" y="332"/>
                </a:lnTo>
                <a:lnTo>
                  <a:pt x="823" y="330"/>
                </a:lnTo>
                <a:lnTo>
                  <a:pt x="823" y="332"/>
                </a:lnTo>
                <a:lnTo>
                  <a:pt x="826" y="332"/>
                </a:lnTo>
                <a:lnTo>
                  <a:pt x="826" y="330"/>
                </a:lnTo>
                <a:lnTo>
                  <a:pt x="828" y="330"/>
                </a:lnTo>
                <a:lnTo>
                  <a:pt x="828" y="327"/>
                </a:lnTo>
                <a:lnTo>
                  <a:pt x="831" y="327"/>
                </a:lnTo>
                <a:lnTo>
                  <a:pt x="828" y="327"/>
                </a:lnTo>
                <a:lnTo>
                  <a:pt x="828" y="324"/>
                </a:lnTo>
                <a:lnTo>
                  <a:pt x="826" y="324"/>
                </a:lnTo>
                <a:lnTo>
                  <a:pt x="826" y="322"/>
                </a:lnTo>
                <a:lnTo>
                  <a:pt x="826" y="319"/>
                </a:lnTo>
                <a:lnTo>
                  <a:pt x="828" y="316"/>
                </a:lnTo>
                <a:lnTo>
                  <a:pt x="831" y="314"/>
                </a:lnTo>
                <a:lnTo>
                  <a:pt x="836" y="316"/>
                </a:lnTo>
                <a:lnTo>
                  <a:pt x="839" y="308"/>
                </a:lnTo>
                <a:lnTo>
                  <a:pt x="842" y="306"/>
                </a:lnTo>
                <a:lnTo>
                  <a:pt x="845" y="303"/>
                </a:lnTo>
                <a:lnTo>
                  <a:pt x="842" y="303"/>
                </a:lnTo>
                <a:lnTo>
                  <a:pt x="842" y="300"/>
                </a:lnTo>
                <a:lnTo>
                  <a:pt x="842" y="298"/>
                </a:lnTo>
                <a:lnTo>
                  <a:pt x="839" y="298"/>
                </a:lnTo>
                <a:lnTo>
                  <a:pt x="836" y="298"/>
                </a:lnTo>
                <a:lnTo>
                  <a:pt x="834" y="298"/>
                </a:lnTo>
                <a:lnTo>
                  <a:pt x="834" y="303"/>
                </a:lnTo>
                <a:lnTo>
                  <a:pt x="831" y="303"/>
                </a:lnTo>
                <a:lnTo>
                  <a:pt x="834" y="303"/>
                </a:lnTo>
                <a:lnTo>
                  <a:pt x="834" y="306"/>
                </a:lnTo>
                <a:lnTo>
                  <a:pt x="834" y="308"/>
                </a:lnTo>
                <a:lnTo>
                  <a:pt x="831" y="308"/>
                </a:lnTo>
                <a:lnTo>
                  <a:pt x="828" y="308"/>
                </a:lnTo>
                <a:lnTo>
                  <a:pt x="823" y="308"/>
                </a:lnTo>
                <a:lnTo>
                  <a:pt x="820" y="306"/>
                </a:lnTo>
                <a:lnTo>
                  <a:pt x="820" y="303"/>
                </a:lnTo>
                <a:lnTo>
                  <a:pt x="820" y="300"/>
                </a:lnTo>
                <a:lnTo>
                  <a:pt x="823" y="300"/>
                </a:lnTo>
                <a:lnTo>
                  <a:pt x="820" y="300"/>
                </a:lnTo>
                <a:lnTo>
                  <a:pt x="818" y="298"/>
                </a:lnTo>
                <a:lnTo>
                  <a:pt x="818" y="295"/>
                </a:lnTo>
                <a:lnTo>
                  <a:pt x="820" y="292"/>
                </a:lnTo>
                <a:lnTo>
                  <a:pt x="823" y="292"/>
                </a:lnTo>
                <a:lnTo>
                  <a:pt x="823" y="290"/>
                </a:lnTo>
                <a:lnTo>
                  <a:pt x="820" y="287"/>
                </a:lnTo>
                <a:lnTo>
                  <a:pt x="818" y="287"/>
                </a:lnTo>
                <a:lnTo>
                  <a:pt x="818" y="290"/>
                </a:lnTo>
                <a:lnTo>
                  <a:pt x="815" y="292"/>
                </a:lnTo>
                <a:lnTo>
                  <a:pt x="812" y="292"/>
                </a:lnTo>
                <a:lnTo>
                  <a:pt x="812" y="295"/>
                </a:lnTo>
                <a:lnTo>
                  <a:pt x="810" y="295"/>
                </a:lnTo>
                <a:lnTo>
                  <a:pt x="810" y="292"/>
                </a:lnTo>
                <a:lnTo>
                  <a:pt x="810" y="290"/>
                </a:lnTo>
                <a:lnTo>
                  <a:pt x="807" y="290"/>
                </a:lnTo>
                <a:lnTo>
                  <a:pt x="804" y="292"/>
                </a:lnTo>
                <a:lnTo>
                  <a:pt x="807" y="292"/>
                </a:lnTo>
                <a:lnTo>
                  <a:pt x="807" y="295"/>
                </a:lnTo>
                <a:lnTo>
                  <a:pt x="810" y="298"/>
                </a:lnTo>
                <a:lnTo>
                  <a:pt x="810" y="300"/>
                </a:lnTo>
                <a:lnTo>
                  <a:pt x="812" y="300"/>
                </a:lnTo>
                <a:lnTo>
                  <a:pt x="812" y="303"/>
                </a:lnTo>
                <a:lnTo>
                  <a:pt x="810" y="303"/>
                </a:lnTo>
                <a:lnTo>
                  <a:pt x="807" y="300"/>
                </a:lnTo>
                <a:lnTo>
                  <a:pt x="807" y="306"/>
                </a:lnTo>
                <a:lnTo>
                  <a:pt x="807" y="303"/>
                </a:lnTo>
                <a:lnTo>
                  <a:pt x="804" y="306"/>
                </a:lnTo>
                <a:lnTo>
                  <a:pt x="804" y="303"/>
                </a:lnTo>
                <a:lnTo>
                  <a:pt x="802" y="303"/>
                </a:lnTo>
                <a:lnTo>
                  <a:pt x="802" y="300"/>
                </a:lnTo>
                <a:lnTo>
                  <a:pt x="799" y="303"/>
                </a:lnTo>
                <a:lnTo>
                  <a:pt x="799" y="306"/>
                </a:lnTo>
                <a:lnTo>
                  <a:pt x="796" y="306"/>
                </a:lnTo>
                <a:lnTo>
                  <a:pt x="794" y="308"/>
                </a:lnTo>
                <a:lnTo>
                  <a:pt x="791" y="306"/>
                </a:lnTo>
                <a:lnTo>
                  <a:pt x="791" y="303"/>
                </a:lnTo>
                <a:lnTo>
                  <a:pt x="788" y="306"/>
                </a:lnTo>
                <a:lnTo>
                  <a:pt x="788" y="308"/>
                </a:lnTo>
                <a:lnTo>
                  <a:pt x="791" y="311"/>
                </a:lnTo>
                <a:lnTo>
                  <a:pt x="791" y="314"/>
                </a:lnTo>
                <a:lnTo>
                  <a:pt x="788" y="322"/>
                </a:lnTo>
                <a:lnTo>
                  <a:pt x="788" y="324"/>
                </a:lnTo>
                <a:lnTo>
                  <a:pt x="788" y="330"/>
                </a:lnTo>
                <a:lnTo>
                  <a:pt x="791" y="332"/>
                </a:lnTo>
                <a:lnTo>
                  <a:pt x="791" y="335"/>
                </a:lnTo>
                <a:lnTo>
                  <a:pt x="791" y="338"/>
                </a:lnTo>
                <a:lnTo>
                  <a:pt x="791" y="341"/>
                </a:lnTo>
                <a:lnTo>
                  <a:pt x="788" y="343"/>
                </a:lnTo>
                <a:lnTo>
                  <a:pt x="783" y="343"/>
                </a:lnTo>
                <a:lnTo>
                  <a:pt x="783" y="346"/>
                </a:lnTo>
                <a:lnTo>
                  <a:pt x="780" y="346"/>
                </a:lnTo>
                <a:lnTo>
                  <a:pt x="780" y="349"/>
                </a:lnTo>
                <a:lnTo>
                  <a:pt x="783" y="349"/>
                </a:lnTo>
                <a:lnTo>
                  <a:pt x="786" y="346"/>
                </a:lnTo>
                <a:lnTo>
                  <a:pt x="788" y="346"/>
                </a:lnTo>
                <a:lnTo>
                  <a:pt x="791" y="346"/>
                </a:lnTo>
                <a:lnTo>
                  <a:pt x="794" y="346"/>
                </a:lnTo>
                <a:lnTo>
                  <a:pt x="794" y="349"/>
                </a:lnTo>
                <a:lnTo>
                  <a:pt x="812" y="354"/>
                </a:lnTo>
                <a:lnTo>
                  <a:pt x="818" y="354"/>
                </a:lnTo>
                <a:lnTo>
                  <a:pt x="820" y="351"/>
                </a:lnTo>
                <a:lnTo>
                  <a:pt x="823" y="351"/>
                </a:lnTo>
                <a:lnTo>
                  <a:pt x="826" y="351"/>
                </a:lnTo>
                <a:lnTo>
                  <a:pt x="831" y="354"/>
                </a:lnTo>
                <a:lnTo>
                  <a:pt x="834" y="354"/>
                </a:lnTo>
                <a:lnTo>
                  <a:pt x="836" y="354"/>
                </a:lnTo>
                <a:lnTo>
                  <a:pt x="842" y="357"/>
                </a:lnTo>
                <a:lnTo>
                  <a:pt x="842" y="354"/>
                </a:lnTo>
                <a:lnTo>
                  <a:pt x="845" y="354"/>
                </a:lnTo>
                <a:lnTo>
                  <a:pt x="845" y="357"/>
                </a:lnTo>
                <a:lnTo>
                  <a:pt x="845" y="354"/>
                </a:lnTo>
                <a:close/>
                <a:moveTo>
                  <a:pt x="812" y="512"/>
                </a:moveTo>
                <a:lnTo>
                  <a:pt x="812" y="512"/>
                </a:lnTo>
                <a:lnTo>
                  <a:pt x="815" y="512"/>
                </a:lnTo>
                <a:lnTo>
                  <a:pt x="815" y="515"/>
                </a:lnTo>
                <a:lnTo>
                  <a:pt x="818" y="510"/>
                </a:lnTo>
                <a:lnTo>
                  <a:pt x="820" y="507"/>
                </a:lnTo>
                <a:lnTo>
                  <a:pt x="820" y="504"/>
                </a:lnTo>
                <a:lnTo>
                  <a:pt x="818" y="504"/>
                </a:lnTo>
                <a:lnTo>
                  <a:pt x="815" y="501"/>
                </a:lnTo>
                <a:lnTo>
                  <a:pt x="815" y="504"/>
                </a:lnTo>
                <a:lnTo>
                  <a:pt x="812" y="504"/>
                </a:lnTo>
                <a:lnTo>
                  <a:pt x="810" y="504"/>
                </a:lnTo>
                <a:lnTo>
                  <a:pt x="810" y="507"/>
                </a:lnTo>
                <a:lnTo>
                  <a:pt x="810" y="510"/>
                </a:lnTo>
                <a:lnTo>
                  <a:pt x="812" y="512"/>
                </a:lnTo>
                <a:close/>
                <a:moveTo>
                  <a:pt x="764" y="265"/>
                </a:moveTo>
                <a:lnTo>
                  <a:pt x="767" y="268"/>
                </a:lnTo>
                <a:lnTo>
                  <a:pt x="767" y="265"/>
                </a:lnTo>
                <a:lnTo>
                  <a:pt x="764" y="265"/>
                </a:lnTo>
                <a:lnTo>
                  <a:pt x="761" y="263"/>
                </a:lnTo>
                <a:lnTo>
                  <a:pt x="761" y="260"/>
                </a:lnTo>
                <a:lnTo>
                  <a:pt x="759" y="257"/>
                </a:lnTo>
                <a:lnTo>
                  <a:pt x="756" y="257"/>
                </a:lnTo>
                <a:lnTo>
                  <a:pt x="759" y="257"/>
                </a:lnTo>
                <a:lnTo>
                  <a:pt x="759" y="260"/>
                </a:lnTo>
                <a:lnTo>
                  <a:pt x="759" y="265"/>
                </a:lnTo>
                <a:lnTo>
                  <a:pt x="759" y="271"/>
                </a:lnTo>
                <a:lnTo>
                  <a:pt x="761" y="271"/>
                </a:lnTo>
                <a:lnTo>
                  <a:pt x="761" y="273"/>
                </a:lnTo>
                <a:lnTo>
                  <a:pt x="761" y="271"/>
                </a:lnTo>
                <a:lnTo>
                  <a:pt x="761" y="268"/>
                </a:lnTo>
                <a:lnTo>
                  <a:pt x="764" y="268"/>
                </a:lnTo>
                <a:lnTo>
                  <a:pt x="764" y="265"/>
                </a:lnTo>
                <a:close/>
                <a:moveTo>
                  <a:pt x="713" y="418"/>
                </a:moveTo>
                <a:lnTo>
                  <a:pt x="713" y="421"/>
                </a:lnTo>
                <a:lnTo>
                  <a:pt x="716" y="418"/>
                </a:lnTo>
                <a:lnTo>
                  <a:pt x="719" y="418"/>
                </a:lnTo>
                <a:lnTo>
                  <a:pt x="721" y="421"/>
                </a:lnTo>
                <a:lnTo>
                  <a:pt x="721" y="418"/>
                </a:lnTo>
                <a:lnTo>
                  <a:pt x="721" y="416"/>
                </a:lnTo>
                <a:lnTo>
                  <a:pt x="719" y="416"/>
                </a:lnTo>
                <a:lnTo>
                  <a:pt x="719" y="413"/>
                </a:lnTo>
                <a:lnTo>
                  <a:pt x="716" y="413"/>
                </a:lnTo>
                <a:lnTo>
                  <a:pt x="716" y="416"/>
                </a:lnTo>
                <a:lnTo>
                  <a:pt x="716" y="418"/>
                </a:lnTo>
                <a:lnTo>
                  <a:pt x="713" y="418"/>
                </a:lnTo>
                <a:close/>
                <a:moveTo>
                  <a:pt x="839" y="493"/>
                </a:moveTo>
                <a:lnTo>
                  <a:pt x="839" y="493"/>
                </a:lnTo>
                <a:lnTo>
                  <a:pt x="839" y="488"/>
                </a:lnTo>
                <a:lnTo>
                  <a:pt x="839" y="485"/>
                </a:lnTo>
                <a:lnTo>
                  <a:pt x="836" y="485"/>
                </a:lnTo>
                <a:lnTo>
                  <a:pt x="834" y="488"/>
                </a:lnTo>
                <a:lnTo>
                  <a:pt x="834" y="491"/>
                </a:lnTo>
                <a:lnTo>
                  <a:pt x="836" y="491"/>
                </a:lnTo>
                <a:lnTo>
                  <a:pt x="836" y="493"/>
                </a:lnTo>
                <a:lnTo>
                  <a:pt x="834" y="493"/>
                </a:lnTo>
                <a:lnTo>
                  <a:pt x="834" y="496"/>
                </a:lnTo>
                <a:lnTo>
                  <a:pt x="834" y="499"/>
                </a:lnTo>
                <a:lnTo>
                  <a:pt x="836" y="499"/>
                </a:lnTo>
                <a:lnTo>
                  <a:pt x="839" y="496"/>
                </a:lnTo>
                <a:lnTo>
                  <a:pt x="836" y="496"/>
                </a:lnTo>
                <a:lnTo>
                  <a:pt x="839" y="493"/>
                </a:lnTo>
                <a:close/>
                <a:moveTo>
                  <a:pt x="828" y="501"/>
                </a:moveTo>
                <a:lnTo>
                  <a:pt x="831" y="501"/>
                </a:lnTo>
                <a:lnTo>
                  <a:pt x="831" y="504"/>
                </a:lnTo>
                <a:lnTo>
                  <a:pt x="834" y="504"/>
                </a:lnTo>
                <a:lnTo>
                  <a:pt x="834" y="501"/>
                </a:lnTo>
                <a:lnTo>
                  <a:pt x="831" y="501"/>
                </a:lnTo>
                <a:lnTo>
                  <a:pt x="831" y="499"/>
                </a:lnTo>
                <a:lnTo>
                  <a:pt x="828" y="501"/>
                </a:lnTo>
                <a:lnTo>
                  <a:pt x="826" y="499"/>
                </a:lnTo>
                <a:lnTo>
                  <a:pt x="823" y="501"/>
                </a:lnTo>
                <a:lnTo>
                  <a:pt x="823" y="504"/>
                </a:lnTo>
                <a:lnTo>
                  <a:pt x="823" y="507"/>
                </a:lnTo>
                <a:lnTo>
                  <a:pt x="823" y="510"/>
                </a:lnTo>
                <a:lnTo>
                  <a:pt x="823" y="512"/>
                </a:lnTo>
                <a:lnTo>
                  <a:pt x="826" y="510"/>
                </a:lnTo>
                <a:lnTo>
                  <a:pt x="828" y="510"/>
                </a:lnTo>
                <a:lnTo>
                  <a:pt x="828" y="507"/>
                </a:lnTo>
                <a:lnTo>
                  <a:pt x="828" y="504"/>
                </a:lnTo>
                <a:lnTo>
                  <a:pt x="828" y="501"/>
                </a:lnTo>
                <a:close/>
                <a:moveTo>
                  <a:pt x="799" y="499"/>
                </a:moveTo>
                <a:lnTo>
                  <a:pt x="799" y="499"/>
                </a:lnTo>
                <a:lnTo>
                  <a:pt x="802" y="499"/>
                </a:lnTo>
                <a:lnTo>
                  <a:pt x="804" y="499"/>
                </a:lnTo>
                <a:lnTo>
                  <a:pt x="807" y="499"/>
                </a:lnTo>
                <a:lnTo>
                  <a:pt x="810" y="496"/>
                </a:lnTo>
                <a:lnTo>
                  <a:pt x="810" y="491"/>
                </a:lnTo>
                <a:lnTo>
                  <a:pt x="810" y="488"/>
                </a:lnTo>
                <a:lnTo>
                  <a:pt x="810" y="485"/>
                </a:lnTo>
                <a:lnTo>
                  <a:pt x="807" y="485"/>
                </a:lnTo>
                <a:lnTo>
                  <a:pt x="804" y="488"/>
                </a:lnTo>
                <a:lnTo>
                  <a:pt x="802" y="488"/>
                </a:lnTo>
                <a:lnTo>
                  <a:pt x="802" y="491"/>
                </a:lnTo>
                <a:lnTo>
                  <a:pt x="799" y="493"/>
                </a:lnTo>
                <a:lnTo>
                  <a:pt x="799" y="496"/>
                </a:lnTo>
                <a:lnTo>
                  <a:pt x="799" y="499"/>
                </a:lnTo>
                <a:close/>
                <a:moveTo>
                  <a:pt x="772" y="298"/>
                </a:moveTo>
                <a:lnTo>
                  <a:pt x="772" y="298"/>
                </a:lnTo>
                <a:lnTo>
                  <a:pt x="775" y="295"/>
                </a:lnTo>
                <a:lnTo>
                  <a:pt x="775" y="292"/>
                </a:lnTo>
                <a:lnTo>
                  <a:pt x="772" y="292"/>
                </a:lnTo>
                <a:lnTo>
                  <a:pt x="772" y="290"/>
                </a:lnTo>
                <a:lnTo>
                  <a:pt x="769" y="290"/>
                </a:lnTo>
                <a:lnTo>
                  <a:pt x="767" y="290"/>
                </a:lnTo>
                <a:lnTo>
                  <a:pt x="764" y="292"/>
                </a:lnTo>
                <a:lnTo>
                  <a:pt x="764" y="295"/>
                </a:lnTo>
                <a:lnTo>
                  <a:pt x="761" y="298"/>
                </a:lnTo>
                <a:lnTo>
                  <a:pt x="756" y="295"/>
                </a:lnTo>
                <a:lnTo>
                  <a:pt x="756" y="306"/>
                </a:lnTo>
                <a:lnTo>
                  <a:pt x="759" y="306"/>
                </a:lnTo>
                <a:lnTo>
                  <a:pt x="761" y="308"/>
                </a:lnTo>
                <a:lnTo>
                  <a:pt x="761" y="306"/>
                </a:lnTo>
                <a:lnTo>
                  <a:pt x="761" y="303"/>
                </a:lnTo>
                <a:lnTo>
                  <a:pt x="761" y="300"/>
                </a:lnTo>
                <a:lnTo>
                  <a:pt x="764" y="300"/>
                </a:lnTo>
                <a:lnTo>
                  <a:pt x="767" y="306"/>
                </a:lnTo>
                <a:lnTo>
                  <a:pt x="767" y="308"/>
                </a:lnTo>
                <a:lnTo>
                  <a:pt x="769" y="308"/>
                </a:lnTo>
                <a:lnTo>
                  <a:pt x="772" y="308"/>
                </a:lnTo>
                <a:lnTo>
                  <a:pt x="772" y="306"/>
                </a:lnTo>
                <a:lnTo>
                  <a:pt x="772" y="303"/>
                </a:lnTo>
                <a:lnTo>
                  <a:pt x="775" y="303"/>
                </a:lnTo>
                <a:lnTo>
                  <a:pt x="775" y="300"/>
                </a:lnTo>
                <a:lnTo>
                  <a:pt x="772" y="300"/>
                </a:lnTo>
                <a:lnTo>
                  <a:pt x="772" y="298"/>
                </a:lnTo>
                <a:close/>
                <a:moveTo>
                  <a:pt x="952" y="593"/>
                </a:moveTo>
                <a:lnTo>
                  <a:pt x="949" y="587"/>
                </a:lnTo>
                <a:lnTo>
                  <a:pt x="944" y="585"/>
                </a:lnTo>
                <a:lnTo>
                  <a:pt x="941" y="582"/>
                </a:lnTo>
                <a:lnTo>
                  <a:pt x="941" y="579"/>
                </a:lnTo>
                <a:lnTo>
                  <a:pt x="936" y="571"/>
                </a:lnTo>
                <a:lnTo>
                  <a:pt x="930" y="566"/>
                </a:lnTo>
                <a:lnTo>
                  <a:pt x="930" y="563"/>
                </a:lnTo>
                <a:lnTo>
                  <a:pt x="925" y="563"/>
                </a:lnTo>
                <a:lnTo>
                  <a:pt x="922" y="560"/>
                </a:lnTo>
                <a:lnTo>
                  <a:pt x="909" y="555"/>
                </a:lnTo>
                <a:lnTo>
                  <a:pt x="906" y="555"/>
                </a:lnTo>
                <a:lnTo>
                  <a:pt x="903" y="558"/>
                </a:lnTo>
                <a:lnTo>
                  <a:pt x="903" y="555"/>
                </a:lnTo>
                <a:lnTo>
                  <a:pt x="901" y="555"/>
                </a:lnTo>
                <a:lnTo>
                  <a:pt x="898" y="552"/>
                </a:lnTo>
                <a:lnTo>
                  <a:pt x="895" y="552"/>
                </a:lnTo>
                <a:lnTo>
                  <a:pt x="893" y="552"/>
                </a:lnTo>
                <a:lnTo>
                  <a:pt x="890" y="550"/>
                </a:lnTo>
                <a:lnTo>
                  <a:pt x="882" y="544"/>
                </a:lnTo>
                <a:lnTo>
                  <a:pt x="879" y="542"/>
                </a:lnTo>
                <a:lnTo>
                  <a:pt x="877" y="539"/>
                </a:lnTo>
                <a:lnTo>
                  <a:pt x="871" y="536"/>
                </a:lnTo>
                <a:lnTo>
                  <a:pt x="869" y="536"/>
                </a:lnTo>
                <a:lnTo>
                  <a:pt x="869" y="534"/>
                </a:lnTo>
                <a:lnTo>
                  <a:pt x="866" y="534"/>
                </a:lnTo>
                <a:lnTo>
                  <a:pt x="861" y="531"/>
                </a:lnTo>
                <a:lnTo>
                  <a:pt x="855" y="528"/>
                </a:lnTo>
                <a:lnTo>
                  <a:pt x="853" y="526"/>
                </a:lnTo>
                <a:lnTo>
                  <a:pt x="850" y="523"/>
                </a:lnTo>
                <a:lnTo>
                  <a:pt x="845" y="526"/>
                </a:lnTo>
                <a:lnTo>
                  <a:pt x="842" y="528"/>
                </a:lnTo>
                <a:lnTo>
                  <a:pt x="845" y="531"/>
                </a:lnTo>
                <a:lnTo>
                  <a:pt x="842" y="531"/>
                </a:lnTo>
                <a:lnTo>
                  <a:pt x="839" y="528"/>
                </a:lnTo>
                <a:lnTo>
                  <a:pt x="836" y="528"/>
                </a:lnTo>
                <a:lnTo>
                  <a:pt x="834" y="528"/>
                </a:lnTo>
                <a:lnTo>
                  <a:pt x="828" y="528"/>
                </a:lnTo>
                <a:lnTo>
                  <a:pt x="826" y="528"/>
                </a:lnTo>
                <a:lnTo>
                  <a:pt x="826" y="531"/>
                </a:lnTo>
                <a:lnTo>
                  <a:pt x="823" y="531"/>
                </a:lnTo>
                <a:lnTo>
                  <a:pt x="820" y="531"/>
                </a:lnTo>
                <a:lnTo>
                  <a:pt x="820" y="528"/>
                </a:lnTo>
                <a:lnTo>
                  <a:pt x="820" y="526"/>
                </a:lnTo>
                <a:lnTo>
                  <a:pt x="823" y="523"/>
                </a:lnTo>
                <a:lnTo>
                  <a:pt x="820" y="523"/>
                </a:lnTo>
                <a:lnTo>
                  <a:pt x="820" y="520"/>
                </a:lnTo>
                <a:lnTo>
                  <a:pt x="815" y="515"/>
                </a:lnTo>
                <a:lnTo>
                  <a:pt x="810" y="512"/>
                </a:lnTo>
                <a:lnTo>
                  <a:pt x="810" y="510"/>
                </a:lnTo>
                <a:lnTo>
                  <a:pt x="810" y="507"/>
                </a:lnTo>
                <a:lnTo>
                  <a:pt x="807" y="507"/>
                </a:lnTo>
                <a:lnTo>
                  <a:pt x="804" y="507"/>
                </a:lnTo>
                <a:lnTo>
                  <a:pt x="804" y="510"/>
                </a:lnTo>
                <a:lnTo>
                  <a:pt x="802" y="507"/>
                </a:lnTo>
                <a:lnTo>
                  <a:pt x="799" y="507"/>
                </a:lnTo>
                <a:lnTo>
                  <a:pt x="796" y="504"/>
                </a:lnTo>
                <a:lnTo>
                  <a:pt x="794" y="504"/>
                </a:lnTo>
                <a:lnTo>
                  <a:pt x="788" y="496"/>
                </a:lnTo>
                <a:lnTo>
                  <a:pt x="783" y="496"/>
                </a:lnTo>
                <a:lnTo>
                  <a:pt x="780" y="496"/>
                </a:lnTo>
                <a:lnTo>
                  <a:pt x="775" y="491"/>
                </a:lnTo>
                <a:lnTo>
                  <a:pt x="772" y="488"/>
                </a:lnTo>
                <a:lnTo>
                  <a:pt x="772" y="480"/>
                </a:lnTo>
                <a:lnTo>
                  <a:pt x="769" y="477"/>
                </a:lnTo>
                <a:lnTo>
                  <a:pt x="769" y="475"/>
                </a:lnTo>
                <a:lnTo>
                  <a:pt x="767" y="472"/>
                </a:lnTo>
                <a:lnTo>
                  <a:pt x="761" y="472"/>
                </a:lnTo>
                <a:lnTo>
                  <a:pt x="759" y="469"/>
                </a:lnTo>
                <a:lnTo>
                  <a:pt x="756" y="469"/>
                </a:lnTo>
                <a:lnTo>
                  <a:pt x="753" y="467"/>
                </a:lnTo>
                <a:lnTo>
                  <a:pt x="751" y="464"/>
                </a:lnTo>
                <a:lnTo>
                  <a:pt x="745" y="461"/>
                </a:lnTo>
                <a:lnTo>
                  <a:pt x="743" y="461"/>
                </a:lnTo>
                <a:lnTo>
                  <a:pt x="740" y="459"/>
                </a:lnTo>
                <a:lnTo>
                  <a:pt x="737" y="456"/>
                </a:lnTo>
                <a:lnTo>
                  <a:pt x="732" y="453"/>
                </a:lnTo>
                <a:lnTo>
                  <a:pt x="729" y="451"/>
                </a:lnTo>
                <a:lnTo>
                  <a:pt x="724" y="448"/>
                </a:lnTo>
                <a:lnTo>
                  <a:pt x="721" y="445"/>
                </a:lnTo>
                <a:lnTo>
                  <a:pt x="719" y="442"/>
                </a:lnTo>
                <a:lnTo>
                  <a:pt x="716" y="442"/>
                </a:lnTo>
                <a:lnTo>
                  <a:pt x="713" y="442"/>
                </a:lnTo>
                <a:lnTo>
                  <a:pt x="713" y="440"/>
                </a:lnTo>
                <a:lnTo>
                  <a:pt x="711" y="437"/>
                </a:lnTo>
                <a:lnTo>
                  <a:pt x="708" y="434"/>
                </a:lnTo>
                <a:lnTo>
                  <a:pt x="705" y="437"/>
                </a:lnTo>
                <a:lnTo>
                  <a:pt x="702" y="437"/>
                </a:lnTo>
                <a:lnTo>
                  <a:pt x="700" y="434"/>
                </a:lnTo>
                <a:lnTo>
                  <a:pt x="697" y="432"/>
                </a:lnTo>
                <a:lnTo>
                  <a:pt x="689" y="426"/>
                </a:lnTo>
                <a:lnTo>
                  <a:pt x="686" y="421"/>
                </a:lnTo>
                <a:lnTo>
                  <a:pt x="681" y="410"/>
                </a:lnTo>
                <a:lnTo>
                  <a:pt x="681" y="408"/>
                </a:lnTo>
                <a:lnTo>
                  <a:pt x="681" y="402"/>
                </a:lnTo>
                <a:lnTo>
                  <a:pt x="678" y="402"/>
                </a:lnTo>
                <a:lnTo>
                  <a:pt x="678" y="400"/>
                </a:lnTo>
                <a:lnTo>
                  <a:pt x="681" y="400"/>
                </a:lnTo>
                <a:lnTo>
                  <a:pt x="681" y="402"/>
                </a:lnTo>
                <a:lnTo>
                  <a:pt x="684" y="402"/>
                </a:lnTo>
                <a:lnTo>
                  <a:pt x="686" y="400"/>
                </a:lnTo>
                <a:lnTo>
                  <a:pt x="686" y="397"/>
                </a:lnTo>
                <a:lnTo>
                  <a:pt x="689" y="397"/>
                </a:lnTo>
                <a:lnTo>
                  <a:pt x="692" y="394"/>
                </a:lnTo>
                <a:lnTo>
                  <a:pt x="694" y="394"/>
                </a:lnTo>
                <a:lnTo>
                  <a:pt x="694" y="391"/>
                </a:lnTo>
                <a:lnTo>
                  <a:pt x="697" y="386"/>
                </a:lnTo>
                <a:lnTo>
                  <a:pt x="697" y="383"/>
                </a:lnTo>
                <a:lnTo>
                  <a:pt x="702" y="373"/>
                </a:lnTo>
                <a:lnTo>
                  <a:pt x="705" y="370"/>
                </a:lnTo>
                <a:lnTo>
                  <a:pt x="708" y="370"/>
                </a:lnTo>
                <a:lnTo>
                  <a:pt x="711" y="367"/>
                </a:lnTo>
                <a:lnTo>
                  <a:pt x="716" y="357"/>
                </a:lnTo>
                <a:lnTo>
                  <a:pt x="719" y="354"/>
                </a:lnTo>
                <a:lnTo>
                  <a:pt x="721" y="351"/>
                </a:lnTo>
                <a:lnTo>
                  <a:pt x="724" y="349"/>
                </a:lnTo>
                <a:lnTo>
                  <a:pt x="727" y="349"/>
                </a:lnTo>
                <a:lnTo>
                  <a:pt x="729" y="346"/>
                </a:lnTo>
                <a:lnTo>
                  <a:pt x="732" y="346"/>
                </a:lnTo>
                <a:lnTo>
                  <a:pt x="735" y="346"/>
                </a:lnTo>
                <a:lnTo>
                  <a:pt x="735" y="338"/>
                </a:lnTo>
                <a:lnTo>
                  <a:pt x="737" y="319"/>
                </a:lnTo>
                <a:lnTo>
                  <a:pt x="740" y="316"/>
                </a:lnTo>
                <a:lnTo>
                  <a:pt x="743" y="314"/>
                </a:lnTo>
                <a:lnTo>
                  <a:pt x="743" y="311"/>
                </a:lnTo>
                <a:lnTo>
                  <a:pt x="745" y="308"/>
                </a:lnTo>
                <a:lnTo>
                  <a:pt x="745" y="306"/>
                </a:lnTo>
                <a:lnTo>
                  <a:pt x="745" y="303"/>
                </a:lnTo>
                <a:lnTo>
                  <a:pt x="748" y="298"/>
                </a:lnTo>
                <a:lnTo>
                  <a:pt x="751" y="292"/>
                </a:lnTo>
                <a:lnTo>
                  <a:pt x="753" y="290"/>
                </a:lnTo>
                <a:lnTo>
                  <a:pt x="753" y="287"/>
                </a:lnTo>
                <a:lnTo>
                  <a:pt x="751" y="287"/>
                </a:lnTo>
                <a:lnTo>
                  <a:pt x="748" y="287"/>
                </a:lnTo>
                <a:lnTo>
                  <a:pt x="748" y="290"/>
                </a:lnTo>
                <a:lnTo>
                  <a:pt x="745" y="295"/>
                </a:lnTo>
                <a:lnTo>
                  <a:pt x="743" y="298"/>
                </a:lnTo>
                <a:lnTo>
                  <a:pt x="737" y="298"/>
                </a:lnTo>
                <a:lnTo>
                  <a:pt x="735" y="298"/>
                </a:lnTo>
                <a:lnTo>
                  <a:pt x="732" y="295"/>
                </a:lnTo>
                <a:lnTo>
                  <a:pt x="735" y="292"/>
                </a:lnTo>
                <a:lnTo>
                  <a:pt x="737" y="290"/>
                </a:lnTo>
                <a:lnTo>
                  <a:pt x="737" y="287"/>
                </a:lnTo>
                <a:lnTo>
                  <a:pt x="735" y="287"/>
                </a:lnTo>
                <a:lnTo>
                  <a:pt x="735" y="290"/>
                </a:lnTo>
                <a:lnTo>
                  <a:pt x="732" y="287"/>
                </a:lnTo>
                <a:lnTo>
                  <a:pt x="729" y="282"/>
                </a:lnTo>
                <a:lnTo>
                  <a:pt x="729" y="279"/>
                </a:lnTo>
                <a:lnTo>
                  <a:pt x="729" y="276"/>
                </a:lnTo>
                <a:lnTo>
                  <a:pt x="732" y="276"/>
                </a:lnTo>
                <a:lnTo>
                  <a:pt x="729" y="271"/>
                </a:lnTo>
                <a:lnTo>
                  <a:pt x="729" y="268"/>
                </a:lnTo>
                <a:lnTo>
                  <a:pt x="729" y="265"/>
                </a:lnTo>
                <a:lnTo>
                  <a:pt x="732" y="263"/>
                </a:lnTo>
                <a:lnTo>
                  <a:pt x="735" y="265"/>
                </a:lnTo>
                <a:lnTo>
                  <a:pt x="737" y="268"/>
                </a:lnTo>
                <a:lnTo>
                  <a:pt x="737" y="265"/>
                </a:lnTo>
                <a:lnTo>
                  <a:pt x="740" y="265"/>
                </a:lnTo>
                <a:lnTo>
                  <a:pt x="743" y="265"/>
                </a:lnTo>
                <a:lnTo>
                  <a:pt x="743" y="263"/>
                </a:lnTo>
                <a:lnTo>
                  <a:pt x="740" y="263"/>
                </a:lnTo>
                <a:lnTo>
                  <a:pt x="737" y="263"/>
                </a:lnTo>
                <a:lnTo>
                  <a:pt x="737" y="260"/>
                </a:lnTo>
                <a:lnTo>
                  <a:pt x="737" y="257"/>
                </a:lnTo>
                <a:lnTo>
                  <a:pt x="735" y="257"/>
                </a:lnTo>
                <a:lnTo>
                  <a:pt x="732" y="257"/>
                </a:lnTo>
                <a:lnTo>
                  <a:pt x="735" y="255"/>
                </a:lnTo>
                <a:lnTo>
                  <a:pt x="735" y="249"/>
                </a:lnTo>
                <a:lnTo>
                  <a:pt x="737" y="249"/>
                </a:lnTo>
                <a:lnTo>
                  <a:pt x="737" y="247"/>
                </a:lnTo>
                <a:lnTo>
                  <a:pt x="740" y="247"/>
                </a:lnTo>
                <a:lnTo>
                  <a:pt x="743" y="249"/>
                </a:lnTo>
                <a:lnTo>
                  <a:pt x="743" y="244"/>
                </a:lnTo>
                <a:lnTo>
                  <a:pt x="745" y="241"/>
                </a:lnTo>
                <a:lnTo>
                  <a:pt x="748" y="244"/>
                </a:lnTo>
                <a:lnTo>
                  <a:pt x="748" y="247"/>
                </a:lnTo>
                <a:lnTo>
                  <a:pt x="748" y="249"/>
                </a:lnTo>
                <a:lnTo>
                  <a:pt x="751" y="252"/>
                </a:lnTo>
                <a:lnTo>
                  <a:pt x="751" y="249"/>
                </a:lnTo>
                <a:lnTo>
                  <a:pt x="751" y="244"/>
                </a:lnTo>
                <a:lnTo>
                  <a:pt x="751" y="241"/>
                </a:lnTo>
                <a:lnTo>
                  <a:pt x="753" y="241"/>
                </a:lnTo>
                <a:lnTo>
                  <a:pt x="759" y="231"/>
                </a:lnTo>
                <a:lnTo>
                  <a:pt x="761" y="231"/>
                </a:lnTo>
                <a:lnTo>
                  <a:pt x="761" y="233"/>
                </a:lnTo>
                <a:lnTo>
                  <a:pt x="761" y="236"/>
                </a:lnTo>
                <a:lnTo>
                  <a:pt x="761" y="239"/>
                </a:lnTo>
                <a:lnTo>
                  <a:pt x="761" y="241"/>
                </a:lnTo>
                <a:lnTo>
                  <a:pt x="761" y="244"/>
                </a:lnTo>
                <a:lnTo>
                  <a:pt x="764" y="244"/>
                </a:lnTo>
                <a:lnTo>
                  <a:pt x="767" y="241"/>
                </a:lnTo>
                <a:lnTo>
                  <a:pt x="767" y="239"/>
                </a:lnTo>
                <a:lnTo>
                  <a:pt x="769" y="239"/>
                </a:lnTo>
                <a:lnTo>
                  <a:pt x="769" y="241"/>
                </a:lnTo>
                <a:lnTo>
                  <a:pt x="772" y="239"/>
                </a:lnTo>
                <a:lnTo>
                  <a:pt x="769" y="236"/>
                </a:lnTo>
                <a:lnTo>
                  <a:pt x="769" y="233"/>
                </a:lnTo>
                <a:lnTo>
                  <a:pt x="772" y="231"/>
                </a:lnTo>
                <a:lnTo>
                  <a:pt x="775" y="236"/>
                </a:lnTo>
                <a:lnTo>
                  <a:pt x="778" y="236"/>
                </a:lnTo>
                <a:lnTo>
                  <a:pt x="780" y="233"/>
                </a:lnTo>
                <a:lnTo>
                  <a:pt x="780" y="231"/>
                </a:lnTo>
                <a:lnTo>
                  <a:pt x="778" y="228"/>
                </a:lnTo>
                <a:lnTo>
                  <a:pt x="778" y="225"/>
                </a:lnTo>
                <a:lnTo>
                  <a:pt x="780" y="223"/>
                </a:lnTo>
                <a:lnTo>
                  <a:pt x="783" y="223"/>
                </a:lnTo>
                <a:lnTo>
                  <a:pt x="786" y="225"/>
                </a:lnTo>
                <a:lnTo>
                  <a:pt x="783" y="228"/>
                </a:lnTo>
                <a:lnTo>
                  <a:pt x="783" y="231"/>
                </a:lnTo>
                <a:lnTo>
                  <a:pt x="786" y="233"/>
                </a:lnTo>
                <a:lnTo>
                  <a:pt x="786" y="236"/>
                </a:lnTo>
                <a:lnTo>
                  <a:pt x="788" y="241"/>
                </a:lnTo>
                <a:lnTo>
                  <a:pt x="786" y="241"/>
                </a:lnTo>
                <a:lnTo>
                  <a:pt x="786" y="244"/>
                </a:lnTo>
                <a:lnTo>
                  <a:pt x="783" y="244"/>
                </a:lnTo>
                <a:lnTo>
                  <a:pt x="783" y="247"/>
                </a:lnTo>
                <a:lnTo>
                  <a:pt x="780" y="247"/>
                </a:lnTo>
                <a:lnTo>
                  <a:pt x="780" y="249"/>
                </a:lnTo>
                <a:lnTo>
                  <a:pt x="783" y="249"/>
                </a:lnTo>
                <a:lnTo>
                  <a:pt x="780" y="252"/>
                </a:lnTo>
                <a:lnTo>
                  <a:pt x="783" y="252"/>
                </a:lnTo>
                <a:lnTo>
                  <a:pt x="783" y="249"/>
                </a:lnTo>
                <a:lnTo>
                  <a:pt x="786" y="247"/>
                </a:lnTo>
                <a:lnTo>
                  <a:pt x="788" y="244"/>
                </a:lnTo>
                <a:lnTo>
                  <a:pt x="791" y="241"/>
                </a:lnTo>
                <a:lnTo>
                  <a:pt x="794" y="241"/>
                </a:lnTo>
                <a:lnTo>
                  <a:pt x="794" y="244"/>
                </a:lnTo>
                <a:lnTo>
                  <a:pt x="796" y="244"/>
                </a:lnTo>
                <a:lnTo>
                  <a:pt x="796" y="241"/>
                </a:lnTo>
                <a:lnTo>
                  <a:pt x="796" y="239"/>
                </a:lnTo>
                <a:lnTo>
                  <a:pt x="796" y="236"/>
                </a:lnTo>
                <a:lnTo>
                  <a:pt x="799" y="233"/>
                </a:lnTo>
                <a:lnTo>
                  <a:pt x="802" y="233"/>
                </a:lnTo>
                <a:lnTo>
                  <a:pt x="804" y="231"/>
                </a:lnTo>
                <a:lnTo>
                  <a:pt x="804" y="225"/>
                </a:lnTo>
                <a:lnTo>
                  <a:pt x="802" y="223"/>
                </a:lnTo>
                <a:lnTo>
                  <a:pt x="802" y="220"/>
                </a:lnTo>
                <a:lnTo>
                  <a:pt x="799" y="220"/>
                </a:lnTo>
                <a:lnTo>
                  <a:pt x="796" y="217"/>
                </a:lnTo>
                <a:lnTo>
                  <a:pt x="796" y="214"/>
                </a:lnTo>
                <a:lnTo>
                  <a:pt x="799" y="214"/>
                </a:lnTo>
                <a:lnTo>
                  <a:pt x="802" y="214"/>
                </a:lnTo>
                <a:lnTo>
                  <a:pt x="804" y="214"/>
                </a:lnTo>
                <a:lnTo>
                  <a:pt x="804" y="217"/>
                </a:lnTo>
                <a:lnTo>
                  <a:pt x="807" y="217"/>
                </a:lnTo>
                <a:lnTo>
                  <a:pt x="810" y="217"/>
                </a:lnTo>
                <a:lnTo>
                  <a:pt x="810" y="214"/>
                </a:lnTo>
                <a:lnTo>
                  <a:pt x="810" y="217"/>
                </a:lnTo>
                <a:lnTo>
                  <a:pt x="812" y="217"/>
                </a:lnTo>
                <a:lnTo>
                  <a:pt x="812" y="220"/>
                </a:lnTo>
                <a:lnTo>
                  <a:pt x="815" y="220"/>
                </a:lnTo>
                <a:lnTo>
                  <a:pt x="815" y="217"/>
                </a:lnTo>
                <a:lnTo>
                  <a:pt x="815" y="214"/>
                </a:lnTo>
                <a:lnTo>
                  <a:pt x="812" y="212"/>
                </a:lnTo>
                <a:lnTo>
                  <a:pt x="804" y="209"/>
                </a:lnTo>
                <a:lnTo>
                  <a:pt x="802" y="209"/>
                </a:lnTo>
                <a:lnTo>
                  <a:pt x="804" y="206"/>
                </a:lnTo>
                <a:lnTo>
                  <a:pt x="802" y="204"/>
                </a:lnTo>
                <a:lnTo>
                  <a:pt x="796" y="201"/>
                </a:lnTo>
                <a:lnTo>
                  <a:pt x="796" y="198"/>
                </a:lnTo>
                <a:lnTo>
                  <a:pt x="796" y="196"/>
                </a:lnTo>
                <a:lnTo>
                  <a:pt x="796" y="193"/>
                </a:lnTo>
                <a:lnTo>
                  <a:pt x="799" y="193"/>
                </a:lnTo>
                <a:lnTo>
                  <a:pt x="802" y="198"/>
                </a:lnTo>
                <a:lnTo>
                  <a:pt x="804" y="198"/>
                </a:lnTo>
                <a:lnTo>
                  <a:pt x="804" y="196"/>
                </a:lnTo>
                <a:lnTo>
                  <a:pt x="804" y="193"/>
                </a:lnTo>
                <a:lnTo>
                  <a:pt x="802" y="193"/>
                </a:lnTo>
                <a:lnTo>
                  <a:pt x="802" y="190"/>
                </a:lnTo>
                <a:lnTo>
                  <a:pt x="804" y="190"/>
                </a:lnTo>
                <a:lnTo>
                  <a:pt x="804" y="193"/>
                </a:lnTo>
                <a:lnTo>
                  <a:pt x="807" y="196"/>
                </a:lnTo>
                <a:lnTo>
                  <a:pt x="807" y="198"/>
                </a:lnTo>
                <a:lnTo>
                  <a:pt x="810" y="201"/>
                </a:lnTo>
                <a:lnTo>
                  <a:pt x="810" y="198"/>
                </a:lnTo>
                <a:lnTo>
                  <a:pt x="812" y="198"/>
                </a:lnTo>
                <a:lnTo>
                  <a:pt x="810" y="196"/>
                </a:lnTo>
                <a:lnTo>
                  <a:pt x="812" y="196"/>
                </a:lnTo>
                <a:lnTo>
                  <a:pt x="812" y="193"/>
                </a:lnTo>
                <a:lnTo>
                  <a:pt x="810" y="190"/>
                </a:lnTo>
                <a:lnTo>
                  <a:pt x="810" y="188"/>
                </a:lnTo>
                <a:lnTo>
                  <a:pt x="812" y="185"/>
                </a:lnTo>
                <a:lnTo>
                  <a:pt x="815" y="185"/>
                </a:lnTo>
                <a:lnTo>
                  <a:pt x="818" y="185"/>
                </a:lnTo>
                <a:lnTo>
                  <a:pt x="818" y="180"/>
                </a:lnTo>
                <a:lnTo>
                  <a:pt x="820" y="177"/>
                </a:lnTo>
                <a:lnTo>
                  <a:pt x="823" y="172"/>
                </a:lnTo>
                <a:lnTo>
                  <a:pt x="828" y="172"/>
                </a:lnTo>
                <a:lnTo>
                  <a:pt x="826" y="169"/>
                </a:lnTo>
                <a:lnTo>
                  <a:pt x="823" y="166"/>
                </a:lnTo>
                <a:lnTo>
                  <a:pt x="823" y="161"/>
                </a:lnTo>
                <a:lnTo>
                  <a:pt x="826" y="161"/>
                </a:lnTo>
                <a:lnTo>
                  <a:pt x="828" y="161"/>
                </a:lnTo>
                <a:lnTo>
                  <a:pt x="828" y="158"/>
                </a:lnTo>
                <a:lnTo>
                  <a:pt x="831" y="158"/>
                </a:lnTo>
                <a:lnTo>
                  <a:pt x="831" y="161"/>
                </a:lnTo>
                <a:lnTo>
                  <a:pt x="831" y="164"/>
                </a:lnTo>
                <a:lnTo>
                  <a:pt x="828" y="166"/>
                </a:lnTo>
                <a:lnTo>
                  <a:pt x="828" y="169"/>
                </a:lnTo>
                <a:lnTo>
                  <a:pt x="828" y="166"/>
                </a:lnTo>
                <a:lnTo>
                  <a:pt x="842" y="153"/>
                </a:lnTo>
                <a:lnTo>
                  <a:pt x="845" y="153"/>
                </a:lnTo>
                <a:lnTo>
                  <a:pt x="845" y="150"/>
                </a:lnTo>
                <a:lnTo>
                  <a:pt x="847" y="150"/>
                </a:lnTo>
                <a:lnTo>
                  <a:pt x="850" y="147"/>
                </a:lnTo>
                <a:lnTo>
                  <a:pt x="847" y="147"/>
                </a:lnTo>
                <a:lnTo>
                  <a:pt x="845" y="147"/>
                </a:lnTo>
                <a:lnTo>
                  <a:pt x="845" y="145"/>
                </a:lnTo>
                <a:lnTo>
                  <a:pt x="845" y="142"/>
                </a:lnTo>
                <a:lnTo>
                  <a:pt x="839" y="137"/>
                </a:lnTo>
                <a:lnTo>
                  <a:pt x="839" y="134"/>
                </a:lnTo>
                <a:lnTo>
                  <a:pt x="831" y="131"/>
                </a:lnTo>
                <a:lnTo>
                  <a:pt x="828" y="129"/>
                </a:lnTo>
                <a:lnTo>
                  <a:pt x="826" y="129"/>
                </a:lnTo>
                <a:lnTo>
                  <a:pt x="826" y="131"/>
                </a:lnTo>
                <a:lnTo>
                  <a:pt x="818" y="131"/>
                </a:lnTo>
                <a:lnTo>
                  <a:pt x="818" y="134"/>
                </a:lnTo>
                <a:lnTo>
                  <a:pt x="820" y="134"/>
                </a:lnTo>
                <a:lnTo>
                  <a:pt x="823" y="134"/>
                </a:lnTo>
                <a:lnTo>
                  <a:pt x="826" y="134"/>
                </a:lnTo>
                <a:lnTo>
                  <a:pt x="826" y="137"/>
                </a:lnTo>
                <a:lnTo>
                  <a:pt x="823" y="139"/>
                </a:lnTo>
                <a:lnTo>
                  <a:pt x="820" y="142"/>
                </a:lnTo>
                <a:lnTo>
                  <a:pt x="818" y="142"/>
                </a:lnTo>
                <a:lnTo>
                  <a:pt x="815" y="139"/>
                </a:lnTo>
                <a:lnTo>
                  <a:pt x="815" y="137"/>
                </a:lnTo>
                <a:lnTo>
                  <a:pt x="812" y="134"/>
                </a:lnTo>
                <a:lnTo>
                  <a:pt x="810" y="131"/>
                </a:lnTo>
                <a:lnTo>
                  <a:pt x="810" y="129"/>
                </a:lnTo>
                <a:lnTo>
                  <a:pt x="807" y="126"/>
                </a:lnTo>
                <a:lnTo>
                  <a:pt x="810" y="123"/>
                </a:lnTo>
                <a:lnTo>
                  <a:pt x="807" y="121"/>
                </a:lnTo>
                <a:lnTo>
                  <a:pt x="804" y="118"/>
                </a:lnTo>
                <a:lnTo>
                  <a:pt x="802" y="113"/>
                </a:lnTo>
                <a:lnTo>
                  <a:pt x="799" y="110"/>
                </a:lnTo>
                <a:lnTo>
                  <a:pt x="799" y="113"/>
                </a:lnTo>
                <a:lnTo>
                  <a:pt x="796" y="110"/>
                </a:lnTo>
                <a:lnTo>
                  <a:pt x="796" y="107"/>
                </a:lnTo>
                <a:lnTo>
                  <a:pt x="799" y="107"/>
                </a:lnTo>
                <a:lnTo>
                  <a:pt x="804" y="107"/>
                </a:lnTo>
                <a:lnTo>
                  <a:pt x="807" y="105"/>
                </a:lnTo>
                <a:lnTo>
                  <a:pt x="807" y="102"/>
                </a:lnTo>
                <a:lnTo>
                  <a:pt x="810" y="102"/>
                </a:lnTo>
                <a:lnTo>
                  <a:pt x="807" y="99"/>
                </a:lnTo>
                <a:lnTo>
                  <a:pt x="807" y="102"/>
                </a:lnTo>
                <a:lnTo>
                  <a:pt x="804" y="105"/>
                </a:lnTo>
                <a:lnTo>
                  <a:pt x="802" y="105"/>
                </a:lnTo>
                <a:lnTo>
                  <a:pt x="796" y="105"/>
                </a:lnTo>
                <a:lnTo>
                  <a:pt x="794" y="105"/>
                </a:lnTo>
                <a:lnTo>
                  <a:pt x="791" y="107"/>
                </a:lnTo>
                <a:lnTo>
                  <a:pt x="788" y="107"/>
                </a:lnTo>
                <a:lnTo>
                  <a:pt x="786" y="113"/>
                </a:lnTo>
                <a:lnTo>
                  <a:pt x="783" y="113"/>
                </a:lnTo>
                <a:lnTo>
                  <a:pt x="780" y="115"/>
                </a:lnTo>
                <a:lnTo>
                  <a:pt x="780" y="118"/>
                </a:lnTo>
                <a:lnTo>
                  <a:pt x="780" y="115"/>
                </a:lnTo>
                <a:lnTo>
                  <a:pt x="778" y="115"/>
                </a:lnTo>
                <a:lnTo>
                  <a:pt x="775" y="118"/>
                </a:lnTo>
                <a:lnTo>
                  <a:pt x="769" y="126"/>
                </a:lnTo>
                <a:lnTo>
                  <a:pt x="769" y="129"/>
                </a:lnTo>
                <a:lnTo>
                  <a:pt x="767" y="129"/>
                </a:lnTo>
                <a:lnTo>
                  <a:pt x="764" y="129"/>
                </a:lnTo>
                <a:lnTo>
                  <a:pt x="764" y="131"/>
                </a:lnTo>
                <a:lnTo>
                  <a:pt x="767" y="131"/>
                </a:lnTo>
                <a:lnTo>
                  <a:pt x="769" y="131"/>
                </a:lnTo>
                <a:lnTo>
                  <a:pt x="769" y="134"/>
                </a:lnTo>
                <a:lnTo>
                  <a:pt x="772" y="134"/>
                </a:lnTo>
                <a:lnTo>
                  <a:pt x="775" y="134"/>
                </a:lnTo>
                <a:lnTo>
                  <a:pt x="778" y="134"/>
                </a:lnTo>
                <a:lnTo>
                  <a:pt x="778" y="131"/>
                </a:lnTo>
                <a:lnTo>
                  <a:pt x="780" y="134"/>
                </a:lnTo>
                <a:lnTo>
                  <a:pt x="783" y="134"/>
                </a:lnTo>
                <a:lnTo>
                  <a:pt x="783" y="137"/>
                </a:lnTo>
                <a:lnTo>
                  <a:pt x="783" y="139"/>
                </a:lnTo>
                <a:lnTo>
                  <a:pt x="780" y="145"/>
                </a:lnTo>
                <a:lnTo>
                  <a:pt x="778" y="153"/>
                </a:lnTo>
                <a:lnTo>
                  <a:pt x="775" y="155"/>
                </a:lnTo>
                <a:lnTo>
                  <a:pt x="772" y="158"/>
                </a:lnTo>
                <a:lnTo>
                  <a:pt x="767" y="161"/>
                </a:lnTo>
                <a:lnTo>
                  <a:pt x="764" y="161"/>
                </a:lnTo>
                <a:lnTo>
                  <a:pt x="761" y="158"/>
                </a:lnTo>
                <a:lnTo>
                  <a:pt x="759" y="158"/>
                </a:lnTo>
                <a:lnTo>
                  <a:pt x="756" y="158"/>
                </a:lnTo>
                <a:lnTo>
                  <a:pt x="753" y="158"/>
                </a:lnTo>
                <a:lnTo>
                  <a:pt x="753" y="155"/>
                </a:lnTo>
                <a:lnTo>
                  <a:pt x="751" y="158"/>
                </a:lnTo>
                <a:lnTo>
                  <a:pt x="751" y="161"/>
                </a:lnTo>
                <a:lnTo>
                  <a:pt x="748" y="161"/>
                </a:lnTo>
                <a:lnTo>
                  <a:pt x="745" y="158"/>
                </a:lnTo>
                <a:lnTo>
                  <a:pt x="745" y="155"/>
                </a:lnTo>
                <a:lnTo>
                  <a:pt x="745" y="153"/>
                </a:lnTo>
                <a:lnTo>
                  <a:pt x="743" y="153"/>
                </a:lnTo>
                <a:lnTo>
                  <a:pt x="743" y="150"/>
                </a:lnTo>
                <a:lnTo>
                  <a:pt x="748" y="145"/>
                </a:lnTo>
                <a:lnTo>
                  <a:pt x="748" y="142"/>
                </a:lnTo>
                <a:lnTo>
                  <a:pt x="748" y="139"/>
                </a:lnTo>
                <a:lnTo>
                  <a:pt x="751" y="139"/>
                </a:lnTo>
                <a:lnTo>
                  <a:pt x="751" y="137"/>
                </a:lnTo>
                <a:lnTo>
                  <a:pt x="748" y="137"/>
                </a:lnTo>
                <a:lnTo>
                  <a:pt x="745" y="137"/>
                </a:lnTo>
                <a:lnTo>
                  <a:pt x="745" y="139"/>
                </a:lnTo>
                <a:lnTo>
                  <a:pt x="743" y="139"/>
                </a:lnTo>
                <a:lnTo>
                  <a:pt x="740" y="139"/>
                </a:lnTo>
                <a:lnTo>
                  <a:pt x="740" y="137"/>
                </a:lnTo>
                <a:lnTo>
                  <a:pt x="740" y="134"/>
                </a:lnTo>
                <a:lnTo>
                  <a:pt x="737" y="134"/>
                </a:lnTo>
                <a:lnTo>
                  <a:pt x="737" y="131"/>
                </a:lnTo>
                <a:lnTo>
                  <a:pt x="740" y="131"/>
                </a:lnTo>
                <a:lnTo>
                  <a:pt x="743" y="129"/>
                </a:lnTo>
                <a:lnTo>
                  <a:pt x="743" y="126"/>
                </a:lnTo>
                <a:lnTo>
                  <a:pt x="745" y="126"/>
                </a:lnTo>
                <a:lnTo>
                  <a:pt x="745" y="123"/>
                </a:lnTo>
                <a:lnTo>
                  <a:pt x="748" y="123"/>
                </a:lnTo>
                <a:lnTo>
                  <a:pt x="751" y="121"/>
                </a:lnTo>
                <a:lnTo>
                  <a:pt x="751" y="118"/>
                </a:lnTo>
                <a:lnTo>
                  <a:pt x="748" y="121"/>
                </a:lnTo>
                <a:lnTo>
                  <a:pt x="740" y="126"/>
                </a:lnTo>
                <a:lnTo>
                  <a:pt x="737" y="126"/>
                </a:lnTo>
                <a:lnTo>
                  <a:pt x="737" y="129"/>
                </a:lnTo>
                <a:lnTo>
                  <a:pt x="735" y="131"/>
                </a:lnTo>
                <a:lnTo>
                  <a:pt x="735" y="129"/>
                </a:lnTo>
                <a:lnTo>
                  <a:pt x="735" y="126"/>
                </a:lnTo>
                <a:lnTo>
                  <a:pt x="732" y="126"/>
                </a:lnTo>
                <a:lnTo>
                  <a:pt x="729" y="131"/>
                </a:lnTo>
                <a:lnTo>
                  <a:pt x="724" y="134"/>
                </a:lnTo>
                <a:lnTo>
                  <a:pt x="724" y="137"/>
                </a:lnTo>
                <a:lnTo>
                  <a:pt x="721" y="139"/>
                </a:lnTo>
                <a:lnTo>
                  <a:pt x="719" y="139"/>
                </a:lnTo>
                <a:lnTo>
                  <a:pt x="716" y="145"/>
                </a:lnTo>
                <a:lnTo>
                  <a:pt x="716" y="139"/>
                </a:lnTo>
                <a:lnTo>
                  <a:pt x="711" y="137"/>
                </a:lnTo>
                <a:lnTo>
                  <a:pt x="711" y="134"/>
                </a:lnTo>
                <a:lnTo>
                  <a:pt x="711" y="131"/>
                </a:lnTo>
                <a:lnTo>
                  <a:pt x="711" y="129"/>
                </a:lnTo>
                <a:lnTo>
                  <a:pt x="711" y="126"/>
                </a:lnTo>
                <a:lnTo>
                  <a:pt x="713" y="126"/>
                </a:lnTo>
                <a:lnTo>
                  <a:pt x="716" y="123"/>
                </a:lnTo>
                <a:lnTo>
                  <a:pt x="719" y="118"/>
                </a:lnTo>
                <a:lnTo>
                  <a:pt x="724" y="115"/>
                </a:lnTo>
                <a:lnTo>
                  <a:pt x="727" y="113"/>
                </a:lnTo>
                <a:lnTo>
                  <a:pt x="729" y="110"/>
                </a:lnTo>
                <a:lnTo>
                  <a:pt x="735" y="110"/>
                </a:lnTo>
                <a:lnTo>
                  <a:pt x="735" y="107"/>
                </a:lnTo>
                <a:lnTo>
                  <a:pt x="729" y="110"/>
                </a:lnTo>
                <a:lnTo>
                  <a:pt x="721" y="110"/>
                </a:lnTo>
                <a:lnTo>
                  <a:pt x="719" y="110"/>
                </a:lnTo>
                <a:lnTo>
                  <a:pt x="719" y="107"/>
                </a:lnTo>
                <a:lnTo>
                  <a:pt x="724" y="107"/>
                </a:lnTo>
                <a:lnTo>
                  <a:pt x="727" y="102"/>
                </a:lnTo>
                <a:lnTo>
                  <a:pt x="735" y="94"/>
                </a:lnTo>
                <a:lnTo>
                  <a:pt x="737" y="91"/>
                </a:lnTo>
                <a:lnTo>
                  <a:pt x="737" y="88"/>
                </a:lnTo>
                <a:lnTo>
                  <a:pt x="737" y="86"/>
                </a:lnTo>
                <a:lnTo>
                  <a:pt x="735" y="86"/>
                </a:lnTo>
                <a:lnTo>
                  <a:pt x="732" y="86"/>
                </a:lnTo>
                <a:lnTo>
                  <a:pt x="732" y="88"/>
                </a:lnTo>
                <a:lnTo>
                  <a:pt x="732" y="91"/>
                </a:lnTo>
                <a:lnTo>
                  <a:pt x="732" y="94"/>
                </a:lnTo>
                <a:lnTo>
                  <a:pt x="729" y="94"/>
                </a:lnTo>
                <a:lnTo>
                  <a:pt x="729" y="96"/>
                </a:lnTo>
                <a:lnTo>
                  <a:pt x="727" y="96"/>
                </a:lnTo>
                <a:lnTo>
                  <a:pt x="724" y="99"/>
                </a:lnTo>
                <a:lnTo>
                  <a:pt x="721" y="102"/>
                </a:lnTo>
                <a:lnTo>
                  <a:pt x="716" y="105"/>
                </a:lnTo>
                <a:lnTo>
                  <a:pt x="713" y="105"/>
                </a:lnTo>
                <a:lnTo>
                  <a:pt x="711" y="105"/>
                </a:lnTo>
                <a:lnTo>
                  <a:pt x="708" y="107"/>
                </a:lnTo>
                <a:lnTo>
                  <a:pt x="705" y="107"/>
                </a:lnTo>
                <a:lnTo>
                  <a:pt x="702" y="107"/>
                </a:lnTo>
                <a:lnTo>
                  <a:pt x="700" y="110"/>
                </a:lnTo>
                <a:lnTo>
                  <a:pt x="700" y="115"/>
                </a:lnTo>
                <a:lnTo>
                  <a:pt x="700" y="118"/>
                </a:lnTo>
                <a:lnTo>
                  <a:pt x="702" y="118"/>
                </a:lnTo>
                <a:lnTo>
                  <a:pt x="705" y="113"/>
                </a:lnTo>
                <a:lnTo>
                  <a:pt x="708" y="113"/>
                </a:lnTo>
                <a:lnTo>
                  <a:pt x="711" y="115"/>
                </a:lnTo>
                <a:lnTo>
                  <a:pt x="708" y="115"/>
                </a:lnTo>
                <a:lnTo>
                  <a:pt x="708" y="118"/>
                </a:lnTo>
                <a:lnTo>
                  <a:pt x="705" y="118"/>
                </a:lnTo>
                <a:lnTo>
                  <a:pt x="700" y="121"/>
                </a:lnTo>
                <a:lnTo>
                  <a:pt x="697" y="121"/>
                </a:lnTo>
                <a:lnTo>
                  <a:pt x="697" y="118"/>
                </a:lnTo>
                <a:lnTo>
                  <a:pt x="694" y="121"/>
                </a:lnTo>
                <a:lnTo>
                  <a:pt x="692" y="121"/>
                </a:lnTo>
                <a:lnTo>
                  <a:pt x="689" y="123"/>
                </a:lnTo>
                <a:lnTo>
                  <a:pt x="686" y="123"/>
                </a:lnTo>
                <a:lnTo>
                  <a:pt x="684" y="123"/>
                </a:lnTo>
                <a:lnTo>
                  <a:pt x="684" y="121"/>
                </a:lnTo>
                <a:lnTo>
                  <a:pt x="678" y="121"/>
                </a:lnTo>
                <a:lnTo>
                  <a:pt x="673" y="123"/>
                </a:lnTo>
                <a:lnTo>
                  <a:pt x="673" y="126"/>
                </a:lnTo>
                <a:lnTo>
                  <a:pt x="670" y="129"/>
                </a:lnTo>
                <a:lnTo>
                  <a:pt x="665" y="129"/>
                </a:lnTo>
                <a:lnTo>
                  <a:pt x="665" y="131"/>
                </a:lnTo>
                <a:lnTo>
                  <a:pt x="670" y="134"/>
                </a:lnTo>
                <a:lnTo>
                  <a:pt x="673" y="134"/>
                </a:lnTo>
                <a:lnTo>
                  <a:pt x="676" y="134"/>
                </a:lnTo>
                <a:lnTo>
                  <a:pt x="676" y="137"/>
                </a:lnTo>
                <a:lnTo>
                  <a:pt x="673" y="137"/>
                </a:lnTo>
                <a:lnTo>
                  <a:pt x="670" y="137"/>
                </a:lnTo>
                <a:lnTo>
                  <a:pt x="668" y="137"/>
                </a:lnTo>
                <a:lnTo>
                  <a:pt x="665" y="134"/>
                </a:lnTo>
                <a:lnTo>
                  <a:pt x="660" y="137"/>
                </a:lnTo>
                <a:lnTo>
                  <a:pt x="662" y="139"/>
                </a:lnTo>
                <a:lnTo>
                  <a:pt x="662" y="142"/>
                </a:lnTo>
                <a:lnTo>
                  <a:pt x="660" y="139"/>
                </a:lnTo>
                <a:lnTo>
                  <a:pt x="657" y="137"/>
                </a:lnTo>
                <a:lnTo>
                  <a:pt x="654" y="137"/>
                </a:lnTo>
                <a:lnTo>
                  <a:pt x="652" y="137"/>
                </a:lnTo>
                <a:lnTo>
                  <a:pt x="649" y="139"/>
                </a:lnTo>
                <a:lnTo>
                  <a:pt x="646" y="139"/>
                </a:lnTo>
                <a:lnTo>
                  <a:pt x="644" y="137"/>
                </a:lnTo>
                <a:lnTo>
                  <a:pt x="644" y="134"/>
                </a:lnTo>
                <a:lnTo>
                  <a:pt x="638" y="134"/>
                </a:lnTo>
                <a:lnTo>
                  <a:pt x="638" y="131"/>
                </a:lnTo>
                <a:lnTo>
                  <a:pt x="635" y="129"/>
                </a:lnTo>
                <a:lnTo>
                  <a:pt x="635" y="126"/>
                </a:lnTo>
                <a:lnTo>
                  <a:pt x="633" y="126"/>
                </a:lnTo>
                <a:lnTo>
                  <a:pt x="630" y="126"/>
                </a:lnTo>
                <a:lnTo>
                  <a:pt x="625" y="126"/>
                </a:lnTo>
                <a:lnTo>
                  <a:pt x="625" y="123"/>
                </a:lnTo>
                <a:lnTo>
                  <a:pt x="622" y="123"/>
                </a:lnTo>
                <a:lnTo>
                  <a:pt x="622" y="121"/>
                </a:lnTo>
                <a:lnTo>
                  <a:pt x="622" y="115"/>
                </a:lnTo>
                <a:lnTo>
                  <a:pt x="619" y="115"/>
                </a:lnTo>
                <a:lnTo>
                  <a:pt x="617" y="115"/>
                </a:lnTo>
                <a:lnTo>
                  <a:pt x="617" y="113"/>
                </a:lnTo>
                <a:lnTo>
                  <a:pt x="614" y="113"/>
                </a:lnTo>
                <a:lnTo>
                  <a:pt x="614" y="110"/>
                </a:lnTo>
                <a:lnTo>
                  <a:pt x="614" y="107"/>
                </a:lnTo>
                <a:lnTo>
                  <a:pt x="614" y="105"/>
                </a:lnTo>
                <a:lnTo>
                  <a:pt x="611" y="105"/>
                </a:lnTo>
                <a:lnTo>
                  <a:pt x="609" y="107"/>
                </a:lnTo>
                <a:lnTo>
                  <a:pt x="606" y="107"/>
                </a:lnTo>
                <a:lnTo>
                  <a:pt x="598" y="115"/>
                </a:lnTo>
                <a:lnTo>
                  <a:pt x="595" y="115"/>
                </a:lnTo>
                <a:lnTo>
                  <a:pt x="595" y="118"/>
                </a:lnTo>
                <a:lnTo>
                  <a:pt x="593" y="115"/>
                </a:lnTo>
                <a:lnTo>
                  <a:pt x="593" y="118"/>
                </a:lnTo>
                <a:lnTo>
                  <a:pt x="587" y="118"/>
                </a:lnTo>
                <a:lnTo>
                  <a:pt x="577" y="118"/>
                </a:lnTo>
                <a:lnTo>
                  <a:pt x="571" y="115"/>
                </a:lnTo>
                <a:lnTo>
                  <a:pt x="568" y="113"/>
                </a:lnTo>
                <a:lnTo>
                  <a:pt x="563" y="107"/>
                </a:lnTo>
                <a:lnTo>
                  <a:pt x="560" y="110"/>
                </a:lnTo>
                <a:lnTo>
                  <a:pt x="560" y="113"/>
                </a:lnTo>
                <a:lnTo>
                  <a:pt x="558" y="115"/>
                </a:lnTo>
                <a:lnTo>
                  <a:pt x="555" y="118"/>
                </a:lnTo>
                <a:lnTo>
                  <a:pt x="552" y="118"/>
                </a:lnTo>
                <a:lnTo>
                  <a:pt x="552" y="121"/>
                </a:lnTo>
                <a:lnTo>
                  <a:pt x="552" y="118"/>
                </a:lnTo>
                <a:lnTo>
                  <a:pt x="552" y="115"/>
                </a:lnTo>
                <a:lnTo>
                  <a:pt x="552" y="113"/>
                </a:lnTo>
                <a:lnTo>
                  <a:pt x="552" y="110"/>
                </a:lnTo>
                <a:lnTo>
                  <a:pt x="550" y="110"/>
                </a:lnTo>
                <a:lnTo>
                  <a:pt x="550" y="107"/>
                </a:lnTo>
                <a:lnTo>
                  <a:pt x="552" y="107"/>
                </a:lnTo>
                <a:lnTo>
                  <a:pt x="552" y="105"/>
                </a:lnTo>
                <a:lnTo>
                  <a:pt x="550" y="105"/>
                </a:lnTo>
                <a:lnTo>
                  <a:pt x="550" y="102"/>
                </a:lnTo>
                <a:lnTo>
                  <a:pt x="547" y="99"/>
                </a:lnTo>
                <a:lnTo>
                  <a:pt x="542" y="105"/>
                </a:lnTo>
                <a:lnTo>
                  <a:pt x="542" y="102"/>
                </a:lnTo>
                <a:lnTo>
                  <a:pt x="542" y="99"/>
                </a:lnTo>
                <a:lnTo>
                  <a:pt x="539" y="99"/>
                </a:lnTo>
                <a:lnTo>
                  <a:pt x="539" y="96"/>
                </a:lnTo>
                <a:lnTo>
                  <a:pt x="539" y="94"/>
                </a:lnTo>
                <a:lnTo>
                  <a:pt x="536" y="94"/>
                </a:lnTo>
                <a:lnTo>
                  <a:pt x="534" y="94"/>
                </a:lnTo>
                <a:lnTo>
                  <a:pt x="534" y="96"/>
                </a:lnTo>
                <a:lnTo>
                  <a:pt x="534" y="99"/>
                </a:lnTo>
                <a:lnTo>
                  <a:pt x="531" y="99"/>
                </a:lnTo>
                <a:lnTo>
                  <a:pt x="526" y="102"/>
                </a:lnTo>
                <a:lnTo>
                  <a:pt x="520" y="99"/>
                </a:lnTo>
                <a:lnTo>
                  <a:pt x="515" y="96"/>
                </a:lnTo>
                <a:lnTo>
                  <a:pt x="515" y="94"/>
                </a:lnTo>
                <a:lnTo>
                  <a:pt x="515" y="91"/>
                </a:lnTo>
                <a:lnTo>
                  <a:pt x="518" y="88"/>
                </a:lnTo>
                <a:lnTo>
                  <a:pt x="520" y="88"/>
                </a:lnTo>
                <a:lnTo>
                  <a:pt x="523" y="86"/>
                </a:lnTo>
                <a:lnTo>
                  <a:pt x="526" y="86"/>
                </a:lnTo>
                <a:lnTo>
                  <a:pt x="526" y="83"/>
                </a:lnTo>
                <a:lnTo>
                  <a:pt x="523" y="80"/>
                </a:lnTo>
                <a:lnTo>
                  <a:pt x="520" y="83"/>
                </a:lnTo>
                <a:lnTo>
                  <a:pt x="518" y="83"/>
                </a:lnTo>
                <a:lnTo>
                  <a:pt x="515" y="83"/>
                </a:lnTo>
                <a:lnTo>
                  <a:pt x="515" y="80"/>
                </a:lnTo>
                <a:lnTo>
                  <a:pt x="510" y="80"/>
                </a:lnTo>
                <a:lnTo>
                  <a:pt x="507" y="86"/>
                </a:lnTo>
                <a:lnTo>
                  <a:pt x="504" y="86"/>
                </a:lnTo>
                <a:lnTo>
                  <a:pt x="504" y="88"/>
                </a:lnTo>
                <a:lnTo>
                  <a:pt x="501" y="88"/>
                </a:lnTo>
                <a:lnTo>
                  <a:pt x="499" y="88"/>
                </a:lnTo>
                <a:lnTo>
                  <a:pt x="499" y="86"/>
                </a:lnTo>
                <a:lnTo>
                  <a:pt x="496" y="91"/>
                </a:lnTo>
                <a:lnTo>
                  <a:pt x="493" y="91"/>
                </a:lnTo>
                <a:lnTo>
                  <a:pt x="491" y="94"/>
                </a:lnTo>
                <a:lnTo>
                  <a:pt x="491" y="91"/>
                </a:lnTo>
                <a:lnTo>
                  <a:pt x="488" y="91"/>
                </a:lnTo>
                <a:lnTo>
                  <a:pt x="488" y="88"/>
                </a:lnTo>
                <a:lnTo>
                  <a:pt x="488" y="91"/>
                </a:lnTo>
                <a:lnTo>
                  <a:pt x="485" y="91"/>
                </a:lnTo>
                <a:lnTo>
                  <a:pt x="483" y="91"/>
                </a:lnTo>
                <a:lnTo>
                  <a:pt x="483" y="96"/>
                </a:lnTo>
                <a:lnTo>
                  <a:pt x="480" y="96"/>
                </a:lnTo>
                <a:lnTo>
                  <a:pt x="483" y="94"/>
                </a:lnTo>
                <a:lnTo>
                  <a:pt x="483" y="91"/>
                </a:lnTo>
                <a:lnTo>
                  <a:pt x="483" y="86"/>
                </a:lnTo>
                <a:lnTo>
                  <a:pt x="483" y="83"/>
                </a:lnTo>
                <a:lnTo>
                  <a:pt x="480" y="86"/>
                </a:lnTo>
                <a:lnTo>
                  <a:pt x="477" y="88"/>
                </a:lnTo>
                <a:lnTo>
                  <a:pt x="475" y="88"/>
                </a:lnTo>
                <a:lnTo>
                  <a:pt x="472" y="86"/>
                </a:lnTo>
                <a:lnTo>
                  <a:pt x="469" y="86"/>
                </a:lnTo>
                <a:lnTo>
                  <a:pt x="469" y="83"/>
                </a:lnTo>
                <a:lnTo>
                  <a:pt x="469" y="80"/>
                </a:lnTo>
                <a:lnTo>
                  <a:pt x="467" y="83"/>
                </a:lnTo>
                <a:lnTo>
                  <a:pt x="464" y="86"/>
                </a:lnTo>
                <a:lnTo>
                  <a:pt x="461" y="86"/>
                </a:lnTo>
                <a:lnTo>
                  <a:pt x="459" y="86"/>
                </a:lnTo>
                <a:lnTo>
                  <a:pt x="459" y="83"/>
                </a:lnTo>
                <a:lnTo>
                  <a:pt x="461" y="80"/>
                </a:lnTo>
                <a:lnTo>
                  <a:pt x="464" y="80"/>
                </a:lnTo>
                <a:lnTo>
                  <a:pt x="464" y="78"/>
                </a:lnTo>
                <a:lnTo>
                  <a:pt x="461" y="78"/>
                </a:lnTo>
                <a:lnTo>
                  <a:pt x="459" y="78"/>
                </a:lnTo>
                <a:lnTo>
                  <a:pt x="456" y="78"/>
                </a:lnTo>
                <a:lnTo>
                  <a:pt x="456" y="80"/>
                </a:lnTo>
                <a:lnTo>
                  <a:pt x="453" y="83"/>
                </a:lnTo>
                <a:lnTo>
                  <a:pt x="448" y="80"/>
                </a:lnTo>
                <a:lnTo>
                  <a:pt x="445" y="80"/>
                </a:lnTo>
                <a:lnTo>
                  <a:pt x="443" y="80"/>
                </a:lnTo>
                <a:lnTo>
                  <a:pt x="443" y="78"/>
                </a:lnTo>
                <a:lnTo>
                  <a:pt x="440" y="78"/>
                </a:lnTo>
                <a:lnTo>
                  <a:pt x="434" y="67"/>
                </a:lnTo>
                <a:lnTo>
                  <a:pt x="432" y="64"/>
                </a:lnTo>
                <a:lnTo>
                  <a:pt x="432" y="62"/>
                </a:lnTo>
                <a:lnTo>
                  <a:pt x="434" y="59"/>
                </a:lnTo>
                <a:lnTo>
                  <a:pt x="432" y="59"/>
                </a:lnTo>
                <a:lnTo>
                  <a:pt x="432" y="56"/>
                </a:lnTo>
                <a:lnTo>
                  <a:pt x="429" y="56"/>
                </a:lnTo>
                <a:lnTo>
                  <a:pt x="429" y="54"/>
                </a:lnTo>
                <a:lnTo>
                  <a:pt x="426" y="51"/>
                </a:lnTo>
                <a:lnTo>
                  <a:pt x="424" y="48"/>
                </a:lnTo>
                <a:lnTo>
                  <a:pt x="421" y="45"/>
                </a:lnTo>
                <a:lnTo>
                  <a:pt x="418" y="43"/>
                </a:lnTo>
                <a:lnTo>
                  <a:pt x="416" y="40"/>
                </a:lnTo>
                <a:lnTo>
                  <a:pt x="413" y="40"/>
                </a:lnTo>
                <a:lnTo>
                  <a:pt x="410" y="40"/>
                </a:lnTo>
                <a:lnTo>
                  <a:pt x="413" y="43"/>
                </a:lnTo>
                <a:lnTo>
                  <a:pt x="416" y="43"/>
                </a:lnTo>
                <a:lnTo>
                  <a:pt x="416" y="45"/>
                </a:lnTo>
                <a:lnTo>
                  <a:pt x="413" y="48"/>
                </a:lnTo>
                <a:lnTo>
                  <a:pt x="410" y="48"/>
                </a:lnTo>
                <a:lnTo>
                  <a:pt x="408" y="48"/>
                </a:lnTo>
                <a:lnTo>
                  <a:pt x="405" y="51"/>
                </a:lnTo>
                <a:lnTo>
                  <a:pt x="402" y="51"/>
                </a:lnTo>
                <a:lnTo>
                  <a:pt x="402" y="54"/>
                </a:lnTo>
                <a:lnTo>
                  <a:pt x="400" y="56"/>
                </a:lnTo>
                <a:lnTo>
                  <a:pt x="397" y="59"/>
                </a:lnTo>
                <a:lnTo>
                  <a:pt x="394" y="59"/>
                </a:lnTo>
                <a:lnTo>
                  <a:pt x="392" y="59"/>
                </a:lnTo>
                <a:lnTo>
                  <a:pt x="389" y="56"/>
                </a:lnTo>
                <a:lnTo>
                  <a:pt x="386" y="51"/>
                </a:lnTo>
                <a:lnTo>
                  <a:pt x="384" y="48"/>
                </a:lnTo>
                <a:lnTo>
                  <a:pt x="378" y="45"/>
                </a:lnTo>
                <a:lnTo>
                  <a:pt x="378" y="43"/>
                </a:lnTo>
                <a:lnTo>
                  <a:pt x="376" y="40"/>
                </a:lnTo>
                <a:lnTo>
                  <a:pt x="373" y="40"/>
                </a:lnTo>
                <a:lnTo>
                  <a:pt x="373" y="37"/>
                </a:lnTo>
                <a:lnTo>
                  <a:pt x="373" y="35"/>
                </a:lnTo>
                <a:lnTo>
                  <a:pt x="370" y="29"/>
                </a:lnTo>
                <a:lnTo>
                  <a:pt x="365" y="27"/>
                </a:lnTo>
                <a:lnTo>
                  <a:pt x="365" y="29"/>
                </a:lnTo>
                <a:lnTo>
                  <a:pt x="362" y="32"/>
                </a:lnTo>
                <a:lnTo>
                  <a:pt x="362" y="35"/>
                </a:lnTo>
                <a:lnTo>
                  <a:pt x="359" y="35"/>
                </a:lnTo>
                <a:lnTo>
                  <a:pt x="359" y="29"/>
                </a:lnTo>
                <a:lnTo>
                  <a:pt x="359" y="27"/>
                </a:lnTo>
                <a:lnTo>
                  <a:pt x="357" y="21"/>
                </a:lnTo>
                <a:lnTo>
                  <a:pt x="357" y="19"/>
                </a:lnTo>
                <a:lnTo>
                  <a:pt x="354" y="19"/>
                </a:lnTo>
                <a:lnTo>
                  <a:pt x="354" y="21"/>
                </a:lnTo>
                <a:lnTo>
                  <a:pt x="351" y="21"/>
                </a:lnTo>
                <a:lnTo>
                  <a:pt x="349" y="21"/>
                </a:lnTo>
                <a:lnTo>
                  <a:pt x="349" y="24"/>
                </a:lnTo>
                <a:lnTo>
                  <a:pt x="349" y="27"/>
                </a:lnTo>
                <a:lnTo>
                  <a:pt x="349" y="32"/>
                </a:lnTo>
                <a:lnTo>
                  <a:pt x="346" y="32"/>
                </a:lnTo>
                <a:lnTo>
                  <a:pt x="346" y="29"/>
                </a:lnTo>
                <a:lnTo>
                  <a:pt x="343" y="27"/>
                </a:lnTo>
                <a:lnTo>
                  <a:pt x="343" y="24"/>
                </a:lnTo>
                <a:lnTo>
                  <a:pt x="341" y="24"/>
                </a:lnTo>
                <a:lnTo>
                  <a:pt x="341" y="21"/>
                </a:lnTo>
                <a:lnTo>
                  <a:pt x="338" y="19"/>
                </a:lnTo>
                <a:lnTo>
                  <a:pt x="335" y="19"/>
                </a:lnTo>
                <a:lnTo>
                  <a:pt x="335" y="21"/>
                </a:lnTo>
                <a:lnTo>
                  <a:pt x="335" y="24"/>
                </a:lnTo>
                <a:lnTo>
                  <a:pt x="338" y="27"/>
                </a:lnTo>
                <a:lnTo>
                  <a:pt x="338" y="29"/>
                </a:lnTo>
                <a:lnTo>
                  <a:pt x="341" y="32"/>
                </a:lnTo>
                <a:lnTo>
                  <a:pt x="341" y="35"/>
                </a:lnTo>
                <a:lnTo>
                  <a:pt x="338" y="35"/>
                </a:lnTo>
                <a:lnTo>
                  <a:pt x="338" y="37"/>
                </a:lnTo>
                <a:lnTo>
                  <a:pt x="341" y="37"/>
                </a:lnTo>
                <a:lnTo>
                  <a:pt x="343" y="40"/>
                </a:lnTo>
                <a:lnTo>
                  <a:pt x="343" y="43"/>
                </a:lnTo>
                <a:lnTo>
                  <a:pt x="341" y="43"/>
                </a:lnTo>
                <a:lnTo>
                  <a:pt x="338" y="43"/>
                </a:lnTo>
                <a:lnTo>
                  <a:pt x="341" y="45"/>
                </a:lnTo>
                <a:lnTo>
                  <a:pt x="341" y="48"/>
                </a:lnTo>
                <a:lnTo>
                  <a:pt x="338" y="48"/>
                </a:lnTo>
                <a:lnTo>
                  <a:pt x="335" y="45"/>
                </a:lnTo>
                <a:lnTo>
                  <a:pt x="335" y="43"/>
                </a:lnTo>
                <a:lnTo>
                  <a:pt x="335" y="40"/>
                </a:lnTo>
                <a:lnTo>
                  <a:pt x="333" y="37"/>
                </a:lnTo>
                <a:lnTo>
                  <a:pt x="333" y="40"/>
                </a:lnTo>
                <a:lnTo>
                  <a:pt x="330" y="40"/>
                </a:lnTo>
                <a:lnTo>
                  <a:pt x="330" y="37"/>
                </a:lnTo>
                <a:lnTo>
                  <a:pt x="330" y="35"/>
                </a:lnTo>
                <a:lnTo>
                  <a:pt x="330" y="32"/>
                </a:lnTo>
                <a:lnTo>
                  <a:pt x="330" y="29"/>
                </a:lnTo>
                <a:lnTo>
                  <a:pt x="333" y="29"/>
                </a:lnTo>
                <a:lnTo>
                  <a:pt x="330" y="27"/>
                </a:lnTo>
                <a:lnTo>
                  <a:pt x="330" y="29"/>
                </a:lnTo>
                <a:lnTo>
                  <a:pt x="327" y="29"/>
                </a:lnTo>
                <a:lnTo>
                  <a:pt x="327" y="27"/>
                </a:lnTo>
                <a:lnTo>
                  <a:pt x="327" y="24"/>
                </a:lnTo>
                <a:lnTo>
                  <a:pt x="325" y="24"/>
                </a:lnTo>
                <a:lnTo>
                  <a:pt x="322" y="21"/>
                </a:lnTo>
                <a:lnTo>
                  <a:pt x="319" y="19"/>
                </a:lnTo>
                <a:lnTo>
                  <a:pt x="317" y="19"/>
                </a:lnTo>
                <a:lnTo>
                  <a:pt x="317" y="21"/>
                </a:lnTo>
                <a:lnTo>
                  <a:pt x="317" y="24"/>
                </a:lnTo>
                <a:lnTo>
                  <a:pt x="317" y="21"/>
                </a:lnTo>
                <a:lnTo>
                  <a:pt x="317" y="24"/>
                </a:lnTo>
                <a:lnTo>
                  <a:pt x="317" y="27"/>
                </a:lnTo>
                <a:lnTo>
                  <a:pt x="317" y="29"/>
                </a:lnTo>
                <a:lnTo>
                  <a:pt x="314" y="29"/>
                </a:lnTo>
                <a:lnTo>
                  <a:pt x="314" y="32"/>
                </a:lnTo>
                <a:lnTo>
                  <a:pt x="311" y="32"/>
                </a:lnTo>
                <a:lnTo>
                  <a:pt x="309" y="27"/>
                </a:lnTo>
                <a:lnTo>
                  <a:pt x="306" y="24"/>
                </a:lnTo>
                <a:lnTo>
                  <a:pt x="306" y="27"/>
                </a:lnTo>
                <a:lnTo>
                  <a:pt x="303" y="27"/>
                </a:lnTo>
                <a:lnTo>
                  <a:pt x="300" y="27"/>
                </a:lnTo>
                <a:lnTo>
                  <a:pt x="300" y="29"/>
                </a:lnTo>
                <a:lnTo>
                  <a:pt x="303" y="32"/>
                </a:lnTo>
                <a:lnTo>
                  <a:pt x="300" y="35"/>
                </a:lnTo>
                <a:lnTo>
                  <a:pt x="298" y="32"/>
                </a:lnTo>
                <a:lnTo>
                  <a:pt x="295" y="32"/>
                </a:lnTo>
                <a:lnTo>
                  <a:pt x="298" y="35"/>
                </a:lnTo>
                <a:lnTo>
                  <a:pt x="295" y="35"/>
                </a:lnTo>
                <a:lnTo>
                  <a:pt x="295" y="37"/>
                </a:lnTo>
                <a:lnTo>
                  <a:pt x="292" y="37"/>
                </a:lnTo>
                <a:lnTo>
                  <a:pt x="295" y="37"/>
                </a:lnTo>
                <a:lnTo>
                  <a:pt x="298" y="37"/>
                </a:lnTo>
                <a:lnTo>
                  <a:pt x="300" y="37"/>
                </a:lnTo>
                <a:lnTo>
                  <a:pt x="303" y="37"/>
                </a:lnTo>
                <a:lnTo>
                  <a:pt x="306" y="37"/>
                </a:lnTo>
                <a:lnTo>
                  <a:pt x="309" y="37"/>
                </a:lnTo>
                <a:lnTo>
                  <a:pt x="311" y="37"/>
                </a:lnTo>
                <a:lnTo>
                  <a:pt x="311" y="40"/>
                </a:lnTo>
                <a:lnTo>
                  <a:pt x="311" y="43"/>
                </a:lnTo>
                <a:lnTo>
                  <a:pt x="314" y="40"/>
                </a:lnTo>
                <a:lnTo>
                  <a:pt x="317" y="43"/>
                </a:lnTo>
                <a:lnTo>
                  <a:pt x="317" y="45"/>
                </a:lnTo>
                <a:lnTo>
                  <a:pt x="314" y="45"/>
                </a:lnTo>
                <a:lnTo>
                  <a:pt x="314" y="48"/>
                </a:lnTo>
                <a:lnTo>
                  <a:pt x="317" y="48"/>
                </a:lnTo>
                <a:lnTo>
                  <a:pt x="317" y="51"/>
                </a:lnTo>
                <a:lnTo>
                  <a:pt x="319" y="51"/>
                </a:lnTo>
                <a:lnTo>
                  <a:pt x="322" y="48"/>
                </a:lnTo>
                <a:lnTo>
                  <a:pt x="325" y="51"/>
                </a:lnTo>
                <a:lnTo>
                  <a:pt x="322" y="51"/>
                </a:lnTo>
                <a:lnTo>
                  <a:pt x="322" y="54"/>
                </a:lnTo>
                <a:lnTo>
                  <a:pt x="322" y="56"/>
                </a:lnTo>
                <a:lnTo>
                  <a:pt x="325" y="56"/>
                </a:lnTo>
                <a:lnTo>
                  <a:pt x="327" y="59"/>
                </a:lnTo>
                <a:lnTo>
                  <a:pt x="330" y="62"/>
                </a:lnTo>
                <a:lnTo>
                  <a:pt x="333" y="59"/>
                </a:lnTo>
                <a:lnTo>
                  <a:pt x="338" y="56"/>
                </a:lnTo>
                <a:lnTo>
                  <a:pt x="341" y="56"/>
                </a:lnTo>
                <a:lnTo>
                  <a:pt x="343" y="54"/>
                </a:lnTo>
                <a:lnTo>
                  <a:pt x="346" y="54"/>
                </a:lnTo>
                <a:lnTo>
                  <a:pt x="349" y="54"/>
                </a:lnTo>
                <a:lnTo>
                  <a:pt x="351" y="54"/>
                </a:lnTo>
                <a:lnTo>
                  <a:pt x="357" y="51"/>
                </a:lnTo>
                <a:lnTo>
                  <a:pt x="362" y="51"/>
                </a:lnTo>
                <a:lnTo>
                  <a:pt x="365" y="51"/>
                </a:lnTo>
                <a:lnTo>
                  <a:pt x="370" y="56"/>
                </a:lnTo>
                <a:lnTo>
                  <a:pt x="373" y="59"/>
                </a:lnTo>
                <a:lnTo>
                  <a:pt x="376" y="59"/>
                </a:lnTo>
                <a:lnTo>
                  <a:pt x="376" y="62"/>
                </a:lnTo>
                <a:lnTo>
                  <a:pt x="378" y="62"/>
                </a:lnTo>
                <a:lnTo>
                  <a:pt x="378" y="64"/>
                </a:lnTo>
                <a:lnTo>
                  <a:pt x="378" y="67"/>
                </a:lnTo>
                <a:lnTo>
                  <a:pt x="378" y="70"/>
                </a:lnTo>
                <a:lnTo>
                  <a:pt x="381" y="70"/>
                </a:lnTo>
                <a:lnTo>
                  <a:pt x="384" y="72"/>
                </a:lnTo>
                <a:lnTo>
                  <a:pt x="389" y="72"/>
                </a:lnTo>
                <a:lnTo>
                  <a:pt x="392" y="75"/>
                </a:lnTo>
                <a:lnTo>
                  <a:pt x="389" y="78"/>
                </a:lnTo>
                <a:lnTo>
                  <a:pt x="389" y="80"/>
                </a:lnTo>
                <a:lnTo>
                  <a:pt x="386" y="83"/>
                </a:lnTo>
                <a:lnTo>
                  <a:pt x="384" y="86"/>
                </a:lnTo>
                <a:lnTo>
                  <a:pt x="381" y="88"/>
                </a:lnTo>
                <a:lnTo>
                  <a:pt x="384" y="88"/>
                </a:lnTo>
                <a:lnTo>
                  <a:pt x="386" y="91"/>
                </a:lnTo>
                <a:lnTo>
                  <a:pt x="389" y="94"/>
                </a:lnTo>
                <a:lnTo>
                  <a:pt x="389" y="96"/>
                </a:lnTo>
                <a:lnTo>
                  <a:pt x="386" y="113"/>
                </a:lnTo>
                <a:lnTo>
                  <a:pt x="386" y="115"/>
                </a:lnTo>
                <a:lnTo>
                  <a:pt x="386" y="118"/>
                </a:lnTo>
                <a:lnTo>
                  <a:pt x="389" y="121"/>
                </a:lnTo>
                <a:lnTo>
                  <a:pt x="392" y="123"/>
                </a:lnTo>
                <a:lnTo>
                  <a:pt x="394" y="123"/>
                </a:lnTo>
                <a:lnTo>
                  <a:pt x="397" y="126"/>
                </a:lnTo>
                <a:lnTo>
                  <a:pt x="400" y="126"/>
                </a:lnTo>
                <a:lnTo>
                  <a:pt x="394" y="126"/>
                </a:lnTo>
                <a:lnTo>
                  <a:pt x="392" y="126"/>
                </a:lnTo>
                <a:lnTo>
                  <a:pt x="386" y="123"/>
                </a:lnTo>
                <a:lnTo>
                  <a:pt x="384" y="123"/>
                </a:lnTo>
                <a:lnTo>
                  <a:pt x="381" y="121"/>
                </a:lnTo>
                <a:lnTo>
                  <a:pt x="378" y="121"/>
                </a:lnTo>
                <a:lnTo>
                  <a:pt x="376" y="121"/>
                </a:lnTo>
                <a:lnTo>
                  <a:pt x="370" y="126"/>
                </a:lnTo>
                <a:lnTo>
                  <a:pt x="367" y="126"/>
                </a:lnTo>
                <a:lnTo>
                  <a:pt x="365" y="129"/>
                </a:lnTo>
                <a:lnTo>
                  <a:pt x="365" y="131"/>
                </a:lnTo>
                <a:lnTo>
                  <a:pt x="365" y="137"/>
                </a:lnTo>
                <a:lnTo>
                  <a:pt x="367" y="142"/>
                </a:lnTo>
                <a:lnTo>
                  <a:pt x="365" y="147"/>
                </a:lnTo>
                <a:lnTo>
                  <a:pt x="362" y="150"/>
                </a:lnTo>
                <a:lnTo>
                  <a:pt x="359" y="153"/>
                </a:lnTo>
                <a:lnTo>
                  <a:pt x="359" y="150"/>
                </a:lnTo>
                <a:lnTo>
                  <a:pt x="359" y="147"/>
                </a:lnTo>
                <a:lnTo>
                  <a:pt x="362" y="147"/>
                </a:lnTo>
                <a:lnTo>
                  <a:pt x="362" y="145"/>
                </a:lnTo>
                <a:lnTo>
                  <a:pt x="365" y="145"/>
                </a:lnTo>
                <a:lnTo>
                  <a:pt x="362" y="142"/>
                </a:lnTo>
                <a:lnTo>
                  <a:pt x="362" y="139"/>
                </a:lnTo>
                <a:lnTo>
                  <a:pt x="359" y="134"/>
                </a:lnTo>
                <a:lnTo>
                  <a:pt x="357" y="134"/>
                </a:lnTo>
                <a:lnTo>
                  <a:pt x="357" y="131"/>
                </a:lnTo>
                <a:lnTo>
                  <a:pt x="354" y="134"/>
                </a:lnTo>
                <a:lnTo>
                  <a:pt x="351" y="134"/>
                </a:lnTo>
                <a:lnTo>
                  <a:pt x="349" y="137"/>
                </a:lnTo>
                <a:lnTo>
                  <a:pt x="349" y="131"/>
                </a:lnTo>
                <a:lnTo>
                  <a:pt x="346" y="131"/>
                </a:lnTo>
                <a:lnTo>
                  <a:pt x="346" y="129"/>
                </a:lnTo>
                <a:lnTo>
                  <a:pt x="343" y="129"/>
                </a:lnTo>
                <a:lnTo>
                  <a:pt x="343" y="131"/>
                </a:lnTo>
                <a:lnTo>
                  <a:pt x="341" y="134"/>
                </a:lnTo>
                <a:lnTo>
                  <a:pt x="338" y="134"/>
                </a:lnTo>
                <a:lnTo>
                  <a:pt x="335" y="134"/>
                </a:lnTo>
                <a:lnTo>
                  <a:pt x="335" y="137"/>
                </a:lnTo>
                <a:lnTo>
                  <a:pt x="330" y="139"/>
                </a:lnTo>
                <a:lnTo>
                  <a:pt x="327" y="142"/>
                </a:lnTo>
                <a:lnTo>
                  <a:pt x="325" y="145"/>
                </a:lnTo>
                <a:lnTo>
                  <a:pt x="322" y="142"/>
                </a:lnTo>
                <a:lnTo>
                  <a:pt x="319" y="142"/>
                </a:lnTo>
                <a:lnTo>
                  <a:pt x="317" y="142"/>
                </a:lnTo>
                <a:lnTo>
                  <a:pt x="311" y="139"/>
                </a:lnTo>
                <a:lnTo>
                  <a:pt x="309" y="137"/>
                </a:lnTo>
                <a:lnTo>
                  <a:pt x="309" y="134"/>
                </a:lnTo>
                <a:lnTo>
                  <a:pt x="306" y="134"/>
                </a:lnTo>
                <a:lnTo>
                  <a:pt x="303" y="134"/>
                </a:lnTo>
                <a:lnTo>
                  <a:pt x="300" y="137"/>
                </a:lnTo>
                <a:lnTo>
                  <a:pt x="300" y="139"/>
                </a:lnTo>
                <a:lnTo>
                  <a:pt x="295" y="139"/>
                </a:lnTo>
                <a:lnTo>
                  <a:pt x="287" y="142"/>
                </a:lnTo>
                <a:lnTo>
                  <a:pt x="279" y="142"/>
                </a:lnTo>
                <a:lnTo>
                  <a:pt x="276" y="142"/>
                </a:lnTo>
                <a:lnTo>
                  <a:pt x="274" y="142"/>
                </a:lnTo>
                <a:lnTo>
                  <a:pt x="271" y="142"/>
                </a:lnTo>
                <a:lnTo>
                  <a:pt x="266" y="142"/>
                </a:lnTo>
                <a:lnTo>
                  <a:pt x="263" y="142"/>
                </a:lnTo>
                <a:lnTo>
                  <a:pt x="260" y="142"/>
                </a:lnTo>
                <a:lnTo>
                  <a:pt x="258" y="142"/>
                </a:lnTo>
                <a:lnTo>
                  <a:pt x="255" y="139"/>
                </a:lnTo>
                <a:lnTo>
                  <a:pt x="252" y="137"/>
                </a:lnTo>
                <a:lnTo>
                  <a:pt x="250" y="134"/>
                </a:lnTo>
                <a:lnTo>
                  <a:pt x="247" y="131"/>
                </a:lnTo>
                <a:lnTo>
                  <a:pt x="247" y="126"/>
                </a:lnTo>
                <a:lnTo>
                  <a:pt x="247" y="121"/>
                </a:lnTo>
                <a:lnTo>
                  <a:pt x="244" y="118"/>
                </a:lnTo>
                <a:lnTo>
                  <a:pt x="244" y="115"/>
                </a:lnTo>
                <a:lnTo>
                  <a:pt x="242" y="115"/>
                </a:lnTo>
                <a:lnTo>
                  <a:pt x="242" y="118"/>
                </a:lnTo>
                <a:lnTo>
                  <a:pt x="242" y="121"/>
                </a:lnTo>
                <a:lnTo>
                  <a:pt x="239" y="126"/>
                </a:lnTo>
                <a:lnTo>
                  <a:pt x="239" y="129"/>
                </a:lnTo>
                <a:lnTo>
                  <a:pt x="239" y="131"/>
                </a:lnTo>
                <a:lnTo>
                  <a:pt x="236" y="131"/>
                </a:lnTo>
                <a:lnTo>
                  <a:pt x="239" y="134"/>
                </a:lnTo>
                <a:lnTo>
                  <a:pt x="239" y="137"/>
                </a:lnTo>
                <a:lnTo>
                  <a:pt x="236" y="137"/>
                </a:lnTo>
                <a:lnTo>
                  <a:pt x="236" y="134"/>
                </a:lnTo>
                <a:lnTo>
                  <a:pt x="233" y="134"/>
                </a:lnTo>
                <a:lnTo>
                  <a:pt x="231" y="131"/>
                </a:lnTo>
                <a:lnTo>
                  <a:pt x="228" y="129"/>
                </a:lnTo>
                <a:lnTo>
                  <a:pt x="225" y="131"/>
                </a:lnTo>
                <a:lnTo>
                  <a:pt x="225" y="129"/>
                </a:lnTo>
                <a:lnTo>
                  <a:pt x="223" y="126"/>
                </a:lnTo>
                <a:lnTo>
                  <a:pt x="220" y="129"/>
                </a:lnTo>
                <a:lnTo>
                  <a:pt x="217" y="126"/>
                </a:lnTo>
                <a:lnTo>
                  <a:pt x="215" y="126"/>
                </a:lnTo>
                <a:lnTo>
                  <a:pt x="212" y="129"/>
                </a:lnTo>
                <a:lnTo>
                  <a:pt x="212" y="131"/>
                </a:lnTo>
                <a:lnTo>
                  <a:pt x="212" y="134"/>
                </a:lnTo>
                <a:lnTo>
                  <a:pt x="215" y="137"/>
                </a:lnTo>
                <a:lnTo>
                  <a:pt x="215" y="139"/>
                </a:lnTo>
                <a:lnTo>
                  <a:pt x="215" y="145"/>
                </a:lnTo>
                <a:lnTo>
                  <a:pt x="217" y="147"/>
                </a:lnTo>
                <a:lnTo>
                  <a:pt x="217" y="150"/>
                </a:lnTo>
                <a:lnTo>
                  <a:pt x="215" y="150"/>
                </a:lnTo>
                <a:lnTo>
                  <a:pt x="204" y="147"/>
                </a:lnTo>
                <a:lnTo>
                  <a:pt x="201" y="147"/>
                </a:lnTo>
                <a:lnTo>
                  <a:pt x="199" y="147"/>
                </a:lnTo>
                <a:lnTo>
                  <a:pt x="196" y="150"/>
                </a:lnTo>
                <a:lnTo>
                  <a:pt x="196" y="153"/>
                </a:lnTo>
                <a:lnTo>
                  <a:pt x="193" y="153"/>
                </a:lnTo>
                <a:lnTo>
                  <a:pt x="193" y="155"/>
                </a:lnTo>
                <a:lnTo>
                  <a:pt x="193" y="158"/>
                </a:lnTo>
                <a:lnTo>
                  <a:pt x="196" y="161"/>
                </a:lnTo>
                <a:lnTo>
                  <a:pt x="196" y="158"/>
                </a:lnTo>
                <a:lnTo>
                  <a:pt x="199" y="158"/>
                </a:lnTo>
                <a:lnTo>
                  <a:pt x="201" y="161"/>
                </a:lnTo>
                <a:lnTo>
                  <a:pt x="201" y="164"/>
                </a:lnTo>
                <a:lnTo>
                  <a:pt x="204" y="164"/>
                </a:lnTo>
                <a:lnTo>
                  <a:pt x="207" y="166"/>
                </a:lnTo>
                <a:lnTo>
                  <a:pt x="209" y="166"/>
                </a:lnTo>
                <a:lnTo>
                  <a:pt x="209" y="169"/>
                </a:lnTo>
                <a:lnTo>
                  <a:pt x="207" y="169"/>
                </a:lnTo>
                <a:lnTo>
                  <a:pt x="204" y="166"/>
                </a:lnTo>
                <a:lnTo>
                  <a:pt x="201" y="166"/>
                </a:lnTo>
                <a:lnTo>
                  <a:pt x="199" y="166"/>
                </a:lnTo>
                <a:lnTo>
                  <a:pt x="199" y="169"/>
                </a:lnTo>
                <a:lnTo>
                  <a:pt x="201" y="172"/>
                </a:lnTo>
                <a:lnTo>
                  <a:pt x="204" y="174"/>
                </a:lnTo>
                <a:lnTo>
                  <a:pt x="207" y="174"/>
                </a:lnTo>
                <a:lnTo>
                  <a:pt x="209" y="177"/>
                </a:lnTo>
                <a:lnTo>
                  <a:pt x="204" y="174"/>
                </a:lnTo>
                <a:lnTo>
                  <a:pt x="201" y="174"/>
                </a:lnTo>
                <a:lnTo>
                  <a:pt x="201" y="177"/>
                </a:lnTo>
                <a:lnTo>
                  <a:pt x="201" y="180"/>
                </a:lnTo>
                <a:lnTo>
                  <a:pt x="199" y="177"/>
                </a:lnTo>
                <a:lnTo>
                  <a:pt x="196" y="172"/>
                </a:lnTo>
                <a:lnTo>
                  <a:pt x="193" y="169"/>
                </a:lnTo>
                <a:lnTo>
                  <a:pt x="191" y="169"/>
                </a:lnTo>
                <a:lnTo>
                  <a:pt x="191" y="172"/>
                </a:lnTo>
                <a:lnTo>
                  <a:pt x="191" y="174"/>
                </a:lnTo>
                <a:lnTo>
                  <a:pt x="188" y="172"/>
                </a:lnTo>
                <a:lnTo>
                  <a:pt x="188" y="164"/>
                </a:lnTo>
                <a:lnTo>
                  <a:pt x="188" y="161"/>
                </a:lnTo>
                <a:lnTo>
                  <a:pt x="188" y="158"/>
                </a:lnTo>
                <a:lnTo>
                  <a:pt x="188" y="155"/>
                </a:lnTo>
                <a:lnTo>
                  <a:pt x="185" y="155"/>
                </a:lnTo>
                <a:lnTo>
                  <a:pt x="183" y="155"/>
                </a:lnTo>
                <a:lnTo>
                  <a:pt x="180" y="155"/>
                </a:lnTo>
                <a:lnTo>
                  <a:pt x="177" y="153"/>
                </a:lnTo>
                <a:lnTo>
                  <a:pt x="175" y="153"/>
                </a:lnTo>
                <a:lnTo>
                  <a:pt x="169" y="153"/>
                </a:lnTo>
                <a:lnTo>
                  <a:pt x="166" y="153"/>
                </a:lnTo>
                <a:lnTo>
                  <a:pt x="166" y="155"/>
                </a:lnTo>
                <a:lnTo>
                  <a:pt x="169" y="155"/>
                </a:lnTo>
                <a:lnTo>
                  <a:pt x="172" y="155"/>
                </a:lnTo>
                <a:lnTo>
                  <a:pt x="172" y="158"/>
                </a:lnTo>
                <a:lnTo>
                  <a:pt x="169" y="158"/>
                </a:lnTo>
                <a:lnTo>
                  <a:pt x="169" y="161"/>
                </a:lnTo>
                <a:lnTo>
                  <a:pt x="169" y="164"/>
                </a:lnTo>
                <a:lnTo>
                  <a:pt x="169" y="166"/>
                </a:lnTo>
                <a:lnTo>
                  <a:pt x="166" y="172"/>
                </a:lnTo>
                <a:lnTo>
                  <a:pt x="166" y="174"/>
                </a:lnTo>
                <a:lnTo>
                  <a:pt x="169" y="174"/>
                </a:lnTo>
                <a:lnTo>
                  <a:pt x="172" y="174"/>
                </a:lnTo>
                <a:lnTo>
                  <a:pt x="172" y="177"/>
                </a:lnTo>
                <a:lnTo>
                  <a:pt x="169" y="177"/>
                </a:lnTo>
                <a:lnTo>
                  <a:pt x="166" y="177"/>
                </a:lnTo>
                <a:lnTo>
                  <a:pt x="164" y="177"/>
                </a:lnTo>
                <a:lnTo>
                  <a:pt x="166" y="177"/>
                </a:lnTo>
                <a:lnTo>
                  <a:pt x="166" y="180"/>
                </a:lnTo>
                <a:lnTo>
                  <a:pt x="169" y="182"/>
                </a:lnTo>
                <a:lnTo>
                  <a:pt x="172" y="182"/>
                </a:lnTo>
                <a:lnTo>
                  <a:pt x="180" y="185"/>
                </a:lnTo>
                <a:lnTo>
                  <a:pt x="180" y="188"/>
                </a:lnTo>
                <a:lnTo>
                  <a:pt x="177" y="188"/>
                </a:lnTo>
                <a:lnTo>
                  <a:pt x="175" y="188"/>
                </a:lnTo>
                <a:lnTo>
                  <a:pt x="175" y="185"/>
                </a:lnTo>
                <a:lnTo>
                  <a:pt x="172" y="188"/>
                </a:lnTo>
                <a:lnTo>
                  <a:pt x="169" y="188"/>
                </a:lnTo>
                <a:lnTo>
                  <a:pt x="169" y="185"/>
                </a:lnTo>
                <a:lnTo>
                  <a:pt x="169" y="188"/>
                </a:lnTo>
                <a:lnTo>
                  <a:pt x="169" y="185"/>
                </a:lnTo>
                <a:lnTo>
                  <a:pt x="166" y="185"/>
                </a:lnTo>
                <a:lnTo>
                  <a:pt x="164" y="185"/>
                </a:lnTo>
                <a:lnTo>
                  <a:pt x="161" y="174"/>
                </a:lnTo>
                <a:lnTo>
                  <a:pt x="158" y="174"/>
                </a:lnTo>
                <a:lnTo>
                  <a:pt x="158" y="177"/>
                </a:lnTo>
                <a:lnTo>
                  <a:pt x="158" y="180"/>
                </a:lnTo>
                <a:lnTo>
                  <a:pt x="161" y="180"/>
                </a:lnTo>
                <a:lnTo>
                  <a:pt x="158" y="180"/>
                </a:lnTo>
                <a:lnTo>
                  <a:pt x="156" y="180"/>
                </a:lnTo>
                <a:lnTo>
                  <a:pt x="153" y="177"/>
                </a:lnTo>
                <a:lnTo>
                  <a:pt x="153" y="180"/>
                </a:lnTo>
                <a:lnTo>
                  <a:pt x="150" y="180"/>
                </a:lnTo>
                <a:lnTo>
                  <a:pt x="148" y="180"/>
                </a:lnTo>
                <a:lnTo>
                  <a:pt x="148" y="182"/>
                </a:lnTo>
                <a:lnTo>
                  <a:pt x="148" y="185"/>
                </a:lnTo>
                <a:lnTo>
                  <a:pt x="145" y="185"/>
                </a:lnTo>
                <a:lnTo>
                  <a:pt x="145" y="182"/>
                </a:lnTo>
                <a:lnTo>
                  <a:pt x="142" y="182"/>
                </a:lnTo>
                <a:lnTo>
                  <a:pt x="142" y="185"/>
                </a:lnTo>
                <a:lnTo>
                  <a:pt x="142" y="188"/>
                </a:lnTo>
                <a:lnTo>
                  <a:pt x="142" y="190"/>
                </a:lnTo>
                <a:lnTo>
                  <a:pt x="145" y="190"/>
                </a:lnTo>
                <a:lnTo>
                  <a:pt x="142" y="196"/>
                </a:lnTo>
                <a:lnTo>
                  <a:pt x="142" y="201"/>
                </a:lnTo>
                <a:lnTo>
                  <a:pt x="142" y="204"/>
                </a:lnTo>
                <a:lnTo>
                  <a:pt x="142" y="206"/>
                </a:lnTo>
                <a:lnTo>
                  <a:pt x="140" y="206"/>
                </a:lnTo>
                <a:lnTo>
                  <a:pt x="137" y="209"/>
                </a:lnTo>
                <a:lnTo>
                  <a:pt x="132" y="212"/>
                </a:lnTo>
                <a:lnTo>
                  <a:pt x="129" y="212"/>
                </a:lnTo>
                <a:lnTo>
                  <a:pt x="126" y="212"/>
                </a:lnTo>
                <a:lnTo>
                  <a:pt x="126" y="209"/>
                </a:lnTo>
                <a:lnTo>
                  <a:pt x="124" y="206"/>
                </a:lnTo>
                <a:lnTo>
                  <a:pt x="124" y="209"/>
                </a:lnTo>
                <a:lnTo>
                  <a:pt x="121" y="209"/>
                </a:lnTo>
                <a:lnTo>
                  <a:pt x="118" y="212"/>
                </a:lnTo>
                <a:lnTo>
                  <a:pt x="118" y="214"/>
                </a:lnTo>
                <a:lnTo>
                  <a:pt x="121" y="217"/>
                </a:lnTo>
                <a:lnTo>
                  <a:pt x="118" y="220"/>
                </a:lnTo>
                <a:lnTo>
                  <a:pt x="118" y="223"/>
                </a:lnTo>
                <a:lnTo>
                  <a:pt x="118" y="233"/>
                </a:lnTo>
                <a:lnTo>
                  <a:pt x="118" y="236"/>
                </a:lnTo>
                <a:lnTo>
                  <a:pt x="121" y="236"/>
                </a:lnTo>
                <a:lnTo>
                  <a:pt x="124" y="236"/>
                </a:lnTo>
                <a:lnTo>
                  <a:pt x="129" y="244"/>
                </a:lnTo>
                <a:lnTo>
                  <a:pt x="129" y="247"/>
                </a:lnTo>
                <a:lnTo>
                  <a:pt x="132" y="247"/>
                </a:lnTo>
                <a:lnTo>
                  <a:pt x="132" y="249"/>
                </a:lnTo>
                <a:lnTo>
                  <a:pt x="134" y="249"/>
                </a:lnTo>
                <a:lnTo>
                  <a:pt x="137" y="249"/>
                </a:lnTo>
                <a:lnTo>
                  <a:pt x="140" y="249"/>
                </a:lnTo>
                <a:lnTo>
                  <a:pt x="140" y="252"/>
                </a:lnTo>
                <a:lnTo>
                  <a:pt x="140" y="255"/>
                </a:lnTo>
                <a:lnTo>
                  <a:pt x="137" y="252"/>
                </a:lnTo>
                <a:lnTo>
                  <a:pt x="134" y="252"/>
                </a:lnTo>
                <a:lnTo>
                  <a:pt x="132" y="252"/>
                </a:lnTo>
                <a:lnTo>
                  <a:pt x="132" y="255"/>
                </a:lnTo>
                <a:lnTo>
                  <a:pt x="129" y="257"/>
                </a:lnTo>
                <a:lnTo>
                  <a:pt x="124" y="263"/>
                </a:lnTo>
                <a:lnTo>
                  <a:pt x="121" y="268"/>
                </a:lnTo>
                <a:lnTo>
                  <a:pt x="118" y="265"/>
                </a:lnTo>
                <a:lnTo>
                  <a:pt x="113" y="271"/>
                </a:lnTo>
                <a:lnTo>
                  <a:pt x="110" y="271"/>
                </a:lnTo>
                <a:lnTo>
                  <a:pt x="105" y="273"/>
                </a:lnTo>
                <a:lnTo>
                  <a:pt x="102" y="273"/>
                </a:lnTo>
                <a:lnTo>
                  <a:pt x="99" y="273"/>
                </a:lnTo>
                <a:lnTo>
                  <a:pt x="97" y="273"/>
                </a:lnTo>
                <a:lnTo>
                  <a:pt x="97" y="271"/>
                </a:lnTo>
                <a:lnTo>
                  <a:pt x="97" y="268"/>
                </a:lnTo>
                <a:lnTo>
                  <a:pt x="97" y="265"/>
                </a:lnTo>
                <a:lnTo>
                  <a:pt x="94" y="265"/>
                </a:lnTo>
                <a:lnTo>
                  <a:pt x="91" y="268"/>
                </a:lnTo>
                <a:lnTo>
                  <a:pt x="91" y="271"/>
                </a:lnTo>
                <a:lnTo>
                  <a:pt x="89" y="271"/>
                </a:lnTo>
                <a:lnTo>
                  <a:pt x="89" y="273"/>
                </a:lnTo>
                <a:lnTo>
                  <a:pt x="89" y="276"/>
                </a:lnTo>
                <a:lnTo>
                  <a:pt x="89" y="279"/>
                </a:lnTo>
                <a:lnTo>
                  <a:pt x="86" y="279"/>
                </a:lnTo>
                <a:lnTo>
                  <a:pt x="86" y="284"/>
                </a:lnTo>
                <a:lnTo>
                  <a:pt x="83" y="290"/>
                </a:lnTo>
                <a:lnTo>
                  <a:pt x="83" y="292"/>
                </a:lnTo>
                <a:lnTo>
                  <a:pt x="83" y="295"/>
                </a:lnTo>
                <a:lnTo>
                  <a:pt x="83" y="298"/>
                </a:lnTo>
                <a:lnTo>
                  <a:pt x="83" y="300"/>
                </a:lnTo>
                <a:lnTo>
                  <a:pt x="83" y="298"/>
                </a:lnTo>
                <a:lnTo>
                  <a:pt x="86" y="300"/>
                </a:lnTo>
                <a:lnTo>
                  <a:pt x="83" y="300"/>
                </a:lnTo>
                <a:lnTo>
                  <a:pt x="78" y="306"/>
                </a:lnTo>
                <a:lnTo>
                  <a:pt x="75" y="308"/>
                </a:lnTo>
                <a:lnTo>
                  <a:pt x="75" y="311"/>
                </a:lnTo>
                <a:lnTo>
                  <a:pt x="75" y="314"/>
                </a:lnTo>
                <a:lnTo>
                  <a:pt x="78" y="314"/>
                </a:lnTo>
                <a:lnTo>
                  <a:pt x="78" y="316"/>
                </a:lnTo>
                <a:lnTo>
                  <a:pt x="78" y="319"/>
                </a:lnTo>
                <a:lnTo>
                  <a:pt x="78" y="324"/>
                </a:lnTo>
                <a:lnTo>
                  <a:pt x="75" y="327"/>
                </a:lnTo>
                <a:lnTo>
                  <a:pt x="73" y="327"/>
                </a:lnTo>
                <a:lnTo>
                  <a:pt x="67" y="327"/>
                </a:lnTo>
                <a:lnTo>
                  <a:pt x="65" y="327"/>
                </a:lnTo>
                <a:lnTo>
                  <a:pt x="65" y="324"/>
                </a:lnTo>
                <a:lnTo>
                  <a:pt x="62" y="324"/>
                </a:lnTo>
                <a:lnTo>
                  <a:pt x="62" y="327"/>
                </a:lnTo>
                <a:lnTo>
                  <a:pt x="65" y="332"/>
                </a:lnTo>
                <a:lnTo>
                  <a:pt x="62" y="335"/>
                </a:lnTo>
                <a:lnTo>
                  <a:pt x="62" y="332"/>
                </a:lnTo>
                <a:lnTo>
                  <a:pt x="59" y="332"/>
                </a:lnTo>
                <a:lnTo>
                  <a:pt x="57" y="332"/>
                </a:lnTo>
                <a:lnTo>
                  <a:pt x="57" y="330"/>
                </a:lnTo>
                <a:lnTo>
                  <a:pt x="54" y="330"/>
                </a:lnTo>
                <a:lnTo>
                  <a:pt x="51" y="330"/>
                </a:lnTo>
                <a:lnTo>
                  <a:pt x="51" y="332"/>
                </a:lnTo>
                <a:lnTo>
                  <a:pt x="51" y="335"/>
                </a:lnTo>
                <a:lnTo>
                  <a:pt x="51" y="338"/>
                </a:lnTo>
                <a:lnTo>
                  <a:pt x="51" y="341"/>
                </a:lnTo>
                <a:lnTo>
                  <a:pt x="49" y="343"/>
                </a:lnTo>
                <a:lnTo>
                  <a:pt x="46" y="349"/>
                </a:lnTo>
                <a:lnTo>
                  <a:pt x="43" y="349"/>
                </a:lnTo>
                <a:lnTo>
                  <a:pt x="43" y="351"/>
                </a:lnTo>
                <a:lnTo>
                  <a:pt x="43" y="354"/>
                </a:lnTo>
                <a:lnTo>
                  <a:pt x="43" y="357"/>
                </a:lnTo>
                <a:lnTo>
                  <a:pt x="38" y="359"/>
                </a:lnTo>
                <a:lnTo>
                  <a:pt x="38" y="367"/>
                </a:lnTo>
                <a:lnTo>
                  <a:pt x="38" y="370"/>
                </a:lnTo>
                <a:lnTo>
                  <a:pt x="43" y="373"/>
                </a:lnTo>
                <a:lnTo>
                  <a:pt x="43" y="375"/>
                </a:lnTo>
                <a:lnTo>
                  <a:pt x="46" y="375"/>
                </a:lnTo>
                <a:lnTo>
                  <a:pt x="49" y="378"/>
                </a:lnTo>
                <a:lnTo>
                  <a:pt x="57" y="383"/>
                </a:lnTo>
                <a:lnTo>
                  <a:pt x="59" y="383"/>
                </a:lnTo>
                <a:lnTo>
                  <a:pt x="62" y="383"/>
                </a:lnTo>
                <a:lnTo>
                  <a:pt x="62" y="386"/>
                </a:lnTo>
                <a:lnTo>
                  <a:pt x="65" y="383"/>
                </a:lnTo>
                <a:lnTo>
                  <a:pt x="70" y="386"/>
                </a:lnTo>
                <a:lnTo>
                  <a:pt x="73" y="386"/>
                </a:lnTo>
                <a:lnTo>
                  <a:pt x="75" y="383"/>
                </a:lnTo>
                <a:lnTo>
                  <a:pt x="78" y="381"/>
                </a:lnTo>
                <a:lnTo>
                  <a:pt x="81" y="381"/>
                </a:lnTo>
                <a:lnTo>
                  <a:pt x="83" y="381"/>
                </a:lnTo>
                <a:lnTo>
                  <a:pt x="81" y="383"/>
                </a:lnTo>
                <a:lnTo>
                  <a:pt x="78" y="386"/>
                </a:lnTo>
                <a:lnTo>
                  <a:pt x="75" y="386"/>
                </a:lnTo>
                <a:lnTo>
                  <a:pt x="75" y="389"/>
                </a:lnTo>
                <a:lnTo>
                  <a:pt x="73" y="389"/>
                </a:lnTo>
                <a:lnTo>
                  <a:pt x="67" y="389"/>
                </a:lnTo>
                <a:lnTo>
                  <a:pt x="65" y="389"/>
                </a:lnTo>
                <a:lnTo>
                  <a:pt x="62" y="389"/>
                </a:lnTo>
                <a:lnTo>
                  <a:pt x="62" y="391"/>
                </a:lnTo>
                <a:lnTo>
                  <a:pt x="65" y="397"/>
                </a:lnTo>
                <a:lnTo>
                  <a:pt x="67" y="400"/>
                </a:lnTo>
                <a:lnTo>
                  <a:pt x="70" y="402"/>
                </a:lnTo>
                <a:lnTo>
                  <a:pt x="70" y="405"/>
                </a:lnTo>
                <a:lnTo>
                  <a:pt x="75" y="408"/>
                </a:lnTo>
                <a:lnTo>
                  <a:pt x="78" y="408"/>
                </a:lnTo>
                <a:lnTo>
                  <a:pt x="81" y="408"/>
                </a:lnTo>
                <a:lnTo>
                  <a:pt x="83" y="405"/>
                </a:lnTo>
                <a:lnTo>
                  <a:pt x="83" y="408"/>
                </a:lnTo>
                <a:lnTo>
                  <a:pt x="81" y="413"/>
                </a:lnTo>
                <a:lnTo>
                  <a:pt x="83" y="410"/>
                </a:lnTo>
                <a:lnTo>
                  <a:pt x="94" y="408"/>
                </a:lnTo>
                <a:lnTo>
                  <a:pt x="99" y="405"/>
                </a:lnTo>
                <a:lnTo>
                  <a:pt x="102" y="402"/>
                </a:lnTo>
                <a:lnTo>
                  <a:pt x="105" y="400"/>
                </a:lnTo>
                <a:lnTo>
                  <a:pt x="105" y="402"/>
                </a:lnTo>
                <a:lnTo>
                  <a:pt x="102" y="408"/>
                </a:lnTo>
                <a:lnTo>
                  <a:pt x="105" y="410"/>
                </a:lnTo>
                <a:lnTo>
                  <a:pt x="99" y="408"/>
                </a:lnTo>
                <a:lnTo>
                  <a:pt x="97" y="408"/>
                </a:lnTo>
                <a:lnTo>
                  <a:pt x="91" y="413"/>
                </a:lnTo>
                <a:lnTo>
                  <a:pt x="89" y="413"/>
                </a:lnTo>
                <a:lnTo>
                  <a:pt x="86" y="416"/>
                </a:lnTo>
                <a:lnTo>
                  <a:pt x="83" y="416"/>
                </a:lnTo>
                <a:lnTo>
                  <a:pt x="81" y="416"/>
                </a:lnTo>
                <a:lnTo>
                  <a:pt x="78" y="416"/>
                </a:lnTo>
                <a:lnTo>
                  <a:pt x="73" y="416"/>
                </a:lnTo>
                <a:lnTo>
                  <a:pt x="70" y="413"/>
                </a:lnTo>
                <a:lnTo>
                  <a:pt x="67" y="413"/>
                </a:lnTo>
                <a:lnTo>
                  <a:pt x="67" y="421"/>
                </a:lnTo>
                <a:lnTo>
                  <a:pt x="65" y="424"/>
                </a:lnTo>
                <a:lnTo>
                  <a:pt x="65" y="426"/>
                </a:lnTo>
                <a:lnTo>
                  <a:pt x="67" y="432"/>
                </a:lnTo>
                <a:lnTo>
                  <a:pt x="67" y="440"/>
                </a:lnTo>
                <a:lnTo>
                  <a:pt x="70" y="440"/>
                </a:lnTo>
                <a:lnTo>
                  <a:pt x="75" y="448"/>
                </a:lnTo>
                <a:lnTo>
                  <a:pt x="78" y="451"/>
                </a:lnTo>
                <a:lnTo>
                  <a:pt x="75" y="451"/>
                </a:lnTo>
                <a:lnTo>
                  <a:pt x="73" y="451"/>
                </a:lnTo>
                <a:lnTo>
                  <a:pt x="70" y="453"/>
                </a:lnTo>
                <a:lnTo>
                  <a:pt x="70" y="451"/>
                </a:lnTo>
                <a:lnTo>
                  <a:pt x="70" y="448"/>
                </a:lnTo>
                <a:lnTo>
                  <a:pt x="70" y="445"/>
                </a:lnTo>
                <a:lnTo>
                  <a:pt x="67" y="445"/>
                </a:lnTo>
                <a:lnTo>
                  <a:pt x="62" y="448"/>
                </a:lnTo>
                <a:lnTo>
                  <a:pt x="62" y="442"/>
                </a:lnTo>
                <a:lnTo>
                  <a:pt x="62" y="440"/>
                </a:lnTo>
                <a:lnTo>
                  <a:pt x="59" y="437"/>
                </a:lnTo>
                <a:lnTo>
                  <a:pt x="59" y="434"/>
                </a:lnTo>
                <a:lnTo>
                  <a:pt x="54" y="432"/>
                </a:lnTo>
                <a:lnTo>
                  <a:pt x="51" y="426"/>
                </a:lnTo>
                <a:lnTo>
                  <a:pt x="49" y="424"/>
                </a:lnTo>
                <a:lnTo>
                  <a:pt x="38" y="421"/>
                </a:lnTo>
                <a:lnTo>
                  <a:pt x="38" y="418"/>
                </a:lnTo>
                <a:lnTo>
                  <a:pt x="32" y="416"/>
                </a:lnTo>
                <a:lnTo>
                  <a:pt x="30" y="416"/>
                </a:lnTo>
                <a:lnTo>
                  <a:pt x="27" y="418"/>
                </a:lnTo>
                <a:lnTo>
                  <a:pt x="27" y="416"/>
                </a:lnTo>
                <a:lnTo>
                  <a:pt x="24" y="416"/>
                </a:lnTo>
                <a:lnTo>
                  <a:pt x="24" y="413"/>
                </a:lnTo>
                <a:lnTo>
                  <a:pt x="22" y="416"/>
                </a:lnTo>
                <a:lnTo>
                  <a:pt x="24" y="424"/>
                </a:lnTo>
                <a:lnTo>
                  <a:pt x="24" y="429"/>
                </a:lnTo>
                <a:lnTo>
                  <a:pt x="24" y="432"/>
                </a:lnTo>
                <a:lnTo>
                  <a:pt x="27" y="432"/>
                </a:lnTo>
                <a:lnTo>
                  <a:pt x="27" y="434"/>
                </a:lnTo>
                <a:lnTo>
                  <a:pt x="27" y="440"/>
                </a:lnTo>
                <a:lnTo>
                  <a:pt x="27" y="442"/>
                </a:lnTo>
                <a:lnTo>
                  <a:pt x="24" y="442"/>
                </a:lnTo>
                <a:lnTo>
                  <a:pt x="22" y="456"/>
                </a:lnTo>
                <a:lnTo>
                  <a:pt x="22" y="453"/>
                </a:lnTo>
                <a:lnTo>
                  <a:pt x="22" y="451"/>
                </a:lnTo>
                <a:lnTo>
                  <a:pt x="22" y="448"/>
                </a:lnTo>
                <a:lnTo>
                  <a:pt x="19" y="448"/>
                </a:lnTo>
                <a:lnTo>
                  <a:pt x="16" y="456"/>
                </a:lnTo>
                <a:lnTo>
                  <a:pt x="16" y="451"/>
                </a:lnTo>
                <a:lnTo>
                  <a:pt x="19" y="445"/>
                </a:lnTo>
                <a:lnTo>
                  <a:pt x="19" y="442"/>
                </a:lnTo>
                <a:lnTo>
                  <a:pt x="19" y="440"/>
                </a:lnTo>
                <a:lnTo>
                  <a:pt x="16" y="437"/>
                </a:lnTo>
                <a:lnTo>
                  <a:pt x="19" y="434"/>
                </a:lnTo>
                <a:lnTo>
                  <a:pt x="19" y="432"/>
                </a:lnTo>
                <a:lnTo>
                  <a:pt x="19" y="429"/>
                </a:lnTo>
                <a:lnTo>
                  <a:pt x="16" y="426"/>
                </a:lnTo>
                <a:lnTo>
                  <a:pt x="14" y="426"/>
                </a:lnTo>
                <a:lnTo>
                  <a:pt x="11" y="426"/>
                </a:lnTo>
                <a:lnTo>
                  <a:pt x="11" y="424"/>
                </a:lnTo>
                <a:lnTo>
                  <a:pt x="11" y="421"/>
                </a:lnTo>
                <a:lnTo>
                  <a:pt x="8" y="421"/>
                </a:lnTo>
                <a:lnTo>
                  <a:pt x="6" y="418"/>
                </a:lnTo>
                <a:lnTo>
                  <a:pt x="0" y="418"/>
                </a:lnTo>
                <a:lnTo>
                  <a:pt x="0" y="416"/>
                </a:lnTo>
                <a:lnTo>
                  <a:pt x="0" y="550"/>
                </a:lnTo>
                <a:lnTo>
                  <a:pt x="3" y="550"/>
                </a:lnTo>
                <a:lnTo>
                  <a:pt x="3" y="552"/>
                </a:lnTo>
                <a:lnTo>
                  <a:pt x="3" y="555"/>
                </a:lnTo>
                <a:lnTo>
                  <a:pt x="0" y="555"/>
                </a:lnTo>
                <a:lnTo>
                  <a:pt x="0" y="558"/>
                </a:lnTo>
                <a:lnTo>
                  <a:pt x="0" y="560"/>
                </a:lnTo>
                <a:lnTo>
                  <a:pt x="0" y="1604"/>
                </a:lnTo>
                <a:lnTo>
                  <a:pt x="957" y="1604"/>
                </a:lnTo>
                <a:lnTo>
                  <a:pt x="957" y="595"/>
                </a:lnTo>
                <a:lnTo>
                  <a:pt x="952" y="593"/>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3927" name="Freeform 13">
            <a:extLst>
              <a:ext uri="{FF2B5EF4-FFF2-40B4-BE49-F238E27FC236}">
                <a16:creationId xmlns:a16="http://schemas.microsoft.com/office/drawing/2014/main" id="{3EB365F6-61DC-8C24-D9DF-5ADB6A8026D9}"/>
              </a:ext>
            </a:extLst>
          </p:cNvPr>
          <p:cNvSpPr>
            <a:spLocks noEditPoints="1"/>
          </p:cNvSpPr>
          <p:nvPr/>
        </p:nvSpPr>
        <p:spPr bwMode="auto">
          <a:xfrm>
            <a:off x="9453563" y="3424238"/>
            <a:ext cx="2135187" cy="1587500"/>
          </a:xfrm>
          <a:custGeom>
            <a:avLst/>
            <a:gdLst>
              <a:gd name="T0" fmla="*/ 2147483646 w 1345"/>
              <a:gd name="T1" fmla="*/ 40322500 h 1000"/>
              <a:gd name="T2" fmla="*/ 2147483646 w 1345"/>
              <a:gd name="T3" fmla="*/ 52924075 h 1000"/>
              <a:gd name="T4" fmla="*/ 2147483646 w 1345"/>
              <a:gd name="T5" fmla="*/ 47883763 h 1000"/>
              <a:gd name="T6" fmla="*/ 2147483646 w 1345"/>
              <a:gd name="T7" fmla="*/ 68045013 h 1000"/>
              <a:gd name="T8" fmla="*/ 2147483646 w 1345"/>
              <a:gd name="T9" fmla="*/ 120967500 h 1000"/>
              <a:gd name="T10" fmla="*/ 2147483646 w 1345"/>
              <a:gd name="T11" fmla="*/ 201612500 h 1000"/>
              <a:gd name="T12" fmla="*/ 2147483646 w 1345"/>
              <a:gd name="T13" fmla="*/ 221773750 h 1000"/>
              <a:gd name="T14" fmla="*/ 2147483646 w 1345"/>
              <a:gd name="T15" fmla="*/ 216733438 h 1000"/>
              <a:gd name="T16" fmla="*/ 2147483646 w 1345"/>
              <a:gd name="T17" fmla="*/ 269657513 h 1000"/>
              <a:gd name="T18" fmla="*/ 2147483646 w 1345"/>
              <a:gd name="T19" fmla="*/ 189012513 h 1000"/>
              <a:gd name="T20" fmla="*/ 2147483646 w 1345"/>
              <a:gd name="T21" fmla="*/ 113407825 h 1000"/>
              <a:gd name="T22" fmla="*/ 2147483646 w 1345"/>
              <a:gd name="T23" fmla="*/ 128528763 h 1000"/>
              <a:gd name="T24" fmla="*/ 2147483646 w 1345"/>
              <a:gd name="T25" fmla="*/ 189012513 h 1000"/>
              <a:gd name="T26" fmla="*/ 60483736 w 1345"/>
              <a:gd name="T27" fmla="*/ 1595259700 h 1000"/>
              <a:gd name="T28" fmla="*/ 148689978 w 1345"/>
              <a:gd name="T29" fmla="*/ 1635582200 h 1000"/>
              <a:gd name="T30" fmla="*/ 297378368 w 1345"/>
              <a:gd name="T31" fmla="*/ 1615420950 h 1000"/>
              <a:gd name="T32" fmla="*/ 370463676 w 1345"/>
              <a:gd name="T33" fmla="*/ 1675904700 h 1000"/>
              <a:gd name="T34" fmla="*/ 423386151 w 1345"/>
              <a:gd name="T35" fmla="*/ 1784270625 h 1000"/>
              <a:gd name="T36" fmla="*/ 466229591 w 1345"/>
              <a:gd name="T37" fmla="*/ 1736388450 h 1000"/>
              <a:gd name="T38" fmla="*/ 572076129 w 1345"/>
              <a:gd name="T39" fmla="*/ 1764109375 h 1000"/>
              <a:gd name="T40" fmla="*/ 627519553 w 1345"/>
              <a:gd name="T41" fmla="*/ 1817033450 h 1000"/>
              <a:gd name="T42" fmla="*/ 688003289 w 1345"/>
              <a:gd name="T43" fmla="*/ 1932960638 h 1000"/>
              <a:gd name="T44" fmla="*/ 849293251 w 1345"/>
              <a:gd name="T45" fmla="*/ 2028726575 h 1000"/>
              <a:gd name="T46" fmla="*/ 992941330 w 1345"/>
              <a:gd name="T47" fmla="*/ 2142132813 h 1000"/>
              <a:gd name="T48" fmla="*/ 1066026638 w 1345"/>
              <a:gd name="T49" fmla="*/ 2081649063 h 1000"/>
              <a:gd name="T50" fmla="*/ 1335682500 w 1345"/>
              <a:gd name="T51" fmla="*/ 2114411888 h 1000"/>
              <a:gd name="T52" fmla="*/ 1411287170 w 1345"/>
              <a:gd name="T53" fmla="*/ 2121971563 h 1000"/>
              <a:gd name="T54" fmla="*/ 1552415886 w 1345"/>
              <a:gd name="T55" fmla="*/ 2129532825 h 1000"/>
              <a:gd name="T56" fmla="*/ 1640622128 w 1345"/>
              <a:gd name="T57" fmla="*/ 2109371575 h 1000"/>
              <a:gd name="T58" fmla="*/ 1713705849 w 1345"/>
              <a:gd name="T59" fmla="*/ 2101810313 h 1000"/>
              <a:gd name="T60" fmla="*/ 1857355515 w 1345"/>
              <a:gd name="T61" fmla="*/ 2121971563 h 1000"/>
              <a:gd name="T62" fmla="*/ 1897678006 w 1345"/>
              <a:gd name="T63" fmla="*/ 2147483646 h 1000"/>
              <a:gd name="T64" fmla="*/ 1910277990 w 1345"/>
              <a:gd name="T65" fmla="*/ 2147483646 h 1000"/>
              <a:gd name="T66" fmla="*/ 2147483646 w 1345"/>
              <a:gd name="T67" fmla="*/ 2147483646 h 1000"/>
              <a:gd name="T68" fmla="*/ 2147483646 w 1345"/>
              <a:gd name="T69" fmla="*/ 2147483646 h 1000"/>
              <a:gd name="T70" fmla="*/ 2147483646 w 1345"/>
              <a:gd name="T71" fmla="*/ 2147483646 h 1000"/>
              <a:gd name="T72" fmla="*/ 2147483646 w 1345"/>
              <a:gd name="T73" fmla="*/ 2147483646 h 1000"/>
              <a:gd name="T74" fmla="*/ 2147483646 w 1345"/>
              <a:gd name="T75" fmla="*/ 2074089388 h 1000"/>
              <a:gd name="T76" fmla="*/ 2147483646 w 1345"/>
              <a:gd name="T77" fmla="*/ 1960681563 h 1000"/>
              <a:gd name="T78" fmla="*/ 2147483646 w 1345"/>
              <a:gd name="T79" fmla="*/ 1900197813 h 1000"/>
              <a:gd name="T80" fmla="*/ 2147483646 w 1345"/>
              <a:gd name="T81" fmla="*/ 1844754375 h 1000"/>
              <a:gd name="T82" fmla="*/ 2147483646 w 1345"/>
              <a:gd name="T83" fmla="*/ 1824593125 h 1000"/>
              <a:gd name="T84" fmla="*/ 2147483646 w 1345"/>
              <a:gd name="T85" fmla="*/ 1723786875 h 1000"/>
              <a:gd name="T86" fmla="*/ 2147483646 w 1345"/>
              <a:gd name="T87" fmla="*/ 1615420950 h 1000"/>
              <a:gd name="T88" fmla="*/ 2147483646 w 1345"/>
              <a:gd name="T89" fmla="*/ 1580138763 h 1000"/>
              <a:gd name="T90" fmla="*/ 2147483646 w 1345"/>
              <a:gd name="T91" fmla="*/ 1539816263 h 1000"/>
              <a:gd name="T92" fmla="*/ 2147483646 w 1345"/>
              <a:gd name="T93" fmla="*/ 1466730938 h 1000"/>
              <a:gd name="T94" fmla="*/ 2147483646 w 1345"/>
              <a:gd name="T95" fmla="*/ 1446569688 h 1000"/>
              <a:gd name="T96" fmla="*/ 2147483646 w 1345"/>
              <a:gd name="T97" fmla="*/ 1406247188 h 1000"/>
              <a:gd name="T98" fmla="*/ 2147483646 w 1345"/>
              <a:gd name="T99" fmla="*/ 1365924688 h 1000"/>
              <a:gd name="T100" fmla="*/ 2147483646 w 1345"/>
              <a:gd name="T101" fmla="*/ 1270158750 h 1000"/>
              <a:gd name="T102" fmla="*/ 2147483646 w 1345"/>
              <a:gd name="T103" fmla="*/ 1222276575 h 1000"/>
              <a:gd name="T104" fmla="*/ 2147483646 w 1345"/>
              <a:gd name="T105" fmla="*/ 1156752513 h 1000"/>
              <a:gd name="T106" fmla="*/ 2147483646 w 1345"/>
              <a:gd name="T107" fmla="*/ 1088707500 h 1000"/>
              <a:gd name="T108" fmla="*/ 2147483646 w 1345"/>
              <a:gd name="T109" fmla="*/ 945059388 h 1000"/>
              <a:gd name="T110" fmla="*/ 2147483646 w 1345"/>
              <a:gd name="T111" fmla="*/ 783769388 h 1000"/>
              <a:gd name="T112" fmla="*/ 2147483646 w 1345"/>
              <a:gd name="T113" fmla="*/ 675401875 h 1000"/>
              <a:gd name="T114" fmla="*/ 2147483646 w 1345"/>
              <a:gd name="T115" fmla="*/ 473789375 h 1000"/>
              <a:gd name="T116" fmla="*/ 2147483646 w 1345"/>
              <a:gd name="T117" fmla="*/ 357862188 h 1000"/>
              <a:gd name="T118" fmla="*/ 2147483646 w 1345"/>
              <a:gd name="T119" fmla="*/ 201612500 h 1000"/>
              <a:gd name="T120" fmla="*/ 2147483646 w 1345"/>
              <a:gd name="T121" fmla="*/ 1559977513 h 1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45" h="1000">
                <a:moveTo>
                  <a:pt x="1342" y="53"/>
                </a:moveTo>
                <a:lnTo>
                  <a:pt x="1340" y="51"/>
                </a:lnTo>
                <a:lnTo>
                  <a:pt x="1337" y="48"/>
                </a:lnTo>
                <a:lnTo>
                  <a:pt x="1337" y="40"/>
                </a:lnTo>
                <a:lnTo>
                  <a:pt x="1337" y="35"/>
                </a:lnTo>
                <a:lnTo>
                  <a:pt x="1340" y="19"/>
                </a:lnTo>
                <a:lnTo>
                  <a:pt x="1340" y="13"/>
                </a:lnTo>
                <a:lnTo>
                  <a:pt x="1340" y="11"/>
                </a:lnTo>
                <a:lnTo>
                  <a:pt x="1337" y="5"/>
                </a:lnTo>
                <a:lnTo>
                  <a:pt x="1337" y="3"/>
                </a:lnTo>
                <a:lnTo>
                  <a:pt x="1334" y="5"/>
                </a:lnTo>
                <a:lnTo>
                  <a:pt x="1332" y="0"/>
                </a:lnTo>
                <a:lnTo>
                  <a:pt x="1326" y="3"/>
                </a:lnTo>
                <a:lnTo>
                  <a:pt x="1318" y="11"/>
                </a:lnTo>
                <a:lnTo>
                  <a:pt x="1315" y="11"/>
                </a:lnTo>
                <a:lnTo>
                  <a:pt x="1310" y="11"/>
                </a:lnTo>
                <a:lnTo>
                  <a:pt x="1302" y="13"/>
                </a:lnTo>
                <a:lnTo>
                  <a:pt x="1299" y="13"/>
                </a:lnTo>
                <a:lnTo>
                  <a:pt x="1297" y="13"/>
                </a:lnTo>
                <a:lnTo>
                  <a:pt x="1297" y="16"/>
                </a:lnTo>
                <a:lnTo>
                  <a:pt x="1294" y="16"/>
                </a:lnTo>
                <a:lnTo>
                  <a:pt x="1294" y="19"/>
                </a:lnTo>
                <a:lnTo>
                  <a:pt x="1291" y="21"/>
                </a:lnTo>
                <a:lnTo>
                  <a:pt x="1289" y="21"/>
                </a:lnTo>
                <a:lnTo>
                  <a:pt x="1289" y="24"/>
                </a:lnTo>
                <a:lnTo>
                  <a:pt x="1286" y="24"/>
                </a:lnTo>
                <a:lnTo>
                  <a:pt x="1286" y="21"/>
                </a:lnTo>
                <a:lnTo>
                  <a:pt x="1283" y="21"/>
                </a:lnTo>
                <a:lnTo>
                  <a:pt x="1278" y="21"/>
                </a:lnTo>
                <a:lnTo>
                  <a:pt x="1270" y="21"/>
                </a:lnTo>
                <a:lnTo>
                  <a:pt x="1267" y="21"/>
                </a:lnTo>
                <a:lnTo>
                  <a:pt x="1265" y="19"/>
                </a:lnTo>
                <a:lnTo>
                  <a:pt x="1262" y="19"/>
                </a:lnTo>
                <a:lnTo>
                  <a:pt x="1259" y="19"/>
                </a:lnTo>
                <a:lnTo>
                  <a:pt x="1259" y="21"/>
                </a:lnTo>
                <a:lnTo>
                  <a:pt x="1257" y="24"/>
                </a:lnTo>
                <a:lnTo>
                  <a:pt x="1254" y="24"/>
                </a:lnTo>
                <a:lnTo>
                  <a:pt x="1251" y="24"/>
                </a:lnTo>
                <a:lnTo>
                  <a:pt x="1240" y="19"/>
                </a:lnTo>
                <a:lnTo>
                  <a:pt x="1238" y="16"/>
                </a:lnTo>
                <a:lnTo>
                  <a:pt x="1235" y="16"/>
                </a:lnTo>
                <a:lnTo>
                  <a:pt x="1235" y="19"/>
                </a:lnTo>
                <a:lnTo>
                  <a:pt x="1232" y="19"/>
                </a:lnTo>
                <a:lnTo>
                  <a:pt x="1232" y="21"/>
                </a:lnTo>
                <a:lnTo>
                  <a:pt x="1230" y="21"/>
                </a:lnTo>
                <a:lnTo>
                  <a:pt x="1230" y="19"/>
                </a:lnTo>
                <a:lnTo>
                  <a:pt x="1227" y="19"/>
                </a:lnTo>
                <a:lnTo>
                  <a:pt x="1227" y="16"/>
                </a:lnTo>
                <a:lnTo>
                  <a:pt x="1224" y="13"/>
                </a:lnTo>
                <a:lnTo>
                  <a:pt x="1222" y="13"/>
                </a:lnTo>
                <a:lnTo>
                  <a:pt x="1219" y="16"/>
                </a:lnTo>
                <a:lnTo>
                  <a:pt x="1216" y="19"/>
                </a:lnTo>
                <a:lnTo>
                  <a:pt x="1214" y="21"/>
                </a:lnTo>
                <a:lnTo>
                  <a:pt x="1214" y="24"/>
                </a:lnTo>
                <a:lnTo>
                  <a:pt x="1211" y="24"/>
                </a:lnTo>
                <a:lnTo>
                  <a:pt x="1208" y="24"/>
                </a:lnTo>
                <a:lnTo>
                  <a:pt x="1203" y="27"/>
                </a:lnTo>
                <a:lnTo>
                  <a:pt x="1200" y="27"/>
                </a:lnTo>
                <a:lnTo>
                  <a:pt x="1198" y="29"/>
                </a:lnTo>
                <a:lnTo>
                  <a:pt x="1195" y="32"/>
                </a:lnTo>
                <a:lnTo>
                  <a:pt x="1190" y="32"/>
                </a:lnTo>
                <a:lnTo>
                  <a:pt x="1187" y="32"/>
                </a:lnTo>
                <a:lnTo>
                  <a:pt x="1176" y="37"/>
                </a:lnTo>
                <a:lnTo>
                  <a:pt x="1173" y="37"/>
                </a:lnTo>
                <a:lnTo>
                  <a:pt x="1173" y="40"/>
                </a:lnTo>
                <a:lnTo>
                  <a:pt x="1171" y="40"/>
                </a:lnTo>
                <a:lnTo>
                  <a:pt x="1171" y="43"/>
                </a:lnTo>
                <a:lnTo>
                  <a:pt x="1168" y="43"/>
                </a:lnTo>
                <a:lnTo>
                  <a:pt x="1165" y="43"/>
                </a:lnTo>
                <a:lnTo>
                  <a:pt x="1165" y="45"/>
                </a:lnTo>
                <a:lnTo>
                  <a:pt x="1168" y="48"/>
                </a:lnTo>
                <a:lnTo>
                  <a:pt x="1171" y="48"/>
                </a:lnTo>
                <a:lnTo>
                  <a:pt x="1171" y="51"/>
                </a:lnTo>
                <a:lnTo>
                  <a:pt x="1171" y="53"/>
                </a:lnTo>
                <a:lnTo>
                  <a:pt x="1173" y="56"/>
                </a:lnTo>
                <a:lnTo>
                  <a:pt x="1176" y="59"/>
                </a:lnTo>
                <a:lnTo>
                  <a:pt x="1176" y="62"/>
                </a:lnTo>
                <a:lnTo>
                  <a:pt x="1176" y="64"/>
                </a:lnTo>
                <a:lnTo>
                  <a:pt x="1176" y="67"/>
                </a:lnTo>
                <a:lnTo>
                  <a:pt x="1176" y="70"/>
                </a:lnTo>
                <a:lnTo>
                  <a:pt x="1176" y="72"/>
                </a:lnTo>
                <a:lnTo>
                  <a:pt x="1173" y="72"/>
                </a:lnTo>
                <a:lnTo>
                  <a:pt x="1173" y="75"/>
                </a:lnTo>
                <a:lnTo>
                  <a:pt x="1173" y="78"/>
                </a:lnTo>
                <a:lnTo>
                  <a:pt x="1173" y="80"/>
                </a:lnTo>
                <a:lnTo>
                  <a:pt x="1171" y="80"/>
                </a:lnTo>
                <a:lnTo>
                  <a:pt x="1171" y="83"/>
                </a:lnTo>
                <a:lnTo>
                  <a:pt x="1168" y="83"/>
                </a:lnTo>
                <a:lnTo>
                  <a:pt x="1165" y="83"/>
                </a:lnTo>
                <a:lnTo>
                  <a:pt x="1163" y="83"/>
                </a:lnTo>
                <a:lnTo>
                  <a:pt x="1160" y="83"/>
                </a:lnTo>
                <a:lnTo>
                  <a:pt x="1157" y="83"/>
                </a:lnTo>
                <a:lnTo>
                  <a:pt x="1155" y="83"/>
                </a:lnTo>
                <a:lnTo>
                  <a:pt x="1152" y="86"/>
                </a:lnTo>
                <a:lnTo>
                  <a:pt x="1152" y="88"/>
                </a:lnTo>
                <a:lnTo>
                  <a:pt x="1149" y="88"/>
                </a:lnTo>
                <a:lnTo>
                  <a:pt x="1147" y="88"/>
                </a:lnTo>
                <a:lnTo>
                  <a:pt x="1147" y="86"/>
                </a:lnTo>
                <a:lnTo>
                  <a:pt x="1144" y="86"/>
                </a:lnTo>
                <a:lnTo>
                  <a:pt x="1141" y="80"/>
                </a:lnTo>
                <a:lnTo>
                  <a:pt x="1139" y="80"/>
                </a:lnTo>
                <a:lnTo>
                  <a:pt x="1133" y="83"/>
                </a:lnTo>
                <a:lnTo>
                  <a:pt x="1131" y="83"/>
                </a:lnTo>
                <a:lnTo>
                  <a:pt x="1131" y="86"/>
                </a:lnTo>
                <a:lnTo>
                  <a:pt x="1128" y="86"/>
                </a:lnTo>
                <a:lnTo>
                  <a:pt x="1125" y="86"/>
                </a:lnTo>
                <a:lnTo>
                  <a:pt x="1123" y="86"/>
                </a:lnTo>
                <a:lnTo>
                  <a:pt x="1123" y="88"/>
                </a:lnTo>
                <a:lnTo>
                  <a:pt x="1120" y="94"/>
                </a:lnTo>
                <a:lnTo>
                  <a:pt x="1120" y="96"/>
                </a:lnTo>
                <a:lnTo>
                  <a:pt x="1120" y="99"/>
                </a:lnTo>
                <a:lnTo>
                  <a:pt x="1117" y="99"/>
                </a:lnTo>
                <a:lnTo>
                  <a:pt x="1114" y="102"/>
                </a:lnTo>
                <a:lnTo>
                  <a:pt x="1114" y="104"/>
                </a:lnTo>
                <a:lnTo>
                  <a:pt x="1112" y="104"/>
                </a:lnTo>
                <a:lnTo>
                  <a:pt x="1109" y="107"/>
                </a:lnTo>
                <a:lnTo>
                  <a:pt x="1106" y="110"/>
                </a:lnTo>
                <a:lnTo>
                  <a:pt x="1104" y="110"/>
                </a:lnTo>
                <a:lnTo>
                  <a:pt x="1101" y="110"/>
                </a:lnTo>
                <a:lnTo>
                  <a:pt x="1101" y="107"/>
                </a:lnTo>
                <a:lnTo>
                  <a:pt x="1101" y="104"/>
                </a:lnTo>
                <a:lnTo>
                  <a:pt x="1098" y="104"/>
                </a:lnTo>
                <a:lnTo>
                  <a:pt x="1098" y="102"/>
                </a:lnTo>
                <a:lnTo>
                  <a:pt x="1096" y="99"/>
                </a:lnTo>
                <a:lnTo>
                  <a:pt x="1096" y="94"/>
                </a:lnTo>
                <a:lnTo>
                  <a:pt x="1096" y="91"/>
                </a:lnTo>
                <a:lnTo>
                  <a:pt x="1096" y="83"/>
                </a:lnTo>
                <a:lnTo>
                  <a:pt x="1088" y="80"/>
                </a:lnTo>
                <a:lnTo>
                  <a:pt x="1082" y="78"/>
                </a:lnTo>
                <a:lnTo>
                  <a:pt x="1080" y="75"/>
                </a:lnTo>
                <a:lnTo>
                  <a:pt x="1074" y="75"/>
                </a:lnTo>
                <a:lnTo>
                  <a:pt x="1072" y="75"/>
                </a:lnTo>
                <a:lnTo>
                  <a:pt x="1072" y="72"/>
                </a:lnTo>
                <a:lnTo>
                  <a:pt x="1069" y="72"/>
                </a:lnTo>
                <a:lnTo>
                  <a:pt x="1069" y="70"/>
                </a:lnTo>
                <a:lnTo>
                  <a:pt x="1069" y="67"/>
                </a:lnTo>
                <a:lnTo>
                  <a:pt x="1069" y="64"/>
                </a:lnTo>
                <a:lnTo>
                  <a:pt x="1066" y="62"/>
                </a:lnTo>
                <a:lnTo>
                  <a:pt x="1064" y="62"/>
                </a:lnTo>
                <a:lnTo>
                  <a:pt x="1061" y="62"/>
                </a:lnTo>
                <a:lnTo>
                  <a:pt x="1058" y="59"/>
                </a:lnTo>
                <a:lnTo>
                  <a:pt x="1056" y="59"/>
                </a:lnTo>
                <a:lnTo>
                  <a:pt x="1053" y="56"/>
                </a:lnTo>
                <a:lnTo>
                  <a:pt x="1050" y="56"/>
                </a:lnTo>
                <a:lnTo>
                  <a:pt x="1047" y="53"/>
                </a:lnTo>
                <a:lnTo>
                  <a:pt x="1042" y="53"/>
                </a:lnTo>
                <a:lnTo>
                  <a:pt x="1037" y="53"/>
                </a:lnTo>
                <a:lnTo>
                  <a:pt x="1029" y="56"/>
                </a:lnTo>
                <a:lnTo>
                  <a:pt x="1023" y="56"/>
                </a:lnTo>
                <a:lnTo>
                  <a:pt x="1010" y="56"/>
                </a:lnTo>
                <a:lnTo>
                  <a:pt x="1005" y="53"/>
                </a:lnTo>
                <a:lnTo>
                  <a:pt x="1002" y="51"/>
                </a:lnTo>
                <a:lnTo>
                  <a:pt x="997" y="45"/>
                </a:lnTo>
                <a:lnTo>
                  <a:pt x="991" y="43"/>
                </a:lnTo>
                <a:lnTo>
                  <a:pt x="989" y="43"/>
                </a:lnTo>
                <a:lnTo>
                  <a:pt x="986" y="43"/>
                </a:lnTo>
                <a:lnTo>
                  <a:pt x="986" y="45"/>
                </a:lnTo>
                <a:lnTo>
                  <a:pt x="983" y="45"/>
                </a:lnTo>
                <a:lnTo>
                  <a:pt x="975" y="43"/>
                </a:lnTo>
                <a:lnTo>
                  <a:pt x="975" y="45"/>
                </a:lnTo>
                <a:lnTo>
                  <a:pt x="967" y="45"/>
                </a:lnTo>
                <a:lnTo>
                  <a:pt x="964" y="48"/>
                </a:lnTo>
                <a:lnTo>
                  <a:pt x="959" y="48"/>
                </a:lnTo>
                <a:lnTo>
                  <a:pt x="956" y="48"/>
                </a:lnTo>
                <a:lnTo>
                  <a:pt x="954" y="48"/>
                </a:lnTo>
                <a:lnTo>
                  <a:pt x="951" y="48"/>
                </a:lnTo>
                <a:lnTo>
                  <a:pt x="948" y="51"/>
                </a:lnTo>
                <a:lnTo>
                  <a:pt x="943" y="51"/>
                </a:lnTo>
                <a:lnTo>
                  <a:pt x="932" y="51"/>
                </a:lnTo>
                <a:lnTo>
                  <a:pt x="930" y="51"/>
                </a:lnTo>
                <a:lnTo>
                  <a:pt x="927" y="51"/>
                </a:lnTo>
                <a:lnTo>
                  <a:pt x="924" y="51"/>
                </a:lnTo>
                <a:lnTo>
                  <a:pt x="922" y="51"/>
                </a:lnTo>
                <a:lnTo>
                  <a:pt x="919" y="51"/>
                </a:lnTo>
                <a:lnTo>
                  <a:pt x="916" y="51"/>
                </a:lnTo>
                <a:lnTo>
                  <a:pt x="916" y="48"/>
                </a:lnTo>
                <a:lnTo>
                  <a:pt x="916" y="45"/>
                </a:lnTo>
                <a:lnTo>
                  <a:pt x="913" y="45"/>
                </a:lnTo>
                <a:lnTo>
                  <a:pt x="903" y="48"/>
                </a:lnTo>
                <a:lnTo>
                  <a:pt x="900" y="48"/>
                </a:lnTo>
                <a:lnTo>
                  <a:pt x="897" y="56"/>
                </a:lnTo>
                <a:lnTo>
                  <a:pt x="895" y="59"/>
                </a:lnTo>
                <a:lnTo>
                  <a:pt x="892" y="59"/>
                </a:lnTo>
                <a:lnTo>
                  <a:pt x="881" y="64"/>
                </a:lnTo>
                <a:lnTo>
                  <a:pt x="879" y="64"/>
                </a:lnTo>
                <a:lnTo>
                  <a:pt x="876" y="67"/>
                </a:lnTo>
                <a:lnTo>
                  <a:pt x="873" y="67"/>
                </a:lnTo>
                <a:lnTo>
                  <a:pt x="873" y="70"/>
                </a:lnTo>
                <a:lnTo>
                  <a:pt x="871" y="72"/>
                </a:lnTo>
                <a:lnTo>
                  <a:pt x="868" y="72"/>
                </a:lnTo>
                <a:lnTo>
                  <a:pt x="865" y="75"/>
                </a:lnTo>
                <a:lnTo>
                  <a:pt x="863" y="75"/>
                </a:lnTo>
                <a:lnTo>
                  <a:pt x="860" y="75"/>
                </a:lnTo>
                <a:lnTo>
                  <a:pt x="860" y="78"/>
                </a:lnTo>
                <a:lnTo>
                  <a:pt x="860" y="83"/>
                </a:lnTo>
                <a:lnTo>
                  <a:pt x="857" y="86"/>
                </a:lnTo>
                <a:lnTo>
                  <a:pt x="855" y="86"/>
                </a:lnTo>
                <a:lnTo>
                  <a:pt x="855" y="88"/>
                </a:lnTo>
                <a:lnTo>
                  <a:pt x="849" y="88"/>
                </a:lnTo>
                <a:lnTo>
                  <a:pt x="846" y="91"/>
                </a:lnTo>
                <a:lnTo>
                  <a:pt x="0" y="91"/>
                </a:lnTo>
                <a:lnTo>
                  <a:pt x="0" y="627"/>
                </a:lnTo>
                <a:lnTo>
                  <a:pt x="0" y="630"/>
                </a:lnTo>
                <a:lnTo>
                  <a:pt x="2" y="633"/>
                </a:lnTo>
                <a:lnTo>
                  <a:pt x="13" y="633"/>
                </a:lnTo>
                <a:lnTo>
                  <a:pt x="16" y="633"/>
                </a:lnTo>
                <a:lnTo>
                  <a:pt x="18" y="633"/>
                </a:lnTo>
                <a:lnTo>
                  <a:pt x="18" y="636"/>
                </a:lnTo>
                <a:lnTo>
                  <a:pt x="21" y="636"/>
                </a:lnTo>
                <a:lnTo>
                  <a:pt x="21" y="633"/>
                </a:lnTo>
                <a:lnTo>
                  <a:pt x="24" y="633"/>
                </a:lnTo>
                <a:lnTo>
                  <a:pt x="26" y="633"/>
                </a:lnTo>
                <a:lnTo>
                  <a:pt x="26" y="636"/>
                </a:lnTo>
                <a:lnTo>
                  <a:pt x="29" y="636"/>
                </a:lnTo>
                <a:lnTo>
                  <a:pt x="32" y="638"/>
                </a:lnTo>
                <a:lnTo>
                  <a:pt x="34" y="641"/>
                </a:lnTo>
                <a:lnTo>
                  <a:pt x="37" y="638"/>
                </a:lnTo>
                <a:lnTo>
                  <a:pt x="40" y="638"/>
                </a:lnTo>
                <a:lnTo>
                  <a:pt x="43" y="641"/>
                </a:lnTo>
                <a:lnTo>
                  <a:pt x="45" y="644"/>
                </a:lnTo>
                <a:lnTo>
                  <a:pt x="48" y="644"/>
                </a:lnTo>
                <a:lnTo>
                  <a:pt x="53" y="644"/>
                </a:lnTo>
                <a:lnTo>
                  <a:pt x="53" y="646"/>
                </a:lnTo>
                <a:lnTo>
                  <a:pt x="56" y="646"/>
                </a:lnTo>
                <a:lnTo>
                  <a:pt x="56" y="649"/>
                </a:lnTo>
                <a:lnTo>
                  <a:pt x="59" y="649"/>
                </a:lnTo>
                <a:lnTo>
                  <a:pt x="61" y="646"/>
                </a:lnTo>
                <a:lnTo>
                  <a:pt x="64" y="644"/>
                </a:lnTo>
                <a:lnTo>
                  <a:pt x="67" y="641"/>
                </a:lnTo>
                <a:lnTo>
                  <a:pt x="69" y="638"/>
                </a:lnTo>
                <a:lnTo>
                  <a:pt x="75" y="636"/>
                </a:lnTo>
                <a:lnTo>
                  <a:pt x="77" y="636"/>
                </a:lnTo>
                <a:lnTo>
                  <a:pt x="80" y="636"/>
                </a:lnTo>
                <a:lnTo>
                  <a:pt x="85" y="638"/>
                </a:lnTo>
                <a:lnTo>
                  <a:pt x="88" y="638"/>
                </a:lnTo>
                <a:lnTo>
                  <a:pt x="93" y="638"/>
                </a:lnTo>
                <a:lnTo>
                  <a:pt x="96" y="638"/>
                </a:lnTo>
                <a:lnTo>
                  <a:pt x="99" y="638"/>
                </a:lnTo>
                <a:lnTo>
                  <a:pt x="101" y="638"/>
                </a:lnTo>
                <a:lnTo>
                  <a:pt x="107" y="636"/>
                </a:lnTo>
                <a:lnTo>
                  <a:pt x="110" y="638"/>
                </a:lnTo>
                <a:lnTo>
                  <a:pt x="112" y="638"/>
                </a:lnTo>
                <a:lnTo>
                  <a:pt x="115" y="644"/>
                </a:lnTo>
                <a:lnTo>
                  <a:pt x="118" y="641"/>
                </a:lnTo>
                <a:lnTo>
                  <a:pt x="120" y="641"/>
                </a:lnTo>
                <a:lnTo>
                  <a:pt x="123" y="641"/>
                </a:lnTo>
                <a:lnTo>
                  <a:pt x="123" y="644"/>
                </a:lnTo>
                <a:lnTo>
                  <a:pt x="126" y="646"/>
                </a:lnTo>
                <a:lnTo>
                  <a:pt x="128" y="646"/>
                </a:lnTo>
                <a:lnTo>
                  <a:pt x="131" y="646"/>
                </a:lnTo>
                <a:lnTo>
                  <a:pt x="131" y="649"/>
                </a:lnTo>
                <a:lnTo>
                  <a:pt x="131" y="652"/>
                </a:lnTo>
                <a:lnTo>
                  <a:pt x="131" y="654"/>
                </a:lnTo>
                <a:lnTo>
                  <a:pt x="134" y="654"/>
                </a:lnTo>
                <a:lnTo>
                  <a:pt x="136" y="657"/>
                </a:lnTo>
                <a:lnTo>
                  <a:pt x="136" y="660"/>
                </a:lnTo>
                <a:lnTo>
                  <a:pt x="139" y="660"/>
                </a:lnTo>
                <a:lnTo>
                  <a:pt x="142" y="662"/>
                </a:lnTo>
                <a:lnTo>
                  <a:pt x="144" y="662"/>
                </a:lnTo>
                <a:lnTo>
                  <a:pt x="144" y="660"/>
                </a:lnTo>
                <a:lnTo>
                  <a:pt x="147" y="660"/>
                </a:lnTo>
                <a:lnTo>
                  <a:pt x="147" y="662"/>
                </a:lnTo>
                <a:lnTo>
                  <a:pt x="147" y="665"/>
                </a:lnTo>
                <a:lnTo>
                  <a:pt x="144" y="668"/>
                </a:lnTo>
                <a:lnTo>
                  <a:pt x="144" y="670"/>
                </a:lnTo>
                <a:lnTo>
                  <a:pt x="144" y="673"/>
                </a:lnTo>
                <a:lnTo>
                  <a:pt x="147" y="681"/>
                </a:lnTo>
                <a:lnTo>
                  <a:pt x="147" y="684"/>
                </a:lnTo>
                <a:lnTo>
                  <a:pt x="155" y="689"/>
                </a:lnTo>
                <a:lnTo>
                  <a:pt x="155" y="692"/>
                </a:lnTo>
                <a:lnTo>
                  <a:pt x="155" y="695"/>
                </a:lnTo>
                <a:lnTo>
                  <a:pt x="158" y="695"/>
                </a:lnTo>
                <a:lnTo>
                  <a:pt x="160" y="703"/>
                </a:lnTo>
                <a:lnTo>
                  <a:pt x="160" y="705"/>
                </a:lnTo>
                <a:lnTo>
                  <a:pt x="163" y="705"/>
                </a:lnTo>
                <a:lnTo>
                  <a:pt x="163" y="708"/>
                </a:lnTo>
                <a:lnTo>
                  <a:pt x="166" y="708"/>
                </a:lnTo>
                <a:lnTo>
                  <a:pt x="168" y="708"/>
                </a:lnTo>
                <a:lnTo>
                  <a:pt x="171" y="711"/>
                </a:lnTo>
                <a:lnTo>
                  <a:pt x="174" y="708"/>
                </a:lnTo>
                <a:lnTo>
                  <a:pt x="171" y="705"/>
                </a:lnTo>
                <a:lnTo>
                  <a:pt x="171" y="703"/>
                </a:lnTo>
                <a:lnTo>
                  <a:pt x="174" y="703"/>
                </a:lnTo>
                <a:lnTo>
                  <a:pt x="177" y="703"/>
                </a:lnTo>
                <a:lnTo>
                  <a:pt x="179" y="703"/>
                </a:lnTo>
                <a:lnTo>
                  <a:pt x="179" y="700"/>
                </a:lnTo>
                <a:lnTo>
                  <a:pt x="179" y="697"/>
                </a:lnTo>
                <a:lnTo>
                  <a:pt x="179" y="695"/>
                </a:lnTo>
                <a:lnTo>
                  <a:pt x="182" y="692"/>
                </a:lnTo>
                <a:lnTo>
                  <a:pt x="182" y="689"/>
                </a:lnTo>
                <a:lnTo>
                  <a:pt x="185" y="689"/>
                </a:lnTo>
                <a:lnTo>
                  <a:pt x="187" y="687"/>
                </a:lnTo>
                <a:lnTo>
                  <a:pt x="190" y="687"/>
                </a:lnTo>
                <a:lnTo>
                  <a:pt x="190" y="689"/>
                </a:lnTo>
                <a:lnTo>
                  <a:pt x="193" y="689"/>
                </a:lnTo>
                <a:lnTo>
                  <a:pt x="195" y="689"/>
                </a:lnTo>
                <a:lnTo>
                  <a:pt x="195" y="692"/>
                </a:lnTo>
                <a:lnTo>
                  <a:pt x="198" y="695"/>
                </a:lnTo>
                <a:lnTo>
                  <a:pt x="198" y="697"/>
                </a:lnTo>
                <a:lnTo>
                  <a:pt x="201" y="697"/>
                </a:lnTo>
                <a:lnTo>
                  <a:pt x="203" y="695"/>
                </a:lnTo>
                <a:lnTo>
                  <a:pt x="209" y="697"/>
                </a:lnTo>
                <a:lnTo>
                  <a:pt x="211" y="697"/>
                </a:lnTo>
                <a:lnTo>
                  <a:pt x="214" y="697"/>
                </a:lnTo>
                <a:lnTo>
                  <a:pt x="217" y="700"/>
                </a:lnTo>
                <a:lnTo>
                  <a:pt x="227" y="700"/>
                </a:lnTo>
                <a:lnTo>
                  <a:pt x="235" y="703"/>
                </a:lnTo>
                <a:lnTo>
                  <a:pt x="235" y="705"/>
                </a:lnTo>
                <a:lnTo>
                  <a:pt x="238" y="705"/>
                </a:lnTo>
                <a:lnTo>
                  <a:pt x="241" y="705"/>
                </a:lnTo>
                <a:lnTo>
                  <a:pt x="241" y="708"/>
                </a:lnTo>
                <a:lnTo>
                  <a:pt x="241" y="711"/>
                </a:lnTo>
                <a:lnTo>
                  <a:pt x="244" y="708"/>
                </a:lnTo>
                <a:lnTo>
                  <a:pt x="246" y="708"/>
                </a:lnTo>
                <a:lnTo>
                  <a:pt x="249" y="711"/>
                </a:lnTo>
                <a:lnTo>
                  <a:pt x="249" y="713"/>
                </a:lnTo>
                <a:lnTo>
                  <a:pt x="249" y="716"/>
                </a:lnTo>
                <a:lnTo>
                  <a:pt x="249" y="719"/>
                </a:lnTo>
                <a:lnTo>
                  <a:pt x="246" y="719"/>
                </a:lnTo>
                <a:lnTo>
                  <a:pt x="246" y="721"/>
                </a:lnTo>
                <a:lnTo>
                  <a:pt x="249" y="721"/>
                </a:lnTo>
                <a:lnTo>
                  <a:pt x="249" y="724"/>
                </a:lnTo>
                <a:lnTo>
                  <a:pt x="246" y="727"/>
                </a:lnTo>
                <a:lnTo>
                  <a:pt x="246" y="729"/>
                </a:lnTo>
                <a:lnTo>
                  <a:pt x="249" y="732"/>
                </a:lnTo>
                <a:lnTo>
                  <a:pt x="249" y="737"/>
                </a:lnTo>
                <a:lnTo>
                  <a:pt x="252" y="743"/>
                </a:lnTo>
                <a:lnTo>
                  <a:pt x="252" y="748"/>
                </a:lnTo>
                <a:lnTo>
                  <a:pt x="254" y="751"/>
                </a:lnTo>
                <a:lnTo>
                  <a:pt x="257" y="751"/>
                </a:lnTo>
                <a:lnTo>
                  <a:pt x="257" y="754"/>
                </a:lnTo>
                <a:lnTo>
                  <a:pt x="260" y="754"/>
                </a:lnTo>
                <a:lnTo>
                  <a:pt x="270" y="756"/>
                </a:lnTo>
                <a:lnTo>
                  <a:pt x="273" y="759"/>
                </a:lnTo>
                <a:lnTo>
                  <a:pt x="276" y="762"/>
                </a:lnTo>
                <a:lnTo>
                  <a:pt x="276" y="764"/>
                </a:lnTo>
                <a:lnTo>
                  <a:pt x="273" y="764"/>
                </a:lnTo>
                <a:lnTo>
                  <a:pt x="273" y="767"/>
                </a:lnTo>
                <a:lnTo>
                  <a:pt x="273" y="770"/>
                </a:lnTo>
                <a:lnTo>
                  <a:pt x="276" y="770"/>
                </a:lnTo>
                <a:lnTo>
                  <a:pt x="281" y="772"/>
                </a:lnTo>
                <a:lnTo>
                  <a:pt x="289" y="775"/>
                </a:lnTo>
                <a:lnTo>
                  <a:pt x="294" y="775"/>
                </a:lnTo>
                <a:lnTo>
                  <a:pt x="294" y="778"/>
                </a:lnTo>
                <a:lnTo>
                  <a:pt x="297" y="778"/>
                </a:lnTo>
                <a:lnTo>
                  <a:pt x="300" y="778"/>
                </a:lnTo>
                <a:lnTo>
                  <a:pt x="300" y="780"/>
                </a:lnTo>
                <a:lnTo>
                  <a:pt x="302" y="780"/>
                </a:lnTo>
                <a:lnTo>
                  <a:pt x="308" y="783"/>
                </a:lnTo>
                <a:lnTo>
                  <a:pt x="313" y="786"/>
                </a:lnTo>
                <a:lnTo>
                  <a:pt x="316" y="788"/>
                </a:lnTo>
                <a:lnTo>
                  <a:pt x="319" y="791"/>
                </a:lnTo>
                <a:lnTo>
                  <a:pt x="321" y="791"/>
                </a:lnTo>
                <a:lnTo>
                  <a:pt x="324" y="791"/>
                </a:lnTo>
                <a:lnTo>
                  <a:pt x="329" y="794"/>
                </a:lnTo>
                <a:lnTo>
                  <a:pt x="335" y="802"/>
                </a:lnTo>
                <a:lnTo>
                  <a:pt x="337" y="805"/>
                </a:lnTo>
                <a:lnTo>
                  <a:pt x="340" y="805"/>
                </a:lnTo>
                <a:lnTo>
                  <a:pt x="343" y="807"/>
                </a:lnTo>
                <a:lnTo>
                  <a:pt x="345" y="810"/>
                </a:lnTo>
                <a:lnTo>
                  <a:pt x="348" y="813"/>
                </a:lnTo>
                <a:lnTo>
                  <a:pt x="351" y="813"/>
                </a:lnTo>
                <a:lnTo>
                  <a:pt x="353" y="813"/>
                </a:lnTo>
                <a:lnTo>
                  <a:pt x="356" y="815"/>
                </a:lnTo>
                <a:lnTo>
                  <a:pt x="359" y="818"/>
                </a:lnTo>
                <a:lnTo>
                  <a:pt x="364" y="829"/>
                </a:lnTo>
                <a:lnTo>
                  <a:pt x="364" y="831"/>
                </a:lnTo>
                <a:lnTo>
                  <a:pt x="367" y="831"/>
                </a:lnTo>
                <a:lnTo>
                  <a:pt x="369" y="834"/>
                </a:lnTo>
                <a:lnTo>
                  <a:pt x="383" y="845"/>
                </a:lnTo>
                <a:lnTo>
                  <a:pt x="383" y="847"/>
                </a:lnTo>
                <a:lnTo>
                  <a:pt x="388" y="847"/>
                </a:lnTo>
                <a:lnTo>
                  <a:pt x="391" y="847"/>
                </a:lnTo>
                <a:lnTo>
                  <a:pt x="394" y="847"/>
                </a:lnTo>
                <a:lnTo>
                  <a:pt x="394" y="850"/>
                </a:lnTo>
                <a:lnTo>
                  <a:pt x="396" y="850"/>
                </a:lnTo>
                <a:lnTo>
                  <a:pt x="396" y="853"/>
                </a:lnTo>
                <a:lnTo>
                  <a:pt x="399" y="853"/>
                </a:lnTo>
                <a:lnTo>
                  <a:pt x="404" y="853"/>
                </a:lnTo>
                <a:lnTo>
                  <a:pt x="407" y="850"/>
                </a:lnTo>
                <a:lnTo>
                  <a:pt x="410" y="847"/>
                </a:lnTo>
                <a:lnTo>
                  <a:pt x="412" y="847"/>
                </a:lnTo>
                <a:lnTo>
                  <a:pt x="415" y="847"/>
                </a:lnTo>
                <a:lnTo>
                  <a:pt x="420" y="847"/>
                </a:lnTo>
                <a:lnTo>
                  <a:pt x="423" y="847"/>
                </a:lnTo>
                <a:lnTo>
                  <a:pt x="423" y="845"/>
                </a:lnTo>
                <a:lnTo>
                  <a:pt x="420" y="842"/>
                </a:lnTo>
                <a:lnTo>
                  <a:pt x="418" y="842"/>
                </a:lnTo>
                <a:lnTo>
                  <a:pt x="418" y="839"/>
                </a:lnTo>
                <a:lnTo>
                  <a:pt x="418" y="837"/>
                </a:lnTo>
                <a:lnTo>
                  <a:pt x="420" y="834"/>
                </a:lnTo>
                <a:lnTo>
                  <a:pt x="420" y="826"/>
                </a:lnTo>
                <a:lnTo>
                  <a:pt x="423" y="826"/>
                </a:lnTo>
                <a:lnTo>
                  <a:pt x="426" y="823"/>
                </a:lnTo>
                <a:lnTo>
                  <a:pt x="436" y="823"/>
                </a:lnTo>
                <a:lnTo>
                  <a:pt x="447" y="823"/>
                </a:lnTo>
                <a:lnTo>
                  <a:pt x="453" y="823"/>
                </a:lnTo>
                <a:lnTo>
                  <a:pt x="455" y="823"/>
                </a:lnTo>
                <a:lnTo>
                  <a:pt x="461" y="826"/>
                </a:lnTo>
                <a:lnTo>
                  <a:pt x="463" y="823"/>
                </a:lnTo>
                <a:lnTo>
                  <a:pt x="471" y="821"/>
                </a:lnTo>
                <a:lnTo>
                  <a:pt x="477" y="821"/>
                </a:lnTo>
                <a:lnTo>
                  <a:pt x="482" y="821"/>
                </a:lnTo>
                <a:lnTo>
                  <a:pt x="485" y="821"/>
                </a:lnTo>
                <a:lnTo>
                  <a:pt x="503" y="834"/>
                </a:lnTo>
                <a:lnTo>
                  <a:pt x="509" y="837"/>
                </a:lnTo>
                <a:lnTo>
                  <a:pt x="514" y="837"/>
                </a:lnTo>
                <a:lnTo>
                  <a:pt x="520" y="834"/>
                </a:lnTo>
                <a:lnTo>
                  <a:pt x="522" y="834"/>
                </a:lnTo>
                <a:lnTo>
                  <a:pt x="525" y="834"/>
                </a:lnTo>
                <a:lnTo>
                  <a:pt x="528" y="837"/>
                </a:lnTo>
                <a:lnTo>
                  <a:pt x="528" y="839"/>
                </a:lnTo>
                <a:lnTo>
                  <a:pt x="530" y="839"/>
                </a:lnTo>
                <a:lnTo>
                  <a:pt x="536" y="839"/>
                </a:lnTo>
                <a:lnTo>
                  <a:pt x="533" y="839"/>
                </a:lnTo>
                <a:lnTo>
                  <a:pt x="533" y="837"/>
                </a:lnTo>
                <a:lnTo>
                  <a:pt x="533" y="834"/>
                </a:lnTo>
                <a:lnTo>
                  <a:pt x="538" y="834"/>
                </a:lnTo>
                <a:lnTo>
                  <a:pt x="538" y="837"/>
                </a:lnTo>
                <a:lnTo>
                  <a:pt x="541" y="839"/>
                </a:lnTo>
                <a:lnTo>
                  <a:pt x="544" y="837"/>
                </a:lnTo>
                <a:lnTo>
                  <a:pt x="549" y="839"/>
                </a:lnTo>
                <a:lnTo>
                  <a:pt x="552" y="842"/>
                </a:lnTo>
                <a:lnTo>
                  <a:pt x="554" y="845"/>
                </a:lnTo>
                <a:lnTo>
                  <a:pt x="554" y="842"/>
                </a:lnTo>
                <a:lnTo>
                  <a:pt x="557" y="842"/>
                </a:lnTo>
                <a:lnTo>
                  <a:pt x="560" y="842"/>
                </a:lnTo>
                <a:lnTo>
                  <a:pt x="562" y="842"/>
                </a:lnTo>
                <a:lnTo>
                  <a:pt x="570" y="845"/>
                </a:lnTo>
                <a:lnTo>
                  <a:pt x="573" y="842"/>
                </a:lnTo>
                <a:lnTo>
                  <a:pt x="576" y="837"/>
                </a:lnTo>
                <a:lnTo>
                  <a:pt x="579" y="837"/>
                </a:lnTo>
                <a:lnTo>
                  <a:pt x="581" y="837"/>
                </a:lnTo>
                <a:lnTo>
                  <a:pt x="584" y="837"/>
                </a:lnTo>
                <a:lnTo>
                  <a:pt x="587" y="837"/>
                </a:lnTo>
                <a:lnTo>
                  <a:pt x="589" y="837"/>
                </a:lnTo>
                <a:lnTo>
                  <a:pt x="597" y="837"/>
                </a:lnTo>
                <a:lnTo>
                  <a:pt x="600" y="839"/>
                </a:lnTo>
                <a:lnTo>
                  <a:pt x="603" y="842"/>
                </a:lnTo>
                <a:lnTo>
                  <a:pt x="605" y="842"/>
                </a:lnTo>
                <a:lnTo>
                  <a:pt x="608" y="842"/>
                </a:lnTo>
                <a:lnTo>
                  <a:pt x="611" y="842"/>
                </a:lnTo>
                <a:lnTo>
                  <a:pt x="613" y="845"/>
                </a:lnTo>
                <a:lnTo>
                  <a:pt x="616" y="845"/>
                </a:lnTo>
                <a:lnTo>
                  <a:pt x="619" y="845"/>
                </a:lnTo>
                <a:lnTo>
                  <a:pt x="619" y="847"/>
                </a:lnTo>
                <a:lnTo>
                  <a:pt x="621" y="847"/>
                </a:lnTo>
                <a:lnTo>
                  <a:pt x="624" y="847"/>
                </a:lnTo>
                <a:lnTo>
                  <a:pt x="627" y="847"/>
                </a:lnTo>
                <a:lnTo>
                  <a:pt x="629" y="850"/>
                </a:lnTo>
                <a:lnTo>
                  <a:pt x="632" y="850"/>
                </a:lnTo>
                <a:lnTo>
                  <a:pt x="635" y="850"/>
                </a:lnTo>
                <a:lnTo>
                  <a:pt x="635" y="847"/>
                </a:lnTo>
                <a:lnTo>
                  <a:pt x="637" y="847"/>
                </a:lnTo>
                <a:lnTo>
                  <a:pt x="640" y="847"/>
                </a:lnTo>
                <a:lnTo>
                  <a:pt x="643" y="850"/>
                </a:lnTo>
                <a:lnTo>
                  <a:pt x="648" y="842"/>
                </a:lnTo>
                <a:lnTo>
                  <a:pt x="643" y="837"/>
                </a:lnTo>
                <a:lnTo>
                  <a:pt x="646" y="834"/>
                </a:lnTo>
                <a:lnTo>
                  <a:pt x="648" y="837"/>
                </a:lnTo>
                <a:lnTo>
                  <a:pt x="651" y="837"/>
                </a:lnTo>
                <a:lnTo>
                  <a:pt x="654" y="837"/>
                </a:lnTo>
                <a:lnTo>
                  <a:pt x="656" y="839"/>
                </a:lnTo>
                <a:lnTo>
                  <a:pt x="659" y="842"/>
                </a:lnTo>
                <a:lnTo>
                  <a:pt x="662" y="842"/>
                </a:lnTo>
                <a:lnTo>
                  <a:pt x="664" y="842"/>
                </a:lnTo>
                <a:lnTo>
                  <a:pt x="667" y="842"/>
                </a:lnTo>
                <a:lnTo>
                  <a:pt x="662" y="845"/>
                </a:lnTo>
                <a:lnTo>
                  <a:pt x="656" y="845"/>
                </a:lnTo>
                <a:lnTo>
                  <a:pt x="662" y="845"/>
                </a:lnTo>
                <a:lnTo>
                  <a:pt x="667" y="845"/>
                </a:lnTo>
                <a:lnTo>
                  <a:pt x="667" y="842"/>
                </a:lnTo>
                <a:lnTo>
                  <a:pt x="670" y="845"/>
                </a:lnTo>
                <a:lnTo>
                  <a:pt x="672" y="845"/>
                </a:lnTo>
                <a:lnTo>
                  <a:pt x="675" y="847"/>
                </a:lnTo>
                <a:lnTo>
                  <a:pt x="675" y="845"/>
                </a:lnTo>
                <a:lnTo>
                  <a:pt x="675" y="839"/>
                </a:lnTo>
                <a:lnTo>
                  <a:pt x="678" y="837"/>
                </a:lnTo>
                <a:lnTo>
                  <a:pt x="680" y="834"/>
                </a:lnTo>
                <a:lnTo>
                  <a:pt x="683" y="834"/>
                </a:lnTo>
                <a:lnTo>
                  <a:pt x="686" y="834"/>
                </a:lnTo>
                <a:lnTo>
                  <a:pt x="688" y="831"/>
                </a:lnTo>
                <a:lnTo>
                  <a:pt x="691" y="834"/>
                </a:lnTo>
                <a:lnTo>
                  <a:pt x="694" y="834"/>
                </a:lnTo>
                <a:lnTo>
                  <a:pt x="694" y="837"/>
                </a:lnTo>
                <a:lnTo>
                  <a:pt x="696" y="837"/>
                </a:lnTo>
                <a:lnTo>
                  <a:pt x="710" y="834"/>
                </a:lnTo>
                <a:lnTo>
                  <a:pt x="713" y="831"/>
                </a:lnTo>
                <a:lnTo>
                  <a:pt x="715" y="831"/>
                </a:lnTo>
                <a:lnTo>
                  <a:pt x="718" y="831"/>
                </a:lnTo>
                <a:lnTo>
                  <a:pt x="731" y="837"/>
                </a:lnTo>
                <a:lnTo>
                  <a:pt x="734" y="839"/>
                </a:lnTo>
                <a:lnTo>
                  <a:pt x="737" y="842"/>
                </a:lnTo>
                <a:lnTo>
                  <a:pt x="739" y="842"/>
                </a:lnTo>
                <a:lnTo>
                  <a:pt x="742" y="842"/>
                </a:lnTo>
                <a:lnTo>
                  <a:pt x="745" y="845"/>
                </a:lnTo>
                <a:lnTo>
                  <a:pt x="745" y="847"/>
                </a:lnTo>
                <a:lnTo>
                  <a:pt x="742" y="850"/>
                </a:lnTo>
                <a:lnTo>
                  <a:pt x="745" y="853"/>
                </a:lnTo>
                <a:lnTo>
                  <a:pt x="747" y="855"/>
                </a:lnTo>
                <a:lnTo>
                  <a:pt x="750" y="855"/>
                </a:lnTo>
                <a:lnTo>
                  <a:pt x="747" y="861"/>
                </a:lnTo>
                <a:lnTo>
                  <a:pt x="747" y="864"/>
                </a:lnTo>
                <a:lnTo>
                  <a:pt x="750" y="866"/>
                </a:lnTo>
                <a:lnTo>
                  <a:pt x="750" y="872"/>
                </a:lnTo>
                <a:lnTo>
                  <a:pt x="753" y="874"/>
                </a:lnTo>
                <a:lnTo>
                  <a:pt x="753" y="877"/>
                </a:lnTo>
                <a:lnTo>
                  <a:pt x="750" y="880"/>
                </a:lnTo>
                <a:lnTo>
                  <a:pt x="753" y="882"/>
                </a:lnTo>
                <a:lnTo>
                  <a:pt x="758" y="885"/>
                </a:lnTo>
                <a:lnTo>
                  <a:pt x="758" y="888"/>
                </a:lnTo>
                <a:lnTo>
                  <a:pt x="758" y="890"/>
                </a:lnTo>
                <a:lnTo>
                  <a:pt x="761" y="890"/>
                </a:lnTo>
                <a:lnTo>
                  <a:pt x="761" y="893"/>
                </a:lnTo>
                <a:lnTo>
                  <a:pt x="761" y="896"/>
                </a:lnTo>
                <a:lnTo>
                  <a:pt x="761" y="898"/>
                </a:lnTo>
                <a:lnTo>
                  <a:pt x="763" y="901"/>
                </a:lnTo>
                <a:lnTo>
                  <a:pt x="766" y="901"/>
                </a:lnTo>
                <a:lnTo>
                  <a:pt x="766" y="904"/>
                </a:lnTo>
                <a:lnTo>
                  <a:pt x="766" y="906"/>
                </a:lnTo>
                <a:lnTo>
                  <a:pt x="766" y="909"/>
                </a:lnTo>
                <a:lnTo>
                  <a:pt x="766" y="912"/>
                </a:lnTo>
                <a:lnTo>
                  <a:pt x="758" y="923"/>
                </a:lnTo>
                <a:lnTo>
                  <a:pt x="761" y="923"/>
                </a:lnTo>
                <a:lnTo>
                  <a:pt x="766" y="923"/>
                </a:lnTo>
                <a:lnTo>
                  <a:pt x="769" y="925"/>
                </a:lnTo>
                <a:lnTo>
                  <a:pt x="793" y="933"/>
                </a:lnTo>
                <a:lnTo>
                  <a:pt x="817" y="944"/>
                </a:lnTo>
                <a:lnTo>
                  <a:pt x="863" y="963"/>
                </a:lnTo>
                <a:lnTo>
                  <a:pt x="887" y="971"/>
                </a:lnTo>
                <a:lnTo>
                  <a:pt x="932" y="990"/>
                </a:lnTo>
                <a:lnTo>
                  <a:pt x="954" y="1000"/>
                </a:lnTo>
                <a:lnTo>
                  <a:pt x="956" y="998"/>
                </a:lnTo>
                <a:lnTo>
                  <a:pt x="954" y="992"/>
                </a:lnTo>
                <a:lnTo>
                  <a:pt x="954" y="990"/>
                </a:lnTo>
                <a:lnTo>
                  <a:pt x="954" y="984"/>
                </a:lnTo>
                <a:lnTo>
                  <a:pt x="954" y="982"/>
                </a:lnTo>
                <a:lnTo>
                  <a:pt x="951" y="976"/>
                </a:lnTo>
                <a:lnTo>
                  <a:pt x="954" y="974"/>
                </a:lnTo>
                <a:lnTo>
                  <a:pt x="956" y="974"/>
                </a:lnTo>
                <a:lnTo>
                  <a:pt x="959" y="974"/>
                </a:lnTo>
                <a:lnTo>
                  <a:pt x="962" y="974"/>
                </a:lnTo>
                <a:lnTo>
                  <a:pt x="959" y="968"/>
                </a:lnTo>
                <a:lnTo>
                  <a:pt x="959" y="965"/>
                </a:lnTo>
                <a:lnTo>
                  <a:pt x="959" y="963"/>
                </a:lnTo>
                <a:lnTo>
                  <a:pt x="956" y="960"/>
                </a:lnTo>
                <a:lnTo>
                  <a:pt x="954" y="957"/>
                </a:lnTo>
                <a:lnTo>
                  <a:pt x="951" y="957"/>
                </a:lnTo>
                <a:lnTo>
                  <a:pt x="948" y="957"/>
                </a:lnTo>
                <a:lnTo>
                  <a:pt x="946" y="957"/>
                </a:lnTo>
                <a:lnTo>
                  <a:pt x="943" y="955"/>
                </a:lnTo>
                <a:lnTo>
                  <a:pt x="946" y="955"/>
                </a:lnTo>
                <a:lnTo>
                  <a:pt x="948" y="952"/>
                </a:lnTo>
                <a:lnTo>
                  <a:pt x="951" y="952"/>
                </a:lnTo>
                <a:lnTo>
                  <a:pt x="951" y="949"/>
                </a:lnTo>
                <a:lnTo>
                  <a:pt x="951" y="947"/>
                </a:lnTo>
                <a:lnTo>
                  <a:pt x="948" y="947"/>
                </a:lnTo>
                <a:lnTo>
                  <a:pt x="948" y="944"/>
                </a:lnTo>
                <a:lnTo>
                  <a:pt x="951" y="941"/>
                </a:lnTo>
                <a:lnTo>
                  <a:pt x="951" y="939"/>
                </a:lnTo>
                <a:lnTo>
                  <a:pt x="948" y="939"/>
                </a:lnTo>
                <a:lnTo>
                  <a:pt x="946" y="936"/>
                </a:lnTo>
                <a:lnTo>
                  <a:pt x="948" y="936"/>
                </a:lnTo>
                <a:lnTo>
                  <a:pt x="951" y="931"/>
                </a:lnTo>
                <a:lnTo>
                  <a:pt x="951" y="928"/>
                </a:lnTo>
                <a:lnTo>
                  <a:pt x="951" y="925"/>
                </a:lnTo>
                <a:lnTo>
                  <a:pt x="954" y="923"/>
                </a:lnTo>
                <a:lnTo>
                  <a:pt x="956" y="920"/>
                </a:lnTo>
                <a:lnTo>
                  <a:pt x="956" y="917"/>
                </a:lnTo>
                <a:lnTo>
                  <a:pt x="956" y="914"/>
                </a:lnTo>
                <a:lnTo>
                  <a:pt x="956" y="912"/>
                </a:lnTo>
                <a:lnTo>
                  <a:pt x="959" y="904"/>
                </a:lnTo>
                <a:lnTo>
                  <a:pt x="964" y="901"/>
                </a:lnTo>
                <a:lnTo>
                  <a:pt x="964" y="898"/>
                </a:lnTo>
                <a:lnTo>
                  <a:pt x="964" y="896"/>
                </a:lnTo>
                <a:lnTo>
                  <a:pt x="962" y="890"/>
                </a:lnTo>
                <a:lnTo>
                  <a:pt x="964" y="890"/>
                </a:lnTo>
                <a:lnTo>
                  <a:pt x="964" y="888"/>
                </a:lnTo>
                <a:lnTo>
                  <a:pt x="964" y="885"/>
                </a:lnTo>
                <a:lnTo>
                  <a:pt x="964" y="882"/>
                </a:lnTo>
                <a:lnTo>
                  <a:pt x="964" y="880"/>
                </a:lnTo>
                <a:lnTo>
                  <a:pt x="967" y="877"/>
                </a:lnTo>
                <a:lnTo>
                  <a:pt x="970" y="874"/>
                </a:lnTo>
                <a:lnTo>
                  <a:pt x="972" y="874"/>
                </a:lnTo>
                <a:lnTo>
                  <a:pt x="972" y="872"/>
                </a:lnTo>
                <a:lnTo>
                  <a:pt x="972" y="869"/>
                </a:lnTo>
                <a:lnTo>
                  <a:pt x="972" y="866"/>
                </a:lnTo>
                <a:lnTo>
                  <a:pt x="970" y="858"/>
                </a:lnTo>
                <a:lnTo>
                  <a:pt x="970" y="855"/>
                </a:lnTo>
                <a:lnTo>
                  <a:pt x="972" y="850"/>
                </a:lnTo>
                <a:lnTo>
                  <a:pt x="972" y="847"/>
                </a:lnTo>
                <a:lnTo>
                  <a:pt x="970" y="847"/>
                </a:lnTo>
                <a:lnTo>
                  <a:pt x="967" y="847"/>
                </a:lnTo>
                <a:lnTo>
                  <a:pt x="967" y="845"/>
                </a:lnTo>
                <a:lnTo>
                  <a:pt x="970" y="842"/>
                </a:lnTo>
                <a:lnTo>
                  <a:pt x="970" y="845"/>
                </a:lnTo>
                <a:lnTo>
                  <a:pt x="972" y="845"/>
                </a:lnTo>
                <a:lnTo>
                  <a:pt x="975" y="842"/>
                </a:lnTo>
                <a:lnTo>
                  <a:pt x="975" y="834"/>
                </a:lnTo>
                <a:lnTo>
                  <a:pt x="975" y="831"/>
                </a:lnTo>
                <a:lnTo>
                  <a:pt x="972" y="829"/>
                </a:lnTo>
                <a:lnTo>
                  <a:pt x="972" y="826"/>
                </a:lnTo>
                <a:lnTo>
                  <a:pt x="978" y="823"/>
                </a:lnTo>
                <a:lnTo>
                  <a:pt x="980" y="823"/>
                </a:lnTo>
                <a:lnTo>
                  <a:pt x="983" y="821"/>
                </a:lnTo>
                <a:lnTo>
                  <a:pt x="983" y="818"/>
                </a:lnTo>
                <a:lnTo>
                  <a:pt x="980" y="815"/>
                </a:lnTo>
                <a:lnTo>
                  <a:pt x="980" y="813"/>
                </a:lnTo>
                <a:lnTo>
                  <a:pt x="978" y="810"/>
                </a:lnTo>
                <a:lnTo>
                  <a:pt x="980" y="807"/>
                </a:lnTo>
                <a:lnTo>
                  <a:pt x="983" y="807"/>
                </a:lnTo>
                <a:lnTo>
                  <a:pt x="983" y="810"/>
                </a:lnTo>
                <a:lnTo>
                  <a:pt x="986" y="810"/>
                </a:lnTo>
                <a:lnTo>
                  <a:pt x="989" y="810"/>
                </a:lnTo>
                <a:lnTo>
                  <a:pt x="991" y="807"/>
                </a:lnTo>
                <a:lnTo>
                  <a:pt x="994" y="799"/>
                </a:lnTo>
                <a:lnTo>
                  <a:pt x="997" y="794"/>
                </a:lnTo>
                <a:lnTo>
                  <a:pt x="999" y="791"/>
                </a:lnTo>
                <a:lnTo>
                  <a:pt x="1002" y="788"/>
                </a:lnTo>
                <a:lnTo>
                  <a:pt x="999" y="783"/>
                </a:lnTo>
                <a:lnTo>
                  <a:pt x="1002" y="780"/>
                </a:lnTo>
                <a:lnTo>
                  <a:pt x="1005" y="778"/>
                </a:lnTo>
                <a:lnTo>
                  <a:pt x="1005" y="775"/>
                </a:lnTo>
                <a:lnTo>
                  <a:pt x="1010" y="772"/>
                </a:lnTo>
                <a:lnTo>
                  <a:pt x="1010" y="770"/>
                </a:lnTo>
                <a:lnTo>
                  <a:pt x="1010" y="767"/>
                </a:lnTo>
                <a:lnTo>
                  <a:pt x="1010" y="764"/>
                </a:lnTo>
                <a:lnTo>
                  <a:pt x="1010" y="762"/>
                </a:lnTo>
                <a:lnTo>
                  <a:pt x="1013" y="759"/>
                </a:lnTo>
                <a:lnTo>
                  <a:pt x="1015" y="759"/>
                </a:lnTo>
                <a:lnTo>
                  <a:pt x="1015" y="756"/>
                </a:lnTo>
                <a:lnTo>
                  <a:pt x="1015" y="754"/>
                </a:lnTo>
                <a:lnTo>
                  <a:pt x="1021" y="754"/>
                </a:lnTo>
                <a:lnTo>
                  <a:pt x="1023" y="751"/>
                </a:lnTo>
                <a:lnTo>
                  <a:pt x="1026" y="751"/>
                </a:lnTo>
                <a:lnTo>
                  <a:pt x="1031" y="751"/>
                </a:lnTo>
                <a:lnTo>
                  <a:pt x="1031" y="754"/>
                </a:lnTo>
                <a:lnTo>
                  <a:pt x="1034" y="754"/>
                </a:lnTo>
                <a:lnTo>
                  <a:pt x="1034" y="751"/>
                </a:lnTo>
                <a:lnTo>
                  <a:pt x="1037" y="751"/>
                </a:lnTo>
                <a:lnTo>
                  <a:pt x="1039" y="751"/>
                </a:lnTo>
                <a:lnTo>
                  <a:pt x="1039" y="748"/>
                </a:lnTo>
                <a:lnTo>
                  <a:pt x="1039" y="746"/>
                </a:lnTo>
                <a:lnTo>
                  <a:pt x="1037" y="746"/>
                </a:lnTo>
                <a:lnTo>
                  <a:pt x="1034" y="746"/>
                </a:lnTo>
                <a:lnTo>
                  <a:pt x="1031" y="746"/>
                </a:lnTo>
                <a:lnTo>
                  <a:pt x="1031" y="743"/>
                </a:lnTo>
                <a:lnTo>
                  <a:pt x="1031" y="740"/>
                </a:lnTo>
                <a:lnTo>
                  <a:pt x="1029" y="740"/>
                </a:lnTo>
                <a:lnTo>
                  <a:pt x="1031" y="735"/>
                </a:lnTo>
                <a:lnTo>
                  <a:pt x="1034" y="732"/>
                </a:lnTo>
                <a:lnTo>
                  <a:pt x="1037" y="732"/>
                </a:lnTo>
                <a:lnTo>
                  <a:pt x="1039" y="732"/>
                </a:lnTo>
                <a:lnTo>
                  <a:pt x="1042" y="732"/>
                </a:lnTo>
                <a:lnTo>
                  <a:pt x="1039" y="735"/>
                </a:lnTo>
                <a:lnTo>
                  <a:pt x="1042" y="737"/>
                </a:lnTo>
                <a:lnTo>
                  <a:pt x="1039" y="737"/>
                </a:lnTo>
                <a:lnTo>
                  <a:pt x="1039" y="740"/>
                </a:lnTo>
                <a:lnTo>
                  <a:pt x="1042" y="740"/>
                </a:lnTo>
                <a:lnTo>
                  <a:pt x="1042" y="743"/>
                </a:lnTo>
                <a:lnTo>
                  <a:pt x="1045" y="740"/>
                </a:lnTo>
                <a:lnTo>
                  <a:pt x="1047" y="740"/>
                </a:lnTo>
                <a:lnTo>
                  <a:pt x="1047" y="737"/>
                </a:lnTo>
                <a:lnTo>
                  <a:pt x="1047" y="735"/>
                </a:lnTo>
                <a:lnTo>
                  <a:pt x="1047" y="732"/>
                </a:lnTo>
                <a:lnTo>
                  <a:pt x="1045" y="732"/>
                </a:lnTo>
                <a:lnTo>
                  <a:pt x="1042" y="732"/>
                </a:lnTo>
                <a:lnTo>
                  <a:pt x="1039" y="729"/>
                </a:lnTo>
                <a:lnTo>
                  <a:pt x="1042" y="727"/>
                </a:lnTo>
                <a:lnTo>
                  <a:pt x="1039" y="727"/>
                </a:lnTo>
                <a:lnTo>
                  <a:pt x="1042" y="727"/>
                </a:lnTo>
                <a:lnTo>
                  <a:pt x="1039" y="724"/>
                </a:lnTo>
                <a:lnTo>
                  <a:pt x="1037" y="724"/>
                </a:lnTo>
                <a:lnTo>
                  <a:pt x="1039" y="724"/>
                </a:lnTo>
                <a:lnTo>
                  <a:pt x="1039" y="721"/>
                </a:lnTo>
                <a:lnTo>
                  <a:pt x="1037" y="721"/>
                </a:lnTo>
                <a:lnTo>
                  <a:pt x="1037" y="719"/>
                </a:lnTo>
                <a:lnTo>
                  <a:pt x="1034" y="719"/>
                </a:lnTo>
                <a:lnTo>
                  <a:pt x="1037" y="716"/>
                </a:lnTo>
                <a:lnTo>
                  <a:pt x="1039" y="711"/>
                </a:lnTo>
                <a:lnTo>
                  <a:pt x="1045" y="711"/>
                </a:lnTo>
                <a:lnTo>
                  <a:pt x="1045" y="708"/>
                </a:lnTo>
                <a:lnTo>
                  <a:pt x="1047" y="705"/>
                </a:lnTo>
                <a:lnTo>
                  <a:pt x="1050" y="692"/>
                </a:lnTo>
                <a:lnTo>
                  <a:pt x="1050" y="689"/>
                </a:lnTo>
                <a:lnTo>
                  <a:pt x="1056" y="689"/>
                </a:lnTo>
                <a:lnTo>
                  <a:pt x="1053" y="689"/>
                </a:lnTo>
                <a:lnTo>
                  <a:pt x="1050" y="689"/>
                </a:lnTo>
                <a:lnTo>
                  <a:pt x="1047" y="687"/>
                </a:lnTo>
                <a:lnTo>
                  <a:pt x="1047" y="684"/>
                </a:lnTo>
                <a:lnTo>
                  <a:pt x="1045" y="684"/>
                </a:lnTo>
                <a:lnTo>
                  <a:pt x="1042" y="684"/>
                </a:lnTo>
                <a:lnTo>
                  <a:pt x="1047" y="678"/>
                </a:lnTo>
                <a:lnTo>
                  <a:pt x="1050" y="678"/>
                </a:lnTo>
                <a:lnTo>
                  <a:pt x="1050" y="681"/>
                </a:lnTo>
                <a:lnTo>
                  <a:pt x="1047" y="684"/>
                </a:lnTo>
                <a:lnTo>
                  <a:pt x="1050" y="684"/>
                </a:lnTo>
                <a:lnTo>
                  <a:pt x="1053" y="681"/>
                </a:lnTo>
                <a:lnTo>
                  <a:pt x="1053" y="678"/>
                </a:lnTo>
                <a:lnTo>
                  <a:pt x="1056" y="678"/>
                </a:lnTo>
                <a:lnTo>
                  <a:pt x="1056" y="668"/>
                </a:lnTo>
                <a:lnTo>
                  <a:pt x="1058" y="660"/>
                </a:lnTo>
                <a:lnTo>
                  <a:pt x="1066" y="649"/>
                </a:lnTo>
                <a:lnTo>
                  <a:pt x="1066" y="646"/>
                </a:lnTo>
                <a:lnTo>
                  <a:pt x="1074" y="644"/>
                </a:lnTo>
                <a:lnTo>
                  <a:pt x="1077" y="641"/>
                </a:lnTo>
                <a:lnTo>
                  <a:pt x="1080" y="638"/>
                </a:lnTo>
                <a:lnTo>
                  <a:pt x="1082" y="636"/>
                </a:lnTo>
                <a:lnTo>
                  <a:pt x="1082" y="633"/>
                </a:lnTo>
                <a:lnTo>
                  <a:pt x="1080" y="633"/>
                </a:lnTo>
                <a:lnTo>
                  <a:pt x="1077" y="633"/>
                </a:lnTo>
                <a:lnTo>
                  <a:pt x="1080" y="633"/>
                </a:lnTo>
                <a:lnTo>
                  <a:pt x="1082" y="630"/>
                </a:lnTo>
                <a:lnTo>
                  <a:pt x="1088" y="630"/>
                </a:lnTo>
                <a:lnTo>
                  <a:pt x="1088" y="627"/>
                </a:lnTo>
                <a:lnTo>
                  <a:pt x="1080" y="627"/>
                </a:lnTo>
                <a:lnTo>
                  <a:pt x="1077" y="627"/>
                </a:lnTo>
                <a:lnTo>
                  <a:pt x="1074" y="627"/>
                </a:lnTo>
                <a:lnTo>
                  <a:pt x="1074" y="625"/>
                </a:lnTo>
                <a:lnTo>
                  <a:pt x="1077" y="625"/>
                </a:lnTo>
                <a:lnTo>
                  <a:pt x="1080" y="625"/>
                </a:lnTo>
                <a:lnTo>
                  <a:pt x="1082" y="625"/>
                </a:lnTo>
                <a:lnTo>
                  <a:pt x="1082" y="622"/>
                </a:lnTo>
                <a:lnTo>
                  <a:pt x="1085" y="619"/>
                </a:lnTo>
                <a:lnTo>
                  <a:pt x="1088" y="622"/>
                </a:lnTo>
                <a:lnTo>
                  <a:pt x="1090" y="625"/>
                </a:lnTo>
                <a:lnTo>
                  <a:pt x="1093" y="622"/>
                </a:lnTo>
                <a:lnTo>
                  <a:pt x="1093" y="619"/>
                </a:lnTo>
                <a:lnTo>
                  <a:pt x="1096" y="614"/>
                </a:lnTo>
                <a:lnTo>
                  <a:pt x="1096" y="611"/>
                </a:lnTo>
                <a:lnTo>
                  <a:pt x="1096" y="609"/>
                </a:lnTo>
                <a:lnTo>
                  <a:pt x="1093" y="609"/>
                </a:lnTo>
                <a:lnTo>
                  <a:pt x="1093" y="611"/>
                </a:lnTo>
                <a:lnTo>
                  <a:pt x="1090" y="611"/>
                </a:lnTo>
                <a:lnTo>
                  <a:pt x="1090" y="609"/>
                </a:lnTo>
                <a:lnTo>
                  <a:pt x="1093" y="606"/>
                </a:lnTo>
                <a:lnTo>
                  <a:pt x="1096" y="606"/>
                </a:lnTo>
                <a:lnTo>
                  <a:pt x="1096" y="601"/>
                </a:lnTo>
                <a:lnTo>
                  <a:pt x="1098" y="598"/>
                </a:lnTo>
                <a:lnTo>
                  <a:pt x="1096" y="598"/>
                </a:lnTo>
                <a:lnTo>
                  <a:pt x="1096" y="595"/>
                </a:lnTo>
                <a:lnTo>
                  <a:pt x="1098" y="593"/>
                </a:lnTo>
                <a:lnTo>
                  <a:pt x="1098" y="590"/>
                </a:lnTo>
                <a:lnTo>
                  <a:pt x="1101" y="587"/>
                </a:lnTo>
                <a:lnTo>
                  <a:pt x="1098" y="582"/>
                </a:lnTo>
                <a:lnTo>
                  <a:pt x="1098" y="585"/>
                </a:lnTo>
                <a:lnTo>
                  <a:pt x="1098" y="587"/>
                </a:lnTo>
                <a:lnTo>
                  <a:pt x="1096" y="590"/>
                </a:lnTo>
                <a:lnTo>
                  <a:pt x="1093" y="590"/>
                </a:lnTo>
                <a:lnTo>
                  <a:pt x="1096" y="587"/>
                </a:lnTo>
                <a:lnTo>
                  <a:pt x="1098" y="582"/>
                </a:lnTo>
                <a:lnTo>
                  <a:pt x="1096" y="579"/>
                </a:lnTo>
                <a:lnTo>
                  <a:pt x="1096" y="582"/>
                </a:lnTo>
                <a:lnTo>
                  <a:pt x="1090" y="582"/>
                </a:lnTo>
                <a:lnTo>
                  <a:pt x="1088" y="582"/>
                </a:lnTo>
                <a:lnTo>
                  <a:pt x="1090" y="582"/>
                </a:lnTo>
                <a:lnTo>
                  <a:pt x="1090" y="579"/>
                </a:lnTo>
                <a:lnTo>
                  <a:pt x="1088" y="579"/>
                </a:lnTo>
                <a:lnTo>
                  <a:pt x="1088" y="577"/>
                </a:lnTo>
                <a:lnTo>
                  <a:pt x="1090" y="574"/>
                </a:lnTo>
                <a:lnTo>
                  <a:pt x="1090" y="577"/>
                </a:lnTo>
                <a:lnTo>
                  <a:pt x="1093" y="579"/>
                </a:lnTo>
                <a:lnTo>
                  <a:pt x="1096" y="577"/>
                </a:lnTo>
                <a:lnTo>
                  <a:pt x="1098" y="577"/>
                </a:lnTo>
                <a:lnTo>
                  <a:pt x="1101" y="577"/>
                </a:lnTo>
                <a:lnTo>
                  <a:pt x="1104" y="577"/>
                </a:lnTo>
                <a:lnTo>
                  <a:pt x="1104" y="574"/>
                </a:lnTo>
                <a:lnTo>
                  <a:pt x="1106" y="577"/>
                </a:lnTo>
                <a:lnTo>
                  <a:pt x="1109" y="574"/>
                </a:lnTo>
                <a:lnTo>
                  <a:pt x="1112" y="571"/>
                </a:lnTo>
                <a:lnTo>
                  <a:pt x="1112" y="568"/>
                </a:lnTo>
                <a:lnTo>
                  <a:pt x="1114" y="568"/>
                </a:lnTo>
                <a:lnTo>
                  <a:pt x="1112" y="566"/>
                </a:lnTo>
                <a:lnTo>
                  <a:pt x="1114" y="563"/>
                </a:lnTo>
                <a:lnTo>
                  <a:pt x="1117" y="560"/>
                </a:lnTo>
                <a:lnTo>
                  <a:pt x="1117" y="558"/>
                </a:lnTo>
                <a:lnTo>
                  <a:pt x="1114" y="558"/>
                </a:lnTo>
                <a:lnTo>
                  <a:pt x="1112" y="558"/>
                </a:lnTo>
                <a:lnTo>
                  <a:pt x="1112" y="555"/>
                </a:lnTo>
                <a:lnTo>
                  <a:pt x="1114" y="555"/>
                </a:lnTo>
                <a:lnTo>
                  <a:pt x="1114" y="552"/>
                </a:lnTo>
                <a:lnTo>
                  <a:pt x="1112" y="552"/>
                </a:lnTo>
                <a:lnTo>
                  <a:pt x="1117" y="550"/>
                </a:lnTo>
                <a:lnTo>
                  <a:pt x="1120" y="547"/>
                </a:lnTo>
                <a:lnTo>
                  <a:pt x="1123" y="547"/>
                </a:lnTo>
                <a:lnTo>
                  <a:pt x="1120" y="552"/>
                </a:lnTo>
                <a:lnTo>
                  <a:pt x="1120" y="555"/>
                </a:lnTo>
                <a:lnTo>
                  <a:pt x="1120" y="552"/>
                </a:lnTo>
                <a:lnTo>
                  <a:pt x="1125" y="550"/>
                </a:lnTo>
                <a:lnTo>
                  <a:pt x="1125" y="547"/>
                </a:lnTo>
                <a:lnTo>
                  <a:pt x="1125" y="544"/>
                </a:lnTo>
                <a:lnTo>
                  <a:pt x="1128" y="542"/>
                </a:lnTo>
                <a:lnTo>
                  <a:pt x="1131" y="542"/>
                </a:lnTo>
                <a:lnTo>
                  <a:pt x="1131" y="539"/>
                </a:lnTo>
                <a:lnTo>
                  <a:pt x="1131" y="536"/>
                </a:lnTo>
                <a:lnTo>
                  <a:pt x="1133" y="534"/>
                </a:lnTo>
                <a:lnTo>
                  <a:pt x="1133" y="531"/>
                </a:lnTo>
                <a:lnTo>
                  <a:pt x="1136" y="526"/>
                </a:lnTo>
                <a:lnTo>
                  <a:pt x="1136" y="523"/>
                </a:lnTo>
                <a:lnTo>
                  <a:pt x="1139" y="523"/>
                </a:lnTo>
                <a:lnTo>
                  <a:pt x="1141" y="520"/>
                </a:lnTo>
                <a:lnTo>
                  <a:pt x="1144" y="518"/>
                </a:lnTo>
                <a:lnTo>
                  <a:pt x="1144" y="515"/>
                </a:lnTo>
                <a:lnTo>
                  <a:pt x="1147" y="512"/>
                </a:lnTo>
                <a:lnTo>
                  <a:pt x="1149" y="512"/>
                </a:lnTo>
                <a:lnTo>
                  <a:pt x="1147" y="512"/>
                </a:lnTo>
                <a:lnTo>
                  <a:pt x="1149" y="509"/>
                </a:lnTo>
                <a:lnTo>
                  <a:pt x="1152" y="504"/>
                </a:lnTo>
                <a:lnTo>
                  <a:pt x="1155" y="504"/>
                </a:lnTo>
                <a:lnTo>
                  <a:pt x="1160" y="501"/>
                </a:lnTo>
                <a:lnTo>
                  <a:pt x="1165" y="499"/>
                </a:lnTo>
                <a:lnTo>
                  <a:pt x="1168" y="499"/>
                </a:lnTo>
                <a:lnTo>
                  <a:pt x="1176" y="496"/>
                </a:lnTo>
                <a:lnTo>
                  <a:pt x="1181" y="496"/>
                </a:lnTo>
                <a:lnTo>
                  <a:pt x="1184" y="496"/>
                </a:lnTo>
                <a:lnTo>
                  <a:pt x="1184" y="493"/>
                </a:lnTo>
                <a:lnTo>
                  <a:pt x="1187" y="493"/>
                </a:lnTo>
                <a:lnTo>
                  <a:pt x="1190" y="493"/>
                </a:lnTo>
                <a:lnTo>
                  <a:pt x="1190" y="491"/>
                </a:lnTo>
                <a:lnTo>
                  <a:pt x="1192" y="491"/>
                </a:lnTo>
                <a:lnTo>
                  <a:pt x="1190" y="488"/>
                </a:lnTo>
                <a:lnTo>
                  <a:pt x="1187" y="488"/>
                </a:lnTo>
                <a:lnTo>
                  <a:pt x="1179" y="488"/>
                </a:lnTo>
                <a:lnTo>
                  <a:pt x="1176" y="485"/>
                </a:lnTo>
                <a:lnTo>
                  <a:pt x="1181" y="485"/>
                </a:lnTo>
                <a:lnTo>
                  <a:pt x="1184" y="483"/>
                </a:lnTo>
                <a:lnTo>
                  <a:pt x="1187" y="483"/>
                </a:lnTo>
                <a:lnTo>
                  <a:pt x="1190" y="485"/>
                </a:lnTo>
                <a:lnTo>
                  <a:pt x="1192" y="485"/>
                </a:lnTo>
                <a:lnTo>
                  <a:pt x="1195" y="485"/>
                </a:lnTo>
                <a:lnTo>
                  <a:pt x="1192" y="485"/>
                </a:lnTo>
                <a:lnTo>
                  <a:pt x="1192" y="483"/>
                </a:lnTo>
                <a:lnTo>
                  <a:pt x="1192" y="480"/>
                </a:lnTo>
                <a:lnTo>
                  <a:pt x="1195" y="480"/>
                </a:lnTo>
                <a:lnTo>
                  <a:pt x="1195" y="477"/>
                </a:lnTo>
                <a:lnTo>
                  <a:pt x="1200" y="475"/>
                </a:lnTo>
                <a:lnTo>
                  <a:pt x="1203" y="475"/>
                </a:lnTo>
                <a:lnTo>
                  <a:pt x="1208" y="469"/>
                </a:lnTo>
                <a:lnTo>
                  <a:pt x="1208" y="467"/>
                </a:lnTo>
                <a:lnTo>
                  <a:pt x="1214" y="464"/>
                </a:lnTo>
                <a:lnTo>
                  <a:pt x="1230" y="459"/>
                </a:lnTo>
                <a:lnTo>
                  <a:pt x="1227" y="456"/>
                </a:lnTo>
                <a:lnTo>
                  <a:pt x="1227" y="453"/>
                </a:lnTo>
                <a:lnTo>
                  <a:pt x="1227" y="450"/>
                </a:lnTo>
                <a:lnTo>
                  <a:pt x="1227" y="448"/>
                </a:lnTo>
                <a:lnTo>
                  <a:pt x="1230" y="448"/>
                </a:lnTo>
                <a:lnTo>
                  <a:pt x="1230" y="445"/>
                </a:lnTo>
                <a:lnTo>
                  <a:pt x="1227" y="442"/>
                </a:lnTo>
                <a:lnTo>
                  <a:pt x="1227" y="440"/>
                </a:lnTo>
                <a:lnTo>
                  <a:pt x="1230" y="437"/>
                </a:lnTo>
                <a:lnTo>
                  <a:pt x="1230" y="434"/>
                </a:lnTo>
                <a:lnTo>
                  <a:pt x="1232" y="434"/>
                </a:lnTo>
                <a:lnTo>
                  <a:pt x="1230" y="432"/>
                </a:lnTo>
                <a:lnTo>
                  <a:pt x="1227" y="429"/>
                </a:lnTo>
                <a:lnTo>
                  <a:pt x="1224" y="426"/>
                </a:lnTo>
                <a:lnTo>
                  <a:pt x="1227" y="424"/>
                </a:lnTo>
                <a:lnTo>
                  <a:pt x="1227" y="421"/>
                </a:lnTo>
                <a:lnTo>
                  <a:pt x="1230" y="418"/>
                </a:lnTo>
                <a:lnTo>
                  <a:pt x="1230" y="413"/>
                </a:lnTo>
                <a:lnTo>
                  <a:pt x="1232" y="413"/>
                </a:lnTo>
                <a:lnTo>
                  <a:pt x="1240" y="402"/>
                </a:lnTo>
                <a:lnTo>
                  <a:pt x="1243" y="400"/>
                </a:lnTo>
                <a:lnTo>
                  <a:pt x="1251" y="397"/>
                </a:lnTo>
                <a:lnTo>
                  <a:pt x="1254" y="394"/>
                </a:lnTo>
                <a:lnTo>
                  <a:pt x="1251" y="391"/>
                </a:lnTo>
                <a:lnTo>
                  <a:pt x="1254" y="389"/>
                </a:lnTo>
                <a:lnTo>
                  <a:pt x="1257" y="383"/>
                </a:lnTo>
                <a:lnTo>
                  <a:pt x="1259" y="383"/>
                </a:lnTo>
                <a:lnTo>
                  <a:pt x="1259" y="381"/>
                </a:lnTo>
                <a:lnTo>
                  <a:pt x="1259" y="378"/>
                </a:lnTo>
                <a:lnTo>
                  <a:pt x="1259" y="375"/>
                </a:lnTo>
                <a:lnTo>
                  <a:pt x="1262" y="375"/>
                </a:lnTo>
                <a:lnTo>
                  <a:pt x="1262" y="373"/>
                </a:lnTo>
                <a:lnTo>
                  <a:pt x="1262" y="370"/>
                </a:lnTo>
                <a:lnTo>
                  <a:pt x="1262" y="365"/>
                </a:lnTo>
                <a:lnTo>
                  <a:pt x="1265" y="362"/>
                </a:lnTo>
                <a:lnTo>
                  <a:pt x="1267" y="359"/>
                </a:lnTo>
                <a:lnTo>
                  <a:pt x="1270" y="357"/>
                </a:lnTo>
                <a:lnTo>
                  <a:pt x="1273" y="357"/>
                </a:lnTo>
                <a:lnTo>
                  <a:pt x="1273" y="354"/>
                </a:lnTo>
                <a:lnTo>
                  <a:pt x="1273" y="351"/>
                </a:lnTo>
                <a:lnTo>
                  <a:pt x="1270" y="351"/>
                </a:lnTo>
                <a:lnTo>
                  <a:pt x="1270" y="349"/>
                </a:lnTo>
                <a:lnTo>
                  <a:pt x="1270" y="346"/>
                </a:lnTo>
                <a:lnTo>
                  <a:pt x="1275" y="338"/>
                </a:lnTo>
                <a:lnTo>
                  <a:pt x="1275" y="330"/>
                </a:lnTo>
                <a:lnTo>
                  <a:pt x="1275" y="327"/>
                </a:lnTo>
                <a:lnTo>
                  <a:pt x="1275" y="324"/>
                </a:lnTo>
                <a:lnTo>
                  <a:pt x="1281" y="316"/>
                </a:lnTo>
                <a:lnTo>
                  <a:pt x="1283" y="314"/>
                </a:lnTo>
                <a:lnTo>
                  <a:pt x="1283" y="311"/>
                </a:lnTo>
                <a:lnTo>
                  <a:pt x="1283" y="308"/>
                </a:lnTo>
                <a:lnTo>
                  <a:pt x="1283" y="306"/>
                </a:lnTo>
                <a:lnTo>
                  <a:pt x="1283" y="303"/>
                </a:lnTo>
                <a:lnTo>
                  <a:pt x="1286" y="300"/>
                </a:lnTo>
                <a:lnTo>
                  <a:pt x="1286" y="298"/>
                </a:lnTo>
                <a:lnTo>
                  <a:pt x="1286" y="295"/>
                </a:lnTo>
                <a:lnTo>
                  <a:pt x="1286" y="292"/>
                </a:lnTo>
                <a:lnTo>
                  <a:pt x="1283" y="292"/>
                </a:lnTo>
                <a:lnTo>
                  <a:pt x="1283" y="295"/>
                </a:lnTo>
                <a:lnTo>
                  <a:pt x="1281" y="292"/>
                </a:lnTo>
                <a:lnTo>
                  <a:pt x="1281" y="290"/>
                </a:lnTo>
                <a:lnTo>
                  <a:pt x="1278" y="287"/>
                </a:lnTo>
                <a:lnTo>
                  <a:pt x="1278" y="268"/>
                </a:lnTo>
                <a:lnTo>
                  <a:pt x="1278" y="265"/>
                </a:lnTo>
                <a:lnTo>
                  <a:pt x="1281" y="252"/>
                </a:lnTo>
                <a:lnTo>
                  <a:pt x="1283" y="249"/>
                </a:lnTo>
                <a:lnTo>
                  <a:pt x="1286" y="244"/>
                </a:lnTo>
                <a:lnTo>
                  <a:pt x="1286" y="241"/>
                </a:lnTo>
                <a:lnTo>
                  <a:pt x="1286" y="239"/>
                </a:lnTo>
                <a:lnTo>
                  <a:pt x="1291" y="233"/>
                </a:lnTo>
                <a:lnTo>
                  <a:pt x="1291" y="228"/>
                </a:lnTo>
                <a:lnTo>
                  <a:pt x="1291" y="225"/>
                </a:lnTo>
                <a:lnTo>
                  <a:pt x="1297" y="217"/>
                </a:lnTo>
                <a:lnTo>
                  <a:pt x="1299" y="212"/>
                </a:lnTo>
                <a:lnTo>
                  <a:pt x="1299" y="206"/>
                </a:lnTo>
                <a:lnTo>
                  <a:pt x="1299" y="204"/>
                </a:lnTo>
                <a:lnTo>
                  <a:pt x="1297" y="201"/>
                </a:lnTo>
                <a:lnTo>
                  <a:pt x="1299" y="201"/>
                </a:lnTo>
                <a:lnTo>
                  <a:pt x="1299" y="198"/>
                </a:lnTo>
                <a:lnTo>
                  <a:pt x="1302" y="196"/>
                </a:lnTo>
                <a:lnTo>
                  <a:pt x="1305" y="193"/>
                </a:lnTo>
                <a:lnTo>
                  <a:pt x="1305" y="190"/>
                </a:lnTo>
                <a:lnTo>
                  <a:pt x="1305" y="188"/>
                </a:lnTo>
                <a:lnTo>
                  <a:pt x="1305" y="182"/>
                </a:lnTo>
                <a:lnTo>
                  <a:pt x="1307" y="182"/>
                </a:lnTo>
                <a:lnTo>
                  <a:pt x="1307" y="180"/>
                </a:lnTo>
                <a:lnTo>
                  <a:pt x="1307" y="174"/>
                </a:lnTo>
                <a:lnTo>
                  <a:pt x="1307" y="172"/>
                </a:lnTo>
                <a:lnTo>
                  <a:pt x="1307" y="169"/>
                </a:lnTo>
                <a:lnTo>
                  <a:pt x="1310" y="166"/>
                </a:lnTo>
                <a:lnTo>
                  <a:pt x="1310" y="163"/>
                </a:lnTo>
                <a:lnTo>
                  <a:pt x="1310" y="161"/>
                </a:lnTo>
                <a:lnTo>
                  <a:pt x="1313" y="158"/>
                </a:lnTo>
                <a:lnTo>
                  <a:pt x="1310" y="155"/>
                </a:lnTo>
                <a:lnTo>
                  <a:pt x="1310" y="153"/>
                </a:lnTo>
                <a:lnTo>
                  <a:pt x="1313" y="153"/>
                </a:lnTo>
                <a:lnTo>
                  <a:pt x="1313" y="150"/>
                </a:lnTo>
                <a:lnTo>
                  <a:pt x="1315" y="145"/>
                </a:lnTo>
                <a:lnTo>
                  <a:pt x="1315" y="142"/>
                </a:lnTo>
                <a:lnTo>
                  <a:pt x="1315" y="139"/>
                </a:lnTo>
                <a:lnTo>
                  <a:pt x="1315" y="137"/>
                </a:lnTo>
                <a:lnTo>
                  <a:pt x="1315" y="134"/>
                </a:lnTo>
                <a:lnTo>
                  <a:pt x="1315" y="131"/>
                </a:lnTo>
                <a:lnTo>
                  <a:pt x="1313" y="131"/>
                </a:lnTo>
                <a:lnTo>
                  <a:pt x="1313" y="126"/>
                </a:lnTo>
                <a:lnTo>
                  <a:pt x="1315" y="121"/>
                </a:lnTo>
                <a:lnTo>
                  <a:pt x="1315" y="118"/>
                </a:lnTo>
                <a:lnTo>
                  <a:pt x="1321" y="110"/>
                </a:lnTo>
                <a:lnTo>
                  <a:pt x="1324" y="107"/>
                </a:lnTo>
                <a:lnTo>
                  <a:pt x="1324" y="102"/>
                </a:lnTo>
                <a:lnTo>
                  <a:pt x="1324" y="99"/>
                </a:lnTo>
                <a:lnTo>
                  <a:pt x="1326" y="96"/>
                </a:lnTo>
                <a:lnTo>
                  <a:pt x="1326" y="91"/>
                </a:lnTo>
                <a:lnTo>
                  <a:pt x="1332" y="86"/>
                </a:lnTo>
                <a:lnTo>
                  <a:pt x="1340" y="80"/>
                </a:lnTo>
                <a:lnTo>
                  <a:pt x="1342" y="78"/>
                </a:lnTo>
                <a:lnTo>
                  <a:pt x="1342" y="72"/>
                </a:lnTo>
                <a:lnTo>
                  <a:pt x="1340" y="70"/>
                </a:lnTo>
                <a:lnTo>
                  <a:pt x="1340" y="67"/>
                </a:lnTo>
                <a:lnTo>
                  <a:pt x="1342" y="64"/>
                </a:lnTo>
                <a:lnTo>
                  <a:pt x="1342" y="62"/>
                </a:lnTo>
                <a:lnTo>
                  <a:pt x="1342" y="59"/>
                </a:lnTo>
                <a:lnTo>
                  <a:pt x="1345" y="56"/>
                </a:lnTo>
                <a:lnTo>
                  <a:pt x="1342" y="53"/>
                </a:lnTo>
                <a:close/>
                <a:moveTo>
                  <a:pt x="849" y="617"/>
                </a:moveTo>
                <a:lnTo>
                  <a:pt x="849" y="617"/>
                </a:lnTo>
                <a:lnTo>
                  <a:pt x="852" y="617"/>
                </a:lnTo>
                <a:lnTo>
                  <a:pt x="855" y="617"/>
                </a:lnTo>
                <a:lnTo>
                  <a:pt x="857" y="614"/>
                </a:lnTo>
                <a:lnTo>
                  <a:pt x="860" y="614"/>
                </a:lnTo>
                <a:lnTo>
                  <a:pt x="860" y="617"/>
                </a:lnTo>
                <a:lnTo>
                  <a:pt x="855" y="617"/>
                </a:lnTo>
                <a:lnTo>
                  <a:pt x="855" y="619"/>
                </a:lnTo>
                <a:lnTo>
                  <a:pt x="855" y="622"/>
                </a:lnTo>
                <a:lnTo>
                  <a:pt x="855" y="625"/>
                </a:lnTo>
                <a:lnTo>
                  <a:pt x="852" y="625"/>
                </a:lnTo>
                <a:lnTo>
                  <a:pt x="852" y="619"/>
                </a:lnTo>
                <a:lnTo>
                  <a:pt x="849" y="619"/>
                </a:lnTo>
                <a:lnTo>
                  <a:pt x="849" y="622"/>
                </a:lnTo>
                <a:lnTo>
                  <a:pt x="849" y="625"/>
                </a:lnTo>
                <a:lnTo>
                  <a:pt x="846" y="625"/>
                </a:lnTo>
                <a:lnTo>
                  <a:pt x="846" y="622"/>
                </a:lnTo>
                <a:lnTo>
                  <a:pt x="849" y="617"/>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3928" name="Rectangle 17">
            <a:extLst>
              <a:ext uri="{FF2B5EF4-FFF2-40B4-BE49-F238E27FC236}">
                <a16:creationId xmlns:a16="http://schemas.microsoft.com/office/drawing/2014/main" id="{A71AA578-B717-D983-0C5F-A533B206F994}"/>
              </a:ext>
            </a:extLst>
          </p:cNvPr>
          <p:cNvSpPr>
            <a:spLocks noChangeArrowheads="1"/>
          </p:cNvSpPr>
          <p:nvPr/>
        </p:nvSpPr>
        <p:spPr bwMode="auto">
          <a:xfrm>
            <a:off x="10920413" y="4432300"/>
            <a:ext cx="5937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1000" b="1">
                <a:solidFill>
                  <a:srgbClr val="333333"/>
                </a:solidFill>
                <a:ea typeface="Open Sans ExtraBold" panose="020B0606030504020204" pitchFamily="34" charset="0"/>
                <a:cs typeface="Open Sans ExtraBold" panose="020B0606030504020204" pitchFamily="34" charset="0"/>
              </a:rPr>
              <a:t>Canberra</a:t>
            </a:r>
            <a:endParaRPr lang="en-US" altLang="en-US" sz="1000">
              <a:ea typeface="Open Sans" panose="020B0606030504020204" pitchFamily="34" charset="0"/>
              <a:cs typeface="Open Sans" panose="020B0606030504020204" pitchFamily="34" charset="0"/>
            </a:endParaRPr>
          </a:p>
        </p:txBody>
      </p:sp>
      <p:sp>
        <p:nvSpPr>
          <p:cNvPr id="123929" name="Rectangle 18">
            <a:extLst>
              <a:ext uri="{FF2B5EF4-FFF2-40B4-BE49-F238E27FC236}">
                <a16:creationId xmlns:a16="http://schemas.microsoft.com/office/drawing/2014/main" id="{85583EAC-5F7E-4867-A9B9-C84454152277}"/>
              </a:ext>
            </a:extLst>
          </p:cNvPr>
          <p:cNvSpPr>
            <a:spLocks noChangeArrowheads="1"/>
          </p:cNvSpPr>
          <p:nvPr/>
        </p:nvSpPr>
        <p:spPr bwMode="auto">
          <a:xfrm>
            <a:off x="10274300" y="4837113"/>
            <a:ext cx="6985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1000" b="1">
                <a:solidFill>
                  <a:srgbClr val="333333"/>
                </a:solidFill>
                <a:ea typeface="Open Sans ExtraBold" panose="020B0606030504020204" pitchFamily="34" charset="0"/>
                <a:cs typeface="Open Sans ExtraBold" panose="020B0606030504020204" pitchFamily="34" charset="0"/>
              </a:rPr>
              <a:t>Melbourne</a:t>
            </a:r>
            <a:endParaRPr lang="en-US" altLang="en-US" sz="1000">
              <a:ea typeface="Open Sans" panose="020B0606030504020204" pitchFamily="34" charset="0"/>
              <a:cs typeface="Open Sans" panose="020B0606030504020204" pitchFamily="34" charset="0"/>
            </a:endParaRPr>
          </a:p>
        </p:txBody>
      </p:sp>
      <p:sp>
        <p:nvSpPr>
          <p:cNvPr id="123930" name="Rectangle 19">
            <a:extLst>
              <a:ext uri="{FF2B5EF4-FFF2-40B4-BE49-F238E27FC236}">
                <a16:creationId xmlns:a16="http://schemas.microsoft.com/office/drawing/2014/main" id="{1F88C35F-F7F1-B8D1-0D3D-CC02030DAC6A}"/>
              </a:ext>
            </a:extLst>
          </p:cNvPr>
          <p:cNvSpPr>
            <a:spLocks noChangeArrowheads="1"/>
          </p:cNvSpPr>
          <p:nvPr/>
        </p:nvSpPr>
        <p:spPr bwMode="auto">
          <a:xfrm>
            <a:off x="11299825" y="4110038"/>
            <a:ext cx="46037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1000" b="1">
                <a:solidFill>
                  <a:srgbClr val="333333"/>
                </a:solidFill>
                <a:ea typeface="Open Sans ExtraBold" panose="020B0606030504020204" pitchFamily="34" charset="0"/>
                <a:cs typeface="Open Sans ExtraBold" panose="020B0606030504020204" pitchFamily="34" charset="0"/>
              </a:rPr>
              <a:t>Sydney</a:t>
            </a:r>
            <a:endParaRPr lang="en-US" altLang="en-US" sz="1000">
              <a:ea typeface="Open Sans" panose="020B0606030504020204" pitchFamily="34" charset="0"/>
              <a:cs typeface="Open Sans" panose="020B0606030504020204" pitchFamily="34" charset="0"/>
            </a:endParaRPr>
          </a:p>
        </p:txBody>
      </p:sp>
      <p:sp>
        <p:nvSpPr>
          <p:cNvPr id="123931" name="Rectangle 20">
            <a:extLst>
              <a:ext uri="{FF2B5EF4-FFF2-40B4-BE49-F238E27FC236}">
                <a16:creationId xmlns:a16="http://schemas.microsoft.com/office/drawing/2014/main" id="{F9EB2269-9157-1262-6942-DCF11EB8BDDA}"/>
              </a:ext>
            </a:extLst>
          </p:cNvPr>
          <p:cNvSpPr>
            <a:spLocks noChangeArrowheads="1"/>
          </p:cNvSpPr>
          <p:nvPr/>
        </p:nvSpPr>
        <p:spPr bwMode="auto">
          <a:xfrm>
            <a:off x="7772400" y="1989138"/>
            <a:ext cx="68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algn="ctr" defTabSz="914400"/>
            <a:r>
              <a:rPr lang="en-US" altLang="en-US" sz="1000" b="1">
                <a:solidFill>
                  <a:srgbClr val="000000"/>
                </a:solidFill>
                <a:ea typeface="Open Sans ExtraBold" panose="020B0606030504020204" pitchFamily="34" charset="0"/>
                <a:cs typeface="Open Sans ExtraBold" panose="020B0606030504020204" pitchFamily="34" charset="0"/>
              </a:rPr>
              <a:t>Northern</a:t>
            </a:r>
          </a:p>
          <a:p>
            <a:pPr algn="ctr" defTabSz="914400"/>
            <a:r>
              <a:rPr lang="en-US" altLang="en-US" sz="1000" b="1">
                <a:solidFill>
                  <a:srgbClr val="000000"/>
                </a:solidFill>
                <a:ea typeface="Open Sans ExtraBold" panose="020B0606030504020204" pitchFamily="34" charset="0"/>
                <a:cs typeface="Open Sans ExtraBold" panose="020B0606030504020204" pitchFamily="34" charset="0"/>
              </a:rPr>
              <a:t>Territory</a:t>
            </a:r>
            <a:endParaRPr lang="en-US" altLang="en-US" sz="1000">
              <a:ea typeface="Open Sans" panose="020B0606030504020204" pitchFamily="34" charset="0"/>
              <a:cs typeface="Open Sans" panose="020B0606030504020204" pitchFamily="34" charset="0"/>
            </a:endParaRPr>
          </a:p>
        </p:txBody>
      </p:sp>
      <p:sp>
        <p:nvSpPr>
          <p:cNvPr id="123932" name="Rectangle 22">
            <a:extLst>
              <a:ext uri="{FF2B5EF4-FFF2-40B4-BE49-F238E27FC236}">
                <a16:creationId xmlns:a16="http://schemas.microsoft.com/office/drawing/2014/main" id="{F631DA20-9B22-966B-C93D-0C8E30B62FF5}"/>
              </a:ext>
            </a:extLst>
          </p:cNvPr>
          <p:cNvSpPr>
            <a:spLocks noChangeArrowheads="1"/>
          </p:cNvSpPr>
          <p:nvPr/>
        </p:nvSpPr>
        <p:spPr bwMode="auto">
          <a:xfrm>
            <a:off x="9559925" y="2662238"/>
            <a:ext cx="76993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1000" b="1">
                <a:solidFill>
                  <a:srgbClr val="000000"/>
                </a:solidFill>
                <a:ea typeface="Open Sans ExtraBold" panose="020B0606030504020204" pitchFamily="34" charset="0"/>
                <a:cs typeface="Open Sans ExtraBold" panose="020B0606030504020204" pitchFamily="34" charset="0"/>
              </a:rPr>
              <a:t>Queensland</a:t>
            </a:r>
            <a:endParaRPr lang="en-US" altLang="en-US" sz="1000">
              <a:ea typeface="Open Sans" panose="020B0606030504020204" pitchFamily="34" charset="0"/>
              <a:cs typeface="Open Sans" panose="020B0606030504020204" pitchFamily="34" charset="0"/>
            </a:endParaRPr>
          </a:p>
        </p:txBody>
      </p:sp>
      <p:sp>
        <p:nvSpPr>
          <p:cNvPr id="123933" name="Rectangle 23">
            <a:extLst>
              <a:ext uri="{FF2B5EF4-FFF2-40B4-BE49-F238E27FC236}">
                <a16:creationId xmlns:a16="http://schemas.microsoft.com/office/drawing/2014/main" id="{FE036A85-7C44-50F4-6E8E-A18E2980EB39}"/>
              </a:ext>
            </a:extLst>
          </p:cNvPr>
          <p:cNvSpPr>
            <a:spLocks noChangeArrowheads="1"/>
          </p:cNvSpPr>
          <p:nvPr/>
        </p:nvSpPr>
        <p:spPr bwMode="auto">
          <a:xfrm>
            <a:off x="9282113" y="5105400"/>
            <a:ext cx="51117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1000" b="1">
                <a:solidFill>
                  <a:srgbClr val="000000"/>
                </a:solidFill>
                <a:ea typeface="Open Sans ExtraBold" panose="020B0606030504020204" pitchFamily="34" charset="0"/>
                <a:cs typeface="Open Sans ExtraBold" panose="020B0606030504020204" pitchFamily="34" charset="0"/>
              </a:rPr>
              <a:t>Viktoria</a:t>
            </a:r>
            <a:endParaRPr lang="en-US" altLang="en-US" sz="1000">
              <a:ea typeface="Open Sans" panose="020B0606030504020204" pitchFamily="34" charset="0"/>
              <a:cs typeface="Open Sans" panose="020B0606030504020204" pitchFamily="34" charset="0"/>
            </a:endParaRPr>
          </a:p>
        </p:txBody>
      </p:sp>
      <p:sp>
        <p:nvSpPr>
          <p:cNvPr id="123934" name="Rectangle 24">
            <a:extLst>
              <a:ext uri="{FF2B5EF4-FFF2-40B4-BE49-F238E27FC236}">
                <a16:creationId xmlns:a16="http://schemas.microsoft.com/office/drawing/2014/main" id="{9D7DDADE-9AF1-D79A-9E66-76BCB113032E}"/>
              </a:ext>
            </a:extLst>
          </p:cNvPr>
          <p:cNvSpPr>
            <a:spLocks noChangeArrowheads="1"/>
          </p:cNvSpPr>
          <p:nvPr/>
        </p:nvSpPr>
        <p:spPr bwMode="auto">
          <a:xfrm>
            <a:off x="10474325" y="5578475"/>
            <a:ext cx="6191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1000" b="1">
                <a:solidFill>
                  <a:srgbClr val="000000"/>
                </a:solidFill>
                <a:ea typeface="Open Sans ExtraBold" panose="020B0606030504020204" pitchFamily="34" charset="0"/>
                <a:cs typeface="Open Sans ExtraBold" panose="020B0606030504020204" pitchFamily="34" charset="0"/>
              </a:rPr>
              <a:t>Tasmania</a:t>
            </a:r>
            <a:endParaRPr lang="en-US" altLang="en-US" sz="1000">
              <a:ea typeface="Open Sans" panose="020B0606030504020204" pitchFamily="34" charset="0"/>
              <a:cs typeface="Open Sans" panose="020B0606030504020204" pitchFamily="34" charset="0"/>
            </a:endParaRPr>
          </a:p>
        </p:txBody>
      </p:sp>
      <p:sp>
        <p:nvSpPr>
          <p:cNvPr id="123935" name="Rectangle 25">
            <a:extLst>
              <a:ext uri="{FF2B5EF4-FFF2-40B4-BE49-F238E27FC236}">
                <a16:creationId xmlns:a16="http://schemas.microsoft.com/office/drawing/2014/main" id="{F986E94D-B950-A71F-B5D9-D592DA9EE271}"/>
              </a:ext>
            </a:extLst>
          </p:cNvPr>
          <p:cNvSpPr>
            <a:spLocks noChangeArrowheads="1"/>
          </p:cNvSpPr>
          <p:nvPr/>
        </p:nvSpPr>
        <p:spPr bwMode="auto">
          <a:xfrm>
            <a:off x="9964738" y="3917950"/>
            <a:ext cx="692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algn="ctr" defTabSz="914400"/>
            <a:r>
              <a:rPr lang="en-US" altLang="en-US" sz="1000" b="1">
                <a:solidFill>
                  <a:srgbClr val="000000"/>
                </a:solidFill>
                <a:ea typeface="Open Sans ExtraBold" panose="020B0606030504020204" pitchFamily="34" charset="0"/>
                <a:cs typeface="Open Sans ExtraBold" panose="020B0606030504020204" pitchFamily="34" charset="0"/>
              </a:rPr>
              <a:t>New south</a:t>
            </a:r>
          </a:p>
          <a:p>
            <a:pPr algn="ctr" defTabSz="914400"/>
            <a:r>
              <a:rPr lang="en-US" altLang="en-US" sz="1000" b="1">
                <a:solidFill>
                  <a:srgbClr val="000000"/>
                </a:solidFill>
                <a:ea typeface="Open Sans ExtraBold" panose="020B0606030504020204" pitchFamily="34" charset="0"/>
                <a:cs typeface="Open Sans ExtraBold" panose="020B0606030504020204" pitchFamily="34" charset="0"/>
              </a:rPr>
              <a:t>Wales</a:t>
            </a:r>
            <a:endParaRPr lang="en-US" altLang="en-US" sz="1000">
              <a:ea typeface="Open Sans" panose="020B0606030504020204" pitchFamily="34" charset="0"/>
              <a:cs typeface="Open Sans" panose="020B0606030504020204" pitchFamily="34" charset="0"/>
            </a:endParaRPr>
          </a:p>
        </p:txBody>
      </p:sp>
      <p:sp>
        <p:nvSpPr>
          <p:cNvPr id="123936" name="Rectangle 27">
            <a:extLst>
              <a:ext uri="{FF2B5EF4-FFF2-40B4-BE49-F238E27FC236}">
                <a16:creationId xmlns:a16="http://schemas.microsoft.com/office/drawing/2014/main" id="{A493860E-B890-4238-6885-BC945A96672D}"/>
              </a:ext>
            </a:extLst>
          </p:cNvPr>
          <p:cNvSpPr>
            <a:spLocks noChangeArrowheads="1"/>
          </p:cNvSpPr>
          <p:nvPr/>
        </p:nvSpPr>
        <p:spPr bwMode="auto">
          <a:xfrm>
            <a:off x="7624763" y="3451225"/>
            <a:ext cx="16573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algn="ctr" defTabSz="914400"/>
            <a:r>
              <a:rPr lang="en-US" altLang="en-US" sz="1000" b="1">
                <a:solidFill>
                  <a:srgbClr val="000000"/>
                </a:solidFill>
                <a:ea typeface="Open Sans ExtraBold" panose="020B0606030504020204" pitchFamily="34" charset="0"/>
                <a:cs typeface="Open Sans ExtraBold" panose="020B0606030504020204" pitchFamily="34" charset="0"/>
              </a:rPr>
              <a:t>South australia</a:t>
            </a:r>
            <a:endParaRPr lang="en-US" altLang="en-US" sz="1000">
              <a:ea typeface="Open Sans" panose="020B0606030504020204" pitchFamily="34" charset="0"/>
              <a:cs typeface="Open Sans" panose="020B0606030504020204" pitchFamily="34" charset="0"/>
            </a:endParaRPr>
          </a:p>
        </p:txBody>
      </p:sp>
      <p:sp>
        <p:nvSpPr>
          <p:cNvPr id="123937" name="Rectangle 30">
            <a:extLst>
              <a:ext uri="{FF2B5EF4-FFF2-40B4-BE49-F238E27FC236}">
                <a16:creationId xmlns:a16="http://schemas.microsoft.com/office/drawing/2014/main" id="{DD3406B9-6F39-351B-6D04-1589AD800B09}"/>
              </a:ext>
            </a:extLst>
          </p:cNvPr>
          <p:cNvSpPr>
            <a:spLocks noChangeArrowheads="1"/>
          </p:cNvSpPr>
          <p:nvPr/>
        </p:nvSpPr>
        <p:spPr bwMode="auto">
          <a:xfrm>
            <a:off x="5867400" y="2994025"/>
            <a:ext cx="63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defTabSz="914400"/>
            <a:r>
              <a:rPr lang="en-US" altLang="en-US" sz="1000" b="1">
                <a:solidFill>
                  <a:srgbClr val="000000"/>
                </a:solidFill>
                <a:ea typeface="Open Sans ExtraBold" panose="020B0606030504020204" pitchFamily="34" charset="0"/>
                <a:cs typeface="Open Sans ExtraBold" panose="020B0606030504020204" pitchFamily="34" charset="0"/>
              </a:rPr>
              <a:t>Western</a:t>
            </a:r>
          </a:p>
          <a:p>
            <a:pPr defTabSz="914400"/>
            <a:r>
              <a:rPr lang="en-US" altLang="en-US" sz="1000" b="1">
                <a:solidFill>
                  <a:srgbClr val="000000"/>
                </a:solidFill>
                <a:ea typeface="Open Sans ExtraBold" panose="020B0606030504020204" pitchFamily="34" charset="0"/>
                <a:cs typeface="Open Sans ExtraBold" panose="020B0606030504020204" pitchFamily="34" charset="0"/>
              </a:rPr>
              <a:t>Australia</a:t>
            </a:r>
            <a:endParaRPr lang="en-US" altLang="en-US" sz="1000">
              <a:ea typeface="Open Sans" panose="020B0606030504020204" pitchFamily="34" charset="0"/>
              <a:cs typeface="Open Sans" panose="020B0606030504020204" pitchFamily="34" charset="0"/>
            </a:endParaRPr>
          </a:p>
        </p:txBody>
      </p:sp>
      <p:sp>
        <p:nvSpPr>
          <p:cNvPr id="101" name="Oval 100">
            <a:extLst>
              <a:ext uri="{FF2B5EF4-FFF2-40B4-BE49-F238E27FC236}">
                <a16:creationId xmlns:a16="http://schemas.microsoft.com/office/drawing/2014/main" id="{D85320DC-10F6-2009-42F5-47DC8B87BB5B}"/>
              </a:ext>
            </a:extLst>
          </p:cNvPr>
          <p:cNvSpPr/>
          <p:nvPr/>
        </p:nvSpPr>
        <p:spPr>
          <a:xfrm>
            <a:off x="10080625" y="4854575"/>
            <a:ext cx="130175" cy="130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102" name="Oval 101">
            <a:extLst>
              <a:ext uri="{FF2B5EF4-FFF2-40B4-BE49-F238E27FC236}">
                <a16:creationId xmlns:a16="http://schemas.microsoft.com/office/drawing/2014/main" id="{74AC35B8-114D-6976-BAC5-8CC27823E8A7}"/>
              </a:ext>
            </a:extLst>
          </p:cNvPr>
          <p:cNvSpPr/>
          <p:nvPr/>
        </p:nvSpPr>
        <p:spPr>
          <a:xfrm>
            <a:off x="11083925" y="4127500"/>
            <a:ext cx="130175" cy="130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103" name="Oval 102">
            <a:extLst>
              <a:ext uri="{FF2B5EF4-FFF2-40B4-BE49-F238E27FC236}">
                <a16:creationId xmlns:a16="http://schemas.microsoft.com/office/drawing/2014/main" id="{563DC380-072D-7FA7-99E1-D61ADE7EF580}"/>
              </a:ext>
            </a:extLst>
          </p:cNvPr>
          <p:cNvSpPr/>
          <p:nvPr/>
        </p:nvSpPr>
        <p:spPr>
          <a:xfrm>
            <a:off x="9075738" y="5127625"/>
            <a:ext cx="130175" cy="1301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6E04F-533B-3581-3EEA-C0FF7A826B39}"/>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3C4879C2-D17F-2B4A-9191-58E268F08B2E}" type="slidenum">
              <a:rPr lang="en-US">
                <a:solidFill>
                  <a:schemeClr val="tx1">
                    <a:alpha val="40000"/>
                  </a:schemeClr>
                </a:solidFill>
                <a:latin typeface="+mn-lt"/>
              </a:rPr>
              <a:pPr defTabSz="914330" fontAlgn="auto">
                <a:spcBef>
                  <a:spcPts val="0"/>
                </a:spcBef>
                <a:spcAft>
                  <a:spcPts val="0"/>
                </a:spcAft>
                <a:defRPr/>
              </a:pPr>
              <a:t>78</a:t>
            </a:fld>
            <a:endParaRPr lang="en-US" dirty="0">
              <a:solidFill>
                <a:schemeClr val="tx1">
                  <a:alpha val="40000"/>
                </a:schemeClr>
              </a:solidFill>
              <a:latin typeface="+mn-lt"/>
            </a:endParaRPr>
          </a:p>
        </p:txBody>
      </p:sp>
      <p:sp>
        <p:nvSpPr>
          <p:cNvPr id="124930" name="Freeform 30">
            <a:extLst>
              <a:ext uri="{FF2B5EF4-FFF2-40B4-BE49-F238E27FC236}">
                <a16:creationId xmlns:a16="http://schemas.microsoft.com/office/drawing/2014/main" id="{48C4BC74-6155-5B67-F2EC-8DCBA91923CA}"/>
              </a:ext>
            </a:extLst>
          </p:cNvPr>
          <p:cNvSpPr>
            <a:spLocks noEditPoints="1"/>
          </p:cNvSpPr>
          <p:nvPr/>
        </p:nvSpPr>
        <p:spPr bwMode="auto">
          <a:xfrm>
            <a:off x="8623300" y="369888"/>
            <a:ext cx="3271838" cy="4297362"/>
          </a:xfrm>
          <a:custGeom>
            <a:avLst/>
            <a:gdLst>
              <a:gd name="T0" fmla="*/ 14955316 w 846"/>
              <a:gd name="T1" fmla="*/ 2147483646 h 1110"/>
              <a:gd name="T2" fmla="*/ 493579580 w 846"/>
              <a:gd name="T3" fmla="*/ 2147483646 h 1110"/>
              <a:gd name="T4" fmla="*/ 2147483646 w 846"/>
              <a:gd name="T5" fmla="*/ 2147483646 h 1110"/>
              <a:gd name="T6" fmla="*/ 2147483646 w 846"/>
              <a:gd name="T7" fmla="*/ 2147483646 h 1110"/>
              <a:gd name="T8" fmla="*/ 2147483646 w 846"/>
              <a:gd name="T9" fmla="*/ 2147483646 h 1110"/>
              <a:gd name="T10" fmla="*/ 2147483646 w 846"/>
              <a:gd name="T11" fmla="*/ 2147483646 h 1110"/>
              <a:gd name="T12" fmla="*/ 2147483646 w 846"/>
              <a:gd name="T13" fmla="*/ 2147483646 h 1110"/>
              <a:gd name="T14" fmla="*/ 2147483646 w 846"/>
              <a:gd name="T15" fmla="*/ 2147483646 h 1110"/>
              <a:gd name="T16" fmla="*/ 2147483646 w 846"/>
              <a:gd name="T17" fmla="*/ 2147483646 h 1110"/>
              <a:gd name="T18" fmla="*/ 2147483646 w 846"/>
              <a:gd name="T19" fmla="*/ 2147483646 h 1110"/>
              <a:gd name="T20" fmla="*/ 2147483646 w 846"/>
              <a:gd name="T21" fmla="*/ 2147483646 h 1110"/>
              <a:gd name="T22" fmla="*/ 2147483646 w 846"/>
              <a:gd name="T23" fmla="*/ 2147483646 h 1110"/>
              <a:gd name="T24" fmla="*/ 2147483646 w 846"/>
              <a:gd name="T25" fmla="*/ 2147483646 h 1110"/>
              <a:gd name="T26" fmla="*/ 2147483646 w 846"/>
              <a:gd name="T27" fmla="*/ 2147483646 h 1110"/>
              <a:gd name="T28" fmla="*/ 2147483646 w 846"/>
              <a:gd name="T29" fmla="*/ 2147483646 h 1110"/>
              <a:gd name="T30" fmla="*/ 2147483646 w 846"/>
              <a:gd name="T31" fmla="*/ 2147483646 h 1110"/>
              <a:gd name="T32" fmla="*/ 2147483646 w 846"/>
              <a:gd name="T33" fmla="*/ 2147483646 h 1110"/>
              <a:gd name="T34" fmla="*/ 2147483646 w 846"/>
              <a:gd name="T35" fmla="*/ 2147483646 h 1110"/>
              <a:gd name="T36" fmla="*/ 2147483646 w 846"/>
              <a:gd name="T37" fmla="*/ 2147483646 h 1110"/>
              <a:gd name="T38" fmla="*/ 2147483646 w 846"/>
              <a:gd name="T39" fmla="*/ 2147483646 h 1110"/>
              <a:gd name="T40" fmla="*/ 2147483646 w 846"/>
              <a:gd name="T41" fmla="*/ 2147483646 h 1110"/>
              <a:gd name="T42" fmla="*/ 2147483646 w 846"/>
              <a:gd name="T43" fmla="*/ 2147483646 h 1110"/>
              <a:gd name="T44" fmla="*/ 2147483646 w 846"/>
              <a:gd name="T45" fmla="*/ 2147483646 h 1110"/>
              <a:gd name="T46" fmla="*/ 2147483646 w 846"/>
              <a:gd name="T47" fmla="*/ 2147483646 h 1110"/>
              <a:gd name="T48" fmla="*/ 2147483646 w 846"/>
              <a:gd name="T49" fmla="*/ 2147483646 h 1110"/>
              <a:gd name="T50" fmla="*/ 2147483646 w 846"/>
              <a:gd name="T51" fmla="*/ 2147483646 h 1110"/>
              <a:gd name="T52" fmla="*/ 2147483646 w 846"/>
              <a:gd name="T53" fmla="*/ 2147483646 h 1110"/>
              <a:gd name="T54" fmla="*/ 2147483646 w 846"/>
              <a:gd name="T55" fmla="*/ 2147483646 h 1110"/>
              <a:gd name="T56" fmla="*/ 2147483646 w 846"/>
              <a:gd name="T57" fmla="*/ 2147483646 h 1110"/>
              <a:gd name="T58" fmla="*/ 2147483646 w 846"/>
              <a:gd name="T59" fmla="*/ 2147483646 h 1110"/>
              <a:gd name="T60" fmla="*/ 2147483646 w 846"/>
              <a:gd name="T61" fmla="*/ 2147483646 h 1110"/>
              <a:gd name="T62" fmla="*/ 2147483646 w 846"/>
              <a:gd name="T63" fmla="*/ 2147483646 h 1110"/>
              <a:gd name="T64" fmla="*/ 2147483646 w 846"/>
              <a:gd name="T65" fmla="*/ 2147483646 h 1110"/>
              <a:gd name="T66" fmla="*/ 2147483646 w 846"/>
              <a:gd name="T67" fmla="*/ 2147483646 h 1110"/>
              <a:gd name="T68" fmla="*/ 1690136372 w 846"/>
              <a:gd name="T69" fmla="*/ 2147483646 h 1110"/>
              <a:gd name="T70" fmla="*/ 1361080741 w 846"/>
              <a:gd name="T71" fmla="*/ 1348965161 h 1110"/>
              <a:gd name="T72" fmla="*/ 1735006188 w 846"/>
              <a:gd name="T73" fmla="*/ 254802595 h 1110"/>
              <a:gd name="T74" fmla="*/ 2147483646 w 846"/>
              <a:gd name="T75" fmla="*/ 134894580 h 1110"/>
              <a:gd name="T76" fmla="*/ 2147483646 w 846"/>
              <a:gd name="T77" fmla="*/ 344733605 h 1110"/>
              <a:gd name="T78" fmla="*/ 2147483646 w 846"/>
              <a:gd name="T79" fmla="*/ 374710609 h 1110"/>
              <a:gd name="T80" fmla="*/ 2147483646 w 846"/>
              <a:gd name="T81" fmla="*/ 584549634 h 1110"/>
              <a:gd name="T82" fmla="*/ 2147483646 w 846"/>
              <a:gd name="T83" fmla="*/ 734434652 h 1110"/>
              <a:gd name="T84" fmla="*/ 2147483646 w 846"/>
              <a:gd name="T85" fmla="*/ 1408919168 h 1110"/>
              <a:gd name="T86" fmla="*/ 2147483646 w 846"/>
              <a:gd name="T87" fmla="*/ 1993468802 h 1110"/>
              <a:gd name="T88" fmla="*/ 2147483646 w 846"/>
              <a:gd name="T89" fmla="*/ 1963491798 h 1110"/>
              <a:gd name="T90" fmla="*/ 2147483646 w 846"/>
              <a:gd name="T91" fmla="*/ 2038436243 h 1110"/>
              <a:gd name="T92" fmla="*/ 2147483646 w 846"/>
              <a:gd name="T93" fmla="*/ 2147483646 h 1110"/>
              <a:gd name="T94" fmla="*/ 2147483646 w 846"/>
              <a:gd name="T95" fmla="*/ 2147483646 h 1110"/>
              <a:gd name="T96" fmla="*/ 2147483646 w 846"/>
              <a:gd name="T97" fmla="*/ 2147483646 h 1110"/>
              <a:gd name="T98" fmla="*/ 2147483646 w 846"/>
              <a:gd name="T99" fmla="*/ 2147483646 h 1110"/>
              <a:gd name="T100" fmla="*/ 2147483646 w 846"/>
              <a:gd name="T101" fmla="*/ 2147483646 h 1110"/>
              <a:gd name="T102" fmla="*/ 2147483646 w 846"/>
              <a:gd name="T103" fmla="*/ 2147483646 h 1110"/>
              <a:gd name="T104" fmla="*/ 2147483646 w 846"/>
              <a:gd name="T105" fmla="*/ 2147483646 h 1110"/>
              <a:gd name="T106" fmla="*/ 2147483646 w 846"/>
              <a:gd name="T107" fmla="*/ 2113376816 h 1110"/>
              <a:gd name="T108" fmla="*/ 2147483646 w 846"/>
              <a:gd name="T109" fmla="*/ 1274020716 h 1110"/>
              <a:gd name="T110" fmla="*/ 2147483646 w 846"/>
              <a:gd name="T111" fmla="*/ 1723675770 h 1110"/>
              <a:gd name="T112" fmla="*/ 2147483646 w 846"/>
              <a:gd name="T113" fmla="*/ 2147483646 h 1110"/>
              <a:gd name="T114" fmla="*/ 2147483646 w 846"/>
              <a:gd name="T115" fmla="*/ 2147483646 h 1110"/>
              <a:gd name="T116" fmla="*/ 2147483646 w 846"/>
              <a:gd name="T117" fmla="*/ 2147483646 h 1110"/>
              <a:gd name="T118" fmla="*/ 2147483646 w 846"/>
              <a:gd name="T119" fmla="*/ 2147483646 h 1110"/>
              <a:gd name="T120" fmla="*/ 2147483646 w 846"/>
              <a:gd name="T121" fmla="*/ 2147483646 h 1110"/>
              <a:gd name="T122" fmla="*/ 2147483646 w 846"/>
              <a:gd name="T123" fmla="*/ 2147483646 h 11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46" h="1110">
                <a:moveTo>
                  <a:pt x="80" y="711"/>
                </a:moveTo>
                <a:cubicBezTo>
                  <a:pt x="80" y="712"/>
                  <a:pt x="79" y="713"/>
                  <a:pt x="78" y="713"/>
                </a:cubicBezTo>
                <a:cubicBezTo>
                  <a:pt x="78" y="714"/>
                  <a:pt x="78" y="715"/>
                  <a:pt x="77" y="715"/>
                </a:cubicBezTo>
                <a:cubicBezTo>
                  <a:pt x="77" y="716"/>
                  <a:pt x="77" y="716"/>
                  <a:pt x="77" y="716"/>
                </a:cubicBezTo>
                <a:cubicBezTo>
                  <a:pt x="77" y="725"/>
                  <a:pt x="77" y="725"/>
                  <a:pt x="77" y="725"/>
                </a:cubicBezTo>
                <a:cubicBezTo>
                  <a:pt x="77" y="726"/>
                  <a:pt x="77" y="727"/>
                  <a:pt x="78" y="727"/>
                </a:cubicBezTo>
                <a:cubicBezTo>
                  <a:pt x="79" y="728"/>
                  <a:pt x="79" y="728"/>
                  <a:pt x="79" y="729"/>
                </a:cubicBezTo>
                <a:cubicBezTo>
                  <a:pt x="79" y="731"/>
                  <a:pt x="79" y="731"/>
                  <a:pt x="79" y="731"/>
                </a:cubicBezTo>
                <a:cubicBezTo>
                  <a:pt x="77" y="731"/>
                  <a:pt x="75" y="732"/>
                  <a:pt x="73" y="732"/>
                </a:cubicBezTo>
                <a:cubicBezTo>
                  <a:pt x="72" y="733"/>
                  <a:pt x="72" y="733"/>
                  <a:pt x="72" y="733"/>
                </a:cubicBezTo>
                <a:cubicBezTo>
                  <a:pt x="68" y="733"/>
                  <a:pt x="67" y="734"/>
                  <a:pt x="63" y="734"/>
                </a:cubicBezTo>
                <a:cubicBezTo>
                  <a:pt x="62" y="735"/>
                  <a:pt x="58" y="735"/>
                  <a:pt x="56" y="736"/>
                </a:cubicBezTo>
                <a:cubicBezTo>
                  <a:pt x="49" y="737"/>
                  <a:pt x="41" y="738"/>
                  <a:pt x="33" y="737"/>
                </a:cubicBezTo>
                <a:cubicBezTo>
                  <a:pt x="31" y="737"/>
                  <a:pt x="29" y="736"/>
                  <a:pt x="27" y="736"/>
                </a:cubicBezTo>
                <a:cubicBezTo>
                  <a:pt x="26" y="736"/>
                  <a:pt x="26" y="736"/>
                  <a:pt x="26" y="736"/>
                </a:cubicBezTo>
                <a:cubicBezTo>
                  <a:pt x="20" y="736"/>
                  <a:pt x="20" y="736"/>
                  <a:pt x="20" y="736"/>
                </a:cubicBezTo>
                <a:cubicBezTo>
                  <a:pt x="17" y="734"/>
                  <a:pt x="9" y="735"/>
                  <a:pt x="4" y="735"/>
                </a:cubicBezTo>
                <a:cubicBezTo>
                  <a:pt x="5" y="734"/>
                  <a:pt x="5" y="732"/>
                  <a:pt x="6" y="732"/>
                </a:cubicBezTo>
                <a:cubicBezTo>
                  <a:pt x="8" y="732"/>
                  <a:pt x="8" y="731"/>
                  <a:pt x="9" y="731"/>
                </a:cubicBezTo>
                <a:cubicBezTo>
                  <a:pt x="9" y="731"/>
                  <a:pt x="10" y="730"/>
                  <a:pt x="10" y="730"/>
                </a:cubicBezTo>
                <a:cubicBezTo>
                  <a:pt x="11" y="730"/>
                  <a:pt x="11" y="730"/>
                  <a:pt x="11" y="729"/>
                </a:cubicBezTo>
                <a:cubicBezTo>
                  <a:pt x="11" y="729"/>
                  <a:pt x="12" y="729"/>
                  <a:pt x="13" y="729"/>
                </a:cubicBezTo>
                <a:cubicBezTo>
                  <a:pt x="13" y="727"/>
                  <a:pt x="16" y="728"/>
                  <a:pt x="16" y="726"/>
                </a:cubicBezTo>
                <a:cubicBezTo>
                  <a:pt x="13" y="726"/>
                  <a:pt x="10" y="727"/>
                  <a:pt x="8" y="728"/>
                </a:cubicBezTo>
                <a:cubicBezTo>
                  <a:pt x="8" y="727"/>
                  <a:pt x="7" y="727"/>
                  <a:pt x="7" y="727"/>
                </a:cubicBezTo>
                <a:cubicBezTo>
                  <a:pt x="7" y="726"/>
                  <a:pt x="6" y="726"/>
                  <a:pt x="6" y="726"/>
                </a:cubicBezTo>
                <a:cubicBezTo>
                  <a:pt x="6" y="727"/>
                  <a:pt x="5" y="727"/>
                  <a:pt x="5" y="728"/>
                </a:cubicBezTo>
                <a:cubicBezTo>
                  <a:pt x="5" y="729"/>
                  <a:pt x="4" y="729"/>
                  <a:pt x="3" y="729"/>
                </a:cubicBezTo>
                <a:cubicBezTo>
                  <a:pt x="2" y="726"/>
                  <a:pt x="3" y="725"/>
                  <a:pt x="4" y="724"/>
                </a:cubicBezTo>
                <a:cubicBezTo>
                  <a:pt x="4" y="722"/>
                  <a:pt x="2" y="723"/>
                  <a:pt x="2" y="721"/>
                </a:cubicBezTo>
                <a:cubicBezTo>
                  <a:pt x="2" y="720"/>
                  <a:pt x="0" y="720"/>
                  <a:pt x="1" y="718"/>
                </a:cubicBezTo>
                <a:cubicBezTo>
                  <a:pt x="1" y="717"/>
                  <a:pt x="1" y="716"/>
                  <a:pt x="1" y="715"/>
                </a:cubicBezTo>
                <a:cubicBezTo>
                  <a:pt x="2" y="715"/>
                  <a:pt x="1" y="714"/>
                  <a:pt x="2" y="714"/>
                </a:cubicBezTo>
                <a:cubicBezTo>
                  <a:pt x="3" y="714"/>
                  <a:pt x="3" y="714"/>
                  <a:pt x="4" y="713"/>
                </a:cubicBezTo>
                <a:cubicBezTo>
                  <a:pt x="5" y="713"/>
                  <a:pt x="5" y="713"/>
                  <a:pt x="6" y="713"/>
                </a:cubicBezTo>
                <a:cubicBezTo>
                  <a:pt x="6" y="713"/>
                  <a:pt x="6" y="713"/>
                  <a:pt x="7" y="713"/>
                </a:cubicBezTo>
                <a:cubicBezTo>
                  <a:pt x="7" y="714"/>
                  <a:pt x="9" y="713"/>
                  <a:pt x="10" y="713"/>
                </a:cubicBezTo>
                <a:cubicBezTo>
                  <a:pt x="13" y="713"/>
                  <a:pt x="13" y="713"/>
                  <a:pt x="13" y="713"/>
                </a:cubicBezTo>
                <a:cubicBezTo>
                  <a:pt x="13" y="713"/>
                  <a:pt x="14" y="713"/>
                  <a:pt x="15" y="713"/>
                </a:cubicBezTo>
                <a:cubicBezTo>
                  <a:pt x="15" y="710"/>
                  <a:pt x="17" y="711"/>
                  <a:pt x="17" y="709"/>
                </a:cubicBezTo>
                <a:cubicBezTo>
                  <a:pt x="18" y="709"/>
                  <a:pt x="19" y="708"/>
                  <a:pt x="20" y="706"/>
                </a:cubicBezTo>
                <a:cubicBezTo>
                  <a:pt x="20" y="706"/>
                  <a:pt x="20" y="706"/>
                  <a:pt x="20" y="706"/>
                </a:cubicBezTo>
                <a:cubicBezTo>
                  <a:pt x="22" y="702"/>
                  <a:pt x="24" y="699"/>
                  <a:pt x="25" y="696"/>
                </a:cubicBezTo>
                <a:cubicBezTo>
                  <a:pt x="26" y="696"/>
                  <a:pt x="26" y="696"/>
                  <a:pt x="26" y="695"/>
                </a:cubicBezTo>
                <a:cubicBezTo>
                  <a:pt x="27" y="695"/>
                  <a:pt x="27" y="696"/>
                  <a:pt x="27" y="696"/>
                </a:cubicBezTo>
                <a:cubicBezTo>
                  <a:pt x="27" y="699"/>
                  <a:pt x="27" y="699"/>
                  <a:pt x="27" y="699"/>
                </a:cubicBezTo>
                <a:cubicBezTo>
                  <a:pt x="26" y="699"/>
                  <a:pt x="26" y="701"/>
                  <a:pt x="26" y="701"/>
                </a:cubicBezTo>
                <a:cubicBezTo>
                  <a:pt x="26" y="702"/>
                  <a:pt x="25" y="701"/>
                  <a:pt x="25" y="701"/>
                </a:cubicBezTo>
                <a:cubicBezTo>
                  <a:pt x="25" y="702"/>
                  <a:pt x="25" y="703"/>
                  <a:pt x="25" y="703"/>
                </a:cubicBezTo>
                <a:cubicBezTo>
                  <a:pt x="25" y="703"/>
                  <a:pt x="25" y="703"/>
                  <a:pt x="24" y="703"/>
                </a:cubicBezTo>
                <a:cubicBezTo>
                  <a:pt x="24" y="703"/>
                  <a:pt x="24" y="704"/>
                  <a:pt x="24" y="704"/>
                </a:cubicBezTo>
                <a:cubicBezTo>
                  <a:pt x="23" y="706"/>
                  <a:pt x="22" y="706"/>
                  <a:pt x="22" y="708"/>
                </a:cubicBezTo>
                <a:cubicBezTo>
                  <a:pt x="21" y="708"/>
                  <a:pt x="21" y="709"/>
                  <a:pt x="20" y="709"/>
                </a:cubicBezTo>
                <a:cubicBezTo>
                  <a:pt x="20" y="710"/>
                  <a:pt x="19" y="710"/>
                  <a:pt x="19" y="711"/>
                </a:cubicBezTo>
                <a:cubicBezTo>
                  <a:pt x="21" y="711"/>
                  <a:pt x="22" y="713"/>
                  <a:pt x="24" y="713"/>
                </a:cubicBezTo>
                <a:cubicBezTo>
                  <a:pt x="32" y="713"/>
                  <a:pt x="32" y="713"/>
                  <a:pt x="32" y="713"/>
                </a:cubicBezTo>
                <a:cubicBezTo>
                  <a:pt x="33" y="712"/>
                  <a:pt x="32" y="710"/>
                  <a:pt x="34" y="711"/>
                </a:cubicBezTo>
                <a:cubicBezTo>
                  <a:pt x="34" y="706"/>
                  <a:pt x="34" y="706"/>
                  <a:pt x="34" y="706"/>
                </a:cubicBezTo>
                <a:cubicBezTo>
                  <a:pt x="34" y="705"/>
                  <a:pt x="33" y="706"/>
                  <a:pt x="33" y="705"/>
                </a:cubicBezTo>
                <a:cubicBezTo>
                  <a:pt x="33" y="704"/>
                  <a:pt x="34" y="704"/>
                  <a:pt x="33" y="703"/>
                </a:cubicBezTo>
                <a:cubicBezTo>
                  <a:pt x="33" y="701"/>
                  <a:pt x="33" y="700"/>
                  <a:pt x="32" y="699"/>
                </a:cubicBezTo>
                <a:cubicBezTo>
                  <a:pt x="32" y="698"/>
                  <a:pt x="33" y="698"/>
                  <a:pt x="33" y="697"/>
                </a:cubicBezTo>
                <a:cubicBezTo>
                  <a:pt x="35" y="697"/>
                  <a:pt x="34" y="695"/>
                  <a:pt x="34" y="694"/>
                </a:cubicBezTo>
                <a:cubicBezTo>
                  <a:pt x="35" y="694"/>
                  <a:pt x="36" y="694"/>
                  <a:pt x="37" y="694"/>
                </a:cubicBezTo>
                <a:cubicBezTo>
                  <a:pt x="37" y="694"/>
                  <a:pt x="37" y="694"/>
                  <a:pt x="37" y="695"/>
                </a:cubicBezTo>
                <a:cubicBezTo>
                  <a:pt x="37" y="695"/>
                  <a:pt x="38" y="694"/>
                  <a:pt x="38" y="695"/>
                </a:cubicBezTo>
                <a:cubicBezTo>
                  <a:pt x="38" y="695"/>
                  <a:pt x="38" y="695"/>
                  <a:pt x="38" y="695"/>
                </a:cubicBezTo>
                <a:cubicBezTo>
                  <a:pt x="40" y="696"/>
                  <a:pt x="42" y="695"/>
                  <a:pt x="43" y="697"/>
                </a:cubicBezTo>
                <a:cubicBezTo>
                  <a:pt x="47" y="697"/>
                  <a:pt x="47" y="697"/>
                  <a:pt x="47" y="697"/>
                </a:cubicBezTo>
                <a:cubicBezTo>
                  <a:pt x="47" y="699"/>
                  <a:pt x="48" y="698"/>
                  <a:pt x="49" y="699"/>
                </a:cubicBezTo>
                <a:cubicBezTo>
                  <a:pt x="50" y="699"/>
                  <a:pt x="51" y="700"/>
                  <a:pt x="52" y="700"/>
                </a:cubicBezTo>
                <a:cubicBezTo>
                  <a:pt x="55" y="700"/>
                  <a:pt x="55" y="700"/>
                  <a:pt x="55" y="700"/>
                </a:cubicBezTo>
                <a:cubicBezTo>
                  <a:pt x="57" y="701"/>
                  <a:pt x="58" y="703"/>
                  <a:pt x="61" y="702"/>
                </a:cubicBezTo>
                <a:cubicBezTo>
                  <a:pt x="73" y="702"/>
                  <a:pt x="73" y="702"/>
                  <a:pt x="73" y="702"/>
                </a:cubicBezTo>
                <a:cubicBezTo>
                  <a:pt x="75" y="702"/>
                  <a:pt x="75" y="704"/>
                  <a:pt x="75" y="704"/>
                </a:cubicBezTo>
                <a:cubicBezTo>
                  <a:pt x="76" y="705"/>
                  <a:pt x="76" y="706"/>
                  <a:pt x="77" y="706"/>
                </a:cubicBezTo>
                <a:cubicBezTo>
                  <a:pt x="79" y="706"/>
                  <a:pt x="79" y="709"/>
                  <a:pt x="80" y="711"/>
                </a:cubicBezTo>
                <a:close/>
                <a:moveTo>
                  <a:pt x="254" y="195"/>
                </a:moveTo>
                <a:cubicBezTo>
                  <a:pt x="254" y="195"/>
                  <a:pt x="254" y="196"/>
                  <a:pt x="255" y="196"/>
                </a:cubicBezTo>
                <a:cubicBezTo>
                  <a:pt x="255" y="196"/>
                  <a:pt x="256" y="196"/>
                  <a:pt x="256" y="196"/>
                </a:cubicBezTo>
                <a:cubicBezTo>
                  <a:pt x="255" y="199"/>
                  <a:pt x="258" y="198"/>
                  <a:pt x="259" y="198"/>
                </a:cubicBezTo>
                <a:cubicBezTo>
                  <a:pt x="259" y="197"/>
                  <a:pt x="259" y="196"/>
                  <a:pt x="259" y="194"/>
                </a:cubicBezTo>
                <a:cubicBezTo>
                  <a:pt x="259" y="194"/>
                  <a:pt x="258" y="194"/>
                  <a:pt x="258" y="193"/>
                </a:cubicBezTo>
                <a:cubicBezTo>
                  <a:pt x="258" y="190"/>
                  <a:pt x="257" y="189"/>
                  <a:pt x="256" y="189"/>
                </a:cubicBezTo>
                <a:cubicBezTo>
                  <a:pt x="255" y="191"/>
                  <a:pt x="254" y="188"/>
                  <a:pt x="253" y="189"/>
                </a:cubicBezTo>
                <a:cubicBezTo>
                  <a:pt x="253" y="189"/>
                  <a:pt x="252" y="189"/>
                  <a:pt x="252" y="189"/>
                </a:cubicBezTo>
                <a:cubicBezTo>
                  <a:pt x="252" y="190"/>
                  <a:pt x="251" y="191"/>
                  <a:pt x="251" y="191"/>
                </a:cubicBezTo>
                <a:cubicBezTo>
                  <a:pt x="250" y="191"/>
                  <a:pt x="250" y="191"/>
                  <a:pt x="249" y="191"/>
                </a:cubicBezTo>
                <a:cubicBezTo>
                  <a:pt x="249" y="192"/>
                  <a:pt x="250" y="193"/>
                  <a:pt x="251" y="194"/>
                </a:cubicBezTo>
                <a:cubicBezTo>
                  <a:pt x="251" y="194"/>
                  <a:pt x="252" y="194"/>
                  <a:pt x="252" y="194"/>
                </a:cubicBezTo>
                <a:cubicBezTo>
                  <a:pt x="252" y="195"/>
                  <a:pt x="252" y="195"/>
                  <a:pt x="252" y="196"/>
                </a:cubicBezTo>
                <a:cubicBezTo>
                  <a:pt x="253" y="196"/>
                  <a:pt x="254" y="195"/>
                  <a:pt x="254" y="195"/>
                </a:cubicBezTo>
                <a:close/>
                <a:moveTo>
                  <a:pt x="265" y="185"/>
                </a:moveTo>
                <a:cubicBezTo>
                  <a:pt x="264" y="186"/>
                  <a:pt x="263" y="185"/>
                  <a:pt x="262" y="185"/>
                </a:cubicBezTo>
                <a:cubicBezTo>
                  <a:pt x="262" y="185"/>
                  <a:pt x="262" y="186"/>
                  <a:pt x="262" y="186"/>
                </a:cubicBezTo>
                <a:cubicBezTo>
                  <a:pt x="262" y="186"/>
                  <a:pt x="261" y="187"/>
                  <a:pt x="261" y="187"/>
                </a:cubicBezTo>
                <a:cubicBezTo>
                  <a:pt x="260" y="187"/>
                  <a:pt x="259" y="186"/>
                  <a:pt x="258" y="187"/>
                </a:cubicBezTo>
                <a:cubicBezTo>
                  <a:pt x="257" y="191"/>
                  <a:pt x="261" y="189"/>
                  <a:pt x="263" y="189"/>
                </a:cubicBezTo>
                <a:cubicBezTo>
                  <a:pt x="264" y="188"/>
                  <a:pt x="265" y="187"/>
                  <a:pt x="265" y="185"/>
                </a:cubicBezTo>
                <a:close/>
                <a:moveTo>
                  <a:pt x="260" y="212"/>
                </a:moveTo>
                <a:cubicBezTo>
                  <a:pt x="260" y="212"/>
                  <a:pt x="260" y="211"/>
                  <a:pt x="259" y="211"/>
                </a:cubicBezTo>
                <a:cubicBezTo>
                  <a:pt x="259" y="211"/>
                  <a:pt x="258" y="211"/>
                  <a:pt x="259" y="210"/>
                </a:cubicBezTo>
                <a:cubicBezTo>
                  <a:pt x="259" y="210"/>
                  <a:pt x="259" y="210"/>
                  <a:pt x="259" y="210"/>
                </a:cubicBezTo>
                <a:cubicBezTo>
                  <a:pt x="256" y="209"/>
                  <a:pt x="256" y="213"/>
                  <a:pt x="259" y="212"/>
                </a:cubicBezTo>
                <a:cubicBezTo>
                  <a:pt x="259" y="212"/>
                  <a:pt x="259" y="212"/>
                  <a:pt x="260" y="212"/>
                </a:cubicBezTo>
                <a:close/>
                <a:moveTo>
                  <a:pt x="187" y="143"/>
                </a:moveTo>
                <a:cubicBezTo>
                  <a:pt x="188" y="144"/>
                  <a:pt x="191" y="144"/>
                  <a:pt x="192" y="143"/>
                </a:cubicBezTo>
                <a:cubicBezTo>
                  <a:pt x="193" y="142"/>
                  <a:pt x="193" y="142"/>
                  <a:pt x="193" y="141"/>
                </a:cubicBezTo>
                <a:cubicBezTo>
                  <a:pt x="191" y="141"/>
                  <a:pt x="187" y="140"/>
                  <a:pt x="187" y="143"/>
                </a:cubicBezTo>
                <a:close/>
                <a:moveTo>
                  <a:pt x="168" y="122"/>
                </a:moveTo>
                <a:cubicBezTo>
                  <a:pt x="168" y="121"/>
                  <a:pt x="167" y="121"/>
                  <a:pt x="167" y="121"/>
                </a:cubicBezTo>
                <a:cubicBezTo>
                  <a:pt x="167" y="121"/>
                  <a:pt x="167" y="121"/>
                  <a:pt x="167" y="121"/>
                </a:cubicBezTo>
                <a:cubicBezTo>
                  <a:pt x="167" y="121"/>
                  <a:pt x="166" y="121"/>
                  <a:pt x="166" y="121"/>
                </a:cubicBezTo>
                <a:cubicBezTo>
                  <a:pt x="166" y="122"/>
                  <a:pt x="166" y="122"/>
                  <a:pt x="166" y="122"/>
                </a:cubicBezTo>
                <a:cubicBezTo>
                  <a:pt x="166" y="122"/>
                  <a:pt x="166" y="122"/>
                  <a:pt x="166" y="122"/>
                </a:cubicBezTo>
                <a:cubicBezTo>
                  <a:pt x="166" y="122"/>
                  <a:pt x="166" y="123"/>
                  <a:pt x="166" y="123"/>
                </a:cubicBezTo>
                <a:cubicBezTo>
                  <a:pt x="166" y="123"/>
                  <a:pt x="166" y="123"/>
                  <a:pt x="166" y="124"/>
                </a:cubicBezTo>
                <a:cubicBezTo>
                  <a:pt x="166" y="124"/>
                  <a:pt x="166" y="124"/>
                  <a:pt x="166" y="124"/>
                </a:cubicBezTo>
                <a:cubicBezTo>
                  <a:pt x="167" y="123"/>
                  <a:pt x="167" y="125"/>
                  <a:pt x="168" y="125"/>
                </a:cubicBezTo>
                <a:cubicBezTo>
                  <a:pt x="169" y="124"/>
                  <a:pt x="170" y="122"/>
                  <a:pt x="168" y="122"/>
                </a:cubicBezTo>
                <a:cubicBezTo>
                  <a:pt x="168" y="122"/>
                  <a:pt x="168" y="122"/>
                  <a:pt x="168" y="122"/>
                </a:cubicBezTo>
                <a:close/>
                <a:moveTo>
                  <a:pt x="203" y="150"/>
                </a:moveTo>
                <a:cubicBezTo>
                  <a:pt x="204" y="151"/>
                  <a:pt x="205" y="151"/>
                  <a:pt x="206" y="152"/>
                </a:cubicBezTo>
                <a:cubicBezTo>
                  <a:pt x="206" y="150"/>
                  <a:pt x="203" y="149"/>
                  <a:pt x="203" y="150"/>
                </a:cubicBezTo>
                <a:close/>
                <a:moveTo>
                  <a:pt x="258" y="224"/>
                </a:moveTo>
                <a:cubicBezTo>
                  <a:pt x="257" y="224"/>
                  <a:pt x="256" y="223"/>
                  <a:pt x="255" y="224"/>
                </a:cubicBezTo>
                <a:cubicBezTo>
                  <a:pt x="255" y="226"/>
                  <a:pt x="258" y="226"/>
                  <a:pt x="258" y="224"/>
                </a:cubicBezTo>
                <a:close/>
                <a:moveTo>
                  <a:pt x="268" y="224"/>
                </a:moveTo>
                <a:cubicBezTo>
                  <a:pt x="269" y="224"/>
                  <a:pt x="271" y="224"/>
                  <a:pt x="271" y="223"/>
                </a:cubicBezTo>
                <a:cubicBezTo>
                  <a:pt x="271" y="223"/>
                  <a:pt x="271" y="222"/>
                  <a:pt x="271" y="222"/>
                </a:cubicBezTo>
                <a:cubicBezTo>
                  <a:pt x="270" y="222"/>
                  <a:pt x="268" y="219"/>
                  <a:pt x="267" y="221"/>
                </a:cubicBezTo>
                <a:cubicBezTo>
                  <a:pt x="268" y="222"/>
                  <a:pt x="268" y="222"/>
                  <a:pt x="268" y="224"/>
                </a:cubicBezTo>
                <a:close/>
                <a:moveTo>
                  <a:pt x="169" y="430"/>
                </a:moveTo>
                <a:cubicBezTo>
                  <a:pt x="170" y="428"/>
                  <a:pt x="169" y="427"/>
                  <a:pt x="167" y="427"/>
                </a:cubicBezTo>
                <a:cubicBezTo>
                  <a:pt x="167" y="429"/>
                  <a:pt x="167" y="431"/>
                  <a:pt x="169" y="430"/>
                </a:cubicBezTo>
                <a:close/>
                <a:moveTo>
                  <a:pt x="171" y="442"/>
                </a:moveTo>
                <a:cubicBezTo>
                  <a:pt x="172" y="443"/>
                  <a:pt x="174" y="443"/>
                  <a:pt x="175" y="442"/>
                </a:cubicBezTo>
                <a:cubicBezTo>
                  <a:pt x="175" y="441"/>
                  <a:pt x="175" y="441"/>
                  <a:pt x="174" y="440"/>
                </a:cubicBezTo>
                <a:cubicBezTo>
                  <a:pt x="173" y="440"/>
                  <a:pt x="172" y="440"/>
                  <a:pt x="172" y="440"/>
                </a:cubicBezTo>
                <a:cubicBezTo>
                  <a:pt x="170" y="440"/>
                  <a:pt x="168" y="440"/>
                  <a:pt x="167" y="440"/>
                </a:cubicBezTo>
                <a:cubicBezTo>
                  <a:pt x="166" y="440"/>
                  <a:pt x="166" y="440"/>
                  <a:pt x="166" y="440"/>
                </a:cubicBezTo>
                <a:cubicBezTo>
                  <a:pt x="167" y="440"/>
                  <a:pt x="168" y="441"/>
                  <a:pt x="168" y="442"/>
                </a:cubicBezTo>
                <a:cubicBezTo>
                  <a:pt x="169" y="443"/>
                  <a:pt x="170" y="442"/>
                  <a:pt x="170" y="442"/>
                </a:cubicBezTo>
                <a:cubicBezTo>
                  <a:pt x="170" y="442"/>
                  <a:pt x="170" y="442"/>
                  <a:pt x="170" y="442"/>
                </a:cubicBezTo>
                <a:cubicBezTo>
                  <a:pt x="170" y="442"/>
                  <a:pt x="171" y="442"/>
                  <a:pt x="171" y="442"/>
                </a:cubicBezTo>
                <a:close/>
                <a:moveTo>
                  <a:pt x="166" y="435"/>
                </a:moveTo>
                <a:cubicBezTo>
                  <a:pt x="165" y="436"/>
                  <a:pt x="165" y="436"/>
                  <a:pt x="166" y="437"/>
                </a:cubicBezTo>
                <a:cubicBezTo>
                  <a:pt x="166" y="438"/>
                  <a:pt x="169" y="439"/>
                  <a:pt x="169" y="437"/>
                </a:cubicBezTo>
                <a:cubicBezTo>
                  <a:pt x="167" y="437"/>
                  <a:pt x="168" y="435"/>
                  <a:pt x="166" y="435"/>
                </a:cubicBezTo>
                <a:close/>
                <a:moveTo>
                  <a:pt x="711" y="329"/>
                </a:moveTo>
                <a:cubicBezTo>
                  <a:pt x="699" y="320"/>
                  <a:pt x="699" y="320"/>
                  <a:pt x="699" y="320"/>
                </a:cubicBezTo>
                <a:cubicBezTo>
                  <a:pt x="703" y="325"/>
                  <a:pt x="706" y="326"/>
                  <a:pt x="708" y="327"/>
                </a:cubicBezTo>
                <a:cubicBezTo>
                  <a:pt x="711" y="329"/>
                  <a:pt x="705" y="325"/>
                  <a:pt x="711" y="329"/>
                </a:cubicBezTo>
                <a:close/>
                <a:moveTo>
                  <a:pt x="840" y="611"/>
                </a:moveTo>
                <a:cubicBezTo>
                  <a:pt x="839" y="617"/>
                  <a:pt x="836" y="621"/>
                  <a:pt x="833" y="626"/>
                </a:cubicBezTo>
                <a:cubicBezTo>
                  <a:pt x="831" y="631"/>
                  <a:pt x="825" y="632"/>
                  <a:pt x="823" y="636"/>
                </a:cubicBezTo>
                <a:cubicBezTo>
                  <a:pt x="820" y="641"/>
                  <a:pt x="823" y="644"/>
                  <a:pt x="826" y="648"/>
                </a:cubicBezTo>
                <a:cubicBezTo>
                  <a:pt x="823" y="651"/>
                  <a:pt x="823" y="654"/>
                  <a:pt x="822" y="657"/>
                </a:cubicBezTo>
                <a:cubicBezTo>
                  <a:pt x="821" y="660"/>
                  <a:pt x="820" y="662"/>
                  <a:pt x="817" y="665"/>
                </a:cubicBezTo>
                <a:cubicBezTo>
                  <a:pt x="810" y="671"/>
                  <a:pt x="811" y="671"/>
                  <a:pt x="817" y="676"/>
                </a:cubicBezTo>
                <a:cubicBezTo>
                  <a:pt x="821" y="680"/>
                  <a:pt x="827" y="685"/>
                  <a:pt x="829" y="690"/>
                </a:cubicBezTo>
                <a:cubicBezTo>
                  <a:pt x="833" y="696"/>
                  <a:pt x="829" y="699"/>
                  <a:pt x="823" y="703"/>
                </a:cubicBezTo>
                <a:cubicBezTo>
                  <a:pt x="819" y="706"/>
                  <a:pt x="821" y="707"/>
                  <a:pt x="815" y="705"/>
                </a:cubicBezTo>
                <a:cubicBezTo>
                  <a:pt x="812" y="703"/>
                  <a:pt x="811" y="701"/>
                  <a:pt x="808" y="700"/>
                </a:cubicBezTo>
                <a:cubicBezTo>
                  <a:pt x="804" y="699"/>
                  <a:pt x="802" y="698"/>
                  <a:pt x="799" y="696"/>
                </a:cubicBezTo>
                <a:cubicBezTo>
                  <a:pt x="797" y="695"/>
                  <a:pt x="792" y="690"/>
                  <a:pt x="790" y="690"/>
                </a:cubicBezTo>
                <a:cubicBezTo>
                  <a:pt x="783" y="690"/>
                  <a:pt x="788" y="694"/>
                  <a:pt x="786" y="697"/>
                </a:cubicBezTo>
                <a:cubicBezTo>
                  <a:pt x="785" y="699"/>
                  <a:pt x="784" y="699"/>
                  <a:pt x="782" y="699"/>
                </a:cubicBezTo>
                <a:cubicBezTo>
                  <a:pt x="782" y="699"/>
                  <a:pt x="782" y="699"/>
                  <a:pt x="782" y="699"/>
                </a:cubicBezTo>
                <a:cubicBezTo>
                  <a:pt x="784" y="704"/>
                  <a:pt x="788" y="708"/>
                  <a:pt x="789" y="713"/>
                </a:cubicBezTo>
                <a:cubicBezTo>
                  <a:pt x="789" y="718"/>
                  <a:pt x="783" y="720"/>
                  <a:pt x="783" y="725"/>
                </a:cubicBezTo>
                <a:cubicBezTo>
                  <a:pt x="783" y="727"/>
                  <a:pt x="787" y="729"/>
                  <a:pt x="788" y="732"/>
                </a:cubicBezTo>
                <a:cubicBezTo>
                  <a:pt x="788" y="734"/>
                  <a:pt x="788" y="737"/>
                  <a:pt x="789" y="739"/>
                </a:cubicBezTo>
                <a:cubicBezTo>
                  <a:pt x="789" y="741"/>
                  <a:pt x="788" y="746"/>
                  <a:pt x="789" y="747"/>
                </a:cubicBezTo>
                <a:cubicBezTo>
                  <a:pt x="791" y="749"/>
                  <a:pt x="794" y="748"/>
                  <a:pt x="797" y="749"/>
                </a:cubicBezTo>
                <a:cubicBezTo>
                  <a:pt x="806" y="751"/>
                  <a:pt x="801" y="754"/>
                  <a:pt x="801" y="761"/>
                </a:cubicBezTo>
                <a:cubicBezTo>
                  <a:pt x="801" y="766"/>
                  <a:pt x="804" y="772"/>
                  <a:pt x="803" y="777"/>
                </a:cubicBezTo>
                <a:cubicBezTo>
                  <a:pt x="799" y="777"/>
                  <a:pt x="796" y="774"/>
                  <a:pt x="791" y="775"/>
                </a:cubicBezTo>
                <a:cubicBezTo>
                  <a:pt x="788" y="775"/>
                  <a:pt x="779" y="777"/>
                  <a:pt x="778" y="781"/>
                </a:cubicBezTo>
                <a:cubicBezTo>
                  <a:pt x="777" y="783"/>
                  <a:pt x="779" y="785"/>
                  <a:pt x="779" y="787"/>
                </a:cubicBezTo>
                <a:cubicBezTo>
                  <a:pt x="779" y="790"/>
                  <a:pt x="778" y="791"/>
                  <a:pt x="776" y="793"/>
                </a:cubicBezTo>
                <a:cubicBezTo>
                  <a:pt x="774" y="796"/>
                  <a:pt x="767" y="799"/>
                  <a:pt x="767" y="803"/>
                </a:cubicBezTo>
                <a:cubicBezTo>
                  <a:pt x="769" y="803"/>
                  <a:pt x="772" y="804"/>
                  <a:pt x="774" y="805"/>
                </a:cubicBezTo>
                <a:cubicBezTo>
                  <a:pt x="771" y="807"/>
                  <a:pt x="757" y="807"/>
                  <a:pt x="764" y="815"/>
                </a:cubicBezTo>
                <a:cubicBezTo>
                  <a:pt x="766" y="818"/>
                  <a:pt x="768" y="815"/>
                  <a:pt x="771" y="817"/>
                </a:cubicBezTo>
                <a:cubicBezTo>
                  <a:pt x="774" y="819"/>
                  <a:pt x="771" y="822"/>
                  <a:pt x="768" y="821"/>
                </a:cubicBezTo>
                <a:cubicBezTo>
                  <a:pt x="768" y="823"/>
                  <a:pt x="768" y="824"/>
                  <a:pt x="768" y="825"/>
                </a:cubicBezTo>
                <a:cubicBezTo>
                  <a:pt x="765" y="826"/>
                  <a:pt x="765" y="830"/>
                  <a:pt x="761" y="831"/>
                </a:cubicBezTo>
                <a:cubicBezTo>
                  <a:pt x="761" y="827"/>
                  <a:pt x="751" y="821"/>
                  <a:pt x="750" y="828"/>
                </a:cubicBezTo>
                <a:cubicBezTo>
                  <a:pt x="749" y="835"/>
                  <a:pt x="760" y="835"/>
                  <a:pt x="761" y="843"/>
                </a:cubicBezTo>
                <a:cubicBezTo>
                  <a:pt x="757" y="845"/>
                  <a:pt x="746" y="844"/>
                  <a:pt x="751" y="853"/>
                </a:cubicBezTo>
                <a:cubicBezTo>
                  <a:pt x="747" y="855"/>
                  <a:pt x="745" y="860"/>
                  <a:pt x="747" y="864"/>
                </a:cubicBezTo>
                <a:cubicBezTo>
                  <a:pt x="748" y="867"/>
                  <a:pt x="749" y="867"/>
                  <a:pt x="749" y="871"/>
                </a:cubicBezTo>
                <a:cubicBezTo>
                  <a:pt x="749" y="872"/>
                  <a:pt x="749" y="872"/>
                  <a:pt x="748" y="873"/>
                </a:cubicBezTo>
                <a:cubicBezTo>
                  <a:pt x="749" y="874"/>
                  <a:pt x="749" y="874"/>
                  <a:pt x="750" y="874"/>
                </a:cubicBezTo>
                <a:cubicBezTo>
                  <a:pt x="752" y="876"/>
                  <a:pt x="752" y="878"/>
                  <a:pt x="755" y="879"/>
                </a:cubicBezTo>
                <a:cubicBezTo>
                  <a:pt x="757" y="875"/>
                  <a:pt x="756" y="872"/>
                  <a:pt x="760" y="869"/>
                </a:cubicBezTo>
                <a:cubicBezTo>
                  <a:pt x="762" y="867"/>
                  <a:pt x="765" y="866"/>
                  <a:pt x="768" y="869"/>
                </a:cubicBezTo>
                <a:cubicBezTo>
                  <a:pt x="771" y="872"/>
                  <a:pt x="770" y="875"/>
                  <a:pt x="770" y="879"/>
                </a:cubicBezTo>
                <a:cubicBezTo>
                  <a:pt x="771" y="882"/>
                  <a:pt x="772" y="885"/>
                  <a:pt x="772" y="889"/>
                </a:cubicBezTo>
                <a:cubicBezTo>
                  <a:pt x="773" y="890"/>
                  <a:pt x="773" y="893"/>
                  <a:pt x="772" y="894"/>
                </a:cubicBezTo>
                <a:cubicBezTo>
                  <a:pt x="772" y="896"/>
                  <a:pt x="771" y="896"/>
                  <a:pt x="770" y="898"/>
                </a:cubicBezTo>
                <a:cubicBezTo>
                  <a:pt x="769" y="900"/>
                  <a:pt x="769" y="899"/>
                  <a:pt x="769" y="902"/>
                </a:cubicBezTo>
                <a:cubicBezTo>
                  <a:pt x="769" y="905"/>
                  <a:pt x="769" y="905"/>
                  <a:pt x="768" y="907"/>
                </a:cubicBezTo>
                <a:cubicBezTo>
                  <a:pt x="768" y="911"/>
                  <a:pt x="770" y="911"/>
                  <a:pt x="772" y="914"/>
                </a:cubicBezTo>
                <a:cubicBezTo>
                  <a:pt x="773" y="916"/>
                  <a:pt x="778" y="922"/>
                  <a:pt x="774" y="922"/>
                </a:cubicBezTo>
                <a:cubicBezTo>
                  <a:pt x="773" y="920"/>
                  <a:pt x="770" y="920"/>
                  <a:pt x="768" y="921"/>
                </a:cubicBezTo>
                <a:cubicBezTo>
                  <a:pt x="766" y="923"/>
                  <a:pt x="767" y="923"/>
                  <a:pt x="768" y="926"/>
                </a:cubicBezTo>
                <a:cubicBezTo>
                  <a:pt x="769" y="932"/>
                  <a:pt x="763" y="934"/>
                  <a:pt x="758" y="933"/>
                </a:cubicBezTo>
                <a:cubicBezTo>
                  <a:pt x="756" y="933"/>
                  <a:pt x="755" y="932"/>
                  <a:pt x="753" y="931"/>
                </a:cubicBezTo>
                <a:cubicBezTo>
                  <a:pt x="751" y="930"/>
                  <a:pt x="749" y="930"/>
                  <a:pt x="746" y="930"/>
                </a:cubicBezTo>
                <a:cubicBezTo>
                  <a:pt x="741" y="930"/>
                  <a:pt x="738" y="930"/>
                  <a:pt x="735" y="934"/>
                </a:cubicBezTo>
                <a:cubicBezTo>
                  <a:pt x="732" y="932"/>
                  <a:pt x="730" y="931"/>
                  <a:pt x="727" y="931"/>
                </a:cubicBezTo>
                <a:cubicBezTo>
                  <a:pt x="724" y="931"/>
                  <a:pt x="721" y="931"/>
                  <a:pt x="718" y="931"/>
                </a:cubicBezTo>
                <a:cubicBezTo>
                  <a:pt x="714" y="933"/>
                  <a:pt x="713" y="940"/>
                  <a:pt x="719" y="940"/>
                </a:cubicBezTo>
                <a:cubicBezTo>
                  <a:pt x="720" y="940"/>
                  <a:pt x="725" y="939"/>
                  <a:pt x="723" y="943"/>
                </a:cubicBezTo>
                <a:cubicBezTo>
                  <a:pt x="722" y="945"/>
                  <a:pt x="717" y="943"/>
                  <a:pt x="716" y="945"/>
                </a:cubicBezTo>
                <a:cubicBezTo>
                  <a:pt x="715" y="947"/>
                  <a:pt x="718" y="948"/>
                  <a:pt x="718" y="951"/>
                </a:cubicBezTo>
                <a:cubicBezTo>
                  <a:pt x="717" y="956"/>
                  <a:pt x="713" y="950"/>
                  <a:pt x="711" y="949"/>
                </a:cubicBezTo>
                <a:cubicBezTo>
                  <a:pt x="711" y="952"/>
                  <a:pt x="710" y="953"/>
                  <a:pt x="711" y="956"/>
                </a:cubicBezTo>
                <a:cubicBezTo>
                  <a:pt x="712" y="961"/>
                  <a:pt x="712" y="963"/>
                  <a:pt x="709" y="966"/>
                </a:cubicBezTo>
                <a:cubicBezTo>
                  <a:pt x="706" y="970"/>
                  <a:pt x="706" y="967"/>
                  <a:pt x="702" y="966"/>
                </a:cubicBezTo>
                <a:cubicBezTo>
                  <a:pt x="701" y="966"/>
                  <a:pt x="700" y="966"/>
                  <a:pt x="698" y="967"/>
                </a:cubicBezTo>
                <a:cubicBezTo>
                  <a:pt x="699" y="967"/>
                  <a:pt x="699" y="967"/>
                  <a:pt x="699" y="968"/>
                </a:cubicBezTo>
                <a:cubicBezTo>
                  <a:pt x="702" y="970"/>
                  <a:pt x="704" y="974"/>
                  <a:pt x="707" y="974"/>
                </a:cubicBezTo>
                <a:cubicBezTo>
                  <a:pt x="709" y="980"/>
                  <a:pt x="708" y="982"/>
                  <a:pt x="703" y="983"/>
                </a:cubicBezTo>
                <a:cubicBezTo>
                  <a:pt x="698" y="985"/>
                  <a:pt x="698" y="988"/>
                  <a:pt x="699" y="993"/>
                </a:cubicBezTo>
                <a:cubicBezTo>
                  <a:pt x="703" y="993"/>
                  <a:pt x="703" y="997"/>
                  <a:pt x="704" y="999"/>
                </a:cubicBezTo>
                <a:cubicBezTo>
                  <a:pt x="706" y="1003"/>
                  <a:pt x="705" y="1001"/>
                  <a:pt x="708" y="1003"/>
                </a:cubicBezTo>
                <a:cubicBezTo>
                  <a:pt x="710" y="1003"/>
                  <a:pt x="712" y="1003"/>
                  <a:pt x="713" y="1005"/>
                </a:cubicBezTo>
                <a:cubicBezTo>
                  <a:pt x="716" y="998"/>
                  <a:pt x="720" y="1001"/>
                  <a:pt x="723" y="1006"/>
                </a:cubicBezTo>
                <a:cubicBezTo>
                  <a:pt x="723" y="1007"/>
                  <a:pt x="724" y="1010"/>
                  <a:pt x="725" y="1011"/>
                </a:cubicBezTo>
                <a:cubicBezTo>
                  <a:pt x="728" y="1014"/>
                  <a:pt x="728" y="1010"/>
                  <a:pt x="731" y="1010"/>
                </a:cubicBezTo>
                <a:cubicBezTo>
                  <a:pt x="740" y="1012"/>
                  <a:pt x="731" y="1028"/>
                  <a:pt x="734" y="1031"/>
                </a:cubicBezTo>
                <a:cubicBezTo>
                  <a:pt x="735" y="1030"/>
                  <a:pt x="736" y="1028"/>
                  <a:pt x="736" y="1027"/>
                </a:cubicBezTo>
                <a:cubicBezTo>
                  <a:pt x="739" y="1027"/>
                  <a:pt x="737" y="1030"/>
                  <a:pt x="738" y="1030"/>
                </a:cubicBezTo>
                <a:cubicBezTo>
                  <a:pt x="740" y="1031"/>
                  <a:pt x="741" y="1029"/>
                  <a:pt x="744" y="1030"/>
                </a:cubicBezTo>
                <a:cubicBezTo>
                  <a:pt x="749" y="1032"/>
                  <a:pt x="743" y="1038"/>
                  <a:pt x="745" y="1042"/>
                </a:cubicBezTo>
                <a:cubicBezTo>
                  <a:pt x="745" y="1043"/>
                  <a:pt x="747" y="1042"/>
                  <a:pt x="747" y="1042"/>
                </a:cubicBezTo>
                <a:cubicBezTo>
                  <a:pt x="748" y="1043"/>
                  <a:pt x="747" y="1044"/>
                  <a:pt x="748" y="1045"/>
                </a:cubicBezTo>
                <a:cubicBezTo>
                  <a:pt x="749" y="1048"/>
                  <a:pt x="749" y="1050"/>
                  <a:pt x="747" y="1053"/>
                </a:cubicBezTo>
                <a:cubicBezTo>
                  <a:pt x="746" y="1055"/>
                  <a:pt x="740" y="1059"/>
                  <a:pt x="738" y="1060"/>
                </a:cubicBezTo>
                <a:cubicBezTo>
                  <a:pt x="737" y="1058"/>
                  <a:pt x="736" y="1057"/>
                  <a:pt x="737" y="1055"/>
                </a:cubicBezTo>
                <a:cubicBezTo>
                  <a:pt x="733" y="1054"/>
                  <a:pt x="730" y="1057"/>
                  <a:pt x="726" y="1057"/>
                </a:cubicBezTo>
                <a:cubicBezTo>
                  <a:pt x="725" y="1057"/>
                  <a:pt x="722" y="1054"/>
                  <a:pt x="722" y="1058"/>
                </a:cubicBezTo>
                <a:cubicBezTo>
                  <a:pt x="722" y="1061"/>
                  <a:pt x="723" y="1062"/>
                  <a:pt x="726" y="1062"/>
                </a:cubicBezTo>
                <a:cubicBezTo>
                  <a:pt x="727" y="1067"/>
                  <a:pt x="724" y="1069"/>
                  <a:pt x="723" y="1074"/>
                </a:cubicBezTo>
                <a:cubicBezTo>
                  <a:pt x="722" y="1078"/>
                  <a:pt x="725" y="1082"/>
                  <a:pt x="726" y="1085"/>
                </a:cubicBezTo>
                <a:cubicBezTo>
                  <a:pt x="726" y="1087"/>
                  <a:pt x="726" y="1088"/>
                  <a:pt x="727" y="1088"/>
                </a:cubicBezTo>
                <a:cubicBezTo>
                  <a:pt x="727" y="1088"/>
                  <a:pt x="727" y="1088"/>
                  <a:pt x="727" y="1088"/>
                </a:cubicBezTo>
                <a:cubicBezTo>
                  <a:pt x="726" y="1088"/>
                  <a:pt x="726" y="1088"/>
                  <a:pt x="726" y="1088"/>
                </a:cubicBezTo>
                <a:cubicBezTo>
                  <a:pt x="726" y="1088"/>
                  <a:pt x="726" y="1089"/>
                  <a:pt x="726" y="1089"/>
                </a:cubicBezTo>
                <a:cubicBezTo>
                  <a:pt x="725" y="1089"/>
                  <a:pt x="725" y="1089"/>
                  <a:pt x="725" y="1089"/>
                </a:cubicBezTo>
                <a:cubicBezTo>
                  <a:pt x="725" y="1089"/>
                  <a:pt x="725" y="1089"/>
                  <a:pt x="725" y="1089"/>
                </a:cubicBezTo>
                <a:cubicBezTo>
                  <a:pt x="725" y="1089"/>
                  <a:pt x="724" y="1089"/>
                  <a:pt x="724" y="1089"/>
                </a:cubicBezTo>
                <a:cubicBezTo>
                  <a:pt x="724" y="1089"/>
                  <a:pt x="724" y="1089"/>
                  <a:pt x="724" y="1089"/>
                </a:cubicBezTo>
                <a:cubicBezTo>
                  <a:pt x="724" y="1089"/>
                  <a:pt x="723" y="1089"/>
                  <a:pt x="723" y="1089"/>
                </a:cubicBezTo>
                <a:cubicBezTo>
                  <a:pt x="723" y="1089"/>
                  <a:pt x="723" y="1089"/>
                  <a:pt x="723" y="1089"/>
                </a:cubicBezTo>
                <a:cubicBezTo>
                  <a:pt x="723" y="1089"/>
                  <a:pt x="722" y="1089"/>
                  <a:pt x="722" y="1089"/>
                </a:cubicBezTo>
                <a:cubicBezTo>
                  <a:pt x="722" y="1089"/>
                  <a:pt x="722" y="1089"/>
                  <a:pt x="722" y="1089"/>
                </a:cubicBezTo>
                <a:cubicBezTo>
                  <a:pt x="722" y="1089"/>
                  <a:pt x="722" y="1089"/>
                  <a:pt x="721" y="1089"/>
                </a:cubicBezTo>
                <a:cubicBezTo>
                  <a:pt x="721" y="1089"/>
                  <a:pt x="721" y="1089"/>
                  <a:pt x="721" y="1089"/>
                </a:cubicBezTo>
                <a:cubicBezTo>
                  <a:pt x="721" y="1089"/>
                  <a:pt x="721" y="1089"/>
                  <a:pt x="720" y="1089"/>
                </a:cubicBezTo>
                <a:cubicBezTo>
                  <a:pt x="720" y="1090"/>
                  <a:pt x="720" y="1090"/>
                  <a:pt x="719" y="1090"/>
                </a:cubicBezTo>
                <a:cubicBezTo>
                  <a:pt x="714" y="1092"/>
                  <a:pt x="713" y="1092"/>
                  <a:pt x="707" y="1093"/>
                </a:cubicBezTo>
                <a:cubicBezTo>
                  <a:pt x="705" y="1092"/>
                  <a:pt x="705" y="1092"/>
                  <a:pt x="705" y="1092"/>
                </a:cubicBezTo>
                <a:cubicBezTo>
                  <a:pt x="705" y="1093"/>
                  <a:pt x="705" y="1093"/>
                  <a:pt x="704" y="1093"/>
                </a:cubicBezTo>
                <a:cubicBezTo>
                  <a:pt x="704" y="1096"/>
                  <a:pt x="706" y="1096"/>
                  <a:pt x="707" y="1098"/>
                </a:cubicBezTo>
                <a:cubicBezTo>
                  <a:pt x="707" y="1098"/>
                  <a:pt x="707" y="1098"/>
                  <a:pt x="707" y="1098"/>
                </a:cubicBezTo>
                <a:cubicBezTo>
                  <a:pt x="707" y="1098"/>
                  <a:pt x="707" y="1098"/>
                  <a:pt x="707" y="1098"/>
                </a:cubicBezTo>
                <a:cubicBezTo>
                  <a:pt x="707" y="1098"/>
                  <a:pt x="707" y="1098"/>
                  <a:pt x="707" y="1098"/>
                </a:cubicBezTo>
                <a:cubicBezTo>
                  <a:pt x="707" y="1098"/>
                  <a:pt x="707" y="1098"/>
                  <a:pt x="707" y="1098"/>
                </a:cubicBezTo>
                <a:cubicBezTo>
                  <a:pt x="707" y="1098"/>
                  <a:pt x="707" y="1098"/>
                  <a:pt x="707" y="1098"/>
                </a:cubicBezTo>
                <a:cubicBezTo>
                  <a:pt x="707" y="1099"/>
                  <a:pt x="707" y="1099"/>
                  <a:pt x="707" y="1099"/>
                </a:cubicBezTo>
                <a:cubicBezTo>
                  <a:pt x="708" y="1101"/>
                  <a:pt x="708" y="1102"/>
                  <a:pt x="709" y="1104"/>
                </a:cubicBezTo>
                <a:cubicBezTo>
                  <a:pt x="709" y="1104"/>
                  <a:pt x="709" y="1105"/>
                  <a:pt x="709" y="1105"/>
                </a:cubicBezTo>
                <a:cubicBezTo>
                  <a:pt x="710" y="1109"/>
                  <a:pt x="710" y="1110"/>
                  <a:pt x="710" y="1110"/>
                </a:cubicBezTo>
                <a:cubicBezTo>
                  <a:pt x="710" y="1110"/>
                  <a:pt x="710" y="1110"/>
                  <a:pt x="710" y="1110"/>
                </a:cubicBezTo>
                <a:cubicBezTo>
                  <a:pt x="705" y="1108"/>
                  <a:pt x="688" y="1088"/>
                  <a:pt x="683" y="1087"/>
                </a:cubicBezTo>
                <a:cubicBezTo>
                  <a:pt x="677" y="1085"/>
                  <a:pt x="678" y="1079"/>
                  <a:pt x="671" y="1079"/>
                </a:cubicBezTo>
                <a:cubicBezTo>
                  <a:pt x="669" y="1079"/>
                  <a:pt x="667" y="1079"/>
                  <a:pt x="667" y="1078"/>
                </a:cubicBezTo>
                <a:cubicBezTo>
                  <a:pt x="666" y="1077"/>
                  <a:pt x="664" y="1077"/>
                  <a:pt x="662" y="1077"/>
                </a:cubicBezTo>
                <a:cubicBezTo>
                  <a:pt x="662" y="1076"/>
                  <a:pt x="661" y="1076"/>
                  <a:pt x="660" y="1076"/>
                </a:cubicBezTo>
                <a:cubicBezTo>
                  <a:pt x="660" y="1075"/>
                  <a:pt x="659" y="1075"/>
                  <a:pt x="659" y="1074"/>
                </a:cubicBezTo>
                <a:cubicBezTo>
                  <a:pt x="659" y="1074"/>
                  <a:pt x="658" y="1074"/>
                  <a:pt x="658" y="1074"/>
                </a:cubicBezTo>
                <a:cubicBezTo>
                  <a:pt x="655" y="1074"/>
                  <a:pt x="654" y="1072"/>
                  <a:pt x="651" y="1072"/>
                </a:cubicBezTo>
                <a:cubicBezTo>
                  <a:pt x="652" y="1071"/>
                  <a:pt x="649" y="1071"/>
                  <a:pt x="649" y="1070"/>
                </a:cubicBezTo>
                <a:cubicBezTo>
                  <a:pt x="648" y="1070"/>
                  <a:pt x="648" y="1068"/>
                  <a:pt x="647" y="1069"/>
                </a:cubicBezTo>
                <a:cubicBezTo>
                  <a:pt x="643" y="1069"/>
                  <a:pt x="641" y="1069"/>
                  <a:pt x="638" y="1069"/>
                </a:cubicBezTo>
                <a:cubicBezTo>
                  <a:pt x="636" y="1069"/>
                  <a:pt x="635" y="1070"/>
                  <a:pt x="633" y="1070"/>
                </a:cubicBezTo>
                <a:cubicBezTo>
                  <a:pt x="630" y="1070"/>
                  <a:pt x="629" y="1069"/>
                  <a:pt x="626" y="1069"/>
                </a:cubicBezTo>
                <a:cubicBezTo>
                  <a:pt x="626" y="1068"/>
                  <a:pt x="626" y="1068"/>
                  <a:pt x="626" y="1068"/>
                </a:cubicBezTo>
                <a:cubicBezTo>
                  <a:pt x="625" y="1068"/>
                  <a:pt x="624" y="1068"/>
                  <a:pt x="624" y="1067"/>
                </a:cubicBezTo>
                <a:cubicBezTo>
                  <a:pt x="623" y="1067"/>
                  <a:pt x="623" y="1066"/>
                  <a:pt x="623" y="1065"/>
                </a:cubicBezTo>
                <a:cubicBezTo>
                  <a:pt x="621" y="1065"/>
                  <a:pt x="619" y="1064"/>
                  <a:pt x="617" y="1064"/>
                </a:cubicBezTo>
                <a:cubicBezTo>
                  <a:pt x="617" y="1063"/>
                  <a:pt x="617" y="1063"/>
                  <a:pt x="617" y="1063"/>
                </a:cubicBezTo>
                <a:cubicBezTo>
                  <a:pt x="616" y="1063"/>
                  <a:pt x="616" y="1062"/>
                  <a:pt x="615" y="1062"/>
                </a:cubicBezTo>
                <a:cubicBezTo>
                  <a:pt x="615" y="1061"/>
                  <a:pt x="615" y="1061"/>
                  <a:pt x="615" y="1061"/>
                </a:cubicBezTo>
                <a:cubicBezTo>
                  <a:pt x="614" y="1061"/>
                  <a:pt x="614" y="1060"/>
                  <a:pt x="612" y="1060"/>
                </a:cubicBezTo>
                <a:cubicBezTo>
                  <a:pt x="612" y="1062"/>
                  <a:pt x="615" y="1063"/>
                  <a:pt x="612" y="1063"/>
                </a:cubicBezTo>
                <a:cubicBezTo>
                  <a:pt x="611" y="1063"/>
                  <a:pt x="610" y="1063"/>
                  <a:pt x="610" y="1064"/>
                </a:cubicBezTo>
                <a:cubicBezTo>
                  <a:pt x="604" y="1064"/>
                  <a:pt x="604" y="1064"/>
                  <a:pt x="604" y="1064"/>
                </a:cubicBezTo>
                <a:cubicBezTo>
                  <a:pt x="603" y="1064"/>
                  <a:pt x="603" y="1063"/>
                  <a:pt x="603" y="1063"/>
                </a:cubicBezTo>
                <a:cubicBezTo>
                  <a:pt x="602" y="1063"/>
                  <a:pt x="602" y="1064"/>
                  <a:pt x="601" y="1064"/>
                </a:cubicBezTo>
                <a:cubicBezTo>
                  <a:pt x="602" y="1064"/>
                  <a:pt x="600" y="1063"/>
                  <a:pt x="601" y="1063"/>
                </a:cubicBezTo>
                <a:cubicBezTo>
                  <a:pt x="600" y="1063"/>
                  <a:pt x="601" y="1063"/>
                  <a:pt x="600" y="1062"/>
                </a:cubicBezTo>
                <a:cubicBezTo>
                  <a:pt x="599" y="1062"/>
                  <a:pt x="598" y="1063"/>
                  <a:pt x="597" y="1062"/>
                </a:cubicBezTo>
                <a:cubicBezTo>
                  <a:pt x="596" y="1060"/>
                  <a:pt x="594" y="1059"/>
                  <a:pt x="592" y="1058"/>
                </a:cubicBezTo>
                <a:cubicBezTo>
                  <a:pt x="592" y="1057"/>
                  <a:pt x="591" y="1056"/>
                  <a:pt x="591" y="1055"/>
                </a:cubicBezTo>
                <a:cubicBezTo>
                  <a:pt x="589" y="1054"/>
                  <a:pt x="588" y="1054"/>
                  <a:pt x="587" y="1053"/>
                </a:cubicBezTo>
                <a:cubicBezTo>
                  <a:pt x="584" y="1054"/>
                  <a:pt x="584" y="1052"/>
                  <a:pt x="582" y="1052"/>
                </a:cubicBezTo>
                <a:cubicBezTo>
                  <a:pt x="577" y="1052"/>
                  <a:pt x="577" y="1052"/>
                  <a:pt x="577" y="1052"/>
                </a:cubicBezTo>
                <a:cubicBezTo>
                  <a:pt x="576" y="1052"/>
                  <a:pt x="575" y="1053"/>
                  <a:pt x="573" y="1053"/>
                </a:cubicBezTo>
                <a:cubicBezTo>
                  <a:pt x="574" y="1052"/>
                  <a:pt x="571" y="1053"/>
                  <a:pt x="570" y="1053"/>
                </a:cubicBezTo>
                <a:cubicBezTo>
                  <a:pt x="570" y="1051"/>
                  <a:pt x="568" y="1051"/>
                  <a:pt x="569" y="1049"/>
                </a:cubicBezTo>
                <a:cubicBezTo>
                  <a:pt x="569" y="1048"/>
                  <a:pt x="570" y="1048"/>
                  <a:pt x="571" y="1048"/>
                </a:cubicBezTo>
                <a:cubicBezTo>
                  <a:pt x="570" y="1047"/>
                  <a:pt x="572" y="1047"/>
                  <a:pt x="572" y="1047"/>
                </a:cubicBezTo>
                <a:cubicBezTo>
                  <a:pt x="572" y="1047"/>
                  <a:pt x="572" y="1046"/>
                  <a:pt x="573" y="1046"/>
                </a:cubicBezTo>
                <a:cubicBezTo>
                  <a:pt x="575" y="1046"/>
                  <a:pt x="575" y="1046"/>
                  <a:pt x="575" y="1046"/>
                </a:cubicBezTo>
                <a:cubicBezTo>
                  <a:pt x="576" y="1044"/>
                  <a:pt x="578" y="1043"/>
                  <a:pt x="578" y="1041"/>
                </a:cubicBezTo>
                <a:cubicBezTo>
                  <a:pt x="576" y="1041"/>
                  <a:pt x="576" y="1044"/>
                  <a:pt x="573" y="1043"/>
                </a:cubicBezTo>
                <a:cubicBezTo>
                  <a:pt x="573" y="1043"/>
                  <a:pt x="573" y="1042"/>
                  <a:pt x="572" y="1042"/>
                </a:cubicBezTo>
                <a:cubicBezTo>
                  <a:pt x="572" y="1041"/>
                  <a:pt x="572" y="1040"/>
                  <a:pt x="571" y="1040"/>
                </a:cubicBezTo>
                <a:cubicBezTo>
                  <a:pt x="570" y="1042"/>
                  <a:pt x="570" y="1045"/>
                  <a:pt x="568" y="1046"/>
                </a:cubicBezTo>
                <a:cubicBezTo>
                  <a:pt x="568" y="1041"/>
                  <a:pt x="569" y="1037"/>
                  <a:pt x="573" y="1036"/>
                </a:cubicBezTo>
                <a:cubicBezTo>
                  <a:pt x="576" y="1036"/>
                  <a:pt x="576" y="1036"/>
                  <a:pt x="576" y="1036"/>
                </a:cubicBezTo>
                <a:cubicBezTo>
                  <a:pt x="578" y="1037"/>
                  <a:pt x="578" y="1038"/>
                  <a:pt x="580" y="1038"/>
                </a:cubicBezTo>
                <a:cubicBezTo>
                  <a:pt x="584" y="1038"/>
                  <a:pt x="584" y="1038"/>
                  <a:pt x="584" y="1038"/>
                </a:cubicBezTo>
                <a:cubicBezTo>
                  <a:pt x="585" y="1038"/>
                  <a:pt x="586" y="1036"/>
                  <a:pt x="588" y="1037"/>
                </a:cubicBezTo>
                <a:cubicBezTo>
                  <a:pt x="588" y="1035"/>
                  <a:pt x="589" y="1034"/>
                  <a:pt x="590" y="1034"/>
                </a:cubicBezTo>
                <a:cubicBezTo>
                  <a:pt x="591" y="1035"/>
                  <a:pt x="591" y="1034"/>
                  <a:pt x="591" y="1034"/>
                </a:cubicBezTo>
                <a:cubicBezTo>
                  <a:pt x="591" y="1034"/>
                  <a:pt x="591" y="1034"/>
                  <a:pt x="592" y="1033"/>
                </a:cubicBezTo>
                <a:cubicBezTo>
                  <a:pt x="592" y="1033"/>
                  <a:pt x="592" y="1033"/>
                  <a:pt x="592" y="1032"/>
                </a:cubicBezTo>
                <a:cubicBezTo>
                  <a:pt x="592" y="1032"/>
                  <a:pt x="593" y="1032"/>
                  <a:pt x="593" y="1032"/>
                </a:cubicBezTo>
                <a:cubicBezTo>
                  <a:pt x="593" y="1031"/>
                  <a:pt x="593" y="1030"/>
                  <a:pt x="594" y="1030"/>
                </a:cubicBezTo>
                <a:cubicBezTo>
                  <a:pt x="593" y="1026"/>
                  <a:pt x="591" y="1023"/>
                  <a:pt x="592" y="1018"/>
                </a:cubicBezTo>
                <a:cubicBezTo>
                  <a:pt x="592" y="1018"/>
                  <a:pt x="592" y="1017"/>
                  <a:pt x="592" y="1016"/>
                </a:cubicBezTo>
                <a:cubicBezTo>
                  <a:pt x="594" y="1016"/>
                  <a:pt x="594" y="1016"/>
                  <a:pt x="594" y="1016"/>
                </a:cubicBezTo>
                <a:cubicBezTo>
                  <a:pt x="594" y="1017"/>
                  <a:pt x="594" y="1016"/>
                  <a:pt x="594" y="1016"/>
                </a:cubicBezTo>
                <a:cubicBezTo>
                  <a:pt x="595" y="1016"/>
                  <a:pt x="595" y="1015"/>
                  <a:pt x="595" y="1015"/>
                </a:cubicBezTo>
                <a:cubicBezTo>
                  <a:pt x="596" y="1015"/>
                  <a:pt x="595" y="1013"/>
                  <a:pt x="597" y="1013"/>
                </a:cubicBezTo>
                <a:cubicBezTo>
                  <a:pt x="597" y="1011"/>
                  <a:pt x="597" y="1008"/>
                  <a:pt x="596" y="1007"/>
                </a:cubicBezTo>
                <a:cubicBezTo>
                  <a:pt x="596" y="1005"/>
                  <a:pt x="595" y="1004"/>
                  <a:pt x="595" y="1003"/>
                </a:cubicBezTo>
                <a:cubicBezTo>
                  <a:pt x="596" y="1002"/>
                  <a:pt x="596" y="1000"/>
                  <a:pt x="596" y="998"/>
                </a:cubicBezTo>
                <a:cubicBezTo>
                  <a:pt x="598" y="999"/>
                  <a:pt x="597" y="997"/>
                  <a:pt x="598" y="997"/>
                </a:cubicBezTo>
                <a:cubicBezTo>
                  <a:pt x="599" y="999"/>
                  <a:pt x="600" y="996"/>
                  <a:pt x="601" y="996"/>
                </a:cubicBezTo>
                <a:cubicBezTo>
                  <a:pt x="600" y="998"/>
                  <a:pt x="601" y="999"/>
                  <a:pt x="601" y="1001"/>
                </a:cubicBezTo>
                <a:cubicBezTo>
                  <a:pt x="601" y="1002"/>
                  <a:pt x="602" y="1002"/>
                  <a:pt x="602" y="1002"/>
                </a:cubicBezTo>
                <a:cubicBezTo>
                  <a:pt x="601" y="1003"/>
                  <a:pt x="603" y="1005"/>
                  <a:pt x="603" y="1003"/>
                </a:cubicBezTo>
                <a:cubicBezTo>
                  <a:pt x="602" y="1003"/>
                  <a:pt x="603" y="1000"/>
                  <a:pt x="603" y="999"/>
                </a:cubicBezTo>
                <a:cubicBezTo>
                  <a:pt x="602" y="999"/>
                  <a:pt x="602" y="998"/>
                  <a:pt x="602" y="998"/>
                </a:cubicBezTo>
                <a:cubicBezTo>
                  <a:pt x="602" y="997"/>
                  <a:pt x="602" y="997"/>
                  <a:pt x="601" y="996"/>
                </a:cubicBezTo>
                <a:cubicBezTo>
                  <a:pt x="602" y="993"/>
                  <a:pt x="600" y="992"/>
                  <a:pt x="601" y="989"/>
                </a:cubicBezTo>
                <a:cubicBezTo>
                  <a:pt x="601" y="989"/>
                  <a:pt x="601" y="988"/>
                  <a:pt x="601" y="988"/>
                </a:cubicBezTo>
                <a:cubicBezTo>
                  <a:pt x="601" y="987"/>
                  <a:pt x="601" y="987"/>
                  <a:pt x="601" y="987"/>
                </a:cubicBezTo>
                <a:cubicBezTo>
                  <a:pt x="601" y="987"/>
                  <a:pt x="601" y="987"/>
                  <a:pt x="601" y="986"/>
                </a:cubicBezTo>
                <a:cubicBezTo>
                  <a:pt x="600" y="986"/>
                  <a:pt x="600" y="987"/>
                  <a:pt x="600" y="986"/>
                </a:cubicBezTo>
                <a:cubicBezTo>
                  <a:pt x="600" y="986"/>
                  <a:pt x="600" y="986"/>
                  <a:pt x="600" y="986"/>
                </a:cubicBezTo>
                <a:cubicBezTo>
                  <a:pt x="599" y="985"/>
                  <a:pt x="598" y="986"/>
                  <a:pt x="598" y="985"/>
                </a:cubicBezTo>
                <a:cubicBezTo>
                  <a:pt x="596" y="985"/>
                  <a:pt x="596" y="983"/>
                  <a:pt x="594" y="983"/>
                </a:cubicBezTo>
                <a:cubicBezTo>
                  <a:pt x="593" y="983"/>
                  <a:pt x="593" y="983"/>
                  <a:pt x="592" y="984"/>
                </a:cubicBezTo>
                <a:cubicBezTo>
                  <a:pt x="589" y="984"/>
                  <a:pt x="589" y="984"/>
                  <a:pt x="589" y="984"/>
                </a:cubicBezTo>
                <a:cubicBezTo>
                  <a:pt x="588" y="984"/>
                  <a:pt x="588" y="983"/>
                  <a:pt x="587" y="983"/>
                </a:cubicBezTo>
                <a:cubicBezTo>
                  <a:pt x="587" y="981"/>
                  <a:pt x="585" y="982"/>
                  <a:pt x="585" y="980"/>
                </a:cubicBezTo>
                <a:cubicBezTo>
                  <a:pt x="585" y="980"/>
                  <a:pt x="585" y="979"/>
                  <a:pt x="585" y="979"/>
                </a:cubicBezTo>
                <a:cubicBezTo>
                  <a:pt x="585" y="979"/>
                  <a:pt x="584" y="979"/>
                  <a:pt x="584" y="979"/>
                </a:cubicBezTo>
                <a:cubicBezTo>
                  <a:pt x="584" y="978"/>
                  <a:pt x="583" y="978"/>
                  <a:pt x="583" y="977"/>
                </a:cubicBezTo>
                <a:cubicBezTo>
                  <a:pt x="583" y="977"/>
                  <a:pt x="583" y="977"/>
                  <a:pt x="582" y="977"/>
                </a:cubicBezTo>
                <a:cubicBezTo>
                  <a:pt x="583" y="976"/>
                  <a:pt x="582" y="976"/>
                  <a:pt x="582" y="976"/>
                </a:cubicBezTo>
                <a:cubicBezTo>
                  <a:pt x="582" y="975"/>
                  <a:pt x="581" y="975"/>
                  <a:pt x="581" y="975"/>
                </a:cubicBezTo>
                <a:cubicBezTo>
                  <a:pt x="584" y="975"/>
                  <a:pt x="584" y="974"/>
                  <a:pt x="586" y="975"/>
                </a:cubicBezTo>
                <a:cubicBezTo>
                  <a:pt x="587" y="975"/>
                  <a:pt x="587" y="974"/>
                  <a:pt x="587" y="974"/>
                </a:cubicBezTo>
                <a:cubicBezTo>
                  <a:pt x="588" y="974"/>
                  <a:pt x="588" y="974"/>
                  <a:pt x="588" y="973"/>
                </a:cubicBezTo>
                <a:cubicBezTo>
                  <a:pt x="590" y="973"/>
                  <a:pt x="590" y="970"/>
                  <a:pt x="592" y="970"/>
                </a:cubicBezTo>
                <a:cubicBezTo>
                  <a:pt x="592" y="969"/>
                  <a:pt x="592" y="968"/>
                  <a:pt x="594" y="968"/>
                </a:cubicBezTo>
                <a:cubicBezTo>
                  <a:pt x="594" y="968"/>
                  <a:pt x="594" y="967"/>
                  <a:pt x="594" y="967"/>
                </a:cubicBezTo>
                <a:cubicBezTo>
                  <a:pt x="595" y="966"/>
                  <a:pt x="595" y="964"/>
                  <a:pt x="596" y="965"/>
                </a:cubicBezTo>
                <a:cubicBezTo>
                  <a:pt x="598" y="965"/>
                  <a:pt x="597" y="968"/>
                  <a:pt x="599" y="967"/>
                </a:cubicBezTo>
                <a:cubicBezTo>
                  <a:pt x="601" y="967"/>
                  <a:pt x="601" y="966"/>
                  <a:pt x="603" y="966"/>
                </a:cubicBezTo>
                <a:cubicBezTo>
                  <a:pt x="603" y="965"/>
                  <a:pt x="605" y="966"/>
                  <a:pt x="605" y="965"/>
                </a:cubicBezTo>
                <a:cubicBezTo>
                  <a:pt x="606" y="965"/>
                  <a:pt x="606" y="964"/>
                  <a:pt x="605" y="963"/>
                </a:cubicBezTo>
                <a:cubicBezTo>
                  <a:pt x="604" y="963"/>
                  <a:pt x="602" y="963"/>
                  <a:pt x="601" y="963"/>
                </a:cubicBezTo>
                <a:cubicBezTo>
                  <a:pt x="600" y="964"/>
                  <a:pt x="600" y="965"/>
                  <a:pt x="598" y="965"/>
                </a:cubicBezTo>
                <a:cubicBezTo>
                  <a:pt x="598" y="959"/>
                  <a:pt x="598" y="959"/>
                  <a:pt x="598" y="959"/>
                </a:cubicBezTo>
                <a:cubicBezTo>
                  <a:pt x="599" y="959"/>
                  <a:pt x="600" y="957"/>
                  <a:pt x="601" y="956"/>
                </a:cubicBezTo>
                <a:cubicBezTo>
                  <a:pt x="603" y="956"/>
                  <a:pt x="604" y="955"/>
                  <a:pt x="606" y="954"/>
                </a:cubicBezTo>
                <a:cubicBezTo>
                  <a:pt x="606" y="952"/>
                  <a:pt x="608" y="953"/>
                  <a:pt x="608" y="951"/>
                </a:cubicBezTo>
                <a:cubicBezTo>
                  <a:pt x="610" y="951"/>
                  <a:pt x="610" y="949"/>
                  <a:pt x="611" y="949"/>
                </a:cubicBezTo>
                <a:cubicBezTo>
                  <a:pt x="611" y="947"/>
                  <a:pt x="612" y="946"/>
                  <a:pt x="612" y="944"/>
                </a:cubicBezTo>
                <a:cubicBezTo>
                  <a:pt x="615" y="944"/>
                  <a:pt x="616" y="943"/>
                  <a:pt x="619" y="943"/>
                </a:cubicBezTo>
                <a:cubicBezTo>
                  <a:pt x="619" y="942"/>
                  <a:pt x="619" y="941"/>
                  <a:pt x="618" y="941"/>
                </a:cubicBezTo>
                <a:cubicBezTo>
                  <a:pt x="617" y="941"/>
                  <a:pt x="617" y="941"/>
                  <a:pt x="617" y="940"/>
                </a:cubicBezTo>
                <a:cubicBezTo>
                  <a:pt x="617" y="939"/>
                  <a:pt x="617" y="938"/>
                  <a:pt x="617" y="938"/>
                </a:cubicBezTo>
                <a:cubicBezTo>
                  <a:pt x="617" y="936"/>
                  <a:pt x="616" y="935"/>
                  <a:pt x="616" y="933"/>
                </a:cubicBezTo>
                <a:cubicBezTo>
                  <a:pt x="613" y="933"/>
                  <a:pt x="612" y="935"/>
                  <a:pt x="610" y="936"/>
                </a:cubicBezTo>
                <a:cubicBezTo>
                  <a:pt x="610" y="936"/>
                  <a:pt x="609" y="937"/>
                  <a:pt x="609" y="938"/>
                </a:cubicBezTo>
                <a:cubicBezTo>
                  <a:pt x="609" y="938"/>
                  <a:pt x="608" y="938"/>
                  <a:pt x="608" y="938"/>
                </a:cubicBezTo>
                <a:cubicBezTo>
                  <a:pt x="608" y="940"/>
                  <a:pt x="608" y="940"/>
                  <a:pt x="608" y="940"/>
                </a:cubicBezTo>
                <a:cubicBezTo>
                  <a:pt x="606" y="939"/>
                  <a:pt x="606" y="941"/>
                  <a:pt x="605" y="941"/>
                </a:cubicBezTo>
                <a:cubicBezTo>
                  <a:pt x="605" y="942"/>
                  <a:pt x="604" y="942"/>
                  <a:pt x="603" y="942"/>
                </a:cubicBezTo>
                <a:cubicBezTo>
                  <a:pt x="603" y="942"/>
                  <a:pt x="603" y="943"/>
                  <a:pt x="603" y="943"/>
                </a:cubicBezTo>
                <a:cubicBezTo>
                  <a:pt x="602" y="942"/>
                  <a:pt x="602" y="943"/>
                  <a:pt x="602" y="943"/>
                </a:cubicBezTo>
                <a:cubicBezTo>
                  <a:pt x="600" y="944"/>
                  <a:pt x="600" y="946"/>
                  <a:pt x="597" y="945"/>
                </a:cubicBezTo>
                <a:cubicBezTo>
                  <a:pt x="597" y="941"/>
                  <a:pt x="597" y="941"/>
                  <a:pt x="597" y="941"/>
                </a:cubicBezTo>
                <a:cubicBezTo>
                  <a:pt x="598" y="941"/>
                  <a:pt x="598" y="941"/>
                  <a:pt x="598" y="940"/>
                </a:cubicBezTo>
                <a:cubicBezTo>
                  <a:pt x="599" y="939"/>
                  <a:pt x="600" y="939"/>
                  <a:pt x="600" y="938"/>
                </a:cubicBezTo>
                <a:cubicBezTo>
                  <a:pt x="601" y="938"/>
                  <a:pt x="601" y="938"/>
                  <a:pt x="601" y="938"/>
                </a:cubicBezTo>
                <a:cubicBezTo>
                  <a:pt x="601" y="937"/>
                  <a:pt x="600" y="938"/>
                  <a:pt x="600" y="938"/>
                </a:cubicBezTo>
                <a:cubicBezTo>
                  <a:pt x="598" y="938"/>
                  <a:pt x="598" y="940"/>
                  <a:pt x="597" y="941"/>
                </a:cubicBezTo>
                <a:cubicBezTo>
                  <a:pt x="597" y="941"/>
                  <a:pt x="596" y="942"/>
                  <a:pt x="596" y="942"/>
                </a:cubicBezTo>
                <a:cubicBezTo>
                  <a:pt x="595" y="944"/>
                  <a:pt x="597" y="943"/>
                  <a:pt x="596" y="945"/>
                </a:cubicBezTo>
                <a:cubicBezTo>
                  <a:pt x="595" y="946"/>
                  <a:pt x="594" y="947"/>
                  <a:pt x="593" y="949"/>
                </a:cubicBezTo>
                <a:cubicBezTo>
                  <a:pt x="592" y="949"/>
                  <a:pt x="593" y="950"/>
                  <a:pt x="592" y="950"/>
                </a:cubicBezTo>
                <a:cubicBezTo>
                  <a:pt x="592" y="950"/>
                  <a:pt x="591" y="950"/>
                  <a:pt x="591" y="950"/>
                </a:cubicBezTo>
                <a:cubicBezTo>
                  <a:pt x="591" y="951"/>
                  <a:pt x="590" y="951"/>
                  <a:pt x="589" y="952"/>
                </a:cubicBezTo>
                <a:cubicBezTo>
                  <a:pt x="589" y="952"/>
                  <a:pt x="589" y="952"/>
                  <a:pt x="589" y="952"/>
                </a:cubicBezTo>
                <a:cubicBezTo>
                  <a:pt x="589" y="949"/>
                  <a:pt x="588" y="948"/>
                  <a:pt x="588" y="946"/>
                </a:cubicBezTo>
                <a:cubicBezTo>
                  <a:pt x="588" y="944"/>
                  <a:pt x="586" y="943"/>
                  <a:pt x="585" y="942"/>
                </a:cubicBezTo>
                <a:cubicBezTo>
                  <a:pt x="585" y="934"/>
                  <a:pt x="585" y="934"/>
                  <a:pt x="585" y="934"/>
                </a:cubicBezTo>
                <a:cubicBezTo>
                  <a:pt x="585" y="933"/>
                  <a:pt x="585" y="933"/>
                  <a:pt x="586" y="933"/>
                </a:cubicBezTo>
                <a:cubicBezTo>
                  <a:pt x="586" y="931"/>
                  <a:pt x="585" y="930"/>
                  <a:pt x="585" y="928"/>
                </a:cubicBezTo>
                <a:cubicBezTo>
                  <a:pt x="586" y="928"/>
                  <a:pt x="586" y="927"/>
                  <a:pt x="586" y="926"/>
                </a:cubicBezTo>
                <a:cubicBezTo>
                  <a:pt x="587" y="926"/>
                  <a:pt x="586" y="925"/>
                  <a:pt x="587" y="924"/>
                </a:cubicBezTo>
                <a:cubicBezTo>
                  <a:pt x="588" y="924"/>
                  <a:pt x="589" y="924"/>
                  <a:pt x="589" y="923"/>
                </a:cubicBezTo>
                <a:cubicBezTo>
                  <a:pt x="592" y="923"/>
                  <a:pt x="592" y="920"/>
                  <a:pt x="594" y="920"/>
                </a:cubicBezTo>
                <a:cubicBezTo>
                  <a:pt x="594" y="919"/>
                  <a:pt x="595" y="918"/>
                  <a:pt x="596" y="918"/>
                </a:cubicBezTo>
                <a:cubicBezTo>
                  <a:pt x="596" y="915"/>
                  <a:pt x="594" y="914"/>
                  <a:pt x="594" y="910"/>
                </a:cubicBezTo>
                <a:cubicBezTo>
                  <a:pt x="595" y="910"/>
                  <a:pt x="595" y="909"/>
                  <a:pt x="596" y="909"/>
                </a:cubicBezTo>
                <a:cubicBezTo>
                  <a:pt x="596" y="909"/>
                  <a:pt x="596" y="908"/>
                  <a:pt x="596" y="908"/>
                </a:cubicBezTo>
                <a:cubicBezTo>
                  <a:pt x="598" y="908"/>
                  <a:pt x="598" y="907"/>
                  <a:pt x="598" y="907"/>
                </a:cubicBezTo>
                <a:cubicBezTo>
                  <a:pt x="599" y="907"/>
                  <a:pt x="600" y="907"/>
                  <a:pt x="600" y="906"/>
                </a:cubicBezTo>
                <a:cubicBezTo>
                  <a:pt x="600" y="906"/>
                  <a:pt x="600" y="906"/>
                  <a:pt x="601" y="906"/>
                </a:cubicBezTo>
                <a:cubicBezTo>
                  <a:pt x="601" y="906"/>
                  <a:pt x="601" y="906"/>
                  <a:pt x="601" y="906"/>
                </a:cubicBezTo>
                <a:cubicBezTo>
                  <a:pt x="601" y="906"/>
                  <a:pt x="601" y="906"/>
                  <a:pt x="602" y="906"/>
                </a:cubicBezTo>
                <a:cubicBezTo>
                  <a:pt x="602" y="906"/>
                  <a:pt x="602" y="906"/>
                  <a:pt x="602" y="906"/>
                </a:cubicBezTo>
                <a:cubicBezTo>
                  <a:pt x="602" y="906"/>
                  <a:pt x="602" y="906"/>
                  <a:pt x="602" y="906"/>
                </a:cubicBezTo>
                <a:cubicBezTo>
                  <a:pt x="602" y="906"/>
                  <a:pt x="603" y="906"/>
                  <a:pt x="603" y="906"/>
                </a:cubicBezTo>
                <a:cubicBezTo>
                  <a:pt x="604" y="906"/>
                  <a:pt x="605" y="905"/>
                  <a:pt x="605" y="905"/>
                </a:cubicBezTo>
                <a:cubicBezTo>
                  <a:pt x="606" y="905"/>
                  <a:pt x="606" y="904"/>
                  <a:pt x="606" y="904"/>
                </a:cubicBezTo>
                <a:cubicBezTo>
                  <a:pt x="607" y="904"/>
                  <a:pt x="609" y="905"/>
                  <a:pt x="609" y="904"/>
                </a:cubicBezTo>
                <a:cubicBezTo>
                  <a:pt x="609" y="904"/>
                  <a:pt x="609" y="904"/>
                  <a:pt x="609" y="904"/>
                </a:cubicBezTo>
                <a:cubicBezTo>
                  <a:pt x="610" y="903"/>
                  <a:pt x="611" y="904"/>
                  <a:pt x="612" y="904"/>
                </a:cubicBezTo>
                <a:cubicBezTo>
                  <a:pt x="612" y="903"/>
                  <a:pt x="612" y="903"/>
                  <a:pt x="613" y="903"/>
                </a:cubicBezTo>
                <a:cubicBezTo>
                  <a:pt x="616" y="902"/>
                  <a:pt x="619" y="902"/>
                  <a:pt x="621" y="901"/>
                </a:cubicBezTo>
                <a:cubicBezTo>
                  <a:pt x="621" y="901"/>
                  <a:pt x="622" y="899"/>
                  <a:pt x="621" y="899"/>
                </a:cubicBezTo>
                <a:cubicBezTo>
                  <a:pt x="621" y="898"/>
                  <a:pt x="620" y="898"/>
                  <a:pt x="620" y="898"/>
                </a:cubicBezTo>
                <a:cubicBezTo>
                  <a:pt x="620" y="897"/>
                  <a:pt x="619" y="896"/>
                  <a:pt x="619" y="895"/>
                </a:cubicBezTo>
                <a:cubicBezTo>
                  <a:pt x="618" y="893"/>
                  <a:pt x="620" y="892"/>
                  <a:pt x="620" y="890"/>
                </a:cubicBezTo>
                <a:cubicBezTo>
                  <a:pt x="620" y="888"/>
                  <a:pt x="618" y="886"/>
                  <a:pt x="617" y="884"/>
                </a:cubicBezTo>
                <a:cubicBezTo>
                  <a:pt x="618" y="881"/>
                  <a:pt x="617" y="879"/>
                  <a:pt x="617" y="876"/>
                </a:cubicBezTo>
                <a:cubicBezTo>
                  <a:pt x="616" y="875"/>
                  <a:pt x="615" y="874"/>
                  <a:pt x="614" y="872"/>
                </a:cubicBezTo>
                <a:cubicBezTo>
                  <a:pt x="612" y="872"/>
                  <a:pt x="612" y="871"/>
                  <a:pt x="610" y="871"/>
                </a:cubicBezTo>
                <a:cubicBezTo>
                  <a:pt x="609" y="872"/>
                  <a:pt x="608" y="871"/>
                  <a:pt x="608" y="871"/>
                </a:cubicBezTo>
                <a:cubicBezTo>
                  <a:pt x="607" y="869"/>
                  <a:pt x="607" y="868"/>
                  <a:pt x="607" y="865"/>
                </a:cubicBezTo>
                <a:cubicBezTo>
                  <a:pt x="607" y="864"/>
                  <a:pt x="607" y="864"/>
                  <a:pt x="606" y="864"/>
                </a:cubicBezTo>
                <a:cubicBezTo>
                  <a:pt x="606" y="863"/>
                  <a:pt x="606" y="863"/>
                  <a:pt x="605" y="862"/>
                </a:cubicBezTo>
                <a:cubicBezTo>
                  <a:pt x="605" y="861"/>
                  <a:pt x="607" y="861"/>
                  <a:pt x="606" y="859"/>
                </a:cubicBezTo>
                <a:cubicBezTo>
                  <a:pt x="607" y="859"/>
                  <a:pt x="609" y="859"/>
                  <a:pt x="609" y="858"/>
                </a:cubicBezTo>
                <a:cubicBezTo>
                  <a:pt x="610" y="858"/>
                  <a:pt x="612" y="859"/>
                  <a:pt x="612" y="858"/>
                </a:cubicBezTo>
                <a:cubicBezTo>
                  <a:pt x="612" y="856"/>
                  <a:pt x="611" y="856"/>
                  <a:pt x="610" y="856"/>
                </a:cubicBezTo>
                <a:cubicBezTo>
                  <a:pt x="606" y="856"/>
                  <a:pt x="606" y="856"/>
                  <a:pt x="606" y="856"/>
                </a:cubicBezTo>
                <a:cubicBezTo>
                  <a:pt x="606" y="855"/>
                  <a:pt x="605" y="856"/>
                  <a:pt x="604" y="855"/>
                </a:cubicBezTo>
                <a:cubicBezTo>
                  <a:pt x="604" y="855"/>
                  <a:pt x="603" y="855"/>
                  <a:pt x="602" y="855"/>
                </a:cubicBezTo>
                <a:cubicBezTo>
                  <a:pt x="602" y="848"/>
                  <a:pt x="602" y="848"/>
                  <a:pt x="602" y="848"/>
                </a:cubicBezTo>
                <a:cubicBezTo>
                  <a:pt x="604" y="849"/>
                  <a:pt x="605" y="848"/>
                  <a:pt x="606" y="848"/>
                </a:cubicBezTo>
                <a:cubicBezTo>
                  <a:pt x="607" y="846"/>
                  <a:pt x="604" y="845"/>
                  <a:pt x="606" y="844"/>
                </a:cubicBezTo>
                <a:cubicBezTo>
                  <a:pt x="607" y="845"/>
                  <a:pt x="607" y="844"/>
                  <a:pt x="606" y="844"/>
                </a:cubicBezTo>
                <a:cubicBezTo>
                  <a:pt x="606" y="843"/>
                  <a:pt x="606" y="843"/>
                  <a:pt x="606" y="843"/>
                </a:cubicBezTo>
                <a:cubicBezTo>
                  <a:pt x="606" y="842"/>
                  <a:pt x="607" y="841"/>
                  <a:pt x="608" y="841"/>
                </a:cubicBezTo>
                <a:cubicBezTo>
                  <a:pt x="608" y="841"/>
                  <a:pt x="608" y="840"/>
                  <a:pt x="608" y="839"/>
                </a:cubicBezTo>
                <a:cubicBezTo>
                  <a:pt x="609" y="840"/>
                  <a:pt x="609" y="839"/>
                  <a:pt x="609" y="839"/>
                </a:cubicBezTo>
                <a:cubicBezTo>
                  <a:pt x="609" y="838"/>
                  <a:pt x="609" y="838"/>
                  <a:pt x="609" y="837"/>
                </a:cubicBezTo>
                <a:cubicBezTo>
                  <a:pt x="609" y="837"/>
                  <a:pt x="608" y="836"/>
                  <a:pt x="608" y="836"/>
                </a:cubicBezTo>
                <a:cubicBezTo>
                  <a:pt x="608" y="836"/>
                  <a:pt x="608" y="836"/>
                  <a:pt x="608" y="836"/>
                </a:cubicBezTo>
                <a:cubicBezTo>
                  <a:pt x="607" y="836"/>
                  <a:pt x="608" y="835"/>
                  <a:pt x="608" y="835"/>
                </a:cubicBezTo>
                <a:cubicBezTo>
                  <a:pt x="607" y="835"/>
                  <a:pt x="607" y="835"/>
                  <a:pt x="607" y="835"/>
                </a:cubicBezTo>
                <a:cubicBezTo>
                  <a:pt x="607" y="835"/>
                  <a:pt x="607" y="834"/>
                  <a:pt x="607" y="834"/>
                </a:cubicBezTo>
                <a:cubicBezTo>
                  <a:pt x="607" y="834"/>
                  <a:pt x="606" y="834"/>
                  <a:pt x="606" y="834"/>
                </a:cubicBezTo>
                <a:cubicBezTo>
                  <a:pt x="606" y="834"/>
                  <a:pt x="606" y="833"/>
                  <a:pt x="606" y="833"/>
                </a:cubicBezTo>
                <a:cubicBezTo>
                  <a:pt x="606" y="833"/>
                  <a:pt x="606" y="833"/>
                  <a:pt x="605" y="832"/>
                </a:cubicBezTo>
                <a:cubicBezTo>
                  <a:pt x="605" y="832"/>
                  <a:pt x="605" y="832"/>
                  <a:pt x="605" y="832"/>
                </a:cubicBezTo>
                <a:cubicBezTo>
                  <a:pt x="605" y="831"/>
                  <a:pt x="604" y="831"/>
                  <a:pt x="604" y="830"/>
                </a:cubicBezTo>
                <a:cubicBezTo>
                  <a:pt x="604" y="828"/>
                  <a:pt x="604" y="826"/>
                  <a:pt x="605" y="824"/>
                </a:cubicBezTo>
                <a:cubicBezTo>
                  <a:pt x="605" y="824"/>
                  <a:pt x="605" y="824"/>
                  <a:pt x="605" y="823"/>
                </a:cubicBezTo>
                <a:cubicBezTo>
                  <a:pt x="605" y="822"/>
                  <a:pt x="603" y="823"/>
                  <a:pt x="601" y="822"/>
                </a:cubicBezTo>
                <a:cubicBezTo>
                  <a:pt x="598" y="823"/>
                  <a:pt x="600" y="825"/>
                  <a:pt x="599" y="827"/>
                </a:cubicBezTo>
                <a:cubicBezTo>
                  <a:pt x="595" y="827"/>
                  <a:pt x="593" y="826"/>
                  <a:pt x="590" y="825"/>
                </a:cubicBezTo>
                <a:cubicBezTo>
                  <a:pt x="589" y="826"/>
                  <a:pt x="589" y="825"/>
                  <a:pt x="588" y="825"/>
                </a:cubicBezTo>
                <a:cubicBezTo>
                  <a:pt x="588" y="825"/>
                  <a:pt x="587" y="825"/>
                  <a:pt x="587" y="824"/>
                </a:cubicBezTo>
                <a:cubicBezTo>
                  <a:pt x="586" y="824"/>
                  <a:pt x="586" y="823"/>
                  <a:pt x="585" y="823"/>
                </a:cubicBezTo>
                <a:cubicBezTo>
                  <a:pt x="584" y="823"/>
                  <a:pt x="584" y="824"/>
                  <a:pt x="583" y="824"/>
                </a:cubicBezTo>
                <a:cubicBezTo>
                  <a:pt x="583" y="825"/>
                  <a:pt x="583" y="825"/>
                  <a:pt x="582" y="825"/>
                </a:cubicBezTo>
                <a:cubicBezTo>
                  <a:pt x="580" y="825"/>
                  <a:pt x="580" y="825"/>
                  <a:pt x="580" y="825"/>
                </a:cubicBezTo>
                <a:cubicBezTo>
                  <a:pt x="580" y="824"/>
                  <a:pt x="580" y="824"/>
                  <a:pt x="579" y="824"/>
                </a:cubicBezTo>
                <a:cubicBezTo>
                  <a:pt x="579" y="823"/>
                  <a:pt x="579" y="823"/>
                  <a:pt x="579" y="823"/>
                </a:cubicBezTo>
                <a:cubicBezTo>
                  <a:pt x="578" y="822"/>
                  <a:pt x="578" y="822"/>
                  <a:pt x="578" y="821"/>
                </a:cubicBezTo>
                <a:cubicBezTo>
                  <a:pt x="577" y="821"/>
                  <a:pt x="577" y="821"/>
                  <a:pt x="577" y="821"/>
                </a:cubicBezTo>
                <a:cubicBezTo>
                  <a:pt x="576" y="821"/>
                  <a:pt x="576" y="821"/>
                  <a:pt x="576" y="820"/>
                </a:cubicBezTo>
                <a:cubicBezTo>
                  <a:pt x="575" y="820"/>
                  <a:pt x="575" y="820"/>
                  <a:pt x="575" y="819"/>
                </a:cubicBezTo>
                <a:cubicBezTo>
                  <a:pt x="575" y="819"/>
                  <a:pt x="575" y="818"/>
                  <a:pt x="574" y="819"/>
                </a:cubicBezTo>
                <a:cubicBezTo>
                  <a:pt x="573" y="819"/>
                  <a:pt x="573" y="819"/>
                  <a:pt x="573" y="819"/>
                </a:cubicBezTo>
                <a:cubicBezTo>
                  <a:pt x="572" y="818"/>
                  <a:pt x="573" y="821"/>
                  <a:pt x="573" y="822"/>
                </a:cubicBezTo>
                <a:cubicBezTo>
                  <a:pt x="569" y="823"/>
                  <a:pt x="567" y="822"/>
                  <a:pt x="562" y="822"/>
                </a:cubicBezTo>
                <a:cubicBezTo>
                  <a:pt x="561" y="822"/>
                  <a:pt x="561" y="821"/>
                  <a:pt x="561" y="821"/>
                </a:cubicBezTo>
                <a:cubicBezTo>
                  <a:pt x="560" y="821"/>
                  <a:pt x="560" y="820"/>
                  <a:pt x="559" y="820"/>
                </a:cubicBezTo>
                <a:cubicBezTo>
                  <a:pt x="558" y="820"/>
                  <a:pt x="556" y="820"/>
                  <a:pt x="555" y="820"/>
                </a:cubicBezTo>
                <a:cubicBezTo>
                  <a:pt x="554" y="820"/>
                  <a:pt x="551" y="819"/>
                  <a:pt x="551" y="821"/>
                </a:cubicBezTo>
                <a:cubicBezTo>
                  <a:pt x="550" y="820"/>
                  <a:pt x="551" y="819"/>
                  <a:pt x="550" y="819"/>
                </a:cubicBezTo>
                <a:cubicBezTo>
                  <a:pt x="550" y="819"/>
                  <a:pt x="549" y="819"/>
                  <a:pt x="548" y="819"/>
                </a:cubicBezTo>
                <a:cubicBezTo>
                  <a:pt x="546" y="819"/>
                  <a:pt x="545" y="820"/>
                  <a:pt x="543" y="821"/>
                </a:cubicBezTo>
                <a:cubicBezTo>
                  <a:pt x="544" y="822"/>
                  <a:pt x="545" y="823"/>
                  <a:pt x="545" y="825"/>
                </a:cubicBezTo>
                <a:cubicBezTo>
                  <a:pt x="544" y="826"/>
                  <a:pt x="543" y="826"/>
                  <a:pt x="543" y="828"/>
                </a:cubicBezTo>
                <a:cubicBezTo>
                  <a:pt x="543" y="827"/>
                  <a:pt x="542" y="828"/>
                  <a:pt x="542" y="828"/>
                </a:cubicBezTo>
                <a:cubicBezTo>
                  <a:pt x="538" y="828"/>
                  <a:pt x="537" y="826"/>
                  <a:pt x="533" y="826"/>
                </a:cubicBezTo>
                <a:cubicBezTo>
                  <a:pt x="533" y="824"/>
                  <a:pt x="530" y="825"/>
                  <a:pt x="530" y="823"/>
                </a:cubicBezTo>
                <a:cubicBezTo>
                  <a:pt x="527" y="824"/>
                  <a:pt x="527" y="822"/>
                  <a:pt x="525" y="822"/>
                </a:cubicBezTo>
                <a:cubicBezTo>
                  <a:pt x="524" y="820"/>
                  <a:pt x="523" y="819"/>
                  <a:pt x="520" y="818"/>
                </a:cubicBezTo>
                <a:cubicBezTo>
                  <a:pt x="520" y="817"/>
                  <a:pt x="519" y="816"/>
                  <a:pt x="519" y="815"/>
                </a:cubicBezTo>
                <a:cubicBezTo>
                  <a:pt x="518" y="815"/>
                  <a:pt x="517" y="814"/>
                  <a:pt x="518" y="812"/>
                </a:cubicBezTo>
                <a:cubicBezTo>
                  <a:pt x="517" y="813"/>
                  <a:pt x="516" y="813"/>
                  <a:pt x="516" y="814"/>
                </a:cubicBezTo>
                <a:cubicBezTo>
                  <a:pt x="515" y="815"/>
                  <a:pt x="514" y="815"/>
                  <a:pt x="514" y="816"/>
                </a:cubicBezTo>
                <a:cubicBezTo>
                  <a:pt x="513" y="816"/>
                  <a:pt x="514" y="817"/>
                  <a:pt x="513" y="818"/>
                </a:cubicBezTo>
                <a:cubicBezTo>
                  <a:pt x="513" y="818"/>
                  <a:pt x="512" y="818"/>
                  <a:pt x="513" y="819"/>
                </a:cubicBezTo>
                <a:cubicBezTo>
                  <a:pt x="512" y="819"/>
                  <a:pt x="512" y="819"/>
                  <a:pt x="512" y="820"/>
                </a:cubicBezTo>
                <a:cubicBezTo>
                  <a:pt x="512" y="820"/>
                  <a:pt x="511" y="820"/>
                  <a:pt x="511" y="821"/>
                </a:cubicBezTo>
                <a:cubicBezTo>
                  <a:pt x="509" y="821"/>
                  <a:pt x="507" y="822"/>
                  <a:pt x="505" y="823"/>
                </a:cubicBezTo>
                <a:cubicBezTo>
                  <a:pt x="503" y="823"/>
                  <a:pt x="503" y="826"/>
                  <a:pt x="502" y="828"/>
                </a:cubicBezTo>
                <a:cubicBezTo>
                  <a:pt x="501" y="828"/>
                  <a:pt x="500" y="827"/>
                  <a:pt x="500" y="828"/>
                </a:cubicBezTo>
                <a:cubicBezTo>
                  <a:pt x="498" y="828"/>
                  <a:pt x="495" y="828"/>
                  <a:pt x="494" y="829"/>
                </a:cubicBezTo>
                <a:cubicBezTo>
                  <a:pt x="492" y="829"/>
                  <a:pt x="489" y="829"/>
                  <a:pt x="488" y="830"/>
                </a:cubicBezTo>
                <a:cubicBezTo>
                  <a:pt x="487" y="830"/>
                  <a:pt x="486" y="829"/>
                  <a:pt x="485" y="828"/>
                </a:cubicBezTo>
                <a:cubicBezTo>
                  <a:pt x="484" y="828"/>
                  <a:pt x="484" y="828"/>
                  <a:pt x="484" y="827"/>
                </a:cubicBezTo>
                <a:cubicBezTo>
                  <a:pt x="483" y="827"/>
                  <a:pt x="482" y="827"/>
                  <a:pt x="482" y="826"/>
                </a:cubicBezTo>
                <a:cubicBezTo>
                  <a:pt x="482" y="826"/>
                  <a:pt x="481" y="827"/>
                  <a:pt x="481" y="827"/>
                </a:cubicBezTo>
                <a:cubicBezTo>
                  <a:pt x="480" y="827"/>
                  <a:pt x="479" y="827"/>
                  <a:pt x="479" y="827"/>
                </a:cubicBezTo>
                <a:cubicBezTo>
                  <a:pt x="477" y="827"/>
                  <a:pt x="476" y="828"/>
                  <a:pt x="475" y="828"/>
                </a:cubicBezTo>
                <a:cubicBezTo>
                  <a:pt x="475" y="829"/>
                  <a:pt x="474" y="829"/>
                  <a:pt x="473" y="829"/>
                </a:cubicBezTo>
                <a:cubicBezTo>
                  <a:pt x="472" y="829"/>
                  <a:pt x="473" y="830"/>
                  <a:pt x="472" y="830"/>
                </a:cubicBezTo>
                <a:cubicBezTo>
                  <a:pt x="472" y="830"/>
                  <a:pt x="472" y="830"/>
                  <a:pt x="472" y="830"/>
                </a:cubicBezTo>
                <a:cubicBezTo>
                  <a:pt x="472" y="830"/>
                  <a:pt x="472" y="830"/>
                  <a:pt x="472" y="830"/>
                </a:cubicBezTo>
                <a:cubicBezTo>
                  <a:pt x="470" y="829"/>
                  <a:pt x="469" y="829"/>
                  <a:pt x="467" y="829"/>
                </a:cubicBezTo>
                <a:cubicBezTo>
                  <a:pt x="466" y="828"/>
                  <a:pt x="465" y="827"/>
                  <a:pt x="464" y="826"/>
                </a:cubicBezTo>
                <a:cubicBezTo>
                  <a:pt x="462" y="826"/>
                  <a:pt x="462" y="824"/>
                  <a:pt x="461" y="823"/>
                </a:cubicBezTo>
                <a:cubicBezTo>
                  <a:pt x="461" y="821"/>
                  <a:pt x="463" y="821"/>
                  <a:pt x="463" y="819"/>
                </a:cubicBezTo>
                <a:cubicBezTo>
                  <a:pt x="462" y="818"/>
                  <a:pt x="461" y="817"/>
                  <a:pt x="461" y="815"/>
                </a:cubicBezTo>
                <a:cubicBezTo>
                  <a:pt x="460" y="814"/>
                  <a:pt x="459" y="814"/>
                  <a:pt x="459" y="812"/>
                </a:cubicBezTo>
                <a:cubicBezTo>
                  <a:pt x="458" y="811"/>
                  <a:pt x="457" y="810"/>
                  <a:pt x="456" y="809"/>
                </a:cubicBezTo>
                <a:cubicBezTo>
                  <a:pt x="457" y="809"/>
                  <a:pt x="457" y="809"/>
                  <a:pt x="457" y="808"/>
                </a:cubicBezTo>
                <a:cubicBezTo>
                  <a:pt x="457" y="807"/>
                  <a:pt x="457" y="806"/>
                  <a:pt x="457" y="805"/>
                </a:cubicBezTo>
                <a:cubicBezTo>
                  <a:pt x="456" y="806"/>
                  <a:pt x="456" y="804"/>
                  <a:pt x="456" y="803"/>
                </a:cubicBezTo>
                <a:cubicBezTo>
                  <a:pt x="453" y="803"/>
                  <a:pt x="451" y="803"/>
                  <a:pt x="449" y="803"/>
                </a:cubicBezTo>
                <a:cubicBezTo>
                  <a:pt x="448" y="801"/>
                  <a:pt x="447" y="800"/>
                  <a:pt x="447" y="798"/>
                </a:cubicBezTo>
                <a:cubicBezTo>
                  <a:pt x="445" y="798"/>
                  <a:pt x="444" y="798"/>
                  <a:pt x="444" y="797"/>
                </a:cubicBezTo>
                <a:cubicBezTo>
                  <a:pt x="443" y="797"/>
                  <a:pt x="442" y="797"/>
                  <a:pt x="441" y="798"/>
                </a:cubicBezTo>
                <a:cubicBezTo>
                  <a:pt x="440" y="798"/>
                  <a:pt x="439" y="799"/>
                  <a:pt x="439" y="800"/>
                </a:cubicBezTo>
                <a:cubicBezTo>
                  <a:pt x="437" y="799"/>
                  <a:pt x="438" y="801"/>
                  <a:pt x="437" y="802"/>
                </a:cubicBezTo>
                <a:cubicBezTo>
                  <a:pt x="436" y="802"/>
                  <a:pt x="435" y="802"/>
                  <a:pt x="435" y="803"/>
                </a:cubicBezTo>
                <a:cubicBezTo>
                  <a:pt x="432" y="804"/>
                  <a:pt x="434" y="800"/>
                  <a:pt x="431" y="801"/>
                </a:cubicBezTo>
                <a:cubicBezTo>
                  <a:pt x="430" y="801"/>
                  <a:pt x="429" y="802"/>
                  <a:pt x="429" y="802"/>
                </a:cubicBezTo>
                <a:cubicBezTo>
                  <a:pt x="428" y="803"/>
                  <a:pt x="427" y="802"/>
                  <a:pt x="427" y="803"/>
                </a:cubicBezTo>
                <a:cubicBezTo>
                  <a:pt x="424" y="803"/>
                  <a:pt x="424" y="805"/>
                  <a:pt x="422" y="805"/>
                </a:cubicBezTo>
                <a:cubicBezTo>
                  <a:pt x="422" y="803"/>
                  <a:pt x="422" y="802"/>
                  <a:pt x="422" y="800"/>
                </a:cubicBezTo>
                <a:cubicBezTo>
                  <a:pt x="421" y="800"/>
                  <a:pt x="421" y="799"/>
                  <a:pt x="419" y="799"/>
                </a:cubicBezTo>
                <a:cubicBezTo>
                  <a:pt x="420" y="796"/>
                  <a:pt x="418" y="796"/>
                  <a:pt x="418" y="793"/>
                </a:cubicBezTo>
                <a:cubicBezTo>
                  <a:pt x="418" y="792"/>
                  <a:pt x="417" y="792"/>
                  <a:pt x="417" y="791"/>
                </a:cubicBezTo>
                <a:cubicBezTo>
                  <a:pt x="416" y="789"/>
                  <a:pt x="413" y="790"/>
                  <a:pt x="413" y="789"/>
                </a:cubicBezTo>
                <a:cubicBezTo>
                  <a:pt x="413" y="788"/>
                  <a:pt x="413" y="787"/>
                  <a:pt x="414" y="787"/>
                </a:cubicBezTo>
                <a:cubicBezTo>
                  <a:pt x="414" y="787"/>
                  <a:pt x="415" y="787"/>
                  <a:pt x="415" y="786"/>
                </a:cubicBezTo>
                <a:cubicBezTo>
                  <a:pt x="416" y="787"/>
                  <a:pt x="417" y="787"/>
                  <a:pt x="417" y="786"/>
                </a:cubicBezTo>
                <a:cubicBezTo>
                  <a:pt x="417" y="784"/>
                  <a:pt x="420" y="785"/>
                  <a:pt x="420" y="783"/>
                </a:cubicBezTo>
                <a:cubicBezTo>
                  <a:pt x="420" y="780"/>
                  <a:pt x="420" y="778"/>
                  <a:pt x="417" y="778"/>
                </a:cubicBezTo>
                <a:cubicBezTo>
                  <a:pt x="417" y="778"/>
                  <a:pt x="417" y="778"/>
                  <a:pt x="417" y="777"/>
                </a:cubicBezTo>
                <a:cubicBezTo>
                  <a:pt x="415" y="777"/>
                  <a:pt x="414" y="776"/>
                  <a:pt x="413" y="775"/>
                </a:cubicBezTo>
                <a:cubicBezTo>
                  <a:pt x="411" y="774"/>
                  <a:pt x="410" y="773"/>
                  <a:pt x="408" y="773"/>
                </a:cubicBezTo>
                <a:cubicBezTo>
                  <a:pt x="408" y="771"/>
                  <a:pt x="407" y="770"/>
                  <a:pt x="407" y="769"/>
                </a:cubicBezTo>
                <a:cubicBezTo>
                  <a:pt x="406" y="768"/>
                  <a:pt x="406" y="766"/>
                  <a:pt x="406" y="766"/>
                </a:cubicBezTo>
                <a:cubicBezTo>
                  <a:pt x="406" y="765"/>
                  <a:pt x="405" y="765"/>
                  <a:pt x="405" y="765"/>
                </a:cubicBezTo>
                <a:cubicBezTo>
                  <a:pt x="404" y="763"/>
                  <a:pt x="402" y="762"/>
                  <a:pt x="401" y="761"/>
                </a:cubicBezTo>
                <a:cubicBezTo>
                  <a:pt x="400" y="760"/>
                  <a:pt x="400" y="760"/>
                  <a:pt x="399" y="759"/>
                </a:cubicBezTo>
                <a:cubicBezTo>
                  <a:pt x="398" y="759"/>
                  <a:pt x="397" y="759"/>
                  <a:pt x="396" y="758"/>
                </a:cubicBezTo>
                <a:cubicBezTo>
                  <a:pt x="392" y="758"/>
                  <a:pt x="392" y="758"/>
                  <a:pt x="392" y="758"/>
                </a:cubicBezTo>
                <a:cubicBezTo>
                  <a:pt x="390" y="758"/>
                  <a:pt x="390" y="758"/>
                  <a:pt x="389" y="759"/>
                </a:cubicBezTo>
                <a:cubicBezTo>
                  <a:pt x="389" y="760"/>
                  <a:pt x="388" y="760"/>
                  <a:pt x="387" y="761"/>
                </a:cubicBezTo>
                <a:cubicBezTo>
                  <a:pt x="383" y="761"/>
                  <a:pt x="383" y="761"/>
                  <a:pt x="383" y="761"/>
                </a:cubicBezTo>
                <a:cubicBezTo>
                  <a:pt x="382" y="761"/>
                  <a:pt x="382" y="762"/>
                  <a:pt x="382" y="763"/>
                </a:cubicBezTo>
                <a:cubicBezTo>
                  <a:pt x="380" y="763"/>
                  <a:pt x="380" y="764"/>
                  <a:pt x="378" y="764"/>
                </a:cubicBezTo>
                <a:cubicBezTo>
                  <a:pt x="377" y="765"/>
                  <a:pt x="375" y="767"/>
                  <a:pt x="375" y="769"/>
                </a:cubicBezTo>
                <a:cubicBezTo>
                  <a:pt x="373" y="769"/>
                  <a:pt x="373" y="770"/>
                  <a:pt x="372" y="771"/>
                </a:cubicBezTo>
                <a:cubicBezTo>
                  <a:pt x="370" y="771"/>
                  <a:pt x="370" y="772"/>
                  <a:pt x="369" y="773"/>
                </a:cubicBezTo>
                <a:cubicBezTo>
                  <a:pt x="364" y="773"/>
                  <a:pt x="364" y="773"/>
                  <a:pt x="364" y="773"/>
                </a:cubicBezTo>
                <a:cubicBezTo>
                  <a:pt x="364" y="772"/>
                  <a:pt x="362" y="772"/>
                  <a:pt x="362" y="771"/>
                </a:cubicBezTo>
                <a:cubicBezTo>
                  <a:pt x="362" y="772"/>
                  <a:pt x="361" y="772"/>
                  <a:pt x="360" y="772"/>
                </a:cubicBezTo>
                <a:cubicBezTo>
                  <a:pt x="359" y="772"/>
                  <a:pt x="359" y="772"/>
                  <a:pt x="359" y="773"/>
                </a:cubicBezTo>
                <a:cubicBezTo>
                  <a:pt x="359" y="773"/>
                  <a:pt x="358" y="774"/>
                  <a:pt x="357" y="774"/>
                </a:cubicBezTo>
                <a:cubicBezTo>
                  <a:pt x="358" y="775"/>
                  <a:pt x="358" y="777"/>
                  <a:pt x="358" y="779"/>
                </a:cubicBezTo>
                <a:cubicBezTo>
                  <a:pt x="358" y="780"/>
                  <a:pt x="357" y="780"/>
                  <a:pt x="357" y="782"/>
                </a:cubicBezTo>
                <a:cubicBezTo>
                  <a:pt x="357" y="782"/>
                  <a:pt x="357" y="783"/>
                  <a:pt x="356" y="783"/>
                </a:cubicBezTo>
                <a:cubicBezTo>
                  <a:pt x="356" y="785"/>
                  <a:pt x="354" y="785"/>
                  <a:pt x="354" y="787"/>
                </a:cubicBezTo>
                <a:cubicBezTo>
                  <a:pt x="347" y="787"/>
                  <a:pt x="347" y="787"/>
                  <a:pt x="347" y="787"/>
                </a:cubicBezTo>
                <a:cubicBezTo>
                  <a:pt x="346" y="787"/>
                  <a:pt x="345" y="786"/>
                  <a:pt x="344" y="786"/>
                </a:cubicBezTo>
                <a:cubicBezTo>
                  <a:pt x="343" y="785"/>
                  <a:pt x="342" y="784"/>
                  <a:pt x="341" y="782"/>
                </a:cubicBezTo>
                <a:cubicBezTo>
                  <a:pt x="340" y="782"/>
                  <a:pt x="338" y="781"/>
                  <a:pt x="338" y="780"/>
                </a:cubicBezTo>
                <a:cubicBezTo>
                  <a:pt x="336" y="780"/>
                  <a:pt x="336" y="778"/>
                  <a:pt x="334" y="777"/>
                </a:cubicBezTo>
                <a:cubicBezTo>
                  <a:pt x="335" y="774"/>
                  <a:pt x="332" y="771"/>
                  <a:pt x="334" y="768"/>
                </a:cubicBezTo>
                <a:cubicBezTo>
                  <a:pt x="334" y="766"/>
                  <a:pt x="333" y="765"/>
                  <a:pt x="332" y="765"/>
                </a:cubicBezTo>
                <a:cubicBezTo>
                  <a:pt x="331" y="764"/>
                  <a:pt x="331" y="763"/>
                  <a:pt x="330" y="763"/>
                </a:cubicBezTo>
                <a:cubicBezTo>
                  <a:pt x="330" y="762"/>
                  <a:pt x="329" y="762"/>
                  <a:pt x="329" y="761"/>
                </a:cubicBezTo>
                <a:cubicBezTo>
                  <a:pt x="329" y="761"/>
                  <a:pt x="329" y="760"/>
                  <a:pt x="328" y="760"/>
                </a:cubicBezTo>
                <a:cubicBezTo>
                  <a:pt x="328" y="760"/>
                  <a:pt x="328" y="759"/>
                  <a:pt x="328" y="759"/>
                </a:cubicBezTo>
                <a:cubicBezTo>
                  <a:pt x="328" y="759"/>
                  <a:pt x="327" y="759"/>
                  <a:pt x="327" y="759"/>
                </a:cubicBezTo>
                <a:cubicBezTo>
                  <a:pt x="327" y="758"/>
                  <a:pt x="328" y="758"/>
                  <a:pt x="328" y="757"/>
                </a:cubicBezTo>
                <a:cubicBezTo>
                  <a:pt x="328" y="756"/>
                  <a:pt x="326" y="755"/>
                  <a:pt x="326" y="753"/>
                </a:cubicBezTo>
                <a:cubicBezTo>
                  <a:pt x="326" y="752"/>
                  <a:pt x="323" y="752"/>
                  <a:pt x="323" y="750"/>
                </a:cubicBezTo>
                <a:cubicBezTo>
                  <a:pt x="321" y="750"/>
                  <a:pt x="321" y="748"/>
                  <a:pt x="319" y="747"/>
                </a:cubicBezTo>
                <a:cubicBezTo>
                  <a:pt x="320" y="747"/>
                  <a:pt x="320" y="746"/>
                  <a:pt x="320" y="745"/>
                </a:cubicBezTo>
                <a:cubicBezTo>
                  <a:pt x="321" y="744"/>
                  <a:pt x="320" y="742"/>
                  <a:pt x="323" y="743"/>
                </a:cubicBezTo>
                <a:cubicBezTo>
                  <a:pt x="323" y="740"/>
                  <a:pt x="323" y="740"/>
                  <a:pt x="323" y="740"/>
                </a:cubicBezTo>
                <a:cubicBezTo>
                  <a:pt x="324" y="739"/>
                  <a:pt x="325" y="739"/>
                  <a:pt x="326" y="739"/>
                </a:cubicBezTo>
                <a:cubicBezTo>
                  <a:pt x="326" y="739"/>
                  <a:pt x="326" y="738"/>
                  <a:pt x="326" y="738"/>
                </a:cubicBezTo>
                <a:cubicBezTo>
                  <a:pt x="326" y="738"/>
                  <a:pt x="327" y="739"/>
                  <a:pt x="327" y="738"/>
                </a:cubicBezTo>
                <a:cubicBezTo>
                  <a:pt x="328" y="738"/>
                  <a:pt x="327" y="738"/>
                  <a:pt x="328" y="738"/>
                </a:cubicBezTo>
                <a:cubicBezTo>
                  <a:pt x="329" y="738"/>
                  <a:pt x="329" y="738"/>
                  <a:pt x="330" y="738"/>
                </a:cubicBezTo>
                <a:cubicBezTo>
                  <a:pt x="330" y="738"/>
                  <a:pt x="331" y="738"/>
                  <a:pt x="331" y="739"/>
                </a:cubicBezTo>
                <a:cubicBezTo>
                  <a:pt x="331" y="740"/>
                  <a:pt x="331" y="741"/>
                  <a:pt x="332" y="741"/>
                </a:cubicBezTo>
                <a:cubicBezTo>
                  <a:pt x="335" y="741"/>
                  <a:pt x="336" y="742"/>
                  <a:pt x="339" y="742"/>
                </a:cubicBezTo>
                <a:cubicBezTo>
                  <a:pt x="341" y="741"/>
                  <a:pt x="341" y="740"/>
                  <a:pt x="344" y="740"/>
                </a:cubicBezTo>
                <a:cubicBezTo>
                  <a:pt x="346" y="740"/>
                  <a:pt x="345" y="737"/>
                  <a:pt x="348" y="738"/>
                </a:cubicBezTo>
                <a:cubicBezTo>
                  <a:pt x="348" y="736"/>
                  <a:pt x="347" y="735"/>
                  <a:pt x="347" y="734"/>
                </a:cubicBezTo>
                <a:cubicBezTo>
                  <a:pt x="349" y="734"/>
                  <a:pt x="346" y="730"/>
                  <a:pt x="348" y="731"/>
                </a:cubicBezTo>
                <a:cubicBezTo>
                  <a:pt x="349" y="730"/>
                  <a:pt x="348" y="728"/>
                  <a:pt x="348" y="728"/>
                </a:cubicBezTo>
                <a:cubicBezTo>
                  <a:pt x="348" y="728"/>
                  <a:pt x="349" y="728"/>
                  <a:pt x="348" y="727"/>
                </a:cubicBezTo>
                <a:cubicBezTo>
                  <a:pt x="351" y="727"/>
                  <a:pt x="351" y="727"/>
                  <a:pt x="351" y="727"/>
                </a:cubicBezTo>
                <a:cubicBezTo>
                  <a:pt x="351" y="725"/>
                  <a:pt x="353" y="726"/>
                  <a:pt x="353" y="725"/>
                </a:cubicBezTo>
                <a:cubicBezTo>
                  <a:pt x="353" y="723"/>
                  <a:pt x="354" y="722"/>
                  <a:pt x="354" y="720"/>
                </a:cubicBezTo>
                <a:cubicBezTo>
                  <a:pt x="352" y="719"/>
                  <a:pt x="351" y="719"/>
                  <a:pt x="350" y="718"/>
                </a:cubicBezTo>
                <a:cubicBezTo>
                  <a:pt x="348" y="718"/>
                  <a:pt x="348" y="716"/>
                  <a:pt x="346" y="717"/>
                </a:cubicBezTo>
                <a:cubicBezTo>
                  <a:pt x="346" y="716"/>
                  <a:pt x="345" y="716"/>
                  <a:pt x="345" y="715"/>
                </a:cubicBezTo>
                <a:cubicBezTo>
                  <a:pt x="343" y="716"/>
                  <a:pt x="343" y="714"/>
                  <a:pt x="341" y="713"/>
                </a:cubicBezTo>
                <a:cubicBezTo>
                  <a:pt x="341" y="711"/>
                  <a:pt x="343" y="710"/>
                  <a:pt x="342" y="708"/>
                </a:cubicBezTo>
                <a:cubicBezTo>
                  <a:pt x="341" y="707"/>
                  <a:pt x="338" y="707"/>
                  <a:pt x="335" y="707"/>
                </a:cubicBezTo>
                <a:cubicBezTo>
                  <a:pt x="333" y="707"/>
                  <a:pt x="333" y="706"/>
                  <a:pt x="330" y="706"/>
                </a:cubicBezTo>
                <a:cubicBezTo>
                  <a:pt x="329" y="706"/>
                  <a:pt x="328" y="707"/>
                  <a:pt x="327" y="708"/>
                </a:cubicBezTo>
                <a:cubicBezTo>
                  <a:pt x="328" y="710"/>
                  <a:pt x="325" y="709"/>
                  <a:pt x="324" y="709"/>
                </a:cubicBezTo>
                <a:cubicBezTo>
                  <a:pt x="323" y="707"/>
                  <a:pt x="324" y="703"/>
                  <a:pt x="323" y="700"/>
                </a:cubicBezTo>
                <a:cubicBezTo>
                  <a:pt x="323" y="698"/>
                  <a:pt x="319" y="698"/>
                  <a:pt x="318" y="697"/>
                </a:cubicBezTo>
                <a:cubicBezTo>
                  <a:pt x="315" y="697"/>
                  <a:pt x="314" y="696"/>
                  <a:pt x="311" y="696"/>
                </a:cubicBezTo>
                <a:cubicBezTo>
                  <a:pt x="311" y="694"/>
                  <a:pt x="308" y="695"/>
                  <a:pt x="307" y="693"/>
                </a:cubicBezTo>
                <a:cubicBezTo>
                  <a:pt x="305" y="693"/>
                  <a:pt x="305" y="692"/>
                  <a:pt x="303" y="691"/>
                </a:cubicBezTo>
                <a:cubicBezTo>
                  <a:pt x="302" y="688"/>
                  <a:pt x="300" y="686"/>
                  <a:pt x="300" y="683"/>
                </a:cubicBezTo>
                <a:cubicBezTo>
                  <a:pt x="299" y="682"/>
                  <a:pt x="298" y="681"/>
                  <a:pt x="296" y="680"/>
                </a:cubicBezTo>
                <a:cubicBezTo>
                  <a:pt x="295" y="679"/>
                  <a:pt x="293"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0" y="678"/>
                  <a:pt x="290" y="678"/>
                </a:cubicBezTo>
                <a:cubicBezTo>
                  <a:pt x="290" y="677"/>
                  <a:pt x="290" y="677"/>
                  <a:pt x="289" y="677"/>
                </a:cubicBezTo>
                <a:cubicBezTo>
                  <a:pt x="289" y="677"/>
                  <a:pt x="288" y="676"/>
                  <a:pt x="287" y="676"/>
                </a:cubicBezTo>
                <a:cubicBezTo>
                  <a:pt x="287" y="676"/>
                  <a:pt x="287" y="676"/>
                  <a:pt x="287" y="676"/>
                </a:cubicBezTo>
                <a:cubicBezTo>
                  <a:pt x="287" y="676"/>
                  <a:pt x="287" y="676"/>
                  <a:pt x="286" y="676"/>
                </a:cubicBezTo>
                <a:cubicBezTo>
                  <a:pt x="286" y="676"/>
                  <a:pt x="286" y="676"/>
                  <a:pt x="286" y="676"/>
                </a:cubicBezTo>
                <a:cubicBezTo>
                  <a:pt x="286" y="676"/>
                  <a:pt x="286" y="676"/>
                  <a:pt x="286" y="675"/>
                </a:cubicBezTo>
                <a:cubicBezTo>
                  <a:pt x="286" y="675"/>
                  <a:pt x="285" y="675"/>
                  <a:pt x="285" y="675"/>
                </a:cubicBezTo>
                <a:cubicBezTo>
                  <a:pt x="285" y="675"/>
                  <a:pt x="285" y="675"/>
                  <a:pt x="285" y="675"/>
                </a:cubicBezTo>
                <a:cubicBezTo>
                  <a:pt x="285" y="675"/>
                  <a:pt x="285" y="675"/>
                  <a:pt x="285" y="675"/>
                </a:cubicBezTo>
                <a:cubicBezTo>
                  <a:pt x="285" y="675"/>
                  <a:pt x="285" y="675"/>
                  <a:pt x="285" y="675"/>
                </a:cubicBezTo>
                <a:cubicBezTo>
                  <a:pt x="285" y="675"/>
                  <a:pt x="285" y="675"/>
                  <a:pt x="285" y="675"/>
                </a:cubicBezTo>
                <a:cubicBezTo>
                  <a:pt x="285" y="675"/>
                  <a:pt x="285" y="674"/>
                  <a:pt x="285" y="674"/>
                </a:cubicBezTo>
                <a:cubicBezTo>
                  <a:pt x="284" y="674"/>
                  <a:pt x="283" y="674"/>
                  <a:pt x="282" y="674"/>
                </a:cubicBezTo>
                <a:cubicBezTo>
                  <a:pt x="282" y="674"/>
                  <a:pt x="282" y="674"/>
                  <a:pt x="282" y="674"/>
                </a:cubicBezTo>
                <a:cubicBezTo>
                  <a:pt x="281" y="671"/>
                  <a:pt x="282" y="668"/>
                  <a:pt x="283" y="666"/>
                </a:cubicBezTo>
                <a:cubicBezTo>
                  <a:pt x="284" y="665"/>
                  <a:pt x="284" y="663"/>
                  <a:pt x="285" y="663"/>
                </a:cubicBezTo>
                <a:cubicBezTo>
                  <a:pt x="285" y="661"/>
                  <a:pt x="286" y="661"/>
                  <a:pt x="286" y="660"/>
                </a:cubicBezTo>
                <a:cubicBezTo>
                  <a:pt x="287" y="657"/>
                  <a:pt x="285" y="657"/>
                  <a:pt x="286" y="654"/>
                </a:cubicBezTo>
                <a:cubicBezTo>
                  <a:pt x="286" y="653"/>
                  <a:pt x="284" y="653"/>
                  <a:pt x="284" y="651"/>
                </a:cubicBezTo>
                <a:cubicBezTo>
                  <a:pt x="283" y="650"/>
                  <a:pt x="281" y="649"/>
                  <a:pt x="280" y="647"/>
                </a:cubicBezTo>
                <a:cubicBezTo>
                  <a:pt x="280" y="646"/>
                  <a:pt x="278" y="646"/>
                  <a:pt x="278" y="645"/>
                </a:cubicBezTo>
                <a:cubicBezTo>
                  <a:pt x="278" y="643"/>
                  <a:pt x="279" y="641"/>
                  <a:pt x="279" y="639"/>
                </a:cubicBezTo>
                <a:cubicBezTo>
                  <a:pt x="279" y="639"/>
                  <a:pt x="279" y="637"/>
                  <a:pt x="278" y="636"/>
                </a:cubicBezTo>
                <a:cubicBezTo>
                  <a:pt x="278" y="635"/>
                  <a:pt x="277" y="635"/>
                  <a:pt x="277" y="634"/>
                </a:cubicBezTo>
                <a:cubicBezTo>
                  <a:pt x="277" y="633"/>
                  <a:pt x="277" y="633"/>
                  <a:pt x="277" y="633"/>
                </a:cubicBezTo>
                <a:cubicBezTo>
                  <a:pt x="277" y="632"/>
                  <a:pt x="277" y="632"/>
                  <a:pt x="277" y="632"/>
                </a:cubicBezTo>
                <a:cubicBezTo>
                  <a:pt x="276" y="631"/>
                  <a:pt x="275" y="632"/>
                  <a:pt x="275" y="630"/>
                </a:cubicBezTo>
                <a:cubicBezTo>
                  <a:pt x="273" y="631"/>
                  <a:pt x="273" y="630"/>
                  <a:pt x="272" y="630"/>
                </a:cubicBezTo>
                <a:cubicBezTo>
                  <a:pt x="272" y="628"/>
                  <a:pt x="268" y="629"/>
                  <a:pt x="268" y="627"/>
                </a:cubicBezTo>
                <a:cubicBezTo>
                  <a:pt x="265" y="627"/>
                  <a:pt x="263" y="626"/>
                  <a:pt x="261" y="626"/>
                </a:cubicBezTo>
                <a:cubicBezTo>
                  <a:pt x="252" y="626"/>
                  <a:pt x="252" y="626"/>
                  <a:pt x="252" y="626"/>
                </a:cubicBezTo>
                <a:cubicBezTo>
                  <a:pt x="251" y="626"/>
                  <a:pt x="250" y="627"/>
                  <a:pt x="249" y="627"/>
                </a:cubicBezTo>
                <a:cubicBezTo>
                  <a:pt x="248" y="628"/>
                  <a:pt x="246" y="630"/>
                  <a:pt x="245" y="632"/>
                </a:cubicBezTo>
                <a:cubicBezTo>
                  <a:pt x="243" y="632"/>
                  <a:pt x="243" y="634"/>
                  <a:pt x="242" y="634"/>
                </a:cubicBezTo>
                <a:cubicBezTo>
                  <a:pt x="242" y="635"/>
                  <a:pt x="240" y="634"/>
                  <a:pt x="240" y="635"/>
                </a:cubicBezTo>
                <a:cubicBezTo>
                  <a:pt x="239" y="635"/>
                  <a:pt x="240" y="635"/>
                  <a:pt x="239" y="635"/>
                </a:cubicBezTo>
                <a:cubicBezTo>
                  <a:pt x="239" y="635"/>
                  <a:pt x="239" y="635"/>
                  <a:pt x="238" y="635"/>
                </a:cubicBezTo>
                <a:cubicBezTo>
                  <a:pt x="238" y="635"/>
                  <a:pt x="237" y="635"/>
                  <a:pt x="237" y="635"/>
                </a:cubicBezTo>
                <a:cubicBezTo>
                  <a:pt x="236" y="633"/>
                  <a:pt x="236" y="631"/>
                  <a:pt x="236" y="628"/>
                </a:cubicBezTo>
                <a:cubicBezTo>
                  <a:pt x="236" y="627"/>
                  <a:pt x="235" y="627"/>
                  <a:pt x="233" y="627"/>
                </a:cubicBezTo>
                <a:cubicBezTo>
                  <a:pt x="233" y="626"/>
                  <a:pt x="231" y="627"/>
                  <a:pt x="231" y="626"/>
                </a:cubicBezTo>
                <a:cubicBezTo>
                  <a:pt x="228" y="626"/>
                  <a:pt x="227" y="625"/>
                  <a:pt x="224" y="625"/>
                </a:cubicBezTo>
                <a:cubicBezTo>
                  <a:pt x="224" y="625"/>
                  <a:pt x="224" y="626"/>
                  <a:pt x="224" y="627"/>
                </a:cubicBezTo>
                <a:cubicBezTo>
                  <a:pt x="223" y="628"/>
                  <a:pt x="223" y="628"/>
                  <a:pt x="222" y="628"/>
                </a:cubicBezTo>
                <a:cubicBezTo>
                  <a:pt x="223" y="631"/>
                  <a:pt x="220" y="629"/>
                  <a:pt x="220" y="631"/>
                </a:cubicBezTo>
                <a:cubicBezTo>
                  <a:pt x="218" y="631"/>
                  <a:pt x="218" y="629"/>
                  <a:pt x="217" y="629"/>
                </a:cubicBezTo>
                <a:cubicBezTo>
                  <a:pt x="217" y="627"/>
                  <a:pt x="215" y="628"/>
                  <a:pt x="215" y="626"/>
                </a:cubicBezTo>
                <a:cubicBezTo>
                  <a:pt x="211" y="625"/>
                  <a:pt x="208" y="626"/>
                  <a:pt x="204" y="627"/>
                </a:cubicBezTo>
                <a:cubicBezTo>
                  <a:pt x="203" y="626"/>
                  <a:pt x="204" y="624"/>
                  <a:pt x="202" y="625"/>
                </a:cubicBezTo>
                <a:cubicBezTo>
                  <a:pt x="202" y="624"/>
                  <a:pt x="202" y="623"/>
                  <a:pt x="201" y="623"/>
                </a:cubicBezTo>
                <a:cubicBezTo>
                  <a:pt x="201" y="621"/>
                  <a:pt x="202" y="620"/>
                  <a:pt x="202" y="619"/>
                </a:cubicBezTo>
                <a:cubicBezTo>
                  <a:pt x="202" y="617"/>
                  <a:pt x="200" y="616"/>
                  <a:pt x="199" y="615"/>
                </a:cubicBezTo>
                <a:cubicBezTo>
                  <a:pt x="199" y="613"/>
                  <a:pt x="198" y="613"/>
                  <a:pt x="197" y="612"/>
                </a:cubicBezTo>
                <a:cubicBezTo>
                  <a:pt x="196" y="610"/>
                  <a:pt x="197" y="610"/>
                  <a:pt x="197" y="610"/>
                </a:cubicBezTo>
                <a:cubicBezTo>
                  <a:pt x="196" y="607"/>
                  <a:pt x="194" y="607"/>
                  <a:pt x="192" y="605"/>
                </a:cubicBezTo>
                <a:cubicBezTo>
                  <a:pt x="192" y="605"/>
                  <a:pt x="192" y="604"/>
                  <a:pt x="192" y="604"/>
                </a:cubicBezTo>
                <a:cubicBezTo>
                  <a:pt x="191" y="602"/>
                  <a:pt x="191" y="601"/>
                  <a:pt x="191" y="599"/>
                </a:cubicBezTo>
                <a:cubicBezTo>
                  <a:pt x="189" y="600"/>
                  <a:pt x="188" y="597"/>
                  <a:pt x="187" y="599"/>
                </a:cubicBezTo>
                <a:cubicBezTo>
                  <a:pt x="187" y="600"/>
                  <a:pt x="186" y="600"/>
                  <a:pt x="184" y="600"/>
                </a:cubicBezTo>
                <a:cubicBezTo>
                  <a:pt x="184" y="598"/>
                  <a:pt x="183" y="598"/>
                  <a:pt x="183" y="596"/>
                </a:cubicBezTo>
                <a:cubicBezTo>
                  <a:pt x="183" y="594"/>
                  <a:pt x="185" y="594"/>
                  <a:pt x="184" y="592"/>
                </a:cubicBezTo>
                <a:cubicBezTo>
                  <a:pt x="184" y="590"/>
                  <a:pt x="182" y="590"/>
                  <a:pt x="183" y="587"/>
                </a:cubicBezTo>
                <a:cubicBezTo>
                  <a:pt x="183" y="586"/>
                  <a:pt x="182" y="585"/>
                  <a:pt x="183" y="584"/>
                </a:cubicBezTo>
                <a:cubicBezTo>
                  <a:pt x="184" y="584"/>
                  <a:pt x="184" y="583"/>
                  <a:pt x="184" y="582"/>
                </a:cubicBezTo>
                <a:cubicBezTo>
                  <a:pt x="184" y="581"/>
                  <a:pt x="183" y="581"/>
                  <a:pt x="183" y="580"/>
                </a:cubicBezTo>
                <a:cubicBezTo>
                  <a:pt x="183" y="579"/>
                  <a:pt x="182" y="578"/>
                  <a:pt x="182" y="577"/>
                </a:cubicBezTo>
                <a:cubicBezTo>
                  <a:pt x="182" y="576"/>
                  <a:pt x="180" y="577"/>
                  <a:pt x="180" y="575"/>
                </a:cubicBezTo>
                <a:cubicBezTo>
                  <a:pt x="180" y="574"/>
                  <a:pt x="179" y="574"/>
                  <a:pt x="179" y="573"/>
                </a:cubicBezTo>
                <a:cubicBezTo>
                  <a:pt x="179" y="573"/>
                  <a:pt x="178" y="573"/>
                  <a:pt x="178" y="573"/>
                </a:cubicBezTo>
                <a:cubicBezTo>
                  <a:pt x="178" y="570"/>
                  <a:pt x="178" y="570"/>
                  <a:pt x="178" y="570"/>
                </a:cubicBezTo>
                <a:cubicBezTo>
                  <a:pt x="176" y="569"/>
                  <a:pt x="174" y="569"/>
                  <a:pt x="172" y="568"/>
                </a:cubicBezTo>
                <a:cubicBezTo>
                  <a:pt x="172" y="566"/>
                  <a:pt x="173" y="566"/>
                  <a:pt x="173" y="564"/>
                </a:cubicBezTo>
                <a:cubicBezTo>
                  <a:pt x="173" y="563"/>
                  <a:pt x="175" y="563"/>
                  <a:pt x="175" y="561"/>
                </a:cubicBezTo>
                <a:cubicBezTo>
                  <a:pt x="174" y="560"/>
                  <a:pt x="174" y="558"/>
                  <a:pt x="174" y="556"/>
                </a:cubicBezTo>
                <a:cubicBezTo>
                  <a:pt x="174" y="555"/>
                  <a:pt x="173" y="555"/>
                  <a:pt x="172" y="555"/>
                </a:cubicBezTo>
                <a:cubicBezTo>
                  <a:pt x="172" y="554"/>
                  <a:pt x="174" y="555"/>
                  <a:pt x="174" y="554"/>
                </a:cubicBezTo>
                <a:cubicBezTo>
                  <a:pt x="176" y="554"/>
                  <a:pt x="176" y="554"/>
                  <a:pt x="176" y="554"/>
                </a:cubicBezTo>
                <a:cubicBezTo>
                  <a:pt x="177" y="551"/>
                  <a:pt x="174" y="552"/>
                  <a:pt x="175" y="550"/>
                </a:cubicBezTo>
                <a:cubicBezTo>
                  <a:pt x="174" y="551"/>
                  <a:pt x="174" y="550"/>
                  <a:pt x="174" y="550"/>
                </a:cubicBezTo>
                <a:cubicBezTo>
                  <a:pt x="174" y="549"/>
                  <a:pt x="173" y="550"/>
                  <a:pt x="173" y="550"/>
                </a:cubicBezTo>
                <a:cubicBezTo>
                  <a:pt x="172" y="549"/>
                  <a:pt x="172" y="549"/>
                  <a:pt x="172" y="548"/>
                </a:cubicBezTo>
                <a:cubicBezTo>
                  <a:pt x="172" y="547"/>
                  <a:pt x="171" y="546"/>
                  <a:pt x="171" y="545"/>
                </a:cubicBezTo>
                <a:cubicBezTo>
                  <a:pt x="170" y="544"/>
                  <a:pt x="169" y="543"/>
                  <a:pt x="167" y="543"/>
                </a:cubicBezTo>
                <a:cubicBezTo>
                  <a:pt x="167" y="542"/>
                  <a:pt x="167" y="541"/>
                  <a:pt x="167" y="541"/>
                </a:cubicBezTo>
                <a:cubicBezTo>
                  <a:pt x="167" y="541"/>
                  <a:pt x="167" y="541"/>
                  <a:pt x="167" y="541"/>
                </a:cubicBezTo>
                <a:cubicBezTo>
                  <a:pt x="167" y="540"/>
                  <a:pt x="167" y="540"/>
                  <a:pt x="168" y="540"/>
                </a:cubicBezTo>
                <a:cubicBezTo>
                  <a:pt x="168" y="540"/>
                  <a:pt x="169" y="540"/>
                  <a:pt x="170" y="540"/>
                </a:cubicBezTo>
                <a:cubicBezTo>
                  <a:pt x="169" y="540"/>
                  <a:pt x="169" y="539"/>
                  <a:pt x="169" y="538"/>
                </a:cubicBezTo>
                <a:cubicBezTo>
                  <a:pt x="168" y="537"/>
                  <a:pt x="168" y="536"/>
                  <a:pt x="167" y="536"/>
                </a:cubicBezTo>
                <a:cubicBezTo>
                  <a:pt x="167" y="535"/>
                  <a:pt x="167" y="534"/>
                  <a:pt x="167" y="533"/>
                </a:cubicBezTo>
                <a:cubicBezTo>
                  <a:pt x="167" y="532"/>
                  <a:pt x="167" y="532"/>
                  <a:pt x="166" y="531"/>
                </a:cubicBezTo>
                <a:cubicBezTo>
                  <a:pt x="166" y="530"/>
                  <a:pt x="165" y="529"/>
                  <a:pt x="165" y="528"/>
                </a:cubicBezTo>
                <a:cubicBezTo>
                  <a:pt x="165" y="527"/>
                  <a:pt x="164" y="526"/>
                  <a:pt x="164" y="526"/>
                </a:cubicBezTo>
                <a:cubicBezTo>
                  <a:pt x="164" y="524"/>
                  <a:pt x="164" y="523"/>
                  <a:pt x="163" y="522"/>
                </a:cubicBezTo>
                <a:cubicBezTo>
                  <a:pt x="162" y="521"/>
                  <a:pt x="162" y="520"/>
                  <a:pt x="161" y="519"/>
                </a:cubicBezTo>
                <a:cubicBezTo>
                  <a:pt x="160" y="518"/>
                  <a:pt x="160" y="517"/>
                  <a:pt x="159" y="516"/>
                </a:cubicBezTo>
                <a:cubicBezTo>
                  <a:pt x="158" y="515"/>
                  <a:pt x="157" y="515"/>
                  <a:pt x="157" y="514"/>
                </a:cubicBezTo>
                <a:cubicBezTo>
                  <a:pt x="156" y="514"/>
                  <a:pt x="156" y="514"/>
                  <a:pt x="156" y="514"/>
                </a:cubicBezTo>
                <a:cubicBezTo>
                  <a:pt x="156" y="514"/>
                  <a:pt x="156" y="514"/>
                  <a:pt x="156" y="514"/>
                </a:cubicBezTo>
                <a:cubicBezTo>
                  <a:pt x="156" y="513"/>
                  <a:pt x="155" y="513"/>
                  <a:pt x="155" y="513"/>
                </a:cubicBezTo>
                <a:cubicBezTo>
                  <a:pt x="155" y="513"/>
                  <a:pt x="155" y="513"/>
                  <a:pt x="155" y="513"/>
                </a:cubicBezTo>
                <a:cubicBezTo>
                  <a:pt x="155" y="513"/>
                  <a:pt x="155" y="513"/>
                  <a:pt x="155" y="513"/>
                </a:cubicBezTo>
                <a:cubicBezTo>
                  <a:pt x="155" y="513"/>
                  <a:pt x="155" y="512"/>
                  <a:pt x="155" y="512"/>
                </a:cubicBezTo>
                <a:cubicBezTo>
                  <a:pt x="154" y="512"/>
                  <a:pt x="154" y="512"/>
                  <a:pt x="153" y="512"/>
                </a:cubicBezTo>
                <a:cubicBezTo>
                  <a:pt x="153" y="512"/>
                  <a:pt x="153" y="512"/>
                  <a:pt x="153" y="512"/>
                </a:cubicBezTo>
                <a:cubicBezTo>
                  <a:pt x="152" y="513"/>
                  <a:pt x="151" y="511"/>
                  <a:pt x="150" y="511"/>
                </a:cubicBezTo>
                <a:cubicBezTo>
                  <a:pt x="150" y="511"/>
                  <a:pt x="150" y="511"/>
                  <a:pt x="150" y="511"/>
                </a:cubicBezTo>
                <a:cubicBezTo>
                  <a:pt x="150" y="511"/>
                  <a:pt x="150" y="511"/>
                  <a:pt x="150" y="511"/>
                </a:cubicBezTo>
                <a:cubicBezTo>
                  <a:pt x="150" y="511"/>
                  <a:pt x="150" y="511"/>
                  <a:pt x="150" y="511"/>
                </a:cubicBezTo>
                <a:cubicBezTo>
                  <a:pt x="150" y="510"/>
                  <a:pt x="150" y="509"/>
                  <a:pt x="150" y="509"/>
                </a:cubicBezTo>
                <a:cubicBezTo>
                  <a:pt x="150" y="508"/>
                  <a:pt x="150" y="508"/>
                  <a:pt x="150" y="508"/>
                </a:cubicBezTo>
                <a:cubicBezTo>
                  <a:pt x="150" y="508"/>
                  <a:pt x="151" y="508"/>
                  <a:pt x="151" y="508"/>
                </a:cubicBezTo>
                <a:cubicBezTo>
                  <a:pt x="151" y="508"/>
                  <a:pt x="151" y="508"/>
                  <a:pt x="151" y="508"/>
                </a:cubicBezTo>
                <a:cubicBezTo>
                  <a:pt x="152" y="507"/>
                  <a:pt x="152" y="506"/>
                  <a:pt x="153" y="506"/>
                </a:cubicBezTo>
                <a:cubicBezTo>
                  <a:pt x="153" y="506"/>
                  <a:pt x="153" y="506"/>
                  <a:pt x="154" y="506"/>
                </a:cubicBezTo>
                <a:cubicBezTo>
                  <a:pt x="154" y="505"/>
                  <a:pt x="154" y="505"/>
                  <a:pt x="154" y="505"/>
                </a:cubicBezTo>
                <a:cubicBezTo>
                  <a:pt x="154" y="505"/>
                  <a:pt x="154" y="505"/>
                  <a:pt x="155" y="505"/>
                </a:cubicBezTo>
                <a:cubicBezTo>
                  <a:pt x="155" y="505"/>
                  <a:pt x="155" y="505"/>
                  <a:pt x="155" y="505"/>
                </a:cubicBezTo>
                <a:cubicBezTo>
                  <a:pt x="155" y="505"/>
                  <a:pt x="155" y="505"/>
                  <a:pt x="156" y="505"/>
                </a:cubicBezTo>
                <a:cubicBezTo>
                  <a:pt x="156" y="505"/>
                  <a:pt x="156" y="504"/>
                  <a:pt x="156" y="504"/>
                </a:cubicBezTo>
                <a:cubicBezTo>
                  <a:pt x="156" y="504"/>
                  <a:pt x="157" y="504"/>
                  <a:pt x="157" y="504"/>
                </a:cubicBezTo>
                <a:cubicBezTo>
                  <a:pt x="157" y="504"/>
                  <a:pt x="157" y="504"/>
                  <a:pt x="157" y="504"/>
                </a:cubicBezTo>
                <a:cubicBezTo>
                  <a:pt x="157" y="504"/>
                  <a:pt x="158" y="504"/>
                  <a:pt x="158" y="504"/>
                </a:cubicBezTo>
                <a:cubicBezTo>
                  <a:pt x="158" y="504"/>
                  <a:pt x="158" y="504"/>
                  <a:pt x="158" y="504"/>
                </a:cubicBezTo>
                <a:cubicBezTo>
                  <a:pt x="159" y="504"/>
                  <a:pt x="159" y="504"/>
                  <a:pt x="159" y="504"/>
                </a:cubicBezTo>
                <a:cubicBezTo>
                  <a:pt x="159" y="503"/>
                  <a:pt x="159" y="503"/>
                  <a:pt x="160" y="503"/>
                </a:cubicBezTo>
                <a:cubicBezTo>
                  <a:pt x="160" y="503"/>
                  <a:pt x="160" y="503"/>
                  <a:pt x="160" y="503"/>
                </a:cubicBezTo>
                <a:cubicBezTo>
                  <a:pt x="161" y="503"/>
                  <a:pt x="161" y="503"/>
                  <a:pt x="162" y="503"/>
                </a:cubicBezTo>
                <a:cubicBezTo>
                  <a:pt x="162" y="503"/>
                  <a:pt x="162" y="503"/>
                  <a:pt x="163" y="503"/>
                </a:cubicBezTo>
                <a:cubicBezTo>
                  <a:pt x="163" y="503"/>
                  <a:pt x="163" y="503"/>
                  <a:pt x="163" y="503"/>
                </a:cubicBezTo>
                <a:cubicBezTo>
                  <a:pt x="163" y="503"/>
                  <a:pt x="163" y="503"/>
                  <a:pt x="163" y="503"/>
                </a:cubicBezTo>
                <a:cubicBezTo>
                  <a:pt x="163" y="502"/>
                  <a:pt x="163" y="502"/>
                  <a:pt x="164" y="502"/>
                </a:cubicBezTo>
                <a:cubicBezTo>
                  <a:pt x="164" y="502"/>
                  <a:pt x="164" y="502"/>
                  <a:pt x="164" y="502"/>
                </a:cubicBezTo>
                <a:cubicBezTo>
                  <a:pt x="164" y="502"/>
                  <a:pt x="164" y="501"/>
                  <a:pt x="164" y="500"/>
                </a:cubicBezTo>
                <a:cubicBezTo>
                  <a:pt x="164" y="500"/>
                  <a:pt x="164" y="500"/>
                  <a:pt x="164" y="500"/>
                </a:cubicBezTo>
                <a:cubicBezTo>
                  <a:pt x="164" y="500"/>
                  <a:pt x="164" y="499"/>
                  <a:pt x="164" y="498"/>
                </a:cubicBezTo>
                <a:cubicBezTo>
                  <a:pt x="165" y="498"/>
                  <a:pt x="165" y="498"/>
                  <a:pt x="165" y="497"/>
                </a:cubicBezTo>
                <a:cubicBezTo>
                  <a:pt x="165" y="496"/>
                  <a:pt x="165" y="495"/>
                  <a:pt x="166" y="494"/>
                </a:cubicBezTo>
                <a:cubicBezTo>
                  <a:pt x="165" y="494"/>
                  <a:pt x="165" y="492"/>
                  <a:pt x="165" y="491"/>
                </a:cubicBezTo>
                <a:cubicBezTo>
                  <a:pt x="166" y="491"/>
                  <a:pt x="166" y="490"/>
                  <a:pt x="166" y="490"/>
                </a:cubicBezTo>
                <a:cubicBezTo>
                  <a:pt x="167" y="490"/>
                  <a:pt x="166" y="489"/>
                  <a:pt x="167" y="488"/>
                </a:cubicBezTo>
                <a:cubicBezTo>
                  <a:pt x="168" y="488"/>
                  <a:pt x="167" y="486"/>
                  <a:pt x="169" y="487"/>
                </a:cubicBezTo>
                <a:cubicBezTo>
                  <a:pt x="170" y="486"/>
                  <a:pt x="171" y="486"/>
                  <a:pt x="171" y="486"/>
                </a:cubicBezTo>
                <a:cubicBezTo>
                  <a:pt x="172" y="484"/>
                  <a:pt x="171" y="483"/>
                  <a:pt x="169" y="483"/>
                </a:cubicBezTo>
                <a:cubicBezTo>
                  <a:pt x="169" y="482"/>
                  <a:pt x="168" y="481"/>
                  <a:pt x="167" y="481"/>
                </a:cubicBezTo>
                <a:cubicBezTo>
                  <a:pt x="167" y="476"/>
                  <a:pt x="167" y="476"/>
                  <a:pt x="167" y="476"/>
                </a:cubicBezTo>
                <a:cubicBezTo>
                  <a:pt x="167" y="475"/>
                  <a:pt x="167" y="475"/>
                  <a:pt x="166" y="474"/>
                </a:cubicBezTo>
                <a:cubicBezTo>
                  <a:pt x="166" y="474"/>
                  <a:pt x="166" y="474"/>
                  <a:pt x="166" y="474"/>
                </a:cubicBezTo>
                <a:cubicBezTo>
                  <a:pt x="165" y="474"/>
                  <a:pt x="164" y="473"/>
                  <a:pt x="164" y="472"/>
                </a:cubicBezTo>
                <a:cubicBezTo>
                  <a:pt x="164" y="471"/>
                  <a:pt x="164" y="471"/>
                  <a:pt x="164" y="471"/>
                </a:cubicBezTo>
                <a:cubicBezTo>
                  <a:pt x="164" y="470"/>
                  <a:pt x="164" y="469"/>
                  <a:pt x="164" y="468"/>
                </a:cubicBezTo>
                <a:cubicBezTo>
                  <a:pt x="164" y="466"/>
                  <a:pt x="164" y="465"/>
                  <a:pt x="166" y="465"/>
                </a:cubicBezTo>
                <a:cubicBezTo>
                  <a:pt x="170" y="464"/>
                  <a:pt x="169" y="469"/>
                  <a:pt x="173" y="468"/>
                </a:cubicBezTo>
                <a:cubicBezTo>
                  <a:pt x="172" y="466"/>
                  <a:pt x="172" y="465"/>
                  <a:pt x="172" y="463"/>
                </a:cubicBezTo>
                <a:cubicBezTo>
                  <a:pt x="173" y="462"/>
                  <a:pt x="173" y="460"/>
                  <a:pt x="174" y="460"/>
                </a:cubicBezTo>
                <a:cubicBezTo>
                  <a:pt x="176" y="460"/>
                  <a:pt x="177" y="462"/>
                  <a:pt x="178" y="463"/>
                </a:cubicBezTo>
                <a:cubicBezTo>
                  <a:pt x="179" y="463"/>
                  <a:pt x="179" y="463"/>
                  <a:pt x="179" y="463"/>
                </a:cubicBezTo>
                <a:cubicBezTo>
                  <a:pt x="182" y="462"/>
                  <a:pt x="184" y="461"/>
                  <a:pt x="185" y="459"/>
                </a:cubicBezTo>
                <a:cubicBezTo>
                  <a:pt x="185" y="459"/>
                  <a:pt x="185" y="458"/>
                  <a:pt x="185" y="457"/>
                </a:cubicBezTo>
                <a:cubicBezTo>
                  <a:pt x="184" y="457"/>
                  <a:pt x="184" y="456"/>
                  <a:pt x="184" y="456"/>
                </a:cubicBezTo>
                <a:cubicBezTo>
                  <a:pt x="184" y="456"/>
                  <a:pt x="184" y="456"/>
                  <a:pt x="184" y="456"/>
                </a:cubicBezTo>
                <a:cubicBezTo>
                  <a:pt x="185" y="455"/>
                  <a:pt x="183" y="453"/>
                  <a:pt x="186" y="453"/>
                </a:cubicBezTo>
                <a:cubicBezTo>
                  <a:pt x="186" y="453"/>
                  <a:pt x="186" y="453"/>
                  <a:pt x="186" y="453"/>
                </a:cubicBezTo>
                <a:cubicBezTo>
                  <a:pt x="187" y="452"/>
                  <a:pt x="187" y="452"/>
                  <a:pt x="188" y="451"/>
                </a:cubicBezTo>
                <a:cubicBezTo>
                  <a:pt x="191" y="452"/>
                  <a:pt x="190" y="450"/>
                  <a:pt x="192" y="450"/>
                </a:cubicBezTo>
                <a:cubicBezTo>
                  <a:pt x="195" y="450"/>
                  <a:pt x="198" y="449"/>
                  <a:pt x="199" y="451"/>
                </a:cubicBezTo>
                <a:cubicBezTo>
                  <a:pt x="199" y="450"/>
                  <a:pt x="199" y="449"/>
                  <a:pt x="199" y="449"/>
                </a:cubicBezTo>
                <a:cubicBezTo>
                  <a:pt x="200" y="449"/>
                  <a:pt x="200" y="449"/>
                  <a:pt x="201" y="449"/>
                </a:cubicBezTo>
                <a:cubicBezTo>
                  <a:pt x="202" y="449"/>
                  <a:pt x="203" y="449"/>
                  <a:pt x="203" y="450"/>
                </a:cubicBezTo>
                <a:cubicBezTo>
                  <a:pt x="202" y="451"/>
                  <a:pt x="202" y="451"/>
                  <a:pt x="201" y="451"/>
                </a:cubicBezTo>
                <a:cubicBezTo>
                  <a:pt x="200" y="450"/>
                  <a:pt x="200" y="451"/>
                  <a:pt x="201" y="451"/>
                </a:cubicBezTo>
                <a:cubicBezTo>
                  <a:pt x="201" y="452"/>
                  <a:pt x="201" y="452"/>
                  <a:pt x="201" y="452"/>
                </a:cubicBezTo>
                <a:cubicBezTo>
                  <a:pt x="203" y="452"/>
                  <a:pt x="205" y="452"/>
                  <a:pt x="206" y="453"/>
                </a:cubicBezTo>
                <a:cubicBezTo>
                  <a:pt x="206" y="452"/>
                  <a:pt x="207" y="452"/>
                  <a:pt x="208" y="452"/>
                </a:cubicBezTo>
                <a:cubicBezTo>
                  <a:pt x="208" y="452"/>
                  <a:pt x="209" y="452"/>
                  <a:pt x="209" y="451"/>
                </a:cubicBezTo>
                <a:cubicBezTo>
                  <a:pt x="210" y="451"/>
                  <a:pt x="212" y="451"/>
                  <a:pt x="211" y="449"/>
                </a:cubicBezTo>
                <a:cubicBezTo>
                  <a:pt x="209" y="449"/>
                  <a:pt x="207" y="448"/>
                  <a:pt x="204" y="448"/>
                </a:cubicBezTo>
                <a:cubicBezTo>
                  <a:pt x="205" y="445"/>
                  <a:pt x="202" y="446"/>
                  <a:pt x="202" y="443"/>
                </a:cubicBezTo>
                <a:cubicBezTo>
                  <a:pt x="201" y="443"/>
                  <a:pt x="201" y="442"/>
                  <a:pt x="201" y="442"/>
                </a:cubicBezTo>
                <a:cubicBezTo>
                  <a:pt x="199" y="442"/>
                  <a:pt x="199" y="441"/>
                  <a:pt x="197" y="441"/>
                </a:cubicBezTo>
                <a:cubicBezTo>
                  <a:pt x="195" y="441"/>
                  <a:pt x="195" y="443"/>
                  <a:pt x="192" y="442"/>
                </a:cubicBezTo>
                <a:cubicBezTo>
                  <a:pt x="192" y="443"/>
                  <a:pt x="192" y="443"/>
                  <a:pt x="191" y="443"/>
                </a:cubicBezTo>
                <a:cubicBezTo>
                  <a:pt x="191" y="443"/>
                  <a:pt x="191" y="443"/>
                  <a:pt x="191" y="443"/>
                </a:cubicBezTo>
                <a:cubicBezTo>
                  <a:pt x="190" y="444"/>
                  <a:pt x="190" y="446"/>
                  <a:pt x="188" y="445"/>
                </a:cubicBezTo>
                <a:cubicBezTo>
                  <a:pt x="183" y="445"/>
                  <a:pt x="183" y="445"/>
                  <a:pt x="183" y="445"/>
                </a:cubicBezTo>
                <a:cubicBezTo>
                  <a:pt x="183" y="444"/>
                  <a:pt x="183" y="443"/>
                  <a:pt x="182" y="442"/>
                </a:cubicBezTo>
                <a:cubicBezTo>
                  <a:pt x="181" y="441"/>
                  <a:pt x="178" y="442"/>
                  <a:pt x="179" y="440"/>
                </a:cubicBezTo>
                <a:cubicBezTo>
                  <a:pt x="177" y="441"/>
                  <a:pt x="176" y="439"/>
                  <a:pt x="174" y="439"/>
                </a:cubicBezTo>
                <a:cubicBezTo>
                  <a:pt x="174" y="439"/>
                  <a:pt x="174" y="440"/>
                  <a:pt x="174" y="439"/>
                </a:cubicBezTo>
                <a:cubicBezTo>
                  <a:pt x="171" y="439"/>
                  <a:pt x="171" y="439"/>
                  <a:pt x="171" y="439"/>
                </a:cubicBezTo>
                <a:cubicBezTo>
                  <a:pt x="171" y="438"/>
                  <a:pt x="171" y="438"/>
                  <a:pt x="170" y="438"/>
                </a:cubicBezTo>
                <a:cubicBezTo>
                  <a:pt x="170" y="435"/>
                  <a:pt x="167" y="436"/>
                  <a:pt x="167" y="433"/>
                </a:cubicBezTo>
                <a:cubicBezTo>
                  <a:pt x="166" y="433"/>
                  <a:pt x="165" y="433"/>
                  <a:pt x="164" y="432"/>
                </a:cubicBezTo>
                <a:cubicBezTo>
                  <a:pt x="166" y="431"/>
                  <a:pt x="169" y="431"/>
                  <a:pt x="169" y="433"/>
                </a:cubicBezTo>
                <a:cubicBezTo>
                  <a:pt x="169" y="433"/>
                  <a:pt x="169" y="434"/>
                  <a:pt x="170" y="434"/>
                </a:cubicBezTo>
                <a:cubicBezTo>
                  <a:pt x="172" y="434"/>
                  <a:pt x="172" y="437"/>
                  <a:pt x="173" y="434"/>
                </a:cubicBezTo>
                <a:cubicBezTo>
                  <a:pt x="172" y="433"/>
                  <a:pt x="172" y="432"/>
                  <a:pt x="171" y="430"/>
                </a:cubicBezTo>
                <a:cubicBezTo>
                  <a:pt x="171" y="429"/>
                  <a:pt x="170" y="428"/>
                  <a:pt x="170" y="426"/>
                </a:cubicBezTo>
                <a:cubicBezTo>
                  <a:pt x="170" y="425"/>
                  <a:pt x="171" y="424"/>
                  <a:pt x="171" y="423"/>
                </a:cubicBezTo>
                <a:cubicBezTo>
                  <a:pt x="171" y="422"/>
                  <a:pt x="171" y="421"/>
                  <a:pt x="169" y="420"/>
                </a:cubicBezTo>
                <a:cubicBezTo>
                  <a:pt x="170" y="422"/>
                  <a:pt x="169" y="423"/>
                  <a:pt x="169" y="425"/>
                </a:cubicBezTo>
                <a:cubicBezTo>
                  <a:pt x="168" y="426"/>
                  <a:pt x="166" y="426"/>
                  <a:pt x="165" y="426"/>
                </a:cubicBezTo>
                <a:cubicBezTo>
                  <a:pt x="165" y="427"/>
                  <a:pt x="164" y="427"/>
                  <a:pt x="164" y="428"/>
                </a:cubicBezTo>
                <a:cubicBezTo>
                  <a:pt x="164" y="428"/>
                  <a:pt x="164" y="428"/>
                  <a:pt x="164" y="429"/>
                </a:cubicBezTo>
                <a:cubicBezTo>
                  <a:pt x="164" y="430"/>
                  <a:pt x="163" y="430"/>
                  <a:pt x="162" y="430"/>
                </a:cubicBezTo>
                <a:cubicBezTo>
                  <a:pt x="162" y="431"/>
                  <a:pt x="163" y="433"/>
                  <a:pt x="162" y="433"/>
                </a:cubicBezTo>
                <a:cubicBezTo>
                  <a:pt x="161" y="433"/>
                  <a:pt x="160" y="433"/>
                  <a:pt x="160" y="434"/>
                </a:cubicBezTo>
                <a:cubicBezTo>
                  <a:pt x="157" y="434"/>
                  <a:pt x="157" y="434"/>
                  <a:pt x="157" y="434"/>
                </a:cubicBezTo>
                <a:cubicBezTo>
                  <a:pt x="156" y="434"/>
                  <a:pt x="155" y="433"/>
                  <a:pt x="153" y="433"/>
                </a:cubicBezTo>
                <a:cubicBezTo>
                  <a:pt x="153" y="430"/>
                  <a:pt x="155" y="429"/>
                  <a:pt x="155" y="427"/>
                </a:cubicBezTo>
                <a:cubicBezTo>
                  <a:pt x="156" y="427"/>
                  <a:pt x="156" y="427"/>
                  <a:pt x="156" y="427"/>
                </a:cubicBezTo>
                <a:cubicBezTo>
                  <a:pt x="156" y="427"/>
                  <a:pt x="156" y="427"/>
                  <a:pt x="156" y="427"/>
                </a:cubicBezTo>
                <a:cubicBezTo>
                  <a:pt x="156" y="427"/>
                  <a:pt x="156" y="426"/>
                  <a:pt x="156" y="426"/>
                </a:cubicBezTo>
                <a:cubicBezTo>
                  <a:pt x="156" y="426"/>
                  <a:pt x="156" y="426"/>
                  <a:pt x="156" y="426"/>
                </a:cubicBezTo>
                <a:cubicBezTo>
                  <a:pt x="156" y="426"/>
                  <a:pt x="156" y="426"/>
                  <a:pt x="156" y="426"/>
                </a:cubicBezTo>
                <a:cubicBezTo>
                  <a:pt x="156" y="426"/>
                  <a:pt x="156" y="426"/>
                  <a:pt x="156" y="426"/>
                </a:cubicBezTo>
                <a:cubicBezTo>
                  <a:pt x="157" y="426"/>
                  <a:pt x="157" y="426"/>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4"/>
                  <a:pt x="157" y="424"/>
                </a:cubicBezTo>
                <a:cubicBezTo>
                  <a:pt x="157" y="424"/>
                  <a:pt x="157" y="424"/>
                  <a:pt x="157" y="424"/>
                </a:cubicBezTo>
                <a:cubicBezTo>
                  <a:pt x="157" y="424"/>
                  <a:pt x="157" y="424"/>
                  <a:pt x="157" y="424"/>
                </a:cubicBezTo>
                <a:cubicBezTo>
                  <a:pt x="157" y="424"/>
                  <a:pt x="157" y="424"/>
                  <a:pt x="157" y="424"/>
                </a:cubicBezTo>
                <a:cubicBezTo>
                  <a:pt x="157" y="424"/>
                  <a:pt x="157" y="424"/>
                  <a:pt x="157" y="423"/>
                </a:cubicBezTo>
                <a:cubicBezTo>
                  <a:pt x="157" y="423"/>
                  <a:pt x="157" y="423"/>
                  <a:pt x="157" y="423"/>
                </a:cubicBezTo>
                <a:cubicBezTo>
                  <a:pt x="157" y="423"/>
                  <a:pt x="158" y="422"/>
                  <a:pt x="158" y="422"/>
                </a:cubicBezTo>
                <a:cubicBezTo>
                  <a:pt x="158" y="422"/>
                  <a:pt x="158" y="422"/>
                  <a:pt x="158" y="421"/>
                </a:cubicBezTo>
                <a:cubicBezTo>
                  <a:pt x="159" y="421"/>
                  <a:pt x="159" y="421"/>
                  <a:pt x="159" y="421"/>
                </a:cubicBezTo>
                <a:cubicBezTo>
                  <a:pt x="159" y="421"/>
                  <a:pt x="159" y="420"/>
                  <a:pt x="159" y="420"/>
                </a:cubicBezTo>
                <a:cubicBezTo>
                  <a:pt x="159" y="420"/>
                  <a:pt x="159" y="420"/>
                  <a:pt x="159" y="420"/>
                </a:cubicBezTo>
                <a:cubicBezTo>
                  <a:pt x="159" y="420"/>
                  <a:pt x="159" y="420"/>
                  <a:pt x="159" y="420"/>
                </a:cubicBezTo>
                <a:cubicBezTo>
                  <a:pt x="159" y="420"/>
                  <a:pt x="159" y="419"/>
                  <a:pt x="160" y="419"/>
                </a:cubicBezTo>
                <a:cubicBezTo>
                  <a:pt x="160" y="419"/>
                  <a:pt x="160" y="419"/>
                  <a:pt x="160" y="419"/>
                </a:cubicBezTo>
                <a:cubicBezTo>
                  <a:pt x="160" y="418"/>
                  <a:pt x="160" y="418"/>
                  <a:pt x="160" y="418"/>
                </a:cubicBezTo>
                <a:cubicBezTo>
                  <a:pt x="160" y="418"/>
                  <a:pt x="160" y="418"/>
                  <a:pt x="160" y="417"/>
                </a:cubicBezTo>
                <a:cubicBezTo>
                  <a:pt x="160" y="417"/>
                  <a:pt x="160" y="417"/>
                  <a:pt x="160" y="417"/>
                </a:cubicBezTo>
                <a:cubicBezTo>
                  <a:pt x="160" y="417"/>
                  <a:pt x="160" y="417"/>
                  <a:pt x="160" y="417"/>
                </a:cubicBezTo>
                <a:cubicBezTo>
                  <a:pt x="160" y="417"/>
                  <a:pt x="160" y="417"/>
                  <a:pt x="160" y="417"/>
                </a:cubicBezTo>
                <a:cubicBezTo>
                  <a:pt x="160" y="417"/>
                  <a:pt x="160" y="417"/>
                  <a:pt x="160" y="417"/>
                </a:cubicBezTo>
                <a:cubicBezTo>
                  <a:pt x="160" y="417"/>
                  <a:pt x="160" y="417"/>
                  <a:pt x="161" y="417"/>
                </a:cubicBezTo>
                <a:cubicBezTo>
                  <a:pt x="161" y="416"/>
                  <a:pt x="161" y="416"/>
                  <a:pt x="161" y="416"/>
                </a:cubicBezTo>
                <a:cubicBezTo>
                  <a:pt x="161" y="416"/>
                  <a:pt x="161" y="416"/>
                  <a:pt x="161" y="416"/>
                </a:cubicBezTo>
                <a:cubicBezTo>
                  <a:pt x="161" y="416"/>
                  <a:pt x="161" y="416"/>
                  <a:pt x="161" y="416"/>
                </a:cubicBezTo>
                <a:cubicBezTo>
                  <a:pt x="161" y="416"/>
                  <a:pt x="161" y="416"/>
                  <a:pt x="161" y="416"/>
                </a:cubicBezTo>
                <a:cubicBezTo>
                  <a:pt x="161" y="416"/>
                  <a:pt x="162" y="416"/>
                  <a:pt x="162" y="416"/>
                </a:cubicBezTo>
                <a:cubicBezTo>
                  <a:pt x="162" y="416"/>
                  <a:pt x="162" y="416"/>
                  <a:pt x="162" y="416"/>
                </a:cubicBezTo>
                <a:cubicBezTo>
                  <a:pt x="162" y="416"/>
                  <a:pt x="162" y="416"/>
                  <a:pt x="162" y="416"/>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4"/>
                </a:cubicBezTo>
                <a:cubicBezTo>
                  <a:pt x="162" y="414"/>
                  <a:pt x="163" y="413"/>
                  <a:pt x="163" y="413"/>
                </a:cubicBezTo>
                <a:cubicBezTo>
                  <a:pt x="163" y="412"/>
                  <a:pt x="164" y="412"/>
                  <a:pt x="164" y="412"/>
                </a:cubicBezTo>
                <a:cubicBezTo>
                  <a:pt x="164" y="412"/>
                  <a:pt x="164" y="412"/>
                  <a:pt x="164" y="412"/>
                </a:cubicBezTo>
                <a:cubicBezTo>
                  <a:pt x="164" y="412"/>
                  <a:pt x="164" y="411"/>
                  <a:pt x="165" y="411"/>
                </a:cubicBezTo>
                <a:cubicBezTo>
                  <a:pt x="165" y="411"/>
                  <a:pt x="165" y="411"/>
                  <a:pt x="165" y="411"/>
                </a:cubicBezTo>
                <a:cubicBezTo>
                  <a:pt x="165" y="411"/>
                  <a:pt x="165" y="411"/>
                  <a:pt x="165" y="411"/>
                </a:cubicBezTo>
                <a:cubicBezTo>
                  <a:pt x="165" y="411"/>
                  <a:pt x="166" y="411"/>
                  <a:pt x="166" y="411"/>
                </a:cubicBezTo>
                <a:cubicBezTo>
                  <a:pt x="166" y="410"/>
                  <a:pt x="166" y="410"/>
                  <a:pt x="166" y="410"/>
                </a:cubicBezTo>
                <a:cubicBezTo>
                  <a:pt x="167" y="409"/>
                  <a:pt x="167" y="408"/>
                  <a:pt x="167" y="407"/>
                </a:cubicBezTo>
                <a:cubicBezTo>
                  <a:pt x="167" y="407"/>
                  <a:pt x="167" y="407"/>
                  <a:pt x="167" y="407"/>
                </a:cubicBezTo>
                <a:cubicBezTo>
                  <a:pt x="167" y="405"/>
                  <a:pt x="167" y="405"/>
                  <a:pt x="167" y="405"/>
                </a:cubicBezTo>
                <a:cubicBezTo>
                  <a:pt x="167" y="405"/>
                  <a:pt x="167" y="405"/>
                  <a:pt x="168" y="405"/>
                </a:cubicBezTo>
                <a:cubicBezTo>
                  <a:pt x="168" y="405"/>
                  <a:pt x="168" y="405"/>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3"/>
                  <a:pt x="168" y="403"/>
                  <a:pt x="168" y="403"/>
                </a:cubicBezTo>
                <a:cubicBezTo>
                  <a:pt x="168" y="403"/>
                  <a:pt x="168" y="403"/>
                  <a:pt x="168" y="403"/>
                </a:cubicBezTo>
                <a:cubicBezTo>
                  <a:pt x="168" y="403"/>
                  <a:pt x="168" y="403"/>
                  <a:pt x="169" y="403"/>
                </a:cubicBezTo>
                <a:cubicBezTo>
                  <a:pt x="169" y="403"/>
                  <a:pt x="169" y="403"/>
                  <a:pt x="169" y="403"/>
                </a:cubicBezTo>
                <a:cubicBezTo>
                  <a:pt x="169" y="403"/>
                  <a:pt x="169" y="403"/>
                  <a:pt x="169" y="402"/>
                </a:cubicBezTo>
                <a:cubicBezTo>
                  <a:pt x="169" y="402"/>
                  <a:pt x="169" y="402"/>
                  <a:pt x="169" y="402"/>
                </a:cubicBezTo>
                <a:cubicBezTo>
                  <a:pt x="169" y="402"/>
                  <a:pt x="169" y="402"/>
                  <a:pt x="169" y="402"/>
                </a:cubicBezTo>
                <a:cubicBezTo>
                  <a:pt x="169" y="402"/>
                  <a:pt x="169" y="402"/>
                  <a:pt x="169" y="402"/>
                </a:cubicBezTo>
                <a:cubicBezTo>
                  <a:pt x="169" y="402"/>
                  <a:pt x="169" y="402"/>
                  <a:pt x="169" y="402"/>
                </a:cubicBezTo>
                <a:cubicBezTo>
                  <a:pt x="170" y="401"/>
                  <a:pt x="170" y="400"/>
                  <a:pt x="171" y="399"/>
                </a:cubicBezTo>
                <a:cubicBezTo>
                  <a:pt x="171" y="399"/>
                  <a:pt x="171" y="399"/>
                  <a:pt x="171" y="399"/>
                </a:cubicBezTo>
                <a:cubicBezTo>
                  <a:pt x="171" y="399"/>
                  <a:pt x="171" y="399"/>
                  <a:pt x="171" y="398"/>
                </a:cubicBezTo>
                <a:cubicBezTo>
                  <a:pt x="171" y="398"/>
                  <a:pt x="171" y="398"/>
                  <a:pt x="171" y="397"/>
                </a:cubicBezTo>
                <a:cubicBezTo>
                  <a:pt x="171" y="397"/>
                  <a:pt x="172" y="397"/>
                  <a:pt x="172" y="397"/>
                </a:cubicBezTo>
                <a:cubicBezTo>
                  <a:pt x="172" y="396"/>
                  <a:pt x="172" y="396"/>
                  <a:pt x="173" y="396"/>
                </a:cubicBezTo>
                <a:cubicBezTo>
                  <a:pt x="173" y="396"/>
                  <a:pt x="173" y="396"/>
                  <a:pt x="173" y="396"/>
                </a:cubicBezTo>
                <a:cubicBezTo>
                  <a:pt x="173" y="396"/>
                  <a:pt x="173" y="396"/>
                  <a:pt x="173" y="396"/>
                </a:cubicBezTo>
                <a:cubicBezTo>
                  <a:pt x="173" y="396"/>
                  <a:pt x="173" y="396"/>
                  <a:pt x="173" y="396"/>
                </a:cubicBezTo>
                <a:cubicBezTo>
                  <a:pt x="173" y="396"/>
                  <a:pt x="173" y="395"/>
                  <a:pt x="174" y="395"/>
                </a:cubicBezTo>
                <a:cubicBezTo>
                  <a:pt x="174" y="395"/>
                  <a:pt x="174" y="394"/>
                  <a:pt x="174" y="394"/>
                </a:cubicBezTo>
                <a:cubicBezTo>
                  <a:pt x="174" y="394"/>
                  <a:pt x="174" y="394"/>
                  <a:pt x="174" y="394"/>
                </a:cubicBezTo>
                <a:cubicBezTo>
                  <a:pt x="174" y="393"/>
                  <a:pt x="175" y="393"/>
                  <a:pt x="175" y="393"/>
                </a:cubicBezTo>
                <a:cubicBezTo>
                  <a:pt x="175" y="393"/>
                  <a:pt x="175" y="393"/>
                  <a:pt x="175" y="393"/>
                </a:cubicBezTo>
                <a:cubicBezTo>
                  <a:pt x="176" y="393"/>
                  <a:pt x="176" y="393"/>
                  <a:pt x="176" y="393"/>
                </a:cubicBezTo>
                <a:cubicBezTo>
                  <a:pt x="176" y="393"/>
                  <a:pt x="176" y="393"/>
                  <a:pt x="176" y="393"/>
                </a:cubicBezTo>
                <a:cubicBezTo>
                  <a:pt x="176" y="393"/>
                  <a:pt x="176" y="392"/>
                  <a:pt x="176" y="392"/>
                </a:cubicBezTo>
                <a:cubicBezTo>
                  <a:pt x="176" y="392"/>
                  <a:pt x="176" y="392"/>
                  <a:pt x="176" y="392"/>
                </a:cubicBezTo>
                <a:cubicBezTo>
                  <a:pt x="176" y="392"/>
                  <a:pt x="176" y="392"/>
                  <a:pt x="176" y="392"/>
                </a:cubicBezTo>
                <a:cubicBezTo>
                  <a:pt x="176" y="392"/>
                  <a:pt x="176" y="392"/>
                  <a:pt x="176" y="392"/>
                </a:cubicBezTo>
                <a:cubicBezTo>
                  <a:pt x="176" y="392"/>
                  <a:pt x="176" y="392"/>
                  <a:pt x="176" y="391"/>
                </a:cubicBezTo>
                <a:cubicBezTo>
                  <a:pt x="176" y="391"/>
                  <a:pt x="176" y="391"/>
                  <a:pt x="176" y="391"/>
                </a:cubicBezTo>
                <a:cubicBezTo>
                  <a:pt x="177" y="391"/>
                  <a:pt x="177" y="391"/>
                  <a:pt x="177" y="391"/>
                </a:cubicBezTo>
                <a:cubicBezTo>
                  <a:pt x="177" y="391"/>
                  <a:pt x="177" y="390"/>
                  <a:pt x="177" y="390"/>
                </a:cubicBezTo>
                <a:cubicBezTo>
                  <a:pt x="178" y="390"/>
                  <a:pt x="178" y="390"/>
                  <a:pt x="178" y="390"/>
                </a:cubicBezTo>
                <a:cubicBezTo>
                  <a:pt x="177" y="386"/>
                  <a:pt x="180" y="385"/>
                  <a:pt x="179" y="381"/>
                </a:cubicBezTo>
                <a:cubicBezTo>
                  <a:pt x="180" y="381"/>
                  <a:pt x="180" y="380"/>
                  <a:pt x="180" y="380"/>
                </a:cubicBezTo>
                <a:cubicBezTo>
                  <a:pt x="181" y="379"/>
                  <a:pt x="181" y="379"/>
                  <a:pt x="182" y="379"/>
                </a:cubicBezTo>
                <a:cubicBezTo>
                  <a:pt x="181" y="377"/>
                  <a:pt x="183" y="377"/>
                  <a:pt x="183" y="375"/>
                </a:cubicBezTo>
                <a:cubicBezTo>
                  <a:pt x="183" y="375"/>
                  <a:pt x="183" y="375"/>
                  <a:pt x="183" y="375"/>
                </a:cubicBezTo>
                <a:cubicBezTo>
                  <a:pt x="183" y="375"/>
                  <a:pt x="183" y="375"/>
                  <a:pt x="183" y="375"/>
                </a:cubicBezTo>
                <a:cubicBezTo>
                  <a:pt x="183" y="375"/>
                  <a:pt x="183" y="375"/>
                  <a:pt x="183" y="375"/>
                </a:cubicBezTo>
                <a:cubicBezTo>
                  <a:pt x="183" y="375"/>
                  <a:pt x="183" y="375"/>
                  <a:pt x="183" y="375"/>
                </a:cubicBezTo>
                <a:cubicBezTo>
                  <a:pt x="183" y="375"/>
                  <a:pt x="183" y="374"/>
                  <a:pt x="183" y="374"/>
                </a:cubicBezTo>
                <a:cubicBezTo>
                  <a:pt x="183" y="374"/>
                  <a:pt x="183" y="374"/>
                  <a:pt x="183" y="374"/>
                </a:cubicBezTo>
                <a:cubicBezTo>
                  <a:pt x="184" y="374"/>
                  <a:pt x="184" y="374"/>
                  <a:pt x="184" y="374"/>
                </a:cubicBezTo>
                <a:cubicBezTo>
                  <a:pt x="184" y="374"/>
                  <a:pt x="184" y="374"/>
                  <a:pt x="184" y="374"/>
                </a:cubicBezTo>
                <a:cubicBezTo>
                  <a:pt x="184" y="374"/>
                  <a:pt x="184" y="374"/>
                  <a:pt x="184" y="374"/>
                </a:cubicBezTo>
                <a:cubicBezTo>
                  <a:pt x="184" y="373"/>
                  <a:pt x="184" y="371"/>
                  <a:pt x="185" y="371"/>
                </a:cubicBezTo>
                <a:cubicBezTo>
                  <a:pt x="185" y="369"/>
                  <a:pt x="187" y="369"/>
                  <a:pt x="186" y="367"/>
                </a:cubicBezTo>
                <a:cubicBezTo>
                  <a:pt x="184" y="367"/>
                  <a:pt x="185" y="369"/>
                  <a:pt x="183" y="368"/>
                </a:cubicBezTo>
                <a:cubicBezTo>
                  <a:pt x="183" y="368"/>
                  <a:pt x="183" y="368"/>
                  <a:pt x="183" y="368"/>
                </a:cubicBezTo>
                <a:cubicBezTo>
                  <a:pt x="183" y="368"/>
                  <a:pt x="183" y="368"/>
                  <a:pt x="183" y="368"/>
                </a:cubicBezTo>
                <a:cubicBezTo>
                  <a:pt x="184" y="367"/>
                  <a:pt x="185" y="366"/>
                  <a:pt x="186" y="365"/>
                </a:cubicBezTo>
                <a:cubicBezTo>
                  <a:pt x="187" y="363"/>
                  <a:pt x="187" y="362"/>
                  <a:pt x="187" y="360"/>
                </a:cubicBezTo>
                <a:cubicBezTo>
                  <a:pt x="188" y="361"/>
                  <a:pt x="188" y="362"/>
                  <a:pt x="189" y="362"/>
                </a:cubicBezTo>
                <a:cubicBezTo>
                  <a:pt x="189" y="362"/>
                  <a:pt x="189" y="361"/>
                  <a:pt x="190" y="361"/>
                </a:cubicBezTo>
                <a:cubicBezTo>
                  <a:pt x="190" y="360"/>
                  <a:pt x="189" y="360"/>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8"/>
                  <a:pt x="190" y="357"/>
                  <a:pt x="191" y="357"/>
                </a:cubicBezTo>
                <a:cubicBezTo>
                  <a:pt x="192" y="356"/>
                  <a:pt x="192" y="354"/>
                  <a:pt x="193" y="353"/>
                </a:cubicBezTo>
                <a:cubicBezTo>
                  <a:pt x="193" y="350"/>
                  <a:pt x="194" y="348"/>
                  <a:pt x="194" y="345"/>
                </a:cubicBezTo>
                <a:cubicBezTo>
                  <a:pt x="196" y="344"/>
                  <a:pt x="196" y="343"/>
                  <a:pt x="198" y="343"/>
                </a:cubicBezTo>
                <a:cubicBezTo>
                  <a:pt x="198" y="341"/>
                  <a:pt x="199" y="340"/>
                  <a:pt x="201" y="339"/>
                </a:cubicBezTo>
                <a:cubicBezTo>
                  <a:pt x="200" y="337"/>
                  <a:pt x="202" y="337"/>
                  <a:pt x="201" y="335"/>
                </a:cubicBezTo>
                <a:cubicBezTo>
                  <a:pt x="202" y="335"/>
                  <a:pt x="203" y="334"/>
                  <a:pt x="203" y="333"/>
                </a:cubicBezTo>
                <a:cubicBezTo>
                  <a:pt x="204" y="330"/>
                  <a:pt x="203" y="329"/>
                  <a:pt x="203" y="327"/>
                </a:cubicBezTo>
                <a:cubicBezTo>
                  <a:pt x="203" y="325"/>
                  <a:pt x="201" y="325"/>
                  <a:pt x="201" y="324"/>
                </a:cubicBezTo>
                <a:cubicBezTo>
                  <a:pt x="202" y="321"/>
                  <a:pt x="203" y="319"/>
                  <a:pt x="203" y="316"/>
                </a:cubicBezTo>
                <a:cubicBezTo>
                  <a:pt x="204" y="316"/>
                  <a:pt x="204" y="315"/>
                  <a:pt x="204" y="315"/>
                </a:cubicBezTo>
                <a:cubicBezTo>
                  <a:pt x="205" y="315"/>
                  <a:pt x="205" y="315"/>
                  <a:pt x="205" y="314"/>
                </a:cubicBezTo>
                <a:cubicBezTo>
                  <a:pt x="205" y="314"/>
                  <a:pt x="206" y="313"/>
                  <a:pt x="206" y="311"/>
                </a:cubicBezTo>
                <a:cubicBezTo>
                  <a:pt x="205" y="311"/>
                  <a:pt x="205" y="310"/>
                  <a:pt x="205" y="309"/>
                </a:cubicBezTo>
                <a:cubicBezTo>
                  <a:pt x="205" y="309"/>
                  <a:pt x="204" y="309"/>
                  <a:pt x="203" y="309"/>
                </a:cubicBezTo>
                <a:cubicBezTo>
                  <a:pt x="203" y="308"/>
                  <a:pt x="202" y="308"/>
                  <a:pt x="202" y="308"/>
                </a:cubicBezTo>
                <a:cubicBezTo>
                  <a:pt x="202" y="308"/>
                  <a:pt x="202" y="307"/>
                  <a:pt x="201" y="306"/>
                </a:cubicBezTo>
                <a:cubicBezTo>
                  <a:pt x="201" y="306"/>
                  <a:pt x="200" y="307"/>
                  <a:pt x="200" y="306"/>
                </a:cubicBezTo>
                <a:cubicBezTo>
                  <a:pt x="200" y="306"/>
                  <a:pt x="200" y="306"/>
                  <a:pt x="200" y="306"/>
                </a:cubicBezTo>
                <a:cubicBezTo>
                  <a:pt x="200" y="305"/>
                  <a:pt x="199" y="305"/>
                  <a:pt x="199" y="305"/>
                </a:cubicBezTo>
                <a:cubicBezTo>
                  <a:pt x="198" y="305"/>
                  <a:pt x="197" y="303"/>
                  <a:pt x="196" y="304"/>
                </a:cubicBezTo>
                <a:cubicBezTo>
                  <a:pt x="195" y="303"/>
                  <a:pt x="195" y="303"/>
                  <a:pt x="195" y="302"/>
                </a:cubicBezTo>
                <a:cubicBezTo>
                  <a:pt x="195" y="301"/>
                  <a:pt x="194" y="301"/>
                  <a:pt x="194" y="301"/>
                </a:cubicBezTo>
                <a:cubicBezTo>
                  <a:pt x="193" y="301"/>
                  <a:pt x="193" y="300"/>
                  <a:pt x="193" y="300"/>
                </a:cubicBezTo>
                <a:cubicBezTo>
                  <a:pt x="192" y="299"/>
                  <a:pt x="191" y="299"/>
                  <a:pt x="191" y="297"/>
                </a:cubicBezTo>
                <a:cubicBezTo>
                  <a:pt x="188" y="297"/>
                  <a:pt x="186" y="295"/>
                  <a:pt x="185" y="293"/>
                </a:cubicBezTo>
                <a:cubicBezTo>
                  <a:pt x="181" y="293"/>
                  <a:pt x="179" y="291"/>
                  <a:pt x="175" y="291"/>
                </a:cubicBezTo>
                <a:cubicBezTo>
                  <a:pt x="175" y="290"/>
                  <a:pt x="174" y="289"/>
                  <a:pt x="174" y="288"/>
                </a:cubicBezTo>
                <a:cubicBezTo>
                  <a:pt x="171" y="288"/>
                  <a:pt x="170" y="287"/>
                  <a:pt x="169" y="285"/>
                </a:cubicBezTo>
                <a:cubicBezTo>
                  <a:pt x="168" y="285"/>
                  <a:pt x="167" y="285"/>
                  <a:pt x="167" y="286"/>
                </a:cubicBezTo>
                <a:cubicBezTo>
                  <a:pt x="165" y="286"/>
                  <a:pt x="165" y="285"/>
                  <a:pt x="164" y="285"/>
                </a:cubicBezTo>
                <a:cubicBezTo>
                  <a:pt x="165" y="283"/>
                  <a:pt x="163" y="283"/>
                  <a:pt x="164" y="281"/>
                </a:cubicBezTo>
                <a:cubicBezTo>
                  <a:pt x="165" y="281"/>
                  <a:pt x="164" y="280"/>
                  <a:pt x="164" y="279"/>
                </a:cubicBezTo>
                <a:cubicBezTo>
                  <a:pt x="166" y="279"/>
                  <a:pt x="165" y="277"/>
                  <a:pt x="167" y="277"/>
                </a:cubicBezTo>
                <a:cubicBezTo>
                  <a:pt x="166" y="274"/>
                  <a:pt x="168" y="273"/>
                  <a:pt x="167" y="270"/>
                </a:cubicBezTo>
                <a:cubicBezTo>
                  <a:pt x="168" y="270"/>
                  <a:pt x="168" y="269"/>
                  <a:pt x="168" y="269"/>
                </a:cubicBezTo>
                <a:cubicBezTo>
                  <a:pt x="169" y="269"/>
                  <a:pt x="169" y="269"/>
                  <a:pt x="169" y="268"/>
                </a:cubicBezTo>
                <a:cubicBezTo>
                  <a:pt x="169" y="268"/>
                  <a:pt x="169" y="267"/>
                  <a:pt x="170" y="267"/>
                </a:cubicBezTo>
                <a:cubicBezTo>
                  <a:pt x="169" y="265"/>
                  <a:pt x="168" y="263"/>
                  <a:pt x="168" y="259"/>
                </a:cubicBezTo>
                <a:cubicBezTo>
                  <a:pt x="168" y="258"/>
                  <a:pt x="167" y="259"/>
                  <a:pt x="167" y="258"/>
                </a:cubicBezTo>
                <a:cubicBezTo>
                  <a:pt x="166" y="258"/>
                  <a:pt x="166" y="257"/>
                  <a:pt x="165" y="257"/>
                </a:cubicBezTo>
                <a:cubicBezTo>
                  <a:pt x="164" y="257"/>
                  <a:pt x="163" y="256"/>
                  <a:pt x="162" y="256"/>
                </a:cubicBezTo>
                <a:cubicBezTo>
                  <a:pt x="162" y="255"/>
                  <a:pt x="160" y="255"/>
                  <a:pt x="160" y="254"/>
                </a:cubicBezTo>
                <a:cubicBezTo>
                  <a:pt x="160" y="254"/>
                  <a:pt x="160" y="254"/>
                  <a:pt x="159" y="254"/>
                </a:cubicBezTo>
                <a:cubicBezTo>
                  <a:pt x="159" y="253"/>
                  <a:pt x="158" y="253"/>
                  <a:pt x="157" y="253"/>
                </a:cubicBezTo>
                <a:cubicBezTo>
                  <a:pt x="157" y="253"/>
                  <a:pt x="158" y="252"/>
                  <a:pt x="157" y="252"/>
                </a:cubicBezTo>
                <a:cubicBezTo>
                  <a:pt x="157" y="252"/>
                  <a:pt x="156" y="252"/>
                  <a:pt x="155" y="252"/>
                </a:cubicBezTo>
                <a:cubicBezTo>
                  <a:pt x="155" y="249"/>
                  <a:pt x="154" y="247"/>
                  <a:pt x="153" y="244"/>
                </a:cubicBezTo>
                <a:cubicBezTo>
                  <a:pt x="154" y="242"/>
                  <a:pt x="154" y="240"/>
                  <a:pt x="153" y="238"/>
                </a:cubicBezTo>
                <a:cubicBezTo>
                  <a:pt x="153" y="238"/>
                  <a:pt x="152" y="237"/>
                  <a:pt x="153" y="237"/>
                </a:cubicBezTo>
                <a:cubicBezTo>
                  <a:pt x="153" y="237"/>
                  <a:pt x="153" y="237"/>
                  <a:pt x="153" y="237"/>
                </a:cubicBezTo>
                <a:cubicBezTo>
                  <a:pt x="153" y="236"/>
                  <a:pt x="152" y="236"/>
                  <a:pt x="153" y="235"/>
                </a:cubicBezTo>
                <a:cubicBezTo>
                  <a:pt x="150" y="235"/>
                  <a:pt x="149" y="236"/>
                  <a:pt x="147" y="236"/>
                </a:cubicBezTo>
                <a:cubicBezTo>
                  <a:pt x="146" y="234"/>
                  <a:pt x="146" y="232"/>
                  <a:pt x="144" y="231"/>
                </a:cubicBezTo>
                <a:cubicBezTo>
                  <a:pt x="144" y="228"/>
                  <a:pt x="142" y="228"/>
                  <a:pt x="143" y="226"/>
                </a:cubicBezTo>
                <a:cubicBezTo>
                  <a:pt x="143" y="223"/>
                  <a:pt x="146" y="223"/>
                  <a:pt x="146" y="219"/>
                </a:cubicBezTo>
                <a:cubicBezTo>
                  <a:pt x="145" y="218"/>
                  <a:pt x="142" y="218"/>
                  <a:pt x="140" y="217"/>
                </a:cubicBezTo>
                <a:cubicBezTo>
                  <a:pt x="140" y="214"/>
                  <a:pt x="140" y="211"/>
                  <a:pt x="141" y="208"/>
                </a:cubicBezTo>
                <a:cubicBezTo>
                  <a:pt x="140" y="205"/>
                  <a:pt x="140" y="202"/>
                  <a:pt x="140" y="198"/>
                </a:cubicBezTo>
                <a:cubicBezTo>
                  <a:pt x="140" y="196"/>
                  <a:pt x="142" y="196"/>
                  <a:pt x="142" y="194"/>
                </a:cubicBezTo>
                <a:cubicBezTo>
                  <a:pt x="142" y="191"/>
                  <a:pt x="139" y="189"/>
                  <a:pt x="139" y="185"/>
                </a:cubicBezTo>
                <a:cubicBezTo>
                  <a:pt x="139" y="184"/>
                  <a:pt x="137" y="184"/>
                  <a:pt x="137" y="182"/>
                </a:cubicBezTo>
                <a:cubicBezTo>
                  <a:pt x="136" y="183"/>
                  <a:pt x="137" y="180"/>
                  <a:pt x="135" y="180"/>
                </a:cubicBezTo>
                <a:cubicBezTo>
                  <a:pt x="135" y="180"/>
                  <a:pt x="135" y="179"/>
                  <a:pt x="134" y="178"/>
                </a:cubicBezTo>
                <a:cubicBezTo>
                  <a:pt x="134" y="178"/>
                  <a:pt x="134" y="178"/>
                  <a:pt x="134" y="178"/>
                </a:cubicBezTo>
                <a:cubicBezTo>
                  <a:pt x="135" y="177"/>
                  <a:pt x="135" y="176"/>
                  <a:pt x="134" y="175"/>
                </a:cubicBezTo>
                <a:cubicBezTo>
                  <a:pt x="134" y="175"/>
                  <a:pt x="134" y="175"/>
                  <a:pt x="133" y="175"/>
                </a:cubicBezTo>
                <a:cubicBezTo>
                  <a:pt x="133" y="175"/>
                  <a:pt x="132" y="174"/>
                  <a:pt x="132" y="174"/>
                </a:cubicBezTo>
                <a:cubicBezTo>
                  <a:pt x="132" y="174"/>
                  <a:pt x="132" y="174"/>
                  <a:pt x="132" y="173"/>
                </a:cubicBezTo>
                <a:cubicBezTo>
                  <a:pt x="132" y="173"/>
                  <a:pt x="132" y="173"/>
                  <a:pt x="132" y="173"/>
                </a:cubicBezTo>
                <a:cubicBezTo>
                  <a:pt x="132" y="173"/>
                  <a:pt x="132" y="173"/>
                  <a:pt x="132" y="173"/>
                </a:cubicBezTo>
                <a:cubicBezTo>
                  <a:pt x="131" y="173"/>
                  <a:pt x="131" y="173"/>
                  <a:pt x="131" y="173"/>
                </a:cubicBezTo>
                <a:cubicBezTo>
                  <a:pt x="131" y="172"/>
                  <a:pt x="131" y="172"/>
                  <a:pt x="131" y="172"/>
                </a:cubicBezTo>
                <a:cubicBezTo>
                  <a:pt x="131" y="172"/>
                  <a:pt x="130" y="172"/>
                  <a:pt x="130" y="171"/>
                </a:cubicBezTo>
                <a:cubicBezTo>
                  <a:pt x="130" y="171"/>
                  <a:pt x="129" y="170"/>
                  <a:pt x="130" y="169"/>
                </a:cubicBezTo>
                <a:cubicBezTo>
                  <a:pt x="127" y="169"/>
                  <a:pt x="128" y="165"/>
                  <a:pt x="126" y="164"/>
                </a:cubicBezTo>
                <a:cubicBezTo>
                  <a:pt x="126" y="163"/>
                  <a:pt x="126" y="163"/>
                  <a:pt x="125" y="162"/>
                </a:cubicBezTo>
                <a:cubicBezTo>
                  <a:pt x="125" y="162"/>
                  <a:pt x="124" y="162"/>
                  <a:pt x="124" y="162"/>
                </a:cubicBezTo>
                <a:cubicBezTo>
                  <a:pt x="124" y="162"/>
                  <a:pt x="123" y="162"/>
                  <a:pt x="123" y="161"/>
                </a:cubicBezTo>
                <a:cubicBezTo>
                  <a:pt x="123" y="160"/>
                  <a:pt x="122" y="158"/>
                  <a:pt x="121" y="158"/>
                </a:cubicBezTo>
                <a:cubicBezTo>
                  <a:pt x="119" y="156"/>
                  <a:pt x="118" y="155"/>
                  <a:pt x="116" y="154"/>
                </a:cubicBezTo>
                <a:cubicBezTo>
                  <a:pt x="114" y="154"/>
                  <a:pt x="117" y="159"/>
                  <a:pt x="115" y="159"/>
                </a:cubicBezTo>
                <a:cubicBezTo>
                  <a:pt x="114" y="160"/>
                  <a:pt x="113" y="159"/>
                  <a:pt x="113" y="158"/>
                </a:cubicBezTo>
                <a:cubicBezTo>
                  <a:pt x="113" y="157"/>
                  <a:pt x="113" y="157"/>
                  <a:pt x="112" y="157"/>
                </a:cubicBezTo>
                <a:cubicBezTo>
                  <a:pt x="112" y="157"/>
                  <a:pt x="112" y="156"/>
                  <a:pt x="112" y="156"/>
                </a:cubicBezTo>
                <a:cubicBezTo>
                  <a:pt x="112" y="154"/>
                  <a:pt x="112" y="151"/>
                  <a:pt x="112" y="149"/>
                </a:cubicBezTo>
                <a:cubicBezTo>
                  <a:pt x="112" y="148"/>
                  <a:pt x="111" y="148"/>
                  <a:pt x="111" y="148"/>
                </a:cubicBezTo>
                <a:cubicBezTo>
                  <a:pt x="110" y="148"/>
                  <a:pt x="110" y="147"/>
                  <a:pt x="110" y="147"/>
                </a:cubicBezTo>
                <a:cubicBezTo>
                  <a:pt x="110" y="146"/>
                  <a:pt x="110" y="145"/>
                  <a:pt x="110" y="143"/>
                </a:cubicBezTo>
                <a:cubicBezTo>
                  <a:pt x="111" y="143"/>
                  <a:pt x="111" y="143"/>
                  <a:pt x="112" y="142"/>
                </a:cubicBezTo>
                <a:cubicBezTo>
                  <a:pt x="111" y="141"/>
                  <a:pt x="112" y="141"/>
                  <a:pt x="112" y="140"/>
                </a:cubicBezTo>
                <a:cubicBezTo>
                  <a:pt x="113" y="135"/>
                  <a:pt x="114" y="130"/>
                  <a:pt x="116" y="125"/>
                </a:cubicBezTo>
                <a:cubicBezTo>
                  <a:pt x="117" y="121"/>
                  <a:pt x="118" y="116"/>
                  <a:pt x="119" y="111"/>
                </a:cubicBezTo>
                <a:cubicBezTo>
                  <a:pt x="119" y="110"/>
                  <a:pt x="118" y="110"/>
                  <a:pt x="118" y="109"/>
                </a:cubicBezTo>
                <a:cubicBezTo>
                  <a:pt x="118" y="109"/>
                  <a:pt x="117" y="109"/>
                  <a:pt x="117" y="108"/>
                </a:cubicBezTo>
                <a:cubicBezTo>
                  <a:pt x="116" y="108"/>
                  <a:pt x="116" y="106"/>
                  <a:pt x="114" y="106"/>
                </a:cubicBezTo>
                <a:cubicBezTo>
                  <a:pt x="112" y="105"/>
                  <a:pt x="111" y="103"/>
                  <a:pt x="109" y="102"/>
                </a:cubicBezTo>
                <a:cubicBezTo>
                  <a:pt x="110" y="101"/>
                  <a:pt x="109" y="100"/>
                  <a:pt x="109" y="100"/>
                </a:cubicBezTo>
                <a:cubicBezTo>
                  <a:pt x="109" y="99"/>
                  <a:pt x="109" y="98"/>
                  <a:pt x="108" y="98"/>
                </a:cubicBezTo>
                <a:cubicBezTo>
                  <a:pt x="108" y="97"/>
                  <a:pt x="107" y="96"/>
                  <a:pt x="107" y="95"/>
                </a:cubicBezTo>
                <a:cubicBezTo>
                  <a:pt x="106" y="95"/>
                  <a:pt x="106" y="95"/>
                  <a:pt x="105" y="95"/>
                </a:cubicBezTo>
                <a:cubicBezTo>
                  <a:pt x="105" y="95"/>
                  <a:pt x="105" y="95"/>
                  <a:pt x="105" y="95"/>
                </a:cubicBezTo>
                <a:cubicBezTo>
                  <a:pt x="105" y="95"/>
                  <a:pt x="104" y="95"/>
                  <a:pt x="104" y="95"/>
                </a:cubicBezTo>
                <a:cubicBezTo>
                  <a:pt x="104" y="95"/>
                  <a:pt x="104" y="95"/>
                  <a:pt x="104" y="95"/>
                </a:cubicBezTo>
                <a:cubicBezTo>
                  <a:pt x="103" y="95"/>
                  <a:pt x="103" y="95"/>
                  <a:pt x="103" y="95"/>
                </a:cubicBezTo>
                <a:cubicBezTo>
                  <a:pt x="103" y="95"/>
                  <a:pt x="102" y="94"/>
                  <a:pt x="102" y="94"/>
                </a:cubicBezTo>
                <a:cubicBezTo>
                  <a:pt x="102" y="94"/>
                  <a:pt x="101" y="94"/>
                  <a:pt x="101" y="94"/>
                </a:cubicBezTo>
                <a:cubicBezTo>
                  <a:pt x="101" y="92"/>
                  <a:pt x="99" y="93"/>
                  <a:pt x="98" y="93"/>
                </a:cubicBezTo>
                <a:cubicBezTo>
                  <a:pt x="98" y="93"/>
                  <a:pt x="98" y="93"/>
                  <a:pt x="98" y="93"/>
                </a:cubicBezTo>
                <a:cubicBezTo>
                  <a:pt x="98" y="93"/>
                  <a:pt x="97" y="93"/>
                  <a:pt x="97" y="93"/>
                </a:cubicBezTo>
                <a:cubicBezTo>
                  <a:pt x="97" y="93"/>
                  <a:pt x="96" y="92"/>
                  <a:pt x="95" y="92"/>
                </a:cubicBezTo>
                <a:cubicBezTo>
                  <a:pt x="95" y="92"/>
                  <a:pt x="95" y="92"/>
                  <a:pt x="94" y="92"/>
                </a:cubicBezTo>
                <a:cubicBezTo>
                  <a:pt x="94" y="92"/>
                  <a:pt x="93" y="92"/>
                  <a:pt x="93" y="92"/>
                </a:cubicBezTo>
                <a:cubicBezTo>
                  <a:pt x="92" y="91"/>
                  <a:pt x="92" y="90"/>
                  <a:pt x="91" y="90"/>
                </a:cubicBezTo>
                <a:cubicBezTo>
                  <a:pt x="91" y="89"/>
                  <a:pt x="91" y="89"/>
                  <a:pt x="91" y="88"/>
                </a:cubicBezTo>
                <a:cubicBezTo>
                  <a:pt x="89" y="87"/>
                  <a:pt x="89" y="85"/>
                  <a:pt x="89" y="84"/>
                </a:cubicBezTo>
                <a:cubicBezTo>
                  <a:pt x="87" y="84"/>
                  <a:pt x="87" y="82"/>
                  <a:pt x="86" y="81"/>
                </a:cubicBezTo>
                <a:cubicBezTo>
                  <a:pt x="86" y="80"/>
                  <a:pt x="85" y="79"/>
                  <a:pt x="84" y="77"/>
                </a:cubicBezTo>
                <a:cubicBezTo>
                  <a:pt x="85" y="75"/>
                  <a:pt x="85" y="72"/>
                  <a:pt x="86" y="70"/>
                </a:cubicBezTo>
                <a:cubicBezTo>
                  <a:pt x="86" y="67"/>
                  <a:pt x="86" y="65"/>
                  <a:pt x="86" y="63"/>
                </a:cubicBezTo>
                <a:cubicBezTo>
                  <a:pt x="86" y="62"/>
                  <a:pt x="86" y="61"/>
                  <a:pt x="85" y="61"/>
                </a:cubicBezTo>
                <a:cubicBezTo>
                  <a:pt x="84" y="61"/>
                  <a:pt x="83" y="61"/>
                  <a:pt x="83" y="61"/>
                </a:cubicBezTo>
                <a:cubicBezTo>
                  <a:pt x="82" y="61"/>
                  <a:pt x="82" y="60"/>
                  <a:pt x="81" y="60"/>
                </a:cubicBezTo>
                <a:cubicBezTo>
                  <a:pt x="81" y="59"/>
                  <a:pt x="81" y="59"/>
                  <a:pt x="80" y="58"/>
                </a:cubicBezTo>
                <a:cubicBezTo>
                  <a:pt x="80" y="57"/>
                  <a:pt x="81" y="57"/>
                  <a:pt x="82" y="56"/>
                </a:cubicBezTo>
                <a:cubicBezTo>
                  <a:pt x="82" y="56"/>
                  <a:pt x="83" y="55"/>
                  <a:pt x="84" y="55"/>
                </a:cubicBezTo>
                <a:cubicBezTo>
                  <a:pt x="84" y="53"/>
                  <a:pt x="86" y="53"/>
                  <a:pt x="86" y="51"/>
                </a:cubicBezTo>
                <a:cubicBezTo>
                  <a:pt x="88" y="51"/>
                  <a:pt x="87" y="53"/>
                  <a:pt x="89" y="53"/>
                </a:cubicBezTo>
                <a:cubicBezTo>
                  <a:pt x="91" y="53"/>
                  <a:pt x="92" y="52"/>
                  <a:pt x="93" y="51"/>
                </a:cubicBezTo>
                <a:cubicBezTo>
                  <a:pt x="94" y="49"/>
                  <a:pt x="92" y="49"/>
                  <a:pt x="93" y="47"/>
                </a:cubicBezTo>
                <a:cubicBezTo>
                  <a:pt x="94" y="46"/>
                  <a:pt x="93" y="44"/>
                  <a:pt x="93" y="42"/>
                </a:cubicBezTo>
                <a:cubicBezTo>
                  <a:pt x="95" y="42"/>
                  <a:pt x="93" y="42"/>
                  <a:pt x="93" y="40"/>
                </a:cubicBezTo>
                <a:cubicBezTo>
                  <a:pt x="94" y="40"/>
                  <a:pt x="94" y="40"/>
                  <a:pt x="94" y="39"/>
                </a:cubicBezTo>
                <a:cubicBezTo>
                  <a:pt x="96" y="39"/>
                  <a:pt x="96" y="37"/>
                  <a:pt x="98" y="37"/>
                </a:cubicBezTo>
                <a:cubicBezTo>
                  <a:pt x="98" y="36"/>
                  <a:pt x="99" y="35"/>
                  <a:pt x="99" y="33"/>
                </a:cubicBezTo>
                <a:cubicBezTo>
                  <a:pt x="102" y="34"/>
                  <a:pt x="101" y="30"/>
                  <a:pt x="103" y="30"/>
                </a:cubicBezTo>
                <a:cubicBezTo>
                  <a:pt x="103" y="29"/>
                  <a:pt x="103" y="27"/>
                  <a:pt x="103" y="26"/>
                </a:cubicBezTo>
                <a:cubicBezTo>
                  <a:pt x="103" y="25"/>
                  <a:pt x="103" y="24"/>
                  <a:pt x="103" y="24"/>
                </a:cubicBezTo>
                <a:cubicBezTo>
                  <a:pt x="103" y="24"/>
                  <a:pt x="102" y="23"/>
                  <a:pt x="103" y="23"/>
                </a:cubicBezTo>
                <a:cubicBezTo>
                  <a:pt x="104" y="23"/>
                  <a:pt x="105" y="24"/>
                  <a:pt x="105" y="25"/>
                </a:cubicBezTo>
                <a:cubicBezTo>
                  <a:pt x="105" y="26"/>
                  <a:pt x="106" y="26"/>
                  <a:pt x="107" y="26"/>
                </a:cubicBezTo>
                <a:cubicBezTo>
                  <a:pt x="108" y="25"/>
                  <a:pt x="109" y="25"/>
                  <a:pt x="110" y="25"/>
                </a:cubicBezTo>
                <a:cubicBezTo>
                  <a:pt x="112" y="25"/>
                  <a:pt x="113" y="24"/>
                  <a:pt x="114" y="24"/>
                </a:cubicBezTo>
                <a:cubicBezTo>
                  <a:pt x="115" y="23"/>
                  <a:pt x="116" y="22"/>
                  <a:pt x="116" y="19"/>
                </a:cubicBezTo>
                <a:cubicBezTo>
                  <a:pt x="116" y="19"/>
                  <a:pt x="115" y="18"/>
                  <a:pt x="116" y="17"/>
                </a:cubicBezTo>
                <a:cubicBezTo>
                  <a:pt x="115" y="16"/>
                  <a:pt x="113" y="16"/>
                  <a:pt x="114" y="14"/>
                </a:cubicBezTo>
                <a:cubicBezTo>
                  <a:pt x="113" y="13"/>
                  <a:pt x="111" y="13"/>
                  <a:pt x="112" y="11"/>
                </a:cubicBezTo>
                <a:cubicBezTo>
                  <a:pt x="114" y="11"/>
                  <a:pt x="114" y="13"/>
                  <a:pt x="116" y="12"/>
                </a:cubicBezTo>
                <a:cubicBezTo>
                  <a:pt x="118" y="13"/>
                  <a:pt x="119" y="14"/>
                  <a:pt x="121" y="14"/>
                </a:cubicBezTo>
                <a:cubicBezTo>
                  <a:pt x="121" y="13"/>
                  <a:pt x="122" y="12"/>
                  <a:pt x="122" y="11"/>
                </a:cubicBezTo>
                <a:cubicBezTo>
                  <a:pt x="122" y="10"/>
                  <a:pt x="122" y="10"/>
                  <a:pt x="121" y="10"/>
                </a:cubicBezTo>
                <a:cubicBezTo>
                  <a:pt x="121" y="9"/>
                  <a:pt x="120" y="9"/>
                  <a:pt x="121" y="8"/>
                </a:cubicBezTo>
                <a:cubicBezTo>
                  <a:pt x="121" y="8"/>
                  <a:pt x="122" y="7"/>
                  <a:pt x="123" y="7"/>
                </a:cubicBezTo>
                <a:cubicBezTo>
                  <a:pt x="123" y="7"/>
                  <a:pt x="123" y="7"/>
                  <a:pt x="123" y="7"/>
                </a:cubicBezTo>
                <a:cubicBezTo>
                  <a:pt x="123" y="7"/>
                  <a:pt x="123" y="7"/>
                  <a:pt x="123" y="7"/>
                </a:cubicBezTo>
                <a:cubicBezTo>
                  <a:pt x="124" y="8"/>
                  <a:pt x="125" y="7"/>
                  <a:pt x="126" y="8"/>
                </a:cubicBezTo>
                <a:cubicBezTo>
                  <a:pt x="126" y="8"/>
                  <a:pt x="126" y="8"/>
                  <a:pt x="126" y="8"/>
                </a:cubicBezTo>
                <a:cubicBezTo>
                  <a:pt x="126" y="8"/>
                  <a:pt x="126" y="8"/>
                  <a:pt x="126" y="8"/>
                </a:cubicBezTo>
                <a:cubicBezTo>
                  <a:pt x="125" y="7"/>
                  <a:pt x="125" y="6"/>
                  <a:pt x="124" y="6"/>
                </a:cubicBezTo>
                <a:cubicBezTo>
                  <a:pt x="124" y="5"/>
                  <a:pt x="124" y="5"/>
                  <a:pt x="124" y="5"/>
                </a:cubicBezTo>
                <a:cubicBezTo>
                  <a:pt x="122" y="4"/>
                  <a:pt x="122" y="3"/>
                  <a:pt x="122" y="1"/>
                </a:cubicBezTo>
                <a:cubicBezTo>
                  <a:pt x="122" y="1"/>
                  <a:pt x="122" y="1"/>
                  <a:pt x="122" y="1"/>
                </a:cubicBezTo>
                <a:cubicBezTo>
                  <a:pt x="124" y="1"/>
                  <a:pt x="126" y="1"/>
                  <a:pt x="128" y="1"/>
                </a:cubicBezTo>
                <a:cubicBezTo>
                  <a:pt x="129" y="1"/>
                  <a:pt x="129" y="1"/>
                  <a:pt x="129" y="1"/>
                </a:cubicBezTo>
                <a:cubicBezTo>
                  <a:pt x="130" y="0"/>
                  <a:pt x="130" y="2"/>
                  <a:pt x="132" y="2"/>
                </a:cubicBezTo>
                <a:cubicBezTo>
                  <a:pt x="132" y="2"/>
                  <a:pt x="132" y="2"/>
                  <a:pt x="132" y="2"/>
                </a:cubicBezTo>
                <a:cubicBezTo>
                  <a:pt x="133" y="3"/>
                  <a:pt x="134" y="3"/>
                  <a:pt x="135" y="3"/>
                </a:cubicBezTo>
                <a:cubicBezTo>
                  <a:pt x="135" y="3"/>
                  <a:pt x="135" y="3"/>
                  <a:pt x="135" y="3"/>
                </a:cubicBezTo>
                <a:cubicBezTo>
                  <a:pt x="136" y="4"/>
                  <a:pt x="137" y="3"/>
                  <a:pt x="137" y="3"/>
                </a:cubicBezTo>
                <a:cubicBezTo>
                  <a:pt x="137" y="3"/>
                  <a:pt x="137" y="3"/>
                  <a:pt x="138" y="3"/>
                </a:cubicBezTo>
                <a:cubicBezTo>
                  <a:pt x="139" y="3"/>
                  <a:pt x="140" y="2"/>
                  <a:pt x="142" y="3"/>
                </a:cubicBezTo>
                <a:cubicBezTo>
                  <a:pt x="142" y="3"/>
                  <a:pt x="142" y="3"/>
                  <a:pt x="142" y="4"/>
                </a:cubicBezTo>
                <a:cubicBezTo>
                  <a:pt x="143" y="4"/>
                  <a:pt x="143" y="5"/>
                  <a:pt x="144" y="6"/>
                </a:cubicBezTo>
                <a:cubicBezTo>
                  <a:pt x="144" y="6"/>
                  <a:pt x="144" y="6"/>
                  <a:pt x="144" y="6"/>
                </a:cubicBezTo>
                <a:cubicBezTo>
                  <a:pt x="144" y="7"/>
                  <a:pt x="144" y="7"/>
                  <a:pt x="144" y="8"/>
                </a:cubicBezTo>
                <a:cubicBezTo>
                  <a:pt x="144" y="9"/>
                  <a:pt x="144" y="9"/>
                  <a:pt x="144" y="9"/>
                </a:cubicBezTo>
                <a:cubicBezTo>
                  <a:pt x="144" y="9"/>
                  <a:pt x="144" y="9"/>
                  <a:pt x="144" y="10"/>
                </a:cubicBezTo>
                <a:cubicBezTo>
                  <a:pt x="144" y="10"/>
                  <a:pt x="143" y="11"/>
                  <a:pt x="144" y="12"/>
                </a:cubicBezTo>
                <a:cubicBezTo>
                  <a:pt x="144" y="12"/>
                  <a:pt x="144" y="13"/>
                  <a:pt x="144" y="13"/>
                </a:cubicBezTo>
                <a:cubicBezTo>
                  <a:pt x="143" y="13"/>
                  <a:pt x="143" y="14"/>
                  <a:pt x="142" y="14"/>
                </a:cubicBezTo>
                <a:cubicBezTo>
                  <a:pt x="138" y="14"/>
                  <a:pt x="135" y="14"/>
                  <a:pt x="131" y="14"/>
                </a:cubicBezTo>
                <a:cubicBezTo>
                  <a:pt x="131" y="13"/>
                  <a:pt x="130" y="13"/>
                  <a:pt x="130" y="12"/>
                </a:cubicBezTo>
                <a:cubicBezTo>
                  <a:pt x="130" y="12"/>
                  <a:pt x="130" y="11"/>
                  <a:pt x="130" y="11"/>
                </a:cubicBezTo>
                <a:cubicBezTo>
                  <a:pt x="130" y="13"/>
                  <a:pt x="130" y="14"/>
                  <a:pt x="129" y="15"/>
                </a:cubicBezTo>
                <a:cubicBezTo>
                  <a:pt x="130" y="15"/>
                  <a:pt x="130" y="16"/>
                  <a:pt x="130" y="16"/>
                </a:cubicBezTo>
                <a:cubicBezTo>
                  <a:pt x="130" y="15"/>
                  <a:pt x="131" y="15"/>
                  <a:pt x="132" y="15"/>
                </a:cubicBezTo>
                <a:cubicBezTo>
                  <a:pt x="132" y="16"/>
                  <a:pt x="133" y="16"/>
                  <a:pt x="133" y="16"/>
                </a:cubicBezTo>
                <a:cubicBezTo>
                  <a:pt x="136" y="16"/>
                  <a:pt x="135" y="18"/>
                  <a:pt x="137" y="18"/>
                </a:cubicBezTo>
                <a:cubicBezTo>
                  <a:pt x="138" y="18"/>
                  <a:pt x="139" y="18"/>
                  <a:pt x="139" y="18"/>
                </a:cubicBezTo>
                <a:cubicBezTo>
                  <a:pt x="140" y="18"/>
                  <a:pt x="140" y="18"/>
                  <a:pt x="140" y="17"/>
                </a:cubicBezTo>
                <a:cubicBezTo>
                  <a:pt x="143" y="18"/>
                  <a:pt x="144" y="18"/>
                  <a:pt x="146" y="17"/>
                </a:cubicBezTo>
                <a:cubicBezTo>
                  <a:pt x="147" y="19"/>
                  <a:pt x="144" y="21"/>
                  <a:pt x="146" y="22"/>
                </a:cubicBezTo>
                <a:cubicBezTo>
                  <a:pt x="147" y="21"/>
                  <a:pt x="147" y="20"/>
                  <a:pt x="148" y="19"/>
                </a:cubicBezTo>
                <a:cubicBezTo>
                  <a:pt x="148" y="19"/>
                  <a:pt x="148" y="19"/>
                  <a:pt x="148" y="19"/>
                </a:cubicBezTo>
                <a:cubicBezTo>
                  <a:pt x="149" y="19"/>
                  <a:pt x="149" y="16"/>
                  <a:pt x="151" y="17"/>
                </a:cubicBezTo>
                <a:cubicBezTo>
                  <a:pt x="151" y="17"/>
                  <a:pt x="151" y="17"/>
                  <a:pt x="151" y="17"/>
                </a:cubicBezTo>
                <a:cubicBezTo>
                  <a:pt x="152" y="16"/>
                  <a:pt x="152" y="16"/>
                  <a:pt x="153" y="16"/>
                </a:cubicBezTo>
                <a:cubicBezTo>
                  <a:pt x="154" y="18"/>
                  <a:pt x="155" y="20"/>
                  <a:pt x="155" y="22"/>
                </a:cubicBezTo>
                <a:cubicBezTo>
                  <a:pt x="155" y="24"/>
                  <a:pt x="156" y="26"/>
                  <a:pt x="156" y="29"/>
                </a:cubicBezTo>
                <a:cubicBezTo>
                  <a:pt x="155" y="30"/>
                  <a:pt x="155" y="31"/>
                  <a:pt x="154" y="33"/>
                </a:cubicBezTo>
                <a:cubicBezTo>
                  <a:pt x="153" y="33"/>
                  <a:pt x="153" y="33"/>
                  <a:pt x="153" y="34"/>
                </a:cubicBezTo>
                <a:cubicBezTo>
                  <a:pt x="153" y="35"/>
                  <a:pt x="151" y="36"/>
                  <a:pt x="153" y="36"/>
                </a:cubicBezTo>
                <a:cubicBezTo>
                  <a:pt x="153" y="35"/>
                  <a:pt x="154" y="34"/>
                  <a:pt x="155" y="33"/>
                </a:cubicBezTo>
                <a:cubicBezTo>
                  <a:pt x="156" y="32"/>
                  <a:pt x="157" y="31"/>
                  <a:pt x="157" y="29"/>
                </a:cubicBezTo>
                <a:cubicBezTo>
                  <a:pt x="158" y="27"/>
                  <a:pt x="157" y="26"/>
                  <a:pt x="157" y="24"/>
                </a:cubicBezTo>
                <a:cubicBezTo>
                  <a:pt x="157" y="23"/>
                  <a:pt x="157" y="23"/>
                  <a:pt x="157" y="23"/>
                </a:cubicBezTo>
                <a:cubicBezTo>
                  <a:pt x="157" y="23"/>
                  <a:pt x="157" y="23"/>
                  <a:pt x="157" y="23"/>
                </a:cubicBezTo>
                <a:cubicBezTo>
                  <a:pt x="158" y="21"/>
                  <a:pt x="160" y="21"/>
                  <a:pt x="161" y="21"/>
                </a:cubicBezTo>
                <a:cubicBezTo>
                  <a:pt x="161" y="20"/>
                  <a:pt x="161" y="20"/>
                  <a:pt x="161" y="20"/>
                </a:cubicBezTo>
                <a:cubicBezTo>
                  <a:pt x="161" y="20"/>
                  <a:pt x="161" y="20"/>
                  <a:pt x="162" y="19"/>
                </a:cubicBezTo>
                <a:cubicBezTo>
                  <a:pt x="163" y="20"/>
                  <a:pt x="163" y="20"/>
                  <a:pt x="164" y="20"/>
                </a:cubicBezTo>
                <a:cubicBezTo>
                  <a:pt x="166" y="20"/>
                  <a:pt x="167" y="18"/>
                  <a:pt x="169" y="18"/>
                </a:cubicBezTo>
                <a:cubicBezTo>
                  <a:pt x="169" y="18"/>
                  <a:pt x="169" y="17"/>
                  <a:pt x="170" y="17"/>
                </a:cubicBezTo>
                <a:cubicBezTo>
                  <a:pt x="171" y="19"/>
                  <a:pt x="175" y="18"/>
                  <a:pt x="177" y="18"/>
                </a:cubicBezTo>
                <a:cubicBezTo>
                  <a:pt x="178" y="18"/>
                  <a:pt x="178" y="19"/>
                  <a:pt x="179" y="19"/>
                </a:cubicBezTo>
                <a:cubicBezTo>
                  <a:pt x="180" y="19"/>
                  <a:pt x="181" y="19"/>
                  <a:pt x="182" y="19"/>
                </a:cubicBezTo>
                <a:cubicBezTo>
                  <a:pt x="183" y="19"/>
                  <a:pt x="184" y="18"/>
                  <a:pt x="183" y="18"/>
                </a:cubicBezTo>
                <a:cubicBezTo>
                  <a:pt x="182" y="18"/>
                  <a:pt x="179" y="19"/>
                  <a:pt x="179" y="17"/>
                </a:cubicBezTo>
                <a:cubicBezTo>
                  <a:pt x="179" y="14"/>
                  <a:pt x="183" y="15"/>
                  <a:pt x="187" y="15"/>
                </a:cubicBezTo>
                <a:cubicBezTo>
                  <a:pt x="188" y="16"/>
                  <a:pt x="192" y="15"/>
                  <a:pt x="194" y="15"/>
                </a:cubicBezTo>
                <a:cubicBezTo>
                  <a:pt x="195" y="15"/>
                  <a:pt x="195" y="16"/>
                  <a:pt x="196" y="16"/>
                </a:cubicBezTo>
                <a:cubicBezTo>
                  <a:pt x="198" y="16"/>
                  <a:pt x="200" y="16"/>
                  <a:pt x="203" y="16"/>
                </a:cubicBezTo>
                <a:cubicBezTo>
                  <a:pt x="203" y="16"/>
                  <a:pt x="203" y="16"/>
                  <a:pt x="203" y="16"/>
                </a:cubicBezTo>
                <a:cubicBezTo>
                  <a:pt x="205" y="15"/>
                  <a:pt x="206" y="17"/>
                  <a:pt x="206" y="18"/>
                </a:cubicBezTo>
                <a:cubicBezTo>
                  <a:pt x="206" y="18"/>
                  <a:pt x="207" y="18"/>
                  <a:pt x="207" y="18"/>
                </a:cubicBezTo>
                <a:cubicBezTo>
                  <a:pt x="208" y="18"/>
                  <a:pt x="209" y="18"/>
                  <a:pt x="211" y="18"/>
                </a:cubicBezTo>
                <a:cubicBezTo>
                  <a:pt x="211" y="18"/>
                  <a:pt x="211" y="18"/>
                  <a:pt x="211" y="18"/>
                </a:cubicBezTo>
                <a:cubicBezTo>
                  <a:pt x="212" y="19"/>
                  <a:pt x="213" y="19"/>
                  <a:pt x="214" y="19"/>
                </a:cubicBezTo>
                <a:cubicBezTo>
                  <a:pt x="214" y="20"/>
                  <a:pt x="214" y="20"/>
                  <a:pt x="214" y="20"/>
                </a:cubicBezTo>
                <a:cubicBezTo>
                  <a:pt x="215" y="20"/>
                  <a:pt x="215" y="20"/>
                  <a:pt x="216" y="20"/>
                </a:cubicBezTo>
                <a:cubicBezTo>
                  <a:pt x="216" y="20"/>
                  <a:pt x="216" y="20"/>
                  <a:pt x="216" y="20"/>
                </a:cubicBezTo>
                <a:cubicBezTo>
                  <a:pt x="218" y="21"/>
                  <a:pt x="219" y="21"/>
                  <a:pt x="219" y="22"/>
                </a:cubicBezTo>
                <a:cubicBezTo>
                  <a:pt x="219" y="22"/>
                  <a:pt x="220" y="22"/>
                  <a:pt x="220" y="22"/>
                </a:cubicBezTo>
                <a:cubicBezTo>
                  <a:pt x="220" y="23"/>
                  <a:pt x="221" y="23"/>
                  <a:pt x="221" y="24"/>
                </a:cubicBezTo>
                <a:cubicBezTo>
                  <a:pt x="221" y="24"/>
                  <a:pt x="221" y="24"/>
                  <a:pt x="221" y="24"/>
                </a:cubicBezTo>
                <a:cubicBezTo>
                  <a:pt x="222" y="24"/>
                  <a:pt x="223" y="24"/>
                  <a:pt x="224" y="24"/>
                </a:cubicBezTo>
                <a:cubicBezTo>
                  <a:pt x="224" y="24"/>
                  <a:pt x="224" y="24"/>
                  <a:pt x="224" y="24"/>
                </a:cubicBezTo>
                <a:cubicBezTo>
                  <a:pt x="224" y="25"/>
                  <a:pt x="224" y="25"/>
                  <a:pt x="224" y="25"/>
                </a:cubicBezTo>
                <a:cubicBezTo>
                  <a:pt x="226" y="25"/>
                  <a:pt x="228" y="24"/>
                  <a:pt x="230" y="24"/>
                </a:cubicBezTo>
                <a:cubicBezTo>
                  <a:pt x="232" y="25"/>
                  <a:pt x="234" y="27"/>
                  <a:pt x="236" y="28"/>
                </a:cubicBezTo>
                <a:cubicBezTo>
                  <a:pt x="236" y="28"/>
                  <a:pt x="236" y="28"/>
                  <a:pt x="237" y="28"/>
                </a:cubicBezTo>
                <a:cubicBezTo>
                  <a:pt x="238" y="28"/>
                  <a:pt x="238" y="29"/>
                  <a:pt x="240" y="30"/>
                </a:cubicBezTo>
                <a:cubicBezTo>
                  <a:pt x="240" y="30"/>
                  <a:pt x="240" y="30"/>
                  <a:pt x="240" y="30"/>
                </a:cubicBezTo>
                <a:cubicBezTo>
                  <a:pt x="241" y="30"/>
                  <a:pt x="242" y="31"/>
                  <a:pt x="242" y="31"/>
                </a:cubicBezTo>
                <a:cubicBezTo>
                  <a:pt x="243" y="31"/>
                  <a:pt x="243" y="31"/>
                  <a:pt x="243" y="31"/>
                </a:cubicBezTo>
                <a:cubicBezTo>
                  <a:pt x="243" y="32"/>
                  <a:pt x="244" y="32"/>
                  <a:pt x="245" y="32"/>
                </a:cubicBezTo>
                <a:cubicBezTo>
                  <a:pt x="245" y="33"/>
                  <a:pt x="246" y="34"/>
                  <a:pt x="247" y="34"/>
                </a:cubicBezTo>
                <a:cubicBezTo>
                  <a:pt x="247" y="36"/>
                  <a:pt x="248" y="36"/>
                  <a:pt x="249" y="37"/>
                </a:cubicBezTo>
                <a:cubicBezTo>
                  <a:pt x="249" y="36"/>
                  <a:pt x="249" y="36"/>
                  <a:pt x="250" y="36"/>
                </a:cubicBezTo>
                <a:cubicBezTo>
                  <a:pt x="252" y="36"/>
                  <a:pt x="252" y="34"/>
                  <a:pt x="254" y="35"/>
                </a:cubicBezTo>
                <a:cubicBezTo>
                  <a:pt x="254" y="35"/>
                  <a:pt x="254" y="35"/>
                  <a:pt x="254" y="35"/>
                </a:cubicBezTo>
                <a:cubicBezTo>
                  <a:pt x="254" y="35"/>
                  <a:pt x="254" y="35"/>
                  <a:pt x="254" y="35"/>
                </a:cubicBezTo>
                <a:cubicBezTo>
                  <a:pt x="254" y="36"/>
                  <a:pt x="257" y="33"/>
                  <a:pt x="258" y="36"/>
                </a:cubicBezTo>
                <a:cubicBezTo>
                  <a:pt x="258" y="36"/>
                  <a:pt x="258" y="36"/>
                  <a:pt x="258" y="36"/>
                </a:cubicBezTo>
                <a:cubicBezTo>
                  <a:pt x="258" y="36"/>
                  <a:pt x="258" y="36"/>
                  <a:pt x="259" y="36"/>
                </a:cubicBezTo>
                <a:cubicBezTo>
                  <a:pt x="259" y="36"/>
                  <a:pt x="259" y="36"/>
                  <a:pt x="259" y="36"/>
                </a:cubicBezTo>
                <a:cubicBezTo>
                  <a:pt x="259" y="36"/>
                  <a:pt x="259" y="36"/>
                  <a:pt x="259" y="37"/>
                </a:cubicBezTo>
                <a:cubicBezTo>
                  <a:pt x="259" y="37"/>
                  <a:pt x="260" y="37"/>
                  <a:pt x="260" y="37"/>
                </a:cubicBezTo>
                <a:cubicBezTo>
                  <a:pt x="261" y="37"/>
                  <a:pt x="261" y="38"/>
                  <a:pt x="263" y="37"/>
                </a:cubicBezTo>
                <a:cubicBezTo>
                  <a:pt x="263" y="37"/>
                  <a:pt x="263" y="38"/>
                  <a:pt x="263" y="38"/>
                </a:cubicBezTo>
                <a:cubicBezTo>
                  <a:pt x="263" y="38"/>
                  <a:pt x="264" y="38"/>
                  <a:pt x="263" y="38"/>
                </a:cubicBezTo>
                <a:cubicBezTo>
                  <a:pt x="264" y="38"/>
                  <a:pt x="265" y="38"/>
                  <a:pt x="265" y="39"/>
                </a:cubicBezTo>
                <a:cubicBezTo>
                  <a:pt x="266" y="39"/>
                  <a:pt x="266" y="39"/>
                  <a:pt x="266" y="39"/>
                </a:cubicBezTo>
                <a:cubicBezTo>
                  <a:pt x="267" y="38"/>
                  <a:pt x="268" y="40"/>
                  <a:pt x="269" y="40"/>
                </a:cubicBezTo>
                <a:cubicBezTo>
                  <a:pt x="269" y="40"/>
                  <a:pt x="270" y="40"/>
                  <a:pt x="270" y="40"/>
                </a:cubicBezTo>
                <a:cubicBezTo>
                  <a:pt x="270" y="40"/>
                  <a:pt x="270" y="40"/>
                  <a:pt x="270" y="40"/>
                </a:cubicBezTo>
                <a:cubicBezTo>
                  <a:pt x="272" y="41"/>
                  <a:pt x="271" y="39"/>
                  <a:pt x="273" y="40"/>
                </a:cubicBezTo>
                <a:cubicBezTo>
                  <a:pt x="273" y="40"/>
                  <a:pt x="274" y="40"/>
                  <a:pt x="275" y="40"/>
                </a:cubicBezTo>
                <a:cubicBezTo>
                  <a:pt x="275" y="40"/>
                  <a:pt x="276" y="40"/>
                  <a:pt x="276" y="39"/>
                </a:cubicBezTo>
                <a:cubicBezTo>
                  <a:pt x="276" y="38"/>
                  <a:pt x="275" y="39"/>
                  <a:pt x="275" y="39"/>
                </a:cubicBezTo>
                <a:cubicBezTo>
                  <a:pt x="274" y="39"/>
                  <a:pt x="274" y="38"/>
                  <a:pt x="274" y="38"/>
                </a:cubicBezTo>
                <a:cubicBezTo>
                  <a:pt x="274" y="38"/>
                  <a:pt x="274" y="38"/>
                  <a:pt x="274" y="38"/>
                </a:cubicBezTo>
                <a:cubicBezTo>
                  <a:pt x="273" y="38"/>
                  <a:pt x="273" y="37"/>
                  <a:pt x="273" y="37"/>
                </a:cubicBezTo>
                <a:cubicBezTo>
                  <a:pt x="272" y="37"/>
                  <a:pt x="272" y="37"/>
                  <a:pt x="272" y="37"/>
                </a:cubicBezTo>
                <a:cubicBezTo>
                  <a:pt x="272" y="36"/>
                  <a:pt x="270" y="36"/>
                  <a:pt x="271" y="35"/>
                </a:cubicBezTo>
                <a:cubicBezTo>
                  <a:pt x="271" y="34"/>
                  <a:pt x="273" y="36"/>
                  <a:pt x="274" y="35"/>
                </a:cubicBezTo>
                <a:cubicBezTo>
                  <a:pt x="274" y="35"/>
                  <a:pt x="274" y="35"/>
                  <a:pt x="274" y="35"/>
                </a:cubicBezTo>
                <a:cubicBezTo>
                  <a:pt x="275" y="36"/>
                  <a:pt x="275" y="36"/>
                  <a:pt x="275" y="37"/>
                </a:cubicBezTo>
                <a:cubicBezTo>
                  <a:pt x="275" y="37"/>
                  <a:pt x="276" y="37"/>
                  <a:pt x="276" y="37"/>
                </a:cubicBezTo>
                <a:cubicBezTo>
                  <a:pt x="276" y="37"/>
                  <a:pt x="276" y="37"/>
                  <a:pt x="277" y="37"/>
                </a:cubicBezTo>
                <a:cubicBezTo>
                  <a:pt x="276" y="39"/>
                  <a:pt x="279" y="39"/>
                  <a:pt x="279" y="40"/>
                </a:cubicBezTo>
                <a:cubicBezTo>
                  <a:pt x="279" y="40"/>
                  <a:pt x="279" y="40"/>
                  <a:pt x="279" y="40"/>
                </a:cubicBezTo>
                <a:cubicBezTo>
                  <a:pt x="279" y="40"/>
                  <a:pt x="279" y="40"/>
                  <a:pt x="279" y="40"/>
                </a:cubicBezTo>
                <a:cubicBezTo>
                  <a:pt x="280" y="40"/>
                  <a:pt x="281" y="40"/>
                  <a:pt x="281" y="41"/>
                </a:cubicBezTo>
                <a:cubicBezTo>
                  <a:pt x="281" y="41"/>
                  <a:pt x="281" y="41"/>
                  <a:pt x="282" y="41"/>
                </a:cubicBezTo>
                <a:cubicBezTo>
                  <a:pt x="282" y="41"/>
                  <a:pt x="283" y="41"/>
                  <a:pt x="284" y="41"/>
                </a:cubicBezTo>
                <a:cubicBezTo>
                  <a:pt x="284" y="41"/>
                  <a:pt x="284" y="41"/>
                  <a:pt x="285" y="41"/>
                </a:cubicBezTo>
                <a:cubicBezTo>
                  <a:pt x="286" y="42"/>
                  <a:pt x="287" y="42"/>
                  <a:pt x="288" y="42"/>
                </a:cubicBezTo>
                <a:cubicBezTo>
                  <a:pt x="288" y="43"/>
                  <a:pt x="288" y="43"/>
                  <a:pt x="288" y="43"/>
                </a:cubicBezTo>
                <a:cubicBezTo>
                  <a:pt x="290" y="43"/>
                  <a:pt x="289" y="46"/>
                  <a:pt x="291" y="46"/>
                </a:cubicBezTo>
                <a:cubicBezTo>
                  <a:pt x="290" y="45"/>
                  <a:pt x="291" y="44"/>
                  <a:pt x="293" y="45"/>
                </a:cubicBezTo>
                <a:cubicBezTo>
                  <a:pt x="293" y="45"/>
                  <a:pt x="292" y="46"/>
                  <a:pt x="292" y="46"/>
                </a:cubicBezTo>
                <a:cubicBezTo>
                  <a:pt x="292" y="46"/>
                  <a:pt x="292" y="47"/>
                  <a:pt x="293" y="47"/>
                </a:cubicBezTo>
                <a:cubicBezTo>
                  <a:pt x="294" y="44"/>
                  <a:pt x="296" y="47"/>
                  <a:pt x="297" y="46"/>
                </a:cubicBezTo>
                <a:cubicBezTo>
                  <a:pt x="297" y="46"/>
                  <a:pt x="297" y="46"/>
                  <a:pt x="297" y="46"/>
                </a:cubicBezTo>
                <a:cubicBezTo>
                  <a:pt x="297" y="46"/>
                  <a:pt x="298" y="46"/>
                  <a:pt x="298" y="47"/>
                </a:cubicBezTo>
                <a:cubicBezTo>
                  <a:pt x="298" y="46"/>
                  <a:pt x="299" y="46"/>
                  <a:pt x="300" y="46"/>
                </a:cubicBezTo>
                <a:cubicBezTo>
                  <a:pt x="300" y="46"/>
                  <a:pt x="300" y="46"/>
                  <a:pt x="300" y="46"/>
                </a:cubicBezTo>
                <a:cubicBezTo>
                  <a:pt x="301" y="45"/>
                  <a:pt x="301" y="47"/>
                  <a:pt x="303" y="47"/>
                </a:cubicBezTo>
                <a:cubicBezTo>
                  <a:pt x="303" y="48"/>
                  <a:pt x="303" y="49"/>
                  <a:pt x="302" y="49"/>
                </a:cubicBezTo>
                <a:cubicBezTo>
                  <a:pt x="302" y="49"/>
                  <a:pt x="302" y="49"/>
                  <a:pt x="302" y="49"/>
                </a:cubicBezTo>
                <a:cubicBezTo>
                  <a:pt x="302" y="49"/>
                  <a:pt x="302" y="50"/>
                  <a:pt x="302" y="50"/>
                </a:cubicBezTo>
                <a:cubicBezTo>
                  <a:pt x="303" y="50"/>
                  <a:pt x="304" y="50"/>
                  <a:pt x="304" y="51"/>
                </a:cubicBezTo>
                <a:cubicBezTo>
                  <a:pt x="305" y="53"/>
                  <a:pt x="306" y="54"/>
                  <a:pt x="306" y="56"/>
                </a:cubicBezTo>
                <a:cubicBezTo>
                  <a:pt x="306" y="56"/>
                  <a:pt x="306" y="56"/>
                  <a:pt x="306" y="56"/>
                </a:cubicBezTo>
                <a:cubicBezTo>
                  <a:pt x="306" y="57"/>
                  <a:pt x="306" y="57"/>
                  <a:pt x="306" y="57"/>
                </a:cubicBezTo>
                <a:cubicBezTo>
                  <a:pt x="307" y="57"/>
                  <a:pt x="307" y="57"/>
                  <a:pt x="307" y="57"/>
                </a:cubicBezTo>
                <a:cubicBezTo>
                  <a:pt x="307" y="57"/>
                  <a:pt x="307" y="57"/>
                  <a:pt x="307" y="57"/>
                </a:cubicBezTo>
                <a:cubicBezTo>
                  <a:pt x="310" y="56"/>
                  <a:pt x="311" y="58"/>
                  <a:pt x="311" y="60"/>
                </a:cubicBezTo>
                <a:cubicBezTo>
                  <a:pt x="311" y="60"/>
                  <a:pt x="311" y="60"/>
                  <a:pt x="311" y="60"/>
                </a:cubicBezTo>
                <a:cubicBezTo>
                  <a:pt x="311" y="60"/>
                  <a:pt x="311" y="60"/>
                  <a:pt x="311" y="61"/>
                </a:cubicBezTo>
                <a:cubicBezTo>
                  <a:pt x="312" y="61"/>
                  <a:pt x="312" y="62"/>
                  <a:pt x="313" y="62"/>
                </a:cubicBezTo>
                <a:cubicBezTo>
                  <a:pt x="313" y="63"/>
                  <a:pt x="313" y="64"/>
                  <a:pt x="314" y="65"/>
                </a:cubicBezTo>
                <a:cubicBezTo>
                  <a:pt x="315" y="65"/>
                  <a:pt x="316" y="65"/>
                  <a:pt x="317" y="65"/>
                </a:cubicBezTo>
                <a:cubicBezTo>
                  <a:pt x="317" y="65"/>
                  <a:pt x="317" y="65"/>
                  <a:pt x="317" y="66"/>
                </a:cubicBezTo>
                <a:cubicBezTo>
                  <a:pt x="318" y="66"/>
                  <a:pt x="319" y="67"/>
                  <a:pt x="319" y="68"/>
                </a:cubicBezTo>
                <a:cubicBezTo>
                  <a:pt x="319" y="68"/>
                  <a:pt x="319" y="68"/>
                  <a:pt x="320" y="68"/>
                </a:cubicBezTo>
                <a:cubicBezTo>
                  <a:pt x="320" y="69"/>
                  <a:pt x="320" y="70"/>
                  <a:pt x="321" y="70"/>
                </a:cubicBezTo>
                <a:cubicBezTo>
                  <a:pt x="321" y="70"/>
                  <a:pt x="321" y="70"/>
                  <a:pt x="321" y="70"/>
                </a:cubicBezTo>
                <a:cubicBezTo>
                  <a:pt x="321" y="71"/>
                  <a:pt x="321" y="72"/>
                  <a:pt x="321" y="72"/>
                </a:cubicBezTo>
                <a:cubicBezTo>
                  <a:pt x="321" y="73"/>
                  <a:pt x="322" y="73"/>
                  <a:pt x="322" y="74"/>
                </a:cubicBezTo>
                <a:cubicBezTo>
                  <a:pt x="322" y="77"/>
                  <a:pt x="322" y="80"/>
                  <a:pt x="322" y="81"/>
                </a:cubicBezTo>
                <a:cubicBezTo>
                  <a:pt x="322" y="82"/>
                  <a:pt x="321" y="82"/>
                  <a:pt x="321" y="84"/>
                </a:cubicBezTo>
                <a:cubicBezTo>
                  <a:pt x="321" y="84"/>
                  <a:pt x="321" y="85"/>
                  <a:pt x="321" y="86"/>
                </a:cubicBezTo>
                <a:cubicBezTo>
                  <a:pt x="321" y="86"/>
                  <a:pt x="321" y="86"/>
                  <a:pt x="321" y="86"/>
                </a:cubicBezTo>
                <a:cubicBezTo>
                  <a:pt x="321" y="88"/>
                  <a:pt x="321" y="89"/>
                  <a:pt x="320" y="90"/>
                </a:cubicBezTo>
                <a:cubicBezTo>
                  <a:pt x="320" y="90"/>
                  <a:pt x="320" y="90"/>
                  <a:pt x="320" y="90"/>
                </a:cubicBezTo>
                <a:cubicBezTo>
                  <a:pt x="320" y="91"/>
                  <a:pt x="319" y="92"/>
                  <a:pt x="319" y="93"/>
                </a:cubicBezTo>
                <a:cubicBezTo>
                  <a:pt x="319" y="93"/>
                  <a:pt x="319" y="93"/>
                  <a:pt x="319" y="93"/>
                </a:cubicBezTo>
                <a:cubicBezTo>
                  <a:pt x="318" y="94"/>
                  <a:pt x="318" y="94"/>
                  <a:pt x="318" y="94"/>
                </a:cubicBezTo>
                <a:cubicBezTo>
                  <a:pt x="318" y="94"/>
                  <a:pt x="318" y="94"/>
                  <a:pt x="318" y="94"/>
                </a:cubicBezTo>
                <a:cubicBezTo>
                  <a:pt x="318" y="95"/>
                  <a:pt x="318" y="95"/>
                  <a:pt x="318" y="95"/>
                </a:cubicBezTo>
                <a:cubicBezTo>
                  <a:pt x="318" y="95"/>
                  <a:pt x="318" y="96"/>
                  <a:pt x="318" y="96"/>
                </a:cubicBezTo>
                <a:cubicBezTo>
                  <a:pt x="317" y="97"/>
                  <a:pt x="317" y="97"/>
                  <a:pt x="316" y="99"/>
                </a:cubicBezTo>
                <a:cubicBezTo>
                  <a:pt x="316" y="99"/>
                  <a:pt x="316" y="99"/>
                  <a:pt x="316" y="99"/>
                </a:cubicBezTo>
                <a:cubicBezTo>
                  <a:pt x="316" y="101"/>
                  <a:pt x="316" y="103"/>
                  <a:pt x="316" y="104"/>
                </a:cubicBezTo>
                <a:cubicBezTo>
                  <a:pt x="316" y="105"/>
                  <a:pt x="316" y="105"/>
                  <a:pt x="316" y="105"/>
                </a:cubicBezTo>
                <a:cubicBezTo>
                  <a:pt x="316" y="106"/>
                  <a:pt x="315" y="107"/>
                  <a:pt x="315" y="108"/>
                </a:cubicBezTo>
                <a:cubicBezTo>
                  <a:pt x="315" y="108"/>
                  <a:pt x="314" y="108"/>
                  <a:pt x="314" y="108"/>
                </a:cubicBezTo>
                <a:cubicBezTo>
                  <a:pt x="315" y="108"/>
                  <a:pt x="314" y="109"/>
                  <a:pt x="314" y="110"/>
                </a:cubicBezTo>
                <a:cubicBezTo>
                  <a:pt x="314" y="110"/>
                  <a:pt x="314" y="110"/>
                  <a:pt x="314" y="110"/>
                </a:cubicBezTo>
                <a:cubicBezTo>
                  <a:pt x="313" y="111"/>
                  <a:pt x="312" y="112"/>
                  <a:pt x="311" y="113"/>
                </a:cubicBezTo>
                <a:cubicBezTo>
                  <a:pt x="311" y="113"/>
                  <a:pt x="311" y="113"/>
                  <a:pt x="311" y="113"/>
                </a:cubicBezTo>
                <a:cubicBezTo>
                  <a:pt x="311" y="114"/>
                  <a:pt x="310" y="114"/>
                  <a:pt x="309" y="116"/>
                </a:cubicBezTo>
                <a:cubicBezTo>
                  <a:pt x="307" y="116"/>
                  <a:pt x="308" y="119"/>
                  <a:pt x="307" y="119"/>
                </a:cubicBezTo>
                <a:cubicBezTo>
                  <a:pt x="306" y="119"/>
                  <a:pt x="306" y="120"/>
                  <a:pt x="305" y="120"/>
                </a:cubicBezTo>
                <a:cubicBezTo>
                  <a:pt x="305" y="120"/>
                  <a:pt x="305" y="120"/>
                  <a:pt x="305" y="120"/>
                </a:cubicBezTo>
                <a:cubicBezTo>
                  <a:pt x="303" y="121"/>
                  <a:pt x="303" y="122"/>
                  <a:pt x="302" y="123"/>
                </a:cubicBezTo>
                <a:cubicBezTo>
                  <a:pt x="302" y="123"/>
                  <a:pt x="302" y="123"/>
                  <a:pt x="302" y="123"/>
                </a:cubicBezTo>
                <a:cubicBezTo>
                  <a:pt x="302" y="123"/>
                  <a:pt x="302" y="123"/>
                  <a:pt x="302" y="123"/>
                </a:cubicBezTo>
                <a:cubicBezTo>
                  <a:pt x="301" y="123"/>
                  <a:pt x="301" y="123"/>
                  <a:pt x="301" y="123"/>
                </a:cubicBezTo>
                <a:cubicBezTo>
                  <a:pt x="301" y="124"/>
                  <a:pt x="301" y="124"/>
                  <a:pt x="301" y="124"/>
                </a:cubicBezTo>
                <a:cubicBezTo>
                  <a:pt x="300" y="125"/>
                  <a:pt x="300" y="127"/>
                  <a:pt x="298" y="126"/>
                </a:cubicBezTo>
                <a:cubicBezTo>
                  <a:pt x="298" y="126"/>
                  <a:pt x="298" y="127"/>
                  <a:pt x="298" y="127"/>
                </a:cubicBezTo>
                <a:cubicBezTo>
                  <a:pt x="297" y="127"/>
                  <a:pt x="296" y="127"/>
                  <a:pt x="296" y="128"/>
                </a:cubicBezTo>
                <a:cubicBezTo>
                  <a:pt x="296" y="128"/>
                  <a:pt x="296" y="128"/>
                  <a:pt x="296" y="128"/>
                </a:cubicBezTo>
                <a:cubicBezTo>
                  <a:pt x="295" y="128"/>
                  <a:pt x="294" y="129"/>
                  <a:pt x="293" y="130"/>
                </a:cubicBezTo>
                <a:cubicBezTo>
                  <a:pt x="293" y="130"/>
                  <a:pt x="293" y="130"/>
                  <a:pt x="293" y="130"/>
                </a:cubicBezTo>
                <a:cubicBezTo>
                  <a:pt x="292" y="130"/>
                  <a:pt x="291" y="131"/>
                  <a:pt x="290" y="131"/>
                </a:cubicBezTo>
                <a:cubicBezTo>
                  <a:pt x="290" y="131"/>
                  <a:pt x="290" y="131"/>
                  <a:pt x="290" y="131"/>
                </a:cubicBezTo>
                <a:cubicBezTo>
                  <a:pt x="289" y="133"/>
                  <a:pt x="287" y="132"/>
                  <a:pt x="286" y="133"/>
                </a:cubicBezTo>
                <a:cubicBezTo>
                  <a:pt x="286" y="133"/>
                  <a:pt x="286" y="133"/>
                  <a:pt x="286" y="133"/>
                </a:cubicBezTo>
                <a:cubicBezTo>
                  <a:pt x="286" y="133"/>
                  <a:pt x="285" y="133"/>
                  <a:pt x="284" y="134"/>
                </a:cubicBezTo>
                <a:cubicBezTo>
                  <a:pt x="279" y="133"/>
                  <a:pt x="277" y="135"/>
                  <a:pt x="272" y="136"/>
                </a:cubicBezTo>
                <a:cubicBezTo>
                  <a:pt x="268" y="135"/>
                  <a:pt x="264" y="135"/>
                  <a:pt x="260" y="135"/>
                </a:cubicBezTo>
                <a:cubicBezTo>
                  <a:pt x="260" y="135"/>
                  <a:pt x="260" y="135"/>
                  <a:pt x="260" y="135"/>
                </a:cubicBezTo>
                <a:cubicBezTo>
                  <a:pt x="259" y="134"/>
                  <a:pt x="258" y="134"/>
                  <a:pt x="257" y="135"/>
                </a:cubicBezTo>
                <a:cubicBezTo>
                  <a:pt x="257" y="135"/>
                  <a:pt x="257" y="135"/>
                  <a:pt x="256" y="135"/>
                </a:cubicBezTo>
                <a:cubicBezTo>
                  <a:pt x="256" y="135"/>
                  <a:pt x="256" y="136"/>
                  <a:pt x="255" y="136"/>
                </a:cubicBezTo>
                <a:cubicBezTo>
                  <a:pt x="252" y="135"/>
                  <a:pt x="251" y="137"/>
                  <a:pt x="248" y="137"/>
                </a:cubicBezTo>
                <a:cubicBezTo>
                  <a:pt x="244" y="136"/>
                  <a:pt x="237" y="137"/>
                  <a:pt x="231" y="137"/>
                </a:cubicBezTo>
                <a:cubicBezTo>
                  <a:pt x="231" y="137"/>
                  <a:pt x="231" y="137"/>
                  <a:pt x="231" y="137"/>
                </a:cubicBezTo>
                <a:cubicBezTo>
                  <a:pt x="229" y="137"/>
                  <a:pt x="228" y="137"/>
                  <a:pt x="227" y="137"/>
                </a:cubicBezTo>
                <a:cubicBezTo>
                  <a:pt x="227" y="137"/>
                  <a:pt x="227" y="137"/>
                  <a:pt x="227" y="137"/>
                </a:cubicBezTo>
                <a:cubicBezTo>
                  <a:pt x="226" y="136"/>
                  <a:pt x="225" y="136"/>
                  <a:pt x="223" y="136"/>
                </a:cubicBezTo>
                <a:cubicBezTo>
                  <a:pt x="223" y="136"/>
                  <a:pt x="223" y="136"/>
                  <a:pt x="223" y="135"/>
                </a:cubicBezTo>
                <a:cubicBezTo>
                  <a:pt x="222" y="135"/>
                  <a:pt x="220" y="135"/>
                  <a:pt x="220" y="134"/>
                </a:cubicBezTo>
                <a:cubicBezTo>
                  <a:pt x="219" y="134"/>
                  <a:pt x="219" y="134"/>
                  <a:pt x="219" y="134"/>
                </a:cubicBezTo>
                <a:cubicBezTo>
                  <a:pt x="219" y="134"/>
                  <a:pt x="219" y="133"/>
                  <a:pt x="219" y="133"/>
                </a:cubicBezTo>
                <a:cubicBezTo>
                  <a:pt x="219" y="134"/>
                  <a:pt x="219" y="133"/>
                  <a:pt x="219" y="133"/>
                </a:cubicBezTo>
                <a:cubicBezTo>
                  <a:pt x="218" y="132"/>
                  <a:pt x="217" y="133"/>
                  <a:pt x="216" y="133"/>
                </a:cubicBezTo>
                <a:cubicBezTo>
                  <a:pt x="216" y="134"/>
                  <a:pt x="216" y="134"/>
                  <a:pt x="216" y="134"/>
                </a:cubicBezTo>
                <a:cubicBezTo>
                  <a:pt x="216" y="134"/>
                  <a:pt x="216" y="134"/>
                  <a:pt x="215" y="134"/>
                </a:cubicBezTo>
                <a:cubicBezTo>
                  <a:pt x="215" y="134"/>
                  <a:pt x="215" y="135"/>
                  <a:pt x="215" y="135"/>
                </a:cubicBezTo>
                <a:cubicBezTo>
                  <a:pt x="215" y="137"/>
                  <a:pt x="213" y="137"/>
                  <a:pt x="211" y="136"/>
                </a:cubicBezTo>
                <a:cubicBezTo>
                  <a:pt x="210" y="136"/>
                  <a:pt x="211" y="135"/>
                  <a:pt x="210" y="135"/>
                </a:cubicBezTo>
                <a:cubicBezTo>
                  <a:pt x="210" y="134"/>
                  <a:pt x="210" y="133"/>
                  <a:pt x="210" y="132"/>
                </a:cubicBezTo>
                <a:cubicBezTo>
                  <a:pt x="207" y="132"/>
                  <a:pt x="205" y="131"/>
                  <a:pt x="201" y="132"/>
                </a:cubicBezTo>
                <a:cubicBezTo>
                  <a:pt x="200" y="132"/>
                  <a:pt x="200" y="134"/>
                  <a:pt x="198" y="133"/>
                </a:cubicBezTo>
                <a:cubicBezTo>
                  <a:pt x="197" y="133"/>
                  <a:pt x="197" y="132"/>
                  <a:pt x="197" y="132"/>
                </a:cubicBezTo>
                <a:cubicBezTo>
                  <a:pt x="196" y="131"/>
                  <a:pt x="196" y="130"/>
                  <a:pt x="194" y="130"/>
                </a:cubicBezTo>
                <a:cubicBezTo>
                  <a:pt x="191" y="130"/>
                  <a:pt x="192" y="133"/>
                  <a:pt x="189" y="132"/>
                </a:cubicBezTo>
                <a:cubicBezTo>
                  <a:pt x="186" y="133"/>
                  <a:pt x="187" y="131"/>
                  <a:pt x="185" y="131"/>
                </a:cubicBezTo>
                <a:cubicBezTo>
                  <a:pt x="183" y="131"/>
                  <a:pt x="182" y="130"/>
                  <a:pt x="179" y="130"/>
                </a:cubicBezTo>
                <a:cubicBezTo>
                  <a:pt x="179" y="130"/>
                  <a:pt x="179" y="130"/>
                  <a:pt x="179" y="130"/>
                </a:cubicBezTo>
                <a:cubicBezTo>
                  <a:pt x="179" y="129"/>
                  <a:pt x="177" y="129"/>
                  <a:pt x="177" y="128"/>
                </a:cubicBezTo>
                <a:cubicBezTo>
                  <a:pt x="176" y="128"/>
                  <a:pt x="176" y="128"/>
                  <a:pt x="176" y="128"/>
                </a:cubicBezTo>
                <a:cubicBezTo>
                  <a:pt x="176" y="128"/>
                  <a:pt x="176" y="128"/>
                  <a:pt x="176" y="128"/>
                </a:cubicBezTo>
                <a:cubicBezTo>
                  <a:pt x="176" y="128"/>
                  <a:pt x="176" y="128"/>
                  <a:pt x="176" y="128"/>
                </a:cubicBezTo>
                <a:cubicBezTo>
                  <a:pt x="176" y="126"/>
                  <a:pt x="174" y="127"/>
                  <a:pt x="174" y="125"/>
                </a:cubicBezTo>
                <a:cubicBezTo>
                  <a:pt x="174" y="125"/>
                  <a:pt x="174" y="125"/>
                  <a:pt x="174" y="125"/>
                </a:cubicBezTo>
                <a:cubicBezTo>
                  <a:pt x="173" y="124"/>
                  <a:pt x="172" y="123"/>
                  <a:pt x="172" y="122"/>
                </a:cubicBezTo>
                <a:cubicBezTo>
                  <a:pt x="172" y="122"/>
                  <a:pt x="172" y="122"/>
                  <a:pt x="172" y="122"/>
                </a:cubicBezTo>
                <a:cubicBezTo>
                  <a:pt x="172" y="122"/>
                  <a:pt x="172" y="121"/>
                  <a:pt x="171" y="120"/>
                </a:cubicBezTo>
                <a:cubicBezTo>
                  <a:pt x="169" y="120"/>
                  <a:pt x="167" y="120"/>
                  <a:pt x="165" y="120"/>
                </a:cubicBezTo>
                <a:cubicBezTo>
                  <a:pt x="165" y="120"/>
                  <a:pt x="165" y="120"/>
                  <a:pt x="165" y="120"/>
                </a:cubicBezTo>
                <a:cubicBezTo>
                  <a:pt x="164" y="121"/>
                  <a:pt x="163" y="122"/>
                  <a:pt x="162" y="123"/>
                </a:cubicBezTo>
                <a:cubicBezTo>
                  <a:pt x="162" y="123"/>
                  <a:pt x="161" y="122"/>
                  <a:pt x="161" y="122"/>
                </a:cubicBezTo>
                <a:cubicBezTo>
                  <a:pt x="161" y="122"/>
                  <a:pt x="161" y="122"/>
                  <a:pt x="161" y="122"/>
                </a:cubicBezTo>
                <a:cubicBezTo>
                  <a:pt x="160" y="122"/>
                  <a:pt x="160" y="123"/>
                  <a:pt x="160" y="123"/>
                </a:cubicBezTo>
                <a:cubicBezTo>
                  <a:pt x="160" y="123"/>
                  <a:pt x="158" y="122"/>
                  <a:pt x="158" y="124"/>
                </a:cubicBezTo>
                <a:cubicBezTo>
                  <a:pt x="158" y="124"/>
                  <a:pt x="158" y="125"/>
                  <a:pt x="158" y="125"/>
                </a:cubicBezTo>
                <a:cubicBezTo>
                  <a:pt x="157" y="124"/>
                  <a:pt x="156" y="126"/>
                  <a:pt x="157" y="126"/>
                </a:cubicBezTo>
                <a:cubicBezTo>
                  <a:pt x="158" y="125"/>
                  <a:pt x="158" y="125"/>
                  <a:pt x="159" y="125"/>
                </a:cubicBezTo>
                <a:cubicBezTo>
                  <a:pt x="160" y="125"/>
                  <a:pt x="160" y="125"/>
                  <a:pt x="160" y="125"/>
                </a:cubicBezTo>
                <a:cubicBezTo>
                  <a:pt x="162" y="125"/>
                  <a:pt x="163" y="125"/>
                  <a:pt x="164" y="124"/>
                </a:cubicBezTo>
                <a:cubicBezTo>
                  <a:pt x="165" y="124"/>
                  <a:pt x="165" y="125"/>
                  <a:pt x="166" y="125"/>
                </a:cubicBezTo>
                <a:cubicBezTo>
                  <a:pt x="167" y="125"/>
                  <a:pt x="168" y="125"/>
                  <a:pt x="169" y="125"/>
                </a:cubicBezTo>
                <a:cubicBezTo>
                  <a:pt x="169" y="128"/>
                  <a:pt x="171" y="127"/>
                  <a:pt x="171" y="129"/>
                </a:cubicBezTo>
                <a:cubicBezTo>
                  <a:pt x="171" y="129"/>
                  <a:pt x="170" y="130"/>
                  <a:pt x="170" y="131"/>
                </a:cubicBezTo>
                <a:cubicBezTo>
                  <a:pt x="171" y="131"/>
                  <a:pt x="171" y="132"/>
                  <a:pt x="171" y="132"/>
                </a:cubicBezTo>
                <a:cubicBezTo>
                  <a:pt x="171" y="133"/>
                  <a:pt x="173" y="133"/>
                  <a:pt x="174" y="134"/>
                </a:cubicBezTo>
                <a:cubicBezTo>
                  <a:pt x="174" y="134"/>
                  <a:pt x="174" y="135"/>
                  <a:pt x="174" y="135"/>
                </a:cubicBezTo>
                <a:cubicBezTo>
                  <a:pt x="175" y="135"/>
                  <a:pt x="177" y="136"/>
                  <a:pt x="178" y="136"/>
                </a:cubicBezTo>
                <a:cubicBezTo>
                  <a:pt x="178" y="136"/>
                  <a:pt x="178" y="136"/>
                  <a:pt x="178" y="136"/>
                </a:cubicBezTo>
                <a:cubicBezTo>
                  <a:pt x="179" y="136"/>
                  <a:pt x="179" y="137"/>
                  <a:pt x="181" y="136"/>
                </a:cubicBezTo>
                <a:cubicBezTo>
                  <a:pt x="181" y="137"/>
                  <a:pt x="179" y="138"/>
                  <a:pt x="180" y="138"/>
                </a:cubicBezTo>
                <a:cubicBezTo>
                  <a:pt x="180" y="138"/>
                  <a:pt x="181" y="138"/>
                  <a:pt x="181" y="138"/>
                </a:cubicBezTo>
                <a:cubicBezTo>
                  <a:pt x="181" y="138"/>
                  <a:pt x="181" y="138"/>
                  <a:pt x="181" y="138"/>
                </a:cubicBezTo>
                <a:cubicBezTo>
                  <a:pt x="184" y="138"/>
                  <a:pt x="188" y="137"/>
                  <a:pt x="189" y="139"/>
                </a:cubicBezTo>
                <a:cubicBezTo>
                  <a:pt x="189" y="140"/>
                  <a:pt x="188" y="140"/>
                  <a:pt x="187" y="140"/>
                </a:cubicBezTo>
                <a:cubicBezTo>
                  <a:pt x="187" y="141"/>
                  <a:pt x="187" y="141"/>
                  <a:pt x="186" y="141"/>
                </a:cubicBezTo>
                <a:cubicBezTo>
                  <a:pt x="186" y="143"/>
                  <a:pt x="183" y="142"/>
                  <a:pt x="183" y="143"/>
                </a:cubicBezTo>
                <a:cubicBezTo>
                  <a:pt x="187" y="143"/>
                  <a:pt x="187" y="143"/>
                  <a:pt x="187" y="143"/>
                </a:cubicBezTo>
                <a:cubicBezTo>
                  <a:pt x="187" y="145"/>
                  <a:pt x="188" y="145"/>
                  <a:pt x="190" y="145"/>
                </a:cubicBezTo>
                <a:cubicBezTo>
                  <a:pt x="192" y="145"/>
                  <a:pt x="192" y="145"/>
                  <a:pt x="192" y="145"/>
                </a:cubicBezTo>
                <a:cubicBezTo>
                  <a:pt x="194" y="146"/>
                  <a:pt x="194" y="143"/>
                  <a:pt x="196" y="143"/>
                </a:cubicBezTo>
                <a:cubicBezTo>
                  <a:pt x="197" y="145"/>
                  <a:pt x="197" y="145"/>
                  <a:pt x="198" y="146"/>
                </a:cubicBezTo>
                <a:cubicBezTo>
                  <a:pt x="198" y="147"/>
                  <a:pt x="197" y="147"/>
                  <a:pt x="197" y="147"/>
                </a:cubicBezTo>
                <a:cubicBezTo>
                  <a:pt x="197" y="148"/>
                  <a:pt x="199" y="148"/>
                  <a:pt x="199" y="150"/>
                </a:cubicBezTo>
                <a:cubicBezTo>
                  <a:pt x="197" y="150"/>
                  <a:pt x="197" y="150"/>
                  <a:pt x="197" y="151"/>
                </a:cubicBezTo>
                <a:cubicBezTo>
                  <a:pt x="196" y="151"/>
                  <a:pt x="196" y="151"/>
                  <a:pt x="196" y="151"/>
                </a:cubicBezTo>
                <a:cubicBezTo>
                  <a:pt x="196" y="151"/>
                  <a:pt x="196" y="151"/>
                  <a:pt x="195" y="151"/>
                </a:cubicBezTo>
                <a:cubicBezTo>
                  <a:pt x="195" y="152"/>
                  <a:pt x="195" y="152"/>
                  <a:pt x="194" y="153"/>
                </a:cubicBezTo>
                <a:cubicBezTo>
                  <a:pt x="194" y="153"/>
                  <a:pt x="194" y="153"/>
                  <a:pt x="194" y="153"/>
                </a:cubicBezTo>
                <a:cubicBezTo>
                  <a:pt x="192" y="152"/>
                  <a:pt x="192" y="155"/>
                  <a:pt x="191" y="155"/>
                </a:cubicBezTo>
                <a:cubicBezTo>
                  <a:pt x="191" y="155"/>
                  <a:pt x="191" y="155"/>
                  <a:pt x="191" y="155"/>
                </a:cubicBezTo>
                <a:cubicBezTo>
                  <a:pt x="191" y="155"/>
                  <a:pt x="191" y="156"/>
                  <a:pt x="192" y="156"/>
                </a:cubicBezTo>
                <a:cubicBezTo>
                  <a:pt x="192" y="155"/>
                  <a:pt x="192" y="155"/>
                  <a:pt x="193" y="155"/>
                </a:cubicBezTo>
                <a:cubicBezTo>
                  <a:pt x="194" y="155"/>
                  <a:pt x="194" y="154"/>
                  <a:pt x="194" y="154"/>
                </a:cubicBezTo>
                <a:cubicBezTo>
                  <a:pt x="196" y="154"/>
                  <a:pt x="196" y="152"/>
                  <a:pt x="198" y="153"/>
                </a:cubicBezTo>
                <a:cubicBezTo>
                  <a:pt x="198" y="151"/>
                  <a:pt x="200" y="152"/>
                  <a:pt x="199" y="150"/>
                </a:cubicBezTo>
                <a:cubicBezTo>
                  <a:pt x="200" y="150"/>
                  <a:pt x="200" y="149"/>
                  <a:pt x="200" y="149"/>
                </a:cubicBezTo>
                <a:cubicBezTo>
                  <a:pt x="201" y="149"/>
                  <a:pt x="201" y="149"/>
                  <a:pt x="201" y="149"/>
                </a:cubicBezTo>
                <a:cubicBezTo>
                  <a:pt x="201" y="149"/>
                  <a:pt x="201" y="149"/>
                  <a:pt x="202" y="150"/>
                </a:cubicBezTo>
                <a:cubicBezTo>
                  <a:pt x="202" y="150"/>
                  <a:pt x="202" y="150"/>
                  <a:pt x="202" y="150"/>
                </a:cubicBezTo>
                <a:cubicBezTo>
                  <a:pt x="202" y="152"/>
                  <a:pt x="203" y="151"/>
                  <a:pt x="204" y="152"/>
                </a:cubicBezTo>
                <a:cubicBezTo>
                  <a:pt x="204" y="152"/>
                  <a:pt x="204" y="152"/>
                  <a:pt x="204" y="152"/>
                </a:cubicBezTo>
                <a:cubicBezTo>
                  <a:pt x="204" y="152"/>
                  <a:pt x="204" y="152"/>
                  <a:pt x="204" y="153"/>
                </a:cubicBezTo>
                <a:cubicBezTo>
                  <a:pt x="207" y="153"/>
                  <a:pt x="206" y="150"/>
                  <a:pt x="209" y="151"/>
                </a:cubicBezTo>
                <a:cubicBezTo>
                  <a:pt x="210" y="152"/>
                  <a:pt x="211" y="153"/>
                  <a:pt x="213" y="153"/>
                </a:cubicBezTo>
                <a:cubicBezTo>
                  <a:pt x="213" y="153"/>
                  <a:pt x="213" y="153"/>
                  <a:pt x="213" y="153"/>
                </a:cubicBezTo>
                <a:cubicBezTo>
                  <a:pt x="215" y="152"/>
                  <a:pt x="215" y="155"/>
                  <a:pt x="216" y="155"/>
                </a:cubicBezTo>
                <a:cubicBezTo>
                  <a:pt x="216" y="155"/>
                  <a:pt x="216" y="155"/>
                  <a:pt x="216" y="155"/>
                </a:cubicBezTo>
                <a:cubicBezTo>
                  <a:pt x="218" y="156"/>
                  <a:pt x="219" y="156"/>
                  <a:pt x="220" y="156"/>
                </a:cubicBezTo>
                <a:cubicBezTo>
                  <a:pt x="220" y="157"/>
                  <a:pt x="220" y="157"/>
                  <a:pt x="220" y="157"/>
                </a:cubicBezTo>
                <a:cubicBezTo>
                  <a:pt x="222" y="157"/>
                  <a:pt x="222" y="158"/>
                  <a:pt x="223" y="159"/>
                </a:cubicBezTo>
                <a:cubicBezTo>
                  <a:pt x="223" y="159"/>
                  <a:pt x="223" y="159"/>
                  <a:pt x="223" y="159"/>
                </a:cubicBezTo>
                <a:cubicBezTo>
                  <a:pt x="224" y="160"/>
                  <a:pt x="225" y="161"/>
                  <a:pt x="225" y="163"/>
                </a:cubicBezTo>
                <a:cubicBezTo>
                  <a:pt x="226" y="163"/>
                  <a:pt x="227" y="163"/>
                  <a:pt x="228" y="164"/>
                </a:cubicBezTo>
                <a:cubicBezTo>
                  <a:pt x="228" y="165"/>
                  <a:pt x="229" y="166"/>
                  <a:pt x="230" y="167"/>
                </a:cubicBezTo>
                <a:cubicBezTo>
                  <a:pt x="230" y="169"/>
                  <a:pt x="233" y="169"/>
                  <a:pt x="232" y="171"/>
                </a:cubicBezTo>
                <a:cubicBezTo>
                  <a:pt x="231" y="171"/>
                  <a:pt x="230" y="171"/>
                  <a:pt x="229" y="171"/>
                </a:cubicBezTo>
                <a:cubicBezTo>
                  <a:pt x="229" y="171"/>
                  <a:pt x="229" y="171"/>
                  <a:pt x="229" y="170"/>
                </a:cubicBezTo>
                <a:cubicBezTo>
                  <a:pt x="229" y="169"/>
                  <a:pt x="227" y="171"/>
                  <a:pt x="227" y="169"/>
                </a:cubicBezTo>
                <a:cubicBezTo>
                  <a:pt x="226" y="171"/>
                  <a:pt x="228" y="171"/>
                  <a:pt x="228" y="172"/>
                </a:cubicBezTo>
                <a:cubicBezTo>
                  <a:pt x="228" y="172"/>
                  <a:pt x="228" y="172"/>
                  <a:pt x="229" y="172"/>
                </a:cubicBezTo>
                <a:cubicBezTo>
                  <a:pt x="229" y="172"/>
                  <a:pt x="229" y="172"/>
                  <a:pt x="229" y="172"/>
                </a:cubicBezTo>
                <a:cubicBezTo>
                  <a:pt x="229" y="173"/>
                  <a:pt x="229" y="173"/>
                  <a:pt x="229" y="173"/>
                </a:cubicBezTo>
                <a:cubicBezTo>
                  <a:pt x="230" y="174"/>
                  <a:pt x="232" y="175"/>
                  <a:pt x="231" y="176"/>
                </a:cubicBezTo>
                <a:cubicBezTo>
                  <a:pt x="231" y="176"/>
                  <a:pt x="231" y="176"/>
                  <a:pt x="231" y="176"/>
                </a:cubicBezTo>
                <a:cubicBezTo>
                  <a:pt x="231" y="178"/>
                  <a:pt x="231" y="178"/>
                  <a:pt x="231" y="180"/>
                </a:cubicBezTo>
                <a:cubicBezTo>
                  <a:pt x="230" y="183"/>
                  <a:pt x="233" y="182"/>
                  <a:pt x="232" y="184"/>
                </a:cubicBezTo>
                <a:cubicBezTo>
                  <a:pt x="232" y="184"/>
                  <a:pt x="231" y="184"/>
                  <a:pt x="231" y="184"/>
                </a:cubicBezTo>
                <a:cubicBezTo>
                  <a:pt x="231" y="184"/>
                  <a:pt x="231" y="184"/>
                  <a:pt x="231" y="184"/>
                </a:cubicBezTo>
                <a:cubicBezTo>
                  <a:pt x="229" y="184"/>
                  <a:pt x="229" y="187"/>
                  <a:pt x="228" y="186"/>
                </a:cubicBezTo>
                <a:cubicBezTo>
                  <a:pt x="228" y="186"/>
                  <a:pt x="228" y="187"/>
                  <a:pt x="228" y="187"/>
                </a:cubicBezTo>
                <a:cubicBezTo>
                  <a:pt x="227" y="187"/>
                  <a:pt x="227" y="187"/>
                  <a:pt x="226" y="188"/>
                </a:cubicBezTo>
                <a:cubicBezTo>
                  <a:pt x="227" y="188"/>
                  <a:pt x="227" y="188"/>
                  <a:pt x="227" y="189"/>
                </a:cubicBezTo>
                <a:cubicBezTo>
                  <a:pt x="228" y="189"/>
                  <a:pt x="228" y="189"/>
                  <a:pt x="228" y="189"/>
                </a:cubicBezTo>
                <a:cubicBezTo>
                  <a:pt x="228" y="189"/>
                  <a:pt x="228" y="189"/>
                  <a:pt x="228" y="189"/>
                </a:cubicBezTo>
                <a:cubicBezTo>
                  <a:pt x="229" y="190"/>
                  <a:pt x="229" y="190"/>
                  <a:pt x="230" y="190"/>
                </a:cubicBezTo>
                <a:cubicBezTo>
                  <a:pt x="230" y="191"/>
                  <a:pt x="230" y="191"/>
                  <a:pt x="230" y="191"/>
                </a:cubicBezTo>
                <a:cubicBezTo>
                  <a:pt x="230" y="192"/>
                  <a:pt x="232" y="193"/>
                  <a:pt x="232" y="194"/>
                </a:cubicBezTo>
                <a:cubicBezTo>
                  <a:pt x="232" y="194"/>
                  <a:pt x="232" y="194"/>
                  <a:pt x="233" y="194"/>
                </a:cubicBezTo>
                <a:cubicBezTo>
                  <a:pt x="233" y="195"/>
                  <a:pt x="234" y="195"/>
                  <a:pt x="234" y="195"/>
                </a:cubicBezTo>
                <a:cubicBezTo>
                  <a:pt x="234" y="195"/>
                  <a:pt x="234" y="196"/>
                  <a:pt x="234" y="196"/>
                </a:cubicBezTo>
                <a:cubicBezTo>
                  <a:pt x="234" y="197"/>
                  <a:pt x="236" y="198"/>
                  <a:pt x="236" y="199"/>
                </a:cubicBezTo>
                <a:cubicBezTo>
                  <a:pt x="236" y="199"/>
                  <a:pt x="236" y="199"/>
                  <a:pt x="236" y="199"/>
                </a:cubicBezTo>
                <a:cubicBezTo>
                  <a:pt x="237" y="199"/>
                  <a:pt x="237" y="200"/>
                  <a:pt x="238" y="200"/>
                </a:cubicBezTo>
                <a:cubicBezTo>
                  <a:pt x="238" y="200"/>
                  <a:pt x="238" y="200"/>
                  <a:pt x="238" y="200"/>
                </a:cubicBezTo>
                <a:cubicBezTo>
                  <a:pt x="238" y="201"/>
                  <a:pt x="239" y="201"/>
                  <a:pt x="239" y="202"/>
                </a:cubicBezTo>
                <a:cubicBezTo>
                  <a:pt x="238" y="202"/>
                  <a:pt x="238" y="204"/>
                  <a:pt x="238" y="205"/>
                </a:cubicBezTo>
                <a:cubicBezTo>
                  <a:pt x="239" y="205"/>
                  <a:pt x="239" y="205"/>
                  <a:pt x="240" y="205"/>
                </a:cubicBezTo>
                <a:cubicBezTo>
                  <a:pt x="240" y="205"/>
                  <a:pt x="240" y="205"/>
                  <a:pt x="240" y="205"/>
                </a:cubicBezTo>
                <a:cubicBezTo>
                  <a:pt x="241" y="205"/>
                  <a:pt x="242" y="206"/>
                  <a:pt x="243" y="207"/>
                </a:cubicBezTo>
                <a:cubicBezTo>
                  <a:pt x="243" y="207"/>
                  <a:pt x="243" y="207"/>
                  <a:pt x="243" y="207"/>
                </a:cubicBezTo>
                <a:cubicBezTo>
                  <a:pt x="244" y="208"/>
                  <a:pt x="245" y="209"/>
                  <a:pt x="244" y="210"/>
                </a:cubicBezTo>
                <a:cubicBezTo>
                  <a:pt x="244" y="211"/>
                  <a:pt x="244" y="211"/>
                  <a:pt x="244" y="211"/>
                </a:cubicBezTo>
                <a:cubicBezTo>
                  <a:pt x="243" y="211"/>
                  <a:pt x="243" y="211"/>
                  <a:pt x="242" y="211"/>
                </a:cubicBezTo>
                <a:cubicBezTo>
                  <a:pt x="243" y="212"/>
                  <a:pt x="242" y="213"/>
                  <a:pt x="242" y="213"/>
                </a:cubicBezTo>
                <a:cubicBezTo>
                  <a:pt x="243" y="213"/>
                  <a:pt x="244" y="213"/>
                  <a:pt x="244" y="212"/>
                </a:cubicBezTo>
                <a:cubicBezTo>
                  <a:pt x="245" y="212"/>
                  <a:pt x="245" y="210"/>
                  <a:pt x="246" y="212"/>
                </a:cubicBezTo>
                <a:cubicBezTo>
                  <a:pt x="246" y="213"/>
                  <a:pt x="245" y="214"/>
                  <a:pt x="245" y="216"/>
                </a:cubicBezTo>
                <a:cubicBezTo>
                  <a:pt x="245" y="217"/>
                  <a:pt x="246" y="217"/>
                  <a:pt x="247" y="217"/>
                </a:cubicBezTo>
                <a:cubicBezTo>
                  <a:pt x="247" y="217"/>
                  <a:pt x="248" y="218"/>
                  <a:pt x="248" y="219"/>
                </a:cubicBezTo>
                <a:cubicBezTo>
                  <a:pt x="248" y="220"/>
                  <a:pt x="247" y="219"/>
                  <a:pt x="247" y="220"/>
                </a:cubicBezTo>
                <a:cubicBezTo>
                  <a:pt x="247" y="221"/>
                  <a:pt x="246" y="221"/>
                  <a:pt x="246" y="222"/>
                </a:cubicBezTo>
                <a:cubicBezTo>
                  <a:pt x="247" y="222"/>
                  <a:pt x="247" y="222"/>
                  <a:pt x="248" y="222"/>
                </a:cubicBezTo>
                <a:cubicBezTo>
                  <a:pt x="248" y="222"/>
                  <a:pt x="248" y="222"/>
                  <a:pt x="248" y="222"/>
                </a:cubicBezTo>
                <a:cubicBezTo>
                  <a:pt x="249" y="221"/>
                  <a:pt x="250" y="221"/>
                  <a:pt x="252" y="221"/>
                </a:cubicBezTo>
                <a:cubicBezTo>
                  <a:pt x="252" y="221"/>
                  <a:pt x="252" y="222"/>
                  <a:pt x="252" y="222"/>
                </a:cubicBezTo>
                <a:cubicBezTo>
                  <a:pt x="252" y="222"/>
                  <a:pt x="252" y="222"/>
                  <a:pt x="252" y="222"/>
                </a:cubicBezTo>
                <a:cubicBezTo>
                  <a:pt x="252" y="223"/>
                  <a:pt x="254" y="223"/>
                  <a:pt x="254" y="224"/>
                </a:cubicBezTo>
                <a:cubicBezTo>
                  <a:pt x="254" y="224"/>
                  <a:pt x="254" y="225"/>
                  <a:pt x="254" y="225"/>
                </a:cubicBezTo>
                <a:cubicBezTo>
                  <a:pt x="254" y="225"/>
                  <a:pt x="255" y="226"/>
                  <a:pt x="255" y="226"/>
                </a:cubicBezTo>
                <a:cubicBezTo>
                  <a:pt x="257" y="226"/>
                  <a:pt x="258" y="228"/>
                  <a:pt x="260" y="228"/>
                </a:cubicBezTo>
                <a:cubicBezTo>
                  <a:pt x="260" y="227"/>
                  <a:pt x="261" y="227"/>
                  <a:pt x="262" y="227"/>
                </a:cubicBezTo>
                <a:cubicBezTo>
                  <a:pt x="262" y="226"/>
                  <a:pt x="263" y="226"/>
                  <a:pt x="263" y="224"/>
                </a:cubicBezTo>
                <a:cubicBezTo>
                  <a:pt x="262" y="224"/>
                  <a:pt x="263" y="223"/>
                  <a:pt x="263" y="223"/>
                </a:cubicBezTo>
                <a:cubicBezTo>
                  <a:pt x="265" y="223"/>
                  <a:pt x="265" y="223"/>
                  <a:pt x="266" y="224"/>
                </a:cubicBezTo>
                <a:cubicBezTo>
                  <a:pt x="267" y="224"/>
                  <a:pt x="267" y="224"/>
                  <a:pt x="267" y="224"/>
                </a:cubicBezTo>
                <a:cubicBezTo>
                  <a:pt x="268" y="224"/>
                  <a:pt x="269" y="225"/>
                  <a:pt x="270" y="226"/>
                </a:cubicBezTo>
                <a:cubicBezTo>
                  <a:pt x="270" y="226"/>
                  <a:pt x="270" y="226"/>
                  <a:pt x="270" y="227"/>
                </a:cubicBezTo>
                <a:cubicBezTo>
                  <a:pt x="271" y="227"/>
                  <a:pt x="272" y="227"/>
                  <a:pt x="272" y="227"/>
                </a:cubicBezTo>
                <a:cubicBezTo>
                  <a:pt x="272" y="227"/>
                  <a:pt x="272" y="227"/>
                  <a:pt x="272" y="228"/>
                </a:cubicBezTo>
                <a:cubicBezTo>
                  <a:pt x="272" y="228"/>
                  <a:pt x="272" y="228"/>
                  <a:pt x="272" y="228"/>
                </a:cubicBezTo>
                <a:cubicBezTo>
                  <a:pt x="273" y="229"/>
                  <a:pt x="273" y="228"/>
                  <a:pt x="273" y="228"/>
                </a:cubicBezTo>
                <a:cubicBezTo>
                  <a:pt x="273" y="227"/>
                  <a:pt x="273" y="226"/>
                  <a:pt x="275" y="226"/>
                </a:cubicBezTo>
                <a:cubicBezTo>
                  <a:pt x="276" y="227"/>
                  <a:pt x="277" y="228"/>
                  <a:pt x="278" y="228"/>
                </a:cubicBezTo>
                <a:cubicBezTo>
                  <a:pt x="278" y="229"/>
                  <a:pt x="278" y="229"/>
                  <a:pt x="279" y="229"/>
                </a:cubicBezTo>
                <a:cubicBezTo>
                  <a:pt x="279" y="231"/>
                  <a:pt x="281" y="231"/>
                  <a:pt x="282" y="232"/>
                </a:cubicBezTo>
                <a:cubicBezTo>
                  <a:pt x="282" y="232"/>
                  <a:pt x="282" y="232"/>
                  <a:pt x="282" y="232"/>
                </a:cubicBezTo>
                <a:cubicBezTo>
                  <a:pt x="283" y="233"/>
                  <a:pt x="282" y="235"/>
                  <a:pt x="284" y="235"/>
                </a:cubicBezTo>
                <a:cubicBezTo>
                  <a:pt x="284" y="235"/>
                  <a:pt x="284" y="235"/>
                  <a:pt x="285" y="235"/>
                </a:cubicBezTo>
                <a:cubicBezTo>
                  <a:pt x="285" y="235"/>
                  <a:pt x="286" y="235"/>
                  <a:pt x="286" y="235"/>
                </a:cubicBezTo>
                <a:cubicBezTo>
                  <a:pt x="290" y="235"/>
                  <a:pt x="292" y="237"/>
                  <a:pt x="295" y="235"/>
                </a:cubicBezTo>
                <a:cubicBezTo>
                  <a:pt x="295" y="235"/>
                  <a:pt x="295" y="234"/>
                  <a:pt x="295" y="234"/>
                </a:cubicBezTo>
                <a:cubicBezTo>
                  <a:pt x="298" y="235"/>
                  <a:pt x="298" y="233"/>
                  <a:pt x="300" y="233"/>
                </a:cubicBezTo>
                <a:cubicBezTo>
                  <a:pt x="302" y="234"/>
                  <a:pt x="303" y="236"/>
                  <a:pt x="306" y="236"/>
                </a:cubicBezTo>
                <a:cubicBezTo>
                  <a:pt x="306" y="236"/>
                  <a:pt x="306" y="235"/>
                  <a:pt x="307" y="235"/>
                </a:cubicBezTo>
                <a:cubicBezTo>
                  <a:pt x="307" y="235"/>
                  <a:pt x="308" y="235"/>
                  <a:pt x="309" y="235"/>
                </a:cubicBezTo>
                <a:cubicBezTo>
                  <a:pt x="308" y="232"/>
                  <a:pt x="309" y="230"/>
                  <a:pt x="309" y="228"/>
                </a:cubicBezTo>
                <a:cubicBezTo>
                  <a:pt x="311" y="227"/>
                  <a:pt x="314" y="228"/>
                  <a:pt x="314" y="225"/>
                </a:cubicBezTo>
                <a:cubicBezTo>
                  <a:pt x="315" y="225"/>
                  <a:pt x="315" y="224"/>
                  <a:pt x="314" y="224"/>
                </a:cubicBezTo>
                <a:cubicBezTo>
                  <a:pt x="314" y="224"/>
                  <a:pt x="314" y="223"/>
                  <a:pt x="314" y="223"/>
                </a:cubicBezTo>
                <a:cubicBezTo>
                  <a:pt x="314" y="221"/>
                  <a:pt x="313" y="221"/>
                  <a:pt x="313" y="219"/>
                </a:cubicBezTo>
                <a:cubicBezTo>
                  <a:pt x="309" y="219"/>
                  <a:pt x="308" y="216"/>
                  <a:pt x="309" y="212"/>
                </a:cubicBezTo>
                <a:cubicBezTo>
                  <a:pt x="309" y="211"/>
                  <a:pt x="308" y="211"/>
                  <a:pt x="308" y="211"/>
                </a:cubicBezTo>
                <a:cubicBezTo>
                  <a:pt x="306" y="211"/>
                  <a:pt x="305" y="211"/>
                  <a:pt x="305" y="210"/>
                </a:cubicBezTo>
                <a:cubicBezTo>
                  <a:pt x="305" y="209"/>
                  <a:pt x="305" y="209"/>
                  <a:pt x="304" y="209"/>
                </a:cubicBezTo>
                <a:cubicBezTo>
                  <a:pt x="304" y="208"/>
                  <a:pt x="304" y="208"/>
                  <a:pt x="304" y="207"/>
                </a:cubicBezTo>
                <a:cubicBezTo>
                  <a:pt x="303" y="207"/>
                  <a:pt x="302" y="207"/>
                  <a:pt x="302" y="208"/>
                </a:cubicBezTo>
                <a:cubicBezTo>
                  <a:pt x="300" y="208"/>
                  <a:pt x="304" y="208"/>
                  <a:pt x="302" y="210"/>
                </a:cubicBezTo>
                <a:cubicBezTo>
                  <a:pt x="301" y="210"/>
                  <a:pt x="298" y="211"/>
                  <a:pt x="298" y="210"/>
                </a:cubicBezTo>
                <a:cubicBezTo>
                  <a:pt x="296" y="210"/>
                  <a:pt x="295" y="210"/>
                  <a:pt x="295" y="211"/>
                </a:cubicBezTo>
                <a:cubicBezTo>
                  <a:pt x="296" y="211"/>
                  <a:pt x="297" y="211"/>
                  <a:pt x="297" y="212"/>
                </a:cubicBezTo>
                <a:cubicBezTo>
                  <a:pt x="297" y="212"/>
                  <a:pt x="296" y="212"/>
                  <a:pt x="296" y="212"/>
                </a:cubicBezTo>
                <a:cubicBezTo>
                  <a:pt x="296" y="212"/>
                  <a:pt x="295" y="212"/>
                  <a:pt x="295" y="212"/>
                </a:cubicBezTo>
                <a:cubicBezTo>
                  <a:pt x="294" y="213"/>
                  <a:pt x="294" y="212"/>
                  <a:pt x="293" y="212"/>
                </a:cubicBezTo>
                <a:cubicBezTo>
                  <a:pt x="292" y="211"/>
                  <a:pt x="292" y="210"/>
                  <a:pt x="290" y="210"/>
                </a:cubicBezTo>
                <a:cubicBezTo>
                  <a:pt x="290" y="209"/>
                  <a:pt x="287" y="210"/>
                  <a:pt x="287" y="208"/>
                </a:cubicBezTo>
                <a:cubicBezTo>
                  <a:pt x="286" y="208"/>
                  <a:pt x="285" y="207"/>
                  <a:pt x="284" y="207"/>
                </a:cubicBezTo>
                <a:cubicBezTo>
                  <a:pt x="283" y="206"/>
                  <a:pt x="283" y="205"/>
                  <a:pt x="282" y="205"/>
                </a:cubicBezTo>
                <a:cubicBezTo>
                  <a:pt x="282" y="203"/>
                  <a:pt x="280" y="203"/>
                  <a:pt x="280" y="202"/>
                </a:cubicBezTo>
                <a:cubicBezTo>
                  <a:pt x="278" y="202"/>
                  <a:pt x="277" y="203"/>
                  <a:pt x="275" y="203"/>
                </a:cubicBezTo>
                <a:cubicBezTo>
                  <a:pt x="275" y="201"/>
                  <a:pt x="275" y="201"/>
                  <a:pt x="274" y="201"/>
                </a:cubicBezTo>
                <a:cubicBezTo>
                  <a:pt x="274" y="199"/>
                  <a:pt x="273" y="199"/>
                  <a:pt x="272" y="198"/>
                </a:cubicBezTo>
                <a:cubicBezTo>
                  <a:pt x="272" y="196"/>
                  <a:pt x="270" y="196"/>
                  <a:pt x="270" y="193"/>
                </a:cubicBezTo>
                <a:cubicBezTo>
                  <a:pt x="271" y="193"/>
                  <a:pt x="273" y="193"/>
                  <a:pt x="273" y="194"/>
                </a:cubicBezTo>
                <a:cubicBezTo>
                  <a:pt x="274" y="193"/>
                  <a:pt x="275" y="193"/>
                  <a:pt x="276" y="192"/>
                </a:cubicBezTo>
                <a:cubicBezTo>
                  <a:pt x="276" y="190"/>
                  <a:pt x="275" y="189"/>
                  <a:pt x="275" y="187"/>
                </a:cubicBezTo>
                <a:cubicBezTo>
                  <a:pt x="275" y="185"/>
                  <a:pt x="273" y="185"/>
                  <a:pt x="273" y="183"/>
                </a:cubicBezTo>
                <a:cubicBezTo>
                  <a:pt x="274" y="181"/>
                  <a:pt x="276" y="181"/>
                  <a:pt x="277" y="180"/>
                </a:cubicBezTo>
                <a:cubicBezTo>
                  <a:pt x="281" y="181"/>
                  <a:pt x="282" y="179"/>
                  <a:pt x="285" y="179"/>
                </a:cubicBezTo>
                <a:cubicBezTo>
                  <a:pt x="287" y="179"/>
                  <a:pt x="289" y="181"/>
                  <a:pt x="292" y="181"/>
                </a:cubicBezTo>
                <a:cubicBezTo>
                  <a:pt x="292" y="181"/>
                  <a:pt x="292" y="181"/>
                  <a:pt x="292" y="181"/>
                </a:cubicBezTo>
                <a:cubicBezTo>
                  <a:pt x="293" y="182"/>
                  <a:pt x="294" y="183"/>
                  <a:pt x="294" y="184"/>
                </a:cubicBezTo>
                <a:cubicBezTo>
                  <a:pt x="294" y="184"/>
                  <a:pt x="294" y="184"/>
                  <a:pt x="294" y="184"/>
                </a:cubicBezTo>
                <a:cubicBezTo>
                  <a:pt x="294" y="184"/>
                  <a:pt x="294" y="184"/>
                  <a:pt x="294" y="185"/>
                </a:cubicBezTo>
                <a:cubicBezTo>
                  <a:pt x="295" y="184"/>
                  <a:pt x="296" y="185"/>
                  <a:pt x="297" y="185"/>
                </a:cubicBezTo>
                <a:cubicBezTo>
                  <a:pt x="298" y="185"/>
                  <a:pt x="298" y="187"/>
                  <a:pt x="300" y="187"/>
                </a:cubicBezTo>
                <a:cubicBezTo>
                  <a:pt x="304" y="187"/>
                  <a:pt x="304" y="187"/>
                  <a:pt x="304" y="187"/>
                </a:cubicBezTo>
                <a:cubicBezTo>
                  <a:pt x="303" y="186"/>
                  <a:pt x="307" y="186"/>
                  <a:pt x="307" y="187"/>
                </a:cubicBezTo>
                <a:cubicBezTo>
                  <a:pt x="307" y="189"/>
                  <a:pt x="305" y="188"/>
                  <a:pt x="305" y="189"/>
                </a:cubicBezTo>
                <a:cubicBezTo>
                  <a:pt x="305" y="190"/>
                  <a:pt x="304" y="190"/>
                  <a:pt x="304" y="191"/>
                </a:cubicBezTo>
                <a:cubicBezTo>
                  <a:pt x="304" y="191"/>
                  <a:pt x="303" y="192"/>
                  <a:pt x="303" y="192"/>
                </a:cubicBezTo>
                <a:cubicBezTo>
                  <a:pt x="303" y="193"/>
                  <a:pt x="303" y="193"/>
                  <a:pt x="304" y="193"/>
                </a:cubicBezTo>
                <a:cubicBezTo>
                  <a:pt x="305" y="193"/>
                  <a:pt x="304" y="192"/>
                  <a:pt x="304" y="192"/>
                </a:cubicBezTo>
                <a:cubicBezTo>
                  <a:pt x="305" y="191"/>
                  <a:pt x="305" y="191"/>
                  <a:pt x="305" y="191"/>
                </a:cubicBezTo>
                <a:cubicBezTo>
                  <a:pt x="306" y="191"/>
                  <a:pt x="306" y="189"/>
                  <a:pt x="308" y="189"/>
                </a:cubicBezTo>
                <a:cubicBezTo>
                  <a:pt x="308" y="189"/>
                  <a:pt x="308" y="189"/>
                  <a:pt x="308" y="189"/>
                </a:cubicBezTo>
                <a:cubicBezTo>
                  <a:pt x="309" y="189"/>
                  <a:pt x="310" y="190"/>
                  <a:pt x="311" y="190"/>
                </a:cubicBezTo>
                <a:cubicBezTo>
                  <a:pt x="311" y="189"/>
                  <a:pt x="311" y="189"/>
                  <a:pt x="311" y="189"/>
                </a:cubicBezTo>
                <a:cubicBezTo>
                  <a:pt x="310" y="189"/>
                  <a:pt x="309" y="189"/>
                  <a:pt x="309" y="188"/>
                </a:cubicBezTo>
                <a:cubicBezTo>
                  <a:pt x="309" y="188"/>
                  <a:pt x="307" y="186"/>
                  <a:pt x="309" y="186"/>
                </a:cubicBezTo>
                <a:cubicBezTo>
                  <a:pt x="309" y="186"/>
                  <a:pt x="310" y="185"/>
                  <a:pt x="310" y="186"/>
                </a:cubicBezTo>
                <a:cubicBezTo>
                  <a:pt x="311" y="186"/>
                  <a:pt x="311" y="187"/>
                  <a:pt x="313" y="187"/>
                </a:cubicBezTo>
                <a:cubicBezTo>
                  <a:pt x="318" y="184"/>
                  <a:pt x="323" y="185"/>
                  <a:pt x="329" y="185"/>
                </a:cubicBezTo>
                <a:cubicBezTo>
                  <a:pt x="331" y="186"/>
                  <a:pt x="332" y="188"/>
                  <a:pt x="334" y="188"/>
                </a:cubicBezTo>
                <a:cubicBezTo>
                  <a:pt x="335" y="187"/>
                  <a:pt x="335" y="187"/>
                  <a:pt x="336" y="187"/>
                </a:cubicBezTo>
                <a:cubicBezTo>
                  <a:pt x="336" y="187"/>
                  <a:pt x="336" y="186"/>
                  <a:pt x="336" y="186"/>
                </a:cubicBezTo>
                <a:cubicBezTo>
                  <a:pt x="337" y="186"/>
                  <a:pt x="337" y="186"/>
                  <a:pt x="337" y="186"/>
                </a:cubicBezTo>
                <a:cubicBezTo>
                  <a:pt x="337" y="184"/>
                  <a:pt x="337" y="183"/>
                  <a:pt x="337" y="182"/>
                </a:cubicBezTo>
                <a:cubicBezTo>
                  <a:pt x="337" y="182"/>
                  <a:pt x="337" y="182"/>
                  <a:pt x="337" y="182"/>
                </a:cubicBezTo>
                <a:cubicBezTo>
                  <a:pt x="337" y="181"/>
                  <a:pt x="338" y="181"/>
                  <a:pt x="338" y="181"/>
                </a:cubicBezTo>
                <a:cubicBezTo>
                  <a:pt x="338" y="182"/>
                  <a:pt x="339" y="181"/>
                  <a:pt x="339" y="182"/>
                </a:cubicBezTo>
                <a:cubicBezTo>
                  <a:pt x="339" y="182"/>
                  <a:pt x="339" y="182"/>
                  <a:pt x="339" y="182"/>
                </a:cubicBezTo>
                <a:cubicBezTo>
                  <a:pt x="340" y="183"/>
                  <a:pt x="342" y="182"/>
                  <a:pt x="343" y="182"/>
                </a:cubicBezTo>
                <a:cubicBezTo>
                  <a:pt x="343" y="184"/>
                  <a:pt x="345" y="184"/>
                  <a:pt x="346" y="185"/>
                </a:cubicBezTo>
                <a:cubicBezTo>
                  <a:pt x="346" y="185"/>
                  <a:pt x="346" y="185"/>
                  <a:pt x="346" y="185"/>
                </a:cubicBezTo>
                <a:cubicBezTo>
                  <a:pt x="346" y="184"/>
                  <a:pt x="346" y="184"/>
                  <a:pt x="346" y="184"/>
                </a:cubicBezTo>
                <a:cubicBezTo>
                  <a:pt x="346" y="184"/>
                  <a:pt x="346" y="184"/>
                  <a:pt x="346" y="184"/>
                </a:cubicBezTo>
                <a:cubicBezTo>
                  <a:pt x="346" y="184"/>
                  <a:pt x="346" y="184"/>
                  <a:pt x="346" y="184"/>
                </a:cubicBezTo>
                <a:cubicBezTo>
                  <a:pt x="345" y="183"/>
                  <a:pt x="345" y="183"/>
                  <a:pt x="345" y="183"/>
                </a:cubicBezTo>
                <a:cubicBezTo>
                  <a:pt x="344" y="183"/>
                  <a:pt x="344" y="181"/>
                  <a:pt x="342" y="182"/>
                </a:cubicBezTo>
                <a:cubicBezTo>
                  <a:pt x="343" y="180"/>
                  <a:pt x="340" y="180"/>
                  <a:pt x="341" y="178"/>
                </a:cubicBezTo>
                <a:cubicBezTo>
                  <a:pt x="341" y="178"/>
                  <a:pt x="342" y="178"/>
                  <a:pt x="342" y="178"/>
                </a:cubicBezTo>
                <a:cubicBezTo>
                  <a:pt x="342" y="178"/>
                  <a:pt x="342" y="179"/>
                  <a:pt x="342" y="179"/>
                </a:cubicBezTo>
                <a:cubicBezTo>
                  <a:pt x="342" y="179"/>
                  <a:pt x="343" y="180"/>
                  <a:pt x="343" y="180"/>
                </a:cubicBezTo>
                <a:cubicBezTo>
                  <a:pt x="343" y="180"/>
                  <a:pt x="344" y="180"/>
                  <a:pt x="344" y="180"/>
                </a:cubicBezTo>
                <a:cubicBezTo>
                  <a:pt x="345" y="180"/>
                  <a:pt x="345" y="180"/>
                  <a:pt x="346" y="179"/>
                </a:cubicBezTo>
                <a:cubicBezTo>
                  <a:pt x="346" y="179"/>
                  <a:pt x="346" y="179"/>
                  <a:pt x="346" y="179"/>
                </a:cubicBezTo>
                <a:cubicBezTo>
                  <a:pt x="345" y="179"/>
                  <a:pt x="344" y="178"/>
                  <a:pt x="344" y="178"/>
                </a:cubicBezTo>
                <a:cubicBezTo>
                  <a:pt x="342" y="178"/>
                  <a:pt x="340" y="176"/>
                  <a:pt x="342" y="176"/>
                </a:cubicBezTo>
                <a:cubicBezTo>
                  <a:pt x="343" y="176"/>
                  <a:pt x="343" y="176"/>
                  <a:pt x="343" y="175"/>
                </a:cubicBezTo>
                <a:cubicBezTo>
                  <a:pt x="343" y="175"/>
                  <a:pt x="344" y="175"/>
                  <a:pt x="344" y="175"/>
                </a:cubicBezTo>
                <a:cubicBezTo>
                  <a:pt x="344" y="175"/>
                  <a:pt x="345" y="175"/>
                  <a:pt x="345" y="174"/>
                </a:cubicBezTo>
                <a:cubicBezTo>
                  <a:pt x="344" y="174"/>
                  <a:pt x="344" y="173"/>
                  <a:pt x="345" y="173"/>
                </a:cubicBezTo>
                <a:cubicBezTo>
                  <a:pt x="345" y="173"/>
                  <a:pt x="346" y="174"/>
                  <a:pt x="346" y="174"/>
                </a:cubicBezTo>
                <a:cubicBezTo>
                  <a:pt x="346" y="175"/>
                  <a:pt x="346" y="175"/>
                  <a:pt x="347" y="175"/>
                </a:cubicBezTo>
                <a:cubicBezTo>
                  <a:pt x="347" y="175"/>
                  <a:pt x="347" y="174"/>
                  <a:pt x="347" y="174"/>
                </a:cubicBezTo>
                <a:cubicBezTo>
                  <a:pt x="347" y="174"/>
                  <a:pt x="347" y="174"/>
                  <a:pt x="347" y="174"/>
                </a:cubicBezTo>
                <a:cubicBezTo>
                  <a:pt x="347" y="174"/>
                  <a:pt x="347" y="173"/>
                  <a:pt x="346" y="173"/>
                </a:cubicBezTo>
                <a:cubicBezTo>
                  <a:pt x="346" y="173"/>
                  <a:pt x="345" y="173"/>
                  <a:pt x="345" y="173"/>
                </a:cubicBezTo>
                <a:cubicBezTo>
                  <a:pt x="345" y="172"/>
                  <a:pt x="345" y="171"/>
                  <a:pt x="344" y="171"/>
                </a:cubicBezTo>
                <a:cubicBezTo>
                  <a:pt x="344" y="171"/>
                  <a:pt x="344" y="170"/>
                  <a:pt x="344" y="170"/>
                </a:cubicBezTo>
                <a:cubicBezTo>
                  <a:pt x="343" y="170"/>
                  <a:pt x="343" y="170"/>
                  <a:pt x="343" y="170"/>
                </a:cubicBezTo>
                <a:cubicBezTo>
                  <a:pt x="343" y="168"/>
                  <a:pt x="342" y="168"/>
                  <a:pt x="341" y="167"/>
                </a:cubicBezTo>
                <a:cubicBezTo>
                  <a:pt x="341" y="167"/>
                  <a:pt x="341" y="167"/>
                  <a:pt x="341" y="167"/>
                </a:cubicBezTo>
                <a:cubicBezTo>
                  <a:pt x="341" y="166"/>
                  <a:pt x="340" y="166"/>
                  <a:pt x="340" y="166"/>
                </a:cubicBezTo>
                <a:cubicBezTo>
                  <a:pt x="340" y="166"/>
                  <a:pt x="339" y="166"/>
                  <a:pt x="339" y="166"/>
                </a:cubicBezTo>
                <a:cubicBezTo>
                  <a:pt x="339" y="166"/>
                  <a:pt x="339" y="166"/>
                  <a:pt x="339" y="166"/>
                </a:cubicBezTo>
                <a:cubicBezTo>
                  <a:pt x="339" y="167"/>
                  <a:pt x="339" y="167"/>
                  <a:pt x="339" y="167"/>
                </a:cubicBezTo>
                <a:cubicBezTo>
                  <a:pt x="339" y="167"/>
                  <a:pt x="340" y="167"/>
                  <a:pt x="340" y="167"/>
                </a:cubicBezTo>
                <a:cubicBezTo>
                  <a:pt x="340" y="168"/>
                  <a:pt x="340" y="168"/>
                  <a:pt x="341" y="168"/>
                </a:cubicBezTo>
                <a:cubicBezTo>
                  <a:pt x="342" y="168"/>
                  <a:pt x="343" y="168"/>
                  <a:pt x="342" y="170"/>
                </a:cubicBezTo>
                <a:cubicBezTo>
                  <a:pt x="343" y="170"/>
                  <a:pt x="343" y="170"/>
                  <a:pt x="343" y="170"/>
                </a:cubicBezTo>
                <a:cubicBezTo>
                  <a:pt x="343" y="171"/>
                  <a:pt x="343" y="171"/>
                  <a:pt x="342" y="171"/>
                </a:cubicBezTo>
                <a:cubicBezTo>
                  <a:pt x="340" y="171"/>
                  <a:pt x="340" y="170"/>
                  <a:pt x="339" y="170"/>
                </a:cubicBezTo>
                <a:cubicBezTo>
                  <a:pt x="338" y="169"/>
                  <a:pt x="336" y="169"/>
                  <a:pt x="336" y="168"/>
                </a:cubicBezTo>
                <a:cubicBezTo>
                  <a:pt x="335" y="166"/>
                  <a:pt x="338" y="166"/>
                  <a:pt x="338" y="165"/>
                </a:cubicBezTo>
                <a:cubicBezTo>
                  <a:pt x="337" y="165"/>
                  <a:pt x="337" y="164"/>
                  <a:pt x="337" y="164"/>
                </a:cubicBezTo>
                <a:cubicBezTo>
                  <a:pt x="336" y="164"/>
                  <a:pt x="335" y="164"/>
                  <a:pt x="334" y="164"/>
                </a:cubicBezTo>
                <a:cubicBezTo>
                  <a:pt x="333" y="163"/>
                  <a:pt x="332" y="162"/>
                  <a:pt x="330" y="162"/>
                </a:cubicBezTo>
                <a:cubicBezTo>
                  <a:pt x="329" y="160"/>
                  <a:pt x="327" y="159"/>
                  <a:pt x="326" y="157"/>
                </a:cubicBezTo>
                <a:cubicBezTo>
                  <a:pt x="324" y="157"/>
                  <a:pt x="323" y="157"/>
                  <a:pt x="322" y="156"/>
                </a:cubicBezTo>
                <a:cubicBezTo>
                  <a:pt x="321" y="155"/>
                  <a:pt x="320" y="153"/>
                  <a:pt x="320" y="152"/>
                </a:cubicBezTo>
                <a:cubicBezTo>
                  <a:pt x="320" y="151"/>
                  <a:pt x="320" y="150"/>
                  <a:pt x="320" y="150"/>
                </a:cubicBezTo>
                <a:cubicBezTo>
                  <a:pt x="320" y="149"/>
                  <a:pt x="319" y="149"/>
                  <a:pt x="319" y="149"/>
                </a:cubicBezTo>
                <a:cubicBezTo>
                  <a:pt x="318" y="147"/>
                  <a:pt x="320" y="145"/>
                  <a:pt x="319" y="143"/>
                </a:cubicBezTo>
                <a:cubicBezTo>
                  <a:pt x="320" y="143"/>
                  <a:pt x="320" y="142"/>
                  <a:pt x="320" y="141"/>
                </a:cubicBezTo>
                <a:cubicBezTo>
                  <a:pt x="320" y="141"/>
                  <a:pt x="321" y="141"/>
                  <a:pt x="321" y="140"/>
                </a:cubicBezTo>
                <a:cubicBezTo>
                  <a:pt x="321" y="139"/>
                  <a:pt x="322" y="140"/>
                  <a:pt x="322" y="139"/>
                </a:cubicBezTo>
                <a:cubicBezTo>
                  <a:pt x="322" y="138"/>
                  <a:pt x="323" y="137"/>
                  <a:pt x="323" y="136"/>
                </a:cubicBezTo>
                <a:cubicBezTo>
                  <a:pt x="324" y="136"/>
                  <a:pt x="324" y="136"/>
                  <a:pt x="324" y="135"/>
                </a:cubicBezTo>
                <a:cubicBezTo>
                  <a:pt x="325" y="135"/>
                  <a:pt x="326" y="133"/>
                  <a:pt x="326" y="132"/>
                </a:cubicBezTo>
                <a:cubicBezTo>
                  <a:pt x="327" y="132"/>
                  <a:pt x="327" y="130"/>
                  <a:pt x="327" y="130"/>
                </a:cubicBezTo>
                <a:cubicBezTo>
                  <a:pt x="328" y="126"/>
                  <a:pt x="329" y="123"/>
                  <a:pt x="329" y="119"/>
                </a:cubicBezTo>
                <a:cubicBezTo>
                  <a:pt x="330" y="118"/>
                  <a:pt x="331" y="118"/>
                  <a:pt x="332" y="116"/>
                </a:cubicBezTo>
                <a:cubicBezTo>
                  <a:pt x="333" y="116"/>
                  <a:pt x="332" y="115"/>
                  <a:pt x="333" y="115"/>
                </a:cubicBezTo>
                <a:cubicBezTo>
                  <a:pt x="333" y="114"/>
                  <a:pt x="333" y="114"/>
                  <a:pt x="334" y="114"/>
                </a:cubicBezTo>
                <a:cubicBezTo>
                  <a:pt x="334" y="114"/>
                  <a:pt x="334" y="113"/>
                  <a:pt x="334" y="113"/>
                </a:cubicBezTo>
                <a:cubicBezTo>
                  <a:pt x="335" y="112"/>
                  <a:pt x="336" y="112"/>
                  <a:pt x="337" y="111"/>
                </a:cubicBezTo>
                <a:cubicBezTo>
                  <a:pt x="337" y="111"/>
                  <a:pt x="337" y="111"/>
                  <a:pt x="337" y="111"/>
                </a:cubicBezTo>
                <a:cubicBezTo>
                  <a:pt x="337" y="111"/>
                  <a:pt x="339" y="111"/>
                  <a:pt x="339" y="108"/>
                </a:cubicBezTo>
                <a:cubicBezTo>
                  <a:pt x="339" y="108"/>
                  <a:pt x="339" y="108"/>
                  <a:pt x="339" y="108"/>
                </a:cubicBezTo>
                <a:cubicBezTo>
                  <a:pt x="339" y="106"/>
                  <a:pt x="340" y="104"/>
                  <a:pt x="341" y="102"/>
                </a:cubicBezTo>
                <a:cubicBezTo>
                  <a:pt x="341" y="99"/>
                  <a:pt x="341" y="96"/>
                  <a:pt x="342" y="93"/>
                </a:cubicBezTo>
                <a:cubicBezTo>
                  <a:pt x="342" y="88"/>
                  <a:pt x="342" y="88"/>
                  <a:pt x="342" y="88"/>
                </a:cubicBezTo>
                <a:cubicBezTo>
                  <a:pt x="343" y="88"/>
                  <a:pt x="343" y="87"/>
                  <a:pt x="343" y="86"/>
                </a:cubicBezTo>
                <a:cubicBezTo>
                  <a:pt x="344" y="86"/>
                  <a:pt x="343" y="85"/>
                  <a:pt x="344" y="85"/>
                </a:cubicBezTo>
                <a:cubicBezTo>
                  <a:pt x="346" y="85"/>
                  <a:pt x="347" y="86"/>
                  <a:pt x="350" y="86"/>
                </a:cubicBezTo>
                <a:cubicBezTo>
                  <a:pt x="349" y="88"/>
                  <a:pt x="353" y="85"/>
                  <a:pt x="353" y="87"/>
                </a:cubicBezTo>
                <a:cubicBezTo>
                  <a:pt x="352" y="87"/>
                  <a:pt x="352" y="88"/>
                  <a:pt x="353" y="88"/>
                </a:cubicBezTo>
                <a:cubicBezTo>
                  <a:pt x="353" y="88"/>
                  <a:pt x="353" y="88"/>
                  <a:pt x="353" y="88"/>
                </a:cubicBezTo>
                <a:cubicBezTo>
                  <a:pt x="354" y="86"/>
                  <a:pt x="357" y="85"/>
                  <a:pt x="360" y="85"/>
                </a:cubicBezTo>
                <a:cubicBezTo>
                  <a:pt x="360" y="85"/>
                  <a:pt x="360" y="85"/>
                  <a:pt x="360" y="84"/>
                </a:cubicBezTo>
                <a:cubicBezTo>
                  <a:pt x="362" y="83"/>
                  <a:pt x="362" y="83"/>
                  <a:pt x="363" y="83"/>
                </a:cubicBezTo>
                <a:cubicBezTo>
                  <a:pt x="363" y="83"/>
                  <a:pt x="363" y="84"/>
                  <a:pt x="363" y="84"/>
                </a:cubicBezTo>
                <a:cubicBezTo>
                  <a:pt x="363" y="84"/>
                  <a:pt x="365" y="83"/>
                  <a:pt x="365" y="84"/>
                </a:cubicBezTo>
                <a:cubicBezTo>
                  <a:pt x="366" y="84"/>
                  <a:pt x="366" y="84"/>
                  <a:pt x="367" y="85"/>
                </a:cubicBezTo>
                <a:cubicBezTo>
                  <a:pt x="367" y="86"/>
                  <a:pt x="367" y="85"/>
                  <a:pt x="367" y="85"/>
                </a:cubicBezTo>
                <a:cubicBezTo>
                  <a:pt x="371" y="85"/>
                  <a:pt x="371" y="85"/>
                  <a:pt x="371" y="85"/>
                </a:cubicBezTo>
                <a:cubicBezTo>
                  <a:pt x="371" y="86"/>
                  <a:pt x="372" y="86"/>
                  <a:pt x="372" y="86"/>
                </a:cubicBezTo>
                <a:cubicBezTo>
                  <a:pt x="372" y="86"/>
                  <a:pt x="373" y="86"/>
                  <a:pt x="373" y="87"/>
                </a:cubicBezTo>
                <a:cubicBezTo>
                  <a:pt x="373" y="87"/>
                  <a:pt x="374" y="87"/>
                  <a:pt x="374" y="88"/>
                </a:cubicBezTo>
                <a:cubicBezTo>
                  <a:pt x="374" y="89"/>
                  <a:pt x="373" y="89"/>
                  <a:pt x="373" y="91"/>
                </a:cubicBezTo>
                <a:cubicBezTo>
                  <a:pt x="373" y="91"/>
                  <a:pt x="372" y="91"/>
                  <a:pt x="372" y="93"/>
                </a:cubicBezTo>
                <a:cubicBezTo>
                  <a:pt x="372" y="96"/>
                  <a:pt x="372" y="96"/>
                  <a:pt x="372" y="96"/>
                </a:cubicBezTo>
                <a:cubicBezTo>
                  <a:pt x="370" y="96"/>
                  <a:pt x="372" y="98"/>
                  <a:pt x="373" y="97"/>
                </a:cubicBezTo>
                <a:cubicBezTo>
                  <a:pt x="374" y="97"/>
                  <a:pt x="374" y="97"/>
                  <a:pt x="373" y="97"/>
                </a:cubicBezTo>
                <a:cubicBezTo>
                  <a:pt x="374" y="95"/>
                  <a:pt x="373" y="95"/>
                  <a:pt x="373" y="94"/>
                </a:cubicBezTo>
                <a:cubicBezTo>
                  <a:pt x="374" y="94"/>
                  <a:pt x="374" y="92"/>
                  <a:pt x="374" y="91"/>
                </a:cubicBezTo>
                <a:cubicBezTo>
                  <a:pt x="374" y="91"/>
                  <a:pt x="375" y="91"/>
                  <a:pt x="375" y="91"/>
                </a:cubicBezTo>
                <a:cubicBezTo>
                  <a:pt x="375" y="91"/>
                  <a:pt x="375" y="90"/>
                  <a:pt x="375" y="90"/>
                </a:cubicBezTo>
                <a:cubicBezTo>
                  <a:pt x="375" y="89"/>
                  <a:pt x="376" y="90"/>
                  <a:pt x="376" y="89"/>
                </a:cubicBezTo>
                <a:cubicBezTo>
                  <a:pt x="378" y="89"/>
                  <a:pt x="379" y="89"/>
                  <a:pt x="380" y="89"/>
                </a:cubicBezTo>
                <a:cubicBezTo>
                  <a:pt x="380" y="89"/>
                  <a:pt x="380" y="89"/>
                  <a:pt x="380" y="89"/>
                </a:cubicBezTo>
                <a:cubicBezTo>
                  <a:pt x="372" y="79"/>
                  <a:pt x="372" y="79"/>
                  <a:pt x="372" y="79"/>
                </a:cubicBezTo>
                <a:cubicBezTo>
                  <a:pt x="380" y="85"/>
                  <a:pt x="380" y="85"/>
                  <a:pt x="380" y="85"/>
                </a:cubicBezTo>
                <a:cubicBezTo>
                  <a:pt x="380" y="87"/>
                  <a:pt x="382" y="88"/>
                  <a:pt x="383" y="90"/>
                </a:cubicBezTo>
                <a:cubicBezTo>
                  <a:pt x="384" y="90"/>
                  <a:pt x="385" y="92"/>
                  <a:pt x="385" y="94"/>
                </a:cubicBezTo>
                <a:cubicBezTo>
                  <a:pt x="385" y="94"/>
                  <a:pt x="385" y="94"/>
                  <a:pt x="385" y="94"/>
                </a:cubicBezTo>
                <a:cubicBezTo>
                  <a:pt x="384" y="94"/>
                  <a:pt x="384" y="94"/>
                  <a:pt x="384" y="93"/>
                </a:cubicBezTo>
                <a:cubicBezTo>
                  <a:pt x="383" y="93"/>
                  <a:pt x="383" y="93"/>
                  <a:pt x="383" y="93"/>
                </a:cubicBezTo>
                <a:cubicBezTo>
                  <a:pt x="384" y="100"/>
                  <a:pt x="384" y="100"/>
                  <a:pt x="384" y="100"/>
                </a:cubicBezTo>
                <a:cubicBezTo>
                  <a:pt x="387" y="100"/>
                  <a:pt x="387" y="100"/>
                  <a:pt x="387" y="100"/>
                </a:cubicBezTo>
                <a:cubicBezTo>
                  <a:pt x="392" y="100"/>
                  <a:pt x="392" y="100"/>
                  <a:pt x="392" y="100"/>
                </a:cubicBezTo>
                <a:cubicBezTo>
                  <a:pt x="392" y="100"/>
                  <a:pt x="392" y="102"/>
                  <a:pt x="393" y="103"/>
                </a:cubicBezTo>
                <a:cubicBezTo>
                  <a:pt x="393" y="104"/>
                  <a:pt x="394" y="107"/>
                  <a:pt x="394" y="107"/>
                </a:cubicBezTo>
                <a:cubicBezTo>
                  <a:pt x="393" y="110"/>
                  <a:pt x="393" y="110"/>
                  <a:pt x="393" y="110"/>
                </a:cubicBezTo>
                <a:cubicBezTo>
                  <a:pt x="395" y="113"/>
                  <a:pt x="392" y="111"/>
                  <a:pt x="395" y="113"/>
                </a:cubicBezTo>
                <a:cubicBezTo>
                  <a:pt x="398" y="115"/>
                  <a:pt x="398" y="115"/>
                  <a:pt x="398" y="115"/>
                </a:cubicBezTo>
                <a:cubicBezTo>
                  <a:pt x="398" y="115"/>
                  <a:pt x="400" y="116"/>
                  <a:pt x="400" y="117"/>
                </a:cubicBezTo>
                <a:cubicBezTo>
                  <a:pt x="401" y="118"/>
                  <a:pt x="399" y="116"/>
                  <a:pt x="401" y="118"/>
                </a:cubicBezTo>
                <a:cubicBezTo>
                  <a:pt x="403" y="120"/>
                  <a:pt x="400" y="118"/>
                  <a:pt x="403" y="120"/>
                </a:cubicBezTo>
                <a:cubicBezTo>
                  <a:pt x="405" y="122"/>
                  <a:pt x="405" y="120"/>
                  <a:pt x="405" y="122"/>
                </a:cubicBezTo>
                <a:cubicBezTo>
                  <a:pt x="406" y="125"/>
                  <a:pt x="406" y="125"/>
                  <a:pt x="406" y="125"/>
                </a:cubicBezTo>
                <a:cubicBezTo>
                  <a:pt x="414" y="127"/>
                  <a:pt x="414" y="127"/>
                  <a:pt x="414" y="127"/>
                </a:cubicBezTo>
                <a:cubicBezTo>
                  <a:pt x="414" y="127"/>
                  <a:pt x="417" y="126"/>
                  <a:pt x="420" y="127"/>
                </a:cubicBezTo>
                <a:cubicBezTo>
                  <a:pt x="424" y="128"/>
                  <a:pt x="424" y="128"/>
                  <a:pt x="424" y="128"/>
                </a:cubicBezTo>
                <a:cubicBezTo>
                  <a:pt x="430" y="131"/>
                  <a:pt x="430" y="131"/>
                  <a:pt x="430" y="131"/>
                </a:cubicBezTo>
                <a:cubicBezTo>
                  <a:pt x="430" y="131"/>
                  <a:pt x="433" y="136"/>
                  <a:pt x="434" y="139"/>
                </a:cubicBezTo>
                <a:cubicBezTo>
                  <a:pt x="435" y="141"/>
                  <a:pt x="435" y="141"/>
                  <a:pt x="435" y="141"/>
                </a:cubicBezTo>
                <a:cubicBezTo>
                  <a:pt x="435" y="141"/>
                  <a:pt x="437" y="146"/>
                  <a:pt x="441" y="147"/>
                </a:cubicBezTo>
                <a:cubicBezTo>
                  <a:pt x="445" y="148"/>
                  <a:pt x="445" y="148"/>
                  <a:pt x="445" y="148"/>
                </a:cubicBezTo>
                <a:cubicBezTo>
                  <a:pt x="452" y="150"/>
                  <a:pt x="452" y="150"/>
                  <a:pt x="452" y="150"/>
                </a:cubicBezTo>
                <a:cubicBezTo>
                  <a:pt x="458" y="153"/>
                  <a:pt x="458" y="153"/>
                  <a:pt x="458" y="153"/>
                </a:cubicBezTo>
                <a:cubicBezTo>
                  <a:pt x="463" y="160"/>
                  <a:pt x="458" y="154"/>
                  <a:pt x="463" y="160"/>
                </a:cubicBezTo>
                <a:cubicBezTo>
                  <a:pt x="467" y="165"/>
                  <a:pt x="467" y="165"/>
                  <a:pt x="467" y="165"/>
                </a:cubicBezTo>
                <a:cubicBezTo>
                  <a:pt x="467" y="165"/>
                  <a:pt x="464" y="170"/>
                  <a:pt x="475" y="171"/>
                </a:cubicBezTo>
                <a:cubicBezTo>
                  <a:pt x="485" y="172"/>
                  <a:pt x="493" y="173"/>
                  <a:pt x="493" y="173"/>
                </a:cubicBezTo>
                <a:cubicBezTo>
                  <a:pt x="493" y="173"/>
                  <a:pt x="498" y="178"/>
                  <a:pt x="501" y="180"/>
                </a:cubicBezTo>
                <a:cubicBezTo>
                  <a:pt x="504" y="181"/>
                  <a:pt x="504" y="181"/>
                  <a:pt x="504" y="181"/>
                </a:cubicBezTo>
                <a:cubicBezTo>
                  <a:pt x="504" y="181"/>
                  <a:pt x="515" y="188"/>
                  <a:pt x="520" y="189"/>
                </a:cubicBezTo>
                <a:cubicBezTo>
                  <a:pt x="521" y="190"/>
                  <a:pt x="522" y="190"/>
                  <a:pt x="523" y="191"/>
                </a:cubicBezTo>
                <a:cubicBezTo>
                  <a:pt x="527" y="191"/>
                  <a:pt x="531" y="191"/>
                  <a:pt x="531" y="191"/>
                </a:cubicBezTo>
                <a:cubicBezTo>
                  <a:pt x="535" y="194"/>
                  <a:pt x="529" y="192"/>
                  <a:pt x="535" y="194"/>
                </a:cubicBezTo>
                <a:cubicBezTo>
                  <a:pt x="542" y="196"/>
                  <a:pt x="542" y="196"/>
                  <a:pt x="542" y="196"/>
                </a:cubicBezTo>
                <a:cubicBezTo>
                  <a:pt x="542" y="196"/>
                  <a:pt x="549" y="197"/>
                  <a:pt x="552" y="199"/>
                </a:cubicBezTo>
                <a:cubicBezTo>
                  <a:pt x="554" y="202"/>
                  <a:pt x="553" y="198"/>
                  <a:pt x="554" y="202"/>
                </a:cubicBezTo>
                <a:cubicBezTo>
                  <a:pt x="556" y="207"/>
                  <a:pt x="549" y="204"/>
                  <a:pt x="556" y="207"/>
                </a:cubicBezTo>
                <a:cubicBezTo>
                  <a:pt x="563" y="209"/>
                  <a:pt x="555" y="208"/>
                  <a:pt x="563" y="209"/>
                </a:cubicBezTo>
                <a:cubicBezTo>
                  <a:pt x="572" y="211"/>
                  <a:pt x="572" y="211"/>
                  <a:pt x="572" y="211"/>
                </a:cubicBezTo>
                <a:cubicBezTo>
                  <a:pt x="572" y="211"/>
                  <a:pt x="581" y="208"/>
                  <a:pt x="585" y="210"/>
                </a:cubicBezTo>
                <a:cubicBezTo>
                  <a:pt x="590" y="213"/>
                  <a:pt x="588" y="207"/>
                  <a:pt x="590" y="213"/>
                </a:cubicBezTo>
                <a:cubicBezTo>
                  <a:pt x="592" y="219"/>
                  <a:pt x="586" y="209"/>
                  <a:pt x="592" y="219"/>
                </a:cubicBezTo>
                <a:cubicBezTo>
                  <a:pt x="597" y="229"/>
                  <a:pt x="590" y="228"/>
                  <a:pt x="597" y="229"/>
                </a:cubicBezTo>
                <a:cubicBezTo>
                  <a:pt x="604" y="231"/>
                  <a:pt x="616" y="233"/>
                  <a:pt x="616" y="233"/>
                </a:cubicBezTo>
                <a:cubicBezTo>
                  <a:pt x="616" y="233"/>
                  <a:pt x="622" y="235"/>
                  <a:pt x="626" y="238"/>
                </a:cubicBezTo>
                <a:cubicBezTo>
                  <a:pt x="630" y="240"/>
                  <a:pt x="635" y="235"/>
                  <a:pt x="636" y="241"/>
                </a:cubicBezTo>
                <a:cubicBezTo>
                  <a:pt x="637" y="248"/>
                  <a:pt x="632" y="238"/>
                  <a:pt x="637" y="248"/>
                </a:cubicBezTo>
                <a:cubicBezTo>
                  <a:pt x="641" y="257"/>
                  <a:pt x="648" y="257"/>
                  <a:pt x="650" y="259"/>
                </a:cubicBezTo>
                <a:cubicBezTo>
                  <a:pt x="653" y="262"/>
                  <a:pt x="646" y="251"/>
                  <a:pt x="653" y="262"/>
                </a:cubicBezTo>
                <a:cubicBezTo>
                  <a:pt x="660" y="273"/>
                  <a:pt x="665" y="269"/>
                  <a:pt x="667" y="277"/>
                </a:cubicBezTo>
                <a:cubicBezTo>
                  <a:pt x="669" y="284"/>
                  <a:pt x="660" y="272"/>
                  <a:pt x="669" y="284"/>
                </a:cubicBezTo>
                <a:cubicBezTo>
                  <a:pt x="678" y="296"/>
                  <a:pt x="686" y="289"/>
                  <a:pt x="685" y="296"/>
                </a:cubicBezTo>
                <a:cubicBezTo>
                  <a:pt x="684" y="304"/>
                  <a:pt x="677" y="296"/>
                  <a:pt x="684" y="304"/>
                </a:cubicBezTo>
                <a:cubicBezTo>
                  <a:pt x="691" y="311"/>
                  <a:pt x="685" y="304"/>
                  <a:pt x="691" y="311"/>
                </a:cubicBezTo>
                <a:cubicBezTo>
                  <a:pt x="697" y="318"/>
                  <a:pt x="697" y="318"/>
                  <a:pt x="697" y="318"/>
                </a:cubicBezTo>
                <a:cubicBezTo>
                  <a:pt x="697" y="318"/>
                  <a:pt x="697" y="318"/>
                  <a:pt x="697" y="318"/>
                </a:cubicBezTo>
                <a:cubicBezTo>
                  <a:pt x="698" y="319"/>
                  <a:pt x="698" y="319"/>
                  <a:pt x="699" y="320"/>
                </a:cubicBezTo>
                <a:cubicBezTo>
                  <a:pt x="697" y="319"/>
                  <a:pt x="697" y="319"/>
                  <a:pt x="697" y="319"/>
                </a:cubicBezTo>
                <a:cubicBezTo>
                  <a:pt x="697" y="318"/>
                  <a:pt x="697" y="318"/>
                  <a:pt x="697" y="318"/>
                </a:cubicBezTo>
                <a:cubicBezTo>
                  <a:pt x="697" y="318"/>
                  <a:pt x="697" y="318"/>
                  <a:pt x="697" y="319"/>
                </a:cubicBezTo>
                <a:cubicBezTo>
                  <a:pt x="695" y="322"/>
                  <a:pt x="697" y="328"/>
                  <a:pt x="699" y="330"/>
                </a:cubicBezTo>
                <a:cubicBezTo>
                  <a:pt x="700" y="332"/>
                  <a:pt x="702" y="333"/>
                  <a:pt x="703" y="335"/>
                </a:cubicBezTo>
                <a:cubicBezTo>
                  <a:pt x="705" y="337"/>
                  <a:pt x="705" y="340"/>
                  <a:pt x="707" y="342"/>
                </a:cubicBezTo>
                <a:cubicBezTo>
                  <a:pt x="709" y="346"/>
                  <a:pt x="710" y="349"/>
                  <a:pt x="711" y="354"/>
                </a:cubicBezTo>
                <a:cubicBezTo>
                  <a:pt x="712" y="357"/>
                  <a:pt x="713" y="357"/>
                  <a:pt x="712" y="360"/>
                </a:cubicBezTo>
                <a:cubicBezTo>
                  <a:pt x="712" y="362"/>
                  <a:pt x="708" y="362"/>
                  <a:pt x="710" y="366"/>
                </a:cubicBezTo>
                <a:cubicBezTo>
                  <a:pt x="701" y="369"/>
                  <a:pt x="701" y="374"/>
                  <a:pt x="707" y="382"/>
                </a:cubicBezTo>
                <a:cubicBezTo>
                  <a:pt x="709" y="385"/>
                  <a:pt x="713" y="386"/>
                  <a:pt x="715" y="389"/>
                </a:cubicBezTo>
                <a:cubicBezTo>
                  <a:pt x="716" y="390"/>
                  <a:pt x="716" y="390"/>
                  <a:pt x="716" y="391"/>
                </a:cubicBezTo>
                <a:cubicBezTo>
                  <a:pt x="716" y="391"/>
                  <a:pt x="717" y="391"/>
                  <a:pt x="717" y="391"/>
                </a:cubicBezTo>
                <a:cubicBezTo>
                  <a:pt x="719" y="392"/>
                  <a:pt x="720" y="394"/>
                  <a:pt x="720" y="397"/>
                </a:cubicBezTo>
                <a:cubicBezTo>
                  <a:pt x="720" y="397"/>
                  <a:pt x="720" y="397"/>
                  <a:pt x="720" y="397"/>
                </a:cubicBezTo>
                <a:cubicBezTo>
                  <a:pt x="721" y="399"/>
                  <a:pt x="721" y="400"/>
                  <a:pt x="719" y="402"/>
                </a:cubicBezTo>
                <a:cubicBezTo>
                  <a:pt x="719" y="402"/>
                  <a:pt x="719" y="402"/>
                  <a:pt x="719" y="402"/>
                </a:cubicBezTo>
                <a:cubicBezTo>
                  <a:pt x="718" y="403"/>
                  <a:pt x="718" y="405"/>
                  <a:pt x="718" y="406"/>
                </a:cubicBezTo>
                <a:cubicBezTo>
                  <a:pt x="719" y="410"/>
                  <a:pt x="720" y="416"/>
                  <a:pt x="724" y="411"/>
                </a:cubicBezTo>
                <a:cubicBezTo>
                  <a:pt x="724" y="414"/>
                  <a:pt x="724" y="416"/>
                  <a:pt x="726" y="418"/>
                </a:cubicBezTo>
                <a:cubicBezTo>
                  <a:pt x="727" y="419"/>
                  <a:pt x="727" y="419"/>
                  <a:pt x="728" y="420"/>
                </a:cubicBezTo>
                <a:cubicBezTo>
                  <a:pt x="728" y="420"/>
                  <a:pt x="729" y="420"/>
                  <a:pt x="729" y="420"/>
                </a:cubicBezTo>
                <a:cubicBezTo>
                  <a:pt x="731" y="422"/>
                  <a:pt x="733" y="423"/>
                  <a:pt x="733" y="426"/>
                </a:cubicBezTo>
                <a:cubicBezTo>
                  <a:pt x="733" y="428"/>
                  <a:pt x="731" y="426"/>
                  <a:pt x="731" y="428"/>
                </a:cubicBezTo>
                <a:cubicBezTo>
                  <a:pt x="730" y="428"/>
                  <a:pt x="730" y="428"/>
                  <a:pt x="730" y="428"/>
                </a:cubicBezTo>
                <a:cubicBezTo>
                  <a:pt x="730" y="428"/>
                  <a:pt x="730" y="428"/>
                  <a:pt x="729" y="428"/>
                </a:cubicBezTo>
                <a:cubicBezTo>
                  <a:pt x="729" y="428"/>
                  <a:pt x="729" y="428"/>
                  <a:pt x="729" y="428"/>
                </a:cubicBezTo>
                <a:cubicBezTo>
                  <a:pt x="722" y="429"/>
                  <a:pt x="715" y="420"/>
                  <a:pt x="708" y="423"/>
                </a:cubicBezTo>
                <a:cubicBezTo>
                  <a:pt x="707" y="423"/>
                  <a:pt x="707" y="422"/>
                  <a:pt x="707" y="422"/>
                </a:cubicBezTo>
                <a:cubicBezTo>
                  <a:pt x="707" y="428"/>
                  <a:pt x="700" y="432"/>
                  <a:pt x="693" y="431"/>
                </a:cubicBezTo>
                <a:cubicBezTo>
                  <a:pt x="692" y="432"/>
                  <a:pt x="692" y="434"/>
                  <a:pt x="691" y="435"/>
                </a:cubicBezTo>
                <a:cubicBezTo>
                  <a:pt x="690" y="436"/>
                  <a:pt x="689" y="437"/>
                  <a:pt x="688" y="438"/>
                </a:cubicBezTo>
                <a:cubicBezTo>
                  <a:pt x="687" y="440"/>
                  <a:pt x="685" y="443"/>
                  <a:pt x="685" y="446"/>
                </a:cubicBezTo>
                <a:cubicBezTo>
                  <a:pt x="685" y="447"/>
                  <a:pt x="687" y="448"/>
                  <a:pt x="687" y="449"/>
                </a:cubicBezTo>
                <a:cubicBezTo>
                  <a:pt x="687" y="451"/>
                  <a:pt x="686" y="453"/>
                  <a:pt x="686" y="455"/>
                </a:cubicBezTo>
                <a:cubicBezTo>
                  <a:pt x="685" y="456"/>
                  <a:pt x="684" y="461"/>
                  <a:pt x="682" y="461"/>
                </a:cubicBezTo>
                <a:cubicBezTo>
                  <a:pt x="683" y="462"/>
                  <a:pt x="684" y="464"/>
                  <a:pt x="685" y="464"/>
                </a:cubicBezTo>
                <a:cubicBezTo>
                  <a:pt x="685" y="464"/>
                  <a:pt x="685" y="464"/>
                  <a:pt x="685" y="465"/>
                </a:cubicBezTo>
                <a:cubicBezTo>
                  <a:pt x="686" y="464"/>
                  <a:pt x="688" y="464"/>
                  <a:pt x="689" y="464"/>
                </a:cubicBezTo>
                <a:cubicBezTo>
                  <a:pt x="690" y="463"/>
                  <a:pt x="690" y="462"/>
                  <a:pt x="691" y="463"/>
                </a:cubicBezTo>
                <a:cubicBezTo>
                  <a:pt x="691" y="463"/>
                  <a:pt x="694" y="465"/>
                  <a:pt x="694" y="465"/>
                </a:cubicBezTo>
                <a:cubicBezTo>
                  <a:pt x="694" y="466"/>
                  <a:pt x="690" y="469"/>
                  <a:pt x="689" y="470"/>
                </a:cubicBezTo>
                <a:cubicBezTo>
                  <a:pt x="689" y="470"/>
                  <a:pt x="690" y="471"/>
                  <a:pt x="691" y="471"/>
                </a:cubicBezTo>
                <a:cubicBezTo>
                  <a:pt x="689" y="473"/>
                  <a:pt x="688" y="474"/>
                  <a:pt x="687" y="475"/>
                </a:cubicBezTo>
                <a:cubicBezTo>
                  <a:pt x="686" y="476"/>
                  <a:pt x="685" y="476"/>
                  <a:pt x="686" y="477"/>
                </a:cubicBezTo>
                <a:cubicBezTo>
                  <a:pt x="686" y="478"/>
                  <a:pt x="688" y="477"/>
                  <a:pt x="689" y="476"/>
                </a:cubicBezTo>
                <a:cubicBezTo>
                  <a:pt x="689" y="478"/>
                  <a:pt x="690" y="479"/>
                  <a:pt x="688" y="480"/>
                </a:cubicBezTo>
                <a:cubicBezTo>
                  <a:pt x="687" y="482"/>
                  <a:pt x="686" y="481"/>
                  <a:pt x="686" y="484"/>
                </a:cubicBezTo>
                <a:cubicBezTo>
                  <a:pt x="687" y="485"/>
                  <a:pt x="687" y="487"/>
                  <a:pt x="686" y="489"/>
                </a:cubicBezTo>
                <a:cubicBezTo>
                  <a:pt x="686" y="490"/>
                  <a:pt x="684" y="492"/>
                  <a:pt x="687" y="493"/>
                </a:cubicBezTo>
                <a:cubicBezTo>
                  <a:pt x="685" y="493"/>
                  <a:pt x="685" y="495"/>
                  <a:pt x="686" y="497"/>
                </a:cubicBezTo>
                <a:cubicBezTo>
                  <a:pt x="686" y="495"/>
                  <a:pt x="688" y="495"/>
                  <a:pt x="689" y="494"/>
                </a:cubicBezTo>
                <a:cubicBezTo>
                  <a:pt x="690" y="493"/>
                  <a:pt x="690" y="491"/>
                  <a:pt x="692" y="492"/>
                </a:cubicBezTo>
                <a:cubicBezTo>
                  <a:pt x="692" y="493"/>
                  <a:pt x="692" y="493"/>
                  <a:pt x="692" y="494"/>
                </a:cubicBezTo>
                <a:cubicBezTo>
                  <a:pt x="693" y="494"/>
                  <a:pt x="693" y="494"/>
                  <a:pt x="694" y="495"/>
                </a:cubicBezTo>
                <a:cubicBezTo>
                  <a:pt x="695" y="495"/>
                  <a:pt x="697" y="496"/>
                  <a:pt x="698" y="496"/>
                </a:cubicBezTo>
                <a:cubicBezTo>
                  <a:pt x="698" y="498"/>
                  <a:pt x="697" y="498"/>
                  <a:pt x="696" y="499"/>
                </a:cubicBezTo>
                <a:cubicBezTo>
                  <a:pt x="696" y="500"/>
                  <a:pt x="694" y="502"/>
                  <a:pt x="697" y="502"/>
                </a:cubicBezTo>
                <a:cubicBezTo>
                  <a:pt x="698" y="503"/>
                  <a:pt x="698" y="500"/>
                  <a:pt x="700" y="501"/>
                </a:cubicBezTo>
                <a:cubicBezTo>
                  <a:pt x="701" y="502"/>
                  <a:pt x="702" y="504"/>
                  <a:pt x="701" y="505"/>
                </a:cubicBezTo>
                <a:cubicBezTo>
                  <a:pt x="701" y="506"/>
                  <a:pt x="699" y="506"/>
                  <a:pt x="698" y="507"/>
                </a:cubicBezTo>
                <a:cubicBezTo>
                  <a:pt x="697" y="508"/>
                  <a:pt x="698" y="510"/>
                  <a:pt x="697" y="511"/>
                </a:cubicBezTo>
                <a:cubicBezTo>
                  <a:pt x="697" y="512"/>
                  <a:pt x="695" y="513"/>
                  <a:pt x="694" y="514"/>
                </a:cubicBezTo>
                <a:cubicBezTo>
                  <a:pt x="694" y="514"/>
                  <a:pt x="693" y="514"/>
                  <a:pt x="693" y="514"/>
                </a:cubicBezTo>
                <a:cubicBezTo>
                  <a:pt x="692" y="514"/>
                  <a:pt x="693" y="515"/>
                  <a:pt x="693" y="515"/>
                </a:cubicBezTo>
                <a:cubicBezTo>
                  <a:pt x="692" y="516"/>
                  <a:pt x="693" y="517"/>
                  <a:pt x="692" y="517"/>
                </a:cubicBezTo>
                <a:cubicBezTo>
                  <a:pt x="691" y="518"/>
                  <a:pt x="690" y="515"/>
                  <a:pt x="688" y="517"/>
                </a:cubicBezTo>
                <a:cubicBezTo>
                  <a:pt x="686" y="518"/>
                  <a:pt x="687" y="518"/>
                  <a:pt x="688" y="519"/>
                </a:cubicBezTo>
                <a:cubicBezTo>
                  <a:pt x="689" y="520"/>
                  <a:pt x="690" y="520"/>
                  <a:pt x="690" y="522"/>
                </a:cubicBezTo>
                <a:cubicBezTo>
                  <a:pt x="690" y="523"/>
                  <a:pt x="690" y="525"/>
                  <a:pt x="690" y="526"/>
                </a:cubicBezTo>
                <a:cubicBezTo>
                  <a:pt x="690" y="529"/>
                  <a:pt x="687" y="529"/>
                  <a:pt x="684" y="531"/>
                </a:cubicBezTo>
                <a:cubicBezTo>
                  <a:pt x="683" y="532"/>
                  <a:pt x="682" y="533"/>
                  <a:pt x="680" y="533"/>
                </a:cubicBezTo>
                <a:cubicBezTo>
                  <a:pt x="677" y="532"/>
                  <a:pt x="677" y="532"/>
                  <a:pt x="675" y="533"/>
                </a:cubicBezTo>
                <a:cubicBezTo>
                  <a:pt x="673" y="534"/>
                  <a:pt x="673" y="534"/>
                  <a:pt x="671" y="533"/>
                </a:cubicBezTo>
                <a:cubicBezTo>
                  <a:pt x="670" y="533"/>
                  <a:pt x="670" y="533"/>
                  <a:pt x="670" y="533"/>
                </a:cubicBezTo>
                <a:cubicBezTo>
                  <a:pt x="670" y="534"/>
                  <a:pt x="669" y="535"/>
                  <a:pt x="670" y="535"/>
                </a:cubicBezTo>
                <a:cubicBezTo>
                  <a:pt x="670" y="536"/>
                  <a:pt x="669" y="536"/>
                  <a:pt x="669" y="537"/>
                </a:cubicBezTo>
                <a:cubicBezTo>
                  <a:pt x="669" y="538"/>
                  <a:pt x="669" y="538"/>
                  <a:pt x="669" y="538"/>
                </a:cubicBezTo>
                <a:cubicBezTo>
                  <a:pt x="670" y="539"/>
                  <a:pt x="672" y="538"/>
                  <a:pt x="673" y="539"/>
                </a:cubicBezTo>
                <a:cubicBezTo>
                  <a:pt x="673" y="540"/>
                  <a:pt x="672" y="541"/>
                  <a:pt x="672" y="541"/>
                </a:cubicBezTo>
                <a:cubicBezTo>
                  <a:pt x="673" y="542"/>
                  <a:pt x="674" y="541"/>
                  <a:pt x="674" y="541"/>
                </a:cubicBezTo>
                <a:cubicBezTo>
                  <a:pt x="675" y="542"/>
                  <a:pt x="675" y="542"/>
                  <a:pt x="675" y="543"/>
                </a:cubicBezTo>
                <a:cubicBezTo>
                  <a:pt x="676" y="544"/>
                  <a:pt x="676" y="544"/>
                  <a:pt x="678" y="543"/>
                </a:cubicBezTo>
                <a:cubicBezTo>
                  <a:pt x="679" y="543"/>
                  <a:pt x="679" y="543"/>
                  <a:pt x="681" y="543"/>
                </a:cubicBezTo>
                <a:cubicBezTo>
                  <a:pt x="681" y="545"/>
                  <a:pt x="681" y="545"/>
                  <a:pt x="680" y="546"/>
                </a:cubicBezTo>
                <a:cubicBezTo>
                  <a:pt x="679" y="547"/>
                  <a:pt x="678" y="548"/>
                  <a:pt x="677" y="549"/>
                </a:cubicBezTo>
                <a:cubicBezTo>
                  <a:pt x="677" y="550"/>
                  <a:pt x="677" y="551"/>
                  <a:pt x="677" y="552"/>
                </a:cubicBezTo>
                <a:cubicBezTo>
                  <a:pt x="676" y="553"/>
                  <a:pt x="675" y="553"/>
                  <a:pt x="674" y="554"/>
                </a:cubicBezTo>
                <a:cubicBezTo>
                  <a:pt x="673" y="555"/>
                  <a:pt x="673" y="556"/>
                  <a:pt x="673" y="557"/>
                </a:cubicBezTo>
                <a:cubicBezTo>
                  <a:pt x="672" y="558"/>
                  <a:pt x="672" y="558"/>
                  <a:pt x="671" y="559"/>
                </a:cubicBezTo>
                <a:cubicBezTo>
                  <a:pt x="669" y="559"/>
                  <a:pt x="669" y="559"/>
                  <a:pt x="669" y="560"/>
                </a:cubicBezTo>
                <a:cubicBezTo>
                  <a:pt x="669" y="564"/>
                  <a:pt x="669" y="564"/>
                  <a:pt x="669" y="564"/>
                </a:cubicBezTo>
                <a:cubicBezTo>
                  <a:pt x="670" y="565"/>
                  <a:pt x="672" y="565"/>
                  <a:pt x="671" y="566"/>
                </a:cubicBezTo>
                <a:cubicBezTo>
                  <a:pt x="670" y="567"/>
                  <a:pt x="670" y="567"/>
                  <a:pt x="669" y="567"/>
                </a:cubicBezTo>
                <a:cubicBezTo>
                  <a:pt x="669" y="567"/>
                  <a:pt x="669" y="567"/>
                  <a:pt x="669" y="568"/>
                </a:cubicBezTo>
                <a:cubicBezTo>
                  <a:pt x="669" y="568"/>
                  <a:pt x="669" y="568"/>
                  <a:pt x="669" y="568"/>
                </a:cubicBezTo>
                <a:cubicBezTo>
                  <a:pt x="673" y="568"/>
                  <a:pt x="679" y="570"/>
                  <a:pt x="677" y="573"/>
                </a:cubicBezTo>
                <a:cubicBezTo>
                  <a:pt x="679" y="575"/>
                  <a:pt x="681" y="573"/>
                  <a:pt x="682" y="571"/>
                </a:cubicBezTo>
                <a:cubicBezTo>
                  <a:pt x="682" y="572"/>
                  <a:pt x="683" y="574"/>
                  <a:pt x="683" y="575"/>
                </a:cubicBezTo>
                <a:cubicBezTo>
                  <a:pt x="685" y="576"/>
                  <a:pt x="687" y="575"/>
                  <a:pt x="689" y="576"/>
                </a:cubicBezTo>
                <a:cubicBezTo>
                  <a:pt x="689" y="577"/>
                  <a:pt x="692" y="586"/>
                  <a:pt x="695" y="579"/>
                </a:cubicBezTo>
                <a:cubicBezTo>
                  <a:pt x="697" y="582"/>
                  <a:pt x="700" y="580"/>
                  <a:pt x="702" y="582"/>
                </a:cubicBezTo>
                <a:cubicBezTo>
                  <a:pt x="704" y="583"/>
                  <a:pt x="704" y="587"/>
                  <a:pt x="705" y="589"/>
                </a:cubicBezTo>
                <a:cubicBezTo>
                  <a:pt x="706" y="588"/>
                  <a:pt x="706" y="588"/>
                  <a:pt x="707" y="587"/>
                </a:cubicBezTo>
                <a:cubicBezTo>
                  <a:pt x="710" y="591"/>
                  <a:pt x="711" y="597"/>
                  <a:pt x="714" y="602"/>
                </a:cubicBezTo>
                <a:cubicBezTo>
                  <a:pt x="715" y="603"/>
                  <a:pt x="716" y="607"/>
                  <a:pt x="716" y="610"/>
                </a:cubicBezTo>
                <a:cubicBezTo>
                  <a:pt x="717" y="610"/>
                  <a:pt x="717" y="610"/>
                  <a:pt x="717" y="610"/>
                </a:cubicBezTo>
                <a:cubicBezTo>
                  <a:pt x="718" y="605"/>
                  <a:pt x="726" y="607"/>
                  <a:pt x="730" y="606"/>
                </a:cubicBezTo>
                <a:cubicBezTo>
                  <a:pt x="733" y="605"/>
                  <a:pt x="735" y="604"/>
                  <a:pt x="737" y="602"/>
                </a:cubicBezTo>
                <a:cubicBezTo>
                  <a:pt x="739" y="601"/>
                  <a:pt x="739" y="598"/>
                  <a:pt x="743" y="599"/>
                </a:cubicBezTo>
                <a:cubicBezTo>
                  <a:pt x="746" y="596"/>
                  <a:pt x="738" y="589"/>
                  <a:pt x="748" y="591"/>
                </a:cubicBezTo>
                <a:cubicBezTo>
                  <a:pt x="748" y="587"/>
                  <a:pt x="747" y="579"/>
                  <a:pt x="754" y="580"/>
                </a:cubicBezTo>
                <a:cubicBezTo>
                  <a:pt x="756" y="580"/>
                  <a:pt x="758" y="583"/>
                  <a:pt x="759" y="584"/>
                </a:cubicBezTo>
                <a:cubicBezTo>
                  <a:pt x="762" y="584"/>
                  <a:pt x="764" y="583"/>
                  <a:pt x="767" y="583"/>
                </a:cubicBezTo>
                <a:cubicBezTo>
                  <a:pt x="772" y="584"/>
                  <a:pt x="775" y="588"/>
                  <a:pt x="780" y="584"/>
                </a:cubicBezTo>
                <a:cubicBezTo>
                  <a:pt x="782" y="583"/>
                  <a:pt x="781" y="580"/>
                  <a:pt x="784" y="580"/>
                </a:cubicBezTo>
                <a:cubicBezTo>
                  <a:pt x="787" y="579"/>
                  <a:pt x="789" y="581"/>
                  <a:pt x="790" y="584"/>
                </a:cubicBezTo>
                <a:cubicBezTo>
                  <a:pt x="793" y="579"/>
                  <a:pt x="801" y="583"/>
                  <a:pt x="805" y="583"/>
                </a:cubicBezTo>
                <a:cubicBezTo>
                  <a:pt x="809" y="582"/>
                  <a:pt x="808" y="580"/>
                  <a:pt x="812" y="581"/>
                </a:cubicBezTo>
                <a:cubicBezTo>
                  <a:pt x="815" y="581"/>
                  <a:pt x="815" y="584"/>
                  <a:pt x="819" y="584"/>
                </a:cubicBezTo>
                <a:cubicBezTo>
                  <a:pt x="822" y="585"/>
                  <a:pt x="824" y="582"/>
                  <a:pt x="828" y="582"/>
                </a:cubicBezTo>
                <a:cubicBezTo>
                  <a:pt x="832" y="582"/>
                  <a:pt x="832" y="584"/>
                  <a:pt x="834" y="586"/>
                </a:cubicBezTo>
                <a:cubicBezTo>
                  <a:pt x="836" y="587"/>
                  <a:pt x="839" y="588"/>
                  <a:pt x="841" y="590"/>
                </a:cubicBezTo>
                <a:cubicBezTo>
                  <a:pt x="843" y="592"/>
                  <a:pt x="844" y="595"/>
                  <a:pt x="846" y="597"/>
                </a:cubicBezTo>
                <a:cubicBezTo>
                  <a:pt x="845" y="598"/>
                  <a:pt x="842" y="598"/>
                  <a:pt x="840" y="598"/>
                </a:cubicBezTo>
                <a:cubicBezTo>
                  <a:pt x="839" y="603"/>
                  <a:pt x="841" y="607"/>
                  <a:pt x="840" y="611"/>
                </a:cubicBezTo>
                <a:close/>
                <a:moveTo>
                  <a:pt x="679" y="464"/>
                </a:moveTo>
                <a:cubicBezTo>
                  <a:pt x="679" y="464"/>
                  <a:pt x="679" y="464"/>
                  <a:pt x="679" y="464"/>
                </a:cubicBezTo>
                <a:cubicBezTo>
                  <a:pt x="679" y="464"/>
                  <a:pt x="679" y="464"/>
                  <a:pt x="679" y="464"/>
                </a:cubicBezTo>
                <a:cubicBezTo>
                  <a:pt x="679" y="464"/>
                  <a:pt x="679" y="464"/>
                  <a:pt x="679" y="464"/>
                </a:cubicBezTo>
                <a:close/>
                <a:moveTo>
                  <a:pt x="383" y="93"/>
                </a:moveTo>
                <a:cubicBezTo>
                  <a:pt x="383" y="92"/>
                  <a:pt x="383" y="92"/>
                  <a:pt x="383" y="92"/>
                </a:cubicBezTo>
                <a:cubicBezTo>
                  <a:pt x="381" y="90"/>
                  <a:pt x="381" y="90"/>
                  <a:pt x="381" y="90"/>
                </a:cubicBezTo>
                <a:cubicBezTo>
                  <a:pt x="383" y="92"/>
                  <a:pt x="383" y="92"/>
                  <a:pt x="383" y="92"/>
                </a:cubicBezTo>
                <a:cubicBezTo>
                  <a:pt x="382" y="92"/>
                  <a:pt x="383" y="93"/>
                  <a:pt x="383" y="93"/>
                </a:cubicBezTo>
                <a:close/>
                <a:moveTo>
                  <a:pt x="668" y="531"/>
                </a:moveTo>
                <a:cubicBezTo>
                  <a:pt x="668" y="531"/>
                  <a:pt x="668" y="531"/>
                  <a:pt x="668" y="531"/>
                </a:cubicBezTo>
                <a:cubicBezTo>
                  <a:pt x="668" y="531"/>
                  <a:pt x="668" y="531"/>
                  <a:pt x="668" y="531"/>
                </a:cubicBezTo>
                <a:cubicBezTo>
                  <a:pt x="668" y="531"/>
                  <a:pt x="668" y="531"/>
                  <a:pt x="668" y="531"/>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31" name="Freeform 33">
            <a:extLst>
              <a:ext uri="{FF2B5EF4-FFF2-40B4-BE49-F238E27FC236}">
                <a16:creationId xmlns:a16="http://schemas.microsoft.com/office/drawing/2014/main" id="{98B7136C-3B30-9D74-8752-4DD6E09B3EF3}"/>
              </a:ext>
            </a:extLst>
          </p:cNvPr>
          <p:cNvSpPr>
            <a:spLocks noEditPoints="1"/>
          </p:cNvSpPr>
          <p:nvPr/>
        </p:nvSpPr>
        <p:spPr bwMode="auto">
          <a:xfrm>
            <a:off x="9002713" y="3314700"/>
            <a:ext cx="2032000" cy="1385888"/>
          </a:xfrm>
          <a:custGeom>
            <a:avLst/>
            <a:gdLst>
              <a:gd name="T0" fmla="*/ 2147483646 w 525"/>
              <a:gd name="T1" fmla="*/ 2147483646 h 358"/>
              <a:gd name="T2" fmla="*/ 2147483646 w 525"/>
              <a:gd name="T3" fmla="*/ 644403079 h 358"/>
              <a:gd name="T4" fmla="*/ 2147483646 w 525"/>
              <a:gd name="T5" fmla="*/ 44960065 h 358"/>
              <a:gd name="T6" fmla="*/ 2147483646 w 525"/>
              <a:gd name="T7" fmla="*/ 434599766 h 358"/>
              <a:gd name="T8" fmla="*/ 2147483646 w 525"/>
              <a:gd name="T9" fmla="*/ 599446886 h 358"/>
              <a:gd name="T10" fmla="*/ 2147483646 w 525"/>
              <a:gd name="T11" fmla="*/ 824239468 h 358"/>
              <a:gd name="T12" fmla="*/ 2147483646 w 525"/>
              <a:gd name="T13" fmla="*/ 899170328 h 358"/>
              <a:gd name="T14" fmla="*/ 2147483646 w 525"/>
              <a:gd name="T15" fmla="*/ 1079002845 h 358"/>
              <a:gd name="T16" fmla="*/ 2147483646 w 525"/>
              <a:gd name="T17" fmla="*/ 974101189 h 358"/>
              <a:gd name="T18" fmla="*/ 2147483646 w 525"/>
              <a:gd name="T19" fmla="*/ 1034042781 h 358"/>
              <a:gd name="T20" fmla="*/ 2147483646 w 525"/>
              <a:gd name="T21" fmla="*/ 1108973641 h 358"/>
              <a:gd name="T22" fmla="*/ 2147483646 w 525"/>
              <a:gd name="T23" fmla="*/ 1138948308 h 358"/>
              <a:gd name="T24" fmla="*/ 1318291931 w 525"/>
              <a:gd name="T25" fmla="*/ 1064017448 h 358"/>
              <a:gd name="T26" fmla="*/ 554283154 w 525"/>
              <a:gd name="T27" fmla="*/ 1393711686 h 358"/>
              <a:gd name="T28" fmla="*/ 599223253 w 525"/>
              <a:gd name="T29" fmla="*/ 2147483646 h 358"/>
              <a:gd name="T30" fmla="*/ 329571048 w 525"/>
              <a:gd name="T31" fmla="*/ 2147483646 h 358"/>
              <a:gd name="T32" fmla="*/ 134824168 w 525"/>
              <a:gd name="T33" fmla="*/ 2147483646 h 358"/>
              <a:gd name="T34" fmla="*/ 479377829 w 525"/>
              <a:gd name="T35" fmla="*/ 2147483646 h 358"/>
              <a:gd name="T36" fmla="*/ 1123545051 w 525"/>
              <a:gd name="T37" fmla="*/ 2147483646 h 358"/>
              <a:gd name="T38" fmla="*/ 1258369219 w 525"/>
              <a:gd name="T39" fmla="*/ 2147483646 h 358"/>
              <a:gd name="T40" fmla="*/ 1363232030 w 525"/>
              <a:gd name="T41" fmla="*/ 2147483646 h 358"/>
              <a:gd name="T42" fmla="*/ 1632884236 w 525"/>
              <a:gd name="T43" fmla="*/ 2147483646 h 358"/>
              <a:gd name="T44" fmla="*/ 2037360610 w 525"/>
              <a:gd name="T45" fmla="*/ 2147483646 h 358"/>
              <a:gd name="T46" fmla="*/ 2147483646 w 525"/>
              <a:gd name="T47" fmla="*/ 2147483646 h 358"/>
              <a:gd name="T48" fmla="*/ 2147483646 w 525"/>
              <a:gd name="T49" fmla="*/ 2147483646 h 358"/>
              <a:gd name="T50" fmla="*/ 2147483646 w 525"/>
              <a:gd name="T51" fmla="*/ 2147483646 h 358"/>
              <a:gd name="T52" fmla="*/ 2147483646 w 525"/>
              <a:gd name="T53" fmla="*/ 2147483646 h 358"/>
              <a:gd name="T54" fmla="*/ 2147483646 w 525"/>
              <a:gd name="T55" fmla="*/ 2147483646 h 358"/>
              <a:gd name="T56" fmla="*/ 2147483646 w 525"/>
              <a:gd name="T57" fmla="*/ 2147483646 h 358"/>
              <a:gd name="T58" fmla="*/ 2147483646 w 525"/>
              <a:gd name="T59" fmla="*/ 2147483646 h 358"/>
              <a:gd name="T60" fmla="*/ 2147483646 w 525"/>
              <a:gd name="T61" fmla="*/ 2147483646 h 358"/>
              <a:gd name="T62" fmla="*/ 2147483646 w 525"/>
              <a:gd name="T63" fmla="*/ 2147483646 h 358"/>
              <a:gd name="T64" fmla="*/ 2147483646 w 525"/>
              <a:gd name="T65" fmla="*/ 2147483646 h 358"/>
              <a:gd name="T66" fmla="*/ 2147483646 w 525"/>
              <a:gd name="T67" fmla="*/ 2147483646 h 358"/>
              <a:gd name="T68" fmla="*/ 2147483646 w 525"/>
              <a:gd name="T69" fmla="*/ 2147483646 h 358"/>
              <a:gd name="T70" fmla="*/ 2147483646 w 525"/>
              <a:gd name="T71" fmla="*/ 2147483646 h 358"/>
              <a:gd name="T72" fmla="*/ 2147483646 w 525"/>
              <a:gd name="T73" fmla="*/ 2147483646 h 358"/>
              <a:gd name="T74" fmla="*/ 2147483646 w 525"/>
              <a:gd name="T75" fmla="*/ 2147483646 h 358"/>
              <a:gd name="T76" fmla="*/ 2147483646 w 525"/>
              <a:gd name="T77" fmla="*/ 2147483646 h 358"/>
              <a:gd name="T78" fmla="*/ 2147483646 w 525"/>
              <a:gd name="T79" fmla="*/ 2147483646 h 358"/>
              <a:gd name="T80" fmla="*/ 2147483646 w 525"/>
              <a:gd name="T81" fmla="*/ 2147483646 h 358"/>
              <a:gd name="T82" fmla="*/ 2147483646 w 525"/>
              <a:gd name="T83" fmla="*/ 2147483646 h 358"/>
              <a:gd name="T84" fmla="*/ 2147483646 w 525"/>
              <a:gd name="T85" fmla="*/ 2147483646 h 358"/>
              <a:gd name="T86" fmla="*/ 2147483646 w 525"/>
              <a:gd name="T87" fmla="*/ 2147483646 h 358"/>
              <a:gd name="T88" fmla="*/ 2147483646 w 525"/>
              <a:gd name="T89" fmla="*/ 2147483646 h 358"/>
              <a:gd name="T90" fmla="*/ 2147483646 w 525"/>
              <a:gd name="T91" fmla="*/ 2147483646 h 358"/>
              <a:gd name="T92" fmla="*/ 2147483646 w 525"/>
              <a:gd name="T93" fmla="*/ 2147483646 h 358"/>
              <a:gd name="T94" fmla="*/ 2147483646 w 525"/>
              <a:gd name="T95" fmla="*/ 2147483646 h 358"/>
              <a:gd name="T96" fmla="*/ 2147483646 w 525"/>
              <a:gd name="T97" fmla="*/ 2147483646 h 358"/>
              <a:gd name="T98" fmla="*/ 2147483646 w 525"/>
              <a:gd name="T99" fmla="*/ 2147483646 h 358"/>
              <a:gd name="T100" fmla="*/ 2147483646 w 525"/>
              <a:gd name="T101" fmla="*/ 2147483646 h 358"/>
              <a:gd name="T102" fmla="*/ 2147483646 w 525"/>
              <a:gd name="T103" fmla="*/ 2147483646 h 358"/>
              <a:gd name="T104" fmla="*/ 2147483646 w 525"/>
              <a:gd name="T105" fmla="*/ 2147483646 h 358"/>
              <a:gd name="T106" fmla="*/ 2147483646 w 525"/>
              <a:gd name="T107" fmla="*/ 2147483646 h 358"/>
              <a:gd name="T108" fmla="*/ 2147483646 w 525"/>
              <a:gd name="T109" fmla="*/ 2147483646 h 358"/>
              <a:gd name="T110" fmla="*/ 2147483646 w 525"/>
              <a:gd name="T111" fmla="*/ 2147483646 h 358"/>
              <a:gd name="T112" fmla="*/ 2147483646 w 525"/>
              <a:gd name="T113" fmla="*/ 2147483646 h 358"/>
              <a:gd name="T114" fmla="*/ 2147483646 w 525"/>
              <a:gd name="T115" fmla="*/ 2147483646 h 358"/>
              <a:gd name="T116" fmla="*/ 2147483646 w 525"/>
              <a:gd name="T117" fmla="*/ 1588533472 h 358"/>
              <a:gd name="T118" fmla="*/ 2147483646 w 525"/>
              <a:gd name="T119" fmla="*/ 1153933706 h 358"/>
              <a:gd name="T120" fmla="*/ 2147483646 w 525"/>
              <a:gd name="T121" fmla="*/ 929141124 h 358"/>
              <a:gd name="T122" fmla="*/ 2147483646 w 525"/>
              <a:gd name="T123" fmla="*/ 959115791 h 358"/>
              <a:gd name="T124" fmla="*/ 2147483646 w 525"/>
              <a:gd name="T125" fmla="*/ 1049032050 h 3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5" h="358">
                <a:moveTo>
                  <a:pt x="416" y="264"/>
                </a:moveTo>
                <a:cubicBezTo>
                  <a:pt x="416" y="262"/>
                  <a:pt x="417" y="261"/>
                  <a:pt x="417" y="258"/>
                </a:cubicBezTo>
                <a:cubicBezTo>
                  <a:pt x="415" y="258"/>
                  <a:pt x="414" y="259"/>
                  <a:pt x="414" y="262"/>
                </a:cubicBezTo>
                <a:cubicBezTo>
                  <a:pt x="413" y="263"/>
                  <a:pt x="411" y="263"/>
                  <a:pt x="411" y="264"/>
                </a:cubicBezTo>
                <a:cubicBezTo>
                  <a:pt x="411" y="264"/>
                  <a:pt x="411" y="265"/>
                  <a:pt x="410" y="264"/>
                </a:cubicBezTo>
                <a:cubicBezTo>
                  <a:pt x="410" y="266"/>
                  <a:pt x="409" y="266"/>
                  <a:pt x="409" y="268"/>
                </a:cubicBezTo>
                <a:cubicBezTo>
                  <a:pt x="409" y="268"/>
                  <a:pt x="409" y="268"/>
                  <a:pt x="409" y="269"/>
                </a:cubicBezTo>
                <a:cubicBezTo>
                  <a:pt x="410" y="269"/>
                  <a:pt x="410" y="269"/>
                  <a:pt x="411" y="269"/>
                </a:cubicBezTo>
                <a:cubicBezTo>
                  <a:pt x="413" y="269"/>
                  <a:pt x="413" y="267"/>
                  <a:pt x="415" y="267"/>
                </a:cubicBezTo>
                <a:cubicBezTo>
                  <a:pt x="415" y="266"/>
                  <a:pt x="416" y="266"/>
                  <a:pt x="416" y="265"/>
                </a:cubicBezTo>
                <a:cubicBezTo>
                  <a:pt x="415" y="265"/>
                  <a:pt x="415" y="265"/>
                  <a:pt x="416" y="264"/>
                </a:cubicBezTo>
                <a:close/>
                <a:moveTo>
                  <a:pt x="439" y="235"/>
                </a:moveTo>
                <a:cubicBezTo>
                  <a:pt x="439" y="236"/>
                  <a:pt x="439" y="237"/>
                  <a:pt x="439" y="237"/>
                </a:cubicBezTo>
                <a:cubicBezTo>
                  <a:pt x="438" y="237"/>
                  <a:pt x="438" y="238"/>
                  <a:pt x="437" y="238"/>
                </a:cubicBezTo>
                <a:cubicBezTo>
                  <a:pt x="437" y="239"/>
                  <a:pt x="437" y="240"/>
                  <a:pt x="437" y="241"/>
                </a:cubicBezTo>
                <a:cubicBezTo>
                  <a:pt x="438" y="242"/>
                  <a:pt x="439" y="241"/>
                  <a:pt x="439" y="240"/>
                </a:cubicBezTo>
                <a:cubicBezTo>
                  <a:pt x="439" y="240"/>
                  <a:pt x="440" y="239"/>
                  <a:pt x="440" y="239"/>
                </a:cubicBezTo>
                <a:cubicBezTo>
                  <a:pt x="441" y="240"/>
                  <a:pt x="441" y="239"/>
                  <a:pt x="442" y="239"/>
                </a:cubicBezTo>
                <a:cubicBezTo>
                  <a:pt x="442" y="237"/>
                  <a:pt x="442" y="235"/>
                  <a:pt x="440" y="235"/>
                </a:cubicBezTo>
                <a:cubicBezTo>
                  <a:pt x="440" y="235"/>
                  <a:pt x="440" y="235"/>
                  <a:pt x="439" y="235"/>
                </a:cubicBezTo>
                <a:close/>
                <a:moveTo>
                  <a:pt x="375" y="73"/>
                </a:moveTo>
                <a:cubicBezTo>
                  <a:pt x="375" y="72"/>
                  <a:pt x="375" y="72"/>
                  <a:pt x="375" y="72"/>
                </a:cubicBezTo>
                <a:cubicBezTo>
                  <a:pt x="373" y="71"/>
                  <a:pt x="372" y="70"/>
                  <a:pt x="370" y="71"/>
                </a:cubicBezTo>
                <a:cubicBezTo>
                  <a:pt x="369" y="70"/>
                  <a:pt x="368" y="69"/>
                  <a:pt x="367" y="68"/>
                </a:cubicBezTo>
                <a:cubicBezTo>
                  <a:pt x="365" y="68"/>
                  <a:pt x="365" y="66"/>
                  <a:pt x="364" y="65"/>
                </a:cubicBezTo>
                <a:cubicBezTo>
                  <a:pt x="364" y="62"/>
                  <a:pt x="366" y="63"/>
                  <a:pt x="366" y="61"/>
                </a:cubicBezTo>
                <a:cubicBezTo>
                  <a:pt x="365" y="60"/>
                  <a:pt x="364" y="59"/>
                  <a:pt x="364" y="57"/>
                </a:cubicBezTo>
                <a:cubicBezTo>
                  <a:pt x="363" y="56"/>
                  <a:pt x="362" y="56"/>
                  <a:pt x="362" y="53"/>
                </a:cubicBezTo>
                <a:cubicBezTo>
                  <a:pt x="361" y="53"/>
                  <a:pt x="360" y="52"/>
                  <a:pt x="359" y="51"/>
                </a:cubicBezTo>
                <a:cubicBezTo>
                  <a:pt x="360" y="51"/>
                  <a:pt x="360" y="50"/>
                  <a:pt x="360" y="50"/>
                </a:cubicBezTo>
                <a:cubicBezTo>
                  <a:pt x="360" y="47"/>
                  <a:pt x="360" y="47"/>
                  <a:pt x="360" y="47"/>
                </a:cubicBezTo>
                <a:cubicBezTo>
                  <a:pt x="359" y="47"/>
                  <a:pt x="359" y="46"/>
                  <a:pt x="359" y="45"/>
                </a:cubicBezTo>
                <a:cubicBezTo>
                  <a:pt x="356" y="45"/>
                  <a:pt x="353" y="45"/>
                  <a:pt x="352" y="44"/>
                </a:cubicBezTo>
                <a:cubicBezTo>
                  <a:pt x="351" y="43"/>
                  <a:pt x="350" y="42"/>
                  <a:pt x="350" y="40"/>
                </a:cubicBezTo>
                <a:cubicBezTo>
                  <a:pt x="348" y="40"/>
                  <a:pt x="347" y="40"/>
                  <a:pt x="347" y="39"/>
                </a:cubicBezTo>
                <a:cubicBezTo>
                  <a:pt x="345" y="39"/>
                  <a:pt x="344" y="39"/>
                  <a:pt x="344" y="40"/>
                </a:cubicBezTo>
                <a:cubicBezTo>
                  <a:pt x="343" y="40"/>
                  <a:pt x="342" y="41"/>
                  <a:pt x="342" y="42"/>
                </a:cubicBezTo>
                <a:cubicBezTo>
                  <a:pt x="340" y="41"/>
                  <a:pt x="341" y="43"/>
                  <a:pt x="340" y="44"/>
                </a:cubicBezTo>
                <a:cubicBezTo>
                  <a:pt x="339" y="44"/>
                  <a:pt x="338" y="44"/>
                  <a:pt x="338" y="45"/>
                </a:cubicBezTo>
                <a:cubicBezTo>
                  <a:pt x="335" y="46"/>
                  <a:pt x="337" y="42"/>
                  <a:pt x="334" y="43"/>
                </a:cubicBezTo>
                <a:cubicBezTo>
                  <a:pt x="333" y="43"/>
                  <a:pt x="332" y="43"/>
                  <a:pt x="331" y="44"/>
                </a:cubicBezTo>
                <a:cubicBezTo>
                  <a:pt x="331" y="44"/>
                  <a:pt x="330" y="44"/>
                  <a:pt x="330" y="45"/>
                </a:cubicBezTo>
                <a:cubicBezTo>
                  <a:pt x="327" y="44"/>
                  <a:pt x="327" y="46"/>
                  <a:pt x="324" y="46"/>
                </a:cubicBezTo>
                <a:cubicBezTo>
                  <a:pt x="324" y="42"/>
                  <a:pt x="324" y="42"/>
                  <a:pt x="324" y="42"/>
                </a:cubicBezTo>
                <a:cubicBezTo>
                  <a:pt x="324" y="41"/>
                  <a:pt x="324" y="41"/>
                  <a:pt x="322" y="41"/>
                </a:cubicBezTo>
                <a:cubicBezTo>
                  <a:pt x="323" y="38"/>
                  <a:pt x="321" y="37"/>
                  <a:pt x="321" y="35"/>
                </a:cubicBezTo>
                <a:cubicBezTo>
                  <a:pt x="321" y="34"/>
                  <a:pt x="320" y="33"/>
                  <a:pt x="320" y="32"/>
                </a:cubicBezTo>
                <a:cubicBezTo>
                  <a:pt x="319" y="31"/>
                  <a:pt x="316" y="32"/>
                  <a:pt x="316" y="30"/>
                </a:cubicBezTo>
                <a:cubicBezTo>
                  <a:pt x="316" y="30"/>
                  <a:pt x="316" y="29"/>
                  <a:pt x="317" y="29"/>
                </a:cubicBezTo>
                <a:cubicBezTo>
                  <a:pt x="317" y="29"/>
                  <a:pt x="317" y="29"/>
                  <a:pt x="317" y="28"/>
                </a:cubicBezTo>
                <a:cubicBezTo>
                  <a:pt x="318" y="28"/>
                  <a:pt x="319" y="28"/>
                  <a:pt x="320" y="28"/>
                </a:cubicBezTo>
                <a:cubicBezTo>
                  <a:pt x="320" y="26"/>
                  <a:pt x="323" y="27"/>
                  <a:pt x="323" y="25"/>
                </a:cubicBezTo>
                <a:cubicBezTo>
                  <a:pt x="323" y="22"/>
                  <a:pt x="323" y="20"/>
                  <a:pt x="320" y="20"/>
                </a:cubicBezTo>
                <a:cubicBezTo>
                  <a:pt x="320" y="19"/>
                  <a:pt x="320" y="19"/>
                  <a:pt x="320" y="19"/>
                </a:cubicBezTo>
                <a:cubicBezTo>
                  <a:pt x="318" y="19"/>
                  <a:pt x="317" y="18"/>
                  <a:pt x="316" y="16"/>
                </a:cubicBezTo>
                <a:cubicBezTo>
                  <a:pt x="314" y="16"/>
                  <a:pt x="313" y="15"/>
                  <a:pt x="311" y="14"/>
                </a:cubicBezTo>
                <a:cubicBezTo>
                  <a:pt x="311" y="13"/>
                  <a:pt x="310" y="12"/>
                  <a:pt x="310" y="11"/>
                </a:cubicBezTo>
                <a:cubicBezTo>
                  <a:pt x="309" y="10"/>
                  <a:pt x="309" y="8"/>
                  <a:pt x="308" y="7"/>
                </a:cubicBezTo>
                <a:cubicBezTo>
                  <a:pt x="309" y="7"/>
                  <a:pt x="308" y="7"/>
                  <a:pt x="308" y="7"/>
                </a:cubicBezTo>
                <a:cubicBezTo>
                  <a:pt x="307" y="5"/>
                  <a:pt x="305" y="4"/>
                  <a:pt x="304" y="3"/>
                </a:cubicBezTo>
                <a:cubicBezTo>
                  <a:pt x="303" y="2"/>
                  <a:pt x="302" y="2"/>
                  <a:pt x="301" y="1"/>
                </a:cubicBezTo>
                <a:cubicBezTo>
                  <a:pt x="301" y="1"/>
                  <a:pt x="300" y="1"/>
                  <a:pt x="299" y="0"/>
                </a:cubicBezTo>
                <a:cubicBezTo>
                  <a:pt x="295" y="0"/>
                  <a:pt x="295" y="0"/>
                  <a:pt x="295" y="0"/>
                </a:cubicBezTo>
                <a:cubicBezTo>
                  <a:pt x="293" y="0"/>
                  <a:pt x="293" y="0"/>
                  <a:pt x="292" y="1"/>
                </a:cubicBezTo>
                <a:cubicBezTo>
                  <a:pt x="292" y="2"/>
                  <a:pt x="291" y="2"/>
                  <a:pt x="290" y="3"/>
                </a:cubicBezTo>
                <a:cubicBezTo>
                  <a:pt x="286" y="3"/>
                  <a:pt x="286" y="3"/>
                  <a:pt x="286" y="3"/>
                </a:cubicBezTo>
                <a:cubicBezTo>
                  <a:pt x="285" y="3"/>
                  <a:pt x="285" y="4"/>
                  <a:pt x="285" y="5"/>
                </a:cubicBezTo>
                <a:cubicBezTo>
                  <a:pt x="283" y="5"/>
                  <a:pt x="283" y="6"/>
                  <a:pt x="281" y="6"/>
                </a:cubicBezTo>
                <a:cubicBezTo>
                  <a:pt x="280" y="7"/>
                  <a:pt x="278" y="8"/>
                  <a:pt x="278" y="11"/>
                </a:cubicBezTo>
                <a:cubicBezTo>
                  <a:pt x="276" y="11"/>
                  <a:pt x="276" y="12"/>
                  <a:pt x="275" y="13"/>
                </a:cubicBezTo>
                <a:cubicBezTo>
                  <a:pt x="273" y="13"/>
                  <a:pt x="273" y="14"/>
                  <a:pt x="272" y="14"/>
                </a:cubicBezTo>
                <a:cubicBezTo>
                  <a:pt x="267" y="14"/>
                  <a:pt x="267" y="14"/>
                  <a:pt x="267" y="14"/>
                </a:cubicBezTo>
                <a:cubicBezTo>
                  <a:pt x="267" y="13"/>
                  <a:pt x="265" y="14"/>
                  <a:pt x="265" y="13"/>
                </a:cubicBezTo>
                <a:cubicBezTo>
                  <a:pt x="265" y="14"/>
                  <a:pt x="264" y="14"/>
                  <a:pt x="262" y="14"/>
                </a:cubicBezTo>
                <a:cubicBezTo>
                  <a:pt x="262" y="14"/>
                  <a:pt x="262" y="14"/>
                  <a:pt x="262" y="14"/>
                </a:cubicBezTo>
                <a:cubicBezTo>
                  <a:pt x="261" y="15"/>
                  <a:pt x="261" y="16"/>
                  <a:pt x="260" y="16"/>
                </a:cubicBezTo>
                <a:cubicBezTo>
                  <a:pt x="261" y="17"/>
                  <a:pt x="261" y="19"/>
                  <a:pt x="261" y="21"/>
                </a:cubicBezTo>
                <a:cubicBezTo>
                  <a:pt x="261" y="22"/>
                  <a:pt x="260" y="22"/>
                  <a:pt x="260" y="23"/>
                </a:cubicBezTo>
                <a:cubicBezTo>
                  <a:pt x="260" y="24"/>
                  <a:pt x="260" y="25"/>
                  <a:pt x="259" y="25"/>
                </a:cubicBezTo>
                <a:cubicBezTo>
                  <a:pt x="259" y="27"/>
                  <a:pt x="257" y="27"/>
                  <a:pt x="257" y="29"/>
                </a:cubicBezTo>
                <a:cubicBezTo>
                  <a:pt x="250" y="29"/>
                  <a:pt x="250" y="29"/>
                  <a:pt x="250" y="29"/>
                </a:cubicBezTo>
                <a:cubicBezTo>
                  <a:pt x="249" y="31"/>
                  <a:pt x="246" y="29"/>
                  <a:pt x="244" y="30"/>
                </a:cubicBezTo>
                <a:cubicBezTo>
                  <a:pt x="237" y="30"/>
                  <a:pt x="237" y="30"/>
                  <a:pt x="237" y="30"/>
                </a:cubicBezTo>
                <a:cubicBezTo>
                  <a:pt x="236" y="30"/>
                  <a:pt x="236" y="31"/>
                  <a:pt x="236" y="32"/>
                </a:cubicBezTo>
                <a:cubicBezTo>
                  <a:pt x="236" y="34"/>
                  <a:pt x="236" y="34"/>
                  <a:pt x="235" y="35"/>
                </a:cubicBezTo>
                <a:cubicBezTo>
                  <a:pt x="233" y="35"/>
                  <a:pt x="231" y="34"/>
                  <a:pt x="229" y="34"/>
                </a:cubicBezTo>
                <a:cubicBezTo>
                  <a:pt x="229" y="34"/>
                  <a:pt x="229" y="34"/>
                  <a:pt x="229" y="34"/>
                </a:cubicBezTo>
                <a:cubicBezTo>
                  <a:pt x="229" y="34"/>
                  <a:pt x="229" y="34"/>
                  <a:pt x="229" y="34"/>
                </a:cubicBezTo>
                <a:cubicBezTo>
                  <a:pt x="229" y="34"/>
                  <a:pt x="229" y="34"/>
                  <a:pt x="229" y="34"/>
                </a:cubicBezTo>
                <a:cubicBezTo>
                  <a:pt x="229" y="34"/>
                  <a:pt x="229" y="34"/>
                  <a:pt x="229" y="34"/>
                </a:cubicBezTo>
                <a:cubicBezTo>
                  <a:pt x="228" y="35"/>
                  <a:pt x="227" y="36"/>
                  <a:pt x="226" y="37"/>
                </a:cubicBezTo>
                <a:cubicBezTo>
                  <a:pt x="226" y="37"/>
                  <a:pt x="226" y="37"/>
                  <a:pt x="226" y="37"/>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9"/>
                  <a:pt x="225" y="39"/>
                  <a:pt x="225" y="40"/>
                </a:cubicBezTo>
                <a:cubicBezTo>
                  <a:pt x="225" y="40"/>
                  <a:pt x="224" y="40"/>
                  <a:pt x="224" y="40"/>
                </a:cubicBezTo>
                <a:cubicBezTo>
                  <a:pt x="224" y="40"/>
                  <a:pt x="224" y="41"/>
                  <a:pt x="224" y="41"/>
                </a:cubicBezTo>
                <a:cubicBezTo>
                  <a:pt x="224" y="41"/>
                  <a:pt x="224" y="41"/>
                  <a:pt x="224" y="41"/>
                </a:cubicBezTo>
                <a:cubicBezTo>
                  <a:pt x="223" y="42"/>
                  <a:pt x="222" y="43"/>
                  <a:pt x="221" y="44"/>
                </a:cubicBezTo>
                <a:cubicBezTo>
                  <a:pt x="221" y="44"/>
                  <a:pt x="221" y="45"/>
                  <a:pt x="220" y="45"/>
                </a:cubicBezTo>
                <a:cubicBezTo>
                  <a:pt x="220" y="45"/>
                  <a:pt x="220" y="45"/>
                  <a:pt x="220" y="45"/>
                </a:cubicBezTo>
                <a:cubicBezTo>
                  <a:pt x="220" y="45"/>
                  <a:pt x="220" y="45"/>
                  <a:pt x="220" y="46"/>
                </a:cubicBezTo>
                <a:cubicBezTo>
                  <a:pt x="220" y="46"/>
                  <a:pt x="220" y="46"/>
                  <a:pt x="220" y="46"/>
                </a:cubicBezTo>
                <a:cubicBezTo>
                  <a:pt x="220" y="46"/>
                  <a:pt x="220" y="46"/>
                  <a:pt x="220" y="47"/>
                </a:cubicBezTo>
                <a:cubicBezTo>
                  <a:pt x="220" y="47"/>
                  <a:pt x="220" y="47"/>
                  <a:pt x="220" y="47"/>
                </a:cubicBezTo>
                <a:cubicBezTo>
                  <a:pt x="220" y="48"/>
                  <a:pt x="220" y="48"/>
                  <a:pt x="220" y="49"/>
                </a:cubicBezTo>
                <a:cubicBezTo>
                  <a:pt x="220" y="49"/>
                  <a:pt x="220" y="49"/>
                  <a:pt x="220" y="49"/>
                </a:cubicBezTo>
                <a:cubicBezTo>
                  <a:pt x="219" y="50"/>
                  <a:pt x="219" y="52"/>
                  <a:pt x="218" y="52"/>
                </a:cubicBezTo>
                <a:cubicBezTo>
                  <a:pt x="218" y="52"/>
                  <a:pt x="218" y="52"/>
                  <a:pt x="218" y="53"/>
                </a:cubicBezTo>
                <a:cubicBezTo>
                  <a:pt x="218" y="53"/>
                  <a:pt x="218" y="53"/>
                  <a:pt x="218" y="53"/>
                </a:cubicBezTo>
                <a:cubicBezTo>
                  <a:pt x="218" y="53"/>
                  <a:pt x="218" y="54"/>
                  <a:pt x="218" y="54"/>
                </a:cubicBezTo>
                <a:cubicBezTo>
                  <a:pt x="218" y="54"/>
                  <a:pt x="218" y="54"/>
                  <a:pt x="218" y="54"/>
                </a:cubicBezTo>
                <a:cubicBezTo>
                  <a:pt x="218" y="54"/>
                  <a:pt x="218" y="54"/>
                  <a:pt x="217" y="54"/>
                </a:cubicBezTo>
                <a:cubicBezTo>
                  <a:pt x="217" y="55"/>
                  <a:pt x="217" y="55"/>
                  <a:pt x="217" y="55"/>
                </a:cubicBezTo>
                <a:cubicBezTo>
                  <a:pt x="217" y="55"/>
                  <a:pt x="217" y="55"/>
                  <a:pt x="217" y="55"/>
                </a:cubicBezTo>
                <a:cubicBezTo>
                  <a:pt x="217" y="55"/>
                  <a:pt x="217" y="56"/>
                  <a:pt x="217" y="56"/>
                </a:cubicBezTo>
                <a:cubicBezTo>
                  <a:pt x="217" y="56"/>
                  <a:pt x="217" y="56"/>
                  <a:pt x="217" y="56"/>
                </a:cubicBezTo>
                <a:cubicBezTo>
                  <a:pt x="217" y="56"/>
                  <a:pt x="217" y="56"/>
                  <a:pt x="217" y="57"/>
                </a:cubicBezTo>
                <a:cubicBezTo>
                  <a:pt x="217" y="57"/>
                  <a:pt x="217" y="57"/>
                  <a:pt x="217" y="57"/>
                </a:cubicBezTo>
                <a:cubicBezTo>
                  <a:pt x="217" y="57"/>
                  <a:pt x="217" y="57"/>
                  <a:pt x="217" y="58"/>
                </a:cubicBezTo>
                <a:cubicBezTo>
                  <a:pt x="217" y="58"/>
                  <a:pt x="217" y="58"/>
                  <a:pt x="217" y="58"/>
                </a:cubicBezTo>
                <a:cubicBezTo>
                  <a:pt x="217" y="58"/>
                  <a:pt x="217" y="58"/>
                  <a:pt x="217" y="58"/>
                </a:cubicBezTo>
                <a:cubicBezTo>
                  <a:pt x="217" y="59"/>
                  <a:pt x="217" y="59"/>
                  <a:pt x="217" y="59"/>
                </a:cubicBezTo>
                <a:cubicBezTo>
                  <a:pt x="217" y="59"/>
                  <a:pt x="217" y="59"/>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8" y="60"/>
                  <a:pt x="218" y="60"/>
                  <a:pt x="218" y="60"/>
                </a:cubicBezTo>
                <a:cubicBezTo>
                  <a:pt x="218" y="60"/>
                  <a:pt x="218" y="60"/>
                  <a:pt x="218" y="60"/>
                </a:cubicBezTo>
                <a:cubicBezTo>
                  <a:pt x="218" y="60"/>
                  <a:pt x="218" y="60"/>
                  <a:pt x="218" y="60"/>
                </a:cubicBezTo>
                <a:cubicBezTo>
                  <a:pt x="218" y="60"/>
                  <a:pt x="218" y="60"/>
                  <a:pt x="218" y="60"/>
                </a:cubicBezTo>
                <a:cubicBezTo>
                  <a:pt x="218" y="61"/>
                  <a:pt x="218" y="61"/>
                  <a:pt x="218" y="61"/>
                </a:cubicBezTo>
                <a:cubicBezTo>
                  <a:pt x="219" y="61"/>
                  <a:pt x="219" y="61"/>
                  <a:pt x="219" y="62"/>
                </a:cubicBezTo>
                <a:cubicBezTo>
                  <a:pt x="219" y="62"/>
                  <a:pt x="219" y="62"/>
                  <a:pt x="220" y="62"/>
                </a:cubicBezTo>
                <a:cubicBezTo>
                  <a:pt x="220" y="62"/>
                  <a:pt x="220" y="63"/>
                  <a:pt x="220" y="63"/>
                </a:cubicBezTo>
                <a:cubicBezTo>
                  <a:pt x="220" y="63"/>
                  <a:pt x="220" y="63"/>
                  <a:pt x="220" y="64"/>
                </a:cubicBezTo>
                <a:cubicBezTo>
                  <a:pt x="221" y="64"/>
                  <a:pt x="221" y="64"/>
                  <a:pt x="221" y="64"/>
                </a:cubicBezTo>
                <a:cubicBezTo>
                  <a:pt x="221" y="64"/>
                  <a:pt x="221" y="64"/>
                  <a:pt x="221" y="64"/>
                </a:cubicBezTo>
                <a:cubicBezTo>
                  <a:pt x="222" y="64"/>
                  <a:pt x="222" y="65"/>
                  <a:pt x="222" y="66"/>
                </a:cubicBezTo>
                <a:cubicBezTo>
                  <a:pt x="222" y="66"/>
                  <a:pt x="222" y="66"/>
                  <a:pt x="222" y="66"/>
                </a:cubicBezTo>
                <a:cubicBezTo>
                  <a:pt x="223" y="66"/>
                  <a:pt x="223" y="67"/>
                  <a:pt x="223" y="68"/>
                </a:cubicBezTo>
                <a:cubicBezTo>
                  <a:pt x="223" y="68"/>
                  <a:pt x="223" y="68"/>
                  <a:pt x="223" y="68"/>
                </a:cubicBezTo>
                <a:cubicBezTo>
                  <a:pt x="223" y="68"/>
                  <a:pt x="223" y="69"/>
                  <a:pt x="223" y="69"/>
                </a:cubicBezTo>
                <a:cubicBezTo>
                  <a:pt x="222" y="69"/>
                  <a:pt x="223" y="71"/>
                  <a:pt x="221" y="71"/>
                </a:cubicBezTo>
                <a:cubicBezTo>
                  <a:pt x="221" y="70"/>
                  <a:pt x="220" y="69"/>
                  <a:pt x="220" y="70"/>
                </a:cubicBezTo>
                <a:cubicBezTo>
                  <a:pt x="220" y="71"/>
                  <a:pt x="220" y="71"/>
                  <a:pt x="219" y="71"/>
                </a:cubicBezTo>
                <a:cubicBezTo>
                  <a:pt x="220" y="72"/>
                  <a:pt x="219" y="72"/>
                  <a:pt x="218" y="72"/>
                </a:cubicBezTo>
                <a:cubicBezTo>
                  <a:pt x="218" y="72"/>
                  <a:pt x="218" y="72"/>
                  <a:pt x="218" y="72"/>
                </a:cubicBezTo>
                <a:cubicBezTo>
                  <a:pt x="218" y="72"/>
                  <a:pt x="218" y="72"/>
                  <a:pt x="218"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6" y="72"/>
                  <a:pt x="216" y="72"/>
                  <a:pt x="216" y="72"/>
                </a:cubicBezTo>
                <a:cubicBezTo>
                  <a:pt x="215" y="72"/>
                  <a:pt x="214" y="72"/>
                  <a:pt x="214" y="70"/>
                </a:cubicBezTo>
                <a:cubicBezTo>
                  <a:pt x="214" y="70"/>
                  <a:pt x="214" y="70"/>
                  <a:pt x="214" y="70"/>
                </a:cubicBezTo>
                <a:cubicBezTo>
                  <a:pt x="214" y="70"/>
                  <a:pt x="214" y="70"/>
                  <a:pt x="214" y="70"/>
                </a:cubicBezTo>
                <a:cubicBezTo>
                  <a:pt x="214" y="69"/>
                  <a:pt x="214" y="69"/>
                  <a:pt x="214" y="69"/>
                </a:cubicBezTo>
                <a:cubicBezTo>
                  <a:pt x="213" y="69"/>
                  <a:pt x="213" y="69"/>
                  <a:pt x="213" y="68"/>
                </a:cubicBezTo>
                <a:cubicBezTo>
                  <a:pt x="213" y="68"/>
                  <a:pt x="213" y="68"/>
                  <a:pt x="213" y="68"/>
                </a:cubicBezTo>
                <a:cubicBezTo>
                  <a:pt x="212" y="68"/>
                  <a:pt x="212" y="67"/>
                  <a:pt x="212" y="67"/>
                </a:cubicBezTo>
                <a:cubicBezTo>
                  <a:pt x="212" y="67"/>
                  <a:pt x="212" y="67"/>
                  <a:pt x="211" y="67"/>
                </a:cubicBezTo>
                <a:cubicBezTo>
                  <a:pt x="211" y="66"/>
                  <a:pt x="210" y="66"/>
                  <a:pt x="210" y="65"/>
                </a:cubicBezTo>
                <a:cubicBezTo>
                  <a:pt x="209" y="65"/>
                  <a:pt x="209" y="65"/>
                  <a:pt x="209" y="65"/>
                </a:cubicBezTo>
                <a:cubicBezTo>
                  <a:pt x="206" y="65"/>
                  <a:pt x="206" y="65"/>
                  <a:pt x="206" y="65"/>
                </a:cubicBezTo>
                <a:cubicBezTo>
                  <a:pt x="206" y="65"/>
                  <a:pt x="206" y="66"/>
                  <a:pt x="206" y="66"/>
                </a:cubicBezTo>
                <a:cubicBezTo>
                  <a:pt x="206" y="66"/>
                  <a:pt x="206" y="66"/>
                  <a:pt x="206" y="66"/>
                </a:cubicBezTo>
                <a:cubicBezTo>
                  <a:pt x="206" y="66"/>
                  <a:pt x="206" y="66"/>
                  <a:pt x="206" y="66"/>
                </a:cubicBezTo>
                <a:cubicBezTo>
                  <a:pt x="206" y="66"/>
                  <a:pt x="206" y="66"/>
                  <a:pt x="206" y="66"/>
                </a:cubicBezTo>
                <a:cubicBezTo>
                  <a:pt x="205" y="66"/>
                  <a:pt x="205" y="66"/>
                  <a:pt x="205" y="66"/>
                </a:cubicBezTo>
                <a:cubicBezTo>
                  <a:pt x="205" y="66"/>
                  <a:pt x="205" y="66"/>
                  <a:pt x="205" y="66"/>
                </a:cubicBezTo>
                <a:cubicBezTo>
                  <a:pt x="203" y="67"/>
                  <a:pt x="203" y="67"/>
                  <a:pt x="201" y="67"/>
                </a:cubicBezTo>
                <a:cubicBezTo>
                  <a:pt x="201" y="67"/>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0" y="68"/>
                </a:cubicBezTo>
                <a:cubicBezTo>
                  <a:pt x="199" y="68"/>
                  <a:pt x="199" y="69"/>
                  <a:pt x="198" y="69"/>
                </a:cubicBezTo>
                <a:cubicBezTo>
                  <a:pt x="197" y="69"/>
                  <a:pt x="197" y="69"/>
                  <a:pt x="197" y="69"/>
                </a:cubicBezTo>
                <a:cubicBezTo>
                  <a:pt x="196" y="69"/>
                  <a:pt x="196" y="68"/>
                  <a:pt x="195" y="68"/>
                </a:cubicBezTo>
                <a:cubicBezTo>
                  <a:pt x="193" y="68"/>
                  <a:pt x="194" y="70"/>
                  <a:pt x="191" y="69"/>
                </a:cubicBezTo>
                <a:cubicBezTo>
                  <a:pt x="191" y="69"/>
                  <a:pt x="191" y="70"/>
                  <a:pt x="191" y="71"/>
                </a:cubicBezTo>
                <a:cubicBezTo>
                  <a:pt x="190" y="71"/>
                  <a:pt x="189" y="71"/>
                  <a:pt x="189" y="72"/>
                </a:cubicBezTo>
                <a:cubicBezTo>
                  <a:pt x="189" y="74"/>
                  <a:pt x="189" y="74"/>
                  <a:pt x="187" y="74"/>
                </a:cubicBezTo>
                <a:cubicBezTo>
                  <a:pt x="187" y="77"/>
                  <a:pt x="187" y="77"/>
                  <a:pt x="187" y="77"/>
                </a:cubicBezTo>
                <a:cubicBezTo>
                  <a:pt x="187" y="77"/>
                  <a:pt x="187" y="78"/>
                  <a:pt x="186" y="78"/>
                </a:cubicBezTo>
                <a:cubicBezTo>
                  <a:pt x="184" y="78"/>
                  <a:pt x="184" y="76"/>
                  <a:pt x="184" y="76"/>
                </a:cubicBezTo>
                <a:cubicBezTo>
                  <a:pt x="184" y="74"/>
                  <a:pt x="182" y="75"/>
                  <a:pt x="182" y="73"/>
                </a:cubicBezTo>
                <a:cubicBezTo>
                  <a:pt x="181" y="73"/>
                  <a:pt x="181" y="72"/>
                  <a:pt x="181" y="72"/>
                </a:cubicBezTo>
                <a:cubicBezTo>
                  <a:pt x="181" y="71"/>
                  <a:pt x="180" y="72"/>
                  <a:pt x="180" y="72"/>
                </a:cubicBezTo>
                <a:cubicBezTo>
                  <a:pt x="180" y="71"/>
                  <a:pt x="181" y="69"/>
                  <a:pt x="180" y="69"/>
                </a:cubicBezTo>
                <a:cubicBezTo>
                  <a:pt x="179" y="70"/>
                  <a:pt x="179" y="69"/>
                  <a:pt x="179" y="69"/>
                </a:cubicBezTo>
                <a:cubicBezTo>
                  <a:pt x="178" y="69"/>
                  <a:pt x="178" y="70"/>
                  <a:pt x="177" y="70"/>
                </a:cubicBezTo>
                <a:cubicBezTo>
                  <a:pt x="177" y="70"/>
                  <a:pt x="176" y="71"/>
                  <a:pt x="176" y="72"/>
                </a:cubicBezTo>
                <a:cubicBezTo>
                  <a:pt x="174" y="71"/>
                  <a:pt x="174" y="73"/>
                  <a:pt x="173" y="74"/>
                </a:cubicBezTo>
                <a:cubicBezTo>
                  <a:pt x="173" y="76"/>
                  <a:pt x="172" y="78"/>
                  <a:pt x="172" y="80"/>
                </a:cubicBezTo>
                <a:cubicBezTo>
                  <a:pt x="170" y="80"/>
                  <a:pt x="168" y="79"/>
                  <a:pt x="166" y="78"/>
                </a:cubicBezTo>
                <a:cubicBezTo>
                  <a:pt x="165" y="77"/>
                  <a:pt x="164" y="76"/>
                  <a:pt x="164" y="74"/>
                </a:cubicBezTo>
                <a:cubicBezTo>
                  <a:pt x="164" y="74"/>
                  <a:pt x="164" y="74"/>
                  <a:pt x="164" y="74"/>
                </a:cubicBezTo>
                <a:cubicBezTo>
                  <a:pt x="163" y="74"/>
                  <a:pt x="163" y="74"/>
                  <a:pt x="163" y="74"/>
                </a:cubicBezTo>
                <a:cubicBezTo>
                  <a:pt x="163" y="74"/>
                  <a:pt x="163" y="74"/>
                  <a:pt x="163" y="74"/>
                </a:cubicBezTo>
                <a:cubicBezTo>
                  <a:pt x="163" y="74"/>
                  <a:pt x="163" y="74"/>
                  <a:pt x="163" y="74"/>
                </a:cubicBezTo>
                <a:cubicBezTo>
                  <a:pt x="162" y="74"/>
                  <a:pt x="162" y="74"/>
                  <a:pt x="162" y="74"/>
                </a:cubicBezTo>
                <a:cubicBezTo>
                  <a:pt x="162" y="74"/>
                  <a:pt x="162" y="74"/>
                  <a:pt x="162" y="74"/>
                </a:cubicBezTo>
                <a:cubicBezTo>
                  <a:pt x="162" y="74"/>
                  <a:pt x="162" y="74"/>
                  <a:pt x="162" y="74"/>
                </a:cubicBezTo>
                <a:cubicBezTo>
                  <a:pt x="161" y="74"/>
                  <a:pt x="161" y="74"/>
                  <a:pt x="161" y="74"/>
                </a:cubicBezTo>
                <a:cubicBezTo>
                  <a:pt x="161" y="74"/>
                  <a:pt x="161" y="74"/>
                  <a:pt x="161" y="74"/>
                </a:cubicBezTo>
                <a:cubicBezTo>
                  <a:pt x="161" y="74"/>
                  <a:pt x="160" y="75"/>
                  <a:pt x="160" y="75"/>
                </a:cubicBezTo>
                <a:cubicBezTo>
                  <a:pt x="160" y="75"/>
                  <a:pt x="160" y="75"/>
                  <a:pt x="160" y="75"/>
                </a:cubicBezTo>
                <a:cubicBezTo>
                  <a:pt x="160" y="75"/>
                  <a:pt x="160" y="75"/>
                  <a:pt x="160" y="75"/>
                </a:cubicBezTo>
                <a:cubicBezTo>
                  <a:pt x="159" y="76"/>
                  <a:pt x="159" y="76"/>
                  <a:pt x="158" y="76"/>
                </a:cubicBezTo>
                <a:cubicBezTo>
                  <a:pt x="158" y="76"/>
                  <a:pt x="158" y="76"/>
                  <a:pt x="158" y="76"/>
                </a:cubicBezTo>
                <a:cubicBezTo>
                  <a:pt x="158" y="76"/>
                  <a:pt x="158" y="76"/>
                  <a:pt x="158" y="76"/>
                </a:cubicBezTo>
                <a:cubicBezTo>
                  <a:pt x="158" y="76"/>
                  <a:pt x="158" y="76"/>
                  <a:pt x="158" y="76"/>
                </a:cubicBezTo>
                <a:cubicBezTo>
                  <a:pt x="158" y="76"/>
                  <a:pt x="158" y="76"/>
                  <a:pt x="158" y="76"/>
                </a:cubicBezTo>
                <a:cubicBezTo>
                  <a:pt x="158" y="76"/>
                  <a:pt x="158" y="76"/>
                  <a:pt x="158" y="76"/>
                </a:cubicBezTo>
                <a:cubicBezTo>
                  <a:pt x="157" y="76"/>
                  <a:pt x="157" y="76"/>
                  <a:pt x="157" y="76"/>
                </a:cubicBezTo>
                <a:cubicBezTo>
                  <a:pt x="157" y="76"/>
                  <a:pt x="157" y="76"/>
                  <a:pt x="157" y="76"/>
                </a:cubicBezTo>
                <a:cubicBezTo>
                  <a:pt x="157" y="76"/>
                  <a:pt x="157" y="76"/>
                  <a:pt x="157" y="76"/>
                </a:cubicBezTo>
                <a:cubicBezTo>
                  <a:pt x="157" y="76"/>
                  <a:pt x="157" y="76"/>
                  <a:pt x="157" y="76"/>
                </a:cubicBezTo>
                <a:cubicBezTo>
                  <a:pt x="157" y="76"/>
                  <a:pt x="157" y="76"/>
                  <a:pt x="157" y="76"/>
                </a:cubicBezTo>
                <a:cubicBezTo>
                  <a:pt x="155" y="75"/>
                  <a:pt x="153" y="75"/>
                  <a:pt x="153" y="73"/>
                </a:cubicBezTo>
                <a:cubicBezTo>
                  <a:pt x="152" y="74"/>
                  <a:pt x="150" y="75"/>
                  <a:pt x="150" y="76"/>
                </a:cubicBezTo>
                <a:cubicBezTo>
                  <a:pt x="147" y="76"/>
                  <a:pt x="147" y="77"/>
                  <a:pt x="145" y="77"/>
                </a:cubicBezTo>
                <a:cubicBezTo>
                  <a:pt x="145" y="77"/>
                  <a:pt x="145" y="78"/>
                  <a:pt x="144" y="78"/>
                </a:cubicBezTo>
                <a:cubicBezTo>
                  <a:pt x="144" y="79"/>
                  <a:pt x="143" y="79"/>
                  <a:pt x="143" y="80"/>
                </a:cubicBezTo>
                <a:cubicBezTo>
                  <a:pt x="144" y="82"/>
                  <a:pt x="142" y="81"/>
                  <a:pt x="142" y="83"/>
                </a:cubicBezTo>
                <a:cubicBezTo>
                  <a:pt x="142" y="83"/>
                  <a:pt x="141" y="83"/>
                  <a:pt x="141" y="83"/>
                </a:cubicBezTo>
                <a:cubicBezTo>
                  <a:pt x="140" y="83"/>
                  <a:pt x="139" y="83"/>
                  <a:pt x="138" y="82"/>
                </a:cubicBezTo>
                <a:cubicBezTo>
                  <a:pt x="138" y="82"/>
                  <a:pt x="138" y="81"/>
                  <a:pt x="138" y="81"/>
                </a:cubicBezTo>
                <a:cubicBezTo>
                  <a:pt x="137" y="79"/>
                  <a:pt x="140" y="80"/>
                  <a:pt x="139" y="78"/>
                </a:cubicBezTo>
                <a:cubicBezTo>
                  <a:pt x="138" y="76"/>
                  <a:pt x="135" y="76"/>
                  <a:pt x="132" y="75"/>
                </a:cubicBezTo>
                <a:cubicBezTo>
                  <a:pt x="132" y="78"/>
                  <a:pt x="132" y="78"/>
                  <a:pt x="132" y="78"/>
                </a:cubicBezTo>
                <a:cubicBezTo>
                  <a:pt x="131" y="79"/>
                  <a:pt x="130" y="80"/>
                  <a:pt x="130" y="81"/>
                </a:cubicBezTo>
                <a:cubicBezTo>
                  <a:pt x="125" y="81"/>
                  <a:pt x="125" y="81"/>
                  <a:pt x="125" y="81"/>
                </a:cubicBezTo>
                <a:cubicBezTo>
                  <a:pt x="124" y="79"/>
                  <a:pt x="122" y="78"/>
                  <a:pt x="122" y="75"/>
                </a:cubicBezTo>
                <a:cubicBezTo>
                  <a:pt x="111" y="76"/>
                  <a:pt x="101" y="73"/>
                  <a:pt x="91" y="74"/>
                </a:cubicBezTo>
                <a:cubicBezTo>
                  <a:pt x="90" y="75"/>
                  <a:pt x="90" y="73"/>
                  <a:pt x="90" y="72"/>
                </a:cubicBezTo>
                <a:cubicBezTo>
                  <a:pt x="89" y="72"/>
                  <a:pt x="88" y="72"/>
                  <a:pt x="88" y="71"/>
                </a:cubicBezTo>
                <a:cubicBezTo>
                  <a:pt x="86" y="72"/>
                  <a:pt x="83" y="72"/>
                  <a:pt x="81" y="73"/>
                </a:cubicBezTo>
                <a:cubicBezTo>
                  <a:pt x="79" y="73"/>
                  <a:pt x="79" y="73"/>
                  <a:pt x="78" y="74"/>
                </a:cubicBezTo>
                <a:cubicBezTo>
                  <a:pt x="75" y="74"/>
                  <a:pt x="71" y="73"/>
                  <a:pt x="67" y="74"/>
                </a:cubicBezTo>
                <a:cubicBezTo>
                  <a:pt x="65" y="73"/>
                  <a:pt x="66" y="76"/>
                  <a:pt x="63" y="76"/>
                </a:cubicBezTo>
                <a:cubicBezTo>
                  <a:pt x="62" y="77"/>
                  <a:pt x="60" y="76"/>
                  <a:pt x="60" y="77"/>
                </a:cubicBezTo>
                <a:cubicBezTo>
                  <a:pt x="59" y="77"/>
                  <a:pt x="59" y="77"/>
                  <a:pt x="58" y="77"/>
                </a:cubicBezTo>
                <a:cubicBezTo>
                  <a:pt x="57" y="77"/>
                  <a:pt x="57" y="78"/>
                  <a:pt x="56" y="78"/>
                </a:cubicBezTo>
                <a:cubicBezTo>
                  <a:pt x="55" y="78"/>
                  <a:pt x="55" y="78"/>
                  <a:pt x="54" y="78"/>
                </a:cubicBezTo>
                <a:cubicBezTo>
                  <a:pt x="54" y="79"/>
                  <a:pt x="53" y="79"/>
                  <a:pt x="53" y="80"/>
                </a:cubicBezTo>
                <a:cubicBezTo>
                  <a:pt x="52" y="80"/>
                  <a:pt x="50" y="79"/>
                  <a:pt x="50" y="80"/>
                </a:cubicBezTo>
                <a:cubicBezTo>
                  <a:pt x="50" y="80"/>
                  <a:pt x="50" y="81"/>
                  <a:pt x="50" y="81"/>
                </a:cubicBezTo>
                <a:cubicBezTo>
                  <a:pt x="49" y="81"/>
                  <a:pt x="47" y="80"/>
                  <a:pt x="46" y="81"/>
                </a:cubicBezTo>
                <a:cubicBezTo>
                  <a:pt x="46" y="81"/>
                  <a:pt x="47" y="81"/>
                  <a:pt x="46" y="81"/>
                </a:cubicBezTo>
                <a:cubicBezTo>
                  <a:pt x="45" y="81"/>
                  <a:pt x="44" y="81"/>
                  <a:pt x="43" y="81"/>
                </a:cubicBezTo>
                <a:cubicBezTo>
                  <a:pt x="42" y="81"/>
                  <a:pt x="42" y="82"/>
                  <a:pt x="42" y="83"/>
                </a:cubicBezTo>
                <a:cubicBezTo>
                  <a:pt x="42" y="85"/>
                  <a:pt x="43" y="85"/>
                  <a:pt x="43" y="86"/>
                </a:cubicBezTo>
                <a:cubicBezTo>
                  <a:pt x="42" y="86"/>
                  <a:pt x="42" y="87"/>
                  <a:pt x="42" y="88"/>
                </a:cubicBezTo>
                <a:cubicBezTo>
                  <a:pt x="42" y="88"/>
                  <a:pt x="42" y="89"/>
                  <a:pt x="42" y="90"/>
                </a:cubicBezTo>
                <a:cubicBezTo>
                  <a:pt x="40" y="89"/>
                  <a:pt x="41" y="92"/>
                  <a:pt x="39" y="91"/>
                </a:cubicBezTo>
                <a:cubicBezTo>
                  <a:pt x="39" y="93"/>
                  <a:pt x="37" y="92"/>
                  <a:pt x="37" y="93"/>
                </a:cubicBezTo>
                <a:cubicBezTo>
                  <a:pt x="35" y="93"/>
                  <a:pt x="35" y="94"/>
                  <a:pt x="33" y="94"/>
                </a:cubicBezTo>
                <a:cubicBezTo>
                  <a:pt x="33" y="95"/>
                  <a:pt x="33" y="95"/>
                  <a:pt x="33" y="96"/>
                </a:cubicBezTo>
                <a:cubicBezTo>
                  <a:pt x="32" y="96"/>
                  <a:pt x="31" y="96"/>
                  <a:pt x="31" y="97"/>
                </a:cubicBezTo>
                <a:cubicBezTo>
                  <a:pt x="27" y="96"/>
                  <a:pt x="25" y="99"/>
                  <a:pt x="22" y="100"/>
                </a:cubicBezTo>
                <a:cubicBezTo>
                  <a:pt x="22" y="101"/>
                  <a:pt x="23" y="101"/>
                  <a:pt x="24" y="101"/>
                </a:cubicBezTo>
                <a:cubicBezTo>
                  <a:pt x="24" y="103"/>
                  <a:pt x="24" y="104"/>
                  <a:pt x="26" y="104"/>
                </a:cubicBezTo>
                <a:cubicBezTo>
                  <a:pt x="26" y="106"/>
                  <a:pt x="26" y="108"/>
                  <a:pt x="26" y="110"/>
                </a:cubicBezTo>
                <a:cubicBezTo>
                  <a:pt x="26" y="113"/>
                  <a:pt x="28" y="113"/>
                  <a:pt x="29" y="115"/>
                </a:cubicBezTo>
                <a:cubicBezTo>
                  <a:pt x="31" y="115"/>
                  <a:pt x="30" y="118"/>
                  <a:pt x="33" y="118"/>
                </a:cubicBezTo>
                <a:cubicBezTo>
                  <a:pt x="33" y="120"/>
                  <a:pt x="35" y="121"/>
                  <a:pt x="35" y="123"/>
                </a:cubicBezTo>
                <a:cubicBezTo>
                  <a:pt x="36" y="125"/>
                  <a:pt x="38" y="125"/>
                  <a:pt x="38" y="127"/>
                </a:cubicBezTo>
                <a:cubicBezTo>
                  <a:pt x="39" y="127"/>
                  <a:pt x="41" y="127"/>
                  <a:pt x="42" y="128"/>
                </a:cubicBezTo>
                <a:cubicBezTo>
                  <a:pt x="41" y="129"/>
                  <a:pt x="40" y="128"/>
                  <a:pt x="40" y="129"/>
                </a:cubicBezTo>
                <a:cubicBezTo>
                  <a:pt x="39" y="129"/>
                  <a:pt x="39" y="131"/>
                  <a:pt x="38" y="131"/>
                </a:cubicBezTo>
                <a:cubicBezTo>
                  <a:pt x="39" y="134"/>
                  <a:pt x="40" y="137"/>
                  <a:pt x="43" y="137"/>
                </a:cubicBezTo>
                <a:cubicBezTo>
                  <a:pt x="43" y="140"/>
                  <a:pt x="43" y="142"/>
                  <a:pt x="42" y="145"/>
                </a:cubicBezTo>
                <a:cubicBezTo>
                  <a:pt x="42" y="145"/>
                  <a:pt x="42" y="145"/>
                  <a:pt x="41" y="145"/>
                </a:cubicBezTo>
                <a:cubicBezTo>
                  <a:pt x="41" y="145"/>
                  <a:pt x="41" y="145"/>
                  <a:pt x="41" y="145"/>
                </a:cubicBezTo>
                <a:cubicBezTo>
                  <a:pt x="41" y="145"/>
                  <a:pt x="41" y="145"/>
                  <a:pt x="40" y="145"/>
                </a:cubicBezTo>
                <a:cubicBezTo>
                  <a:pt x="40" y="145"/>
                  <a:pt x="40" y="146"/>
                  <a:pt x="40" y="146"/>
                </a:cubicBezTo>
                <a:cubicBezTo>
                  <a:pt x="40" y="146"/>
                  <a:pt x="39" y="146"/>
                  <a:pt x="39" y="146"/>
                </a:cubicBezTo>
                <a:cubicBezTo>
                  <a:pt x="39" y="146"/>
                  <a:pt x="39" y="146"/>
                  <a:pt x="38" y="146"/>
                </a:cubicBezTo>
                <a:cubicBezTo>
                  <a:pt x="38" y="146"/>
                  <a:pt x="38" y="146"/>
                  <a:pt x="38" y="146"/>
                </a:cubicBezTo>
                <a:cubicBezTo>
                  <a:pt x="38" y="146"/>
                  <a:pt x="38" y="146"/>
                  <a:pt x="38" y="146"/>
                </a:cubicBezTo>
                <a:cubicBezTo>
                  <a:pt x="38" y="146"/>
                  <a:pt x="38" y="146"/>
                  <a:pt x="38" y="146"/>
                </a:cubicBezTo>
                <a:cubicBezTo>
                  <a:pt x="37" y="147"/>
                  <a:pt x="36" y="146"/>
                  <a:pt x="34" y="148"/>
                </a:cubicBezTo>
                <a:cubicBezTo>
                  <a:pt x="34" y="148"/>
                  <a:pt x="34" y="148"/>
                  <a:pt x="34" y="148"/>
                </a:cubicBezTo>
                <a:cubicBezTo>
                  <a:pt x="34" y="148"/>
                  <a:pt x="34" y="149"/>
                  <a:pt x="33" y="149"/>
                </a:cubicBezTo>
                <a:cubicBezTo>
                  <a:pt x="33" y="149"/>
                  <a:pt x="33" y="150"/>
                  <a:pt x="33" y="150"/>
                </a:cubicBezTo>
                <a:cubicBezTo>
                  <a:pt x="33" y="150"/>
                  <a:pt x="33" y="150"/>
                  <a:pt x="33" y="150"/>
                </a:cubicBezTo>
                <a:cubicBezTo>
                  <a:pt x="33" y="150"/>
                  <a:pt x="33" y="150"/>
                  <a:pt x="33" y="150"/>
                </a:cubicBezTo>
                <a:cubicBezTo>
                  <a:pt x="33" y="150"/>
                  <a:pt x="33" y="151"/>
                  <a:pt x="33" y="152"/>
                </a:cubicBezTo>
                <a:cubicBezTo>
                  <a:pt x="33" y="152"/>
                  <a:pt x="32" y="152"/>
                  <a:pt x="32" y="152"/>
                </a:cubicBezTo>
                <a:cubicBezTo>
                  <a:pt x="32" y="153"/>
                  <a:pt x="31" y="154"/>
                  <a:pt x="31" y="155"/>
                </a:cubicBezTo>
                <a:cubicBezTo>
                  <a:pt x="31" y="155"/>
                  <a:pt x="31" y="155"/>
                  <a:pt x="31" y="155"/>
                </a:cubicBezTo>
                <a:cubicBezTo>
                  <a:pt x="31" y="157"/>
                  <a:pt x="30" y="157"/>
                  <a:pt x="29" y="159"/>
                </a:cubicBezTo>
                <a:cubicBezTo>
                  <a:pt x="29" y="160"/>
                  <a:pt x="28" y="160"/>
                  <a:pt x="28" y="161"/>
                </a:cubicBezTo>
                <a:cubicBezTo>
                  <a:pt x="26" y="161"/>
                  <a:pt x="27" y="164"/>
                  <a:pt x="26" y="163"/>
                </a:cubicBezTo>
                <a:cubicBezTo>
                  <a:pt x="25" y="164"/>
                  <a:pt x="25" y="165"/>
                  <a:pt x="23" y="166"/>
                </a:cubicBezTo>
                <a:cubicBezTo>
                  <a:pt x="24" y="167"/>
                  <a:pt x="22" y="168"/>
                  <a:pt x="22" y="169"/>
                </a:cubicBezTo>
                <a:cubicBezTo>
                  <a:pt x="21" y="170"/>
                  <a:pt x="21" y="172"/>
                  <a:pt x="20" y="172"/>
                </a:cubicBezTo>
                <a:cubicBezTo>
                  <a:pt x="21" y="174"/>
                  <a:pt x="19" y="174"/>
                  <a:pt x="19" y="175"/>
                </a:cubicBezTo>
                <a:cubicBezTo>
                  <a:pt x="19" y="177"/>
                  <a:pt x="18" y="177"/>
                  <a:pt x="17" y="179"/>
                </a:cubicBezTo>
                <a:cubicBezTo>
                  <a:pt x="15" y="179"/>
                  <a:pt x="16" y="183"/>
                  <a:pt x="14" y="183"/>
                </a:cubicBezTo>
                <a:cubicBezTo>
                  <a:pt x="14" y="184"/>
                  <a:pt x="14" y="184"/>
                  <a:pt x="13" y="184"/>
                </a:cubicBezTo>
                <a:cubicBezTo>
                  <a:pt x="13" y="187"/>
                  <a:pt x="11" y="188"/>
                  <a:pt x="10" y="191"/>
                </a:cubicBezTo>
                <a:cubicBezTo>
                  <a:pt x="10" y="194"/>
                  <a:pt x="10" y="197"/>
                  <a:pt x="12" y="198"/>
                </a:cubicBezTo>
                <a:cubicBezTo>
                  <a:pt x="12" y="202"/>
                  <a:pt x="12" y="202"/>
                  <a:pt x="12" y="202"/>
                </a:cubicBezTo>
                <a:cubicBezTo>
                  <a:pt x="12" y="204"/>
                  <a:pt x="12" y="204"/>
                  <a:pt x="12" y="206"/>
                </a:cubicBezTo>
                <a:cubicBezTo>
                  <a:pt x="12" y="206"/>
                  <a:pt x="13" y="206"/>
                  <a:pt x="13" y="207"/>
                </a:cubicBezTo>
                <a:cubicBezTo>
                  <a:pt x="13" y="208"/>
                  <a:pt x="13" y="209"/>
                  <a:pt x="13" y="209"/>
                </a:cubicBezTo>
                <a:cubicBezTo>
                  <a:pt x="13" y="210"/>
                  <a:pt x="14" y="210"/>
                  <a:pt x="14" y="210"/>
                </a:cubicBezTo>
                <a:cubicBezTo>
                  <a:pt x="14" y="211"/>
                  <a:pt x="14" y="211"/>
                  <a:pt x="14" y="212"/>
                </a:cubicBezTo>
                <a:cubicBezTo>
                  <a:pt x="15" y="214"/>
                  <a:pt x="17" y="214"/>
                  <a:pt x="18" y="215"/>
                </a:cubicBezTo>
                <a:cubicBezTo>
                  <a:pt x="18" y="216"/>
                  <a:pt x="18" y="216"/>
                  <a:pt x="18" y="216"/>
                </a:cubicBezTo>
                <a:cubicBezTo>
                  <a:pt x="15" y="216"/>
                  <a:pt x="15" y="215"/>
                  <a:pt x="12" y="215"/>
                </a:cubicBezTo>
                <a:cubicBezTo>
                  <a:pt x="12" y="215"/>
                  <a:pt x="12" y="215"/>
                  <a:pt x="12" y="215"/>
                </a:cubicBezTo>
                <a:cubicBezTo>
                  <a:pt x="10" y="216"/>
                  <a:pt x="10" y="218"/>
                  <a:pt x="10" y="220"/>
                </a:cubicBezTo>
                <a:cubicBezTo>
                  <a:pt x="9" y="220"/>
                  <a:pt x="9" y="221"/>
                  <a:pt x="9" y="221"/>
                </a:cubicBezTo>
                <a:cubicBezTo>
                  <a:pt x="9" y="222"/>
                  <a:pt x="9" y="222"/>
                  <a:pt x="9" y="223"/>
                </a:cubicBezTo>
                <a:cubicBezTo>
                  <a:pt x="9" y="223"/>
                  <a:pt x="8" y="223"/>
                  <a:pt x="8" y="223"/>
                </a:cubicBezTo>
                <a:cubicBezTo>
                  <a:pt x="8" y="224"/>
                  <a:pt x="7" y="224"/>
                  <a:pt x="7" y="225"/>
                </a:cubicBezTo>
                <a:cubicBezTo>
                  <a:pt x="6" y="225"/>
                  <a:pt x="7" y="227"/>
                  <a:pt x="5" y="227"/>
                </a:cubicBezTo>
                <a:cubicBezTo>
                  <a:pt x="5" y="227"/>
                  <a:pt x="5" y="227"/>
                  <a:pt x="5" y="228"/>
                </a:cubicBezTo>
                <a:cubicBezTo>
                  <a:pt x="7" y="228"/>
                  <a:pt x="7" y="230"/>
                  <a:pt x="7" y="232"/>
                </a:cubicBezTo>
                <a:cubicBezTo>
                  <a:pt x="6" y="234"/>
                  <a:pt x="5" y="234"/>
                  <a:pt x="5" y="236"/>
                </a:cubicBezTo>
                <a:cubicBezTo>
                  <a:pt x="4" y="236"/>
                  <a:pt x="4" y="238"/>
                  <a:pt x="3" y="238"/>
                </a:cubicBezTo>
                <a:cubicBezTo>
                  <a:pt x="2" y="240"/>
                  <a:pt x="0" y="239"/>
                  <a:pt x="1" y="241"/>
                </a:cubicBezTo>
                <a:cubicBezTo>
                  <a:pt x="1" y="244"/>
                  <a:pt x="0" y="248"/>
                  <a:pt x="1" y="249"/>
                </a:cubicBezTo>
                <a:cubicBezTo>
                  <a:pt x="1" y="249"/>
                  <a:pt x="2" y="249"/>
                  <a:pt x="2" y="249"/>
                </a:cubicBezTo>
                <a:cubicBezTo>
                  <a:pt x="4" y="249"/>
                  <a:pt x="5" y="251"/>
                  <a:pt x="5" y="253"/>
                </a:cubicBezTo>
                <a:cubicBezTo>
                  <a:pt x="8" y="254"/>
                  <a:pt x="9" y="255"/>
                  <a:pt x="12" y="256"/>
                </a:cubicBezTo>
                <a:cubicBezTo>
                  <a:pt x="12" y="258"/>
                  <a:pt x="13" y="260"/>
                  <a:pt x="14" y="261"/>
                </a:cubicBezTo>
                <a:cubicBezTo>
                  <a:pt x="17" y="261"/>
                  <a:pt x="17" y="262"/>
                  <a:pt x="20" y="262"/>
                </a:cubicBezTo>
                <a:cubicBezTo>
                  <a:pt x="20" y="263"/>
                  <a:pt x="22" y="263"/>
                  <a:pt x="22" y="264"/>
                </a:cubicBezTo>
                <a:cubicBezTo>
                  <a:pt x="22" y="266"/>
                  <a:pt x="25" y="265"/>
                  <a:pt x="26" y="265"/>
                </a:cubicBezTo>
                <a:cubicBezTo>
                  <a:pt x="27" y="265"/>
                  <a:pt x="26" y="262"/>
                  <a:pt x="29" y="262"/>
                </a:cubicBezTo>
                <a:cubicBezTo>
                  <a:pt x="29" y="262"/>
                  <a:pt x="29" y="262"/>
                  <a:pt x="30" y="262"/>
                </a:cubicBezTo>
                <a:cubicBezTo>
                  <a:pt x="30" y="260"/>
                  <a:pt x="32" y="261"/>
                  <a:pt x="31" y="259"/>
                </a:cubicBezTo>
                <a:cubicBezTo>
                  <a:pt x="31" y="258"/>
                  <a:pt x="31" y="258"/>
                  <a:pt x="32" y="258"/>
                </a:cubicBezTo>
                <a:cubicBezTo>
                  <a:pt x="33" y="258"/>
                  <a:pt x="35" y="258"/>
                  <a:pt x="35" y="258"/>
                </a:cubicBezTo>
                <a:cubicBezTo>
                  <a:pt x="35" y="259"/>
                  <a:pt x="38" y="258"/>
                  <a:pt x="37" y="260"/>
                </a:cubicBezTo>
                <a:cubicBezTo>
                  <a:pt x="38" y="260"/>
                  <a:pt x="38" y="260"/>
                  <a:pt x="39" y="260"/>
                </a:cubicBezTo>
                <a:cubicBezTo>
                  <a:pt x="39" y="260"/>
                  <a:pt x="40" y="260"/>
                  <a:pt x="40" y="261"/>
                </a:cubicBezTo>
                <a:cubicBezTo>
                  <a:pt x="41" y="261"/>
                  <a:pt x="41" y="261"/>
                  <a:pt x="42" y="261"/>
                </a:cubicBezTo>
                <a:cubicBezTo>
                  <a:pt x="42" y="260"/>
                  <a:pt x="43" y="260"/>
                  <a:pt x="44" y="260"/>
                </a:cubicBezTo>
                <a:cubicBezTo>
                  <a:pt x="47" y="260"/>
                  <a:pt x="48" y="258"/>
                  <a:pt x="51" y="258"/>
                </a:cubicBezTo>
                <a:cubicBezTo>
                  <a:pt x="53" y="259"/>
                  <a:pt x="56" y="259"/>
                  <a:pt x="58" y="259"/>
                </a:cubicBezTo>
                <a:cubicBezTo>
                  <a:pt x="60" y="260"/>
                  <a:pt x="62" y="261"/>
                  <a:pt x="65" y="260"/>
                </a:cubicBezTo>
                <a:cubicBezTo>
                  <a:pt x="66" y="261"/>
                  <a:pt x="66" y="260"/>
                  <a:pt x="66" y="260"/>
                </a:cubicBezTo>
                <a:cubicBezTo>
                  <a:pt x="66" y="259"/>
                  <a:pt x="67" y="260"/>
                  <a:pt x="67" y="260"/>
                </a:cubicBezTo>
                <a:cubicBezTo>
                  <a:pt x="67" y="260"/>
                  <a:pt x="67" y="259"/>
                  <a:pt x="67" y="259"/>
                </a:cubicBezTo>
                <a:cubicBezTo>
                  <a:pt x="68" y="259"/>
                  <a:pt x="69" y="259"/>
                  <a:pt x="69" y="259"/>
                </a:cubicBezTo>
                <a:cubicBezTo>
                  <a:pt x="70" y="259"/>
                  <a:pt x="69" y="258"/>
                  <a:pt x="69" y="258"/>
                </a:cubicBezTo>
                <a:cubicBezTo>
                  <a:pt x="70" y="258"/>
                  <a:pt x="70" y="258"/>
                  <a:pt x="71" y="258"/>
                </a:cubicBezTo>
                <a:cubicBezTo>
                  <a:pt x="71" y="258"/>
                  <a:pt x="71" y="258"/>
                  <a:pt x="71" y="258"/>
                </a:cubicBezTo>
                <a:cubicBezTo>
                  <a:pt x="72" y="257"/>
                  <a:pt x="74" y="258"/>
                  <a:pt x="74" y="257"/>
                </a:cubicBezTo>
                <a:cubicBezTo>
                  <a:pt x="74" y="257"/>
                  <a:pt x="75" y="257"/>
                  <a:pt x="75" y="257"/>
                </a:cubicBezTo>
                <a:cubicBezTo>
                  <a:pt x="75" y="257"/>
                  <a:pt x="75" y="257"/>
                  <a:pt x="75" y="257"/>
                </a:cubicBezTo>
                <a:cubicBezTo>
                  <a:pt x="75" y="257"/>
                  <a:pt x="75" y="257"/>
                  <a:pt x="75" y="257"/>
                </a:cubicBezTo>
                <a:cubicBezTo>
                  <a:pt x="75" y="257"/>
                  <a:pt x="75" y="257"/>
                  <a:pt x="75" y="257"/>
                </a:cubicBezTo>
                <a:cubicBezTo>
                  <a:pt x="77" y="257"/>
                  <a:pt x="76" y="259"/>
                  <a:pt x="77" y="259"/>
                </a:cubicBezTo>
                <a:cubicBezTo>
                  <a:pt x="77" y="259"/>
                  <a:pt x="77" y="260"/>
                  <a:pt x="77" y="260"/>
                </a:cubicBezTo>
                <a:cubicBezTo>
                  <a:pt x="78" y="260"/>
                  <a:pt x="79" y="260"/>
                  <a:pt x="79" y="260"/>
                </a:cubicBezTo>
                <a:cubicBezTo>
                  <a:pt x="79" y="260"/>
                  <a:pt x="79" y="260"/>
                  <a:pt x="79" y="261"/>
                </a:cubicBezTo>
                <a:cubicBezTo>
                  <a:pt x="80" y="261"/>
                  <a:pt x="80" y="261"/>
                  <a:pt x="81" y="262"/>
                </a:cubicBezTo>
                <a:cubicBezTo>
                  <a:pt x="81" y="262"/>
                  <a:pt x="81" y="262"/>
                  <a:pt x="81" y="262"/>
                </a:cubicBezTo>
                <a:cubicBezTo>
                  <a:pt x="81" y="262"/>
                  <a:pt x="81" y="262"/>
                  <a:pt x="81" y="262"/>
                </a:cubicBezTo>
                <a:cubicBezTo>
                  <a:pt x="81" y="262"/>
                  <a:pt x="81" y="262"/>
                  <a:pt x="81" y="262"/>
                </a:cubicBezTo>
                <a:cubicBezTo>
                  <a:pt x="82" y="262"/>
                  <a:pt x="82" y="262"/>
                  <a:pt x="82" y="262"/>
                </a:cubicBezTo>
                <a:cubicBezTo>
                  <a:pt x="82" y="262"/>
                  <a:pt x="82" y="262"/>
                  <a:pt x="82" y="262"/>
                </a:cubicBezTo>
                <a:cubicBezTo>
                  <a:pt x="82" y="262"/>
                  <a:pt x="82" y="262"/>
                  <a:pt x="82" y="262"/>
                </a:cubicBezTo>
                <a:cubicBezTo>
                  <a:pt x="82" y="262"/>
                  <a:pt x="82" y="262"/>
                  <a:pt x="82" y="262"/>
                </a:cubicBezTo>
                <a:cubicBezTo>
                  <a:pt x="83" y="262"/>
                  <a:pt x="83" y="262"/>
                  <a:pt x="83" y="262"/>
                </a:cubicBezTo>
                <a:cubicBezTo>
                  <a:pt x="83" y="262"/>
                  <a:pt x="83" y="262"/>
                  <a:pt x="83" y="262"/>
                </a:cubicBezTo>
                <a:cubicBezTo>
                  <a:pt x="83" y="262"/>
                  <a:pt x="83" y="262"/>
                  <a:pt x="83" y="262"/>
                </a:cubicBezTo>
                <a:cubicBezTo>
                  <a:pt x="83" y="262"/>
                  <a:pt x="83" y="262"/>
                  <a:pt x="83" y="262"/>
                </a:cubicBezTo>
                <a:cubicBezTo>
                  <a:pt x="83" y="262"/>
                  <a:pt x="83" y="262"/>
                  <a:pt x="83" y="262"/>
                </a:cubicBezTo>
                <a:cubicBezTo>
                  <a:pt x="83" y="262"/>
                  <a:pt x="84" y="262"/>
                  <a:pt x="84" y="262"/>
                </a:cubicBezTo>
                <a:cubicBezTo>
                  <a:pt x="84" y="262"/>
                  <a:pt x="84" y="262"/>
                  <a:pt x="84" y="262"/>
                </a:cubicBezTo>
                <a:cubicBezTo>
                  <a:pt x="84" y="262"/>
                  <a:pt x="84" y="262"/>
                  <a:pt x="84" y="262"/>
                </a:cubicBezTo>
                <a:cubicBezTo>
                  <a:pt x="84" y="263"/>
                  <a:pt x="84" y="263"/>
                  <a:pt x="84" y="263"/>
                </a:cubicBezTo>
                <a:cubicBezTo>
                  <a:pt x="84" y="263"/>
                  <a:pt x="84" y="263"/>
                  <a:pt x="84" y="263"/>
                </a:cubicBezTo>
                <a:cubicBezTo>
                  <a:pt x="84" y="263"/>
                  <a:pt x="84" y="263"/>
                  <a:pt x="84" y="263"/>
                </a:cubicBezTo>
                <a:cubicBezTo>
                  <a:pt x="84" y="263"/>
                  <a:pt x="84" y="263"/>
                  <a:pt x="85" y="263"/>
                </a:cubicBezTo>
                <a:cubicBezTo>
                  <a:pt x="85" y="263"/>
                  <a:pt x="85" y="263"/>
                  <a:pt x="85" y="263"/>
                </a:cubicBezTo>
                <a:cubicBezTo>
                  <a:pt x="85" y="263"/>
                  <a:pt x="85" y="263"/>
                  <a:pt x="85" y="264"/>
                </a:cubicBezTo>
                <a:cubicBezTo>
                  <a:pt x="85" y="264"/>
                  <a:pt x="85" y="264"/>
                  <a:pt x="85" y="264"/>
                </a:cubicBezTo>
                <a:cubicBezTo>
                  <a:pt x="85" y="264"/>
                  <a:pt x="85" y="264"/>
                  <a:pt x="85" y="264"/>
                </a:cubicBezTo>
                <a:cubicBezTo>
                  <a:pt x="85" y="264"/>
                  <a:pt x="85" y="264"/>
                  <a:pt x="85" y="264"/>
                </a:cubicBezTo>
                <a:cubicBezTo>
                  <a:pt x="85" y="264"/>
                  <a:pt x="85" y="264"/>
                  <a:pt x="85" y="264"/>
                </a:cubicBezTo>
                <a:cubicBezTo>
                  <a:pt x="85" y="264"/>
                  <a:pt x="86" y="264"/>
                  <a:pt x="86" y="264"/>
                </a:cubicBezTo>
                <a:cubicBezTo>
                  <a:pt x="86" y="264"/>
                  <a:pt x="86" y="264"/>
                  <a:pt x="86" y="264"/>
                </a:cubicBezTo>
                <a:cubicBezTo>
                  <a:pt x="86" y="264"/>
                  <a:pt x="86" y="264"/>
                  <a:pt x="86" y="264"/>
                </a:cubicBezTo>
                <a:cubicBezTo>
                  <a:pt x="86" y="264"/>
                  <a:pt x="86" y="264"/>
                  <a:pt x="86" y="264"/>
                </a:cubicBezTo>
                <a:cubicBezTo>
                  <a:pt x="86" y="264"/>
                  <a:pt x="86" y="264"/>
                  <a:pt x="86" y="264"/>
                </a:cubicBezTo>
                <a:cubicBezTo>
                  <a:pt x="87" y="264"/>
                  <a:pt x="87" y="264"/>
                  <a:pt x="87" y="264"/>
                </a:cubicBezTo>
                <a:cubicBezTo>
                  <a:pt x="86" y="267"/>
                  <a:pt x="89" y="265"/>
                  <a:pt x="89" y="267"/>
                </a:cubicBezTo>
                <a:cubicBezTo>
                  <a:pt x="90" y="267"/>
                  <a:pt x="90" y="267"/>
                  <a:pt x="91" y="267"/>
                </a:cubicBezTo>
                <a:cubicBezTo>
                  <a:pt x="91" y="267"/>
                  <a:pt x="91" y="267"/>
                  <a:pt x="91" y="267"/>
                </a:cubicBezTo>
                <a:cubicBezTo>
                  <a:pt x="91" y="266"/>
                  <a:pt x="91" y="266"/>
                  <a:pt x="92" y="266"/>
                </a:cubicBezTo>
                <a:cubicBezTo>
                  <a:pt x="92" y="266"/>
                  <a:pt x="94" y="266"/>
                  <a:pt x="94" y="265"/>
                </a:cubicBezTo>
                <a:cubicBezTo>
                  <a:pt x="94" y="265"/>
                  <a:pt x="94" y="265"/>
                  <a:pt x="94" y="264"/>
                </a:cubicBezTo>
                <a:cubicBezTo>
                  <a:pt x="95" y="264"/>
                  <a:pt x="95" y="264"/>
                  <a:pt x="95" y="264"/>
                </a:cubicBezTo>
                <a:cubicBezTo>
                  <a:pt x="95" y="264"/>
                  <a:pt x="95" y="264"/>
                  <a:pt x="95" y="264"/>
                </a:cubicBezTo>
                <a:cubicBezTo>
                  <a:pt x="95" y="262"/>
                  <a:pt x="98" y="263"/>
                  <a:pt x="97" y="261"/>
                </a:cubicBezTo>
                <a:cubicBezTo>
                  <a:pt x="97" y="261"/>
                  <a:pt x="97" y="261"/>
                  <a:pt x="97" y="261"/>
                </a:cubicBezTo>
                <a:cubicBezTo>
                  <a:pt x="98" y="260"/>
                  <a:pt x="100" y="260"/>
                  <a:pt x="100" y="259"/>
                </a:cubicBezTo>
                <a:cubicBezTo>
                  <a:pt x="100" y="259"/>
                  <a:pt x="100" y="259"/>
                  <a:pt x="100" y="259"/>
                </a:cubicBezTo>
                <a:cubicBezTo>
                  <a:pt x="100" y="259"/>
                  <a:pt x="100" y="259"/>
                  <a:pt x="100" y="259"/>
                </a:cubicBezTo>
                <a:cubicBezTo>
                  <a:pt x="100" y="259"/>
                  <a:pt x="100" y="259"/>
                  <a:pt x="100" y="259"/>
                </a:cubicBezTo>
                <a:cubicBezTo>
                  <a:pt x="101" y="259"/>
                  <a:pt x="101" y="259"/>
                  <a:pt x="101" y="259"/>
                </a:cubicBezTo>
                <a:cubicBezTo>
                  <a:pt x="101" y="258"/>
                  <a:pt x="102" y="258"/>
                  <a:pt x="102" y="258"/>
                </a:cubicBezTo>
                <a:cubicBezTo>
                  <a:pt x="102" y="258"/>
                  <a:pt x="102" y="258"/>
                  <a:pt x="103" y="258"/>
                </a:cubicBezTo>
                <a:cubicBezTo>
                  <a:pt x="103" y="258"/>
                  <a:pt x="103" y="257"/>
                  <a:pt x="104" y="257"/>
                </a:cubicBezTo>
                <a:cubicBezTo>
                  <a:pt x="104" y="257"/>
                  <a:pt x="104" y="257"/>
                  <a:pt x="104" y="257"/>
                </a:cubicBezTo>
                <a:cubicBezTo>
                  <a:pt x="105" y="257"/>
                  <a:pt x="105" y="257"/>
                  <a:pt x="106" y="257"/>
                </a:cubicBezTo>
                <a:cubicBezTo>
                  <a:pt x="106" y="257"/>
                  <a:pt x="106" y="257"/>
                  <a:pt x="106" y="257"/>
                </a:cubicBezTo>
                <a:cubicBezTo>
                  <a:pt x="107" y="256"/>
                  <a:pt x="107" y="256"/>
                  <a:pt x="108" y="256"/>
                </a:cubicBezTo>
                <a:cubicBezTo>
                  <a:pt x="108" y="256"/>
                  <a:pt x="108" y="256"/>
                  <a:pt x="109" y="256"/>
                </a:cubicBezTo>
                <a:cubicBezTo>
                  <a:pt x="109" y="256"/>
                  <a:pt x="110" y="256"/>
                  <a:pt x="110" y="256"/>
                </a:cubicBezTo>
                <a:cubicBezTo>
                  <a:pt x="110" y="255"/>
                  <a:pt x="110" y="255"/>
                  <a:pt x="111" y="255"/>
                </a:cubicBezTo>
                <a:cubicBezTo>
                  <a:pt x="111" y="255"/>
                  <a:pt x="112" y="255"/>
                  <a:pt x="112" y="255"/>
                </a:cubicBezTo>
                <a:cubicBezTo>
                  <a:pt x="112" y="255"/>
                  <a:pt x="113" y="255"/>
                  <a:pt x="113" y="255"/>
                </a:cubicBezTo>
                <a:cubicBezTo>
                  <a:pt x="113" y="255"/>
                  <a:pt x="113" y="255"/>
                  <a:pt x="113" y="255"/>
                </a:cubicBezTo>
                <a:cubicBezTo>
                  <a:pt x="113" y="255"/>
                  <a:pt x="113" y="255"/>
                  <a:pt x="113" y="255"/>
                </a:cubicBezTo>
                <a:cubicBezTo>
                  <a:pt x="113" y="255"/>
                  <a:pt x="113" y="255"/>
                  <a:pt x="113" y="255"/>
                </a:cubicBezTo>
                <a:cubicBezTo>
                  <a:pt x="114" y="255"/>
                  <a:pt x="115" y="255"/>
                  <a:pt x="115" y="255"/>
                </a:cubicBezTo>
                <a:cubicBezTo>
                  <a:pt x="115" y="255"/>
                  <a:pt x="115" y="255"/>
                  <a:pt x="115" y="255"/>
                </a:cubicBezTo>
                <a:cubicBezTo>
                  <a:pt x="116" y="255"/>
                  <a:pt x="118" y="254"/>
                  <a:pt x="118" y="253"/>
                </a:cubicBezTo>
                <a:cubicBezTo>
                  <a:pt x="119" y="253"/>
                  <a:pt x="119" y="253"/>
                  <a:pt x="119" y="253"/>
                </a:cubicBezTo>
                <a:cubicBezTo>
                  <a:pt x="119" y="253"/>
                  <a:pt x="120" y="252"/>
                  <a:pt x="120" y="252"/>
                </a:cubicBezTo>
                <a:cubicBezTo>
                  <a:pt x="120" y="252"/>
                  <a:pt x="121" y="252"/>
                  <a:pt x="121" y="252"/>
                </a:cubicBezTo>
                <a:cubicBezTo>
                  <a:pt x="121" y="252"/>
                  <a:pt x="121" y="252"/>
                  <a:pt x="121" y="252"/>
                </a:cubicBezTo>
                <a:cubicBezTo>
                  <a:pt x="121" y="250"/>
                  <a:pt x="123" y="251"/>
                  <a:pt x="123" y="250"/>
                </a:cubicBezTo>
                <a:cubicBezTo>
                  <a:pt x="125" y="250"/>
                  <a:pt x="125" y="248"/>
                  <a:pt x="126" y="248"/>
                </a:cubicBezTo>
                <a:cubicBezTo>
                  <a:pt x="126" y="245"/>
                  <a:pt x="127" y="244"/>
                  <a:pt x="127" y="241"/>
                </a:cubicBezTo>
                <a:cubicBezTo>
                  <a:pt x="128" y="240"/>
                  <a:pt x="128" y="238"/>
                  <a:pt x="130" y="238"/>
                </a:cubicBezTo>
                <a:cubicBezTo>
                  <a:pt x="131" y="238"/>
                  <a:pt x="131" y="237"/>
                  <a:pt x="133" y="237"/>
                </a:cubicBezTo>
                <a:cubicBezTo>
                  <a:pt x="133" y="236"/>
                  <a:pt x="134" y="236"/>
                  <a:pt x="136" y="236"/>
                </a:cubicBezTo>
                <a:cubicBezTo>
                  <a:pt x="136" y="235"/>
                  <a:pt x="137" y="235"/>
                  <a:pt x="137" y="235"/>
                </a:cubicBezTo>
                <a:cubicBezTo>
                  <a:pt x="137" y="234"/>
                  <a:pt x="139" y="234"/>
                  <a:pt x="139" y="233"/>
                </a:cubicBezTo>
                <a:cubicBezTo>
                  <a:pt x="140" y="232"/>
                  <a:pt x="141" y="232"/>
                  <a:pt x="142" y="232"/>
                </a:cubicBezTo>
                <a:cubicBezTo>
                  <a:pt x="142" y="231"/>
                  <a:pt x="142" y="230"/>
                  <a:pt x="141" y="230"/>
                </a:cubicBezTo>
                <a:cubicBezTo>
                  <a:pt x="141" y="229"/>
                  <a:pt x="140" y="228"/>
                  <a:pt x="141" y="228"/>
                </a:cubicBezTo>
                <a:cubicBezTo>
                  <a:pt x="143" y="227"/>
                  <a:pt x="144" y="228"/>
                  <a:pt x="145" y="228"/>
                </a:cubicBezTo>
                <a:cubicBezTo>
                  <a:pt x="147" y="228"/>
                  <a:pt x="147" y="226"/>
                  <a:pt x="149" y="227"/>
                </a:cubicBezTo>
                <a:cubicBezTo>
                  <a:pt x="150" y="227"/>
                  <a:pt x="150" y="226"/>
                  <a:pt x="150" y="226"/>
                </a:cubicBezTo>
                <a:cubicBezTo>
                  <a:pt x="151" y="226"/>
                  <a:pt x="151" y="227"/>
                  <a:pt x="152" y="227"/>
                </a:cubicBezTo>
                <a:cubicBezTo>
                  <a:pt x="154" y="226"/>
                  <a:pt x="154" y="225"/>
                  <a:pt x="156" y="224"/>
                </a:cubicBezTo>
                <a:cubicBezTo>
                  <a:pt x="156" y="224"/>
                  <a:pt x="156" y="224"/>
                  <a:pt x="156" y="224"/>
                </a:cubicBezTo>
                <a:cubicBezTo>
                  <a:pt x="157" y="224"/>
                  <a:pt x="157" y="223"/>
                  <a:pt x="159" y="223"/>
                </a:cubicBezTo>
                <a:cubicBezTo>
                  <a:pt x="159" y="223"/>
                  <a:pt x="159" y="223"/>
                  <a:pt x="159" y="223"/>
                </a:cubicBezTo>
                <a:cubicBezTo>
                  <a:pt x="160" y="223"/>
                  <a:pt x="160" y="222"/>
                  <a:pt x="160" y="221"/>
                </a:cubicBezTo>
                <a:cubicBezTo>
                  <a:pt x="160" y="220"/>
                  <a:pt x="160" y="220"/>
                  <a:pt x="160" y="220"/>
                </a:cubicBezTo>
                <a:cubicBezTo>
                  <a:pt x="164" y="219"/>
                  <a:pt x="165" y="221"/>
                  <a:pt x="169" y="221"/>
                </a:cubicBezTo>
                <a:cubicBezTo>
                  <a:pt x="169" y="221"/>
                  <a:pt x="170" y="222"/>
                  <a:pt x="171" y="222"/>
                </a:cubicBezTo>
                <a:cubicBezTo>
                  <a:pt x="172" y="223"/>
                  <a:pt x="173" y="223"/>
                  <a:pt x="174" y="223"/>
                </a:cubicBezTo>
                <a:cubicBezTo>
                  <a:pt x="174" y="224"/>
                  <a:pt x="175" y="224"/>
                  <a:pt x="175" y="224"/>
                </a:cubicBezTo>
                <a:cubicBezTo>
                  <a:pt x="176" y="224"/>
                  <a:pt x="176" y="225"/>
                  <a:pt x="177" y="225"/>
                </a:cubicBezTo>
                <a:cubicBezTo>
                  <a:pt x="177" y="226"/>
                  <a:pt x="179" y="225"/>
                  <a:pt x="179" y="227"/>
                </a:cubicBezTo>
                <a:cubicBezTo>
                  <a:pt x="182" y="226"/>
                  <a:pt x="183" y="228"/>
                  <a:pt x="186" y="228"/>
                </a:cubicBezTo>
                <a:cubicBezTo>
                  <a:pt x="186" y="229"/>
                  <a:pt x="186" y="230"/>
                  <a:pt x="187" y="230"/>
                </a:cubicBezTo>
                <a:cubicBezTo>
                  <a:pt x="187" y="229"/>
                  <a:pt x="190" y="230"/>
                  <a:pt x="190" y="230"/>
                </a:cubicBezTo>
                <a:cubicBezTo>
                  <a:pt x="191" y="231"/>
                  <a:pt x="191" y="232"/>
                  <a:pt x="193" y="232"/>
                </a:cubicBezTo>
                <a:cubicBezTo>
                  <a:pt x="193" y="232"/>
                  <a:pt x="193" y="232"/>
                  <a:pt x="193" y="232"/>
                </a:cubicBezTo>
                <a:cubicBezTo>
                  <a:pt x="193" y="231"/>
                  <a:pt x="193" y="231"/>
                  <a:pt x="194" y="231"/>
                </a:cubicBezTo>
                <a:cubicBezTo>
                  <a:pt x="194" y="230"/>
                  <a:pt x="194" y="230"/>
                  <a:pt x="195" y="230"/>
                </a:cubicBezTo>
                <a:cubicBezTo>
                  <a:pt x="194" y="230"/>
                  <a:pt x="194" y="230"/>
                  <a:pt x="194" y="230"/>
                </a:cubicBezTo>
                <a:cubicBezTo>
                  <a:pt x="194" y="229"/>
                  <a:pt x="195" y="229"/>
                  <a:pt x="196" y="229"/>
                </a:cubicBezTo>
                <a:cubicBezTo>
                  <a:pt x="198" y="230"/>
                  <a:pt x="202" y="230"/>
                  <a:pt x="203" y="232"/>
                </a:cubicBezTo>
                <a:cubicBezTo>
                  <a:pt x="203" y="232"/>
                  <a:pt x="203" y="232"/>
                  <a:pt x="203" y="232"/>
                </a:cubicBezTo>
                <a:cubicBezTo>
                  <a:pt x="203" y="232"/>
                  <a:pt x="203" y="232"/>
                  <a:pt x="203" y="232"/>
                </a:cubicBezTo>
                <a:cubicBezTo>
                  <a:pt x="203" y="233"/>
                  <a:pt x="203" y="233"/>
                  <a:pt x="203" y="233"/>
                </a:cubicBezTo>
                <a:cubicBezTo>
                  <a:pt x="203" y="233"/>
                  <a:pt x="203" y="233"/>
                  <a:pt x="203" y="233"/>
                </a:cubicBezTo>
                <a:cubicBezTo>
                  <a:pt x="203" y="233"/>
                  <a:pt x="204" y="234"/>
                  <a:pt x="204" y="234"/>
                </a:cubicBezTo>
                <a:cubicBezTo>
                  <a:pt x="204" y="234"/>
                  <a:pt x="204" y="234"/>
                  <a:pt x="204" y="235"/>
                </a:cubicBezTo>
                <a:cubicBezTo>
                  <a:pt x="204" y="235"/>
                  <a:pt x="204" y="235"/>
                  <a:pt x="204" y="235"/>
                </a:cubicBezTo>
                <a:cubicBezTo>
                  <a:pt x="205" y="235"/>
                  <a:pt x="205" y="235"/>
                  <a:pt x="206" y="235"/>
                </a:cubicBezTo>
                <a:cubicBezTo>
                  <a:pt x="208" y="235"/>
                  <a:pt x="209" y="235"/>
                  <a:pt x="210" y="236"/>
                </a:cubicBezTo>
                <a:cubicBezTo>
                  <a:pt x="211" y="235"/>
                  <a:pt x="211" y="234"/>
                  <a:pt x="213" y="234"/>
                </a:cubicBezTo>
                <a:cubicBezTo>
                  <a:pt x="214" y="235"/>
                  <a:pt x="215" y="236"/>
                  <a:pt x="215" y="237"/>
                </a:cubicBezTo>
                <a:cubicBezTo>
                  <a:pt x="214" y="240"/>
                  <a:pt x="217" y="239"/>
                  <a:pt x="216" y="241"/>
                </a:cubicBezTo>
                <a:cubicBezTo>
                  <a:pt x="216" y="248"/>
                  <a:pt x="216" y="248"/>
                  <a:pt x="216" y="248"/>
                </a:cubicBezTo>
                <a:cubicBezTo>
                  <a:pt x="216" y="249"/>
                  <a:pt x="215" y="250"/>
                  <a:pt x="215" y="251"/>
                </a:cubicBezTo>
                <a:cubicBezTo>
                  <a:pt x="216" y="253"/>
                  <a:pt x="217" y="254"/>
                  <a:pt x="218" y="256"/>
                </a:cubicBezTo>
                <a:cubicBezTo>
                  <a:pt x="223" y="256"/>
                  <a:pt x="223" y="256"/>
                  <a:pt x="223" y="256"/>
                </a:cubicBezTo>
                <a:cubicBezTo>
                  <a:pt x="223" y="257"/>
                  <a:pt x="223" y="257"/>
                  <a:pt x="223" y="258"/>
                </a:cubicBezTo>
                <a:cubicBezTo>
                  <a:pt x="224" y="258"/>
                  <a:pt x="224" y="259"/>
                  <a:pt x="225" y="259"/>
                </a:cubicBezTo>
                <a:cubicBezTo>
                  <a:pt x="226" y="259"/>
                  <a:pt x="226" y="261"/>
                  <a:pt x="227" y="262"/>
                </a:cubicBezTo>
                <a:cubicBezTo>
                  <a:pt x="230" y="262"/>
                  <a:pt x="228" y="259"/>
                  <a:pt x="230" y="259"/>
                </a:cubicBezTo>
                <a:cubicBezTo>
                  <a:pt x="231" y="261"/>
                  <a:pt x="231" y="263"/>
                  <a:pt x="232" y="265"/>
                </a:cubicBezTo>
                <a:cubicBezTo>
                  <a:pt x="231" y="265"/>
                  <a:pt x="231" y="266"/>
                  <a:pt x="230" y="267"/>
                </a:cubicBezTo>
                <a:cubicBezTo>
                  <a:pt x="230" y="269"/>
                  <a:pt x="230" y="269"/>
                  <a:pt x="230" y="269"/>
                </a:cubicBezTo>
                <a:cubicBezTo>
                  <a:pt x="231" y="269"/>
                  <a:pt x="231" y="269"/>
                  <a:pt x="231" y="269"/>
                </a:cubicBezTo>
                <a:cubicBezTo>
                  <a:pt x="232" y="269"/>
                  <a:pt x="232" y="270"/>
                  <a:pt x="232" y="270"/>
                </a:cubicBezTo>
                <a:cubicBezTo>
                  <a:pt x="233" y="270"/>
                  <a:pt x="234" y="270"/>
                  <a:pt x="234" y="271"/>
                </a:cubicBezTo>
                <a:cubicBezTo>
                  <a:pt x="234" y="276"/>
                  <a:pt x="234" y="276"/>
                  <a:pt x="234" y="276"/>
                </a:cubicBezTo>
                <a:cubicBezTo>
                  <a:pt x="235" y="276"/>
                  <a:pt x="236" y="276"/>
                  <a:pt x="236" y="277"/>
                </a:cubicBezTo>
                <a:cubicBezTo>
                  <a:pt x="237" y="277"/>
                  <a:pt x="238" y="276"/>
                  <a:pt x="239" y="276"/>
                </a:cubicBezTo>
                <a:cubicBezTo>
                  <a:pt x="238" y="278"/>
                  <a:pt x="242" y="276"/>
                  <a:pt x="242" y="278"/>
                </a:cubicBezTo>
                <a:cubicBezTo>
                  <a:pt x="243" y="278"/>
                  <a:pt x="244" y="277"/>
                  <a:pt x="246" y="277"/>
                </a:cubicBezTo>
                <a:cubicBezTo>
                  <a:pt x="245" y="279"/>
                  <a:pt x="248" y="279"/>
                  <a:pt x="248" y="281"/>
                </a:cubicBezTo>
                <a:cubicBezTo>
                  <a:pt x="248" y="283"/>
                  <a:pt x="249" y="284"/>
                  <a:pt x="249" y="285"/>
                </a:cubicBezTo>
                <a:cubicBezTo>
                  <a:pt x="249" y="286"/>
                  <a:pt x="249" y="286"/>
                  <a:pt x="249" y="286"/>
                </a:cubicBezTo>
                <a:cubicBezTo>
                  <a:pt x="249" y="286"/>
                  <a:pt x="249" y="286"/>
                  <a:pt x="249" y="286"/>
                </a:cubicBezTo>
                <a:cubicBezTo>
                  <a:pt x="249" y="288"/>
                  <a:pt x="250" y="289"/>
                  <a:pt x="250" y="290"/>
                </a:cubicBezTo>
                <a:cubicBezTo>
                  <a:pt x="250" y="290"/>
                  <a:pt x="250" y="290"/>
                  <a:pt x="250" y="290"/>
                </a:cubicBezTo>
                <a:cubicBezTo>
                  <a:pt x="250" y="290"/>
                  <a:pt x="250" y="290"/>
                  <a:pt x="250" y="290"/>
                </a:cubicBezTo>
                <a:cubicBezTo>
                  <a:pt x="250" y="290"/>
                  <a:pt x="251" y="290"/>
                  <a:pt x="251" y="290"/>
                </a:cubicBezTo>
                <a:cubicBezTo>
                  <a:pt x="251" y="290"/>
                  <a:pt x="251" y="291"/>
                  <a:pt x="251" y="291"/>
                </a:cubicBezTo>
                <a:cubicBezTo>
                  <a:pt x="251" y="291"/>
                  <a:pt x="251" y="291"/>
                  <a:pt x="251" y="291"/>
                </a:cubicBezTo>
                <a:cubicBezTo>
                  <a:pt x="251" y="291"/>
                  <a:pt x="251" y="292"/>
                  <a:pt x="251" y="292"/>
                </a:cubicBezTo>
                <a:cubicBezTo>
                  <a:pt x="251" y="292"/>
                  <a:pt x="251" y="292"/>
                  <a:pt x="251" y="292"/>
                </a:cubicBezTo>
                <a:cubicBezTo>
                  <a:pt x="251" y="292"/>
                  <a:pt x="251" y="292"/>
                  <a:pt x="252" y="292"/>
                </a:cubicBezTo>
                <a:cubicBezTo>
                  <a:pt x="252" y="292"/>
                  <a:pt x="252" y="293"/>
                  <a:pt x="253" y="293"/>
                </a:cubicBezTo>
                <a:cubicBezTo>
                  <a:pt x="253" y="293"/>
                  <a:pt x="253" y="293"/>
                  <a:pt x="253" y="293"/>
                </a:cubicBezTo>
                <a:cubicBezTo>
                  <a:pt x="253" y="293"/>
                  <a:pt x="253" y="293"/>
                  <a:pt x="253" y="293"/>
                </a:cubicBezTo>
                <a:cubicBezTo>
                  <a:pt x="253" y="293"/>
                  <a:pt x="253" y="293"/>
                  <a:pt x="253" y="294"/>
                </a:cubicBezTo>
                <a:cubicBezTo>
                  <a:pt x="253" y="294"/>
                  <a:pt x="253" y="294"/>
                  <a:pt x="253" y="294"/>
                </a:cubicBezTo>
                <a:cubicBezTo>
                  <a:pt x="253" y="294"/>
                  <a:pt x="253" y="294"/>
                  <a:pt x="253" y="294"/>
                </a:cubicBezTo>
                <a:cubicBezTo>
                  <a:pt x="253" y="294"/>
                  <a:pt x="253" y="294"/>
                  <a:pt x="253" y="294"/>
                </a:cubicBezTo>
                <a:cubicBezTo>
                  <a:pt x="253" y="294"/>
                  <a:pt x="253" y="295"/>
                  <a:pt x="252" y="295"/>
                </a:cubicBezTo>
                <a:cubicBezTo>
                  <a:pt x="252" y="295"/>
                  <a:pt x="252" y="295"/>
                  <a:pt x="252" y="295"/>
                </a:cubicBezTo>
                <a:cubicBezTo>
                  <a:pt x="252" y="295"/>
                  <a:pt x="252" y="295"/>
                  <a:pt x="252" y="295"/>
                </a:cubicBezTo>
                <a:cubicBezTo>
                  <a:pt x="252" y="295"/>
                  <a:pt x="252" y="295"/>
                  <a:pt x="252" y="295"/>
                </a:cubicBezTo>
                <a:cubicBezTo>
                  <a:pt x="252" y="295"/>
                  <a:pt x="252" y="295"/>
                  <a:pt x="252" y="295"/>
                </a:cubicBezTo>
                <a:cubicBezTo>
                  <a:pt x="251" y="295"/>
                  <a:pt x="251" y="295"/>
                  <a:pt x="251" y="295"/>
                </a:cubicBezTo>
                <a:cubicBezTo>
                  <a:pt x="251" y="295"/>
                  <a:pt x="251" y="296"/>
                  <a:pt x="250" y="296"/>
                </a:cubicBezTo>
                <a:cubicBezTo>
                  <a:pt x="248" y="296"/>
                  <a:pt x="248" y="294"/>
                  <a:pt x="246" y="294"/>
                </a:cubicBezTo>
                <a:cubicBezTo>
                  <a:pt x="245" y="293"/>
                  <a:pt x="245" y="295"/>
                  <a:pt x="244" y="295"/>
                </a:cubicBezTo>
                <a:cubicBezTo>
                  <a:pt x="242" y="295"/>
                  <a:pt x="242" y="297"/>
                  <a:pt x="242" y="299"/>
                </a:cubicBezTo>
                <a:cubicBezTo>
                  <a:pt x="241" y="298"/>
                  <a:pt x="241" y="297"/>
                  <a:pt x="239" y="297"/>
                </a:cubicBezTo>
                <a:cubicBezTo>
                  <a:pt x="239" y="295"/>
                  <a:pt x="237" y="296"/>
                  <a:pt x="237" y="294"/>
                </a:cubicBezTo>
                <a:cubicBezTo>
                  <a:pt x="236" y="294"/>
                  <a:pt x="236" y="295"/>
                  <a:pt x="235" y="296"/>
                </a:cubicBezTo>
                <a:cubicBezTo>
                  <a:pt x="234" y="295"/>
                  <a:pt x="234" y="295"/>
                  <a:pt x="233" y="294"/>
                </a:cubicBezTo>
                <a:cubicBezTo>
                  <a:pt x="231" y="295"/>
                  <a:pt x="231" y="296"/>
                  <a:pt x="231" y="297"/>
                </a:cubicBezTo>
                <a:cubicBezTo>
                  <a:pt x="230" y="297"/>
                  <a:pt x="231" y="296"/>
                  <a:pt x="230" y="295"/>
                </a:cubicBezTo>
                <a:cubicBezTo>
                  <a:pt x="230" y="295"/>
                  <a:pt x="230" y="294"/>
                  <a:pt x="230" y="293"/>
                </a:cubicBezTo>
                <a:cubicBezTo>
                  <a:pt x="228" y="293"/>
                  <a:pt x="228" y="294"/>
                  <a:pt x="227" y="294"/>
                </a:cubicBezTo>
                <a:cubicBezTo>
                  <a:pt x="227" y="294"/>
                  <a:pt x="226" y="294"/>
                  <a:pt x="226" y="295"/>
                </a:cubicBezTo>
                <a:cubicBezTo>
                  <a:pt x="223" y="296"/>
                  <a:pt x="222" y="297"/>
                  <a:pt x="221" y="299"/>
                </a:cubicBezTo>
                <a:cubicBezTo>
                  <a:pt x="221" y="299"/>
                  <a:pt x="221" y="301"/>
                  <a:pt x="220" y="301"/>
                </a:cubicBezTo>
                <a:cubicBezTo>
                  <a:pt x="221" y="302"/>
                  <a:pt x="221" y="304"/>
                  <a:pt x="221" y="306"/>
                </a:cubicBezTo>
                <a:cubicBezTo>
                  <a:pt x="223" y="305"/>
                  <a:pt x="223" y="307"/>
                  <a:pt x="225" y="306"/>
                </a:cubicBezTo>
                <a:cubicBezTo>
                  <a:pt x="225" y="309"/>
                  <a:pt x="228" y="308"/>
                  <a:pt x="228" y="310"/>
                </a:cubicBezTo>
                <a:cubicBezTo>
                  <a:pt x="229" y="312"/>
                  <a:pt x="227" y="312"/>
                  <a:pt x="228" y="314"/>
                </a:cubicBezTo>
                <a:cubicBezTo>
                  <a:pt x="228" y="314"/>
                  <a:pt x="228" y="315"/>
                  <a:pt x="227" y="315"/>
                </a:cubicBezTo>
                <a:cubicBezTo>
                  <a:pt x="227" y="315"/>
                  <a:pt x="227" y="315"/>
                  <a:pt x="227" y="315"/>
                </a:cubicBezTo>
                <a:cubicBezTo>
                  <a:pt x="228" y="315"/>
                  <a:pt x="228" y="317"/>
                  <a:pt x="228" y="317"/>
                </a:cubicBezTo>
                <a:cubicBezTo>
                  <a:pt x="228" y="318"/>
                  <a:pt x="229" y="318"/>
                  <a:pt x="229" y="319"/>
                </a:cubicBezTo>
                <a:cubicBezTo>
                  <a:pt x="228" y="319"/>
                  <a:pt x="228" y="319"/>
                  <a:pt x="228" y="320"/>
                </a:cubicBezTo>
                <a:cubicBezTo>
                  <a:pt x="228" y="321"/>
                  <a:pt x="228" y="321"/>
                  <a:pt x="227" y="322"/>
                </a:cubicBezTo>
                <a:cubicBezTo>
                  <a:pt x="227" y="323"/>
                  <a:pt x="225" y="323"/>
                  <a:pt x="224" y="324"/>
                </a:cubicBezTo>
                <a:cubicBezTo>
                  <a:pt x="225" y="327"/>
                  <a:pt x="223" y="328"/>
                  <a:pt x="223" y="331"/>
                </a:cubicBezTo>
                <a:cubicBezTo>
                  <a:pt x="223" y="331"/>
                  <a:pt x="223" y="331"/>
                  <a:pt x="223" y="331"/>
                </a:cubicBezTo>
                <a:cubicBezTo>
                  <a:pt x="223" y="331"/>
                  <a:pt x="223" y="331"/>
                  <a:pt x="222" y="331"/>
                </a:cubicBezTo>
                <a:cubicBezTo>
                  <a:pt x="222" y="332"/>
                  <a:pt x="222" y="333"/>
                  <a:pt x="221" y="333"/>
                </a:cubicBezTo>
                <a:cubicBezTo>
                  <a:pt x="220" y="333"/>
                  <a:pt x="220" y="333"/>
                  <a:pt x="220" y="333"/>
                </a:cubicBezTo>
                <a:cubicBezTo>
                  <a:pt x="219" y="334"/>
                  <a:pt x="219" y="336"/>
                  <a:pt x="216" y="336"/>
                </a:cubicBezTo>
                <a:cubicBezTo>
                  <a:pt x="217" y="336"/>
                  <a:pt x="217" y="337"/>
                  <a:pt x="218" y="337"/>
                </a:cubicBezTo>
                <a:cubicBezTo>
                  <a:pt x="218" y="338"/>
                  <a:pt x="218" y="338"/>
                  <a:pt x="219" y="339"/>
                </a:cubicBezTo>
                <a:cubicBezTo>
                  <a:pt x="219" y="343"/>
                  <a:pt x="218" y="345"/>
                  <a:pt x="216" y="346"/>
                </a:cubicBezTo>
                <a:cubicBezTo>
                  <a:pt x="212" y="346"/>
                  <a:pt x="212" y="346"/>
                  <a:pt x="212" y="346"/>
                </a:cubicBezTo>
                <a:cubicBezTo>
                  <a:pt x="211" y="346"/>
                  <a:pt x="211" y="347"/>
                  <a:pt x="210" y="347"/>
                </a:cubicBezTo>
                <a:cubicBezTo>
                  <a:pt x="210" y="349"/>
                  <a:pt x="210" y="349"/>
                  <a:pt x="210" y="349"/>
                </a:cubicBezTo>
                <a:cubicBezTo>
                  <a:pt x="210" y="349"/>
                  <a:pt x="210" y="349"/>
                  <a:pt x="210" y="349"/>
                </a:cubicBezTo>
                <a:cubicBezTo>
                  <a:pt x="210" y="349"/>
                  <a:pt x="210" y="349"/>
                  <a:pt x="210" y="349"/>
                </a:cubicBezTo>
                <a:cubicBezTo>
                  <a:pt x="210" y="349"/>
                  <a:pt x="210" y="349"/>
                  <a:pt x="210" y="349"/>
                </a:cubicBezTo>
                <a:cubicBezTo>
                  <a:pt x="210" y="350"/>
                  <a:pt x="210" y="350"/>
                  <a:pt x="209" y="350"/>
                </a:cubicBezTo>
                <a:cubicBezTo>
                  <a:pt x="209" y="350"/>
                  <a:pt x="209" y="350"/>
                  <a:pt x="209" y="351"/>
                </a:cubicBezTo>
                <a:cubicBezTo>
                  <a:pt x="209" y="351"/>
                  <a:pt x="209" y="351"/>
                  <a:pt x="209" y="351"/>
                </a:cubicBezTo>
                <a:cubicBezTo>
                  <a:pt x="209" y="351"/>
                  <a:pt x="210" y="351"/>
                  <a:pt x="210" y="352"/>
                </a:cubicBezTo>
                <a:cubicBezTo>
                  <a:pt x="210" y="352"/>
                  <a:pt x="211" y="352"/>
                  <a:pt x="211" y="353"/>
                </a:cubicBezTo>
                <a:cubicBezTo>
                  <a:pt x="211" y="353"/>
                  <a:pt x="211" y="353"/>
                  <a:pt x="211" y="354"/>
                </a:cubicBezTo>
                <a:cubicBezTo>
                  <a:pt x="211" y="354"/>
                  <a:pt x="211" y="354"/>
                  <a:pt x="212" y="354"/>
                </a:cubicBezTo>
                <a:cubicBezTo>
                  <a:pt x="213" y="355"/>
                  <a:pt x="214" y="355"/>
                  <a:pt x="216" y="355"/>
                </a:cubicBezTo>
                <a:cubicBezTo>
                  <a:pt x="217" y="356"/>
                  <a:pt x="218" y="356"/>
                  <a:pt x="219" y="356"/>
                </a:cubicBezTo>
                <a:cubicBezTo>
                  <a:pt x="220" y="357"/>
                  <a:pt x="221" y="358"/>
                  <a:pt x="222" y="358"/>
                </a:cubicBezTo>
                <a:cubicBezTo>
                  <a:pt x="222" y="358"/>
                  <a:pt x="223" y="358"/>
                  <a:pt x="223" y="358"/>
                </a:cubicBezTo>
                <a:cubicBezTo>
                  <a:pt x="223" y="358"/>
                  <a:pt x="224" y="358"/>
                  <a:pt x="224" y="358"/>
                </a:cubicBezTo>
                <a:cubicBezTo>
                  <a:pt x="224" y="358"/>
                  <a:pt x="224" y="358"/>
                  <a:pt x="225" y="358"/>
                </a:cubicBezTo>
                <a:cubicBezTo>
                  <a:pt x="225" y="358"/>
                  <a:pt x="225" y="358"/>
                  <a:pt x="225" y="358"/>
                </a:cubicBezTo>
                <a:cubicBezTo>
                  <a:pt x="225" y="358"/>
                  <a:pt x="226" y="358"/>
                  <a:pt x="226" y="358"/>
                </a:cubicBezTo>
                <a:cubicBezTo>
                  <a:pt x="226" y="358"/>
                  <a:pt x="226" y="358"/>
                  <a:pt x="226" y="358"/>
                </a:cubicBezTo>
                <a:cubicBezTo>
                  <a:pt x="227" y="358"/>
                  <a:pt x="227" y="358"/>
                  <a:pt x="227" y="358"/>
                </a:cubicBezTo>
                <a:cubicBezTo>
                  <a:pt x="227" y="358"/>
                  <a:pt x="227" y="358"/>
                  <a:pt x="227" y="358"/>
                </a:cubicBezTo>
                <a:cubicBezTo>
                  <a:pt x="228" y="358"/>
                  <a:pt x="228" y="357"/>
                  <a:pt x="229" y="357"/>
                </a:cubicBezTo>
                <a:cubicBezTo>
                  <a:pt x="229" y="357"/>
                  <a:pt x="229" y="357"/>
                  <a:pt x="229" y="357"/>
                </a:cubicBezTo>
                <a:cubicBezTo>
                  <a:pt x="229" y="357"/>
                  <a:pt x="229" y="357"/>
                  <a:pt x="228" y="357"/>
                </a:cubicBezTo>
                <a:cubicBezTo>
                  <a:pt x="229" y="357"/>
                  <a:pt x="229" y="357"/>
                  <a:pt x="229" y="356"/>
                </a:cubicBezTo>
                <a:cubicBezTo>
                  <a:pt x="229" y="356"/>
                  <a:pt x="229" y="356"/>
                  <a:pt x="229" y="356"/>
                </a:cubicBezTo>
                <a:cubicBezTo>
                  <a:pt x="229" y="356"/>
                  <a:pt x="229" y="356"/>
                  <a:pt x="229" y="356"/>
                </a:cubicBezTo>
                <a:cubicBezTo>
                  <a:pt x="229" y="356"/>
                  <a:pt x="229" y="356"/>
                  <a:pt x="229" y="356"/>
                </a:cubicBezTo>
                <a:cubicBezTo>
                  <a:pt x="229" y="356"/>
                  <a:pt x="229" y="355"/>
                  <a:pt x="229" y="355"/>
                </a:cubicBezTo>
                <a:cubicBezTo>
                  <a:pt x="229" y="355"/>
                  <a:pt x="229" y="355"/>
                  <a:pt x="229" y="355"/>
                </a:cubicBezTo>
                <a:cubicBezTo>
                  <a:pt x="229" y="355"/>
                  <a:pt x="229" y="355"/>
                  <a:pt x="229" y="355"/>
                </a:cubicBezTo>
                <a:cubicBezTo>
                  <a:pt x="229" y="355"/>
                  <a:pt x="229" y="355"/>
                  <a:pt x="229" y="355"/>
                </a:cubicBezTo>
                <a:cubicBezTo>
                  <a:pt x="229" y="355"/>
                  <a:pt x="229" y="355"/>
                  <a:pt x="229" y="355"/>
                </a:cubicBezTo>
                <a:cubicBezTo>
                  <a:pt x="229" y="355"/>
                  <a:pt x="229" y="355"/>
                  <a:pt x="229" y="355"/>
                </a:cubicBezTo>
                <a:cubicBezTo>
                  <a:pt x="228" y="355"/>
                  <a:pt x="228" y="355"/>
                  <a:pt x="228" y="355"/>
                </a:cubicBezTo>
                <a:cubicBezTo>
                  <a:pt x="228" y="354"/>
                  <a:pt x="229" y="354"/>
                  <a:pt x="229" y="354"/>
                </a:cubicBezTo>
                <a:cubicBezTo>
                  <a:pt x="230" y="354"/>
                  <a:pt x="231" y="355"/>
                  <a:pt x="233" y="354"/>
                </a:cubicBezTo>
                <a:cubicBezTo>
                  <a:pt x="233" y="352"/>
                  <a:pt x="234" y="352"/>
                  <a:pt x="235" y="350"/>
                </a:cubicBezTo>
                <a:cubicBezTo>
                  <a:pt x="237" y="350"/>
                  <a:pt x="237" y="349"/>
                  <a:pt x="238" y="348"/>
                </a:cubicBezTo>
                <a:cubicBezTo>
                  <a:pt x="240" y="348"/>
                  <a:pt x="240" y="346"/>
                  <a:pt x="242" y="346"/>
                </a:cubicBezTo>
                <a:cubicBezTo>
                  <a:pt x="243" y="346"/>
                  <a:pt x="243" y="346"/>
                  <a:pt x="244" y="345"/>
                </a:cubicBezTo>
                <a:cubicBezTo>
                  <a:pt x="248" y="345"/>
                  <a:pt x="248" y="345"/>
                  <a:pt x="248" y="345"/>
                </a:cubicBezTo>
                <a:cubicBezTo>
                  <a:pt x="248" y="346"/>
                  <a:pt x="249" y="346"/>
                  <a:pt x="250" y="346"/>
                </a:cubicBezTo>
                <a:cubicBezTo>
                  <a:pt x="250" y="347"/>
                  <a:pt x="251" y="347"/>
                  <a:pt x="252" y="347"/>
                </a:cubicBezTo>
                <a:cubicBezTo>
                  <a:pt x="252" y="349"/>
                  <a:pt x="254" y="348"/>
                  <a:pt x="253" y="350"/>
                </a:cubicBezTo>
                <a:cubicBezTo>
                  <a:pt x="254" y="351"/>
                  <a:pt x="255" y="351"/>
                  <a:pt x="257" y="351"/>
                </a:cubicBezTo>
                <a:cubicBezTo>
                  <a:pt x="258" y="350"/>
                  <a:pt x="257" y="350"/>
                  <a:pt x="257" y="349"/>
                </a:cubicBezTo>
                <a:cubicBezTo>
                  <a:pt x="257" y="347"/>
                  <a:pt x="258" y="347"/>
                  <a:pt x="258" y="345"/>
                </a:cubicBezTo>
                <a:cubicBezTo>
                  <a:pt x="258" y="343"/>
                  <a:pt x="257" y="342"/>
                  <a:pt x="257" y="340"/>
                </a:cubicBezTo>
                <a:cubicBezTo>
                  <a:pt x="256" y="341"/>
                  <a:pt x="257" y="339"/>
                  <a:pt x="256" y="339"/>
                </a:cubicBezTo>
                <a:cubicBezTo>
                  <a:pt x="256" y="339"/>
                  <a:pt x="256" y="339"/>
                  <a:pt x="255" y="339"/>
                </a:cubicBezTo>
                <a:cubicBezTo>
                  <a:pt x="255" y="338"/>
                  <a:pt x="255" y="338"/>
                  <a:pt x="255" y="337"/>
                </a:cubicBezTo>
                <a:cubicBezTo>
                  <a:pt x="254" y="336"/>
                  <a:pt x="254" y="336"/>
                  <a:pt x="253" y="336"/>
                </a:cubicBezTo>
                <a:cubicBezTo>
                  <a:pt x="252" y="335"/>
                  <a:pt x="252" y="336"/>
                  <a:pt x="251" y="336"/>
                </a:cubicBezTo>
                <a:cubicBezTo>
                  <a:pt x="251" y="335"/>
                  <a:pt x="251" y="334"/>
                  <a:pt x="251" y="335"/>
                </a:cubicBezTo>
                <a:cubicBezTo>
                  <a:pt x="251" y="332"/>
                  <a:pt x="249" y="331"/>
                  <a:pt x="250" y="327"/>
                </a:cubicBezTo>
                <a:cubicBezTo>
                  <a:pt x="252" y="328"/>
                  <a:pt x="251" y="330"/>
                  <a:pt x="253" y="331"/>
                </a:cubicBezTo>
                <a:cubicBezTo>
                  <a:pt x="254" y="331"/>
                  <a:pt x="254" y="333"/>
                  <a:pt x="255" y="333"/>
                </a:cubicBezTo>
                <a:cubicBezTo>
                  <a:pt x="256" y="333"/>
                  <a:pt x="255" y="335"/>
                  <a:pt x="257" y="335"/>
                </a:cubicBezTo>
                <a:cubicBezTo>
                  <a:pt x="257" y="334"/>
                  <a:pt x="257" y="333"/>
                  <a:pt x="258" y="333"/>
                </a:cubicBezTo>
                <a:cubicBezTo>
                  <a:pt x="258" y="332"/>
                  <a:pt x="258" y="331"/>
                  <a:pt x="259" y="331"/>
                </a:cubicBezTo>
                <a:cubicBezTo>
                  <a:pt x="259" y="330"/>
                  <a:pt x="258" y="329"/>
                  <a:pt x="258" y="328"/>
                </a:cubicBezTo>
                <a:cubicBezTo>
                  <a:pt x="258" y="328"/>
                  <a:pt x="257" y="327"/>
                  <a:pt x="258" y="326"/>
                </a:cubicBezTo>
                <a:cubicBezTo>
                  <a:pt x="258" y="326"/>
                  <a:pt x="259" y="327"/>
                  <a:pt x="259" y="326"/>
                </a:cubicBezTo>
                <a:cubicBezTo>
                  <a:pt x="259" y="326"/>
                  <a:pt x="258" y="324"/>
                  <a:pt x="260" y="324"/>
                </a:cubicBezTo>
                <a:cubicBezTo>
                  <a:pt x="259" y="322"/>
                  <a:pt x="261" y="322"/>
                  <a:pt x="261" y="321"/>
                </a:cubicBezTo>
                <a:cubicBezTo>
                  <a:pt x="263" y="321"/>
                  <a:pt x="261" y="324"/>
                  <a:pt x="261" y="324"/>
                </a:cubicBezTo>
                <a:cubicBezTo>
                  <a:pt x="261" y="325"/>
                  <a:pt x="261" y="325"/>
                  <a:pt x="260" y="325"/>
                </a:cubicBezTo>
                <a:cubicBezTo>
                  <a:pt x="260" y="326"/>
                  <a:pt x="260" y="326"/>
                  <a:pt x="260" y="326"/>
                </a:cubicBezTo>
                <a:cubicBezTo>
                  <a:pt x="261" y="327"/>
                  <a:pt x="262" y="326"/>
                  <a:pt x="262" y="325"/>
                </a:cubicBezTo>
                <a:cubicBezTo>
                  <a:pt x="262" y="325"/>
                  <a:pt x="263" y="324"/>
                  <a:pt x="263" y="324"/>
                </a:cubicBezTo>
                <a:cubicBezTo>
                  <a:pt x="265" y="323"/>
                  <a:pt x="265" y="321"/>
                  <a:pt x="267" y="321"/>
                </a:cubicBezTo>
                <a:cubicBezTo>
                  <a:pt x="267" y="319"/>
                  <a:pt x="267" y="319"/>
                  <a:pt x="268" y="317"/>
                </a:cubicBezTo>
                <a:cubicBezTo>
                  <a:pt x="268" y="317"/>
                  <a:pt x="268" y="316"/>
                  <a:pt x="268" y="316"/>
                </a:cubicBezTo>
                <a:cubicBezTo>
                  <a:pt x="268" y="316"/>
                  <a:pt x="269" y="316"/>
                  <a:pt x="269" y="316"/>
                </a:cubicBezTo>
                <a:cubicBezTo>
                  <a:pt x="269" y="316"/>
                  <a:pt x="269" y="315"/>
                  <a:pt x="269" y="315"/>
                </a:cubicBezTo>
                <a:cubicBezTo>
                  <a:pt x="269" y="315"/>
                  <a:pt x="269" y="315"/>
                  <a:pt x="269" y="314"/>
                </a:cubicBezTo>
                <a:cubicBezTo>
                  <a:pt x="270" y="312"/>
                  <a:pt x="272" y="310"/>
                  <a:pt x="272" y="308"/>
                </a:cubicBezTo>
                <a:cubicBezTo>
                  <a:pt x="272" y="308"/>
                  <a:pt x="272" y="308"/>
                  <a:pt x="272" y="307"/>
                </a:cubicBezTo>
                <a:cubicBezTo>
                  <a:pt x="272" y="306"/>
                  <a:pt x="273" y="305"/>
                  <a:pt x="273" y="304"/>
                </a:cubicBezTo>
                <a:cubicBezTo>
                  <a:pt x="273" y="305"/>
                  <a:pt x="273" y="305"/>
                  <a:pt x="274" y="305"/>
                </a:cubicBezTo>
                <a:cubicBezTo>
                  <a:pt x="275" y="305"/>
                  <a:pt x="274" y="303"/>
                  <a:pt x="274" y="302"/>
                </a:cubicBezTo>
                <a:cubicBezTo>
                  <a:pt x="274" y="302"/>
                  <a:pt x="275" y="302"/>
                  <a:pt x="275" y="301"/>
                </a:cubicBezTo>
                <a:cubicBezTo>
                  <a:pt x="275" y="301"/>
                  <a:pt x="275" y="301"/>
                  <a:pt x="275" y="301"/>
                </a:cubicBezTo>
                <a:cubicBezTo>
                  <a:pt x="275" y="301"/>
                  <a:pt x="275" y="300"/>
                  <a:pt x="275" y="300"/>
                </a:cubicBezTo>
                <a:cubicBezTo>
                  <a:pt x="275" y="300"/>
                  <a:pt x="275" y="299"/>
                  <a:pt x="276" y="299"/>
                </a:cubicBezTo>
                <a:cubicBezTo>
                  <a:pt x="276" y="299"/>
                  <a:pt x="276" y="299"/>
                  <a:pt x="276" y="299"/>
                </a:cubicBezTo>
                <a:cubicBezTo>
                  <a:pt x="276" y="297"/>
                  <a:pt x="277" y="297"/>
                  <a:pt x="277" y="296"/>
                </a:cubicBezTo>
                <a:cubicBezTo>
                  <a:pt x="277" y="295"/>
                  <a:pt x="277" y="295"/>
                  <a:pt x="277" y="295"/>
                </a:cubicBezTo>
                <a:cubicBezTo>
                  <a:pt x="277" y="295"/>
                  <a:pt x="277" y="295"/>
                  <a:pt x="277" y="294"/>
                </a:cubicBezTo>
                <a:cubicBezTo>
                  <a:pt x="278" y="294"/>
                  <a:pt x="278" y="294"/>
                  <a:pt x="278" y="293"/>
                </a:cubicBezTo>
                <a:cubicBezTo>
                  <a:pt x="279" y="293"/>
                  <a:pt x="280" y="293"/>
                  <a:pt x="280" y="292"/>
                </a:cubicBezTo>
                <a:cubicBezTo>
                  <a:pt x="279" y="291"/>
                  <a:pt x="281" y="288"/>
                  <a:pt x="279" y="288"/>
                </a:cubicBezTo>
                <a:cubicBezTo>
                  <a:pt x="278" y="287"/>
                  <a:pt x="278" y="286"/>
                  <a:pt x="278" y="284"/>
                </a:cubicBezTo>
                <a:cubicBezTo>
                  <a:pt x="279" y="284"/>
                  <a:pt x="279" y="283"/>
                  <a:pt x="279" y="283"/>
                </a:cubicBezTo>
                <a:cubicBezTo>
                  <a:pt x="281" y="282"/>
                  <a:pt x="280" y="281"/>
                  <a:pt x="283" y="281"/>
                </a:cubicBezTo>
                <a:cubicBezTo>
                  <a:pt x="285" y="281"/>
                  <a:pt x="284" y="278"/>
                  <a:pt x="287" y="278"/>
                </a:cubicBezTo>
                <a:cubicBezTo>
                  <a:pt x="287" y="278"/>
                  <a:pt x="287" y="278"/>
                  <a:pt x="287" y="278"/>
                </a:cubicBezTo>
                <a:cubicBezTo>
                  <a:pt x="287" y="278"/>
                  <a:pt x="287" y="277"/>
                  <a:pt x="287" y="277"/>
                </a:cubicBezTo>
                <a:cubicBezTo>
                  <a:pt x="287" y="277"/>
                  <a:pt x="287" y="277"/>
                  <a:pt x="287" y="276"/>
                </a:cubicBezTo>
                <a:cubicBezTo>
                  <a:pt x="287" y="276"/>
                  <a:pt x="287" y="276"/>
                  <a:pt x="287" y="276"/>
                </a:cubicBezTo>
                <a:cubicBezTo>
                  <a:pt x="286" y="275"/>
                  <a:pt x="286" y="273"/>
                  <a:pt x="285" y="273"/>
                </a:cubicBezTo>
                <a:cubicBezTo>
                  <a:pt x="285" y="273"/>
                  <a:pt x="285" y="273"/>
                  <a:pt x="285" y="272"/>
                </a:cubicBezTo>
                <a:cubicBezTo>
                  <a:pt x="285" y="271"/>
                  <a:pt x="285" y="270"/>
                  <a:pt x="284" y="269"/>
                </a:cubicBezTo>
                <a:cubicBezTo>
                  <a:pt x="284" y="268"/>
                  <a:pt x="283" y="268"/>
                  <a:pt x="283" y="267"/>
                </a:cubicBezTo>
                <a:cubicBezTo>
                  <a:pt x="283" y="267"/>
                  <a:pt x="283" y="267"/>
                  <a:pt x="283" y="267"/>
                </a:cubicBezTo>
                <a:cubicBezTo>
                  <a:pt x="283" y="265"/>
                  <a:pt x="281" y="266"/>
                  <a:pt x="280" y="265"/>
                </a:cubicBezTo>
                <a:cubicBezTo>
                  <a:pt x="280" y="265"/>
                  <a:pt x="280" y="265"/>
                  <a:pt x="280" y="265"/>
                </a:cubicBezTo>
                <a:cubicBezTo>
                  <a:pt x="280" y="264"/>
                  <a:pt x="279" y="264"/>
                  <a:pt x="279" y="264"/>
                </a:cubicBezTo>
                <a:cubicBezTo>
                  <a:pt x="279" y="262"/>
                  <a:pt x="277" y="261"/>
                  <a:pt x="277" y="258"/>
                </a:cubicBezTo>
                <a:cubicBezTo>
                  <a:pt x="279" y="259"/>
                  <a:pt x="278" y="261"/>
                  <a:pt x="280" y="262"/>
                </a:cubicBezTo>
                <a:cubicBezTo>
                  <a:pt x="280" y="262"/>
                  <a:pt x="280" y="262"/>
                  <a:pt x="281" y="262"/>
                </a:cubicBezTo>
                <a:cubicBezTo>
                  <a:pt x="283" y="263"/>
                  <a:pt x="283" y="266"/>
                  <a:pt x="285" y="267"/>
                </a:cubicBezTo>
                <a:cubicBezTo>
                  <a:pt x="285" y="268"/>
                  <a:pt x="286" y="268"/>
                  <a:pt x="287" y="269"/>
                </a:cubicBezTo>
                <a:cubicBezTo>
                  <a:pt x="287" y="269"/>
                  <a:pt x="287" y="270"/>
                  <a:pt x="288" y="270"/>
                </a:cubicBezTo>
                <a:cubicBezTo>
                  <a:pt x="287" y="272"/>
                  <a:pt x="288" y="273"/>
                  <a:pt x="288" y="274"/>
                </a:cubicBezTo>
                <a:cubicBezTo>
                  <a:pt x="289" y="275"/>
                  <a:pt x="290" y="277"/>
                  <a:pt x="292" y="277"/>
                </a:cubicBezTo>
                <a:cubicBezTo>
                  <a:pt x="293" y="277"/>
                  <a:pt x="294" y="275"/>
                  <a:pt x="292" y="274"/>
                </a:cubicBezTo>
                <a:cubicBezTo>
                  <a:pt x="291" y="274"/>
                  <a:pt x="292" y="272"/>
                  <a:pt x="292" y="271"/>
                </a:cubicBezTo>
                <a:cubicBezTo>
                  <a:pt x="294" y="271"/>
                  <a:pt x="294" y="271"/>
                  <a:pt x="294" y="271"/>
                </a:cubicBezTo>
                <a:cubicBezTo>
                  <a:pt x="294" y="269"/>
                  <a:pt x="292" y="269"/>
                  <a:pt x="292" y="267"/>
                </a:cubicBezTo>
                <a:cubicBezTo>
                  <a:pt x="295" y="267"/>
                  <a:pt x="295" y="268"/>
                  <a:pt x="297" y="269"/>
                </a:cubicBezTo>
                <a:cubicBezTo>
                  <a:pt x="297" y="269"/>
                  <a:pt x="297" y="267"/>
                  <a:pt x="297" y="267"/>
                </a:cubicBezTo>
                <a:cubicBezTo>
                  <a:pt x="298" y="267"/>
                  <a:pt x="298" y="266"/>
                  <a:pt x="298" y="266"/>
                </a:cubicBezTo>
                <a:cubicBezTo>
                  <a:pt x="300" y="266"/>
                  <a:pt x="297" y="268"/>
                  <a:pt x="298" y="269"/>
                </a:cubicBezTo>
                <a:cubicBezTo>
                  <a:pt x="298" y="271"/>
                  <a:pt x="297" y="272"/>
                  <a:pt x="297" y="274"/>
                </a:cubicBezTo>
                <a:cubicBezTo>
                  <a:pt x="297" y="274"/>
                  <a:pt x="298" y="274"/>
                  <a:pt x="298" y="274"/>
                </a:cubicBezTo>
                <a:cubicBezTo>
                  <a:pt x="299" y="274"/>
                  <a:pt x="299" y="273"/>
                  <a:pt x="299" y="273"/>
                </a:cubicBezTo>
                <a:cubicBezTo>
                  <a:pt x="301" y="273"/>
                  <a:pt x="301" y="271"/>
                  <a:pt x="302" y="271"/>
                </a:cubicBezTo>
                <a:cubicBezTo>
                  <a:pt x="304" y="271"/>
                  <a:pt x="306" y="271"/>
                  <a:pt x="307" y="272"/>
                </a:cubicBezTo>
                <a:cubicBezTo>
                  <a:pt x="309" y="272"/>
                  <a:pt x="309" y="270"/>
                  <a:pt x="308" y="268"/>
                </a:cubicBezTo>
                <a:cubicBezTo>
                  <a:pt x="308" y="267"/>
                  <a:pt x="308" y="268"/>
                  <a:pt x="308" y="267"/>
                </a:cubicBezTo>
                <a:cubicBezTo>
                  <a:pt x="308" y="267"/>
                  <a:pt x="308" y="266"/>
                  <a:pt x="308" y="266"/>
                </a:cubicBezTo>
                <a:cubicBezTo>
                  <a:pt x="308" y="266"/>
                  <a:pt x="307" y="266"/>
                  <a:pt x="307" y="265"/>
                </a:cubicBezTo>
                <a:cubicBezTo>
                  <a:pt x="307" y="265"/>
                  <a:pt x="307" y="265"/>
                  <a:pt x="307" y="264"/>
                </a:cubicBezTo>
                <a:cubicBezTo>
                  <a:pt x="307" y="263"/>
                  <a:pt x="307" y="263"/>
                  <a:pt x="308" y="262"/>
                </a:cubicBezTo>
                <a:cubicBezTo>
                  <a:pt x="308" y="262"/>
                  <a:pt x="308" y="261"/>
                  <a:pt x="308" y="261"/>
                </a:cubicBezTo>
                <a:cubicBezTo>
                  <a:pt x="309" y="259"/>
                  <a:pt x="307" y="260"/>
                  <a:pt x="307" y="258"/>
                </a:cubicBezTo>
                <a:cubicBezTo>
                  <a:pt x="306" y="258"/>
                  <a:pt x="306" y="256"/>
                  <a:pt x="306" y="255"/>
                </a:cubicBezTo>
                <a:cubicBezTo>
                  <a:pt x="309" y="255"/>
                  <a:pt x="309" y="256"/>
                  <a:pt x="309" y="258"/>
                </a:cubicBezTo>
                <a:cubicBezTo>
                  <a:pt x="309" y="259"/>
                  <a:pt x="311" y="259"/>
                  <a:pt x="311" y="260"/>
                </a:cubicBezTo>
                <a:cubicBezTo>
                  <a:pt x="310" y="262"/>
                  <a:pt x="309" y="265"/>
                  <a:pt x="311" y="267"/>
                </a:cubicBezTo>
                <a:cubicBezTo>
                  <a:pt x="310" y="269"/>
                  <a:pt x="312" y="268"/>
                  <a:pt x="311" y="270"/>
                </a:cubicBezTo>
                <a:cubicBezTo>
                  <a:pt x="311" y="271"/>
                  <a:pt x="312" y="271"/>
                  <a:pt x="313" y="271"/>
                </a:cubicBezTo>
                <a:cubicBezTo>
                  <a:pt x="314" y="271"/>
                  <a:pt x="314" y="271"/>
                  <a:pt x="314" y="271"/>
                </a:cubicBezTo>
                <a:cubicBezTo>
                  <a:pt x="315" y="271"/>
                  <a:pt x="315" y="272"/>
                  <a:pt x="316" y="272"/>
                </a:cubicBezTo>
                <a:cubicBezTo>
                  <a:pt x="316" y="273"/>
                  <a:pt x="317" y="273"/>
                  <a:pt x="317" y="274"/>
                </a:cubicBezTo>
                <a:cubicBezTo>
                  <a:pt x="319" y="274"/>
                  <a:pt x="319" y="272"/>
                  <a:pt x="320" y="272"/>
                </a:cubicBezTo>
                <a:cubicBezTo>
                  <a:pt x="323" y="272"/>
                  <a:pt x="324" y="272"/>
                  <a:pt x="326" y="271"/>
                </a:cubicBezTo>
                <a:cubicBezTo>
                  <a:pt x="326" y="271"/>
                  <a:pt x="326" y="271"/>
                  <a:pt x="326" y="271"/>
                </a:cubicBezTo>
                <a:cubicBezTo>
                  <a:pt x="326" y="272"/>
                  <a:pt x="326" y="272"/>
                  <a:pt x="326" y="272"/>
                </a:cubicBezTo>
                <a:cubicBezTo>
                  <a:pt x="326" y="273"/>
                  <a:pt x="326" y="273"/>
                  <a:pt x="326" y="274"/>
                </a:cubicBezTo>
                <a:cubicBezTo>
                  <a:pt x="326" y="274"/>
                  <a:pt x="326" y="275"/>
                  <a:pt x="326" y="275"/>
                </a:cubicBezTo>
                <a:cubicBezTo>
                  <a:pt x="326" y="275"/>
                  <a:pt x="325" y="275"/>
                  <a:pt x="325" y="275"/>
                </a:cubicBezTo>
                <a:cubicBezTo>
                  <a:pt x="321" y="275"/>
                  <a:pt x="317" y="276"/>
                  <a:pt x="314" y="276"/>
                </a:cubicBezTo>
                <a:cubicBezTo>
                  <a:pt x="312" y="277"/>
                  <a:pt x="312" y="275"/>
                  <a:pt x="309" y="276"/>
                </a:cubicBezTo>
                <a:cubicBezTo>
                  <a:pt x="308" y="275"/>
                  <a:pt x="308" y="276"/>
                  <a:pt x="307" y="276"/>
                </a:cubicBezTo>
                <a:cubicBezTo>
                  <a:pt x="306" y="276"/>
                  <a:pt x="307" y="277"/>
                  <a:pt x="306" y="278"/>
                </a:cubicBezTo>
                <a:cubicBezTo>
                  <a:pt x="305" y="276"/>
                  <a:pt x="302" y="277"/>
                  <a:pt x="299" y="277"/>
                </a:cubicBezTo>
                <a:cubicBezTo>
                  <a:pt x="299" y="279"/>
                  <a:pt x="301" y="278"/>
                  <a:pt x="301" y="279"/>
                </a:cubicBezTo>
                <a:cubicBezTo>
                  <a:pt x="302" y="279"/>
                  <a:pt x="302" y="280"/>
                  <a:pt x="303" y="280"/>
                </a:cubicBezTo>
                <a:cubicBezTo>
                  <a:pt x="304" y="280"/>
                  <a:pt x="304" y="280"/>
                  <a:pt x="304" y="281"/>
                </a:cubicBezTo>
                <a:cubicBezTo>
                  <a:pt x="307" y="279"/>
                  <a:pt x="312" y="279"/>
                  <a:pt x="317" y="279"/>
                </a:cubicBezTo>
                <a:cubicBezTo>
                  <a:pt x="317" y="281"/>
                  <a:pt x="315" y="282"/>
                  <a:pt x="314" y="283"/>
                </a:cubicBezTo>
                <a:cubicBezTo>
                  <a:pt x="314" y="283"/>
                  <a:pt x="314" y="283"/>
                  <a:pt x="314" y="283"/>
                </a:cubicBezTo>
                <a:cubicBezTo>
                  <a:pt x="314" y="284"/>
                  <a:pt x="313" y="284"/>
                  <a:pt x="312" y="284"/>
                </a:cubicBezTo>
                <a:cubicBezTo>
                  <a:pt x="312" y="285"/>
                  <a:pt x="311" y="285"/>
                  <a:pt x="311" y="285"/>
                </a:cubicBezTo>
                <a:cubicBezTo>
                  <a:pt x="310" y="286"/>
                  <a:pt x="308" y="286"/>
                  <a:pt x="308" y="287"/>
                </a:cubicBezTo>
                <a:cubicBezTo>
                  <a:pt x="309" y="288"/>
                  <a:pt x="309" y="288"/>
                  <a:pt x="309" y="288"/>
                </a:cubicBezTo>
                <a:cubicBezTo>
                  <a:pt x="309" y="289"/>
                  <a:pt x="311" y="289"/>
                  <a:pt x="311" y="289"/>
                </a:cubicBezTo>
                <a:cubicBezTo>
                  <a:pt x="311" y="289"/>
                  <a:pt x="311" y="288"/>
                  <a:pt x="311" y="288"/>
                </a:cubicBezTo>
                <a:cubicBezTo>
                  <a:pt x="312" y="288"/>
                  <a:pt x="313" y="289"/>
                  <a:pt x="313" y="287"/>
                </a:cubicBezTo>
                <a:cubicBezTo>
                  <a:pt x="313" y="287"/>
                  <a:pt x="313" y="287"/>
                  <a:pt x="313" y="287"/>
                </a:cubicBezTo>
                <a:cubicBezTo>
                  <a:pt x="314" y="287"/>
                  <a:pt x="314" y="287"/>
                  <a:pt x="314" y="287"/>
                </a:cubicBezTo>
                <a:cubicBezTo>
                  <a:pt x="316" y="286"/>
                  <a:pt x="316" y="288"/>
                  <a:pt x="317" y="287"/>
                </a:cubicBezTo>
                <a:cubicBezTo>
                  <a:pt x="319" y="287"/>
                  <a:pt x="319" y="289"/>
                  <a:pt x="320" y="289"/>
                </a:cubicBezTo>
                <a:cubicBezTo>
                  <a:pt x="322" y="289"/>
                  <a:pt x="322" y="288"/>
                  <a:pt x="324" y="288"/>
                </a:cubicBezTo>
                <a:cubicBezTo>
                  <a:pt x="324" y="289"/>
                  <a:pt x="322" y="289"/>
                  <a:pt x="322" y="290"/>
                </a:cubicBezTo>
                <a:cubicBezTo>
                  <a:pt x="322" y="290"/>
                  <a:pt x="321" y="290"/>
                  <a:pt x="320" y="290"/>
                </a:cubicBezTo>
                <a:cubicBezTo>
                  <a:pt x="320" y="289"/>
                  <a:pt x="319" y="290"/>
                  <a:pt x="318" y="290"/>
                </a:cubicBezTo>
                <a:cubicBezTo>
                  <a:pt x="306" y="290"/>
                  <a:pt x="306" y="290"/>
                  <a:pt x="306" y="290"/>
                </a:cubicBezTo>
                <a:cubicBezTo>
                  <a:pt x="303" y="290"/>
                  <a:pt x="303" y="286"/>
                  <a:pt x="300" y="286"/>
                </a:cubicBezTo>
                <a:cubicBezTo>
                  <a:pt x="299" y="289"/>
                  <a:pt x="302" y="288"/>
                  <a:pt x="302" y="288"/>
                </a:cubicBezTo>
                <a:cubicBezTo>
                  <a:pt x="302" y="288"/>
                  <a:pt x="302" y="289"/>
                  <a:pt x="302" y="290"/>
                </a:cubicBezTo>
                <a:cubicBezTo>
                  <a:pt x="303" y="290"/>
                  <a:pt x="303" y="290"/>
                  <a:pt x="304" y="291"/>
                </a:cubicBezTo>
                <a:cubicBezTo>
                  <a:pt x="309" y="292"/>
                  <a:pt x="315" y="292"/>
                  <a:pt x="320" y="292"/>
                </a:cubicBezTo>
                <a:cubicBezTo>
                  <a:pt x="322" y="292"/>
                  <a:pt x="322" y="291"/>
                  <a:pt x="323" y="291"/>
                </a:cubicBezTo>
                <a:cubicBezTo>
                  <a:pt x="324" y="291"/>
                  <a:pt x="324" y="291"/>
                  <a:pt x="325" y="291"/>
                </a:cubicBezTo>
                <a:cubicBezTo>
                  <a:pt x="327" y="291"/>
                  <a:pt x="328" y="292"/>
                  <a:pt x="331" y="292"/>
                </a:cubicBezTo>
                <a:cubicBezTo>
                  <a:pt x="333" y="292"/>
                  <a:pt x="334" y="291"/>
                  <a:pt x="336" y="291"/>
                </a:cubicBezTo>
                <a:cubicBezTo>
                  <a:pt x="338" y="291"/>
                  <a:pt x="341" y="292"/>
                  <a:pt x="344" y="292"/>
                </a:cubicBezTo>
                <a:cubicBezTo>
                  <a:pt x="345" y="292"/>
                  <a:pt x="345" y="291"/>
                  <a:pt x="346" y="291"/>
                </a:cubicBezTo>
                <a:cubicBezTo>
                  <a:pt x="346" y="290"/>
                  <a:pt x="347" y="290"/>
                  <a:pt x="347" y="290"/>
                </a:cubicBezTo>
                <a:cubicBezTo>
                  <a:pt x="351" y="290"/>
                  <a:pt x="351" y="290"/>
                  <a:pt x="351" y="290"/>
                </a:cubicBezTo>
                <a:cubicBezTo>
                  <a:pt x="351" y="288"/>
                  <a:pt x="348" y="288"/>
                  <a:pt x="346" y="288"/>
                </a:cubicBezTo>
                <a:cubicBezTo>
                  <a:pt x="346" y="288"/>
                  <a:pt x="345" y="288"/>
                  <a:pt x="345" y="288"/>
                </a:cubicBezTo>
                <a:cubicBezTo>
                  <a:pt x="345" y="288"/>
                  <a:pt x="345" y="288"/>
                  <a:pt x="345" y="288"/>
                </a:cubicBezTo>
                <a:cubicBezTo>
                  <a:pt x="344" y="288"/>
                  <a:pt x="343" y="289"/>
                  <a:pt x="343" y="289"/>
                </a:cubicBezTo>
                <a:cubicBezTo>
                  <a:pt x="343" y="289"/>
                  <a:pt x="343" y="290"/>
                  <a:pt x="343" y="290"/>
                </a:cubicBezTo>
                <a:cubicBezTo>
                  <a:pt x="342" y="290"/>
                  <a:pt x="342" y="290"/>
                  <a:pt x="342" y="290"/>
                </a:cubicBezTo>
                <a:cubicBezTo>
                  <a:pt x="341" y="289"/>
                  <a:pt x="340" y="289"/>
                  <a:pt x="339" y="290"/>
                </a:cubicBezTo>
                <a:cubicBezTo>
                  <a:pt x="339" y="290"/>
                  <a:pt x="339" y="290"/>
                  <a:pt x="339" y="290"/>
                </a:cubicBezTo>
                <a:cubicBezTo>
                  <a:pt x="336" y="290"/>
                  <a:pt x="336" y="290"/>
                  <a:pt x="336" y="290"/>
                </a:cubicBezTo>
                <a:cubicBezTo>
                  <a:pt x="336" y="289"/>
                  <a:pt x="337" y="289"/>
                  <a:pt x="338" y="289"/>
                </a:cubicBezTo>
                <a:cubicBezTo>
                  <a:pt x="338" y="289"/>
                  <a:pt x="339" y="289"/>
                  <a:pt x="339" y="289"/>
                </a:cubicBezTo>
                <a:cubicBezTo>
                  <a:pt x="340" y="289"/>
                  <a:pt x="341" y="288"/>
                  <a:pt x="342" y="288"/>
                </a:cubicBezTo>
                <a:cubicBezTo>
                  <a:pt x="342" y="288"/>
                  <a:pt x="342" y="288"/>
                  <a:pt x="342" y="288"/>
                </a:cubicBezTo>
                <a:cubicBezTo>
                  <a:pt x="343" y="287"/>
                  <a:pt x="343" y="287"/>
                  <a:pt x="344" y="287"/>
                </a:cubicBezTo>
                <a:cubicBezTo>
                  <a:pt x="344" y="287"/>
                  <a:pt x="344" y="287"/>
                  <a:pt x="344" y="287"/>
                </a:cubicBezTo>
                <a:cubicBezTo>
                  <a:pt x="345" y="286"/>
                  <a:pt x="346" y="287"/>
                  <a:pt x="348" y="286"/>
                </a:cubicBezTo>
                <a:cubicBezTo>
                  <a:pt x="348" y="286"/>
                  <a:pt x="348" y="286"/>
                  <a:pt x="348" y="286"/>
                </a:cubicBezTo>
                <a:cubicBezTo>
                  <a:pt x="348" y="286"/>
                  <a:pt x="349" y="285"/>
                  <a:pt x="349" y="285"/>
                </a:cubicBezTo>
                <a:cubicBezTo>
                  <a:pt x="349" y="285"/>
                  <a:pt x="350" y="284"/>
                  <a:pt x="350" y="284"/>
                </a:cubicBezTo>
                <a:cubicBezTo>
                  <a:pt x="350" y="283"/>
                  <a:pt x="352" y="284"/>
                  <a:pt x="353" y="283"/>
                </a:cubicBezTo>
                <a:cubicBezTo>
                  <a:pt x="353" y="283"/>
                  <a:pt x="353" y="282"/>
                  <a:pt x="353" y="282"/>
                </a:cubicBezTo>
                <a:cubicBezTo>
                  <a:pt x="353" y="282"/>
                  <a:pt x="353" y="282"/>
                  <a:pt x="353" y="281"/>
                </a:cubicBezTo>
                <a:cubicBezTo>
                  <a:pt x="355" y="281"/>
                  <a:pt x="355" y="283"/>
                  <a:pt x="357" y="283"/>
                </a:cubicBezTo>
                <a:cubicBezTo>
                  <a:pt x="357" y="283"/>
                  <a:pt x="358" y="283"/>
                  <a:pt x="359" y="283"/>
                </a:cubicBezTo>
                <a:cubicBezTo>
                  <a:pt x="360" y="283"/>
                  <a:pt x="361" y="284"/>
                  <a:pt x="364" y="284"/>
                </a:cubicBezTo>
                <a:cubicBezTo>
                  <a:pt x="365" y="284"/>
                  <a:pt x="365" y="282"/>
                  <a:pt x="365" y="281"/>
                </a:cubicBezTo>
                <a:cubicBezTo>
                  <a:pt x="365" y="281"/>
                  <a:pt x="365" y="280"/>
                  <a:pt x="366" y="280"/>
                </a:cubicBezTo>
                <a:cubicBezTo>
                  <a:pt x="366" y="280"/>
                  <a:pt x="367" y="280"/>
                  <a:pt x="367" y="280"/>
                </a:cubicBezTo>
                <a:cubicBezTo>
                  <a:pt x="368" y="281"/>
                  <a:pt x="368" y="283"/>
                  <a:pt x="368" y="285"/>
                </a:cubicBezTo>
                <a:cubicBezTo>
                  <a:pt x="369" y="287"/>
                  <a:pt x="371" y="286"/>
                  <a:pt x="372" y="287"/>
                </a:cubicBezTo>
                <a:cubicBezTo>
                  <a:pt x="372" y="291"/>
                  <a:pt x="370" y="291"/>
                  <a:pt x="367" y="291"/>
                </a:cubicBezTo>
                <a:cubicBezTo>
                  <a:pt x="366" y="292"/>
                  <a:pt x="366" y="293"/>
                  <a:pt x="365" y="294"/>
                </a:cubicBezTo>
                <a:cubicBezTo>
                  <a:pt x="363" y="294"/>
                  <a:pt x="363" y="296"/>
                  <a:pt x="362" y="296"/>
                </a:cubicBezTo>
                <a:cubicBezTo>
                  <a:pt x="362" y="296"/>
                  <a:pt x="362" y="296"/>
                  <a:pt x="362" y="296"/>
                </a:cubicBezTo>
                <a:cubicBezTo>
                  <a:pt x="362" y="296"/>
                  <a:pt x="362" y="296"/>
                  <a:pt x="362" y="297"/>
                </a:cubicBezTo>
                <a:cubicBezTo>
                  <a:pt x="361" y="296"/>
                  <a:pt x="360" y="299"/>
                  <a:pt x="358" y="297"/>
                </a:cubicBezTo>
                <a:cubicBezTo>
                  <a:pt x="358" y="297"/>
                  <a:pt x="358" y="297"/>
                  <a:pt x="358" y="297"/>
                </a:cubicBezTo>
                <a:cubicBezTo>
                  <a:pt x="358" y="297"/>
                  <a:pt x="358" y="297"/>
                  <a:pt x="358" y="297"/>
                </a:cubicBezTo>
                <a:cubicBezTo>
                  <a:pt x="357" y="297"/>
                  <a:pt x="357" y="299"/>
                  <a:pt x="357" y="300"/>
                </a:cubicBezTo>
                <a:cubicBezTo>
                  <a:pt x="354" y="302"/>
                  <a:pt x="354" y="306"/>
                  <a:pt x="350" y="308"/>
                </a:cubicBezTo>
                <a:cubicBezTo>
                  <a:pt x="350" y="309"/>
                  <a:pt x="350" y="310"/>
                  <a:pt x="349" y="310"/>
                </a:cubicBezTo>
                <a:cubicBezTo>
                  <a:pt x="349" y="310"/>
                  <a:pt x="349" y="310"/>
                  <a:pt x="349" y="311"/>
                </a:cubicBezTo>
                <a:cubicBezTo>
                  <a:pt x="349" y="312"/>
                  <a:pt x="348" y="312"/>
                  <a:pt x="347" y="313"/>
                </a:cubicBezTo>
                <a:cubicBezTo>
                  <a:pt x="347" y="313"/>
                  <a:pt x="347" y="314"/>
                  <a:pt x="347" y="314"/>
                </a:cubicBezTo>
                <a:cubicBezTo>
                  <a:pt x="346" y="314"/>
                  <a:pt x="346" y="315"/>
                  <a:pt x="345" y="316"/>
                </a:cubicBezTo>
                <a:cubicBezTo>
                  <a:pt x="345" y="316"/>
                  <a:pt x="345" y="316"/>
                  <a:pt x="345" y="316"/>
                </a:cubicBezTo>
                <a:cubicBezTo>
                  <a:pt x="345" y="316"/>
                  <a:pt x="344" y="317"/>
                  <a:pt x="344" y="316"/>
                </a:cubicBezTo>
                <a:cubicBezTo>
                  <a:pt x="343" y="316"/>
                  <a:pt x="343" y="317"/>
                  <a:pt x="343" y="317"/>
                </a:cubicBezTo>
                <a:cubicBezTo>
                  <a:pt x="342" y="317"/>
                  <a:pt x="342" y="318"/>
                  <a:pt x="341" y="318"/>
                </a:cubicBezTo>
                <a:cubicBezTo>
                  <a:pt x="341" y="319"/>
                  <a:pt x="341" y="319"/>
                  <a:pt x="341" y="319"/>
                </a:cubicBezTo>
                <a:cubicBezTo>
                  <a:pt x="341" y="320"/>
                  <a:pt x="342" y="321"/>
                  <a:pt x="342" y="322"/>
                </a:cubicBezTo>
                <a:cubicBezTo>
                  <a:pt x="342" y="323"/>
                  <a:pt x="344" y="322"/>
                  <a:pt x="344" y="323"/>
                </a:cubicBezTo>
                <a:cubicBezTo>
                  <a:pt x="344" y="323"/>
                  <a:pt x="344" y="323"/>
                  <a:pt x="345" y="323"/>
                </a:cubicBezTo>
                <a:cubicBezTo>
                  <a:pt x="349" y="323"/>
                  <a:pt x="350" y="319"/>
                  <a:pt x="355" y="320"/>
                </a:cubicBezTo>
                <a:cubicBezTo>
                  <a:pt x="357" y="320"/>
                  <a:pt x="358" y="320"/>
                  <a:pt x="359" y="321"/>
                </a:cubicBezTo>
                <a:cubicBezTo>
                  <a:pt x="359" y="321"/>
                  <a:pt x="360" y="321"/>
                  <a:pt x="360" y="322"/>
                </a:cubicBezTo>
                <a:cubicBezTo>
                  <a:pt x="361" y="322"/>
                  <a:pt x="362" y="323"/>
                  <a:pt x="363" y="324"/>
                </a:cubicBezTo>
                <a:cubicBezTo>
                  <a:pt x="363" y="324"/>
                  <a:pt x="363" y="324"/>
                  <a:pt x="363" y="324"/>
                </a:cubicBezTo>
                <a:cubicBezTo>
                  <a:pt x="363" y="324"/>
                  <a:pt x="364" y="325"/>
                  <a:pt x="365" y="324"/>
                </a:cubicBezTo>
                <a:cubicBezTo>
                  <a:pt x="365" y="324"/>
                  <a:pt x="365" y="324"/>
                  <a:pt x="365" y="324"/>
                </a:cubicBezTo>
                <a:cubicBezTo>
                  <a:pt x="366" y="324"/>
                  <a:pt x="368" y="324"/>
                  <a:pt x="368" y="325"/>
                </a:cubicBezTo>
                <a:cubicBezTo>
                  <a:pt x="370" y="326"/>
                  <a:pt x="370" y="324"/>
                  <a:pt x="372" y="324"/>
                </a:cubicBezTo>
                <a:cubicBezTo>
                  <a:pt x="373" y="324"/>
                  <a:pt x="373" y="325"/>
                  <a:pt x="374" y="325"/>
                </a:cubicBezTo>
                <a:cubicBezTo>
                  <a:pt x="374" y="325"/>
                  <a:pt x="374" y="325"/>
                  <a:pt x="374" y="325"/>
                </a:cubicBezTo>
                <a:cubicBezTo>
                  <a:pt x="375" y="326"/>
                  <a:pt x="376" y="326"/>
                  <a:pt x="377" y="327"/>
                </a:cubicBezTo>
                <a:cubicBezTo>
                  <a:pt x="378" y="327"/>
                  <a:pt x="378" y="327"/>
                  <a:pt x="378" y="327"/>
                </a:cubicBezTo>
                <a:cubicBezTo>
                  <a:pt x="379" y="327"/>
                  <a:pt x="379" y="329"/>
                  <a:pt x="380" y="329"/>
                </a:cubicBezTo>
                <a:cubicBezTo>
                  <a:pt x="380" y="329"/>
                  <a:pt x="380" y="329"/>
                  <a:pt x="380" y="329"/>
                </a:cubicBezTo>
                <a:cubicBezTo>
                  <a:pt x="380" y="329"/>
                  <a:pt x="380" y="329"/>
                  <a:pt x="380" y="329"/>
                </a:cubicBezTo>
                <a:cubicBezTo>
                  <a:pt x="380" y="330"/>
                  <a:pt x="380" y="331"/>
                  <a:pt x="381" y="331"/>
                </a:cubicBezTo>
                <a:cubicBezTo>
                  <a:pt x="381" y="333"/>
                  <a:pt x="380" y="337"/>
                  <a:pt x="382" y="338"/>
                </a:cubicBezTo>
                <a:cubicBezTo>
                  <a:pt x="382" y="340"/>
                  <a:pt x="381" y="341"/>
                  <a:pt x="381" y="342"/>
                </a:cubicBezTo>
                <a:cubicBezTo>
                  <a:pt x="381" y="342"/>
                  <a:pt x="381" y="343"/>
                  <a:pt x="381" y="343"/>
                </a:cubicBezTo>
                <a:cubicBezTo>
                  <a:pt x="381" y="343"/>
                  <a:pt x="381" y="343"/>
                  <a:pt x="381" y="343"/>
                </a:cubicBezTo>
                <a:cubicBezTo>
                  <a:pt x="384" y="344"/>
                  <a:pt x="381" y="345"/>
                  <a:pt x="381" y="346"/>
                </a:cubicBezTo>
                <a:cubicBezTo>
                  <a:pt x="381" y="346"/>
                  <a:pt x="381" y="346"/>
                  <a:pt x="381" y="346"/>
                </a:cubicBezTo>
                <a:cubicBezTo>
                  <a:pt x="380" y="347"/>
                  <a:pt x="379" y="348"/>
                  <a:pt x="379" y="349"/>
                </a:cubicBezTo>
                <a:cubicBezTo>
                  <a:pt x="379" y="350"/>
                  <a:pt x="380" y="351"/>
                  <a:pt x="380" y="352"/>
                </a:cubicBezTo>
                <a:cubicBezTo>
                  <a:pt x="381" y="352"/>
                  <a:pt x="382" y="351"/>
                  <a:pt x="382" y="352"/>
                </a:cubicBezTo>
                <a:cubicBezTo>
                  <a:pt x="383" y="352"/>
                  <a:pt x="385" y="352"/>
                  <a:pt x="386" y="352"/>
                </a:cubicBezTo>
                <a:cubicBezTo>
                  <a:pt x="388" y="352"/>
                  <a:pt x="388" y="353"/>
                  <a:pt x="389" y="354"/>
                </a:cubicBezTo>
                <a:cubicBezTo>
                  <a:pt x="391" y="354"/>
                  <a:pt x="391" y="356"/>
                  <a:pt x="393" y="355"/>
                </a:cubicBezTo>
                <a:cubicBezTo>
                  <a:pt x="393" y="355"/>
                  <a:pt x="394" y="355"/>
                  <a:pt x="394" y="355"/>
                </a:cubicBezTo>
                <a:cubicBezTo>
                  <a:pt x="394" y="355"/>
                  <a:pt x="394" y="355"/>
                  <a:pt x="394" y="355"/>
                </a:cubicBezTo>
                <a:cubicBezTo>
                  <a:pt x="395" y="355"/>
                  <a:pt x="397" y="355"/>
                  <a:pt x="397" y="355"/>
                </a:cubicBezTo>
                <a:cubicBezTo>
                  <a:pt x="397" y="354"/>
                  <a:pt x="398" y="354"/>
                  <a:pt x="398" y="354"/>
                </a:cubicBezTo>
                <a:cubicBezTo>
                  <a:pt x="398" y="354"/>
                  <a:pt x="400" y="353"/>
                  <a:pt x="401" y="353"/>
                </a:cubicBezTo>
                <a:cubicBezTo>
                  <a:pt x="401" y="353"/>
                  <a:pt x="401" y="353"/>
                  <a:pt x="402" y="353"/>
                </a:cubicBezTo>
                <a:cubicBezTo>
                  <a:pt x="402" y="353"/>
                  <a:pt x="402" y="352"/>
                  <a:pt x="402" y="352"/>
                </a:cubicBezTo>
                <a:cubicBezTo>
                  <a:pt x="404" y="352"/>
                  <a:pt x="404" y="351"/>
                  <a:pt x="405" y="350"/>
                </a:cubicBezTo>
                <a:cubicBezTo>
                  <a:pt x="405" y="350"/>
                  <a:pt x="406" y="350"/>
                  <a:pt x="406" y="349"/>
                </a:cubicBezTo>
                <a:cubicBezTo>
                  <a:pt x="406" y="349"/>
                  <a:pt x="406" y="348"/>
                  <a:pt x="407" y="348"/>
                </a:cubicBezTo>
                <a:cubicBezTo>
                  <a:pt x="407" y="347"/>
                  <a:pt x="408" y="346"/>
                  <a:pt x="409" y="346"/>
                </a:cubicBezTo>
                <a:cubicBezTo>
                  <a:pt x="409" y="345"/>
                  <a:pt x="409" y="344"/>
                  <a:pt x="410" y="344"/>
                </a:cubicBezTo>
                <a:cubicBezTo>
                  <a:pt x="410" y="341"/>
                  <a:pt x="411" y="340"/>
                  <a:pt x="412" y="338"/>
                </a:cubicBezTo>
                <a:cubicBezTo>
                  <a:pt x="411" y="337"/>
                  <a:pt x="412" y="337"/>
                  <a:pt x="412" y="336"/>
                </a:cubicBezTo>
                <a:cubicBezTo>
                  <a:pt x="413" y="335"/>
                  <a:pt x="414" y="335"/>
                  <a:pt x="414" y="333"/>
                </a:cubicBezTo>
                <a:cubicBezTo>
                  <a:pt x="415" y="333"/>
                  <a:pt x="415" y="332"/>
                  <a:pt x="416" y="332"/>
                </a:cubicBezTo>
                <a:cubicBezTo>
                  <a:pt x="416" y="331"/>
                  <a:pt x="416" y="331"/>
                  <a:pt x="416" y="331"/>
                </a:cubicBezTo>
                <a:cubicBezTo>
                  <a:pt x="417" y="331"/>
                  <a:pt x="419" y="331"/>
                  <a:pt x="420" y="329"/>
                </a:cubicBezTo>
                <a:cubicBezTo>
                  <a:pt x="420" y="329"/>
                  <a:pt x="420" y="329"/>
                  <a:pt x="420" y="329"/>
                </a:cubicBezTo>
                <a:cubicBezTo>
                  <a:pt x="421" y="329"/>
                  <a:pt x="421" y="328"/>
                  <a:pt x="421" y="327"/>
                </a:cubicBezTo>
                <a:cubicBezTo>
                  <a:pt x="421" y="327"/>
                  <a:pt x="421" y="327"/>
                  <a:pt x="422" y="327"/>
                </a:cubicBezTo>
                <a:cubicBezTo>
                  <a:pt x="422" y="327"/>
                  <a:pt x="423" y="326"/>
                  <a:pt x="424" y="326"/>
                </a:cubicBezTo>
                <a:cubicBezTo>
                  <a:pt x="424" y="326"/>
                  <a:pt x="424" y="326"/>
                  <a:pt x="424" y="326"/>
                </a:cubicBezTo>
                <a:cubicBezTo>
                  <a:pt x="425" y="326"/>
                  <a:pt x="425" y="326"/>
                  <a:pt x="425" y="325"/>
                </a:cubicBezTo>
                <a:cubicBezTo>
                  <a:pt x="427" y="325"/>
                  <a:pt x="429" y="325"/>
                  <a:pt x="430" y="325"/>
                </a:cubicBezTo>
                <a:cubicBezTo>
                  <a:pt x="431" y="324"/>
                  <a:pt x="431" y="323"/>
                  <a:pt x="431" y="321"/>
                </a:cubicBezTo>
                <a:cubicBezTo>
                  <a:pt x="431" y="321"/>
                  <a:pt x="432" y="321"/>
                  <a:pt x="432" y="320"/>
                </a:cubicBezTo>
                <a:cubicBezTo>
                  <a:pt x="432" y="320"/>
                  <a:pt x="432" y="320"/>
                  <a:pt x="432" y="320"/>
                </a:cubicBezTo>
                <a:cubicBezTo>
                  <a:pt x="433" y="319"/>
                  <a:pt x="434" y="319"/>
                  <a:pt x="434" y="317"/>
                </a:cubicBezTo>
                <a:cubicBezTo>
                  <a:pt x="434" y="317"/>
                  <a:pt x="434" y="317"/>
                  <a:pt x="434" y="317"/>
                </a:cubicBezTo>
                <a:cubicBezTo>
                  <a:pt x="434" y="317"/>
                  <a:pt x="435" y="316"/>
                  <a:pt x="435" y="316"/>
                </a:cubicBezTo>
                <a:cubicBezTo>
                  <a:pt x="435" y="316"/>
                  <a:pt x="435" y="316"/>
                  <a:pt x="436" y="316"/>
                </a:cubicBezTo>
                <a:cubicBezTo>
                  <a:pt x="436" y="316"/>
                  <a:pt x="437" y="316"/>
                  <a:pt x="438" y="316"/>
                </a:cubicBezTo>
                <a:cubicBezTo>
                  <a:pt x="438" y="315"/>
                  <a:pt x="439" y="314"/>
                  <a:pt x="439" y="313"/>
                </a:cubicBezTo>
                <a:cubicBezTo>
                  <a:pt x="439" y="313"/>
                  <a:pt x="438" y="312"/>
                  <a:pt x="438" y="312"/>
                </a:cubicBezTo>
                <a:cubicBezTo>
                  <a:pt x="438" y="311"/>
                  <a:pt x="438" y="310"/>
                  <a:pt x="438" y="309"/>
                </a:cubicBezTo>
                <a:cubicBezTo>
                  <a:pt x="438" y="309"/>
                  <a:pt x="438" y="308"/>
                  <a:pt x="439" y="308"/>
                </a:cubicBezTo>
                <a:cubicBezTo>
                  <a:pt x="439" y="307"/>
                  <a:pt x="440" y="307"/>
                  <a:pt x="440" y="306"/>
                </a:cubicBezTo>
                <a:cubicBezTo>
                  <a:pt x="443" y="306"/>
                  <a:pt x="445" y="306"/>
                  <a:pt x="448" y="306"/>
                </a:cubicBezTo>
                <a:cubicBezTo>
                  <a:pt x="448" y="306"/>
                  <a:pt x="449" y="306"/>
                  <a:pt x="448" y="307"/>
                </a:cubicBezTo>
                <a:cubicBezTo>
                  <a:pt x="450" y="308"/>
                  <a:pt x="450" y="308"/>
                  <a:pt x="451" y="308"/>
                </a:cubicBezTo>
                <a:cubicBezTo>
                  <a:pt x="453" y="308"/>
                  <a:pt x="453" y="308"/>
                  <a:pt x="454" y="307"/>
                </a:cubicBezTo>
                <a:cubicBezTo>
                  <a:pt x="455" y="307"/>
                  <a:pt x="455" y="306"/>
                  <a:pt x="456" y="306"/>
                </a:cubicBezTo>
                <a:cubicBezTo>
                  <a:pt x="456" y="305"/>
                  <a:pt x="456" y="305"/>
                  <a:pt x="457" y="305"/>
                </a:cubicBezTo>
                <a:cubicBezTo>
                  <a:pt x="458" y="305"/>
                  <a:pt x="459" y="305"/>
                  <a:pt x="460" y="305"/>
                </a:cubicBezTo>
                <a:cubicBezTo>
                  <a:pt x="460" y="305"/>
                  <a:pt x="460" y="305"/>
                  <a:pt x="460" y="305"/>
                </a:cubicBezTo>
                <a:cubicBezTo>
                  <a:pt x="461" y="305"/>
                  <a:pt x="462" y="306"/>
                  <a:pt x="464" y="305"/>
                </a:cubicBezTo>
                <a:cubicBezTo>
                  <a:pt x="464" y="305"/>
                  <a:pt x="464" y="305"/>
                  <a:pt x="464" y="305"/>
                </a:cubicBezTo>
                <a:cubicBezTo>
                  <a:pt x="464" y="304"/>
                  <a:pt x="464" y="303"/>
                  <a:pt x="464" y="303"/>
                </a:cubicBezTo>
                <a:cubicBezTo>
                  <a:pt x="464" y="303"/>
                  <a:pt x="464" y="302"/>
                  <a:pt x="464" y="302"/>
                </a:cubicBezTo>
                <a:cubicBezTo>
                  <a:pt x="464" y="302"/>
                  <a:pt x="464" y="302"/>
                  <a:pt x="464" y="301"/>
                </a:cubicBezTo>
                <a:cubicBezTo>
                  <a:pt x="466" y="302"/>
                  <a:pt x="467" y="301"/>
                  <a:pt x="468" y="301"/>
                </a:cubicBezTo>
                <a:cubicBezTo>
                  <a:pt x="469" y="300"/>
                  <a:pt x="468" y="299"/>
                  <a:pt x="469" y="299"/>
                </a:cubicBezTo>
                <a:cubicBezTo>
                  <a:pt x="469" y="298"/>
                  <a:pt x="469" y="297"/>
                  <a:pt x="469" y="297"/>
                </a:cubicBezTo>
                <a:cubicBezTo>
                  <a:pt x="468" y="297"/>
                  <a:pt x="468" y="297"/>
                  <a:pt x="468" y="297"/>
                </a:cubicBezTo>
                <a:cubicBezTo>
                  <a:pt x="467" y="296"/>
                  <a:pt x="467" y="295"/>
                  <a:pt x="467" y="294"/>
                </a:cubicBezTo>
                <a:cubicBezTo>
                  <a:pt x="467" y="294"/>
                  <a:pt x="467" y="294"/>
                  <a:pt x="467" y="294"/>
                </a:cubicBezTo>
                <a:cubicBezTo>
                  <a:pt x="467" y="294"/>
                  <a:pt x="467" y="293"/>
                  <a:pt x="467" y="292"/>
                </a:cubicBezTo>
                <a:cubicBezTo>
                  <a:pt x="466" y="292"/>
                  <a:pt x="466" y="292"/>
                  <a:pt x="466" y="291"/>
                </a:cubicBezTo>
                <a:cubicBezTo>
                  <a:pt x="466" y="290"/>
                  <a:pt x="467" y="289"/>
                  <a:pt x="467" y="287"/>
                </a:cubicBezTo>
                <a:cubicBezTo>
                  <a:pt x="467" y="287"/>
                  <a:pt x="468" y="287"/>
                  <a:pt x="469" y="287"/>
                </a:cubicBezTo>
                <a:cubicBezTo>
                  <a:pt x="468" y="286"/>
                  <a:pt x="469" y="286"/>
                  <a:pt x="469" y="285"/>
                </a:cubicBezTo>
                <a:cubicBezTo>
                  <a:pt x="469" y="285"/>
                  <a:pt x="470" y="284"/>
                  <a:pt x="470" y="284"/>
                </a:cubicBezTo>
                <a:cubicBezTo>
                  <a:pt x="470" y="283"/>
                  <a:pt x="469" y="282"/>
                  <a:pt x="469" y="281"/>
                </a:cubicBezTo>
                <a:cubicBezTo>
                  <a:pt x="468" y="281"/>
                  <a:pt x="467" y="281"/>
                  <a:pt x="467" y="281"/>
                </a:cubicBezTo>
                <a:cubicBezTo>
                  <a:pt x="467" y="282"/>
                  <a:pt x="466" y="282"/>
                  <a:pt x="466" y="282"/>
                </a:cubicBezTo>
                <a:cubicBezTo>
                  <a:pt x="465" y="282"/>
                  <a:pt x="462" y="281"/>
                  <a:pt x="460" y="282"/>
                </a:cubicBezTo>
                <a:cubicBezTo>
                  <a:pt x="460" y="282"/>
                  <a:pt x="460" y="282"/>
                  <a:pt x="460" y="283"/>
                </a:cubicBezTo>
                <a:cubicBezTo>
                  <a:pt x="459" y="283"/>
                  <a:pt x="458" y="282"/>
                  <a:pt x="457" y="283"/>
                </a:cubicBezTo>
                <a:cubicBezTo>
                  <a:pt x="455" y="283"/>
                  <a:pt x="454" y="284"/>
                  <a:pt x="452" y="285"/>
                </a:cubicBezTo>
                <a:cubicBezTo>
                  <a:pt x="452" y="286"/>
                  <a:pt x="452" y="287"/>
                  <a:pt x="452" y="288"/>
                </a:cubicBezTo>
                <a:cubicBezTo>
                  <a:pt x="452" y="289"/>
                  <a:pt x="452" y="289"/>
                  <a:pt x="451" y="289"/>
                </a:cubicBezTo>
                <a:cubicBezTo>
                  <a:pt x="451" y="289"/>
                  <a:pt x="451" y="289"/>
                  <a:pt x="451" y="290"/>
                </a:cubicBezTo>
                <a:cubicBezTo>
                  <a:pt x="447" y="290"/>
                  <a:pt x="447" y="288"/>
                  <a:pt x="445" y="287"/>
                </a:cubicBezTo>
                <a:cubicBezTo>
                  <a:pt x="444" y="287"/>
                  <a:pt x="444" y="287"/>
                  <a:pt x="444" y="287"/>
                </a:cubicBezTo>
                <a:cubicBezTo>
                  <a:pt x="444" y="288"/>
                  <a:pt x="444" y="288"/>
                  <a:pt x="444" y="288"/>
                </a:cubicBezTo>
                <a:cubicBezTo>
                  <a:pt x="443" y="289"/>
                  <a:pt x="443" y="289"/>
                  <a:pt x="442" y="290"/>
                </a:cubicBezTo>
                <a:cubicBezTo>
                  <a:pt x="442" y="291"/>
                  <a:pt x="442" y="292"/>
                  <a:pt x="442" y="293"/>
                </a:cubicBezTo>
                <a:cubicBezTo>
                  <a:pt x="441" y="293"/>
                  <a:pt x="441" y="295"/>
                  <a:pt x="439" y="295"/>
                </a:cubicBezTo>
                <a:cubicBezTo>
                  <a:pt x="439" y="296"/>
                  <a:pt x="439" y="296"/>
                  <a:pt x="439" y="296"/>
                </a:cubicBezTo>
                <a:cubicBezTo>
                  <a:pt x="438" y="296"/>
                  <a:pt x="437" y="296"/>
                  <a:pt x="437" y="297"/>
                </a:cubicBezTo>
                <a:cubicBezTo>
                  <a:pt x="437" y="297"/>
                  <a:pt x="436" y="296"/>
                  <a:pt x="435" y="297"/>
                </a:cubicBezTo>
                <a:cubicBezTo>
                  <a:pt x="434" y="297"/>
                  <a:pt x="434" y="296"/>
                  <a:pt x="434" y="296"/>
                </a:cubicBezTo>
                <a:cubicBezTo>
                  <a:pt x="432" y="296"/>
                  <a:pt x="432" y="295"/>
                  <a:pt x="430" y="295"/>
                </a:cubicBezTo>
                <a:cubicBezTo>
                  <a:pt x="429" y="294"/>
                  <a:pt x="428" y="293"/>
                  <a:pt x="427" y="293"/>
                </a:cubicBezTo>
                <a:cubicBezTo>
                  <a:pt x="427" y="293"/>
                  <a:pt x="427" y="293"/>
                  <a:pt x="427" y="293"/>
                </a:cubicBezTo>
                <a:cubicBezTo>
                  <a:pt x="427" y="292"/>
                  <a:pt x="427" y="292"/>
                  <a:pt x="426" y="292"/>
                </a:cubicBezTo>
                <a:cubicBezTo>
                  <a:pt x="426" y="292"/>
                  <a:pt x="426" y="292"/>
                  <a:pt x="426" y="292"/>
                </a:cubicBezTo>
                <a:cubicBezTo>
                  <a:pt x="425" y="292"/>
                  <a:pt x="424" y="291"/>
                  <a:pt x="424" y="290"/>
                </a:cubicBezTo>
                <a:cubicBezTo>
                  <a:pt x="424" y="290"/>
                  <a:pt x="424" y="289"/>
                  <a:pt x="424" y="289"/>
                </a:cubicBezTo>
                <a:cubicBezTo>
                  <a:pt x="423" y="289"/>
                  <a:pt x="423" y="289"/>
                  <a:pt x="423" y="289"/>
                </a:cubicBezTo>
                <a:cubicBezTo>
                  <a:pt x="423" y="289"/>
                  <a:pt x="423" y="289"/>
                  <a:pt x="423" y="289"/>
                </a:cubicBezTo>
                <a:cubicBezTo>
                  <a:pt x="422" y="289"/>
                  <a:pt x="421" y="288"/>
                  <a:pt x="421" y="287"/>
                </a:cubicBezTo>
                <a:cubicBezTo>
                  <a:pt x="420" y="287"/>
                  <a:pt x="420" y="287"/>
                  <a:pt x="420" y="287"/>
                </a:cubicBezTo>
                <a:cubicBezTo>
                  <a:pt x="419" y="287"/>
                  <a:pt x="419" y="286"/>
                  <a:pt x="419" y="285"/>
                </a:cubicBezTo>
                <a:cubicBezTo>
                  <a:pt x="419" y="285"/>
                  <a:pt x="419" y="285"/>
                  <a:pt x="419" y="285"/>
                </a:cubicBezTo>
                <a:cubicBezTo>
                  <a:pt x="418" y="285"/>
                  <a:pt x="417" y="285"/>
                  <a:pt x="416" y="283"/>
                </a:cubicBezTo>
                <a:cubicBezTo>
                  <a:pt x="416" y="283"/>
                  <a:pt x="416" y="283"/>
                  <a:pt x="416" y="283"/>
                </a:cubicBezTo>
                <a:cubicBezTo>
                  <a:pt x="416" y="283"/>
                  <a:pt x="416" y="283"/>
                  <a:pt x="416" y="283"/>
                </a:cubicBezTo>
                <a:cubicBezTo>
                  <a:pt x="415" y="282"/>
                  <a:pt x="414" y="281"/>
                  <a:pt x="414" y="281"/>
                </a:cubicBezTo>
                <a:cubicBezTo>
                  <a:pt x="413" y="280"/>
                  <a:pt x="412" y="278"/>
                  <a:pt x="411" y="278"/>
                </a:cubicBezTo>
                <a:cubicBezTo>
                  <a:pt x="411" y="277"/>
                  <a:pt x="410" y="276"/>
                  <a:pt x="409" y="276"/>
                </a:cubicBezTo>
                <a:cubicBezTo>
                  <a:pt x="409" y="274"/>
                  <a:pt x="409" y="274"/>
                  <a:pt x="408" y="274"/>
                </a:cubicBezTo>
                <a:cubicBezTo>
                  <a:pt x="407" y="273"/>
                  <a:pt x="407" y="271"/>
                  <a:pt x="406" y="271"/>
                </a:cubicBezTo>
                <a:cubicBezTo>
                  <a:pt x="406" y="269"/>
                  <a:pt x="406" y="268"/>
                  <a:pt x="405" y="268"/>
                </a:cubicBezTo>
                <a:cubicBezTo>
                  <a:pt x="402" y="267"/>
                  <a:pt x="404" y="270"/>
                  <a:pt x="402" y="269"/>
                </a:cubicBezTo>
                <a:cubicBezTo>
                  <a:pt x="401" y="270"/>
                  <a:pt x="401" y="271"/>
                  <a:pt x="400" y="271"/>
                </a:cubicBezTo>
                <a:cubicBezTo>
                  <a:pt x="400" y="272"/>
                  <a:pt x="401" y="272"/>
                  <a:pt x="401" y="273"/>
                </a:cubicBezTo>
                <a:cubicBezTo>
                  <a:pt x="402" y="273"/>
                  <a:pt x="402" y="274"/>
                  <a:pt x="402" y="274"/>
                </a:cubicBezTo>
                <a:cubicBezTo>
                  <a:pt x="403" y="274"/>
                  <a:pt x="401" y="274"/>
                  <a:pt x="401" y="274"/>
                </a:cubicBezTo>
                <a:cubicBezTo>
                  <a:pt x="401" y="275"/>
                  <a:pt x="401" y="275"/>
                  <a:pt x="402" y="275"/>
                </a:cubicBezTo>
                <a:cubicBezTo>
                  <a:pt x="402" y="276"/>
                  <a:pt x="402" y="276"/>
                  <a:pt x="403" y="276"/>
                </a:cubicBezTo>
                <a:cubicBezTo>
                  <a:pt x="405" y="277"/>
                  <a:pt x="404" y="275"/>
                  <a:pt x="405" y="274"/>
                </a:cubicBezTo>
                <a:cubicBezTo>
                  <a:pt x="406" y="274"/>
                  <a:pt x="405" y="277"/>
                  <a:pt x="407" y="276"/>
                </a:cubicBezTo>
                <a:cubicBezTo>
                  <a:pt x="407" y="279"/>
                  <a:pt x="408" y="279"/>
                  <a:pt x="408" y="281"/>
                </a:cubicBezTo>
                <a:cubicBezTo>
                  <a:pt x="408" y="282"/>
                  <a:pt x="409" y="281"/>
                  <a:pt x="410" y="281"/>
                </a:cubicBezTo>
                <a:cubicBezTo>
                  <a:pt x="410" y="282"/>
                  <a:pt x="411" y="282"/>
                  <a:pt x="411" y="282"/>
                </a:cubicBezTo>
                <a:cubicBezTo>
                  <a:pt x="411" y="282"/>
                  <a:pt x="411" y="283"/>
                  <a:pt x="412" y="283"/>
                </a:cubicBezTo>
                <a:cubicBezTo>
                  <a:pt x="412" y="284"/>
                  <a:pt x="414" y="283"/>
                  <a:pt x="414" y="285"/>
                </a:cubicBezTo>
                <a:cubicBezTo>
                  <a:pt x="414" y="285"/>
                  <a:pt x="414" y="285"/>
                  <a:pt x="414" y="285"/>
                </a:cubicBezTo>
                <a:cubicBezTo>
                  <a:pt x="414" y="285"/>
                  <a:pt x="414" y="285"/>
                  <a:pt x="414" y="285"/>
                </a:cubicBezTo>
                <a:cubicBezTo>
                  <a:pt x="415" y="286"/>
                  <a:pt x="416" y="287"/>
                  <a:pt x="417" y="287"/>
                </a:cubicBezTo>
                <a:cubicBezTo>
                  <a:pt x="417" y="287"/>
                  <a:pt x="417" y="287"/>
                  <a:pt x="417" y="287"/>
                </a:cubicBezTo>
                <a:cubicBezTo>
                  <a:pt x="417" y="287"/>
                  <a:pt x="418" y="287"/>
                  <a:pt x="418" y="288"/>
                </a:cubicBezTo>
                <a:cubicBezTo>
                  <a:pt x="418" y="288"/>
                  <a:pt x="418" y="288"/>
                  <a:pt x="418" y="288"/>
                </a:cubicBezTo>
                <a:cubicBezTo>
                  <a:pt x="419" y="289"/>
                  <a:pt x="420" y="289"/>
                  <a:pt x="421" y="290"/>
                </a:cubicBezTo>
                <a:cubicBezTo>
                  <a:pt x="421" y="290"/>
                  <a:pt x="421" y="291"/>
                  <a:pt x="421" y="291"/>
                </a:cubicBezTo>
                <a:cubicBezTo>
                  <a:pt x="422" y="290"/>
                  <a:pt x="422" y="291"/>
                  <a:pt x="422" y="291"/>
                </a:cubicBezTo>
                <a:cubicBezTo>
                  <a:pt x="422" y="291"/>
                  <a:pt x="423" y="292"/>
                  <a:pt x="423" y="292"/>
                </a:cubicBezTo>
                <a:cubicBezTo>
                  <a:pt x="424" y="292"/>
                  <a:pt x="425" y="292"/>
                  <a:pt x="425" y="293"/>
                </a:cubicBezTo>
                <a:cubicBezTo>
                  <a:pt x="425" y="293"/>
                  <a:pt x="425" y="294"/>
                  <a:pt x="425" y="294"/>
                </a:cubicBezTo>
                <a:cubicBezTo>
                  <a:pt x="425" y="294"/>
                  <a:pt x="425" y="294"/>
                  <a:pt x="425" y="294"/>
                </a:cubicBezTo>
                <a:cubicBezTo>
                  <a:pt x="426" y="294"/>
                  <a:pt x="426" y="294"/>
                  <a:pt x="426" y="294"/>
                </a:cubicBezTo>
                <a:cubicBezTo>
                  <a:pt x="427" y="294"/>
                  <a:pt x="428" y="295"/>
                  <a:pt x="429" y="296"/>
                </a:cubicBezTo>
                <a:cubicBezTo>
                  <a:pt x="429" y="296"/>
                  <a:pt x="429" y="296"/>
                  <a:pt x="429" y="296"/>
                </a:cubicBezTo>
                <a:cubicBezTo>
                  <a:pt x="429" y="296"/>
                  <a:pt x="430" y="296"/>
                  <a:pt x="430" y="297"/>
                </a:cubicBezTo>
                <a:cubicBezTo>
                  <a:pt x="431" y="297"/>
                  <a:pt x="431" y="298"/>
                  <a:pt x="432" y="298"/>
                </a:cubicBezTo>
                <a:cubicBezTo>
                  <a:pt x="433" y="299"/>
                  <a:pt x="433" y="299"/>
                  <a:pt x="433" y="301"/>
                </a:cubicBezTo>
                <a:cubicBezTo>
                  <a:pt x="431" y="301"/>
                  <a:pt x="430" y="300"/>
                  <a:pt x="428" y="299"/>
                </a:cubicBezTo>
                <a:cubicBezTo>
                  <a:pt x="425" y="299"/>
                  <a:pt x="422" y="299"/>
                  <a:pt x="419" y="300"/>
                </a:cubicBezTo>
                <a:cubicBezTo>
                  <a:pt x="419" y="299"/>
                  <a:pt x="420" y="298"/>
                  <a:pt x="420" y="297"/>
                </a:cubicBezTo>
                <a:cubicBezTo>
                  <a:pt x="420" y="297"/>
                  <a:pt x="421" y="297"/>
                  <a:pt x="421" y="297"/>
                </a:cubicBezTo>
                <a:cubicBezTo>
                  <a:pt x="421" y="296"/>
                  <a:pt x="421" y="296"/>
                  <a:pt x="421" y="295"/>
                </a:cubicBezTo>
                <a:cubicBezTo>
                  <a:pt x="421" y="294"/>
                  <a:pt x="421" y="294"/>
                  <a:pt x="421" y="293"/>
                </a:cubicBezTo>
                <a:cubicBezTo>
                  <a:pt x="421" y="293"/>
                  <a:pt x="421" y="293"/>
                  <a:pt x="421" y="293"/>
                </a:cubicBezTo>
                <a:cubicBezTo>
                  <a:pt x="421" y="293"/>
                  <a:pt x="421" y="293"/>
                  <a:pt x="421" y="293"/>
                </a:cubicBezTo>
                <a:cubicBezTo>
                  <a:pt x="420" y="292"/>
                  <a:pt x="419" y="291"/>
                  <a:pt x="419" y="290"/>
                </a:cubicBezTo>
                <a:cubicBezTo>
                  <a:pt x="419" y="290"/>
                  <a:pt x="419" y="290"/>
                  <a:pt x="419" y="290"/>
                </a:cubicBezTo>
                <a:cubicBezTo>
                  <a:pt x="418" y="289"/>
                  <a:pt x="417" y="288"/>
                  <a:pt x="416" y="288"/>
                </a:cubicBezTo>
                <a:cubicBezTo>
                  <a:pt x="415" y="288"/>
                  <a:pt x="415" y="288"/>
                  <a:pt x="415" y="288"/>
                </a:cubicBezTo>
                <a:cubicBezTo>
                  <a:pt x="415" y="287"/>
                  <a:pt x="414" y="287"/>
                  <a:pt x="414" y="287"/>
                </a:cubicBezTo>
                <a:cubicBezTo>
                  <a:pt x="412" y="287"/>
                  <a:pt x="412" y="285"/>
                  <a:pt x="410" y="285"/>
                </a:cubicBezTo>
                <a:cubicBezTo>
                  <a:pt x="409" y="285"/>
                  <a:pt x="407" y="285"/>
                  <a:pt x="407" y="287"/>
                </a:cubicBezTo>
                <a:cubicBezTo>
                  <a:pt x="405" y="286"/>
                  <a:pt x="407" y="286"/>
                  <a:pt x="407" y="285"/>
                </a:cubicBezTo>
                <a:cubicBezTo>
                  <a:pt x="407" y="284"/>
                  <a:pt x="407" y="283"/>
                  <a:pt x="407" y="282"/>
                </a:cubicBezTo>
                <a:cubicBezTo>
                  <a:pt x="405" y="281"/>
                  <a:pt x="405" y="284"/>
                  <a:pt x="403" y="283"/>
                </a:cubicBezTo>
                <a:cubicBezTo>
                  <a:pt x="404" y="283"/>
                  <a:pt x="404" y="281"/>
                  <a:pt x="405" y="281"/>
                </a:cubicBezTo>
                <a:cubicBezTo>
                  <a:pt x="405" y="281"/>
                  <a:pt x="406" y="280"/>
                  <a:pt x="406" y="279"/>
                </a:cubicBezTo>
                <a:cubicBezTo>
                  <a:pt x="404" y="279"/>
                  <a:pt x="403" y="279"/>
                  <a:pt x="402" y="280"/>
                </a:cubicBezTo>
                <a:cubicBezTo>
                  <a:pt x="402" y="280"/>
                  <a:pt x="402" y="281"/>
                  <a:pt x="402" y="281"/>
                </a:cubicBezTo>
                <a:cubicBezTo>
                  <a:pt x="401" y="284"/>
                  <a:pt x="400" y="286"/>
                  <a:pt x="398" y="287"/>
                </a:cubicBezTo>
                <a:cubicBezTo>
                  <a:pt x="397" y="287"/>
                  <a:pt x="398" y="285"/>
                  <a:pt x="399" y="285"/>
                </a:cubicBezTo>
                <a:cubicBezTo>
                  <a:pt x="399" y="284"/>
                  <a:pt x="400" y="284"/>
                  <a:pt x="400" y="283"/>
                </a:cubicBezTo>
                <a:cubicBezTo>
                  <a:pt x="401" y="282"/>
                  <a:pt x="401" y="281"/>
                  <a:pt x="401" y="280"/>
                </a:cubicBezTo>
                <a:cubicBezTo>
                  <a:pt x="401" y="279"/>
                  <a:pt x="401" y="278"/>
                  <a:pt x="400" y="278"/>
                </a:cubicBezTo>
                <a:cubicBezTo>
                  <a:pt x="397" y="277"/>
                  <a:pt x="399" y="280"/>
                  <a:pt x="397" y="281"/>
                </a:cubicBezTo>
                <a:cubicBezTo>
                  <a:pt x="395" y="281"/>
                  <a:pt x="394" y="281"/>
                  <a:pt x="393" y="280"/>
                </a:cubicBezTo>
                <a:cubicBezTo>
                  <a:pt x="392" y="279"/>
                  <a:pt x="392" y="278"/>
                  <a:pt x="391" y="278"/>
                </a:cubicBezTo>
                <a:cubicBezTo>
                  <a:pt x="389" y="278"/>
                  <a:pt x="387" y="277"/>
                  <a:pt x="386" y="278"/>
                </a:cubicBezTo>
                <a:cubicBezTo>
                  <a:pt x="386" y="278"/>
                  <a:pt x="386" y="278"/>
                  <a:pt x="386" y="278"/>
                </a:cubicBezTo>
                <a:cubicBezTo>
                  <a:pt x="386" y="278"/>
                  <a:pt x="385" y="278"/>
                  <a:pt x="385" y="278"/>
                </a:cubicBezTo>
                <a:cubicBezTo>
                  <a:pt x="385" y="279"/>
                  <a:pt x="387" y="280"/>
                  <a:pt x="386" y="280"/>
                </a:cubicBezTo>
                <a:cubicBezTo>
                  <a:pt x="386" y="280"/>
                  <a:pt x="387" y="280"/>
                  <a:pt x="387" y="281"/>
                </a:cubicBezTo>
                <a:cubicBezTo>
                  <a:pt x="387" y="281"/>
                  <a:pt x="387" y="282"/>
                  <a:pt x="386" y="282"/>
                </a:cubicBezTo>
                <a:cubicBezTo>
                  <a:pt x="386" y="282"/>
                  <a:pt x="386" y="282"/>
                  <a:pt x="386" y="282"/>
                </a:cubicBezTo>
                <a:cubicBezTo>
                  <a:pt x="386" y="281"/>
                  <a:pt x="386" y="281"/>
                  <a:pt x="386" y="281"/>
                </a:cubicBezTo>
                <a:cubicBezTo>
                  <a:pt x="385" y="280"/>
                  <a:pt x="385" y="279"/>
                  <a:pt x="384" y="278"/>
                </a:cubicBezTo>
                <a:cubicBezTo>
                  <a:pt x="384" y="278"/>
                  <a:pt x="384" y="278"/>
                  <a:pt x="384" y="278"/>
                </a:cubicBezTo>
                <a:cubicBezTo>
                  <a:pt x="383" y="277"/>
                  <a:pt x="382" y="276"/>
                  <a:pt x="380" y="276"/>
                </a:cubicBezTo>
                <a:cubicBezTo>
                  <a:pt x="380" y="277"/>
                  <a:pt x="380" y="277"/>
                  <a:pt x="379" y="277"/>
                </a:cubicBezTo>
                <a:cubicBezTo>
                  <a:pt x="378" y="277"/>
                  <a:pt x="378" y="278"/>
                  <a:pt x="378" y="278"/>
                </a:cubicBezTo>
                <a:cubicBezTo>
                  <a:pt x="378" y="278"/>
                  <a:pt x="378" y="278"/>
                  <a:pt x="378" y="278"/>
                </a:cubicBezTo>
                <a:cubicBezTo>
                  <a:pt x="376" y="278"/>
                  <a:pt x="375" y="278"/>
                  <a:pt x="375" y="277"/>
                </a:cubicBezTo>
                <a:cubicBezTo>
                  <a:pt x="375" y="277"/>
                  <a:pt x="375" y="276"/>
                  <a:pt x="375" y="276"/>
                </a:cubicBezTo>
                <a:cubicBezTo>
                  <a:pt x="375" y="276"/>
                  <a:pt x="375" y="276"/>
                  <a:pt x="375" y="276"/>
                </a:cubicBezTo>
                <a:cubicBezTo>
                  <a:pt x="375" y="275"/>
                  <a:pt x="375" y="275"/>
                  <a:pt x="374" y="275"/>
                </a:cubicBezTo>
                <a:cubicBezTo>
                  <a:pt x="373" y="275"/>
                  <a:pt x="373" y="275"/>
                  <a:pt x="373" y="275"/>
                </a:cubicBezTo>
                <a:cubicBezTo>
                  <a:pt x="373" y="275"/>
                  <a:pt x="373" y="275"/>
                  <a:pt x="373" y="275"/>
                </a:cubicBezTo>
                <a:cubicBezTo>
                  <a:pt x="373" y="276"/>
                  <a:pt x="373" y="276"/>
                  <a:pt x="373" y="276"/>
                </a:cubicBezTo>
                <a:cubicBezTo>
                  <a:pt x="373" y="276"/>
                  <a:pt x="373" y="276"/>
                  <a:pt x="372" y="276"/>
                </a:cubicBezTo>
                <a:cubicBezTo>
                  <a:pt x="371" y="276"/>
                  <a:pt x="371" y="276"/>
                  <a:pt x="371" y="274"/>
                </a:cubicBezTo>
                <a:cubicBezTo>
                  <a:pt x="371" y="274"/>
                  <a:pt x="371" y="274"/>
                  <a:pt x="371" y="274"/>
                </a:cubicBezTo>
                <a:cubicBezTo>
                  <a:pt x="372" y="273"/>
                  <a:pt x="374" y="273"/>
                  <a:pt x="377" y="274"/>
                </a:cubicBezTo>
                <a:cubicBezTo>
                  <a:pt x="377" y="274"/>
                  <a:pt x="376" y="275"/>
                  <a:pt x="377" y="275"/>
                </a:cubicBezTo>
                <a:cubicBezTo>
                  <a:pt x="377" y="275"/>
                  <a:pt x="377" y="275"/>
                  <a:pt x="377" y="275"/>
                </a:cubicBezTo>
                <a:cubicBezTo>
                  <a:pt x="377" y="275"/>
                  <a:pt x="377" y="275"/>
                  <a:pt x="378" y="275"/>
                </a:cubicBezTo>
                <a:cubicBezTo>
                  <a:pt x="379" y="276"/>
                  <a:pt x="380" y="276"/>
                  <a:pt x="381" y="275"/>
                </a:cubicBezTo>
                <a:cubicBezTo>
                  <a:pt x="381" y="275"/>
                  <a:pt x="381" y="275"/>
                  <a:pt x="381" y="275"/>
                </a:cubicBezTo>
                <a:cubicBezTo>
                  <a:pt x="382" y="275"/>
                  <a:pt x="382" y="276"/>
                  <a:pt x="382" y="276"/>
                </a:cubicBezTo>
                <a:cubicBezTo>
                  <a:pt x="383" y="275"/>
                  <a:pt x="384" y="275"/>
                  <a:pt x="384" y="274"/>
                </a:cubicBezTo>
                <a:cubicBezTo>
                  <a:pt x="384" y="271"/>
                  <a:pt x="383" y="269"/>
                  <a:pt x="381" y="269"/>
                </a:cubicBezTo>
                <a:cubicBezTo>
                  <a:pt x="381" y="268"/>
                  <a:pt x="383" y="268"/>
                  <a:pt x="383" y="269"/>
                </a:cubicBezTo>
                <a:cubicBezTo>
                  <a:pt x="385" y="269"/>
                  <a:pt x="384" y="271"/>
                  <a:pt x="386" y="271"/>
                </a:cubicBezTo>
                <a:cubicBezTo>
                  <a:pt x="386" y="272"/>
                  <a:pt x="385" y="273"/>
                  <a:pt x="385" y="274"/>
                </a:cubicBezTo>
                <a:cubicBezTo>
                  <a:pt x="384" y="274"/>
                  <a:pt x="385" y="274"/>
                  <a:pt x="384" y="275"/>
                </a:cubicBezTo>
                <a:cubicBezTo>
                  <a:pt x="384" y="275"/>
                  <a:pt x="384" y="275"/>
                  <a:pt x="384" y="276"/>
                </a:cubicBezTo>
                <a:cubicBezTo>
                  <a:pt x="388" y="276"/>
                  <a:pt x="388" y="276"/>
                  <a:pt x="388" y="276"/>
                </a:cubicBezTo>
                <a:cubicBezTo>
                  <a:pt x="388" y="275"/>
                  <a:pt x="388" y="275"/>
                  <a:pt x="389" y="275"/>
                </a:cubicBezTo>
                <a:cubicBezTo>
                  <a:pt x="390" y="274"/>
                  <a:pt x="389" y="272"/>
                  <a:pt x="389" y="270"/>
                </a:cubicBezTo>
                <a:cubicBezTo>
                  <a:pt x="391" y="271"/>
                  <a:pt x="394" y="271"/>
                  <a:pt x="396" y="271"/>
                </a:cubicBezTo>
                <a:cubicBezTo>
                  <a:pt x="396" y="272"/>
                  <a:pt x="395" y="271"/>
                  <a:pt x="395" y="271"/>
                </a:cubicBezTo>
                <a:cubicBezTo>
                  <a:pt x="395" y="272"/>
                  <a:pt x="395" y="272"/>
                  <a:pt x="394" y="272"/>
                </a:cubicBezTo>
                <a:cubicBezTo>
                  <a:pt x="394" y="274"/>
                  <a:pt x="392" y="274"/>
                  <a:pt x="393" y="276"/>
                </a:cubicBezTo>
                <a:cubicBezTo>
                  <a:pt x="393" y="277"/>
                  <a:pt x="394" y="278"/>
                  <a:pt x="395" y="278"/>
                </a:cubicBezTo>
                <a:cubicBezTo>
                  <a:pt x="397" y="279"/>
                  <a:pt x="396" y="277"/>
                  <a:pt x="398" y="277"/>
                </a:cubicBezTo>
                <a:cubicBezTo>
                  <a:pt x="398" y="276"/>
                  <a:pt x="398" y="276"/>
                  <a:pt x="399" y="276"/>
                </a:cubicBezTo>
                <a:cubicBezTo>
                  <a:pt x="399" y="274"/>
                  <a:pt x="399" y="274"/>
                  <a:pt x="399" y="274"/>
                </a:cubicBezTo>
                <a:cubicBezTo>
                  <a:pt x="399" y="274"/>
                  <a:pt x="399" y="273"/>
                  <a:pt x="399" y="273"/>
                </a:cubicBezTo>
                <a:cubicBezTo>
                  <a:pt x="399" y="272"/>
                  <a:pt x="399" y="271"/>
                  <a:pt x="399" y="270"/>
                </a:cubicBezTo>
                <a:cubicBezTo>
                  <a:pt x="399" y="270"/>
                  <a:pt x="399" y="270"/>
                  <a:pt x="399" y="269"/>
                </a:cubicBezTo>
                <a:cubicBezTo>
                  <a:pt x="399" y="269"/>
                  <a:pt x="399" y="269"/>
                  <a:pt x="400" y="269"/>
                </a:cubicBezTo>
                <a:cubicBezTo>
                  <a:pt x="400" y="269"/>
                  <a:pt x="400" y="269"/>
                  <a:pt x="401" y="269"/>
                </a:cubicBezTo>
                <a:cubicBezTo>
                  <a:pt x="401" y="268"/>
                  <a:pt x="402" y="268"/>
                  <a:pt x="402" y="268"/>
                </a:cubicBezTo>
                <a:cubicBezTo>
                  <a:pt x="403" y="266"/>
                  <a:pt x="405" y="266"/>
                  <a:pt x="405" y="264"/>
                </a:cubicBezTo>
                <a:cubicBezTo>
                  <a:pt x="407" y="263"/>
                  <a:pt x="408" y="262"/>
                  <a:pt x="409" y="261"/>
                </a:cubicBezTo>
                <a:cubicBezTo>
                  <a:pt x="409" y="259"/>
                  <a:pt x="411" y="259"/>
                  <a:pt x="410" y="257"/>
                </a:cubicBezTo>
                <a:cubicBezTo>
                  <a:pt x="411" y="257"/>
                  <a:pt x="411" y="257"/>
                  <a:pt x="411" y="257"/>
                </a:cubicBezTo>
                <a:cubicBezTo>
                  <a:pt x="411" y="255"/>
                  <a:pt x="413" y="255"/>
                  <a:pt x="412" y="253"/>
                </a:cubicBezTo>
                <a:cubicBezTo>
                  <a:pt x="412" y="252"/>
                  <a:pt x="412" y="252"/>
                  <a:pt x="413" y="252"/>
                </a:cubicBezTo>
                <a:cubicBezTo>
                  <a:pt x="413" y="252"/>
                  <a:pt x="413" y="252"/>
                  <a:pt x="414" y="252"/>
                </a:cubicBezTo>
                <a:cubicBezTo>
                  <a:pt x="414" y="255"/>
                  <a:pt x="414" y="255"/>
                  <a:pt x="414" y="255"/>
                </a:cubicBezTo>
                <a:cubicBezTo>
                  <a:pt x="414" y="255"/>
                  <a:pt x="415" y="255"/>
                  <a:pt x="415" y="256"/>
                </a:cubicBezTo>
                <a:cubicBezTo>
                  <a:pt x="415" y="256"/>
                  <a:pt x="416" y="256"/>
                  <a:pt x="416" y="257"/>
                </a:cubicBezTo>
                <a:cubicBezTo>
                  <a:pt x="416" y="257"/>
                  <a:pt x="416" y="258"/>
                  <a:pt x="417" y="258"/>
                </a:cubicBezTo>
                <a:cubicBezTo>
                  <a:pt x="417" y="256"/>
                  <a:pt x="417" y="256"/>
                  <a:pt x="417" y="256"/>
                </a:cubicBezTo>
                <a:cubicBezTo>
                  <a:pt x="417" y="256"/>
                  <a:pt x="417" y="255"/>
                  <a:pt x="418" y="255"/>
                </a:cubicBezTo>
                <a:cubicBezTo>
                  <a:pt x="418" y="254"/>
                  <a:pt x="418" y="253"/>
                  <a:pt x="419" y="253"/>
                </a:cubicBezTo>
                <a:cubicBezTo>
                  <a:pt x="419" y="251"/>
                  <a:pt x="420" y="251"/>
                  <a:pt x="420" y="249"/>
                </a:cubicBezTo>
                <a:cubicBezTo>
                  <a:pt x="417" y="248"/>
                  <a:pt x="419" y="252"/>
                  <a:pt x="416" y="252"/>
                </a:cubicBezTo>
                <a:cubicBezTo>
                  <a:pt x="417" y="251"/>
                  <a:pt x="417" y="251"/>
                  <a:pt x="416" y="250"/>
                </a:cubicBezTo>
                <a:cubicBezTo>
                  <a:pt x="416" y="250"/>
                  <a:pt x="416" y="250"/>
                  <a:pt x="416" y="249"/>
                </a:cubicBezTo>
                <a:cubicBezTo>
                  <a:pt x="416" y="248"/>
                  <a:pt x="415" y="248"/>
                  <a:pt x="415" y="248"/>
                </a:cubicBezTo>
                <a:cubicBezTo>
                  <a:pt x="415" y="248"/>
                  <a:pt x="414" y="248"/>
                  <a:pt x="414" y="247"/>
                </a:cubicBezTo>
                <a:cubicBezTo>
                  <a:pt x="414" y="246"/>
                  <a:pt x="413" y="246"/>
                  <a:pt x="414" y="244"/>
                </a:cubicBezTo>
                <a:cubicBezTo>
                  <a:pt x="415" y="244"/>
                  <a:pt x="415" y="246"/>
                  <a:pt x="416" y="247"/>
                </a:cubicBezTo>
                <a:cubicBezTo>
                  <a:pt x="416" y="247"/>
                  <a:pt x="417" y="247"/>
                  <a:pt x="417" y="248"/>
                </a:cubicBezTo>
                <a:cubicBezTo>
                  <a:pt x="422" y="248"/>
                  <a:pt x="422" y="248"/>
                  <a:pt x="422" y="248"/>
                </a:cubicBezTo>
                <a:cubicBezTo>
                  <a:pt x="422" y="247"/>
                  <a:pt x="423" y="247"/>
                  <a:pt x="423" y="246"/>
                </a:cubicBezTo>
                <a:cubicBezTo>
                  <a:pt x="423" y="246"/>
                  <a:pt x="423" y="246"/>
                  <a:pt x="424" y="246"/>
                </a:cubicBezTo>
                <a:cubicBezTo>
                  <a:pt x="425" y="245"/>
                  <a:pt x="425" y="243"/>
                  <a:pt x="425" y="241"/>
                </a:cubicBezTo>
                <a:cubicBezTo>
                  <a:pt x="426" y="241"/>
                  <a:pt x="426" y="241"/>
                  <a:pt x="426" y="240"/>
                </a:cubicBezTo>
                <a:cubicBezTo>
                  <a:pt x="427" y="240"/>
                  <a:pt x="427" y="240"/>
                  <a:pt x="427" y="239"/>
                </a:cubicBezTo>
                <a:cubicBezTo>
                  <a:pt x="427" y="239"/>
                  <a:pt x="428" y="239"/>
                  <a:pt x="428" y="239"/>
                </a:cubicBezTo>
                <a:cubicBezTo>
                  <a:pt x="429" y="239"/>
                  <a:pt x="429" y="238"/>
                  <a:pt x="430" y="237"/>
                </a:cubicBezTo>
                <a:cubicBezTo>
                  <a:pt x="431" y="236"/>
                  <a:pt x="432" y="236"/>
                  <a:pt x="432" y="235"/>
                </a:cubicBezTo>
                <a:cubicBezTo>
                  <a:pt x="434" y="236"/>
                  <a:pt x="433" y="234"/>
                  <a:pt x="435" y="234"/>
                </a:cubicBezTo>
                <a:cubicBezTo>
                  <a:pt x="436" y="234"/>
                  <a:pt x="436" y="233"/>
                  <a:pt x="437" y="233"/>
                </a:cubicBezTo>
                <a:cubicBezTo>
                  <a:pt x="440" y="233"/>
                  <a:pt x="440" y="234"/>
                  <a:pt x="442" y="234"/>
                </a:cubicBezTo>
                <a:cubicBezTo>
                  <a:pt x="443" y="232"/>
                  <a:pt x="444" y="230"/>
                  <a:pt x="444" y="228"/>
                </a:cubicBezTo>
                <a:cubicBezTo>
                  <a:pt x="445" y="228"/>
                  <a:pt x="445" y="227"/>
                  <a:pt x="446" y="227"/>
                </a:cubicBezTo>
                <a:cubicBezTo>
                  <a:pt x="446" y="226"/>
                  <a:pt x="446" y="226"/>
                  <a:pt x="447" y="226"/>
                </a:cubicBezTo>
                <a:cubicBezTo>
                  <a:pt x="449" y="225"/>
                  <a:pt x="451" y="224"/>
                  <a:pt x="454" y="224"/>
                </a:cubicBezTo>
                <a:cubicBezTo>
                  <a:pt x="455" y="225"/>
                  <a:pt x="454" y="229"/>
                  <a:pt x="457" y="228"/>
                </a:cubicBezTo>
                <a:cubicBezTo>
                  <a:pt x="457" y="227"/>
                  <a:pt x="457" y="226"/>
                  <a:pt x="458" y="225"/>
                </a:cubicBezTo>
                <a:cubicBezTo>
                  <a:pt x="458" y="224"/>
                  <a:pt x="457" y="221"/>
                  <a:pt x="458" y="221"/>
                </a:cubicBezTo>
                <a:cubicBezTo>
                  <a:pt x="458" y="220"/>
                  <a:pt x="457" y="220"/>
                  <a:pt x="458" y="219"/>
                </a:cubicBezTo>
                <a:cubicBezTo>
                  <a:pt x="458" y="218"/>
                  <a:pt x="459" y="218"/>
                  <a:pt x="459" y="217"/>
                </a:cubicBezTo>
                <a:cubicBezTo>
                  <a:pt x="459" y="216"/>
                  <a:pt x="459" y="216"/>
                  <a:pt x="459" y="216"/>
                </a:cubicBezTo>
                <a:cubicBezTo>
                  <a:pt x="459" y="216"/>
                  <a:pt x="459" y="216"/>
                  <a:pt x="459" y="216"/>
                </a:cubicBezTo>
                <a:cubicBezTo>
                  <a:pt x="465" y="210"/>
                  <a:pt x="465" y="210"/>
                  <a:pt x="465" y="210"/>
                </a:cubicBezTo>
                <a:cubicBezTo>
                  <a:pt x="466" y="210"/>
                  <a:pt x="466" y="210"/>
                  <a:pt x="466" y="210"/>
                </a:cubicBezTo>
                <a:cubicBezTo>
                  <a:pt x="468" y="212"/>
                  <a:pt x="468" y="212"/>
                  <a:pt x="468" y="212"/>
                </a:cubicBezTo>
                <a:cubicBezTo>
                  <a:pt x="470" y="207"/>
                  <a:pt x="470" y="207"/>
                  <a:pt x="470" y="207"/>
                </a:cubicBezTo>
                <a:cubicBezTo>
                  <a:pt x="472" y="202"/>
                  <a:pt x="472" y="202"/>
                  <a:pt x="472" y="202"/>
                </a:cubicBezTo>
                <a:cubicBezTo>
                  <a:pt x="476" y="200"/>
                  <a:pt x="476" y="200"/>
                  <a:pt x="476" y="200"/>
                </a:cubicBezTo>
                <a:cubicBezTo>
                  <a:pt x="479" y="199"/>
                  <a:pt x="479" y="199"/>
                  <a:pt x="479" y="199"/>
                </a:cubicBezTo>
                <a:cubicBezTo>
                  <a:pt x="481" y="197"/>
                  <a:pt x="481" y="197"/>
                  <a:pt x="481" y="197"/>
                </a:cubicBezTo>
                <a:cubicBezTo>
                  <a:pt x="485" y="196"/>
                  <a:pt x="485" y="196"/>
                  <a:pt x="485" y="196"/>
                </a:cubicBezTo>
                <a:cubicBezTo>
                  <a:pt x="488" y="195"/>
                  <a:pt x="488" y="195"/>
                  <a:pt x="488" y="195"/>
                </a:cubicBezTo>
                <a:cubicBezTo>
                  <a:pt x="489" y="196"/>
                  <a:pt x="489" y="196"/>
                  <a:pt x="489" y="196"/>
                </a:cubicBezTo>
                <a:cubicBezTo>
                  <a:pt x="491" y="196"/>
                  <a:pt x="491" y="196"/>
                  <a:pt x="491" y="196"/>
                </a:cubicBezTo>
                <a:cubicBezTo>
                  <a:pt x="492" y="193"/>
                  <a:pt x="492" y="193"/>
                  <a:pt x="492" y="193"/>
                </a:cubicBezTo>
                <a:cubicBezTo>
                  <a:pt x="492" y="193"/>
                  <a:pt x="492" y="193"/>
                  <a:pt x="492" y="193"/>
                </a:cubicBezTo>
                <a:cubicBezTo>
                  <a:pt x="492" y="191"/>
                  <a:pt x="491" y="190"/>
                  <a:pt x="491" y="188"/>
                </a:cubicBezTo>
                <a:cubicBezTo>
                  <a:pt x="491" y="186"/>
                  <a:pt x="489" y="185"/>
                  <a:pt x="488" y="184"/>
                </a:cubicBezTo>
                <a:cubicBezTo>
                  <a:pt x="488" y="182"/>
                  <a:pt x="488" y="180"/>
                  <a:pt x="488" y="179"/>
                </a:cubicBezTo>
                <a:cubicBezTo>
                  <a:pt x="488" y="178"/>
                  <a:pt x="488" y="177"/>
                  <a:pt x="488" y="176"/>
                </a:cubicBezTo>
                <a:cubicBezTo>
                  <a:pt x="488" y="175"/>
                  <a:pt x="488" y="175"/>
                  <a:pt x="489" y="175"/>
                </a:cubicBezTo>
                <a:cubicBezTo>
                  <a:pt x="489" y="173"/>
                  <a:pt x="488" y="172"/>
                  <a:pt x="488" y="170"/>
                </a:cubicBezTo>
                <a:cubicBezTo>
                  <a:pt x="489" y="170"/>
                  <a:pt x="489" y="168"/>
                  <a:pt x="489" y="168"/>
                </a:cubicBezTo>
                <a:cubicBezTo>
                  <a:pt x="490" y="168"/>
                  <a:pt x="489" y="167"/>
                  <a:pt x="490" y="166"/>
                </a:cubicBezTo>
                <a:cubicBezTo>
                  <a:pt x="491" y="166"/>
                  <a:pt x="492" y="166"/>
                  <a:pt x="492" y="165"/>
                </a:cubicBezTo>
                <a:cubicBezTo>
                  <a:pt x="495" y="165"/>
                  <a:pt x="494" y="162"/>
                  <a:pt x="497" y="162"/>
                </a:cubicBezTo>
                <a:cubicBezTo>
                  <a:pt x="497" y="161"/>
                  <a:pt x="498" y="160"/>
                  <a:pt x="499" y="160"/>
                </a:cubicBezTo>
                <a:cubicBezTo>
                  <a:pt x="499" y="157"/>
                  <a:pt x="497" y="156"/>
                  <a:pt x="497" y="152"/>
                </a:cubicBezTo>
                <a:cubicBezTo>
                  <a:pt x="498" y="152"/>
                  <a:pt x="498" y="151"/>
                  <a:pt x="499" y="151"/>
                </a:cubicBezTo>
                <a:cubicBezTo>
                  <a:pt x="499" y="150"/>
                  <a:pt x="499" y="150"/>
                  <a:pt x="499" y="150"/>
                </a:cubicBezTo>
                <a:cubicBezTo>
                  <a:pt x="500" y="150"/>
                  <a:pt x="501" y="149"/>
                  <a:pt x="501" y="149"/>
                </a:cubicBezTo>
                <a:cubicBezTo>
                  <a:pt x="502" y="149"/>
                  <a:pt x="503" y="149"/>
                  <a:pt x="503" y="148"/>
                </a:cubicBezTo>
                <a:cubicBezTo>
                  <a:pt x="504" y="148"/>
                  <a:pt x="505" y="148"/>
                  <a:pt x="506" y="148"/>
                </a:cubicBezTo>
                <a:cubicBezTo>
                  <a:pt x="507" y="147"/>
                  <a:pt x="508" y="147"/>
                  <a:pt x="508" y="147"/>
                </a:cubicBezTo>
                <a:cubicBezTo>
                  <a:pt x="509" y="147"/>
                  <a:pt x="509" y="146"/>
                  <a:pt x="509" y="146"/>
                </a:cubicBezTo>
                <a:cubicBezTo>
                  <a:pt x="510" y="146"/>
                  <a:pt x="512" y="146"/>
                  <a:pt x="512" y="146"/>
                </a:cubicBezTo>
                <a:cubicBezTo>
                  <a:pt x="512" y="146"/>
                  <a:pt x="512" y="145"/>
                  <a:pt x="512" y="145"/>
                </a:cubicBezTo>
                <a:cubicBezTo>
                  <a:pt x="513" y="145"/>
                  <a:pt x="514" y="146"/>
                  <a:pt x="515" y="145"/>
                </a:cubicBezTo>
                <a:cubicBezTo>
                  <a:pt x="515" y="145"/>
                  <a:pt x="515" y="145"/>
                  <a:pt x="516" y="145"/>
                </a:cubicBezTo>
                <a:cubicBezTo>
                  <a:pt x="519" y="144"/>
                  <a:pt x="522" y="144"/>
                  <a:pt x="524" y="143"/>
                </a:cubicBezTo>
                <a:cubicBezTo>
                  <a:pt x="524" y="142"/>
                  <a:pt x="525" y="141"/>
                  <a:pt x="524" y="140"/>
                </a:cubicBezTo>
                <a:cubicBezTo>
                  <a:pt x="524" y="140"/>
                  <a:pt x="523" y="140"/>
                  <a:pt x="523" y="140"/>
                </a:cubicBezTo>
                <a:cubicBezTo>
                  <a:pt x="522" y="139"/>
                  <a:pt x="522" y="138"/>
                  <a:pt x="522" y="137"/>
                </a:cubicBezTo>
                <a:cubicBezTo>
                  <a:pt x="521" y="134"/>
                  <a:pt x="523" y="134"/>
                  <a:pt x="523" y="132"/>
                </a:cubicBezTo>
                <a:cubicBezTo>
                  <a:pt x="523" y="130"/>
                  <a:pt x="521" y="128"/>
                  <a:pt x="520" y="126"/>
                </a:cubicBezTo>
                <a:cubicBezTo>
                  <a:pt x="521" y="123"/>
                  <a:pt x="520" y="121"/>
                  <a:pt x="520" y="118"/>
                </a:cubicBezTo>
                <a:cubicBezTo>
                  <a:pt x="519" y="117"/>
                  <a:pt x="518" y="115"/>
                  <a:pt x="517" y="114"/>
                </a:cubicBezTo>
                <a:cubicBezTo>
                  <a:pt x="515" y="114"/>
                  <a:pt x="515" y="113"/>
                  <a:pt x="513" y="113"/>
                </a:cubicBezTo>
                <a:cubicBezTo>
                  <a:pt x="512" y="114"/>
                  <a:pt x="511" y="113"/>
                  <a:pt x="510" y="113"/>
                </a:cubicBezTo>
                <a:cubicBezTo>
                  <a:pt x="510" y="111"/>
                  <a:pt x="509" y="109"/>
                  <a:pt x="510" y="107"/>
                </a:cubicBezTo>
                <a:cubicBezTo>
                  <a:pt x="510" y="106"/>
                  <a:pt x="510" y="106"/>
                  <a:pt x="509" y="106"/>
                </a:cubicBezTo>
                <a:cubicBezTo>
                  <a:pt x="509" y="105"/>
                  <a:pt x="509" y="104"/>
                  <a:pt x="508" y="104"/>
                </a:cubicBezTo>
                <a:cubicBezTo>
                  <a:pt x="508" y="103"/>
                  <a:pt x="510" y="103"/>
                  <a:pt x="509" y="101"/>
                </a:cubicBezTo>
                <a:cubicBezTo>
                  <a:pt x="510" y="101"/>
                  <a:pt x="512" y="101"/>
                  <a:pt x="512" y="100"/>
                </a:cubicBezTo>
                <a:cubicBezTo>
                  <a:pt x="513" y="100"/>
                  <a:pt x="515" y="100"/>
                  <a:pt x="515" y="99"/>
                </a:cubicBezTo>
                <a:cubicBezTo>
                  <a:pt x="515" y="98"/>
                  <a:pt x="514" y="98"/>
                  <a:pt x="513" y="98"/>
                </a:cubicBezTo>
                <a:cubicBezTo>
                  <a:pt x="509" y="98"/>
                  <a:pt x="509" y="98"/>
                  <a:pt x="509" y="98"/>
                </a:cubicBezTo>
                <a:cubicBezTo>
                  <a:pt x="509" y="97"/>
                  <a:pt x="508" y="97"/>
                  <a:pt x="507" y="97"/>
                </a:cubicBezTo>
                <a:cubicBezTo>
                  <a:pt x="507" y="96"/>
                  <a:pt x="506" y="97"/>
                  <a:pt x="505" y="97"/>
                </a:cubicBezTo>
                <a:cubicBezTo>
                  <a:pt x="505" y="90"/>
                  <a:pt x="505" y="90"/>
                  <a:pt x="505" y="90"/>
                </a:cubicBezTo>
                <a:cubicBezTo>
                  <a:pt x="507" y="91"/>
                  <a:pt x="507" y="90"/>
                  <a:pt x="509" y="90"/>
                </a:cubicBezTo>
                <a:cubicBezTo>
                  <a:pt x="510" y="88"/>
                  <a:pt x="507" y="87"/>
                  <a:pt x="509" y="86"/>
                </a:cubicBezTo>
                <a:cubicBezTo>
                  <a:pt x="509" y="85"/>
                  <a:pt x="509" y="85"/>
                  <a:pt x="509" y="85"/>
                </a:cubicBezTo>
                <a:cubicBezTo>
                  <a:pt x="509" y="84"/>
                  <a:pt x="510" y="83"/>
                  <a:pt x="510" y="83"/>
                </a:cubicBezTo>
                <a:cubicBezTo>
                  <a:pt x="511" y="83"/>
                  <a:pt x="511" y="82"/>
                  <a:pt x="511" y="81"/>
                </a:cubicBezTo>
                <a:cubicBezTo>
                  <a:pt x="512" y="81"/>
                  <a:pt x="512" y="81"/>
                  <a:pt x="512" y="81"/>
                </a:cubicBezTo>
                <a:cubicBezTo>
                  <a:pt x="512" y="80"/>
                  <a:pt x="512" y="80"/>
                  <a:pt x="512" y="79"/>
                </a:cubicBezTo>
                <a:cubicBezTo>
                  <a:pt x="512" y="79"/>
                  <a:pt x="511" y="78"/>
                  <a:pt x="511" y="78"/>
                </a:cubicBezTo>
                <a:cubicBezTo>
                  <a:pt x="511" y="78"/>
                  <a:pt x="511" y="78"/>
                  <a:pt x="510" y="78"/>
                </a:cubicBezTo>
                <a:cubicBezTo>
                  <a:pt x="510" y="78"/>
                  <a:pt x="511" y="77"/>
                  <a:pt x="510" y="77"/>
                </a:cubicBezTo>
                <a:cubicBezTo>
                  <a:pt x="510" y="77"/>
                  <a:pt x="510" y="77"/>
                  <a:pt x="510" y="77"/>
                </a:cubicBezTo>
                <a:cubicBezTo>
                  <a:pt x="510" y="77"/>
                  <a:pt x="510" y="76"/>
                  <a:pt x="510" y="76"/>
                </a:cubicBezTo>
                <a:cubicBezTo>
                  <a:pt x="510" y="76"/>
                  <a:pt x="509" y="76"/>
                  <a:pt x="509" y="76"/>
                </a:cubicBezTo>
                <a:cubicBezTo>
                  <a:pt x="509" y="76"/>
                  <a:pt x="509" y="75"/>
                  <a:pt x="509" y="75"/>
                </a:cubicBezTo>
                <a:cubicBezTo>
                  <a:pt x="509" y="75"/>
                  <a:pt x="508" y="75"/>
                  <a:pt x="508" y="74"/>
                </a:cubicBezTo>
                <a:cubicBezTo>
                  <a:pt x="508" y="74"/>
                  <a:pt x="508" y="74"/>
                  <a:pt x="508" y="74"/>
                </a:cubicBezTo>
                <a:cubicBezTo>
                  <a:pt x="508" y="73"/>
                  <a:pt x="507" y="73"/>
                  <a:pt x="507" y="72"/>
                </a:cubicBezTo>
                <a:cubicBezTo>
                  <a:pt x="507" y="70"/>
                  <a:pt x="507" y="68"/>
                  <a:pt x="508" y="66"/>
                </a:cubicBezTo>
                <a:cubicBezTo>
                  <a:pt x="508" y="66"/>
                  <a:pt x="508" y="66"/>
                  <a:pt x="508" y="65"/>
                </a:cubicBezTo>
                <a:cubicBezTo>
                  <a:pt x="508" y="64"/>
                  <a:pt x="506" y="65"/>
                  <a:pt x="504" y="64"/>
                </a:cubicBezTo>
                <a:cubicBezTo>
                  <a:pt x="501" y="65"/>
                  <a:pt x="503" y="67"/>
                  <a:pt x="502" y="69"/>
                </a:cubicBezTo>
                <a:cubicBezTo>
                  <a:pt x="498" y="69"/>
                  <a:pt x="496" y="67"/>
                  <a:pt x="493" y="67"/>
                </a:cubicBezTo>
                <a:cubicBezTo>
                  <a:pt x="492" y="68"/>
                  <a:pt x="492" y="67"/>
                  <a:pt x="491" y="67"/>
                </a:cubicBezTo>
                <a:cubicBezTo>
                  <a:pt x="491" y="67"/>
                  <a:pt x="490" y="67"/>
                  <a:pt x="490" y="66"/>
                </a:cubicBezTo>
                <a:cubicBezTo>
                  <a:pt x="489" y="66"/>
                  <a:pt x="489" y="65"/>
                  <a:pt x="488" y="65"/>
                </a:cubicBezTo>
                <a:cubicBezTo>
                  <a:pt x="487" y="65"/>
                  <a:pt x="487" y="66"/>
                  <a:pt x="486" y="66"/>
                </a:cubicBezTo>
                <a:cubicBezTo>
                  <a:pt x="486" y="66"/>
                  <a:pt x="486" y="67"/>
                  <a:pt x="485" y="67"/>
                </a:cubicBezTo>
                <a:cubicBezTo>
                  <a:pt x="483" y="67"/>
                  <a:pt x="483" y="67"/>
                  <a:pt x="483" y="67"/>
                </a:cubicBezTo>
                <a:cubicBezTo>
                  <a:pt x="483" y="66"/>
                  <a:pt x="482" y="66"/>
                  <a:pt x="482" y="66"/>
                </a:cubicBezTo>
                <a:cubicBezTo>
                  <a:pt x="482" y="65"/>
                  <a:pt x="482" y="65"/>
                  <a:pt x="482" y="65"/>
                </a:cubicBezTo>
                <a:cubicBezTo>
                  <a:pt x="481" y="64"/>
                  <a:pt x="480" y="64"/>
                  <a:pt x="481" y="62"/>
                </a:cubicBezTo>
                <a:cubicBezTo>
                  <a:pt x="480" y="62"/>
                  <a:pt x="480" y="62"/>
                  <a:pt x="480" y="62"/>
                </a:cubicBezTo>
                <a:cubicBezTo>
                  <a:pt x="479" y="62"/>
                  <a:pt x="479" y="62"/>
                  <a:pt x="479" y="62"/>
                </a:cubicBezTo>
                <a:cubicBezTo>
                  <a:pt x="478" y="62"/>
                  <a:pt x="478" y="61"/>
                  <a:pt x="478" y="61"/>
                </a:cubicBezTo>
                <a:cubicBezTo>
                  <a:pt x="477" y="61"/>
                  <a:pt x="478" y="60"/>
                  <a:pt x="477" y="60"/>
                </a:cubicBezTo>
                <a:cubicBezTo>
                  <a:pt x="476" y="60"/>
                  <a:pt x="476" y="60"/>
                  <a:pt x="476" y="60"/>
                </a:cubicBezTo>
                <a:cubicBezTo>
                  <a:pt x="475" y="60"/>
                  <a:pt x="476" y="63"/>
                  <a:pt x="476" y="64"/>
                </a:cubicBezTo>
                <a:cubicBezTo>
                  <a:pt x="472" y="65"/>
                  <a:pt x="470" y="63"/>
                  <a:pt x="465" y="64"/>
                </a:cubicBezTo>
                <a:cubicBezTo>
                  <a:pt x="464" y="64"/>
                  <a:pt x="464" y="63"/>
                  <a:pt x="464" y="62"/>
                </a:cubicBezTo>
                <a:cubicBezTo>
                  <a:pt x="463" y="63"/>
                  <a:pt x="463" y="62"/>
                  <a:pt x="462" y="62"/>
                </a:cubicBezTo>
                <a:cubicBezTo>
                  <a:pt x="458" y="62"/>
                  <a:pt x="458" y="62"/>
                  <a:pt x="458" y="62"/>
                </a:cubicBezTo>
                <a:cubicBezTo>
                  <a:pt x="457" y="62"/>
                  <a:pt x="454" y="61"/>
                  <a:pt x="454" y="62"/>
                </a:cubicBezTo>
                <a:cubicBezTo>
                  <a:pt x="453" y="62"/>
                  <a:pt x="454" y="61"/>
                  <a:pt x="453" y="61"/>
                </a:cubicBezTo>
                <a:cubicBezTo>
                  <a:pt x="453" y="60"/>
                  <a:pt x="452" y="61"/>
                  <a:pt x="451" y="60"/>
                </a:cubicBezTo>
                <a:cubicBezTo>
                  <a:pt x="449" y="61"/>
                  <a:pt x="448" y="62"/>
                  <a:pt x="446" y="62"/>
                </a:cubicBezTo>
                <a:cubicBezTo>
                  <a:pt x="447" y="64"/>
                  <a:pt x="448" y="65"/>
                  <a:pt x="448" y="67"/>
                </a:cubicBezTo>
                <a:cubicBezTo>
                  <a:pt x="447" y="68"/>
                  <a:pt x="446" y="68"/>
                  <a:pt x="446" y="69"/>
                </a:cubicBezTo>
                <a:cubicBezTo>
                  <a:pt x="446" y="69"/>
                  <a:pt x="445" y="70"/>
                  <a:pt x="445" y="70"/>
                </a:cubicBezTo>
                <a:cubicBezTo>
                  <a:pt x="441" y="70"/>
                  <a:pt x="440" y="68"/>
                  <a:pt x="436" y="68"/>
                </a:cubicBezTo>
                <a:cubicBezTo>
                  <a:pt x="436" y="66"/>
                  <a:pt x="433" y="67"/>
                  <a:pt x="433" y="65"/>
                </a:cubicBezTo>
                <a:cubicBezTo>
                  <a:pt x="431" y="65"/>
                  <a:pt x="430" y="64"/>
                  <a:pt x="428" y="64"/>
                </a:cubicBezTo>
                <a:cubicBezTo>
                  <a:pt x="427" y="62"/>
                  <a:pt x="426" y="60"/>
                  <a:pt x="423" y="60"/>
                </a:cubicBezTo>
                <a:cubicBezTo>
                  <a:pt x="423" y="59"/>
                  <a:pt x="422" y="58"/>
                  <a:pt x="422" y="57"/>
                </a:cubicBezTo>
                <a:cubicBezTo>
                  <a:pt x="421" y="57"/>
                  <a:pt x="421" y="56"/>
                  <a:pt x="421" y="54"/>
                </a:cubicBezTo>
                <a:cubicBezTo>
                  <a:pt x="420" y="54"/>
                  <a:pt x="419" y="55"/>
                  <a:pt x="419" y="56"/>
                </a:cubicBezTo>
                <a:cubicBezTo>
                  <a:pt x="418" y="57"/>
                  <a:pt x="417" y="57"/>
                  <a:pt x="417" y="58"/>
                </a:cubicBezTo>
                <a:cubicBezTo>
                  <a:pt x="416" y="58"/>
                  <a:pt x="417" y="59"/>
                  <a:pt x="417" y="60"/>
                </a:cubicBezTo>
                <a:cubicBezTo>
                  <a:pt x="416" y="60"/>
                  <a:pt x="415" y="60"/>
                  <a:pt x="416" y="60"/>
                </a:cubicBezTo>
                <a:cubicBezTo>
                  <a:pt x="415" y="60"/>
                  <a:pt x="415" y="61"/>
                  <a:pt x="415" y="62"/>
                </a:cubicBezTo>
                <a:cubicBezTo>
                  <a:pt x="415" y="62"/>
                  <a:pt x="414" y="62"/>
                  <a:pt x="414" y="62"/>
                </a:cubicBezTo>
                <a:cubicBezTo>
                  <a:pt x="412" y="63"/>
                  <a:pt x="410" y="63"/>
                  <a:pt x="408" y="65"/>
                </a:cubicBezTo>
                <a:cubicBezTo>
                  <a:pt x="406" y="65"/>
                  <a:pt x="406" y="67"/>
                  <a:pt x="405" y="69"/>
                </a:cubicBezTo>
                <a:cubicBezTo>
                  <a:pt x="404" y="69"/>
                  <a:pt x="403" y="69"/>
                  <a:pt x="403" y="70"/>
                </a:cubicBezTo>
                <a:cubicBezTo>
                  <a:pt x="401" y="70"/>
                  <a:pt x="398" y="70"/>
                  <a:pt x="397" y="71"/>
                </a:cubicBezTo>
                <a:cubicBezTo>
                  <a:pt x="395" y="71"/>
                  <a:pt x="392" y="70"/>
                  <a:pt x="391" y="71"/>
                </a:cubicBezTo>
                <a:cubicBezTo>
                  <a:pt x="390" y="72"/>
                  <a:pt x="389" y="70"/>
                  <a:pt x="388" y="70"/>
                </a:cubicBezTo>
                <a:cubicBezTo>
                  <a:pt x="387" y="70"/>
                  <a:pt x="387" y="69"/>
                  <a:pt x="387" y="69"/>
                </a:cubicBezTo>
                <a:cubicBezTo>
                  <a:pt x="386" y="69"/>
                  <a:pt x="385" y="69"/>
                  <a:pt x="385" y="68"/>
                </a:cubicBezTo>
                <a:cubicBezTo>
                  <a:pt x="385" y="68"/>
                  <a:pt x="384" y="69"/>
                  <a:pt x="384" y="69"/>
                </a:cubicBezTo>
                <a:cubicBezTo>
                  <a:pt x="383" y="69"/>
                  <a:pt x="382" y="69"/>
                  <a:pt x="382" y="69"/>
                </a:cubicBezTo>
                <a:cubicBezTo>
                  <a:pt x="380" y="69"/>
                  <a:pt x="379" y="70"/>
                  <a:pt x="378" y="70"/>
                </a:cubicBezTo>
                <a:cubicBezTo>
                  <a:pt x="378" y="70"/>
                  <a:pt x="377" y="71"/>
                  <a:pt x="376" y="71"/>
                </a:cubicBezTo>
                <a:cubicBezTo>
                  <a:pt x="375" y="71"/>
                  <a:pt x="376" y="72"/>
                  <a:pt x="375" y="72"/>
                </a:cubicBezTo>
                <a:cubicBezTo>
                  <a:pt x="375" y="73"/>
                  <a:pt x="375" y="73"/>
                  <a:pt x="375" y="73"/>
                </a:cubicBezTo>
                <a:moveTo>
                  <a:pt x="369" y="275"/>
                </a:moveTo>
                <a:cubicBezTo>
                  <a:pt x="369" y="275"/>
                  <a:pt x="369" y="275"/>
                  <a:pt x="369" y="275"/>
                </a:cubicBezTo>
                <a:cubicBezTo>
                  <a:pt x="369" y="275"/>
                  <a:pt x="370" y="275"/>
                  <a:pt x="370" y="275"/>
                </a:cubicBezTo>
                <a:cubicBezTo>
                  <a:pt x="370" y="275"/>
                  <a:pt x="370" y="275"/>
                  <a:pt x="369" y="275"/>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32" name="Freeform 35">
            <a:extLst>
              <a:ext uri="{FF2B5EF4-FFF2-40B4-BE49-F238E27FC236}">
                <a16:creationId xmlns:a16="http://schemas.microsoft.com/office/drawing/2014/main" id="{53ED1F59-AE6E-218C-765F-781DB92544F2}"/>
              </a:ext>
            </a:extLst>
          </p:cNvPr>
          <p:cNvSpPr>
            <a:spLocks noEditPoints="1"/>
          </p:cNvSpPr>
          <p:nvPr/>
        </p:nvSpPr>
        <p:spPr bwMode="auto">
          <a:xfrm>
            <a:off x="9645650" y="4778375"/>
            <a:ext cx="2684463" cy="1482725"/>
          </a:xfrm>
          <a:custGeom>
            <a:avLst/>
            <a:gdLst>
              <a:gd name="T0" fmla="*/ 897732392 w 694"/>
              <a:gd name="T1" fmla="*/ 2147483646 h 383"/>
              <a:gd name="T2" fmla="*/ 299244131 w 694"/>
              <a:gd name="T3" fmla="*/ 2147483646 h 383"/>
              <a:gd name="T4" fmla="*/ 284282311 w 694"/>
              <a:gd name="T5" fmla="*/ 2147483646 h 383"/>
              <a:gd name="T6" fmla="*/ 538640982 w 694"/>
              <a:gd name="T7" fmla="*/ 2147483646 h 383"/>
              <a:gd name="T8" fmla="*/ 792995786 w 694"/>
              <a:gd name="T9" fmla="*/ 2147483646 h 383"/>
              <a:gd name="T10" fmla="*/ 957583539 w 694"/>
              <a:gd name="T11" fmla="*/ 2147483646 h 383"/>
              <a:gd name="T12" fmla="*/ 1556071800 w 694"/>
              <a:gd name="T13" fmla="*/ 2147483646 h 383"/>
              <a:gd name="T14" fmla="*/ 1122167424 w 694"/>
              <a:gd name="T15" fmla="*/ 2147483646 h 383"/>
              <a:gd name="T16" fmla="*/ 643373720 w 694"/>
              <a:gd name="T17" fmla="*/ 2008298749 h 383"/>
              <a:gd name="T18" fmla="*/ 314205950 w 694"/>
              <a:gd name="T19" fmla="*/ 2147483646 h 383"/>
              <a:gd name="T20" fmla="*/ 1406449734 w 694"/>
              <a:gd name="T21" fmla="*/ 2147483646 h 383"/>
              <a:gd name="T22" fmla="*/ 1496220653 w 694"/>
              <a:gd name="T23" fmla="*/ 2147483646 h 383"/>
              <a:gd name="T24" fmla="*/ 1496220653 w 694"/>
              <a:gd name="T25" fmla="*/ 2147483646 h 383"/>
              <a:gd name="T26" fmla="*/ 2147483646 w 694"/>
              <a:gd name="T27" fmla="*/ 2147483646 h 383"/>
              <a:gd name="T28" fmla="*/ 2147483646 w 694"/>
              <a:gd name="T29" fmla="*/ 1318881952 h 383"/>
              <a:gd name="T30" fmla="*/ 2147483646 w 694"/>
              <a:gd name="T31" fmla="*/ 644455001 h 383"/>
              <a:gd name="T32" fmla="*/ 2147483646 w 694"/>
              <a:gd name="T33" fmla="*/ 59947772 h 383"/>
              <a:gd name="T34" fmla="*/ 2147483646 w 694"/>
              <a:gd name="T35" fmla="*/ 314732577 h 383"/>
              <a:gd name="T36" fmla="*/ 2147483646 w 694"/>
              <a:gd name="T37" fmla="*/ 944201603 h 383"/>
              <a:gd name="T38" fmla="*/ 2147483646 w 694"/>
              <a:gd name="T39" fmla="*/ 1154024611 h 383"/>
              <a:gd name="T40" fmla="*/ 2147483646 w 694"/>
              <a:gd name="T41" fmla="*/ 1198986408 h 383"/>
              <a:gd name="T42" fmla="*/ 2147483646 w 694"/>
              <a:gd name="T43" fmla="*/ 1124048790 h 383"/>
              <a:gd name="T44" fmla="*/ 2147483646 w 694"/>
              <a:gd name="T45" fmla="*/ 1094072968 h 383"/>
              <a:gd name="T46" fmla="*/ 2147483646 w 694"/>
              <a:gd name="T47" fmla="*/ 1213972383 h 383"/>
              <a:gd name="T48" fmla="*/ 2147483646 w 694"/>
              <a:gd name="T49" fmla="*/ 1348857773 h 383"/>
              <a:gd name="T50" fmla="*/ 2147483646 w 694"/>
              <a:gd name="T51" fmla="*/ 1678580197 h 383"/>
              <a:gd name="T52" fmla="*/ 2147483646 w 694"/>
              <a:gd name="T53" fmla="*/ 2147483646 h 383"/>
              <a:gd name="T54" fmla="*/ 1675766357 w 694"/>
              <a:gd name="T55" fmla="*/ 2147483646 h 383"/>
              <a:gd name="T56" fmla="*/ 1795464783 w 694"/>
              <a:gd name="T57" fmla="*/ 2147483646 h 383"/>
              <a:gd name="T58" fmla="*/ 1705693865 w 694"/>
              <a:gd name="T59" fmla="*/ 2147483646 h 383"/>
              <a:gd name="T60" fmla="*/ 1032392637 w 694"/>
              <a:gd name="T61" fmla="*/ 2147483646 h 383"/>
              <a:gd name="T62" fmla="*/ 763072146 w 694"/>
              <a:gd name="T63" fmla="*/ 2147483646 h 383"/>
              <a:gd name="T64" fmla="*/ 299244131 w 694"/>
              <a:gd name="T65" fmla="*/ 2147483646 h 383"/>
              <a:gd name="T66" fmla="*/ 613450081 w 694"/>
              <a:gd name="T67" fmla="*/ 2147483646 h 383"/>
              <a:gd name="T68" fmla="*/ 852846933 w 694"/>
              <a:gd name="T69" fmla="*/ 2147483646 h 383"/>
              <a:gd name="T70" fmla="*/ 882770572 w 694"/>
              <a:gd name="T71" fmla="*/ 2147483646 h 383"/>
              <a:gd name="T72" fmla="*/ 568564622 w 694"/>
              <a:gd name="T73" fmla="*/ 2147483646 h 383"/>
              <a:gd name="T74" fmla="*/ 673301228 w 694"/>
              <a:gd name="T75" fmla="*/ 2147483646 h 383"/>
              <a:gd name="T76" fmla="*/ 1032392637 w 694"/>
              <a:gd name="T77" fmla="*/ 2147483646 h 383"/>
              <a:gd name="T78" fmla="*/ 1346598588 w 694"/>
              <a:gd name="T79" fmla="*/ 2147483646 h 383"/>
              <a:gd name="T80" fmla="*/ 1600957259 w 694"/>
              <a:gd name="T81" fmla="*/ 2147483646 h 383"/>
              <a:gd name="T82" fmla="*/ 1660804538 w 694"/>
              <a:gd name="T83" fmla="*/ 2147483646 h 383"/>
              <a:gd name="T84" fmla="*/ 2094708914 w 694"/>
              <a:gd name="T85" fmla="*/ 2147483646 h 383"/>
              <a:gd name="T86" fmla="*/ 2147483646 w 694"/>
              <a:gd name="T87" fmla="*/ 2147483646 h 383"/>
              <a:gd name="T88" fmla="*/ 2147483646 w 694"/>
              <a:gd name="T89" fmla="*/ 2147483646 h 383"/>
              <a:gd name="T90" fmla="*/ 2147483646 w 694"/>
              <a:gd name="T91" fmla="*/ 2147483646 h 383"/>
              <a:gd name="T92" fmla="*/ 2147483646 w 694"/>
              <a:gd name="T93" fmla="*/ 2147483646 h 383"/>
              <a:gd name="T94" fmla="*/ 2147483646 w 694"/>
              <a:gd name="T95" fmla="*/ 2147483646 h 383"/>
              <a:gd name="T96" fmla="*/ 2147483646 w 694"/>
              <a:gd name="T97" fmla="*/ 2147483646 h 383"/>
              <a:gd name="T98" fmla="*/ 2147483646 w 694"/>
              <a:gd name="T99" fmla="*/ 2147483646 h 383"/>
              <a:gd name="T100" fmla="*/ 2147483646 w 694"/>
              <a:gd name="T101" fmla="*/ 2147483646 h 383"/>
              <a:gd name="T102" fmla="*/ 2147483646 w 694"/>
              <a:gd name="T103" fmla="*/ 2147483646 h 383"/>
              <a:gd name="T104" fmla="*/ 2147483646 w 694"/>
              <a:gd name="T105" fmla="*/ 2147483646 h 383"/>
              <a:gd name="T106" fmla="*/ 2147483646 w 694"/>
              <a:gd name="T107" fmla="*/ 2147483646 h 383"/>
              <a:gd name="T108" fmla="*/ 2147483646 w 694"/>
              <a:gd name="T109" fmla="*/ 2147483646 h 383"/>
              <a:gd name="T110" fmla="*/ 2147483646 w 694"/>
              <a:gd name="T111" fmla="*/ 2147483646 h 383"/>
              <a:gd name="T112" fmla="*/ 2147483646 w 694"/>
              <a:gd name="T113" fmla="*/ 2147483646 h 383"/>
              <a:gd name="T114" fmla="*/ 2147483646 w 694"/>
              <a:gd name="T115" fmla="*/ 2147483646 h 383"/>
              <a:gd name="T116" fmla="*/ 2147483646 w 694"/>
              <a:gd name="T117" fmla="*/ 2147483646 h 383"/>
              <a:gd name="T118" fmla="*/ 2147483646 w 694"/>
              <a:gd name="T119" fmla="*/ 1948350977 h 383"/>
              <a:gd name="T120" fmla="*/ 2147483646 w 694"/>
              <a:gd name="T121" fmla="*/ 2147483646 h 383"/>
              <a:gd name="T122" fmla="*/ 2147483646 w 694"/>
              <a:gd name="T123" fmla="*/ 1633618400 h 383"/>
              <a:gd name="T124" fmla="*/ 2147483646 w 694"/>
              <a:gd name="T125" fmla="*/ 2147483646 h 3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94" h="383">
                <a:moveTo>
                  <a:pt x="65" y="199"/>
                </a:moveTo>
                <a:cubicBezTo>
                  <a:pt x="64" y="199"/>
                  <a:pt x="64" y="199"/>
                  <a:pt x="64" y="199"/>
                </a:cubicBezTo>
                <a:cubicBezTo>
                  <a:pt x="63" y="201"/>
                  <a:pt x="65" y="201"/>
                  <a:pt x="66" y="201"/>
                </a:cubicBezTo>
                <a:cubicBezTo>
                  <a:pt x="66" y="200"/>
                  <a:pt x="68" y="201"/>
                  <a:pt x="68" y="200"/>
                </a:cubicBezTo>
                <a:cubicBezTo>
                  <a:pt x="66" y="200"/>
                  <a:pt x="67" y="198"/>
                  <a:pt x="65" y="199"/>
                </a:cubicBezTo>
                <a:close/>
                <a:moveTo>
                  <a:pt x="11" y="222"/>
                </a:moveTo>
                <a:cubicBezTo>
                  <a:pt x="10" y="222"/>
                  <a:pt x="8" y="222"/>
                  <a:pt x="7" y="222"/>
                </a:cubicBezTo>
                <a:cubicBezTo>
                  <a:pt x="7" y="224"/>
                  <a:pt x="6" y="224"/>
                  <a:pt x="4" y="224"/>
                </a:cubicBezTo>
                <a:cubicBezTo>
                  <a:pt x="4" y="225"/>
                  <a:pt x="3" y="225"/>
                  <a:pt x="2" y="226"/>
                </a:cubicBezTo>
                <a:cubicBezTo>
                  <a:pt x="2" y="226"/>
                  <a:pt x="2" y="227"/>
                  <a:pt x="2" y="227"/>
                </a:cubicBezTo>
                <a:cubicBezTo>
                  <a:pt x="0" y="227"/>
                  <a:pt x="0" y="228"/>
                  <a:pt x="0" y="229"/>
                </a:cubicBezTo>
                <a:cubicBezTo>
                  <a:pt x="3" y="231"/>
                  <a:pt x="5" y="229"/>
                  <a:pt x="9" y="229"/>
                </a:cubicBezTo>
                <a:cubicBezTo>
                  <a:pt x="10" y="228"/>
                  <a:pt x="10" y="226"/>
                  <a:pt x="13" y="227"/>
                </a:cubicBezTo>
                <a:cubicBezTo>
                  <a:pt x="13" y="224"/>
                  <a:pt x="11" y="225"/>
                  <a:pt x="11" y="222"/>
                </a:cubicBezTo>
                <a:close/>
                <a:moveTo>
                  <a:pt x="60" y="201"/>
                </a:moveTo>
                <a:cubicBezTo>
                  <a:pt x="63" y="202"/>
                  <a:pt x="63" y="200"/>
                  <a:pt x="63" y="198"/>
                </a:cubicBezTo>
                <a:cubicBezTo>
                  <a:pt x="61" y="198"/>
                  <a:pt x="60" y="199"/>
                  <a:pt x="60" y="201"/>
                </a:cubicBezTo>
                <a:close/>
                <a:moveTo>
                  <a:pt x="68" y="193"/>
                </a:moveTo>
                <a:cubicBezTo>
                  <a:pt x="68" y="193"/>
                  <a:pt x="68" y="192"/>
                  <a:pt x="68" y="192"/>
                </a:cubicBezTo>
                <a:cubicBezTo>
                  <a:pt x="66" y="192"/>
                  <a:pt x="66" y="190"/>
                  <a:pt x="64" y="190"/>
                </a:cubicBezTo>
                <a:cubicBezTo>
                  <a:pt x="62" y="190"/>
                  <a:pt x="61" y="192"/>
                  <a:pt x="61" y="195"/>
                </a:cubicBezTo>
                <a:cubicBezTo>
                  <a:pt x="61" y="195"/>
                  <a:pt x="62" y="195"/>
                  <a:pt x="62" y="196"/>
                </a:cubicBezTo>
                <a:cubicBezTo>
                  <a:pt x="63" y="196"/>
                  <a:pt x="64" y="196"/>
                  <a:pt x="64" y="196"/>
                </a:cubicBezTo>
                <a:cubicBezTo>
                  <a:pt x="64" y="195"/>
                  <a:pt x="66" y="195"/>
                  <a:pt x="66" y="194"/>
                </a:cubicBezTo>
                <a:cubicBezTo>
                  <a:pt x="66" y="194"/>
                  <a:pt x="66" y="194"/>
                  <a:pt x="66" y="194"/>
                </a:cubicBezTo>
                <a:cubicBezTo>
                  <a:pt x="67" y="194"/>
                  <a:pt x="66" y="193"/>
                  <a:pt x="66" y="193"/>
                </a:cubicBezTo>
                <a:cubicBezTo>
                  <a:pt x="67" y="193"/>
                  <a:pt x="68" y="193"/>
                  <a:pt x="68" y="193"/>
                </a:cubicBezTo>
                <a:close/>
                <a:moveTo>
                  <a:pt x="17" y="240"/>
                </a:moveTo>
                <a:cubicBezTo>
                  <a:pt x="17" y="239"/>
                  <a:pt x="13" y="239"/>
                  <a:pt x="13" y="240"/>
                </a:cubicBezTo>
                <a:cubicBezTo>
                  <a:pt x="14" y="240"/>
                  <a:pt x="14" y="241"/>
                  <a:pt x="14" y="241"/>
                </a:cubicBezTo>
                <a:cubicBezTo>
                  <a:pt x="15" y="241"/>
                  <a:pt x="18" y="242"/>
                  <a:pt x="18" y="240"/>
                </a:cubicBezTo>
                <a:cubicBezTo>
                  <a:pt x="17" y="240"/>
                  <a:pt x="17" y="240"/>
                  <a:pt x="17" y="240"/>
                </a:cubicBezTo>
                <a:close/>
                <a:moveTo>
                  <a:pt x="10" y="204"/>
                </a:moveTo>
                <a:cubicBezTo>
                  <a:pt x="12" y="205"/>
                  <a:pt x="17" y="207"/>
                  <a:pt x="20" y="205"/>
                </a:cubicBezTo>
                <a:cubicBezTo>
                  <a:pt x="21" y="205"/>
                  <a:pt x="21" y="205"/>
                  <a:pt x="21" y="204"/>
                </a:cubicBezTo>
                <a:cubicBezTo>
                  <a:pt x="22" y="204"/>
                  <a:pt x="23" y="204"/>
                  <a:pt x="24" y="203"/>
                </a:cubicBezTo>
                <a:cubicBezTo>
                  <a:pt x="26" y="203"/>
                  <a:pt x="26" y="202"/>
                  <a:pt x="28" y="202"/>
                </a:cubicBezTo>
                <a:cubicBezTo>
                  <a:pt x="28" y="202"/>
                  <a:pt x="28" y="202"/>
                  <a:pt x="28" y="202"/>
                </a:cubicBezTo>
                <a:cubicBezTo>
                  <a:pt x="29" y="202"/>
                  <a:pt x="29" y="202"/>
                  <a:pt x="30" y="201"/>
                </a:cubicBezTo>
                <a:cubicBezTo>
                  <a:pt x="30" y="201"/>
                  <a:pt x="30" y="201"/>
                  <a:pt x="30" y="201"/>
                </a:cubicBezTo>
                <a:cubicBezTo>
                  <a:pt x="31" y="201"/>
                  <a:pt x="31" y="199"/>
                  <a:pt x="32" y="200"/>
                </a:cubicBezTo>
                <a:cubicBezTo>
                  <a:pt x="33" y="200"/>
                  <a:pt x="33" y="200"/>
                  <a:pt x="33" y="200"/>
                </a:cubicBezTo>
                <a:cubicBezTo>
                  <a:pt x="33" y="199"/>
                  <a:pt x="34" y="199"/>
                  <a:pt x="34" y="199"/>
                </a:cubicBezTo>
                <a:cubicBezTo>
                  <a:pt x="36" y="199"/>
                  <a:pt x="36" y="199"/>
                  <a:pt x="36" y="199"/>
                </a:cubicBezTo>
                <a:cubicBezTo>
                  <a:pt x="37" y="201"/>
                  <a:pt x="35" y="201"/>
                  <a:pt x="34" y="203"/>
                </a:cubicBezTo>
                <a:cubicBezTo>
                  <a:pt x="33" y="203"/>
                  <a:pt x="32" y="205"/>
                  <a:pt x="32" y="206"/>
                </a:cubicBezTo>
                <a:cubicBezTo>
                  <a:pt x="30" y="206"/>
                  <a:pt x="29" y="207"/>
                  <a:pt x="28" y="208"/>
                </a:cubicBezTo>
                <a:cubicBezTo>
                  <a:pt x="26" y="208"/>
                  <a:pt x="27" y="210"/>
                  <a:pt x="25" y="210"/>
                </a:cubicBezTo>
                <a:cubicBezTo>
                  <a:pt x="24" y="211"/>
                  <a:pt x="23" y="211"/>
                  <a:pt x="23" y="212"/>
                </a:cubicBezTo>
                <a:cubicBezTo>
                  <a:pt x="23" y="213"/>
                  <a:pt x="23" y="213"/>
                  <a:pt x="22" y="213"/>
                </a:cubicBezTo>
                <a:cubicBezTo>
                  <a:pt x="22" y="215"/>
                  <a:pt x="20" y="215"/>
                  <a:pt x="19" y="216"/>
                </a:cubicBezTo>
                <a:cubicBezTo>
                  <a:pt x="19" y="217"/>
                  <a:pt x="19" y="218"/>
                  <a:pt x="19" y="219"/>
                </a:cubicBezTo>
                <a:cubicBezTo>
                  <a:pt x="20" y="219"/>
                  <a:pt x="20" y="219"/>
                  <a:pt x="20" y="220"/>
                </a:cubicBezTo>
                <a:cubicBezTo>
                  <a:pt x="21" y="222"/>
                  <a:pt x="20" y="223"/>
                  <a:pt x="19" y="225"/>
                </a:cubicBezTo>
                <a:cubicBezTo>
                  <a:pt x="19" y="227"/>
                  <a:pt x="22" y="226"/>
                  <a:pt x="22" y="227"/>
                </a:cubicBezTo>
                <a:cubicBezTo>
                  <a:pt x="22" y="227"/>
                  <a:pt x="23" y="227"/>
                  <a:pt x="23" y="227"/>
                </a:cubicBezTo>
                <a:cubicBezTo>
                  <a:pt x="23" y="226"/>
                  <a:pt x="23" y="225"/>
                  <a:pt x="23" y="225"/>
                </a:cubicBezTo>
                <a:cubicBezTo>
                  <a:pt x="23" y="225"/>
                  <a:pt x="25" y="224"/>
                  <a:pt x="25" y="222"/>
                </a:cubicBezTo>
                <a:cubicBezTo>
                  <a:pt x="25" y="222"/>
                  <a:pt x="25" y="221"/>
                  <a:pt x="25" y="221"/>
                </a:cubicBezTo>
                <a:cubicBezTo>
                  <a:pt x="26" y="221"/>
                  <a:pt x="26" y="221"/>
                  <a:pt x="26" y="221"/>
                </a:cubicBezTo>
                <a:cubicBezTo>
                  <a:pt x="26" y="220"/>
                  <a:pt x="26" y="221"/>
                  <a:pt x="27" y="220"/>
                </a:cubicBezTo>
                <a:cubicBezTo>
                  <a:pt x="28" y="218"/>
                  <a:pt x="29" y="217"/>
                  <a:pt x="31" y="216"/>
                </a:cubicBezTo>
                <a:cubicBezTo>
                  <a:pt x="31" y="215"/>
                  <a:pt x="31" y="215"/>
                  <a:pt x="31" y="215"/>
                </a:cubicBezTo>
                <a:cubicBezTo>
                  <a:pt x="31" y="215"/>
                  <a:pt x="31" y="215"/>
                  <a:pt x="31" y="215"/>
                </a:cubicBezTo>
                <a:cubicBezTo>
                  <a:pt x="32" y="214"/>
                  <a:pt x="32" y="213"/>
                  <a:pt x="32" y="212"/>
                </a:cubicBezTo>
                <a:cubicBezTo>
                  <a:pt x="32" y="211"/>
                  <a:pt x="33" y="211"/>
                  <a:pt x="33" y="211"/>
                </a:cubicBezTo>
                <a:cubicBezTo>
                  <a:pt x="33" y="210"/>
                  <a:pt x="34" y="210"/>
                  <a:pt x="34" y="208"/>
                </a:cubicBezTo>
                <a:cubicBezTo>
                  <a:pt x="36" y="209"/>
                  <a:pt x="36" y="207"/>
                  <a:pt x="36" y="206"/>
                </a:cubicBezTo>
                <a:cubicBezTo>
                  <a:pt x="37" y="206"/>
                  <a:pt x="38" y="206"/>
                  <a:pt x="38" y="206"/>
                </a:cubicBezTo>
                <a:cubicBezTo>
                  <a:pt x="38" y="206"/>
                  <a:pt x="38" y="206"/>
                  <a:pt x="39" y="206"/>
                </a:cubicBezTo>
                <a:cubicBezTo>
                  <a:pt x="39" y="206"/>
                  <a:pt x="40" y="205"/>
                  <a:pt x="40" y="205"/>
                </a:cubicBezTo>
                <a:cubicBezTo>
                  <a:pt x="40" y="205"/>
                  <a:pt x="40" y="205"/>
                  <a:pt x="40" y="205"/>
                </a:cubicBezTo>
                <a:cubicBezTo>
                  <a:pt x="41" y="205"/>
                  <a:pt x="41" y="202"/>
                  <a:pt x="43" y="202"/>
                </a:cubicBezTo>
                <a:cubicBezTo>
                  <a:pt x="43" y="202"/>
                  <a:pt x="43" y="202"/>
                  <a:pt x="43" y="202"/>
                </a:cubicBezTo>
                <a:cubicBezTo>
                  <a:pt x="43" y="202"/>
                  <a:pt x="43" y="202"/>
                  <a:pt x="43" y="201"/>
                </a:cubicBezTo>
                <a:cubicBezTo>
                  <a:pt x="44" y="201"/>
                  <a:pt x="44" y="201"/>
                  <a:pt x="44" y="201"/>
                </a:cubicBezTo>
                <a:cubicBezTo>
                  <a:pt x="44" y="201"/>
                  <a:pt x="44" y="201"/>
                  <a:pt x="44" y="201"/>
                </a:cubicBezTo>
                <a:cubicBezTo>
                  <a:pt x="44" y="200"/>
                  <a:pt x="44" y="200"/>
                  <a:pt x="44" y="200"/>
                </a:cubicBezTo>
                <a:cubicBezTo>
                  <a:pt x="45" y="200"/>
                  <a:pt x="46" y="200"/>
                  <a:pt x="46" y="198"/>
                </a:cubicBezTo>
                <a:cubicBezTo>
                  <a:pt x="46" y="198"/>
                  <a:pt x="46" y="198"/>
                  <a:pt x="46" y="198"/>
                </a:cubicBezTo>
                <a:cubicBezTo>
                  <a:pt x="47" y="198"/>
                  <a:pt x="48" y="198"/>
                  <a:pt x="48" y="197"/>
                </a:cubicBezTo>
                <a:cubicBezTo>
                  <a:pt x="48" y="197"/>
                  <a:pt x="48" y="197"/>
                  <a:pt x="48" y="197"/>
                </a:cubicBezTo>
                <a:cubicBezTo>
                  <a:pt x="49" y="196"/>
                  <a:pt x="51" y="196"/>
                  <a:pt x="51" y="195"/>
                </a:cubicBezTo>
                <a:cubicBezTo>
                  <a:pt x="51" y="195"/>
                  <a:pt x="51" y="195"/>
                  <a:pt x="51" y="195"/>
                </a:cubicBezTo>
                <a:cubicBezTo>
                  <a:pt x="51" y="194"/>
                  <a:pt x="52" y="193"/>
                  <a:pt x="53" y="192"/>
                </a:cubicBezTo>
                <a:cubicBezTo>
                  <a:pt x="53" y="192"/>
                  <a:pt x="53" y="192"/>
                  <a:pt x="53" y="192"/>
                </a:cubicBezTo>
                <a:cubicBezTo>
                  <a:pt x="53" y="191"/>
                  <a:pt x="54" y="191"/>
                  <a:pt x="54" y="190"/>
                </a:cubicBezTo>
                <a:cubicBezTo>
                  <a:pt x="54" y="190"/>
                  <a:pt x="54" y="190"/>
                  <a:pt x="54" y="190"/>
                </a:cubicBezTo>
                <a:cubicBezTo>
                  <a:pt x="54" y="189"/>
                  <a:pt x="57" y="188"/>
                  <a:pt x="56" y="187"/>
                </a:cubicBezTo>
                <a:cubicBezTo>
                  <a:pt x="56" y="187"/>
                  <a:pt x="56" y="187"/>
                  <a:pt x="57" y="186"/>
                </a:cubicBezTo>
                <a:cubicBezTo>
                  <a:pt x="57" y="186"/>
                  <a:pt x="57" y="186"/>
                  <a:pt x="57" y="185"/>
                </a:cubicBezTo>
                <a:cubicBezTo>
                  <a:pt x="58" y="185"/>
                  <a:pt x="58" y="185"/>
                  <a:pt x="58" y="185"/>
                </a:cubicBezTo>
                <a:cubicBezTo>
                  <a:pt x="58" y="184"/>
                  <a:pt x="57" y="183"/>
                  <a:pt x="57" y="182"/>
                </a:cubicBezTo>
                <a:cubicBezTo>
                  <a:pt x="57" y="182"/>
                  <a:pt x="57" y="182"/>
                  <a:pt x="57" y="182"/>
                </a:cubicBezTo>
                <a:cubicBezTo>
                  <a:pt x="57" y="180"/>
                  <a:pt x="58" y="180"/>
                  <a:pt x="59" y="179"/>
                </a:cubicBezTo>
                <a:cubicBezTo>
                  <a:pt x="59" y="179"/>
                  <a:pt x="59" y="179"/>
                  <a:pt x="59" y="178"/>
                </a:cubicBezTo>
                <a:cubicBezTo>
                  <a:pt x="60" y="178"/>
                  <a:pt x="60" y="178"/>
                  <a:pt x="60" y="178"/>
                </a:cubicBezTo>
                <a:cubicBezTo>
                  <a:pt x="60" y="178"/>
                  <a:pt x="60" y="178"/>
                  <a:pt x="61" y="178"/>
                </a:cubicBezTo>
                <a:cubicBezTo>
                  <a:pt x="61" y="178"/>
                  <a:pt x="62" y="178"/>
                  <a:pt x="62" y="178"/>
                </a:cubicBezTo>
                <a:cubicBezTo>
                  <a:pt x="62" y="177"/>
                  <a:pt x="62" y="177"/>
                  <a:pt x="62" y="177"/>
                </a:cubicBezTo>
                <a:cubicBezTo>
                  <a:pt x="63" y="177"/>
                  <a:pt x="63" y="176"/>
                  <a:pt x="64" y="176"/>
                </a:cubicBezTo>
                <a:cubicBezTo>
                  <a:pt x="64" y="176"/>
                  <a:pt x="64" y="176"/>
                  <a:pt x="64" y="176"/>
                </a:cubicBezTo>
                <a:cubicBezTo>
                  <a:pt x="65" y="176"/>
                  <a:pt x="67" y="174"/>
                  <a:pt x="67" y="175"/>
                </a:cubicBezTo>
                <a:cubicBezTo>
                  <a:pt x="68" y="175"/>
                  <a:pt x="68" y="176"/>
                  <a:pt x="68" y="176"/>
                </a:cubicBezTo>
                <a:cubicBezTo>
                  <a:pt x="68" y="176"/>
                  <a:pt x="69" y="176"/>
                  <a:pt x="70" y="177"/>
                </a:cubicBezTo>
                <a:cubicBezTo>
                  <a:pt x="70" y="177"/>
                  <a:pt x="70" y="177"/>
                  <a:pt x="70" y="177"/>
                </a:cubicBezTo>
                <a:cubicBezTo>
                  <a:pt x="71" y="177"/>
                  <a:pt x="71" y="177"/>
                  <a:pt x="72" y="177"/>
                </a:cubicBezTo>
                <a:cubicBezTo>
                  <a:pt x="72" y="176"/>
                  <a:pt x="72" y="176"/>
                  <a:pt x="72" y="176"/>
                </a:cubicBezTo>
                <a:cubicBezTo>
                  <a:pt x="74" y="176"/>
                  <a:pt x="74" y="176"/>
                  <a:pt x="74" y="174"/>
                </a:cubicBezTo>
                <a:cubicBezTo>
                  <a:pt x="74" y="174"/>
                  <a:pt x="74" y="174"/>
                  <a:pt x="74" y="174"/>
                </a:cubicBezTo>
                <a:cubicBezTo>
                  <a:pt x="75" y="173"/>
                  <a:pt x="75" y="172"/>
                  <a:pt x="75" y="171"/>
                </a:cubicBezTo>
                <a:cubicBezTo>
                  <a:pt x="78" y="171"/>
                  <a:pt x="80" y="170"/>
                  <a:pt x="82" y="169"/>
                </a:cubicBezTo>
                <a:cubicBezTo>
                  <a:pt x="85" y="170"/>
                  <a:pt x="85" y="169"/>
                  <a:pt x="87" y="169"/>
                </a:cubicBezTo>
                <a:cubicBezTo>
                  <a:pt x="88" y="170"/>
                  <a:pt x="91" y="170"/>
                  <a:pt x="93" y="170"/>
                </a:cubicBezTo>
                <a:cubicBezTo>
                  <a:pt x="93" y="170"/>
                  <a:pt x="93" y="169"/>
                  <a:pt x="93" y="169"/>
                </a:cubicBezTo>
                <a:cubicBezTo>
                  <a:pt x="93" y="168"/>
                  <a:pt x="93" y="168"/>
                  <a:pt x="94" y="169"/>
                </a:cubicBezTo>
                <a:cubicBezTo>
                  <a:pt x="94" y="170"/>
                  <a:pt x="95" y="170"/>
                  <a:pt x="97" y="170"/>
                </a:cubicBezTo>
                <a:cubicBezTo>
                  <a:pt x="98" y="170"/>
                  <a:pt x="98" y="167"/>
                  <a:pt x="99" y="167"/>
                </a:cubicBezTo>
                <a:cubicBezTo>
                  <a:pt x="99" y="169"/>
                  <a:pt x="102" y="169"/>
                  <a:pt x="104" y="169"/>
                </a:cubicBezTo>
                <a:cubicBezTo>
                  <a:pt x="104" y="167"/>
                  <a:pt x="106" y="167"/>
                  <a:pt x="107" y="167"/>
                </a:cubicBezTo>
                <a:cubicBezTo>
                  <a:pt x="106" y="163"/>
                  <a:pt x="108" y="162"/>
                  <a:pt x="107" y="158"/>
                </a:cubicBezTo>
                <a:cubicBezTo>
                  <a:pt x="108" y="158"/>
                  <a:pt x="108" y="158"/>
                  <a:pt x="108" y="158"/>
                </a:cubicBezTo>
                <a:cubicBezTo>
                  <a:pt x="108" y="158"/>
                  <a:pt x="108" y="158"/>
                  <a:pt x="108" y="158"/>
                </a:cubicBezTo>
                <a:cubicBezTo>
                  <a:pt x="108" y="157"/>
                  <a:pt x="110" y="157"/>
                  <a:pt x="109" y="155"/>
                </a:cubicBezTo>
                <a:cubicBezTo>
                  <a:pt x="109" y="155"/>
                  <a:pt x="109" y="155"/>
                  <a:pt x="109" y="155"/>
                </a:cubicBezTo>
                <a:cubicBezTo>
                  <a:pt x="110" y="155"/>
                  <a:pt x="110" y="154"/>
                  <a:pt x="110" y="153"/>
                </a:cubicBezTo>
                <a:cubicBezTo>
                  <a:pt x="107" y="153"/>
                  <a:pt x="107" y="154"/>
                  <a:pt x="105" y="154"/>
                </a:cubicBezTo>
                <a:cubicBezTo>
                  <a:pt x="103" y="154"/>
                  <a:pt x="103" y="154"/>
                  <a:pt x="102" y="153"/>
                </a:cubicBezTo>
                <a:cubicBezTo>
                  <a:pt x="98" y="154"/>
                  <a:pt x="96" y="152"/>
                  <a:pt x="92" y="153"/>
                </a:cubicBezTo>
                <a:cubicBezTo>
                  <a:pt x="92" y="152"/>
                  <a:pt x="90" y="152"/>
                  <a:pt x="89" y="152"/>
                </a:cubicBezTo>
                <a:cubicBezTo>
                  <a:pt x="89" y="151"/>
                  <a:pt x="88" y="151"/>
                  <a:pt x="88" y="151"/>
                </a:cubicBezTo>
                <a:cubicBezTo>
                  <a:pt x="85" y="151"/>
                  <a:pt x="84" y="150"/>
                  <a:pt x="82" y="150"/>
                </a:cubicBezTo>
                <a:cubicBezTo>
                  <a:pt x="82" y="149"/>
                  <a:pt x="81" y="149"/>
                  <a:pt x="80" y="149"/>
                </a:cubicBezTo>
                <a:cubicBezTo>
                  <a:pt x="80" y="149"/>
                  <a:pt x="80" y="148"/>
                  <a:pt x="80" y="148"/>
                </a:cubicBezTo>
                <a:cubicBezTo>
                  <a:pt x="78" y="149"/>
                  <a:pt x="78" y="148"/>
                  <a:pt x="77" y="148"/>
                </a:cubicBezTo>
                <a:cubicBezTo>
                  <a:pt x="77" y="147"/>
                  <a:pt x="76" y="147"/>
                  <a:pt x="75" y="147"/>
                </a:cubicBezTo>
                <a:cubicBezTo>
                  <a:pt x="75" y="146"/>
                  <a:pt x="74" y="144"/>
                  <a:pt x="73" y="143"/>
                </a:cubicBezTo>
                <a:cubicBezTo>
                  <a:pt x="72" y="143"/>
                  <a:pt x="72" y="143"/>
                  <a:pt x="72" y="142"/>
                </a:cubicBezTo>
                <a:cubicBezTo>
                  <a:pt x="72" y="142"/>
                  <a:pt x="71" y="142"/>
                  <a:pt x="71" y="141"/>
                </a:cubicBezTo>
                <a:cubicBezTo>
                  <a:pt x="71" y="141"/>
                  <a:pt x="70" y="141"/>
                  <a:pt x="71" y="140"/>
                </a:cubicBezTo>
                <a:cubicBezTo>
                  <a:pt x="70" y="140"/>
                  <a:pt x="70" y="138"/>
                  <a:pt x="69" y="138"/>
                </a:cubicBezTo>
                <a:cubicBezTo>
                  <a:pt x="69" y="137"/>
                  <a:pt x="69" y="136"/>
                  <a:pt x="68" y="136"/>
                </a:cubicBezTo>
                <a:cubicBezTo>
                  <a:pt x="68" y="134"/>
                  <a:pt x="71" y="136"/>
                  <a:pt x="70" y="134"/>
                </a:cubicBezTo>
                <a:cubicBezTo>
                  <a:pt x="69" y="134"/>
                  <a:pt x="69" y="134"/>
                  <a:pt x="69" y="133"/>
                </a:cubicBezTo>
                <a:cubicBezTo>
                  <a:pt x="69" y="131"/>
                  <a:pt x="69" y="130"/>
                  <a:pt x="68" y="130"/>
                </a:cubicBezTo>
                <a:cubicBezTo>
                  <a:pt x="67" y="130"/>
                  <a:pt x="66" y="130"/>
                  <a:pt x="66" y="131"/>
                </a:cubicBezTo>
                <a:cubicBezTo>
                  <a:pt x="65" y="132"/>
                  <a:pt x="64" y="131"/>
                  <a:pt x="64" y="132"/>
                </a:cubicBezTo>
                <a:cubicBezTo>
                  <a:pt x="63" y="132"/>
                  <a:pt x="62" y="132"/>
                  <a:pt x="62" y="133"/>
                </a:cubicBezTo>
                <a:cubicBezTo>
                  <a:pt x="60" y="133"/>
                  <a:pt x="59" y="133"/>
                  <a:pt x="58" y="133"/>
                </a:cubicBezTo>
                <a:cubicBezTo>
                  <a:pt x="57" y="134"/>
                  <a:pt x="56" y="134"/>
                  <a:pt x="55" y="135"/>
                </a:cubicBezTo>
                <a:cubicBezTo>
                  <a:pt x="55" y="136"/>
                  <a:pt x="54" y="136"/>
                  <a:pt x="53" y="137"/>
                </a:cubicBezTo>
                <a:cubicBezTo>
                  <a:pt x="50" y="137"/>
                  <a:pt x="48" y="135"/>
                  <a:pt x="45" y="135"/>
                </a:cubicBezTo>
                <a:cubicBezTo>
                  <a:pt x="45" y="134"/>
                  <a:pt x="44" y="134"/>
                  <a:pt x="43" y="134"/>
                </a:cubicBezTo>
                <a:cubicBezTo>
                  <a:pt x="44" y="131"/>
                  <a:pt x="41" y="132"/>
                  <a:pt x="41" y="130"/>
                </a:cubicBezTo>
                <a:cubicBezTo>
                  <a:pt x="39" y="131"/>
                  <a:pt x="36" y="131"/>
                  <a:pt x="35" y="132"/>
                </a:cubicBezTo>
                <a:cubicBezTo>
                  <a:pt x="35" y="135"/>
                  <a:pt x="31" y="135"/>
                  <a:pt x="31" y="138"/>
                </a:cubicBezTo>
                <a:cubicBezTo>
                  <a:pt x="27" y="137"/>
                  <a:pt x="26" y="140"/>
                  <a:pt x="23" y="140"/>
                </a:cubicBezTo>
                <a:cubicBezTo>
                  <a:pt x="23" y="139"/>
                  <a:pt x="23" y="139"/>
                  <a:pt x="23" y="139"/>
                </a:cubicBezTo>
                <a:cubicBezTo>
                  <a:pt x="22" y="139"/>
                  <a:pt x="22" y="140"/>
                  <a:pt x="22" y="140"/>
                </a:cubicBezTo>
                <a:cubicBezTo>
                  <a:pt x="22" y="141"/>
                  <a:pt x="21" y="141"/>
                  <a:pt x="20" y="141"/>
                </a:cubicBezTo>
                <a:cubicBezTo>
                  <a:pt x="21" y="142"/>
                  <a:pt x="20" y="142"/>
                  <a:pt x="20" y="142"/>
                </a:cubicBezTo>
                <a:cubicBezTo>
                  <a:pt x="19" y="144"/>
                  <a:pt x="21" y="147"/>
                  <a:pt x="19" y="147"/>
                </a:cubicBezTo>
                <a:cubicBezTo>
                  <a:pt x="18" y="147"/>
                  <a:pt x="18" y="147"/>
                  <a:pt x="18" y="148"/>
                </a:cubicBezTo>
                <a:cubicBezTo>
                  <a:pt x="18" y="148"/>
                  <a:pt x="18" y="148"/>
                  <a:pt x="18" y="148"/>
                </a:cubicBezTo>
                <a:cubicBezTo>
                  <a:pt x="16" y="149"/>
                  <a:pt x="15" y="150"/>
                  <a:pt x="16" y="153"/>
                </a:cubicBezTo>
                <a:cubicBezTo>
                  <a:pt x="18" y="153"/>
                  <a:pt x="18" y="153"/>
                  <a:pt x="18" y="153"/>
                </a:cubicBezTo>
                <a:cubicBezTo>
                  <a:pt x="19" y="153"/>
                  <a:pt x="19" y="153"/>
                  <a:pt x="19" y="153"/>
                </a:cubicBezTo>
                <a:cubicBezTo>
                  <a:pt x="20" y="154"/>
                  <a:pt x="20" y="156"/>
                  <a:pt x="21" y="157"/>
                </a:cubicBezTo>
                <a:cubicBezTo>
                  <a:pt x="21" y="157"/>
                  <a:pt x="21" y="158"/>
                  <a:pt x="22" y="158"/>
                </a:cubicBezTo>
                <a:cubicBezTo>
                  <a:pt x="22" y="159"/>
                  <a:pt x="21" y="160"/>
                  <a:pt x="21" y="160"/>
                </a:cubicBezTo>
                <a:cubicBezTo>
                  <a:pt x="22" y="160"/>
                  <a:pt x="23" y="162"/>
                  <a:pt x="23" y="163"/>
                </a:cubicBezTo>
                <a:cubicBezTo>
                  <a:pt x="23" y="163"/>
                  <a:pt x="24" y="165"/>
                  <a:pt x="24" y="165"/>
                </a:cubicBezTo>
                <a:cubicBezTo>
                  <a:pt x="24" y="166"/>
                  <a:pt x="24" y="166"/>
                  <a:pt x="24" y="167"/>
                </a:cubicBezTo>
                <a:cubicBezTo>
                  <a:pt x="24" y="167"/>
                  <a:pt x="24" y="167"/>
                  <a:pt x="23" y="167"/>
                </a:cubicBezTo>
                <a:cubicBezTo>
                  <a:pt x="23" y="169"/>
                  <a:pt x="21" y="168"/>
                  <a:pt x="22" y="170"/>
                </a:cubicBezTo>
                <a:cubicBezTo>
                  <a:pt x="20" y="170"/>
                  <a:pt x="20" y="172"/>
                  <a:pt x="18" y="171"/>
                </a:cubicBezTo>
                <a:cubicBezTo>
                  <a:pt x="18" y="172"/>
                  <a:pt x="17" y="172"/>
                  <a:pt x="17" y="173"/>
                </a:cubicBezTo>
                <a:cubicBezTo>
                  <a:pt x="16" y="173"/>
                  <a:pt x="16" y="174"/>
                  <a:pt x="16" y="174"/>
                </a:cubicBezTo>
                <a:cubicBezTo>
                  <a:pt x="15" y="178"/>
                  <a:pt x="17" y="179"/>
                  <a:pt x="17" y="182"/>
                </a:cubicBezTo>
                <a:cubicBezTo>
                  <a:pt x="17" y="182"/>
                  <a:pt x="18" y="182"/>
                  <a:pt x="17" y="183"/>
                </a:cubicBezTo>
                <a:cubicBezTo>
                  <a:pt x="17" y="188"/>
                  <a:pt x="17" y="188"/>
                  <a:pt x="17" y="188"/>
                </a:cubicBezTo>
                <a:cubicBezTo>
                  <a:pt x="17" y="190"/>
                  <a:pt x="15" y="190"/>
                  <a:pt x="15" y="191"/>
                </a:cubicBezTo>
                <a:cubicBezTo>
                  <a:pt x="13" y="192"/>
                  <a:pt x="13" y="194"/>
                  <a:pt x="12" y="195"/>
                </a:cubicBezTo>
                <a:cubicBezTo>
                  <a:pt x="11" y="195"/>
                  <a:pt x="11" y="197"/>
                  <a:pt x="11" y="197"/>
                </a:cubicBezTo>
                <a:cubicBezTo>
                  <a:pt x="10" y="198"/>
                  <a:pt x="10" y="199"/>
                  <a:pt x="9" y="199"/>
                </a:cubicBezTo>
                <a:cubicBezTo>
                  <a:pt x="9" y="201"/>
                  <a:pt x="10" y="202"/>
                  <a:pt x="10" y="204"/>
                </a:cubicBezTo>
                <a:close/>
                <a:moveTo>
                  <a:pt x="94" y="190"/>
                </a:moveTo>
                <a:cubicBezTo>
                  <a:pt x="96" y="189"/>
                  <a:pt x="96" y="191"/>
                  <a:pt x="97" y="192"/>
                </a:cubicBezTo>
                <a:cubicBezTo>
                  <a:pt x="97" y="191"/>
                  <a:pt x="98" y="191"/>
                  <a:pt x="98" y="190"/>
                </a:cubicBezTo>
                <a:cubicBezTo>
                  <a:pt x="98" y="189"/>
                  <a:pt x="97" y="189"/>
                  <a:pt x="97" y="188"/>
                </a:cubicBezTo>
                <a:cubicBezTo>
                  <a:pt x="95" y="188"/>
                  <a:pt x="94" y="188"/>
                  <a:pt x="94" y="190"/>
                </a:cubicBezTo>
                <a:close/>
                <a:moveTo>
                  <a:pt x="114" y="173"/>
                </a:moveTo>
                <a:cubicBezTo>
                  <a:pt x="115" y="171"/>
                  <a:pt x="113" y="171"/>
                  <a:pt x="112" y="171"/>
                </a:cubicBezTo>
                <a:cubicBezTo>
                  <a:pt x="111" y="173"/>
                  <a:pt x="113" y="173"/>
                  <a:pt x="114" y="173"/>
                </a:cubicBezTo>
                <a:close/>
                <a:moveTo>
                  <a:pt x="109" y="366"/>
                </a:moveTo>
                <a:cubicBezTo>
                  <a:pt x="110" y="366"/>
                  <a:pt x="110" y="366"/>
                  <a:pt x="110" y="366"/>
                </a:cubicBezTo>
                <a:cubicBezTo>
                  <a:pt x="110" y="365"/>
                  <a:pt x="110" y="365"/>
                  <a:pt x="110" y="365"/>
                </a:cubicBezTo>
                <a:cubicBezTo>
                  <a:pt x="111" y="364"/>
                  <a:pt x="111" y="363"/>
                  <a:pt x="110" y="363"/>
                </a:cubicBezTo>
                <a:cubicBezTo>
                  <a:pt x="109" y="364"/>
                  <a:pt x="110" y="364"/>
                  <a:pt x="109" y="364"/>
                </a:cubicBezTo>
                <a:cubicBezTo>
                  <a:pt x="109" y="363"/>
                  <a:pt x="108" y="363"/>
                  <a:pt x="106" y="363"/>
                </a:cubicBezTo>
                <a:cubicBezTo>
                  <a:pt x="106" y="365"/>
                  <a:pt x="104" y="363"/>
                  <a:pt x="103" y="364"/>
                </a:cubicBezTo>
                <a:cubicBezTo>
                  <a:pt x="103" y="364"/>
                  <a:pt x="102" y="364"/>
                  <a:pt x="102" y="364"/>
                </a:cubicBezTo>
                <a:cubicBezTo>
                  <a:pt x="102" y="364"/>
                  <a:pt x="102" y="364"/>
                  <a:pt x="102" y="364"/>
                </a:cubicBezTo>
                <a:cubicBezTo>
                  <a:pt x="101" y="364"/>
                  <a:pt x="101" y="364"/>
                  <a:pt x="100" y="364"/>
                </a:cubicBezTo>
                <a:cubicBezTo>
                  <a:pt x="100" y="365"/>
                  <a:pt x="100" y="365"/>
                  <a:pt x="100" y="365"/>
                </a:cubicBezTo>
                <a:cubicBezTo>
                  <a:pt x="100" y="366"/>
                  <a:pt x="97" y="364"/>
                  <a:pt x="97" y="366"/>
                </a:cubicBezTo>
                <a:cubicBezTo>
                  <a:pt x="97" y="366"/>
                  <a:pt x="97" y="366"/>
                  <a:pt x="97" y="366"/>
                </a:cubicBezTo>
                <a:cubicBezTo>
                  <a:pt x="96" y="366"/>
                  <a:pt x="96" y="366"/>
                  <a:pt x="95" y="366"/>
                </a:cubicBezTo>
                <a:cubicBezTo>
                  <a:pt x="95" y="366"/>
                  <a:pt x="95" y="367"/>
                  <a:pt x="95" y="367"/>
                </a:cubicBezTo>
                <a:cubicBezTo>
                  <a:pt x="94" y="367"/>
                  <a:pt x="94" y="368"/>
                  <a:pt x="93" y="368"/>
                </a:cubicBezTo>
                <a:cubicBezTo>
                  <a:pt x="93" y="368"/>
                  <a:pt x="92" y="369"/>
                  <a:pt x="92" y="369"/>
                </a:cubicBezTo>
                <a:cubicBezTo>
                  <a:pt x="91" y="368"/>
                  <a:pt x="90" y="370"/>
                  <a:pt x="89" y="369"/>
                </a:cubicBezTo>
                <a:cubicBezTo>
                  <a:pt x="89" y="369"/>
                  <a:pt x="89" y="369"/>
                  <a:pt x="88" y="369"/>
                </a:cubicBezTo>
                <a:cubicBezTo>
                  <a:pt x="88" y="369"/>
                  <a:pt x="88" y="369"/>
                  <a:pt x="88" y="370"/>
                </a:cubicBezTo>
                <a:cubicBezTo>
                  <a:pt x="89" y="370"/>
                  <a:pt x="88" y="371"/>
                  <a:pt x="87" y="371"/>
                </a:cubicBezTo>
                <a:cubicBezTo>
                  <a:pt x="87" y="372"/>
                  <a:pt x="87" y="372"/>
                  <a:pt x="87" y="373"/>
                </a:cubicBezTo>
                <a:cubicBezTo>
                  <a:pt x="87" y="373"/>
                  <a:pt x="86" y="373"/>
                  <a:pt x="86" y="374"/>
                </a:cubicBezTo>
                <a:cubicBezTo>
                  <a:pt x="88" y="374"/>
                  <a:pt x="90" y="375"/>
                  <a:pt x="92" y="375"/>
                </a:cubicBezTo>
                <a:cubicBezTo>
                  <a:pt x="94" y="374"/>
                  <a:pt x="95" y="373"/>
                  <a:pt x="97" y="372"/>
                </a:cubicBezTo>
                <a:cubicBezTo>
                  <a:pt x="98" y="372"/>
                  <a:pt x="98" y="372"/>
                  <a:pt x="98" y="372"/>
                </a:cubicBezTo>
                <a:cubicBezTo>
                  <a:pt x="101" y="373"/>
                  <a:pt x="100" y="371"/>
                  <a:pt x="100" y="369"/>
                </a:cubicBezTo>
                <a:cubicBezTo>
                  <a:pt x="100" y="369"/>
                  <a:pt x="100" y="369"/>
                  <a:pt x="100" y="369"/>
                </a:cubicBezTo>
                <a:cubicBezTo>
                  <a:pt x="101" y="369"/>
                  <a:pt x="101" y="368"/>
                  <a:pt x="102" y="368"/>
                </a:cubicBezTo>
                <a:cubicBezTo>
                  <a:pt x="102" y="368"/>
                  <a:pt x="102" y="368"/>
                  <a:pt x="102" y="368"/>
                </a:cubicBezTo>
                <a:cubicBezTo>
                  <a:pt x="103" y="367"/>
                  <a:pt x="105" y="367"/>
                  <a:pt x="106" y="367"/>
                </a:cubicBezTo>
                <a:cubicBezTo>
                  <a:pt x="106" y="367"/>
                  <a:pt x="106" y="367"/>
                  <a:pt x="106" y="367"/>
                </a:cubicBezTo>
                <a:cubicBezTo>
                  <a:pt x="108" y="366"/>
                  <a:pt x="108" y="365"/>
                  <a:pt x="109" y="366"/>
                </a:cubicBezTo>
                <a:close/>
                <a:moveTo>
                  <a:pt x="40" y="259"/>
                </a:moveTo>
                <a:cubicBezTo>
                  <a:pt x="40" y="258"/>
                  <a:pt x="40" y="257"/>
                  <a:pt x="40" y="256"/>
                </a:cubicBezTo>
                <a:cubicBezTo>
                  <a:pt x="39" y="256"/>
                  <a:pt x="39" y="256"/>
                  <a:pt x="38" y="256"/>
                </a:cubicBezTo>
                <a:cubicBezTo>
                  <a:pt x="38" y="258"/>
                  <a:pt x="38" y="259"/>
                  <a:pt x="40" y="259"/>
                </a:cubicBezTo>
                <a:close/>
                <a:moveTo>
                  <a:pt x="176" y="380"/>
                </a:moveTo>
                <a:cubicBezTo>
                  <a:pt x="176" y="382"/>
                  <a:pt x="174" y="382"/>
                  <a:pt x="176" y="383"/>
                </a:cubicBezTo>
                <a:cubicBezTo>
                  <a:pt x="177" y="382"/>
                  <a:pt x="178" y="379"/>
                  <a:pt x="176" y="380"/>
                </a:cubicBezTo>
                <a:close/>
                <a:moveTo>
                  <a:pt x="691" y="161"/>
                </a:moveTo>
                <a:cubicBezTo>
                  <a:pt x="690" y="161"/>
                  <a:pt x="688" y="160"/>
                  <a:pt x="686" y="160"/>
                </a:cubicBezTo>
                <a:cubicBezTo>
                  <a:pt x="684" y="159"/>
                  <a:pt x="683" y="159"/>
                  <a:pt x="682" y="156"/>
                </a:cubicBezTo>
                <a:cubicBezTo>
                  <a:pt x="681" y="154"/>
                  <a:pt x="681" y="152"/>
                  <a:pt x="680" y="149"/>
                </a:cubicBezTo>
                <a:cubicBezTo>
                  <a:pt x="679" y="146"/>
                  <a:pt x="679" y="148"/>
                  <a:pt x="676" y="148"/>
                </a:cubicBezTo>
                <a:cubicBezTo>
                  <a:pt x="673" y="148"/>
                  <a:pt x="674" y="146"/>
                  <a:pt x="671" y="145"/>
                </a:cubicBezTo>
                <a:cubicBezTo>
                  <a:pt x="670" y="145"/>
                  <a:pt x="669" y="146"/>
                  <a:pt x="667" y="145"/>
                </a:cubicBezTo>
                <a:cubicBezTo>
                  <a:pt x="665" y="144"/>
                  <a:pt x="664" y="142"/>
                  <a:pt x="663" y="141"/>
                </a:cubicBezTo>
                <a:cubicBezTo>
                  <a:pt x="663" y="141"/>
                  <a:pt x="663" y="141"/>
                  <a:pt x="663" y="140"/>
                </a:cubicBezTo>
                <a:cubicBezTo>
                  <a:pt x="663" y="139"/>
                  <a:pt x="662" y="139"/>
                  <a:pt x="663" y="137"/>
                </a:cubicBezTo>
                <a:cubicBezTo>
                  <a:pt x="663" y="136"/>
                  <a:pt x="664" y="135"/>
                  <a:pt x="664" y="134"/>
                </a:cubicBezTo>
                <a:cubicBezTo>
                  <a:pt x="665" y="132"/>
                  <a:pt x="663" y="130"/>
                  <a:pt x="664" y="128"/>
                </a:cubicBezTo>
                <a:cubicBezTo>
                  <a:pt x="665" y="126"/>
                  <a:pt x="667" y="123"/>
                  <a:pt x="664" y="123"/>
                </a:cubicBezTo>
                <a:cubicBezTo>
                  <a:pt x="662" y="122"/>
                  <a:pt x="660" y="124"/>
                  <a:pt x="659" y="122"/>
                </a:cubicBezTo>
                <a:cubicBezTo>
                  <a:pt x="658" y="121"/>
                  <a:pt x="658" y="120"/>
                  <a:pt x="657" y="119"/>
                </a:cubicBezTo>
                <a:cubicBezTo>
                  <a:pt x="657" y="117"/>
                  <a:pt x="657" y="115"/>
                  <a:pt x="655" y="114"/>
                </a:cubicBezTo>
                <a:cubicBezTo>
                  <a:pt x="653" y="112"/>
                  <a:pt x="652" y="111"/>
                  <a:pt x="651" y="108"/>
                </a:cubicBezTo>
                <a:cubicBezTo>
                  <a:pt x="651" y="106"/>
                  <a:pt x="650" y="105"/>
                  <a:pt x="648" y="104"/>
                </a:cubicBezTo>
                <a:cubicBezTo>
                  <a:pt x="644" y="102"/>
                  <a:pt x="644" y="98"/>
                  <a:pt x="643" y="94"/>
                </a:cubicBezTo>
                <a:cubicBezTo>
                  <a:pt x="642" y="92"/>
                  <a:pt x="642" y="92"/>
                  <a:pt x="639" y="91"/>
                </a:cubicBezTo>
                <a:cubicBezTo>
                  <a:pt x="637" y="91"/>
                  <a:pt x="636" y="90"/>
                  <a:pt x="635" y="88"/>
                </a:cubicBezTo>
                <a:cubicBezTo>
                  <a:pt x="634" y="86"/>
                  <a:pt x="634" y="83"/>
                  <a:pt x="633" y="82"/>
                </a:cubicBezTo>
                <a:cubicBezTo>
                  <a:pt x="632" y="81"/>
                  <a:pt x="632" y="81"/>
                  <a:pt x="631" y="81"/>
                </a:cubicBezTo>
                <a:cubicBezTo>
                  <a:pt x="631" y="81"/>
                  <a:pt x="632" y="80"/>
                  <a:pt x="633" y="79"/>
                </a:cubicBezTo>
                <a:cubicBezTo>
                  <a:pt x="635" y="77"/>
                  <a:pt x="638" y="77"/>
                  <a:pt x="640" y="75"/>
                </a:cubicBezTo>
                <a:cubicBezTo>
                  <a:pt x="643" y="73"/>
                  <a:pt x="642" y="68"/>
                  <a:pt x="641" y="64"/>
                </a:cubicBezTo>
                <a:cubicBezTo>
                  <a:pt x="641" y="63"/>
                  <a:pt x="642" y="62"/>
                  <a:pt x="642" y="61"/>
                </a:cubicBezTo>
                <a:cubicBezTo>
                  <a:pt x="643" y="58"/>
                  <a:pt x="642" y="57"/>
                  <a:pt x="645" y="56"/>
                </a:cubicBezTo>
                <a:cubicBezTo>
                  <a:pt x="645" y="54"/>
                  <a:pt x="637" y="52"/>
                  <a:pt x="634" y="51"/>
                </a:cubicBezTo>
                <a:cubicBezTo>
                  <a:pt x="630" y="50"/>
                  <a:pt x="627" y="55"/>
                  <a:pt x="622" y="56"/>
                </a:cubicBezTo>
                <a:cubicBezTo>
                  <a:pt x="619" y="57"/>
                  <a:pt x="614" y="58"/>
                  <a:pt x="610" y="57"/>
                </a:cubicBezTo>
                <a:cubicBezTo>
                  <a:pt x="609" y="57"/>
                  <a:pt x="607" y="57"/>
                  <a:pt x="606" y="56"/>
                </a:cubicBezTo>
                <a:cubicBezTo>
                  <a:pt x="606" y="56"/>
                  <a:pt x="606" y="56"/>
                  <a:pt x="607" y="55"/>
                </a:cubicBezTo>
                <a:cubicBezTo>
                  <a:pt x="607" y="55"/>
                  <a:pt x="606" y="53"/>
                  <a:pt x="606" y="52"/>
                </a:cubicBezTo>
                <a:cubicBezTo>
                  <a:pt x="604" y="52"/>
                  <a:pt x="602" y="49"/>
                  <a:pt x="602" y="47"/>
                </a:cubicBezTo>
                <a:cubicBezTo>
                  <a:pt x="602" y="47"/>
                  <a:pt x="602" y="46"/>
                  <a:pt x="602" y="46"/>
                </a:cubicBezTo>
                <a:cubicBezTo>
                  <a:pt x="601" y="46"/>
                  <a:pt x="601" y="45"/>
                  <a:pt x="601" y="45"/>
                </a:cubicBezTo>
                <a:cubicBezTo>
                  <a:pt x="601" y="43"/>
                  <a:pt x="601" y="44"/>
                  <a:pt x="599" y="43"/>
                </a:cubicBezTo>
                <a:cubicBezTo>
                  <a:pt x="598" y="42"/>
                  <a:pt x="596" y="40"/>
                  <a:pt x="597" y="38"/>
                </a:cubicBezTo>
                <a:cubicBezTo>
                  <a:pt x="597" y="35"/>
                  <a:pt x="600" y="34"/>
                  <a:pt x="600" y="32"/>
                </a:cubicBezTo>
                <a:cubicBezTo>
                  <a:pt x="601" y="30"/>
                  <a:pt x="600" y="27"/>
                  <a:pt x="599" y="26"/>
                </a:cubicBezTo>
                <a:cubicBezTo>
                  <a:pt x="599" y="25"/>
                  <a:pt x="598" y="25"/>
                  <a:pt x="597" y="24"/>
                </a:cubicBezTo>
                <a:cubicBezTo>
                  <a:pt x="595" y="23"/>
                  <a:pt x="595" y="22"/>
                  <a:pt x="595" y="21"/>
                </a:cubicBezTo>
                <a:cubicBezTo>
                  <a:pt x="593" y="19"/>
                  <a:pt x="590" y="19"/>
                  <a:pt x="587" y="19"/>
                </a:cubicBezTo>
                <a:cubicBezTo>
                  <a:pt x="587" y="17"/>
                  <a:pt x="585" y="16"/>
                  <a:pt x="584" y="13"/>
                </a:cubicBezTo>
                <a:cubicBezTo>
                  <a:pt x="584" y="13"/>
                  <a:pt x="585" y="12"/>
                  <a:pt x="585" y="11"/>
                </a:cubicBezTo>
                <a:cubicBezTo>
                  <a:pt x="585" y="10"/>
                  <a:pt x="583" y="11"/>
                  <a:pt x="582" y="11"/>
                </a:cubicBezTo>
                <a:cubicBezTo>
                  <a:pt x="581" y="12"/>
                  <a:pt x="580" y="13"/>
                  <a:pt x="579" y="13"/>
                </a:cubicBezTo>
                <a:cubicBezTo>
                  <a:pt x="578" y="13"/>
                  <a:pt x="577" y="11"/>
                  <a:pt x="575" y="11"/>
                </a:cubicBezTo>
                <a:cubicBezTo>
                  <a:pt x="574" y="11"/>
                  <a:pt x="574" y="12"/>
                  <a:pt x="573" y="11"/>
                </a:cubicBezTo>
                <a:cubicBezTo>
                  <a:pt x="573" y="11"/>
                  <a:pt x="572" y="10"/>
                  <a:pt x="572" y="9"/>
                </a:cubicBezTo>
                <a:cubicBezTo>
                  <a:pt x="571" y="8"/>
                  <a:pt x="571" y="7"/>
                  <a:pt x="569" y="8"/>
                </a:cubicBezTo>
                <a:cubicBezTo>
                  <a:pt x="569" y="8"/>
                  <a:pt x="568" y="8"/>
                  <a:pt x="568" y="8"/>
                </a:cubicBezTo>
                <a:cubicBezTo>
                  <a:pt x="566" y="8"/>
                  <a:pt x="566" y="8"/>
                  <a:pt x="566" y="6"/>
                </a:cubicBezTo>
                <a:cubicBezTo>
                  <a:pt x="565" y="5"/>
                  <a:pt x="563" y="4"/>
                  <a:pt x="562" y="4"/>
                </a:cubicBezTo>
                <a:cubicBezTo>
                  <a:pt x="561" y="4"/>
                  <a:pt x="559" y="4"/>
                  <a:pt x="558" y="4"/>
                </a:cubicBezTo>
                <a:cubicBezTo>
                  <a:pt x="556" y="3"/>
                  <a:pt x="555" y="1"/>
                  <a:pt x="554" y="0"/>
                </a:cubicBezTo>
                <a:cubicBezTo>
                  <a:pt x="553" y="1"/>
                  <a:pt x="552" y="1"/>
                  <a:pt x="552" y="2"/>
                </a:cubicBezTo>
                <a:cubicBezTo>
                  <a:pt x="552" y="2"/>
                  <a:pt x="552" y="2"/>
                  <a:pt x="552" y="2"/>
                </a:cubicBezTo>
                <a:cubicBezTo>
                  <a:pt x="551" y="4"/>
                  <a:pt x="552" y="6"/>
                  <a:pt x="551" y="8"/>
                </a:cubicBezTo>
                <a:cubicBezTo>
                  <a:pt x="550" y="9"/>
                  <a:pt x="550" y="10"/>
                  <a:pt x="550" y="11"/>
                </a:cubicBezTo>
                <a:cubicBezTo>
                  <a:pt x="550" y="12"/>
                  <a:pt x="549" y="12"/>
                  <a:pt x="549" y="12"/>
                </a:cubicBezTo>
                <a:cubicBezTo>
                  <a:pt x="548" y="12"/>
                  <a:pt x="546" y="12"/>
                  <a:pt x="545" y="12"/>
                </a:cubicBezTo>
                <a:cubicBezTo>
                  <a:pt x="543" y="12"/>
                  <a:pt x="542" y="12"/>
                  <a:pt x="541" y="12"/>
                </a:cubicBezTo>
                <a:cubicBezTo>
                  <a:pt x="540" y="12"/>
                  <a:pt x="540" y="12"/>
                  <a:pt x="539" y="12"/>
                </a:cubicBezTo>
                <a:cubicBezTo>
                  <a:pt x="538" y="13"/>
                  <a:pt x="537" y="13"/>
                  <a:pt x="537" y="13"/>
                </a:cubicBezTo>
                <a:cubicBezTo>
                  <a:pt x="535" y="13"/>
                  <a:pt x="534" y="14"/>
                  <a:pt x="533" y="15"/>
                </a:cubicBezTo>
                <a:cubicBezTo>
                  <a:pt x="532" y="15"/>
                  <a:pt x="531" y="15"/>
                  <a:pt x="530" y="16"/>
                </a:cubicBezTo>
                <a:cubicBezTo>
                  <a:pt x="528" y="17"/>
                  <a:pt x="528" y="19"/>
                  <a:pt x="527" y="20"/>
                </a:cubicBezTo>
                <a:cubicBezTo>
                  <a:pt x="526" y="21"/>
                  <a:pt x="524" y="21"/>
                  <a:pt x="523" y="21"/>
                </a:cubicBezTo>
                <a:cubicBezTo>
                  <a:pt x="521" y="21"/>
                  <a:pt x="518" y="20"/>
                  <a:pt x="516" y="21"/>
                </a:cubicBezTo>
                <a:cubicBezTo>
                  <a:pt x="515" y="21"/>
                  <a:pt x="515" y="21"/>
                  <a:pt x="515" y="21"/>
                </a:cubicBezTo>
                <a:cubicBezTo>
                  <a:pt x="515" y="21"/>
                  <a:pt x="515" y="21"/>
                  <a:pt x="515" y="21"/>
                </a:cubicBezTo>
                <a:cubicBezTo>
                  <a:pt x="513" y="22"/>
                  <a:pt x="513" y="25"/>
                  <a:pt x="512" y="26"/>
                </a:cubicBezTo>
                <a:cubicBezTo>
                  <a:pt x="511" y="28"/>
                  <a:pt x="510" y="29"/>
                  <a:pt x="509" y="30"/>
                </a:cubicBezTo>
                <a:cubicBezTo>
                  <a:pt x="508" y="32"/>
                  <a:pt x="508" y="33"/>
                  <a:pt x="508" y="34"/>
                </a:cubicBezTo>
                <a:cubicBezTo>
                  <a:pt x="507" y="34"/>
                  <a:pt x="507" y="35"/>
                  <a:pt x="506" y="36"/>
                </a:cubicBezTo>
                <a:cubicBezTo>
                  <a:pt x="505" y="37"/>
                  <a:pt x="504" y="38"/>
                  <a:pt x="503" y="39"/>
                </a:cubicBezTo>
                <a:cubicBezTo>
                  <a:pt x="503" y="40"/>
                  <a:pt x="503" y="40"/>
                  <a:pt x="502" y="40"/>
                </a:cubicBezTo>
                <a:cubicBezTo>
                  <a:pt x="502" y="41"/>
                  <a:pt x="501" y="41"/>
                  <a:pt x="500" y="41"/>
                </a:cubicBezTo>
                <a:cubicBezTo>
                  <a:pt x="500" y="42"/>
                  <a:pt x="499" y="42"/>
                  <a:pt x="499" y="43"/>
                </a:cubicBezTo>
                <a:cubicBezTo>
                  <a:pt x="498" y="44"/>
                  <a:pt x="498" y="44"/>
                  <a:pt x="497" y="45"/>
                </a:cubicBezTo>
                <a:cubicBezTo>
                  <a:pt x="496" y="46"/>
                  <a:pt x="496" y="47"/>
                  <a:pt x="496" y="48"/>
                </a:cubicBezTo>
                <a:cubicBezTo>
                  <a:pt x="495" y="50"/>
                  <a:pt x="493" y="50"/>
                  <a:pt x="492" y="51"/>
                </a:cubicBezTo>
                <a:cubicBezTo>
                  <a:pt x="491" y="52"/>
                  <a:pt x="490" y="52"/>
                  <a:pt x="489" y="53"/>
                </a:cubicBezTo>
                <a:cubicBezTo>
                  <a:pt x="488" y="54"/>
                  <a:pt x="487" y="55"/>
                  <a:pt x="486" y="57"/>
                </a:cubicBezTo>
                <a:cubicBezTo>
                  <a:pt x="486" y="57"/>
                  <a:pt x="486" y="57"/>
                  <a:pt x="486" y="58"/>
                </a:cubicBezTo>
                <a:cubicBezTo>
                  <a:pt x="485" y="57"/>
                  <a:pt x="484" y="59"/>
                  <a:pt x="482" y="60"/>
                </a:cubicBezTo>
                <a:cubicBezTo>
                  <a:pt x="479" y="63"/>
                  <a:pt x="475" y="62"/>
                  <a:pt x="471" y="63"/>
                </a:cubicBezTo>
                <a:cubicBezTo>
                  <a:pt x="469" y="63"/>
                  <a:pt x="467" y="63"/>
                  <a:pt x="465" y="63"/>
                </a:cubicBezTo>
                <a:cubicBezTo>
                  <a:pt x="463" y="64"/>
                  <a:pt x="461" y="65"/>
                  <a:pt x="459" y="64"/>
                </a:cubicBezTo>
                <a:cubicBezTo>
                  <a:pt x="459" y="62"/>
                  <a:pt x="457" y="59"/>
                  <a:pt x="454" y="60"/>
                </a:cubicBezTo>
                <a:cubicBezTo>
                  <a:pt x="453" y="61"/>
                  <a:pt x="452" y="64"/>
                  <a:pt x="450" y="65"/>
                </a:cubicBezTo>
                <a:cubicBezTo>
                  <a:pt x="449" y="66"/>
                  <a:pt x="446" y="66"/>
                  <a:pt x="445" y="67"/>
                </a:cubicBezTo>
                <a:cubicBezTo>
                  <a:pt x="444" y="67"/>
                  <a:pt x="443" y="68"/>
                  <a:pt x="442" y="69"/>
                </a:cubicBezTo>
                <a:cubicBezTo>
                  <a:pt x="439" y="71"/>
                  <a:pt x="437" y="71"/>
                  <a:pt x="435" y="74"/>
                </a:cubicBezTo>
                <a:cubicBezTo>
                  <a:pt x="434" y="75"/>
                  <a:pt x="433" y="76"/>
                  <a:pt x="432" y="77"/>
                </a:cubicBezTo>
                <a:cubicBezTo>
                  <a:pt x="430" y="77"/>
                  <a:pt x="429" y="76"/>
                  <a:pt x="428" y="77"/>
                </a:cubicBezTo>
                <a:cubicBezTo>
                  <a:pt x="427" y="77"/>
                  <a:pt x="426" y="79"/>
                  <a:pt x="425" y="79"/>
                </a:cubicBezTo>
                <a:cubicBezTo>
                  <a:pt x="424" y="79"/>
                  <a:pt x="422" y="79"/>
                  <a:pt x="421" y="79"/>
                </a:cubicBezTo>
                <a:cubicBezTo>
                  <a:pt x="419" y="79"/>
                  <a:pt x="416" y="80"/>
                  <a:pt x="414" y="82"/>
                </a:cubicBezTo>
                <a:cubicBezTo>
                  <a:pt x="414" y="82"/>
                  <a:pt x="414" y="82"/>
                  <a:pt x="414" y="82"/>
                </a:cubicBezTo>
                <a:cubicBezTo>
                  <a:pt x="412" y="83"/>
                  <a:pt x="409" y="84"/>
                  <a:pt x="410" y="81"/>
                </a:cubicBezTo>
                <a:cubicBezTo>
                  <a:pt x="407" y="80"/>
                  <a:pt x="404" y="82"/>
                  <a:pt x="401" y="82"/>
                </a:cubicBezTo>
                <a:cubicBezTo>
                  <a:pt x="401" y="82"/>
                  <a:pt x="400" y="82"/>
                  <a:pt x="399" y="82"/>
                </a:cubicBezTo>
                <a:cubicBezTo>
                  <a:pt x="399" y="80"/>
                  <a:pt x="397" y="80"/>
                  <a:pt x="397" y="77"/>
                </a:cubicBezTo>
                <a:cubicBezTo>
                  <a:pt x="396" y="77"/>
                  <a:pt x="395" y="79"/>
                  <a:pt x="393" y="78"/>
                </a:cubicBezTo>
                <a:cubicBezTo>
                  <a:pt x="391" y="78"/>
                  <a:pt x="392" y="81"/>
                  <a:pt x="391" y="81"/>
                </a:cubicBezTo>
                <a:cubicBezTo>
                  <a:pt x="392" y="83"/>
                  <a:pt x="389" y="84"/>
                  <a:pt x="391" y="84"/>
                </a:cubicBezTo>
                <a:cubicBezTo>
                  <a:pt x="391" y="85"/>
                  <a:pt x="389" y="85"/>
                  <a:pt x="388" y="85"/>
                </a:cubicBezTo>
                <a:cubicBezTo>
                  <a:pt x="387" y="85"/>
                  <a:pt x="386" y="85"/>
                  <a:pt x="386" y="84"/>
                </a:cubicBezTo>
                <a:cubicBezTo>
                  <a:pt x="384" y="85"/>
                  <a:pt x="383" y="83"/>
                  <a:pt x="381" y="84"/>
                </a:cubicBezTo>
                <a:cubicBezTo>
                  <a:pt x="380" y="84"/>
                  <a:pt x="380" y="84"/>
                  <a:pt x="380" y="84"/>
                </a:cubicBezTo>
                <a:cubicBezTo>
                  <a:pt x="380" y="83"/>
                  <a:pt x="380" y="83"/>
                  <a:pt x="380" y="83"/>
                </a:cubicBezTo>
                <a:cubicBezTo>
                  <a:pt x="380" y="82"/>
                  <a:pt x="380" y="82"/>
                  <a:pt x="379" y="82"/>
                </a:cubicBezTo>
                <a:cubicBezTo>
                  <a:pt x="379" y="82"/>
                  <a:pt x="379" y="83"/>
                  <a:pt x="378" y="83"/>
                </a:cubicBezTo>
                <a:cubicBezTo>
                  <a:pt x="377" y="83"/>
                  <a:pt x="377" y="83"/>
                  <a:pt x="376" y="84"/>
                </a:cubicBezTo>
                <a:cubicBezTo>
                  <a:pt x="375" y="83"/>
                  <a:pt x="375" y="85"/>
                  <a:pt x="373" y="84"/>
                </a:cubicBezTo>
                <a:cubicBezTo>
                  <a:pt x="373" y="84"/>
                  <a:pt x="372" y="84"/>
                  <a:pt x="372" y="84"/>
                </a:cubicBezTo>
                <a:cubicBezTo>
                  <a:pt x="372" y="83"/>
                  <a:pt x="371" y="83"/>
                  <a:pt x="371" y="83"/>
                </a:cubicBezTo>
                <a:cubicBezTo>
                  <a:pt x="371" y="82"/>
                  <a:pt x="370" y="82"/>
                  <a:pt x="370" y="81"/>
                </a:cubicBezTo>
                <a:cubicBezTo>
                  <a:pt x="367" y="81"/>
                  <a:pt x="362" y="79"/>
                  <a:pt x="359" y="80"/>
                </a:cubicBezTo>
                <a:cubicBezTo>
                  <a:pt x="359" y="80"/>
                  <a:pt x="359" y="80"/>
                  <a:pt x="359" y="80"/>
                </a:cubicBezTo>
                <a:cubicBezTo>
                  <a:pt x="358" y="81"/>
                  <a:pt x="356" y="82"/>
                  <a:pt x="356" y="82"/>
                </a:cubicBezTo>
                <a:cubicBezTo>
                  <a:pt x="355" y="82"/>
                  <a:pt x="355" y="82"/>
                  <a:pt x="355" y="82"/>
                </a:cubicBezTo>
                <a:cubicBezTo>
                  <a:pt x="355" y="82"/>
                  <a:pt x="355" y="83"/>
                  <a:pt x="355" y="83"/>
                </a:cubicBezTo>
                <a:cubicBezTo>
                  <a:pt x="355" y="84"/>
                  <a:pt x="355" y="84"/>
                  <a:pt x="355" y="84"/>
                </a:cubicBezTo>
                <a:cubicBezTo>
                  <a:pt x="355" y="85"/>
                  <a:pt x="355" y="85"/>
                  <a:pt x="355" y="86"/>
                </a:cubicBezTo>
                <a:cubicBezTo>
                  <a:pt x="355" y="86"/>
                  <a:pt x="355" y="86"/>
                  <a:pt x="355" y="86"/>
                </a:cubicBezTo>
                <a:cubicBezTo>
                  <a:pt x="354" y="87"/>
                  <a:pt x="353" y="88"/>
                  <a:pt x="352" y="88"/>
                </a:cubicBezTo>
                <a:cubicBezTo>
                  <a:pt x="351" y="87"/>
                  <a:pt x="351" y="87"/>
                  <a:pt x="351" y="87"/>
                </a:cubicBezTo>
                <a:cubicBezTo>
                  <a:pt x="351" y="87"/>
                  <a:pt x="350" y="87"/>
                  <a:pt x="349" y="87"/>
                </a:cubicBezTo>
                <a:cubicBezTo>
                  <a:pt x="349" y="87"/>
                  <a:pt x="348" y="87"/>
                  <a:pt x="349" y="86"/>
                </a:cubicBezTo>
                <a:cubicBezTo>
                  <a:pt x="347" y="87"/>
                  <a:pt x="346" y="85"/>
                  <a:pt x="345" y="85"/>
                </a:cubicBezTo>
                <a:cubicBezTo>
                  <a:pt x="345" y="85"/>
                  <a:pt x="344" y="85"/>
                  <a:pt x="344" y="84"/>
                </a:cubicBezTo>
                <a:cubicBezTo>
                  <a:pt x="343" y="84"/>
                  <a:pt x="341" y="83"/>
                  <a:pt x="339" y="82"/>
                </a:cubicBezTo>
                <a:cubicBezTo>
                  <a:pt x="338" y="81"/>
                  <a:pt x="336" y="80"/>
                  <a:pt x="336" y="78"/>
                </a:cubicBezTo>
                <a:cubicBezTo>
                  <a:pt x="335" y="77"/>
                  <a:pt x="333" y="77"/>
                  <a:pt x="333" y="75"/>
                </a:cubicBezTo>
                <a:cubicBezTo>
                  <a:pt x="336" y="74"/>
                  <a:pt x="335" y="77"/>
                  <a:pt x="337" y="77"/>
                </a:cubicBezTo>
                <a:cubicBezTo>
                  <a:pt x="337" y="77"/>
                  <a:pt x="338" y="76"/>
                  <a:pt x="337" y="75"/>
                </a:cubicBezTo>
                <a:cubicBezTo>
                  <a:pt x="337" y="75"/>
                  <a:pt x="335" y="75"/>
                  <a:pt x="335" y="74"/>
                </a:cubicBezTo>
                <a:cubicBezTo>
                  <a:pt x="334" y="73"/>
                  <a:pt x="333" y="72"/>
                  <a:pt x="331" y="72"/>
                </a:cubicBezTo>
                <a:cubicBezTo>
                  <a:pt x="331" y="72"/>
                  <a:pt x="331" y="72"/>
                  <a:pt x="331" y="72"/>
                </a:cubicBezTo>
                <a:cubicBezTo>
                  <a:pt x="330" y="72"/>
                  <a:pt x="330" y="72"/>
                  <a:pt x="329" y="73"/>
                </a:cubicBezTo>
                <a:cubicBezTo>
                  <a:pt x="329" y="73"/>
                  <a:pt x="329" y="73"/>
                  <a:pt x="329" y="73"/>
                </a:cubicBezTo>
                <a:cubicBezTo>
                  <a:pt x="329" y="75"/>
                  <a:pt x="327" y="75"/>
                  <a:pt x="326" y="75"/>
                </a:cubicBezTo>
                <a:cubicBezTo>
                  <a:pt x="326" y="75"/>
                  <a:pt x="326" y="75"/>
                  <a:pt x="326" y="75"/>
                </a:cubicBezTo>
                <a:cubicBezTo>
                  <a:pt x="325" y="76"/>
                  <a:pt x="325" y="76"/>
                  <a:pt x="324" y="77"/>
                </a:cubicBezTo>
                <a:cubicBezTo>
                  <a:pt x="323" y="77"/>
                  <a:pt x="323" y="77"/>
                  <a:pt x="323" y="77"/>
                </a:cubicBezTo>
                <a:cubicBezTo>
                  <a:pt x="322" y="78"/>
                  <a:pt x="320" y="77"/>
                  <a:pt x="320" y="78"/>
                </a:cubicBezTo>
                <a:cubicBezTo>
                  <a:pt x="320" y="78"/>
                  <a:pt x="320" y="79"/>
                  <a:pt x="320" y="79"/>
                </a:cubicBezTo>
                <a:cubicBezTo>
                  <a:pt x="319" y="80"/>
                  <a:pt x="317" y="81"/>
                  <a:pt x="314" y="80"/>
                </a:cubicBezTo>
                <a:cubicBezTo>
                  <a:pt x="314" y="80"/>
                  <a:pt x="313" y="79"/>
                  <a:pt x="312" y="80"/>
                </a:cubicBezTo>
                <a:cubicBezTo>
                  <a:pt x="312" y="79"/>
                  <a:pt x="311" y="79"/>
                  <a:pt x="311" y="78"/>
                </a:cubicBezTo>
                <a:cubicBezTo>
                  <a:pt x="308" y="78"/>
                  <a:pt x="306" y="77"/>
                  <a:pt x="303" y="76"/>
                </a:cubicBezTo>
                <a:cubicBezTo>
                  <a:pt x="303" y="75"/>
                  <a:pt x="302" y="75"/>
                  <a:pt x="302" y="74"/>
                </a:cubicBezTo>
                <a:cubicBezTo>
                  <a:pt x="301" y="74"/>
                  <a:pt x="301" y="73"/>
                  <a:pt x="300" y="73"/>
                </a:cubicBezTo>
                <a:cubicBezTo>
                  <a:pt x="301" y="71"/>
                  <a:pt x="299" y="70"/>
                  <a:pt x="299" y="68"/>
                </a:cubicBezTo>
                <a:cubicBezTo>
                  <a:pt x="299" y="68"/>
                  <a:pt x="298" y="68"/>
                  <a:pt x="298" y="68"/>
                </a:cubicBezTo>
                <a:cubicBezTo>
                  <a:pt x="298" y="68"/>
                  <a:pt x="297" y="68"/>
                  <a:pt x="296" y="68"/>
                </a:cubicBezTo>
                <a:cubicBezTo>
                  <a:pt x="296" y="67"/>
                  <a:pt x="294" y="67"/>
                  <a:pt x="293" y="66"/>
                </a:cubicBezTo>
                <a:cubicBezTo>
                  <a:pt x="292" y="66"/>
                  <a:pt x="291" y="68"/>
                  <a:pt x="291" y="68"/>
                </a:cubicBezTo>
                <a:cubicBezTo>
                  <a:pt x="290" y="69"/>
                  <a:pt x="291" y="71"/>
                  <a:pt x="289" y="71"/>
                </a:cubicBezTo>
                <a:cubicBezTo>
                  <a:pt x="290" y="72"/>
                  <a:pt x="289" y="72"/>
                  <a:pt x="289" y="73"/>
                </a:cubicBezTo>
                <a:cubicBezTo>
                  <a:pt x="287" y="73"/>
                  <a:pt x="286" y="74"/>
                  <a:pt x="286" y="75"/>
                </a:cubicBezTo>
                <a:cubicBezTo>
                  <a:pt x="284" y="74"/>
                  <a:pt x="283" y="75"/>
                  <a:pt x="282" y="75"/>
                </a:cubicBezTo>
                <a:cubicBezTo>
                  <a:pt x="281" y="75"/>
                  <a:pt x="280" y="76"/>
                  <a:pt x="280" y="75"/>
                </a:cubicBezTo>
                <a:cubicBezTo>
                  <a:pt x="278" y="76"/>
                  <a:pt x="276" y="76"/>
                  <a:pt x="275" y="77"/>
                </a:cubicBezTo>
                <a:cubicBezTo>
                  <a:pt x="272" y="77"/>
                  <a:pt x="271" y="79"/>
                  <a:pt x="268" y="78"/>
                </a:cubicBezTo>
                <a:cubicBezTo>
                  <a:pt x="268" y="78"/>
                  <a:pt x="267" y="78"/>
                  <a:pt x="267" y="79"/>
                </a:cubicBezTo>
                <a:cubicBezTo>
                  <a:pt x="264" y="79"/>
                  <a:pt x="264" y="79"/>
                  <a:pt x="264" y="79"/>
                </a:cubicBezTo>
                <a:cubicBezTo>
                  <a:pt x="262" y="79"/>
                  <a:pt x="261" y="79"/>
                  <a:pt x="260" y="80"/>
                </a:cubicBezTo>
                <a:cubicBezTo>
                  <a:pt x="260" y="80"/>
                  <a:pt x="260" y="80"/>
                  <a:pt x="260" y="80"/>
                </a:cubicBezTo>
                <a:cubicBezTo>
                  <a:pt x="259" y="80"/>
                  <a:pt x="258" y="81"/>
                  <a:pt x="258" y="81"/>
                </a:cubicBezTo>
                <a:cubicBezTo>
                  <a:pt x="257" y="81"/>
                  <a:pt x="257" y="81"/>
                  <a:pt x="257" y="81"/>
                </a:cubicBezTo>
                <a:cubicBezTo>
                  <a:pt x="257" y="81"/>
                  <a:pt x="257" y="81"/>
                  <a:pt x="257" y="81"/>
                </a:cubicBezTo>
                <a:cubicBezTo>
                  <a:pt x="257" y="81"/>
                  <a:pt x="257" y="81"/>
                  <a:pt x="257" y="81"/>
                </a:cubicBezTo>
                <a:cubicBezTo>
                  <a:pt x="255" y="81"/>
                  <a:pt x="255" y="82"/>
                  <a:pt x="253" y="82"/>
                </a:cubicBezTo>
                <a:cubicBezTo>
                  <a:pt x="253" y="82"/>
                  <a:pt x="253" y="82"/>
                  <a:pt x="253" y="82"/>
                </a:cubicBezTo>
                <a:cubicBezTo>
                  <a:pt x="252" y="83"/>
                  <a:pt x="252" y="82"/>
                  <a:pt x="251" y="83"/>
                </a:cubicBezTo>
                <a:cubicBezTo>
                  <a:pt x="249" y="83"/>
                  <a:pt x="248" y="82"/>
                  <a:pt x="246" y="82"/>
                </a:cubicBezTo>
                <a:cubicBezTo>
                  <a:pt x="244" y="82"/>
                  <a:pt x="243" y="83"/>
                  <a:pt x="241" y="83"/>
                </a:cubicBezTo>
                <a:cubicBezTo>
                  <a:pt x="241" y="83"/>
                  <a:pt x="240" y="84"/>
                  <a:pt x="240" y="84"/>
                </a:cubicBezTo>
                <a:cubicBezTo>
                  <a:pt x="240" y="84"/>
                  <a:pt x="240" y="84"/>
                  <a:pt x="240" y="84"/>
                </a:cubicBezTo>
                <a:cubicBezTo>
                  <a:pt x="239" y="83"/>
                  <a:pt x="239" y="84"/>
                  <a:pt x="238" y="85"/>
                </a:cubicBezTo>
                <a:cubicBezTo>
                  <a:pt x="238" y="85"/>
                  <a:pt x="237" y="85"/>
                  <a:pt x="237" y="85"/>
                </a:cubicBezTo>
                <a:cubicBezTo>
                  <a:pt x="237" y="85"/>
                  <a:pt x="237" y="86"/>
                  <a:pt x="236" y="86"/>
                </a:cubicBezTo>
                <a:cubicBezTo>
                  <a:pt x="236" y="86"/>
                  <a:pt x="236" y="86"/>
                  <a:pt x="236" y="86"/>
                </a:cubicBezTo>
                <a:cubicBezTo>
                  <a:pt x="236" y="87"/>
                  <a:pt x="235" y="87"/>
                  <a:pt x="235" y="88"/>
                </a:cubicBezTo>
                <a:cubicBezTo>
                  <a:pt x="235" y="88"/>
                  <a:pt x="235" y="88"/>
                  <a:pt x="235" y="88"/>
                </a:cubicBezTo>
                <a:cubicBezTo>
                  <a:pt x="234" y="88"/>
                  <a:pt x="233" y="89"/>
                  <a:pt x="232" y="90"/>
                </a:cubicBezTo>
                <a:cubicBezTo>
                  <a:pt x="232" y="90"/>
                  <a:pt x="232" y="90"/>
                  <a:pt x="232" y="90"/>
                </a:cubicBezTo>
                <a:cubicBezTo>
                  <a:pt x="232" y="90"/>
                  <a:pt x="232" y="90"/>
                  <a:pt x="232" y="91"/>
                </a:cubicBezTo>
                <a:cubicBezTo>
                  <a:pt x="230" y="91"/>
                  <a:pt x="230" y="92"/>
                  <a:pt x="229" y="93"/>
                </a:cubicBezTo>
                <a:cubicBezTo>
                  <a:pt x="228" y="93"/>
                  <a:pt x="228" y="93"/>
                  <a:pt x="227" y="94"/>
                </a:cubicBezTo>
                <a:cubicBezTo>
                  <a:pt x="226" y="94"/>
                  <a:pt x="226" y="94"/>
                  <a:pt x="225" y="95"/>
                </a:cubicBezTo>
                <a:cubicBezTo>
                  <a:pt x="224" y="95"/>
                  <a:pt x="223" y="96"/>
                  <a:pt x="222" y="96"/>
                </a:cubicBezTo>
                <a:cubicBezTo>
                  <a:pt x="220" y="96"/>
                  <a:pt x="220" y="98"/>
                  <a:pt x="218" y="98"/>
                </a:cubicBezTo>
                <a:cubicBezTo>
                  <a:pt x="218" y="99"/>
                  <a:pt x="218" y="99"/>
                  <a:pt x="218" y="99"/>
                </a:cubicBezTo>
                <a:cubicBezTo>
                  <a:pt x="216" y="99"/>
                  <a:pt x="216" y="101"/>
                  <a:pt x="214" y="102"/>
                </a:cubicBezTo>
                <a:cubicBezTo>
                  <a:pt x="213" y="103"/>
                  <a:pt x="213" y="105"/>
                  <a:pt x="211" y="105"/>
                </a:cubicBezTo>
                <a:cubicBezTo>
                  <a:pt x="211" y="105"/>
                  <a:pt x="210" y="105"/>
                  <a:pt x="210" y="105"/>
                </a:cubicBezTo>
                <a:cubicBezTo>
                  <a:pt x="210" y="105"/>
                  <a:pt x="210" y="105"/>
                  <a:pt x="210" y="105"/>
                </a:cubicBezTo>
                <a:cubicBezTo>
                  <a:pt x="210" y="107"/>
                  <a:pt x="209" y="107"/>
                  <a:pt x="209" y="108"/>
                </a:cubicBezTo>
                <a:cubicBezTo>
                  <a:pt x="209" y="108"/>
                  <a:pt x="209" y="108"/>
                  <a:pt x="209" y="108"/>
                </a:cubicBezTo>
                <a:cubicBezTo>
                  <a:pt x="208" y="108"/>
                  <a:pt x="208" y="108"/>
                  <a:pt x="208" y="108"/>
                </a:cubicBezTo>
                <a:cubicBezTo>
                  <a:pt x="208" y="108"/>
                  <a:pt x="208" y="109"/>
                  <a:pt x="208" y="109"/>
                </a:cubicBezTo>
                <a:cubicBezTo>
                  <a:pt x="207" y="109"/>
                  <a:pt x="206" y="110"/>
                  <a:pt x="206" y="112"/>
                </a:cubicBezTo>
                <a:cubicBezTo>
                  <a:pt x="206" y="112"/>
                  <a:pt x="206" y="112"/>
                  <a:pt x="206" y="112"/>
                </a:cubicBezTo>
                <a:cubicBezTo>
                  <a:pt x="206" y="112"/>
                  <a:pt x="206" y="112"/>
                  <a:pt x="206" y="112"/>
                </a:cubicBezTo>
                <a:cubicBezTo>
                  <a:pt x="204" y="113"/>
                  <a:pt x="203" y="113"/>
                  <a:pt x="202" y="115"/>
                </a:cubicBezTo>
                <a:cubicBezTo>
                  <a:pt x="201" y="115"/>
                  <a:pt x="201" y="116"/>
                  <a:pt x="200" y="116"/>
                </a:cubicBezTo>
                <a:cubicBezTo>
                  <a:pt x="198" y="117"/>
                  <a:pt x="197" y="120"/>
                  <a:pt x="195" y="121"/>
                </a:cubicBezTo>
                <a:cubicBezTo>
                  <a:pt x="195" y="122"/>
                  <a:pt x="194" y="123"/>
                  <a:pt x="193" y="125"/>
                </a:cubicBezTo>
                <a:cubicBezTo>
                  <a:pt x="192" y="125"/>
                  <a:pt x="191" y="126"/>
                  <a:pt x="190" y="126"/>
                </a:cubicBezTo>
                <a:cubicBezTo>
                  <a:pt x="190" y="127"/>
                  <a:pt x="189" y="128"/>
                  <a:pt x="188" y="128"/>
                </a:cubicBezTo>
                <a:cubicBezTo>
                  <a:pt x="188" y="129"/>
                  <a:pt x="188" y="129"/>
                  <a:pt x="188" y="129"/>
                </a:cubicBezTo>
                <a:cubicBezTo>
                  <a:pt x="186" y="129"/>
                  <a:pt x="187" y="131"/>
                  <a:pt x="185" y="130"/>
                </a:cubicBezTo>
                <a:cubicBezTo>
                  <a:pt x="185" y="131"/>
                  <a:pt x="184" y="131"/>
                  <a:pt x="183" y="132"/>
                </a:cubicBezTo>
                <a:cubicBezTo>
                  <a:pt x="183" y="133"/>
                  <a:pt x="183" y="133"/>
                  <a:pt x="183" y="133"/>
                </a:cubicBezTo>
                <a:cubicBezTo>
                  <a:pt x="183" y="135"/>
                  <a:pt x="185" y="134"/>
                  <a:pt x="185" y="137"/>
                </a:cubicBezTo>
                <a:cubicBezTo>
                  <a:pt x="185" y="139"/>
                  <a:pt x="183" y="140"/>
                  <a:pt x="182" y="142"/>
                </a:cubicBezTo>
                <a:cubicBezTo>
                  <a:pt x="182" y="142"/>
                  <a:pt x="182" y="142"/>
                  <a:pt x="181" y="142"/>
                </a:cubicBezTo>
                <a:cubicBezTo>
                  <a:pt x="181" y="143"/>
                  <a:pt x="181" y="143"/>
                  <a:pt x="181" y="143"/>
                </a:cubicBezTo>
                <a:cubicBezTo>
                  <a:pt x="179" y="144"/>
                  <a:pt x="176" y="144"/>
                  <a:pt x="175" y="146"/>
                </a:cubicBezTo>
                <a:cubicBezTo>
                  <a:pt x="175" y="146"/>
                  <a:pt x="174" y="146"/>
                  <a:pt x="174" y="146"/>
                </a:cubicBezTo>
                <a:cubicBezTo>
                  <a:pt x="174" y="147"/>
                  <a:pt x="174" y="147"/>
                  <a:pt x="173" y="147"/>
                </a:cubicBezTo>
                <a:cubicBezTo>
                  <a:pt x="171" y="147"/>
                  <a:pt x="169" y="147"/>
                  <a:pt x="168" y="148"/>
                </a:cubicBezTo>
                <a:cubicBezTo>
                  <a:pt x="164" y="147"/>
                  <a:pt x="159" y="147"/>
                  <a:pt x="154" y="147"/>
                </a:cubicBezTo>
                <a:cubicBezTo>
                  <a:pt x="154" y="146"/>
                  <a:pt x="153" y="146"/>
                  <a:pt x="153" y="146"/>
                </a:cubicBezTo>
                <a:cubicBezTo>
                  <a:pt x="153" y="146"/>
                  <a:pt x="153" y="146"/>
                  <a:pt x="152" y="146"/>
                </a:cubicBezTo>
                <a:cubicBezTo>
                  <a:pt x="152" y="145"/>
                  <a:pt x="150" y="146"/>
                  <a:pt x="149" y="145"/>
                </a:cubicBezTo>
                <a:cubicBezTo>
                  <a:pt x="149" y="145"/>
                  <a:pt x="149" y="145"/>
                  <a:pt x="149" y="145"/>
                </a:cubicBezTo>
                <a:cubicBezTo>
                  <a:pt x="148" y="145"/>
                  <a:pt x="148" y="145"/>
                  <a:pt x="147" y="145"/>
                </a:cubicBezTo>
                <a:cubicBezTo>
                  <a:pt x="146" y="146"/>
                  <a:pt x="146" y="148"/>
                  <a:pt x="144" y="149"/>
                </a:cubicBezTo>
                <a:cubicBezTo>
                  <a:pt x="144" y="150"/>
                  <a:pt x="144" y="150"/>
                  <a:pt x="144" y="150"/>
                </a:cubicBezTo>
                <a:cubicBezTo>
                  <a:pt x="142" y="150"/>
                  <a:pt x="141" y="150"/>
                  <a:pt x="141" y="151"/>
                </a:cubicBezTo>
                <a:cubicBezTo>
                  <a:pt x="139" y="151"/>
                  <a:pt x="138" y="152"/>
                  <a:pt x="136" y="152"/>
                </a:cubicBezTo>
                <a:cubicBezTo>
                  <a:pt x="134" y="152"/>
                  <a:pt x="132" y="153"/>
                  <a:pt x="130" y="153"/>
                </a:cubicBezTo>
                <a:cubicBezTo>
                  <a:pt x="121" y="153"/>
                  <a:pt x="121" y="153"/>
                  <a:pt x="121" y="153"/>
                </a:cubicBezTo>
                <a:cubicBezTo>
                  <a:pt x="121" y="153"/>
                  <a:pt x="121" y="153"/>
                  <a:pt x="121" y="153"/>
                </a:cubicBezTo>
                <a:cubicBezTo>
                  <a:pt x="117" y="152"/>
                  <a:pt x="114" y="153"/>
                  <a:pt x="112" y="154"/>
                </a:cubicBezTo>
                <a:cubicBezTo>
                  <a:pt x="112" y="154"/>
                  <a:pt x="112" y="155"/>
                  <a:pt x="111" y="155"/>
                </a:cubicBezTo>
                <a:cubicBezTo>
                  <a:pt x="111" y="155"/>
                  <a:pt x="111" y="155"/>
                  <a:pt x="111" y="155"/>
                </a:cubicBezTo>
                <a:cubicBezTo>
                  <a:pt x="111" y="155"/>
                  <a:pt x="111" y="156"/>
                  <a:pt x="111" y="156"/>
                </a:cubicBezTo>
                <a:cubicBezTo>
                  <a:pt x="110" y="157"/>
                  <a:pt x="108" y="157"/>
                  <a:pt x="109" y="159"/>
                </a:cubicBezTo>
                <a:cubicBezTo>
                  <a:pt x="109" y="159"/>
                  <a:pt x="109" y="159"/>
                  <a:pt x="109" y="159"/>
                </a:cubicBezTo>
                <a:cubicBezTo>
                  <a:pt x="109" y="162"/>
                  <a:pt x="108" y="163"/>
                  <a:pt x="108" y="167"/>
                </a:cubicBezTo>
                <a:cubicBezTo>
                  <a:pt x="110" y="167"/>
                  <a:pt x="110" y="170"/>
                  <a:pt x="112" y="169"/>
                </a:cubicBezTo>
                <a:cubicBezTo>
                  <a:pt x="112" y="171"/>
                  <a:pt x="114" y="170"/>
                  <a:pt x="114" y="171"/>
                </a:cubicBezTo>
                <a:cubicBezTo>
                  <a:pt x="117" y="171"/>
                  <a:pt x="117" y="171"/>
                  <a:pt x="117" y="171"/>
                </a:cubicBezTo>
                <a:cubicBezTo>
                  <a:pt x="117" y="171"/>
                  <a:pt x="117" y="172"/>
                  <a:pt x="117" y="172"/>
                </a:cubicBezTo>
                <a:cubicBezTo>
                  <a:pt x="117" y="173"/>
                  <a:pt x="119" y="173"/>
                  <a:pt x="120" y="173"/>
                </a:cubicBezTo>
                <a:cubicBezTo>
                  <a:pt x="120" y="173"/>
                  <a:pt x="121" y="173"/>
                  <a:pt x="121" y="174"/>
                </a:cubicBezTo>
                <a:cubicBezTo>
                  <a:pt x="121" y="174"/>
                  <a:pt x="121" y="174"/>
                  <a:pt x="122" y="174"/>
                </a:cubicBezTo>
                <a:cubicBezTo>
                  <a:pt x="122" y="175"/>
                  <a:pt x="123" y="175"/>
                  <a:pt x="124" y="175"/>
                </a:cubicBezTo>
                <a:cubicBezTo>
                  <a:pt x="124" y="176"/>
                  <a:pt x="123" y="175"/>
                  <a:pt x="123" y="176"/>
                </a:cubicBezTo>
                <a:cubicBezTo>
                  <a:pt x="123" y="176"/>
                  <a:pt x="123" y="176"/>
                  <a:pt x="122" y="176"/>
                </a:cubicBezTo>
                <a:cubicBezTo>
                  <a:pt x="121" y="177"/>
                  <a:pt x="121" y="178"/>
                  <a:pt x="120" y="178"/>
                </a:cubicBezTo>
                <a:cubicBezTo>
                  <a:pt x="120" y="178"/>
                  <a:pt x="120" y="179"/>
                  <a:pt x="119" y="178"/>
                </a:cubicBezTo>
                <a:cubicBezTo>
                  <a:pt x="119" y="178"/>
                  <a:pt x="118" y="178"/>
                  <a:pt x="118" y="178"/>
                </a:cubicBezTo>
                <a:cubicBezTo>
                  <a:pt x="118" y="179"/>
                  <a:pt x="118" y="179"/>
                  <a:pt x="117" y="179"/>
                </a:cubicBezTo>
                <a:cubicBezTo>
                  <a:pt x="115" y="179"/>
                  <a:pt x="114" y="180"/>
                  <a:pt x="112" y="181"/>
                </a:cubicBezTo>
                <a:cubicBezTo>
                  <a:pt x="112" y="181"/>
                  <a:pt x="112" y="181"/>
                  <a:pt x="111" y="181"/>
                </a:cubicBezTo>
                <a:cubicBezTo>
                  <a:pt x="108" y="181"/>
                  <a:pt x="110" y="185"/>
                  <a:pt x="106" y="184"/>
                </a:cubicBezTo>
                <a:cubicBezTo>
                  <a:pt x="106" y="184"/>
                  <a:pt x="106" y="185"/>
                  <a:pt x="106" y="185"/>
                </a:cubicBezTo>
                <a:cubicBezTo>
                  <a:pt x="105" y="186"/>
                  <a:pt x="104" y="187"/>
                  <a:pt x="104" y="189"/>
                </a:cubicBezTo>
                <a:cubicBezTo>
                  <a:pt x="104" y="190"/>
                  <a:pt x="105" y="190"/>
                  <a:pt x="105" y="190"/>
                </a:cubicBezTo>
                <a:cubicBezTo>
                  <a:pt x="106" y="190"/>
                  <a:pt x="107" y="190"/>
                  <a:pt x="107" y="191"/>
                </a:cubicBezTo>
                <a:cubicBezTo>
                  <a:pt x="110" y="191"/>
                  <a:pt x="112" y="190"/>
                  <a:pt x="114" y="190"/>
                </a:cubicBezTo>
                <a:cubicBezTo>
                  <a:pt x="116" y="189"/>
                  <a:pt x="116" y="190"/>
                  <a:pt x="117" y="190"/>
                </a:cubicBezTo>
                <a:cubicBezTo>
                  <a:pt x="118" y="189"/>
                  <a:pt x="118" y="191"/>
                  <a:pt x="119" y="190"/>
                </a:cubicBezTo>
                <a:cubicBezTo>
                  <a:pt x="119" y="191"/>
                  <a:pt x="118" y="191"/>
                  <a:pt x="117" y="191"/>
                </a:cubicBezTo>
                <a:cubicBezTo>
                  <a:pt x="116" y="191"/>
                  <a:pt x="117" y="192"/>
                  <a:pt x="116" y="192"/>
                </a:cubicBezTo>
                <a:cubicBezTo>
                  <a:pt x="116" y="194"/>
                  <a:pt x="116" y="194"/>
                  <a:pt x="116" y="194"/>
                </a:cubicBezTo>
                <a:cubicBezTo>
                  <a:pt x="115" y="194"/>
                  <a:pt x="115" y="195"/>
                  <a:pt x="114" y="195"/>
                </a:cubicBezTo>
                <a:cubicBezTo>
                  <a:pt x="114" y="195"/>
                  <a:pt x="113" y="195"/>
                  <a:pt x="113" y="196"/>
                </a:cubicBezTo>
                <a:cubicBezTo>
                  <a:pt x="111" y="196"/>
                  <a:pt x="111" y="195"/>
                  <a:pt x="108" y="195"/>
                </a:cubicBezTo>
                <a:cubicBezTo>
                  <a:pt x="106" y="195"/>
                  <a:pt x="105" y="195"/>
                  <a:pt x="104" y="194"/>
                </a:cubicBezTo>
                <a:cubicBezTo>
                  <a:pt x="102" y="194"/>
                  <a:pt x="103" y="196"/>
                  <a:pt x="101" y="196"/>
                </a:cubicBezTo>
                <a:cubicBezTo>
                  <a:pt x="99" y="196"/>
                  <a:pt x="96" y="195"/>
                  <a:pt x="94" y="196"/>
                </a:cubicBezTo>
                <a:cubicBezTo>
                  <a:pt x="94" y="196"/>
                  <a:pt x="94" y="196"/>
                  <a:pt x="94" y="197"/>
                </a:cubicBezTo>
                <a:cubicBezTo>
                  <a:pt x="93" y="197"/>
                  <a:pt x="92" y="196"/>
                  <a:pt x="91" y="197"/>
                </a:cubicBezTo>
                <a:cubicBezTo>
                  <a:pt x="90" y="197"/>
                  <a:pt x="90" y="197"/>
                  <a:pt x="90" y="197"/>
                </a:cubicBezTo>
                <a:cubicBezTo>
                  <a:pt x="89" y="198"/>
                  <a:pt x="88" y="197"/>
                  <a:pt x="87" y="198"/>
                </a:cubicBezTo>
                <a:cubicBezTo>
                  <a:pt x="87" y="198"/>
                  <a:pt x="86" y="198"/>
                  <a:pt x="86" y="198"/>
                </a:cubicBezTo>
                <a:cubicBezTo>
                  <a:pt x="85" y="198"/>
                  <a:pt x="84" y="199"/>
                  <a:pt x="84" y="200"/>
                </a:cubicBezTo>
                <a:cubicBezTo>
                  <a:pt x="81" y="200"/>
                  <a:pt x="80" y="202"/>
                  <a:pt x="78" y="201"/>
                </a:cubicBezTo>
                <a:cubicBezTo>
                  <a:pt x="77" y="200"/>
                  <a:pt x="78" y="200"/>
                  <a:pt x="78" y="199"/>
                </a:cubicBezTo>
                <a:cubicBezTo>
                  <a:pt x="78" y="198"/>
                  <a:pt x="80" y="198"/>
                  <a:pt x="80" y="197"/>
                </a:cubicBezTo>
                <a:cubicBezTo>
                  <a:pt x="80" y="195"/>
                  <a:pt x="78" y="196"/>
                  <a:pt x="76" y="196"/>
                </a:cubicBezTo>
                <a:cubicBezTo>
                  <a:pt x="75" y="196"/>
                  <a:pt x="72" y="195"/>
                  <a:pt x="72" y="197"/>
                </a:cubicBezTo>
                <a:cubicBezTo>
                  <a:pt x="71" y="197"/>
                  <a:pt x="70" y="196"/>
                  <a:pt x="69" y="196"/>
                </a:cubicBezTo>
                <a:cubicBezTo>
                  <a:pt x="68" y="196"/>
                  <a:pt x="68" y="197"/>
                  <a:pt x="67" y="197"/>
                </a:cubicBezTo>
                <a:cubicBezTo>
                  <a:pt x="66" y="199"/>
                  <a:pt x="68" y="199"/>
                  <a:pt x="68" y="200"/>
                </a:cubicBezTo>
                <a:cubicBezTo>
                  <a:pt x="69" y="201"/>
                  <a:pt x="70" y="201"/>
                  <a:pt x="71" y="201"/>
                </a:cubicBezTo>
                <a:cubicBezTo>
                  <a:pt x="71" y="202"/>
                  <a:pt x="72" y="202"/>
                  <a:pt x="73" y="202"/>
                </a:cubicBezTo>
                <a:cubicBezTo>
                  <a:pt x="73" y="202"/>
                  <a:pt x="73" y="203"/>
                  <a:pt x="74" y="203"/>
                </a:cubicBezTo>
                <a:cubicBezTo>
                  <a:pt x="73" y="206"/>
                  <a:pt x="69" y="206"/>
                  <a:pt x="65" y="206"/>
                </a:cubicBezTo>
                <a:cubicBezTo>
                  <a:pt x="65" y="207"/>
                  <a:pt x="63" y="207"/>
                  <a:pt x="63" y="208"/>
                </a:cubicBezTo>
                <a:cubicBezTo>
                  <a:pt x="61" y="207"/>
                  <a:pt x="60" y="206"/>
                  <a:pt x="58" y="206"/>
                </a:cubicBezTo>
                <a:cubicBezTo>
                  <a:pt x="58" y="206"/>
                  <a:pt x="57" y="206"/>
                  <a:pt x="57" y="206"/>
                </a:cubicBezTo>
                <a:cubicBezTo>
                  <a:pt x="57" y="205"/>
                  <a:pt x="57" y="205"/>
                  <a:pt x="57" y="205"/>
                </a:cubicBezTo>
                <a:cubicBezTo>
                  <a:pt x="57" y="205"/>
                  <a:pt x="57" y="204"/>
                  <a:pt x="57" y="204"/>
                </a:cubicBezTo>
                <a:cubicBezTo>
                  <a:pt x="56" y="204"/>
                  <a:pt x="56" y="203"/>
                  <a:pt x="55" y="202"/>
                </a:cubicBezTo>
                <a:cubicBezTo>
                  <a:pt x="55" y="202"/>
                  <a:pt x="55" y="202"/>
                  <a:pt x="55" y="202"/>
                </a:cubicBezTo>
                <a:cubicBezTo>
                  <a:pt x="54" y="202"/>
                  <a:pt x="54" y="202"/>
                  <a:pt x="54" y="202"/>
                </a:cubicBezTo>
                <a:cubicBezTo>
                  <a:pt x="53" y="201"/>
                  <a:pt x="53" y="203"/>
                  <a:pt x="52" y="203"/>
                </a:cubicBezTo>
                <a:cubicBezTo>
                  <a:pt x="51" y="203"/>
                  <a:pt x="51" y="203"/>
                  <a:pt x="51" y="203"/>
                </a:cubicBezTo>
                <a:cubicBezTo>
                  <a:pt x="51" y="203"/>
                  <a:pt x="51" y="203"/>
                  <a:pt x="51" y="204"/>
                </a:cubicBezTo>
                <a:cubicBezTo>
                  <a:pt x="49" y="203"/>
                  <a:pt x="48" y="204"/>
                  <a:pt x="48" y="204"/>
                </a:cubicBezTo>
                <a:cubicBezTo>
                  <a:pt x="47" y="204"/>
                  <a:pt x="47" y="205"/>
                  <a:pt x="47" y="205"/>
                </a:cubicBezTo>
                <a:cubicBezTo>
                  <a:pt x="47" y="205"/>
                  <a:pt x="47" y="205"/>
                  <a:pt x="47" y="205"/>
                </a:cubicBezTo>
                <a:cubicBezTo>
                  <a:pt x="46" y="206"/>
                  <a:pt x="46" y="208"/>
                  <a:pt x="44" y="208"/>
                </a:cubicBezTo>
                <a:cubicBezTo>
                  <a:pt x="44" y="208"/>
                  <a:pt x="44" y="208"/>
                  <a:pt x="44" y="208"/>
                </a:cubicBezTo>
                <a:cubicBezTo>
                  <a:pt x="41" y="207"/>
                  <a:pt x="40" y="209"/>
                  <a:pt x="36" y="208"/>
                </a:cubicBezTo>
                <a:cubicBezTo>
                  <a:pt x="35" y="209"/>
                  <a:pt x="34" y="210"/>
                  <a:pt x="34" y="212"/>
                </a:cubicBezTo>
                <a:cubicBezTo>
                  <a:pt x="33" y="214"/>
                  <a:pt x="32" y="215"/>
                  <a:pt x="31" y="216"/>
                </a:cubicBezTo>
                <a:cubicBezTo>
                  <a:pt x="31" y="217"/>
                  <a:pt x="30" y="218"/>
                  <a:pt x="29" y="218"/>
                </a:cubicBezTo>
                <a:cubicBezTo>
                  <a:pt x="29" y="219"/>
                  <a:pt x="29" y="218"/>
                  <a:pt x="27" y="221"/>
                </a:cubicBezTo>
                <a:cubicBezTo>
                  <a:pt x="27" y="221"/>
                  <a:pt x="27" y="221"/>
                  <a:pt x="26" y="222"/>
                </a:cubicBezTo>
                <a:cubicBezTo>
                  <a:pt x="25" y="225"/>
                  <a:pt x="25" y="224"/>
                  <a:pt x="25" y="226"/>
                </a:cubicBezTo>
                <a:cubicBezTo>
                  <a:pt x="24" y="227"/>
                  <a:pt x="22" y="228"/>
                  <a:pt x="23" y="230"/>
                </a:cubicBezTo>
                <a:cubicBezTo>
                  <a:pt x="20" y="229"/>
                  <a:pt x="21" y="233"/>
                  <a:pt x="19" y="233"/>
                </a:cubicBezTo>
                <a:cubicBezTo>
                  <a:pt x="19" y="234"/>
                  <a:pt x="19" y="235"/>
                  <a:pt x="18" y="235"/>
                </a:cubicBezTo>
                <a:cubicBezTo>
                  <a:pt x="18" y="240"/>
                  <a:pt x="18" y="240"/>
                  <a:pt x="18" y="240"/>
                </a:cubicBezTo>
                <a:cubicBezTo>
                  <a:pt x="19" y="243"/>
                  <a:pt x="21" y="245"/>
                  <a:pt x="20" y="249"/>
                </a:cubicBezTo>
                <a:cubicBezTo>
                  <a:pt x="20" y="250"/>
                  <a:pt x="20" y="250"/>
                  <a:pt x="20" y="251"/>
                </a:cubicBezTo>
                <a:cubicBezTo>
                  <a:pt x="19" y="252"/>
                  <a:pt x="20" y="252"/>
                  <a:pt x="19" y="252"/>
                </a:cubicBezTo>
                <a:cubicBezTo>
                  <a:pt x="19" y="254"/>
                  <a:pt x="18" y="254"/>
                  <a:pt x="18" y="256"/>
                </a:cubicBezTo>
                <a:cubicBezTo>
                  <a:pt x="19" y="259"/>
                  <a:pt x="23" y="256"/>
                  <a:pt x="26" y="256"/>
                </a:cubicBezTo>
                <a:cubicBezTo>
                  <a:pt x="27" y="256"/>
                  <a:pt x="29" y="255"/>
                  <a:pt x="30" y="254"/>
                </a:cubicBezTo>
                <a:cubicBezTo>
                  <a:pt x="30" y="254"/>
                  <a:pt x="30" y="254"/>
                  <a:pt x="31" y="254"/>
                </a:cubicBezTo>
                <a:cubicBezTo>
                  <a:pt x="32" y="253"/>
                  <a:pt x="33" y="252"/>
                  <a:pt x="34" y="252"/>
                </a:cubicBezTo>
                <a:cubicBezTo>
                  <a:pt x="35" y="251"/>
                  <a:pt x="35" y="251"/>
                  <a:pt x="36" y="251"/>
                </a:cubicBezTo>
                <a:cubicBezTo>
                  <a:pt x="37" y="250"/>
                  <a:pt x="38" y="250"/>
                  <a:pt x="38" y="250"/>
                </a:cubicBezTo>
                <a:cubicBezTo>
                  <a:pt x="39" y="250"/>
                  <a:pt x="39" y="249"/>
                  <a:pt x="39" y="249"/>
                </a:cubicBezTo>
                <a:cubicBezTo>
                  <a:pt x="40" y="249"/>
                  <a:pt x="41" y="249"/>
                  <a:pt x="41" y="250"/>
                </a:cubicBezTo>
                <a:cubicBezTo>
                  <a:pt x="42" y="249"/>
                  <a:pt x="42" y="249"/>
                  <a:pt x="43" y="249"/>
                </a:cubicBezTo>
                <a:cubicBezTo>
                  <a:pt x="46" y="249"/>
                  <a:pt x="46" y="245"/>
                  <a:pt x="49" y="246"/>
                </a:cubicBezTo>
                <a:cubicBezTo>
                  <a:pt x="49" y="247"/>
                  <a:pt x="50" y="250"/>
                  <a:pt x="48" y="250"/>
                </a:cubicBezTo>
                <a:cubicBezTo>
                  <a:pt x="47" y="251"/>
                  <a:pt x="46" y="251"/>
                  <a:pt x="45" y="252"/>
                </a:cubicBezTo>
                <a:cubicBezTo>
                  <a:pt x="46" y="254"/>
                  <a:pt x="44" y="254"/>
                  <a:pt x="44" y="256"/>
                </a:cubicBezTo>
                <a:cubicBezTo>
                  <a:pt x="43" y="256"/>
                  <a:pt x="43" y="258"/>
                  <a:pt x="41" y="258"/>
                </a:cubicBezTo>
                <a:cubicBezTo>
                  <a:pt x="41" y="258"/>
                  <a:pt x="41" y="259"/>
                  <a:pt x="41" y="259"/>
                </a:cubicBezTo>
                <a:cubicBezTo>
                  <a:pt x="41" y="259"/>
                  <a:pt x="39" y="260"/>
                  <a:pt x="39" y="260"/>
                </a:cubicBezTo>
                <a:cubicBezTo>
                  <a:pt x="39" y="260"/>
                  <a:pt x="41" y="263"/>
                  <a:pt x="42" y="263"/>
                </a:cubicBezTo>
                <a:cubicBezTo>
                  <a:pt x="43" y="263"/>
                  <a:pt x="43" y="263"/>
                  <a:pt x="44" y="263"/>
                </a:cubicBezTo>
                <a:cubicBezTo>
                  <a:pt x="44" y="263"/>
                  <a:pt x="45" y="264"/>
                  <a:pt x="45" y="264"/>
                </a:cubicBezTo>
                <a:cubicBezTo>
                  <a:pt x="45" y="264"/>
                  <a:pt x="45" y="264"/>
                  <a:pt x="45" y="264"/>
                </a:cubicBezTo>
                <a:cubicBezTo>
                  <a:pt x="46" y="265"/>
                  <a:pt x="47" y="265"/>
                  <a:pt x="48" y="266"/>
                </a:cubicBezTo>
                <a:cubicBezTo>
                  <a:pt x="48" y="266"/>
                  <a:pt x="48" y="266"/>
                  <a:pt x="48" y="266"/>
                </a:cubicBezTo>
                <a:cubicBezTo>
                  <a:pt x="48" y="266"/>
                  <a:pt x="48" y="267"/>
                  <a:pt x="48" y="267"/>
                </a:cubicBezTo>
                <a:cubicBezTo>
                  <a:pt x="49" y="267"/>
                  <a:pt x="49" y="267"/>
                  <a:pt x="49" y="268"/>
                </a:cubicBezTo>
                <a:cubicBezTo>
                  <a:pt x="49" y="268"/>
                  <a:pt x="49" y="268"/>
                  <a:pt x="50" y="268"/>
                </a:cubicBezTo>
                <a:cubicBezTo>
                  <a:pt x="50" y="269"/>
                  <a:pt x="49" y="269"/>
                  <a:pt x="49" y="270"/>
                </a:cubicBezTo>
                <a:cubicBezTo>
                  <a:pt x="49" y="270"/>
                  <a:pt x="49" y="271"/>
                  <a:pt x="48" y="270"/>
                </a:cubicBezTo>
                <a:cubicBezTo>
                  <a:pt x="48" y="273"/>
                  <a:pt x="49" y="272"/>
                  <a:pt x="49" y="275"/>
                </a:cubicBezTo>
                <a:cubicBezTo>
                  <a:pt x="49" y="275"/>
                  <a:pt x="50" y="275"/>
                  <a:pt x="50" y="275"/>
                </a:cubicBezTo>
                <a:cubicBezTo>
                  <a:pt x="50" y="276"/>
                  <a:pt x="50" y="276"/>
                  <a:pt x="50" y="277"/>
                </a:cubicBezTo>
                <a:cubicBezTo>
                  <a:pt x="53" y="277"/>
                  <a:pt x="54" y="276"/>
                  <a:pt x="57" y="276"/>
                </a:cubicBezTo>
                <a:cubicBezTo>
                  <a:pt x="57" y="277"/>
                  <a:pt x="56" y="278"/>
                  <a:pt x="55" y="278"/>
                </a:cubicBezTo>
                <a:cubicBezTo>
                  <a:pt x="55" y="279"/>
                  <a:pt x="55" y="280"/>
                  <a:pt x="54" y="280"/>
                </a:cubicBezTo>
                <a:cubicBezTo>
                  <a:pt x="54" y="281"/>
                  <a:pt x="54" y="282"/>
                  <a:pt x="54" y="284"/>
                </a:cubicBezTo>
                <a:cubicBezTo>
                  <a:pt x="51" y="283"/>
                  <a:pt x="51" y="285"/>
                  <a:pt x="49" y="284"/>
                </a:cubicBezTo>
                <a:cubicBezTo>
                  <a:pt x="49" y="285"/>
                  <a:pt x="49" y="285"/>
                  <a:pt x="49" y="286"/>
                </a:cubicBezTo>
                <a:cubicBezTo>
                  <a:pt x="49" y="286"/>
                  <a:pt x="48" y="286"/>
                  <a:pt x="48" y="287"/>
                </a:cubicBezTo>
                <a:cubicBezTo>
                  <a:pt x="48" y="288"/>
                  <a:pt x="49" y="288"/>
                  <a:pt x="49" y="289"/>
                </a:cubicBezTo>
                <a:cubicBezTo>
                  <a:pt x="49" y="290"/>
                  <a:pt x="50" y="290"/>
                  <a:pt x="51" y="290"/>
                </a:cubicBezTo>
                <a:cubicBezTo>
                  <a:pt x="51" y="290"/>
                  <a:pt x="51" y="291"/>
                  <a:pt x="52" y="291"/>
                </a:cubicBezTo>
                <a:cubicBezTo>
                  <a:pt x="52" y="291"/>
                  <a:pt x="52" y="291"/>
                  <a:pt x="52" y="291"/>
                </a:cubicBezTo>
                <a:cubicBezTo>
                  <a:pt x="53" y="292"/>
                  <a:pt x="54" y="293"/>
                  <a:pt x="55" y="294"/>
                </a:cubicBezTo>
                <a:cubicBezTo>
                  <a:pt x="56" y="294"/>
                  <a:pt x="56" y="297"/>
                  <a:pt x="57" y="298"/>
                </a:cubicBezTo>
                <a:cubicBezTo>
                  <a:pt x="58" y="298"/>
                  <a:pt x="59" y="298"/>
                  <a:pt x="60" y="298"/>
                </a:cubicBezTo>
                <a:cubicBezTo>
                  <a:pt x="60" y="297"/>
                  <a:pt x="62" y="297"/>
                  <a:pt x="63" y="297"/>
                </a:cubicBezTo>
                <a:cubicBezTo>
                  <a:pt x="63" y="296"/>
                  <a:pt x="65" y="296"/>
                  <a:pt x="65" y="297"/>
                </a:cubicBezTo>
                <a:cubicBezTo>
                  <a:pt x="64" y="298"/>
                  <a:pt x="62" y="298"/>
                  <a:pt x="60" y="298"/>
                </a:cubicBezTo>
                <a:cubicBezTo>
                  <a:pt x="60" y="298"/>
                  <a:pt x="59" y="298"/>
                  <a:pt x="59" y="298"/>
                </a:cubicBezTo>
                <a:cubicBezTo>
                  <a:pt x="58" y="299"/>
                  <a:pt x="57" y="299"/>
                  <a:pt x="56" y="299"/>
                </a:cubicBezTo>
                <a:cubicBezTo>
                  <a:pt x="56" y="299"/>
                  <a:pt x="56" y="300"/>
                  <a:pt x="55" y="300"/>
                </a:cubicBezTo>
                <a:cubicBezTo>
                  <a:pt x="55" y="300"/>
                  <a:pt x="55" y="300"/>
                  <a:pt x="55" y="300"/>
                </a:cubicBezTo>
                <a:cubicBezTo>
                  <a:pt x="54" y="300"/>
                  <a:pt x="54" y="300"/>
                  <a:pt x="54" y="300"/>
                </a:cubicBezTo>
                <a:cubicBezTo>
                  <a:pt x="53" y="300"/>
                  <a:pt x="53" y="300"/>
                  <a:pt x="52" y="300"/>
                </a:cubicBezTo>
                <a:cubicBezTo>
                  <a:pt x="51" y="300"/>
                  <a:pt x="51" y="300"/>
                  <a:pt x="51" y="299"/>
                </a:cubicBezTo>
                <a:cubicBezTo>
                  <a:pt x="51" y="299"/>
                  <a:pt x="51" y="299"/>
                  <a:pt x="50" y="299"/>
                </a:cubicBezTo>
                <a:cubicBezTo>
                  <a:pt x="50" y="299"/>
                  <a:pt x="50" y="300"/>
                  <a:pt x="50" y="300"/>
                </a:cubicBezTo>
                <a:cubicBezTo>
                  <a:pt x="50" y="301"/>
                  <a:pt x="50" y="302"/>
                  <a:pt x="50" y="304"/>
                </a:cubicBezTo>
                <a:cubicBezTo>
                  <a:pt x="47" y="304"/>
                  <a:pt x="49" y="300"/>
                  <a:pt x="47" y="300"/>
                </a:cubicBezTo>
                <a:cubicBezTo>
                  <a:pt x="47" y="299"/>
                  <a:pt x="48" y="298"/>
                  <a:pt x="48" y="297"/>
                </a:cubicBezTo>
                <a:cubicBezTo>
                  <a:pt x="47" y="296"/>
                  <a:pt x="47" y="296"/>
                  <a:pt x="47" y="295"/>
                </a:cubicBezTo>
                <a:cubicBezTo>
                  <a:pt x="46" y="295"/>
                  <a:pt x="46" y="295"/>
                  <a:pt x="46" y="295"/>
                </a:cubicBezTo>
                <a:cubicBezTo>
                  <a:pt x="46" y="294"/>
                  <a:pt x="45" y="294"/>
                  <a:pt x="45" y="293"/>
                </a:cubicBezTo>
                <a:cubicBezTo>
                  <a:pt x="44" y="293"/>
                  <a:pt x="44" y="293"/>
                  <a:pt x="44" y="292"/>
                </a:cubicBezTo>
                <a:cubicBezTo>
                  <a:pt x="44" y="292"/>
                  <a:pt x="43" y="292"/>
                  <a:pt x="43" y="291"/>
                </a:cubicBezTo>
                <a:cubicBezTo>
                  <a:pt x="42" y="290"/>
                  <a:pt x="41" y="289"/>
                  <a:pt x="38" y="289"/>
                </a:cubicBezTo>
                <a:cubicBezTo>
                  <a:pt x="37" y="289"/>
                  <a:pt x="37" y="290"/>
                  <a:pt x="36" y="290"/>
                </a:cubicBezTo>
                <a:cubicBezTo>
                  <a:pt x="36" y="291"/>
                  <a:pt x="36" y="292"/>
                  <a:pt x="36" y="293"/>
                </a:cubicBezTo>
                <a:cubicBezTo>
                  <a:pt x="37" y="294"/>
                  <a:pt x="37" y="295"/>
                  <a:pt x="38" y="295"/>
                </a:cubicBezTo>
                <a:cubicBezTo>
                  <a:pt x="37" y="298"/>
                  <a:pt x="39" y="299"/>
                  <a:pt x="39" y="302"/>
                </a:cubicBezTo>
                <a:cubicBezTo>
                  <a:pt x="40" y="302"/>
                  <a:pt x="41" y="301"/>
                  <a:pt x="41" y="300"/>
                </a:cubicBezTo>
                <a:cubicBezTo>
                  <a:pt x="42" y="301"/>
                  <a:pt x="42" y="302"/>
                  <a:pt x="42" y="303"/>
                </a:cubicBezTo>
                <a:cubicBezTo>
                  <a:pt x="42" y="304"/>
                  <a:pt x="42" y="304"/>
                  <a:pt x="41" y="304"/>
                </a:cubicBezTo>
                <a:cubicBezTo>
                  <a:pt x="41" y="304"/>
                  <a:pt x="41" y="305"/>
                  <a:pt x="41" y="305"/>
                </a:cubicBezTo>
                <a:cubicBezTo>
                  <a:pt x="40" y="305"/>
                  <a:pt x="40" y="305"/>
                  <a:pt x="40" y="306"/>
                </a:cubicBezTo>
                <a:cubicBezTo>
                  <a:pt x="38" y="305"/>
                  <a:pt x="38" y="304"/>
                  <a:pt x="36" y="303"/>
                </a:cubicBezTo>
                <a:cubicBezTo>
                  <a:pt x="35" y="303"/>
                  <a:pt x="36" y="305"/>
                  <a:pt x="36" y="306"/>
                </a:cubicBezTo>
                <a:cubicBezTo>
                  <a:pt x="36" y="306"/>
                  <a:pt x="37" y="306"/>
                  <a:pt x="36" y="307"/>
                </a:cubicBezTo>
                <a:cubicBezTo>
                  <a:pt x="36" y="307"/>
                  <a:pt x="36" y="308"/>
                  <a:pt x="36" y="309"/>
                </a:cubicBezTo>
                <a:cubicBezTo>
                  <a:pt x="36" y="310"/>
                  <a:pt x="37" y="310"/>
                  <a:pt x="37" y="310"/>
                </a:cubicBezTo>
                <a:cubicBezTo>
                  <a:pt x="37" y="310"/>
                  <a:pt x="37" y="311"/>
                  <a:pt x="38" y="311"/>
                </a:cubicBezTo>
                <a:cubicBezTo>
                  <a:pt x="39" y="311"/>
                  <a:pt x="40" y="311"/>
                  <a:pt x="41" y="311"/>
                </a:cubicBezTo>
                <a:cubicBezTo>
                  <a:pt x="43" y="310"/>
                  <a:pt x="43" y="313"/>
                  <a:pt x="45" y="313"/>
                </a:cubicBezTo>
                <a:cubicBezTo>
                  <a:pt x="46" y="313"/>
                  <a:pt x="46" y="314"/>
                  <a:pt x="47" y="314"/>
                </a:cubicBezTo>
                <a:cubicBezTo>
                  <a:pt x="47" y="314"/>
                  <a:pt x="48" y="314"/>
                  <a:pt x="48" y="315"/>
                </a:cubicBezTo>
                <a:cubicBezTo>
                  <a:pt x="50" y="314"/>
                  <a:pt x="50" y="312"/>
                  <a:pt x="51" y="310"/>
                </a:cubicBezTo>
                <a:cubicBezTo>
                  <a:pt x="52" y="310"/>
                  <a:pt x="53" y="310"/>
                  <a:pt x="53" y="309"/>
                </a:cubicBezTo>
                <a:cubicBezTo>
                  <a:pt x="54" y="310"/>
                  <a:pt x="56" y="310"/>
                  <a:pt x="56" y="312"/>
                </a:cubicBezTo>
                <a:cubicBezTo>
                  <a:pt x="58" y="312"/>
                  <a:pt x="58" y="314"/>
                  <a:pt x="59" y="315"/>
                </a:cubicBezTo>
                <a:cubicBezTo>
                  <a:pt x="60" y="315"/>
                  <a:pt x="61" y="314"/>
                  <a:pt x="64" y="314"/>
                </a:cubicBezTo>
                <a:cubicBezTo>
                  <a:pt x="65" y="314"/>
                  <a:pt x="65" y="315"/>
                  <a:pt x="66" y="315"/>
                </a:cubicBezTo>
                <a:cubicBezTo>
                  <a:pt x="67" y="316"/>
                  <a:pt x="68" y="315"/>
                  <a:pt x="68" y="316"/>
                </a:cubicBezTo>
                <a:cubicBezTo>
                  <a:pt x="71" y="316"/>
                  <a:pt x="71" y="318"/>
                  <a:pt x="74" y="317"/>
                </a:cubicBezTo>
                <a:cubicBezTo>
                  <a:pt x="74" y="317"/>
                  <a:pt x="74" y="317"/>
                  <a:pt x="74" y="317"/>
                </a:cubicBezTo>
                <a:cubicBezTo>
                  <a:pt x="74" y="319"/>
                  <a:pt x="73" y="319"/>
                  <a:pt x="73" y="321"/>
                </a:cubicBezTo>
                <a:cubicBezTo>
                  <a:pt x="73" y="324"/>
                  <a:pt x="75" y="323"/>
                  <a:pt x="75" y="326"/>
                </a:cubicBezTo>
                <a:cubicBezTo>
                  <a:pt x="74" y="327"/>
                  <a:pt x="73" y="328"/>
                  <a:pt x="71" y="328"/>
                </a:cubicBezTo>
                <a:cubicBezTo>
                  <a:pt x="71" y="328"/>
                  <a:pt x="71" y="328"/>
                  <a:pt x="71" y="328"/>
                </a:cubicBezTo>
                <a:cubicBezTo>
                  <a:pt x="70" y="330"/>
                  <a:pt x="67" y="329"/>
                  <a:pt x="67" y="332"/>
                </a:cubicBezTo>
                <a:cubicBezTo>
                  <a:pt x="67" y="333"/>
                  <a:pt x="69" y="332"/>
                  <a:pt x="69" y="333"/>
                </a:cubicBezTo>
                <a:cubicBezTo>
                  <a:pt x="69" y="334"/>
                  <a:pt x="70" y="333"/>
                  <a:pt x="71" y="333"/>
                </a:cubicBezTo>
                <a:cubicBezTo>
                  <a:pt x="71" y="333"/>
                  <a:pt x="72" y="334"/>
                  <a:pt x="73" y="334"/>
                </a:cubicBezTo>
                <a:cubicBezTo>
                  <a:pt x="73" y="335"/>
                  <a:pt x="74" y="336"/>
                  <a:pt x="74" y="338"/>
                </a:cubicBezTo>
                <a:cubicBezTo>
                  <a:pt x="74" y="338"/>
                  <a:pt x="75" y="338"/>
                  <a:pt x="75" y="339"/>
                </a:cubicBezTo>
                <a:cubicBezTo>
                  <a:pt x="75" y="339"/>
                  <a:pt x="76" y="339"/>
                  <a:pt x="76" y="340"/>
                </a:cubicBezTo>
                <a:cubicBezTo>
                  <a:pt x="77" y="340"/>
                  <a:pt x="77" y="341"/>
                  <a:pt x="76" y="341"/>
                </a:cubicBezTo>
                <a:cubicBezTo>
                  <a:pt x="76" y="342"/>
                  <a:pt x="76" y="343"/>
                  <a:pt x="76" y="344"/>
                </a:cubicBezTo>
                <a:cubicBezTo>
                  <a:pt x="78" y="344"/>
                  <a:pt x="79" y="344"/>
                  <a:pt x="81" y="344"/>
                </a:cubicBezTo>
                <a:cubicBezTo>
                  <a:pt x="81" y="344"/>
                  <a:pt x="81" y="343"/>
                  <a:pt x="82" y="344"/>
                </a:cubicBezTo>
                <a:cubicBezTo>
                  <a:pt x="82" y="343"/>
                  <a:pt x="82" y="342"/>
                  <a:pt x="83" y="342"/>
                </a:cubicBezTo>
                <a:cubicBezTo>
                  <a:pt x="82" y="344"/>
                  <a:pt x="86" y="345"/>
                  <a:pt x="86" y="344"/>
                </a:cubicBezTo>
                <a:cubicBezTo>
                  <a:pt x="88" y="344"/>
                  <a:pt x="86" y="346"/>
                  <a:pt x="86" y="346"/>
                </a:cubicBezTo>
                <a:cubicBezTo>
                  <a:pt x="86" y="347"/>
                  <a:pt x="90" y="347"/>
                  <a:pt x="89" y="346"/>
                </a:cubicBezTo>
                <a:cubicBezTo>
                  <a:pt x="91" y="346"/>
                  <a:pt x="89" y="350"/>
                  <a:pt x="91" y="350"/>
                </a:cubicBezTo>
                <a:cubicBezTo>
                  <a:pt x="91" y="351"/>
                  <a:pt x="90" y="350"/>
                  <a:pt x="89" y="351"/>
                </a:cubicBezTo>
                <a:cubicBezTo>
                  <a:pt x="89" y="352"/>
                  <a:pt x="90" y="352"/>
                  <a:pt x="91" y="352"/>
                </a:cubicBezTo>
                <a:cubicBezTo>
                  <a:pt x="91" y="353"/>
                  <a:pt x="90" y="353"/>
                  <a:pt x="90" y="354"/>
                </a:cubicBezTo>
                <a:cubicBezTo>
                  <a:pt x="90" y="354"/>
                  <a:pt x="89" y="355"/>
                  <a:pt x="89" y="355"/>
                </a:cubicBezTo>
                <a:cubicBezTo>
                  <a:pt x="89" y="355"/>
                  <a:pt x="88" y="354"/>
                  <a:pt x="88" y="354"/>
                </a:cubicBezTo>
                <a:cubicBezTo>
                  <a:pt x="88" y="354"/>
                  <a:pt x="88" y="354"/>
                  <a:pt x="87" y="354"/>
                </a:cubicBezTo>
                <a:cubicBezTo>
                  <a:pt x="87" y="352"/>
                  <a:pt x="87" y="352"/>
                  <a:pt x="85" y="352"/>
                </a:cubicBezTo>
                <a:cubicBezTo>
                  <a:pt x="83" y="351"/>
                  <a:pt x="83" y="353"/>
                  <a:pt x="82" y="353"/>
                </a:cubicBezTo>
                <a:cubicBezTo>
                  <a:pt x="80" y="354"/>
                  <a:pt x="80" y="355"/>
                  <a:pt x="80" y="356"/>
                </a:cubicBezTo>
                <a:cubicBezTo>
                  <a:pt x="79" y="358"/>
                  <a:pt x="81" y="359"/>
                  <a:pt x="80" y="359"/>
                </a:cubicBezTo>
                <a:cubicBezTo>
                  <a:pt x="80" y="360"/>
                  <a:pt x="81" y="359"/>
                  <a:pt x="81" y="360"/>
                </a:cubicBezTo>
                <a:cubicBezTo>
                  <a:pt x="81" y="361"/>
                  <a:pt x="82" y="361"/>
                  <a:pt x="82" y="362"/>
                </a:cubicBezTo>
                <a:cubicBezTo>
                  <a:pt x="86" y="362"/>
                  <a:pt x="86" y="362"/>
                  <a:pt x="86" y="362"/>
                </a:cubicBezTo>
                <a:cubicBezTo>
                  <a:pt x="85" y="362"/>
                  <a:pt x="85" y="361"/>
                  <a:pt x="85" y="360"/>
                </a:cubicBezTo>
                <a:cubicBezTo>
                  <a:pt x="85" y="360"/>
                  <a:pt x="85" y="359"/>
                  <a:pt x="86" y="359"/>
                </a:cubicBezTo>
                <a:cubicBezTo>
                  <a:pt x="86" y="359"/>
                  <a:pt x="87" y="358"/>
                  <a:pt x="87" y="358"/>
                </a:cubicBezTo>
                <a:cubicBezTo>
                  <a:pt x="89" y="358"/>
                  <a:pt x="89" y="359"/>
                  <a:pt x="91" y="359"/>
                </a:cubicBezTo>
                <a:cubicBezTo>
                  <a:pt x="93" y="358"/>
                  <a:pt x="95" y="357"/>
                  <a:pt x="98" y="357"/>
                </a:cubicBezTo>
                <a:cubicBezTo>
                  <a:pt x="100" y="357"/>
                  <a:pt x="102" y="355"/>
                  <a:pt x="105" y="355"/>
                </a:cubicBezTo>
                <a:cubicBezTo>
                  <a:pt x="105" y="355"/>
                  <a:pt x="106" y="355"/>
                  <a:pt x="107" y="355"/>
                </a:cubicBezTo>
                <a:cubicBezTo>
                  <a:pt x="107" y="354"/>
                  <a:pt x="108" y="354"/>
                  <a:pt x="108" y="353"/>
                </a:cubicBezTo>
                <a:cubicBezTo>
                  <a:pt x="111" y="353"/>
                  <a:pt x="111" y="353"/>
                  <a:pt x="111" y="353"/>
                </a:cubicBezTo>
                <a:cubicBezTo>
                  <a:pt x="113" y="352"/>
                  <a:pt x="116" y="350"/>
                  <a:pt x="119" y="350"/>
                </a:cubicBezTo>
                <a:cubicBezTo>
                  <a:pt x="119" y="350"/>
                  <a:pt x="119" y="351"/>
                  <a:pt x="119" y="351"/>
                </a:cubicBezTo>
                <a:cubicBezTo>
                  <a:pt x="118" y="352"/>
                  <a:pt x="117" y="352"/>
                  <a:pt x="116" y="353"/>
                </a:cubicBezTo>
                <a:cubicBezTo>
                  <a:pt x="116" y="353"/>
                  <a:pt x="116" y="354"/>
                  <a:pt x="115" y="354"/>
                </a:cubicBezTo>
                <a:cubicBezTo>
                  <a:pt x="115" y="354"/>
                  <a:pt x="115" y="354"/>
                  <a:pt x="115" y="355"/>
                </a:cubicBezTo>
                <a:cubicBezTo>
                  <a:pt x="115" y="356"/>
                  <a:pt x="113" y="355"/>
                  <a:pt x="112" y="356"/>
                </a:cubicBezTo>
                <a:cubicBezTo>
                  <a:pt x="112" y="356"/>
                  <a:pt x="112" y="357"/>
                  <a:pt x="112" y="357"/>
                </a:cubicBezTo>
                <a:cubicBezTo>
                  <a:pt x="112" y="357"/>
                  <a:pt x="111" y="358"/>
                  <a:pt x="110" y="357"/>
                </a:cubicBezTo>
                <a:cubicBezTo>
                  <a:pt x="110" y="358"/>
                  <a:pt x="109" y="358"/>
                  <a:pt x="109" y="358"/>
                </a:cubicBezTo>
                <a:cubicBezTo>
                  <a:pt x="109" y="359"/>
                  <a:pt x="108" y="359"/>
                  <a:pt x="108" y="360"/>
                </a:cubicBezTo>
                <a:cubicBezTo>
                  <a:pt x="108" y="360"/>
                  <a:pt x="108" y="361"/>
                  <a:pt x="107" y="361"/>
                </a:cubicBezTo>
                <a:cubicBezTo>
                  <a:pt x="109" y="363"/>
                  <a:pt x="113" y="362"/>
                  <a:pt x="114" y="364"/>
                </a:cubicBezTo>
                <a:cubicBezTo>
                  <a:pt x="114" y="367"/>
                  <a:pt x="112" y="366"/>
                  <a:pt x="112" y="367"/>
                </a:cubicBezTo>
                <a:cubicBezTo>
                  <a:pt x="111" y="367"/>
                  <a:pt x="110" y="367"/>
                  <a:pt x="110" y="369"/>
                </a:cubicBezTo>
                <a:cubicBezTo>
                  <a:pt x="109" y="369"/>
                  <a:pt x="111" y="369"/>
                  <a:pt x="111" y="369"/>
                </a:cubicBezTo>
                <a:cubicBezTo>
                  <a:pt x="111" y="369"/>
                  <a:pt x="111" y="370"/>
                  <a:pt x="111" y="370"/>
                </a:cubicBezTo>
                <a:cubicBezTo>
                  <a:pt x="112" y="370"/>
                  <a:pt x="112" y="370"/>
                  <a:pt x="113" y="370"/>
                </a:cubicBezTo>
                <a:cubicBezTo>
                  <a:pt x="113" y="371"/>
                  <a:pt x="113" y="372"/>
                  <a:pt x="114" y="372"/>
                </a:cubicBezTo>
                <a:cubicBezTo>
                  <a:pt x="116" y="372"/>
                  <a:pt x="115" y="369"/>
                  <a:pt x="117" y="369"/>
                </a:cubicBezTo>
                <a:cubicBezTo>
                  <a:pt x="118" y="367"/>
                  <a:pt x="119" y="366"/>
                  <a:pt x="121" y="365"/>
                </a:cubicBezTo>
                <a:cubicBezTo>
                  <a:pt x="121" y="364"/>
                  <a:pt x="120" y="364"/>
                  <a:pt x="120" y="363"/>
                </a:cubicBezTo>
                <a:cubicBezTo>
                  <a:pt x="120" y="363"/>
                  <a:pt x="119" y="363"/>
                  <a:pt x="119" y="362"/>
                </a:cubicBezTo>
                <a:cubicBezTo>
                  <a:pt x="119" y="361"/>
                  <a:pt x="122" y="362"/>
                  <a:pt x="123" y="362"/>
                </a:cubicBezTo>
                <a:cubicBezTo>
                  <a:pt x="124" y="362"/>
                  <a:pt x="125" y="361"/>
                  <a:pt x="126" y="361"/>
                </a:cubicBezTo>
                <a:cubicBezTo>
                  <a:pt x="126" y="360"/>
                  <a:pt x="125" y="360"/>
                  <a:pt x="124" y="360"/>
                </a:cubicBezTo>
                <a:cubicBezTo>
                  <a:pt x="125" y="356"/>
                  <a:pt x="126" y="361"/>
                  <a:pt x="128" y="360"/>
                </a:cubicBezTo>
                <a:cubicBezTo>
                  <a:pt x="129" y="360"/>
                  <a:pt x="129" y="360"/>
                  <a:pt x="129" y="360"/>
                </a:cubicBezTo>
                <a:cubicBezTo>
                  <a:pt x="130" y="360"/>
                  <a:pt x="130" y="360"/>
                  <a:pt x="131" y="360"/>
                </a:cubicBezTo>
                <a:cubicBezTo>
                  <a:pt x="132" y="360"/>
                  <a:pt x="132" y="361"/>
                  <a:pt x="132" y="362"/>
                </a:cubicBezTo>
                <a:cubicBezTo>
                  <a:pt x="132" y="363"/>
                  <a:pt x="133" y="363"/>
                  <a:pt x="133" y="364"/>
                </a:cubicBezTo>
                <a:cubicBezTo>
                  <a:pt x="135" y="364"/>
                  <a:pt x="135" y="363"/>
                  <a:pt x="137" y="363"/>
                </a:cubicBezTo>
                <a:cubicBezTo>
                  <a:pt x="138" y="364"/>
                  <a:pt x="139" y="365"/>
                  <a:pt x="140" y="364"/>
                </a:cubicBezTo>
                <a:cubicBezTo>
                  <a:pt x="140" y="366"/>
                  <a:pt x="141" y="366"/>
                  <a:pt x="141" y="367"/>
                </a:cubicBezTo>
                <a:cubicBezTo>
                  <a:pt x="141" y="367"/>
                  <a:pt x="141" y="368"/>
                  <a:pt x="142" y="368"/>
                </a:cubicBezTo>
                <a:cubicBezTo>
                  <a:pt x="142" y="368"/>
                  <a:pt x="143" y="368"/>
                  <a:pt x="143" y="368"/>
                </a:cubicBezTo>
                <a:cubicBezTo>
                  <a:pt x="143" y="368"/>
                  <a:pt x="143" y="368"/>
                  <a:pt x="143" y="368"/>
                </a:cubicBezTo>
                <a:cubicBezTo>
                  <a:pt x="144" y="366"/>
                  <a:pt x="145" y="366"/>
                  <a:pt x="145" y="364"/>
                </a:cubicBezTo>
                <a:cubicBezTo>
                  <a:pt x="145" y="364"/>
                  <a:pt x="145" y="364"/>
                  <a:pt x="145" y="364"/>
                </a:cubicBezTo>
                <a:cubicBezTo>
                  <a:pt x="145" y="364"/>
                  <a:pt x="145" y="364"/>
                  <a:pt x="144" y="364"/>
                </a:cubicBezTo>
                <a:cubicBezTo>
                  <a:pt x="144" y="364"/>
                  <a:pt x="144" y="363"/>
                  <a:pt x="144" y="363"/>
                </a:cubicBezTo>
                <a:cubicBezTo>
                  <a:pt x="144" y="360"/>
                  <a:pt x="144" y="360"/>
                  <a:pt x="144" y="360"/>
                </a:cubicBezTo>
                <a:cubicBezTo>
                  <a:pt x="144" y="360"/>
                  <a:pt x="144" y="360"/>
                  <a:pt x="145" y="360"/>
                </a:cubicBezTo>
                <a:cubicBezTo>
                  <a:pt x="145" y="359"/>
                  <a:pt x="146" y="359"/>
                  <a:pt x="146" y="360"/>
                </a:cubicBezTo>
                <a:cubicBezTo>
                  <a:pt x="146" y="360"/>
                  <a:pt x="147" y="360"/>
                  <a:pt x="149" y="360"/>
                </a:cubicBezTo>
                <a:cubicBezTo>
                  <a:pt x="149" y="360"/>
                  <a:pt x="149" y="359"/>
                  <a:pt x="149" y="360"/>
                </a:cubicBezTo>
                <a:cubicBezTo>
                  <a:pt x="150" y="360"/>
                  <a:pt x="150" y="360"/>
                  <a:pt x="150" y="360"/>
                </a:cubicBezTo>
                <a:cubicBezTo>
                  <a:pt x="150" y="361"/>
                  <a:pt x="150" y="361"/>
                  <a:pt x="149" y="361"/>
                </a:cubicBezTo>
                <a:cubicBezTo>
                  <a:pt x="149" y="362"/>
                  <a:pt x="149" y="362"/>
                  <a:pt x="149" y="362"/>
                </a:cubicBezTo>
                <a:cubicBezTo>
                  <a:pt x="149" y="363"/>
                  <a:pt x="149" y="363"/>
                  <a:pt x="149" y="363"/>
                </a:cubicBezTo>
                <a:cubicBezTo>
                  <a:pt x="149" y="364"/>
                  <a:pt x="149" y="364"/>
                  <a:pt x="149" y="364"/>
                </a:cubicBezTo>
                <a:cubicBezTo>
                  <a:pt x="149" y="365"/>
                  <a:pt x="151" y="366"/>
                  <a:pt x="152" y="367"/>
                </a:cubicBezTo>
                <a:cubicBezTo>
                  <a:pt x="152" y="369"/>
                  <a:pt x="153" y="371"/>
                  <a:pt x="153" y="373"/>
                </a:cubicBezTo>
                <a:cubicBezTo>
                  <a:pt x="154" y="374"/>
                  <a:pt x="155" y="373"/>
                  <a:pt x="156" y="374"/>
                </a:cubicBezTo>
                <a:cubicBezTo>
                  <a:pt x="156" y="374"/>
                  <a:pt x="156" y="374"/>
                  <a:pt x="156" y="374"/>
                </a:cubicBezTo>
                <a:cubicBezTo>
                  <a:pt x="156" y="374"/>
                  <a:pt x="157" y="374"/>
                  <a:pt x="157" y="374"/>
                </a:cubicBezTo>
                <a:cubicBezTo>
                  <a:pt x="157" y="375"/>
                  <a:pt x="158" y="376"/>
                  <a:pt x="160" y="376"/>
                </a:cubicBezTo>
                <a:cubicBezTo>
                  <a:pt x="160" y="376"/>
                  <a:pt x="161" y="376"/>
                  <a:pt x="161" y="377"/>
                </a:cubicBezTo>
                <a:cubicBezTo>
                  <a:pt x="161" y="377"/>
                  <a:pt x="161" y="377"/>
                  <a:pt x="161" y="377"/>
                </a:cubicBezTo>
                <a:cubicBezTo>
                  <a:pt x="163" y="378"/>
                  <a:pt x="163" y="378"/>
                  <a:pt x="165" y="378"/>
                </a:cubicBezTo>
                <a:cubicBezTo>
                  <a:pt x="165" y="378"/>
                  <a:pt x="165" y="378"/>
                  <a:pt x="165" y="378"/>
                </a:cubicBezTo>
                <a:cubicBezTo>
                  <a:pt x="166" y="378"/>
                  <a:pt x="167" y="378"/>
                  <a:pt x="168" y="378"/>
                </a:cubicBezTo>
                <a:cubicBezTo>
                  <a:pt x="168" y="378"/>
                  <a:pt x="168" y="378"/>
                  <a:pt x="168" y="378"/>
                </a:cubicBezTo>
                <a:cubicBezTo>
                  <a:pt x="172" y="378"/>
                  <a:pt x="175" y="378"/>
                  <a:pt x="179" y="378"/>
                </a:cubicBezTo>
                <a:cubicBezTo>
                  <a:pt x="179" y="379"/>
                  <a:pt x="179" y="380"/>
                  <a:pt x="179" y="381"/>
                </a:cubicBezTo>
                <a:cubicBezTo>
                  <a:pt x="179" y="381"/>
                  <a:pt x="180" y="380"/>
                  <a:pt x="180" y="379"/>
                </a:cubicBezTo>
                <a:cubicBezTo>
                  <a:pt x="181" y="379"/>
                  <a:pt x="181" y="379"/>
                  <a:pt x="181" y="379"/>
                </a:cubicBezTo>
                <a:cubicBezTo>
                  <a:pt x="181" y="378"/>
                  <a:pt x="181" y="378"/>
                  <a:pt x="181" y="378"/>
                </a:cubicBezTo>
                <a:cubicBezTo>
                  <a:pt x="181" y="377"/>
                  <a:pt x="182" y="377"/>
                  <a:pt x="183" y="376"/>
                </a:cubicBezTo>
                <a:cubicBezTo>
                  <a:pt x="183" y="376"/>
                  <a:pt x="183" y="376"/>
                  <a:pt x="183" y="376"/>
                </a:cubicBezTo>
                <a:cubicBezTo>
                  <a:pt x="185" y="376"/>
                  <a:pt x="185" y="374"/>
                  <a:pt x="186" y="374"/>
                </a:cubicBezTo>
                <a:cubicBezTo>
                  <a:pt x="186" y="374"/>
                  <a:pt x="186" y="374"/>
                  <a:pt x="186" y="374"/>
                </a:cubicBezTo>
                <a:cubicBezTo>
                  <a:pt x="187" y="373"/>
                  <a:pt x="188" y="373"/>
                  <a:pt x="189" y="372"/>
                </a:cubicBezTo>
                <a:cubicBezTo>
                  <a:pt x="190" y="372"/>
                  <a:pt x="191" y="371"/>
                  <a:pt x="192" y="371"/>
                </a:cubicBezTo>
                <a:cubicBezTo>
                  <a:pt x="193" y="370"/>
                  <a:pt x="193" y="370"/>
                  <a:pt x="193" y="370"/>
                </a:cubicBezTo>
                <a:cubicBezTo>
                  <a:pt x="194" y="369"/>
                  <a:pt x="194" y="369"/>
                  <a:pt x="194" y="368"/>
                </a:cubicBezTo>
                <a:cubicBezTo>
                  <a:pt x="195" y="368"/>
                  <a:pt x="195" y="368"/>
                  <a:pt x="195" y="367"/>
                </a:cubicBezTo>
                <a:cubicBezTo>
                  <a:pt x="197" y="368"/>
                  <a:pt x="200" y="366"/>
                  <a:pt x="201" y="368"/>
                </a:cubicBezTo>
                <a:cubicBezTo>
                  <a:pt x="201" y="368"/>
                  <a:pt x="202" y="368"/>
                  <a:pt x="202" y="369"/>
                </a:cubicBezTo>
                <a:cubicBezTo>
                  <a:pt x="202" y="369"/>
                  <a:pt x="202" y="370"/>
                  <a:pt x="202" y="371"/>
                </a:cubicBezTo>
                <a:cubicBezTo>
                  <a:pt x="203" y="370"/>
                  <a:pt x="203" y="370"/>
                  <a:pt x="204" y="369"/>
                </a:cubicBezTo>
                <a:cubicBezTo>
                  <a:pt x="204" y="368"/>
                  <a:pt x="205" y="368"/>
                  <a:pt x="205" y="367"/>
                </a:cubicBezTo>
                <a:cubicBezTo>
                  <a:pt x="205" y="364"/>
                  <a:pt x="204" y="362"/>
                  <a:pt x="204" y="361"/>
                </a:cubicBezTo>
                <a:cubicBezTo>
                  <a:pt x="204" y="360"/>
                  <a:pt x="204" y="359"/>
                  <a:pt x="204" y="358"/>
                </a:cubicBezTo>
                <a:cubicBezTo>
                  <a:pt x="204" y="358"/>
                  <a:pt x="204" y="358"/>
                  <a:pt x="204" y="357"/>
                </a:cubicBezTo>
                <a:cubicBezTo>
                  <a:pt x="204" y="356"/>
                  <a:pt x="204" y="355"/>
                  <a:pt x="205" y="354"/>
                </a:cubicBezTo>
                <a:cubicBezTo>
                  <a:pt x="205" y="354"/>
                  <a:pt x="206" y="354"/>
                  <a:pt x="206" y="354"/>
                </a:cubicBezTo>
                <a:cubicBezTo>
                  <a:pt x="206" y="353"/>
                  <a:pt x="206" y="352"/>
                  <a:pt x="206" y="351"/>
                </a:cubicBezTo>
                <a:cubicBezTo>
                  <a:pt x="206" y="350"/>
                  <a:pt x="206" y="350"/>
                  <a:pt x="206" y="350"/>
                </a:cubicBezTo>
                <a:cubicBezTo>
                  <a:pt x="205" y="350"/>
                  <a:pt x="205" y="349"/>
                  <a:pt x="205" y="349"/>
                </a:cubicBezTo>
                <a:cubicBezTo>
                  <a:pt x="204" y="349"/>
                  <a:pt x="205" y="347"/>
                  <a:pt x="204" y="347"/>
                </a:cubicBezTo>
                <a:cubicBezTo>
                  <a:pt x="204" y="345"/>
                  <a:pt x="204" y="342"/>
                  <a:pt x="204" y="340"/>
                </a:cubicBezTo>
                <a:cubicBezTo>
                  <a:pt x="204" y="340"/>
                  <a:pt x="205" y="339"/>
                  <a:pt x="206" y="339"/>
                </a:cubicBezTo>
                <a:cubicBezTo>
                  <a:pt x="206" y="340"/>
                  <a:pt x="206" y="339"/>
                  <a:pt x="206" y="339"/>
                </a:cubicBezTo>
                <a:cubicBezTo>
                  <a:pt x="208" y="339"/>
                  <a:pt x="209" y="339"/>
                  <a:pt x="211" y="339"/>
                </a:cubicBezTo>
                <a:cubicBezTo>
                  <a:pt x="215" y="338"/>
                  <a:pt x="219" y="337"/>
                  <a:pt x="222" y="336"/>
                </a:cubicBezTo>
                <a:cubicBezTo>
                  <a:pt x="224" y="336"/>
                  <a:pt x="225" y="336"/>
                  <a:pt x="227" y="336"/>
                </a:cubicBezTo>
                <a:cubicBezTo>
                  <a:pt x="227" y="336"/>
                  <a:pt x="227" y="336"/>
                  <a:pt x="227" y="336"/>
                </a:cubicBezTo>
                <a:cubicBezTo>
                  <a:pt x="228" y="336"/>
                  <a:pt x="229" y="336"/>
                  <a:pt x="230" y="335"/>
                </a:cubicBezTo>
                <a:cubicBezTo>
                  <a:pt x="230" y="335"/>
                  <a:pt x="231" y="335"/>
                  <a:pt x="231" y="335"/>
                </a:cubicBezTo>
                <a:cubicBezTo>
                  <a:pt x="232" y="336"/>
                  <a:pt x="232" y="337"/>
                  <a:pt x="233" y="337"/>
                </a:cubicBezTo>
                <a:cubicBezTo>
                  <a:pt x="235" y="337"/>
                  <a:pt x="236" y="339"/>
                  <a:pt x="238" y="338"/>
                </a:cubicBezTo>
                <a:cubicBezTo>
                  <a:pt x="240" y="338"/>
                  <a:pt x="241" y="339"/>
                  <a:pt x="242" y="339"/>
                </a:cubicBezTo>
                <a:cubicBezTo>
                  <a:pt x="243" y="339"/>
                  <a:pt x="244" y="339"/>
                  <a:pt x="245" y="339"/>
                </a:cubicBezTo>
                <a:cubicBezTo>
                  <a:pt x="247" y="339"/>
                  <a:pt x="248" y="340"/>
                  <a:pt x="249" y="341"/>
                </a:cubicBezTo>
                <a:cubicBezTo>
                  <a:pt x="253" y="340"/>
                  <a:pt x="255" y="342"/>
                  <a:pt x="259" y="342"/>
                </a:cubicBezTo>
                <a:cubicBezTo>
                  <a:pt x="260" y="343"/>
                  <a:pt x="260" y="343"/>
                  <a:pt x="260" y="343"/>
                </a:cubicBezTo>
                <a:cubicBezTo>
                  <a:pt x="260" y="343"/>
                  <a:pt x="261" y="343"/>
                  <a:pt x="261" y="343"/>
                </a:cubicBezTo>
                <a:cubicBezTo>
                  <a:pt x="262" y="343"/>
                  <a:pt x="262" y="346"/>
                  <a:pt x="264" y="345"/>
                </a:cubicBezTo>
                <a:cubicBezTo>
                  <a:pt x="264" y="345"/>
                  <a:pt x="264" y="345"/>
                  <a:pt x="264" y="345"/>
                </a:cubicBezTo>
                <a:cubicBezTo>
                  <a:pt x="265" y="345"/>
                  <a:pt x="265" y="346"/>
                  <a:pt x="266" y="347"/>
                </a:cubicBezTo>
                <a:cubicBezTo>
                  <a:pt x="266" y="347"/>
                  <a:pt x="266" y="347"/>
                  <a:pt x="266" y="347"/>
                </a:cubicBezTo>
                <a:cubicBezTo>
                  <a:pt x="267" y="348"/>
                  <a:pt x="267" y="349"/>
                  <a:pt x="268" y="350"/>
                </a:cubicBezTo>
                <a:cubicBezTo>
                  <a:pt x="268" y="350"/>
                  <a:pt x="268" y="350"/>
                  <a:pt x="268" y="350"/>
                </a:cubicBezTo>
                <a:cubicBezTo>
                  <a:pt x="268" y="352"/>
                  <a:pt x="270" y="351"/>
                  <a:pt x="270" y="353"/>
                </a:cubicBezTo>
                <a:cubicBezTo>
                  <a:pt x="271" y="353"/>
                  <a:pt x="272" y="352"/>
                  <a:pt x="272" y="353"/>
                </a:cubicBezTo>
                <a:cubicBezTo>
                  <a:pt x="272" y="354"/>
                  <a:pt x="273" y="354"/>
                  <a:pt x="273" y="355"/>
                </a:cubicBezTo>
                <a:cubicBezTo>
                  <a:pt x="275" y="355"/>
                  <a:pt x="276" y="354"/>
                  <a:pt x="277" y="354"/>
                </a:cubicBezTo>
                <a:cubicBezTo>
                  <a:pt x="278" y="355"/>
                  <a:pt x="279" y="355"/>
                  <a:pt x="280" y="355"/>
                </a:cubicBezTo>
                <a:cubicBezTo>
                  <a:pt x="280" y="355"/>
                  <a:pt x="280" y="355"/>
                  <a:pt x="280" y="356"/>
                </a:cubicBezTo>
                <a:cubicBezTo>
                  <a:pt x="281" y="356"/>
                  <a:pt x="281" y="355"/>
                  <a:pt x="282" y="355"/>
                </a:cubicBezTo>
                <a:cubicBezTo>
                  <a:pt x="286" y="355"/>
                  <a:pt x="286" y="355"/>
                  <a:pt x="286" y="355"/>
                </a:cubicBezTo>
                <a:cubicBezTo>
                  <a:pt x="288" y="355"/>
                  <a:pt x="288" y="356"/>
                  <a:pt x="289" y="356"/>
                </a:cubicBezTo>
                <a:cubicBezTo>
                  <a:pt x="291" y="356"/>
                  <a:pt x="292" y="355"/>
                  <a:pt x="293" y="354"/>
                </a:cubicBezTo>
                <a:cubicBezTo>
                  <a:pt x="294" y="353"/>
                  <a:pt x="296" y="353"/>
                  <a:pt x="296" y="352"/>
                </a:cubicBezTo>
                <a:cubicBezTo>
                  <a:pt x="300" y="352"/>
                  <a:pt x="300" y="352"/>
                  <a:pt x="300" y="352"/>
                </a:cubicBezTo>
                <a:cubicBezTo>
                  <a:pt x="300" y="352"/>
                  <a:pt x="301" y="351"/>
                  <a:pt x="301" y="351"/>
                </a:cubicBezTo>
                <a:cubicBezTo>
                  <a:pt x="301" y="351"/>
                  <a:pt x="301" y="351"/>
                  <a:pt x="301" y="351"/>
                </a:cubicBezTo>
                <a:cubicBezTo>
                  <a:pt x="303" y="350"/>
                  <a:pt x="303" y="349"/>
                  <a:pt x="304" y="348"/>
                </a:cubicBezTo>
                <a:cubicBezTo>
                  <a:pt x="304" y="348"/>
                  <a:pt x="304" y="348"/>
                  <a:pt x="304" y="348"/>
                </a:cubicBezTo>
                <a:cubicBezTo>
                  <a:pt x="305" y="348"/>
                  <a:pt x="305" y="348"/>
                  <a:pt x="306" y="348"/>
                </a:cubicBezTo>
                <a:cubicBezTo>
                  <a:pt x="306" y="348"/>
                  <a:pt x="306" y="348"/>
                  <a:pt x="306" y="348"/>
                </a:cubicBezTo>
                <a:cubicBezTo>
                  <a:pt x="308" y="348"/>
                  <a:pt x="308" y="347"/>
                  <a:pt x="309" y="346"/>
                </a:cubicBezTo>
                <a:cubicBezTo>
                  <a:pt x="309" y="346"/>
                  <a:pt x="309" y="346"/>
                  <a:pt x="310" y="346"/>
                </a:cubicBezTo>
                <a:cubicBezTo>
                  <a:pt x="310" y="346"/>
                  <a:pt x="310" y="346"/>
                  <a:pt x="310" y="346"/>
                </a:cubicBezTo>
                <a:cubicBezTo>
                  <a:pt x="311" y="347"/>
                  <a:pt x="312" y="346"/>
                  <a:pt x="312" y="346"/>
                </a:cubicBezTo>
                <a:cubicBezTo>
                  <a:pt x="312" y="346"/>
                  <a:pt x="313" y="345"/>
                  <a:pt x="313" y="345"/>
                </a:cubicBezTo>
                <a:cubicBezTo>
                  <a:pt x="313" y="344"/>
                  <a:pt x="315" y="344"/>
                  <a:pt x="316" y="344"/>
                </a:cubicBezTo>
                <a:cubicBezTo>
                  <a:pt x="316" y="344"/>
                  <a:pt x="316" y="344"/>
                  <a:pt x="316" y="344"/>
                </a:cubicBezTo>
                <a:cubicBezTo>
                  <a:pt x="317" y="344"/>
                  <a:pt x="317" y="344"/>
                  <a:pt x="317" y="344"/>
                </a:cubicBezTo>
                <a:cubicBezTo>
                  <a:pt x="318" y="344"/>
                  <a:pt x="318" y="343"/>
                  <a:pt x="318" y="343"/>
                </a:cubicBezTo>
                <a:cubicBezTo>
                  <a:pt x="318" y="343"/>
                  <a:pt x="319" y="343"/>
                  <a:pt x="319" y="342"/>
                </a:cubicBezTo>
                <a:cubicBezTo>
                  <a:pt x="321" y="342"/>
                  <a:pt x="321" y="342"/>
                  <a:pt x="321" y="342"/>
                </a:cubicBezTo>
                <a:cubicBezTo>
                  <a:pt x="323" y="341"/>
                  <a:pt x="324" y="338"/>
                  <a:pt x="326" y="337"/>
                </a:cubicBezTo>
                <a:cubicBezTo>
                  <a:pt x="327" y="336"/>
                  <a:pt x="325" y="336"/>
                  <a:pt x="326" y="334"/>
                </a:cubicBezTo>
                <a:cubicBezTo>
                  <a:pt x="328" y="334"/>
                  <a:pt x="328" y="335"/>
                  <a:pt x="329" y="337"/>
                </a:cubicBezTo>
                <a:cubicBezTo>
                  <a:pt x="330" y="336"/>
                  <a:pt x="330" y="336"/>
                  <a:pt x="330" y="335"/>
                </a:cubicBezTo>
                <a:cubicBezTo>
                  <a:pt x="330" y="335"/>
                  <a:pt x="330" y="335"/>
                  <a:pt x="330" y="335"/>
                </a:cubicBezTo>
                <a:cubicBezTo>
                  <a:pt x="330" y="335"/>
                  <a:pt x="331" y="335"/>
                  <a:pt x="331" y="335"/>
                </a:cubicBezTo>
                <a:cubicBezTo>
                  <a:pt x="331" y="334"/>
                  <a:pt x="332" y="333"/>
                  <a:pt x="333" y="332"/>
                </a:cubicBezTo>
                <a:cubicBezTo>
                  <a:pt x="333" y="332"/>
                  <a:pt x="333" y="332"/>
                  <a:pt x="333" y="332"/>
                </a:cubicBezTo>
                <a:cubicBezTo>
                  <a:pt x="333" y="331"/>
                  <a:pt x="334" y="331"/>
                  <a:pt x="334" y="330"/>
                </a:cubicBezTo>
                <a:cubicBezTo>
                  <a:pt x="334" y="329"/>
                  <a:pt x="334" y="328"/>
                  <a:pt x="333" y="327"/>
                </a:cubicBezTo>
                <a:cubicBezTo>
                  <a:pt x="333" y="325"/>
                  <a:pt x="335" y="325"/>
                  <a:pt x="335" y="324"/>
                </a:cubicBezTo>
                <a:cubicBezTo>
                  <a:pt x="335" y="324"/>
                  <a:pt x="335" y="324"/>
                  <a:pt x="335" y="324"/>
                </a:cubicBezTo>
                <a:cubicBezTo>
                  <a:pt x="335" y="324"/>
                  <a:pt x="335" y="324"/>
                  <a:pt x="335" y="324"/>
                </a:cubicBezTo>
                <a:cubicBezTo>
                  <a:pt x="335" y="323"/>
                  <a:pt x="337" y="322"/>
                  <a:pt x="337" y="320"/>
                </a:cubicBezTo>
                <a:cubicBezTo>
                  <a:pt x="337" y="320"/>
                  <a:pt x="337" y="320"/>
                  <a:pt x="337" y="320"/>
                </a:cubicBezTo>
                <a:cubicBezTo>
                  <a:pt x="337" y="320"/>
                  <a:pt x="337" y="320"/>
                  <a:pt x="337" y="320"/>
                </a:cubicBezTo>
                <a:cubicBezTo>
                  <a:pt x="338" y="319"/>
                  <a:pt x="338" y="318"/>
                  <a:pt x="339" y="318"/>
                </a:cubicBezTo>
                <a:cubicBezTo>
                  <a:pt x="341" y="315"/>
                  <a:pt x="343" y="312"/>
                  <a:pt x="344" y="309"/>
                </a:cubicBezTo>
                <a:cubicBezTo>
                  <a:pt x="346" y="307"/>
                  <a:pt x="347" y="305"/>
                  <a:pt x="350" y="303"/>
                </a:cubicBezTo>
                <a:cubicBezTo>
                  <a:pt x="352" y="302"/>
                  <a:pt x="354" y="304"/>
                  <a:pt x="357" y="304"/>
                </a:cubicBezTo>
                <a:cubicBezTo>
                  <a:pt x="360" y="303"/>
                  <a:pt x="362" y="304"/>
                  <a:pt x="365" y="305"/>
                </a:cubicBezTo>
                <a:cubicBezTo>
                  <a:pt x="365" y="305"/>
                  <a:pt x="367" y="305"/>
                  <a:pt x="367" y="306"/>
                </a:cubicBezTo>
                <a:cubicBezTo>
                  <a:pt x="367" y="306"/>
                  <a:pt x="368" y="306"/>
                  <a:pt x="369" y="306"/>
                </a:cubicBezTo>
                <a:cubicBezTo>
                  <a:pt x="369" y="306"/>
                  <a:pt x="370" y="306"/>
                  <a:pt x="369" y="307"/>
                </a:cubicBezTo>
                <a:cubicBezTo>
                  <a:pt x="371" y="307"/>
                  <a:pt x="374" y="306"/>
                  <a:pt x="375" y="307"/>
                </a:cubicBezTo>
                <a:cubicBezTo>
                  <a:pt x="376" y="307"/>
                  <a:pt x="376" y="307"/>
                  <a:pt x="376" y="307"/>
                </a:cubicBezTo>
                <a:cubicBezTo>
                  <a:pt x="376" y="306"/>
                  <a:pt x="376" y="306"/>
                  <a:pt x="376" y="306"/>
                </a:cubicBezTo>
                <a:cubicBezTo>
                  <a:pt x="376" y="306"/>
                  <a:pt x="377" y="305"/>
                  <a:pt x="377" y="305"/>
                </a:cubicBezTo>
                <a:cubicBezTo>
                  <a:pt x="379" y="304"/>
                  <a:pt x="381" y="303"/>
                  <a:pt x="383" y="303"/>
                </a:cubicBezTo>
                <a:cubicBezTo>
                  <a:pt x="384" y="303"/>
                  <a:pt x="383" y="302"/>
                  <a:pt x="383" y="301"/>
                </a:cubicBezTo>
                <a:cubicBezTo>
                  <a:pt x="384" y="301"/>
                  <a:pt x="384" y="301"/>
                  <a:pt x="384" y="300"/>
                </a:cubicBezTo>
                <a:cubicBezTo>
                  <a:pt x="384" y="300"/>
                  <a:pt x="383" y="299"/>
                  <a:pt x="383" y="298"/>
                </a:cubicBezTo>
                <a:cubicBezTo>
                  <a:pt x="384" y="298"/>
                  <a:pt x="385" y="297"/>
                  <a:pt x="385" y="296"/>
                </a:cubicBezTo>
                <a:cubicBezTo>
                  <a:pt x="385" y="294"/>
                  <a:pt x="382" y="296"/>
                  <a:pt x="382" y="296"/>
                </a:cubicBezTo>
                <a:cubicBezTo>
                  <a:pt x="382" y="297"/>
                  <a:pt x="381" y="297"/>
                  <a:pt x="381" y="296"/>
                </a:cubicBezTo>
                <a:cubicBezTo>
                  <a:pt x="381" y="293"/>
                  <a:pt x="385" y="294"/>
                  <a:pt x="387" y="293"/>
                </a:cubicBezTo>
                <a:cubicBezTo>
                  <a:pt x="388" y="292"/>
                  <a:pt x="389" y="291"/>
                  <a:pt x="390" y="289"/>
                </a:cubicBezTo>
                <a:cubicBezTo>
                  <a:pt x="390" y="289"/>
                  <a:pt x="390" y="288"/>
                  <a:pt x="391" y="289"/>
                </a:cubicBezTo>
                <a:cubicBezTo>
                  <a:pt x="391" y="287"/>
                  <a:pt x="393" y="287"/>
                  <a:pt x="392" y="284"/>
                </a:cubicBezTo>
                <a:cubicBezTo>
                  <a:pt x="394" y="285"/>
                  <a:pt x="396" y="284"/>
                  <a:pt x="397" y="284"/>
                </a:cubicBezTo>
                <a:cubicBezTo>
                  <a:pt x="397" y="284"/>
                  <a:pt x="397" y="284"/>
                  <a:pt x="397" y="285"/>
                </a:cubicBezTo>
                <a:cubicBezTo>
                  <a:pt x="397" y="285"/>
                  <a:pt x="398" y="285"/>
                  <a:pt x="399" y="285"/>
                </a:cubicBezTo>
                <a:cubicBezTo>
                  <a:pt x="399" y="285"/>
                  <a:pt x="399" y="285"/>
                  <a:pt x="399" y="285"/>
                </a:cubicBezTo>
                <a:cubicBezTo>
                  <a:pt x="399" y="286"/>
                  <a:pt x="400" y="286"/>
                  <a:pt x="400" y="286"/>
                </a:cubicBezTo>
                <a:cubicBezTo>
                  <a:pt x="400" y="287"/>
                  <a:pt x="400" y="287"/>
                  <a:pt x="400" y="288"/>
                </a:cubicBezTo>
                <a:cubicBezTo>
                  <a:pt x="400" y="289"/>
                  <a:pt x="401" y="291"/>
                  <a:pt x="401" y="293"/>
                </a:cubicBezTo>
                <a:cubicBezTo>
                  <a:pt x="401" y="294"/>
                  <a:pt x="401" y="294"/>
                  <a:pt x="400" y="295"/>
                </a:cubicBezTo>
                <a:cubicBezTo>
                  <a:pt x="400" y="295"/>
                  <a:pt x="400" y="295"/>
                  <a:pt x="400" y="295"/>
                </a:cubicBezTo>
                <a:cubicBezTo>
                  <a:pt x="400" y="296"/>
                  <a:pt x="399" y="297"/>
                  <a:pt x="398" y="298"/>
                </a:cubicBezTo>
                <a:cubicBezTo>
                  <a:pt x="398" y="298"/>
                  <a:pt x="398" y="298"/>
                  <a:pt x="398" y="298"/>
                </a:cubicBezTo>
                <a:cubicBezTo>
                  <a:pt x="397" y="299"/>
                  <a:pt x="396" y="300"/>
                  <a:pt x="396" y="301"/>
                </a:cubicBezTo>
                <a:cubicBezTo>
                  <a:pt x="396" y="301"/>
                  <a:pt x="396" y="301"/>
                  <a:pt x="396" y="301"/>
                </a:cubicBezTo>
                <a:cubicBezTo>
                  <a:pt x="395" y="302"/>
                  <a:pt x="395" y="303"/>
                  <a:pt x="394" y="304"/>
                </a:cubicBezTo>
                <a:cubicBezTo>
                  <a:pt x="394" y="304"/>
                  <a:pt x="394" y="304"/>
                  <a:pt x="394" y="304"/>
                </a:cubicBezTo>
                <a:cubicBezTo>
                  <a:pt x="394" y="304"/>
                  <a:pt x="394" y="304"/>
                  <a:pt x="395" y="305"/>
                </a:cubicBezTo>
                <a:cubicBezTo>
                  <a:pt x="394" y="305"/>
                  <a:pt x="394" y="306"/>
                  <a:pt x="393" y="306"/>
                </a:cubicBezTo>
                <a:cubicBezTo>
                  <a:pt x="393" y="308"/>
                  <a:pt x="391" y="309"/>
                  <a:pt x="391" y="311"/>
                </a:cubicBezTo>
                <a:cubicBezTo>
                  <a:pt x="391" y="311"/>
                  <a:pt x="391" y="311"/>
                  <a:pt x="391" y="311"/>
                </a:cubicBezTo>
                <a:cubicBezTo>
                  <a:pt x="391" y="311"/>
                  <a:pt x="391" y="311"/>
                  <a:pt x="391" y="311"/>
                </a:cubicBezTo>
                <a:cubicBezTo>
                  <a:pt x="391" y="313"/>
                  <a:pt x="392" y="314"/>
                  <a:pt x="393" y="315"/>
                </a:cubicBezTo>
                <a:cubicBezTo>
                  <a:pt x="393" y="315"/>
                  <a:pt x="393" y="315"/>
                  <a:pt x="393" y="315"/>
                </a:cubicBezTo>
                <a:cubicBezTo>
                  <a:pt x="394" y="315"/>
                  <a:pt x="394" y="316"/>
                  <a:pt x="395" y="316"/>
                </a:cubicBezTo>
                <a:cubicBezTo>
                  <a:pt x="395" y="316"/>
                  <a:pt x="395" y="316"/>
                  <a:pt x="395" y="316"/>
                </a:cubicBezTo>
                <a:cubicBezTo>
                  <a:pt x="395" y="317"/>
                  <a:pt x="395" y="317"/>
                  <a:pt x="396" y="317"/>
                </a:cubicBezTo>
                <a:cubicBezTo>
                  <a:pt x="397" y="318"/>
                  <a:pt x="398" y="318"/>
                  <a:pt x="399" y="320"/>
                </a:cubicBezTo>
                <a:cubicBezTo>
                  <a:pt x="400" y="320"/>
                  <a:pt x="400" y="320"/>
                  <a:pt x="401" y="321"/>
                </a:cubicBezTo>
                <a:cubicBezTo>
                  <a:pt x="401" y="321"/>
                  <a:pt x="401" y="321"/>
                  <a:pt x="401" y="321"/>
                </a:cubicBezTo>
                <a:cubicBezTo>
                  <a:pt x="401" y="323"/>
                  <a:pt x="403" y="323"/>
                  <a:pt x="402" y="324"/>
                </a:cubicBezTo>
                <a:cubicBezTo>
                  <a:pt x="402" y="324"/>
                  <a:pt x="402" y="324"/>
                  <a:pt x="402" y="325"/>
                </a:cubicBezTo>
                <a:cubicBezTo>
                  <a:pt x="401" y="326"/>
                  <a:pt x="400" y="327"/>
                  <a:pt x="401" y="329"/>
                </a:cubicBezTo>
                <a:cubicBezTo>
                  <a:pt x="401" y="329"/>
                  <a:pt x="401" y="329"/>
                  <a:pt x="401" y="329"/>
                </a:cubicBezTo>
                <a:cubicBezTo>
                  <a:pt x="402" y="329"/>
                  <a:pt x="403" y="328"/>
                  <a:pt x="403" y="328"/>
                </a:cubicBezTo>
                <a:cubicBezTo>
                  <a:pt x="403" y="329"/>
                  <a:pt x="404" y="329"/>
                  <a:pt x="405" y="330"/>
                </a:cubicBezTo>
                <a:cubicBezTo>
                  <a:pt x="406" y="330"/>
                  <a:pt x="410" y="330"/>
                  <a:pt x="411" y="329"/>
                </a:cubicBezTo>
                <a:cubicBezTo>
                  <a:pt x="414" y="327"/>
                  <a:pt x="412" y="326"/>
                  <a:pt x="412" y="323"/>
                </a:cubicBezTo>
                <a:cubicBezTo>
                  <a:pt x="417" y="322"/>
                  <a:pt x="415" y="319"/>
                  <a:pt x="414" y="316"/>
                </a:cubicBezTo>
                <a:cubicBezTo>
                  <a:pt x="414" y="315"/>
                  <a:pt x="414" y="314"/>
                  <a:pt x="414" y="313"/>
                </a:cubicBezTo>
                <a:cubicBezTo>
                  <a:pt x="414" y="313"/>
                  <a:pt x="414" y="313"/>
                  <a:pt x="414" y="313"/>
                </a:cubicBezTo>
                <a:cubicBezTo>
                  <a:pt x="414" y="312"/>
                  <a:pt x="415" y="311"/>
                  <a:pt x="416" y="310"/>
                </a:cubicBezTo>
                <a:cubicBezTo>
                  <a:pt x="419" y="309"/>
                  <a:pt x="421" y="309"/>
                  <a:pt x="419" y="305"/>
                </a:cubicBezTo>
                <a:cubicBezTo>
                  <a:pt x="418" y="303"/>
                  <a:pt x="416" y="301"/>
                  <a:pt x="415" y="299"/>
                </a:cubicBezTo>
                <a:cubicBezTo>
                  <a:pt x="413" y="293"/>
                  <a:pt x="414" y="287"/>
                  <a:pt x="414" y="281"/>
                </a:cubicBezTo>
                <a:cubicBezTo>
                  <a:pt x="414" y="281"/>
                  <a:pt x="415" y="281"/>
                  <a:pt x="415" y="281"/>
                </a:cubicBezTo>
                <a:cubicBezTo>
                  <a:pt x="417" y="280"/>
                  <a:pt x="419" y="279"/>
                  <a:pt x="421" y="279"/>
                </a:cubicBezTo>
                <a:cubicBezTo>
                  <a:pt x="423" y="278"/>
                  <a:pt x="425" y="279"/>
                  <a:pt x="427" y="280"/>
                </a:cubicBezTo>
                <a:cubicBezTo>
                  <a:pt x="429" y="280"/>
                  <a:pt x="431" y="280"/>
                  <a:pt x="433" y="280"/>
                </a:cubicBezTo>
                <a:cubicBezTo>
                  <a:pt x="435" y="281"/>
                  <a:pt x="436" y="283"/>
                  <a:pt x="438" y="283"/>
                </a:cubicBezTo>
                <a:cubicBezTo>
                  <a:pt x="440" y="282"/>
                  <a:pt x="442" y="282"/>
                  <a:pt x="444" y="281"/>
                </a:cubicBezTo>
                <a:cubicBezTo>
                  <a:pt x="445" y="281"/>
                  <a:pt x="446" y="281"/>
                  <a:pt x="447" y="280"/>
                </a:cubicBezTo>
                <a:cubicBezTo>
                  <a:pt x="448" y="280"/>
                  <a:pt x="447" y="280"/>
                  <a:pt x="448" y="279"/>
                </a:cubicBezTo>
                <a:cubicBezTo>
                  <a:pt x="449" y="278"/>
                  <a:pt x="450" y="278"/>
                  <a:pt x="451" y="277"/>
                </a:cubicBezTo>
                <a:cubicBezTo>
                  <a:pt x="452" y="277"/>
                  <a:pt x="453" y="275"/>
                  <a:pt x="453" y="274"/>
                </a:cubicBezTo>
                <a:cubicBezTo>
                  <a:pt x="453" y="274"/>
                  <a:pt x="454" y="274"/>
                  <a:pt x="454" y="273"/>
                </a:cubicBezTo>
                <a:cubicBezTo>
                  <a:pt x="454" y="273"/>
                  <a:pt x="454" y="273"/>
                  <a:pt x="454" y="273"/>
                </a:cubicBezTo>
                <a:cubicBezTo>
                  <a:pt x="458" y="272"/>
                  <a:pt x="460" y="270"/>
                  <a:pt x="463" y="268"/>
                </a:cubicBezTo>
                <a:cubicBezTo>
                  <a:pt x="464" y="267"/>
                  <a:pt x="466" y="267"/>
                  <a:pt x="467" y="265"/>
                </a:cubicBezTo>
                <a:cubicBezTo>
                  <a:pt x="467" y="265"/>
                  <a:pt x="467" y="265"/>
                  <a:pt x="467" y="265"/>
                </a:cubicBezTo>
                <a:cubicBezTo>
                  <a:pt x="468" y="264"/>
                  <a:pt x="469" y="264"/>
                  <a:pt x="470" y="263"/>
                </a:cubicBezTo>
                <a:cubicBezTo>
                  <a:pt x="472" y="262"/>
                  <a:pt x="472" y="261"/>
                  <a:pt x="474" y="261"/>
                </a:cubicBezTo>
                <a:cubicBezTo>
                  <a:pt x="476" y="260"/>
                  <a:pt x="482" y="260"/>
                  <a:pt x="484" y="260"/>
                </a:cubicBezTo>
                <a:cubicBezTo>
                  <a:pt x="487" y="261"/>
                  <a:pt x="490" y="262"/>
                  <a:pt x="493" y="263"/>
                </a:cubicBezTo>
                <a:cubicBezTo>
                  <a:pt x="495" y="263"/>
                  <a:pt x="496" y="262"/>
                  <a:pt x="498" y="262"/>
                </a:cubicBezTo>
                <a:cubicBezTo>
                  <a:pt x="500" y="261"/>
                  <a:pt x="502" y="262"/>
                  <a:pt x="504" y="262"/>
                </a:cubicBezTo>
                <a:cubicBezTo>
                  <a:pt x="510" y="261"/>
                  <a:pt x="516" y="257"/>
                  <a:pt x="520" y="254"/>
                </a:cubicBezTo>
                <a:cubicBezTo>
                  <a:pt x="526" y="251"/>
                  <a:pt x="531" y="248"/>
                  <a:pt x="536" y="243"/>
                </a:cubicBezTo>
                <a:cubicBezTo>
                  <a:pt x="538" y="240"/>
                  <a:pt x="543" y="237"/>
                  <a:pt x="544" y="235"/>
                </a:cubicBezTo>
                <a:cubicBezTo>
                  <a:pt x="544" y="235"/>
                  <a:pt x="544" y="235"/>
                  <a:pt x="544" y="234"/>
                </a:cubicBezTo>
                <a:cubicBezTo>
                  <a:pt x="544" y="234"/>
                  <a:pt x="545" y="233"/>
                  <a:pt x="545" y="233"/>
                </a:cubicBezTo>
                <a:cubicBezTo>
                  <a:pt x="549" y="229"/>
                  <a:pt x="556" y="224"/>
                  <a:pt x="561" y="223"/>
                </a:cubicBezTo>
                <a:cubicBezTo>
                  <a:pt x="569" y="220"/>
                  <a:pt x="577" y="217"/>
                  <a:pt x="585" y="213"/>
                </a:cubicBezTo>
                <a:cubicBezTo>
                  <a:pt x="588" y="212"/>
                  <a:pt x="590" y="211"/>
                  <a:pt x="592" y="209"/>
                </a:cubicBezTo>
                <a:cubicBezTo>
                  <a:pt x="594" y="208"/>
                  <a:pt x="596" y="207"/>
                  <a:pt x="596" y="206"/>
                </a:cubicBezTo>
                <a:cubicBezTo>
                  <a:pt x="598" y="205"/>
                  <a:pt x="600" y="204"/>
                  <a:pt x="601" y="202"/>
                </a:cubicBezTo>
                <a:cubicBezTo>
                  <a:pt x="602" y="201"/>
                  <a:pt x="602" y="199"/>
                  <a:pt x="603" y="198"/>
                </a:cubicBezTo>
                <a:cubicBezTo>
                  <a:pt x="603" y="197"/>
                  <a:pt x="604" y="196"/>
                  <a:pt x="605" y="196"/>
                </a:cubicBezTo>
                <a:cubicBezTo>
                  <a:pt x="606" y="195"/>
                  <a:pt x="606" y="195"/>
                  <a:pt x="607" y="195"/>
                </a:cubicBezTo>
                <a:cubicBezTo>
                  <a:pt x="609" y="195"/>
                  <a:pt x="610" y="195"/>
                  <a:pt x="612" y="196"/>
                </a:cubicBezTo>
                <a:cubicBezTo>
                  <a:pt x="613" y="196"/>
                  <a:pt x="614" y="197"/>
                  <a:pt x="614" y="199"/>
                </a:cubicBezTo>
                <a:cubicBezTo>
                  <a:pt x="614" y="199"/>
                  <a:pt x="615" y="200"/>
                  <a:pt x="615" y="201"/>
                </a:cubicBezTo>
                <a:cubicBezTo>
                  <a:pt x="615" y="201"/>
                  <a:pt x="615" y="201"/>
                  <a:pt x="615" y="201"/>
                </a:cubicBezTo>
                <a:cubicBezTo>
                  <a:pt x="616" y="202"/>
                  <a:pt x="615" y="201"/>
                  <a:pt x="616" y="201"/>
                </a:cubicBezTo>
                <a:cubicBezTo>
                  <a:pt x="617" y="201"/>
                  <a:pt x="617" y="200"/>
                  <a:pt x="618" y="200"/>
                </a:cubicBezTo>
                <a:cubicBezTo>
                  <a:pt x="619" y="199"/>
                  <a:pt x="620" y="197"/>
                  <a:pt x="621" y="195"/>
                </a:cubicBezTo>
                <a:cubicBezTo>
                  <a:pt x="622" y="194"/>
                  <a:pt x="624" y="192"/>
                  <a:pt x="624" y="189"/>
                </a:cubicBezTo>
                <a:cubicBezTo>
                  <a:pt x="624" y="188"/>
                  <a:pt x="625" y="186"/>
                  <a:pt x="626" y="185"/>
                </a:cubicBezTo>
                <a:cubicBezTo>
                  <a:pt x="627" y="184"/>
                  <a:pt x="628" y="183"/>
                  <a:pt x="629" y="184"/>
                </a:cubicBezTo>
                <a:cubicBezTo>
                  <a:pt x="630" y="184"/>
                  <a:pt x="630" y="185"/>
                  <a:pt x="631" y="185"/>
                </a:cubicBezTo>
                <a:cubicBezTo>
                  <a:pt x="632" y="185"/>
                  <a:pt x="633" y="184"/>
                  <a:pt x="635" y="184"/>
                </a:cubicBezTo>
                <a:cubicBezTo>
                  <a:pt x="636" y="183"/>
                  <a:pt x="638" y="183"/>
                  <a:pt x="639" y="182"/>
                </a:cubicBezTo>
                <a:cubicBezTo>
                  <a:pt x="640" y="181"/>
                  <a:pt x="641" y="180"/>
                  <a:pt x="641" y="180"/>
                </a:cubicBezTo>
                <a:cubicBezTo>
                  <a:pt x="642" y="180"/>
                  <a:pt x="643" y="180"/>
                  <a:pt x="643" y="179"/>
                </a:cubicBezTo>
                <a:cubicBezTo>
                  <a:pt x="644" y="179"/>
                  <a:pt x="644" y="179"/>
                  <a:pt x="644" y="178"/>
                </a:cubicBezTo>
                <a:cubicBezTo>
                  <a:pt x="645" y="178"/>
                  <a:pt x="646" y="179"/>
                  <a:pt x="647" y="179"/>
                </a:cubicBezTo>
                <a:cubicBezTo>
                  <a:pt x="648" y="179"/>
                  <a:pt x="650" y="180"/>
                  <a:pt x="651" y="181"/>
                </a:cubicBezTo>
                <a:cubicBezTo>
                  <a:pt x="652" y="181"/>
                  <a:pt x="654" y="180"/>
                  <a:pt x="655" y="179"/>
                </a:cubicBezTo>
                <a:cubicBezTo>
                  <a:pt x="658" y="179"/>
                  <a:pt x="660" y="178"/>
                  <a:pt x="662" y="177"/>
                </a:cubicBezTo>
                <a:cubicBezTo>
                  <a:pt x="664" y="176"/>
                  <a:pt x="665" y="176"/>
                  <a:pt x="666" y="175"/>
                </a:cubicBezTo>
                <a:cubicBezTo>
                  <a:pt x="667" y="174"/>
                  <a:pt x="666" y="172"/>
                  <a:pt x="667" y="171"/>
                </a:cubicBezTo>
                <a:cubicBezTo>
                  <a:pt x="669" y="170"/>
                  <a:pt x="672" y="170"/>
                  <a:pt x="674" y="170"/>
                </a:cubicBezTo>
                <a:cubicBezTo>
                  <a:pt x="677" y="169"/>
                  <a:pt x="679" y="170"/>
                  <a:pt x="681" y="173"/>
                </a:cubicBezTo>
                <a:cubicBezTo>
                  <a:pt x="681" y="174"/>
                  <a:pt x="682" y="175"/>
                  <a:pt x="681" y="176"/>
                </a:cubicBezTo>
                <a:cubicBezTo>
                  <a:pt x="681" y="178"/>
                  <a:pt x="680" y="177"/>
                  <a:pt x="679" y="178"/>
                </a:cubicBezTo>
                <a:cubicBezTo>
                  <a:pt x="680" y="180"/>
                  <a:pt x="682" y="182"/>
                  <a:pt x="684" y="180"/>
                </a:cubicBezTo>
                <a:cubicBezTo>
                  <a:pt x="685" y="180"/>
                  <a:pt x="685" y="179"/>
                  <a:pt x="685" y="178"/>
                </a:cubicBezTo>
                <a:cubicBezTo>
                  <a:pt x="685" y="177"/>
                  <a:pt x="686" y="176"/>
                  <a:pt x="687" y="175"/>
                </a:cubicBezTo>
                <a:cubicBezTo>
                  <a:pt x="687" y="174"/>
                  <a:pt x="688" y="174"/>
                  <a:pt x="689" y="173"/>
                </a:cubicBezTo>
                <a:cubicBezTo>
                  <a:pt x="689" y="172"/>
                  <a:pt x="688" y="171"/>
                  <a:pt x="689" y="170"/>
                </a:cubicBezTo>
                <a:cubicBezTo>
                  <a:pt x="690" y="168"/>
                  <a:pt x="693" y="168"/>
                  <a:pt x="694" y="167"/>
                </a:cubicBezTo>
                <a:cubicBezTo>
                  <a:pt x="693" y="165"/>
                  <a:pt x="694" y="163"/>
                  <a:pt x="691" y="161"/>
                </a:cubicBezTo>
                <a:close/>
                <a:moveTo>
                  <a:pt x="289" y="235"/>
                </a:moveTo>
                <a:cubicBezTo>
                  <a:pt x="289" y="237"/>
                  <a:pt x="290" y="237"/>
                  <a:pt x="290" y="238"/>
                </a:cubicBezTo>
                <a:cubicBezTo>
                  <a:pt x="290" y="240"/>
                  <a:pt x="289" y="240"/>
                  <a:pt x="289" y="241"/>
                </a:cubicBezTo>
                <a:cubicBezTo>
                  <a:pt x="288" y="241"/>
                  <a:pt x="287" y="241"/>
                  <a:pt x="287" y="240"/>
                </a:cubicBezTo>
                <a:cubicBezTo>
                  <a:pt x="286" y="240"/>
                  <a:pt x="286" y="240"/>
                  <a:pt x="285" y="240"/>
                </a:cubicBezTo>
                <a:cubicBezTo>
                  <a:pt x="284" y="240"/>
                  <a:pt x="284" y="240"/>
                  <a:pt x="284" y="239"/>
                </a:cubicBezTo>
                <a:cubicBezTo>
                  <a:pt x="284" y="239"/>
                  <a:pt x="283" y="239"/>
                  <a:pt x="283" y="239"/>
                </a:cubicBezTo>
                <a:cubicBezTo>
                  <a:pt x="282" y="237"/>
                  <a:pt x="280" y="237"/>
                  <a:pt x="278" y="236"/>
                </a:cubicBezTo>
                <a:cubicBezTo>
                  <a:pt x="277" y="234"/>
                  <a:pt x="275" y="234"/>
                  <a:pt x="275" y="232"/>
                </a:cubicBezTo>
                <a:cubicBezTo>
                  <a:pt x="274" y="232"/>
                  <a:pt x="272" y="232"/>
                  <a:pt x="272" y="231"/>
                </a:cubicBezTo>
                <a:cubicBezTo>
                  <a:pt x="272" y="224"/>
                  <a:pt x="272" y="224"/>
                  <a:pt x="272" y="224"/>
                </a:cubicBezTo>
                <a:cubicBezTo>
                  <a:pt x="272" y="223"/>
                  <a:pt x="275" y="224"/>
                  <a:pt x="274" y="222"/>
                </a:cubicBezTo>
                <a:cubicBezTo>
                  <a:pt x="274" y="220"/>
                  <a:pt x="275" y="220"/>
                  <a:pt x="275" y="219"/>
                </a:cubicBezTo>
                <a:cubicBezTo>
                  <a:pt x="274" y="216"/>
                  <a:pt x="271" y="215"/>
                  <a:pt x="272" y="211"/>
                </a:cubicBezTo>
                <a:cubicBezTo>
                  <a:pt x="273" y="211"/>
                  <a:pt x="273" y="211"/>
                  <a:pt x="273" y="211"/>
                </a:cubicBezTo>
                <a:cubicBezTo>
                  <a:pt x="274" y="211"/>
                  <a:pt x="274" y="212"/>
                  <a:pt x="275" y="213"/>
                </a:cubicBezTo>
                <a:cubicBezTo>
                  <a:pt x="275" y="214"/>
                  <a:pt x="276" y="214"/>
                  <a:pt x="276" y="215"/>
                </a:cubicBezTo>
                <a:cubicBezTo>
                  <a:pt x="278" y="215"/>
                  <a:pt x="279" y="216"/>
                  <a:pt x="280" y="218"/>
                </a:cubicBezTo>
                <a:cubicBezTo>
                  <a:pt x="280" y="220"/>
                  <a:pt x="279" y="221"/>
                  <a:pt x="279" y="222"/>
                </a:cubicBezTo>
                <a:cubicBezTo>
                  <a:pt x="279" y="223"/>
                  <a:pt x="280" y="224"/>
                  <a:pt x="280" y="224"/>
                </a:cubicBezTo>
                <a:cubicBezTo>
                  <a:pt x="282" y="225"/>
                  <a:pt x="282" y="227"/>
                  <a:pt x="284" y="227"/>
                </a:cubicBezTo>
                <a:cubicBezTo>
                  <a:pt x="285" y="225"/>
                  <a:pt x="284" y="223"/>
                  <a:pt x="285" y="223"/>
                </a:cubicBezTo>
                <a:cubicBezTo>
                  <a:pt x="288" y="223"/>
                  <a:pt x="288" y="226"/>
                  <a:pt x="289" y="227"/>
                </a:cubicBezTo>
                <a:cubicBezTo>
                  <a:pt x="289" y="227"/>
                  <a:pt x="289" y="227"/>
                  <a:pt x="289" y="227"/>
                </a:cubicBezTo>
                <a:cubicBezTo>
                  <a:pt x="290" y="228"/>
                  <a:pt x="290" y="228"/>
                  <a:pt x="290" y="229"/>
                </a:cubicBezTo>
                <a:cubicBezTo>
                  <a:pt x="291" y="229"/>
                  <a:pt x="291" y="229"/>
                  <a:pt x="291" y="230"/>
                </a:cubicBezTo>
                <a:cubicBezTo>
                  <a:pt x="292" y="233"/>
                  <a:pt x="290" y="233"/>
                  <a:pt x="289" y="235"/>
                </a:cubicBezTo>
                <a:close/>
                <a:moveTo>
                  <a:pt x="619" y="124"/>
                </a:moveTo>
                <a:cubicBezTo>
                  <a:pt x="619" y="126"/>
                  <a:pt x="618" y="131"/>
                  <a:pt x="622" y="130"/>
                </a:cubicBezTo>
                <a:cubicBezTo>
                  <a:pt x="624" y="130"/>
                  <a:pt x="625" y="129"/>
                  <a:pt x="626" y="130"/>
                </a:cubicBezTo>
                <a:cubicBezTo>
                  <a:pt x="628" y="132"/>
                  <a:pt x="627" y="132"/>
                  <a:pt x="626" y="134"/>
                </a:cubicBezTo>
                <a:cubicBezTo>
                  <a:pt x="625" y="135"/>
                  <a:pt x="625" y="137"/>
                  <a:pt x="625" y="138"/>
                </a:cubicBezTo>
                <a:cubicBezTo>
                  <a:pt x="624" y="140"/>
                  <a:pt x="624" y="141"/>
                  <a:pt x="622" y="142"/>
                </a:cubicBezTo>
                <a:cubicBezTo>
                  <a:pt x="622" y="143"/>
                  <a:pt x="621" y="143"/>
                  <a:pt x="620" y="144"/>
                </a:cubicBezTo>
                <a:cubicBezTo>
                  <a:pt x="619" y="144"/>
                  <a:pt x="618" y="144"/>
                  <a:pt x="618" y="145"/>
                </a:cubicBezTo>
                <a:cubicBezTo>
                  <a:pt x="616" y="145"/>
                  <a:pt x="615" y="145"/>
                  <a:pt x="614" y="145"/>
                </a:cubicBezTo>
                <a:cubicBezTo>
                  <a:pt x="614" y="145"/>
                  <a:pt x="613" y="145"/>
                  <a:pt x="613" y="145"/>
                </a:cubicBezTo>
                <a:cubicBezTo>
                  <a:pt x="611" y="146"/>
                  <a:pt x="610" y="147"/>
                  <a:pt x="608" y="148"/>
                </a:cubicBezTo>
                <a:cubicBezTo>
                  <a:pt x="608" y="148"/>
                  <a:pt x="608" y="148"/>
                  <a:pt x="607" y="148"/>
                </a:cubicBezTo>
                <a:cubicBezTo>
                  <a:pt x="607" y="148"/>
                  <a:pt x="607" y="148"/>
                  <a:pt x="607" y="148"/>
                </a:cubicBezTo>
                <a:cubicBezTo>
                  <a:pt x="606" y="148"/>
                  <a:pt x="605" y="147"/>
                  <a:pt x="605" y="147"/>
                </a:cubicBezTo>
                <a:cubicBezTo>
                  <a:pt x="604" y="147"/>
                  <a:pt x="603" y="147"/>
                  <a:pt x="602" y="147"/>
                </a:cubicBezTo>
                <a:cubicBezTo>
                  <a:pt x="602" y="147"/>
                  <a:pt x="602" y="147"/>
                  <a:pt x="601" y="146"/>
                </a:cubicBezTo>
                <a:cubicBezTo>
                  <a:pt x="601" y="146"/>
                  <a:pt x="601" y="146"/>
                  <a:pt x="600" y="146"/>
                </a:cubicBezTo>
                <a:cubicBezTo>
                  <a:pt x="599" y="146"/>
                  <a:pt x="598" y="146"/>
                  <a:pt x="597" y="146"/>
                </a:cubicBezTo>
                <a:cubicBezTo>
                  <a:pt x="595" y="146"/>
                  <a:pt x="593" y="145"/>
                  <a:pt x="591" y="146"/>
                </a:cubicBezTo>
                <a:cubicBezTo>
                  <a:pt x="590" y="147"/>
                  <a:pt x="590" y="147"/>
                  <a:pt x="589" y="146"/>
                </a:cubicBezTo>
                <a:cubicBezTo>
                  <a:pt x="589" y="146"/>
                  <a:pt x="588" y="145"/>
                  <a:pt x="588" y="144"/>
                </a:cubicBezTo>
                <a:cubicBezTo>
                  <a:pt x="588" y="143"/>
                  <a:pt x="589" y="140"/>
                  <a:pt x="590" y="139"/>
                </a:cubicBezTo>
                <a:cubicBezTo>
                  <a:pt x="590" y="137"/>
                  <a:pt x="590" y="136"/>
                  <a:pt x="590" y="134"/>
                </a:cubicBezTo>
                <a:cubicBezTo>
                  <a:pt x="590" y="134"/>
                  <a:pt x="590" y="132"/>
                  <a:pt x="590" y="132"/>
                </a:cubicBezTo>
                <a:cubicBezTo>
                  <a:pt x="590" y="131"/>
                  <a:pt x="591" y="131"/>
                  <a:pt x="591" y="130"/>
                </a:cubicBezTo>
                <a:cubicBezTo>
                  <a:pt x="592" y="129"/>
                  <a:pt x="592" y="128"/>
                  <a:pt x="593" y="128"/>
                </a:cubicBezTo>
                <a:cubicBezTo>
                  <a:pt x="594" y="127"/>
                  <a:pt x="596" y="127"/>
                  <a:pt x="597" y="126"/>
                </a:cubicBezTo>
                <a:cubicBezTo>
                  <a:pt x="599" y="126"/>
                  <a:pt x="601" y="125"/>
                  <a:pt x="603" y="125"/>
                </a:cubicBezTo>
                <a:cubicBezTo>
                  <a:pt x="606" y="125"/>
                  <a:pt x="612" y="124"/>
                  <a:pt x="611" y="120"/>
                </a:cubicBezTo>
                <a:cubicBezTo>
                  <a:pt x="611" y="120"/>
                  <a:pt x="611" y="119"/>
                  <a:pt x="611" y="119"/>
                </a:cubicBezTo>
                <a:cubicBezTo>
                  <a:pt x="610" y="119"/>
                  <a:pt x="608" y="118"/>
                  <a:pt x="607" y="117"/>
                </a:cubicBezTo>
                <a:cubicBezTo>
                  <a:pt x="606" y="117"/>
                  <a:pt x="605" y="117"/>
                  <a:pt x="606" y="116"/>
                </a:cubicBezTo>
                <a:cubicBezTo>
                  <a:pt x="606" y="115"/>
                  <a:pt x="606" y="114"/>
                  <a:pt x="607" y="114"/>
                </a:cubicBezTo>
                <a:cubicBezTo>
                  <a:pt x="607" y="114"/>
                  <a:pt x="607" y="114"/>
                  <a:pt x="607" y="114"/>
                </a:cubicBezTo>
                <a:cubicBezTo>
                  <a:pt x="609" y="113"/>
                  <a:pt x="611" y="113"/>
                  <a:pt x="613" y="112"/>
                </a:cubicBezTo>
                <a:cubicBezTo>
                  <a:pt x="613" y="112"/>
                  <a:pt x="615" y="111"/>
                  <a:pt x="615" y="111"/>
                </a:cubicBezTo>
                <a:cubicBezTo>
                  <a:pt x="616" y="110"/>
                  <a:pt x="616" y="110"/>
                  <a:pt x="617" y="109"/>
                </a:cubicBezTo>
                <a:cubicBezTo>
                  <a:pt x="616" y="109"/>
                  <a:pt x="616" y="109"/>
                  <a:pt x="616" y="109"/>
                </a:cubicBezTo>
                <a:cubicBezTo>
                  <a:pt x="617" y="108"/>
                  <a:pt x="617" y="108"/>
                  <a:pt x="618" y="108"/>
                </a:cubicBezTo>
                <a:cubicBezTo>
                  <a:pt x="618" y="108"/>
                  <a:pt x="619" y="107"/>
                  <a:pt x="620" y="107"/>
                </a:cubicBezTo>
                <a:cubicBezTo>
                  <a:pt x="620" y="107"/>
                  <a:pt x="620" y="107"/>
                  <a:pt x="620" y="107"/>
                </a:cubicBezTo>
                <a:cubicBezTo>
                  <a:pt x="621" y="107"/>
                  <a:pt x="622" y="107"/>
                  <a:pt x="623" y="107"/>
                </a:cubicBezTo>
                <a:cubicBezTo>
                  <a:pt x="624" y="107"/>
                  <a:pt x="626" y="107"/>
                  <a:pt x="627" y="107"/>
                </a:cubicBezTo>
                <a:cubicBezTo>
                  <a:pt x="627" y="107"/>
                  <a:pt x="627" y="108"/>
                  <a:pt x="627" y="108"/>
                </a:cubicBezTo>
                <a:cubicBezTo>
                  <a:pt x="625" y="111"/>
                  <a:pt x="624" y="114"/>
                  <a:pt x="621" y="116"/>
                </a:cubicBezTo>
                <a:cubicBezTo>
                  <a:pt x="620" y="118"/>
                  <a:pt x="618" y="118"/>
                  <a:pt x="618" y="120"/>
                </a:cubicBezTo>
                <a:cubicBezTo>
                  <a:pt x="618" y="122"/>
                  <a:pt x="619" y="122"/>
                  <a:pt x="619" y="124"/>
                </a:cubicBezTo>
                <a:close/>
                <a:moveTo>
                  <a:pt x="109" y="374"/>
                </a:moveTo>
                <a:cubicBezTo>
                  <a:pt x="109" y="374"/>
                  <a:pt x="109" y="375"/>
                  <a:pt x="109" y="376"/>
                </a:cubicBezTo>
                <a:cubicBezTo>
                  <a:pt x="110" y="377"/>
                  <a:pt x="111" y="377"/>
                  <a:pt x="111" y="375"/>
                </a:cubicBezTo>
                <a:cubicBezTo>
                  <a:pt x="112" y="375"/>
                  <a:pt x="114" y="375"/>
                  <a:pt x="114" y="373"/>
                </a:cubicBezTo>
                <a:cubicBezTo>
                  <a:pt x="112" y="373"/>
                  <a:pt x="111" y="374"/>
                  <a:pt x="109" y="374"/>
                </a:cubicBezTo>
                <a:close/>
                <a:moveTo>
                  <a:pt x="174" y="380"/>
                </a:moveTo>
                <a:cubicBezTo>
                  <a:pt x="174" y="380"/>
                  <a:pt x="174" y="379"/>
                  <a:pt x="174" y="379"/>
                </a:cubicBezTo>
                <a:cubicBezTo>
                  <a:pt x="173" y="379"/>
                  <a:pt x="172" y="379"/>
                  <a:pt x="172" y="379"/>
                </a:cubicBezTo>
                <a:cubicBezTo>
                  <a:pt x="172" y="379"/>
                  <a:pt x="172" y="379"/>
                  <a:pt x="172" y="379"/>
                </a:cubicBezTo>
                <a:cubicBezTo>
                  <a:pt x="172" y="380"/>
                  <a:pt x="170" y="381"/>
                  <a:pt x="172" y="382"/>
                </a:cubicBezTo>
                <a:cubicBezTo>
                  <a:pt x="172" y="382"/>
                  <a:pt x="175" y="382"/>
                  <a:pt x="174" y="380"/>
                </a:cubicBezTo>
                <a:cubicBezTo>
                  <a:pt x="174" y="380"/>
                  <a:pt x="174" y="380"/>
                  <a:pt x="174" y="380"/>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33" name="Freeform 37">
            <a:extLst>
              <a:ext uri="{FF2B5EF4-FFF2-40B4-BE49-F238E27FC236}">
                <a16:creationId xmlns:a16="http://schemas.microsoft.com/office/drawing/2014/main" id="{F73CE8DF-B4A2-B759-8C6E-FB6602F87B4D}"/>
              </a:ext>
            </a:extLst>
          </p:cNvPr>
          <p:cNvSpPr>
            <a:spLocks/>
          </p:cNvSpPr>
          <p:nvPr/>
        </p:nvSpPr>
        <p:spPr bwMode="auto">
          <a:xfrm>
            <a:off x="7080250" y="4433888"/>
            <a:ext cx="538163" cy="347662"/>
          </a:xfrm>
          <a:custGeom>
            <a:avLst/>
            <a:gdLst>
              <a:gd name="T0" fmla="*/ 1918705962 w 139"/>
              <a:gd name="T1" fmla="*/ 686416127 h 90"/>
              <a:gd name="T2" fmla="*/ 1798784662 w 139"/>
              <a:gd name="T3" fmla="*/ 567040585 h 90"/>
              <a:gd name="T4" fmla="*/ 1678867233 w 139"/>
              <a:gd name="T5" fmla="*/ 402897766 h 90"/>
              <a:gd name="T6" fmla="*/ 1663876102 w 139"/>
              <a:gd name="T7" fmla="*/ 223832521 h 90"/>
              <a:gd name="T8" fmla="*/ 1618906583 w 139"/>
              <a:gd name="T9" fmla="*/ 179065245 h 90"/>
              <a:gd name="T10" fmla="*/ 1588928193 w 139"/>
              <a:gd name="T11" fmla="*/ 149220393 h 90"/>
              <a:gd name="T12" fmla="*/ 1588928193 w 139"/>
              <a:gd name="T13" fmla="*/ 134297968 h 90"/>
              <a:gd name="T14" fmla="*/ 1528967543 w 139"/>
              <a:gd name="T15" fmla="*/ 119375542 h 90"/>
              <a:gd name="T16" fmla="*/ 1349089464 w 139"/>
              <a:gd name="T17" fmla="*/ 44767277 h 90"/>
              <a:gd name="T18" fmla="*/ 1304119944 w 139"/>
              <a:gd name="T19" fmla="*/ 29844851 h 90"/>
              <a:gd name="T20" fmla="*/ 1304119944 w 139"/>
              <a:gd name="T21" fmla="*/ 14922426 h 90"/>
              <a:gd name="T22" fmla="*/ 1289128814 w 139"/>
              <a:gd name="T23" fmla="*/ 14922426 h 90"/>
              <a:gd name="T24" fmla="*/ 1274137683 w 139"/>
              <a:gd name="T25" fmla="*/ 0 h 90"/>
              <a:gd name="T26" fmla="*/ 1259150425 w 139"/>
              <a:gd name="T27" fmla="*/ 0 h 90"/>
              <a:gd name="T28" fmla="*/ 1229168164 w 139"/>
              <a:gd name="T29" fmla="*/ 44767277 h 90"/>
              <a:gd name="T30" fmla="*/ 1229168164 w 139"/>
              <a:gd name="T31" fmla="*/ 44767277 h 90"/>
              <a:gd name="T32" fmla="*/ 1274137683 w 139"/>
              <a:gd name="T33" fmla="*/ 44767277 h 90"/>
              <a:gd name="T34" fmla="*/ 1259150425 w 139"/>
              <a:gd name="T35" fmla="*/ 89534554 h 90"/>
              <a:gd name="T36" fmla="*/ 929372656 w 139"/>
              <a:gd name="T37" fmla="*/ 134297968 h 90"/>
              <a:gd name="T38" fmla="*/ 704525057 w 139"/>
              <a:gd name="T39" fmla="*/ 208910096 h 90"/>
              <a:gd name="T40" fmla="*/ 509655848 w 139"/>
              <a:gd name="T41" fmla="*/ 193987670 h 90"/>
              <a:gd name="T42" fmla="*/ 524646978 w 139"/>
              <a:gd name="T43" fmla="*/ 298440787 h 90"/>
              <a:gd name="T44" fmla="*/ 404725678 w 139"/>
              <a:gd name="T45" fmla="*/ 402897766 h 90"/>
              <a:gd name="T46" fmla="*/ 269817118 w 139"/>
              <a:gd name="T47" fmla="*/ 626730287 h 90"/>
              <a:gd name="T48" fmla="*/ 89939039 w 139"/>
              <a:gd name="T49" fmla="*/ 865481372 h 90"/>
              <a:gd name="T50" fmla="*/ 14991130 w 139"/>
              <a:gd name="T51" fmla="*/ 1029628053 h 90"/>
              <a:gd name="T52" fmla="*/ 209856468 w 139"/>
              <a:gd name="T53" fmla="*/ 925171074 h 90"/>
              <a:gd name="T54" fmla="*/ 419716808 w 139"/>
              <a:gd name="T55" fmla="*/ 1074391467 h 90"/>
              <a:gd name="T56" fmla="*/ 494664717 w 139"/>
              <a:gd name="T57" fmla="*/ 1178848447 h 90"/>
              <a:gd name="T58" fmla="*/ 509655848 w 139"/>
              <a:gd name="T59" fmla="*/ 1208693298 h 90"/>
              <a:gd name="T60" fmla="*/ 509655848 w 139"/>
              <a:gd name="T61" fmla="*/ 1238538149 h 90"/>
              <a:gd name="T62" fmla="*/ 749494577 w 139"/>
              <a:gd name="T63" fmla="*/ 1178848447 h 90"/>
              <a:gd name="T64" fmla="*/ 914381525 w 139"/>
              <a:gd name="T65" fmla="*/ 1134081170 h 90"/>
              <a:gd name="T66" fmla="*/ 959351045 w 139"/>
              <a:gd name="T67" fmla="*/ 1089313893 h 90"/>
              <a:gd name="T68" fmla="*/ 989333306 w 139"/>
              <a:gd name="T69" fmla="*/ 999783202 h 90"/>
              <a:gd name="T70" fmla="*/ 1184198644 w 139"/>
              <a:gd name="T71" fmla="*/ 999783202 h 90"/>
              <a:gd name="T72" fmla="*/ 1184198644 w 139"/>
              <a:gd name="T73" fmla="*/ 1014705628 h 90"/>
              <a:gd name="T74" fmla="*/ 1334098334 w 139"/>
              <a:gd name="T75" fmla="*/ 1178848447 h 90"/>
              <a:gd name="T76" fmla="*/ 1469006893 w 139"/>
              <a:gd name="T77" fmla="*/ 1104236319 h 90"/>
              <a:gd name="T78" fmla="*/ 1483998023 w 139"/>
              <a:gd name="T79" fmla="*/ 1089313893 h 90"/>
              <a:gd name="T80" fmla="*/ 1528967543 w 139"/>
              <a:gd name="T81" fmla="*/ 999783202 h 90"/>
              <a:gd name="T82" fmla="*/ 1528967543 w 139"/>
              <a:gd name="T83" fmla="*/ 895326223 h 90"/>
              <a:gd name="T84" fmla="*/ 1588928193 w 139"/>
              <a:gd name="T85" fmla="*/ 865481372 h 90"/>
              <a:gd name="T86" fmla="*/ 1618906583 w 139"/>
              <a:gd name="T87" fmla="*/ 880403797 h 90"/>
              <a:gd name="T88" fmla="*/ 1663876102 w 139"/>
              <a:gd name="T89" fmla="*/ 969938351 h 90"/>
              <a:gd name="T90" fmla="*/ 1693854492 w 139"/>
              <a:gd name="T91" fmla="*/ 984860777 h 90"/>
              <a:gd name="T92" fmla="*/ 1768806272 w 139"/>
              <a:gd name="T93" fmla="*/ 999783202 h 90"/>
              <a:gd name="T94" fmla="*/ 1813775792 w 139"/>
              <a:gd name="T95" fmla="*/ 984860777 h 90"/>
              <a:gd name="T96" fmla="*/ 1903714832 w 139"/>
              <a:gd name="T97" fmla="*/ 1059469042 h 90"/>
              <a:gd name="T98" fmla="*/ 1903714832 w 139"/>
              <a:gd name="T99" fmla="*/ 969938351 h 90"/>
              <a:gd name="T100" fmla="*/ 1873736442 w 139"/>
              <a:gd name="T101" fmla="*/ 940093500 h 90"/>
              <a:gd name="T102" fmla="*/ 1873736442 w 139"/>
              <a:gd name="T103" fmla="*/ 895326223 h 90"/>
              <a:gd name="T104" fmla="*/ 1888723701 w 139"/>
              <a:gd name="T105" fmla="*/ 850562809 h 90"/>
              <a:gd name="T106" fmla="*/ 1903714832 w 139"/>
              <a:gd name="T107" fmla="*/ 835640383 h 90"/>
              <a:gd name="T108" fmla="*/ 2053614521 w 139"/>
              <a:gd name="T109" fmla="*/ 850562809 h 90"/>
              <a:gd name="T110" fmla="*/ 2053614521 w 139"/>
              <a:gd name="T111" fmla="*/ 775950681 h 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9" h="90">
                <a:moveTo>
                  <a:pt x="139" y="43"/>
                </a:moveTo>
                <a:cubicBezTo>
                  <a:pt x="139" y="42"/>
                  <a:pt x="138" y="41"/>
                  <a:pt x="138" y="40"/>
                </a:cubicBezTo>
                <a:cubicBezTo>
                  <a:pt x="137" y="41"/>
                  <a:pt x="136" y="41"/>
                  <a:pt x="136" y="42"/>
                </a:cubicBezTo>
                <a:cubicBezTo>
                  <a:pt x="137" y="45"/>
                  <a:pt x="134" y="43"/>
                  <a:pt x="135" y="45"/>
                </a:cubicBezTo>
                <a:cubicBezTo>
                  <a:pt x="132" y="45"/>
                  <a:pt x="132" y="47"/>
                  <a:pt x="129" y="47"/>
                </a:cubicBezTo>
                <a:cubicBezTo>
                  <a:pt x="129" y="47"/>
                  <a:pt x="128" y="46"/>
                  <a:pt x="128" y="46"/>
                </a:cubicBezTo>
                <a:cubicBezTo>
                  <a:pt x="128" y="45"/>
                  <a:pt x="127" y="45"/>
                  <a:pt x="126" y="45"/>
                </a:cubicBezTo>
                <a:cubicBezTo>
                  <a:pt x="126" y="44"/>
                  <a:pt x="125" y="45"/>
                  <a:pt x="125" y="44"/>
                </a:cubicBezTo>
                <a:cubicBezTo>
                  <a:pt x="123" y="43"/>
                  <a:pt x="123" y="42"/>
                  <a:pt x="121" y="42"/>
                </a:cubicBezTo>
                <a:cubicBezTo>
                  <a:pt x="121" y="39"/>
                  <a:pt x="121" y="39"/>
                  <a:pt x="121" y="39"/>
                </a:cubicBezTo>
                <a:cubicBezTo>
                  <a:pt x="121" y="39"/>
                  <a:pt x="121" y="38"/>
                  <a:pt x="120" y="38"/>
                </a:cubicBezTo>
                <a:cubicBezTo>
                  <a:pt x="120" y="38"/>
                  <a:pt x="120" y="38"/>
                  <a:pt x="120" y="38"/>
                </a:cubicBezTo>
                <a:cubicBezTo>
                  <a:pt x="120" y="38"/>
                  <a:pt x="119" y="38"/>
                  <a:pt x="119" y="38"/>
                </a:cubicBezTo>
                <a:cubicBezTo>
                  <a:pt x="117" y="37"/>
                  <a:pt x="115" y="37"/>
                  <a:pt x="113" y="37"/>
                </a:cubicBezTo>
                <a:cubicBezTo>
                  <a:pt x="112" y="37"/>
                  <a:pt x="112" y="36"/>
                  <a:pt x="112" y="35"/>
                </a:cubicBezTo>
                <a:cubicBezTo>
                  <a:pt x="112" y="35"/>
                  <a:pt x="111" y="34"/>
                  <a:pt x="112" y="33"/>
                </a:cubicBezTo>
                <a:cubicBezTo>
                  <a:pt x="112" y="28"/>
                  <a:pt x="112" y="28"/>
                  <a:pt x="112" y="28"/>
                </a:cubicBezTo>
                <a:cubicBezTo>
                  <a:pt x="111" y="28"/>
                  <a:pt x="112" y="28"/>
                  <a:pt x="112" y="27"/>
                </a:cubicBezTo>
                <a:cubicBezTo>
                  <a:pt x="112" y="26"/>
                  <a:pt x="114" y="26"/>
                  <a:pt x="114" y="24"/>
                </a:cubicBezTo>
                <a:cubicBezTo>
                  <a:pt x="116" y="23"/>
                  <a:pt x="115" y="21"/>
                  <a:pt x="117" y="20"/>
                </a:cubicBezTo>
                <a:cubicBezTo>
                  <a:pt x="117" y="16"/>
                  <a:pt x="117" y="16"/>
                  <a:pt x="117" y="16"/>
                </a:cubicBezTo>
                <a:cubicBezTo>
                  <a:pt x="116" y="16"/>
                  <a:pt x="115" y="16"/>
                  <a:pt x="114" y="16"/>
                </a:cubicBezTo>
                <a:cubicBezTo>
                  <a:pt x="114" y="16"/>
                  <a:pt x="114" y="16"/>
                  <a:pt x="114" y="16"/>
                </a:cubicBezTo>
                <a:cubicBezTo>
                  <a:pt x="113" y="16"/>
                  <a:pt x="113" y="15"/>
                  <a:pt x="111" y="15"/>
                </a:cubicBezTo>
                <a:cubicBezTo>
                  <a:pt x="111" y="15"/>
                  <a:pt x="111" y="15"/>
                  <a:pt x="110" y="14"/>
                </a:cubicBezTo>
                <a:cubicBezTo>
                  <a:pt x="110" y="14"/>
                  <a:pt x="110" y="14"/>
                  <a:pt x="109" y="14"/>
                </a:cubicBezTo>
                <a:cubicBezTo>
                  <a:pt x="110" y="13"/>
                  <a:pt x="109" y="13"/>
                  <a:pt x="109" y="13"/>
                </a:cubicBezTo>
                <a:cubicBezTo>
                  <a:pt x="109" y="13"/>
                  <a:pt x="109" y="13"/>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7" y="11"/>
                  <a:pt x="107" y="11"/>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9"/>
                  <a:pt x="106" y="9"/>
                </a:cubicBezTo>
                <a:cubicBezTo>
                  <a:pt x="106" y="9"/>
                  <a:pt x="105" y="9"/>
                  <a:pt x="105" y="9"/>
                </a:cubicBezTo>
                <a:cubicBezTo>
                  <a:pt x="105" y="9"/>
                  <a:pt x="105" y="9"/>
                  <a:pt x="105" y="9"/>
                </a:cubicBezTo>
                <a:cubicBezTo>
                  <a:pt x="105" y="9"/>
                  <a:pt x="105" y="9"/>
                  <a:pt x="105" y="9"/>
                </a:cubicBezTo>
                <a:cubicBezTo>
                  <a:pt x="105" y="9"/>
                  <a:pt x="105" y="9"/>
                  <a:pt x="105" y="9"/>
                </a:cubicBezTo>
                <a:cubicBezTo>
                  <a:pt x="105" y="9"/>
                  <a:pt x="105" y="8"/>
                  <a:pt x="105" y="8"/>
                </a:cubicBezTo>
                <a:cubicBezTo>
                  <a:pt x="104" y="8"/>
                  <a:pt x="103" y="8"/>
                  <a:pt x="102" y="8"/>
                </a:cubicBezTo>
                <a:cubicBezTo>
                  <a:pt x="102" y="7"/>
                  <a:pt x="102" y="7"/>
                  <a:pt x="101" y="7"/>
                </a:cubicBezTo>
                <a:cubicBezTo>
                  <a:pt x="100" y="7"/>
                  <a:pt x="100" y="7"/>
                  <a:pt x="100" y="6"/>
                </a:cubicBezTo>
                <a:cubicBezTo>
                  <a:pt x="98" y="7"/>
                  <a:pt x="95" y="5"/>
                  <a:pt x="95" y="7"/>
                </a:cubicBezTo>
                <a:cubicBezTo>
                  <a:pt x="94" y="6"/>
                  <a:pt x="92" y="7"/>
                  <a:pt x="93" y="5"/>
                </a:cubicBezTo>
                <a:cubicBezTo>
                  <a:pt x="92" y="4"/>
                  <a:pt x="92" y="4"/>
                  <a:pt x="91" y="3"/>
                </a:cubicBezTo>
                <a:cubicBezTo>
                  <a:pt x="90" y="3"/>
                  <a:pt x="90" y="3"/>
                  <a:pt x="90" y="3"/>
                </a:cubicBezTo>
                <a:cubicBezTo>
                  <a:pt x="90" y="3"/>
                  <a:pt x="90" y="3"/>
                  <a:pt x="90" y="3"/>
                </a:cubicBezTo>
                <a:cubicBezTo>
                  <a:pt x="89" y="3"/>
                  <a:pt x="89" y="3"/>
                  <a:pt x="89" y="3"/>
                </a:cubicBezTo>
                <a:cubicBezTo>
                  <a:pt x="88" y="3"/>
                  <a:pt x="88" y="3"/>
                  <a:pt x="88" y="3"/>
                </a:cubicBezTo>
                <a:cubicBezTo>
                  <a:pt x="88" y="2"/>
                  <a:pt x="88" y="2"/>
                  <a:pt x="88" y="2"/>
                </a:cubicBezTo>
                <a:cubicBezTo>
                  <a:pt x="88" y="2"/>
                  <a:pt x="88" y="2"/>
                  <a:pt x="88" y="2"/>
                </a:cubicBezTo>
                <a:cubicBezTo>
                  <a:pt x="87" y="2"/>
                  <a:pt x="87" y="2"/>
                  <a:pt x="87" y="2"/>
                </a:cubicBezTo>
                <a:cubicBezTo>
                  <a:pt x="87" y="2"/>
                  <a:pt x="87" y="2"/>
                  <a:pt x="87" y="2"/>
                </a:cubicBezTo>
                <a:cubicBezTo>
                  <a:pt x="87" y="2"/>
                  <a:pt x="87" y="2"/>
                  <a:pt x="87" y="2"/>
                </a:cubicBezTo>
                <a:cubicBezTo>
                  <a:pt x="87" y="2"/>
                  <a:pt x="87" y="2"/>
                  <a:pt x="87" y="1"/>
                </a:cubicBezTo>
                <a:cubicBezTo>
                  <a:pt x="87" y="1"/>
                  <a:pt x="87" y="1"/>
                  <a:pt x="87" y="1"/>
                </a:cubicBezTo>
                <a:cubicBezTo>
                  <a:pt x="87" y="1"/>
                  <a:pt x="87" y="1"/>
                  <a:pt x="87" y="1"/>
                </a:cubicBezTo>
                <a:cubicBezTo>
                  <a:pt x="87" y="1"/>
                  <a:pt x="87" y="1"/>
                  <a:pt x="87" y="1"/>
                </a:cubicBezTo>
                <a:cubicBezTo>
                  <a:pt x="87" y="1"/>
                  <a:pt x="87" y="1"/>
                  <a:pt x="87" y="1"/>
                </a:cubicBezTo>
                <a:cubicBezTo>
                  <a:pt x="87" y="1"/>
                  <a:pt x="87" y="1"/>
                  <a:pt x="87" y="1"/>
                </a:cubicBezTo>
                <a:cubicBezTo>
                  <a:pt x="86" y="1"/>
                  <a:pt x="86" y="1"/>
                  <a:pt x="86" y="1"/>
                </a:cubicBezTo>
                <a:cubicBezTo>
                  <a:pt x="86" y="1"/>
                  <a:pt x="86" y="1"/>
                  <a:pt x="86" y="1"/>
                </a:cubicBezTo>
                <a:cubicBezTo>
                  <a:pt x="86" y="1"/>
                  <a:pt x="86" y="1"/>
                  <a:pt x="86" y="1"/>
                </a:cubicBezTo>
                <a:cubicBezTo>
                  <a:pt x="86" y="1"/>
                  <a:pt x="86" y="1"/>
                  <a:pt x="86" y="1"/>
                </a:cubicBezTo>
                <a:cubicBezTo>
                  <a:pt x="86" y="1"/>
                  <a:pt x="86" y="1"/>
                  <a:pt x="86" y="0"/>
                </a:cubicBezTo>
                <a:cubicBezTo>
                  <a:pt x="86" y="0"/>
                  <a:pt x="86"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3" y="0"/>
                  <a:pt x="83" y="0"/>
                  <a:pt x="83" y="0"/>
                </a:cubicBezTo>
                <a:cubicBezTo>
                  <a:pt x="83" y="0"/>
                  <a:pt x="83" y="1"/>
                  <a:pt x="83" y="1"/>
                </a:cubicBezTo>
                <a:cubicBezTo>
                  <a:pt x="83" y="1"/>
                  <a:pt x="83" y="1"/>
                  <a:pt x="83" y="1"/>
                </a:cubicBezTo>
                <a:cubicBezTo>
                  <a:pt x="83" y="1"/>
                  <a:pt x="82" y="1"/>
                  <a:pt x="82" y="1"/>
                </a:cubicBezTo>
                <a:cubicBezTo>
                  <a:pt x="82" y="2"/>
                  <a:pt x="83"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3" y="3"/>
                  <a:pt x="83" y="3"/>
                  <a:pt x="83" y="3"/>
                </a:cubicBezTo>
                <a:cubicBezTo>
                  <a:pt x="83" y="3"/>
                  <a:pt x="83" y="3"/>
                  <a:pt x="83" y="3"/>
                </a:cubicBezTo>
                <a:cubicBezTo>
                  <a:pt x="83" y="3"/>
                  <a:pt x="83" y="3"/>
                  <a:pt x="83" y="3"/>
                </a:cubicBezTo>
                <a:cubicBezTo>
                  <a:pt x="84" y="3"/>
                  <a:pt x="84" y="3"/>
                  <a:pt x="84" y="3"/>
                </a:cubicBezTo>
                <a:cubicBezTo>
                  <a:pt x="85" y="3"/>
                  <a:pt x="85" y="3"/>
                  <a:pt x="85" y="3"/>
                </a:cubicBezTo>
                <a:cubicBezTo>
                  <a:pt x="85" y="4"/>
                  <a:pt x="85" y="4"/>
                  <a:pt x="85" y="4"/>
                </a:cubicBezTo>
                <a:cubicBezTo>
                  <a:pt x="85" y="4"/>
                  <a:pt x="85" y="5"/>
                  <a:pt x="85" y="5"/>
                </a:cubicBezTo>
                <a:cubicBezTo>
                  <a:pt x="85" y="5"/>
                  <a:pt x="85" y="5"/>
                  <a:pt x="85" y="5"/>
                </a:cubicBezTo>
                <a:cubicBezTo>
                  <a:pt x="85" y="5"/>
                  <a:pt x="85" y="6"/>
                  <a:pt x="85" y="6"/>
                </a:cubicBezTo>
                <a:cubicBezTo>
                  <a:pt x="85" y="6"/>
                  <a:pt x="85" y="6"/>
                  <a:pt x="85" y="6"/>
                </a:cubicBezTo>
                <a:cubicBezTo>
                  <a:pt x="85" y="6"/>
                  <a:pt x="84" y="6"/>
                  <a:pt x="84" y="6"/>
                </a:cubicBezTo>
                <a:cubicBezTo>
                  <a:pt x="83" y="7"/>
                  <a:pt x="83" y="7"/>
                  <a:pt x="82" y="8"/>
                </a:cubicBezTo>
                <a:cubicBezTo>
                  <a:pt x="82" y="8"/>
                  <a:pt x="82" y="8"/>
                  <a:pt x="81" y="8"/>
                </a:cubicBezTo>
                <a:cubicBezTo>
                  <a:pt x="80" y="8"/>
                  <a:pt x="80" y="8"/>
                  <a:pt x="80" y="9"/>
                </a:cubicBezTo>
                <a:cubicBezTo>
                  <a:pt x="77" y="10"/>
                  <a:pt x="77" y="7"/>
                  <a:pt x="75" y="8"/>
                </a:cubicBezTo>
                <a:cubicBezTo>
                  <a:pt x="72" y="8"/>
                  <a:pt x="68" y="8"/>
                  <a:pt x="64" y="8"/>
                </a:cubicBezTo>
                <a:cubicBezTo>
                  <a:pt x="63" y="8"/>
                  <a:pt x="62" y="8"/>
                  <a:pt x="62" y="9"/>
                </a:cubicBezTo>
                <a:cubicBezTo>
                  <a:pt x="60" y="9"/>
                  <a:pt x="58" y="9"/>
                  <a:pt x="57" y="8"/>
                </a:cubicBezTo>
                <a:cubicBezTo>
                  <a:pt x="55" y="8"/>
                  <a:pt x="55" y="8"/>
                  <a:pt x="54" y="8"/>
                </a:cubicBezTo>
                <a:cubicBezTo>
                  <a:pt x="53" y="8"/>
                  <a:pt x="53" y="8"/>
                  <a:pt x="53" y="8"/>
                </a:cubicBezTo>
                <a:cubicBezTo>
                  <a:pt x="52" y="9"/>
                  <a:pt x="51" y="10"/>
                  <a:pt x="51" y="12"/>
                </a:cubicBezTo>
                <a:cubicBezTo>
                  <a:pt x="50" y="12"/>
                  <a:pt x="50" y="12"/>
                  <a:pt x="49" y="12"/>
                </a:cubicBezTo>
                <a:cubicBezTo>
                  <a:pt x="49" y="13"/>
                  <a:pt x="47" y="13"/>
                  <a:pt x="47" y="14"/>
                </a:cubicBezTo>
                <a:cubicBezTo>
                  <a:pt x="45" y="13"/>
                  <a:pt x="45" y="16"/>
                  <a:pt x="43" y="15"/>
                </a:cubicBezTo>
                <a:cubicBezTo>
                  <a:pt x="42" y="15"/>
                  <a:pt x="40" y="14"/>
                  <a:pt x="40" y="13"/>
                </a:cubicBezTo>
                <a:cubicBezTo>
                  <a:pt x="38" y="13"/>
                  <a:pt x="38" y="12"/>
                  <a:pt x="36" y="11"/>
                </a:cubicBezTo>
                <a:cubicBezTo>
                  <a:pt x="36" y="11"/>
                  <a:pt x="36" y="12"/>
                  <a:pt x="36" y="12"/>
                </a:cubicBezTo>
                <a:cubicBezTo>
                  <a:pt x="35" y="12"/>
                  <a:pt x="35" y="12"/>
                  <a:pt x="35" y="12"/>
                </a:cubicBezTo>
                <a:cubicBezTo>
                  <a:pt x="35" y="13"/>
                  <a:pt x="35" y="13"/>
                  <a:pt x="34" y="13"/>
                </a:cubicBezTo>
                <a:cubicBezTo>
                  <a:pt x="34" y="13"/>
                  <a:pt x="34" y="13"/>
                  <a:pt x="34" y="13"/>
                </a:cubicBezTo>
                <a:cubicBezTo>
                  <a:pt x="34" y="15"/>
                  <a:pt x="37" y="14"/>
                  <a:pt x="37" y="16"/>
                </a:cubicBezTo>
                <a:cubicBezTo>
                  <a:pt x="37" y="17"/>
                  <a:pt x="37" y="17"/>
                  <a:pt x="37" y="18"/>
                </a:cubicBezTo>
                <a:cubicBezTo>
                  <a:pt x="37" y="18"/>
                  <a:pt x="37" y="19"/>
                  <a:pt x="36" y="19"/>
                </a:cubicBezTo>
                <a:cubicBezTo>
                  <a:pt x="36" y="19"/>
                  <a:pt x="36" y="19"/>
                  <a:pt x="36" y="19"/>
                </a:cubicBezTo>
                <a:cubicBezTo>
                  <a:pt x="35" y="20"/>
                  <a:pt x="35" y="20"/>
                  <a:pt x="35" y="20"/>
                </a:cubicBezTo>
                <a:cubicBezTo>
                  <a:pt x="34" y="20"/>
                  <a:pt x="34" y="20"/>
                  <a:pt x="34" y="20"/>
                </a:cubicBezTo>
                <a:cubicBezTo>
                  <a:pt x="34" y="21"/>
                  <a:pt x="34" y="21"/>
                  <a:pt x="34" y="21"/>
                </a:cubicBezTo>
                <a:cubicBezTo>
                  <a:pt x="34" y="21"/>
                  <a:pt x="33" y="21"/>
                  <a:pt x="33" y="21"/>
                </a:cubicBezTo>
                <a:cubicBezTo>
                  <a:pt x="33" y="22"/>
                  <a:pt x="33" y="22"/>
                  <a:pt x="33" y="22"/>
                </a:cubicBezTo>
                <a:cubicBezTo>
                  <a:pt x="33" y="22"/>
                  <a:pt x="33" y="22"/>
                  <a:pt x="33" y="22"/>
                </a:cubicBezTo>
                <a:cubicBezTo>
                  <a:pt x="31" y="24"/>
                  <a:pt x="29" y="26"/>
                  <a:pt x="27" y="27"/>
                </a:cubicBezTo>
                <a:cubicBezTo>
                  <a:pt x="27" y="28"/>
                  <a:pt x="27" y="29"/>
                  <a:pt x="26" y="29"/>
                </a:cubicBezTo>
                <a:cubicBezTo>
                  <a:pt x="26" y="30"/>
                  <a:pt x="25" y="30"/>
                  <a:pt x="25" y="31"/>
                </a:cubicBezTo>
                <a:cubicBezTo>
                  <a:pt x="23" y="30"/>
                  <a:pt x="23" y="33"/>
                  <a:pt x="21" y="33"/>
                </a:cubicBezTo>
                <a:cubicBezTo>
                  <a:pt x="21" y="33"/>
                  <a:pt x="20" y="33"/>
                  <a:pt x="20" y="34"/>
                </a:cubicBezTo>
                <a:cubicBezTo>
                  <a:pt x="19" y="34"/>
                  <a:pt x="19" y="35"/>
                  <a:pt x="18" y="35"/>
                </a:cubicBezTo>
                <a:cubicBezTo>
                  <a:pt x="18" y="42"/>
                  <a:pt x="18" y="42"/>
                  <a:pt x="18" y="42"/>
                </a:cubicBezTo>
                <a:cubicBezTo>
                  <a:pt x="17" y="43"/>
                  <a:pt x="15" y="44"/>
                  <a:pt x="14" y="44"/>
                </a:cubicBezTo>
                <a:cubicBezTo>
                  <a:pt x="11" y="46"/>
                  <a:pt x="10" y="49"/>
                  <a:pt x="7" y="51"/>
                </a:cubicBezTo>
                <a:cubicBezTo>
                  <a:pt x="7" y="55"/>
                  <a:pt x="7" y="55"/>
                  <a:pt x="7" y="55"/>
                </a:cubicBezTo>
                <a:cubicBezTo>
                  <a:pt x="6" y="55"/>
                  <a:pt x="7" y="56"/>
                  <a:pt x="6" y="56"/>
                </a:cubicBezTo>
                <a:cubicBezTo>
                  <a:pt x="6" y="56"/>
                  <a:pt x="6" y="56"/>
                  <a:pt x="6" y="56"/>
                </a:cubicBezTo>
                <a:cubicBezTo>
                  <a:pt x="5" y="57"/>
                  <a:pt x="6" y="58"/>
                  <a:pt x="6" y="58"/>
                </a:cubicBezTo>
                <a:cubicBezTo>
                  <a:pt x="5" y="60"/>
                  <a:pt x="4" y="62"/>
                  <a:pt x="4" y="64"/>
                </a:cubicBezTo>
                <a:cubicBezTo>
                  <a:pt x="3" y="64"/>
                  <a:pt x="3" y="66"/>
                  <a:pt x="1" y="65"/>
                </a:cubicBezTo>
                <a:cubicBezTo>
                  <a:pt x="1" y="67"/>
                  <a:pt x="0" y="66"/>
                  <a:pt x="0" y="68"/>
                </a:cubicBezTo>
                <a:cubicBezTo>
                  <a:pt x="0" y="68"/>
                  <a:pt x="0" y="68"/>
                  <a:pt x="0" y="68"/>
                </a:cubicBezTo>
                <a:cubicBezTo>
                  <a:pt x="0" y="68"/>
                  <a:pt x="0" y="68"/>
                  <a:pt x="0" y="69"/>
                </a:cubicBezTo>
                <a:cubicBezTo>
                  <a:pt x="1" y="69"/>
                  <a:pt x="1" y="69"/>
                  <a:pt x="1" y="69"/>
                </a:cubicBezTo>
                <a:cubicBezTo>
                  <a:pt x="3" y="69"/>
                  <a:pt x="3" y="69"/>
                  <a:pt x="3" y="69"/>
                </a:cubicBezTo>
                <a:cubicBezTo>
                  <a:pt x="3" y="70"/>
                  <a:pt x="3" y="69"/>
                  <a:pt x="4" y="69"/>
                </a:cubicBezTo>
                <a:cubicBezTo>
                  <a:pt x="5" y="68"/>
                  <a:pt x="7" y="68"/>
                  <a:pt x="8" y="67"/>
                </a:cubicBezTo>
                <a:cubicBezTo>
                  <a:pt x="8" y="67"/>
                  <a:pt x="8" y="67"/>
                  <a:pt x="8" y="67"/>
                </a:cubicBezTo>
                <a:cubicBezTo>
                  <a:pt x="8" y="64"/>
                  <a:pt x="8" y="62"/>
                  <a:pt x="11" y="61"/>
                </a:cubicBezTo>
                <a:cubicBezTo>
                  <a:pt x="12" y="61"/>
                  <a:pt x="12" y="62"/>
                  <a:pt x="14" y="62"/>
                </a:cubicBezTo>
                <a:cubicBezTo>
                  <a:pt x="14" y="61"/>
                  <a:pt x="15" y="61"/>
                  <a:pt x="15" y="60"/>
                </a:cubicBezTo>
                <a:cubicBezTo>
                  <a:pt x="16" y="60"/>
                  <a:pt x="16" y="60"/>
                  <a:pt x="18" y="60"/>
                </a:cubicBezTo>
                <a:cubicBezTo>
                  <a:pt x="25" y="60"/>
                  <a:pt x="25" y="60"/>
                  <a:pt x="25" y="60"/>
                </a:cubicBezTo>
                <a:cubicBezTo>
                  <a:pt x="25" y="61"/>
                  <a:pt x="25" y="61"/>
                  <a:pt x="27" y="61"/>
                </a:cubicBezTo>
                <a:cubicBezTo>
                  <a:pt x="26" y="64"/>
                  <a:pt x="28" y="68"/>
                  <a:pt x="27" y="70"/>
                </a:cubicBezTo>
                <a:cubicBezTo>
                  <a:pt x="27" y="71"/>
                  <a:pt x="27" y="71"/>
                  <a:pt x="28" y="72"/>
                </a:cubicBezTo>
                <a:cubicBezTo>
                  <a:pt x="29" y="72"/>
                  <a:pt x="28" y="73"/>
                  <a:pt x="29" y="73"/>
                </a:cubicBezTo>
                <a:cubicBezTo>
                  <a:pt x="30" y="74"/>
                  <a:pt x="30" y="74"/>
                  <a:pt x="31" y="74"/>
                </a:cubicBezTo>
                <a:cubicBezTo>
                  <a:pt x="31" y="75"/>
                  <a:pt x="31" y="76"/>
                  <a:pt x="31" y="76"/>
                </a:cubicBezTo>
                <a:cubicBezTo>
                  <a:pt x="32" y="77"/>
                  <a:pt x="32" y="78"/>
                  <a:pt x="33" y="79"/>
                </a:cubicBezTo>
                <a:cubicBezTo>
                  <a:pt x="33" y="79"/>
                  <a:pt x="33" y="79"/>
                  <a:pt x="33" y="79"/>
                </a:cubicBezTo>
                <a:cubicBezTo>
                  <a:pt x="33" y="79"/>
                  <a:pt x="33" y="79"/>
                  <a:pt x="33" y="79"/>
                </a:cubicBezTo>
                <a:cubicBezTo>
                  <a:pt x="33" y="79"/>
                  <a:pt x="33" y="79"/>
                  <a:pt x="33" y="79"/>
                </a:cubicBezTo>
                <a:cubicBezTo>
                  <a:pt x="33" y="80"/>
                  <a:pt x="33" y="80"/>
                  <a:pt x="33" y="80"/>
                </a:cubicBezTo>
                <a:cubicBezTo>
                  <a:pt x="33" y="80"/>
                  <a:pt x="33" y="80"/>
                  <a:pt x="33" y="80"/>
                </a:cubicBezTo>
                <a:cubicBezTo>
                  <a:pt x="33" y="80"/>
                  <a:pt x="33" y="80"/>
                  <a:pt x="33" y="80"/>
                </a:cubicBezTo>
                <a:cubicBezTo>
                  <a:pt x="33" y="81"/>
                  <a:pt x="34" y="81"/>
                  <a:pt x="34" y="81"/>
                </a:cubicBezTo>
                <a:cubicBezTo>
                  <a:pt x="34" y="81"/>
                  <a:pt x="34" y="81"/>
                  <a:pt x="34" y="81"/>
                </a:cubicBezTo>
                <a:cubicBezTo>
                  <a:pt x="34" y="81"/>
                  <a:pt x="34" y="81"/>
                  <a:pt x="34" y="81"/>
                </a:cubicBezTo>
                <a:cubicBezTo>
                  <a:pt x="34" y="81"/>
                  <a:pt x="34" y="82"/>
                  <a:pt x="34" y="82"/>
                </a:cubicBezTo>
                <a:cubicBezTo>
                  <a:pt x="34" y="82"/>
                  <a:pt x="34" y="82"/>
                  <a:pt x="34" y="82"/>
                </a:cubicBezTo>
                <a:cubicBezTo>
                  <a:pt x="34" y="82"/>
                  <a:pt x="34" y="82"/>
                  <a:pt x="34" y="82"/>
                </a:cubicBezTo>
                <a:cubicBezTo>
                  <a:pt x="34" y="83"/>
                  <a:pt x="34" y="83"/>
                  <a:pt x="34" y="83"/>
                </a:cubicBezTo>
                <a:cubicBezTo>
                  <a:pt x="34" y="83"/>
                  <a:pt x="34" y="83"/>
                  <a:pt x="34" y="83"/>
                </a:cubicBezTo>
                <a:cubicBezTo>
                  <a:pt x="34" y="83"/>
                  <a:pt x="34" y="83"/>
                  <a:pt x="36" y="83"/>
                </a:cubicBezTo>
                <a:cubicBezTo>
                  <a:pt x="37" y="82"/>
                  <a:pt x="38" y="81"/>
                  <a:pt x="40" y="81"/>
                </a:cubicBezTo>
                <a:cubicBezTo>
                  <a:pt x="40" y="80"/>
                  <a:pt x="42" y="81"/>
                  <a:pt x="42" y="80"/>
                </a:cubicBezTo>
                <a:cubicBezTo>
                  <a:pt x="43" y="80"/>
                  <a:pt x="43" y="79"/>
                  <a:pt x="44" y="79"/>
                </a:cubicBezTo>
                <a:cubicBezTo>
                  <a:pt x="45" y="79"/>
                  <a:pt x="46" y="79"/>
                  <a:pt x="46" y="79"/>
                </a:cubicBezTo>
                <a:cubicBezTo>
                  <a:pt x="47" y="79"/>
                  <a:pt x="49" y="79"/>
                  <a:pt x="50" y="79"/>
                </a:cubicBezTo>
                <a:cubicBezTo>
                  <a:pt x="51" y="79"/>
                  <a:pt x="51" y="80"/>
                  <a:pt x="52" y="81"/>
                </a:cubicBezTo>
                <a:cubicBezTo>
                  <a:pt x="53" y="81"/>
                  <a:pt x="53" y="81"/>
                  <a:pt x="54" y="82"/>
                </a:cubicBezTo>
                <a:cubicBezTo>
                  <a:pt x="56" y="83"/>
                  <a:pt x="55" y="81"/>
                  <a:pt x="57" y="81"/>
                </a:cubicBezTo>
                <a:cubicBezTo>
                  <a:pt x="57" y="80"/>
                  <a:pt x="58" y="80"/>
                  <a:pt x="59" y="80"/>
                </a:cubicBezTo>
                <a:cubicBezTo>
                  <a:pt x="60" y="79"/>
                  <a:pt x="60" y="79"/>
                  <a:pt x="60" y="78"/>
                </a:cubicBezTo>
                <a:cubicBezTo>
                  <a:pt x="61" y="78"/>
                  <a:pt x="60" y="77"/>
                  <a:pt x="61" y="76"/>
                </a:cubicBezTo>
                <a:cubicBezTo>
                  <a:pt x="63" y="76"/>
                  <a:pt x="62" y="74"/>
                  <a:pt x="64" y="74"/>
                </a:cubicBezTo>
                <a:cubicBezTo>
                  <a:pt x="64" y="74"/>
                  <a:pt x="64" y="74"/>
                  <a:pt x="64" y="74"/>
                </a:cubicBezTo>
                <a:cubicBezTo>
                  <a:pt x="64" y="74"/>
                  <a:pt x="64" y="74"/>
                  <a:pt x="64" y="74"/>
                </a:cubicBezTo>
                <a:cubicBezTo>
                  <a:pt x="64" y="74"/>
                  <a:pt x="64" y="74"/>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3" y="72"/>
                  <a:pt x="62" y="71"/>
                  <a:pt x="63" y="70"/>
                </a:cubicBezTo>
                <a:cubicBezTo>
                  <a:pt x="64" y="69"/>
                  <a:pt x="63" y="68"/>
                  <a:pt x="64" y="68"/>
                </a:cubicBezTo>
                <a:cubicBezTo>
                  <a:pt x="64" y="67"/>
                  <a:pt x="66" y="68"/>
                  <a:pt x="66" y="67"/>
                </a:cubicBezTo>
                <a:cubicBezTo>
                  <a:pt x="67" y="66"/>
                  <a:pt x="67" y="65"/>
                  <a:pt x="69" y="65"/>
                </a:cubicBezTo>
                <a:cubicBezTo>
                  <a:pt x="69" y="64"/>
                  <a:pt x="72" y="64"/>
                  <a:pt x="71" y="61"/>
                </a:cubicBezTo>
                <a:cubicBezTo>
                  <a:pt x="72" y="61"/>
                  <a:pt x="72" y="61"/>
                  <a:pt x="72" y="60"/>
                </a:cubicBezTo>
                <a:cubicBezTo>
                  <a:pt x="75" y="61"/>
                  <a:pt x="75" y="59"/>
                  <a:pt x="78" y="60"/>
                </a:cubicBezTo>
                <a:cubicBezTo>
                  <a:pt x="78" y="61"/>
                  <a:pt x="79" y="62"/>
                  <a:pt x="80" y="63"/>
                </a:cubicBezTo>
                <a:cubicBezTo>
                  <a:pt x="80" y="64"/>
                  <a:pt x="79" y="65"/>
                  <a:pt x="79" y="67"/>
                </a:cubicBezTo>
                <a:cubicBezTo>
                  <a:pt x="79" y="67"/>
                  <a:pt x="79" y="67"/>
                  <a:pt x="79" y="67"/>
                </a:cubicBezTo>
                <a:cubicBezTo>
                  <a:pt x="79" y="67"/>
                  <a:pt x="79" y="67"/>
                  <a:pt x="79" y="67"/>
                </a:cubicBezTo>
                <a:cubicBezTo>
                  <a:pt x="79" y="67"/>
                  <a:pt x="79" y="67"/>
                  <a:pt x="79" y="67"/>
                </a:cubicBezTo>
                <a:cubicBezTo>
                  <a:pt x="79" y="67"/>
                  <a:pt x="79" y="67"/>
                  <a:pt x="79" y="67"/>
                </a:cubicBezTo>
                <a:cubicBezTo>
                  <a:pt x="79" y="67"/>
                  <a:pt x="79" y="68"/>
                  <a:pt x="79" y="68"/>
                </a:cubicBezTo>
                <a:cubicBezTo>
                  <a:pt x="79" y="68"/>
                  <a:pt x="79" y="68"/>
                  <a:pt x="79" y="68"/>
                </a:cubicBezTo>
                <a:cubicBezTo>
                  <a:pt x="79" y="68"/>
                  <a:pt x="79" y="68"/>
                  <a:pt x="79" y="68"/>
                </a:cubicBezTo>
                <a:cubicBezTo>
                  <a:pt x="79" y="69"/>
                  <a:pt x="80" y="70"/>
                  <a:pt x="80" y="72"/>
                </a:cubicBezTo>
                <a:cubicBezTo>
                  <a:pt x="80" y="72"/>
                  <a:pt x="80" y="72"/>
                  <a:pt x="80" y="73"/>
                </a:cubicBezTo>
                <a:cubicBezTo>
                  <a:pt x="82" y="74"/>
                  <a:pt x="84" y="76"/>
                  <a:pt x="85" y="78"/>
                </a:cubicBezTo>
                <a:cubicBezTo>
                  <a:pt x="86" y="78"/>
                  <a:pt x="86" y="78"/>
                  <a:pt x="86" y="79"/>
                </a:cubicBezTo>
                <a:cubicBezTo>
                  <a:pt x="88" y="79"/>
                  <a:pt x="89" y="78"/>
                  <a:pt x="89" y="79"/>
                </a:cubicBezTo>
                <a:cubicBezTo>
                  <a:pt x="89" y="80"/>
                  <a:pt x="90" y="80"/>
                  <a:pt x="90" y="81"/>
                </a:cubicBezTo>
                <a:cubicBezTo>
                  <a:pt x="90" y="83"/>
                  <a:pt x="89" y="83"/>
                  <a:pt x="89" y="84"/>
                </a:cubicBezTo>
                <a:cubicBezTo>
                  <a:pt x="89" y="86"/>
                  <a:pt x="91" y="86"/>
                  <a:pt x="91" y="87"/>
                </a:cubicBezTo>
                <a:cubicBezTo>
                  <a:pt x="91" y="89"/>
                  <a:pt x="92" y="90"/>
                  <a:pt x="94" y="90"/>
                </a:cubicBezTo>
                <a:cubicBezTo>
                  <a:pt x="93" y="85"/>
                  <a:pt x="94" y="81"/>
                  <a:pt x="95" y="76"/>
                </a:cubicBezTo>
                <a:cubicBezTo>
                  <a:pt x="96" y="75"/>
                  <a:pt x="97" y="75"/>
                  <a:pt x="98" y="74"/>
                </a:cubicBezTo>
                <a:cubicBezTo>
                  <a:pt x="98" y="74"/>
                  <a:pt x="98" y="74"/>
                  <a:pt x="98" y="74"/>
                </a:cubicBezTo>
                <a:cubicBezTo>
                  <a:pt x="98" y="74"/>
                  <a:pt x="98" y="74"/>
                  <a:pt x="98" y="74"/>
                </a:cubicBezTo>
                <a:cubicBezTo>
                  <a:pt x="98" y="73"/>
                  <a:pt x="98" y="73"/>
                  <a:pt x="98" y="73"/>
                </a:cubicBezTo>
                <a:cubicBezTo>
                  <a:pt x="98" y="73"/>
                  <a:pt x="98" y="73"/>
                  <a:pt x="98" y="73"/>
                </a:cubicBezTo>
                <a:cubicBezTo>
                  <a:pt x="99" y="73"/>
                  <a:pt x="99" y="73"/>
                  <a:pt x="99" y="73"/>
                </a:cubicBezTo>
                <a:cubicBezTo>
                  <a:pt x="99" y="73"/>
                  <a:pt x="99" y="73"/>
                  <a:pt x="99" y="73"/>
                </a:cubicBezTo>
                <a:cubicBezTo>
                  <a:pt x="99" y="71"/>
                  <a:pt x="99" y="71"/>
                  <a:pt x="100" y="70"/>
                </a:cubicBezTo>
                <a:cubicBezTo>
                  <a:pt x="100" y="70"/>
                  <a:pt x="100" y="70"/>
                  <a:pt x="100" y="70"/>
                </a:cubicBezTo>
                <a:cubicBezTo>
                  <a:pt x="101" y="70"/>
                  <a:pt x="101" y="69"/>
                  <a:pt x="101" y="69"/>
                </a:cubicBezTo>
                <a:cubicBezTo>
                  <a:pt x="101" y="69"/>
                  <a:pt x="101" y="69"/>
                  <a:pt x="101" y="69"/>
                </a:cubicBezTo>
                <a:cubicBezTo>
                  <a:pt x="101" y="69"/>
                  <a:pt x="101" y="69"/>
                  <a:pt x="101" y="68"/>
                </a:cubicBezTo>
                <a:cubicBezTo>
                  <a:pt x="102" y="68"/>
                  <a:pt x="102" y="67"/>
                  <a:pt x="102" y="67"/>
                </a:cubicBezTo>
                <a:cubicBezTo>
                  <a:pt x="102" y="67"/>
                  <a:pt x="102" y="67"/>
                  <a:pt x="102" y="66"/>
                </a:cubicBezTo>
                <a:cubicBezTo>
                  <a:pt x="102" y="66"/>
                  <a:pt x="102" y="66"/>
                  <a:pt x="102" y="66"/>
                </a:cubicBezTo>
                <a:cubicBezTo>
                  <a:pt x="102" y="66"/>
                  <a:pt x="102" y="66"/>
                  <a:pt x="102" y="66"/>
                </a:cubicBezTo>
                <a:cubicBezTo>
                  <a:pt x="102" y="66"/>
                  <a:pt x="102" y="66"/>
                  <a:pt x="102" y="65"/>
                </a:cubicBezTo>
                <a:cubicBezTo>
                  <a:pt x="102" y="64"/>
                  <a:pt x="101" y="63"/>
                  <a:pt x="102" y="60"/>
                </a:cubicBezTo>
                <a:cubicBezTo>
                  <a:pt x="102" y="60"/>
                  <a:pt x="102" y="60"/>
                  <a:pt x="102" y="60"/>
                </a:cubicBezTo>
                <a:cubicBezTo>
                  <a:pt x="102" y="60"/>
                  <a:pt x="102" y="60"/>
                  <a:pt x="102" y="60"/>
                </a:cubicBezTo>
                <a:cubicBezTo>
                  <a:pt x="103" y="59"/>
                  <a:pt x="104" y="59"/>
                  <a:pt x="105" y="59"/>
                </a:cubicBezTo>
                <a:cubicBezTo>
                  <a:pt x="105" y="59"/>
                  <a:pt x="105" y="59"/>
                  <a:pt x="105" y="59"/>
                </a:cubicBezTo>
                <a:cubicBezTo>
                  <a:pt x="105" y="59"/>
                  <a:pt x="106" y="59"/>
                  <a:pt x="106" y="59"/>
                </a:cubicBezTo>
                <a:cubicBezTo>
                  <a:pt x="106" y="59"/>
                  <a:pt x="106" y="58"/>
                  <a:pt x="106" y="58"/>
                </a:cubicBezTo>
                <a:cubicBezTo>
                  <a:pt x="106" y="58"/>
                  <a:pt x="106" y="58"/>
                  <a:pt x="106" y="58"/>
                </a:cubicBezTo>
                <a:cubicBezTo>
                  <a:pt x="106" y="58"/>
                  <a:pt x="106" y="58"/>
                  <a:pt x="106" y="58"/>
                </a:cubicBezTo>
                <a:cubicBezTo>
                  <a:pt x="106" y="58"/>
                  <a:pt x="107" y="58"/>
                  <a:pt x="107" y="58"/>
                </a:cubicBezTo>
                <a:cubicBezTo>
                  <a:pt x="107" y="58"/>
                  <a:pt x="107" y="58"/>
                  <a:pt x="107" y="58"/>
                </a:cubicBezTo>
                <a:cubicBezTo>
                  <a:pt x="107" y="59"/>
                  <a:pt x="107" y="59"/>
                  <a:pt x="108" y="59"/>
                </a:cubicBezTo>
                <a:cubicBezTo>
                  <a:pt x="108" y="59"/>
                  <a:pt x="108" y="59"/>
                  <a:pt x="108" y="59"/>
                </a:cubicBezTo>
                <a:cubicBezTo>
                  <a:pt x="108" y="59"/>
                  <a:pt x="108" y="59"/>
                  <a:pt x="108" y="59"/>
                </a:cubicBezTo>
                <a:cubicBezTo>
                  <a:pt x="108" y="59"/>
                  <a:pt x="108" y="59"/>
                  <a:pt x="108" y="59"/>
                </a:cubicBezTo>
                <a:cubicBezTo>
                  <a:pt x="108" y="59"/>
                  <a:pt x="108" y="59"/>
                  <a:pt x="108" y="59"/>
                </a:cubicBezTo>
                <a:cubicBezTo>
                  <a:pt x="109" y="59"/>
                  <a:pt x="110" y="60"/>
                  <a:pt x="110" y="60"/>
                </a:cubicBezTo>
                <a:cubicBezTo>
                  <a:pt x="110" y="65"/>
                  <a:pt x="110" y="65"/>
                  <a:pt x="110" y="65"/>
                </a:cubicBezTo>
                <a:cubicBezTo>
                  <a:pt x="110" y="65"/>
                  <a:pt x="111" y="65"/>
                  <a:pt x="111" y="65"/>
                </a:cubicBezTo>
                <a:cubicBezTo>
                  <a:pt x="111" y="65"/>
                  <a:pt x="111" y="65"/>
                  <a:pt x="111" y="65"/>
                </a:cubicBezTo>
                <a:cubicBezTo>
                  <a:pt x="111" y="65"/>
                  <a:pt x="111" y="65"/>
                  <a:pt x="111" y="65"/>
                </a:cubicBezTo>
                <a:cubicBezTo>
                  <a:pt x="111" y="65"/>
                  <a:pt x="111" y="65"/>
                  <a:pt x="111" y="66"/>
                </a:cubicBezTo>
                <a:cubicBezTo>
                  <a:pt x="112" y="66"/>
                  <a:pt x="112" y="66"/>
                  <a:pt x="112" y="66"/>
                </a:cubicBezTo>
                <a:cubicBezTo>
                  <a:pt x="112" y="66"/>
                  <a:pt x="112" y="66"/>
                  <a:pt x="112" y="66"/>
                </a:cubicBezTo>
                <a:cubicBezTo>
                  <a:pt x="112" y="66"/>
                  <a:pt x="113" y="66"/>
                  <a:pt x="113" y="66"/>
                </a:cubicBezTo>
                <a:cubicBezTo>
                  <a:pt x="113" y="66"/>
                  <a:pt x="113" y="66"/>
                  <a:pt x="113" y="66"/>
                </a:cubicBezTo>
                <a:cubicBezTo>
                  <a:pt x="114" y="68"/>
                  <a:pt x="115" y="67"/>
                  <a:pt x="116" y="67"/>
                </a:cubicBezTo>
                <a:cubicBezTo>
                  <a:pt x="116" y="67"/>
                  <a:pt x="116" y="67"/>
                  <a:pt x="116" y="67"/>
                </a:cubicBezTo>
                <a:cubicBezTo>
                  <a:pt x="116" y="67"/>
                  <a:pt x="116" y="67"/>
                  <a:pt x="117" y="67"/>
                </a:cubicBezTo>
                <a:cubicBezTo>
                  <a:pt x="117" y="67"/>
                  <a:pt x="117" y="67"/>
                  <a:pt x="117" y="67"/>
                </a:cubicBezTo>
                <a:cubicBezTo>
                  <a:pt x="117" y="67"/>
                  <a:pt x="117" y="67"/>
                  <a:pt x="118" y="67"/>
                </a:cubicBezTo>
                <a:cubicBezTo>
                  <a:pt x="118" y="67"/>
                  <a:pt x="118" y="67"/>
                  <a:pt x="118" y="67"/>
                </a:cubicBezTo>
                <a:cubicBezTo>
                  <a:pt x="118" y="67"/>
                  <a:pt x="118" y="66"/>
                  <a:pt x="119" y="66"/>
                </a:cubicBezTo>
                <a:cubicBezTo>
                  <a:pt x="119" y="66"/>
                  <a:pt x="119" y="66"/>
                  <a:pt x="119" y="66"/>
                </a:cubicBezTo>
                <a:cubicBezTo>
                  <a:pt x="119" y="66"/>
                  <a:pt x="120" y="66"/>
                  <a:pt x="120" y="66"/>
                </a:cubicBezTo>
                <a:cubicBezTo>
                  <a:pt x="120" y="66"/>
                  <a:pt x="120" y="66"/>
                  <a:pt x="120" y="66"/>
                </a:cubicBezTo>
                <a:cubicBezTo>
                  <a:pt x="120" y="66"/>
                  <a:pt x="121" y="66"/>
                  <a:pt x="121" y="66"/>
                </a:cubicBezTo>
                <a:cubicBezTo>
                  <a:pt x="121" y="66"/>
                  <a:pt x="121" y="66"/>
                  <a:pt x="121" y="66"/>
                </a:cubicBezTo>
                <a:cubicBezTo>
                  <a:pt x="122" y="66"/>
                  <a:pt x="122" y="66"/>
                  <a:pt x="122" y="66"/>
                </a:cubicBezTo>
                <a:cubicBezTo>
                  <a:pt x="123" y="65"/>
                  <a:pt x="123" y="65"/>
                  <a:pt x="123" y="65"/>
                </a:cubicBezTo>
                <a:cubicBezTo>
                  <a:pt x="123" y="65"/>
                  <a:pt x="124" y="65"/>
                  <a:pt x="124" y="65"/>
                </a:cubicBezTo>
                <a:cubicBezTo>
                  <a:pt x="124" y="66"/>
                  <a:pt x="125" y="67"/>
                  <a:pt x="125" y="68"/>
                </a:cubicBezTo>
                <a:cubicBezTo>
                  <a:pt x="125" y="70"/>
                  <a:pt x="125" y="70"/>
                  <a:pt x="125" y="70"/>
                </a:cubicBezTo>
                <a:cubicBezTo>
                  <a:pt x="125" y="70"/>
                  <a:pt x="126" y="71"/>
                  <a:pt x="127" y="71"/>
                </a:cubicBezTo>
                <a:cubicBezTo>
                  <a:pt x="127" y="72"/>
                  <a:pt x="128" y="72"/>
                  <a:pt x="129" y="72"/>
                </a:cubicBezTo>
                <a:cubicBezTo>
                  <a:pt x="130" y="70"/>
                  <a:pt x="128" y="71"/>
                  <a:pt x="128" y="69"/>
                </a:cubicBezTo>
                <a:cubicBezTo>
                  <a:pt x="128" y="66"/>
                  <a:pt x="128" y="66"/>
                  <a:pt x="128" y="66"/>
                </a:cubicBezTo>
                <a:cubicBezTo>
                  <a:pt x="128" y="66"/>
                  <a:pt x="128" y="66"/>
                  <a:pt x="128" y="66"/>
                </a:cubicBezTo>
                <a:cubicBezTo>
                  <a:pt x="127" y="66"/>
                  <a:pt x="127" y="65"/>
                  <a:pt x="127" y="65"/>
                </a:cubicBezTo>
                <a:cubicBezTo>
                  <a:pt x="127" y="65"/>
                  <a:pt x="127" y="65"/>
                  <a:pt x="127" y="65"/>
                </a:cubicBezTo>
                <a:cubicBezTo>
                  <a:pt x="127" y="65"/>
                  <a:pt x="127" y="65"/>
                  <a:pt x="127" y="65"/>
                </a:cubicBezTo>
                <a:cubicBezTo>
                  <a:pt x="126" y="65"/>
                  <a:pt x="126" y="65"/>
                  <a:pt x="126" y="64"/>
                </a:cubicBezTo>
                <a:cubicBezTo>
                  <a:pt x="126" y="64"/>
                  <a:pt x="126" y="64"/>
                  <a:pt x="126" y="64"/>
                </a:cubicBezTo>
                <a:cubicBezTo>
                  <a:pt x="126" y="64"/>
                  <a:pt x="126" y="64"/>
                  <a:pt x="126" y="64"/>
                </a:cubicBezTo>
                <a:cubicBezTo>
                  <a:pt x="126" y="64"/>
                  <a:pt x="126" y="63"/>
                  <a:pt x="126" y="63"/>
                </a:cubicBezTo>
                <a:cubicBezTo>
                  <a:pt x="126" y="63"/>
                  <a:pt x="125" y="63"/>
                  <a:pt x="125" y="63"/>
                </a:cubicBezTo>
                <a:cubicBezTo>
                  <a:pt x="125" y="63"/>
                  <a:pt x="125" y="63"/>
                  <a:pt x="125" y="63"/>
                </a:cubicBezTo>
                <a:cubicBezTo>
                  <a:pt x="125" y="62"/>
                  <a:pt x="125" y="62"/>
                  <a:pt x="125" y="62"/>
                </a:cubicBezTo>
                <a:cubicBezTo>
                  <a:pt x="125" y="62"/>
                  <a:pt x="125" y="62"/>
                  <a:pt x="125" y="62"/>
                </a:cubicBezTo>
                <a:cubicBezTo>
                  <a:pt x="125" y="61"/>
                  <a:pt x="125" y="61"/>
                  <a:pt x="125" y="61"/>
                </a:cubicBezTo>
                <a:cubicBezTo>
                  <a:pt x="125" y="61"/>
                  <a:pt x="125" y="61"/>
                  <a:pt x="125" y="61"/>
                </a:cubicBezTo>
                <a:cubicBezTo>
                  <a:pt x="125" y="60"/>
                  <a:pt x="125" y="60"/>
                  <a:pt x="125" y="60"/>
                </a:cubicBezTo>
                <a:cubicBezTo>
                  <a:pt x="125" y="60"/>
                  <a:pt x="125" y="60"/>
                  <a:pt x="125" y="60"/>
                </a:cubicBezTo>
                <a:cubicBezTo>
                  <a:pt x="125" y="60"/>
                  <a:pt x="125" y="60"/>
                  <a:pt x="125" y="59"/>
                </a:cubicBezTo>
                <a:cubicBezTo>
                  <a:pt x="125" y="59"/>
                  <a:pt x="125" y="59"/>
                  <a:pt x="125" y="59"/>
                </a:cubicBezTo>
                <a:cubicBezTo>
                  <a:pt x="125" y="59"/>
                  <a:pt x="125" y="59"/>
                  <a:pt x="125" y="59"/>
                </a:cubicBezTo>
                <a:cubicBezTo>
                  <a:pt x="125" y="59"/>
                  <a:pt x="125" y="59"/>
                  <a:pt x="125" y="59"/>
                </a:cubicBezTo>
                <a:cubicBezTo>
                  <a:pt x="124" y="58"/>
                  <a:pt x="125" y="57"/>
                  <a:pt x="126" y="57"/>
                </a:cubicBezTo>
                <a:cubicBezTo>
                  <a:pt x="126" y="57"/>
                  <a:pt x="126" y="57"/>
                  <a:pt x="126" y="57"/>
                </a:cubicBezTo>
                <a:cubicBezTo>
                  <a:pt x="126" y="57"/>
                  <a:pt x="126" y="57"/>
                  <a:pt x="126" y="57"/>
                </a:cubicBezTo>
                <a:cubicBezTo>
                  <a:pt x="127" y="57"/>
                  <a:pt x="127" y="57"/>
                  <a:pt x="127" y="56"/>
                </a:cubicBezTo>
                <a:cubicBezTo>
                  <a:pt x="127" y="56"/>
                  <a:pt x="127" y="56"/>
                  <a:pt x="127" y="56"/>
                </a:cubicBezTo>
                <a:cubicBezTo>
                  <a:pt x="127" y="56"/>
                  <a:pt x="127" y="56"/>
                  <a:pt x="127" y="56"/>
                </a:cubicBezTo>
                <a:cubicBezTo>
                  <a:pt x="127" y="56"/>
                  <a:pt x="127" y="56"/>
                  <a:pt x="127" y="56"/>
                </a:cubicBezTo>
                <a:cubicBezTo>
                  <a:pt x="127" y="56"/>
                  <a:pt x="127" y="56"/>
                  <a:pt x="127" y="56"/>
                </a:cubicBezTo>
                <a:cubicBezTo>
                  <a:pt x="127" y="56"/>
                  <a:pt x="127" y="56"/>
                  <a:pt x="128" y="56"/>
                </a:cubicBezTo>
                <a:cubicBezTo>
                  <a:pt x="128" y="55"/>
                  <a:pt x="129" y="55"/>
                  <a:pt x="130" y="55"/>
                </a:cubicBezTo>
                <a:cubicBezTo>
                  <a:pt x="131" y="55"/>
                  <a:pt x="133" y="54"/>
                  <a:pt x="133" y="56"/>
                </a:cubicBezTo>
                <a:cubicBezTo>
                  <a:pt x="134" y="56"/>
                  <a:pt x="134" y="58"/>
                  <a:pt x="137" y="57"/>
                </a:cubicBezTo>
                <a:cubicBezTo>
                  <a:pt x="137" y="57"/>
                  <a:pt x="137" y="57"/>
                  <a:pt x="137" y="57"/>
                </a:cubicBezTo>
                <a:cubicBezTo>
                  <a:pt x="137" y="56"/>
                  <a:pt x="137" y="56"/>
                  <a:pt x="137" y="56"/>
                </a:cubicBezTo>
                <a:cubicBezTo>
                  <a:pt x="137" y="56"/>
                  <a:pt x="136" y="56"/>
                  <a:pt x="136" y="56"/>
                </a:cubicBezTo>
                <a:cubicBezTo>
                  <a:pt x="136" y="55"/>
                  <a:pt x="136" y="55"/>
                  <a:pt x="136" y="55"/>
                </a:cubicBezTo>
                <a:cubicBezTo>
                  <a:pt x="137" y="55"/>
                  <a:pt x="137" y="55"/>
                  <a:pt x="137" y="54"/>
                </a:cubicBezTo>
                <a:cubicBezTo>
                  <a:pt x="137" y="53"/>
                  <a:pt x="137" y="53"/>
                  <a:pt x="137" y="53"/>
                </a:cubicBezTo>
                <a:cubicBezTo>
                  <a:pt x="137" y="53"/>
                  <a:pt x="137" y="53"/>
                  <a:pt x="137" y="52"/>
                </a:cubicBezTo>
                <a:cubicBezTo>
                  <a:pt x="137" y="47"/>
                  <a:pt x="137" y="47"/>
                  <a:pt x="137" y="47"/>
                </a:cubicBezTo>
                <a:cubicBezTo>
                  <a:pt x="138" y="47"/>
                  <a:pt x="138" y="47"/>
                  <a:pt x="138" y="47"/>
                </a:cubicBezTo>
                <a:cubicBezTo>
                  <a:pt x="137" y="45"/>
                  <a:pt x="139" y="45"/>
                  <a:pt x="139" y="43"/>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34" name="Freeform 39">
            <a:extLst>
              <a:ext uri="{FF2B5EF4-FFF2-40B4-BE49-F238E27FC236}">
                <a16:creationId xmlns:a16="http://schemas.microsoft.com/office/drawing/2014/main" id="{C25A613C-36A6-F7A1-DF5A-230C12061ABC}"/>
              </a:ext>
            </a:extLst>
          </p:cNvPr>
          <p:cNvSpPr>
            <a:spLocks/>
          </p:cNvSpPr>
          <p:nvPr/>
        </p:nvSpPr>
        <p:spPr bwMode="auto">
          <a:xfrm>
            <a:off x="7966075" y="4606925"/>
            <a:ext cx="398463" cy="268288"/>
          </a:xfrm>
          <a:custGeom>
            <a:avLst/>
            <a:gdLst>
              <a:gd name="T0" fmla="*/ 1466653326 w 103"/>
              <a:gd name="T1" fmla="*/ 75591116 h 69"/>
              <a:gd name="T2" fmla="*/ 1421754670 w 103"/>
              <a:gd name="T3" fmla="*/ 30234891 h 69"/>
              <a:gd name="T4" fmla="*/ 1391823522 w 103"/>
              <a:gd name="T5" fmla="*/ 15117446 h 69"/>
              <a:gd name="T6" fmla="*/ 1287062570 w 103"/>
              <a:gd name="T7" fmla="*/ 30234891 h 69"/>
              <a:gd name="T8" fmla="*/ 1197269126 w 103"/>
              <a:gd name="T9" fmla="*/ 75591116 h 69"/>
              <a:gd name="T10" fmla="*/ 1032645879 w 103"/>
              <a:gd name="T11" fmla="*/ 136064787 h 69"/>
              <a:gd name="T12" fmla="*/ 778225319 w 103"/>
              <a:gd name="T13" fmla="*/ 151182232 h 69"/>
              <a:gd name="T14" fmla="*/ 733326663 w 103"/>
              <a:gd name="T15" fmla="*/ 196538457 h 69"/>
              <a:gd name="T16" fmla="*/ 688428007 w 103"/>
              <a:gd name="T17" fmla="*/ 226773348 h 69"/>
              <a:gd name="T18" fmla="*/ 613598203 w 103"/>
              <a:gd name="T19" fmla="*/ 302368352 h 69"/>
              <a:gd name="T20" fmla="*/ 404076299 w 103"/>
              <a:gd name="T21" fmla="*/ 272129573 h 69"/>
              <a:gd name="T22" fmla="*/ 239453052 w 103"/>
              <a:gd name="T23" fmla="*/ 226773348 h 69"/>
              <a:gd name="T24" fmla="*/ 164623248 w 103"/>
              <a:gd name="T25" fmla="*/ 272129573 h 69"/>
              <a:gd name="T26" fmla="*/ 149659608 w 103"/>
              <a:gd name="T27" fmla="*/ 287247019 h 69"/>
              <a:gd name="T28" fmla="*/ 89793444 w 103"/>
              <a:gd name="T29" fmla="*/ 332603244 h 69"/>
              <a:gd name="T30" fmla="*/ 74829804 w 103"/>
              <a:gd name="T31" fmla="*/ 332603244 h 69"/>
              <a:gd name="T32" fmla="*/ 59862296 w 103"/>
              <a:gd name="T33" fmla="*/ 332603244 h 69"/>
              <a:gd name="T34" fmla="*/ 0 w 103"/>
              <a:gd name="T35" fmla="*/ 468668030 h 69"/>
              <a:gd name="T36" fmla="*/ 44898656 w 103"/>
              <a:gd name="T37" fmla="*/ 468668030 h 69"/>
              <a:gd name="T38" fmla="*/ 119728460 w 103"/>
              <a:gd name="T39" fmla="*/ 559380480 h 69"/>
              <a:gd name="T40" fmla="*/ 164623248 w 103"/>
              <a:gd name="T41" fmla="*/ 650089042 h 69"/>
              <a:gd name="T42" fmla="*/ 209521904 w 103"/>
              <a:gd name="T43" fmla="*/ 816392608 h 69"/>
              <a:gd name="T44" fmla="*/ 194554395 w 103"/>
              <a:gd name="T45" fmla="*/ 922218615 h 69"/>
              <a:gd name="T46" fmla="*/ 149659608 w 103"/>
              <a:gd name="T47" fmla="*/ 982692285 h 69"/>
              <a:gd name="T48" fmla="*/ 239453052 w 103"/>
              <a:gd name="T49" fmla="*/ 1012931065 h 69"/>
              <a:gd name="T50" fmla="*/ 329250364 w 103"/>
              <a:gd name="T51" fmla="*/ 1028048510 h 69"/>
              <a:gd name="T52" fmla="*/ 463942463 w 103"/>
              <a:gd name="T53" fmla="*/ 997809731 h 69"/>
              <a:gd name="T54" fmla="*/ 523804759 w 103"/>
              <a:gd name="T55" fmla="*/ 967574840 h 69"/>
              <a:gd name="T56" fmla="*/ 583667055 w 103"/>
              <a:gd name="T57" fmla="*/ 861744944 h 69"/>
              <a:gd name="T58" fmla="*/ 673464367 w 103"/>
              <a:gd name="T59" fmla="*/ 876862390 h 69"/>
              <a:gd name="T60" fmla="*/ 703395515 w 103"/>
              <a:gd name="T61" fmla="*/ 907101169 h 69"/>
              <a:gd name="T62" fmla="*/ 793188959 w 103"/>
              <a:gd name="T63" fmla="*/ 922218615 h 69"/>
              <a:gd name="T64" fmla="*/ 927884927 w 103"/>
              <a:gd name="T65" fmla="*/ 982692285 h 69"/>
              <a:gd name="T66" fmla="*/ 1032645879 w 103"/>
              <a:gd name="T67" fmla="*/ 967574840 h 69"/>
              <a:gd name="T68" fmla="*/ 1002710862 w 103"/>
              <a:gd name="T69" fmla="*/ 876862390 h 69"/>
              <a:gd name="T70" fmla="*/ 1047609518 w 103"/>
              <a:gd name="T71" fmla="*/ 771036383 h 69"/>
              <a:gd name="T72" fmla="*/ 1137406831 w 103"/>
              <a:gd name="T73" fmla="*/ 725680158 h 69"/>
              <a:gd name="T74" fmla="*/ 1167337979 w 103"/>
              <a:gd name="T75" fmla="*/ 680323933 h 69"/>
              <a:gd name="T76" fmla="*/ 1167337979 w 103"/>
              <a:gd name="T77" fmla="*/ 665206487 h 69"/>
              <a:gd name="T78" fmla="*/ 1182301618 w 103"/>
              <a:gd name="T79" fmla="*/ 634971596 h 69"/>
              <a:gd name="T80" fmla="*/ 1182301618 w 103"/>
              <a:gd name="T81" fmla="*/ 634971596 h 69"/>
              <a:gd name="T82" fmla="*/ 1167337979 w 103"/>
              <a:gd name="T83" fmla="*/ 514024255 h 69"/>
              <a:gd name="T84" fmla="*/ 1197269126 w 103"/>
              <a:gd name="T85" fmla="*/ 423311805 h 69"/>
              <a:gd name="T86" fmla="*/ 1302030078 w 103"/>
              <a:gd name="T87" fmla="*/ 377959469 h 69"/>
              <a:gd name="T88" fmla="*/ 1331961226 w 103"/>
              <a:gd name="T89" fmla="*/ 317485798 h 69"/>
              <a:gd name="T90" fmla="*/ 1421754670 w 103"/>
              <a:gd name="T91" fmla="*/ 302368352 h 69"/>
              <a:gd name="T92" fmla="*/ 1541483130 w 103"/>
              <a:gd name="T93" fmla="*/ 226773348 h 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3" h="69">
                <a:moveTo>
                  <a:pt x="101" y="10"/>
                </a:moveTo>
                <a:cubicBezTo>
                  <a:pt x="101" y="9"/>
                  <a:pt x="101" y="9"/>
                  <a:pt x="101" y="8"/>
                </a:cubicBezTo>
                <a:cubicBezTo>
                  <a:pt x="99" y="8"/>
                  <a:pt x="99" y="6"/>
                  <a:pt x="98" y="5"/>
                </a:cubicBezTo>
                <a:cubicBezTo>
                  <a:pt x="98" y="4"/>
                  <a:pt x="98" y="4"/>
                  <a:pt x="98" y="4"/>
                </a:cubicBezTo>
                <a:cubicBezTo>
                  <a:pt x="97" y="3"/>
                  <a:pt x="97" y="3"/>
                  <a:pt x="96" y="2"/>
                </a:cubicBezTo>
                <a:cubicBezTo>
                  <a:pt x="96" y="2"/>
                  <a:pt x="95" y="2"/>
                  <a:pt x="95" y="2"/>
                </a:cubicBezTo>
                <a:cubicBezTo>
                  <a:pt x="95" y="2"/>
                  <a:pt x="95" y="1"/>
                  <a:pt x="94" y="1"/>
                </a:cubicBezTo>
                <a:cubicBezTo>
                  <a:pt x="94" y="1"/>
                  <a:pt x="94" y="1"/>
                  <a:pt x="94" y="0"/>
                </a:cubicBezTo>
                <a:cubicBezTo>
                  <a:pt x="93" y="0"/>
                  <a:pt x="93" y="0"/>
                  <a:pt x="93" y="1"/>
                </a:cubicBezTo>
                <a:cubicBezTo>
                  <a:pt x="90" y="1"/>
                  <a:pt x="90" y="1"/>
                  <a:pt x="90" y="1"/>
                </a:cubicBezTo>
                <a:cubicBezTo>
                  <a:pt x="89" y="1"/>
                  <a:pt x="88" y="1"/>
                  <a:pt x="87" y="2"/>
                </a:cubicBezTo>
                <a:cubicBezTo>
                  <a:pt x="86" y="2"/>
                  <a:pt x="86" y="2"/>
                  <a:pt x="86" y="2"/>
                </a:cubicBezTo>
                <a:cubicBezTo>
                  <a:pt x="86" y="4"/>
                  <a:pt x="86" y="4"/>
                  <a:pt x="86" y="4"/>
                </a:cubicBezTo>
                <a:cubicBezTo>
                  <a:pt x="85" y="4"/>
                  <a:pt x="85" y="5"/>
                  <a:pt x="84" y="5"/>
                </a:cubicBezTo>
                <a:cubicBezTo>
                  <a:pt x="83" y="5"/>
                  <a:pt x="82" y="5"/>
                  <a:pt x="80" y="5"/>
                </a:cubicBezTo>
                <a:cubicBezTo>
                  <a:pt x="80" y="6"/>
                  <a:pt x="79" y="6"/>
                  <a:pt x="77" y="6"/>
                </a:cubicBezTo>
                <a:cubicBezTo>
                  <a:pt x="77" y="7"/>
                  <a:pt x="75" y="6"/>
                  <a:pt x="75" y="7"/>
                </a:cubicBezTo>
                <a:cubicBezTo>
                  <a:pt x="72" y="7"/>
                  <a:pt x="71" y="9"/>
                  <a:pt x="69" y="9"/>
                </a:cubicBezTo>
                <a:cubicBezTo>
                  <a:pt x="65" y="8"/>
                  <a:pt x="58" y="8"/>
                  <a:pt x="54" y="9"/>
                </a:cubicBezTo>
                <a:cubicBezTo>
                  <a:pt x="54" y="10"/>
                  <a:pt x="53" y="10"/>
                  <a:pt x="53" y="10"/>
                </a:cubicBezTo>
                <a:cubicBezTo>
                  <a:pt x="52" y="10"/>
                  <a:pt x="52" y="10"/>
                  <a:pt x="52" y="10"/>
                </a:cubicBezTo>
                <a:cubicBezTo>
                  <a:pt x="52" y="10"/>
                  <a:pt x="52" y="11"/>
                  <a:pt x="52" y="11"/>
                </a:cubicBezTo>
                <a:cubicBezTo>
                  <a:pt x="51" y="11"/>
                  <a:pt x="50" y="11"/>
                  <a:pt x="50" y="12"/>
                </a:cubicBezTo>
                <a:cubicBezTo>
                  <a:pt x="50" y="12"/>
                  <a:pt x="49" y="13"/>
                  <a:pt x="49" y="13"/>
                </a:cubicBezTo>
                <a:cubicBezTo>
                  <a:pt x="49" y="14"/>
                  <a:pt x="48" y="13"/>
                  <a:pt x="48" y="13"/>
                </a:cubicBezTo>
                <a:cubicBezTo>
                  <a:pt x="47" y="14"/>
                  <a:pt x="47" y="15"/>
                  <a:pt x="47" y="15"/>
                </a:cubicBezTo>
                <a:cubicBezTo>
                  <a:pt x="47" y="15"/>
                  <a:pt x="46" y="15"/>
                  <a:pt x="46" y="15"/>
                </a:cubicBezTo>
                <a:cubicBezTo>
                  <a:pt x="46" y="15"/>
                  <a:pt x="45" y="15"/>
                  <a:pt x="45" y="15"/>
                </a:cubicBezTo>
                <a:cubicBezTo>
                  <a:pt x="44" y="16"/>
                  <a:pt x="43" y="18"/>
                  <a:pt x="42" y="18"/>
                </a:cubicBezTo>
                <a:cubicBezTo>
                  <a:pt x="41" y="18"/>
                  <a:pt x="41" y="19"/>
                  <a:pt x="41" y="20"/>
                </a:cubicBezTo>
                <a:cubicBezTo>
                  <a:pt x="39" y="20"/>
                  <a:pt x="39" y="18"/>
                  <a:pt x="37" y="18"/>
                </a:cubicBezTo>
                <a:cubicBezTo>
                  <a:pt x="30" y="18"/>
                  <a:pt x="30" y="18"/>
                  <a:pt x="30" y="18"/>
                </a:cubicBezTo>
                <a:cubicBezTo>
                  <a:pt x="28" y="18"/>
                  <a:pt x="28" y="17"/>
                  <a:pt x="27" y="18"/>
                </a:cubicBezTo>
                <a:cubicBezTo>
                  <a:pt x="26" y="17"/>
                  <a:pt x="25" y="17"/>
                  <a:pt x="25" y="16"/>
                </a:cubicBezTo>
                <a:cubicBezTo>
                  <a:pt x="23" y="16"/>
                  <a:pt x="22" y="16"/>
                  <a:pt x="21" y="15"/>
                </a:cubicBezTo>
                <a:cubicBezTo>
                  <a:pt x="19" y="16"/>
                  <a:pt x="17" y="15"/>
                  <a:pt x="16" y="15"/>
                </a:cubicBezTo>
                <a:cubicBezTo>
                  <a:pt x="14" y="16"/>
                  <a:pt x="12" y="17"/>
                  <a:pt x="11" y="18"/>
                </a:cubicBezTo>
                <a:cubicBezTo>
                  <a:pt x="11" y="18"/>
                  <a:pt x="11" y="18"/>
                  <a:pt x="11" y="18"/>
                </a:cubicBezTo>
                <a:cubicBezTo>
                  <a:pt x="11" y="18"/>
                  <a:pt x="11" y="18"/>
                  <a:pt x="11" y="18"/>
                </a:cubicBezTo>
                <a:cubicBezTo>
                  <a:pt x="11" y="18"/>
                  <a:pt x="11" y="18"/>
                  <a:pt x="11" y="18"/>
                </a:cubicBezTo>
                <a:cubicBezTo>
                  <a:pt x="11" y="18"/>
                  <a:pt x="11" y="18"/>
                  <a:pt x="11" y="18"/>
                </a:cubicBezTo>
                <a:cubicBezTo>
                  <a:pt x="10" y="18"/>
                  <a:pt x="10" y="19"/>
                  <a:pt x="10" y="19"/>
                </a:cubicBezTo>
                <a:cubicBezTo>
                  <a:pt x="9" y="19"/>
                  <a:pt x="9" y="19"/>
                  <a:pt x="9" y="20"/>
                </a:cubicBezTo>
                <a:cubicBezTo>
                  <a:pt x="7" y="20"/>
                  <a:pt x="7" y="22"/>
                  <a:pt x="6" y="22"/>
                </a:cubicBezTo>
                <a:cubicBezTo>
                  <a:pt x="6" y="22"/>
                  <a:pt x="6" y="22"/>
                  <a:pt x="6" y="22"/>
                </a:cubicBezTo>
                <a:cubicBezTo>
                  <a:pt x="6" y="22"/>
                  <a:pt x="5" y="22"/>
                  <a:pt x="5" y="22"/>
                </a:cubicBezTo>
                <a:cubicBezTo>
                  <a:pt x="5" y="22"/>
                  <a:pt x="5" y="22"/>
                  <a:pt x="5" y="22"/>
                </a:cubicBezTo>
                <a:cubicBezTo>
                  <a:pt x="5" y="22"/>
                  <a:pt x="5" y="22"/>
                  <a:pt x="5" y="22"/>
                </a:cubicBezTo>
                <a:cubicBezTo>
                  <a:pt x="5" y="22"/>
                  <a:pt x="5" y="22"/>
                  <a:pt x="5" y="22"/>
                </a:cubicBezTo>
                <a:cubicBezTo>
                  <a:pt x="5" y="22"/>
                  <a:pt x="5" y="22"/>
                  <a:pt x="5" y="22"/>
                </a:cubicBezTo>
                <a:cubicBezTo>
                  <a:pt x="5" y="22"/>
                  <a:pt x="5" y="22"/>
                  <a:pt x="4" y="22"/>
                </a:cubicBezTo>
                <a:cubicBezTo>
                  <a:pt x="4" y="22"/>
                  <a:pt x="4" y="22"/>
                  <a:pt x="4" y="22"/>
                </a:cubicBezTo>
                <a:cubicBezTo>
                  <a:pt x="4" y="22"/>
                  <a:pt x="4" y="22"/>
                  <a:pt x="4" y="22"/>
                </a:cubicBezTo>
                <a:cubicBezTo>
                  <a:pt x="1" y="24"/>
                  <a:pt x="1" y="27"/>
                  <a:pt x="0" y="31"/>
                </a:cubicBezTo>
                <a:cubicBezTo>
                  <a:pt x="1" y="31"/>
                  <a:pt x="1" y="32"/>
                  <a:pt x="2" y="31"/>
                </a:cubicBezTo>
                <a:cubicBezTo>
                  <a:pt x="2" y="32"/>
                  <a:pt x="2" y="31"/>
                  <a:pt x="2" y="31"/>
                </a:cubicBezTo>
                <a:cubicBezTo>
                  <a:pt x="3" y="31"/>
                  <a:pt x="3" y="31"/>
                  <a:pt x="3" y="31"/>
                </a:cubicBezTo>
                <a:cubicBezTo>
                  <a:pt x="4" y="31"/>
                  <a:pt x="7" y="30"/>
                  <a:pt x="7" y="31"/>
                </a:cubicBezTo>
                <a:cubicBezTo>
                  <a:pt x="8" y="31"/>
                  <a:pt x="8" y="33"/>
                  <a:pt x="9" y="33"/>
                </a:cubicBezTo>
                <a:cubicBezTo>
                  <a:pt x="9" y="35"/>
                  <a:pt x="9" y="36"/>
                  <a:pt x="8" y="37"/>
                </a:cubicBezTo>
                <a:cubicBezTo>
                  <a:pt x="7" y="38"/>
                  <a:pt x="6" y="38"/>
                  <a:pt x="6" y="40"/>
                </a:cubicBezTo>
                <a:cubicBezTo>
                  <a:pt x="6" y="41"/>
                  <a:pt x="7" y="41"/>
                  <a:pt x="7" y="43"/>
                </a:cubicBezTo>
                <a:cubicBezTo>
                  <a:pt x="11" y="43"/>
                  <a:pt x="11" y="43"/>
                  <a:pt x="11" y="43"/>
                </a:cubicBezTo>
                <a:cubicBezTo>
                  <a:pt x="10" y="44"/>
                  <a:pt x="10" y="45"/>
                  <a:pt x="9" y="46"/>
                </a:cubicBezTo>
                <a:cubicBezTo>
                  <a:pt x="9" y="48"/>
                  <a:pt x="11" y="48"/>
                  <a:pt x="11" y="51"/>
                </a:cubicBezTo>
                <a:cubicBezTo>
                  <a:pt x="13" y="51"/>
                  <a:pt x="13" y="53"/>
                  <a:pt x="14" y="54"/>
                </a:cubicBezTo>
                <a:cubicBezTo>
                  <a:pt x="14" y="56"/>
                  <a:pt x="16" y="56"/>
                  <a:pt x="16" y="58"/>
                </a:cubicBezTo>
                <a:cubicBezTo>
                  <a:pt x="15" y="58"/>
                  <a:pt x="15" y="60"/>
                  <a:pt x="15" y="61"/>
                </a:cubicBezTo>
                <a:cubicBezTo>
                  <a:pt x="14" y="61"/>
                  <a:pt x="14" y="61"/>
                  <a:pt x="13" y="61"/>
                </a:cubicBezTo>
                <a:cubicBezTo>
                  <a:pt x="12" y="61"/>
                  <a:pt x="12" y="62"/>
                  <a:pt x="12" y="63"/>
                </a:cubicBezTo>
                <a:cubicBezTo>
                  <a:pt x="11" y="63"/>
                  <a:pt x="9" y="63"/>
                  <a:pt x="9" y="64"/>
                </a:cubicBezTo>
                <a:cubicBezTo>
                  <a:pt x="10" y="64"/>
                  <a:pt x="10" y="64"/>
                  <a:pt x="10" y="65"/>
                </a:cubicBezTo>
                <a:cubicBezTo>
                  <a:pt x="10" y="66"/>
                  <a:pt x="11" y="66"/>
                  <a:pt x="11" y="66"/>
                </a:cubicBezTo>
                <a:cubicBezTo>
                  <a:pt x="11" y="66"/>
                  <a:pt x="12" y="66"/>
                  <a:pt x="11" y="67"/>
                </a:cubicBezTo>
                <a:cubicBezTo>
                  <a:pt x="16" y="67"/>
                  <a:pt x="16" y="67"/>
                  <a:pt x="16" y="67"/>
                </a:cubicBezTo>
                <a:cubicBezTo>
                  <a:pt x="16" y="68"/>
                  <a:pt x="18" y="68"/>
                  <a:pt x="18" y="68"/>
                </a:cubicBezTo>
                <a:cubicBezTo>
                  <a:pt x="19" y="68"/>
                  <a:pt x="19" y="69"/>
                  <a:pt x="20" y="69"/>
                </a:cubicBezTo>
                <a:cubicBezTo>
                  <a:pt x="20" y="68"/>
                  <a:pt x="21" y="68"/>
                  <a:pt x="22" y="68"/>
                </a:cubicBezTo>
                <a:cubicBezTo>
                  <a:pt x="22" y="68"/>
                  <a:pt x="23" y="68"/>
                  <a:pt x="24" y="68"/>
                </a:cubicBezTo>
                <a:cubicBezTo>
                  <a:pt x="25" y="67"/>
                  <a:pt x="25" y="66"/>
                  <a:pt x="27" y="66"/>
                </a:cubicBezTo>
                <a:cubicBezTo>
                  <a:pt x="31" y="66"/>
                  <a:pt x="31" y="66"/>
                  <a:pt x="31" y="66"/>
                </a:cubicBezTo>
                <a:cubicBezTo>
                  <a:pt x="31" y="65"/>
                  <a:pt x="32" y="65"/>
                  <a:pt x="32" y="64"/>
                </a:cubicBezTo>
                <a:cubicBezTo>
                  <a:pt x="32" y="64"/>
                  <a:pt x="32" y="63"/>
                  <a:pt x="32" y="63"/>
                </a:cubicBezTo>
                <a:cubicBezTo>
                  <a:pt x="34" y="63"/>
                  <a:pt x="34" y="64"/>
                  <a:pt x="35" y="64"/>
                </a:cubicBezTo>
                <a:cubicBezTo>
                  <a:pt x="36" y="63"/>
                  <a:pt x="36" y="61"/>
                  <a:pt x="38" y="61"/>
                </a:cubicBezTo>
                <a:cubicBezTo>
                  <a:pt x="38" y="57"/>
                  <a:pt x="38" y="57"/>
                  <a:pt x="38" y="57"/>
                </a:cubicBezTo>
                <a:cubicBezTo>
                  <a:pt x="39" y="57"/>
                  <a:pt x="39" y="57"/>
                  <a:pt x="39" y="57"/>
                </a:cubicBezTo>
                <a:cubicBezTo>
                  <a:pt x="39" y="56"/>
                  <a:pt x="41" y="56"/>
                  <a:pt x="41" y="55"/>
                </a:cubicBezTo>
                <a:cubicBezTo>
                  <a:pt x="42" y="55"/>
                  <a:pt x="42" y="54"/>
                  <a:pt x="43" y="54"/>
                </a:cubicBezTo>
                <a:cubicBezTo>
                  <a:pt x="43" y="56"/>
                  <a:pt x="44" y="57"/>
                  <a:pt x="45" y="58"/>
                </a:cubicBezTo>
                <a:cubicBezTo>
                  <a:pt x="46" y="58"/>
                  <a:pt x="45" y="59"/>
                  <a:pt x="46" y="59"/>
                </a:cubicBezTo>
                <a:cubicBezTo>
                  <a:pt x="46" y="60"/>
                  <a:pt x="47" y="59"/>
                  <a:pt x="47" y="59"/>
                </a:cubicBezTo>
                <a:cubicBezTo>
                  <a:pt x="47" y="59"/>
                  <a:pt x="47" y="60"/>
                  <a:pt x="47" y="60"/>
                </a:cubicBezTo>
                <a:cubicBezTo>
                  <a:pt x="47" y="61"/>
                  <a:pt x="47" y="61"/>
                  <a:pt x="48" y="61"/>
                </a:cubicBezTo>
                <a:cubicBezTo>
                  <a:pt x="50" y="61"/>
                  <a:pt x="49" y="63"/>
                  <a:pt x="51" y="63"/>
                </a:cubicBezTo>
                <a:cubicBezTo>
                  <a:pt x="52" y="63"/>
                  <a:pt x="52" y="62"/>
                  <a:pt x="53" y="61"/>
                </a:cubicBezTo>
                <a:cubicBezTo>
                  <a:pt x="57" y="61"/>
                  <a:pt x="57" y="61"/>
                  <a:pt x="57" y="61"/>
                </a:cubicBezTo>
                <a:cubicBezTo>
                  <a:pt x="58" y="62"/>
                  <a:pt x="58" y="62"/>
                  <a:pt x="60" y="63"/>
                </a:cubicBezTo>
                <a:cubicBezTo>
                  <a:pt x="60" y="64"/>
                  <a:pt x="61" y="65"/>
                  <a:pt x="62" y="65"/>
                </a:cubicBezTo>
                <a:cubicBezTo>
                  <a:pt x="63" y="65"/>
                  <a:pt x="63" y="63"/>
                  <a:pt x="64" y="63"/>
                </a:cubicBezTo>
                <a:cubicBezTo>
                  <a:pt x="65" y="63"/>
                  <a:pt x="65" y="64"/>
                  <a:pt x="66" y="63"/>
                </a:cubicBezTo>
                <a:cubicBezTo>
                  <a:pt x="67" y="63"/>
                  <a:pt x="68" y="63"/>
                  <a:pt x="69" y="64"/>
                </a:cubicBezTo>
                <a:cubicBezTo>
                  <a:pt x="70" y="64"/>
                  <a:pt x="70" y="64"/>
                  <a:pt x="70" y="64"/>
                </a:cubicBezTo>
                <a:cubicBezTo>
                  <a:pt x="70" y="63"/>
                  <a:pt x="70" y="63"/>
                  <a:pt x="69" y="63"/>
                </a:cubicBezTo>
                <a:cubicBezTo>
                  <a:pt x="69" y="61"/>
                  <a:pt x="66" y="61"/>
                  <a:pt x="67" y="58"/>
                </a:cubicBezTo>
                <a:cubicBezTo>
                  <a:pt x="69" y="58"/>
                  <a:pt x="69" y="57"/>
                  <a:pt x="71" y="57"/>
                </a:cubicBezTo>
                <a:cubicBezTo>
                  <a:pt x="71" y="54"/>
                  <a:pt x="68" y="55"/>
                  <a:pt x="69" y="52"/>
                </a:cubicBezTo>
                <a:cubicBezTo>
                  <a:pt x="69" y="52"/>
                  <a:pt x="69" y="51"/>
                  <a:pt x="70" y="51"/>
                </a:cubicBezTo>
                <a:cubicBezTo>
                  <a:pt x="70" y="50"/>
                  <a:pt x="70" y="49"/>
                  <a:pt x="71" y="49"/>
                </a:cubicBezTo>
                <a:cubicBezTo>
                  <a:pt x="72" y="48"/>
                  <a:pt x="73" y="48"/>
                  <a:pt x="74" y="48"/>
                </a:cubicBezTo>
                <a:cubicBezTo>
                  <a:pt x="76" y="48"/>
                  <a:pt x="76" y="48"/>
                  <a:pt x="76" y="48"/>
                </a:cubicBezTo>
                <a:cubicBezTo>
                  <a:pt x="76" y="47"/>
                  <a:pt x="77" y="47"/>
                  <a:pt x="78" y="46"/>
                </a:cubicBezTo>
                <a:cubicBezTo>
                  <a:pt x="78" y="46"/>
                  <a:pt x="78" y="46"/>
                  <a:pt x="78" y="46"/>
                </a:cubicBezTo>
                <a:cubicBezTo>
                  <a:pt x="78" y="46"/>
                  <a:pt x="78" y="46"/>
                  <a:pt x="78" y="45"/>
                </a:cubicBezTo>
                <a:cubicBezTo>
                  <a:pt x="78" y="45"/>
                  <a:pt x="78" y="45"/>
                  <a:pt x="78" y="45"/>
                </a:cubicBezTo>
                <a:cubicBezTo>
                  <a:pt x="78" y="45"/>
                  <a:pt x="78" y="45"/>
                  <a:pt x="78" y="44"/>
                </a:cubicBezTo>
                <a:cubicBezTo>
                  <a:pt x="78" y="44"/>
                  <a:pt x="78" y="44"/>
                  <a:pt x="78" y="44"/>
                </a:cubicBezTo>
                <a:cubicBezTo>
                  <a:pt x="78" y="44"/>
                  <a:pt x="78" y="44"/>
                  <a:pt x="78" y="43"/>
                </a:cubicBezTo>
                <a:cubicBezTo>
                  <a:pt x="78" y="43"/>
                  <a:pt x="78" y="43"/>
                  <a:pt x="78" y="43"/>
                </a:cubicBezTo>
                <a:cubicBezTo>
                  <a:pt x="78" y="43"/>
                  <a:pt x="78" y="43"/>
                  <a:pt x="79" y="42"/>
                </a:cubicBezTo>
                <a:cubicBezTo>
                  <a:pt x="79" y="42"/>
                  <a:pt x="79" y="42"/>
                  <a:pt x="79" y="42"/>
                </a:cubicBezTo>
                <a:cubicBezTo>
                  <a:pt x="79" y="42"/>
                  <a:pt x="79" y="42"/>
                  <a:pt x="79" y="42"/>
                </a:cubicBezTo>
                <a:cubicBezTo>
                  <a:pt x="79" y="42"/>
                  <a:pt x="79" y="42"/>
                  <a:pt x="79" y="42"/>
                </a:cubicBezTo>
                <a:cubicBezTo>
                  <a:pt x="79" y="42"/>
                  <a:pt x="79" y="41"/>
                  <a:pt x="79" y="41"/>
                </a:cubicBezTo>
                <a:cubicBezTo>
                  <a:pt x="79" y="36"/>
                  <a:pt x="79" y="36"/>
                  <a:pt x="79" y="36"/>
                </a:cubicBezTo>
                <a:cubicBezTo>
                  <a:pt x="78" y="36"/>
                  <a:pt x="78" y="35"/>
                  <a:pt x="78" y="34"/>
                </a:cubicBezTo>
                <a:cubicBezTo>
                  <a:pt x="76" y="34"/>
                  <a:pt x="75" y="34"/>
                  <a:pt x="76" y="32"/>
                </a:cubicBezTo>
                <a:cubicBezTo>
                  <a:pt x="76" y="31"/>
                  <a:pt x="77" y="30"/>
                  <a:pt x="78" y="30"/>
                </a:cubicBezTo>
                <a:cubicBezTo>
                  <a:pt x="77" y="28"/>
                  <a:pt x="80" y="29"/>
                  <a:pt x="80" y="28"/>
                </a:cubicBezTo>
                <a:cubicBezTo>
                  <a:pt x="81" y="28"/>
                  <a:pt x="82" y="28"/>
                  <a:pt x="82" y="27"/>
                </a:cubicBezTo>
                <a:cubicBezTo>
                  <a:pt x="84" y="26"/>
                  <a:pt x="84" y="25"/>
                  <a:pt x="86" y="25"/>
                </a:cubicBezTo>
                <a:cubicBezTo>
                  <a:pt x="86" y="25"/>
                  <a:pt x="86" y="24"/>
                  <a:pt x="87" y="25"/>
                </a:cubicBezTo>
                <a:cubicBezTo>
                  <a:pt x="87" y="24"/>
                  <a:pt x="87" y="23"/>
                  <a:pt x="87" y="23"/>
                </a:cubicBezTo>
                <a:cubicBezTo>
                  <a:pt x="88" y="23"/>
                  <a:pt x="88" y="22"/>
                  <a:pt x="89" y="22"/>
                </a:cubicBezTo>
                <a:cubicBezTo>
                  <a:pt x="89" y="22"/>
                  <a:pt x="89" y="21"/>
                  <a:pt x="89" y="21"/>
                </a:cubicBezTo>
                <a:cubicBezTo>
                  <a:pt x="91" y="21"/>
                  <a:pt x="92" y="21"/>
                  <a:pt x="92" y="22"/>
                </a:cubicBezTo>
                <a:cubicBezTo>
                  <a:pt x="92" y="23"/>
                  <a:pt x="95" y="22"/>
                  <a:pt x="96" y="22"/>
                </a:cubicBezTo>
                <a:cubicBezTo>
                  <a:pt x="97" y="21"/>
                  <a:pt x="96" y="20"/>
                  <a:pt x="95" y="20"/>
                </a:cubicBezTo>
                <a:cubicBezTo>
                  <a:pt x="96" y="18"/>
                  <a:pt x="94" y="17"/>
                  <a:pt x="94" y="15"/>
                </a:cubicBezTo>
                <a:cubicBezTo>
                  <a:pt x="97" y="16"/>
                  <a:pt x="96" y="14"/>
                  <a:pt x="98" y="14"/>
                </a:cubicBezTo>
                <a:cubicBezTo>
                  <a:pt x="100" y="14"/>
                  <a:pt x="100" y="15"/>
                  <a:pt x="103" y="15"/>
                </a:cubicBezTo>
                <a:cubicBezTo>
                  <a:pt x="103" y="11"/>
                  <a:pt x="103" y="11"/>
                  <a:pt x="103" y="11"/>
                </a:cubicBezTo>
                <a:cubicBezTo>
                  <a:pt x="103" y="11"/>
                  <a:pt x="101" y="11"/>
                  <a:pt x="101" y="10"/>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35" name="Freeform 41">
            <a:extLst>
              <a:ext uri="{FF2B5EF4-FFF2-40B4-BE49-F238E27FC236}">
                <a16:creationId xmlns:a16="http://schemas.microsoft.com/office/drawing/2014/main" id="{43553356-3477-A947-4BC3-240C88209341}"/>
              </a:ext>
            </a:extLst>
          </p:cNvPr>
          <p:cNvSpPr>
            <a:spLocks/>
          </p:cNvSpPr>
          <p:nvPr/>
        </p:nvSpPr>
        <p:spPr bwMode="auto">
          <a:xfrm>
            <a:off x="8372475" y="4092575"/>
            <a:ext cx="676275" cy="344488"/>
          </a:xfrm>
          <a:custGeom>
            <a:avLst/>
            <a:gdLst>
              <a:gd name="T0" fmla="*/ 1239507735 w 175"/>
              <a:gd name="T1" fmla="*/ 74908722 h 89"/>
              <a:gd name="T2" fmla="*/ 1164835382 w 175"/>
              <a:gd name="T3" fmla="*/ 59929300 h 89"/>
              <a:gd name="T4" fmla="*/ 1090166893 w 175"/>
              <a:gd name="T5" fmla="*/ 89892015 h 89"/>
              <a:gd name="T6" fmla="*/ 925897764 w 175"/>
              <a:gd name="T7" fmla="*/ 194763452 h 89"/>
              <a:gd name="T8" fmla="*/ 806425090 w 175"/>
              <a:gd name="T9" fmla="*/ 134838022 h 89"/>
              <a:gd name="T10" fmla="*/ 686956281 w 175"/>
              <a:gd name="T11" fmla="*/ 224730037 h 89"/>
              <a:gd name="T12" fmla="*/ 612287792 w 175"/>
              <a:gd name="T13" fmla="*/ 284655466 h 89"/>
              <a:gd name="T14" fmla="*/ 507751134 w 175"/>
              <a:gd name="T15" fmla="*/ 539348218 h 89"/>
              <a:gd name="T16" fmla="*/ 388278461 w 175"/>
              <a:gd name="T17" fmla="*/ 599277518 h 89"/>
              <a:gd name="T18" fmla="*/ 134404826 w 175"/>
              <a:gd name="T19" fmla="*/ 674186240 h 89"/>
              <a:gd name="T20" fmla="*/ 74668489 w 175"/>
              <a:gd name="T21" fmla="*/ 704152825 h 89"/>
              <a:gd name="T22" fmla="*/ 44800320 w 175"/>
              <a:gd name="T23" fmla="*/ 809024262 h 89"/>
              <a:gd name="T24" fmla="*/ 74668489 w 175"/>
              <a:gd name="T25" fmla="*/ 1048737592 h 89"/>
              <a:gd name="T26" fmla="*/ 104536657 w 175"/>
              <a:gd name="T27" fmla="*/ 1063717014 h 89"/>
              <a:gd name="T28" fmla="*/ 119468809 w 175"/>
              <a:gd name="T29" fmla="*/ 1078700306 h 89"/>
              <a:gd name="T30" fmla="*/ 179205146 w 175"/>
              <a:gd name="T31" fmla="*/ 1123646314 h 89"/>
              <a:gd name="T32" fmla="*/ 283741803 w 175"/>
              <a:gd name="T33" fmla="*/ 1243501043 h 89"/>
              <a:gd name="T34" fmla="*/ 388278461 w 175"/>
              <a:gd name="T35" fmla="*/ 1288447050 h 89"/>
              <a:gd name="T36" fmla="*/ 448014798 w 175"/>
              <a:gd name="T37" fmla="*/ 1318409765 h 89"/>
              <a:gd name="T38" fmla="*/ 746688753 w 175"/>
              <a:gd name="T39" fmla="*/ 1318409765 h 89"/>
              <a:gd name="T40" fmla="*/ 836293258 w 175"/>
              <a:gd name="T41" fmla="*/ 1288447050 h 89"/>
              <a:gd name="T42" fmla="*/ 940829916 w 175"/>
              <a:gd name="T43" fmla="*/ 1258484336 h 89"/>
              <a:gd name="T44" fmla="*/ 940829916 w 175"/>
              <a:gd name="T45" fmla="*/ 1228517750 h 89"/>
              <a:gd name="T46" fmla="*/ 1000566252 w 175"/>
              <a:gd name="T47" fmla="*/ 1093683599 h 89"/>
              <a:gd name="T48" fmla="*/ 1149903230 w 175"/>
              <a:gd name="T49" fmla="*/ 1063717014 h 89"/>
              <a:gd name="T50" fmla="*/ 1284308056 w 175"/>
              <a:gd name="T51" fmla="*/ 988808292 h 89"/>
              <a:gd name="T52" fmla="*/ 1388844713 w 175"/>
              <a:gd name="T53" fmla="*/ 988808292 h 89"/>
              <a:gd name="T54" fmla="*/ 1478445354 w 175"/>
              <a:gd name="T55" fmla="*/ 1003791584 h 89"/>
              <a:gd name="T56" fmla="*/ 1568049859 w 175"/>
              <a:gd name="T57" fmla="*/ 913899569 h 89"/>
              <a:gd name="T58" fmla="*/ 1702454685 w 175"/>
              <a:gd name="T59" fmla="*/ 719132247 h 89"/>
              <a:gd name="T60" fmla="*/ 1986196488 w 175"/>
              <a:gd name="T61" fmla="*/ 704152825 h 89"/>
              <a:gd name="T62" fmla="*/ 2147483646 w 175"/>
              <a:gd name="T63" fmla="*/ 749098833 h 89"/>
              <a:gd name="T64" fmla="*/ 2147483646 w 175"/>
              <a:gd name="T65" fmla="*/ 749098833 h 89"/>
              <a:gd name="T66" fmla="*/ 2147483646 w 175"/>
              <a:gd name="T67" fmla="*/ 599277518 h 89"/>
              <a:gd name="T68" fmla="*/ 2147483646 w 175"/>
              <a:gd name="T69" fmla="*/ 404514066 h 89"/>
              <a:gd name="T70" fmla="*/ 2147483646 w 175"/>
              <a:gd name="T71" fmla="*/ 329601474 h 89"/>
              <a:gd name="T72" fmla="*/ 2147483646 w 175"/>
              <a:gd name="T73" fmla="*/ 194763452 h 89"/>
              <a:gd name="T74" fmla="*/ 2147483646 w 175"/>
              <a:gd name="T75" fmla="*/ 164800737 h 89"/>
              <a:gd name="T76" fmla="*/ 2147483646 w 175"/>
              <a:gd name="T77" fmla="*/ 134838022 h 89"/>
              <a:gd name="T78" fmla="*/ 2147483646 w 175"/>
              <a:gd name="T79" fmla="*/ 104875307 h 89"/>
              <a:gd name="T80" fmla="*/ 2147483646 w 175"/>
              <a:gd name="T81" fmla="*/ 74908722 h 89"/>
              <a:gd name="T82" fmla="*/ 2147483646 w 175"/>
              <a:gd name="T83" fmla="*/ 44946007 h 89"/>
              <a:gd name="T84" fmla="*/ 2147483646 w 175"/>
              <a:gd name="T85" fmla="*/ 44946007 h 89"/>
              <a:gd name="T86" fmla="*/ 2147483646 w 175"/>
              <a:gd name="T87" fmla="*/ 14983293 h 89"/>
              <a:gd name="T88" fmla="*/ 1956328320 w 175"/>
              <a:gd name="T89" fmla="*/ 29962715 h 89"/>
              <a:gd name="T90" fmla="*/ 1881659831 w 175"/>
              <a:gd name="T91" fmla="*/ 59929300 h 89"/>
              <a:gd name="T92" fmla="*/ 1762191022 w 175"/>
              <a:gd name="T93" fmla="*/ 119854729 h 89"/>
              <a:gd name="T94" fmla="*/ 1493381370 w 175"/>
              <a:gd name="T95" fmla="*/ 149821315 h 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5" h="89">
                <a:moveTo>
                  <a:pt x="90" y="17"/>
                </a:moveTo>
                <a:cubicBezTo>
                  <a:pt x="89" y="15"/>
                  <a:pt x="91" y="15"/>
                  <a:pt x="90" y="13"/>
                </a:cubicBezTo>
                <a:cubicBezTo>
                  <a:pt x="89" y="10"/>
                  <a:pt x="88" y="8"/>
                  <a:pt x="84" y="8"/>
                </a:cubicBezTo>
                <a:cubicBezTo>
                  <a:pt x="84" y="7"/>
                  <a:pt x="82" y="7"/>
                  <a:pt x="83" y="5"/>
                </a:cubicBezTo>
                <a:cubicBezTo>
                  <a:pt x="81" y="5"/>
                  <a:pt x="81" y="3"/>
                  <a:pt x="81" y="2"/>
                </a:cubicBezTo>
                <a:cubicBezTo>
                  <a:pt x="80" y="1"/>
                  <a:pt x="80" y="1"/>
                  <a:pt x="79" y="1"/>
                </a:cubicBezTo>
                <a:cubicBezTo>
                  <a:pt x="79" y="2"/>
                  <a:pt x="79" y="2"/>
                  <a:pt x="79" y="2"/>
                </a:cubicBezTo>
                <a:cubicBezTo>
                  <a:pt x="78" y="2"/>
                  <a:pt x="78" y="3"/>
                  <a:pt x="78" y="4"/>
                </a:cubicBezTo>
                <a:cubicBezTo>
                  <a:pt x="76" y="3"/>
                  <a:pt x="76" y="4"/>
                  <a:pt x="75" y="4"/>
                </a:cubicBezTo>
                <a:cubicBezTo>
                  <a:pt x="75" y="5"/>
                  <a:pt x="74" y="5"/>
                  <a:pt x="74" y="5"/>
                </a:cubicBezTo>
                <a:cubicBezTo>
                  <a:pt x="73" y="5"/>
                  <a:pt x="74" y="6"/>
                  <a:pt x="74" y="6"/>
                </a:cubicBezTo>
                <a:cubicBezTo>
                  <a:pt x="74" y="6"/>
                  <a:pt x="73" y="6"/>
                  <a:pt x="73" y="6"/>
                </a:cubicBezTo>
                <a:cubicBezTo>
                  <a:pt x="73" y="7"/>
                  <a:pt x="72" y="7"/>
                  <a:pt x="72" y="7"/>
                </a:cubicBezTo>
                <a:cubicBezTo>
                  <a:pt x="71" y="7"/>
                  <a:pt x="72" y="8"/>
                  <a:pt x="71" y="8"/>
                </a:cubicBezTo>
                <a:cubicBezTo>
                  <a:pt x="70" y="10"/>
                  <a:pt x="70" y="12"/>
                  <a:pt x="69" y="13"/>
                </a:cubicBezTo>
                <a:cubicBezTo>
                  <a:pt x="66" y="14"/>
                  <a:pt x="65" y="14"/>
                  <a:pt x="62" y="13"/>
                </a:cubicBezTo>
                <a:cubicBezTo>
                  <a:pt x="62" y="11"/>
                  <a:pt x="61" y="9"/>
                  <a:pt x="60" y="7"/>
                </a:cubicBezTo>
                <a:cubicBezTo>
                  <a:pt x="57" y="7"/>
                  <a:pt x="57" y="7"/>
                  <a:pt x="57" y="7"/>
                </a:cubicBezTo>
                <a:cubicBezTo>
                  <a:pt x="57" y="7"/>
                  <a:pt x="57" y="8"/>
                  <a:pt x="56" y="8"/>
                </a:cubicBezTo>
                <a:cubicBezTo>
                  <a:pt x="55" y="8"/>
                  <a:pt x="54" y="8"/>
                  <a:pt x="54" y="9"/>
                </a:cubicBezTo>
                <a:cubicBezTo>
                  <a:pt x="53" y="9"/>
                  <a:pt x="52" y="9"/>
                  <a:pt x="52" y="8"/>
                </a:cubicBezTo>
                <a:cubicBezTo>
                  <a:pt x="50" y="9"/>
                  <a:pt x="51" y="11"/>
                  <a:pt x="49" y="11"/>
                </a:cubicBezTo>
                <a:cubicBezTo>
                  <a:pt x="50" y="13"/>
                  <a:pt x="48" y="14"/>
                  <a:pt x="47" y="15"/>
                </a:cubicBezTo>
                <a:cubicBezTo>
                  <a:pt x="47" y="15"/>
                  <a:pt x="47" y="16"/>
                  <a:pt x="46" y="15"/>
                </a:cubicBezTo>
                <a:cubicBezTo>
                  <a:pt x="46" y="16"/>
                  <a:pt x="46" y="16"/>
                  <a:pt x="45" y="16"/>
                </a:cubicBezTo>
                <a:cubicBezTo>
                  <a:pt x="44" y="16"/>
                  <a:pt x="44" y="17"/>
                  <a:pt x="44" y="17"/>
                </a:cubicBezTo>
                <a:cubicBezTo>
                  <a:pt x="43" y="17"/>
                  <a:pt x="42" y="17"/>
                  <a:pt x="42" y="18"/>
                </a:cubicBezTo>
                <a:cubicBezTo>
                  <a:pt x="42" y="18"/>
                  <a:pt x="41" y="19"/>
                  <a:pt x="41" y="19"/>
                </a:cubicBezTo>
                <a:cubicBezTo>
                  <a:pt x="41" y="23"/>
                  <a:pt x="40" y="26"/>
                  <a:pt x="40" y="29"/>
                </a:cubicBezTo>
                <a:cubicBezTo>
                  <a:pt x="38" y="29"/>
                  <a:pt x="39" y="31"/>
                  <a:pt x="37" y="31"/>
                </a:cubicBezTo>
                <a:cubicBezTo>
                  <a:pt x="35" y="30"/>
                  <a:pt x="35" y="32"/>
                  <a:pt x="34" y="32"/>
                </a:cubicBezTo>
                <a:cubicBezTo>
                  <a:pt x="34" y="36"/>
                  <a:pt x="34" y="36"/>
                  <a:pt x="34" y="36"/>
                </a:cubicBezTo>
                <a:cubicBezTo>
                  <a:pt x="32" y="35"/>
                  <a:pt x="31" y="37"/>
                  <a:pt x="30" y="37"/>
                </a:cubicBezTo>
                <a:cubicBezTo>
                  <a:pt x="29" y="37"/>
                  <a:pt x="29" y="38"/>
                  <a:pt x="28" y="38"/>
                </a:cubicBezTo>
                <a:cubicBezTo>
                  <a:pt x="28" y="39"/>
                  <a:pt x="27" y="39"/>
                  <a:pt x="27" y="40"/>
                </a:cubicBezTo>
                <a:cubicBezTo>
                  <a:pt x="26" y="40"/>
                  <a:pt x="26" y="40"/>
                  <a:pt x="26" y="40"/>
                </a:cubicBezTo>
                <a:cubicBezTo>
                  <a:pt x="23" y="41"/>
                  <a:pt x="20" y="41"/>
                  <a:pt x="17" y="42"/>
                </a:cubicBezTo>
                <a:cubicBezTo>
                  <a:pt x="17" y="42"/>
                  <a:pt x="16" y="42"/>
                  <a:pt x="16" y="42"/>
                </a:cubicBezTo>
                <a:cubicBezTo>
                  <a:pt x="16" y="40"/>
                  <a:pt x="14" y="40"/>
                  <a:pt x="13" y="40"/>
                </a:cubicBezTo>
                <a:cubicBezTo>
                  <a:pt x="11" y="41"/>
                  <a:pt x="9" y="42"/>
                  <a:pt x="9" y="45"/>
                </a:cubicBezTo>
                <a:cubicBezTo>
                  <a:pt x="8" y="45"/>
                  <a:pt x="8" y="45"/>
                  <a:pt x="8" y="45"/>
                </a:cubicBezTo>
                <a:cubicBezTo>
                  <a:pt x="8" y="46"/>
                  <a:pt x="7" y="46"/>
                  <a:pt x="7" y="47"/>
                </a:cubicBezTo>
                <a:cubicBezTo>
                  <a:pt x="7" y="47"/>
                  <a:pt x="6" y="47"/>
                  <a:pt x="6" y="47"/>
                </a:cubicBezTo>
                <a:cubicBezTo>
                  <a:pt x="6" y="47"/>
                  <a:pt x="5" y="47"/>
                  <a:pt x="5" y="47"/>
                </a:cubicBezTo>
                <a:cubicBezTo>
                  <a:pt x="5" y="48"/>
                  <a:pt x="5" y="48"/>
                  <a:pt x="5" y="48"/>
                </a:cubicBezTo>
                <a:cubicBezTo>
                  <a:pt x="4" y="48"/>
                  <a:pt x="3" y="47"/>
                  <a:pt x="3" y="48"/>
                </a:cubicBezTo>
                <a:cubicBezTo>
                  <a:pt x="2" y="49"/>
                  <a:pt x="3" y="49"/>
                  <a:pt x="3" y="50"/>
                </a:cubicBezTo>
                <a:cubicBezTo>
                  <a:pt x="4" y="52"/>
                  <a:pt x="3" y="53"/>
                  <a:pt x="3" y="54"/>
                </a:cubicBezTo>
                <a:cubicBezTo>
                  <a:pt x="2" y="56"/>
                  <a:pt x="1" y="58"/>
                  <a:pt x="0" y="60"/>
                </a:cubicBezTo>
                <a:cubicBezTo>
                  <a:pt x="0" y="62"/>
                  <a:pt x="2" y="62"/>
                  <a:pt x="1" y="64"/>
                </a:cubicBezTo>
                <a:cubicBezTo>
                  <a:pt x="2" y="65"/>
                  <a:pt x="3" y="67"/>
                  <a:pt x="5" y="67"/>
                </a:cubicBezTo>
                <a:cubicBezTo>
                  <a:pt x="5" y="70"/>
                  <a:pt x="5" y="70"/>
                  <a:pt x="5" y="70"/>
                </a:cubicBezTo>
                <a:cubicBezTo>
                  <a:pt x="5" y="70"/>
                  <a:pt x="6" y="70"/>
                  <a:pt x="6" y="70"/>
                </a:cubicBezTo>
                <a:cubicBezTo>
                  <a:pt x="6" y="70"/>
                  <a:pt x="6" y="70"/>
                  <a:pt x="6" y="70"/>
                </a:cubicBezTo>
                <a:cubicBezTo>
                  <a:pt x="6" y="70"/>
                  <a:pt x="7" y="71"/>
                  <a:pt x="7" y="71"/>
                </a:cubicBezTo>
                <a:cubicBezTo>
                  <a:pt x="7" y="71"/>
                  <a:pt x="7" y="71"/>
                  <a:pt x="7" y="71"/>
                </a:cubicBezTo>
                <a:cubicBezTo>
                  <a:pt x="7" y="71"/>
                  <a:pt x="7" y="71"/>
                  <a:pt x="7" y="71"/>
                </a:cubicBezTo>
                <a:cubicBezTo>
                  <a:pt x="7" y="71"/>
                  <a:pt x="7" y="71"/>
                  <a:pt x="7" y="71"/>
                </a:cubicBezTo>
                <a:cubicBezTo>
                  <a:pt x="7" y="71"/>
                  <a:pt x="7" y="71"/>
                  <a:pt x="7" y="71"/>
                </a:cubicBezTo>
                <a:cubicBezTo>
                  <a:pt x="7" y="72"/>
                  <a:pt x="8" y="72"/>
                  <a:pt x="8" y="72"/>
                </a:cubicBezTo>
                <a:cubicBezTo>
                  <a:pt x="8" y="72"/>
                  <a:pt x="8" y="72"/>
                  <a:pt x="9" y="72"/>
                </a:cubicBezTo>
                <a:cubicBezTo>
                  <a:pt x="9" y="73"/>
                  <a:pt x="9" y="73"/>
                  <a:pt x="9" y="73"/>
                </a:cubicBezTo>
                <a:cubicBezTo>
                  <a:pt x="9" y="73"/>
                  <a:pt x="9" y="73"/>
                  <a:pt x="9" y="73"/>
                </a:cubicBezTo>
                <a:cubicBezTo>
                  <a:pt x="10" y="73"/>
                  <a:pt x="10" y="75"/>
                  <a:pt x="12" y="75"/>
                </a:cubicBezTo>
                <a:cubicBezTo>
                  <a:pt x="13" y="76"/>
                  <a:pt x="13" y="76"/>
                  <a:pt x="14" y="77"/>
                </a:cubicBezTo>
                <a:cubicBezTo>
                  <a:pt x="14" y="78"/>
                  <a:pt x="14" y="78"/>
                  <a:pt x="14" y="78"/>
                </a:cubicBezTo>
                <a:cubicBezTo>
                  <a:pt x="14" y="78"/>
                  <a:pt x="14" y="78"/>
                  <a:pt x="14" y="78"/>
                </a:cubicBezTo>
                <a:cubicBezTo>
                  <a:pt x="16" y="79"/>
                  <a:pt x="18" y="81"/>
                  <a:pt x="19" y="83"/>
                </a:cubicBezTo>
                <a:cubicBezTo>
                  <a:pt x="21" y="82"/>
                  <a:pt x="21" y="84"/>
                  <a:pt x="22" y="84"/>
                </a:cubicBezTo>
                <a:cubicBezTo>
                  <a:pt x="23" y="84"/>
                  <a:pt x="23" y="84"/>
                  <a:pt x="23" y="85"/>
                </a:cubicBezTo>
                <a:cubicBezTo>
                  <a:pt x="23" y="86"/>
                  <a:pt x="23" y="86"/>
                  <a:pt x="24" y="86"/>
                </a:cubicBezTo>
                <a:cubicBezTo>
                  <a:pt x="25" y="86"/>
                  <a:pt x="25" y="86"/>
                  <a:pt x="26" y="86"/>
                </a:cubicBezTo>
                <a:cubicBezTo>
                  <a:pt x="26" y="87"/>
                  <a:pt x="26" y="87"/>
                  <a:pt x="26" y="87"/>
                </a:cubicBezTo>
                <a:cubicBezTo>
                  <a:pt x="28" y="87"/>
                  <a:pt x="28" y="87"/>
                  <a:pt x="28" y="87"/>
                </a:cubicBezTo>
                <a:cubicBezTo>
                  <a:pt x="28" y="88"/>
                  <a:pt x="29" y="88"/>
                  <a:pt x="29" y="88"/>
                </a:cubicBezTo>
                <a:cubicBezTo>
                  <a:pt x="30" y="88"/>
                  <a:pt x="30" y="88"/>
                  <a:pt x="30" y="88"/>
                </a:cubicBezTo>
                <a:cubicBezTo>
                  <a:pt x="32" y="88"/>
                  <a:pt x="34" y="89"/>
                  <a:pt x="37" y="89"/>
                </a:cubicBezTo>
                <a:cubicBezTo>
                  <a:pt x="37" y="89"/>
                  <a:pt x="37" y="89"/>
                  <a:pt x="37" y="89"/>
                </a:cubicBezTo>
                <a:cubicBezTo>
                  <a:pt x="41" y="88"/>
                  <a:pt x="44" y="89"/>
                  <a:pt x="47" y="89"/>
                </a:cubicBezTo>
                <a:cubicBezTo>
                  <a:pt x="48" y="88"/>
                  <a:pt x="49" y="88"/>
                  <a:pt x="50" y="88"/>
                </a:cubicBezTo>
                <a:cubicBezTo>
                  <a:pt x="51" y="88"/>
                  <a:pt x="52" y="88"/>
                  <a:pt x="53" y="88"/>
                </a:cubicBezTo>
                <a:cubicBezTo>
                  <a:pt x="53" y="88"/>
                  <a:pt x="53" y="87"/>
                  <a:pt x="53" y="87"/>
                </a:cubicBezTo>
                <a:cubicBezTo>
                  <a:pt x="54" y="87"/>
                  <a:pt x="56" y="87"/>
                  <a:pt x="56" y="87"/>
                </a:cubicBezTo>
                <a:cubicBezTo>
                  <a:pt x="56" y="87"/>
                  <a:pt x="56" y="87"/>
                  <a:pt x="56" y="86"/>
                </a:cubicBezTo>
                <a:cubicBezTo>
                  <a:pt x="57" y="86"/>
                  <a:pt x="58" y="87"/>
                  <a:pt x="59" y="86"/>
                </a:cubicBezTo>
                <a:cubicBezTo>
                  <a:pt x="59" y="85"/>
                  <a:pt x="61" y="86"/>
                  <a:pt x="61" y="84"/>
                </a:cubicBezTo>
                <a:cubicBezTo>
                  <a:pt x="62" y="85"/>
                  <a:pt x="62" y="84"/>
                  <a:pt x="63" y="84"/>
                </a:cubicBezTo>
                <a:cubicBezTo>
                  <a:pt x="63" y="84"/>
                  <a:pt x="63" y="84"/>
                  <a:pt x="63" y="84"/>
                </a:cubicBezTo>
                <a:cubicBezTo>
                  <a:pt x="63" y="84"/>
                  <a:pt x="63" y="84"/>
                  <a:pt x="63" y="84"/>
                </a:cubicBezTo>
                <a:cubicBezTo>
                  <a:pt x="63" y="84"/>
                  <a:pt x="63" y="84"/>
                  <a:pt x="63" y="84"/>
                </a:cubicBezTo>
                <a:cubicBezTo>
                  <a:pt x="63" y="84"/>
                  <a:pt x="63" y="83"/>
                  <a:pt x="63" y="83"/>
                </a:cubicBezTo>
                <a:cubicBezTo>
                  <a:pt x="63" y="83"/>
                  <a:pt x="63" y="83"/>
                  <a:pt x="63" y="82"/>
                </a:cubicBezTo>
                <a:cubicBezTo>
                  <a:pt x="63" y="82"/>
                  <a:pt x="63" y="82"/>
                  <a:pt x="63" y="82"/>
                </a:cubicBezTo>
                <a:cubicBezTo>
                  <a:pt x="63" y="82"/>
                  <a:pt x="63" y="82"/>
                  <a:pt x="63" y="82"/>
                </a:cubicBezTo>
                <a:cubicBezTo>
                  <a:pt x="63" y="76"/>
                  <a:pt x="63" y="76"/>
                  <a:pt x="63" y="76"/>
                </a:cubicBezTo>
                <a:cubicBezTo>
                  <a:pt x="65" y="76"/>
                  <a:pt x="65" y="74"/>
                  <a:pt x="67" y="73"/>
                </a:cubicBezTo>
                <a:cubicBezTo>
                  <a:pt x="68" y="74"/>
                  <a:pt x="68" y="72"/>
                  <a:pt x="70" y="73"/>
                </a:cubicBezTo>
                <a:cubicBezTo>
                  <a:pt x="72" y="73"/>
                  <a:pt x="72" y="73"/>
                  <a:pt x="72" y="73"/>
                </a:cubicBezTo>
                <a:cubicBezTo>
                  <a:pt x="74" y="73"/>
                  <a:pt x="74" y="73"/>
                  <a:pt x="74" y="73"/>
                </a:cubicBezTo>
                <a:cubicBezTo>
                  <a:pt x="76" y="73"/>
                  <a:pt x="75" y="71"/>
                  <a:pt x="77" y="71"/>
                </a:cubicBezTo>
                <a:cubicBezTo>
                  <a:pt x="79" y="71"/>
                  <a:pt x="80" y="70"/>
                  <a:pt x="83" y="70"/>
                </a:cubicBezTo>
                <a:cubicBezTo>
                  <a:pt x="83" y="70"/>
                  <a:pt x="83" y="70"/>
                  <a:pt x="83" y="69"/>
                </a:cubicBezTo>
                <a:cubicBezTo>
                  <a:pt x="85" y="69"/>
                  <a:pt x="84" y="67"/>
                  <a:pt x="85" y="66"/>
                </a:cubicBezTo>
                <a:cubicBezTo>
                  <a:pt x="85" y="66"/>
                  <a:pt x="86" y="66"/>
                  <a:pt x="86" y="66"/>
                </a:cubicBezTo>
                <a:cubicBezTo>
                  <a:pt x="86" y="66"/>
                  <a:pt x="86" y="65"/>
                  <a:pt x="86" y="65"/>
                </a:cubicBezTo>
                <a:cubicBezTo>
                  <a:pt x="86" y="65"/>
                  <a:pt x="87" y="65"/>
                  <a:pt x="88" y="65"/>
                </a:cubicBezTo>
                <a:cubicBezTo>
                  <a:pt x="89" y="64"/>
                  <a:pt x="91" y="66"/>
                  <a:pt x="92" y="66"/>
                </a:cubicBezTo>
                <a:cubicBezTo>
                  <a:pt x="92" y="66"/>
                  <a:pt x="93" y="66"/>
                  <a:pt x="93" y="66"/>
                </a:cubicBezTo>
                <a:cubicBezTo>
                  <a:pt x="93" y="66"/>
                  <a:pt x="93" y="67"/>
                  <a:pt x="93" y="67"/>
                </a:cubicBezTo>
                <a:cubicBezTo>
                  <a:pt x="93" y="67"/>
                  <a:pt x="95" y="67"/>
                  <a:pt x="95" y="67"/>
                </a:cubicBezTo>
                <a:cubicBezTo>
                  <a:pt x="95" y="67"/>
                  <a:pt x="95" y="68"/>
                  <a:pt x="95" y="68"/>
                </a:cubicBezTo>
                <a:cubicBezTo>
                  <a:pt x="96" y="69"/>
                  <a:pt x="98" y="66"/>
                  <a:pt x="99" y="67"/>
                </a:cubicBezTo>
                <a:cubicBezTo>
                  <a:pt x="99" y="66"/>
                  <a:pt x="101" y="66"/>
                  <a:pt x="102" y="65"/>
                </a:cubicBezTo>
                <a:cubicBezTo>
                  <a:pt x="102" y="64"/>
                  <a:pt x="102" y="64"/>
                  <a:pt x="102" y="64"/>
                </a:cubicBezTo>
                <a:cubicBezTo>
                  <a:pt x="102" y="64"/>
                  <a:pt x="102" y="63"/>
                  <a:pt x="103" y="63"/>
                </a:cubicBezTo>
                <a:cubicBezTo>
                  <a:pt x="104" y="63"/>
                  <a:pt x="104" y="62"/>
                  <a:pt x="105" y="61"/>
                </a:cubicBezTo>
                <a:cubicBezTo>
                  <a:pt x="106" y="61"/>
                  <a:pt x="108" y="60"/>
                  <a:pt x="109" y="60"/>
                </a:cubicBezTo>
                <a:cubicBezTo>
                  <a:pt x="109" y="58"/>
                  <a:pt x="111" y="58"/>
                  <a:pt x="111" y="56"/>
                </a:cubicBezTo>
                <a:cubicBezTo>
                  <a:pt x="110" y="54"/>
                  <a:pt x="112" y="53"/>
                  <a:pt x="112" y="51"/>
                </a:cubicBezTo>
                <a:cubicBezTo>
                  <a:pt x="113" y="50"/>
                  <a:pt x="113" y="48"/>
                  <a:pt x="114" y="48"/>
                </a:cubicBezTo>
                <a:cubicBezTo>
                  <a:pt x="116" y="48"/>
                  <a:pt x="116" y="47"/>
                  <a:pt x="118" y="47"/>
                </a:cubicBezTo>
                <a:cubicBezTo>
                  <a:pt x="120" y="46"/>
                  <a:pt x="122" y="46"/>
                  <a:pt x="123" y="45"/>
                </a:cubicBezTo>
                <a:cubicBezTo>
                  <a:pt x="124" y="46"/>
                  <a:pt x="125" y="47"/>
                  <a:pt x="127" y="47"/>
                </a:cubicBezTo>
                <a:cubicBezTo>
                  <a:pt x="129" y="47"/>
                  <a:pt x="131" y="47"/>
                  <a:pt x="133" y="47"/>
                </a:cubicBezTo>
                <a:cubicBezTo>
                  <a:pt x="136" y="45"/>
                  <a:pt x="139" y="45"/>
                  <a:pt x="143" y="44"/>
                </a:cubicBezTo>
                <a:cubicBezTo>
                  <a:pt x="143" y="45"/>
                  <a:pt x="144" y="45"/>
                  <a:pt x="145" y="45"/>
                </a:cubicBezTo>
                <a:cubicBezTo>
                  <a:pt x="145" y="47"/>
                  <a:pt x="145" y="47"/>
                  <a:pt x="145" y="48"/>
                </a:cubicBezTo>
                <a:cubicBezTo>
                  <a:pt x="146" y="48"/>
                  <a:pt x="147" y="49"/>
                  <a:pt x="147" y="50"/>
                </a:cubicBezTo>
                <a:cubicBezTo>
                  <a:pt x="150" y="51"/>
                  <a:pt x="151" y="52"/>
                  <a:pt x="154" y="52"/>
                </a:cubicBezTo>
                <a:cubicBezTo>
                  <a:pt x="156" y="52"/>
                  <a:pt x="157" y="51"/>
                  <a:pt x="159" y="51"/>
                </a:cubicBezTo>
                <a:cubicBezTo>
                  <a:pt x="160" y="51"/>
                  <a:pt x="160" y="51"/>
                  <a:pt x="160" y="50"/>
                </a:cubicBezTo>
                <a:cubicBezTo>
                  <a:pt x="162" y="50"/>
                  <a:pt x="162" y="50"/>
                  <a:pt x="162" y="50"/>
                </a:cubicBezTo>
                <a:cubicBezTo>
                  <a:pt x="162" y="49"/>
                  <a:pt x="164" y="49"/>
                  <a:pt x="164" y="49"/>
                </a:cubicBezTo>
                <a:cubicBezTo>
                  <a:pt x="165" y="49"/>
                  <a:pt x="165" y="49"/>
                  <a:pt x="165" y="48"/>
                </a:cubicBezTo>
                <a:cubicBezTo>
                  <a:pt x="164" y="48"/>
                  <a:pt x="164" y="48"/>
                  <a:pt x="164" y="48"/>
                </a:cubicBezTo>
                <a:cubicBezTo>
                  <a:pt x="163" y="47"/>
                  <a:pt x="164" y="43"/>
                  <a:pt x="164" y="40"/>
                </a:cubicBezTo>
                <a:cubicBezTo>
                  <a:pt x="163" y="38"/>
                  <a:pt x="165" y="39"/>
                  <a:pt x="166" y="37"/>
                </a:cubicBezTo>
                <a:cubicBezTo>
                  <a:pt x="167" y="37"/>
                  <a:pt x="167" y="35"/>
                  <a:pt x="168" y="35"/>
                </a:cubicBezTo>
                <a:cubicBezTo>
                  <a:pt x="168" y="33"/>
                  <a:pt x="169" y="33"/>
                  <a:pt x="170" y="31"/>
                </a:cubicBezTo>
                <a:cubicBezTo>
                  <a:pt x="170" y="29"/>
                  <a:pt x="170" y="27"/>
                  <a:pt x="168" y="27"/>
                </a:cubicBezTo>
                <a:cubicBezTo>
                  <a:pt x="168" y="26"/>
                  <a:pt x="168" y="26"/>
                  <a:pt x="168" y="26"/>
                </a:cubicBezTo>
                <a:cubicBezTo>
                  <a:pt x="170" y="26"/>
                  <a:pt x="169" y="24"/>
                  <a:pt x="170" y="24"/>
                </a:cubicBezTo>
                <a:cubicBezTo>
                  <a:pt x="170" y="23"/>
                  <a:pt x="171" y="23"/>
                  <a:pt x="171" y="22"/>
                </a:cubicBezTo>
                <a:cubicBezTo>
                  <a:pt x="171" y="22"/>
                  <a:pt x="172" y="22"/>
                  <a:pt x="172" y="22"/>
                </a:cubicBezTo>
                <a:cubicBezTo>
                  <a:pt x="172" y="21"/>
                  <a:pt x="172" y="21"/>
                  <a:pt x="172" y="20"/>
                </a:cubicBezTo>
                <a:cubicBezTo>
                  <a:pt x="172" y="20"/>
                  <a:pt x="172" y="19"/>
                  <a:pt x="173" y="19"/>
                </a:cubicBezTo>
                <a:cubicBezTo>
                  <a:pt x="173" y="17"/>
                  <a:pt x="173" y="15"/>
                  <a:pt x="175" y="14"/>
                </a:cubicBezTo>
                <a:cubicBezTo>
                  <a:pt x="175" y="13"/>
                  <a:pt x="175" y="13"/>
                  <a:pt x="175" y="13"/>
                </a:cubicBezTo>
                <a:cubicBezTo>
                  <a:pt x="173" y="14"/>
                  <a:pt x="173" y="12"/>
                  <a:pt x="171" y="13"/>
                </a:cubicBezTo>
                <a:cubicBezTo>
                  <a:pt x="170" y="12"/>
                  <a:pt x="170" y="11"/>
                  <a:pt x="169" y="11"/>
                </a:cubicBezTo>
                <a:cubicBezTo>
                  <a:pt x="166" y="11"/>
                  <a:pt x="166" y="11"/>
                  <a:pt x="166" y="11"/>
                </a:cubicBezTo>
                <a:cubicBezTo>
                  <a:pt x="166" y="11"/>
                  <a:pt x="166" y="11"/>
                  <a:pt x="166" y="11"/>
                </a:cubicBezTo>
                <a:cubicBezTo>
                  <a:pt x="165" y="10"/>
                  <a:pt x="164" y="10"/>
                  <a:pt x="163" y="10"/>
                </a:cubicBezTo>
                <a:cubicBezTo>
                  <a:pt x="163" y="10"/>
                  <a:pt x="163" y="9"/>
                  <a:pt x="163" y="9"/>
                </a:cubicBezTo>
                <a:cubicBezTo>
                  <a:pt x="162" y="9"/>
                  <a:pt x="162" y="9"/>
                  <a:pt x="162" y="9"/>
                </a:cubicBezTo>
                <a:cubicBezTo>
                  <a:pt x="162" y="9"/>
                  <a:pt x="162" y="9"/>
                  <a:pt x="162" y="9"/>
                </a:cubicBezTo>
                <a:cubicBezTo>
                  <a:pt x="161" y="9"/>
                  <a:pt x="161" y="9"/>
                  <a:pt x="160" y="9"/>
                </a:cubicBezTo>
                <a:cubicBezTo>
                  <a:pt x="160" y="9"/>
                  <a:pt x="160" y="9"/>
                  <a:pt x="160" y="9"/>
                </a:cubicBezTo>
                <a:cubicBezTo>
                  <a:pt x="159" y="9"/>
                  <a:pt x="159" y="8"/>
                  <a:pt x="158" y="7"/>
                </a:cubicBezTo>
                <a:cubicBezTo>
                  <a:pt x="158" y="7"/>
                  <a:pt x="158" y="7"/>
                  <a:pt x="158" y="7"/>
                </a:cubicBezTo>
                <a:cubicBezTo>
                  <a:pt x="157" y="6"/>
                  <a:pt x="157" y="6"/>
                  <a:pt x="156" y="6"/>
                </a:cubicBezTo>
                <a:cubicBezTo>
                  <a:pt x="156" y="6"/>
                  <a:pt x="156" y="6"/>
                  <a:pt x="156" y="6"/>
                </a:cubicBezTo>
                <a:cubicBezTo>
                  <a:pt x="156" y="5"/>
                  <a:pt x="156" y="5"/>
                  <a:pt x="156" y="5"/>
                </a:cubicBezTo>
                <a:cubicBezTo>
                  <a:pt x="155" y="5"/>
                  <a:pt x="155" y="5"/>
                  <a:pt x="155" y="5"/>
                </a:cubicBezTo>
                <a:cubicBezTo>
                  <a:pt x="155" y="3"/>
                  <a:pt x="153" y="3"/>
                  <a:pt x="152" y="3"/>
                </a:cubicBezTo>
                <a:cubicBezTo>
                  <a:pt x="152" y="3"/>
                  <a:pt x="152" y="3"/>
                  <a:pt x="152" y="3"/>
                </a:cubicBezTo>
                <a:cubicBezTo>
                  <a:pt x="152" y="3"/>
                  <a:pt x="152" y="3"/>
                  <a:pt x="152" y="3"/>
                </a:cubicBezTo>
                <a:cubicBezTo>
                  <a:pt x="152" y="3"/>
                  <a:pt x="152" y="3"/>
                  <a:pt x="152" y="3"/>
                </a:cubicBezTo>
                <a:cubicBezTo>
                  <a:pt x="152" y="3"/>
                  <a:pt x="151" y="3"/>
                  <a:pt x="151" y="3"/>
                </a:cubicBezTo>
                <a:cubicBezTo>
                  <a:pt x="151" y="3"/>
                  <a:pt x="151" y="3"/>
                  <a:pt x="151" y="3"/>
                </a:cubicBezTo>
                <a:cubicBezTo>
                  <a:pt x="151" y="3"/>
                  <a:pt x="151" y="3"/>
                  <a:pt x="151" y="3"/>
                </a:cubicBezTo>
                <a:cubicBezTo>
                  <a:pt x="151" y="3"/>
                  <a:pt x="151" y="3"/>
                  <a:pt x="151" y="3"/>
                </a:cubicBezTo>
                <a:cubicBezTo>
                  <a:pt x="151" y="3"/>
                  <a:pt x="151" y="3"/>
                  <a:pt x="151" y="3"/>
                </a:cubicBezTo>
                <a:cubicBezTo>
                  <a:pt x="151" y="2"/>
                  <a:pt x="151" y="2"/>
                  <a:pt x="151" y="2"/>
                </a:cubicBezTo>
                <a:cubicBezTo>
                  <a:pt x="150" y="2"/>
                  <a:pt x="150" y="2"/>
                  <a:pt x="149" y="2"/>
                </a:cubicBezTo>
                <a:cubicBezTo>
                  <a:pt x="148" y="2"/>
                  <a:pt x="148" y="2"/>
                  <a:pt x="147" y="1"/>
                </a:cubicBezTo>
                <a:cubicBezTo>
                  <a:pt x="146" y="1"/>
                  <a:pt x="145" y="2"/>
                  <a:pt x="144" y="1"/>
                </a:cubicBezTo>
                <a:cubicBezTo>
                  <a:pt x="141" y="0"/>
                  <a:pt x="137" y="2"/>
                  <a:pt x="136" y="1"/>
                </a:cubicBezTo>
                <a:cubicBezTo>
                  <a:pt x="134" y="0"/>
                  <a:pt x="134" y="2"/>
                  <a:pt x="132" y="1"/>
                </a:cubicBezTo>
                <a:cubicBezTo>
                  <a:pt x="131" y="1"/>
                  <a:pt x="132" y="2"/>
                  <a:pt x="131" y="2"/>
                </a:cubicBezTo>
                <a:cubicBezTo>
                  <a:pt x="131" y="2"/>
                  <a:pt x="130" y="2"/>
                  <a:pt x="130" y="2"/>
                </a:cubicBezTo>
                <a:cubicBezTo>
                  <a:pt x="130" y="2"/>
                  <a:pt x="130" y="3"/>
                  <a:pt x="130" y="4"/>
                </a:cubicBezTo>
                <a:cubicBezTo>
                  <a:pt x="130" y="4"/>
                  <a:pt x="129" y="4"/>
                  <a:pt x="129" y="4"/>
                </a:cubicBezTo>
                <a:cubicBezTo>
                  <a:pt x="128" y="4"/>
                  <a:pt x="127" y="4"/>
                  <a:pt x="126" y="4"/>
                </a:cubicBezTo>
                <a:cubicBezTo>
                  <a:pt x="125" y="4"/>
                  <a:pt x="124" y="5"/>
                  <a:pt x="124" y="6"/>
                </a:cubicBezTo>
                <a:cubicBezTo>
                  <a:pt x="124" y="6"/>
                  <a:pt x="124" y="7"/>
                  <a:pt x="124" y="8"/>
                </a:cubicBezTo>
                <a:cubicBezTo>
                  <a:pt x="123" y="8"/>
                  <a:pt x="123" y="8"/>
                  <a:pt x="123" y="8"/>
                </a:cubicBezTo>
                <a:cubicBezTo>
                  <a:pt x="121" y="8"/>
                  <a:pt x="119" y="9"/>
                  <a:pt x="118" y="8"/>
                </a:cubicBezTo>
                <a:cubicBezTo>
                  <a:pt x="118" y="7"/>
                  <a:pt x="116" y="6"/>
                  <a:pt x="115" y="6"/>
                </a:cubicBezTo>
                <a:cubicBezTo>
                  <a:pt x="111" y="5"/>
                  <a:pt x="111" y="8"/>
                  <a:pt x="108" y="7"/>
                </a:cubicBezTo>
                <a:cubicBezTo>
                  <a:pt x="106" y="8"/>
                  <a:pt x="105" y="9"/>
                  <a:pt x="103" y="9"/>
                </a:cubicBezTo>
                <a:cubicBezTo>
                  <a:pt x="102" y="10"/>
                  <a:pt x="101" y="10"/>
                  <a:pt x="100" y="10"/>
                </a:cubicBezTo>
                <a:cubicBezTo>
                  <a:pt x="100" y="11"/>
                  <a:pt x="99" y="11"/>
                  <a:pt x="98" y="11"/>
                </a:cubicBezTo>
                <a:cubicBezTo>
                  <a:pt x="98" y="14"/>
                  <a:pt x="97" y="15"/>
                  <a:pt x="97" y="17"/>
                </a:cubicBezTo>
                <a:cubicBezTo>
                  <a:pt x="93" y="17"/>
                  <a:pt x="93" y="16"/>
                  <a:pt x="90" y="17"/>
                </a:cubicBezTo>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36" name="Freeform 43">
            <a:extLst>
              <a:ext uri="{FF2B5EF4-FFF2-40B4-BE49-F238E27FC236}">
                <a16:creationId xmlns:a16="http://schemas.microsoft.com/office/drawing/2014/main" id="{EE5CE592-6A86-634A-D208-6F7C8E9AFBBE}"/>
              </a:ext>
            </a:extLst>
          </p:cNvPr>
          <p:cNvSpPr>
            <a:spLocks noEditPoints="1"/>
          </p:cNvSpPr>
          <p:nvPr/>
        </p:nvSpPr>
        <p:spPr bwMode="auto">
          <a:xfrm>
            <a:off x="8650288" y="4689475"/>
            <a:ext cx="577850" cy="665163"/>
          </a:xfrm>
          <a:custGeom>
            <a:avLst/>
            <a:gdLst>
              <a:gd name="T0" fmla="*/ 1970286225 w 149"/>
              <a:gd name="T1" fmla="*/ 1704921051 h 172"/>
              <a:gd name="T2" fmla="*/ 1910123896 w 149"/>
              <a:gd name="T3" fmla="*/ 1331033702 h 172"/>
              <a:gd name="T4" fmla="*/ 1970286225 w 149"/>
              <a:gd name="T5" fmla="*/ 1241302440 h 172"/>
              <a:gd name="T6" fmla="*/ 1880040792 w 149"/>
              <a:gd name="T7" fmla="*/ 1016968484 h 172"/>
              <a:gd name="T8" fmla="*/ 1789799238 w 149"/>
              <a:gd name="T9" fmla="*/ 942191788 h 172"/>
              <a:gd name="T10" fmla="*/ 1669478457 w 149"/>
              <a:gd name="T11" fmla="*/ 1016968484 h 172"/>
              <a:gd name="T12" fmla="*/ 1624355741 w 149"/>
              <a:gd name="T13" fmla="*/ 972104787 h 172"/>
              <a:gd name="T14" fmla="*/ 1353631077 w 149"/>
              <a:gd name="T15" fmla="*/ 912282656 h 172"/>
              <a:gd name="T16" fmla="*/ 1338591464 w 149"/>
              <a:gd name="T17" fmla="*/ 747770830 h 172"/>
              <a:gd name="T18" fmla="*/ 1128025251 w 149"/>
              <a:gd name="T19" fmla="*/ 568308306 h 172"/>
              <a:gd name="T20" fmla="*/ 932502529 w 149"/>
              <a:gd name="T21" fmla="*/ 299110653 h 172"/>
              <a:gd name="T22" fmla="*/ 691857090 w 149"/>
              <a:gd name="T23" fmla="*/ 89731262 h 172"/>
              <a:gd name="T24" fmla="*/ 436168161 w 149"/>
              <a:gd name="T25" fmla="*/ 29909132 h 172"/>
              <a:gd name="T26" fmla="*/ 105281167 w 149"/>
              <a:gd name="T27" fmla="*/ 149553393 h 172"/>
              <a:gd name="T28" fmla="*/ 30079226 w 149"/>
              <a:gd name="T29" fmla="*/ 254243088 h 172"/>
              <a:gd name="T30" fmla="*/ 180483109 w 149"/>
              <a:gd name="T31" fmla="*/ 538395307 h 172"/>
              <a:gd name="T32" fmla="*/ 135364271 w 149"/>
              <a:gd name="T33" fmla="*/ 598217438 h 172"/>
              <a:gd name="T34" fmla="*/ 270724664 w 149"/>
              <a:gd name="T35" fmla="*/ 687948700 h 172"/>
              <a:gd name="T36" fmla="*/ 255685051 w 149"/>
              <a:gd name="T37" fmla="*/ 777683829 h 172"/>
              <a:gd name="T38" fmla="*/ 345926606 w 149"/>
              <a:gd name="T39" fmla="*/ 942191788 h 172"/>
              <a:gd name="T40" fmla="*/ 270724664 w 149"/>
              <a:gd name="T41" fmla="*/ 1286170005 h 172"/>
              <a:gd name="T42" fmla="*/ 421128548 w 149"/>
              <a:gd name="T43" fmla="*/ 1435723398 h 172"/>
              <a:gd name="T44" fmla="*/ 376009710 w 149"/>
              <a:gd name="T45" fmla="*/ 1585276790 h 172"/>
              <a:gd name="T46" fmla="*/ 496330490 w 149"/>
              <a:gd name="T47" fmla="*/ 1824565312 h 172"/>
              <a:gd name="T48" fmla="*/ 451211652 w 149"/>
              <a:gd name="T49" fmla="*/ 1914296575 h 172"/>
              <a:gd name="T50" fmla="*/ 631694761 w 149"/>
              <a:gd name="T51" fmla="*/ 2048895401 h 172"/>
              <a:gd name="T52" fmla="*/ 827217483 w 149"/>
              <a:gd name="T53" fmla="*/ 2147483646 h 172"/>
              <a:gd name="T54" fmla="*/ 977621367 w 149"/>
              <a:gd name="T55" fmla="*/ 2147483646 h 172"/>
              <a:gd name="T56" fmla="*/ 992660980 w 149"/>
              <a:gd name="T57" fmla="*/ 2147483646 h 172"/>
              <a:gd name="T58" fmla="*/ 1037783696 w 149"/>
              <a:gd name="T59" fmla="*/ 2123672098 h 172"/>
              <a:gd name="T60" fmla="*/ 1052823309 w 149"/>
              <a:gd name="T61" fmla="*/ 2123672098 h 172"/>
              <a:gd name="T62" fmla="*/ 1037783696 w 149"/>
              <a:gd name="T63" fmla="*/ 2048895401 h 172"/>
              <a:gd name="T64" fmla="*/ 1037783696 w 149"/>
              <a:gd name="T65" fmla="*/ 2048895401 h 172"/>
              <a:gd name="T66" fmla="*/ 1022744084 w 149"/>
              <a:gd name="T67" fmla="*/ 2033940836 h 172"/>
              <a:gd name="T68" fmla="*/ 1022744084 w 149"/>
              <a:gd name="T69" fmla="*/ 2033940836 h 172"/>
              <a:gd name="T70" fmla="*/ 1037783696 w 149"/>
              <a:gd name="T71" fmla="*/ 2004027837 h 172"/>
              <a:gd name="T72" fmla="*/ 1097946026 w 149"/>
              <a:gd name="T73" fmla="*/ 1974118705 h 172"/>
              <a:gd name="T74" fmla="*/ 1128025251 w 149"/>
              <a:gd name="T75" fmla="*/ 1959164139 h 172"/>
              <a:gd name="T76" fmla="*/ 1143064864 w 149"/>
              <a:gd name="T77" fmla="*/ 1959164139 h 172"/>
              <a:gd name="T78" fmla="*/ 1248349909 w 149"/>
              <a:gd name="T79" fmla="*/ 2033940836 h 172"/>
              <a:gd name="T80" fmla="*/ 1338591464 w 149"/>
              <a:gd name="T81" fmla="*/ 2048895401 h 172"/>
              <a:gd name="T82" fmla="*/ 1353631077 w 149"/>
              <a:gd name="T83" fmla="*/ 2093762966 h 172"/>
              <a:gd name="T84" fmla="*/ 1368670690 w 149"/>
              <a:gd name="T85" fmla="*/ 2108717532 h 172"/>
              <a:gd name="T86" fmla="*/ 1398749915 w 149"/>
              <a:gd name="T87" fmla="*/ 2108717532 h 172"/>
              <a:gd name="T88" fmla="*/ 1549153799 w 149"/>
              <a:gd name="T89" fmla="*/ 2147483646 h 172"/>
              <a:gd name="T90" fmla="*/ 1639395354 w 149"/>
              <a:gd name="T91" fmla="*/ 2147483646 h 172"/>
              <a:gd name="T92" fmla="*/ 1609316128 w 149"/>
              <a:gd name="T93" fmla="*/ 2147483646 h 172"/>
              <a:gd name="T94" fmla="*/ 1714597296 w 149"/>
              <a:gd name="T95" fmla="*/ 2147483646 h 172"/>
              <a:gd name="T96" fmla="*/ 2015405063 w 149"/>
              <a:gd name="T97" fmla="*/ 2147483646 h 172"/>
              <a:gd name="T98" fmla="*/ 2030444676 w 149"/>
              <a:gd name="T99" fmla="*/ 2147483646 h 172"/>
              <a:gd name="T100" fmla="*/ 2105646618 w 149"/>
              <a:gd name="T101" fmla="*/ 2078808400 h 172"/>
              <a:gd name="T102" fmla="*/ 2147483646 w 149"/>
              <a:gd name="T103" fmla="*/ 1914296575 h 172"/>
              <a:gd name="T104" fmla="*/ 1278429135 w 149"/>
              <a:gd name="T105" fmla="*/ 912282656 h 172"/>
              <a:gd name="T106" fmla="*/ 1278429135 w 149"/>
              <a:gd name="T107" fmla="*/ 912282656 h 1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9" h="172">
                <a:moveTo>
                  <a:pt x="145" y="125"/>
                </a:moveTo>
                <a:cubicBezTo>
                  <a:pt x="143" y="123"/>
                  <a:pt x="141" y="121"/>
                  <a:pt x="139" y="118"/>
                </a:cubicBezTo>
                <a:cubicBezTo>
                  <a:pt x="138" y="118"/>
                  <a:pt x="138" y="118"/>
                  <a:pt x="137" y="118"/>
                </a:cubicBezTo>
                <a:cubicBezTo>
                  <a:pt x="135" y="118"/>
                  <a:pt x="135" y="118"/>
                  <a:pt x="135" y="118"/>
                </a:cubicBezTo>
                <a:cubicBezTo>
                  <a:pt x="136" y="116"/>
                  <a:pt x="134" y="116"/>
                  <a:pt x="133" y="116"/>
                </a:cubicBezTo>
                <a:cubicBezTo>
                  <a:pt x="133" y="114"/>
                  <a:pt x="130" y="116"/>
                  <a:pt x="131" y="114"/>
                </a:cubicBezTo>
                <a:cubicBezTo>
                  <a:pt x="130" y="111"/>
                  <a:pt x="129" y="111"/>
                  <a:pt x="129" y="108"/>
                </a:cubicBezTo>
                <a:cubicBezTo>
                  <a:pt x="128" y="108"/>
                  <a:pt x="129" y="108"/>
                  <a:pt x="128" y="107"/>
                </a:cubicBezTo>
                <a:cubicBezTo>
                  <a:pt x="127" y="106"/>
                  <a:pt x="125" y="106"/>
                  <a:pt x="125" y="105"/>
                </a:cubicBezTo>
                <a:cubicBezTo>
                  <a:pt x="125" y="104"/>
                  <a:pt x="124" y="103"/>
                  <a:pt x="124" y="102"/>
                </a:cubicBezTo>
                <a:cubicBezTo>
                  <a:pt x="123" y="97"/>
                  <a:pt x="125" y="94"/>
                  <a:pt x="124" y="90"/>
                </a:cubicBezTo>
                <a:cubicBezTo>
                  <a:pt x="124" y="89"/>
                  <a:pt x="125" y="89"/>
                  <a:pt x="127" y="89"/>
                </a:cubicBezTo>
                <a:cubicBezTo>
                  <a:pt x="127" y="89"/>
                  <a:pt x="128" y="88"/>
                  <a:pt x="128" y="88"/>
                </a:cubicBezTo>
                <a:cubicBezTo>
                  <a:pt x="129" y="88"/>
                  <a:pt x="128" y="87"/>
                  <a:pt x="128" y="86"/>
                </a:cubicBezTo>
                <a:cubicBezTo>
                  <a:pt x="129" y="86"/>
                  <a:pt x="130" y="86"/>
                  <a:pt x="130" y="86"/>
                </a:cubicBezTo>
                <a:cubicBezTo>
                  <a:pt x="130" y="85"/>
                  <a:pt x="130" y="85"/>
                  <a:pt x="131" y="84"/>
                </a:cubicBezTo>
                <a:cubicBezTo>
                  <a:pt x="131" y="84"/>
                  <a:pt x="131" y="84"/>
                  <a:pt x="131" y="84"/>
                </a:cubicBezTo>
                <a:cubicBezTo>
                  <a:pt x="131" y="84"/>
                  <a:pt x="131" y="83"/>
                  <a:pt x="131" y="83"/>
                </a:cubicBezTo>
                <a:cubicBezTo>
                  <a:pt x="131" y="79"/>
                  <a:pt x="131" y="79"/>
                  <a:pt x="131" y="79"/>
                </a:cubicBezTo>
                <a:cubicBezTo>
                  <a:pt x="131" y="79"/>
                  <a:pt x="131" y="79"/>
                  <a:pt x="131" y="79"/>
                </a:cubicBezTo>
                <a:cubicBezTo>
                  <a:pt x="131" y="79"/>
                  <a:pt x="131" y="79"/>
                  <a:pt x="131" y="79"/>
                </a:cubicBezTo>
                <a:cubicBezTo>
                  <a:pt x="130" y="78"/>
                  <a:pt x="129" y="78"/>
                  <a:pt x="128" y="77"/>
                </a:cubicBezTo>
                <a:cubicBezTo>
                  <a:pt x="128" y="76"/>
                  <a:pt x="128" y="74"/>
                  <a:pt x="126" y="73"/>
                </a:cubicBezTo>
                <a:cubicBezTo>
                  <a:pt x="126" y="72"/>
                  <a:pt x="125" y="70"/>
                  <a:pt x="125" y="68"/>
                </a:cubicBezTo>
                <a:cubicBezTo>
                  <a:pt x="126" y="68"/>
                  <a:pt x="126" y="67"/>
                  <a:pt x="126" y="66"/>
                </a:cubicBezTo>
                <a:cubicBezTo>
                  <a:pt x="129" y="67"/>
                  <a:pt x="130" y="65"/>
                  <a:pt x="133" y="66"/>
                </a:cubicBezTo>
                <a:cubicBezTo>
                  <a:pt x="133" y="62"/>
                  <a:pt x="129" y="64"/>
                  <a:pt x="128" y="63"/>
                </a:cubicBezTo>
                <a:cubicBezTo>
                  <a:pt x="125" y="63"/>
                  <a:pt x="125" y="60"/>
                  <a:pt x="124" y="60"/>
                </a:cubicBezTo>
                <a:cubicBezTo>
                  <a:pt x="123" y="61"/>
                  <a:pt x="121" y="60"/>
                  <a:pt x="121" y="62"/>
                </a:cubicBezTo>
                <a:cubicBezTo>
                  <a:pt x="120" y="62"/>
                  <a:pt x="120" y="63"/>
                  <a:pt x="119" y="63"/>
                </a:cubicBezTo>
                <a:cubicBezTo>
                  <a:pt x="118" y="65"/>
                  <a:pt x="117" y="66"/>
                  <a:pt x="117" y="67"/>
                </a:cubicBezTo>
                <a:cubicBezTo>
                  <a:pt x="116" y="68"/>
                  <a:pt x="115" y="69"/>
                  <a:pt x="114" y="70"/>
                </a:cubicBezTo>
                <a:cubicBezTo>
                  <a:pt x="113" y="70"/>
                  <a:pt x="112" y="69"/>
                  <a:pt x="112" y="69"/>
                </a:cubicBezTo>
                <a:cubicBezTo>
                  <a:pt x="112" y="69"/>
                  <a:pt x="112" y="69"/>
                  <a:pt x="112" y="69"/>
                </a:cubicBezTo>
                <a:cubicBezTo>
                  <a:pt x="112" y="69"/>
                  <a:pt x="112" y="68"/>
                  <a:pt x="112" y="68"/>
                </a:cubicBezTo>
                <a:cubicBezTo>
                  <a:pt x="112" y="68"/>
                  <a:pt x="111" y="68"/>
                  <a:pt x="111" y="68"/>
                </a:cubicBezTo>
                <a:cubicBezTo>
                  <a:pt x="111" y="68"/>
                  <a:pt x="111" y="68"/>
                  <a:pt x="111" y="68"/>
                </a:cubicBezTo>
                <a:cubicBezTo>
                  <a:pt x="111" y="68"/>
                  <a:pt x="110" y="68"/>
                  <a:pt x="110" y="68"/>
                </a:cubicBezTo>
                <a:cubicBezTo>
                  <a:pt x="110" y="68"/>
                  <a:pt x="110" y="67"/>
                  <a:pt x="110" y="67"/>
                </a:cubicBezTo>
                <a:cubicBezTo>
                  <a:pt x="110" y="67"/>
                  <a:pt x="110" y="67"/>
                  <a:pt x="110" y="67"/>
                </a:cubicBezTo>
                <a:cubicBezTo>
                  <a:pt x="110" y="67"/>
                  <a:pt x="110" y="66"/>
                  <a:pt x="110" y="66"/>
                </a:cubicBezTo>
                <a:cubicBezTo>
                  <a:pt x="109" y="66"/>
                  <a:pt x="108" y="66"/>
                  <a:pt x="108" y="65"/>
                </a:cubicBezTo>
                <a:cubicBezTo>
                  <a:pt x="107" y="65"/>
                  <a:pt x="107" y="65"/>
                  <a:pt x="106" y="65"/>
                </a:cubicBezTo>
                <a:cubicBezTo>
                  <a:pt x="104" y="64"/>
                  <a:pt x="102" y="64"/>
                  <a:pt x="99" y="64"/>
                </a:cubicBezTo>
                <a:cubicBezTo>
                  <a:pt x="99" y="63"/>
                  <a:pt x="98" y="64"/>
                  <a:pt x="98" y="63"/>
                </a:cubicBezTo>
                <a:cubicBezTo>
                  <a:pt x="97" y="63"/>
                  <a:pt x="97" y="62"/>
                  <a:pt x="96" y="62"/>
                </a:cubicBezTo>
                <a:cubicBezTo>
                  <a:pt x="96" y="61"/>
                  <a:pt x="94" y="61"/>
                  <a:pt x="94" y="60"/>
                </a:cubicBezTo>
                <a:cubicBezTo>
                  <a:pt x="92" y="59"/>
                  <a:pt x="92" y="61"/>
                  <a:pt x="90" y="61"/>
                </a:cubicBezTo>
                <a:cubicBezTo>
                  <a:pt x="89" y="61"/>
                  <a:pt x="88" y="60"/>
                  <a:pt x="87" y="59"/>
                </a:cubicBezTo>
                <a:cubicBezTo>
                  <a:pt x="88" y="59"/>
                  <a:pt x="88" y="58"/>
                  <a:pt x="89" y="58"/>
                </a:cubicBezTo>
                <a:cubicBezTo>
                  <a:pt x="89" y="57"/>
                  <a:pt x="91" y="57"/>
                  <a:pt x="92" y="56"/>
                </a:cubicBezTo>
                <a:cubicBezTo>
                  <a:pt x="92" y="52"/>
                  <a:pt x="92" y="52"/>
                  <a:pt x="92" y="52"/>
                </a:cubicBezTo>
                <a:cubicBezTo>
                  <a:pt x="92" y="51"/>
                  <a:pt x="91" y="51"/>
                  <a:pt x="90" y="50"/>
                </a:cubicBezTo>
                <a:cubicBezTo>
                  <a:pt x="90" y="50"/>
                  <a:pt x="90" y="49"/>
                  <a:pt x="89" y="50"/>
                </a:cubicBezTo>
                <a:cubicBezTo>
                  <a:pt x="89" y="49"/>
                  <a:pt x="89" y="49"/>
                  <a:pt x="89" y="48"/>
                </a:cubicBezTo>
                <a:cubicBezTo>
                  <a:pt x="89" y="45"/>
                  <a:pt x="90" y="44"/>
                  <a:pt x="90" y="42"/>
                </a:cubicBezTo>
                <a:cubicBezTo>
                  <a:pt x="90" y="42"/>
                  <a:pt x="89" y="42"/>
                  <a:pt x="89" y="41"/>
                </a:cubicBezTo>
                <a:cubicBezTo>
                  <a:pt x="86" y="41"/>
                  <a:pt x="85" y="39"/>
                  <a:pt x="82" y="40"/>
                </a:cubicBezTo>
                <a:cubicBezTo>
                  <a:pt x="82" y="39"/>
                  <a:pt x="80" y="40"/>
                  <a:pt x="80" y="38"/>
                </a:cubicBezTo>
                <a:cubicBezTo>
                  <a:pt x="75" y="38"/>
                  <a:pt x="75" y="38"/>
                  <a:pt x="75" y="38"/>
                </a:cubicBezTo>
                <a:cubicBezTo>
                  <a:pt x="74" y="38"/>
                  <a:pt x="73" y="37"/>
                  <a:pt x="73" y="36"/>
                </a:cubicBezTo>
                <a:cubicBezTo>
                  <a:pt x="71" y="37"/>
                  <a:pt x="71" y="35"/>
                  <a:pt x="69" y="36"/>
                </a:cubicBezTo>
                <a:cubicBezTo>
                  <a:pt x="69" y="33"/>
                  <a:pt x="66" y="33"/>
                  <a:pt x="66" y="30"/>
                </a:cubicBezTo>
                <a:cubicBezTo>
                  <a:pt x="65" y="30"/>
                  <a:pt x="64" y="29"/>
                  <a:pt x="64" y="28"/>
                </a:cubicBezTo>
                <a:cubicBezTo>
                  <a:pt x="62" y="28"/>
                  <a:pt x="63" y="26"/>
                  <a:pt x="62" y="26"/>
                </a:cubicBezTo>
                <a:cubicBezTo>
                  <a:pt x="62" y="20"/>
                  <a:pt x="62" y="20"/>
                  <a:pt x="62" y="20"/>
                </a:cubicBezTo>
                <a:cubicBezTo>
                  <a:pt x="61" y="19"/>
                  <a:pt x="60" y="19"/>
                  <a:pt x="60" y="18"/>
                </a:cubicBezTo>
                <a:cubicBezTo>
                  <a:pt x="59" y="18"/>
                  <a:pt x="59" y="18"/>
                  <a:pt x="58" y="17"/>
                </a:cubicBezTo>
                <a:cubicBezTo>
                  <a:pt x="57" y="16"/>
                  <a:pt x="56" y="14"/>
                  <a:pt x="54" y="13"/>
                </a:cubicBezTo>
                <a:cubicBezTo>
                  <a:pt x="53" y="12"/>
                  <a:pt x="52" y="11"/>
                  <a:pt x="50" y="10"/>
                </a:cubicBezTo>
                <a:cubicBezTo>
                  <a:pt x="50" y="8"/>
                  <a:pt x="48" y="9"/>
                  <a:pt x="48" y="7"/>
                </a:cubicBezTo>
                <a:cubicBezTo>
                  <a:pt x="48" y="6"/>
                  <a:pt x="47" y="6"/>
                  <a:pt x="46" y="6"/>
                </a:cubicBezTo>
                <a:cubicBezTo>
                  <a:pt x="46" y="4"/>
                  <a:pt x="45" y="3"/>
                  <a:pt x="45" y="1"/>
                </a:cubicBezTo>
                <a:cubicBezTo>
                  <a:pt x="43" y="0"/>
                  <a:pt x="39" y="0"/>
                  <a:pt x="36" y="0"/>
                </a:cubicBezTo>
                <a:cubicBezTo>
                  <a:pt x="34" y="0"/>
                  <a:pt x="33" y="1"/>
                  <a:pt x="32" y="1"/>
                </a:cubicBezTo>
                <a:cubicBezTo>
                  <a:pt x="32" y="2"/>
                  <a:pt x="31" y="1"/>
                  <a:pt x="31" y="1"/>
                </a:cubicBezTo>
                <a:cubicBezTo>
                  <a:pt x="31" y="2"/>
                  <a:pt x="31" y="2"/>
                  <a:pt x="31" y="2"/>
                </a:cubicBezTo>
                <a:cubicBezTo>
                  <a:pt x="30" y="2"/>
                  <a:pt x="29" y="2"/>
                  <a:pt x="29" y="2"/>
                </a:cubicBezTo>
                <a:cubicBezTo>
                  <a:pt x="27" y="2"/>
                  <a:pt x="27" y="1"/>
                  <a:pt x="25" y="1"/>
                </a:cubicBezTo>
                <a:cubicBezTo>
                  <a:pt x="22" y="1"/>
                  <a:pt x="21" y="2"/>
                  <a:pt x="20" y="3"/>
                </a:cubicBezTo>
                <a:cubicBezTo>
                  <a:pt x="17" y="4"/>
                  <a:pt x="16" y="7"/>
                  <a:pt x="14" y="8"/>
                </a:cubicBezTo>
                <a:cubicBezTo>
                  <a:pt x="14" y="8"/>
                  <a:pt x="13" y="8"/>
                  <a:pt x="13" y="9"/>
                </a:cubicBezTo>
                <a:cubicBezTo>
                  <a:pt x="8" y="9"/>
                  <a:pt x="8" y="9"/>
                  <a:pt x="8" y="9"/>
                </a:cubicBezTo>
                <a:cubicBezTo>
                  <a:pt x="7" y="9"/>
                  <a:pt x="7" y="10"/>
                  <a:pt x="7" y="10"/>
                </a:cubicBezTo>
                <a:cubicBezTo>
                  <a:pt x="7" y="10"/>
                  <a:pt x="7" y="11"/>
                  <a:pt x="7" y="11"/>
                </a:cubicBezTo>
                <a:cubicBezTo>
                  <a:pt x="6" y="12"/>
                  <a:pt x="5" y="12"/>
                  <a:pt x="5" y="13"/>
                </a:cubicBezTo>
                <a:cubicBezTo>
                  <a:pt x="4" y="13"/>
                  <a:pt x="3" y="14"/>
                  <a:pt x="1" y="14"/>
                </a:cubicBezTo>
                <a:cubicBezTo>
                  <a:pt x="1" y="14"/>
                  <a:pt x="0" y="14"/>
                  <a:pt x="0" y="14"/>
                </a:cubicBezTo>
                <a:cubicBezTo>
                  <a:pt x="0" y="15"/>
                  <a:pt x="0" y="15"/>
                  <a:pt x="0" y="15"/>
                </a:cubicBezTo>
                <a:cubicBezTo>
                  <a:pt x="0" y="16"/>
                  <a:pt x="1" y="16"/>
                  <a:pt x="2" y="17"/>
                </a:cubicBezTo>
                <a:cubicBezTo>
                  <a:pt x="1" y="19"/>
                  <a:pt x="3" y="19"/>
                  <a:pt x="3" y="21"/>
                </a:cubicBezTo>
                <a:cubicBezTo>
                  <a:pt x="3" y="23"/>
                  <a:pt x="5" y="22"/>
                  <a:pt x="5" y="24"/>
                </a:cubicBezTo>
                <a:cubicBezTo>
                  <a:pt x="7" y="24"/>
                  <a:pt x="6" y="27"/>
                  <a:pt x="8" y="27"/>
                </a:cubicBezTo>
                <a:cubicBezTo>
                  <a:pt x="8" y="29"/>
                  <a:pt x="6" y="30"/>
                  <a:pt x="7" y="32"/>
                </a:cubicBezTo>
                <a:cubicBezTo>
                  <a:pt x="7" y="33"/>
                  <a:pt x="8" y="34"/>
                  <a:pt x="9" y="34"/>
                </a:cubicBezTo>
                <a:cubicBezTo>
                  <a:pt x="11" y="34"/>
                  <a:pt x="12" y="34"/>
                  <a:pt x="12" y="36"/>
                </a:cubicBezTo>
                <a:cubicBezTo>
                  <a:pt x="12" y="36"/>
                  <a:pt x="12" y="36"/>
                  <a:pt x="12" y="36"/>
                </a:cubicBezTo>
                <a:cubicBezTo>
                  <a:pt x="13" y="37"/>
                  <a:pt x="12" y="38"/>
                  <a:pt x="11" y="38"/>
                </a:cubicBezTo>
                <a:cubicBezTo>
                  <a:pt x="10" y="38"/>
                  <a:pt x="10" y="38"/>
                  <a:pt x="10" y="38"/>
                </a:cubicBezTo>
                <a:cubicBezTo>
                  <a:pt x="10" y="37"/>
                  <a:pt x="10" y="37"/>
                  <a:pt x="10" y="37"/>
                </a:cubicBezTo>
                <a:cubicBezTo>
                  <a:pt x="10" y="37"/>
                  <a:pt x="9" y="37"/>
                  <a:pt x="9" y="37"/>
                </a:cubicBezTo>
                <a:cubicBezTo>
                  <a:pt x="9" y="38"/>
                  <a:pt x="8" y="39"/>
                  <a:pt x="9" y="40"/>
                </a:cubicBezTo>
                <a:cubicBezTo>
                  <a:pt x="9" y="41"/>
                  <a:pt x="9" y="41"/>
                  <a:pt x="9" y="43"/>
                </a:cubicBezTo>
                <a:cubicBezTo>
                  <a:pt x="10" y="43"/>
                  <a:pt x="10" y="43"/>
                  <a:pt x="10" y="43"/>
                </a:cubicBezTo>
                <a:cubicBezTo>
                  <a:pt x="11" y="43"/>
                  <a:pt x="11" y="43"/>
                  <a:pt x="11" y="44"/>
                </a:cubicBezTo>
                <a:cubicBezTo>
                  <a:pt x="12" y="44"/>
                  <a:pt x="12" y="44"/>
                  <a:pt x="12" y="45"/>
                </a:cubicBezTo>
                <a:cubicBezTo>
                  <a:pt x="16" y="45"/>
                  <a:pt x="16" y="45"/>
                  <a:pt x="16" y="45"/>
                </a:cubicBezTo>
                <a:cubicBezTo>
                  <a:pt x="16" y="46"/>
                  <a:pt x="18" y="45"/>
                  <a:pt x="18" y="46"/>
                </a:cubicBezTo>
                <a:cubicBezTo>
                  <a:pt x="19" y="47"/>
                  <a:pt x="19" y="47"/>
                  <a:pt x="20" y="47"/>
                </a:cubicBezTo>
                <a:cubicBezTo>
                  <a:pt x="22" y="47"/>
                  <a:pt x="22" y="47"/>
                  <a:pt x="22" y="47"/>
                </a:cubicBezTo>
                <a:cubicBezTo>
                  <a:pt x="22" y="49"/>
                  <a:pt x="22" y="50"/>
                  <a:pt x="23" y="50"/>
                </a:cubicBezTo>
                <a:cubicBezTo>
                  <a:pt x="23" y="51"/>
                  <a:pt x="22" y="51"/>
                  <a:pt x="21" y="51"/>
                </a:cubicBezTo>
                <a:cubicBezTo>
                  <a:pt x="21" y="51"/>
                  <a:pt x="21" y="52"/>
                  <a:pt x="20" y="52"/>
                </a:cubicBezTo>
                <a:cubicBezTo>
                  <a:pt x="17" y="52"/>
                  <a:pt x="17" y="52"/>
                  <a:pt x="17" y="52"/>
                </a:cubicBezTo>
                <a:cubicBezTo>
                  <a:pt x="17" y="51"/>
                  <a:pt x="16" y="52"/>
                  <a:pt x="15" y="52"/>
                </a:cubicBezTo>
                <a:cubicBezTo>
                  <a:pt x="14" y="52"/>
                  <a:pt x="14" y="53"/>
                  <a:pt x="13" y="53"/>
                </a:cubicBezTo>
                <a:cubicBezTo>
                  <a:pt x="12" y="55"/>
                  <a:pt x="15" y="55"/>
                  <a:pt x="15" y="57"/>
                </a:cubicBezTo>
                <a:cubicBezTo>
                  <a:pt x="16" y="58"/>
                  <a:pt x="16" y="62"/>
                  <a:pt x="15" y="63"/>
                </a:cubicBezTo>
                <a:cubicBezTo>
                  <a:pt x="14" y="66"/>
                  <a:pt x="19" y="63"/>
                  <a:pt x="20" y="63"/>
                </a:cubicBezTo>
                <a:cubicBezTo>
                  <a:pt x="23" y="63"/>
                  <a:pt x="23" y="63"/>
                  <a:pt x="23" y="63"/>
                </a:cubicBezTo>
                <a:cubicBezTo>
                  <a:pt x="23" y="64"/>
                  <a:pt x="23" y="65"/>
                  <a:pt x="23" y="66"/>
                </a:cubicBezTo>
                <a:cubicBezTo>
                  <a:pt x="23" y="69"/>
                  <a:pt x="22" y="72"/>
                  <a:pt x="23" y="75"/>
                </a:cubicBezTo>
                <a:cubicBezTo>
                  <a:pt x="22" y="76"/>
                  <a:pt x="21" y="77"/>
                  <a:pt x="21" y="78"/>
                </a:cubicBezTo>
                <a:cubicBezTo>
                  <a:pt x="20" y="78"/>
                  <a:pt x="20" y="80"/>
                  <a:pt x="20" y="81"/>
                </a:cubicBezTo>
                <a:cubicBezTo>
                  <a:pt x="19" y="82"/>
                  <a:pt x="19" y="83"/>
                  <a:pt x="19" y="84"/>
                </a:cubicBezTo>
                <a:cubicBezTo>
                  <a:pt x="19" y="84"/>
                  <a:pt x="18" y="85"/>
                  <a:pt x="18" y="86"/>
                </a:cubicBezTo>
                <a:cubicBezTo>
                  <a:pt x="18" y="86"/>
                  <a:pt x="18" y="87"/>
                  <a:pt x="18" y="88"/>
                </a:cubicBezTo>
                <a:cubicBezTo>
                  <a:pt x="19" y="88"/>
                  <a:pt x="19" y="89"/>
                  <a:pt x="20" y="90"/>
                </a:cubicBezTo>
                <a:cubicBezTo>
                  <a:pt x="22" y="89"/>
                  <a:pt x="22" y="91"/>
                  <a:pt x="24" y="91"/>
                </a:cubicBezTo>
                <a:cubicBezTo>
                  <a:pt x="24" y="91"/>
                  <a:pt x="25" y="92"/>
                  <a:pt x="26" y="92"/>
                </a:cubicBezTo>
                <a:cubicBezTo>
                  <a:pt x="26" y="93"/>
                  <a:pt x="26" y="94"/>
                  <a:pt x="27" y="94"/>
                </a:cubicBezTo>
                <a:cubicBezTo>
                  <a:pt x="28" y="94"/>
                  <a:pt x="28" y="96"/>
                  <a:pt x="28" y="96"/>
                </a:cubicBezTo>
                <a:cubicBezTo>
                  <a:pt x="30" y="96"/>
                  <a:pt x="31" y="97"/>
                  <a:pt x="32" y="98"/>
                </a:cubicBezTo>
                <a:cubicBezTo>
                  <a:pt x="33" y="99"/>
                  <a:pt x="35" y="99"/>
                  <a:pt x="35" y="101"/>
                </a:cubicBezTo>
                <a:cubicBezTo>
                  <a:pt x="36" y="103"/>
                  <a:pt x="34" y="102"/>
                  <a:pt x="34" y="104"/>
                </a:cubicBezTo>
                <a:cubicBezTo>
                  <a:pt x="32" y="104"/>
                  <a:pt x="33" y="106"/>
                  <a:pt x="32" y="106"/>
                </a:cubicBezTo>
                <a:cubicBezTo>
                  <a:pt x="27" y="106"/>
                  <a:pt x="27" y="106"/>
                  <a:pt x="27" y="106"/>
                </a:cubicBezTo>
                <a:cubicBezTo>
                  <a:pt x="26" y="107"/>
                  <a:pt x="25" y="104"/>
                  <a:pt x="25" y="106"/>
                </a:cubicBezTo>
                <a:cubicBezTo>
                  <a:pt x="26" y="106"/>
                  <a:pt x="25" y="107"/>
                  <a:pt x="26" y="107"/>
                </a:cubicBezTo>
                <a:cubicBezTo>
                  <a:pt x="26" y="108"/>
                  <a:pt x="27" y="108"/>
                  <a:pt x="27" y="109"/>
                </a:cubicBezTo>
                <a:cubicBezTo>
                  <a:pt x="27" y="111"/>
                  <a:pt x="30" y="110"/>
                  <a:pt x="30" y="112"/>
                </a:cubicBezTo>
                <a:cubicBezTo>
                  <a:pt x="31" y="113"/>
                  <a:pt x="32" y="113"/>
                  <a:pt x="32" y="115"/>
                </a:cubicBezTo>
                <a:cubicBezTo>
                  <a:pt x="33" y="116"/>
                  <a:pt x="32" y="117"/>
                  <a:pt x="32" y="118"/>
                </a:cubicBezTo>
                <a:cubicBezTo>
                  <a:pt x="32" y="120"/>
                  <a:pt x="33" y="121"/>
                  <a:pt x="33" y="122"/>
                </a:cubicBezTo>
                <a:cubicBezTo>
                  <a:pt x="31" y="123"/>
                  <a:pt x="29" y="123"/>
                  <a:pt x="28" y="124"/>
                </a:cubicBezTo>
                <a:cubicBezTo>
                  <a:pt x="25" y="124"/>
                  <a:pt x="25" y="124"/>
                  <a:pt x="25" y="124"/>
                </a:cubicBezTo>
                <a:cubicBezTo>
                  <a:pt x="25" y="125"/>
                  <a:pt x="24" y="125"/>
                  <a:pt x="24" y="125"/>
                </a:cubicBezTo>
                <a:cubicBezTo>
                  <a:pt x="25" y="126"/>
                  <a:pt x="26" y="126"/>
                  <a:pt x="27" y="127"/>
                </a:cubicBezTo>
                <a:cubicBezTo>
                  <a:pt x="27" y="128"/>
                  <a:pt x="27" y="127"/>
                  <a:pt x="28" y="128"/>
                </a:cubicBezTo>
                <a:cubicBezTo>
                  <a:pt x="29" y="128"/>
                  <a:pt x="29" y="128"/>
                  <a:pt x="30" y="128"/>
                </a:cubicBezTo>
                <a:cubicBezTo>
                  <a:pt x="31" y="130"/>
                  <a:pt x="32" y="131"/>
                  <a:pt x="34" y="132"/>
                </a:cubicBezTo>
                <a:cubicBezTo>
                  <a:pt x="34" y="133"/>
                  <a:pt x="34" y="134"/>
                  <a:pt x="34" y="135"/>
                </a:cubicBezTo>
                <a:cubicBezTo>
                  <a:pt x="36" y="134"/>
                  <a:pt x="37" y="136"/>
                  <a:pt x="37" y="136"/>
                </a:cubicBezTo>
                <a:cubicBezTo>
                  <a:pt x="37" y="136"/>
                  <a:pt x="38" y="136"/>
                  <a:pt x="38" y="136"/>
                </a:cubicBezTo>
                <a:cubicBezTo>
                  <a:pt x="38" y="136"/>
                  <a:pt x="39" y="136"/>
                  <a:pt x="39" y="137"/>
                </a:cubicBezTo>
                <a:cubicBezTo>
                  <a:pt x="41" y="136"/>
                  <a:pt x="41" y="137"/>
                  <a:pt x="42" y="137"/>
                </a:cubicBezTo>
                <a:cubicBezTo>
                  <a:pt x="42" y="139"/>
                  <a:pt x="44" y="138"/>
                  <a:pt x="44" y="139"/>
                </a:cubicBezTo>
                <a:cubicBezTo>
                  <a:pt x="47" y="139"/>
                  <a:pt x="47" y="140"/>
                  <a:pt x="49" y="140"/>
                </a:cubicBezTo>
                <a:cubicBezTo>
                  <a:pt x="49" y="141"/>
                  <a:pt x="51" y="142"/>
                  <a:pt x="50" y="144"/>
                </a:cubicBezTo>
                <a:cubicBezTo>
                  <a:pt x="51" y="144"/>
                  <a:pt x="52" y="143"/>
                  <a:pt x="52" y="144"/>
                </a:cubicBezTo>
                <a:cubicBezTo>
                  <a:pt x="53" y="144"/>
                  <a:pt x="53" y="144"/>
                  <a:pt x="53" y="145"/>
                </a:cubicBezTo>
                <a:cubicBezTo>
                  <a:pt x="54" y="145"/>
                  <a:pt x="55" y="145"/>
                  <a:pt x="55" y="146"/>
                </a:cubicBezTo>
                <a:cubicBezTo>
                  <a:pt x="58" y="146"/>
                  <a:pt x="59" y="147"/>
                  <a:pt x="62" y="147"/>
                </a:cubicBezTo>
                <a:cubicBezTo>
                  <a:pt x="62" y="148"/>
                  <a:pt x="63" y="148"/>
                  <a:pt x="63" y="150"/>
                </a:cubicBezTo>
                <a:cubicBezTo>
                  <a:pt x="63" y="150"/>
                  <a:pt x="63" y="150"/>
                  <a:pt x="64" y="150"/>
                </a:cubicBezTo>
                <a:cubicBezTo>
                  <a:pt x="64" y="150"/>
                  <a:pt x="64" y="150"/>
                  <a:pt x="64" y="150"/>
                </a:cubicBezTo>
                <a:cubicBezTo>
                  <a:pt x="64" y="149"/>
                  <a:pt x="64" y="149"/>
                  <a:pt x="64" y="149"/>
                </a:cubicBezTo>
                <a:cubicBezTo>
                  <a:pt x="65" y="149"/>
                  <a:pt x="65" y="149"/>
                  <a:pt x="65" y="149"/>
                </a:cubicBezTo>
                <a:cubicBezTo>
                  <a:pt x="65" y="149"/>
                  <a:pt x="65" y="149"/>
                  <a:pt x="65" y="149"/>
                </a:cubicBezTo>
                <a:cubicBezTo>
                  <a:pt x="65" y="149"/>
                  <a:pt x="65" y="149"/>
                  <a:pt x="65" y="149"/>
                </a:cubicBezTo>
                <a:cubicBezTo>
                  <a:pt x="65" y="149"/>
                  <a:pt x="65" y="149"/>
                  <a:pt x="65" y="148"/>
                </a:cubicBezTo>
                <a:cubicBezTo>
                  <a:pt x="65" y="148"/>
                  <a:pt x="65" y="148"/>
                  <a:pt x="66" y="148"/>
                </a:cubicBezTo>
                <a:cubicBezTo>
                  <a:pt x="66" y="148"/>
                  <a:pt x="66" y="148"/>
                  <a:pt x="66" y="148"/>
                </a:cubicBezTo>
                <a:cubicBezTo>
                  <a:pt x="66" y="146"/>
                  <a:pt x="65" y="145"/>
                  <a:pt x="66" y="144"/>
                </a:cubicBezTo>
                <a:cubicBezTo>
                  <a:pt x="66" y="144"/>
                  <a:pt x="67" y="144"/>
                  <a:pt x="67" y="144"/>
                </a:cubicBezTo>
                <a:cubicBezTo>
                  <a:pt x="67" y="144"/>
                  <a:pt x="67" y="144"/>
                  <a:pt x="67" y="143"/>
                </a:cubicBezTo>
                <a:cubicBezTo>
                  <a:pt x="67" y="143"/>
                  <a:pt x="67" y="143"/>
                  <a:pt x="67" y="143"/>
                </a:cubicBezTo>
                <a:cubicBezTo>
                  <a:pt x="68" y="143"/>
                  <a:pt x="68" y="143"/>
                  <a:pt x="69" y="143"/>
                </a:cubicBezTo>
                <a:cubicBezTo>
                  <a:pt x="69" y="143"/>
                  <a:pt x="69" y="143"/>
                  <a:pt x="69" y="143"/>
                </a:cubicBezTo>
                <a:cubicBezTo>
                  <a:pt x="69" y="142"/>
                  <a:pt x="69" y="142"/>
                  <a:pt x="69" y="142"/>
                </a:cubicBezTo>
                <a:cubicBezTo>
                  <a:pt x="69" y="142"/>
                  <a:pt x="70" y="142"/>
                  <a:pt x="70" y="142"/>
                </a:cubicBezTo>
                <a:cubicBezTo>
                  <a:pt x="70" y="142"/>
                  <a:pt x="70" y="142"/>
                  <a:pt x="70" y="142"/>
                </a:cubicBezTo>
                <a:cubicBezTo>
                  <a:pt x="70" y="142"/>
                  <a:pt x="70" y="142"/>
                  <a:pt x="70" y="142"/>
                </a:cubicBezTo>
                <a:cubicBezTo>
                  <a:pt x="70" y="142"/>
                  <a:pt x="70" y="142"/>
                  <a:pt x="70" y="142"/>
                </a:cubicBezTo>
                <a:cubicBezTo>
                  <a:pt x="70" y="142"/>
                  <a:pt x="70" y="142"/>
                  <a:pt x="70" y="142"/>
                </a:cubicBezTo>
                <a:cubicBezTo>
                  <a:pt x="70" y="142"/>
                  <a:pt x="70" y="142"/>
                  <a:pt x="70" y="142"/>
                </a:cubicBezTo>
                <a:cubicBezTo>
                  <a:pt x="70" y="141"/>
                  <a:pt x="70" y="141"/>
                  <a:pt x="70" y="141"/>
                </a:cubicBezTo>
                <a:cubicBezTo>
                  <a:pt x="70" y="141"/>
                  <a:pt x="70" y="141"/>
                  <a:pt x="70" y="141"/>
                </a:cubicBezTo>
                <a:cubicBezTo>
                  <a:pt x="71" y="141"/>
                  <a:pt x="71" y="141"/>
                  <a:pt x="71" y="141"/>
                </a:cubicBezTo>
                <a:cubicBezTo>
                  <a:pt x="71" y="141"/>
                  <a:pt x="71" y="141"/>
                  <a:pt x="71" y="141"/>
                </a:cubicBezTo>
                <a:cubicBezTo>
                  <a:pt x="71" y="140"/>
                  <a:pt x="71" y="140"/>
                  <a:pt x="71" y="140"/>
                </a:cubicBezTo>
                <a:cubicBezTo>
                  <a:pt x="71" y="138"/>
                  <a:pt x="69" y="139"/>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8" y="137"/>
                  <a:pt x="68" y="137"/>
                  <a:pt x="68" y="137"/>
                </a:cubicBezTo>
                <a:cubicBezTo>
                  <a:pt x="68" y="137"/>
                  <a:pt x="68" y="137"/>
                  <a:pt x="68" y="137"/>
                </a:cubicBezTo>
                <a:cubicBezTo>
                  <a:pt x="68" y="137"/>
                  <a:pt x="68" y="137"/>
                  <a:pt x="68" y="137"/>
                </a:cubicBezTo>
                <a:cubicBezTo>
                  <a:pt x="68" y="137"/>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5"/>
                  <a:pt x="69" y="135"/>
                  <a:pt x="69" y="135"/>
                </a:cubicBezTo>
                <a:cubicBezTo>
                  <a:pt x="69" y="135"/>
                  <a:pt x="69" y="135"/>
                  <a:pt x="69" y="135"/>
                </a:cubicBezTo>
                <a:cubicBezTo>
                  <a:pt x="69" y="135"/>
                  <a:pt x="69" y="135"/>
                  <a:pt x="69" y="135"/>
                </a:cubicBezTo>
                <a:cubicBezTo>
                  <a:pt x="69" y="135"/>
                  <a:pt x="69" y="135"/>
                  <a:pt x="69" y="135"/>
                </a:cubicBezTo>
                <a:cubicBezTo>
                  <a:pt x="69" y="135"/>
                  <a:pt x="69" y="134"/>
                  <a:pt x="69" y="134"/>
                </a:cubicBezTo>
                <a:cubicBezTo>
                  <a:pt x="69" y="134"/>
                  <a:pt x="69" y="134"/>
                  <a:pt x="69" y="134"/>
                </a:cubicBezTo>
                <a:cubicBezTo>
                  <a:pt x="69" y="134"/>
                  <a:pt x="69" y="134"/>
                  <a:pt x="69" y="134"/>
                </a:cubicBezTo>
                <a:cubicBezTo>
                  <a:pt x="69" y="134"/>
                  <a:pt x="69" y="134"/>
                  <a:pt x="69" y="134"/>
                </a:cubicBezTo>
                <a:cubicBezTo>
                  <a:pt x="69" y="134"/>
                  <a:pt x="69" y="134"/>
                  <a:pt x="69" y="134"/>
                </a:cubicBezTo>
                <a:cubicBezTo>
                  <a:pt x="69" y="134"/>
                  <a:pt x="69" y="134"/>
                  <a:pt x="69" y="134"/>
                </a:cubicBezTo>
                <a:cubicBezTo>
                  <a:pt x="69" y="133"/>
                  <a:pt x="69" y="133"/>
                  <a:pt x="69" y="133"/>
                </a:cubicBezTo>
                <a:cubicBezTo>
                  <a:pt x="70" y="132"/>
                  <a:pt x="71" y="133"/>
                  <a:pt x="73" y="132"/>
                </a:cubicBezTo>
                <a:cubicBezTo>
                  <a:pt x="73" y="132"/>
                  <a:pt x="73" y="132"/>
                  <a:pt x="73" y="132"/>
                </a:cubicBezTo>
                <a:cubicBezTo>
                  <a:pt x="73" y="132"/>
                  <a:pt x="74" y="131"/>
                  <a:pt x="74" y="131"/>
                </a:cubicBezTo>
                <a:cubicBezTo>
                  <a:pt x="74" y="131"/>
                  <a:pt x="74"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6" y="131"/>
                </a:cubicBezTo>
                <a:cubicBezTo>
                  <a:pt x="76" y="131"/>
                  <a:pt x="76" y="131"/>
                  <a:pt x="76" y="131"/>
                </a:cubicBezTo>
                <a:cubicBezTo>
                  <a:pt x="76" y="131"/>
                  <a:pt x="76" y="131"/>
                  <a:pt x="76" y="131"/>
                </a:cubicBezTo>
                <a:cubicBezTo>
                  <a:pt x="76" y="132"/>
                  <a:pt x="76" y="132"/>
                  <a:pt x="76" y="132"/>
                </a:cubicBezTo>
                <a:cubicBezTo>
                  <a:pt x="78" y="131"/>
                  <a:pt x="78" y="133"/>
                  <a:pt x="78" y="135"/>
                </a:cubicBezTo>
                <a:cubicBezTo>
                  <a:pt x="80" y="135"/>
                  <a:pt x="80" y="135"/>
                  <a:pt x="80" y="135"/>
                </a:cubicBezTo>
                <a:cubicBezTo>
                  <a:pt x="80" y="135"/>
                  <a:pt x="80" y="135"/>
                  <a:pt x="80" y="136"/>
                </a:cubicBezTo>
                <a:cubicBezTo>
                  <a:pt x="83" y="136"/>
                  <a:pt x="83" y="136"/>
                  <a:pt x="83" y="136"/>
                </a:cubicBezTo>
                <a:cubicBezTo>
                  <a:pt x="83" y="136"/>
                  <a:pt x="83" y="136"/>
                  <a:pt x="83" y="136"/>
                </a:cubicBezTo>
                <a:cubicBezTo>
                  <a:pt x="85" y="136"/>
                  <a:pt x="85" y="136"/>
                  <a:pt x="87" y="136"/>
                </a:cubicBezTo>
                <a:cubicBezTo>
                  <a:pt x="87" y="136"/>
                  <a:pt x="87" y="136"/>
                  <a:pt x="87" y="136"/>
                </a:cubicBezTo>
                <a:cubicBezTo>
                  <a:pt x="88" y="136"/>
                  <a:pt x="88" y="136"/>
                  <a:pt x="89" y="137"/>
                </a:cubicBezTo>
                <a:cubicBezTo>
                  <a:pt x="89" y="137"/>
                  <a:pt x="89" y="137"/>
                  <a:pt x="89" y="137"/>
                </a:cubicBezTo>
                <a:cubicBezTo>
                  <a:pt x="89" y="137"/>
                  <a:pt x="89" y="137"/>
                  <a:pt x="89" y="137"/>
                </a:cubicBezTo>
                <a:cubicBezTo>
                  <a:pt x="89" y="137"/>
                  <a:pt x="89" y="137"/>
                  <a:pt x="89" y="137"/>
                </a:cubicBezTo>
                <a:cubicBezTo>
                  <a:pt x="89" y="137"/>
                  <a:pt x="89" y="137"/>
                  <a:pt x="89" y="137"/>
                </a:cubicBezTo>
                <a:cubicBezTo>
                  <a:pt x="90" y="137"/>
                  <a:pt x="88" y="139"/>
                  <a:pt x="90" y="140"/>
                </a:cubicBezTo>
                <a:cubicBezTo>
                  <a:pt x="90" y="140"/>
                  <a:pt x="90" y="140"/>
                  <a:pt x="90" y="140"/>
                </a:cubicBezTo>
                <a:cubicBezTo>
                  <a:pt x="90" y="140"/>
                  <a:pt x="90" y="140"/>
                  <a:pt x="90" y="140"/>
                </a:cubicBezTo>
                <a:cubicBezTo>
                  <a:pt x="90" y="140"/>
                  <a:pt x="90" y="140"/>
                  <a:pt x="90" y="140"/>
                </a:cubicBezTo>
                <a:cubicBezTo>
                  <a:pt x="90" y="140"/>
                  <a:pt x="90" y="140"/>
                  <a:pt x="90" y="140"/>
                </a:cubicBezTo>
                <a:cubicBezTo>
                  <a:pt x="90" y="140"/>
                  <a:pt x="91" y="140"/>
                  <a:pt x="91" y="140"/>
                </a:cubicBezTo>
                <a:cubicBezTo>
                  <a:pt x="91" y="140"/>
                  <a:pt x="91" y="140"/>
                  <a:pt x="91" y="140"/>
                </a:cubicBezTo>
                <a:cubicBezTo>
                  <a:pt x="91" y="141"/>
                  <a:pt x="91" y="141"/>
                  <a:pt x="91" y="141"/>
                </a:cubicBezTo>
                <a:cubicBezTo>
                  <a:pt x="91" y="141"/>
                  <a:pt x="91" y="141"/>
                  <a:pt x="91" y="141"/>
                </a:cubicBezTo>
                <a:cubicBezTo>
                  <a:pt x="91" y="141"/>
                  <a:pt x="91" y="141"/>
                  <a:pt x="91" y="141"/>
                </a:cubicBezTo>
                <a:cubicBezTo>
                  <a:pt x="91" y="141"/>
                  <a:pt x="91" y="141"/>
                  <a:pt x="91" y="141"/>
                </a:cubicBezTo>
                <a:cubicBezTo>
                  <a:pt x="91" y="141"/>
                  <a:pt x="91" y="141"/>
                  <a:pt x="92" y="141"/>
                </a:cubicBezTo>
                <a:cubicBezTo>
                  <a:pt x="92" y="141"/>
                  <a:pt x="92" y="141"/>
                  <a:pt x="92" y="141"/>
                </a:cubicBezTo>
                <a:cubicBezTo>
                  <a:pt x="92" y="141"/>
                  <a:pt x="92" y="141"/>
                  <a:pt x="92" y="141"/>
                </a:cubicBezTo>
                <a:cubicBezTo>
                  <a:pt x="92" y="141"/>
                  <a:pt x="92" y="141"/>
                  <a:pt x="92" y="141"/>
                </a:cubicBezTo>
                <a:cubicBezTo>
                  <a:pt x="92" y="141"/>
                  <a:pt x="92" y="141"/>
                  <a:pt x="92" y="141"/>
                </a:cubicBezTo>
                <a:cubicBezTo>
                  <a:pt x="93" y="142"/>
                  <a:pt x="93" y="142"/>
                  <a:pt x="93" y="141"/>
                </a:cubicBezTo>
                <a:cubicBezTo>
                  <a:pt x="93" y="143"/>
                  <a:pt x="95" y="143"/>
                  <a:pt x="96" y="145"/>
                </a:cubicBezTo>
                <a:cubicBezTo>
                  <a:pt x="97" y="145"/>
                  <a:pt x="98" y="145"/>
                  <a:pt x="98" y="146"/>
                </a:cubicBezTo>
                <a:cubicBezTo>
                  <a:pt x="98" y="146"/>
                  <a:pt x="98" y="146"/>
                  <a:pt x="98" y="146"/>
                </a:cubicBezTo>
                <a:cubicBezTo>
                  <a:pt x="99" y="146"/>
                  <a:pt x="99" y="148"/>
                  <a:pt x="98" y="148"/>
                </a:cubicBezTo>
                <a:cubicBezTo>
                  <a:pt x="99" y="149"/>
                  <a:pt x="99" y="149"/>
                  <a:pt x="99" y="150"/>
                </a:cubicBezTo>
                <a:cubicBezTo>
                  <a:pt x="100" y="150"/>
                  <a:pt x="101" y="152"/>
                  <a:pt x="103" y="152"/>
                </a:cubicBezTo>
                <a:cubicBezTo>
                  <a:pt x="103" y="152"/>
                  <a:pt x="104" y="152"/>
                  <a:pt x="104" y="153"/>
                </a:cubicBezTo>
                <a:cubicBezTo>
                  <a:pt x="110" y="153"/>
                  <a:pt x="110" y="153"/>
                  <a:pt x="110" y="153"/>
                </a:cubicBezTo>
                <a:cubicBezTo>
                  <a:pt x="110" y="154"/>
                  <a:pt x="112" y="153"/>
                  <a:pt x="112" y="154"/>
                </a:cubicBezTo>
                <a:cubicBezTo>
                  <a:pt x="111" y="155"/>
                  <a:pt x="113" y="158"/>
                  <a:pt x="111" y="157"/>
                </a:cubicBezTo>
                <a:cubicBezTo>
                  <a:pt x="111" y="158"/>
                  <a:pt x="110" y="158"/>
                  <a:pt x="110" y="159"/>
                </a:cubicBezTo>
                <a:cubicBezTo>
                  <a:pt x="109" y="159"/>
                  <a:pt x="110" y="160"/>
                  <a:pt x="109" y="160"/>
                </a:cubicBezTo>
                <a:cubicBezTo>
                  <a:pt x="109" y="163"/>
                  <a:pt x="108" y="164"/>
                  <a:pt x="108" y="166"/>
                </a:cubicBezTo>
                <a:cubicBezTo>
                  <a:pt x="107" y="166"/>
                  <a:pt x="108" y="167"/>
                  <a:pt x="107" y="167"/>
                </a:cubicBezTo>
                <a:cubicBezTo>
                  <a:pt x="107" y="168"/>
                  <a:pt x="106" y="168"/>
                  <a:pt x="105" y="169"/>
                </a:cubicBezTo>
                <a:cubicBezTo>
                  <a:pt x="106" y="169"/>
                  <a:pt x="106" y="170"/>
                  <a:pt x="106" y="171"/>
                </a:cubicBezTo>
                <a:cubicBezTo>
                  <a:pt x="107" y="171"/>
                  <a:pt x="107" y="171"/>
                  <a:pt x="107" y="171"/>
                </a:cubicBezTo>
                <a:cubicBezTo>
                  <a:pt x="107" y="172"/>
                  <a:pt x="107" y="172"/>
                  <a:pt x="107" y="172"/>
                </a:cubicBezTo>
                <a:cubicBezTo>
                  <a:pt x="108" y="172"/>
                  <a:pt x="108" y="172"/>
                  <a:pt x="108" y="172"/>
                </a:cubicBezTo>
                <a:cubicBezTo>
                  <a:pt x="108" y="172"/>
                  <a:pt x="108" y="171"/>
                  <a:pt x="109" y="171"/>
                </a:cubicBezTo>
                <a:cubicBezTo>
                  <a:pt x="109" y="171"/>
                  <a:pt x="110" y="170"/>
                  <a:pt x="110" y="170"/>
                </a:cubicBezTo>
                <a:cubicBezTo>
                  <a:pt x="110" y="169"/>
                  <a:pt x="111" y="169"/>
                  <a:pt x="112" y="169"/>
                </a:cubicBezTo>
                <a:cubicBezTo>
                  <a:pt x="112" y="169"/>
                  <a:pt x="112" y="168"/>
                  <a:pt x="113" y="168"/>
                </a:cubicBezTo>
                <a:cubicBezTo>
                  <a:pt x="114" y="168"/>
                  <a:pt x="114" y="168"/>
                  <a:pt x="114" y="167"/>
                </a:cubicBezTo>
                <a:cubicBezTo>
                  <a:pt x="115" y="167"/>
                  <a:pt x="115" y="167"/>
                  <a:pt x="116" y="167"/>
                </a:cubicBezTo>
                <a:cubicBezTo>
                  <a:pt x="118" y="166"/>
                  <a:pt x="118" y="168"/>
                  <a:pt x="120" y="168"/>
                </a:cubicBezTo>
                <a:cubicBezTo>
                  <a:pt x="120" y="167"/>
                  <a:pt x="122" y="167"/>
                  <a:pt x="122" y="167"/>
                </a:cubicBezTo>
                <a:cubicBezTo>
                  <a:pt x="124" y="166"/>
                  <a:pt x="125" y="165"/>
                  <a:pt x="127" y="164"/>
                </a:cubicBezTo>
                <a:cubicBezTo>
                  <a:pt x="128" y="164"/>
                  <a:pt x="128" y="163"/>
                  <a:pt x="130" y="164"/>
                </a:cubicBezTo>
                <a:cubicBezTo>
                  <a:pt x="132" y="163"/>
                  <a:pt x="131" y="166"/>
                  <a:pt x="134" y="165"/>
                </a:cubicBezTo>
                <a:cubicBezTo>
                  <a:pt x="135" y="165"/>
                  <a:pt x="135" y="165"/>
                  <a:pt x="135" y="165"/>
                </a:cubicBezTo>
                <a:cubicBezTo>
                  <a:pt x="134" y="163"/>
                  <a:pt x="136" y="164"/>
                  <a:pt x="136" y="162"/>
                </a:cubicBezTo>
                <a:cubicBezTo>
                  <a:pt x="137" y="162"/>
                  <a:pt x="137" y="161"/>
                  <a:pt x="137" y="160"/>
                </a:cubicBezTo>
                <a:cubicBezTo>
                  <a:pt x="137" y="160"/>
                  <a:pt x="137" y="159"/>
                  <a:pt x="137" y="158"/>
                </a:cubicBezTo>
                <a:cubicBezTo>
                  <a:pt x="137" y="158"/>
                  <a:pt x="136" y="158"/>
                  <a:pt x="135" y="157"/>
                </a:cubicBezTo>
                <a:cubicBezTo>
                  <a:pt x="135" y="157"/>
                  <a:pt x="135" y="157"/>
                  <a:pt x="135" y="156"/>
                </a:cubicBezTo>
                <a:cubicBezTo>
                  <a:pt x="135" y="156"/>
                  <a:pt x="134" y="156"/>
                  <a:pt x="134" y="156"/>
                </a:cubicBezTo>
                <a:cubicBezTo>
                  <a:pt x="134" y="156"/>
                  <a:pt x="134" y="155"/>
                  <a:pt x="134" y="155"/>
                </a:cubicBezTo>
                <a:cubicBezTo>
                  <a:pt x="134" y="152"/>
                  <a:pt x="134" y="152"/>
                  <a:pt x="134" y="152"/>
                </a:cubicBezTo>
                <a:cubicBezTo>
                  <a:pt x="134" y="148"/>
                  <a:pt x="133" y="146"/>
                  <a:pt x="133" y="141"/>
                </a:cubicBezTo>
                <a:cubicBezTo>
                  <a:pt x="135" y="141"/>
                  <a:pt x="136" y="139"/>
                  <a:pt x="140" y="139"/>
                </a:cubicBezTo>
                <a:cubicBezTo>
                  <a:pt x="140" y="139"/>
                  <a:pt x="140" y="139"/>
                  <a:pt x="140" y="139"/>
                </a:cubicBezTo>
                <a:cubicBezTo>
                  <a:pt x="140" y="137"/>
                  <a:pt x="140" y="137"/>
                  <a:pt x="140" y="137"/>
                </a:cubicBezTo>
                <a:cubicBezTo>
                  <a:pt x="140" y="135"/>
                  <a:pt x="142" y="135"/>
                  <a:pt x="141" y="133"/>
                </a:cubicBezTo>
                <a:cubicBezTo>
                  <a:pt x="142" y="133"/>
                  <a:pt x="142" y="132"/>
                  <a:pt x="142" y="132"/>
                </a:cubicBezTo>
                <a:cubicBezTo>
                  <a:pt x="142" y="132"/>
                  <a:pt x="143" y="132"/>
                  <a:pt x="143" y="132"/>
                </a:cubicBezTo>
                <a:cubicBezTo>
                  <a:pt x="143" y="131"/>
                  <a:pt x="144" y="131"/>
                  <a:pt x="144" y="130"/>
                </a:cubicBezTo>
                <a:cubicBezTo>
                  <a:pt x="145" y="129"/>
                  <a:pt x="146" y="128"/>
                  <a:pt x="147" y="128"/>
                </a:cubicBezTo>
                <a:cubicBezTo>
                  <a:pt x="148" y="128"/>
                  <a:pt x="148" y="127"/>
                  <a:pt x="149" y="126"/>
                </a:cubicBezTo>
                <a:cubicBezTo>
                  <a:pt x="148" y="126"/>
                  <a:pt x="147" y="125"/>
                  <a:pt x="145" y="125"/>
                </a:cubicBezTo>
                <a:close/>
                <a:moveTo>
                  <a:pt x="85" y="61"/>
                </a:moveTo>
                <a:cubicBezTo>
                  <a:pt x="85" y="61"/>
                  <a:pt x="85" y="61"/>
                  <a:pt x="85" y="61"/>
                </a:cubicBezTo>
                <a:cubicBezTo>
                  <a:pt x="85" y="61"/>
                  <a:pt x="85" y="61"/>
                  <a:pt x="85" y="61"/>
                </a:cubicBezTo>
                <a:close/>
                <a:moveTo>
                  <a:pt x="85" y="61"/>
                </a:moveTo>
                <a:cubicBezTo>
                  <a:pt x="85" y="61"/>
                  <a:pt x="85" y="61"/>
                  <a:pt x="85" y="61"/>
                </a:cubicBezTo>
                <a:cubicBezTo>
                  <a:pt x="85" y="61"/>
                  <a:pt x="85" y="61"/>
                  <a:pt x="85" y="61"/>
                </a:cubicBezTo>
                <a:cubicBezTo>
                  <a:pt x="85" y="61"/>
                  <a:pt x="85" y="61"/>
                  <a:pt x="85" y="61"/>
                </a:cubicBezTo>
                <a:cubicBezTo>
                  <a:pt x="85" y="61"/>
                  <a:pt x="85" y="61"/>
                  <a:pt x="85" y="61"/>
                </a:cubicBezTo>
                <a:close/>
                <a:moveTo>
                  <a:pt x="85" y="61"/>
                </a:moveTo>
                <a:cubicBezTo>
                  <a:pt x="85" y="61"/>
                  <a:pt x="85" y="61"/>
                  <a:pt x="85" y="61"/>
                </a:cubicBezTo>
                <a:cubicBezTo>
                  <a:pt x="85" y="61"/>
                  <a:pt x="85" y="61"/>
                  <a:pt x="85" y="61"/>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8" name="Freeform 45">
            <a:extLst>
              <a:ext uri="{FF2B5EF4-FFF2-40B4-BE49-F238E27FC236}">
                <a16:creationId xmlns:a16="http://schemas.microsoft.com/office/drawing/2014/main" id="{17DB7CCF-83B4-AC54-CB58-0110A6024B14}"/>
              </a:ext>
            </a:extLst>
          </p:cNvPr>
          <p:cNvSpPr>
            <a:spLocks noEditPoints="1"/>
          </p:cNvSpPr>
          <p:nvPr/>
        </p:nvSpPr>
        <p:spPr bwMode="auto">
          <a:xfrm>
            <a:off x="8824913" y="4216400"/>
            <a:ext cx="1176337" cy="852488"/>
          </a:xfrm>
          <a:custGeom>
            <a:avLst/>
            <a:gdLst>
              <a:gd name="T0" fmla="*/ 298 w 304"/>
              <a:gd name="T1" fmla="*/ 114 h 220"/>
              <a:gd name="T2" fmla="*/ 275 w 304"/>
              <a:gd name="T3" fmla="*/ 121 h 220"/>
              <a:gd name="T4" fmla="*/ 275 w 304"/>
              <a:gd name="T5" fmla="*/ 123 h 220"/>
              <a:gd name="T6" fmla="*/ 273 w 304"/>
              <a:gd name="T7" fmla="*/ 125 h 220"/>
              <a:gd name="T8" fmla="*/ 265 w 304"/>
              <a:gd name="T9" fmla="*/ 123 h 220"/>
              <a:gd name="T10" fmla="*/ 255 w 304"/>
              <a:gd name="T11" fmla="*/ 117 h 220"/>
              <a:gd name="T12" fmla="*/ 247 w 304"/>
              <a:gd name="T13" fmla="*/ 110 h 220"/>
              <a:gd name="T14" fmla="*/ 243 w 304"/>
              <a:gd name="T15" fmla="*/ 91 h 220"/>
              <a:gd name="T16" fmla="*/ 245 w 304"/>
              <a:gd name="T17" fmla="*/ 68 h 220"/>
              <a:gd name="T18" fmla="*/ 245 w 304"/>
              <a:gd name="T19" fmla="*/ 66 h 220"/>
              <a:gd name="T20" fmla="*/ 245 w 304"/>
              <a:gd name="T21" fmla="*/ 64 h 220"/>
              <a:gd name="T22" fmla="*/ 240 w 304"/>
              <a:gd name="T23" fmla="*/ 57 h 220"/>
              <a:gd name="T24" fmla="*/ 227 w 304"/>
              <a:gd name="T25" fmla="*/ 44 h 220"/>
              <a:gd name="T26" fmla="*/ 226 w 304"/>
              <a:gd name="T27" fmla="*/ 42 h 220"/>
              <a:gd name="T28" fmla="*/ 224 w 304"/>
              <a:gd name="T29" fmla="*/ 40 h 220"/>
              <a:gd name="T30" fmla="*/ 220 w 304"/>
              <a:gd name="T31" fmla="*/ 37 h 220"/>
              <a:gd name="T32" fmla="*/ 216 w 304"/>
              <a:gd name="T33" fmla="*/ 33 h 220"/>
              <a:gd name="T34" fmla="*/ 200 w 304"/>
              <a:gd name="T35" fmla="*/ 12 h 220"/>
              <a:gd name="T36" fmla="*/ 194 w 304"/>
              <a:gd name="T37" fmla="*/ 6 h 220"/>
              <a:gd name="T38" fmla="*/ 187 w 304"/>
              <a:gd name="T39" fmla="*/ 1 h 220"/>
              <a:gd name="T40" fmla="*/ 182 w 304"/>
              <a:gd name="T41" fmla="*/ 3 h 220"/>
              <a:gd name="T42" fmla="*/ 166 w 304"/>
              <a:gd name="T43" fmla="*/ 19 h 220"/>
              <a:gd name="T44" fmla="*/ 157 w 304"/>
              <a:gd name="T45" fmla="*/ 22 h 220"/>
              <a:gd name="T46" fmla="*/ 149 w 304"/>
              <a:gd name="T47" fmla="*/ 25 h 220"/>
              <a:gd name="T48" fmla="*/ 141 w 304"/>
              <a:gd name="T49" fmla="*/ 31 h 220"/>
              <a:gd name="T50" fmla="*/ 132 w 304"/>
              <a:gd name="T51" fmla="*/ 31 h 220"/>
              <a:gd name="T52" fmla="*/ 131 w 304"/>
              <a:gd name="T53" fmla="*/ 31 h 220"/>
              <a:gd name="T54" fmla="*/ 130 w 304"/>
              <a:gd name="T55" fmla="*/ 29 h 220"/>
              <a:gd name="T56" fmla="*/ 128 w 304"/>
              <a:gd name="T57" fmla="*/ 29 h 220"/>
              <a:gd name="T58" fmla="*/ 123 w 304"/>
              <a:gd name="T59" fmla="*/ 26 h 220"/>
              <a:gd name="T60" fmla="*/ 115 w 304"/>
              <a:gd name="T61" fmla="*/ 25 h 220"/>
              <a:gd name="T62" fmla="*/ 90 w 304"/>
              <a:gd name="T63" fmla="*/ 27 h 220"/>
              <a:gd name="T64" fmla="*/ 76 w 304"/>
              <a:gd name="T65" fmla="*/ 29 h 220"/>
              <a:gd name="T66" fmla="*/ 53 w 304"/>
              <a:gd name="T67" fmla="*/ 44 h 220"/>
              <a:gd name="T68" fmla="*/ 44 w 304"/>
              <a:gd name="T69" fmla="*/ 65 h 220"/>
              <a:gd name="T70" fmla="*/ 39 w 304"/>
              <a:gd name="T71" fmla="*/ 86 h 220"/>
              <a:gd name="T72" fmla="*/ 31 w 304"/>
              <a:gd name="T73" fmla="*/ 100 h 220"/>
              <a:gd name="T74" fmla="*/ 22 w 304"/>
              <a:gd name="T75" fmla="*/ 117 h 220"/>
              <a:gd name="T76" fmla="*/ 1 w 304"/>
              <a:gd name="T77" fmla="*/ 128 h 220"/>
              <a:gd name="T78" fmla="*/ 19 w 304"/>
              <a:gd name="T79" fmla="*/ 150 h 220"/>
              <a:gd name="T80" fmla="*/ 45 w 304"/>
              <a:gd name="T81" fmla="*/ 164 h 220"/>
              <a:gd name="T82" fmla="*/ 45 w 304"/>
              <a:gd name="T83" fmla="*/ 183 h 220"/>
              <a:gd name="T84" fmla="*/ 63 w 304"/>
              <a:gd name="T85" fmla="*/ 187 h 220"/>
              <a:gd name="T86" fmla="*/ 67 w 304"/>
              <a:gd name="T87" fmla="*/ 191 h 220"/>
              <a:gd name="T88" fmla="*/ 88 w 304"/>
              <a:gd name="T89" fmla="*/ 188 h 220"/>
              <a:gd name="T90" fmla="*/ 87 w 304"/>
              <a:gd name="T91" fmla="*/ 199 h 220"/>
              <a:gd name="T92" fmla="*/ 97 w 304"/>
              <a:gd name="T93" fmla="*/ 217 h 220"/>
              <a:gd name="T94" fmla="*/ 124 w 304"/>
              <a:gd name="T95" fmla="*/ 217 h 220"/>
              <a:gd name="T96" fmla="*/ 157 w 304"/>
              <a:gd name="T97" fmla="*/ 215 h 220"/>
              <a:gd name="T98" fmla="*/ 177 w 304"/>
              <a:gd name="T99" fmla="*/ 215 h 220"/>
              <a:gd name="T100" fmla="*/ 187 w 304"/>
              <a:gd name="T101" fmla="*/ 210 h 220"/>
              <a:gd name="T102" fmla="*/ 197 w 304"/>
              <a:gd name="T103" fmla="*/ 198 h 220"/>
              <a:gd name="T104" fmla="*/ 205 w 304"/>
              <a:gd name="T105" fmla="*/ 193 h 220"/>
              <a:gd name="T106" fmla="*/ 235 w 304"/>
              <a:gd name="T107" fmla="*/ 183 h 220"/>
              <a:gd name="T108" fmla="*/ 258 w 304"/>
              <a:gd name="T109" fmla="*/ 185 h 220"/>
              <a:gd name="T110" fmla="*/ 281 w 304"/>
              <a:gd name="T111" fmla="*/ 191 h 220"/>
              <a:gd name="T112" fmla="*/ 279 w 304"/>
              <a:gd name="T113" fmla="*/ 168 h 220"/>
              <a:gd name="T114" fmla="*/ 286 w 304"/>
              <a:gd name="T115" fmla="*/ 146 h 220"/>
              <a:gd name="T116" fmla="*/ 296 w 304"/>
              <a:gd name="T117" fmla="*/ 139 h 220"/>
              <a:gd name="T118" fmla="*/ 303 w 304"/>
              <a:gd name="T119" fmla="*/ 131 h 220"/>
              <a:gd name="T120" fmla="*/ 205 w 304"/>
              <a:gd name="T121" fmla="*/ 180 h 220"/>
              <a:gd name="T122" fmla="*/ 280 w 304"/>
              <a:gd name="T123" fmla="*/ 153 h 220"/>
              <a:gd name="T124" fmla="*/ 283 w 304"/>
              <a:gd name="T125" fmla="*/ 14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20">
                <a:moveTo>
                  <a:pt x="304" y="123"/>
                </a:moveTo>
                <a:cubicBezTo>
                  <a:pt x="304" y="122"/>
                  <a:pt x="303" y="122"/>
                  <a:pt x="303" y="121"/>
                </a:cubicBezTo>
                <a:cubicBezTo>
                  <a:pt x="303" y="121"/>
                  <a:pt x="303" y="121"/>
                  <a:pt x="303" y="121"/>
                </a:cubicBezTo>
                <a:cubicBezTo>
                  <a:pt x="303" y="121"/>
                  <a:pt x="303" y="121"/>
                  <a:pt x="303" y="121"/>
                </a:cubicBezTo>
                <a:cubicBezTo>
                  <a:pt x="303" y="120"/>
                  <a:pt x="303" y="120"/>
                  <a:pt x="303" y="120"/>
                </a:cubicBezTo>
                <a:cubicBezTo>
                  <a:pt x="303" y="119"/>
                  <a:pt x="303" y="119"/>
                  <a:pt x="303" y="118"/>
                </a:cubicBezTo>
                <a:cubicBezTo>
                  <a:pt x="301" y="118"/>
                  <a:pt x="300" y="118"/>
                  <a:pt x="299" y="117"/>
                </a:cubicBezTo>
                <a:cubicBezTo>
                  <a:pt x="300" y="115"/>
                  <a:pt x="298" y="116"/>
                  <a:pt x="298" y="114"/>
                </a:cubicBezTo>
                <a:cubicBezTo>
                  <a:pt x="297" y="114"/>
                  <a:pt x="296" y="114"/>
                  <a:pt x="296" y="113"/>
                </a:cubicBezTo>
                <a:cubicBezTo>
                  <a:pt x="295" y="113"/>
                  <a:pt x="294" y="113"/>
                  <a:pt x="294" y="112"/>
                </a:cubicBezTo>
                <a:cubicBezTo>
                  <a:pt x="290" y="112"/>
                  <a:pt x="290" y="112"/>
                  <a:pt x="290" y="112"/>
                </a:cubicBezTo>
                <a:cubicBezTo>
                  <a:pt x="289" y="113"/>
                  <a:pt x="289" y="113"/>
                  <a:pt x="288" y="113"/>
                </a:cubicBezTo>
                <a:cubicBezTo>
                  <a:pt x="286" y="113"/>
                  <a:pt x="286" y="115"/>
                  <a:pt x="284" y="115"/>
                </a:cubicBezTo>
                <a:cubicBezTo>
                  <a:pt x="283" y="116"/>
                  <a:pt x="283" y="117"/>
                  <a:pt x="281" y="117"/>
                </a:cubicBezTo>
                <a:cubicBezTo>
                  <a:pt x="280" y="119"/>
                  <a:pt x="279" y="119"/>
                  <a:pt x="279" y="121"/>
                </a:cubicBezTo>
                <a:cubicBezTo>
                  <a:pt x="277" y="122"/>
                  <a:pt x="276" y="121"/>
                  <a:pt x="275" y="121"/>
                </a:cubicBezTo>
                <a:cubicBezTo>
                  <a:pt x="275" y="121"/>
                  <a:pt x="274" y="121"/>
                  <a:pt x="274" y="122"/>
                </a:cubicBezTo>
                <a:cubicBezTo>
                  <a:pt x="274" y="122"/>
                  <a:pt x="274" y="122"/>
                  <a:pt x="275" y="122"/>
                </a:cubicBezTo>
                <a:cubicBezTo>
                  <a:pt x="275" y="122"/>
                  <a:pt x="275" y="122"/>
                  <a:pt x="275" y="122"/>
                </a:cubicBezTo>
                <a:cubicBezTo>
                  <a:pt x="275" y="122"/>
                  <a:pt x="275" y="122"/>
                  <a:pt x="275" y="122"/>
                </a:cubicBezTo>
                <a:cubicBezTo>
                  <a:pt x="275" y="122"/>
                  <a:pt x="275" y="122"/>
                  <a:pt x="275" y="122"/>
                </a:cubicBezTo>
                <a:cubicBezTo>
                  <a:pt x="275" y="122"/>
                  <a:pt x="275" y="122"/>
                  <a:pt x="275" y="122"/>
                </a:cubicBezTo>
                <a:cubicBezTo>
                  <a:pt x="275" y="122"/>
                  <a:pt x="275" y="122"/>
                  <a:pt x="275" y="122"/>
                </a:cubicBezTo>
                <a:cubicBezTo>
                  <a:pt x="275" y="122"/>
                  <a:pt x="275" y="123"/>
                  <a:pt x="275" y="123"/>
                </a:cubicBezTo>
                <a:cubicBezTo>
                  <a:pt x="275" y="123"/>
                  <a:pt x="275" y="123"/>
                  <a:pt x="275" y="123"/>
                </a:cubicBezTo>
                <a:cubicBezTo>
                  <a:pt x="275" y="123"/>
                  <a:pt x="275" y="123"/>
                  <a:pt x="275" y="123"/>
                </a:cubicBezTo>
                <a:cubicBezTo>
                  <a:pt x="275" y="123"/>
                  <a:pt x="275" y="123"/>
                  <a:pt x="275" y="123"/>
                </a:cubicBezTo>
                <a:cubicBezTo>
                  <a:pt x="275" y="124"/>
                  <a:pt x="275" y="124"/>
                  <a:pt x="274" y="124"/>
                </a:cubicBezTo>
                <a:cubicBezTo>
                  <a:pt x="275" y="124"/>
                  <a:pt x="275" y="124"/>
                  <a:pt x="275" y="124"/>
                </a:cubicBezTo>
                <a:cubicBezTo>
                  <a:pt x="275" y="124"/>
                  <a:pt x="275" y="124"/>
                  <a:pt x="275" y="124"/>
                </a:cubicBezTo>
                <a:cubicBezTo>
                  <a:pt x="274" y="124"/>
                  <a:pt x="274" y="125"/>
                  <a:pt x="273" y="125"/>
                </a:cubicBezTo>
                <a:cubicBezTo>
                  <a:pt x="273" y="125"/>
                  <a:pt x="273" y="125"/>
                  <a:pt x="273" y="125"/>
                </a:cubicBezTo>
                <a:cubicBezTo>
                  <a:pt x="273" y="125"/>
                  <a:pt x="273" y="125"/>
                  <a:pt x="272" y="125"/>
                </a:cubicBezTo>
                <a:cubicBezTo>
                  <a:pt x="272" y="125"/>
                  <a:pt x="272" y="125"/>
                  <a:pt x="272" y="125"/>
                </a:cubicBezTo>
                <a:cubicBezTo>
                  <a:pt x="272" y="125"/>
                  <a:pt x="271" y="125"/>
                  <a:pt x="271" y="125"/>
                </a:cubicBezTo>
                <a:cubicBezTo>
                  <a:pt x="271" y="125"/>
                  <a:pt x="271" y="125"/>
                  <a:pt x="271" y="125"/>
                </a:cubicBezTo>
                <a:cubicBezTo>
                  <a:pt x="270" y="125"/>
                  <a:pt x="270" y="125"/>
                  <a:pt x="270" y="125"/>
                </a:cubicBezTo>
                <a:cubicBezTo>
                  <a:pt x="270" y="125"/>
                  <a:pt x="269" y="125"/>
                  <a:pt x="269" y="125"/>
                </a:cubicBezTo>
                <a:cubicBezTo>
                  <a:pt x="269" y="125"/>
                  <a:pt x="268" y="125"/>
                  <a:pt x="268" y="125"/>
                </a:cubicBezTo>
                <a:cubicBezTo>
                  <a:pt x="267" y="125"/>
                  <a:pt x="266" y="124"/>
                  <a:pt x="265" y="123"/>
                </a:cubicBezTo>
                <a:cubicBezTo>
                  <a:pt x="264" y="123"/>
                  <a:pt x="263" y="123"/>
                  <a:pt x="262" y="122"/>
                </a:cubicBezTo>
                <a:cubicBezTo>
                  <a:pt x="260" y="122"/>
                  <a:pt x="259" y="122"/>
                  <a:pt x="258" y="121"/>
                </a:cubicBezTo>
                <a:cubicBezTo>
                  <a:pt x="257" y="121"/>
                  <a:pt x="257" y="121"/>
                  <a:pt x="257" y="121"/>
                </a:cubicBezTo>
                <a:cubicBezTo>
                  <a:pt x="257" y="120"/>
                  <a:pt x="257" y="120"/>
                  <a:pt x="257" y="120"/>
                </a:cubicBezTo>
                <a:cubicBezTo>
                  <a:pt x="257" y="119"/>
                  <a:pt x="256" y="119"/>
                  <a:pt x="256" y="119"/>
                </a:cubicBezTo>
                <a:cubicBezTo>
                  <a:pt x="256" y="118"/>
                  <a:pt x="255" y="118"/>
                  <a:pt x="255" y="118"/>
                </a:cubicBezTo>
                <a:cubicBezTo>
                  <a:pt x="255" y="118"/>
                  <a:pt x="255" y="118"/>
                  <a:pt x="255" y="118"/>
                </a:cubicBezTo>
                <a:cubicBezTo>
                  <a:pt x="255" y="117"/>
                  <a:pt x="255" y="117"/>
                  <a:pt x="255" y="117"/>
                </a:cubicBezTo>
                <a:cubicBezTo>
                  <a:pt x="256" y="117"/>
                  <a:pt x="256" y="117"/>
                  <a:pt x="256" y="116"/>
                </a:cubicBezTo>
                <a:cubicBezTo>
                  <a:pt x="255" y="116"/>
                  <a:pt x="254" y="116"/>
                  <a:pt x="253" y="116"/>
                </a:cubicBezTo>
                <a:cubicBezTo>
                  <a:pt x="252" y="116"/>
                  <a:pt x="252" y="117"/>
                  <a:pt x="251" y="117"/>
                </a:cubicBezTo>
                <a:cubicBezTo>
                  <a:pt x="251" y="117"/>
                  <a:pt x="251" y="117"/>
                  <a:pt x="251" y="116"/>
                </a:cubicBezTo>
                <a:cubicBezTo>
                  <a:pt x="251" y="116"/>
                  <a:pt x="251" y="115"/>
                  <a:pt x="251" y="114"/>
                </a:cubicBezTo>
                <a:cubicBezTo>
                  <a:pt x="250" y="114"/>
                  <a:pt x="249" y="113"/>
                  <a:pt x="249" y="112"/>
                </a:cubicBezTo>
                <a:cubicBezTo>
                  <a:pt x="247" y="112"/>
                  <a:pt x="247" y="112"/>
                  <a:pt x="246" y="111"/>
                </a:cubicBezTo>
                <a:cubicBezTo>
                  <a:pt x="246" y="110"/>
                  <a:pt x="247" y="110"/>
                  <a:pt x="247" y="110"/>
                </a:cubicBezTo>
                <a:cubicBezTo>
                  <a:pt x="247" y="109"/>
                  <a:pt x="247" y="109"/>
                  <a:pt x="248" y="109"/>
                </a:cubicBezTo>
                <a:cubicBezTo>
                  <a:pt x="248" y="109"/>
                  <a:pt x="249" y="109"/>
                  <a:pt x="249" y="108"/>
                </a:cubicBezTo>
                <a:cubicBezTo>
                  <a:pt x="249" y="106"/>
                  <a:pt x="247" y="107"/>
                  <a:pt x="248" y="105"/>
                </a:cubicBezTo>
                <a:cubicBezTo>
                  <a:pt x="246" y="105"/>
                  <a:pt x="247" y="103"/>
                  <a:pt x="246" y="103"/>
                </a:cubicBezTo>
                <a:cubicBezTo>
                  <a:pt x="246" y="98"/>
                  <a:pt x="246" y="98"/>
                  <a:pt x="246" y="98"/>
                </a:cubicBezTo>
                <a:cubicBezTo>
                  <a:pt x="245" y="98"/>
                  <a:pt x="245" y="98"/>
                  <a:pt x="245" y="97"/>
                </a:cubicBezTo>
                <a:cubicBezTo>
                  <a:pt x="245" y="96"/>
                  <a:pt x="245" y="95"/>
                  <a:pt x="244" y="94"/>
                </a:cubicBezTo>
                <a:cubicBezTo>
                  <a:pt x="244" y="93"/>
                  <a:pt x="244" y="92"/>
                  <a:pt x="243" y="91"/>
                </a:cubicBezTo>
                <a:cubicBezTo>
                  <a:pt x="243" y="89"/>
                  <a:pt x="243" y="89"/>
                  <a:pt x="243" y="89"/>
                </a:cubicBezTo>
                <a:cubicBezTo>
                  <a:pt x="244" y="89"/>
                  <a:pt x="245" y="89"/>
                  <a:pt x="245" y="88"/>
                </a:cubicBezTo>
                <a:cubicBezTo>
                  <a:pt x="245" y="86"/>
                  <a:pt x="245" y="85"/>
                  <a:pt x="244" y="83"/>
                </a:cubicBezTo>
                <a:cubicBezTo>
                  <a:pt x="245" y="79"/>
                  <a:pt x="247" y="76"/>
                  <a:pt x="246" y="71"/>
                </a:cubicBezTo>
                <a:cubicBezTo>
                  <a:pt x="246" y="70"/>
                  <a:pt x="246" y="69"/>
                  <a:pt x="245" y="69"/>
                </a:cubicBezTo>
                <a:cubicBezTo>
                  <a:pt x="245" y="69"/>
                  <a:pt x="245" y="69"/>
                  <a:pt x="245" y="69"/>
                </a:cubicBezTo>
                <a:cubicBezTo>
                  <a:pt x="245" y="68"/>
                  <a:pt x="245" y="68"/>
                  <a:pt x="245" y="68"/>
                </a:cubicBezTo>
                <a:cubicBezTo>
                  <a:pt x="245" y="68"/>
                  <a:pt x="245" y="68"/>
                  <a:pt x="245" y="68"/>
                </a:cubicBezTo>
                <a:cubicBezTo>
                  <a:pt x="245" y="68"/>
                  <a:pt x="245" y="68"/>
                  <a:pt x="245" y="68"/>
                </a:cubicBezTo>
                <a:cubicBezTo>
                  <a:pt x="245" y="68"/>
                  <a:pt x="245" y="68"/>
                  <a:pt x="245" y="68"/>
                </a:cubicBezTo>
                <a:cubicBezTo>
                  <a:pt x="245" y="68"/>
                  <a:pt x="245" y="68"/>
                  <a:pt x="245" y="68"/>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5" y="67"/>
                  <a:pt x="245" y="66"/>
                </a:cubicBezTo>
                <a:cubicBezTo>
                  <a:pt x="245" y="66"/>
                  <a:pt x="245" y="66"/>
                  <a:pt x="245" y="66"/>
                </a:cubicBezTo>
                <a:cubicBezTo>
                  <a:pt x="245" y="66"/>
                  <a:pt x="245" y="66"/>
                  <a:pt x="245" y="66"/>
                </a:cubicBezTo>
                <a:cubicBezTo>
                  <a:pt x="245" y="66"/>
                  <a:pt x="245" y="66"/>
                  <a:pt x="245" y="66"/>
                </a:cubicBezTo>
                <a:cubicBezTo>
                  <a:pt x="245" y="66"/>
                  <a:pt x="245" y="66"/>
                  <a:pt x="245" y="65"/>
                </a:cubicBezTo>
                <a:cubicBezTo>
                  <a:pt x="245" y="65"/>
                  <a:pt x="245" y="65"/>
                  <a:pt x="245" y="65"/>
                </a:cubicBezTo>
                <a:cubicBezTo>
                  <a:pt x="245" y="65"/>
                  <a:pt x="245" y="65"/>
                  <a:pt x="245" y="65"/>
                </a:cubicBezTo>
                <a:cubicBezTo>
                  <a:pt x="245" y="65"/>
                  <a:pt x="245" y="65"/>
                  <a:pt x="245" y="64"/>
                </a:cubicBezTo>
                <a:cubicBezTo>
                  <a:pt x="245" y="64"/>
                  <a:pt x="245" y="64"/>
                  <a:pt x="245" y="64"/>
                </a:cubicBezTo>
                <a:cubicBezTo>
                  <a:pt x="245" y="63"/>
                  <a:pt x="245" y="62"/>
                  <a:pt x="243" y="61"/>
                </a:cubicBezTo>
                <a:cubicBezTo>
                  <a:pt x="243" y="61"/>
                  <a:pt x="243" y="61"/>
                  <a:pt x="243" y="61"/>
                </a:cubicBezTo>
                <a:cubicBezTo>
                  <a:pt x="243" y="61"/>
                  <a:pt x="243" y="61"/>
                  <a:pt x="243" y="61"/>
                </a:cubicBezTo>
                <a:cubicBezTo>
                  <a:pt x="243" y="61"/>
                  <a:pt x="243" y="60"/>
                  <a:pt x="243" y="60"/>
                </a:cubicBezTo>
                <a:cubicBezTo>
                  <a:pt x="243" y="60"/>
                  <a:pt x="243" y="60"/>
                  <a:pt x="243" y="60"/>
                </a:cubicBezTo>
                <a:cubicBezTo>
                  <a:pt x="242" y="60"/>
                  <a:pt x="242" y="60"/>
                  <a:pt x="242" y="59"/>
                </a:cubicBezTo>
                <a:cubicBezTo>
                  <a:pt x="242" y="59"/>
                  <a:pt x="241" y="57"/>
                  <a:pt x="240" y="57"/>
                </a:cubicBezTo>
                <a:cubicBezTo>
                  <a:pt x="240" y="57"/>
                  <a:pt x="240" y="57"/>
                  <a:pt x="240" y="57"/>
                </a:cubicBezTo>
                <a:cubicBezTo>
                  <a:pt x="240" y="56"/>
                  <a:pt x="240" y="56"/>
                  <a:pt x="239" y="56"/>
                </a:cubicBezTo>
                <a:cubicBezTo>
                  <a:pt x="239" y="56"/>
                  <a:pt x="239" y="56"/>
                  <a:pt x="239" y="56"/>
                </a:cubicBezTo>
                <a:cubicBezTo>
                  <a:pt x="239" y="56"/>
                  <a:pt x="238" y="55"/>
                  <a:pt x="238" y="55"/>
                </a:cubicBezTo>
                <a:cubicBezTo>
                  <a:pt x="238" y="53"/>
                  <a:pt x="238" y="52"/>
                  <a:pt x="237" y="51"/>
                </a:cubicBezTo>
                <a:cubicBezTo>
                  <a:pt x="237" y="49"/>
                  <a:pt x="235" y="49"/>
                  <a:pt x="234" y="47"/>
                </a:cubicBezTo>
                <a:cubicBezTo>
                  <a:pt x="231" y="46"/>
                  <a:pt x="230" y="45"/>
                  <a:pt x="227" y="45"/>
                </a:cubicBezTo>
                <a:cubicBezTo>
                  <a:pt x="227" y="44"/>
                  <a:pt x="227" y="44"/>
                  <a:pt x="227" y="44"/>
                </a:cubicBezTo>
                <a:cubicBezTo>
                  <a:pt x="227" y="44"/>
                  <a:pt x="227" y="44"/>
                  <a:pt x="227" y="44"/>
                </a:cubicBezTo>
                <a:cubicBezTo>
                  <a:pt x="227" y="44"/>
                  <a:pt x="227" y="44"/>
                  <a:pt x="227" y="43"/>
                </a:cubicBezTo>
                <a:cubicBezTo>
                  <a:pt x="227" y="43"/>
                  <a:pt x="227" y="43"/>
                  <a:pt x="227" y="43"/>
                </a:cubicBezTo>
                <a:cubicBezTo>
                  <a:pt x="227" y="43"/>
                  <a:pt x="227" y="43"/>
                  <a:pt x="227" y="43"/>
                </a:cubicBezTo>
                <a:cubicBezTo>
                  <a:pt x="227" y="43"/>
                  <a:pt x="227" y="43"/>
                  <a:pt x="227" y="43"/>
                </a:cubicBezTo>
                <a:cubicBezTo>
                  <a:pt x="227" y="43"/>
                  <a:pt x="226" y="43"/>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1"/>
                  <a:pt x="226" y="41"/>
                </a:cubicBezTo>
                <a:cubicBezTo>
                  <a:pt x="226" y="41"/>
                  <a:pt x="225" y="41"/>
                  <a:pt x="225" y="41"/>
                </a:cubicBezTo>
                <a:cubicBezTo>
                  <a:pt x="225" y="41"/>
                  <a:pt x="225" y="41"/>
                  <a:pt x="225" y="41"/>
                </a:cubicBezTo>
                <a:cubicBezTo>
                  <a:pt x="225" y="41"/>
                  <a:pt x="225" y="41"/>
                  <a:pt x="225" y="41"/>
                </a:cubicBezTo>
                <a:cubicBezTo>
                  <a:pt x="225" y="41"/>
                  <a:pt x="225" y="41"/>
                  <a:pt x="225" y="41"/>
                </a:cubicBezTo>
                <a:cubicBezTo>
                  <a:pt x="225" y="41"/>
                  <a:pt x="225" y="41"/>
                  <a:pt x="225" y="41"/>
                </a:cubicBezTo>
                <a:cubicBezTo>
                  <a:pt x="224" y="40"/>
                  <a:pt x="224" y="40"/>
                  <a:pt x="224" y="40"/>
                </a:cubicBezTo>
                <a:cubicBezTo>
                  <a:pt x="224" y="40"/>
                  <a:pt x="224" y="40"/>
                  <a:pt x="224" y="40"/>
                </a:cubicBezTo>
                <a:cubicBezTo>
                  <a:pt x="224" y="40"/>
                  <a:pt x="224" y="40"/>
                  <a:pt x="224" y="40"/>
                </a:cubicBezTo>
                <a:cubicBezTo>
                  <a:pt x="224" y="40"/>
                  <a:pt x="224" y="40"/>
                  <a:pt x="224" y="40"/>
                </a:cubicBezTo>
                <a:cubicBezTo>
                  <a:pt x="224" y="40"/>
                  <a:pt x="224" y="40"/>
                  <a:pt x="223" y="40"/>
                </a:cubicBezTo>
                <a:cubicBezTo>
                  <a:pt x="223" y="40"/>
                  <a:pt x="223" y="40"/>
                  <a:pt x="223" y="40"/>
                </a:cubicBezTo>
                <a:cubicBezTo>
                  <a:pt x="223" y="39"/>
                  <a:pt x="223" y="39"/>
                  <a:pt x="223" y="39"/>
                </a:cubicBezTo>
                <a:cubicBezTo>
                  <a:pt x="224" y="37"/>
                  <a:pt x="222" y="38"/>
                  <a:pt x="221" y="37"/>
                </a:cubicBezTo>
                <a:cubicBezTo>
                  <a:pt x="221" y="37"/>
                  <a:pt x="221" y="37"/>
                  <a:pt x="220" y="37"/>
                </a:cubicBezTo>
                <a:cubicBezTo>
                  <a:pt x="220" y="36"/>
                  <a:pt x="220" y="36"/>
                  <a:pt x="219" y="36"/>
                </a:cubicBezTo>
                <a:cubicBezTo>
                  <a:pt x="219" y="36"/>
                  <a:pt x="219" y="36"/>
                  <a:pt x="219" y="36"/>
                </a:cubicBezTo>
                <a:cubicBezTo>
                  <a:pt x="219" y="35"/>
                  <a:pt x="217" y="35"/>
                  <a:pt x="217" y="34"/>
                </a:cubicBezTo>
                <a:cubicBezTo>
                  <a:pt x="217" y="34"/>
                  <a:pt x="217" y="33"/>
                  <a:pt x="217" y="33"/>
                </a:cubicBezTo>
                <a:cubicBezTo>
                  <a:pt x="217" y="33"/>
                  <a:pt x="217" y="33"/>
                  <a:pt x="217" y="33"/>
                </a:cubicBezTo>
                <a:cubicBezTo>
                  <a:pt x="217" y="33"/>
                  <a:pt x="217" y="33"/>
                  <a:pt x="217" y="33"/>
                </a:cubicBezTo>
                <a:cubicBezTo>
                  <a:pt x="217" y="33"/>
                  <a:pt x="217" y="33"/>
                  <a:pt x="217" y="33"/>
                </a:cubicBezTo>
                <a:cubicBezTo>
                  <a:pt x="217" y="33"/>
                  <a:pt x="217" y="33"/>
                  <a:pt x="216" y="33"/>
                </a:cubicBezTo>
                <a:cubicBezTo>
                  <a:pt x="216" y="33"/>
                  <a:pt x="216" y="33"/>
                  <a:pt x="216" y="33"/>
                </a:cubicBezTo>
                <a:cubicBezTo>
                  <a:pt x="216" y="32"/>
                  <a:pt x="216" y="32"/>
                  <a:pt x="216" y="32"/>
                </a:cubicBezTo>
                <a:cubicBezTo>
                  <a:pt x="216" y="31"/>
                  <a:pt x="215" y="30"/>
                  <a:pt x="213" y="30"/>
                </a:cubicBezTo>
                <a:cubicBezTo>
                  <a:pt x="212" y="29"/>
                  <a:pt x="212" y="27"/>
                  <a:pt x="210" y="27"/>
                </a:cubicBezTo>
                <a:cubicBezTo>
                  <a:pt x="209" y="25"/>
                  <a:pt x="208" y="24"/>
                  <a:pt x="206" y="22"/>
                </a:cubicBezTo>
                <a:cubicBezTo>
                  <a:pt x="207" y="21"/>
                  <a:pt x="205" y="21"/>
                  <a:pt x="205" y="20"/>
                </a:cubicBezTo>
                <a:cubicBezTo>
                  <a:pt x="204" y="19"/>
                  <a:pt x="204" y="18"/>
                  <a:pt x="203" y="18"/>
                </a:cubicBezTo>
                <a:cubicBezTo>
                  <a:pt x="202" y="15"/>
                  <a:pt x="200" y="14"/>
                  <a:pt x="200" y="12"/>
                </a:cubicBezTo>
                <a:cubicBezTo>
                  <a:pt x="199" y="10"/>
                  <a:pt x="197" y="10"/>
                  <a:pt x="197" y="8"/>
                </a:cubicBezTo>
                <a:cubicBezTo>
                  <a:pt x="197" y="8"/>
                  <a:pt x="196" y="7"/>
                  <a:pt x="196" y="7"/>
                </a:cubicBezTo>
                <a:cubicBezTo>
                  <a:pt x="196" y="7"/>
                  <a:pt x="196" y="7"/>
                  <a:pt x="196" y="7"/>
                </a:cubicBezTo>
                <a:cubicBezTo>
                  <a:pt x="195" y="7"/>
                  <a:pt x="195" y="6"/>
                  <a:pt x="195" y="6"/>
                </a:cubicBezTo>
                <a:cubicBezTo>
                  <a:pt x="195" y="6"/>
                  <a:pt x="195" y="6"/>
                  <a:pt x="195" y="6"/>
                </a:cubicBezTo>
                <a:cubicBezTo>
                  <a:pt x="195" y="6"/>
                  <a:pt x="195" y="6"/>
                  <a:pt x="195" y="6"/>
                </a:cubicBezTo>
                <a:cubicBezTo>
                  <a:pt x="194" y="6"/>
                  <a:pt x="194" y="6"/>
                  <a:pt x="194" y="6"/>
                </a:cubicBezTo>
                <a:cubicBezTo>
                  <a:pt x="194" y="6"/>
                  <a:pt x="194" y="6"/>
                  <a:pt x="194" y="6"/>
                </a:cubicBezTo>
                <a:cubicBezTo>
                  <a:pt x="193" y="6"/>
                  <a:pt x="193" y="5"/>
                  <a:pt x="192" y="4"/>
                </a:cubicBezTo>
                <a:cubicBezTo>
                  <a:pt x="192" y="4"/>
                  <a:pt x="192" y="4"/>
                  <a:pt x="192" y="4"/>
                </a:cubicBezTo>
                <a:cubicBezTo>
                  <a:pt x="191" y="4"/>
                  <a:pt x="191" y="4"/>
                  <a:pt x="190" y="4"/>
                </a:cubicBezTo>
                <a:cubicBezTo>
                  <a:pt x="190" y="4"/>
                  <a:pt x="190" y="4"/>
                  <a:pt x="190" y="4"/>
                </a:cubicBezTo>
                <a:cubicBezTo>
                  <a:pt x="189" y="4"/>
                  <a:pt x="189" y="2"/>
                  <a:pt x="188" y="1"/>
                </a:cubicBezTo>
                <a:cubicBezTo>
                  <a:pt x="188" y="1"/>
                  <a:pt x="188" y="1"/>
                  <a:pt x="188" y="1"/>
                </a:cubicBezTo>
                <a:cubicBezTo>
                  <a:pt x="187" y="1"/>
                  <a:pt x="187" y="1"/>
                  <a:pt x="187" y="1"/>
                </a:cubicBezTo>
                <a:cubicBezTo>
                  <a:pt x="187" y="1"/>
                  <a:pt x="187" y="1"/>
                  <a:pt x="187" y="1"/>
                </a:cubicBezTo>
                <a:cubicBezTo>
                  <a:pt x="187" y="1"/>
                  <a:pt x="187" y="1"/>
                  <a:pt x="187" y="1"/>
                </a:cubicBezTo>
                <a:cubicBezTo>
                  <a:pt x="187" y="1"/>
                  <a:pt x="187" y="0"/>
                  <a:pt x="187" y="0"/>
                </a:cubicBezTo>
                <a:cubicBezTo>
                  <a:pt x="186" y="0"/>
                  <a:pt x="186" y="0"/>
                  <a:pt x="186" y="0"/>
                </a:cubicBezTo>
                <a:cubicBezTo>
                  <a:pt x="186" y="0"/>
                  <a:pt x="186" y="0"/>
                  <a:pt x="186" y="0"/>
                </a:cubicBezTo>
                <a:cubicBezTo>
                  <a:pt x="186" y="0"/>
                  <a:pt x="186" y="0"/>
                  <a:pt x="186" y="0"/>
                </a:cubicBezTo>
                <a:cubicBezTo>
                  <a:pt x="186" y="0"/>
                  <a:pt x="185" y="0"/>
                  <a:pt x="185" y="0"/>
                </a:cubicBezTo>
                <a:cubicBezTo>
                  <a:pt x="185" y="1"/>
                  <a:pt x="183" y="1"/>
                  <a:pt x="183" y="2"/>
                </a:cubicBezTo>
                <a:cubicBezTo>
                  <a:pt x="183" y="2"/>
                  <a:pt x="182" y="2"/>
                  <a:pt x="182" y="3"/>
                </a:cubicBezTo>
                <a:cubicBezTo>
                  <a:pt x="180" y="3"/>
                  <a:pt x="179" y="3"/>
                  <a:pt x="179" y="4"/>
                </a:cubicBezTo>
                <a:cubicBezTo>
                  <a:pt x="177" y="4"/>
                  <a:pt x="177" y="5"/>
                  <a:pt x="176" y="5"/>
                </a:cubicBezTo>
                <a:cubicBezTo>
                  <a:pt x="174" y="5"/>
                  <a:pt x="174" y="7"/>
                  <a:pt x="173" y="8"/>
                </a:cubicBezTo>
                <a:cubicBezTo>
                  <a:pt x="173" y="11"/>
                  <a:pt x="172" y="12"/>
                  <a:pt x="172" y="15"/>
                </a:cubicBezTo>
                <a:cubicBezTo>
                  <a:pt x="171" y="15"/>
                  <a:pt x="171" y="17"/>
                  <a:pt x="169" y="17"/>
                </a:cubicBezTo>
                <a:cubicBezTo>
                  <a:pt x="169" y="18"/>
                  <a:pt x="167" y="17"/>
                  <a:pt x="167" y="19"/>
                </a:cubicBezTo>
                <a:cubicBezTo>
                  <a:pt x="167" y="19"/>
                  <a:pt x="167" y="19"/>
                  <a:pt x="167" y="19"/>
                </a:cubicBezTo>
                <a:cubicBezTo>
                  <a:pt x="167" y="19"/>
                  <a:pt x="166" y="19"/>
                  <a:pt x="166" y="19"/>
                </a:cubicBezTo>
                <a:cubicBezTo>
                  <a:pt x="166" y="19"/>
                  <a:pt x="165" y="20"/>
                  <a:pt x="165" y="20"/>
                </a:cubicBezTo>
                <a:cubicBezTo>
                  <a:pt x="165" y="20"/>
                  <a:pt x="165" y="20"/>
                  <a:pt x="164" y="20"/>
                </a:cubicBezTo>
                <a:cubicBezTo>
                  <a:pt x="164" y="21"/>
                  <a:pt x="162" y="22"/>
                  <a:pt x="161" y="22"/>
                </a:cubicBezTo>
                <a:cubicBezTo>
                  <a:pt x="161" y="22"/>
                  <a:pt x="161" y="22"/>
                  <a:pt x="161" y="22"/>
                </a:cubicBezTo>
                <a:cubicBezTo>
                  <a:pt x="161" y="22"/>
                  <a:pt x="160" y="22"/>
                  <a:pt x="159" y="22"/>
                </a:cubicBezTo>
                <a:cubicBezTo>
                  <a:pt x="159" y="22"/>
                  <a:pt x="159" y="22"/>
                  <a:pt x="159" y="22"/>
                </a:cubicBezTo>
                <a:cubicBezTo>
                  <a:pt x="159" y="22"/>
                  <a:pt x="158" y="22"/>
                  <a:pt x="158" y="22"/>
                </a:cubicBezTo>
                <a:cubicBezTo>
                  <a:pt x="158" y="22"/>
                  <a:pt x="157" y="22"/>
                  <a:pt x="157" y="22"/>
                </a:cubicBezTo>
                <a:cubicBezTo>
                  <a:pt x="156" y="22"/>
                  <a:pt x="156" y="22"/>
                  <a:pt x="156" y="23"/>
                </a:cubicBezTo>
                <a:cubicBezTo>
                  <a:pt x="156" y="23"/>
                  <a:pt x="155" y="23"/>
                  <a:pt x="155" y="23"/>
                </a:cubicBezTo>
                <a:cubicBezTo>
                  <a:pt x="154" y="23"/>
                  <a:pt x="154" y="23"/>
                  <a:pt x="154" y="23"/>
                </a:cubicBezTo>
                <a:cubicBezTo>
                  <a:pt x="153" y="23"/>
                  <a:pt x="153" y="23"/>
                  <a:pt x="152" y="24"/>
                </a:cubicBezTo>
                <a:cubicBezTo>
                  <a:pt x="152" y="24"/>
                  <a:pt x="152" y="24"/>
                  <a:pt x="152" y="24"/>
                </a:cubicBezTo>
                <a:cubicBezTo>
                  <a:pt x="151" y="24"/>
                  <a:pt x="151" y="24"/>
                  <a:pt x="150" y="24"/>
                </a:cubicBezTo>
                <a:cubicBezTo>
                  <a:pt x="150" y="24"/>
                  <a:pt x="150" y="24"/>
                  <a:pt x="150" y="24"/>
                </a:cubicBezTo>
                <a:cubicBezTo>
                  <a:pt x="149" y="24"/>
                  <a:pt x="149" y="25"/>
                  <a:pt x="149" y="25"/>
                </a:cubicBezTo>
                <a:cubicBezTo>
                  <a:pt x="148" y="25"/>
                  <a:pt x="148" y="25"/>
                  <a:pt x="148" y="25"/>
                </a:cubicBezTo>
                <a:cubicBezTo>
                  <a:pt x="148" y="25"/>
                  <a:pt x="147" y="25"/>
                  <a:pt x="147" y="26"/>
                </a:cubicBezTo>
                <a:cubicBezTo>
                  <a:pt x="147" y="26"/>
                  <a:pt x="147" y="26"/>
                  <a:pt x="146" y="26"/>
                </a:cubicBezTo>
                <a:cubicBezTo>
                  <a:pt x="146" y="26"/>
                  <a:pt x="146" y="26"/>
                  <a:pt x="146" y="26"/>
                </a:cubicBezTo>
                <a:cubicBezTo>
                  <a:pt x="146" y="27"/>
                  <a:pt x="144" y="27"/>
                  <a:pt x="143" y="28"/>
                </a:cubicBezTo>
                <a:cubicBezTo>
                  <a:pt x="143" y="28"/>
                  <a:pt x="143" y="28"/>
                  <a:pt x="143" y="28"/>
                </a:cubicBezTo>
                <a:cubicBezTo>
                  <a:pt x="144" y="30"/>
                  <a:pt x="141" y="29"/>
                  <a:pt x="141" y="31"/>
                </a:cubicBezTo>
                <a:cubicBezTo>
                  <a:pt x="141" y="31"/>
                  <a:pt x="141" y="31"/>
                  <a:pt x="141" y="31"/>
                </a:cubicBezTo>
                <a:cubicBezTo>
                  <a:pt x="141" y="31"/>
                  <a:pt x="141" y="31"/>
                  <a:pt x="140" y="31"/>
                </a:cubicBezTo>
                <a:cubicBezTo>
                  <a:pt x="140" y="32"/>
                  <a:pt x="140" y="32"/>
                  <a:pt x="140" y="32"/>
                </a:cubicBezTo>
                <a:cubicBezTo>
                  <a:pt x="140" y="33"/>
                  <a:pt x="138" y="33"/>
                  <a:pt x="138" y="33"/>
                </a:cubicBezTo>
                <a:cubicBezTo>
                  <a:pt x="137" y="33"/>
                  <a:pt x="137" y="33"/>
                  <a:pt x="137" y="34"/>
                </a:cubicBezTo>
                <a:cubicBezTo>
                  <a:pt x="137" y="34"/>
                  <a:pt x="136" y="34"/>
                  <a:pt x="135" y="34"/>
                </a:cubicBezTo>
                <a:cubicBezTo>
                  <a:pt x="135" y="32"/>
                  <a:pt x="132" y="34"/>
                  <a:pt x="133" y="31"/>
                </a:cubicBezTo>
                <a:cubicBezTo>
                  <a:pt x="133" y="31"/>
                  <a:pt x="133" y="31"/>
                  <a:pt x="132" y="31"/>
                </a:cubicBezTo>
                <a:cubicBezTo>
                  <a:pt x="132" y="31"/>
                  <a:pt x="132" y="31"/>
                  <a:pt x="132" y="31"/>
                </a:cubicBezTo>
                <a:cubicBezTo>
                  <a:pt x="132" y="31"/>
                  <a:pt x="132" y="31"/>
                  <a:pt x="132" y="31"/>
                </a:cubicBezTo>
                <a:cubicBezTo>
                  <a:pt x="132" y="31"/>
                  <a:pt x="132" y="31"/>
                  <a:pt x="132" y="31"/>
                </a:cubicBezTo>
                <a:cubicBezTo>
                  <a:pt x="132" y="31"/>
                  <a:pt x="132" y="31"/>
                  <a:pt x="132" y="31"/>
                </a:cubicBezTo>
                <a:cubicBezTo>
                  <a:pt x="132" y="31"/>
                  <a:pt x="131" y="31"/>
                  <a:pt x="131" y="31"/>
                </a:cubicBezTo>
                <a:cubicBezTo>
                  <a:pt x="131" y="31"/>
                  <a:pt x="131" y="31"/>
                  <a:pt x="131" y="31"/>
                </a:cubicBezTo>
                <a:cubicBezTo>
                  <a:pt x="131" y="31"/>
                  <a:pt x="131" y="31"/>
                  <a:pt x="131" y="31"/>
                </a:cubicBezTo>
                <a:cubicBezTo>
                  <a:pt x="131" y="31"/>
                  <a:pt x="131" y="31"/>
                  <a:pt x="131" y="31"/>
                </a:cubicBezTo>
                <a:cubicBezTo>
                  <a:pt x="131" y="31"/>
                  <a:pt x="131" y="31"/>
                  <a:pt x="131" y="31"/>
                </a:cubicBezTo>
                <a:cubicBezTo>
                  <a:pt x="131" y="30"/>
                  <a:pt x="131" y="30"/>
                  <a:pt x="131" y="30"/>
                </a:cubicBezTo>
                <a:cubicBezTo>
                  <a:pt x="131" y="30"/>
                  <a:pt x="131" y="30"/>
                  <a:pt x="131" y="30"/>
                </a:cubicBezTo>
                <a:cubicBezTo>
                  <a:pt x="130" y="30"/>
                  <a:pt x="130" y="30"/>
                  <a:pt x="130" y="30"/>
                </a:cubicBezTo>
                <a:cubicBezTo>
                  <a:pt x="130" y="30"/>
                  <a:pt x="130" y="30"/>
                  <a:pt x="130" y="30"/>
                </a:cubicBezTo>
                <a:cubicBezTo>
                  <a:pt x="130" y="30"/>
                  <a:pt x="130" y="30"/>
                  <a:pt x="130" y="30"/>
                </a:cubicBezTo>
                <a:cubicBezTo>
                  <a:pt x="130" y="30"/>
                  <a:pt x="130" y="30"/>
                  <a:pt x="130" y="29"/>
                </a:cubicBezTo>
                <a:cubicBezTo>
                  <a:pt x="130" y="29"/>
                  <a:pt x="130" y="29"/>
                  <a:pt x="130" y="29"/>
                </a:cubicBezTo>
                <a:cubicBezTo>
                  <a:pt x="130" y="29"/>
                  <a:pt x="130" y="29"/>
                  <a:pt x="130" y="29"/>
                </a:cubicBezTo>
                <a:cubicBezTo>
                  <a:pt x="130" y="29"/>
                  <a:pt x="129" y="29"/>
                  <a:pt x="129" y="29"/>
                </a:cubicBezTo>
                <a:cubicBezTo>
                  <a:pt x="129" y="29"/>
                  <a:pt x="129" y="29"/>
                  <a:pt x="129" y="29"/>
                </a:cubicBezTo>
                <a:cubicBezTo>
                  <a:pt x="129" y="29"/>
                  <a:pt x="129" y="29"/>
                  <a:pt x="129" y="29"/>
                </a:cubicBezTo>
                <a:cubicBezTo>
                  <a:pt x="129" y="29"/>
                  <a:pt x="129" y="29"/>
                  <a:pt x="129" y="29"/>
                </a:cubicBezTo>
                <a:cubicBezTo>
                  <a:pt x="129" y="29"/>
                  <a:pt x="129" y="29"/>
                  <a:pt x="129" y="29"/>
                </a:cubicBezTo>
                <a:cubicBezTo>
                  <a:pt x="129" y="29"/>
                  <a:pt x="129" y="29"/>
                  <a:pt x="128" y="29"/>
                </a:cubicBezTo>
                <a:cubicBezTo>
                  <a:pt x="128" y="29"/>
                  <a:pt x="128" y="29"/>
                  <a:pt x="128" y="29"/>
                </a:cubicBezTo>
                <a:cubicBezTo>
                  <a:pt x="128" y="29"/>
                  <a:pt x="128" y="29"/>
                  <a:pt x="128" y="29"/>
                </a:cubicBezTo>
                <a:cubicBezTo>
                  <a:pt x="128" y="29"/>
                  <a:pt x="128" y="29"/>
                  <a:pt x="128" y="29"/>
                </a:cubicBezTo>
                <a:cubicBezTo>
                  <a:pt x="128" y="29"/>
                  <a:pt x="128" y="29"/>
                  <a:pt x="127" y="29"/>
                </a:cubicBezTo>
                <a:cubicBezTo>
                  <a:pt x="127" y="29"/>
                  <a:pt x="127" y="29"/>
                  <a:pt x="127" y="29"/>
                </a:cubicBezTo>
                <a:cubicBezTo>
                  <a:pt x="127" y="29"/>
                  <a:pt x="127" y="29"/>
                  <a:pt x="127" y="29"/>
                </a:cubicBezTo>
                <a:cubicBezTo>
                  <a:pt x="126" y="28"/>
                  <a:pt x="126" y="28"/>
                  <a:pt x="125" y="28"/>
                </a:cubicBezTo>
                <a:cubicBezTo>
                  <a:pt x="125" y="27"/>
                  <a:pt x="125" y="27"/>
                  <a:pt x="125" y="27"/>
                </a:cubicBezTo>
                <a:cubicBezTo>
                  <a:pt x="125" y="27"/>
                  <a:pt x="124" y="27"/>
                  <a:pt x="123" y="27"/>
                </a:cubicBezTo>
                <a:cubicBezTo>
                  <a:pt x="123" y="27"/>
                  <a:pt x="123" y="26"/>
                  <a:pt x="123" y="26"/>
                </a:cubicBezTo>
                <a:cubicBezTo>
                  <a:pt x="122" y="26"/>
                  <a:pt x="123" y="24"/>
                  <a:pt x="121" y="24"/>
                </a:cubicBezTo>
                <a:cubicBezTo>
                  <a:pt x="121" y="24"/>
                  <a:pt x="121" y="24"/>
                  <a:pt x="121" y="24"/>
                </a:cubicBezTo>
                <a:cubicBezTo>
                  <a:pt x="121" y="24"/>
                  <a:pt x="121" y="24"/>
                  <a:pt x="121" y="24"/>
                </a:cubicBezTo>
                <a:cubicBezTo>
                  <a:pt x="121" y="24"/>
                  <a:pt x="121" y="24"/>
                  <a:pt x="121" y="24"/>
                </a:cubicBezTo>
                <a:cubicBezTo>
                  <a:pt x="121" y="24"/>
                  <a:pt x="120" y="24"/>
                  <a:pt x="120" y="24"/>
                </a:cubicBezTo>
                <a:cubicBezTo>
                  <a:pt x="120" y="25"/>
                  <a:pt x="118" y="24"/>
                  <a:pt x="117" y="25"/>
                </a:cubicBezTo>
                <a:cubicBezTo>
                  <a:pt x="117" y="25"/>
                  <a:pt x="117" y="25"/>
                  <a:pt x="117" y="25"/>
                </a:cubicBezTo>
                <a:cubicBezTo>
                  <a:pt x="116" y="25"/>
                  <a:pt x="116" y="25"/>
                  <a:pt x="115" y="25"/>
                </a:cubicBezTo>
                <a:cubicBezTo>
                  <a:pt x="115" y="25"/>
                  <a:pt x="116" y="26"/>
                  <a:pt x="115" y="26"/>
                </a:cubicBezTo>
                <a:cubicBezTo>
                  <a:pt x="115" y="26"/>
                  <a:pt x="114" y="26"/>
                  <a:pt x="113" y="26"/>
                </a:cubicBezTo>
                <a:cubicBezTo>
                  <a:pt x="113" y="26"/>
                  <a:pt x="113" y="27"/>
                  <a:pt x="113" y="27"/>
                </a:cubicBezTo>
                <a:cubicBezTo>
                  <a:pt x="113" y="27"/>
                  <a:pt x="112" y="26"/>
                  <a:pt x="112" y="27"/>
                </a:cubicBezTo>
                <a:cubicBezTo>
                  <a:pt x="112" y="27"/>
                  <a:pt x="112" y="28"/>
                  <a:pt x="111" y="27"/>
                </a:cubicBezTo>
                <a:cubicBezTo>
                  <a:pt x="108" y="28"/>
                  <a:pt x="106" y="27"/>
                  <a:pt x="104" y="26"/>
                </a:cubicBezTo>
                <a:cubicBezTo>
                  <a:pt x="102" y="26"/>
                  <a:pt x="99" y="26"/>
                  <a:pt x="97" y="25"/>
                </a:cubicBezTo>
                <a:cubicBezTo>
                  <a:pt x="94" y="25"/>
                  <a:pt x="93" y="27"/>
                  <a:pt x="90" y="27"/>
                </a:cubicBezTo>
                <a:cubicBezTo>
                  <a:pt x="89" y="27"/>
                  <a:pt x="88" y="27"/>
                  <a:pt x="88" y="28"/>
                </a:cubicBezTo>
                <a:cubicBezTo>
                  <a:pt x="86" y="28"/>
                  <a:pt x="86" y="28"/>
                  <a:pt x="86" y="28"/>
                </a:cubicBezTo>
                <a:cubicBezTo>
                  <a:pt x="86" y="27"/>
                  <a:pt x="85" y="27"/>
                  <a:pt x="85" y="27"/>
                </a:cubicBezTo>
                <a:cubicBezTo>
                  <a:pt x="84" y="27"/>
                  <a:pt x="84" y="27"/>
                  <a:pt x="83" y="27"/>
                </a:cubicBezTo>
                <a:cubicBezTo>
                  <a:pt x="84" y="25"/>
                  <a:pt x="81" y="26"/>
                  <a:pt x="81" y="25"/>
                </a:cubicBezTo>
                <a:cubicBezTo>
                  <a:pt x="81" y="25"/>
                  <a:pt x="79" y="25"/>
                  <a:pt x="78" y="25"/>
                </a:cubicBezTo>
                <a:cubicBezTo>
                  <a:pt x="77" y="25"/>
                  <a:pt x="77" y="25"/>
                  <a:pt x="77" y="26"/>
                </a:cubicBezTo>
                <a:cubicBezTo>
                  <a:pt x="78" y="28"/>
                  <a:pt x="76" y="27"/>
                  <a:pt x="76" y="29"/>
                </a:cubicBezTo>
                <a:cubicBezTo>
                  <a:pt x="75" y="29"/>
                  <a:pt x="75" y="29"/>
                  <a:pt x="75" y="29"/>
                </a:cubicBezTo>
                <a:cubicBezTo>
                  <a:pt x="72" y="29"/>
                  <a:pt x="73" y="32"/>
                  <a:pt x="72" y="32"/>
                </a:cubicBezTo>
                <a:cubicBezTo>
                  <a:pt x="71" y="32"/>
                  <a:pt x="68" y="33"/>
                  <a:pt x="68" y="31"/>
                </a:cubicBezTo>
                <a:cubicBezTo>
                  <a:pt x="67" y="32"/>
                  <a:pt x="68" y="35"/>
                  <a:pt x="67" y="36"/>
                </a:cubicBezTo>
                <a:cubicBezTo>
                  <a:pt x="66" y="37"/>
                  <a:pt x="66" y="38"/>
                  <a:pt x="65" y="38"/>
                </a:cubicBezTo>
                <a:cubicBezTo>
                  <a:pt x="65" y="38"/>
                  <a:pt x="63" y="38"/>
                  <a:pt x="63" y="39"/>
                </a:cubicBezTo>
                <a:cubicBezTo>
                  <a:pt x="60" y="39"/>
                  <a:pt x="59" y="41"/>
                  <a:pt x="57" y="41"/>
                </a:cubicBezTo>
                <a:cubicBezTo>
                  <a:pt x="55" y="42"/>
                  <a:pt x="55" y="44"/>
                  <a:pt x="53" y="44"/>
                </a:cubicBezTo>
                <a:cubicBezTo>
                  <a:pt x="53" y="45"/>
                  <a:pt x="52" y="46"/>
                  <a:pt x="52" y="48"/>
                </a:cubicBezTo>
                <a:cubicBezTo>
                  <a:pt x="51" y="48"/>
                  <a:pt x="50" y="49"/>
                  <a:pt x="50" y="50"/>
                </a:cubicBezTo>
                <a:cubicBezTo>
                  <a:pt x="50" y="51"/>
                  <a:pt x="50" y="51"/>
                  <a:pt x="51" y="51"/>
                </a:cubicBezTo>
                <a:cubicBezTo>
                  <a:pt x="51" y="51"/>
                  <a:pt x="51" y="52"/>
                  <a:pt x="51" y="52"/>
                </a:cubicBezTo>
                <a:cubicBezTo>
                  <a:pt x="49" y="53"/>
                  <a:pt x="49" y="55"/>
                  <a:pt x="47" y="54"/>
                </a:cubicBezTo>
                <a:cubicBezTo>
                  <a:pt x="48" y="55"/>
                  <a:pt x="47" y="58"/>
                  <a:pt x="47" y="60"/>
                </a:cubicBezTo>
                <a:cubicBezTo>
                  <a:pt x="46" y="61"/>
                  <a:pt x="46" y="62"/>
                  <a:pt x="46" y="63"/>
                </a:cubicBezTo>
                <a:cubicBezTo>
                  <a:pt x="44" y="63"/>
                  <a:pt x="45" y="65"/>
                  <a:pt x="44" y="65"/>
                </a:cubicBezTo>
                <a:cubicBezTo>
                  <a:pt x="44" y="67"/>
                  <a:pt x="42" y="68"/>
                  <a:pt x="42" y="70"/>
                </a:cubicBezTo>
                <a:cubicBezTo>
                  <a:pt x="42" y="71"/>
                  <a:pt x="42" y="71"/>
                  <a:pt x="41" y="71"/>
                </a:cubicBezTo>
                <a:cubicBezTo>
                  <a:pt x="41" y="74"/>
                  <a:pt x="39" y="74"/>
                  <a:pt x="40" y="77"/>
                </a:cubicBezTo>
                <a:cubicBezTo>
                  <a:pt x="39" y="77"/>
                  <a:pt x="39" y="78"/>
                  <a:pt x="39" y="78"/>
                </a:cubicBezTo>
                <a:cubicBezTo>
                  <a:pt x="40" y="78"/>
                  <a:pt x="40" y="79"/>
                  <a:pt x="40" y="80"/>
                </a:cubicBezTo>
                <a:cubicBezTo>
                  <a:pt x="40" y="81"/>
                  <a:pt x="40" y="83"/>
                  <a:pt x="40" y="84"/>
                </a:cubicBezTo>
                <a:cubicBezTo>
                  <a:pt x="39" y="84"/>
                  <a:pt x="39" y="85"/>
                  <a:pt x="39" y="85"/>
                </a:cubicBezTo>
                <a:cubicBezTo>
                  <a:pt x="39" y="85"/>
                  <a:pt x="39" y="86"/>
                  <a:pt x="39" y="86"/>
                </a:cubicBezTo>
                <a:cubicBezTo>
                  <a:pt x="39" y="86"/>
                  <a:pt x="38" y="86"/>
                  <a:pt x="38" y="86"/>
                </a:cubicBezTo>
                <a:cubicBezTo>
                  <a:pt x="38" y="87"/>
                  <a:pt x="38" y="88"/>
                  <a:pt x="38" y="89"/>
                </a:cubicBezTo>
                <a:cubicBezTo>
                  <a:pt x="38" y="89"/>
                  <a:pt x="38" y="89"/>
                  <a:pt x="37" y="89"/>
                </a:cubicBezTo>
                <a:cubicBezTo>
                  <a:pt x="37" y="89"/>
                  <a:pt x="38" y="89"/>
                  <a:pt x="37" y="89"/>
                </a:cubicBezTo>
                <a:cubicBezTo>
                  <a:pt x="37" y="90"/>
                  <a:pt x="37" y="90"/>
                  <a:pt x="37" y="91"/>
                </a:cubicBezTo>
                <a:cubicBezTo>
                  <a:pt x="37" y="93"/>
                  <a:pt x="37" y="94"/>
                  <a:pt x="37" y="95"/>
                </a:cubicBezTo>
                <a:cubicBezTo>
                  <a:pt x="36" y="96"/>
                  <a:pt x="34" y="95"/>
                  <a:pt x="34" y="98"/>
                </a:cubicBezTo>
                <a:cubicBezTo>
                  <a:pt x="33" y="98"/>
                  <a:pt x="33" y="100"/>
                  <a:pt x="31" y="100"/>
                </a:cubicBezTo>
                <a:cubicBezTo>
                  <a:pt x="31" y="101"/>
                  <a:pt x="31" y="102"/>
                  <a:pt x="30" y="102"/>
                </a:cubicBezTo>
                <a:cubicBezTo>
                  <a:pt x="30" y="104"/>
                  <a:pt x="30" y="106"/>
                  <a:pt x="30" y="109"/>
                </a:cubicBezTo>
                <a:cubicBezTo>
                  <a:pt x="30" y="109"/>
                  <a:pt x="30" y="110"/>
                  <a:pt x="30" y="110"/>
                </a:cubicBezTo>
                <a:cubicBezTo>
                  <a:pt x="29" y="111"/>
                  <a:pt x="28" y="112"/>
                  <a:pt x="28" y="113"/>
                </a:cubicBezTo>
                <a:cubicBezTo>
                  <a:pt x="27" y="113"/>
                  <a:pt x="27" y="114"/>
                  <a:pt x="26" y="115"/>
                </a:cubicBezTo>
                <a:cubicBezTo>
                  <a:pt x="25" y="115"/>
                  <a:pt x="25" y="116"/>
                  <a:pt x="24" y="116"/>
                </a:cubicBezTo>
                <a:cubicBezTo>
                  <a:pt x="24" y="116"/>
                  <a:pt x="23" y="116"/>
                  <a:pt x="23" y="116"/>
                </a:cubicBezTo>
                <a:cubicBezTo>
                  <a:pt x="23" y="117"/>
                  <a:pt x="23" y="117"/>
                  <a:pt x="22" y="117"/>
                </a:cubicBezTo>
                <a:cubicBezTo>
                  <a:pt x="21" y="117"/>
                  <a:pt x="21" y="117"/>
                  <a:pt x="21" y="118"/>
                </a:cubicBezTo>
                <a:cubicBezTo>
                  <a:pt x="20" y="118"/>
                  <a:pt x="20" y="117"/>
                  <a:pt x="19" y="117"/>
                </a:cubicBezTo>
                <a:cubicBezTo>
                  <a:pt x="17" y="118"/>
                  <a:pt x="14" y="119"/>
                  <a:pt x="13" y="118"/>
                </a:cubicBezTo>
                <a:cubicBezTo>
                  <a:pt x="12" y="118"/>
                  <a:pt x="12" y="119"/>
                  <a:pt x="12" y="120"/>
                </a:cubicBezTo>
                <a:cubicBezTo>
                  <a:pt x="10" y="120"/>
                  <a:pt x="9" y="119"/>
                  <a:pt x="6" y="119"/>
                </a:cubicBezTo>
                <a:cubicBezTo>
                  <a:pt x="4" y="119"/>
                  <a:pt x="5" y="121"/>
                  <a:pt x="3" y="121"/>
                </a:cubicBezTo>
                <a:cubicBezTo>
                  <a:pt x="2" y="122"/>
                  <a:pt x="0" y="121"/>
                  <a:pt x="0" y="123"/>
                </a:cubicBezTo>
                <a:cubicBezTo>
                  <a:pt x="0" y="125"/>
                  <a:pt x="1" y="126"/>
                  <a:pt x="1" y="128"/>
                </a:cubicBezTo>
                <a:cubicBezTo>
                  <a:pt x="2" y="128"/>
                  <a:pt x="3" y="128"/>
                  <a:pt x="3" y="129"/>
                </a:cubicBezTo>
                <a:cubicBezTo>
                  <a:pt x="3" y="131"/>
                  <a:pt x="5" y="130"/>
                  <a:pt x="5" y="132"/>
                </a:cubicBezTo>
                <a:cubicBezTo>
                  <a:pt x="7" y="133"/>
                  <a:pt x="8" y="134"/>
                  <a:pt x="9" y="135"/>
                </a:cubicBezTo>
                <a:cubicBezTo>
                  <a:pt x="11" y="136"/>
                  <a:pt x="12" y="138"/>
                  <a:pt x="13" y="139"/>
                </a:cubicBezTo>
                <a:cubicBezTo>
                  <a:pt x="14" y="140"/>
                  <a:pt x="14" y="140"/>
                  <a:pt x="15" y="140"/>
                </a:cubicBezTo>
                <a:cubicBezTo>
                  <a:pt x="15" y="141"/>
                  <a:pt x="16" y="141"/>
                  <a:pt x="17" y="142"/>
                </a:cubicBezTo>
                <a:cubicBezTo>
                  <a:pt x="17" y="148"/>
                  <a:pt x="17" y="148"/>
                  <a:pt x="17" y="148"/>
                </a:cubicBezTo>
                <a:cubicBezTo>
                  <a:pt x="18" y="148"/>
                  <a:pt x="17" y="150"/>
                  <a:pt x="19" y="150"/>
                </a:cubicBezTo>
                <a:cubicBezTo>
                  <a:pt x="19" y="151"/>
                  <a:pt x="20" y="152"/>
                  <a:pt x="21" y="152"/>
                </a:cubicBezTo>
                <a:cubicBezTo>
                  <a:pt x="21" y="155"/>
                  <a:pt x="24" y="155"/>
                  <a:pt x="24" y="158"/>
                </a:cubicBezTo>
                <a:cubicBezTo>
                  <a:pt x="26" y="157"/>
                  <a:pt x="26" y="159"/>
                  <a:pt x="28" y="158"/>
                </a:cubicBezTo>
                <a:cubicBezTo>
                  <a:pt x="28" y="159"/>
                  <a:pt x="29" y="160"/>
                  <a:pt x="30" y="160"/>
                </a:cubicBezTo>
                <a:cubicBezTo>
                  <a:pt x="35" y="160"/>
                  <a:pt x="35" y="160"/>
                  <a:pt x="35" y="160"/>
                </a:cubicBezTo>
                <a:cubicBezTo>
                  <a:pt x="35" y="162"/>
                  <a:pt x="37" y="161"/>
                  <a:pt x="37" y="162"/>
                </a:cubicBezTo>
                <a:cubicBezTo>
                  <a:pt x="40" y="161"/>
                  <a:pt x="41" y="163"/>
                  <a:pt x="44" y="163"/>
                </a:cubicBezTo>
                <a:cubicBezTo>
                  <a:pt x="44" y="164"/>
                  <a:pt x="45" y="164"/>
                  <a:pt x="45" y="164"/>
                </a:cubicBezTo>
                <a:cubicBezTo>
                  <a:pt x="45" y="166"/>
                  <a:pt x="44" y="167"/>
                  <a:pt x="44" y="170"/>
                </a:cubicBezTo>
                <a:cubicBezTo>
                  <a:pt x="44" y="171"/>
                  <a:pt x="44" y="171"/>
                  <a:pt x="44" y="172"/>
                </a:cubicBezTo>
                <a:cubicBezTo>
                  <a:pt x="45" y="171"/>
                  <a:pt x="45" y="172"/>
                  <a:pt x="45" y="172"/>
                </a:cubicBezTo>
                <a:cubicBezTo>
                  <a:pt x="46" y="173"/>
                  <a:pt x="47" y="173"/>
                  <a:pt x="47" y="174"/>
                </a:cubicBezTo>
                <a:cubicBezTo>
                  <a:pt x="47" y="178"/>
                  <a:pt x="47" y="178"/>
                  <a:pt x="47" y="178"/>
                </a:cubicBezTo>
                <a:cubicBezTo>
                  <a:pt x="46" y="179"/>
                  <a:pt x="44" y="179"/>
                  <a:pt x="44" y="180"/>
                </a:cubicBezTo>
                <a:cubicBezTo>
                  <a:pt x="43" y="180"/>
                  <a:pt x="43" y="181"/>
                  <a:pt x="42" y="181"/>
                </a:cubicBezTo>
                <a:cubicBezTo>
                  <a:pt x="43" y="182"/>
                  <a:pt x="44" y="183"/>
                  <a:pt x="45" y="183"/>
                </a:cubicBezTo>
                <a:cubicBezTo>
                  <a:pt x="47" y="183"/>
                  <a:pt x="47" y="181"/>
                  <a:pt x="49" y="182"/>
                </a:cubicBezTo>
                <a:cubicBezTo>
                  <a:pt x="49" y="183"/>
                  <a:pt x="51" y="183"/>
                  <a:pt x="51" y="184"/>
                </a:cubicBezTo>
                <a:cubicBezTo>
                  <a:pt x="52" y="184"/>
                  <a:pt x="52" y="185"/>
                  <a:pt x="53" y="185"/>
                </a:cubicBezTo>
                <a:cubicBezTo>
                  <a:pt x="53" y="186"/>
                  <a:pt x="54" y="185"/>
                  <a:pt x="54" y="186"/>
                </a:cubicBezTo>
                <a:cubicBezTo>
                  <a:pt x="57" y="186"/>
                  <a:pt x="59" y="186"/>
                  <a:pt x="61" y="187"/>
                </a:cubicBezTo>
                <a:cubicBezTo>
                  <a:pt x="61" y="187"/>
                  <a:pt x="61" y="187"/>
                  <a:pt x="61" y="187"/>
                </a:cubicBezTo>
                <a:cubicBezTo>
                  <a:pt x="61" y="187"/>
                  <a:pt x="62" y="187"/>
                  <a:pt x="62" y="187"/>
                </a:cubicBezTo>
                <a:cubicBezTo>
                  <a:pt x="62" y="187"/>
                  <a:pt x="63" y="187"/>
                  <a:pt x="63" y="187"/>
                </a:cubicBezTo>
                <a:cubicBezTo>
                  <a:pt x="63" y="188"/>
                  <a:pt x="64" y="188"/>
                  <a:pt x="65" y="188"/>
                </a:cubicBezTo>
                <a:cubicBezTo>
                  <a:pt x="65" y="188"/>
                  <a:pt x="65" y="189"/>
                  <a:pt x="65" y="189"/>
                </a:cubicBezTo>
                <a:cubicBezTo>
                  <a:pt x="65" y="189"/>
                  <a:pt x="65" y="189"/>
                  <a:pt x="65" y="189"/>
                </a:cubicBezTo>
                <a:cubicBezTo>
                  <a:pt x="65" y="189"/>
                  <a:pt x="65" y="190"/>
                  <a:pt x="65" y="190"/>
                </a:cubicBezTo>
                <a:cubicBezTo>
                  <a:pt x="65" y="190"/>
                  <a:pt x="66" y="190"/>
                  <a:pt x="66" y="190"/>
                </a:cubicBezTo>
                <a:cubicBezTo>
                  <a:pt x="66" y="190"/>
                  <a:pt x="66" y="190"/>
                  <a:pt x="66" y="190"/>
                </a:cubicBezTo>
                <a:cubicBezTo>
                  <a:pt x="66" y="190"/>
                  <a:pt x="67" y="190"/>
                  <a:pt x="67" y="190"/>
                </a:cubicBezTo>
                <a:cubicBezTo>
                  <a:pt x="67" y="190"/>
                  <a:pt x="67" y="191"/>
                  <a:pt x="67" y="191"/>
                </a:cubicBezTo>
                <a:cubicBezTo>
                  <a:pt x="67" y="191"/>
                  <a:pt x="67" y="191"/>
                  <a:pt x="67" y="191"/>
                </a:cubicBezTo>
                <a:cubicBezTo>
                  <a:pt x="67" y="191"/>
                  <a:pt x="68" y="192"/>
                  <a:pt x="69" y="192"/>
                </a:cubicBezTo>
                <a:cubicBezTo>
                  <a:pt x="70" y="191"/>
                  <a:pt x="71" y="190"/>
                  <a:pt x="72" y="189"/>
                </a:cubicBezTo>
                <a:cubicBezTo>
                  <a:pt x="72" y="188"/>
                  <a:pt x="73" y="187"/>
                  <a:pt x="74" y="185"/>
                </a:cubicBezTo>
                <a:cubicBezTo>
                  <a:pt x="75" y="185"/>
                  <a:pt x="75" y="184"/>
                  <a:pt x="76" y="184"/>
                </a:cubicBezTo>
                <a:cubicBezTo>
                  <a:pt x="76" y="182"/>
                  <a:pt x="78" y="183"/>
                  <a:pt x="79" y="182"/>
                </a:cubicBezTo>
                <a:cubicBezTo>
                  <a:pt x="80" y="182"/>
                  <a:pt x="80" y="185"/>
                  <a:pt x="83" y="185"/>
                </a:cubicBezTo>
                <a:cubicBezTo>
                  <a:pt x="84" y="186"/>
                  <a:pt x="88" y="184"/>
                  <a:pt x="88" y="188"/>
                </a:cubicBezTo>
                <a:cubicBezTo>
                  <a:pt x="85" y="187"/>
                  <a:pt x="84" y="189"/>
                  <a:pt x="81" y="188"/>
                </a:cubicBezTo>
                <a:cubicBezTo>
                  <a:pt x="81" y="189"/>
                  <a:pt x="81" y="190"/>
                  <a:pt x="80" y="190"/>
                </a:cubicBezTo>
                <a:cubicBezTo>
                  <a:pt x="80" y="192"/>
                  <a:pt x="81" y="194"/>
                  <a:pt x="81" y="195"/>
                </a:cubicBezTo>
                <a:cubicBezTo>
                  <a:pt x="83" y="196"/>
                  <a:pt x="83" y="198"/>
                  <a:pt x="83" y="199"/>
                </a:cubicBezTo>
                <a:cubicBezTo>
                  <a:pt x="84" y="200"/>
                  <a:pt x="85" y="200"/>
                  <a:pt x="86" y="201"/>
                </a:cubicBezTo>
                <a:cubicBezTo>
                  <a:pt x="86" y="201"/>
                  <a:pt x="86" y="201"/>
                  <a:pt x="86" y="201"/>
                </a:cubicBezTo>
                <a:cubicBezTo>
                  <a:pt x="86" y="200"/>
                  <a:pt x="87" y="200"/>
                  <a:pt x="87" y="200"/>
                </a:cubicBezTo>
                <a:cubicBezTo>
                  <a:pt x="87" y="199"/>
                  <a:pt x="87" y="199"/>
                  <a:pt x="87" y="199"/>
                </a:cubicBezTo>
                <a:cubicBezTo>
                  <a:pt x="88" y="199"/>
                  <a:pt x="88" y="199"/>
                  <a:pt x="89" y="199"/>
                </a:cubicBezTo>
                <a:cubicBezTo>
                  <a:pt x="89" y="201"/>
                  <a:pt x="89" y="201"/>
                  <a:pt x="88" y="202"/>
                </a:cubicBezTo>
                <a:cubicBezTo>
                  <a:pt x="89" y="203"/>
                  <a:pt x="90" y="203"/>
                  <a:pt x="91" y="204"/>
                </a:cubicBezTo>
                <a:cubicBezTo>
                  <a:pt x="91" y="205"/>
                  <a:pt x="93" y="204"/>
                  <a:pt x="94" y="204"/>
                </a:cubicBezTo>
                <a:cubicBezTo>
                  <a:pt x="95" y="205"/>
                  <a:pt x="98" y="205"/>
                  <a:pt x="99" y="206"/>
                </a:cubicBezTo>
                <a:cubicBezTo>
                  <a:pt x="100" y="211"/>
                  <a:pt x="95" y="211"/>
                  <a:pt x="95" y="215"/>
                </a:cubicBezTo>
                <a:cubicBezTo>
                  <a:pt x="95" y="215"/>
                  <a:pt x="95" y="217"/>
                  <a:pt x="96" y="217"/>
                </a:cubicBezTo>
                <a:cubicBezTo>
                  <a:pt x="96" y="217"/>
                  <a:pt x="97" y="217"/>
                  <a:pt x="97" y="217"/>
                </a:cubicBezTo>
                <a:cubicBezTo>
                  <a:pt x="97" y="218"/>
                  <a:pt x="97" y="218"/>
                  <a:pt x="97" y="218"/>
                </a:cubicBezTo>
                <a:cubicBezTo>
                  <a:pt x="97" y="219"/>
                  <a:pt x="97" y="219"/>
                  <a:pt x="97" y="219"/>
                </a:cubicBezTo>
                <a:cubicBezTo>
                  <a:pt x="97" y="219"/>
                  <a:pt x="97" y="219"/>
                  <a:pt x="97" y="219"/>
                </a:cubicBezTo>
                <a:cubicBezTo>
                  <a:pt x="98" y="219"/>
                  <a:pt x="99" y="219"/>
                  <a:pt x="99" y="220"/>
                </a:cubicBezTo>
                <a:cubicBezTo>
                  <a:pt x="100" y="219"/>
                  <a:pt x="101" y="219"/>
                  <a:pt x="102" y="219"/>
                </a:cubicBezTo>
                <a:cubicBezTo>
                  <a:pt x="104" y="218"/>
                  <a:pt x="104" y="217"/>
                  <a:pt x="106" y="217"/>
                </a:cubicBezTo>
                <a:cubicBezTo>
                  <a:pt x="111" y="218"/>
                  <a:pt x="116" y="214"/>
                  <a:pt x="120" y="217"/>
                </a:cubicBezTo>
                <a:cubicBezTo>
                  <a:pt x="122" y="218"/>
                  <a:pt x="122" y="216"/>
                  <a:pt x="124" y="217"/>
                </a:cubicBezTo>
                <a:cubicBezTo>
                  <a:pt x="125" y="217"/>
                  <a:pt x="126" y="218"/>
                  <a:pt x="128" y="218"/>
                </a:cubicBezTo>
                <a:cubicBezTo>
                  <a:pt x="132" y="218"/>
                  <a:pt x="134" y="219"/>
                  <a:pt x="137" y="220"/>
                </a:cubicBezTo>
                <a:cubicBezTo>
                  <a:pt x="139" y="220"/>
                  <a:pt x="139" y="220"/>
                  <a:pt x="139" y="220"/>
                </a:cubicBezTo>
                <a:cubicBezTo>
                  <a:pt x="139" y="219"/>
                  <a:pt x="138" y="218"/>
                  <a:pt x="138" y="218"/>
                </a:cubicBezTo>
                <a:cubicBezTo>
                  <a:pt x="138" y="218"/>
                  <a:pt x="138" y="218"/>
                  <a:pt x="138" y="218"/>
                </a:cubicBezTo>
                <a:cubicBezTo>
                  <a:pt x="144" y="218"/>
                  <a:pt x="144" y="218"/>
                  <a:pt x="144" y="218"/>
                </a:cubicBezTo>
                <a:cubicBezTo>
                  <a:pt x="147" y="217"/>
                  <a:pt x="148" y="214"/>
                  <a:pt x="151" y="213"/>
                </a:cubicBezTo>
                <a:cubicBezTo>
                  <a:pt x="153" y="213"/>
                  <a:pt x="155" y="214"/>
                  <a:pt x="157" y="215"/>
                </a:cubicBezTo>
                <a:cubicBezTo>
                  <a:pt x="157" y="215"/>
                  <a:pt x="157" y="214"/>
                  <a:pt x="157" y="214"/>
                </a:cubicBezTo>
                <a:cubicBezTo>
                  <a:pt x="159" y="214"/>
                  <a:pt x="159" y="214"/>
                  <a:pt x="159" y="214"/>
                </a:cubicBezTo>
                <a:cubicBezTo>
                  <a:pt x="159" y="214"/>
                  <a:pt x="159" y="213"/>
                  <a:pt x="159" y="213"/>
                </a:cubicBezTo>
                <a:cubicBezTo>
                  <a:pt x="161" y="214"/>
                  <a:pt x="161" y="213"/>
                  <a:pt x="162" y="213"/>
                </a:cubicBezTo>
                <a:cubicBezTo>
                  <a:pt x="165" y="212"/>
                  <a:pt x="168" y="213"/>
                  <a:pt x="171" y="213"/>
                </a:cubicBezTo>
                <a:cubicBezTo>
                  <a:pt x="172" y="213"/>
                  <a:pt x="172" y="213"/>
                  <a:pt x="172" y="213"/>
                </a:cubicBezTo>
                <a:cubicBezTo>
                  <a:pt x="173" y="213"/>
                  <a:pt x="174" y="213"/>
                  <a:pt x="174" y="214"/>
                </a:cubicBezTo>
                <a:cubicBezTo>
                  <a:pt x="175" y="214"/>
                  <a:pt x="176" y="214"/>
                  <a:pt x="177" y="215"/>
                </a:cubicBezTo>
                <a:cubicBezTo>
                  <a:pt x="178" y="214"/>
                  <a:pt x="179" y="214"/>
                  <a:pt x="180" y="213"/>
                </a:cubicBezTo>
                <a:cubicBezTo>
                  <a:pt x="180" y="213"/>
                  <a:pt x="181" y="213"/>
                  <a:pt x="181" y="213"/>
                </a:cubicBezTo>
                <a:cubicBezTo>
                  <a:pt x="181" y="213"/>
                  <a:pt x="182" y="213"/>
                  <a:pt x="182" y="213"/>
                </a:cubicBezTo>
                <a:cubicBezTo>
                  <a:pt x="182" y="213"/>
                  <a:pt x="182" y="213"/>
                  <a:pt x="182" y="213"/>
                </a:cubicBezTo>
                <a:cubicBezTo>
                  <a:pt x="182" y="213"/>
                  <a:pt x="182" y="213"/>
                  <a:pt x="182" y="213"/>
                </a:cubicBezTo>
                <a:cubicBezTo>
                  <a:pt x="182" y="213"/>
                  <a:pt x="183" y="213"/>
                  <a:pt x="183" y="213"/>
                </a:cubicBezTo>
                <a:cubicBezTo>
                  <a:pt x="183" y="212"/>
                  <a:pt x="183" y="211"/>
                  <a:pt x="184" y="211"/>
                </a:cubicBezTo>
                <a:cubicBezTo>
                  <a:pt x="185" y="211"/>
                  <a:pt x="187" y="211"/>
                  <a:pt x="187" y="210"/>
                </a:cubicBezTo>
                <a:cubicBezTo>
                  <a:pt x="188" y="209"/>
                  <a:pt x="188" y="209"/>
                  <a:pt x="189" y="209"/>
                </a:cubicBezTo>
                <a:cubicBezTo>
                  <a:pt x="189" y="209"/>
                  <a:pt x="189" y="209"/>
                  <a:pt x="189" y="209"/>
                </a:cubicBezTo>
                <a:cubicBezTo>
                  <a:pt x="189" y="209"/>
                  <a:pt x="189" y="208"/>
                  <a:pt x="189" y="208"/>
                </a:cubicBezTo>
                <a:cubicBezTo>
                  <a:pt x="190" y="208"/>
                  <a:pt x="190" y="208"/>
                  <a:pt x="191" y="208"/>
                </a:cubicBezTo>
                <a:cubicBezTo>
                  <a:pt x="191" y="206"/>
                  <a:pt x="192" y="206"/>
                  <a:pt x="193" y="206"/>
                </a:cubicBezTo>
                <a:cubicBezTo>
                  <a:pt x="193" y="203"/>
                  <a:pt x="195" y="202"/>
                  <a:pt x="195" y="199"/>
                </a:cubicBezTo>
                <a:cubicBezTo>
                  <a:pt x="196" y="199"/>
                  <a:pt x="196" y="198"/>
                  <a:pt x="196" y="198"/>
                </a:cubicBezTo>
                <a:cubicBezTo>
                  <a:pt x="196" y="198"/>
                  <a:pt x="197" y="198"/>
                  <a:pt x="197" y="198"/>
                </a:cubicBezTo>
                <a:cubicBezTo>
                  <a:pt x="197" y="198"/>
                  <a:pt x="197" y="197"/>
                  <a:pt x="197" y="197"/>
                </a:cubicBezTo>
                <a:cubicBezTo>
                  <a:pt x="197" y="197"/>
                  <a:pt x="198" y="197"/>
                  <a:pt x="198" y="197"/>
                </a:cubicBezTo>
                <a:cubicBezTo>
                  <a:pt x="198" y="197"/>
                  <a:pt x="198" y="197"/>
                  <a:pt x="198" y="197"/>
                </a:cubicBezTo>
                <a:cubicBezTo>
                  <a:pt x="199" y="196"/>
                  <a:pt x="200" y="196"/>
                  <a:pt x="200" y="195"/>
                </a:cubicBezTo>
                <a:cubicBezTo>
                  <a:pt x="202" y="193"/>
                  <a:pt x="204" y="192"/>
                  <a:pt x="207" y="191"/>
                </a:cubicBezTo>
                <a:cubicBezTo>
                  <a:pt x="207" y="191"/>
                  <a:pt x="207" y="191"/>
                  <a:pt x="207" y="191"/>
                </a:cubicBezTo>
                <a:cubicBezTo>
                  <a:pt x="206" y="192"/>
                  <a:pt x="206" y="192"/>
                  <a:pt x="205" y="193"/>
                </a:cubicBezTo>
                <a:cubicBezTo>
                  <a:pt x="205" y="193"/>
                  <a:pt x="205" y="193"/>
                  <a:pt x="205" y="193"/>
                </a:cubicBezTo>
                <a:cubicBezTo>
                  <a:pt x="206" y="193"/>
                  <a:pt x="207" y="192"/>
                  <a:pt x="208" y="192"/>
                </a:cubicBezTo>
                <a:cubicBezTo>
                  <a:pt x="209" y="192"/>
                  <a:pt x="210" y="191"/>
                  <a:pt x="211" y="191"/>
                </a:cubicBezTo>
                <a:cubicBezTo>
                  <a:pt x="211" y="191"/>
                  <a:pt x="212" y="191"/>
                  <a:pt x="212" y="191"/>
                </a:cubicBezTo>
                <a:cubicBezTo>
                  <a:pt x="216" y="189"/>
                  <a:pt x="220" y="186"/>
                  <a:pt x="225" y="184"/>
                </a:cubicBezTo>
                <a:cubicBezTo>
                  <a:pt x="225" y="184"/>
                  <a:pt x="226" y="184"/>
                  <a:pt x="226" y="184"/>
                </a:cubicBezTo>
                <a:cubicBezTo>
                  <a:pt x="226" y="184"/>
                  <a:pt x="227" y="184"/>
                  <a:pt x="227" y="183"/>
                </a:cubicBezTo>
                <a:cubicBezTo>
                  <a:pt x="228" y="184"/>
                  <a:pt x="228" y="183"/>
                  <a:pt x="230" y="183"/>
                </a:cubicBezTo>
                <a:cubicBezTo>
                  <a:pt x="235" y="183"/>
                  <a:pt x="235" y="183"/>
                  <a:pt x="235" y="183"/>
                </a:cubicBezTo>
                <a:cubicBezTo>
                  <a:pt x="235" y="184"/>
                  <a:pt x="236" y="183"/>
                  <a:pt x="237" y="183"/>
                </a:cubicBezTo>
                <a:cubicBezTo>
                  <a:pt x="237" y="184"/>
                  <a:pt x="238" y="184"/>
                  <a:pt x="239" y="184"/>
                </a:cubicBezTo>
                <a:cubicBezTo>
                  <a:pt x="240" y="184"/>
                  <a:pt x="241" y="184"/>
                  <a:pt x="242" y="184"/>
                </a:cubicBezTo>
                <a:cubicBezTo>
                  <a:pt x="243" y="184"/>
                  <a:pt x="245" y="183"/>
                  <a:pt x="246" y="183"/>
                </a:cubicBezTo>
                <a:cubicBezTo>
                  <a:pt x="248" y="184"/>
                  <a:pt x="248" y="184"/>
                  <a:pt x="249" y="185"/>
                </a:cubicBezTo>
                <a:cubicBezTo>
                  <a:pt x="250" y="185"/>
                  <a:pt x="251" y="185"/>
                  <a:pt x="252" y="185"/>
                </a:cubicBezTo>
                <a:cubicBezTo>
                  <a:pt x="252" y="185"/>
                  <a:pt x="253" y="185"/>
                  <a:pt x="254" y="185"/>
                </a:cubicBezTo>
                <a:cubicBezTo>
                  <a:pt x="258" y="185"/>
                  <a:pt x="258" y="185"/>
                  <a:pt x="258" y="185"/>
                </a:cubicBezTo>
                <a:cubicBezTo>
                  <a:pt x="259" y="187"/>
                  <a:pt x="259" y="188"/>
                  <a:pt x="260" y="190"/>
                </a:cubicBezTo>
                <a:cubicBezTo>
                  <a:pt x="261" y="190"/>
                  <a:pt x="262" y="190"/>
                  <a:pt x="262" y="191"/>
                </a:cubicBezTo>
                <a:cubicBezTo>
                  <a:pt x="262" y="191"/>
                  <a:pt x="263" y="191"/>
                  <a:pt x="263" y="192"/>
                </a:cubicBezTo>
                <a:cubicBezTo>
                  <a:pt x="266" y="192"/>
                  <a:pt x="268" y="192"/>
                  <a:pt x="269" y="191"/>
                </a:cubicBezTo>
                <a:cubicBezTo>
                  <a:pt x="273" y="191"/>
                  <a:pt x="277" y="191"/>
                  <a:pt x="279" y="191"/>
                </a:cubicBezTo>
                <a:cubicBezTo>
                  <a:pt x="280" y="191"/>
                  <a:pt x="280" y="192"/>
                  <a:pt x="281" y="192"/>
                </a:cubicBezTo>
                <a:cubicBezTo>
                  <a:pt x="281" y="192"/>
                  <a:pt x="281" y="191"/>
                  <a:pt x="281" y="191"/>
                </a:cubicBezTo>
                <a:cubicBezTo>
                  <a:pt x="281" y="191"/>
                  <a:pt x="281" y="191"/>
                  <a:pt x="281" y="191"/>
                </a:cubicBezTo>
                <a:cubicBezTo>
                  <a:pt x="281" y="190"/>
                  <a:pt x="281" y="190"/>
                  <a:pt x="281" y="190"/>
                </a:cubicBezTo>
                <a:cubicBezTo>
                  <a:pt x="281" y="188"/>
                  <a:pt x="282" y="188"/>
                  <a:pt x="283" y="186"/>
                </a:cubicBezTo>
                <a:cubicBezTo>
                  <a:pt x="283" y="184"/>
                  <a:pt x="282" y="184"/>
                  <a:pt x="282" y="183"/>
                </a:cubicBezTo>
                <a:cubicBezTo>
                  <a:pt x="281" y="180"/>
                  <a:pt x="283" y="181"/>
                  <a:pt x="283" y="179"/>
                </a:cubicBezTo>
                <a:cubicBezTo>
                  <a:pt x="283" y="178"/>
                  <a:pt x="281" y="178"/>
                  <a:pt x="282" y="176"/>
                </a:cubicBezTo>
                <a:cubicBezTo>
                  <a:pt x="281" y="176"/>
                  <a:pt x="282" y="174"/>
                  <a:pt x="281" y="174"/>
                </a:cubicBezTo>
                <a:cubicBezTo>
                  <a:pt x="281" y="169"/>
                  <a:pt x="281" y="169"/>
                  <a:pt x="281" y="169"/>
                </a:cubicBezTo>
                <a:cubicBezTo>
                  <a:pt x="280" y="169"/>
                  <a:pt x="279" y="169"/>
                  <a:pt x="279" y="168"/>
                </a:cubicBezTo>
                <a:cubicBezTo>
                  <a:pt x="279" y="168"/>
                  <a:pt x="279" y="167"/>
                  <a:pt x="279" y="167"/>
                </a:cubicBezTo>
                <a:cubicBezTo>
                  <a:pt x="279" y="166"/>
                  <a:pt x="278" y="167"/>
                  <a:pt x="278" y="166"/>
                </a:cubicBezTo>
                <a:cubicBezTo>
                  <a:pt x="278" y="166"/>
                  <a:pt x="278" y="165"/>
                  <a:pt x="279" y="165"/>
                </a:cubicBezTo>
                <a:cubicBezTo>
                  <a:pt x="279" y="164"/>
                  <a:pt x="280" y="162"/>
                  <a:pt x="281" y="161"/>
                </a:cubicBezTo>
                <a:cubicBezTo>
                  <a:pt x="281" y="159"/>
                  <a:pt x="281" y="158"/>
                  <a:pt x="283" y="158"/>
                </a:cubicBezTo>
                <a:cubicBezTo>
                  <a:pt x="283" y="154"/>
                  <a:pt x="284" y="152"/>
                  <a:pt x="285" y="149"/>
                </a:cubicBezTo>
                <a:cubicBezTo>
                  <a:pt x="285" y="149"/>
                  <a:pt x="285" y="148"/>
                  <a:pt x="285" y="149"/>
                </a:cubicBezTo>
                <a:cubicBezTo>
                  <a:pt x="285" y="147"/>
                  <a:pt x="286" y="147"/>
                  <a:pt x="286" y="146"/>
                </a:cubicBezTo>
                <a:cubicBezTo>
                  <a:pt x="286" y="145"/>
                  <a:pt x="286" y="145"/>
                  <a:pt x="287" y="145"/>
                </a:cubicBezTo>
                <a:cubicBezTo>
                  <a:pt x="287" y="144"/>
                  <a:pt x="288" y="144"/>
                  <a:pt x="288" y="143"/>
                </a:cubicBezTo>
                <a:cubicBezTo>
                  <a:pt x="288" y="143"/>
                  <a:pt x="288" y="142"/>
                  <a:pt x="289" y="142"/>
                </a:cubicBezTo>
                <a:cubicBezTo>
                  <a:pt x="289" y="142"/>
                  <a:pt x="289" y="142"/>
                  <a:pt x="289" y="142"/>
                </a:cubicBezTo>
                <a:cubicBezTo>
                  <a:pt x="290" y="142"/>
                  <a:pt x="291" y="141"/>
                  <a:pt x="292" y="140"/>
                </a:cubicBezTo>
                <a:cubicBezTo>
                  <a:pt x="293" y="140"/>
                  <a:pt x="294" y="140"/>
                  <a:pt x="294" y="140"/>
                </a:cubicBezTo>
                <a:cubicBezTo>
                  <a:pt x="294" y="140"/>
                  <a:pt x="294" y="139"/>
                  <a:pt x="294" y="139"/>
                </a:cubicBezTo>
                <a:cubicBezTo>
                  <a:pt x="294" y="139"/>
                  <a:pt x="295" y="140"/>
                  <a:pt x="296" y="139"/>
                </a:cubicBezTo>
                <a:cubicBezTo>
                  <a:pt x="296" y="139"/>
                  <a:pt x="297" y="139"/>
                  <a:pt x="297" y="139"/>
                </a:cubicBezTo>
                <a:cubicBezTo>
                  <a:pt x="298" y="139"/>
                  <a:pt x="298" y="138"/>
                  <a:pt x="299" y="138"/>
                </a:cubicBezTo>
                <a:cubicBezTo>
                  <a:pt x="300" y="138"/>
                  <a:pt x="300" y="137"/>
                  <a:pt x="301" y="137"/>
                </a:cubicBezTo>
                <a:cubicBezTo>
                  <a:pt x="301" y="136"/>
                  <a:pt x="302" y="134"/>
                  <a:pt x="301" y="134"/>
                </a:cubicBezTo>
                <a:cubicBezTo>
                  <a:pt x="301" y="133"/>
                  <a:pt x="303" y="134"/>
                  <a:pt x="303" y="132"/>
                </a:cubicBezTo>
                <a:cubicBezTo>
                  <a:pt x="303" y="132"/>
                  <a:pt x="303" y="132"/>
                  <a:pt x="303" y="132"/>
                </a:cubicBezTo>
                <a:cubicBezTo>
                  <a:pt x="303" y="132"/>
                  <a:pt x="303" y="132"/>
                  <a:pt x="303" y="132"/>
                </a:cubicBezTo>
                <a:cubicBezTo>
                  <a:pt x="303" y="132"/>
                  <a:pt x="303" y="132"/>
                  <a:pt x="303" y="131"/>
                </a:cubicBezTo>
                <a:cubicBezTo>
                  <a:pt x="303" y="131"/>
                  <a:pt x="304" y="130"/>
                  <a:pt x="304" y="130"/>
                </a:cubicBezTo>
                <a:cubicBezTo>
                  <a:pt x="304" y="128"/>
                  <a:pt x="303" y="126"/>
                  <a:pt x="304" y="123"/>
                </a:cubicBezTo>
                <a:close/>
                <a:moveTo>
                  <a:pt x="100" y="206"/>
                </a:moveTo>
                <a:cubicBezTo>
                  <a:pt x="100" y="206"/>
                  <a:pt x="100" y="206"/>
                  <a:pt x="100" y="206"/>
                </a:cubicBezTo>
                <a:cubicBezTo>
                  <a:pt x="100" y="206"/>
                  <a:pt x="100" y="206"/>
                  <a:pt x="100" y="206"/>
                </a:cubicBezTo>
                <a:cubicBezTo>
                  <a:pt x="100" y="206"/>
                  <a:pt x="100" y="206"/>
                  <a:pt x="100" y="206"/>
                </a:cubicBezTo>
                <a:close/>
                <a:moveTo>
                  <a:pt x="205" y="180"/>
                </a:moveTo>
                <a:cubicBezTo>
                  <a:pt x="205" y="180"/>
                  <a:pt x="205" y="180"/>
                  <a:pt x="205" y="180"/>
                </a:cubicBezTo>
                <a:cubicBezTo>
                  <a:pt x="205" y="180"/>
                  <a:pt x="205" y="180"/>
                  <a:pt x="205" y="180"/>
                </a:cubicBezTo>
                <a:cubicBezTo>
                  <a:pt x="205" y="180"/>
                  <a:pt x="205" y="180"/>
                  <a:pt x="205" y="180"/>
                </a:cubicBezTo>
                <a:close/>
                <a:moveTo>
                  <a:pt x="285" y="146"/>
                </a:moveTo>
                <a:cubicBezTo>
                  <a:pt x="285" y="146"/>
                  <a:pt x="284" y="146"/>
                  <a:pt x="284" y="147"/>
                </a:cubicBezTo>
                <a:cubicBezTo>
                  <a:pt x="285" y="149"/>
                  <a:pt x="282" y="148"/>
                  <a:pt x="283" y="151"/>
                </a:cubicBezTo>
                <a:cubicBezTo>
                  <a:pt x="283" y="151"/>
                  <a:pt x="283" y="151"/>
                  <a:pt x="282" y="151"/>
                </a:cubicBezTo>
                <a:cubicBezTo>
                  <a:pt x="282" y="152"/>
                  <a:pt x="281" y="152"/>
                  <a:pt x="281" y="153"/>
                </a:cubicBezTo>
                <a:cubicBezTo>
                  <a:pt x="281" y="153"/>
                  <a:pt x="281" y="154"/>
                  <a:pt x="280" y="153"/>
                </a:cubicBezTo>
                <a:cubicBezTo>
                  <a:pt x="280" y="153"/>
                  <a:pt x="280" y="153"/>
                  <a:pt x="280" y="153"/>
                </a:cubicBezTo>
                <a:cubicBezTo>
                  <a:pt x="279" y="153"/>
                  <a:pt x="279" y="152"/>
                  <a:pt x="280" y="151"/>
                </a:cubicBezTo>
                <a:cubicBezTo>
                  <a:pt x="280" y="151"/>
                  <a:pt x="280" y="151"/>
                  <a:pt x="280" y="151"/>
                </a:cubicBezTo>
                <a:cubicBezTo>
                  <a:pt x="280" y="150"/>
                  <a:pt x="279" y="149"/>
                  <a:pt x="279" y="149"/>
                </a:cubicBezTo>
                <a:cubicBezTo>
                  <a:pt x="279" y="148"/>
                  <a:pt x="279" y="148"/>
                  <a:pt x="279" y="148"/>
                </a:cubicBezTo>
                <a:cubicBezTo>
                  <a:pt x="279" y="148"/>
                  <a:pt x="279" y="148"/>
                  <a:pt x="279" y="148"/>
                </a:cubicBezTo>
                <a:cubicBezTo>
                  <a:pt x="278" y="147"/>
                  <a:pt x="279" y="146"/>
                  <a:pt x="280" y="146"/>
                </a:cubicBezTo>
                <a:cubicBezTo>
                  <a:pt x="280" y="145"/>
                  <a:pt x="281" y="144"/>
                  <a:pt x="283" y="144"/>
                </a:cubicBezTo>
                <a:cubicBezTo>
                  <a:pt x="283" y="144"/>
                  <a:pt x="283" y="144"/>
                  <a:pt x="283" y="144"/>
                </a:cubicBezTo>
                <a:cubicBezTo>
                  <a:pt x="283" y="144"/>
                  <a:pt x="284" y="144"/>
                  <a:pt x="284" y="145"/>
                </a:cubicBezTo>
                <a:cubicBezTo>
                  <a:pt x="284" y="145"/>
                  <a:pt x="284" y="145"/>
                  <a:pt x="284" y="145"/>
                </a:cubicBezTo>
                <a:cubicBezTo>
                  <a:pt x="284" y="145"/>
                  <a:pt x="285" y="145"/>
                  <a:pt x="285" y="146"/>
                </a:cubicBezTo>
                <a:close/>
              </a:path>
            </a:pathLst>
          </a:custGeom>
          <a:solidFill>
            <a:schemeClr val="accent5"/>
          </a:solidFill>
          <a:ln>
            <a:noFill/>
          </a:ln>
        </p:spPr>
        <p:txBody>
          <a:bodyPr/>
          <a:lstStyle/>
          <a:p>
            <a:pPr defTabSz="914330" eaLnBrk="1" fontAlgn="auto" hangingPunct="1">
              <a:spcBef>
                <a:spcPts val="0"/>
              </a:spcBef>
              <a:spcAft>
                <a:spcPts val="0"/>
              </a:spcAft>
              <a:defRPr/>
            </a:pPr>
            <a:endParaRPr lang="en-US">
              <a:latin typeface="+mn-lt"/>
            </a:endParaRPr>
          </a:p>
        </p:txBody>
      </p:sp>
      <p:sp>
        <p:nvSpPr>
          <p:cNvPr id="124938" name="Freeform 49">
            <a:extLst>
              <a:ext uri="{FF2B5EF4-FFF2-40B4-BE49-F238E27FC236}">
                <a16:creationId xmlns:a16="http://schemas.microsoft.com/office/drawing/2014/main" id="{EEC7928C-B56C-78C0-E3C6-CCCD2901337B}"/>
              </a:ext>
            </a:extLst>
          </p:cNvPr>
          <p:cNvSpPr>
            <a:spLocks noEditPoints="1"/>
          </p:cNvSpPr>
          <p:nvPr/>
        </p:nvSpPr>
        <p:spPr bwMode="auto">
          <a:xfrm>
            <a:off x="8047038" y="3175000"/>
            <a:ext cx="1122362" cy="982663"/>
          </a:xfrm>
          <a:custGeom>
            <a:avLst/>
            <a:gdLst>
              <a:gd name="T0" fmla="*/ 2147483646 w 290"/>
              <a:gd name="T1" fmla="*/ 2147483646 h 254"/>
              <a:gd name="T2" fmla="*/ 2147483646 w 290"/>
              <a:gd name="T3" fmla="*/ 1930774176 h 254"/>
              <a:gd name="T4" fmla="*/ 2147483646 w 290"/>
              <a:gd name="T5" fmla="*/ 1646397694 h 254"/>
              <a:gd name="T6" fmla="*/ 2147483646 w 290"/>
              <a:gd name="T7" fmla="*/ 1541624153 h 254"/>
              <a:gd name="T8" fmla="*/ 2147483646 w 290"/>
              <a:gd name="T9" fmla="*/ 1302148406 h 254"/>
              <a:gd name="T10" fmla="*/ 2147483646 w 290"/>
              <a:gd name="T11" fmla="*/ 1002803723 h 254"/>
              <a:gd name="T12" fmla="*/ 2147483646 w 290"/>
              <a:gd name="T13" fmla="*/ 583721166 h 254"/>
              <a:gd name="T14" fmla="*/ 2147483646 w 290"/>
              <a:gd name="T15" fmla="*/ 179606810 h 254"/>
              <a:gd name="T16" fmla="*/ 2147483646 w 290"/>
              <a:gd name="T17" fmla="*/ 89805339 h 254"/>
              <a:gd name="T18" fmla="*/ 2147483646 w 290"/>
              <a:gd name="T19" fmla="*/ 194575012 h 254"/>
              <a:gd name="T20" fmla="*/ 2082020212 w 290"/>
              <a:gd name="T21" fmla="*/ 374181822 h 254"/>
              <a:gd name="T22" fmla="*/ 2147483646 w 290"/>
              <a:gd name="T23" fmla="*/ 224507545 h 254"/>
              <a:gd name="T24" fmla="*/ 2147483646 w 290"/>
              <a:gd name="T25" fmla="*/ 239475747 h 254"/>
              <a:gd name="T26" fmla="*/ 1917257471 w 290"/>
              <a:gd name="T27" fmla="*/ 299344684 h 254"/>
              <a:gd name="T28" fmla="*/ 1737513131 w 290"/>
              <a:gd name="T29" fmla="*/ 119737873 h 254"/>
              <a:gd name="T30" fmla="*/ 1857342691 w 290"/>
              <a:gd name="T31" fmla="*/ 89805339 h 254"/>
              <a:gd name="T32" fmla="*/ 1258198764 w 290"/>
              <a:gd name="T33" fmla="*/ 89805339 h 254"/>
              <a:gd name="T34" fmla="*/ 1123391477 w 290"/>
              <a:gd name="T35" fmla="*/ 194575012 h 254"/>
              <a:gd name="T36" fmla="*/ 778884396 w 290"/>
              <a:gd name="T37" fmla="*/ 434050758 h 254"/>
              <a:gd name="T38" fmla="*/ 299570028 w 290"/>
              <a:gd name="T39" fmla="*/ 598689367 h 254"/>
              <a:gd name="T40" fmla="*/ 104851832 w 290"/>
              <a:gd name="T41" fmla="*/ 763327976 h 254"/>
              <a:gd name="T42" fmla="*/ 254636846 w 290"/>
              <a:gd name="T43" fmla="*/ 718427241 h 254"/>
              <a:gd name="T44" fmla="*/ 239655249 w 290"/>
              <a:gd name="T45" fmla="*/ 972871189 h 254"/>
              <a:gd name="T46" fmla="*/ 74892507 w 290"/>
              <a:gd name="T47" fmla="*/ 868101517 h 254"/>
              <a:gd name="T48" fmla="*/ 119829559 w 290"/>
              <a:gd name="T49" fmla="*/ 1107577264 h 254"/>
              <a:gd name="T50" fmla="*/ 0 w 290"/>
              <a:gd name="T51" fmla="*/ 1362017343 h 254"/>
              <a:gd name="T52" fmla="*/ 149785014 w 290"/>
              <a:gd name="T53" fmla="*/ 1571560556 h 254"/>
              <a:gd name="T54" fmla="*/ 239655249 w 290"/>
              <a:gd name="T55" fmla="*/ 1960710579 h 254"/>
              <a:gd name="T56" fmla="*/ 239655249 w 290"/>
              <a:gd name="T57" fmla="*/ 2147483646 h 254"/>
              <a:gd name="T58" fmla="*/ 239655249 w 290"/>
              <a:gd name="T59" fmla="*/ 2147483646 h 254"/>
              <a:gd name="T60" fmla="*/ 254636846 w 290"/>
              <a:gd name="T61" fmla="*/ 2147483646 h 254"/>
              <a:gd name="T62" fmla="*/ 254636846 w 290"/>
              <a:gd name="T63" fmla="*/ 2147483646 h 254"/>
              <a:gd name="T64" fmla="*/ 284592301 w 290"/>
              <a:gd name="T65" fmla="*/ 2147483646 h 254"/>
              <a:gd name="T66" fmla="*/ 404421861 w 290"/>
              <a:gd name="T67" fmla="*/ 2147483646 h 254"/>
              <a:gd name="T68" fmla="*/ 718969616 w 290"/>
              <a:gd name="T69" fmla="*/ 2147483646 h 254"/>
              <a:gd name="T70" fmla="*/ 838799176 w 290"/>
              <a:gd name="T71" fmla="*/ 2147483646 h 254"/>
              <a:gd name="T72" fmla="*/ 1003565788 w 290"/>
              <a:gd name="T73" fmla="*/ 2147483646 h 254"/>
              <a:gd name="T74" fmla="*/ 1108413749 w 290"/>
              <a:gd name="T75" fmla="*/ 2147483646 h 254"/>
              <a:gd name="T76" fmla="*/ 1273176491 w 290"/>
              <a:gd name="T77" fmla="*/ 2147483646 h 254"/>
              <a:gd name="T78" fmla="*/ 1557772662 w 290"/>
              <a:gd name="T79" fmla="*/ 2147483646 h 254"/>
              <a:gd name="T80" fmla="*/ 1707557677 w 290"/>
              <a:gd name="T81" fmla="*/ 2147483646 h 254"/>
              <a:gd name="T82" fmla="*/ 2022105432 w 290"/>
              <a:gd name="T83" fmla="*/ 2147483646 h 254"/>
              <a:gd name="T84" fmla="*/ 2126957264 w 290"/>
              <a:gd name="T85" fmla="*/ 2147483646 h 254"/>
              <a:gd name="T86" fmla="*/ 2147483646 w 290"/>
              <a:gd name="T87" fmla="*/ 2147483646 h 254"/>
              <a:gd name="T88" fmla="*/ 2147483646 w 290"/>
              <a:gd name="T89" fmla="*/ 2147483646 h 254"/>
              <a:gd name="T90" fmla="*/ 2147483646 w 290"/>
              <a:gd name="T91" fmla="*/ 2147483646 h 254"/>
              <a:gd name="T92" fmla="*/ 2147483646 w 290"/>
              <a:gd name="T93" fmla="*/ 2147483646 h 254"/>
              <a:gd name="T94" fmla="*/ 2147483646 w 290"/>
              <a:gd name="T95" fmla="*/ 2147483646 h 254"/>
              <a:gd name="T96" fmla="*/ 2147483646 w 290"/>
              <a:gd name="T97" fmla="*/ 2147483646 h 254"/>
              <a:gd name="T98" fmla="*/ 2147483646 w 290"/>
              <a:gd name="T99" fmla="*/ 2147483646 h 254"/>
              <a:gd name="T100" fmla="*/ 2147483646 w 290"/>
              <a:gd name="T101" fmla="*/ 2147483646 h 254"/>
              <a:gd name="T102" fmla="*/ 2147483646 w 290"/>
              <a:gd name="T103" fmla="*/ 2147483646 h 254"/>
              <a:gd name="T104" fmla="*/ 2147483646 w 290"/>
              <a:gd name="T105" fmla="*/ 2147483646 h 254"/>
              <a:gd name="T106" fmla="*/ 2147483646 w 290"/>
              <a:gd name="T107" fmla="*/ 2147483646 h 254"/>
              <a:gd name="T108" fmla="*/ 2147483646 w 290"/>
              <a:gd name="T109" fmla="*/ 2147483646 h 254"/>
              <a:gd name="T110" fmla="*/ 2147483646 w 290"/>
              <a:gd name="T111" fmla="*/ 2147483646 h 254"/>
              <a:gd name="T112" fmla="*/ 2052064757 w 290"/>
              <a:gd name="T113" fmla="*/ 374181822 h 2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0" h="254">
                <a:moveTo>
                  <a:pt x="290" y="173"/>
                </a:moveTo>
                <a:cubicBezTo>
                  <a:pt x="287" y="173"/>
                  <a:pt x="286" y="170"/>
                  <a:pt x="285" y="167"/>
                </a:cubicBezTo>
                <a:cubicBezTo>
                  <a:pt x="286" y="167"/>
                  <a:pt x="286" y="165"/>
                  <a:pt x="287" y="165"/>
                </a:cubicBezTo>
                <a:cubicBezTo>
                  <a:pt x="287" y="164"/>
                  <a:pt x="288" y="165"/>
                  <a:pt x="289" y="164"/>
                </a:cubicBezTo>
                <a:cubicBezTo>
                  <a:pt x="288" y="163"/>
                  <a:pt x="286" y="163"/>
                  <a:pt x="285" y="163"/>
                </a:cubicBezTo>
                <a:cubicBezTo>
                  <a:pt x="285" y="161"/>
                  <a:pt x="283" y="161"/>
                  <a:pt x="282" y="159"/>
                </a:cubicBezTo>
                <a:cubicBezTo>
                  <a:pt x="282" y="157"/>
                  <a:pt x="280" y="156"/>
                  <a:pt x="280" y="154"/>
                </a:cubicBezTo>
                <a:cubicBezTo>
                  <a:pt x="277" y="154"/>
                  <a:pt x="278" y="151"/>
                  <a:pt x="276" y="151"/>
                </a:cubicBezTo>
                <a:cubicBezTo>
                  <a:pt x="275" y="149"/>
                  <a:pt x="273" y="149"/>
                  <a:pt x="273" y="146"/>
                </a:cubicBezTo>
                <a:cubicBezTo>
                  <a:pt x="273" y="140"/>
                  <a:pt x="273" y="140"/>
                  <a:pt x="273" y="140"/>
                </a:cubicBezTo>
                <a:cubicBezTo>
                  <a:pt x="271" y="140"/>
                  <a:pt x="271" y="139"/>
                  <a:pt x="271" y="137"/>
                </a:cubicBezTo>
                <a:cubicBezTo>
                  <a:pt x="270" y="137"/>
                  <a:pt x="269" y="137"/>
                  <a:pt x="269" y="136"/>
                </a:cubicBezTo>
                <a:cubicBezTo>
                  <a:pt x="268" y="136"/>
                  <a:pt x="268" y="136"/>
                  <a:pt x="268" y="136"/>
                </a:cubicBezTo>
                <a:cubicBezTo>
                  <a:pt x="268" y="135"/>
                  <a:pt x="268" y="134"/>
                  <a:pt x="268" y="133"/>
                </a:cubicBezTo>
                <a:cubicBezTo>
                  <a:pt x="268" y="132"/>
                  <a:pt x="267" y="132"/>
                  <a:pt x="267" y="132"/>
                </a:cubicBezTo>
                <a:cubicBezTo>
                  <a:pt x="267" y="131"/>
                  <a:pt x="267" y="130"/>
                  <a:pt x="267" y="129"/>
                </a:cubicBezTo>
                <a:cubicBezTo>
                  <a:pt x="267" y="129"/>
                  <a:pt x="266" y="129"/>
                  <a:pt x="266" y="128"/>
                </a:cubicBezTo>
                <a:cubicBezTo>
                  <a:pt x="266" y="127"/>
                  <a:pt x="266" y="125"/>
                  <a:pt x="267" y="123"/>
                </a:cubicBezTo>
                <a:cubicBezTo>
                  <a:pt x="267" y="121"/>
                  <a:pt x="267" y="120"/>
                  <a:pt x="266" y="119"/>
                </a:cubicBezTo>
                <a:cubicBezTo>
                  <a:pt x="267" y="118"/>
                  <a:pt x="267" y="116"/>
                  <a:pt x="267" y="114"/>
                </a:cubicBezTo>
                <a:cubicBezTo>
                  <a:pt x="267" y="113"/>
                  <a:pt x="266" y="113"/>
                  <a:pt x="266" y="112"/>
                </a:cubicBezTo>
                <a:cubicBezTo>
                  <a:pt x="266" y="112"/>
                  <a:pt x="265" y="112"/>
                  <a:pt x="265" y="111"/>
                </a:cubicBezTo>
                <a:cubicBezTo>
                  <a:pt x="264" y="111"/>
                  <a:pt x="264" y="110"/>
                  <a:pt x="263" y="110"/>
                </a:cubicBezTo>
                <a:cubicBezTo>
                  <a:pt x="262" y="111"/>
                  <a:pt x="262" y="110"/>
                  <a:pt x="262" y="110"/>
                </a:cubicBezTo>
                <a:cubicBezTo>
                  <a:pt x="262" y="109"/>
                  <a:pt x="262" y="109"/>
                  <a:pt x="261" y="109"/>
                </a:cubicBezTo>
                <a:cubicBezTo>
                  <a:pt x="261" y="109"/>
                  <a:pt x="260" y="108"/>
                  <a:pt x="259" y="108"/>
                </a:cubicBezTo>
                <a:cubicBezTo>
                  <a:pt x="259" y="107"/>
                  <a:pt x="258" y="108"/>
                  <a:pt x="258" y="107"/>
                </a:cubicBezTo>
                <a:cubicBezTo>
                  <a:pt x="257" y="107"/>
                  <a:pt x="256" y="107"/>
                  <a:pt x="256" y="106"/>
                </a:cubicBezTo>
                <a:cubicBezTo>
                  <a:pt x="254" y="107"/>
                  <a:pt x="254" y="105"/>
                  <a:pt x="252" y="105"/>
                </a:cubicBezTo>
                <a:cubicBezTo>
                  <a:pt x="252" y="104"/>
                  <a:pt x="252" y="104"/>
                  <a:pt x="252" y="103"/>
                </a:cubicBezTo>
                <a:cubicBezTo>
                  <a:pt x="254" y="103"/>
                  <a:pt x="254" y="103"/>
                  <a:pt x="254" y="103"/>
                </a:cubicBezTo>
                <a:cubicBezTo>
                  <a:pt x="254" y="103"/>
                  <a:pt x="254" y="102"/>
                  <a:pt x="254" y="103"/>
                </a:cubicBezTo>
                <a:cubicBezTo>
                  <a:pt x="255" y="102"/>
                  <a:pt x="255" y="102"/>
                  <a:pt x="255" y="101"/>
                </a:cubicBezTo>
                <a:cubicBezTo>
                  <a:pt x="256" y="101"/>
                  <a:pt x="256" y="101"/>
                  <a:pt x="256" y="101"/>
                </a:cubicBezTo>
                <a:cubicBezTo>
                  <a:pt x="256" y="100"/>
                  <a:pt x="256" y="100"/>
                  <a:pt x="257" y="100"/>
                </a:cubicBezTo>
                <a:cubicBezTo>
                  <a:pt x="257" y="97"/>
                  <a:pt x="258" y="96"/>
                  <a:pt x="259" y="94"/>
                </a:cubicBezTo>
                <a:cubicBezTo>
                  <a:pt x="259" y="93"/>
                  <a:pt x="259" y="93"/>
                  <a:pt x="259" y="93"/>
                </a:cubicBezTo>
                <a:cubicBezTo>
                  <a:pt x="259" y="91"/>
                  <a:pt x="259" y="91"/>
                  <a:pt x="259" y="91"/>
                </a:cubicBezTo>
                <a:cubicBezTo>
                  <a:pt x="262" y="91"/>
                  <a:pt x="262" y="89"/>
                  <a:pt x="264" y="88"/>
                </a:cubicBezTo>
                <a:cubicBezTo>
                  <a:pt x="266" y="89"/>
                  <a:pt x="266" y="86"/>
                  <a:pt x="268" y="87"/>
                </a:cubicBezTo>
                <a:cubicBezTo>
                  <a:pt x="268" y="85"/>
                  <a:pt x="269" y="85"/>
                  <a:pt x="271" y="85"/>
                </a:cubicBezTo>
                <a:cubicBezTo>
                  <a:pt x="271" y="85"/>
                  <a:pt x="271" y="85"/>
                  <a:pt x="271" y="85"/>
                </a:cubicBezTo>
                <a:cubicBezTo>
                  <a:pt x="271" y="84"/>
                  <a:pt x="271" y="84"/>
                  <a:pt x="272" y="84"/>
                </a:cubicBezTo>
                <a:cubicBezTo>
                  <a:pt x="272" y="83"/>
                  <a:pt x="272" y="82"/>
                  <a:pt x="273" y="82"/>
                </a:cubicBezTo>
                <a:cubicBezTo>
                  <a:pt x="272" y="81"/>
                  <a:pt x="273" y="81"/>
                  <a:pt x="273" y="80"/>
                </a:cubicBezTo>
                <a:cubicBezTo>
                  <a:pt x="273" y="79"/>
                  <a:pt x="273" y="78"/>
                  <a:pt x="273" y="78"/>
                </a:cubicBezTo>
                <a:cubicBezTo>
                  <a:pt x="271" y="78"/>
                  <a:pt x="272" y="75"/>
                  <a:pt x="272" y="74"/>
                </a:cubicBezTo>
                <a:cubicBezTo>
                  <a:pt x="271" y="72"/>
                  <a:pt x="271" y="70"/>
                  <a:pt x="271" y="67"/>
                </a:cubicBezTo>
                <a:cubicBezTo>
                  <a:pt x="271" y="65"/>
                  <a:pt x="269" y="64"/>
                  <a:pt x="268" y="63"/>
                </a:cubicBezTo>
                <a:cubicBezTo>
                  <a:pt x="268" y="61"/>
                  <a:pt x="269" y="61"/>
                  <a:pt x="269" y="60"/>
                </a:cubicBezTo>
                <a:cubicBezTo>
                  <a:pt x="268" y="60"/>
                  <a:pt x="269" y="59"/>
                  <a:pt x="268" y="58"/>
                </a:cubicBezTo>
                <a:cubicBezTo>
                  <a:pt x="269" y="56"/>
                  <a:pt x="266" y="57"/>
                  <a:pt x="266" y="56"/>
                </a:cubicBezTo>
                <a:cubicBezTo>
                  <a:pt x="265" y="56"/>
                  <a:pt x="265" y="55"/>
                  <a:pt x="264" y="55"/>
                </a:cubicBezTo>
                <a:cubicBezTo>
                  <a:pt x="264" y="51"/>
                  <a:pt x="261" y="50"/>
                  <a:pt x="262" y="46"/>
                </a:cubicBezTo>
                <a:cubicBezTo>
                  <a:pt x="262" y="45"/>
                  <a:pt x="260" y="45"/>
                  <a:pt x="260" y="44"/>
                </a:cubicBezTo>
                <a:cubicBezTo>
                  <a:pt x="260" y="42"/>
                  <a:pt x="258" y="42"/>
                  <a:pt x="259" y="39"/>
                </a:cubicBezTo>
                <a:cubicBezTo>
                  <a:pt x="258" y="38"/>
                  <a:pt x="257" y="38"/>
                  <a:pt x="257" y="36"/>
                </a:cubicBezTo>
                <a:cubicBezTo>
                  <a:pt x="256" y="36"/>
                  <a:pt x="256" y="34"/>
                  <a:pt x="255" y="34"/>
                </a:cubicBezTo>
                <a:cubicBezTo>
                  <a:pt x="256" y="31"/>
                  <a:pt x="254" y="31"/>
                  <a:pt x="254" y="28"/>
                </a:cubicBezTo>
                <a:cubicBezTo>
                  <a:pt x="255" y="26"/>
                  <a:pt x="253" y="27"/>
                  <a:pt x="253" y="25"/>
                </a:cubicBezTo>
                <a:cubicBezTo>
                  <a:pt x="252" y="25"/>
                  <a:pt x="252" y="25"/>
                  <a:pt x="252" y="25"/>
                </a:cubicBezTo>
                <a:cubicBezTo>
                  <a:pt x="252" y="19"/>
                  <a:pt x="252" y="19"/>
                  <a:pt x="252" y="19"/>
                </a:cubicBezTo>
                <a:cubicBezTo>
                  <a:pt x="252" y="16"/>
                  <a:pt x="249" y="16"/>
                  <a:pt x="248" y="13"/>
                </a:cubicBezTo>
                <a:cubicBezTo>
                  <a:pt x="247" y="13"/>
                  <a:pt x="245" y="13"/>
                  <a:pt x="245" y="12"/>
                </a:cubicBezTo>
                <a:cubicBezTo>
                  <a:pt x="242" y="12"/>
                  <a:pt x="241" y="10"/>
                  <a:pt x="239" y="9"/>
                </a:cubicBezTo>
                <a:cubicBezTo>
                  <a:pt x="238" y="9"/>
                  <a:pt x="237" y="9"/>
                  <a:pt x="236" y="9"/>
                </a:cubicBezTo>
                <a:cubicBezTo>
                  <a:pt x="236" y="9"/>
                  <a:pt x="236" y="8"/>
                  <a:pt x="236" y="8"/>
                </a:cubicBezTo>
                <a:cubicBezTo>
                  <a:pt x="235" y="8"/>
                  <a:pt x="235" y="8"/>
                  <a:pt x="234" y="8"/>
                </a:cubicBezTo>
                <a:cubicBezTo>
                  <a:pt x="234" y="8"/>
                  <a:pt x="234" y="7"/>
                  <a:pt x="234" y="7"/>
                </a:cubicBezTo>
                <a:cubicBezTo>
                  <a:pt x="233" y="7"/>
                  <a:pt x="232" y="7"/>
                  <a:pt x="231" y="7"/>
                </a:cubicBezTo>
                <a:cubicBezTo>
                  <a:pt x="231" y="7"/>
                  <a:pt x="231" y="7"/>
                  <a:pt x="231" y="6"/>
                </a:cubicBezTo>
                <a:cubicBezTo>
                  <a:pt x="230" y="6"/>
                  <a:pt x="230" y="7"/>
                  <a:pt x="229" y="6"/>
                </a:cubicBezTo>
                <a:cubicBezTo>
                  <a:pt x="229" y="9"/>
                  <a:pt x="229" y="9"/>
                  <a:pt x="229" y="9"/>
                </a:cubicBezTo>
                <a:cubicBezTo>
                  <a:pt x="227" y="9"/>
                  <a:pt x="225" y="10"/>
                  <a:pt x="222" y="10"/>
                </a:cubicBezTo>
                <a:cubicBezTo>
                  <a:pt x="222" y="10"/>
                  <a:pt x="222" y="11"/>
                  <a:pt x="222" y="11"/>
                </a:cubicBezTo>
                <a:cubicBezTo>
                  <a:pt x="218" y="10"/>
                  <a:pt x="217" y="12"/>
                  <a:pt x="213" y="12"/>
                </a:cubicBezTo>
                <a:cubicBezTo>
                  <a:pt x="211" y="13"/>
                  <a:pt x="208" y="13"/>
                  <a:pt x="206" y="14"/>
                </a:cubicBezTo>
                <a:cubicBezTo>
                  <a:pt x="199" y="14"/>
                  <a:pt x="191" y="15"/>
                  <a:pt x="183" y="15"/>
                </a:cubicBezTo>
                <a:cubicBezTo>
                  <a:pt x="181" y="15"/>
                  <a:pt x="179" y="14"/>
                  <a:pt x="176" y="14"/>
                </a:cubicBezTo>
                <a:cubicBezTo>
                  <a:pt x="176" y="14"/>
                  <a:pt x="176" y="14"/>
                  <a:pt x="176" y="13"/>
                </a:cubicBezTo>
                <a:cubicBezTo>
                  <a:pt x="169" y="13"/>
                  <a:pt x="169" y="13"/>
                  <a:pt x="169" y="13"/>
                </a:cubicBezTo>
                <a:cubicBezTo>
                  <a:pt x="167" y="12"/>
                  <a:pt x="159" y="13"/>
                  <a:pt x="154" y="13"/>
                </a:cubicBezTo>
                <a:cubicBezTo>
                  <a:pt x="153" y="13"/>
                  <a:pt x="153" y="14"/>
                  <a:pt x="151" y="13"/>
                </a:cubicBezTo>
                <a:cubicBezTo>
                  <a:pt x="151" y="15"/>
                  <a:pt x="150" y="17"/>
                  <a:pt x="149" y="18"/>
                </a:cubicBezTo>
                <a:cubicBezTo>
                  <a:pt x="145" y="20"/>
                  <a:pt x="143" y="21"/>
                  <a:pt x="142" y="25"/>
                </a:cubicBezTo>
                <a:cubicBezTo>
                  <a:pt x="140" y="25"/>
                  <a:pt x="140" y="25"/>
                  <a:pt x="140" y="25"/>
                </a:cubicBezTo>
                <a:cubicBezTo>
                  <a:pt x="140" y="25"/>
                  <a:pt x="139" y="25"/>
                  <a:pt x="139" y="25"/>
                </a:cubicBezTo>
                <a:cubicBezTo>
                  <a:pt x="139" y="25"/>
                  <a:pt x="139" y="25"/>
                  <a:pt x="139" y="25"/>
                </a:cubicBezTo>
                <a:cubicBezTo>
                  <a:pt x="139" y="25"/>
                  <a:pt x="139" y="25"/>
                  <a:pt x="139" y="25"/>
                </a:cubicBezTo>
                <a:cubicBezTo>
                  <a:pt x="137" y="25"/>
                  <a:pt x="137" y="25"/>
                  <a:pt x="137" y="25"/>
                </a:cubicBezTo>
                <a:cubicBezTo>
                  <a:pt x="137" y="23"/>
                  <a:pt x="137" y="22"/>
                  <a:pt x="138" y="23"/>
                </a:cubicBezTo>
                <a:cubicBezTo>
                  <a:pt x="138" y="22"/>
                  <a:pt x="139" y="22"/>
                  <a:pt x="140" y="22"/>
                </a:cubicBezTo>
                <a:cubicBezTo>
                  <a:pt x="139" y="20"/>
                  <a:pt x="142" y="21"/>
                  <a:pt x="142" y="20"/>
                </a:cubicBezTo>
                <a:cubicBezTo>
                  <a:pt x="144" y="20"/>
                  <a:pt x="143" y="18"/>
                  <a:pt x="144" y="18"/>
                </a:cubicBezTo>
                <a:cubicBezTo>
                  <a:pt x="145" y="17"/>
                  <a:pt x="146" y="17"/>
                  <a:pt x="147" y="17"/>
                </a:cubicBezTo>
                <a:cubicBezTo>
                  <a:pt x="148" y="16"/>
                  <a:pt x="147" y="14"/>
                  <a:pt x="149" y="15"/>
                </a:cubicBezTo>
                <a:cubicBezTo>
                  <a:pt x="149" y="13"/>
                  <a:pt x="151" y="14"/>
                  <a:pt x="151" y="12"/>
                </a:cubicBezTo>
                <a:cubicBezTo>
                  <a:pt x="151" y="11"/>
                  <a:pt x="151" y="11"/>
                  <a:pt x="151" y="11"/>
                </a:cubicBezTo>
                <a:cubicBezTo>
                  <a:pt x="151" y="10"/>
                  <a:pt x="152" y="10"/>
                  <a:pt x="152" y="9"/>
                </a:cubicBezTo>
                <a:cubicBezTo>
                  <a:pt x="151" y="9"/>
                  <a:pt x="150" y="9"/>
                  <a:pt x="150" y="11"/>
                </a:cubicBezTo>
                <a:cubicBezTo>
                  <a:pt x="150" y="11"/>
                  <a:pt x="150" y="11"/>
                  <a:pt x="150" y="11"/>
                </a:cubicBezTo>
                <a:cubicBezTo>
                  <a:pt x="150" y="12"/>
                  <a:pt x="149" y="12"/>
                  <a:pt x="149" y="12"/>
                </a:cubicBezTo>
                <a:cubicBezTo>
                  <a:pt x="148" y="13"/>
                  <a:pt x="149" y="14"/>
                  <a:pt x="148" y="13"/>
                </a:cubicBezTo>
                <a:cubicBezTo>
                  <a:pt x="148" y="14"/>
                  <a:pt x="147" y="15"/>
                  <a:pt x="147" y="16"/>
                </a:cubicBezTo>
                <a:cubicBezTo>
                  <a:pt x="146" y="15"/>
                  <a:pt x="146" y="16"/>
                  <a:pt x="144" y="16"/>
                </a:cubicBezTo>
                <a:cubicBezTo>
                  <a:pt x="144" y="17"/>
                  <a:pt x="144" y="17"/>
                  <a:pt x="144" y="17"/>
                </a:cubicBezTo>
                <a:cubicBezTo>
                  <a:pt x="143" y="17"/>
                  <a:pt x="143" y="18"/>
                  <a:pt x="142" y="18"/>
                </a:cubicBezTo>
                <a:cubicBezTo>
                  <a:pt x="141" y="19"/>
                  <a:pt x="140" y="19"/>
                  <a:pt x="139" y="19"/>
                </a:cubicBezTo>
                <a:cubicBezTo>
                  <a:pt x="138" y="19"/>
                  <a:pt x="138" y="19"/>
                  <a:pt x="137" y="20"/>
                </a:cubicBezTo>
                <a:cubicBezTo>
                  <a:pt x="137" y="20"/>
                  <a:pt x="136" y="20"/>
                  <a:pt x="136" y="20"/>
                </a:cubicBezTo>
                <a:cubicBezTo>
                  <a:pt x="134" y="20"/>
                  <a:pt x="132" y="20"/>
                  <a:pt x="130" y="21"/>
                </a:cubicBezTo>
                <a:cubicBezTo>
                  <a:pt x="130" y="21"/>
                  <a:pt x="129" y="20"/>
                  <a:pt x="128" y="20"/>
                </a:cubicBezTo>
                <a:cubicBezTo>
                  <a:pt x="128" y="20"/>
                  <a:pt x="128" y="20"/>
                  <a:pt x="128" y="20"/>
                </a:cubicBezTo>
                <a:cubicBezTo>
                  <a:pt x="127" y="20"/>
                  <a:pt x="126" y="21"/>
                  <a:pt x="125" y="20"/>
                </a:cubicBezTo>
                <a:cubicBezTo>
                  <a:pt x="125" y="20"/>
                  <a:pt x="124" y="19"/>
                  <a:pt x="123" y="19"/>
                </a:cubicBezTo>
                <a:cubicBezTo>
                  <a:pt x="122" y="19"/>
                  <a:pt x="122" y="19"/>
                  <a:pt x="122" y="18"/>
                </a:cubicBezTo>
                <a:cubicBezTo>
                  <a:pt x="120" y="19"/>
                  <a:pt x="121" y="17"/>
                  <a:pt x="119" y="17"/>
                </a:cubicBezTo>
                <a:cubicBezTo>
                  <a:pt x="120" y="15"/>
                  <a:pt x="118" y="14"/>
                  <a:pt x="119" y="12"/>
                </a:cubicBezTo>
                <a:cubicBezTo>
                  <a:pt x="118" y="11"/>
                  <a:pt x="118" y="11"/>
                  <a:pt x="118" y="11"/>
                </a:cubicBezTo>
                <a:cubicBezTo>
                  <a:pt x="118" y="9"/>
                  <a:pt x="117" y="8"/>
                  <a:pt x="116" y="8"/>
                </a:cubicBezTo>
                <a:cubicBezTo>
                  <a:pt x="115" y="6"/>
                  <a:pt x="117" y="6"/>
                  <a:pt x="117" y="4"/>
                </a:cubicBezTo>
                <a:cubicBezTo>
                  <a:pt x="118" y="5"/>
                  <a:pt x="118" y="6"/>
                  <a:pt x="120" y="6"/>
                </a:cubicBezTo>
                <a:cubicBezTo>
                  <a:pt x="120" y="7"/>
                  <a:pt x="121" y="7"/>
                  <a:pt x="123" y="7"/>
                </a:cubicBezTo>
                <a:cubicBezTo>
                  <a:pt x="123" y="9"/>
                  <a:pt x="125" y="8"/>
                  <a:pt x="124" y="11"/>
                </a:cubicBezTo>
                <a:cubicBezTo>
                  <a:pt x="125" y="11"/>
                  <a:pt x="125" y="10"/>
                  <a:pt x="125" y="10"/>
                </a:cubicBezTo>
                <a:cubicBezTo>
                  <a:pt x="125" y="10"/>
                  <a:pt x="126" y="10"/>
                  <a:pt x="126" y="10"/>
                </a:cubicBezTo>
                <a:cubicBezTo>
                  <a:pt x="126" y="10"/>
                  <a:pt x="126" y="9"/>
                  <a:pt x="126" y="9"/>
                </a:cubicBezTo>
                <a:cubicBezTo>
                  <a:pt x="125" y="8"/>
                  <a:pt x="124" y="8"/>
                  <a:pt x="124" y="6"/>
                </a:cubicBezTo>
                <a:cubicBezTo>
                  <a:pt x="121" y="6"/>
                  <a:pt x="121" y="4"/>
                  <a:pt x="119" y="4"/>
                </a:cubicBezTo>
                <a:cubicBezTo>
                  <a:pt x="118" y="4"/>
                  <a:pt x="117" y="4"/>
                  <a:pt x="117" y="3"/>
                </a:cubicBezTo>
                <a:cubicBezTo>
                  <a:pt x="117" y="2"/>
                  <a:pt x="117" y="2"/>
                  <a:pt x="117" y="2"/>
                </a:cubicBezTo>
                <a:cubicBezTo>
                  <a:pt x="113" y="1"/>
                  <a:pt x="111" y="0"/>
                  <a:pt x="107" y="0"/>
                </a:cubicBezTo>
                <a:cubicBezTo>
                  <a:pt x="105" y="0"/>
                  <a:pt x="105" y="2"/>
                  <a:pt x="102" y="2"/>
                </a:cubicBezTo>
                <a:cubicBezTo>
                  <a:pt x="101" y="2"/>
                  <a:pt x="100" y="3"/>
                  <a:pt x="99" y="3"/>
                </a:cubicBezTo>
                <a:cubicBezTo>
                  <a:pt x="98" y="3"/>
                  <a:pt x="97" y="4"/>
                  <a:pt x="97" y="4"/>
                </a:cubicBezTo>
                <a:cubicBezTo>
                  <a:pt x="92" y="4"/>
                  <a:pt x="89" y="5"/>
                  <a:pt x="84" y="6"/>
                </a:cubicBezTo>
                <a:cubicBezTo>
                  <a:pt x="83" y="7"/>
                  <a:pt x="82" y="7"/>
                  <a:pt x="80" y="8"/>
                </a:cubicBezTo>
                <a:cubicBezTo>
                  <a:pt x="80" y="8"/>
                  <a:pt x="80" y="8"/>
                  <a:pt x="80" y="9"/>
                </a:cubicBezTo>
                <a:cubicBezTo>
                  <a:pt x="80" y="9"/>
                  <a:pt x="80" y="8"/>
                  <a:pt x="80" y="9"/>
                </a:cubicBezTo>
                <a:cubicBezTo>
                  <a:pt x="79" y="9"/>
                  <a:pt x="77" y="10"/>
                  <a:pt x="77" y="12"/>
                </a:cubicBezTo>
                <a:cubicBezTo>
                  <a:pt x="76" y="12"/>
                  <a:pt x="76" y="12"/>
                  <a:pt x="76" y="12"/>
                </a:cubicBezTo>
                <a:cubicBezTo>
                  <a:pt x="76" y="12"/>
                  <a:pt x="76" y="13"/>
                  <a:pt x="75" y="13"/>
                </a:cubicBezTo>
                <a:cubicBezTo>
                  <a:pt x="75" y="13"/>
                  <a:pt x="75" y="13"/>
                  <a:pt x="75" y="13"/>
                </a:cubicBezTo>
                <a:cubicBezTo>
                  <a:pt x="75" y="13"/>
                  <a:pt x="75" y="13"/>
                  <a:pt x="75" y="13"/>
                </a:cubicBezTo>
                <a:cubicBezTo>
                  <a:pt x="73" y="14"/>
                  <a:pt x="71" y="13"/>
                  <a:pt x="71" y="15"/>
                </a:cubicBezTo>
                <a:cubicBezTo>
                  <a:pt x="70" y="15"/>
                  <a:pt x="69" y="15"/>
                  <a:pt x="68" y="16"/>
                </a:cubicBezTo>
                <a:cubicBezTo>
                  <a:pt x="65" y="16"/>
                  <a:pt x="64" y="18"/>
                  <a:pt x="62" y="18"/>
                </a:cubicBezTo>
                <a:cubicBezTo>
                  <a:pt x="62" y="20"/>
                  <a:pt x="61" y="20"/>
                  <a:pt x="61" y="22"/>
                </a:cubicBezTo>
                <a:cubicBezTo>
                  <a:pt x="59" y="22"/>
                  <a:pt x="60" y="24"/>
                  <a:pt x="59" y="24"/>
                </a:cubicBezTo>
                <a:cubicBezTo>
                  <a:pt x="59" y="25"/>
                  <a:pt x="57" y="25"/>
                  <a:pt x="57" y="27"/>
                </a:cubicBezTo>
                <a:cubicBezTo>
                  <a:pt x="56" y="27"/>
                  <a:pt x="56" y="28"/>
                  <a:pt x="55" y="29"/>
                </a:cubicBezTo>
                <a:cubicBezTo>
                  <a:pt x="53" y="28"/>
                  <a:pt x="53" y="30"/>
                  <a:pt x="52" y="29"/>
                </a:cubicBezTo>
                <a:cubicBezTo>
                  <a:pt x="51" y="30"/>
                  <a:pt x="50" y="30"/>
                  <a:pt x="50" y="31"/>
                </a:cubicBezTo>
                <a:cubicBezTo>
                  <a:pt x="48" y="31"/>
                  <a:pt x="48" y="32"/>
                  <a:pt x="46" y="32"/>
                </a:cubicBezTo>
                <a:cubicBezTo>
                  <a:pt x="46" y="33"/>
                  <a:pt x="44" y="32"/>
                  <a:pt x="44" y="33"/>
                </a:cubicBezTo>
                <a:cubicBezTo>
                  <a:pt x="41" y="33"/>
                  <a:pt x="41" y="33"/>
                  <a:pt x="41" y="33"/>
                </a:cubicBezTo>
                <a:cubicBezTo>
                  <a:pt x="38" y="34"/>
                  <a:pt x="35" y="35"/>
                  <a:pt x="32" y="36"/>
                </a:cubicBezTo>
                <a:cubicBezTo>
                  <a:pt x="30" y="37"/>
                  <a:pt x="27" y="38"/>
                  <a:pt x="24" y="38"/>
                </a:cubicBezTo>
                <a:cubicBezTo>
                  <a:pt x="23" y="38"/>
                  <a:pt x="23" y="39"/>
                  <a:pt x="22" y="39"/>
                </a:cubicBezTo>
                <a:cubicBezTo>
                  <a:pt x="22" y="39"/>
                  <a:pt x="20" y="39"/>
                  <a:pt x="20" y="40"/>
                </a:cubicBezTo>
                <a:cubicBezTo>
                  <a:pt x="18" y="40"/>
                  <a:pt x="18" y="40"/>
                  <a:pt x="18" y="40"/>
                </a:cubicBezTo>
                <a:cubicBezTo>
                  <a:pt x="17" y="40"/>
                  <a:pt x="17" y="41"/>
                  <a:pt x="17" y="41"/>
                </a:cubicBezTo>
                <a:cubicBezTo>
                  <a:pt x="16" y="41"/>
                  <a:pt x="16" y="41"/>
                  <a:pt x="16" y="41"/>
                </a:cubicBezTo>
                <a:cubicBezTo>
                  <a:pt x="15" y="42"/>
                  <a:pt x="14" y="43"/>
                  <a:pt x="13" y="43"/>
                </a:cubicBezTo>
                <a:cubicBezTo>
                  <a:pt x="13" y="43"/>
                  <a:pt x="13" y="44"/>
                  <a:pt x="13" y="43"/>
                </a:cubicBezTo>
                <a:cubicBezTo>
                  <a:pt x="12" y="44"/>
                  <a:pt x="11" y="44"/>
                  <a:pt x="11" y="45"/>
                </a:cubicBezTo>
                <a:cubicBezTo>
                  <a:pt x="10" y="45"/>
                  <a:pt x="8" y="45"/>
                  <a:pt x="6" y="46"/>
                </a:cubicBezTo>
                <a:cubicBezTo>
                  <a:pt x="7" y="48"/>
                  <a:pt x="8" y="49"/>
                  <a:pt x="7" y="51"/>
                </a:cubicBezTo>
                <a:cubicBezTo>
                  <a:pt x="9" y="51"/>
                  <a:pt x="9" y="49"/>
                  <a:pt x="11" y="49"/>
                </a:cubicBezTo>
                <a:cubicBezTo>
                  <a:pt x="13" y="48"/>
                  <a:pt x="12" y="51"/>
                  <a:pt x="14" y="50"/>
                </a:cubicBezTo>
                <a:cubicBezTo>
                  <a:pt x="16" y="50"/>
                  <a:pt x="16" y="47"/>
                  <a:pt x="16" y="45"/>
                </a:cubicBezTo>
                <a:cubicBezTo>
                  <a:pt x="18" y="44"/>
                  <a:pt x="19" y="43"/>
                  <a:pt x="20" y="41"/>
                </a:cubicBezTo>
                <a:cubicBezTo>
                  <a:pt x="21" y="42"/>
                  <a:pt x="20" y="43"/>
                  <a:pt x="20" y="43"/>
                </a:cubicBezTo>
                <a:cubicBezTo>
                  <a:pt x="19" y="43"/>
                  <a:pt x="19" y="44"/>
                  <a:pt x="19" y="45"/>
                </a:cubicBezTo>
                <a:cubicBezTo>
                  <a:pt x="18" y="45"/>
                  <a:pt x="18" y="45"/>
                  <a:pt x="18" y="45"/>
                </a:cubicBezTo>
                <a:cubicBezTo>
                  <a:pt x="18" y="46"/>
                  <a:pt x="17" y="46"/>
                  <a:pt x="17" y="48"/>
                </a:cubicBezTo>
                <a:cubicBezTo>
                  <a:pt x="17" y="48"/>
                  <a:pt x="17" y="48"/>
                  <a:pt x="16" y="48"/>
                </a:cubicBezTo>
                <a:cubicBezTo>
                  <a:pt x="16" y="52"/>
                  <a:pt x="14" y="52"/>
                  <a:pt x="13" y="55"/>
                </a:cubicBezTo>
                <a:cubicBezTo>
                  <a:pt x="13" y="57"/>
                  <a:pt x="14" y="58"/>
                  <a:pt x="16" y="59"/>
                </a:cubicBezTo>
                <a:cubicBezTo>
                  <a:pt x="15" y="60"/>
                  <a:pt x="16" y="61"/>
                  <a:pt x="16" y="62"/>
                </a:cubicBezTo>
                <a:cubicBezTo>
                  <a:pt x="17" y="63"/>
                  <a:pt x="17" y="64"/>
                  <a:pt x="18" y="64"/>
                </a:cubicBezTo>
                <a:cubicBezTo>
                  <a:pt x="19" y="65"/>
                  <a:pt x="19" y="70"/>
                  <a:pt x="16" y="69"/>
                </a:cubicBezTo>
                <a:cubicBezTo>
                  <a:pt x="16" y="69"/>
                  <a:pt x="15" y="68"/>
                  <a:pt x="16" y="67"/>
                </a:cubicBezTo>
                <a:cubicBezTo>
                  <a:pt x="16" y="67"/>
                  <a:pt x="16" y="66"/>
                  <a:pt x="16" y="65"/>
                </a:cubicBezTo>
                <a:cubicBezTo>
                  <a:pt x="16" y="63"/>
                  <a:pt x="14" y="64"/>
                  <a:pt x="14" y="61"/>
                </a:cubicBezTo>
                <a:cubicBezTo>
                  <a:pt x="13" y="61"/>
                  <a:pt x="14" y="59"/>
                  <a:pt x="13" y="59"/>
                </a:cubicBezTo>
                <a:cubicBezTo>
                  <a:pt x="13" y="59"/>
                  <a:pt x="13" y="59"/>
                  <a:pt x="13" y="59"/>
                </a:cubicBezTo>
                <a:cubicBezTo>
                  <a:pt x="13" y="58"/>
                  <a:pt x="13" y="58"/>
                  <a:pt x="13" y="57"/>
                </a:cubicBezTo>
                <a:cubicBezTo>
                  <a:pt x="13" y="57"/>
                  <a:pt x="12" y="57"/>
                  <a:pt x="12" y="57"/>
                </a:cubicBezTo>
                <a:cubicBezTo>
                  <a:pt x="12" y="55"/>
                  <a:pt x="9" y="55"/>
                  <a:pt x="8" y="54"/>
                </a:cubicBezTo>
                <a:cubicBezTo>
                  <a:pt x="7" y="54"/>
                  <a:pt x="5" y="52"/>
                  <a:pt x="4" y="55"/>
                </a:cubicBezTo>
                <a:cubicBezTo>
                  <a:pt x="4" y="57"/>
                  <a:pt x="5" y="56"/>
                  <a:pt x="5" y="58"/>
                </a:cubicBezTo>
                <a:cubicBezTo>
                  <a:pt x="7" y="58"/>
                  <a:pt x="6" y="59"/>
                  <a:pt x="7" y="60"/>
                </a:cubicBezTo>
                <a:cubicBezTo>
                  <a:pt x="7" y="61"/>
                  <a:pt x="8" y="62"/>
                  <a:pt x="9" y="64"/>
                </a:cubicBezTo>
                <a:cubicBezTo>
                  <a:pt x="9" y="64"/>
                  <a:pt x="8" y="66"/>
                  <a:pt x="9" y="66"/>
                </a:cubicBezTo>
                <a:cubicBezTo>
                  <a:pt x="9" y="66"/>
                  <a:pt x="9" y="66"/>
                  <a:pt x="9" y="66"/>
                </a:cubicBezTo>
                <a:cubicBezTo>
                  <a:pt x="9" y="67"/>
                  <a:pt x="9" y="70"/>
                  <a:pt x="9" y="71"/>
                </a:cubicBezTo>
                <a:cubicBezTo>
                  <a:pt x="9" y="71"/>
                  <a:pt x="9" y="71"/>
                  <a:pt x="9" y="71"/>
                </a:cubicBezTo>
                <a:cubicBezTo>
                  <a:pt x="8" y="71"/>
                  <a:pt x="9" y="72"/>
                  <a:pt x="9" y="73"/>
                </a:cubicBezTo>
                <a:cubicBezTo>
                  <a:pt x="9" y="73"/>
                  <a:pt x="8" y="73"/>
                  <a:pt x="8" y="74"/>
                </a:cubicBezTo>
                <a:cubicBezTo>
                  <a:pt x="8" y="75"/>
                  <a:pt x="7" y="75"/>
                  <a:pt x="7" y="75"/>
                </a:cubicBezTo>
                <a:cubicBezTo>
                  <a:pt x="7" y="78"/>
                  <a:pt x="7" y="78"/>
                  <a:pt x="7" y="78"/>
                </a:cubicBezTo>
                <a:cubicBezTo>
                  <a:pt x="7" y="77"/>
                  <a:pt x="6" y="78"/>
                  <a:pt x="6" y="78"/>
                </a:cubicBezTo>
                <a:cubicBezTo>
                  <a:pt x="6" y="80"/>
                  <a:pt x="5" y="80"/>
                  <a:pt x="6" y="82"/>
                </a:cubicBezTo>
                <a:cubicBezTo>
                  <a:pt x="5" y="82"/>
                  <a:pt x="5" y="83"/>
                  <a:pt x="5" y="83"/>
                </a:cubicBezTo>
                <a:cubicBezTo>
                  <a:pt x="5" y="84"/>
                  <a:pt x="5" y="85"/>
                  <a:pt x="4" y="85"/>
                </a:cubicBezTo>
                <a:cubicBezTo>
                  <a:pt x="3" y="85"/>
                  <a:pt x="4" y="87"/>
                  <a:pt x="3" y="87"/>
                </a:cubicBezTo>
                <a:cubicBezTo>
                  <a:pt x="1" y="88"/>
                  <a:pt x="0" y="89"/>
                  <a:pt x="0" y="91"/>
                </a:cubicBezTo>
                <a:cubicBezTo>
                  <a:pt x="1" y="93"/>
                  <a:pt x="1" y="96"/>
                  <a:pt x="1" y="98"/>
                </a:cubicBezTo>
                <a:cubicBezTo>
                  <a:pt x="1" y="98"/>
                  <a:pt x="2" y="99"/>
                  <a:pt x="2" y="99"/>
                </a:cubicBezTo>
                <a:cubicBezTo>
                  <a:pt x="2" y="99"/>
                  <a:pt x="3" y="99"/>
                  <a:pt x="3" y="100"/>
                </a:cubicBezTo>
                <a:cubicBezTo>
                  <a:pt x="4" y="100"/>
                  <a:pt x="5" y="100"/>
                  <a:pt x="6" y="101"/>
                </a:cubicBezTo>
                <a:cubicBezTo>
                  <a:pt x="6" y="101"/>
                  <a:pt x="7" y="101"/>
                  <a:pt x="6" y="102"/>
                </a:cubicBezTo>
                <a:cubicBezTo>
                  <a:pt x="7" y="102"/>
                  <a:pt x="8" y="102"/>
                  <a:pt x="8" y="103"/>
                </a:cubicBezTo>
                <a:cubicBezTo>
                  <a:pt x="8" y="103"/>
                  <a:pt x="9" y="103"/>
                  <a:pt x="9" y="104"/>
                </a:cubicBezTo>
                <a:cubicBezTo>
                  <a:pt x="9" y="104"/>
                  <a:pt x="10" y="104"/>
                  <a:pt x="10" y="105"/>
                </a:cubicBezTo>
                <a:cubicBezTo>
                  <a:pt x="11" y="105"/>
                  <a:pt x="11" y="105"/>
                  <a:pt x="11" y="105"/>
                </a:cubicBezTo>
                <a:cubicBezTo>
                  <a:pt x="11" y="105"/>
                  <a:pt x="11" y="105"/>
                  <a:pt x="11" y="105"/>
                </a:cubicBezTo>
                <a:cubicBezTo>
                  <a:pt x="11" y="108"/>
                  <a:pt x="13" y="107"/>
                  <a:pt x="13" y="109"/>
                </a:cubicBezTo>
                <a:cubicBezTo>
                  <a:pt x="14" y="112"/>
                  <a:pt x="13" y="113"/>
                  <a:pt x="12" y="115"/>
                </a:cubicBezTo>
                <a:cubicBezTo>
                  <a:pt x="12" y="120"/>
                  <a:pt x="12" y="120"/>
                  <a:pt x="12" y="120"/>
                </a:cubicBezTo>
                <a:cubicBezTo>
                  <a:pt x="12" y="122"/>
                  <a:pt x="14" y="122"/>
                  <a:pt x="14" y="124"/>
                </a:cubicBezTo>
                <a:cubicBezTo>
                  <a:pt x="14" y="127"/>
                  <a:pt x="14" y="127"/>
                  <a:pt x="14" y="127"/>
                </a:cubicBezTo>
                <a:cubicBezTo>
                  <a:pt x="14" y="129"/>
                  <a:pt x="16" y="129"/>
                  <a:pt x="16" y="131"/>
                </a:cubicBezTo>
                <a:cubicBezTo>
                  <a:pt x="15" y="134"/>
                  <a:pt x="14" y="135"/>
                  <a:pt x="15" y="138"/>
                </a:cubicBezTo>
                <a:cubicBezTo>
                  <a:pt x="15" y="140"/>
                  <a:pt x="13" y="141"/>
                  <a:pt x="13" y="144"/>
                </a:cubicBezTo>
                <a:cubicBezTo>
                  <a:pt x="14" y="144"/>
                  <a:pt x="13" y="145"/>
                  <a:pt x="13" y="145"/>
                </a:cubicBezTo>
                <a:cubicBezTo>
                  <a:pt x="14" y="145"/>
                  <a:pt x="14" y="145"/>
                  <a:pt x="14" y="145"/>
                </a:cubicBezTo>
                <a:cubicBezTo>
                  <a:pt x="14" y="145"/>
                  <a:pt x="14" y="146"/>
                  <a:pt x="14" y="147"/>
                </a:cubicBezTo>
                <a:cubicBezTo>
                  <a:pt x="14" y="147"/>
                  <a:pt x="15" y="146"/>
                  <a:pt x="15" y="147"/>
                </a:cubicBezTo>
                <a:cubicBezTo>
                  <a:pt x="15" y="147"/>
                  <a:pt x="15" y="148"/>
                  <a:pt x="16" y="149"/>
                </a:cubicBezTo>
                <a:cubicBezTo>
                  <a:pt x="16" y="149"/>
                  <a:pt x="16" y="149"/>
                  <a:pt x="16" y="149"/>
                </a:cubicBezTo>
                <a:cubicBezTo>
                  <a:pt x="16" y="149"/>
                  <a:pt x="16" y="149"/>
                  <a:pt x="16" y="149"/>
                </a:cubicBezTo>
                <a:cubicBezTo>
                  <a:pt x="16" y="149"/>
                  <a:pt x="16" y="149"/>
                  <a:pt x="16" y="149"/>
                </a:cubicBezTo>
                <a:cubicBezTo>
                  <a:pt x="16" y="149"/>
                  <a:pt x="16" y="150"/>
                  <a:pt x="16" y="150"/>
                </a:cubicBezTo>
                <a:cubicBezTo>
                  <a:pt x="16" y="150"/>
                  <a:pt x="16" y="150"/>
                  <a:pt x="16" y="150"/>
                </a:cubicBezTo>
                <a:cubicBezTo>
                  <a:pt x="16" y="150"/>
                  <a:pt x="16" y="150"/>
                  <a:pt x="16" y="150"/>
                </a:cubicBezTo>
                <a:cubicBezTo>
                  <a:pt x="16" y="150"/>
                  <a:pt x="16" y="150"/>
                  <a:pt x="16" y="150"/>
                </a:cubicBezTo>
                <a:cubicBezTo>
                  <a:pt x="16" y="150"/>
                  <a:pt x="16" y="150"/>
                  <a:pt x="16" y="151"/>
                </a:cubicBezTo>
                <a:cubicBezTo>
                  <a:pt x="16" y="151"/>
                  <a:pt x="16" y="151"/>
                  <a:pt x="16" y="151"/>
                </a:cubicBezTo>
                <a:cubicBezTo>
                  <a:pt x="16" y="151"/>
                  <a:pt x="16" y="151"/>
                  <a:pt x="16" y="151"/>
                </a:cubicBezTo>
                <a:cubicBezTo>
                  <a:pt x="16" y="151"/>
                  <a:pt x="16" y="151"/>
                  <a:pt x="16" y="151"/>
                </a:cubicBezTo>
                <a:cubicBezTo>
                  <a:pt x="16" y="151"/>
                  <a:pt x="16" y="151"/>
                  <a:pt x="16" y="151"/>
                </a:cubicBezTo>
                <a:cubicBezTo>
                  <a:pt x="16" y="151"/>
                  <a:pt x="16" y="151"/>
                  <a:pt x="16" y="151"/>
                </a:cubicBezTo>
                <a:cubicBezTo>
                  <a:pt x="16" y="152"/>
                  <a:pt x="16" y="152"/>
                  <a:pt x="16" y="152"/>
                </a:cubicBezTo>
                <a:cubicBezTo>
                  <a:pt x="16" y="152"/>
                  <a:pt x="16" y="152"/>
                  <a:pt x="17" y="152"/>
                </a:cubicBezTo>
                <a:cubicBezTo>
                  <a:pt x="17" y="152"/>
                  <a:pt x="17" y="152"/>
                  <a:pt x="17" y="152"/>
                </a:cubicBezTo>
                <a:cubicBezTo>
                  <a:pt x="17" y="152"/>
                  <a:pt x="17" y="152"/>
                  <a:pt x="17" y="152"/>
                </a:cubicBezTo>
                <a:cubicBezTo>
                  <a:pt x="17" y="152"/>
                  <a:pt x="17" y="152"/>
                  <a:pt x="17" y="152"/>
                </a:cubicBezTo>
                <a:cubicBezTo>
                  <a:pt x="17" y="153"/>
                  <a:pt x="17" y="153"/>
                  <a:pt x="17" y="153"/>
                </a:cubicBezTo>
                <a:cubicBezTo>
                  <a:pt x="17" y="153"/>
                  <a:pt x="17" y="153"/>
                  <a:pt x="17" y="153"/>
                </a:cubicBezTo>
                <a:cubicBezTo>
                  <a:pt x="17" y="153"/>
                  <a:pt x="17" y="153"/>
                  <a:pt x="17" y="153"/>
                </a:cubicBezTo>
                <a:cubicBezTo>
                  <a:pt x="17" y="153"/>
                  <a:pt x="17" y="153"/>
                  <a:pt x="17" y="153"/>
                </a:cubicBezTo>
                <a:cubicBezTo>
                  <a:pt x="17" y="153"/>
                  <a:pt x="17" y="153"/>
                  <a:pt x="17" y="154"/>
                </a:cubicBezTo>
                <a:cubicBezTo>
                  <a:pt x="17" y="154"/>
                  <a:pt x="17" y="154"/>
                  <a:pt x="17" y="154"/>
                </a:cubicBezTo>
                <a:cubicBezTo>
                  <a:pt x="17" y="154"/>
                  <a:pt x="17" y="154"/>
                  <a:pt x="17" y="154"/>
                </a:cubicBezTo>
                <a:cubicBezTo>
                  <a:pt x="17" y="154"/>
                  <a:pt x="17" y="154"/>
                  <a:pt x="17" y="154"/>
                </a:cubicBezTo>
                <a:cubicBezTo>
                  <a:pt x="17" y="154"/>
                  <a:pt x="17" y="154"/>
                  <a:pt x="17" y="154"/>
                </a:cubicBezTo>
                <a:cubicBezTo>
                  <a:pt x="17" y="154"/>
                  <a:pt x="17" y="154"/>
                  <a:pt x="17" y="155"/>
                </a:cubicBezTo>
                <a:cubicBezTo>
                  <a:pt x="17" y="155"/>
                  <a:pt x="17" y="155"/>
                  <a:pt x="17" y="155"/>
                </a:cubicBezTo>
                <a:cubicBezTo>
                  <a:pt x="17" y="155"/>
                  <a:pt x="17" y="155"/>
                  <a:pt x="17" y="155"/>
                </a:cubicBezTo>
                <a:cubicBezTo>
                  <a:pt x="17" y="155"/>
                  <a:pt x="17" y="155"/>
                  <a:pt x="17" y="156"/>
                </a:cubicBezTo>
                <a:cubicBezTo>
                  <a:pt x="17" y="156"/>
                  <a:pt x="17" y="157"/>
                  <a:pt x="18" y="157"/>
                </a:cubicBezTo>
                <a:cubicBezTo>
                  <a:pt x="18" y="157"/>
                  <a:pt x="18" y="158"/>
                  <a:pt x="19" y="158"/>
                </a:cubicBezTo>
                <a:cubicBezTo>
                  <a:pt x="20" y="158"/>
                  <a:pt x="20" y="158"/>
                  <a:pt x="20" y="158"/>
                </a:cubicBezTo>
                <a:cubicBezTo>
                  <a:pt x="21" y="158"/>
                  <a:pt x="22" y="160"/>
                  <a:pt x="22" y="160"/>
                </a:cubicBezTo>
                <a:cubicBezTo>
                  <a:pt x="22" y="162"/>
                  <a:pt x="23" y="163"/>
                  <a:pt x="24" y="164"/>
                </a:cubicBezTo>
                <a:cubicBezTo>
                  <a:pt x="24" y="166"/>
                  <a:pt x="25" y="167"/>
                  <a:pt x="25" y="170"/>
                </a:cubicBezTo>
                <a:cubicBezTo>
                  <a:pt x="24" y="174"/>
                  <a:pt x="22" y="179"/>
                  <a:pt x="22" y="184"/>
                </a:cubicBezTo>
                <a:cubicBezTo>
                  <a:pt x="23" y="184"/>
                  <a:pt x="23" y="185"/>
                  <a:pt x="25" y="185"/>
                </a:cubicBezTo>
                <a:cubicBezTo>
                  <a:pt x="26" y="184"/>
                  <a:pt x="26" y="183"/>
                  <a:pt x="26" y="182"/>
                </a:cubicBezTo>
                <a:cubicBezTo>
                  <a:pt x="26" y="180"/>
                  <a:pt x="26" y="179"/>
                  <a:pt x="27" y="179"/>
                </a:cubicBezTo>
                <a:cubicBezTo>
                  <a:pt x="31" y="179"/>
                  <a:pt x="34" y="180"/>
                  <a:pt x="37" y="181"/>
                </a:cubicBezTo>
                <a:cubicBezTo>
                  <a:pt x="37" y="183"/>
                  <a:pt x="37" y="183"/>
                  <a:pt x="37" y="183"/>
                </a:cubicBezTo>
                <a:cubicBezTo>
                  <a:pt x="38" y="183"/>
                  <a:pt x="38" y="185"/>
                  <a:pt x="39" y="185"/>
                </a:cubicBezTo>
                <a:cubicBezTo>
                  <a:pt x="38" y="187"/>
                  <a:pt x="41" y="186"/>
                  <a:pt x="40" y="189"/>
                </a:cubicBezTo>
                <a:cubicBezTo>
                  <a:pt x="41" y="189"/>
                  <a:pt x="43" y="189"/>
                  <a:pt x="43" y="189"/>
                </a:cubicBezTo>
                <a:cubicBezTo>
                  <a:pt x="43" y="189"/>
                  <a:pt x="43" y="189"/>
                  <a:pt x="43" y="190"/>
                </a:cubicBezTo>
                <a:cubicBezTo>
                  <a:pt x="46" y="190"/>
                  <a:pt x="46" y="190"/>
                  <a:pt x="46" y="190"/>
                </a:cubicBezTo>
                <a:cubicBezTo>
                  <a:pt x="46" y="189"/>
                  <a:pt x="47" y="189"/>
                  <a:pt x="48" y="189"/>
                </a:cubicBezTo>
                <a:cubicBezTo>
                  <a:pt x="47" y="191"/>
                  <a:pt x="50" y="190"/>
                  <a:pt x="50" y="191"/>
                </a:cubicBezTo>
                <a:cubicBezTo>
                  <a:pt x="51" y="191"/>
                  <a:pt x="52" y="192"/>
                  <a:pt x="52" y="192"/>
                </a:cubicBezTo>
                <a:cubicBezTo>
                  <a:pt x="54" y="192"/>
                  <a:pt x="54" y="193"/>
                  <a:pt x="56" y="193"/>
                </a:cubicBezTo>
                <a:cubicBezTo>
                  <a:pt x="56" y="193"/>
                  <a:pt x="56" y="193"/>
                  <a:pt x="56" y="193"/>
                </a:cubicBezTo>
                <a:cubicBezTo>
                  <a:pt x="56" y="193"/>
                  <a:pt x="56" y="193"/>
                  <a:pt x="56" y="193"/>
                </a:cubicBezTo>
                <a:cubicBezTo>
                  <a:pt x="56" y="193"/>
                  <a:pt x="56" y="193"/>
                  <a:pt x="56" y="194"/>
                </a:cubicBezTo>
                <a:cubicBezTo>
                  <a:pt x="56" y="194"/>
                  <a:pt x="56" y="194"/>
                  <a:pt x="56" y="194"/>
                </a:cubicBezTo>
                <a:cubicBezTo>
                  <a:pt x="56" y="194"/>
                  <a:pt x="56" y="194"/>
                  <a:pt x="56" y="194"/>
                </a:cubicBezTo>
                <a:cubicBezTo>
                  <a:pt x="56" y="194"/>
                  <a:pt x="56" y="194"/>
                  <a:pt x="56" y="194"/>
                </a:cubicBezTo>
                <a:cubicBezTo>
                  <a:pt x="56" y="194"/>
                  <a:pt x="56" y="195"/>
                  <a:pt x="57" y="195"/>
                </a:cubicBezTo>
                <a:cubicBezTo>
                  <a:pt x="57" y="195"/>
                  <a:pt x="57" y="195"/>
                  <a:pt x="57" y="195"/>
                </a:cubicBezTo>
                <a:cubicBezTo>
                  <a:pt x="57" y="195"/>
                  <a:pt x="57" y="195"/>
                  <a:pt x="57" y="195"/>
                </a:cubicBezTo>
                <a:cubicBezTo>
                  <a:pt x="57" y="195"/>
                  <a:pt x="57" y="195"/>
                  <a:pt x="57" y="195"/>
                </a:cubicBezTo>
                <a:cubicBezTo>
                  <a:pt x="57" y="195"/>
                  <a:pt x="57" y="195"/>
                  <a:pt x="57" y="195"/>
                </a:cubicBezTo>
                <a:cubicBezTo>
                  <a:pt x="57" y="195"/>
                  <a:pt x="58" y="195"/>
                  <a:pt x="58" y="195"/>
                </a:cubicBezTo>
                <a:cubicBezTo>
                  <a:pt x="61" y="195"/>
                  <a:pt x="64" y="194"/>
                  <a:pt x="67" y="193"/>
                </a:cubicBezTo>
                <a:cubicBezTo>
                  <a:pt x="67" y="194"/>
                  <a:pt x="68" y="194"/>
                  <a:pt x="68" y="195"/>
                </a:cubicBezTo>
                <a:cubicBezTo>
                  <a:pt x="69" y="195"/>
                  <a:pt x="69" y="196"/>
                  <a:pt x="70" y="196"/>
                </a:cubicBezTo>
                <a:cubicBezTo>
                  <a:pt x="71" y="197"/>
                  <a:pt x="72" y="198"/>
                  <a:pt x="73" y="199"/>
                </a:cubicBezTo>
                <a:cubicBezTo>
                  <a:pt x="71" y="202"/>
                  <a:pt x="67" y="202"/>
                  <a:pt x="67" y="207"/>
                </a:cubicBezTo>
                <a:cubicBezTo>
                  <a:pt x="67" y="208"/>
                  <a:pt x="68" y="208"/>
                  <a:pt x="68" y="209"/>
                </a:cubicBezTo>
                <a:cubicBezTo>
                  <a:pt x="70" y="209"/>
                  <a:pt x="71" y="210"/>
                  <a:pt x="71" y="211"/>
                </a:cubicBezTo>
                <a:cubicBezTo>
                  <a:pt x="72" y="212"/>
                  <a:pt x="72" y="213"/>
                  <a:pt x="73" y="214"/>
                </a:cubicBezTo>
                <a:cubicBezTo>
                  <a:pt x="73" y="214"/>
                  <a:pt x="74" y="216"/>
                  <a:pt x="74" y="216"/>
                </a:cubicBezTo>
                <a:cubicBezTo>
                  <a:pt x="74" y="216"/>
                  <a:pt x="74" y="217"/>
                  <a:pt x="74" y="217"/>
                </a:cubicBezTo>
                <a:cubicBezTo>
                  <a:pt x="81" y="220"/>
                  <a:pt x="81" y="220"/>
                  <a:pt x="81" y="220"/>
                </a:cubicBezTo>
                <a:cubicBezTo>
                  <a:pt x="81" y="219"/>
                  <a:pt x="82" y="218"/>
                  <a:pt x="83" y="218"/>
                </a:cubicBezTo>
                <a:cubicBezTo>
                  <a:pt x="84" y="217"/>
                  <a:pt x="85" y="216"/>
                  <a:pt x="87" y="216"/>
                </a:cubicBezTo>
                <a:cubicBezTo>
                  <a:pt x="86" y="213"/>
                  <a:pt x="88" y="213"/>
                  <a:pt x="89" y="211"/>
                </a:cubicBezTo>
                <a:cubicBezTo>
                  <a:pt x="88" y="211"/>
                  <a:pt x="88" y="209"/>
                  <a:pt x="87" y="209"/>
                </a:cubicBezTo>
                <a:cubicBezTo>
                  <a:pt x="87" y="208"/>
                  <a:pt x="87" y="208"/>
                  <a:pt x="87" y="207"/>
                </a:cubicBezTo>
                <a:cubicBezTo>
                  <a:pt x="86" y="207"/>
                  <a:pt x="85" y="206"/>
                  <a:pt x="85" y="206"/>
                </a:cubicBezTo>
                <a:cubicBezTo>
                  <a:pt x="84" y="206"/>
                  <a:pt x="84" y="206"/>
                  <a:pt x="84" y="204"/>
                </a:cubicBezTo>
                <a:cubicBezTo>
                  <a:pt x="88" y="204"/>
                  <a:pt x="90" y="206"/>
                  <a:pt x="92" y="208"/>
                </a:cubicBezTo>
                <a:cubicBezTo>
                  <a:pt x="93" y="208"/>
                  <a:pt x="93" y="208"/>
                  <a:pt x="93" y="209"/>
                </a:cubicBezTo>
                <a:cubicBezTo>
                  <a:pt x="93" y="209"/>
                  <a:pt x="94" y="209"/>
                  <a:pt x="94" y="209"/>
                </a:cubicBezTo>
                <a:cubicBezTo>
                  <a:pt x="94" y="210"/>
                  <a:pt x="94" y="210"/>
                  <a:pt x="94" y="211"/>
                </a:cubicBezTo>
                <a:cubicBezTo>
                  <a:pt x="95" y="211"/>
                  <a:pt x="95" y="211"/>
                  <a:pt x="95" y="211"/>
                </a:cubicBezTo>
                <a:cubicBezTo>
                  <a:pt x="96" y="211"/>
                  <a:pt x="96" y="211"/>
                  <a:pt x="96" y="211"/>
                </a:cubicBezTo>
                <a:cubicBezTo>
                  <a:pt x="98" y="210"/>
                  <a:pt x="101" y="210"/>
                  <a:pt x="104" y="210"/>
                </a:cubicBezTo>
                <a:cubicBezTo>
                  <a:pt x="104" y="209"/>
                  <a:pt x="105" y="209"/>
                  <a:pt x="105" y="209"/>
                </a:cubicBezTo>
                <a:cubicBezTo>
                  <a:pt x="107" y="209"/>
                  <a:pt x="107" y="208"/>
                  <a:pt x="108" y="208"/>
                </a:cubicBezTo>
                <a:cubicBezTo>
                  <a:pt x="110" y="209"/>
                  <a:pt x="111" y="211"/>
                  <a:pt x="112" y="213"/>
                </a:cubicBezTo>
                <a:cubicBezTo>
                  <a:pt x="111" y="213"/>
                  <a:pt x="111" y="214"/>
                  <a:pt x="111" y="214"/>
                </a:cubicBezTo>
                <a:cubicBezTo>
                  <a:pt x="111" y="215"/>
                  <a:pt x="110" y="215"/>
                  <a:pt x="110" y="215"/>
                </a:cubicBezTo>
                <a:cubicBezTo>
                  <a:pt x="109" y="215"/>
                  <a:pt x="108" y="216"/>
                  <a:pt x="107" y="217"/>
                </a:cubicBezTo>
                <a:cubicBezTo>
                  <a:pt x="109" y="217"/>
                  <a:pt x="109" y="219"/>
                  <a:pt x="111" y="220"/>
                </a:cubicBezTo>
                <a:cubicBezTo>
                  <a:pt x="112" y="221"/>
                  <a:pt x="112" y="222"/>
                  <a:pt x="114" y="222"/>
                </a:cubicBezTo>
                <a:cubicBezTo>
                  <a:pt x="115" y="222"/>
                  <a:pt x="115" y="222"/>
                  <a:pt x="117" y="222"/>
                </a:cubicBezTo>
                <a:cubicBezTo>
                  <a:pt x="117" y="221"/>
                  <a:pt x="117" y="221"/>
                  <a:pt x="117" y="221"/>
                </a:cubicBezTo>
                <a:cubicBezTo>
                  <a:pt x="118" y="221"/>
                  <a:pt x="118" y="221"/>
                  <a:pt x="118" y="220"/>
                </a:cubicBezTo>
                <a:cubicBezTo>
                  <a:pt x="121" y="220"/>
                  <a:pt x="122" y="222"/>
                  <a:pt x="124" y="222"/>
                </a:cubicBezTo>
                <a:cubicBezTo>
                  <a:pt x="129" y="222"/>
                  <a:pt x="129" y="222"/>
                  <a:pt x="129" y="222"/>
                </a:cubicBezTo>
                <a:cubicBezTo>
                  <a:pt x="130" y="223"/>
                  <a:pt x="132" y="224"/>
                  <a:pt x="134" y="225"/>
                </a:cubicBezTo>
                <a:cubicBezTo>
                  <a:pt x="134" y="225"/>
                  <a:pt x="135" y="225"/>
                  <a:pt x="135" y="225"/>
                </a:cubicBezTo>
                <a:cubicBezTo>
                  <a:pt x="135" y="225"/>
                  <a:pt x="135" y="225"/>
                  <a:pt x="135" y="226"/>
                </a:cubicBezTo>
                <a:cubicBezTo>
                  <a:pt x="135" y="228"/>
                  <a:pt x="135" y="229"/>
                  <a:pt x="135" y="230"/>
                </a:cubicBezTo>
                <a:cubicBezTo>
                  <a:pt x="135" y="230"/>
                  <a:pt x="135" y="231"/>
                  <a:pt x="135" y="232"/>
                </a:cubicBezTo>
                <a:cubicBezTo>
                  <a:pt x="135" y="232"/>
                  <a:pt x="135" y="233"/>
                  <a:pt x="136" y="233"/>
                </a:cubicBezTo>
                <a:cubicBezTo>
                  <a:pt x="136" y="233"/>
                  <a:pt x="137" y="233"/>
                  <a:pt x="137" y="234"/>
                </a:cubicBezTo>
                <a:cubicBezTo>
                  <a:pt x="137" y="234"/>
                  <a:pt x="138" y="234"/>
                  <a:pt x="138" y="234"/>
                </a:cubicBezTo>
                <a:cubicBezTo>
                  <a:pt x="139" y="234"/>
                  <a:pt x="139" y="234"/>
                  <a:pt x="139" y="235"/>
                </a:cubicBezTo>
                <a:cubicBezTo>
                  <a:pt x="140" y="236"/>
                  <a:pt x="141" y="237"/>
                  <a:pt x="142" y="238"/>
                </a:cubicBezTo>
                <a:cubicBezTo>
                  <a:pt x="142" y="239"/>
                  <a:pt x="142" y="239"/>
                  <a:pt x="142" y="240"/>
                </a:cubicBezTo>
                <a:cubicBezTo>
                  <a:pt x="143" y="240"/>
                  <a:pt x="144" y="241"/>
                  <a:pt x="144" y="243"/>
                </a:cubicBezTo>
                <a:cubicBezTo>
                  <a:pt x="144" y="243"/>
                  <a:pt x="144" y="243"/>
                  <a:pt x="144" y="244"/>
                </a:cubicBezTo>
                <a:cubicBezTo>
                  <a:pt x="145" y="246"/>
                  <a:pt x="146" y="248"/>
                  <a:pt x="146" y="250"/>
                </a:cubicBezTo>
                <a:cubicBezTo>
                  <a:pt x="149" y="251"/>
                  <a:pt x="150" y="251"/>
                  <a:pt x="153" y="250"/>
                </a:cubicBezTo>
                <a:cubicBezTo>
                  <a:pt x="154" y="249"/>
                  <a:pt x="154" y="247"/>
                  <a:pt x="155" y="245"/>
                </a:cubicBezTo>
                <a:cubicBezTo>
                  <a:pt x="156" y="245"/>
                  <a:pt x="155" y="244"/>
                  <a:pt x="156" y="244"/>
                </a:cubicBezTo>
                <a:cubicBezTo>
                  <a:pt x="156" y="244"/>
                  <a:pt x="157" y="244"/>
                  <a:pt x="157" y="243"/>
                </a:cubicBezTo>
                <a:cubicBezTo>
                  <a:pt x="157" y="243"/>
                  <a:pt x="158" y="243"/>
                  <a:pt x="158" y="243"/>
                </a:cubicBezTo>
                <a:cubicBezTo>
                  <a:pt x="158" y="243"/>
                  <a:pt x="157" y="242"/>
                  <a:pt x="158" y="242"/>
                </a:cubicBezTo>
                <a:cubicBezTo>
                  <a:pt x="158" y="242"/>
                  <a:pt x="159" y="242"/>
                  <a:pt x="159" y="241"/>
                </a:cubicBezTo>
                <a:cubicBezTo>
                  <a:pt x="160" y="241"/>
                  <a:pt x="160" y="240"/>
                  <a:pt x="162" y="241"/>
                </a:cubicBezTo>
                <a:cubicBezTo>
                  <a:pt x="162" y="240"/>
                  <a:pt x="162" y="239"/>
                  <a:pt x="163" y="239"/>
                </a:cubicBezTo>
                <a:cubicBezTo>
                  <a:pt x="163" y="238"/>
                  <a:pt x="163" y="238"/>
                  <a:pt x="163" y="238"/>
                </a:cubicBezTo>
                <a:cubicBezTo>
                  <a:pt x="164" y="238"/>
                  <a:pt x="164" y="238"/>
                  <a:pt x="165" y="239"/>
                </a:cubicBezTo>
                <a:cubicBezTo>
                  <a:pt x="165" y="240"/>
                  <a:pt x="165" y="242"/>
                  <a:pt x="167" y="242"/>
                </a:cubicBezTo>
                <a:cubicBezTo>
                  <a:pt x="166" y="244"/>
                  <a:pt x="168" y="244"/>
                  <a:pt x="168" y="245"/>
                </a:cubicBezTo>
                <a:cubicBezTo>
                  <a:pt x="172" y="245"/>
                  <a:pt x="173" y="247"/>
                  <a:pt x="174" y="250"/>
                </a:cubicBezTo>
                <a:cubicBezTo>
                  <a:pt x="175" y="252"/>
                  <a:pt x="173" y="252"/>
                  <a:pt x="174" y="254"/>
                </a:cubicBezTo>
                <a:cubicBezTo>
                  <a:pt x="177" y="253"/>
                  <a:pt x="177" y="254"/>
                  <a:pt x="181" y="254"/>
                </a:cubicBezTo>
                <a:cubicBezTo>
                  <a:pt x="181" y="252"/>
                  <a:pt x="182" y="251"/>
                  <a:pt x="182" y="248"/>
                </a:cubicBezTo>
                <a:cubicBezTo>
                  <a:pt x="183" y="248"/>
                  <a:pt x="184" y="248"/>
                  <a:pt x="184" y="247"/>
                </a:cubicBezTo>
                <a:cubicBezTo>
                  <a:pt x="185" y="247"/>
                  <a:pt x="186" y="247"/>
                  <a:pt x="187" y="246"/>
                </a:cubicBezTo>
                <a:cubicBezTo>
                  <a:pt x="189" y="246"/>
                  <a:pt x="190" y="245"/>
                  <a:pt x="192" y="244"/>
                </a:cubicBezTo>
                <a:cubicBezTo>
                  <a:pt x="195" y="245"/>
                  <a:pt x="195" y="242"/>
                  <a:pt x="199" y="243"/>
                </a:cubicBezTo>
                <a:cubicBezTo>
                  <a:pt x="200" y="243"/>
                  <a:pt x="202" y="244"/>
                  <a:pt x="202" y="245"/>
                </a:cubicBezTo>
                <a:cubicBezTo>
                  <a:pt x="203" y="246"/>
                  <a:pt x="205" y="245"/>
                  <a:pt x="207" y="245"/>
                </a:cubicBezTo>
                <a:cubicBezTo>
                  <a:pt x="207" y="245"/>
                  <a:pt x="207" y="245"/>
                  <a:pt x="208" y="245"/>
                </a:cubicBezTo>
                <a:cubicBezTo>
                  <a:pt x="208" y="244"/>
                  <a:pt x="208" y="243"/>
                  <a:pt x="208" y="243"/>
                </a:cubicBezTo>
                <a:cubicBezTo>
                  <a:pt x="208" y="242"/>
                  <a:pt x="209" y="241"/>
                  <a:pt x="210" y="241"/>
                </a:cubicBezTo>
                <a:cubicBezTo>
                  <a:pt x="211" y="241"/>
                  <a:pt x="212" y="241"/>
                  <a:pt x="213" y="241"/>
                </a:cubicBezTo>
                <a:cubicBezTo>
                  <a:pt x="213" y="241"/>
                  <a:pt x="214" y="241"/>
                  <a:pt x="214" y="241"/>
                </a:cubicBezTo>
                <a:cubicBezTo>
                  <a:pt x="214" y="240"/>
                  <a:pt x="214" y="239"/>
                  <a:pt x="214" y="239"/>
                </a:cubicBezTo>
                <a:cubicBezTo>
                  <a:pt x="214" y="239"/>
                  <a:pt x="215" y="239"/>
                  <a:pt x="215" y="239"/>
                </a:cubicBezTo>
                <a:cubicBezTo>
                  <a:pt x="216" y="239"/>
                  <a:pt x="215" y="238"/>
                  <a:pt x="216" y="238"/>
                </a:cubicBezTo>
                <a:cubicBezTo>
                  <a:pt x="218" y="239"/>
                  <a:pt x="218" y="237"/>
                  <a:pt x="220" y="238"/>
                </a:cubicBezTo>
                <a:cubicBezTo>
                  <a:pt x="221" y="239"/>
                  <a:pt x="225" y="237"/>
                  <a:pt x="228" y="238"/>
                </a:cubicBezTo>
                <a:cubicBezTo>
                  <a:pt x="229" y="239"/>
                  <a:pt x="230" y="238"/>
                  <a:pt x="231" y="238"/>
                </a:cubicBezTo>
                <a:cubicBezTo>
                  <a:pt x="232" y="239"/>
                  <a:pt x="232" y="239"/>
                  <a:pt x="233" y="239"/>
                </a:cubicBezTo>
                <a:cubicBezTo>
                  <a:pt x="234" y="239"/>
                  <a:pt x="234" y="239"/>
                  <a:pt x="235" y="239"/>
                </a:cubicBezTo>
                <a:cubicBezTo>
                  <a:pt x="235" y="239"/>
                  <a:pt x="235" y="239"/>
                  <a:pt x="235" y="240"/>
                </a:cubicBezTo>
                <a:cubicBezTo>
                  <a:pt x="235" y="240"/>
                  <a:pt x="235" y="240"/>
                  <a:pt x="235" y="240"/>
                </a:cubicBezTo>
                <a:cubicBezTo>
                  <a:pt x="235" y="240"/>
                  <a:pt x="235" y="240"/>
                  <a:pt x="235" y="240"/>
                </a:cubicBezTo>
                <a:cubicBezTo>
                  <a:pt x="235" y="240"/>
                  <a:pt x="235" y="240"/>
                  <a:pt x="235" y="240"/>
                </a:cubicBezTo>
                <a:cubicBezTo>
                  <a:pt x="235" y="240"/>
                  <a:pt x="235" y="240"/>
                  <a:pt x="235" y="240"/>
                </a:cubicBezTo>
                <a:cubicBezTo>
                  <a:pt x="235" y="240"/>
                  <a:pt x="236" y="240"/>
                  <a:pt x="236" y="240"/>
                </a:cubicBezTo>
                <a:cubicBezTo>
                  <a:pt x="236" y="240"/>
                  <a:pt x="236" y="240"/>
                  <a:pt x="236" y="240"/>
                </a:cubicBezTo>
                <a:cubicBezTo>
                  <a:pt x="236" y="240"/>
                  <a:pt x="236" y="240"/>
                  <a:pt x="236" y="240"/>
                </a:cubicBezTo>
                <a:cubicBezTo>
                  <a:pt x="237" y="240"/>
                  <a:pt x="239" y="240"/>
                  <a:pt x="239" y="242"/>
                </a:cubicBezTo>
                <a:cubicBezTo>
                  <a:pt x="239" y="242"/>
                  <a:pt x="239" y="242"/>
                  <a:pt x="240" y="242"/>
                </a:cubicBezTo>
                <a:cubicBezTo>
                  <a:pt x="240" y="242"/>
                  <a:pt x="240" y="242"/>
                  <a:pt x="240" y="243"/>
                </a:cubicBezTo>
                <a:cubicBezTo>
                  <a:pt x="240" y="243"/>
                  <a:pt x="240" y="243"/>
                  <a:pt x="240" y="243"/>
                </a:cubicBezTo>
                <a:cubicBezTo>
                  <a:pt x="241" y="243"/>
                  <a:pt x="241" y="243"/>
                  <a:pt x="242" y="244"/>
                </a:cubicBezTo>
                <a:cubicBezTo>
                  <a:pt x="242" y="244"/>
                  <a:pt x="242" y="244"/>
                  <a:pt x="242" y="244"/>
                </a:cubicBezTo>
                <a:cubicBezTo>
                  <a:pt x="243" y="245"/>
                  <a:pt x="243" y="246"/>
                  <a:pt x="244" y="246"/>
                </a:cubicBezTo>
                <a:cubicBezTo>
                  <a:pt x="244" y="246"/>
                  <a:pt x="244" y="246"/>
                  <a:pt x="244" y="246"/>
                </a:cubicBezTo>
                <a:cubicBezTo>
                  <a:pt x="245" y="246"/>
                  <a:pt x="245" y="246"/>
                  <a:pt x="246" y="246"/>
                </a:cubicBezTo>
                <a:cubicBezTo>
                  <a:pt x="246" y="246"/>
                  <a:pt x="246" y="246"/>
                  <a:pt x="246" y="246"/>
                </a:cubicBezTo>
                <a:cubicBezTo>
                  <a:pt x="246" y="246"/>
                  <a:pt x="246" y="246"/>
                  <a:pt x="246" y="246"/>
                </a:cubicBezTo>
                <a:cubicBezTo>
                  <a:pt x="246" y="246"/>
                  <a:pt x="246" y="246"/>
                  <a:pt x="247" y="246"/>
                </a:cubicBezTo>
                <a:cubicBezTo>
                  <a:pt x="247" y="246"/>
                  <a:pt x="247" y="247"/>
                  <a:pt x="247" y="247"/>
                </a:cubicBezTo>
                <a:cubicBezTo>
                  <a:pt x="248" y="247"/>
                  <a:pt x="249" y="247"/>
                  <a:pt x="250" y="248"/>
                </a:cubicBezTo>
                <a:cubicBezTo>
                  <a:pt x="250" y="248"/>
                  <a:pt x="250" y="248"/>
                  <a:pt x="250" y="248"/>
                </a:cubicBezTo>
                <a:cubicBezTo>
                  <a:pt x="253" y="248"/>
                  <a:pt x="253" y="248"/>
                  <a:pt x="253" y="248"/>
                </a:cubicBezTo>
                <a:cubicBezTo>
                  <a:pt x="254" y="248"/>
                  <a:pt x="254" y="249"/>
                  <a:pt x="255" y="250"/>
                </a:cubicBezTo>
                <a:cubicBezTo>
                  <a:pt x="257" y="249"/>
                  <a:pt x="257" y="251"/>
                  <a:pt x="259" y="250"/>
                </a:cubicBezTo>
                <a:cubicBezTo>
                  <a:pt x="259" y="251"/>
                  <a:pt x="259" y="251"/>
                  <a:pt x="259" y="251"/>
                </a:cubicBezTo>
                <a:cubicBezTo>
                  <a:pt x="259" y="251"/>
                  <a:pt x="259" y="251"/>
                  <a:pt x="259" y="251"/>
                </a:cubicBezTo>
                <a:cubicBezTo>
                  <a:pt x="262" y="251"/>
                  <a:pt x="262" y="252"/>
                  <a:pt x="265" y="252"/>
                </a:cubicBezTo>
                <a:cubicBezTo>
                  <a:pt x="265" y="251"/>
                  <a:pt x="265" y="251"/>
                  <a:pt x="265" y="251"/>
                </a:cubicBezTo>
                <a:cubicBezTo>
                  <a:pt x="264" y="250"/>
                  <a:pt x="262" y="250"/>
                  <a:pt x="261" y="248"/>
                </a:cubicBezTo>
                <a:cubicBezTo>
                  <a:pt x="261" y="247"/>
                  <a:pt x="261" y="247"/>
                  <a:pt x="261" y="246"/>
                </a:cubicBezTo>
                <a:cubicBezTo>
                  <a:pt x="261" y="246"/>
                  <a:pt x="260" y="246"/>
                  <a:pt x="260" y="245"/>
                </a:cubicBezTo>
                <a:cubicBezTo>
                  <a:pt x="260" y="245"/>
                  <a:pt x="260" y="244"/>
                  <a:pt x="260" y="243"/>
                </a:cubicBezTo>
                <a:cubicBezTo>
                  <a:pt x="260" y="242"/>
                  <a:pt x="259" y="242"/>
                  <a:pt x="259" y="242"/>
                </a:cubicBezTo>
                <a:cubicBezTo>
                  <a:pt x="259" y="240"/>
                  <a:pt x="259" y="240"/>
                  <a:pt x="259" y="238"/>
                </a:cubicBezTo>
                <a:cubicBezTo>
                  <a:pt x="259" y="234"/>
                  <a:pt x="259" y="234"/>
                  <a:pt x="259" y="234"/>
                </a:cubicBezTo>
                <a:cubicBezTo>
                  <a:pt x="257" y="233"/>
                  <a:pt x="257" y="230"/>
                  <a:pt x="257" y="227"/>
                </a:cubicBezTo>
                <a:cubicBezTo>
                  <a:pt x="258" y="224"/>
                  <a:pt x="260" y="223"/>
                  <a:pt x="260" y="220"/>
                </a:cubicBezTo>
                <a:cubicBezTo>
                  <a:pt x="261" y="220"/>
                  <a:pt x="261" y="220"/>
                  <a:pt x="261" y="219"/>
                </a:cubicBezTo>
                <a:cubicBezTo>
                  <a:pt x="263" y="219"/>
                  <a:pt x="262" y="215"/>
                  <a:pt x="264" y="215"/>
                </a:cubicBezTo>
                <a:cubicBezTo>
                  <a:pt x="265" y="213"/>
                  <a:pt x="266" y="213"/>
                  <a:pt x="266" y="211"/>
                </a:cubicBezTo>
                <a:cubicBezTo>
                  <a:pt x="266" y="210"/>
                  <a:pt x="268" y="210"/>
                  <a:pt x="267" y="208"/>
                </a:cubicBezTo>
                <a:cubicBezTo>
                  <a:pt x="268" y="208"/>
                  <a:pt x="268" y="206"/>
                  <a:pt x="269" y="205"/>
                </a:cubicBezTo>
                <a:cubicBezTo>
                  <a:pt x="269" y="204"/>
                  <a:pt x="271" y="203"/>
                  <a:pt x="270" y="202"/>
                </a:cubicBezTo>
                <a:cubicBezTo>
                  <a:pt x="272" y="201"/>
                  <a:pt x="272" y="200"/>
                  <a:pt x="273" y="199"/>
                </a:cubicBezTo>
                <a:cubicBezTo>
                  <a:pt x="274" y="200"/>
                  <a:pt x="273" y="197"/>
                  <a:pt x="275" y="197"/>
                </a:cubicBezTo>
                <a:cubicBezTo>
                  <a:pt x="275" y="196"/>
                  <a:pt x="276" y="196"/>
                  <a:pt x="276" y="195"/>
                </a:cubicBezTo>
                <a:cubicBezTo>
                  <a:pt x="277" y="193"/>
                  <a:pt x="278" y="193"/>
                  <a:pt x="278" y="191"/>
                </a:cubicBezTo>
                <a:cubicBezTo>
                  <a:pt x="278" y="190"/>
                  <a:pt x="279" y="189"/>
                  <a:pt x="279" y="188"/>
                </a:cubicBezTo>
                <a:cubicBezTo>
                  <a:pt x="279" y="188"/>
                  <a:pt x="280" y="188"/>
                  <a:pt x="280" y="188"/>
                </a:cubicBezTo>
                <a:cubicBezTo>
                  <a:pt x="280" y="187"/>
                  <a:pt x="280" y="186"/>
                  <a:pt x="280" y="186"/>
                </a:cubicBezTo>
                <a:cubicBezTo>
                  <a:pt x="280" y="186"/>
                  <a:pt x="280" y="186"/>
                  <a:pt x="280" y="186"/>
                </a:cubicBezTo>
                <a:cubicBezTo>
                  <a:pt x="280" y="186"/>
                  <a:pt x="280" y="186"/>
                  <a:pt x="280" y="186"/>
                </a:cubicBezTo>
                <a:cubicBezTo>
                  <a:pt x="280" y="186"/>
                  <a:pt x="280" y="185"/>
                  <a:pt x="280" y="185"/>
                </a:cubicBezTo>
                <a:cubicBezTo>
                  <a:pt x="281" y="185"/>
                  <a:pt x="281" y="184"/>
                  <a:pt x="281" y="184"/>
                </a:cubicBezTo>
                <a:cubicBezTo>
                  <a:pt x="281" y="184"/>
                  <a:pt x="281" y="184"/>
                  <a:pt x="281" y="184"/>
                </a:cubicBezTo>
                <a:cubicBezTo>
                  <a:pt x="283" y="182"/>
                  <a:pt x="284" y="183"/>
                  <a:pt x="285" y="182"/>
                </a:cubicBezTo>
                <a:cubicBezTo>
                  <a:pt x="285" y="182"/>
                  <a:pt x="285" y="182"/>
                  <a:pt x="285" y="182"/>
                </a:cubicBezTo>
                <a:cubicBezTo>
                  <a:pt x="285" y="182"/>
                  <a:pt x="285" y="182"/>
                  <a:pt x="285" y="182"/>
                </a:cubicBezTo>
                <a:cubicBezTo>
                  <a:pt x="285" y="182"/>
                  <a:pt x="285" y="182"/>
                  <a:pt x="285" y="182"/>
                </a:cubicBezTo>
                <a:cubicBezTo>
                  <a:pt x="285" y="182"/>
                  <a:pt x="285" y="182"/>
                  <a:pt x="285" y="182"/>
                </a:cubicBezTo>
                <a:cubicBezTo>
                  <a:pt x="286" y="182"/>
                  <a:pt x="286" y="182"/>
                  <a:pt x="286" y="182"/>
                </a:cubicBezTo>
                <a:cubicBezTo>
                  <a:pt x="286" y="182"/>
                  <a:pt x="287" y="182"/>
                  <a:pt x="287" y="182"/>
                </a:cubicBezTo>
                <a:cubicBezTo>
                  <a:pt x="287" y="182"/>
                  <a:pt x="287" y="181"/>
                  <a:pt x="287" y="181"/>
                </a:cubicBezTo>
                <a:cubicBezTo>
                  <a:pt x="288" y="181"/>
                  <a:pt x="288" y="181"/>
                  <a:pt x="288" y="181"/>
                </a:cubicBezTo>
                <a:cubicBezTo>
                  <a:pt x="288" y="181"/>
                  <a:pt x="288" y="181"/>
                  <a:pt x="288" y="181"/>
                </a:cubicBezTo>
                <a:cubicBezTo>
                  <a:pt x="289" y="181"/>
                  <a:pt x="289" y="181"/>
                  <a:pt x="289" y="181"/>
                </a:cubicBezTo>
                <a:cubicBezTo>
                  <a:pt x="290" y="178"/>
                  <a:pt x="290" y="176"/>
                  <a:pt x="290" y="173"/>
                </a:cubicBezTo>
                <a:close/>
                <a:moveTo>
                  <a:pt x="25" y="164"/>
                </a:moveTo>
                <a:cubicBezTo>
                  <a:pt x="25" y="164"/>
                  <a:pt x="24" y="164"/>
                  <a:pt x="24" y="164"/>
                </a:cubicBezTo>
                <a:cubicBezTo>
                  <a:pt x="24" y="164"/>
                  <a:pt x="25" y="164"/>
                  <a:pt x="25" y="164"/>
                </a:cubicBezTo>
                <a:close/>
                <a:moveTo>
                  <a:pt x="137" y="25"/>
                </a:moveTo>
                <a:cubicBezTo>
                  <a:pt x="137" y="25"/>
                  <a:pt x="137" y="25"/>
                  <a:pt x="137" y="25"/>
                </a:cubicBezTo>
                <a:cubicBezTo>
                  <a:pt x="137" y="25"/>
                  <a:pt x="137" y="25"/>
                  <a:pt x="137" y="2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39" name="Freeform 51">
            <a:extLst>
              <a:ext uri="{FF2B5EF4-FFF2-40B4-BE49-F238E27FC236}">
                <a16:creationId xmlns:a16="http://schemas.microsoft.com/office/drawing/2014/main" id="{30DF0B94-6DAE-5C10-A3E1-D0F48D255172}"/>
              </a:ext>
            </a:extLst>
          </p:cNvPr>
          <p:cNvSpPr>
            <a:spLocks/>
          </p:cNvSpPr>
          <p:nvPr/>
        </p:nvSpPr>
        <p:spPr bwMode="auto">
          <a:xfrm>
            <a:off x="9540875" y="4162425"/>
            <a:ext cx="441325" cy="506413"/>
          </a:xfrm>
          <a:custGeom>
            <a:avLst/>
            <a:gdLst>
              <a:gd name="T0" fmla="*/ 1693503391 w 114"/>
              <a:gd name="T1" fmla="*/ 1090914111 h 131"/>
              <a:gd name="T2" fmla="*/ 1678513826 w 114"/>
              <a:gd name="T3" fmla="*/ 1075969129 h 131"/>
              <a:gd name="T4" fmla="*/ 1663528132 w 114"/>
              <a:gd name="T5" fmla="*/ 1061024147 h 131"/>
              <a:gd name="T6" fmla="*/ 1648542439 w 114"/>
              <a:gd name="T7" fmla="*/ 986303102 h 131"/>
              <a:gd name="T8" fmla="*/ 1498673888 w 114"/>
              <a:gd name="T9" fmla="*/ 851809860 h 131"/>
              <a:gd name="T10" fmla="*/ 1393766290 w 114"/>
              <a:gd name="T11" fmla="*/ 762143834 h 131"/>
              <a:gd name="T12" fmla="*/ 1393766290 w 114"/>
              <a:gd name="T13" fmla="*/ 687422789 h 131"/>
              <a:gd name="T14" fmla="*/ 1258887305 w 114"/>
              <a:gd name="T15" fmla="*/ 582815645 h 131"/>
              <a:gd name="T16" fmla="*/ 1153979707 w 114"/>
              <a:gd name="T17" fmla="*/ 433377421 h 131"/>
              <a:gd name="T18" fmla="*/ 1064057803 w 114"/>
              <a:gd name="T19" fmla="*/ 254049233 h 131"/>
              <a:gd name="T20" fmla="*/ 974139770 w 114"/>
              <a:gd name="T21" fmla="*/ 224159269 h 131"/>
              <a:gd name="T22" fmla="*/ 959150205 w 114"/>
              <a:gd name="T23" fmla="*/ 194273170 h 131"/>
              <a:gd name="T24" fmla="*/ 839256913 w 114"/>
              <a:gd name="T25" fmla="*/ 164383206 h 131"/>
              <a:gd name="T26" fmla="*/ 764324573 w 114"/>
              <a:gd name="T27" fmla="*/ 164383206 h 131"/>
              <a:gd name="T28" fmla="*/ 569495071 w 114"/>
              <a:gd name="T29" fmla="*/ 89662161 h 131"/>
              <a:gd name="T30" fmla="*/ 449601779 w 114"/>
              <a:gd name="T31" fmla="*/ 29886098 h 131"/>
              <a:gd name="T32" fmla="*/ 299733229 w 114"/>
              <a:gd name="T33" fmla="*/ 59776063 h 131"/>
              <a:gd name="T34" fmla="*/ 164854244 w 114"/>
              <a:gd name="T35" fmla="*/ 104607143 h 131"/>
              <a:gd name="T36" fmla="*/ 29975259 w 114"/>
              <a:gd name="T37" fmla="*/ 164383206 h 131"/>
              <a:gd name="T38" fmla="*/ 14985694 w 114"/>
              <a:gd name="T39" fmla="*/ 209214287 h 131"/>
              <a:gd name="T40" fmla="*/ 29975259 w 114"/>
              <a:gd name="T41" fmla="*/ 224159269 h 131"/>
              <a:gd name="T42" fmla="*/ 44960952 w 114"/>
              <a:gd name="T43" fmla="*/ 224159269 h 131"/>
              <a:gd name="T44" fmla="*/ 104907598 w 114"/>
              <a:gd name="T45" fmla="*/ 268990349 h 131"/>
              <a:gd name="T46" fmla="*/ 149868550 w 114"/>
              <a:gd name="T47" fmla="*/ 298880314 h 131"/>
              <a:gd name="T48" fmla="*/ 164854244 w 114"/>
              <a:gd name="T49" fmla="*/ 313825296 h 131"/>
              <a:gd name="T50" fmla="*/ 299733229 w 114"/>
              <a:gd name="T51" fmla="*/ 508094600 h 131"/>
              <a:gd name="T52" fmla="*/ 464587473 w 114"/>
              <a:gd name="T53" fmla="*/ 687422789 h 131"/>
              <a:gd name="T54" fmla="*/ 479577038 w 114"/>
              <a:gd name="T55" fmla="*/ 702367771 h 131"/>
              <a:gd name="T56" fmla="*/ 509548425 w 114"/>
              <a:gd name="T57" fmla="*/ 747198851 h 131"/>
              <a:gd name="T58" fmla="*/ 569495071 w 114"/>
              <a:gd name="T59" fmla="*/ 806974914 h 131"/>
              <a:gd name="T60" fmla="*/ 584484636 w 114"/>
              <a:gd name="T61" fmla="*/ 806974914 h 131"/>
              <a:gd name="T62" fmla="*/ 599470330 w 114"/>
              <a:gd name="T63" fmla="*/ 821919896 h 131"/>
              <a:gd name="T64" fmla="*/ 614456023 w 114"/>
              <a:gd name="T65" fmla="*/ 836864878 h 131"/>
              <a:gd name="T66" fmla="*/ 629441717 w 114"/>
              <a:gd name="T67" fmla="*/ 851809860 h 131"/>
              <a:gd name="T68" fmla="*/ 629441717 w 114"/>
              <a:gd name="T69" fmla="*/ 866750977 h 131"/>
              <a:gd name="T70" fmla="*/ 779310267 w 114"/>
              <a:gd name="T71" fmla="*/ 971361986 h 131"/>
              <a:gd name="T72" fmla="*/ 824271219 w 114"/>
              <a:gd name="T73" fmla="*/ 1061024147 h 131"/>
              <a:gd name="T74" fmla="*/ 869232171 w 114"/>
              <a:gd name="T75" fmla="*/ 1105855228 h 131"/>
              <a:gd name="T76" fmla="*/ 899203559 w 114"/>
              <a:gd name="T77" fmla="*/ 1165631291 h 131"/>
              <a:gd name="T78" fmla="*/ 899203559 w 114"/>
              <a:gd name="T79" fmla="*/ 1180576273 h 131"/>
              <a:gd name="T80" fmla="*/ 899203559 w 114"/>
              <a:gd name="T81" fmla="*/ 1195521255 h 131"/>
              <a:gd name="T82" fmla="*/ 914193124 w 114"/>
              <a:gd name="T83" fmla="*/ 1210466237 h 131"/>
              <a:gd name="T84" fmla="*/ 899203559 w 114"/>
              <a:gd name="T85" fmla="*/ 1225407353 h 131"/>
              <a:gd name="T86" fmla="*/ 914193124 w 114"/>
              <a:gd name="T87" fmla="*/ 1270242300 h 131"/>
              <a:gd name="T88" fmla="*/ 869232171 w 114"/>
              <a:gd name="T89" fmla="*/ 1569122613 h 131"/>
              <a:gd name="T90" fmla="*/ 914193124 w 114"/>
              <a:gd name="T91" fmla="*/ 1748450802 h 131"/>
              <a:gd name="T92" fmla="*/ 929178817 w 114"/>
              <a:gd name="T93" fmla="*/ 1853057945 h 131"/>
              <a:gd name="T94" fmla="*/ 989125463 w 114"/>
              <a:gd name="T95" fmla="*/ 1942720106 h 131"/>
              <a:gd name="T96" fmla="*/ 1064057803 w 114"/>
              <a:gd name="T97" fmla="*/ 1942720106 h 131"/>
              <a:gd name="T98" fmla="*/ 1153979707 w 114"/>
              <a:gd name="T99" fmla="*/ 1897889026 h 131"/>
              <a:gd name="T100" fmla="*/ 1213926353 w 114"/>
              <a:gd name="T101" fmla="*/ 1703615855 h 131"/>
              <a:gd name="T102" fmla="*/ 1258887305 w 114"/>
              <a:gd name="T103" fmla="*/ 1673729757 h 131"/>
              <a:gd name="T104" fmla="*/ 1348805338 w 114"/>
              <a:gd name="T105" fmla="*/ 1494401569 h 131"/>
              <a:gd name="T106" fmla="*/ 1333819645 w 114"/>
              <a:gd name="T107" fmla="*/ 1419680524 h 131"/>
              <a:gd name="T108" fmla="*/ 1213926353 w 114"/>
              <a:gd name="T109" fmla="*/ 1225407353 h 131"/>
              <a:gd name="T110" fmla="*/ 1363794903 w 114"/>
              <a:gd name="T111" fmla="*/ 1105855228 h 131"/>
              <a:gd name="T112" fmla="*/ 1438727243 w 114"/>
              <a:gd name="T113" fmla="*/ 1150690174 h 131"/>
              <a:gd name="T114" fmla="*/ 1573610099 w 114"/>
              <a:gd name="T115" fmla="*/ 1135745192 h 131"/>
              <a:gd name="T116" fmla="*/ 1693503391 w 114"/>
              <a:gd name="T117" fmla="*/ 1135745192 h 131"/>
              <a:gd name="T118" fmla="*/ 1693503391 w 114"/>
              <a:gd name="T119" fmla="*/ 1135745192 h 131"/>
              <a:gd name="T120" fmla="*/ 1708489084 w 114"/>
              <a:gd name="T121" fmla="*/ 1120800210 h 1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 h="131">
                <a:moveTo>
                  <a:pt x="114" y="74"/>
                </a:moveTo>
                <a:cubicBezTo>
                  <a:pt x="114" y="74"/>
                  <a:pt x="114" y="74"/>
                  <a:pt x="114" y="74"/>
                </a:cubicBezTo>
                <a:cubicBezTo>
                  <a:pt x="114" y="74"/>
                  <a:pt x="114" y="74"/>
                  <a:pt x="114" y="74"/>
                </a:cubicBezTo>
                <a:cubicBezTo>
                  <a:pt x="113" y="74"/>
                  <a:pt x="113" y="73"/>
                  <a:pt x="113" y="73"/>
                </a:cubicBezTo>
                <a:cubicBezTo>
                  <a:pt x="112" y="73"/>
                  <a:pt x="112" y="73"/>
                  <a:pt x="112" y="73"/>
                </a:cubicBezTo>
                <a:cubicBezTo>
                  <a:pt x="112" y="73"/>
                  <a:pt x="112" y="73"/>
                  <a:pt x="112" y="73"/>
                </a:cubicBezTo>
                <a:cubicBezTo>
                  <a:pt x="112" y="73"/>
                  <a:pt x="112" y="72"/>
                  <a:pt x="112" y="72"/>
                </a:cubicBezTo>
                <a:cubicBezTo>
                  <a:pt x="112" y="72"/>
                  <a:pt x="112" y="72"/>
                  <a:pt x="112" y="72"/>
                </a:cubicBezTo>
                <a:cubicBezTo>
                  <a:pt x="112" y="72"/>
                  <a:pt x="112" y="71"/>
                  <a:pt x="112" y="71"/>
                </a:cubicBezTo>
                <a:cubicBezTo>
                  <a:pt x="112" y="71"/>
                  <a:pt x="111" y="71"/>
                  <a:pt x="111" y="71"/>
                </a:cubicBezTo>
                <a:cubicBezTo>
                  <a:pt x="111" y="71"/>
                  <a:pt x="111" y="71"/>
                  <a:pt x="111" y="71"/>
                </a:cubicBezTo>
                <a:cubicBezTo>
                  <a:pt x="111" y="71"/>
                  <a:pt x="111" y="71"/>
                  <a:pt x="111" y="71"/>
                </a:cubicBezTo>
                <a:cubicBezTo>
                  <a:pt x="111" y="70"/>
                  <a:pt x="110" y="69"/>
                  <a:pt x="110" y="67"/>
                </a:cubicBezTo>
                <a:cubicBezTo>
                  <a:pt x="110" y="67"/>
                  <a:pt x="110" y="67"/>
                  <a:pt x="110" y="67"/>
                </a:cubicBezTo>
                <a:cubicBezTo>
                  <a:pt x="110" y="67"/>
                  <a:pt x="110" y="67"/>
                  <a:pt x="110" y="67"/>
                </a:cubicBezTo>
                <a:cubicBezTo>
                  <a:pt x="110" y="67"/>
                  <a:pt x="110" y="67"/>
                  <a:pt x="110" y="66"/>
                </a:cubicBezTo>
                <a:cubicBezTo>
                  <a:pt x="110" y="65"/>
                  <a:pt x="109" y="64"/>
                  <a:pt x="109" y="62"/>
                </a:cubicBezTo>
                <a:cubicBezTo>
                  <a:pt x="109" y="60"/>
                  <a:pt x="106" y="60"/>
                  <a:pt x="107" y="58"/>
                </a:cubicBezTo>
                <a:cubicBezTo>
                  <a:pt x="105" y="58"/>
                  <a:pt x="104" y="59"/>
                  <a:pt x="103" y="59"/>
                </a:cubicBezTo>
                <a:cubicBezTo>
                  <a:pt x="103" y="57"/>
                  <a:pt x="99" y="59"/>
                  <a:pt x="100" y="57"/>
                </a:cubicBezTo>
                <a:cubicBezTo>
                  <a:pt x="99" y="57"/>
                  <a:pt x="98" y="58"/>
                  <a:pt x="97" y="58"/>
                </a:cubicBezTo>
                <a:cubicBezTo>
                  <a:pt x="97" y="57"/>
                  <a:pt x="96" y="57"/>
                  <a:pt x="95" y="57"/>
                </a:cubicBezTo>
                <a:cubicBezTo>
                  <a:pt x="95" y="52"/>
                  <a:pt x="95" y="52"/>
                  <a:pt x="95" y="52"/>
                </a:cubicBezTo>
                <a:cubicBezTo>
                  <a:pt x="95" y="51"/>
                  <a:pt x="94" y="51"/>
                  <a:pt x="93" y="51"/>
                </a:cubicBezTo>
                <a:cubicBezTo>
                  <a:pt x="93" y="51"/>
                  <a:pt x="93" y="50"/>
                  <a:pt x="92" y="50"/>
                </a:cubicBezTo>
                <a:cubicBezTo>
                  <a:pt x="92" y="50"/>
                  <a:pt x="92" y="50"/>
                  <a:pt x="91" y="50"/>
                </a:cubicBezTo>
                <a:cubicBezTo>
                  <a:pt x="91" y="48"/>
                  <a:pt x="91" y="48"/>
                  <a:pt x="91" y="48"/>
                </a:cubicBezTo>
                <a:cubicBezTo>
                  <a:pt x="92" y="47"/>
                  <a:pt x="92" y="46"/>
                  <a:pt x="93" y="46"/>
                </a:cubicBezTo>
                <a:cubicBezTo>
                  <a:pt x="92" y="44"/>
                  <a:pt x="92" y="42"/>
                  <a:pt x="91" y="40"/>
                </a:cubicBezTo>
                <a:cubicBezTo>
                  <a:pt x="89" y="40"/>
                  <a:pt x="91" y="43"/>
                  <a:pt x="88" y="43"/>
                </a:cubicBezTo>
                <a:cubicBezTo>
                  <a:pt x="87" y="42"/>
                  <a:pt x="87" y="40"/>
                  <a:pt x="86" y="40"/>
                </a:cubicBezTo>
                <a:cubicBezTo>
                  <a:pt x="85" y="40"/>
                  <a:pt x="85" y="39"/>
                  <a:pt x="84" y="39"/>
                </a:cubicBezTo>
                <a:cubicBezTo>
                  <a:pt x="84" y="38"/>
                  <a:pt x="84" y="38"/>
                  <a:pt x="84" y="37"/>
                </a:cubicBezTo>
                <a:cubicBezTo>
                  <a:pt x="79" y="37"/>
                  <a:pt x="79" y="37"/>
                  <a:pt x="79" y="37"/>
                </a:cubicBezTo>
                <a:cubicBezTo>
                  <a:pt x="78" y="35"/>
                  <a:pt x="77" y="34"/>
                  <a:pt x="76" y="32"/>
                </a:cubicBezTo>
                <a:cubicBezTo>
                  <a:pt x="76" y="31"/>
                  <a:pt x="77" y="30"/>
                  <a:pt x="77" y="29"/>
                </a:cubicBezTo>
                <a:cubicBezTo>
                  <a:pt x="77" y="22"/>
                  <a:pt x="77" y="22"/>
                  <a:pt x="77" y="22"/>
                </a:cubicBezTo>
                <a:cubicBezTo>
                  <a:pt x="78" y="20"/>
                  <a:pt x="75" y="21"/>
                  <a:pt x="76" y="18"/>
                </a:cubicBezTo>
                <a:cubicBezTo>
                  <a:pt x="76" y="17"/>
                  <a:pt x="75" y="16"/>
                  <a:pt x="74" y="15"/>
                </a:cubicBezTo>
                <a:cubicBezTo>
                  <a:pt x="72" y="15"/>
                  <a:pt x="72" y="16"/>
                  <a:pt x="71" y="17"/>
                </a:cubicBezTo>
                <a:cubicBezTo>
                  <a:pt x="70" y="16"/>
                  <a:pt x="69" y="16"/>
                  <a:pt x="67" y="16"/>
                </a:cubicBezTo>
                <a:cubicBezTo>
                  <a:pt x="66" y="16"/>
                  <a:pt x="66" y="16"/>
                  <a:pt x="65" y="16"/>
                </a:cubicBezTo>
                <a:cubicBezTo>
                  <a:pt x="65" y="16"/>
                  <a:pt x="65" y="16"/>
                  <a:pt x="65" y="16"/>
                </a:cubicBezTo>
                <a:cubicBezTo>
                  <a:pt x="65" y="16"/>
                  <a:pt x="65" y="15"/>
                  <a:pt x="65" y="15"/>
                </a:cubicBezTo>
                <a:cubicBezTo>
                  <a:pt x="65" y="15"/>
                  <a:pt x="64" y="14"/>
                  <a:pt x="64" y="14"/>
                </a:cubicBezTo>
                <a:cubicBezTo>
                  <a:pt x="64" y="14"/>
                  <a:pt x="64" y="14"/>
                  <a:pt x="64" y="14"/>
                </a:cubicBezTo>
                <a:cubicBezTo>
                  <a:pt x="64" y="14"/>
                  <a:pt x="64" y="14"/>
                  <a:pt x="64" y="13"/>
                </a:cubicBezTo>
                <a:cubicBezTo>
                  <a:pt x="64" y="13"/>
                  <a:pt x="64" y="13"/>
                  <a:pt x="64" y="13"/>
                </a:cubicBezTo>
                <a:cubicBezTo>
                  <a:pt x="64" y="13"/>
                  <a:pt x="64" y="13"/>
                  <a:pt x="64" y="13"/>
                </a:cubicBezTo>
                <a:cubicBezTo>
                  <a:pt x="63" y="11"/>
                  <a:pt x="59" y="11"/>
                  <a:pt x="57" y="10"/>
                </a:cubicBezTo>
                <a:cubicBezTo>
                  <a:pt x="56" y="10"/>
                  <a:pt x="55" y="10"/>
                  <a:pt x="55" y="11"/>
                </a:cubicBezTo>
                <a:cubicBezTo>
                  <a:pt x="56" y="11"/>
                  <a:pt x="56" y="11"/>
                  <a:pt x="56" y="11"/>
                </a:cubicBezTo>
                <a:cubicBezTo>
                  <a:pt x="55" y="11"/>
                  <a:pt x="55" y="11"/>
                  <a:pt x="55" y="12"/>
                </a:cubicBezTo>
                <a:cubicBezTo>
                  <a:pt x="54" y="12"/>
                  <a:pt x="54" y="12"/>
                  <a:pt x="54" y="13"/>
                </a:cubicBezTo>
                <a:cubicBezTo>
                  <a:pt x="54" y="13"/>
                  <a:pt x="54" y="13"/>
                  <a:pt x="54" y="13"/>
                </a:cubicBezTo>
                <a:cubicBezTo>
                  <a:pt x="52" y="13"/>
                  <a:pt x="52" y="12"/>
                  <a:pt x="51" y="11"/>
                </a:cubicBezTo>
                <a:cubicBezTo>
                  <a:pt x="51" y="11"/>
                  <a:pt x="48" y="10"/>
                  <a:pt x="48" y="11"/>
                </a:cubicBezTo>
                <a:cubicBezTo>
                  <a:pt x="47" y="11"/>
                  <a:pt x="47" y="10"/>
                  <a:pt x="47" y="9"/>
                </a:cubicBezTo>
                <a:cubicBezTo>
                  <a:pt x="44" y="9"/>
                  <a:pt x="43" y="7"/>
                  <a:pt x="40" y="8"/>
                </a:cubicBezTo>
                <a:cubicBezTo>
                  <a:pt x="40" y="6"/>
                  <a:pt x="38" y="7"/>
                  <a:pt x="38" y="6"/>
                </a:cubicBezTo>
                <a:cubicBezTo>
                  <a:pt x="37" y="6"/>
                  <a:pt x="37" y="5"/>
                  <a:pt x="36" y="5"/>
                </a:cubicBezTo>
                <a:cubicBezTo>
                  <a:pt x="36" y="5"/>
                  <a:pt x="35" y="5"/>
                  <a:pt x="35" y="4"/>
                </a:cubicBezTo>
                <a:cubicBezTo>
                  <a:pt x="34" y="4"/>
                  <a:pt x="33" y="4"/>
                  <a:pt x="32" y="3"/>
                </a:cubicBezTo>
                <a:cubicBezTo>
                  <a:pt x="31" y="3"/>
                  <a:pt x="30" y="2"/>
                  <a:pt x="30" y="2"/>
                </a:cubicBezTo>
                <a:cubicBezTo>
                  <a:pt x="26" y="2"/>
                  <a:pt x="25" y="0"/>
                  <a:pt x="21" y="1"/>
                </a:cubicBezTo>
                <a:cubicBezTo>
                  <a:pt x="21" y="2"/>
                  <a:pt x="21" y="2"/>
                  <a:pt x="21" y="2"/>
                </a:cubicBezTo>
                <a:cubicBezTo>
                  <a:pt x="21" y="3"/>
                  <a:pt x="21" y="4"/>
                  <a:pt x="20" y="4"/>
                </a:cubicBezTo>
                <a:cubicBezTo>
                  <a:pt x="20" y="4"/>
                  <a:pt x="20" y="4"/>
                  <a:pt x="20" y="4"/>
                </a:cubicBezTo>
                <a:cubicBezTo>
                  <a:pt x="18" y="4"/>
                  <a:pt x="18" y="5"/>
                  <a:pt x="17" y="5"/>
                </a:cubicBezTo>
                <a:cubicBezTo>
                  <a:pt x="17" y="5"/>
                  <a:pt x="17" y="5"/>
                  <a:pt x="17" y="5"/>
                </a:cubicBezTo>
                <a:cubicBezTo>
                  <a:pt x="15" y="6"/>
                  <a:pt x="15" y="7"/>
                  <a:pt x="13" y="8"/>
                </a:cubicBezTo>
                <a:cubicBezTo>
                  <a:pt x="12" y="8"/>
                  <a:pt x="12" y="7"/>
                  <a:pt x="11" y="7"/>
                </a:cubicBezTo>
                <a:cubicBezTo>
                  <a:pt x="11" y="7"/>
                  <a:pt x="11" y="8"/>
                  <a:pt x="10" y="8"/>
                </a:cubicBezTo>
                <a:cubicBezTo>
                  <a:pt x="8" y="7"/>
                  <a:pt x="8" y="9"/>
                  <a:pt x="6" y="9"/>
                </a:cubicBezTo>
                <a:cubicBezTo>
                  <a:pt x="5" y="9"/>
                  <a:pt x="4" y="8"/>
                  <a:pt x="2" y="9"/>
                </a:cubicBezTo>
                <a:cubicBezTo>
                  <a:pt x="1" y="9"/>
                  <a:pt x="2" y="10"/>
                  <a:pt x="2" y="11"/>
                </a:cubicBezTo>
                <a:cubicBezTo>
                  <a:pt x="3" y="11"/>
                  <a:pt x="3" y="12"/>
                  <a:pt x="3" y="13"/>
                </a:cubicBezTo>
                <a:cubicBezTo>
                  <a:pt x="2" y="13"/>
                  <a:pt x="1" y="13"/>
                  <a:pt x="0" y="14"/>
                </a:cubicBezTo>
                <a:cubicBezTo>
                  <a:pt x="0" y="14"/>
                  <a:pt x="1" y="14"/>
                  <a:pt x="1" y="14"/>
                </a:cubicBezTo>
                <a:cubicBezTo>
                  <a:pt x="1" y="14"/>
                  <a:pt x="1" y="14"/>
                  <a:pt x="1" y="14"/>
                </a:cubicBezTo>
                <a:cubicBezTo>
                  <a:pt x="1" y="14"/>
                  <a:pt x="1" y="14"/>
                  <a:pt x="1" y="14"/>
                </a:cubicBezTo>
                <a:cubicBezTo>
                  <a:pt x="1" y="14"/>
                  <a:pt x="1" y="14"/>
                  <a:pt x="2" y="14"/>
                </a:cubicBezTo>
                <a:cubicBezTo>
                  <a:pt x="2" y="14"/>
                  <a:pt x="2" y="15"/>
                  <a:pt x="2" y="15"/>
                </a:cubicBezTo>
                <a:cubicBezTo>
                  <a:pt x="2" y="15"/>
                  <a:pt x="2" y="15"/>
                  <a:pt x="2" y="15"/>
                </a:cubicBezTo>
                <a:cubicBezTo>
                  <a:pt x="2" y="15"/>
                  <a:pt x="2" y="15"/>
                  <a:pt x="2" y="15"/>
                </a:cubicBezTo>
                <a:cubicBezTo>
                  <a:pt x="2" y="15"/>
                  <a:pt x="2" y="15"/>
                  <a:pt x="3" y="15"/>
                </a:cubicBezTo>
                <a:cubicBezTo>
                  <a:pt x="3" y="15"/>
                  <a:pt x="3" y="15"/>
                  <a:pt x="3" y="15"/>
                </a:cubicBezTo>
                <a:cubicBezTo>
                  <a:pt x="3" y="15"/>
                  <a:pt x="3" y="15"/>
                  <a:pt x="3" y="15"/>
                </a:cubicBezTo>
                <a:cubicBezTo>
                  <a:pt x="3" y="15"/>
                  <a:pt x="3" y="15"/>
                  <a:pt x="3" y="15"/>
                </a:cubicBezTo>
                <a:cubicBezTo>
                  <a:pt x="4" y="16"/>
                  <a:pt x="4" y="18"/>
                  <a:pt x="5" y="18"/>
                </a:cubicBezTo>
                <a:cubicBezTo>
                  <a:pt x="5" y="18"/>
                  <a:pt x="5" y="18"/>
                  <a:pt x="5" y="18"/>
                </a:cubicBezTo>
                <a:cubicBezTo>
                  <a:pt x="6" y="18"/>
                  <a:pt x="6" y="18"/>
                  <a:pt x="7" y="18"/>
                </a:cubicBezTo>
                <a:cubicBezTo>
                  <a:pt x="7" y="18"/>
                  <a:pt x="7" y="18"/>
                  <a:pt x="7" y="18"/>
                </a:cubicBezTo>
                <a:cubicBezTo>
                  <a:pt x="8" y="19"/>
                  <a:pt x="8" y="20"/>
                  <a:pt x="9" y="20"/>
                </a:cubicBezTo>
                <a:cubicBezTo>
                  <a:pt x="9" y="20"/>
                  <a:pt x="9" y="20"/>
                  <a:pt x="9" y="20"/>
                </a:cubicBezTo>
                <a:cubicBezTo>
                  <a:pt x="9" y="20"/>
                  <a:pt x="9" y="20"/>
                  <a:pt x="10" y="20"/>
                </a:cubicBezTo>
                <a:cubicBezTo>
                  <a:pt x="10" y="20"/>
                  <a:pt x="10" y="20"/>
                  <a:pt x="10" y="20"/>
                </a:cubicBezTo>
                <a:cubicBezTo>
                  <a:pt x="10" y="20"/>
                  <a:pt x="10" y="20"/>
                  <a:pt x="10" y="20"/>
                </a:cubicBezTo>
                <a:cubicBezTo>
                  <a:pt x="10" y="20"/>
                  <a:pt x="10" y="21"/>
                  <a:pt x="11" y="21"/>
                </a:cubicBezTo>
                <a:cubicBezTo>
                  <a:pt x="11" y="21"/>
                  <a:pt x="11" y="21"/>
                  <a:pt x="11" y="21"/>
                </a:cubicBezTo>
                <a:cubicBezTo>
                  <a:pt x="11" y="21"/>
                  <a:pt x="12" y="22"/>
                  <a:pt x="12" y="22"/>
                </a:cubicBezTo>
                <a:cubicBezTo>
                  <a:pt x="12" y="24"/>
                  <a:pt x="14" y="24"/>
                  <a:pt x="15" y="26"/>
                </a:cubicBezTo>
                <a:cubicBezTo>
                  <a:pt x="15" y="28"/>
                  <a:pt x="17" y="29"/>
                  <a:pt x="18" y="32"/>
                </a:cubicBezTo>
                <a:cubicBezTo>
                  <a:pt x="19" y="32"/>
                  <a:pt x="19" y="33"/>
                  <a:pt x="20" y="34"/>
                </a:cubicBezTo>
                <a:cubicBezTo>
                  <a:pt x="20" y="35"/>
                  <a:pt x="22" y="35"/>
                  <a:pt x="21" y="36"/>
                </a:cubicBezTo>
                <a:cubicBezTo>
                  <a:pt x="23" y="38"/>
                  <a:pt x="24" y="39"/>
                  <a:pt x="25" y="41"/>
                </a:cubicBezTo>
                <a:cubicBezTo>
                  <a:pt x="27" y="41"/>
                  <a:pt x="27" y="43"/>
                  <a:pt x="28" y="44"/>
                </a:cubicBezTo>
                <a:cubicBezTo>
                  <a:pt x="30" y="44"/>
                  <a:pt x="31" y="45"/>
                  <a:pt x="31" y="46"/>
                </a:cubicBezTo>
                <a:cubicBezTo>
                  <a:pt x="31" y="46"/>
                  <a:pt x="31" y="46"/>
                  <a:pt x="31" y="47"/>
                </a:cubicBezTo>
                <a:cubicBezTo>
                  <a:pt x="31" y="47"/>
                  <a:pt x="31" y="47"/>
                  <a:pt x="31" y="47"/>
                </a:cubicBezTo>
                <a:cubicBezTo>
                  <a:pt x="32" y="47"/>
                  <a:pt x="32" y="47"/>
                  <a:pt x="32" y="47"/>
                </a:cubicBezTo>
                <a:cubicBezTo>
                  <a:pt x="32" y="47"/>
                  <a:pt x="32" y="47"/>
                  <a:pt x="32" y="47"/>
                </a:cubicBezTo>
                <a:cubicBezTo>
                  <a:pt x="32" y="47"/>
                  <a:pt x="32" y="47"/>
                  <a:pt x="32" y="47"/>
                </a:cubicBezTo>
                <a:cubicBezTo>
                  <a:pt x="32" y="47"/>
                  <a:pt x="32" y="48"/>
                  <a:pt x="32" y="48"/>
                </a:cubicBezTo>
                <a:cubicBezTo>
                  <a:pt x="32" y="49"/>
                  <a:pt x="34" y="49"/>
                  <a:pt x="34" y="50"/>
                </a:cubicBezTo>
                <a:cubicBezTo>
                  <a:pt x="34" y="50"/>
                  <a:pt x="34" y="50"/>
                  <a:pt x="34" y="50"/>
                </a:cubicBezTo>
                <a:cubicBezTo>
                  <a:pt x="35" y="50"/>
                  <a:pt x="35" y="50"/>
                  <a:pt x="35" y="51"/>
                </a:cubicBezTo>
                <a:cubicBezTo>
                  <a:pt x="36" y="51"/>
                  <a:pt x="36" y="51"/>
                  <a:pt x="36" y="51"/>
                </a:cubicBezTo>
                <a:cubicBezTo>
                  <a:pt x="37" y="52"/>
                  <a:pt x="39" y="51"/>
                  <a:pt x="38" y="53"/>
                </a:cubicBezTo>
                <a:cubicBezTo>
                  <a:pt x="38" y="53"/>
                  <a:pt x="38" y="53"/>
                  <a:pt x="38" y="54"/>
                </a:cubicBezTo>
                <a:cubicBezTo>
                  <a:pt x="38" y="54"/>
                  <a:pt x="39" y="54"/>
                  <a:pt x="39" y="54"/>
                </a:cubicBezTo>
                <a:cubicBezTo>
                  <a:pt x="39" y="54"/>
                  <a:pt x="39" y="54"/>
                  <a:pt x="39" y="54"/>
                </a:cubicBezTo>
                <a:cubicBezTo>
                  <a:pt x="39" y="54"/>
                  <a:pt x="39" y="54"/>
                  <a:pt x="39" y="54"/>
                </a:cubicBezTo>
                <a:cubicBezTo>
                  <a:pt x="39" y="54"/>
                  <a:pt x="39" y="54"/>
                  <a:pt x="39" y="54"/>
                </a:cubicBezTo>
                <a:cubicBezTo>
                  <a:pt x="39" y="54"/>
                  <a:pt x="39" y="54"/>
                  <a:pt x="40" y="55"/>
                </a:cubicBezTo>
                <a:cubicBezTo>
                  <a:pt x="40" y="55"/>
                  <a:pt x="40" y="55"/>
                  <a:pt x="40" y="55"/>
                </a:cubicBezTo>
                <a:cubicBezTo>
                  <a:pt x="40" y="55"/>
                  <a:pt x="40" y="55"/>
                  <a:pt x="40" y="55"/>
                </a:cubicBezTo>
                <a:cubicBezTo>
                  <a:pt x="40" y="55"/>
                  <a:pt x="40" y="55"/>
                  <a:pt x="40" y="55"/>
                </a:cubicBezTo>
                <a:cubicBezTo>
                  <a:pt x="40" y="55"/>
                  <a:pt x="40" y="55"/>
                  <a:pt x="40" y="55"/>
                </a:cubicBezTo>
                <a:cubicBezTo>
                  <a:pt x="40" y="55"/>
                  <a:pt x="41" y="55"/>
                  <a:pt x="41" y="55"/>
                </a:cubicBezTo>
                <a:cubicBezTo>
                  <a:pt x="41" y="55"/>
                  <a:pt x="41" y="56"/>
                  <a:pt x="41" y="56"/>
                </a:cubicBezTo>
                <a:cubicBezTo>
                  <a:pt x="41" y="56"/>
                  <a:pt x="41" y="56"/>
                  <a:pt x="41" y="56"/>
                </a:cubicBezTo>
                <a:cubicBezTo>
                  <a:pt x="41" y="56"/>
                  <a:pt x="41" y="56"/>
                  <a:pt x="41" y="56"/>
                </a:cubicBezTo>
                <a:cubicBezTo>
                  <a:pt x="41" y="56"/>
                  <a:pt x="41" y="56"/>
                  <a:pt x="41" y="56"/>
                </a:cubicBezTo>
                <a:cubicBezTo>
                  <a:pt x="41" y="56"/>
                  <a:pt x="41" y="56"/>
                  <a:pt x="41" y="56"/>
                </a:cubicBezTo>
                <a:cubicBezTo>
                  <a:pt x="41" y="57"/>
                  <a:pt x="42" y="57"/>
                  <a:pt x="42" y="57"/>
                </a:cubicBezTo>
                <a:cubicBezTo>
                  <a:pt x="42" y="57"/>
                  <a:pt x="42" y="57"/>
                  <a:pt x="42" y="57"/>
                </a:cubicBezTo>
                <a:cubicBezTo>
                  <a:pt x="42" y="57"/>
                  <a:pt x="42" y="57"/>
                  <a:pt x="42" y="57"/>
                </a:cubicBezTo>
                <a:cubicBezTo>
                  <a:pt x="42" y="57"/>
                  <a:pt x="42" y="57"/>
                  <a:pt x="42" y="57"/>
                </a:cubicBezTo>
                <a:cubicBezTo>
                  <a:pt x="42" y="58"/>
                  <a:pt x="42" y="58"/>
                  <a:pt x="42" y="58"/>
                </a:cubicBezTo>
                <a:cubicBezTo>
                  <a:pt x="42" y="58"/>
                  <a:pt x="42" y="58"/>
                  <a:pt x="42" y="58"/>
                </a:cubicBezTo>
                <a:cubicBezTo>
                  <a:pt x="42" y="58"/>
                  <a:pt x="42" y="58"/>
                  <a:pt x="42" y="59"/>
                </a:cubicBezTo>
                <a:cubicBezTo>
                  <a:pt x="45" y="59"/>
                  <a:pt x="46" y="60"/>
                  <a:pt x="49" y="61"/>
                </a:cubicBezTo>
                <a:cubicBezTo>
                  <a:pt x="50" y="63"/>
                  <a:pt x="52" y="63"/>
                  <a:pt x="52" y="65"/>
                </a:cubicBezTo>
                <a:cubicBezTo>
                  <a:pt x="53" y="66"/>
                  <a:pt x="53" y="67"/>
                  <a:pt x="53" y="69"/>
                </a:cubicBezTo>
                <a:cubicBezTo>
                  <a:pt x="53" y="69"/>
                  <a:pt x="54" y="70"/>
                  <a:pt x="54" y="70"/>
                </a:cubicBezTo>
                <a:cubicBezTo>
                  <a:pt x="54" y="70"/>
                  <a:pt x="54" y="70"/>
                  <a:pt x="54" y="70"/>
                </a:cubicBezTo>
                <a:cubicBezTo>
                  <a:pt x="55" y="70"/>
                  <a:pt x="55" y="70"/>
                  <a:pt x="55" y="71"/>
                </a:cubicBezTo>
                <a:cubicBezTo>
                  <a:pt x="55" y="71"/>
                  <a:pt x="55" y="71"/>
                  <a:pt x="55" y="71"/>
                </a:cubicBezTo>
                <a:cubicBezTo>
                  <a:pt x="56" y="71"/>
                  <a:pt x="57" y="73"/>
                  <a:pt x="57" y="73"/>
                </a:cubicBezTo>
                <a:cubicBezTo>
                  <a:pt x="57" y="74"/>
                  <a:pt x="57" y="74"/>
                  <a:pt x="58" y="74"/>
                </a:cubicBezTo>
                <a:cubicBezTo>
                  <a:pt x="58" y="74"/>
                  <a:pt x="58" y="74"/>
                  <a:pt x="58" y="74"/>
                </a:cubicBezTo>
                <a:cubicBezTo>
                  <a:pt x="58" y="74"/>
                  <a:pt x="58" y="75"/>
                  <a:pt x="58" y="75"/>
                </a:cubicBezTo>
                <a:cubicBezTo>
                  <a:pt x="58" y="75"/>
                  <a:pt x="58" y="75"/>
                  <a:pt x="58" y="75"/>
                </a:cubicBezTo>
                <a:cubicBezTo>
                  <a:pt x="58" y="75"/>
                  <a:pt x="58" y="75"/>
                  <a:pt x="58" y="75"/>
                </a:cubicBezTo>
                <a:cubicBezTo>
                  <a:pt x="60" y="76"/>
                  <a:pt x="60" y="77"/>
                  <a:pt x="60" y="78"/>
                </a:cubicBezTo>
                <a:cubicBezTo>
                  <a:pt x="60" y="78"/>
                  <a:pt x="60" y="78"/>
                  <a:pt x="60" y="78"/>
                </a:cubicBezTo>
                <a:cubicBezTo>
                  <a:pt x="60" y="79"/>
                  <a:pt x="60" y="79"/>
                  <a:pt x="60" y="79"/>
                </a:cubicBezTo>
                <a:cubicBezTo>
                  <a:pt x="60" y="79"/>
                  <a:pt x="60" y="79"/>
                  <a:pt x="60" y="79"/>
                </a:cubicBezTo>
                <a:cubicBezTo>
                  <a:pt x="60" y="79"/>
                  <a:pt x="60" y="79"/>
                  <a:pt x="60" y="79"/>
                </a:cubicBezTo>
                <a:cubicBezTo>
                  <a:pt x="60" y="80"/>
                  <a:pt x="60" y="80"/>
                  <a:pt x="60" y="80"/>
                </a:cubicBezTo>
                <a:cubicBezTo>
                  <a:pt x="60" y="80"/>
                  <a:pt x="60" y="80"/>
                  <a:pt x="60" y="80"/>
                </a:cubicBezTo>
                <a:cubicBezTo>
                  <a:pt x="60" y="80"/>
                  <a:pt x="60" y="80"/>
                  <a:pt x="60" y="80"/>
                </a:cubicBezTo>
                <a:cubicBezTo>
                  <a:pt x="60" y="80"/>
                  <a:pt x="60" y="80"/>
                  <a:pt x="60" y="80"/>
                </a:cubicBezTo>
                <a:cubicBezTo>
                  <a:pt x="60" y="81"/>
                  <a:pt x="61" y="81"/>
                  <a:pt x="61" y="81"/>
                </a:cubicBezTo>
                <a:cubicBezTo>
                  <a:pt x="61" y="81"/>
                  <a:pt x="61" y="81"/>
                  <a:pt x="61" y="81"/>
                </a:cubicBezTo>
                <a:cubicBezTo>
                  <a:pt x="61" y="81"/>
                  <a:pt x="61" y="81"/>
                  <a:pt x="61" y="81"/>
                </a:cubicBezTo>
                <a:cubicBezTo>
                  <a:pt x="61" y="81"/>
                  <a:pt x="61" y="81"/>
                  <a:pt x="61" y="81"/>
                </a:cubicBezTo>
                <a:cubicBezTo>
                  <a:pt x="61" y="81"/>
                  <a:pt x="61" y="81"/>
                  <a:pt x="60" y="82"/>
                </a:cubicBezTo>
                <a:cubicBezTo>
                  <a:pt x="60" y="82"/>
                  <a:pt x="60" y="82"/>
                  <a:pt x="60" y="82"/>
                </a:cubicBezTo>
                <a:cubicBezTo>
                  <a:pt x="60" y="82"/>
                  <a:pt x="60" y="82"/>
                  <a:pt x="60" y="82"/>
                </a:cubicBezTo>
                <a:cubicBezTo>
                  <a:pt x="60" y="82"/>
                  <a:pt x="60" y="82"/>
                  <a:pt x="60" y="82"/>
                </a:cubicBezTo>
                <a:cubicBezTo>
                  <a:pt x="60" y="82"/>
                  <a:pt x="60" y="82"/>
                  <a:pt x="60" y="82"/>
                </a:cubicBezTo>
                <a:cubicBezTo>
                  <a:pt x="60" y="82"/>
                  <a:pt x="60" y="82"/>
                  <a:pt x="60" y="83"/>
                </a:cubicBezTo>
                <a:cubicBezTo>
                  <a:pt x="60" y="83"/>
                  <a:pt x="60" y="83"/>
                  <a:pt x="60" y="83"/>
                </a:cubicBezTo>
                <a:cubicBezTo>
                  <a:pt x="61" y="83"/>
                  <a:pt x="61" y="84"/>
                  <a:pt x="61" y="85"/>
                </a:cubicBezTo>
                <a:cubicBezTo>
                  <a:pt x="62" y="90"/>
                  <a:pt x="60" y="93"/>
                  <a:pt x="59" y="97"/>
                </a:cubicBezTo>
                <a:cubicBezTo>
                  <a:pt x="60" y="99"/>
                  <a:pt x="60" y="100"/>
                  <a:pt x="60" y="102"/>
                </a:cubicBezTo>
                <a:cubicBezTo>
                  <a:pt x="60" y="103"/>
                  <a:pt x="59" y="103"/>
                  <a:pt x="58" y="103"/>
                </a:cubicBezTo>
                <a:cubicBezTo>
                  <a:pt x="58" y="105"/>
                  <a:pt x="58" y="105"/>
                  <a:pt x="58" y="105"/>
                </a:cubicBezTo>
                <a:cubicBezTo>
                  <a:pt x="59" y="106"/>
                  <a:pt x="59" y="107"/>
                  <a:pt x="59" y="108"/>
                </a:cubicBezTo>
                <a:cubicBezTo>
                  <a:pt x="60" y="109"/>
                  <a:pt x="60" y="110"/>
                  <a:pt x="60" y="111"/>
                </a:cubicBezTo>
                <a:cubicBezTo>
                  <a:pt x="60" y="112"/>
                  <a:pt x="60" y="112"/>
                  <a:pt x="61" y="112"/>
                </a:cubicBezTo>
                <a:cubicBezTo>
                  <a:pt x="61" y="117"/>
                  <a:pt x="61" y="117"/>
                  <a:pt x="61" y="117"/>
                </a:cubicBezTo>
                <a:cubicBezTo>
                  <a:pt x="62" y="117"/>
                  <a:pt x="61" y="119"/>
                  <a:pt x="63" y="119"/>
                </a:cubicBezTo>
                <a:cubicBezTo>
                  <a:pt x="62" y="121"/>
                  <a:pt x="64" y="120"/>
                  <a:pt x="64" y="122"/>
                </a:cubicBezTo>
                <a:cubicBezTo>
                  <a:pt x="64" y="123"/>
                  <a:pt x="63" y="123"/>
                  <a:pt x="63" y="123"/>
                </a:cubicBezTo>
                <a:cubicBezTo>
                  <a:pt x="62" y="123"/>
                  <a:pt x="62" y="123"/>
                  <a:pt x="62" y="124"/>
                </a:cubicBezTo>
                <a:cubicBezTo>
                  <a:pt x="62" y="124"/>
                  <a:pt x="61" y="124"/>
                  <a:pt x="61" y="125"/>
                </a:cubicBezTo>
                <a:cubicBezTo>
                  <a:pt x="62" y="126"/>
                  <a:pt x="62" y="126"/>
                  <a:pt x="64" y="126"/>
                </a:cubicBezTo>
                <a:cubicBezTo>
                  <a:pt x="64" y="127"/>
                  <a:pt x="65" y="128"/>
                  <a:pt x="66" y="128"/>
                </a:cubicBezTo>
                <a:cubicBezTo>
                  <a:pt x="66" y="129"/>
                  <a:pt x="66" y="130"/>
                  <a:pt x="66" y="130"/>
                </a:cubicBezTo>
                <a:cubicBezTo>
                  <a:pt x="66" y="131"/>
                  <a:pt x="66" y="131"/>
                  <a:pt x="66" y="131"/>
                </a:cubicBezTo>
                <a:cubicBezTo>
                  <a:pt x="67" y="131"/>
                  <a:pt x="67" y="130"/>
                  <a:pt x="68" y="130"/>
                </a:cubicBezTo>
                <a:cubicBezTo>
                  <a:pt x="69" y="130"/>
                  <a:pt x="70" y="130"/>
                  <a:pt x="71" y="130"/>
                </a:cubicBezTo>
                <a:cubicBezTo>
                  <a:pt x="71" y="130"/>
                  <a:pt x="71" y="130"/>
                  <a:pt x="71" y="130"/>
                </a:cubicBezTo>
                <a:cubicBezTo>
                  <a:pt x="71" y="130"/>
                  <a:pt x="71" y="130"/>
                  <a:pt x="71" y="130"/>
                </a:cubicBezTo>
                <a:cubicBezTo>
                  <a:pt x="71" y="128"/>
                  <a:pt x="71" y="128"/>
                  <a:pt x="71" y="128"/>
                </a:cubicBezTo>
                <a:cubicBezTo>
                  <a:pt x="72" y="128"/>
                  <a:pt x="72" y="127"/>
                  <a:pt x="73" y="127"/>
                </a:cubicBezTo>
                <a:cubicBezTo>
                  <a:pt x="77" y="127"/>
                  <a:pt x="77" y="127"/>
                  <a:pt x="77" y="127"/>
                </a:cubicBezTo>
                <a:cubicBezTo>
                  <a:pt x="79" y="126"/>
                  <a:pt x="80" y="124"/>
                  <a:pt x="80" y="120"/>
                </a:cubicBezTo>
                <a:cubicBezTo>
                  <a:pt x="79" y="119"/>
                  <a:pt x="79" y="119"/>
                  <a:pt x="79" y="118"/>
                </a:cubicBezTo>
                <a:cubicBezTo>
                  <a:pt x="78" y="118"/>
                  <a:pt x="78" y="117"/>
                  <a:pt x="77" y="117"/>
                </a:cubicBezTo>
                <a:cubicBezTo>
                  <a:pt x="80" y="117"/>
                  <a:pt x="80" y="115"/>
                  <a:pt x="81" y="114"/>
                </a:cubicBezTo>
                <a:cubicBezTo>
                  <a:pt x="82" y="114"/>
                  <a:pt x="82" y="114"/>
                  <a:pt x="82" y="114"/>
                </a:cubicBezTo>
                <a:cubicBezTo>
                  <a:pt x="83" y="114"/>
                  <a:pt x="83" y="113"/>
                  <a:pt x="83" y="112"/>
                </a:cubicBezTo>
                <a:cubicBezTo>
                  <a:pt x="84" y="112"/>
                  <a:pt x="84" y="112"/>
                  <a:pt x="84" y="112"/>
                </a:cubicBezTo>
                <a:cubicBezTo>
                  <a:pt x="84" y="112"/>
                  <a:pt x="84" y="112"/>
                  <a:pt x="84" y="112"/>
                </a:cubicBezTo>
                <a:cubicBezTo>
                  <a:pt x="84" y="109"/>
                  <a:pt x="86" y="108"/>
                  <a:pt x="85" y="105"/>
                </a:cubicBezTo>
                <a:cubicBezTo>
                  <a:pt x="86" y="104"/>
                  <a:pt x="88" y="104"/>
                  <a:pt x="88" y="103"/>
                </a:cubicBezTo>
                <a:cubicBezTo>
                  <a:pt x="89" y="102"/>
                  <a:pt x="89" y="102"/>
                  <a:pt x="89" y="101"/>
                </a:cubicBezTo>
                <a:cubicBezTo>
                  <a:pt x="89" y="100"/>
                  <a:pt x="89" y="100"/>
                  <a:pt x="90" y="100"/>
                </a:cubicBezTo>
                <a:cubicBezTo>
                  <a:pt x="90" y="99"/>
                  <a:pt x="89" y="99"/>
                  <a:pt x="89" y="98"/>
                </a:cubicBezTo>
                <a:cubicBezTo>
                  <a:pt x="89" y="98"/>
                  <a:pt x="89" y="96"/>
                  <a:pt x="88" y="96"/>
                </a:cubicBezTo>
                <a:cubicBezTo>
                  <a:pt x="88" y="96"/>
                  <a:pt x="88" y="96"/>
                  <a:pt x="88" y="96"/>
                </a:cubicBezTo>
                <a:cubicBezTo>
                  <a:pt x="89" y="96"/>
                  <a:pt x="89" y="95"/>
                  <a:pt x="89" y="95"/>
                </a:cubicBezTo>
                <a:cubicBezTo>
                  <a:pt x="88" y="93"/>
                  <a:pt x="90" y="93"/>
                  <a:pt x="89" y="91"/>
                </a:cubicBezTo>
                <a:cubicBezTo>
                  <a:pt x="89" y="89"/>
                  <a:pt x="86" y="90"/>
                  <a:pt x="86" y="87"/>
                </a:cubicBezTo>
                <a:cubicBezTo>
                  <a:pt x="84" y="88"/>
                  <a:pt x="84" y="86"/>
                  <a:pt x="82" y="87"/>
                </a:cubicBezTo>
                <a:cubicBezTo>
                  <a:pt x="82" y="85"/>
                  <a:pt x="82" y="83"/>
                  <a:pt x="81" y="82"/>
                </a:cubicBezTo>
                <a:cubicBezTo>
                  <a:pt x="82" y="82"/>
                  <a:pt x="82" y="80"/>
                  <a:pt x="82" y="80"/>
                </a:cubicBezTo>
                <a:cubicBezTo>
                  <a:pt x="83" y="78"/>
                  <a:pt x="84" y="77"/>
                  <a:pt x="87" y="76"/>
                </a:cubicBezTo>
                <a:cubicBezTo>
                  <a:pt x="87" y="75"/>
                  <a:pt x="88" y="75"/>
                  <a:pt x="88" y="75"/>
                </a:cubicBezTo>
                <a:cubicBezTo>
                  <a:pt x="89" y="75"/>
                  <a:pt x="89" y="74"/>
                  <a:pt x="91" y="74"/>
                </a:cubicBezTo>
                <a:cubicBezTo>
                  <a:pt x="91" y="75"/>
                  <a:pt x="91" y="76"/>
                  <a:pt x="91" y="76"/>
                </a:cubicBezTo>
                <a:cubicBezTo>
                  <a:pt x="92" y="77"/>
                  <a:pt x="91" y="78"/>
                  <a:pt x="92" y="78"/>
                </a:cubicBezTo>
                <a:cubicBezTo>
                  <a:pt x="92" y="77"/>
                  <a:pt x="92" y="76"/>
                  <a:pt x="94" y="75"/>
                </a:cubicBezTo>
                <a:cubicBezTo>
                  <a:pt x="95" y="76"/>
                  <a:pt x="95" y="76"/>
                  <a:pt x="96" y="77"/>
                </a:cubicBezTo>
                <a:cubicBezTo>
                  <a:pt x="97" y="76"/>
                  <a:pt x="97" y="75"/>
                  <a:pt x="98" y="75"/>
                </a:cubicBezTo>
                <a:cubicBezTo>
                  <a:pt x="98" y="77"/>
                  <a:pt x="100" y="76"/>
                  <a:pt x="100" y="78"/>
                </a:cubicBezTo>
                <a:cubicBezTo>
                  <a:pt x="102" y="78"/>
                  <a:pt x="102" y="79"/>
                  <a:pt x="103" y="80"/>
                </a:cubicBezTo>
                <a:cubicBezTo>
                  <a:pt x="103" y="78"/>
                  <a:pt x="103" y="76"/>
                  <a:pt x="105" y="76"/>
                </a:cubicBezTo>
                <a:cubicBezTo>
                  <a:pt x="106" y="76"/>
                  <a:pt x="106" y="74"/>
                  <a:pt x="107" y="75"/>
                </a:cubicBezTo>
                <a:cubicBezTo>
                  <a:pt x="109" y="75"/>
                  <a:pt x="109" y="77"/>
                  <a:pt x="111" y="77"/>
                </a:cubicBezTo>
                <a:cubicBezTo>
                  <a:pt x="112" y="77"/>
                  <a:pt x="112" y="76"/>
                  <a:pt x="112" y="76"/>
                </a:cubicBezTo>
                <a:cubicBezTo>
                  <a:pt x="112" y="76"/>
                  <a:pt x="112" y="76"/>
                  <a:pt x="113" y="76"/>
                </a:cubicBezTo>
                <a:cubicBezTo>
                  <a:pt x="113" y="76"/>
                  <a:pt x="113" y="76"/>
                  <a:pt x="113" y="76"/>
                </a:cubicBezTo>
                <a:cubicBezTo>
                  <a:pt x="113" y="76"/>
                  <a:pt x="113" y="76"/>
                  <a:pt x="113" y="76"/>
                </a:cubicBezTo>
                <a:cubicBezTo>
                  <a:pt x="113" y="76"/>
                  <a:pt x="113" y="76"/>
                  <a:pt x="113" y="76"/>
                </a:cubicBezTo>
                <a:cubicBezTo>
                  <a:pt x="113" y="76"/>
                  <a:pt x="113" y="76"/>
                  <a:pt x="113" y="76"/>
                </a:cubicBezTo>
                <a:cubicBezTo>
                  <a:pt x="114" y="76"/>
                  <a:pt x="114" y="75"/>
                  <a:pt x="114" y="75"/>
                </a:cubicBezTo>
                <a:cubicBezTo>
                  <a:pt x="114" y="75"/>
                  <a:pt x="114" y="75"/>
                  <a:pt x="114" y="75"/>
                </a:cubicBezTo>
                <a:cubicBezTo>
                  <a:pt x="114" y="75"/>
                  <a:pt x="114" y="75"/>
                  <a:pt x="114" y="75"/>
                </a:cubicBezTo>
                <a:cubicBezTo>
                  <a:pt x="114" y="75"/>
                  <a:pt x="114" y="75"/>
                  <a:pt x="114" y="75"/>
                </a:cubicBezTo>
                <a:cubicBezTo>
                  <a:pt x="114" y="74"/>
                  <a:pt x="114" y="74"/>
                  <a:pt x="114" y="74"/>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40" name="Freeform 53">
            <a:extLst>
              <a:ext uri="{FF2B5EF4-FFF2-40B4-BE49-F238E27FC236}">
                <a16:creationId xmlns:a16="http://schemas.microsoft.com/office/drawing/2014/main" id="{4CD5EE49-3017-6812-DF93-529DC066490F}"/>
              </a:ext>
            </a:extLst>
          </p:cNvPr>
          <p:cNvSpPr>
            <a:spLocks/>
          </p:cNvSpPr>
          <p:nvPr/>
        </p:nvSpPr>
        <p:spPr bwMode="auto">
          <a:xfrm>
            <a:off x="8128000" y="6519863"/>
            <a:ext cx="31750" cy="15875"/>
          </a:xfrm>
          <a:custGeom>
            <a:avLst/>
            <a:gdLst>
              <a:gd name="T0" fmla="*/ 0 w 8"/>
              <a:gd name="T1" fmla="*/ 0 h 4"/>
              <a:gd name="T2" fmla="*/ 63003906 w 8"/>
              <a:gd name="T3" fmla="*/ 0 h 4"/>
              <a:gd name="T4" fmla="*/ 94507844 w 8"/>
              <a:gd name="T5" fmla="*/ 15751969 h 4"/>
              <a:gd name="T6" fmla="*/ 110255844 w 8"/>
              <a:gd name="T7" fmla="*/ 63003906 h 4"/>
              <a:gd name="T8" fmla="*/ 78755875 w 8"/>
              <a:gd name="T9" fmla="*/ 63003906 h 4"/>
              <a:gd name="T10" fmla="*/ 78755875 w 8"/>
              <a:gd name="T11" fmla="*/ 47251938 h 4"/>
              <a:gd name="T12" fmla="*/ 31503938 w 8"/>
              <a:gd name="T13" fmla="*/ 63003906 h 4"/>
              <a:gd name="T14" fmla="*/ 15751969 w 8"/>
              <a:gd name="T15" fmla="*/ 47251938 h 4"/>
              <a:gd name="T16" fmla="*/ 0 w 8"/>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4">
                <a:moveTo>
                  <a:pt x="0" y="0"/>
                </a:moveTo>
                <a:cubicBezTo>
                  <a:pt x="1" y="0"/>
                  <a:pt x="3" y="0"/>
                  <a:pt x="4" y="0"/>
                </a:cubicBezTo>
                <a:cubicBezTo>
                  <a:pt x="4" y="1"/>
                  <a:pt x="5" y="1"/>
                  <a:pt x="6" y="1"/>
                </a:cubicBezTo>
                <a:cubicBezTo>
                  <a:pt x="5" y="3"/>
                  <a:pt x="8" y="2"/>
                  <a:pt x="7" y="4"/>
                </a:cubicBezTo>
                <a:cubicBezTo>
                  <a:pt x="6" y="4"/>
                  <a:pt x="6" y="4"/>
                  <a:pt x="5" y="4"/>
                </a:cubicBezTo>
                <a:cubicBezTo>
                  <a:pt x="5" y="4"/>
                  <a:pt x="5" y="3"/>
                  <a:pt x="5" y="3"/>
                </a:cubicBezTo>
                <a:cubicBezTo>
                  <a:pt x="4" y="3"/>
                  <a:pt x="3" y="4"/>
                  <a:pt x="2" y="4"/>
                </a:cubicBezTo>
                <a:cubicBezTo>
                  <a:pt x="2" y="3"/>
                  <a:pt x="1" y="3"/>
                  <a:pt x="1" y="3"/>
                </a:cubicBezTo>
                <a:cubicBezTo>
                  <a:pt x="0" y="2"/>
                  <a:pt x="0" y="1"/>
                  <a:pt x="0" y="0"/>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41" name="Freeform 54">
            <a:extLst>
              <a:ext uri="{FF2B5EF4-FFF2-40B4-BE49-F238E27FC236}">
                <a16:creationId xmlns:a16="http://schemas.microsoft.com/office/drawing/2014/main" id="{4BEAF5EE-366D-15C1-F403-093C062C9BB6}"/>
              </a:ext>
            </a:extLst>
          </p:cNvPr>
          <p:cNvSpPr>
            <a:spLocks/>
          </p:cNvSpPr>
          <p:nvPr/>
        </p:nvSpPr>
        <p:spPr bwMode="auto">
          <a:xfrm>
            <a:off x="8151813" y="6538913"/>
            <a:ext cx="34925" cy="31750"/>
          </a:xfrm>
          <a:custGeom>
            <a:avLst/>
            <a:gdLst>
              <a:gd name="T0" fmla="*/ 0 w 9"/>
              <a:gd name="T1" fmla="*/ 0 h 8"/>
              <a:gd name="T2" fmla="*/ 105411411 w 9"/>
              <a:gd name="T3" fmla="*/ 15751969 h 8"/>
              <a:gd name="T4" fmla="*/ 135528403 w 9"/>
              <a:gd name="T5" fmla="*/ 47251938 h 8"/>
              <a:gd name="T6" fmla="*/ 135528403 w 9"/>
              <a:gd name="T7" fmla="*/ 110255844 h 8"/>
              <a:gd name="T8" fmla="*/ 105411411 w 9"/>
              <a:gd name="T9" fmla="*/ 110255844 h 8"/>
              <a:gd name="T10" fmla="*/ 105411411 w 9"/>
              <a:gd name="T11" fmla="*/ 126007813 h 8"/>
              <a:gd name="T12" fmla="*/ 90350975 w 9"/>
              <a:gd name="T13" fmla="*/ 126007813 h 8"/>
              <a:gd name="T14" fmla="*/ 90350975 w 9"/>
              <a:gd name="T15" fmla="*/ 110255844 h 8"/>
              <a:gd name="T16" fmla="*/ 30116992 w 9"/>
              <a:gd name="T17" fmla="*/ 110255844 h 8"/>
              <a:gd name="T18" fmla="*/ 0 w 9"/>
              <a:gd name="T19" fmla="*/ 63003906 h 8"/>
              <a:gd name="T20" fmla="*/ 0 w 9"/>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8">
                <a:moveTo>
                  <a:pt x="0" y="0"/>
                </a:moveTo>
                <a:cubicBezTo>
                  <a:pt x="3" y="0"/>
                  <a:pt x="4" y="1"/>
                  <a:pt x="7" y="1"/>
                </a:cubicBezTo>
                <a:cubicBezTo>
                  <a:pt x="7" y="2"/>
                  <a:pt x="7" y="3"/>
                  <a:pt x="9" y="3"/>
                </a:cubicBezTo>
                <a:cubicBezTo>
                  <a:pt x="9" y="5"/>
                  <a:pt x="9" y="6"/>
                  <a:pt x="9" y="7"/>
                </a:cubicBezTo>
                <a:cubicBezTo>
                  <a:pt x="8" y="7"/>
                  <a:pt x="8" y="7"/>
                  <a:pt x="7" y="7"/>
                </a:cubicBezTo>
                <a:cubicBezTo>
                  <a:pt x="7" y="7"/>
                  <a:pt x="7" y="8"/>
                  <a:pt x="7" y="8"/>
                </a:cubicBezTo>
                <a:cubicBezTo>
                  <a:pt x="7" y="8"/>
                  <a:pt x="6" y="8"/>
                  <a:pt x="6" y="8"/>
                </a:cubicBezTo>
                <a:cubicBezTo>
                  <a:pt x="6" y="8"/>
                  <a:pt x="6" y="7"/>
                  <a:pt x="6" y="7"/>
                </a:cubicBezTo>
                <a:cubicBezTo>
                  <a:pt x="5" y="7"/>
                  <a:pt x="4" y="7"/>
                  <a:pt x="2" y="7"/>
                </a:cubicBezTo>
                <a:cubicBezTo>
                  <a:pt x="2" y="6"/>
                  <a:pt x="1" y="5"/>
                  <a:pt x="0" y="4"/>
                </a:cubicBezTo>
                <a:cubicBezTo>
                  <a:pt x="0" y="3"/>
                  <a:pt x="0" y="1"/>
                  <a:pt x="0" y="0"/>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42" name="Freeform 56">
            <a:extLst>
              <a:ext uri="{FF2B5EF4-FFF2-40B4-BE49-F238E27FC236}">
                <a16:creationId xmlns:a16="http://schemas.microsoft.com/office/drawing/2014/main" id="{514C6FC5-7296-6625-E969-17F9BE4F7D5A}"/>
              </a:ext>
            </a:extLst>
          </p:cNvPr>
          <p:cNvSpPr>
            <a:spLocks/>
          </p:cNvSpPr>
          <p:nvPr/>
        </p:nvSpPr>
        <p:spPr bwMode="auto">
          <a:xfrm>
            <a:off x="8918575" y="5319713"/>
            <a:ext cx="350838" cy="317500"/>
          </a:xfrm>
          <a:custGeom>
            <a:avLst/>
            <a:gdLst>
              <a:gd name="T0" fmla="*/ 1352607717 w 91"/>
              <a:gd name="T1" fmla="*/ 404785396 h 82"/>
              <a:gd name="T2" fmla="*/ 1263425468 w 91"/>
              <a:gd name="T3" fmla="*/ 224879055 h 82"/>
              <a:gd name="T4" fmla="*/ 1174243220 w 91"/>
              <a:gd name="T5" fmla="*/ 194894665 h 82"/>
              <a:gd name="T6" fmla="*/ 1085057116 w 91"/>
              <a:gd name="T7" fmla="*/ 179902470 h 82"/>
              <a:gd name="T8" fmla="*/ 1025603569 w 91"/>
              <a:gd name="T9" fmla="*/ 119937561 h 82"/>
              <a:gd name="T10" fmla="*/ 1010741146 w 91"/>
              <a:gd name="T11" fmla="*/ 59968780 h 82"/>
              <a:gd name="T12" fmla="*/ 906692619 w 91"/>
              <a:gd name="T13" fmla="*/ 14992195 h 82"/>
              <a:gd name="T14" fmla="*/ 758052968 w 91"/>
              <a:gd name="T15" fmla="*/ 74960976 h 82"/>
              <a:gd name="T16" fmla="*/ 654008296 w 91"/>
              <a:gd name="T17" fmla="*/ 74960976 h 82"/>
              <a:gd name="T18" fmla="*/ 594554749 w 91"/>
              <a:gd name="T19" fmla="*/ 119937561 h 82"/>
              <a:gd name="T20" fmla="*/ 475643799 w 91"/>
              <a:gd name="T21" fmla="*/ 164910274 h 82"/>
              <a:gd name="T22" fmla="*/ 401323974 w 91"/>
              <a:gd name="T23" fmla="*/ 239871250 h 82"/>
              <a:gd name="T24" fmla="*/ 356732849 w 91"/>
              <a:gd name="T25" fmla="*/ 224879055 h 82"/>
              <a:gd name="T26" fmla="*/ 356732849 w 91"/>
              <a:gd name="T27" fmla="*/ 209886860 h 82"/>
              <a:gd name="T28" fmla="*/ 341866571 w 91"/>
              <a:gd name="T29" fmla="*/ 209886860 h 82"/>
              <a:gd name="T30" fmla="*/ 341866571 w 91"/>
              <a:gd name="T31" fmla="*/ 209886860 h 82"/>
              <a:gd name="T32" fmla="*/ 282413024 w 91"/>
              <a:gd name="T33" fmla="*/ 239871250 h 82"/>
              <a:gd name="T34" fmla="*/ 267550601 w 91"/>
              <a:gd name="T35" fmla="*/ 254863445 h 82"/>
              <a:gd name="T36" fmla="*/ 222955621 w 91"/>
              <a:gd name="T37" fmla="*/ 284847835 h 82"/>
              <a:gd name="T38" fmla="*/ 208093198 w 91"/>
              <a:gd name="T39" fmla="*/ 284847835 h 82"/>
              <a:gd name="T40" fmla="*/ 208093198 w 91"/>
              <a:gd name="T41" fmla="*/ 284847835 h 82"/>
              <a:gd name="T42" fmla="*/ 148639651 w 91"/>
              <a:gd name="T43" fmla="*/ 329824421 h 82"/>
              <a:gd name="T44" fmla="*/ 148639651 w 91"/>
              <a:gd name="T45" fmla="*/ 344816616 h 82"/>
              <a:gd name="T46" fmla="*/ 133773373 w 91"/>
              <a:gd name="T47" fmla="*/ 344816616 h 82"/>
              <a:gd name="T48" fmla="*/ 133773373 w 91"/>
              <a:gd name="T49" fmla="*/ 344816616 h 82"/>
              <a:gd name="T50" fmla="*/ 133773373 w 91"/>
              <a:gd name="T51" fmla="*/ 359808811 h 82"/>
              <a:gd name="T52" fmla="*/ 59453547 w 91"/>
              <a:gd name="T53" fmla="*/ 434769787 h 82"/>
              <a:gd name="T54" fmla="*/ 29728701 w 91"/>
              <a:gd name="T55" fmla="*/ 599680061 h 82"/>
              <a:gd name="T56" fmla="*/ 0 w 91"/>
              <a:gd name="T57" fmla="*/ 704625427 h 82"/>
              <a:gd name="T58" fmla="*/ 29728701 w 91"/>
              <a:gd name="T59" fmla="*/ 869535701 h 82"/>
              <a:gd name="T60" fmla="*/ 29728701 w 91"/>
              <a:gd name="T61" fmla="*/ 914512287 h 82"/>
              <a:gd name="T62" fmla="*/ 118910950 w 91"/>
              <a:gd name="T63" fmla="*/ 1034449848 h 82"/>
              <a:gd name="T64" fmla="*/ 118910950 w 91"/>
              <a:gd name="T65" fmla="*/ 1034449848 h 82"/>
              <a:gd name="T66" fmla="*/ 118910950 w 91"/>
              <a:gd name="T67" fmla="*/ 1034449848 h 82"/>
              <a:gd name="T68" fmla="*/ 133773373 w 91"/>
              <a:gd name="T69" fmla="*/ 1034449848 h 82"/>
              <a:gd name="T70" fmla="*/ 163502074 w 91"/>
              <a:gd name="T71" fmla="*/ 1049442043 h 82"/>
              <a:gd name="T72" fmla="*/ 237821900 w 91"/>
              <a:gd name="T73" fmla="*/ 1094414756 h 82"/>
              <a:gd name="T74" fmla="*/ 297275447 w 91"/>
              <a:gd name="T75" fmla="*/ 1124399146 h 82"/>
              <a:gd name="T76" fmla="*/ 356732849 w 91"/>
              <a:gd name="T77" fmla="*/ 1199360122 h 82"/>
              <a:gd name="T78" fmla="*/ 386457695 w 91"/>
              <a:gd name="T79" fmla="*/ 1184367927 h 82"/>
              <a:gd name="T80" fmla="*/ 490506222 w 91"/>
              <a:gd name="T81" fmla="*/ 1169375732 h 82"/>
              <a:gd name="T82" fmla="*/ 490506222 w 91"/>
              <a:gd name="T83" fmla="*/ 1154383537 h 82"/>
              <a:gd name="T84" fmla="*/ 505368645 w 91"/>
              <a:gd name="T85" fmla="*/ 1154383537 h 82"/>
              <a:gd name="T86" fmla="*/ 520234924 w 91"/>
              <a:gd name="T87" fmla="*/ 1154383537 h 82"/>
              <a:gd name="T88" fmla="*/ 535097347 w 91"/>
              <a:gd name="T89" fmla="*/ 1154383537 h 82"/>
              <a:gd name="T90" fmla="*/ 579688471 w 91"/>
              <a:gd name="T91" fmla="*/ 1139391341 h 82"/>
              <a:gd name="T92" fmla="*/ 639145873 w 91"/>
              <a:gd name="T93" fmla="*/ 1124399146 h 82"/>
              <a:gd name="T94" fmla="*/ 743190545 w 91"/>
              <a:gd name="T95" fmla="*/ 1094414756 h 82"/>
              <a:gd name="T96" fmla="*/ 802647947 w 91"/>
              <a:gd name="T97" fmla="*/ 1064434238 h 82"/>
              <a:gd name="T98" fmla="*/ 847239072 w 91"/>
              <a:gd name="T99" fmla="*/ 989473262 h 82"/>
              <a:gd name="T100" fmla="*/ 951283743 w 91"/>
              <a:gd name="T101" fmla="*/ 914512287 h 82"/>
              <a:gd name="T102" fmla="*/ 1085057116 w 91"/>
              <a:gd name="T103" fmla="*/ 914512287 h 82"/>
              <a:gd name="T104" fmla="*/ 1159376942 w 91"/>
              <a:gd name="T105" fmla="*/ 899520091 h 82"/>
              <a:gd name="T106" fmla="*/ 1203968066 w 91"/>
              <a:gd name="T107" fmla="*/ 854543506 h 82"/>
              <a:gd name="T108" fmla="*/ 1263425468 w 91"/>
              <a:gd name="T109" fmla="*/ 734609817 h 82"/>
              <a:gd name="T110" fmla="*/ 1352607717 w 91"/>
              <a:gd name="T111" fmla="*/ 599680061 h 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 h="82">
                <a:moveTo>
                  <a:pt x="91" y="36"/>
                </a:moveTo>
                <a:cubicBezTo>
                  <a:pt x="90" y="36"/>
                  <a:pt x="89" y="35"/>
                  <a:pt x="89" y="34"/>
                </a:cubicBezTo>
                <a:cubicBezTo>
                  <a:pt x="90" y="31"/>
                  <a:pt x="91" y="30"/>
                  <a:pt x="91" y="27"/>
                </a:cubicBezTo>
                <a:cubicBezTo>
                  <a:pt x="90" y="26"/>
                  <a:pt x="89" y="25"/>
                  <a:pt x="89" y="24"/>
                </a:cubicBezTo>
                <a:cubicBezTo>
                  <a:pt x="88" y="23"/>
                  <a:pt x="86" y="22"/>
                  <a:pt x="85" y="20"/>
                </a:cubicBezTo>
                <a:cubicBezTo>
                  <a:pt x="85" y="19"/>
                  <a:pt x="84" y="18"/>
                  <a:pt x="85" y="15"/>
                </a:cubicBezTo>
                <a:cubicBezTo>
                  <a:pt x="84" y="15"/>
                  <a:pt x="83" y="14"/>
                  <a:pt x="82" y="13"/>
                </a:cubicBezTo>
                <a:cubicBezTo>
                  <a:pt x="82" y="13"/>
                  <a:pt x="81" y="13"/>
                  <a:pt x="80" y="13"/>
                </a:cubicBezTo>
                <a:cubicBezTo>
                  <a:pt x="80" y="13"/>
                  <a:pt x="79" y="13"/>
                  <a:pt x="79" y="13"/>
                </a:cubicBezTo>
                <a:cubicBezTo>
                  <a:pt x="78" y="12"/>
                  <a:pt x="77" y="13"/>
                  <a:pt x="76" y="13"/>
                </a:cubicBezTo>
                <a:cubicBezTo>
                  <a:pt x="76" y="12"/>
                  <a:pt x="76" y="12"/>
                  <a:pt x="75" y="12"/>
                </a:cubicBezTo>
                <a:cubicBezTo>
                  <a:pt x="75" y="12"/>
                  <a:pt x="74" y="12"/>
                  <a:pt x="73" y="12"/>
                </a:cubicBezTo>
                <a:cubicBezTo>
                  <a:pt x="73" y="12"/>
                  <a:pt x="73" y="11"/>
                  <a:pt x="73" y="11"/>
                </a:cubicBezTo>
                <a:cubicBezTo>
                  <a:pt x="72" y="11"/>
                  <a:pt x="72" y="10"/>
                  <a:pt x="71" y="11"/>
                </a:cubicBezTo>
                <a:cubicBezTo>
                  <a:pt x="70" y="10"/>
                  <a:pt x="69" y="9"/>
                  <a:pt x="69" y="8"/>
                </a:cubicBezTo>
                <a:cubicBezTo>
                  <a:pt x="69" y="8"/>
                  <a:pt x="68" y="7"/>
                  <a:pt x="68" y="7"/>
                </a:cubicBezTo>
                <a:cubicBezTo>
                  <a:pt x="68" y="7"/>
                  <a:pt x="68" y="6"/>
                  <a:pt x="67" y="6"/>
                </a:cubicBezTo>
                <a:cubicBezTo>
                  <a:pt x="67" y="5"/>
                  <a:pt x="67" y="4"/>
                  <a:pt x="68" y="4"/>
                </a:cubicBezTo>
                <a:cubicBezTo>
                  <a:pt x="67" y="3"/>
                  <a:pt x="67" y="2"/>
                  <a:pt x="66" y="2"/>
                </a:cubicBezTo>
                <a:cubicBezTo>
                  <a:pt x="65" y="2"/>
                  <a:pt x="65" y="2"/>
                  <a:pt x="65" y="2"/>
                </a:cubicBezTo>
                <a:cubicBezTo>
                  <a:pt x="62" y="3"/>
                  <a:pt x="63" y="0"/>
                  <a:pt x="61" y="1"/>
                </a:cubicBezTo>
                <a:cubicBezTo>
                  <a:pt x="59" y="0"/>
                  <a:pt x="59" y="1"/>
                  <a:pt x="58" y="1"/>
                </a:cubicBezTo>
                <a:cubicBezTo>
                  <a:pt x="56" y="2"/>
                  <a:pt x="55" y="3"/>
                  <a:pt x="53" y="4"/>
                </a:cubicBezTo>
                <a:cubicBezTo>
                  <a:pt x="53" y="4"/>
                  <a:pt x="51" y="4"/>
                  <a:pt x="51" y="5"/>
                </a:cubicBezTo>
                <a:cubicBezTo>
                  <a:pt x="49" y="5"/>
                  <a:pt x="49" y="3"/>
                  <a:pt x="47" y="4"/>
                </a:cubicBezTo>
                <a:cubicBezTo>
                  <a:pt x="46" y="4"/>
                  <a:pt x="46" y="4"/>
                  <a:pt x="45" y="4"/>
                </a:cubicBezTo>
                <a:cubicBezTo>
                  <a:pt x="45" y="5"/>
                  <a:pt x="45" y="5"/>
                  <a:pt x="44" y="5"/>
                </a:cubicBezTo>
                <a:cubicBezTo>
                  <a:pt x="43" y="5"/>
                  <a:pt x="43" y="6"/>
                  <a:pt x="43" y="6"/>
                </a:cubicBezTo>
                <a:cubicBezTo>
                  <a:pt x="42" y="6"/>
                  <a:pt x="41" y="6"/>
                  <a:pt x="41" y="7"/>
                </a:cubicBezTo>
                <a:cubicBezTo>
                  <a:pt x="41" y="7"/>
                  <a:pt x="40" y="8"/>
                  <a:pt x="40" y="8"/>
                </a:cubicBezTo>
                <a:cubicBezTo>
                  <a:pt x="39" y="8"/>
                  <a:pt x="39" y="9"/>
                  <a:pt x="39" y="9"/>
                </a:cubicBezTo>
                <a:cubicBezTo>
                  <a:pt x="37" y="9"/>
                  <a:pt x="37" y="9"/>
                  <a:pt x="37" y="9"/>
                </a:cubicBezTo>
                <a:cubicBezTo>
                  <a:pt x="36" y="10"/>
                  <a:pt x="33" y="10"/>
                  <a:pt x="32" y="11"/>
                </a:cubicBezTo>
                <a:cubicBezTo>
                  <a:pt x="31" y="11"/>
                  <a:pt x="30" y="12"/>
                  <a:pt x="29" y="12"/>
                </a:cubicBezTo>
                <a:cubicBezTo>
                  <a:pt x="29" y="12"/>
                  <a:pt x="28" y="13"/>
                  <a:pt x="28" y="14"/>
                </a:cubicBezTo>
                <a:cubicBezTo>
                  <a:pt x="28" y="15"/>
                  <a:pt x="27" y="15"/>
                  <a:pt x="27" y="16"/>
                </a:cubicBezTo>
                <a:cubicBezTo>
                  <a:pt x="25" y="16"/>
                  <a:pt x="25" y="15"/>
                  <a:pt x="24" y="15"/>
                </a:cubicBezTo>
                <a:cubicBezTo>
                  <a:pt x="24" y="15"/>
                  <a:pt x="24" y="15"/>
                  <a:pt x="24" y="15"/>
                </a:cubicBezTo>
                <a:cubicBezTo>
                  <a:pt x="24" y="15"/>
                  <a:pt x="24" y="15"/>
                  <a:pt x="24" y="15"/>
                </a:cubicBezTo>
                <a:cubicBezTo>
                  <a:pt x="24" y="15"/>
                  <a:pt x="24" y="15"/>
                  <a:pt x="24" y="15"/>
                </a:cubicBezTo>
                <a:cubicBezTo>
                  <a:pt x="24" y="15"/>
                  <a:pt x="24" y="15"/>
                  <a:pt x="24" y="15"/>
                </a:cubicBezTo>
                <a:cubicBezTo>
                  <a:pt x="24" y="14"/>
                  <a:pt x="24" y="14"/>
                  <a:pt x="24" y="14"/>
                </a:cubicBezTo>
                <a:cubicBezTo>
                  <a:pt x="24" y="14"/>
                  <a:pt x="24" y="14"/>
                  <a:pt x="24" y="14"/>
                </a:cubicBezTo>
                <a:cubicBezTo>
                  <a:pt x="24" y="14"/>
                  <a:pt x="24" y="14"/>
                  <a:pt x="23" y="14"/>
                </a:cubicBezTo>
                <a:cubicBezTo>
                  <a:pt x="23" y="14"/>
                  <a:pt x="23" y="14"/>
                  <a:pt x="23" y="14"/>
                </a:cubicBezTo>
                <a:cubicBezTo>
                  <a:pt x="23" y="14"/>
                  <a:pt x="23" y="14"/>
                  <a:pt x="23" y="14"/>
                </a:cubicBezTo>
                <a:cubicBezTo>
                  <a:pt x="23" y="14"/>
                  <a:pt x="23" y="14"/>
                  <a:pt x="23" y="14"/>
                </a:cubicBezTo>
                <a:cubicBezTo>
                  <a:pt x="23" y="14"/>
                  <a:pt x="23" y="14"/>
                  <a:pt x="23" y="14"/>
                </a:cubicBezTo>
                <a:cubicBezTo>
                  <a:pt x="23" y="14"/>
                  <a:pt x="23" y="14"/>
                  <a:pt x="23" y="14"/>
                </a:cubicBezTo>
                <a:cubicBezTo>
                  <a:pt x="23" y="14"/>
                  <a:pt x="22" y="14"/>
                  <a:pt x="22" y="14"/>
                </a:cubicBezTo>
                <a:cubicBezTo>
                  <a:pt x="21" y="14"/>
                  <a:pt x="19" y="15"/>
                  <a:pt x="19" y="16"/>
                </a:cubicBezTo>
                <a:cubicBezTo>
                  <a:pt x="19" y="16"/>
                  <a:pt x="19" y="16"/>
                  <a:pt x="19" y="16"/>
                </a:cubicBezTo>
                <a:cubicBezTo>
                  <a:pt x="19" y="16"/>
                  <a:pt x="19" y="17"/>
                  <a:pt x="19" y="17"/>
                </a:cubicBezTo>
                <a:cubicBezTo>
                  <a:pt x="19" y="17"/>
                  <a:pt x="19" y="17"/>
                  <a:pt x="18" y="17"/>
                </a:cubicBezTo>
                <a:cubicBezTo>
                  <a:pt x="18" y="17"/>
                  <a:pt x="18" y="17"/>
                  <a:pt x="18" y="17"/>
                </a:cubicBezTo>
                <a:cubicBezTo>
                  <a:pt x="18" y="17"/>
                  <a:pt x="18" y="17"/>
                  <a:pt x="18" y="17"/>
                </a:cubicBezTo>
                <a:cubicBezTo>
                  <a:pt x="16" y="17"/>
                  <a:pt x="16" y="18"/>
                  <a:pt x="15" y="19"/>
                </a:cubicBezTo>
                <a:cubicBezTo>
                  <a:pt x="15" y="19"/>
                  <a:pt x="15" y="19"/>
                  <a:pt x="15"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3" y="21"/>
                  <a:pt x="12" y="21"/>
                  <a:pt x="10" y="22"/>
                </a:cubicBezTo>
                <a:cubicBezTo>
                  <a:pt x="10" y="22"/>
                  <a:pt x="10" y="22"/>
                  <a:pt x="10" y="22"/>
                </a:cubicBezTo>
                <a:cubicBezTo>
                  <a:pt x="10" y="22"/>
                  <a:pt x="10" y="22"/>
                  <a:pt x="10" y="22"/>
                </a:cubicBezTo>
                <a:cubicBezTo>
                  <a:pt x="10" y="22"/>
                  <a:pt x="10" y="22"/>
                  <a:pt x="10" y="23"/>
                </a:cubicBezTo>
                <a:cubicBezTo>
                  <a:pt x="10" y="23"/>
                  <a:pt x="10" y="23"/>
                  <a:pt x="10"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4"/>
                  <a:pt x="9" y="24"/>
                  <a:pt x="9" y="24"/>
                </a:cubicBezTo>
                <a:cubicBezTo>
                  <a:pt x="9" y="24"/>
                  <a:pt x="9" y="24"/>
                  <a:pt x="9" y="24"/>
                </a:cubicBezTo>
                <a:cubicBezTo>
                  <a:pt x="9" y="24"/>
                  <a:pt x="9" y="24"/>
                  <a:pt x="9" y="24"/>
                </a:cubicBezTo>
                <a:cubicBezTo>
                  <a:pt x="8" y="26"/>
                  <a:pt x="9" y="29"/>
                  <a:pt x="8" y="30"/>
                </a:cubicBezTo>
                <a:cubicBezTo>
                  <a:pt x="7" y="30"/>
                  <a:pt x="7" y="28"/>
                  <a:pt x="4" y="29"/>
                </a:cubicBezTo>
                <a:cubicBezTo>
                  <a:pt x="3" y="30"/>
                  <a:pt x="4" y="32"/>
                  <a:pt x="4" y="34"/>
                </a:cubicBezTo>
                <a:cubicBezTo>
                  <a:pt x="3" y="34"/>
                  <a:pt x="3" y="34"/>
                  <a:pt x="3" y="35"/>
                </a:cubicBezTo>
                <a:cubicBezTo>
                  <a:pt x="2" y="36"/>
                  <a:pt x="2" y="38"/>
                  <a:pt x="2" y="40"/>
                </a:cubicBezTo>
                <a:cubicBezTo>
                  <a:pt x="3" y="41"/>
                  <a:pt x="2" y="43"/>
                  <a:pt x="3" y="44"/>
                </a:cubicBezTo>
                <a:cubicBezTo>
                  <a:pt x="3" y="45"/>
                  <a:pt x="3" y="45"/>
                  <a:pt x="3" y="45"/>
                </a:cubicBezTo>
                <a:cubicBezTo>
                  <a:pt x="3" y="46"/>
                  <a:pt x="0" y="45"/>
                  <a:pt x="0" y="47"/>
                </a:cubicBezTo>
                <a:cubicBezTo>
                  <a:pt x="0" y="51"/>
                  <a:pt x="3" y="51"/>
                  <a:pt x="4" y="54"/>
                </a:cubicBezTo>
                <a:cubicBezTo>
                  <a:pt x="3" y="54"/>
                  <a:pt x="3" y="55"/>
                  <a:pt x="3" y="56"/>
                </a:cubicBezTo>
                <a:cubicBezTo>
                  <a:pt x="3" y="57"/>
                  <a:pt x="2" y="57"/>
                  <a:pt x="2" y="58"/>
                </a:cubicBezTo>
                <a:cubicBezTo>
                  <a:pt x="2" y="59"/>
                  <a:pt x="3" y="59"/>
                  <a:pt x="3" y="59"/>
                </a:cubicBezTo>
                <a:cubicBezTo>
                  <a:pt x="3" y="59"/>
                  <a:pt x="2" y="59"/>
                  <a:pt x="2" y="59"/>
                </a:cubicBezTo>
                <a:cubicBezTo>
                  <a:pt x="2" y="59"/>
                  <a:pt x="2" y="60"/>
                  <a:pt x="2" y="61"/>
                </a:cubicBezTo>
                <a:cubicBezTo>
                  <a:pt x="3" y="62"/>
                  <a:pt x="5" y="64"/>
                  <a:pt x="5" y="66"/>
                </a:cubicBezTo>
                <a:cubicBezTo>
                  <a:pt x="7" y="66"/>
                  <a:pt x="6" y="69"/>
                  <a:pt x="8" y="68"/>
                </a:cubicBezTo>
                <a:cubicBezTo>
                  <a:pt x="8" y="68"/>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9" y="69"/>
                </a:cubicBezTo>
                <a:cubicBezTo>
                  <a:pt x="9" y="69"/>
                  <a:pt x="9" y="69"/>
                  <a:pt x="9" y="69"/>
                </a:cubicBezTo>
                <a:cubicBezTo>
                  <a:pt x="9" y="69"/>
                  <a:pt x="9" y="69"/>
                  <a:pt x="9" y="69"/>
                </a:cubicBezTo>
                <a:cubicBezTo>
                  <a:pt x="9" y="69"/>
                  <a:pt x="9" y="69"/>
                  <a:pt x="9" y="69"/>
                </a:cubicBezTo>
                <a:cubicBezTo>
                  <a:pt x="10" y="69"/>
                  <a:pt x="10" y="70"/>
                  <a:pt x="11" y="70"/>
                </a:cubicBezTo>
                <a:cubicBezTo>
                  <a:pt x="11" y="70"/>
                  <a:pt x="11" y="70"/>
                  <a:pt x="11" y="70"/>
                </a:cubicBezTo>
                <a:cubicBezTo>
                  <a:pt x="12" y="70"/>
                  <a:pt x="13" y="71"/>
                  <a:pt x="14" y="71"/>
                </a:cubicBezTo>
                <a:cubicBezTo>
                  <a:pt x="14" y="72"/>
                  <a:pt x="15" y="72"/>
                  <a:pt x="16" y="73"/>
                </a:cubicBezTo>
                <a:cubicBezTo>
                  <a:pt x="16" y="73"/>
                  <a:pt x="17" y="73"/>
                  <a:pt x="17" y="73"/>
                </a:cubicBezTo>
                <a:cubicBezTo>
                  <a:pt x="17" y="73"/>
                  <a:pt x="17" y="74"/>
                  <a:pt x="18" y="74"/>
                </a:cubicBezTo>
                <a:cubicBezTo>
                  <a:pt x="19" y="74"/>
                  <a:pt x="19" y="75"/>
                  <a:pt x="20" y="75"/>
                </a:cubicBezTo>
                <a:cubicBezTo>
                  <a:pt x="21" y="75"/>
                  <a:pt x="21" y="75"/>
                  <a:pt x="21" y="76"/>
                </a:cubicBezTo>
                <a:cubicBezTo>
                  <a:pt x="22" y="76"/>
                  <a:pt x="24" y="77"/>
                  <a:pt x="24" y="78"/>
                </a:cubicBezTo>
                <a:cubicBezTo>
                  <a:pt x="24" y="78"/>
                  <a:pt x="24" y="79"/>
                  <a:pt x="24" y="80"/>
                </a:cubicBezTo>
                <a:cubicBezTo>
                  <a:pt x="24" y="80"/>
                  <a:pt x="25" y="81"/>
                  <a:pt x="25" y="81"/>
                </a:cubicBezTo>
                <a:cubicBezTo>
                  <a:pt x="25" y="81"/>
                  <a:pt x="25" y="82"/>
                  <a:pt x="25" y="82"/>
                </a:cubicBezTo>
                <a:cubicBezTo>
                  <a:pt x="26" y="81"/>
                  <a:pt x="25" y="80"/>
                  <a:pt x="26" y="79"/>
                </a:cubicBezTo>
                <a:cubicBezTo>
                  <a:pt x="27" y="82"/>
                  <a:pt x="29" y="79"/>
                  <a:pt x="29" y="79"/>
                </a:cubicBezTo>
                <a:cubicBezTo>
                  <a:pt x="29" y="78"/>
                  <a:pt x="29" y="78"/>
                  <a:pt x="29" y="78"/>
                </a:cubicBezTo>
                <a:cubicBezTo>
                  <a:pt x="31" y="78"/>
                  <a:pt x="32" y="78"/>
                  <a:pt x="33" y="78"/>
                </a:cubicBezTo>
                <a:cubicBezTo>
                  <a:pt x="33" y="78"/>
                  <a:pt x="33" y="78"/>
                  <a:pt x="33" y="78"/>
                </a:cubicBezTo>
                <a:cubicBezTo>
                  <a:pt x="33" y="78"/>
                  <a:pt x="33" y="78"/>
                  <a:pt x="33" y="78"/>
                </a:cubicBezTo>
                <a:cubicBezTo>
                  <a:pt x="33" y="78"/>
                  <a:pt x="33" y="77"/>
                  <a:pt x="33" y="77"/>
                </a:cubicBezTo>
                <a:cubicBezTo>
                  <a:pt x="34" y="77"/>
                  <a:pt x="34" y="77"/>
                  <a:pt x="34" y="77"/>
                </a:cubicBezTo>
                <a:cubicBezTo>
                  <a:pt x="34" y="77"/>
                  <a:pt x="34" y="77"/>
                  <a:pt x="34" y="77"/>
                </a:cubicBezTo>
                <a:cubicBezTo>
                  <a:pt x="34" y="77"/>
                  <a:pt x="34" y="77"/>
                  <a:pt x="34" y="77"/>
                </a:cubicBezTo>
                <a:cubicBezTo>
                  <a:pt x="34" y="77"/>
                  <a:pt x="34" y="77"/>
                  <a:pt x="34" y="77"/>
                </a:cubicBezTo>
                <a:cubicBezTo>
                  <a:pt x="34" y="77"/>
                  <a:pt x="35" y="77"/>
                  <a:pt x="35" y="77"/>
                </a:cubicBezTo>
                <a:cubicBezTo>
                  <a:pt x="35" y="77"/>
                  <a:pt x="35" y="77"/>
                  <a:pt x="35" y="77"/>
                </a:cubicBezTo>
                <a:cubicBezTo>
                  <a:pt x="35" y="77"/>
                  <a:pt x="35" y="77"/>
                  <a:pt x="35" y="77"/>
                </a:cubicBezTo>
                <a:cubicBezTo>
                  <a:pt x="35" y="77"/>
                  <a:pt x="35" y="77"/>
                  <a:pt x="35" y="77"/>
                </a:cubicBezTo>
                <a:cubicBezTo>
                  <a:pt x="35" y="77"/>
                  <a:pt x="36" y="77"/>
                  <a:pt x="36" y="77"/>
                </a:cubicBezTo>
                <a:cubicBezTo>
                  <a:pt x="36" y="77"/>
                  <a:pt x="36" y="77"/>
                  <a:pt x="36" y="77"/>
                </a:cubicBezTo>
                <a:cubicBezTo>
                  <a:pt x="36" y="77"/>
                  <a:pt x="36" y="77"/>
                  <a:pt x="36" y="77"/>
                </a:cubicBezTo>
                <a:cubicBezTo>
                  <a:pt x="37" y="76"/>
                  <a:pt x="38" y="76"/>
                  <a:pt x="39" y="76"/>
                </a:cubicBezTo>
                <a:cubicBezTo>
                  <a:pt x="39" y="75"/>
                  <a:pt x="40" y="75"/>
                  <a:pt x="41" y="75"/>
                </a:cubicBezTo>
                <a:cubicBezTo>
                  <a:pt x="41" y="74"/>
                  <a:pt x="42" y="75"/>
                  <a:pt x="43" y="75"/>
                </a:cubicBezTo>
                <a:cubicBezTo>
                  <a:pt x="43" y="75"/>
                  <a:pt x="44" y="75"/>
                  <a:pt x="43" y="75"/>
                </a:cubicBezTo>
                <a:cubicBezTo>
                  <a:pt x="44" y="76"/>
                  <a:pt x="44" y="76"/>
                  <a:pt x="45" y="76"/>
                </a:cubicBezTo>
                <a:cubicBezTo>
                  <a:pt x="47" y="77"/>
                  <a:pt x="46" y="75"/>
                  <a:pt x="48" y="75"/>
                </a:cubicBezTo>
                <a:cubicBezTo>
                  <a:pt x="49" y="74"/>
                  <a:pt x="49" y="73"/>
                  <a:pt x="50" y="73"/>
                </a:cubicBezTo>
                <a:cubicBezTo>
                  <a:pt x="52" y="73"/>
                  <a:pt x="52" y="73"/>
                  <a:pt x="52" y="73"/>
                </a:cubicBezTo>
                <a:cubicBezTo>
                  <a:pt x="53" y="72"/>
                  <a:pt x="54" y="73"/>
                  <a:pt x="54" y="73"/>
                </a:cubicBezTo>
                <a:cubicBezTo>
                  <a:pt x="54" y="72"/>
                  <a:pt x="54" y="71"/>
                  <a:pt x="54" y="71"/>
                </a:cubicBezTo>
                <a:cubicBezTo>
                  <a:pt x="54" y="70"/>
                  <a:pt x="54" y="70"/>
                  <a:pt x="55" y="70"/>
                </a:cubicBezTo>
                <a:cubicBezTo>
                  <a:pt x="55" y="69"/>
                  <a:pt x="56" y="68"/>
                  <a:pt x="56" y="67"/>
                </a:cubicBezTo>
                <a:cubicBezTo>
                  <a:pt x="57" y="67"/>
                  <a:pt x="56" y="66"/>
                  <a:pt x="57" y="66"/>
                </a:cubicBezTo>
                <a:cubicBezTo>
                  <a:pt x="57" y="65"/>
                  <a:pt x="57" y="65"/>
                  <a:pt x="57" y="64"/>
                </a:cubicBezTo>
                <a:cubicBezTo>
                  <a:pt x="58" y="63"/>
                  <a:pt x="58" y="62"/>
                  <a:pt x="59" y="62"/>
                </a:cubicBezTo>
                <a:cubicBezTo>
                  <a:pt x="60" y="61"/>
                  <a:pt x="62" y="61"/>
                  <a:pt x="64" y="61"/>
                </a:cubicBezTo>
                <a:cubicBezTo>
                  <a:pt x="65" y="62"/>
                  <a:pt x="64" y="59"/>
                  <a:pt x="66" y="59"/>
                </a:cubicBezTo>
                <a:cubicBezTo>
                  <a:pt x="66" y="61"/>
                  <a:pt x="67" y="61"/>
                  <a:pt x="68" y="61"/>
                </a:cubicBezTo>
                <a:cubicBezTo>
                  <a:pt x="70" y="60"/>
                  <a:pt x="72" y="61"/>
                  <a:pt x="73" y="61"/>
                </a:cubicBezTo>
                <a:cubicBezTo>
                  <a:pt x="73" y="61"/>
                  <a:pt x="72" y="60"/>
                  <a:pt x="73" y="60"/>
                </a:cubicBezTo>
                <a:cubicBezTo>
                  <a:pt x="74" y="60"/>
                  <a:pt x="74" y="61"/>
                  <a:pt x="75" y="61"/>
                </a:cubicBezTo>
                <a:cubicBezTo>
                  <a:pt x="76" y="60"/>
                  <a:pt x="77" y="60"/>
                  <a:pt x="78" y="60"/>
                </a:cubicBezTo>
                <a:cubicBezTo>
                  <a:pt x="78" y="59"/>
                  <a:pt x="79" y="59"/>
                  <a:pt x="80" y="59"/>
                </a:cubicBezTo>
                <a:cubicBezTo>
                  <a:pt x="80" y="58"/>
                  <a:pt x="80" y="58"/>
                  <a:pt x="80" y="58"/>
                </a:cubicBezTo>
                <a:cubicBezTo>
                  <a:pt x="80" y="57"/>
                  <a:pt x="80" y="57"/>
                  <a:pt x="81" y="57"/>
                </a:cubicBezTo>
                <a:cubicBezTo>
                  <a:pt x="81" y="57"/>
                  <a:pt x="83" y="58"/>
                  <a:pt x="84" y="58"/>
                </a:cubicBezTo>
                <a:cubicBezTo>
                  <a:pt x="85" y="56"/>
                  <a:pt x="85" y="53"/>
                  <a:pt x="85" y="50"/>
                </a:cubicBezTo>
                <a:cubicBezTo>
                  <a:pt x="85" y="50"/>
                  <a:pt x="85" y="50"/>
                  <a:pt x="85" y="49"/>
                </a:cubicBezTo>
                <a:cubicBezTo>
                  <a:pt x="87" y="49"/>
                  <a:pt x="87" y="47"/>
                  <a:pt x="88" y="47"/>
                </a:cubicBezTo>
                <a:cubicBezTo>
                  <a:pt x="90" y="48"/>
                  <a:pt x="89" y="46"/>
                  <a:pt x="91" y="46"/>
                </a:cubicBezTo>
                <a:cubicBezTo>
                  <a:pt x="91" y="40"/>
                  <a:pt x="91" y="40"/>
                  <a:pt x="91" y="40"/>
                </a:cubicBezTo>
                <a:cubicBezTo>
                  <a:pt x="91" y="39"/>
                  <a:pt x="91" y="38"/>
                  <a:pt x="91" y="36"/>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43" name="Freeform 58">
            <a:extLst>
              <a:ext uri="{FF2B5EF4-FFF2-40B4-BE49-F238E27FC236}">
                <a16:creationId xmlns:a16="http://schemas.microsoft.com/office/drawing/2014/main" id="{50B021D6-12B8-8E5D-032F-8A8D9A054D42}"/>
              </a:ext>
            </a:extLst>
          </p:cNvPr>
          <p:cNvSpPr>
            <a:spLocks/>
          </p:cNvSpPr>
          <p:nvPr/>
        </p:nvSpPr>
        <p:spPr bwMode="auto">
          <a:xfrm>
            <a:off x="8720138" y="2811463"/>
            <a:ext cx="600075" cy="460375"/>
          </a:xfrm>
          <a:custGeom>
            <a:avLst/>
            <a:gdLst>
              <a:gd name="T0" fmla="*/ 2147483646 w 155"/>
              <a:gd name="T1" fmla="*/ 613641188 h 119"/>
              <a:gd name="T2" fmla="*/ 2147483646 w 155"/>
              <a:gd name="T3" fmla="*/ 568741085 h 119"/>
              <a:gd name="T4" fmla="*/ 2147483646 w 155"/>
              <a:gd name="T5" fmla="*/ 463972889 h 119"/>
              <a:gd name="T6" fmla="*/ 2098338389 w 155"/>
              <a:gd name="T7" fmla="*/ 374168814 h 119"/>
              <a:gd name="T8" fmla="*/ 1993422050 w 155"/>
              <a:gd name="T9" fmla="*/ 299336599 h 119"/>
              <a:gd name="T10" fmla="*/ 1828552411 w 155"/>
              <a:gd name="T11" fmla="*/ 209536393 h 119"/>
              <a:gd name="T12" fmla="*/ 1648696384 w 155"/>
              <a:gd name="T13" fmla="*/ 164636290 h 119"/>
              <a:gd name="T14" fmla="*/ 1513803395 w 155"/>
              <a:gd name="T15" fmla="*/ 104768196 h 119"/>
              <a:gd name="T16" fmla="*/ 1393896796 w 155"/>
              <a:gd name="T17" fmla="*/ 14967991 h 119"/>
              <a:gd name="T18" fmla="*/ 1348933757 w 155"/>
              <a:gd name="T19" fmla="*/ 29932112 h 119"/>
              <a:gd name="T20" fmla="*/ 1273990197 w 155"/>
              <a:gd name="T21" fmla="*/ 134700309 h 119"/>
              <a:gd name="T22" fmla="*/ 1154087469 w 155"/>
              <a:gd name="T23" fmla="*/ 164636290 h 119"/>
              <a:gd name="T24" fmla="*/ 1079147780 w 155"/>
              <a:gd name="T25" fmla="*/ 119736187 h 119"/>
              <a:gd name="T26" fmla="*/ 944250920 w 155"/>
              <a:gd name="T27" fmla="*/ 134700309 h 119"/>
              <a:gd name="T28" fmla="*/ 794371542 w 155"/>
              <a:gd name="T29" fmla="*/ 134700309 h 119"/>
              <a:gd name="T30" fmla="*/ 734418242 w 155"/>
              <a:gd name="T31" fmla="*/ 149668299 h 119"/>
              <a:gd name="T32" fmla="*/ 539571954 w 155"/>
              <a:gd name="T33" fmla="*/ 194568402 h 119"/>
              <a:gd name="T34" fmla="*/ 449645876 w 155"/>
              <a:gd name="T35" fmla="*/ 194568402 h 119"/>
              <a:gd name="T36" fmla="*/ 269785977 w 155"/>
              <a:gd name="T37" fmla="*/ 269404486 h 119"/>
              <a:gd name="T38" fmla="*/ 104916339 w 155"/>
              <a:gd name="T39" fmla="*/ 389136805 h 119"/>
              <a:gd name="T40" fmla="*/ 0 w 155"/>
              <a:gd name="T41" fmla="*/ 538805104 h 119"/>
              <a:gd name="T42" fmla="*/ 0 w 155"/>
              <a:gd name="T43" fmla="*/ 568741085 h 119"/>
              <a:gd name="T44" fmla="*/ 89929950 w 155"/>
              <a:gd name="T45" fmla="*/ 778273609 h 119"/>
              <a:gd name="T46" fmla="*/ 44963039 w 155"/>
              <a:gd name="T47" fmla="*/ 912977787 h 119"/>
              <a:gd name="T48" fmla="*/ 74939689 w 155"/>
              <a:gd name="T49" fmla="*/ 987810002 h 119"/>
              <a:gd name="T50" fmla="*/ 89929950 w 155"/>
              <a:gd name="T51" fmla="*/ 793241600 h 119"/>
              <a:gd name="T52" fmla="*/ 134892989 w 155"/>
              <a:gd name="T53" fmla="*/ 957877890 h 119"/>
              <a:gd name="T54" fmla="*/ 194846288 w 155"/>
              <a:gd name="T55" fmla="*/ 987810002 h 119"/>
              <a:gd name="T56" fmla="*/ 269785977 w 155"/>
              <a:gd name="T57" fmla="*/ 1032710105 h 119"/>
              <a:gd name="T58" fmla="*/ 419669226 w 155"/>
              <a:gd name="T59" fmla="*/ 1077610208 h 119"/>
              <a:gd name="T60" fmla="*/ 719431853 w 155"/>
              <a:gd name="T61" fmla="*/ 1107546189 h 119"/>
              <a:gd name="T62" fmla="*/ 794371542 w 155"/>
              <a:gd name="T63" fmla="*/ 1152446292 h 119"/>
              <a:gd name="T64" fmla="*/ 794371542 w 155"/>
              <a:gd name="T65" fmla="*/ 1302114591 h 119"/>
              <a:gd name="T66" fmla="*/ 809357931 w 155"/>
              <a:gd name="T67" fmla="*/ 1481715003 h 119"/>
              <a:gd name="T68" fmla="*/ 854324842 w 155"/>
              <a:gd name="T69" fmla="*/ 1511647116 h 119"/>
              <a:gd name="T70" fmla="*/ 929264531 w 155"/>
              <a:gd name="T71" fmla="*/ 1526615106 h 119"/>
              <a:gd name="T72" fmla="*/ 1064157519 w 155"/>
              <a:gd name="T73" fmla="*/ 1586483200 h 119"/>
              <a:gd name="T74" fmla="*/ 1169073858 w 155"/>
              <a:gd name="T75" fmla="*/ 1781051602 h 119"/>
              <a:gd name="T76" fmla="*/ 1259003807 w 155"/>
              <a:gd name="T77" fmla="*/ 1751119489 h 119"/>
              <a:gd name="T78" fmla="*/ 1378910407 w 155"/>
              <a:gd name="T79" fmla="*/ 1751119489 h 119"/>
              <a:gd name="T80" fmla="*/ 1513803395 w 155"/>
              <a:gd name="T81" fmla="*/ 1736151499 h 119"/>
              <a:gd name="T82" fmla="*/ 1588743084 w 155"/>
              <a:gd name="T83" fmla="*/ 1661315415 h 119"/>
              <a:gd name="T84" fmla="*/ 1648696384 w 155"/>
              <a:gd name="T85" fmla="*/ 1556551087 h 119"/>
              <a:gd name="T86" fmla="*/ 1813566022 w 155"/>
              <a:gd name="T87" fmla="*/ 1541583097 h 119"/>
              <a:gd name="T88" fmla="*/ 1933468750 w 155"/>
              <a:gd name="T89" fmla="*/ 1481715003 h 119"/>
              <a:gd name="T90" fmla="*/ 2038385089 w 155"/>
              <a:gd name="T91" fmla="*/ 1481715003 h 119"/>
              <a:gd name="T92" fmla="*/ 2023398700 w 155"/>
              <a:gd name="T93" fmla="*/ 1406882788 h 119"/>
              <a:gd name="T94" fmla="*/ 1993422050 w 155"/>
              <a:gd name="T95" fmla="*/ 1361978816 h 119"/>
              <a:gd name="T96" fmla="*/ 1993422050 w 155"/>
              <a:gd name="T97" fmla="*/ 1167410414 h 119"/>
              <a:gd name="T98" fmla="*/ 2113328649 w 155"/>
              <a:gd name="T99" fmla="*/ 912977787 h 119"/>
              <a:gd name="T100" fmla="*/ 2147483646 w 155"/>
              <a:gd name="T101" fmla="*/ 778273609 h 119"/>
              <a:gd name="T102" fmla="*/ 2147483646 w 155"/>
              <a:gd name="T103" fmla="*/ 643573300 h 1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5" h="119">
                <a:moveTo>
                  <a:pt x="154" y="43"/>
                </a:moveTo>
                <a:cubicBezTo>
                  <a:pt x="154" y="42"/>
                  <a:pt x="153" y="42"/>
                  <a:pt x="153" y="42"/>
                </a:cubicBezTo>
                <a:cubicBezTo>
                  <a:pt x="153" y="41"/>
                  <a:pt x="153" y="41"/>
                  <a:pt x="152" y="41"/>
                </a:cubicBezTo>
                <a:cubicBezTo>
                  <a:pt x="151" y="41"/>
                  <a:pt x="150" y="41"/>
                  <a:pt x="149" y="41"/>
                </a:cubicBezTo>
                <a:cubicBezTo>
                  <a:pt x="149" y="41"/>
                  <a:pt x="149" y="41"/>
                  <a:pt x="148" y="41"/>
                </a:cubicBezTo>
                <a:cubicBezTo>
                  <a:pt x="148" y="39"/>
                  <a:pt x="146" y="40"/>
                  <a:pt x="147" y="38"/>
                </a:cubicBezTo>
                <a:cubicBezTo>
                  <a:pt x="146" y="37"/>
                  <a:pt x="145" y="37"/>
                  <a:pt x="145" y="36"/>
                </a:cubicBezTo>
                <a:cubicBezTo>
                  <a:pt x="145" y="32"/>
                  <a:pt x="145" y="32"/>
                  <a:pt x="145" y="32"/>
                </a:cubicBezTo>
                <a:cubicBezTo>
                  <a:pt x="146" y="32"/>
                  <a:pt x="146" y="31"/>
                  <a:pt x="147" y="31"/>
                </a:cubicBezTo>
                <a:cubicBezTo>
                  <a:pt x="147" y="29"/>
                  <a:pt x="145" y="29"/>
                  <a:pt x="145" y="27"/>
                </a:cubicBezTo>
                <a:cubicBezTo>
                  <a:pt x="144" y="28"/>
                  <a:pt x="143" y="27"/>
                  <a:pt x="142" y="27"/>
                </a:cubicBezTo>
                <a:cubicBezTo>
                  <a:pt x="142" y="26"/>
                  <a:pt x="141" y="26"/>
                  <a:pt x="140" y="25"/>
                </a:cubicBezTo>
                <a:cubicBezTo>
                  <a:pt x="138" y="25"/>
                  <a:pt x="138" y="23"/>
                  <a:pt x="136" y="24"/>
                </a:cubicBezTo>
                <a:cubicBezTo>
                  <a:pt x="135" y="23"/>
                  <a:pt x="135" y="22"/>
                  <a:pt x="135" y="21"/>
                </a:cubicBezTo>
                <a:cubicBezTo>
                  <a:pt x="134" y="21"/>
                  <a:pt x="134" y="20"/>
                  <a:pt x="133" y="20"/>
                </a:cubicBezTo>
                <a:cubicBezTo>
                  <a:pt x="132" y="20"/>
                  <a:pt x="131" y="18"/>
                  <a:pt x="129" y="19"/>
                </a:cubicBezTo>
                <a:cubicBezTo>
                  <a:pt x="130" y="16"/>
                  <a:pt x="127" y="16"/>
                  <a:pt x="125" y="15"/>
                </a:cubicBezTo>
                <a:cubicBezTo>
                  <a:pt x="124" y="15"/>
                  <a:pt x="122" y="15"/>
                  <a:pt x="122" y="14"/>
                </a:cubicBezTo>
                <a:cubicBezTo>
                  <a:pt x="122" y="13"/>
                  <a:pt x="122" y="13"/>
                  <a:pt x="122" y="13"/>
                </a:cubicBezTo>
                <a:cubicBezTo>
                  <a:pt x="120" y="14"/>
                  <a:pt x="118" y="12"/>
                  <a:pt x="118" y="9"/>
                </a:cubicBezTo>
                <a:cubicBezTo>
                  <a:pt x="115" y="9"/>
                  <a:pt x="113" y="10"/>
                  <a:pt x="110" y="11"/>
                </a:cubicBezTo>
                <a:cubicBezTo>
                  <a:pt x="108" y="11"/>
                  <a:pt x="108" y="10"/>
                  <a:pt x="106" y="9"/>
                </a:cubicBezTo>
                <a:cubicBezTo>
                  <a:pt x="105" y="9"/>
                  <a:pt x="104" y="10"/>
                  <a:pt x="102" y="10"/>
                </a:cubicBezTo>
                <a:cubicBezTo>
                  <a:pt x="103" y="8"/>
                  <a:pt x="101" y="9"/>
                  <a:pt x="101" y="7"/>
                </a:cubicBezTo>
                <a:cubicBezTo>
                  <a:pt x="100" y="6"/>
                  <a:pt x="100" y="5"/>
                  <a:pt x="99" y="4"/>
                </a:cubicBezTo>
                <a:cubicBezTo>
                  <a:pt x="98" y="3"/>
                  <a:pt x="97" y="1"/>
                  <a:pt x="95" y="0"/>
                </a:cubicBezTo>
                <a:cubicBezTo>
                  <a:pt x="94" y="0"/>
                  <a:pt x="94" y="1"/>
                  <a:pt x="93" y="1"/>
                </a:cubicBezTo>
                <a:cubicBezTo>
                  <a:pt x="93" y="1"/>
                  <a:pt x="93" y="1"/>
                  <a:pt x="92" y="2"/>
                </a:cubicBezTo>
                <a:cubicBezTo>
                  <a:pt x="92" y="2"/>
                  <a:pt x="91" y="1"/>
                  <a:pt x="91" y="2"/>
                </a:cubicBezTo>
                <a:cubicBezTo>
                  <a:pt x="90" y="2"/>
                  <a:pt x="91" y="2"/>
                  <a:pt x="90" y="2"/>
                </a:cubicBezTo>
                <a:cubicBezTo>
                  <a:pt x="90" y="3"/>
                  <a:pt x="90" y="3"/>
                  <a:pt x="90" y="3"/>
                </a:cubicBezTo>
                <a:cubicBezTo>
                  <a:pt x="89" y="4"/>
                  <a:pt x="88" y="4"/>
                  <a:pt x="87" y="4"/>
                </a:cubicBezTo>
                <a:cubicBezTo>
                  <a:pt x="87" y="6"/>
                  <a:pt x="85" y="7"/>
                  <a:pt x="85" y="9"/>
                </a:cubicBezTo>
                <a:cubicBezTo>
                  <a:pt x="83" y="10"/>
                  <a:pt x="83" y="8"/>
                  <a:pt x="81" y="9"/>
                </a:cubicBezTo>
                <a:cubicBezTo>
                  <a:pt x="79" y="8"/>
                  <a:pt x="80" y="10"/>
                  <a:pt x="78" y="10"/>
                </a:cubicBezTo>
                <a:cubicBezTo>
                  <a:pt x="78" y="10"/>
                  <a:pt x="77" y="10"/>
                  <a:pt x="77" y="11"/>
                </a:cubicBezTo>
                <a:cubicBezTo>
                  <a:pt x="76" y="10"/>
                  <a:pt x="76" y="10"/>
                  <a:pt x="76" y="10"/>
                </a:cubicBezTo>
                <a:cubicBezTo>
                  <a:pt x="74" y="10"/>
                  <a:pt x="74" y="9"/>
                  <a:pt x="74" y="9"/>
                </a:cubicBezTo>
                <a:cubicBezTo>
                  <a:pt x="73" y="9"/>
                  <a:pt x="72" y="9"/>
                  <a:pt x="72" y="8"/>
                </a:cubicBezTo>
                <a:cubicBezTo>
                  <a:pt x="71" y="8"/>
                  <a:pt x="71" y="8"/>
                  <a:pt x="71" y="7"/>
                </a:cubicBezTo>
                <a:cubicBezTo>
                  <a:pt x="69" y="7"/>
                  <a:pt x="67" y="7"/>
                  <a:pt x="65" y="7"/>
                </a:cubicBezTo>
                <a:cubicBezTo>
                  <a:pt x="64" y="7"/>
                  <a:pt x="63" y="8"/>
                  <a:pt x="63" y="9"/>
                </a:cubicBezTo>
                <a:cubicBezTo>
                  <a:pt x="62" y="8"/>
                  <a:pt x="61" y="9"/>
                  <a:pt x="61" y="10"/>
                </a:cubicBezTo>
                <a:cubicBezTo>
                  <a:pt x="59" y="9"/>
                  <a:pt x="57" y="9"/>
                  <a:pt x="55" y="9"/>
                </a:cubicBezTo>
                <a:cubicBezTo>
                  <a:pt x="55" y="9"/>
                  <a:pt x="54" y="9"/>
                  <a:pt x="53" y="9"/>
                </a:cubicBezTo>
                <a:cubicBezTo>
                  <a:pt x="52" y="9"/>
                  <a:pt x="52" y="10"/>
                  <a:pt x="51" y="10"/>
                </a:cubicBezTo>
                <a:cubicBezTo>
                  <a:pt x="51" y="11"/>
                  <a:pt x="50" y="10"/>
                  <a:pt x="50" y="11"/>
                </a:cubicBezTo>
                <a:cubicBezTo>
                  <a:pt x="49" y="11"/>
                  <a:pt x="49" y="10"/>
                  <a:pt x="49" y="10"/>
                </a:cubicBezTo>
                <a:cubicBezTo>
                  <a:pt x="49" y="10"/>
                  <a:pt x="48" y="10"/>
                  <a:pt x="48" y="10"/>
                </a:cubicBezTo>
                <a:cubicBezTo>
                  <a:pt x="46" y="13"/>
                  <a:pt x="42" y="14"/>
                  <a:pt x="37" y="14"/>
                </a:cubicBezTo>
                <a:cubicBezTo>
                  <a:pt x="36" y="14"/>
                  <a:pt x="36" y="14"/>
                  <a:pt x="36" y="13"/>
                </a:cubicBezTo>
                <a:cubicBezTo>
                  <a:pt x="36" y="13"/>
                  <a:pt x="36" y="13"/>
                  <a:pt x="35" y="13"/>
                </a:cubicBezTo>
                <a:cubicBezTo>
                  <a:pt x="34" y="13"/>
                  <a:pt x="32" y="13"/>
                  <a:pt x="30" y="13"/>
                </a:cubicBezTo>
                <a:cubicBezTo>
                  <a:pt x="29" y="13"/>
                  <a:pt x="30" y="13"/>
                  <a:pt x="30" y="13"/>
                </a:cubicBezTo>
                <a:cubicBezTo>
                  <a:pt x="29" y="14"/>
                  <a:pt x="27" y="13"/>
                  <a:pt x="26" y="13"/>
                </a:cubicBezTo>
                <a:cubicBezTo>
                  <a:pt x="25" y="14"/>
                  <a:pt x="23" y="15"/>
                  <a:pt x="23" y="16"/>
                </a:cubicBezTo>
                <a:cubicBezTo>
                  <a:pt x="20" y="16"/>
                  <a:pt x="19" y="17"/>
                  <a:pt x="18" y="18"/>
                </a:cubicBezTo>
                <a:cubicBezTo>
                  <a:pt x="16" y="18"/>
                  <a:pt x="16" y="19"/>
                  <a:pt x="14" y="19"/>
                </a:cubicBezTo>
                <a:cubicBezTo>
                  <a:pt x="11" y="19"/>
                  <a:pt x="13" y="23"/>
                  <a:pt x="10" y="22"/>
                </a:cubicBezTo>
                <a:cubicBezTo>
                  <a:pt x="9" y="24"/>
                  <a:pt x="8" y="25"/>
                  <a:pt x="7" y="26"/>
                </a:cubicBezTo>
                <a:cubicBezTo>
                  <a:pt x="7" y="28"/>
                  <a:pt x="6" y="30"/>
                  <a:pt x="6" y="32"/>
                </a:cubicBezTo>
                <a:cubicBezTo>
                  <a:pt x="4" y="32"/>
                  <a:pt x="3" y="32"/>
                  <a:pt x="1" y="32"/>
                </a:cubicBezTo>
                <a:cubicBezTo>
                  <a:pt x="1" y="33"/>
                  <a:pt x="1" y="35"/>
                  <a:pt x="0" y="36"/>
                </a:cubicBezTo>
                <a:cubicBezTo>
                  <a:pt x="0" y="36"/>
                  <a:pt x="1" y="36"/>
                  <a:pt x="1" y="37"/>
                </a:cubicBezTo>
                <a:cubicBezTo>
                  <a:pt x="1" y="37"/>
                  <a:pt x="0" y="37"/>
                  <a:pt x="0" y="38"/>
                </a:cubicBezTo>
                <a:cubicBezTo>
                  <a:pt x="0" y="38"/>
                  <a:pt x="0" y="38"/>
                  <a:pt x="0" y="38"/>
                </a:cubicBezTo>
                <a:cubicBezTo>
                  <a:pt x="1" y="41"/>
                  <a:pt x="2" y="42"/>
                  <a:pt x="2" y="45"/>
                </a:cubicBezTo>
                <a:cubicBezTo>
                  <a:pt x="2" y="46"/>
                  <a:pt x="3" y="48"/>
                  <a:pt x="4" y="49"/>
                </a:cubicBezTo>
                <a:cubicBezTo>
                  <a:pt x="5" y="49"/>
                  <a:pt x="6" y="51"/>
                  <a:pt x="6" y="52"/>
                </a:cubicBezTo>
                <a:cubicBezTo>
                  <a:pt x="4" y="52"/>
                  <a:pt x="5" y="50"/>
                  <a:pt x="3" y="50"/>
                </a:cubicBezTo>
                <a:cubicBezTo>
                  <a:pt x="3" y="52"/>
                  <a:pt x="4" y="53"/>
                  <a:pt x="4" y="55"/>
                </a:cubicBezTo>
                <a:cubicBezTo>
                  <a:pt x="3" y="57"/>
                  <a:pt x="3" y="59"/>
                  <a:pt x="3" y="61"/>
                </a:cubicBezTo>
                <a:cubicBezTo>
                  <a:pt x="3" y="63"/>
                  <a:pt x="2" y="65"/>
                  <a:pt x="2" y="67"/>
                </a:cubicBezTo>
                <a:cubicBezTo>
                  <a:pt x="2" y="67"/>
                  <a:pt x="3" y="68"/>
                  <a:pt x="3" y="68"/>
                </a:cubicBezTo>
                <a:cubicBezTo>
                  <a:pt x="3" y="67"/>
                  <a:pt x="4" y="67"/>
                  <a:pt x="5" y="66"/>
                </a:cubicBezTo>
                <a:cubicBezTo>
                  <a:pt x="6" y="66"/>
                  <a:pt x="5" y="64"/>
                  <a:pt x="6" y="64"/>
                </a:cubicBezTo>
                <a:cubicBezTo>
                  <a:pt x="6" y="60"/>
                  <a:pt x="6" y="57"/>
                  <a:pt x="6" y="54"/>
                </a:cubicBezTo>
                <a:cubicBezTo>
                  <a:pt x="6" y="54"/>
                  <a:pt x="5" y="53"/>
                  <a:pt x="6" y="53"/>
                </a:cubicBezTo>
                <a:cubicBezTo>
                  <a:pt x="6" y="53"/>
                  <a:pt x="7" y="53"/>
                  <a:pt x="7" y="54"/>
                </a:cubicBezTo>
                <a:cubicBezTo>
                  <a:pt x="7" y="57"/>
                  <a:pt x="8" y="60"/>
                  <a:pt x="8" y="64"/>
                </a:cubicBezTo>
                <a:cubicBezTo>
                  <a:pt x="9" y="64"/>
                  <a:pt x="9" y="64"/>
                  <a:pt x="9" y="64"/>
                </a:cubicBezTo>
                <a:cubicBezTo>
                  <a:pt x="9" y="65"/>
                  <a:pt x="10" y="65"/>
                  <a:pt x="10" y="66"/>
                </a:cubicBezTo>
                <a:cubicBezTo>
                  <a:pt x="11" y="66"/>
                  <a:pt x="12" y="65"/>
                  <a:pt x="13" y="66"/>
                </a:cubicBezTo>
                <a:cubicBezTo>
                  <a:pt x="13" y="66"/>
                  <a:pt x="13" y="66"/>
                  <a:pt x="13" y="66"/>
                </a:cubicBezTo>
                <a:cubicBezTo>
                  <a:pt x="13" y="67"/>
                  <a:pt x="14" y="66"/>
                  <a:pt x="14" y="66"/>
                </a:cubicBezTo>
                <a:cubicBezTo>
                  <a:pt x="14" y="66"/>
                  <a:pt x="14" y="67"/>
                  <a:pt x="14" y="67"/>
                </a:cubicBezTo>
                <a:cubicBezTo>
                  <a:pt x="16" y="68"/>
                  <a:pt x="18" y="67"/>
                  <a:pt x="18" y="69"/>
                </a:cubicBezTo>
                <a:cubicBezTo>
                  <a:pt x="20" y="69"/>
                  <a:pt x="21" y="69"/>
                  <a:pt x="23" y="69"/>
                </a:cubicBezTo>
                <a:cubicBezTo>
                  <a:pt x="23" y="70"/>
                  <a:pt x="24" y="70"/>
                  <a:pt x="25" y="71"/>
                </a:cubicBezTo>
                <a:cubicBezTo>
                  <a:pt x="26" y="71"/>
                  <a:pt x="27" y="72"/>
                  <a:pt x="28" y="72"/>
                </a:cubicBezTo>
                <a:cubicBezTo>
                  <a:pt x="29" y="72"/>
                  <a:pt x="30" y="72"/>
                  <a:pt x="31" y="72"/>
                </a:cubicBezTo>
                <a:cubicBezTo>
                  <a:pt x="33" y="72"/>
                  <a:pt x="33" y="75"/>
                  <a:pt x="37" y="74"/>
                </a:cubicBezTo>
                <a:cubicBezTo>
                  <a:pt x="48" y="74"/>
                  <a:pt x="48" y="74"/>
                  <a:pt x="48" y="74"/>
                </a:cubicBezTo>
                <a:cubicBezTo>
                  <a:pt x="49" y="74"/>
                  <a:pt x="49" y="74"/>
                  <a:pt x="49" y="74"/>
                </a:cubicBezTo>
                <a:cubicBezTo>
                  <a:pt x="51" y="74"/>
                  <a:pt x="50" y="75"/>
                  <a:pt x="51" y="76"/>
                </a:cubicBezTo>
                <a:cubicBezTo>
                  <a:pt x="52" y="76"/>
                  <a:pt x="52" y="77"/>
                  <a:pt x="53" y="77"/>
                </a:cubicBezTo>
                <a:cubicBezTo>
                  <a:pt x="55" y="78"/>
                  <a:pt x="55" y="81"/>
                  <a:pt x="56" y="82"/>
                </a:cubicBezTo>
                <a:cubicBezTo>
                  <a:pt x="56" y="84"/>
                  <a:pt x="55" y="85"/>
                  <a:pt x="54" y="85"/>
                </a:cubicBezTo>
                <a:cubicBezTo>
                  <a:pt x="54" y="86"/>
                  <a:pt x="54" y="86"/>
                  <a:pt x="53" y="87"/>
                </a:cubicBezTo>
                <a:cubicBezTo>
                  <a:pt x="53" y="87"/>
                  <a:pt x="53" y="88"/>
                  <a:pt x="53" y="88"/>
                </a:cubicBezTo>
                <a:cubicBezTo>
                  <a:pt x="53" y="91"/>
                  <a:pt x="53" y="94"/>
                  <a:pt x="53" y="97"/>
                </a:cubicBezTo>
                <a:cubicBezTo>
                  <a:pt x="53" y="98"/>
                  <a:pt x="53" y="99"/>
                  <a:pt x="54" y="99"/>
                </a:cubicBezTo>
                <a:cubicBezTo>
                  <a:pt x="55" y="99"/>
                  <a:pt x="55" y="100"/>
                  <a:pt x="55" y="100"/>
                </a:cubicBezTo>
                <a:cubicBezTo>
                  <a:pt x="56" y="101"/>
                  <a:pt x="56" y="100"/>
                  <a:pt x="57" y="100"/>
                </a:cubicBezTo>
                <a:cubicBezTo>
                  <a:pt x="57" y="101"/>
                  <a:pt x="57" y="101"/>
                  <a:pt x="57" y="101"/>
                </a:cubicBezTo>
                <a:cubicBezTo>
                  <a:pt x="58" y="101"/>
                  <a:pt x="59" y="101"/>
                  <a:pt x="60" y="101"/>
                </a:cubicBezTo>
                <a:cubicBezTo>
                  <a:pt x="60" y="101"/>
                  <a:pt x="60" y="102"/>
                  <a:pt x="60" y="102"/>
                </a:cubicBezTo>
                <a:cubicBezTo>
                  <a:pt x="61" y="102"/>
                  <a:pt x="61" y="102"/>
                  <a:pt x="62" y="102"/>
                </a:cubicBezTo>
                <a:cubicBezTo>
                  <a:pt x="62" y="102"/>
                  <a:pt x="62" y="103"/>
                  <a:pt x="62" y="103"/>
                </a:cubicBezTo>
                <a:cubicBezTo>
                  <a:pt x="63" y="103"/>
                  <a:pt x="64" y="103"/>
                  <a:pt x="65" y="103"/>
                </a:cubicBezTo>
                <a:cubicBezTo>
                  <a:pt x="67" y="104"/>
                  <a:pt x="68" y="106"/>
                  <a:pt x="71" y="106"/>
                </a:cubicBezTo>
                <a:cubicBezTo>
                  <a:pt x="71" y="107"/>
                  <a:pt x="73" y="107"/>
                  <a:pt x="74" y="107"/>
                </a:cubicBezTo>
                <a:cubicBezTo>
                  <a:pt x="75" y="110"/>
                  <a:pt x="78" y="110"/>
                  <a:pt x="78" y="113"/>
                </a:cubicBezTo>
                <a:cubicBezTo>
                  <a:pt x="78" y="115"/>
                  <a:pt x="78" y="117"/>
                  <a:pt x="78" y="119"/>
                </a:cubicBezTo>
                <a:cubicBezTo>
                  <a:pt x="79" y="119"/>
                  <a:pt x="79" y="119"/>
                  <a:pt x="79" y="119"/>
                </a:cubicBezTo>
                <a:cubicBezTo>
                  <a:pt x="80" y="119"/>
                  <a:pt x="82" y="119"/>
                  <a:pt x="82" y="118"/>
                </a:cubicBezTo>
                <a:cubicBezTo>
                  <a:pt x="83" y="118"/>
                  <a:pt x="84" y="118"/>
                  <a:pt x="84" y="117"/>
                </a:cubicBezTo>
                <a:cubicBezTo>
                  <a:pt x="87" y="118"/>
                  <a:pt x="86" y="116"/>
                  <a:pt x="88" y="115"/>
                </a:cubicBezTo>
                <a:cubicBezTo>
                  <a:pt x="89" y="115"/>
                  <a:pt x="89" y="116"/>
                  <a:pt x="90" y="116"/>
                </a:cubicBezTo>
                <a:cubicBezTo>
                  <a:pt x="91" y="116"/>
                  <a:pt x="91" y="116"/>
                  <a:pt x="92" y="117"/>
                </a:cubicBezTo>
                <a:cubicBezTo>
                  <a:pt x="93" y="116"/>
                  <a:pt x="94" y="115"/>
                  <a:pt x="95" y="114"/>
                </a:cubicBezTo>
                <a:cubicBezTo>
                  <a:pt x="96" y="114"/>
                  <a:pt x="97" y="115"/>
                  <a:pt x="97" y="116"/>
                </a:cubicBezTo>
                <a:cubicBezTo>
                  <a:pt x="98" y="116"/>
                  <a:pt x="100" y="116"/>
                  <a:pt x="101" y="116"/>
                </a:cubicBezTo>
                <a:cubicBezTo>
                  <a:pt x="102" y="116"/>
                  <a:pt x="103" y="115"/>
                  <a:pt x="103" y="114"/>
                </a:cubicBezTo>
                <a:cubicBezTo>
                  <a:pt x="104" y="114"/>
                  <a:pt x="104" y="112"/>
                  <a:pt x="105" y="112"/>
                </a:cubicBezTo>
                <a:cubicBezTo>
                  <a:pt x="105" y="112"/>
                  <a:pt x="106" y="112"/>
                  <a:pt x="106" y="111"/>
                </a:cubicBezTo>
                <a:cubicBezTo>
                  <a:pt x="108" y="111"/>
                  <a:pt x="108" y="109"/>
                  <a:pt x="110" y="110"/>
                </a:cubicBezTo>
                <a:cubicBezTo>
                  <a:pt x="111" y="108"/>
                  <a:pt x="110" y="108"/>
                  <a:pt x="110" y="107"/>
                </a:cubicBezTo>
                <a:cubicBezTo>
                  <a:pt x="109" y="105"/>
                  <a:pt x="110" y="105"/>
                  <a:pt x="110" y="104"/>
                </a:cubicBezTo>
                <a:cubicBezTo>
                  <a:pt x="111" y="104"/>
                  <a:pt x="111" y="104"/>
                  <a:pt x="111" y="104"/>
                </a:cubicBezTo>
                <a:cubicBezTo>
                  <a:pt x="112" y="105"/>
                  <a:pt x="114" y="105"/>
                  <a:pt x="115" y="105"/>
                </a:cubicBezTo>
                <a:cubicBezTo>
                  <a:pt x="117" y="104"/>
                  <a:pt x="119" y="103"/>
                  <a:pt x="121" y="103"/>
                </a:cubicBezTo>
                <a:cubicBezTo>
                  <a:pt x="122" y="102"/>
                  <a:pt x="121" y="99"/>
                  <a:pt x="122" y="98"/>
                </a:cubicBezTo>
                <a:cubicBezTo>
                  <a:pt x="125" y="98"/>
                  <a:pt x="125" y="96"/>
                  <a:pt x="128" y="96"/>
                </a:cubicBezTo>
                <a:cubicBezTo>
                  <a:pt x="128" y="98"/>
                  <a:pt x="129" y="98"/>
                  <a:pt x="129" y="99"/>
                </a:cubicBezTo>
                <a:cubicBezTo>
                  <a:pt x="128" y="99"/>
                  <a:pt x="128" y="101"/>
                  <a:pt x="128" y="102"/>
                </a:cubicBezTo>
                <a:cubicBezTo>
                  <a:pt x="130" y="102"/>
                  <a:pt x="132" y="102"/>
                  <a:pt x="134" y="102"/>
                </a:cubicBezTo>
                <a:cubicBezTo>
                  <a:pt x="134" y="100"/>
                  <a:pt x="136" y="101"/>
                  <a:pt x="136" y="99"/>
                </a:cubicBezTo>
                <a:cubicBezTo>
                  <a:pt x="136" y="99"/>
                  <a:pt x="137" y="98"/>
                  <a:pt x="137" y="97"/>
                </a:cubicBezTo>
                <a:cubicBezTo>
                  <a:pt x="137" y="96"/>
                  <a:pt x="136" y="96"/>
                  <a:pt x="136" y="95"/>
                </a:cubicBezTo>
                <a:cubicBezTo>
                  <a:pt x="135" y="94"/>
                  <a:pt x="135" y="94"/>
                  <a:pt x="135" y="94"/>
                </a:cubicBezTo>
                <a:cubicBezTo>
                  <a:pt x="135" y="93"/>
                  <a:pt x="134" y="94"/>
                  <a:pt x="134" y="94"/>
                </a:cubicBezTo>
                <a:cubicBezTo>
                  <a:pt x="134" y="93"/>
                  <a:pt x="134" y="92"/>
                  <a:pt x="134" y="92"/>
                </a:cubicBezTo>
                <a:cubicBezTo>
                  <a:pt x="133" y="92"/>
                  <a:pt x="133" y="91"/>
                  <a:pt x="133" y="91"/>
                </a:cubicBezTo>
                <a:cubicBezTo>
                  <a:pt x="132" y="91"/>
                  <a:pt x="131" y="91"/>
                  <a:pt x="131" y="90"/>
                </a:cubicBezTo>
                <a:cubicBezTo>
                  <a:pt x="131" y="86"/>
                  <a:pt x="132" y="84"/>
                  <a:pt x="132" y="80"/>
                </a:cubicBezTo>
                <a:cubicBezTo>
                  <a:pt x="133" y="80"/>
                  <a:pt x="133" y="79"/>
                  <a:pt x="133" y="78"/>
                </a:cubicBezTo>
                <a:cubicBezTo>
                  <a:pt x="131" y="76"/>
                  <a:pt x="131" y="72"/>
                  <a:pt x="131" y="68"/>
                </a:cubicBezTo>
                <a:cubicBezTo>
                  <a:pt x="132" y="67"/>
                  <a:pt x="134" y="65"/>
                  <a:pt x="136" y="64"/>
                </a:cubicBezTo>
                <a:cubicBezTo>
                  <a:pt x="137" y="63"/>
                  <a:pt x="139" y="62"/>
                  <a:pt x="141" y="61"/>
                </a:cubicBezTo>
                <a:cubicBezTo>
                  <a:pt x="141" y="61"/>
                  <a:pt x="141" y="61"/>
                  <a:pt x="141" y="60"/>
                </a:cubicBezTo>
                <a:cubicBezTo>
                  <a:pt x="141" y="58"/>
                  <a:pt x="141" y="56"/>
                  <a:pt x="141" y="55"/>
                </a:cubicBezTo>
                <a:cubicBezTo>
                  <a:pt x="144" y="53"/>
                  <a:pt x="146" y="52"/>
                  <a:pt x="149" y="52"/>
                </a:cubicBezTo>
                <a:cubicBezTo>
                  <a:pt x="150" y="51"/>
                  <a:pt x="151" y="50"/>
                  <a:pt x="152" y="50"/>
                </a:cubicBezTo>
                <a:cubicBezTo>
                  <a:pt x="152" y="50"/>
                  <a:pt x="152" y="48"/>
                  <a:pt x="153" y="48"/>
                </a:cubicBezTo>
                <a:cubicBezTo>
                  <a:pt x="153" y="46"/>
                  <a:pt x="155" y="46"/>
                  <a:pt x="154" y="43"/>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44" name="Freeform 60">
            <a:extLst>
              <a:ext uri="{FF2B5EF4-FFF2-40B4-BE49-F238E27FC236}">
                <a16:creationId xmlns:a16="http://schemas.microsoft.com/office/drawing/2014/main" id="{6F38AA84-5A7B-FF69-38ED-5D10C04AC6BA}"/>
              </a:ext>
            </a:extLst>
          </p:cNvPr>
          <p:cNvSpPr>
            <a:spLocks noEditPoints="1"/>
          </p:cNvSpPr>
          <p:nvPr/>
        </p:nvSpPr>
        <p:spPr bwMode="auto">
          <a:xfrm>
            <a:off x="8705850" y="2520950"/>
            <a:ext cx="625475" cy="414338"/>
          </a:xfrm>
          <a:custGeom>
            <a:avLst/>
            <a:gdLst>
              <a:gd name="T0" fmla="*/ 745349986 w 162"/>
              <a:gd name="T1" fmla="*/ 299895521 h 107"/>
              <a:gd name="T2" fmla="*/ 2147483646 w 162"/>
              <a:gd name="T3" fmla="*/ 329886622 h 107"/>
              <a:gd name="T4" fmla="*/ 2147483646 w 162"/>
              <a:gd name="T5" fmla="*/ 224923577 h 107"/>
              <a:gd name="T6" fmla="*/ 2012442647 w 162"/>
              <a:gd name="T7" fmla="*/ 254910806 h 107"/>
              <a:gd name="T8" fmla="*/ 1908092568 w 162"/>
              <a:gd name="T9" fmla="*/ 284901907 h 107"/>
              <a:gd name="T10" fmla="*/ 1833560658 w 162"/>
              <a:gd name="T11" fmla="*/ 254910806 h 107"/>
              <a:gd name="T12" fmla="*/ 1833560658 w 162"/>
              <a:gd name="T13" fmla="*/ 239917191 h 107"/>
              <a:gd name="T14" fmla="*/ 1818653504 w 162"/>
              <a:gd name="T15" fmla="*/ 209926090 h 107"/>
              <a:gd name="T16" fmla="*/ 1759024887 w 162"/>
              <a:gd name="T17" fmla="*/ 149947761 h 107"/>
              <a:gd name="T18" fmla="*/ 1669581962 w 162"/>
              <a:gd name="T19" fmla="*/ 119960532 h 107"/>
              <a:gd name="T20" fmla="*/ 1490699973 w 162"/>
              <a:gd name="T21" fmla="*/ 14993614 h 107"/>
              <a:gd name="T22" fmla="*/ 1311814123 w 162"/>
              <a:gd name="T23" fmla="*/ 29991101 h 107"/>
              <a:gd name="T24" fmla="*/ 1147839288 w 162"/>
              <a:gd name="T25" fmla="*/ 149947761 h 107"/>
              <a:gd name="T26" fmla="*/ 1118024980 w 162"/>
              <a:gd name="T27" fmla="*/ 284901907 h 107"/>
              <a:gd name="T28" fmla="*/ 1192560750 w 162"/>
              <a:gd name="T29" fmla="*/ 539812712 h 107"/>
              <a:gd name="T30" fmla="*/ 1177653596 w 162"/>
              <a:gd name="T31" fmla="*/ 614788529 h 107"/>
              <a:gd name="T32" fmla="*/ 1147839288 w 162"/>
              <a:gd name="T33" fmla="*/ 689764345 h 107"/>
              <a:gd name="T34" fmla="*/ 1043489209 w 162"/>
              <a:gd name="T35" fmla="*/ 779733776 h 107"/>
              <a:gd name="T36" fmla="*/ 760257141 w 162"/>
              <a:gd name="T37" fmla="*/ 644779630 h 107"/>
              <a:gd name="T38" fmla="*/ 670814216 w 162"/>
              <a:gd name="T39" fmla="*/ 569803813 h 107"/>
              <a:gd name="T40" fmla="*/ 506839381 w 162"/>
              <a:gd name="T41" fmla="*/ 419856053 h 107"/>
              <a:gd name="T42" fmla="*/ 327953531 w 162"/>
              <a:gd name="T43" fmla="*/ 449847154 h 107"/>
              <a:gd name="T44" fmla="*/ 119257233 w 162"/>
              <a:gd name="T45" fmla="*/ 674766858 h 107"/>
              <a:gd name="T46" fmla="*/ 89442925 w 162"/>
              <a:gd name="T47" fmla="*/ 719751574 h 107"/>
              <a:gd name="T48" fmla="*/ 89442925 w 162"/>
              <a:gd name="T49" fmla="*/ 944675151 h 107"/>
              <a:gd name="T50" fmla="*/ 14907154 w 162"/>
              <a:gd name="T51" fmla="*/ 1184592342 h 107"/>
              <a:gd name="T52" fmla="*/ 14907154 w 162"/>
              <a:gd name="T53" fmla="*/ 1274561773 h 107"/>
              <a:gd name="T54" fmla="*/ 29814308 w 162"/>
              <a:gd name="T55" fmla="*/ 1424509533 h 107"/>
              <a:gd name="T56" fmla="*/ 59628617 w 162"/>
              <a:gd name="T57" fmla="*/ 1544470065 h 107"/>
              <a:gd name="T58" fmla="*/ 74535771 w 162"/>
              <a:gd name="T59" fmla="*/ 1604448395 h 107"/>
              <a:gd name="T60" fmla="*/ 268324914 w 162"/>
              <a:gd name="T61" fmla="*/ 1409515919 h 107"/>
              <a:gd name="T62" fmla="*/ 506839381 w 162"/>
              <a:gd name="T63" fmla="*/ 1319546488 h 107"/>
              <a:gd name="T64" fmla="*/ 611185599 w 162"/>
              <a:gd name="T65" fmla="*/ 1334540103 h 107"/>
              <a:gd name="T66" fmla="*/ 819885757 w 162"/>
              <a:gd name="T67" fmla="*/ 1274561773 h 107"/>
              <a:gd name="T68" fmla="*/ 998767746 w 162"/>
              <a:gd name="T69" fmla="*/ 1259568158 h 107"/>
              <a:gd name="T70" fmla="*/ 1162746442 w 162"/>
              <a:gd name="T71" fmla="*/ 1259568158 h 107"/>
              <a:gd name="T72" fmla="*/ 1267092660 w 162"/>
              <a:gd name="T73" fmla="*/ 1259568158 h 107"/>
              <a:gd name="T74" fmla="*/ 1401257048 w 162"/>
              <a:gd name="T75" fmla="*/ 1154601241 h 107"/>
              <a:gd name="T76" fmla="*/ 1475792819 w 162"/>
              <a:gd name="T77" fmla="*/ 1124614012 h 107"/>
              <a:gd name="T78" fmla="*/ 1639767654 w 162"/>
              <a:gd name="T79" fmla="*/ 1259568158 h 107"/>
              <a:gd name="T80" fmla="*/ 1952814030 w 162"/>
              <a:gd name="T81" fmla="*/ 1304552874 h 107"/>
              <a:gd name="T82" fmla="*/ 2012442647 w 162"/>
              <a:gd name="T83" fmla="*/ 1229577057 h 107"/>
              <a:gd name="T84" fmla="*/ 2042256955 w 162"/>
              <a:gd name="T85" fmla="*/ 1259568158 h 107"/>
              <a:gd name="T86" fmla="*/ 2042256955 w 162"/>
              <a:gd name="T87" fmla="*/ 1274561773 h 107"/>
              <a:gd name="T88" fmla="*/ 2057164109 w 162"/>
              <a:gd name="T89" fmla="*/ 1274561773 h 107"/>
              <a:gd name="T90" fmla="*/ 2072071263 w 162"/>
              <a:gd name="T91" fmla="*/ 1274561773 h 107"/>
              <a:gd name="T92" fmla="*/ 2072071263 w 162"/>
              <a:gd name="T93" fmla="*/ 1259568158 h 107"/>
              <a:gd name="T94" fmla="*/ 2072071263 w 162"/>
              <a:gd name="T95" fmla="*/ 1244570672 h 107"/>
              <a:gd name="T96" fmla="*/ 2042256955 w 162"/>
              <a:gd name="T97" fmla="*/ 1199585956 h 107"/>
              <a:gd name="T98" fmla="*/ 1997535493 w 162"/>
              <a:gd name="T99" fmla="*/ 1109620398 h 107"/>
              <a:gd name="T100" fmla="*/ 1982628338 w 162"/>
              <a:gd name="T101" fmla="*/ 1109620398 h 107"/>
              <a:gd name="T102" fmla="*/ 1982628338 w 162"/>
              <a:gd name="T103" fmla="*/ 1094622911 h 107"/>
              <a:gd name="T104" fmla="*/ 1967721184 w 162"/>
              <a:gd name="T105" fmla="*/ 1079629297 h 107"/>
              <a:gd name="T106" fmla="*/ 1967721184 w 162"/>
              <a:gd name="T107" fmla="*/ 1019650967 h 107"/>
              <a:gd name="T108" fmla="*/ 2057164109 w 162"/>
              <a:gd name="T109" fmla="*/ 1004653480 h 107"/>
              <a:gd name="T110" fmla="*/ 2147483646 w 162"/>
              <a:gd name="T111" fmla="*/ 944675151 h 107"/>
              <a:gd name="T112" fmla="*/ 2147483646 w 162"/>
              <a:gd name="T113" fmla="*/ 794727390 h 107"/>
              <a:gd name="T114" fmla="*/ 2146607034 w 162"/>
              <a:gd name="T115" fmla="*/ 644779630 h 107"/>
              <a:gd name="T116" fmla="*/ 2147483646 w 162"/>
              <a:gd name="T117" fmla="*/ 524819098 h 107"/>
              <a:gd name="T118" fmla="*/ 2147483646 w 162"/>
              <a:gd name="T119" fmla="*/ 419856053 h 1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2" h="107">
                <a:moveTo>
                  <a:pt x="50" y="22"/>
                </a:moveTo>
                <a:cubicBezTo>
                  <a:pt x="50" y="22"/>
                  <a:pt x="50" y="21"/>
                  <a:pt x="50" y="22"/>
                </a:cubicBezTo>
                <a:cubicBezTo>
                  <a:pt x="50" y="21"/>
                  <a:pt x="50" y="21"/>
                  <a:pt x="50" y="21"/>
                </a:cubicBezTo>
                <a:cubicBezTo>
                  <a:pt x="50" y="21"/>
                  <a:pt x="50" y="21"/>
                  <a:pt x="50" y="20"/>
                </a:cubicBezTo>
                <a:cubicBezTo>
                  <a:pt x="49" y="21"/>
                  <a:pt x="49" y="20"/>
                  <a:pt x="49" y="19"/>
                </a:cubicBezTo>
                <a:cubicBezTo>
                  <a:pt x="48" y="19"/>
                  <a:pt x="47" y="20"/>
                  <a:pt x="46" y="20"/>
                </a:cubicBezTo>
                <a:cubicBezTo>
                  <a:pt x="46" y="22"/>
                  <a:pt x="48" y="22"/>
                  <a:pt x="50" y="22"/>
                </a:cubicBezTo>
                <a:close/>
                <a:moveTo>
                  <a:pt x="160" y="22"/>
                </a:moveTo>
                <a:cubicBezTo>
                  <a:pt x="160" y="21"/>
                  <a:pt x="159" y="21"/>
                  <a:pt x="159" y="20"/>
                </a:cubicBezTo>
                <a:cubicBezTo>
                  <a:pt x="158" y="20"/>
                  <a:pt x="158" y="19"/>
                  <a:pt x="158" y="19"/>
                </a:cubicBezTo>
                <a:cubicBezTo>
                  <a:pt x="158" y="17"/>
                  <a:pt x="158" y="17"/>
                  <a:pt x="158" y="17"/>
                </a:cubicBezTo>
                <a:cubicBezTo>
                  <a:pt x="156" y="16"/>
                  <a:pt x="154" y="16"/>
                  <a:pt x="152" y="15"/>
                </a:cubicBezTo>
                <a:cubicBezTo>
                  <a:pt x="144" y="15"/>
                  <a:pt x="144" y="15"/>
                  <a:pt x="144" y="15"/>
                </a:cubicBezTo>
                <a:cubicBezTo>
                  <a:pt x="143" y="15"/>
                  <a:pt x="143" y="15"/>
                  <a:pt x="142" y="14"/>
                </a:cubicBezTo>
                <a:cubicBezTo>
                  <a:pt x="141" y="14"/>
                  <a:pt x="141" y="13"/>
                  <a:pt x="140" y="13"/>
                </a:cubicBezTo>
                <a:cubicBezTo>
                  <a:pt x="138" y="14"/>
                  <a:pt x="136" y="15"/>
                  <a:pt x="135" y="17"/>
                </a:cubicBezTo>
                <a:cubicBezTo>
                  <a:pt x="134" y="17"/>
                  <a:pt x="133" y="17"/>
                  <a:pt x="132" y="18"/>
                </a:cubicBezTo>
                <a:cubicBezTo>
                  <a:pt x="132" y="18"/>
                  <a:pt x="131" y="19"/>
                  <a:pt x="131" y="19"/>
                </a:cubicBezTo>
                <a:cubicBezTo>
                  <a:pt x="131" y="20"/>
                  <a:pt x="130" y="19"/>
                  <a:pt x="129" y="19"/>
                </a:cubicBezTo>
                <a:cubicBezTo>
                  <a:pt x="129" y="19"/>
                  <a:pt x="128" y="19"/>
                  <a:pt x="128" y="19"/>
                </a:cubicBezTo>
                <a:cubicBezTo>
                  <a:pt x="128" y="18"/>
                  <a:pt x="127" y="18"/>
                  <a:pt x="127" y="18"/>
                </a:cubicBezTo>
                <a:cubicBezTo>
                  <a:pt x="126" y="18"/>
                  <a:pt x="126" y="18"/>
                  <a:pt x="126" y="18"/>
                </a:cubicBezTo>
                <a:cubicBezTo>
                  <a:pt x="126" y="17"/>
                  <a:pt x="125" y="17"/>
                  <a:pt x="125" y="17"/>
                </a:cubicBezTo>
                <a:cubicBezTo>
                  <a:pt x="125" y="17"/>
                  <a:pt x="124" y="17"/>
                  <a:pt x="123" y="17"/>
                </a:cubicBezTo>
                <a:cubicBezTo>
                  <a:pt x="123" y="17"/>
                  <a:pt x="124" y="16"/>
                  <a:pt x="123" y="16"/>
                </a:cubicBezTo>
                <a:cubicBezTo>
                  <a:pt x="123" y="16"/>
                  <a:pt x="123" y="16"/>
                  <a:pt x="123" y="16"/>
                </a:cubicBezTo>
                <a:cubicBezTo>
                  <a:pt x="123" y="16"/>
                  <a:pt x="123" y="16"/>
                  <a:pt x="123" y="16"/>
                </a:cubicBezTo>
                <a:cubicBezTo>
                  <a:pt x="123" y="16"/>
                  <a:pt x="123" y="16"/>
                  <a:pt x="123" y="16"/>
                </a:cubicBezTo>
                <a:cubicBezTo>
                  <a:pt x="122" y="15"/>
                  <a:pt x="122" y="15"/>
                  <a:pt x="122" y="14"/>
                </a:cubicBezTo>
                <a:cubicBezTo>
                  <a:pt x="122" y="14"/>
                  <a:pt x="122" y="14"/>
                  <a:pt x="122" y="14"/>
                </a:cubicBezTo>
                <a:cubicBezTo>
                  <a:pt x="122" y="14"/>
                  <a:pt x="122" y="14"/>
                  <a:pt x="122" y="14"/>
                </a:cubicBezTo>
                <a:cubicBezTo>
                  <a:pt x="122" y="14"/>
                  <a:pt x="122" y="14"/>
                  <a:pt x="122" y="14"/>
                </a:cubicBezTo>
                <a:cubicBezTo>
                  <a:pt x="122" y="13"/>
                  <a:pt x="121" y="12"/>
                  <a:pt x="120" y="11"/>
                </a:cubicBezTo>
                <a:cubicBezTo>
                  <a:pt x="120" y="11"/>
                  <a:pt x="119" y="11"/>
                  <a:pt x="119" y="11"/>
                </a:cubicBezTo>
                <a:cubicBezTo>
                  <a:pt x="119" y="11"/>
                  <a:pt x="119" y="11"/>
                  <a:pt x="118" y="10"/>
                </a:cubicBezTo>
                <a:cubicBezTo>
                  <a:pt x="118" y="10"/>
                  <a:pt x="118" y="10"/>
                  <a:pt x="118" y="10"/>
                </a:cubicBezTo>
                <a:cubicBezTo>
                  <a:pt x="118" y="10"/>
                  <a:pt x="118" y="9"/>
                  <a:pt x="118" y="9"/>
                </a:cubicBezTo>
                <a:cubicBezTo>
                  <a:pt x="117" y="9"/>
                  <a:pt x="117" y="9"/>
                  <a:pt x="117" y="9"/>
                </a:cubicBezTo>
                <a:cubicBezTo>
                  <a:pt x="117" y="7"/>
                  <a:pt x="115" y="7"/>
                  <a:pt x="113" y="8"/>
                </a:cubicBezTo>
                <a:cubicBezTo>
                  <a:pt x="112" y="8"/>
                  <a:pt x="112" y="8"/>
                  <a:pt x="112" y="8"/>
                </a:cubicBezTo>
                <a:cubicBezTo>
                  <a:pt x="111" y="6"/>
                  <a:pt x="109" y="7"/>
                  <a:pt x="109" y="5"/>
                </a:cubicBezTo>
                <a:cubicBezTo>
                  <a:pt x="108" y="5"/>
                  <a:pt x="105" y="6"/>
                  <a:pt x="105" y="5"/>
                </a:cubicBezTo>
                <a:cubicBezTo>
                  <a:pt x="105" y="4"/>
                  <a:pt x="104" y="4"/>
                  <a:pt x="104" y="3"/>
                </a:cubicBezTo>
                <a:cubicBezTo>
                  <a:pt x="102" y="4"/>
                  <a:pt x="102" y="2"/>
                  <a:pt x="100" y="1"/>
                </a:cubicBezTo>
                <a:cubicBezTo>
                  <a:pt x="99" y="2"/>
                  <a:pt x="99" y="1"/>
                  <a:pt x="98" y="1"/>
                </a:cubicBezTo>
                <a:cubicBezTo>
                  <a:pt x="95" y="0"/>
                  <a:pt x="93" y="1"/>
                  <a:pt x="91" y="1"/>
                </a:cubicBezTo>
                <a:cubicBezTo>
                  <a:pt x="90" y="1"/>
                  <a:pt x="90" y="2"/>
                  <a:pt x="90" y="3"/>
                </a:cubicBezTo>
                <a:cubicBezTo>
                  <a:pt x="89" y="3"/>
                  <a:pt x="89" y="2"/>
                  <a:pt x="88" y="2"/>
                </a:cubicBezTo>
                <a:cubicBezTo>
                  <a:pt x="87" y="2"/>
                  <a:pt x="87" y="3"/>
                  <a:pt x="86" y="3"/>
                </a:cubicBezTo>
                <a:cubicBezTo>
                  <a:pt x="85" y="4"/>
                  <a:pt x="84" y="4"/>
                  <a:pt x="84" y="5"/>
                </a:cubicBezTo>
                <a:cubicBezTo>
                  <a:pt x="83" y="6"/>
                  <a:pt x="82" y="6"/>
                  <a:pt x="82" y="7"/>
                </a:cubicBezTo>
                <a:cubicBezTo>
                  <a:pt x="80" y="8"/>
                  <a:pt x="79" y="9"/>
                  <a:pt x="77" y="10"/>
                </a:cubicBezTo>
                <a:cubicBezTo>
                  <a:pt x="76" y="10"/>
                  <a:pt x="76" y="11"/>
                  <a:pt x="75" y="11"/>
                </a:cubicBezTo>
                <a:cubicBezTo>
                  <a:pt x="75" y="12"/>
                  <a:pt x="75" y="12"/>
                  <a:pt x="74" y="12"/>
                </a:cubicBezTo>
                <a:cubicBezTo>
                  <a:pt x="74" y="14"/>
                  <a:pt x="74" y="14"/>
                  <a:pt x="73" y="15"/>
                </a:cubicBezTo>
                <a:cubicBezTo>
                  <a:pt x="74" y="17"/>
                  <a:pt x="74" y="18"/>
                  <a:pt x="75" y="19"/>
                </a:cubicBezTo>
                <a:cubicBezTo>
                  <a:pt x="75" y="20"/>
                  <a:pt x="75" y="21"/>
                  <a:pt x="75" y="22"/>
                </a:cubicBezTo>
                <a:cubicBezTo>
                  <a:pt x="75" y="23"/>
                  <a:pt x="75" y="23"/>
                  <a:pt x="76" y="24"/>
                </a:cubicBezTo>
                <a:cubicBezTo>
                  <a:pt x="76" y="27"/>
                  <a:pt x="76" y="27"/>
                  <a:pt x="76" y="27"/>
                </a:cubicBezTo>
                <a:cubicBezTo>
                  <a:pt x="77" y="30"/>
                  <a:pt x="78" y="34"/>
                  <a:pt x="80" y="36"/>
                </a:cubicBezTo>
                <a:cubicBezTo>
                  <a:pt x="80" y="36"/>
                  <a:pt x="80" y="38"/>
                  <a:pt x="80" y="40"/>
                </a:cubicBezTo>
                <a:cubicBezTo>
                  <a:pt x="80" y="40"/>
                  <a:pt x="80" y="40"/>
                  <a:pt x="80" y="40"/>
                </a:cubicBezTo>
                <a:cubicBezTo>
                  <a:pt x="80" y="40"/>
                  <a:pt x="80" y="41"/>
                  <a:pt x="80" y="41"/>
                </a:cubicBezTo>
                <a:cubicBezTo>
                  <a:pt x="80" y="41"/>
                  <a:pt x="80" y="41"/>
                  <a:pt x="79" y="41"/>
                </a:cubicBezTo>
                <a:cubicBezTo>
                  <a:pt x="79" y="42"/>
                  <a:pt x="78" y="43"/>
                  <a:pt x="78" y="44"/>
                </a:cubicBezTo>
                <a:cubicBezTo>
                  <a:pt x="78" y="44"/>
                  <a:pt x="78" y="45"/>
                  <a:pt x="78" y="45"/>
                </a:cubicBezTo>
                <a:cubicBezTo>
                  <a:pt x="78" y="45"/>
                  <a:pt x="77" y="46"/>
                  <a:pt x="77" y="46"/>
                </a:cubicBezTo>
                <a:cubicBezTo>
                  <a:pt x="77" y="46"/>
                  <a:pt x="77" y="46"/>
                  <a:pt x="77" y="46"/>
                </a:cubicBezTo>
                <a:cubicBezTo>
                  <a:pt x="77" y="46"/>
                  <a:pt x="77" y="46"/>
                  <a:pt x="77" y="47"/>
                </a:cubicBezTo>
                <a:cubicBezTo>
                  <a:pt x="76" y="47"/>
                  <a:pt x="75" y="48"/>
                  <a:pt x="75" y="49"/>
                </a:cubicBezTo>
                <a:cubicBezTo>
                  <a:pt x="74" y="50"/>
                  <a:pt x="73" y="50"/>
                  <a:pt x="73" y="51"/>
                </a:cubicBezTo>
                <a:cubicBezTo>
                  <a:pt x="72" y="51"/>
                  <a:pt x="72" y="52"/>
                  <a:pt x="70" y="52"/>
                </a:cubicBezTo>
                <a:cubicBezTo>
                  <a:pt x="69" y="53"/>
                  <a:pt x="69" y="54"/>
                  <a:pt x="68" y="54"/>
                </a:cubicBezTo>
                <a:cubicBezTo>
                  <a:pt x="64" y="55"/>
                  <a:pt x="63" y="53"/>
                  <a:pt x="60" y="54"/>
                </a:cubicBezTo>
                <a:cubicBezTo>
                  <a:pt x="58" y="54"/>
                  <a:pt x="57" y="52"/>
                  <a:pt x="55" y="52"/>
                </a:cubicBezTo>
                <a:cubicBezTo>
                  <a:pt x="54" y="49"/>
                  <a:pt x="52" y="47"/>
                  <a:pt x="51" y="43"/>
                </a:cubicBezTo>
                <a:cubicBezTo>
                  <a:pt x="51" y="43"/>
                  <a:pt x="50" y="43"/>
                  <a:pt x="50" y="42"/>
                </a:cubicBezTo>
                <a:cubicBezTo>
                  <a:pt x="50" y="42"/>
                  <a:pt x="50" y="42"/>
                  <a:pt x="50" y="42"/>
                </a:cubicBezTo>
                <a:cubicBezTo>
                  <a:pt x="50" y="41"/>
                  <a:pt x="49" y="40"/>
                  <a:pt x="48" y="40"/>
                </a:cubicBezTo>
                <a:cubicBezTo>
                  <a:pt x="47" y="38"/>
                  <a:pt x="46" y="38"/>
                  <a:pt x="45" y="38"/>
                </a:cubicBezTo>
                <a:cubicBezTo>
                  <a:pt x="45" y="37"/>
                  <a:pt x="43" y="37"/>
                  <a:pt x="43" y="35"/>
                </a:cubicBezTo>
                <a:cubicBezTo>
                  <a:pt x="40" y="36"/>
                  <a:pt x="40" y="34"/>
                  <a:pt x="38" y="34"/>
                </a:cubicBezTo>
                <a:cubicBezTo>
                  <a:pt x="37" y="33"/>
                  <a:pt x="37" y="31"/>
                  <a:pt x="36" y="31"/>
                </a:cubicBezTo>
                <a:cubicBezTo>
                  <a:pt x="36" y="30"/>
                  <a:pt x="35" y="29"/>
                  <a:pt x="34" y="28"/>
                </a:cubicBezTo>
                <a:cubicBezTo>
                  <a:pt x="34" y="27"/>
                  <a:pt x="35" y="24"/>
                  <a:pt x="33" y="24"/>
                </a:cubicBezTo>
                <a:cubicBezTo>
                  <a:pt x="30" y="23"/>
                  <a:pt x="30" y="25"/>
                  <a:pt x="29" y="27"/>
                </a:cubicBezTo>
                <a:cubicBezTo>
                  <a:pt x="28" y="27"/>
                  <a:pt x="27" y="28"/>
                  <a:pt x="26" y="28"/>
                </a:cubicBezTo>
                <a:cubicBezTo>
                  <a:pt x="24" y="28"/>
                  <a:pt x="24" y="30"/>
                  <a:pt x="22" y="30"/>
                </a:cubicBezTo>
                <a:cubicBezTo>
                  <a:pt x="21" y="31"/>
                  <a:pt x="18" y="32"/>
                  <a:pt x="16" y="33"/>
                </a:cubicBezTo>
                <a:cubicBezTo>
                  <a:pt x="14" y="34"/>
                  <a:pt x="12" y="37"/>
                  <a:pt x="10" y="38"/>
                </a:cubicBezTo>
                <a:cubicBezTo>
                  <a:pt x="10" y="41"/>
                  <a:pt x="8" y="42"/>
                  <a:pt x="9" y="45"/>
                </a:cubicBezTo>
                <a:cubicBezTo>
                  <a:pt x="8" y="45"/>
                  <a:pt x="8" y="45"/>
                  <a:pt x="8" y="45"/>
                </a:cubicBezTo>
                <a:cubicBezTo>
                  <a:pt x="8" y="46"/>
                  <a:pt x="8" y="46"/>
                  <a:pt x="8" y="46"/>
                </a:cubicBezTo>
                <a:cubicBezTo>
                  <a:pt x="8" y="46"/>
                  <a:pt x="8" y="47"/>
                  <a:pt x="7" y="47"/>
                </a:cubicBezTo>
                <a:cubicBezTo>
                  <a:pt x="7" y="47"/>
                  <a:pt x="7" y="47"/>
                  <a:pt x="7" y="47"/>
                </a:cubicBezTo>
                <a:cubicBezTo>
                  <a:pt x="7" y="48"/>
                  <a:pt x="7" y="48"/>
                  <a:pt x="6" y="48"/>
                </a:cubicBezTo>
                <a:cubicBezTo>
                  <a:pt x="7" y="51"/>
                  <a:pt x="7" y="55"/>
                  <a:pt x="8" y="58"/>
                </a:cubicBezTo>
                <a:cubicBezTo>
                  <a:pt x="8" y="59"/>
                  <a:pt x="8" y="59"/>
                  <a:pt x="7" y="59"/>
                </a:cubicBezTo>
                <a:cubicBezTo>
                  <a:pt x="7" y="61"/>
                  <a:pt x="7" y="61"/>
                  <a:pt x="7" y="61"/>
                </a:cubicBezTo>
                <a:cubicBezTo>
                  <a:pt x="6" y="61"/>
                  <a:pt x="7" y="62"/>
                  <a:pt x="6" y="63"/>
                </a:cubicBezTo>
                <a:cubicBezTo>
                  <a:pt x="6" y="62"/>
                  <a:pt x="6" y="63"/>
                  <a:pt x="6" y="63"/>
                </a:cubicBezTo>
                <a:cubicBezTo>
                  <a:pt x="5" y="64"/>
                  <a:pt x="5" y="65"/>
                  <a:pt x="4" y="65"/>
                </a:cubicBezTo>
                <a:cubicBezTo>
                  <a:pt x="4" y="67"/>
                  <a:pt x="1" y="67"/>
                  <a:pt x="1" y="69"/>
                </a:cubicBezTo>
                <a:cubicBezTo>
                  <a:pt x="2" y="73"/>
                  <a:pt x="0" y="76"/>
                  <a:pt x="1" y="79"/>
                </a:cubicBezTo>
                <a:cubicBezTo>
                  <a:pt x="1" y="80"/>
                  <a:pt x="2" y="79"/>
                  <a:pt x="2" y="80"/>
                </a:cubicBezTo>
                <a:cubicBezTo>
                  <a:pt x="2" y="81"/>
                  <a:pt x="2" y="82"/>
                  <a:pt x="2" y="83"/>
                </a:cubicBezTo>
                <a:cubicBezTo>
                  <a:pt x="1" y="83"/>
                  <a:pt x="1" y="83"/>
                  <a:pt x="1" y="84"/>
                </a:cubicBezTo>
                <a:cubicBezTo>
                  <a:pt x="1" y="84"/>
                  <a:pt x="1" y="84"/>
                  <a:pt x="1" y="85"/>
                </a:cubicBezTo>
                <a:cubicBezTo>
                  <a:pt x="1" y="85"/>
                  <a:pt x="1" y="85"/>
                  <a:pt x="1" y="85"/>
                </a:cubicBezTo>
                <a:cubicBezTo>
                  <a:pt x="1" y="86"/>
                  <a:pt x="0" y="88"/>
                  <a:pt x="1" y="89"/>
                </a:cubicBezTo>
                <a:cubicBezTo>
                  <a:pt x="1" y="89"/>
                  <a:pt x="1" y="89"/>
                  <a:pt x="1" y="89"/>
                </a:cubicBezTo>
                <a:cubicBezTo>
                  <a:pt x="1" y="91"/>
                  <a:pt x="2" y="93"/>
                  <a:pt x="2" y="95"/>
                </a:cubicBezTo>
                <a:cubicBezTo>
                  <a:pt x="2" y="96"/>
                  <a:pt x="2" y="97"/>
                  <a:pt x="3" y="98"/>
                </a:cubicBezTo>
                <a:cubicBezTo>
                  <a:pt x="3" y="98"/>
                  <a:pt x="3" y="99"/>
                  <a:pt x="3" y="99"/>
                </a:cubicBezTo>
                <a:cubicBezTo>
                  <a:pt x="2" y="100"/>
                  <a:pt x="4" y="102"/>
                  <a:pt x="3" y="103"/>
                </a:cubicBezTo>
                <a:cubicBezTo>
                  <a:pt x="3" y="103"/>
                  <a:pt x="4" y="103"/>
                  <a:pt x="4" y="103"/>
                </a:cubicBezTo>
                <a:cubicBezTo>
                  <a:pt x="4" y="104"/>
                  <a:pt x="4" y="104"/>
                  <a:pt x="4" y="105"/>
                </a:cubicBezTo>
                <a:cubicBezTo>
                  <a:pt x="4" y="105"/>
                  <a:pt x="5" y="105"/>
                  <a:pt x="5" y="105"/>
                </a:cubicBezTo>
                <a:cubicBezTo>
                  <a:pt x="5" y="105"/>
                  <a:pt x="5" y="105"/>
                  <a:pt x="5" y="105"/>
                </a:cubicBezTo>
                <a:cubicBezTo>
                  <a:pt x="5" y="105"/>
                  <a:pt x="5" y="106"/>
                  <a:pt x="5" y="107"/>
                </a:cubicBezTo>
                <a:cubicBezTo>
                  <a:pt x="10" y="107"/>
                  <a:pt x="10" y="107"/>
                  <a:pt x="10" y="107"/>
                </a:cubicBezTo>
                <a:cubicBezTo>
                  <a:pt x="10" y="105"/>
                  <a:pt x="11" y="103"/>
                  <a:pt x="11" y="101"/>
                </a:cubicBezTo>
                <a:cubicBezTo>
                  <a:pt x="12" y="100"/>
                  <a:pt x="13" y="99"/>
                  <a:pt x="14" y="97"/>
                </a:cubicBezTo>
                <a:cubicBezTo>
                  <a:pt x="17" y="98"/>
                  <a:pt x="15" y="94"/>
                  <a:pt x="18" y="94"/>
                </a:cubicBezTo>
                <a:cubicBezTo>
                  <a:pt x="20" y="94"/>
                  <a:pt x="20" y="93"/>
                  <a:pt x="22" y="93"/>
                </a:cubicBezTo>
                <a:cubicBezTo>
                  <a:pt x="23" y="92"/>
                  <a:pt x="24" y="91"/>
                  <a:pt x="27" y="91"/>
                </a:cubicBezTo>
                <a:cubicBezTo>
                  <a:pt x="27" y="90"/>
                  <a:pt x="29" y="89"/>
                  <a:pt x="30" y="88"/>
                </a:cubicBezTo>
                <a:cubicBezTo>
                  <a:pt x="31" y="88"/>
                  <a:pt x="33" y="89"/>
                  <a:pt x="34" y="88"/>
                </a:cubicBezTo>
                <a:cubicBezTo>
                  <a:pt x="34" y="88"/>
                  <a:pt x="33" y="88"/>
                  <a:pt x="34" y="88"/>
                </a:cubicBezTo>
                <a:cubicBezTo>
                  <a:pt x="36" y="88"/>
                  <a:pt x="38" y="88"/>
                  <a:pt x="39" y="88"/>
                </a:cubicBezTo>
                <a:cubicBezTo>
                  <a:pt x="40" y="88"/>
                  <a:pt x="40" y="88"/>
                  <a:pt x="40" y="88"/>
                </a:cubicBezTo>
                <a:cubicBezTo>
                  <a:pt x="40" y="89"/>
                  <a:pt x="40" y="89"/>
                  <a:pt x="41" y="89"/>
                </a:cubicBezTo>
                <a:cubicBezTo>
                  <a:pt x="46" y="89"/>
                  <a:pt x="50" y="88"/>
                  <a:pt x="52" y="85"/>
                </a:cubicBezTo>
                <a:cubicBezTo>
                  <a:pt x="53" y="85"/>
                  <a:pt x="53" y="85"/>
                  <a:pt x="53" y="85"/>
                </a:cubicBezTo>
                <a:cubicBezTo>
                  <a:pt x="53" y="85"/>
                  <a:pt x="53" y="86"/>
                  <a:pt x="54" y="86"/>
                </a:cubicBezTo>
                <a:cubicBezTo>
                  <a:pt x="54" y="85"/>
                  <a:pt x="55" y="86"/>
                  <a:pt x="55" y="85"/>
                </a:cubicBezTo>
                <a:cubicBezTo>
                  <a:pt x="56" y="85"/>
                  <a:pt x="56" y="84"/>
                  <a:pt x="57" y="84"/>
                </a:cubicBezTo>
                <a:cubicBezTo>
                  <a:pt x="58" y="84"/>
                  <a:pt x="59" y="84"/>
                  <a:pt x="59" y="84"/>
                </a:cubicBezTo>
                <a:cubicBezTo>
                  <a:pt x="61" y="84"/>
                  <a:pt x="63" y="84"/>
                  <a:pt x="65" y="85"/>
                </a:cubicBezTo>
                <a:cubicBezTo>
                  <a:pt x="65" y="84"/>
                  <a:pt x="66" y="83"/>
                  <a:pt x="67" y="84"/>
                </a:cubicBezTo>
                <a:cubicBezTo>
                  <a:pt x="67" y="83"/>
                  <a:pt x="68" y="82"/>
                  <a:pt x="69" y="82"/>
                </a:cubicBezTo>
                <a:cubicBezTo>
                  <a:pt x="75" y="82"/>
                  <a:pt x="75" y="82"/>
                  <a:pt x="75" y="82"/>
                </a:cubicBezTo>
                <a:cubicBezTo>
                  <a:pt x="75" y="83"/>
                  <a:pt x="75" y="83"/>
                  <a:pt x="76" y="83"/>
                </a:cubicBezTo>
                <a:cubicBezTo>
                  <a:pt x="76" y="84"/>
                  <a:pt x="77" y="84"/>
                  <a:pt x="78" y="84"/>
                </a:cubicBezTo>
                <a:cubicBezTo>
                  <a:pt x="78" y="84"/>
                  <a:pt x="78" y="85"/>
                  <a:pt x="80" y="85"/>
                </a:cubicBezTo>
                <a:cubicBezTo>
                  <a:pt x="80" y="85"/>
                  <a:pt x="80" y="85"/>
                  <a:pt x="81" y="86"/>
                </a:cubicBezTo>
                <a:cubicBezTo>
                  <a:pt x="81" y="85"/>
                  <a:pt x="82" y="85"/>
                  <a:pt x="82" y="85"/>
                </a:cubicBezTo>
                <a:cubicBezTo>
                  <a:pt x="84" y="85"/>
                  <a:pt x="83" y="83"/>
                  <a:pt x="85" y="84"/>
                </a:cubicBezTo>
                <a:cubicBezTo>
                  <a:pt x="87" y="83"/>
                  <a:pt x="87" y="85"/>
                  <a:pt x="89" y="84"/>
                </a:cubicBezTo>
                <a:cubicBezTo>
                  <a:pt x="89" y="82"/>
                  <a:pt x="91" y="81"/>
                  <a:pt x="91" y="79"/>
                </a:cubicBezTo>
                <a:cubicBezTo>
                  <a:pt x="92" y="79"/>
                  <a:pt x="93" y="79"/>
                  <a:pt x="94" y="78"/>
                </a:cubicBezTo>
                <a:cubicBezTo>
                  <a:pt x="94" y="78"/>
                  <a:pt x="94" y="78"/>
                  <a:pt x="94" y="77"/>
                </a:cubicBezTo>
                <a:cubicBezTo>
                  <a:pt x="95" y="77"/>
                  <a:pt x="94" y="77"/>
                  <a:pt x="95" y="77"/>
                </a:cubicBezTo>
                <a:cubicBezTo>
                  <a:pt x="95" y="76"/>
                  <a:pt x="96" y="77"/>
                  <a:pt x="96" y="77"/>
                </a:cubicBezTo>
                <a:cubicBezTo>
                  <a:pt x="97" y="76"/>
                  <a:pt x="97" y="76"/>
                  <a:pt x="97" y="76"/>
                </a:cubicBezTo>
                <a:cubicBezTo>
                  <a:pt x="98" y="76"/>
                  <a:pt x="98" y="75"/>
                  <a:pt x="99" y="75"/>
                </a:cubicBezTo>
                <a:cubicBezTo>
                  <a:pt x="101" y="76"/>
                  <a:pt x="102" y="78"/>
                  <a:pt x="103" y="79"/>
                </a:cubicBezTo>
                <a:cubicBezTo>
                  <a:pt x="104" y="80"/>
                  <a:pt x="104" y="81"/>
                  <a:pt x="105" y="82"/>
                </a:cubicBezTo>
                <a:cubicBezTo>
                  <a:pt x="105" y="84"/>
                  <a:pt x="107" y="83"/>
                  <a:pt x="106" y="85"/>
                </a:cubicBezTo>
                <a:cubicBezTo>
                  <a:pt x="108" y="85"/>
                  <a:pt x="109" y="84"/>
                  <a:pt x="110" y="84"/>
                </a:cubicBezTo>
                <a:cubicBezTo>
                  <a:pt x="112" y="85"/>
                  <a:pt x="112" y="86"/>
                  <a:pt x="114" y="86"/>
                </a:cubicBezTo>
                <a:cubicBezTo>
                  <a:pt x="117" y="85"/>
                  <a:pt x="119" y="84"/>
                  <a:pt x="122" y="84"/>
                </a:cubicBezTo>
                <a:cubicBezTo>
                  <a:pt x="122" y="87"/>
                  <a:pt x="124" y="89"/>
                  <a:pt x="126" y="88"/>
                </a:cubicBezTo>
                <a:cubicBezTo>
                  <a:pt x="127" y="85"/>
                  <a:pt x="129" y="88"/>
                  <a:pt x="131" y="87"/>
                </a:cubicBezTo>
                <a:cubicBezTo>
                  <a:pt x="132" y="87"/>
                  <a:pt x="133" y="86"/>
                  <a:pt x="133" y="85"/>
                </a:cubicBezTo>
                <a:cubicBezTo>
                  <a:pt x="133" y="83"/>
                  <a:pt x="135" y="84"/>
                  <a:pt x="135" y="82"/>
                </a:cubicBezTo>
                <a:cubicBezTo>
                  <a:pt x="135" y="82"/>
                  <a:pt x="135" y="82"/>
                  <a:pt x="135" y="82"/>
                </a:cubicBezTo>
                <a:cubicBezTo>
                  <a:pt x="135" y="82"/>
                  <a:pt x="135" y="82"/>
                  <a:pt x="135" y="82"/>
                </a:cubicBezTo>
                <a:cubicBezTo>
                  <a:pt x="135" y="82"/>
                  <a:pt x="135" y="83"/>
                  <a:pt x="135" y="83"/>
                </a:cubicBezTo>
                <a:cubicBezTo>
                  <a:pt x="136" y="83"/>
                  <a:pt x="136" y="83"/>
                  <a:pt x="136" y="83"/>
                </a:cubicBezTo>
                <a:cubicBezTo>
                  <a:pt x="136" y="82"/>
                  <a:pt x="136" y="83"/>
                  <a:pt x="136" y="83"/>
                </a:cubicBezTo>
                <a:cubicBezTo>
                  <a:pt x="136" y="83"/>
                  <a:pt x="137" y="83"/>
                  <a:pt x="137" y="84"/>
                </a:cubicBezTo>
                <a:cubicBezTo>
                  <a:pt x="137" y="84"/>
                  <a:pt x="137" y="84"/>
                  <a:pt x="137" y="84"/>
                </a:cubicBezTo>
                <a:cubicBezTo>
                  <a:pt x="137" y="84"/>
                  <a:pt x="137" y="84"/>
                  <a:pt x="137" y="84"/>
                </a:cubicBezTo>
                <a:cubicBezTo>
                  <a:pt x="137" y="85"/>
                  <a:pt x="137" y="85"/>
                  <a:pt x="137" y="85"/>
                </a:cubicBezTo>
                <a:cubicBezTo>
                  <a:pt x="137" y="85"/>
                  <a:pt x="137" y="85"/>
                  <a:pt x="137" y="85"/>
                </a:cubicBezTo>
                <a:cubicBezTo>
                  <a:pt x="137" y="85"/>
                  <a:pt x="137" y="85"/>
                  <a:pt x="137"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9" y="85"/>
                  <a:pt x="139" y="85"/>
                  <a:pt x="139" y="85"/>
                </a:cubicBezTo>
                <a:cubicBezTo>
                  <a:pt x="139" y="85"/>
                  <a:pt x="139" y="85"/>
                  <a:pt x="139" y="85"/>
                </a:cubicBezTo>
                <a:cubicBezTo>
                  <a:pt x="139" y="84"/>
                  <a:pt x="139" y="84"/>
                  <a:pt x="139" y="84"/>
                </a:cubicBezTo>
                <a:cubicBezTo>
                  <a:pt x="139" y="84"/>
                  <a:pt x="139" y="84"/>
                  <a:pt x="139" y="84"/>
                </a:cubicBezTo>
                <a:cubicBezTo>
                  <a:pt x="139" y="84"/>
                  <a:pt x="139" y="84"/>
                  <a:pt x="139" y="84"/>
                </a:cubicBezTo>
                <a:cubicBezTo>
                  <a:pt x="139" y="84"/>
                  <a:pt x="139" y="84"/>
                  <a:pt x="139" y="84"/>
                </a:cubicBezTo>
                <a:cubicBezTo>
                  <a:pt x="139" y="84"/>
                  <a:pt x="139" y="84"/>
                  <a:pt x="139" y="83"/>
                </a:cubicBezTo>
                <a:cubicBezTo>
                  <a:pt x="139" y="83"/>
                  <a:pt x="139" y="83"/>
                  <a:pt x="139" y="83"/>
                </a:cubicBezTo>
                <a:cubicBezTo>
                  <a:pt x="139" y="83"/>
                  <a:pt x="139" y="83"/>
                  <a:pt x="139" y="83"/>
                </a:cubicBezTo>
                <a:cubicBezTo>
                  <a:pt x="139" y="83"/>
                  <a:pt x="139" y="83"/>
                  <a:pt x="139" y="83"/>
                </a:cubicBezTo>
                <a:cubicBezTo>
                  <a:pt x="139" y="83"/>
                  <a:pt x="139" y="83"/>
                  <a:pt x="139" y="83"/>
                </a:cubicBezTo>
                <a:cubicBezTo>
                  <a:pt x="139" y="82"/>
                  <a:pt x="139" y="82"/>
                  <a:pt x="139" y="82"/>
                </a:cubicBezTo>
                <a:cubicBezTo>
                  <a:pt x="139" y="81"/>
                  <a:pt x="137" y="81"/>
                  <a:pt x="137" y="80"/>
                </a:cubicBezTo>
                <a:cubicBezTo>
                  <a:pt x="137" y="79"/>
                  <a:pt x="137" y="79"/>
                  <a:pt x="137" y="79"/>
                </a:cubicBezTo>
                <a:cubicBezTo>
                  <a:pt x="137" y="78"/>
                  <a:pt x="137" y="78"/>
                  <a:pt x="136" y="77"/>
                </a:cubicBezTo>
                <a:cubicBezTo>
                  <a:pt x="136" y="77"/>
                  <a:pt x="136" y="77"/>
                  <a:pt x="136" y="77"/>
                </a:cubicBezTo>
                <a:cubicBezTo>
                  <a:pt x="135" y="76"/>
                  <a:pt x="134" y="76"/>
                  <a:pt x="134" y="74"/>
                </a:cubicBezTo>
                <a:cubicBezTo>
                  <a:pt x="134" y="74"/>
                  <a:pt x="134" y="74"/>
                  <a:pt x="134" y="74"/>
                </a:cubicBezTo>
                <a:cubicBezTo>
                  <a:pt x="134" y="74"/>
                  <a:pt x="134" y="74"/>
                  <a:pt x="134" y="74"/>
                </a:cubicBezTo>
                <a:cubicBezTo>
                  <a:pt x="134" y="74"/>
                  <a:pt x="134" y="74"/>
                  <a:pt x="134" y="74"/>
                </a:cubicBezTo>
                <a:cubicBezTo>
                  <a:pt x="134" y="74"/>
                  <a:pt x="133" y="74"/>
                  <a:pt x="133" y="74"/>
                </a:cubicBezTo>
                <a:cubicBezTo>
                  <a:pt x="133" y="73"/>
                  <a:pt x="133" y="73"/>
                  <a:pt x="133" y="73"/>
                </a:cubicBezTo>
                <a:cubicBezTo>
                  <a:pt x="133" y="73"/>
                  <a:pt x="133" y="73"/>
                  <a:pt x="133" y="73"/>
                </a:cubicBezTo>
                <a:cubicBezTo>
                  <a:pt x="133" y="73"/>
                  <a:pt x="133" y="73"/>
                  <a:pt x="133" y="73"/>
                </a:cubicBezTo>
                <a:cubicBezTo>
                  <a:pt x="133" y="73"/>
                  <a:pt x="133" y="73"/>
                  <a:pt x="133" y="73"/>
                </a:cubicBezTo>
                <a:cubicBezTo>
                  <a:pt x="133" y="73"/>
                  <a:pt x="133" y="73"/>
                  <a:pt x="132" y="73"/>
                </a:cubicBezTo>
                <a:cubicBezTo>
                  <a:pt x="132" y="73"/>
                  <a:pt x="132" y="73"/>
                  <a:pt x="132" y="73"/>
                </a:cubicBezTo>
                <a:cubicBezTo>
                  <a:pt x="132" y="72"/>
                  <a:pt x="132" y="72"/>
                  <a:pt x="132" y="72"/>
                </a:cubicBezTo>
                <a:cubicBezTo>
                  <a:pt x="132" y="72"/>
                  <a:pt x="132" y="72"/>
                  <a:pt x="132" y="72"/>
                </a:cubicBezTo>
                <a:cubicBezTo>
                  <a:pt x="132" y="72"/>
                  <a:pt x="132" y="72"/>
                  <a:pt x="131" y="72"/>
                </a:cubicBezTo>
                <a:cubicBezTo>
                  <a:pt x="131" y="72"/>
                  <a:pt x="131" y="72"/>
                  <a:pt x="131" y="72"/>
                </a:cubicBezTo>
                <a:cubicBezTo>
                  <a:pt x="131" y="72"/>
                  <a:pt x="131" y="72"/>
                  <a:pt x="130" y="72"/>
                </a:cubicBezTo>
                <a:cubicBezTo>
                  <a:pt x="130" y="70"/>
                  <a:pt x="132" y="70"/>
                  <a:pt x="132" y="68"/>
                </a:cubicBezTo>
                <a:cubicBezTo>
                  <a:pt x="133" y="68"/>
                  <a:pt x="133" y="67"/>
                  <a:pt x="133" y="66"/>
                </a:cubicBezTo>
                <a:cubicBezTo>
                  <a:pt x="135" y="66"/>
                  <a:pt x="134" y="68"/>
                  <a:pt x="135" y="68"/>
                </a:cubicBezTo>
                <a:cubicBezTo>
                  <a:pt x="136" y="68"/>
                  <a:pt x="137" y="68"/>
                  <a:pt x="137" y="68"/>
                </a:cubicBezTo>
                <a:cubicBezTo>
                  <a:pt x="138" y="68"/>
                  <a:pt x="138" y="67"/>
                  <a:pt x="138" y="67"/>
                </a:cubicBezTo>
                <a:cubicBezTo>
                  <a:pt x="139" y="66"/>
                  <a:pt x="139" y="66"/>
                  <a:pt x="140" y="67"/>
                </a:cubicBezTo>
                <a:cubicBezTo>
                  <a:pt x="141" y="67"/>
                  <a:pt x="141" y="67"/>
                  <a:pt x="141" y="66"/>
                </a:cubicBezTo>
                <a:cubicBezTo>
                  <a:pt x="141" y="65"/>
                  <a:pt x="141" y="64"/>
                  <a:pt x="142" y="64"/>
                </a:cubicBezTo>
                <a:cubicBezTo>
                  <a:pt x="143" y="64"/>
                  <a:pt x="144" y="63"/>
                  <a:pt x="145" y="63"/>
                </a:cubicBezTo>
                <a:cubicBezTo>
                  <a:pt x="145" y="60"/>
                  <a:pt x="144" y="59"/>
                  <a:pt x="144" y="56"/>
                </a:cubicBezTo>
                <a:cubicBezTo>
                  <a:pt x="145" y="56"/>
                  <a:pt x="145" y="55"/>
                  <a:pt x="145" y="55"/>
                </a:cubicBezTo>
                <a:cubicBezTo>
                  <a:pt x="145" y="55"/>
                  <a:pt x="145" y="54"/>
                  <a:pt x="145" y="54"/>
                </a:cubicBezTo>
                <a:cubicBezTo>
                  <a:pt x="146" y="54"/>
                  <a:pt x="146" y="54"/>
                  <a:pt x="146" y="53"/>
                </a:cubicBezTo>
                <a:cubicBezTo>
                  <a:pt x="147" y="51"/>
                  <a:pt x="148" y="52"/>
                  <a:pt x="148" y="50"/>
                </a:cubicBezTo>
                <a:cubicBezTo>
                  <a:pt x="148" y="49"/>
                  <a:pt x="147" y="49"/>
                  <a:pt x="147" y="49"/>
                </a:cubicBezTo>
                <a:cubicBezTo>
                  <a:pt x="146" y="49"/>
                  <a:pt x="147" y="47"/>
                  <a:pt x="146" y="47"/>
                </a:cubicBezTo>
                <a:cubicBezTo>
                  <a:pt x="146" y="45"/>
                  <a:pt x="144" y="45"/>
                  <a:pt x="144" y="43"/>
                </a:cubicBezTo>
                <a:cubicBezTo>
                  <a:pt x="145" y="41"/>
                  <a:pt x="145" y="39"/>
                  <a:pt x="146" y="38"/>
                </a:cubicBezTo>
                <a:cubicBezTo>
                  <a:pt x="146" y="37"/>
                  <a:pt x="147" y="36"/>
                  <a:pt x="147" y="35"/>
                </a:cubicBezTo>
                <a:cubicBezTo>
                  <a:pt x="147" y="35"/>
                  <a:pt x="147" y="35"/>
                  <a:pt x="146" y="35"/>
                </a:cubicBezTo>
                <a:cubicBezTo>
                  <a:pt x="146" y="35"/>
                  <a:pt x="147" y="35"/>
                  <a:pt x="147" y="35"/>
                </a:cubicBezTo>
                <a:cubicBezTo>
                  <a:pt x="147" y="35"/>
                  <a:pt x="147" y="34"/>
                  <a:pt x="147" y="33"/>
                </a:cubicBezTo>
                <a:cubicBezTo>
                  <a:pt x="148" y="33"/>
                  <a:pt x="148" y="33"/>
                  <a:pt x="148" y="32"/>
                </a:cubicBezTo>
                <a:cubicBezTo>
                  <a:pt x="150" y="31"/>
                  <a:pt x="151" y="28"/>
                  <a:pt x="153" y="28"/>
                </a:cubicBezTo>
                <a:cubicBezTo>
                  <a:pt x="154" y="29"/>
                  <a:pt x="155" y="27"/>
                  <a:pt x="157" y="28"/>
                </a:cubicBezTo>
                <a:cubicBezTo>
                  <a:pt x="157" y="27"/>
                  <a:pt x="158" y="26"/>
                  <a:pt x="160" y="26"/>
                </a:cubicBezTo>
                <a:cubicBezTo>
                  <a:pt x="159" y="25"/>
                  <a:pt x="160" y="24"/>
                  <a:pt x="162" y="24"/>
                </a:cubicBezTo>
                <a:cubicBezTo>
                  <a:pt x="162" y="23"/>
                  <a:pt x="160" y="23"/>
                  <a:pt x="160" y="22"/>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45" name="Freeform 62">
            <a:extLst>
              <a:ext uri="{FF2B5EF4-FFF2-40B4-BE49-F238E27FC236}">
                <a16:creationId xmlns:a16="http://schemas.microsoft.com/office/drawing/2014/main" id="{99967C58-F4AD-B4B9-58CF-D014A9EE4E8C}"/>
              </a:ext>
            </a:extLst>
          </p:cNvPr>
          <p:cNvSpPr>
            <a:spLocks/>
          </p:cNvSpPr>
          <p:nvPr/>
        </p:nvSpPr>
        <p:spPr bwMode="auto">
          <a:xfrm>
            <a:off x="9193213" y="2613025"/>
            <a:ext cx="215900" cy="306388"/>
          </a:xfrm>
          <a:custGeom>
            <a:avLst/>
            <a:gdLst>
              <a:gd name="T0" fmla="*/ 832371607 w 56"/>
              <a:gd name="T1" fmla="*/ 616696991 h 79"/>
              <a:gd name="T2" fmla="*/ 743189486 w 56"/>
              <a:gd name="T3" fmla="*/ 511408112 h 79"/>
              <a:gd name="T4" fmla="*/ 683732168 w 56"/>
              <a:gd name="T5" fmla="*/ 421159393 h 79"/>
              <a:gd name="T6" fmla="*/ 668869766 w 56"/>
              <a:gd name="T7" fmla="*/ 330910675 h 79"/>
              <a:gd name="T8" fmla="*/ 564825243 w 56"/>
              <a:gd name="T9" fmla="*/ 345954714 h 79"/>
              <a:gd name="T10" fmla="*/ 564825243 w 56"/>
              <a:gd name="T11" fmla="*/ 225621796 h 79"/>
              <a:gd name="T12" fmla="*/ 549958986 w 56"/>
              <a:gd name="T13" fmla="*/ 105288879 h 79"/>
              <a:gd name="T14" fmla="*/ 549958986 w 56"/>
              <a:gd name="T15" fmla="*/ 30084199 h 79"/>
              <a:gd name="T16" fmla="*/ 505367925 w 56"/>
              <a:gd name="T17" fmla="*/ 30084199 h 79"/>
              <a:gd name="T18" fmla="*/ 401323402 w 56"/>
              <a:gd name="T19" fmla="*/ 60164520 h 79"/>
              <a:gd name="T20" fmla="*/ 312141280 w 56"/>
              <a:gd name="T21" fmla="*/ 135373078 h 79"/>
              <a:gd name="T22" fmla="*/ 297275023 w 56"/>
              <a:gd name="T23" fmla="*/ 165457277 h 79"/>
              <a:gd name="T24" fmla="*/ 297275023 w 56"/>
              <a:gd name="T25" fmla="*/ 210581636 h 79"/>
              <a:gd name="T26" fmla="*/ 297275023 w 56"/>
              <a:gd name="T27" fmla="*/ 345954714 h 79"/>
              <a:gd name="T28" fmla="*/ 327003682 w 56"/>
              <a:gd name="T29" fmla="*/ 391079073 h 79"/>
              <a:gd name="T30" fmla="*/ 282412621 w 56"/>
              <a:gd name="T31" fmla="*/ 451243592 h 79"/>
              <a:gd name="T32" fmla="*/ 267546364 w 56"/>
              <a:gd name="T33" fmla="*/ 481327791 h 79"/>
              <a:gd name="T34" fmla="*/ 237821561 w 56"/>
              <a:gd name="T35" fmla="*/ 601656830 h 79"/>
              <a:gd name="T36" fmla="*/ 208092902 w 56"/>
              <a:gd name="T37" fmla="*/ 646781190 h 79"/>
              <a:gd name="T38" fmla="*/ 163501841 w 56"/>
              <a:gd name="T39" fmla="*/ 661821350 h 79"/>
              <a:gd name="T40" fmla="*/ 104048379 w 56"/>
              <a:gd name="T41" fmla="*/ 631741029 h 79"/>
              <a:gd name="T42" fmla="*/ 59453463 w 56"/>
              <a:gd name="T43" fmla="*/ 721989748 h 79"/>
              <a:gd name="T44" fmla="*/ 74319720 w 56"/>
              <a:gd name="T45" fmla="*/ 721989748 h 79"/>
              <a:gd name="T46" fmla="*/ 89182121 w 56"/>
              <a:gd name="T47" fmla="*/ 721989748 h 79"/>
              <a:gd name="T48" fmla="*/ 89182121 w 56"/>
              <a:gd name="T49" fmla="*/ 737029908 h 79"/>
              <a:gd name="T50" fmla="*/ 104048379 w 56"/>
              <a:gd name="T51" fmla="*/ 737029908 h 79"/>
              <a:gd name="T52" fmla="*/ 104048379 w 56"/>
              <a:gd name="T53" fmla="*/ 737029908 h 79"/>
              <a:gd name="T54" fmla="*/ 118910780 w 56"/>
              <a:gd name="T55" fmla="*/ 752070068 h 79"/>
              <a:gd name="T56" fmla="*/ 118910780 w 56"/>
              <a:gd name="T57" fmla="*/ 752070068 h 79"/>
              <a:gd name="T58" fmla="*/ 148639439 w 56"/>
              <a:gd name="T59" fmla="*/ 797194428 h 79"/>
              <a:gd name="T60" fmla="*/ 163501841 w 56"/>
              <a:gd name="T61" fmla="*/ 827278627 h 79"/>
              <a:gd name="T62" fmla="*/ 193230500 w 56"/>
              <a:gd name="T63" fmla="*/ 872402986 h 79"/>
              <a:gd name="T64" fmla="*/ 193230500 w 56"/>
              <a:gd name="T65" fmla="*/ 887443146 h 79"/>
              <a:gd name="T66" fmla="*/ 193230500 w 56"/>
              <a:gd name="T67" fmla="*/ 887443146 h 79"/>
              <a:gd name="T68" fmla="*/ 193230500 w 56"/>
              <a:gd name="T69" fmla="*/ 902487185 h 79"/>
              <a:gd name="T70" fmla="*/ 193230500 w 56"/>
              <a:gd name="T71" fmla="*/ 902487185 h 79"/>
              <a:gd name="T72" fmla="*/ 193230500 w 56"/>
              <a:gd name="T73" fmla="*/ 917527345 h 79"/>
              <a:gd name="T74" fmla="*/ 178364243 w 56"/>
              <a:gd name="T75" fmla="*/ 917527345 h 79"/>
              <a:gd name="T76" fmla="*/ 178364243 w 56"/>
              <a:gd name="T77" fmla="*/ 917527345 h 79"/>
              <a:gd name="T78" fmla="*/ 178364243 w 56"/>
              <a:gd name="T79" fmla="*/ 917527345 h 79"/>
              <a:gd name="T80" fmla="*/ 163501841 w 56"/>
              <a:gd name="T81" fmla="*/ 917527345 h 79"/>
              <a:gd name="T82" fmla="*/ 163501841 w 56"/>
              <a:gd name="T83" fmla="*/ 902487185 h 79"/>
              <a:gd name="T84" fmla="*/ 163501841 w 56"/>
              <a:gd name="T85" fmla="*/ 902487185 h 79"/>
              <a:gd name="T86" fmla="*/ 148639439 w 56"/>
              <a:gd name="T87" fmla="*/ 887443146 h 79"/>
              <a:gd name="T88" fmla="*/ 133773182 w 56"/>
              <a:gd name="T89" fmla="*/ 887443146 h 79"/>
              <a:gd name="T90" fmla="*/ 133773182 w 56"/>
              <a:gd name="T91" fmla="*/ 872402986 h 79"/>
              <a:gd name="T92" fmla="*/ 104048379 w 56"/>
              <a:gd name="T93" fmla="*/ 917527345 h 79"/>
              <a:gd name="T94" fmla="*/ 0 w 56"/>
              <a:gd name="T95" fmla="*/ 962651704 h 79"/>
              <a:gd name="T96" fmla="*/ 44591061 w 56"/>
              <a:gd name="T97" fmla="*/ 992735903 h 79"/>
              <a:gd name="T98" fmla="*/ 163501841 w 56"/>
              <a:gd name="T99" fmla="*/ 1067940583 h 79"/>
              <a:gd name="T100" fmla="*/ 208092902 w 56"/>
              <a:gd name="T101" fmla="*/ 1128108981 h 79"/>
              <a:gd name="T102" fmla="*/ 297275023 w 56"/>
              <a:gd name="T103" fmla="*/ 1173233340 h 79"/>
              <a:gd name="T104" fmla="*/ 356732341 w 56"/>
              <a:gd name="T105" fmla="*/ 1158189302 h 79"/>
              <a:gd name="T106" fmla="*/ 401323402 w 56"/>
              <a:gd name="T107" fmla="*/ 1113064942 h 79"/>
              <a:gd name="T108" fmla="*/ 505367925 w 56"/>
              <a:gd name="T109" fmla="*/ 992735903 h 79"/>
              <a:gd name="T110" fmla="*/ 654007364 w 56"/>
              <a:gd name="T111" fmla="*/ 1037860263 h 79"/>
              <a:gd name="T112" fmla="*/ 698598425 w 56"/>
              <a:gd name="T113" fmla="*/ 962651704 h 79"/>
              <a:gd name="T114" fmla="*/ 713460827 w 56"/>
              <a:gd name="T115" fmla="*/ 857362826 h 79"/>
              <a:gd name="T116" fmla="*/ 772918145 w 56"/>
              <a:gd name="T117" fmla="*/ 752070068 h 79"/>
              <a:gd name="T118" fmla="*/ 832371607 w 56"/>
              <a:gd name="T119" fmla="*/ 721989748 h 79"/>
              <a:gd name="T120" fmla="*/ 817509205 w 56"/>
              <a:gd name="T121" fmla="*/ 691905549 h 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6" h="79">
                <a:moveTo>
                  <a:pt x="55" y="46"/>
                </a:moveTo>
                <a:cubicBezTo>
                  <a:pt x="55" y="43"/>
                  <a:pt x="56" y="43"/>
                  <a:pt x="56" y="41"/>
                </a:cubicBezTo>
                <a:cubicBezTo>
                  <a:pt x="56" y="39"/>
                  <a:pt x="54" y="39"/>
                  <a:pt x="53" y="38"/>
                </a:cubicBezTo>
                <a:cubicBezTo>
                  <a:pt x="53" y="36"/>
                  <a:pt x="52" y="35"/>
                  <a:pt x="50" y="34"/>
                </a:cubicBezTo>
                <a:cubicBezTo>
                  <a:pt x="50" y="33"/>
                  <a:pt x="51" y="33"/>
                  <a:pt x="51" y="32"/>
                </a:cubicBezTo>
                <a:cubicBezTo>
                  <a:pt x="50" y="30"/>
                  <a:pt x="48" y="29"/>
                  <a:pt x="46" y="28"/>
                </a:cubicBezTo>
                <a:cubicBezTo>
                  <a:pt x="46" y="27"/>
                  <a:pt x="46" y="27"/>
                  <a:pt x="46" y="27"/>
                </a:cubicBezTo>
                <a:cubicBezTo>
                  <a:pt x="45" y="25"/>
                  <a:pt x="44" y="24"/>
                  <a:pt x="45" y="22"/>
                </a:cubicBezTo>
                <a:cubicBezTo>
                  <a:pt x="43" y="23"/>
                  <a:pt x="42" y="20"/>
                  <a:pt x="41" y="22"/>
                </a:cubicBezTo>
                <a:cubicBezTo>
                  <a:pt x="41" y="22"/>
                  <a:pt x="40" y="23"/>
                  <a:pt x="38" y="23"/>
                </a:cubicBezTo>
                <a:cubicBezTo>
                  <a:pt x="38" y="21"/>
                  <a:pt x="37" y="21"/>
                  <a:pt x="37" y="18"/>
                </a:cubicBezTo>
                <a:cubicBezTo>
                  <a:pt x="37" y="17"/>
                  <a:pt x="38" y="17"/>
                  <a:pt x="38" y="15"/>
                </a:cubicBezTo>
                <a:cubicBezTo>
                  <a:pt x="38" y="13"/>
                  <a:pt x="36" y="13"/>
                  <a:pt x="37" y="10"/>
                </a:cubicBezTo>
                <a:cubicBezTo>
                  <a:pt x="37" y="9"/>
                  <a:pt x="36" y="7"/>
                  <a:pt x="37" y="7"/>
                </a:cubicBezTo>
                <a:cubicBezTo>
                  <a:pt x="38" y="7"/>
                  <a:pt x="38" y="6"/>
                  <a:pt x="38" y="5"/>
                </a:cubicBezTo>
                <a:cubicBezTo>
                  <a:pt x="38" y="4"/>
                  <a:pt x="37" y="4"/>
                  <a:pt x="37" y="2"/>
                </a:cubicBezTo>
                <a:cubicBezTo>
                  <a:pt x="37" y="1"/>
                  <a:pt x="36" y="1"/>
                  <a:pt x="36" y="0"/>
                </a:cubicBezTo>
                <a:cubicBezTo>
                  <a:pt x="34" y="0"/>
                  <a:pt x="33" y="1"/>
                  <a:pt x="34" y="2"/>
                </a:cubicBezTo>
                <a:cubicBezTo>
                  <a:pt x="32" y="2"/>
                  <a:pt x="31" y="3"/>
                  <a:pt x="31" y="4"/>
                </a:cubicBezTo>
                <a:cubicBezTo>
                  <a:pt x="29" y="3"/>
                  <a:pt x="28" y="5"/>
                  <a:pt x="27" y="4"/>
                </a:cubicBezTo>
                <a:cubicBezTo>
                  <a:pt x="25" y="4"/>
                  <a:pt x="24" y="7"/>
                  <a:pt x="22" y="8"/>
                </a:cubicBezTo>
                <a:cubicBezTo>
                  <a:pt x="22" y="9"/>
                  <a:pt x="22" y="9"/>
                  <a:pt x="21" y="9"/>
                </a:cubicBezTo>
                <a:cubicBezTo>
                  <a:pt x="21" y="10"/>
                  <a:pt x="21" y="11"/>
                  <a:pt x="21" y="11"/>
                </a:cubicBezTo>
                <a:cubicBezTo>
                  <a:pt x="21" y="11"/>
                  <a:pt x="20" y="11"/>
                  <a:pt x="20" y="11"/>
                </a:cubicBezTo>
                <a:cubicBezTo>
                  <a:pt x="21" y="11"/>
                  <a:pt x="21" y="11"/>
                  <a:pt x="21" y="11"/>
                </a:cubicBezTo>
                <a:cubicBezTo>
                  <a:pt x="21" y="12"/>
                  <a:pt x="20" y="13"/>
                  <a:pt x="20" y="14"/>
                </a:cubicBezTo>
                <a:cubicBezTo>
                  <a:pt x="19" y="15"/>
                  <a:pt x="19" y="17"/>
                  <a:pt x="18" y="19"/>
                </a:cubicBezTo>
                <a:cubicBezTo>
                  <a:pt x="18" y="21"/>
                  <a:pt x="20" y="21"/>
                  <a:pt x="20" y="23"/>
                </a:cubicBezTo>
                <a:cubicBezTo>
                  <a:pt x="21" y="23"/>
                  <a:pt x="20" y="25"/>
                  <a:pt x="21" y="25"/>
                </a:cubicBezTo>
                <a:cubicBezTo>
                  <a:pt x="21" y="25"/>
                  <a:pt x="22" y="25"/>
                  <a:pt x="22" y="26"/>
                </a:cubicBezTo>
                <a:cubicBezTo>
                  <a:pt x="22" y="28"/>
                  <a:pt x="21" y="27"/>
                  <a:pt x="20" y="29"/>
                </a:cubicBezTo>
                <a:cubicBezTo>
                  <a:pt x="20" y="30"/>
                  <a:pt x="20" y="30"/>
                  <a:pt x="19" y="30"/>
                </a:cubicBezTo>
                <a:cubicBezTo>
                  <a:pt x="19" y="30"/>
                  <a:pt x="19" y="31"/>
                  <a:pt x="19" y="31"/>
                </a:cubicBezTo>
                <a:cubicBezTo>
                  <a:pt x="19" y="31"/>
                  <a:pt x="19" y="32"/>
                  <a:pt x="18" y="32"/>
                </a:cubicBezTo>
                <a:cubicBezTo>
                  <a:pt x="18" y="35"/>
                  <a:pt x="19" y="36"/>
                  <a:pt x="19" y="39"/>
                </a:cubicBezTo>
                <a:cubicBezTo>
                  <a:pt x="18" y="39"/>
                  <a:pt x="17" y="40"/>
                  <a:pt x="16" y="40"/>
                </a:cubicBezTo>
                <a:cubicBezTo>
                  <a:pt x="15" y="40"/>
                  <a:pt x="15" y="41"/>
                  <a:pt x="15" y="42"/>
                </a:cubicBezTo>
                <a:cubicBezTo>
                  <a:pt x="15" y="43"/>
                  <a:pt x="15" y="43"/>
                  <a:pt x="14" y="43"/>
                </a:cubicBezTo>
                <a:cubicBezTo>
                  <a:pt x="13" y="42"/>
                  <a:pt x="13" y="42"/>
                  <a:pt x="12" y="43"/>
                </a:cubicBezTo>
                <a:cubicBezTo>
                  <a:pt x="12" y="43"/>
                  <a:pt x="12" y="44"/>
                  <a:pt x="11" y="44"/>
                </a:cubicBezTo>
                <a:cubicBezTo>
                  <a:pt x="11" y="44"/>
                  <a:pt x="10" y="44"/>
                  <a:pt x="9" y="44"/>
                </a:cubicBezTo>
                <a:cubicBezTo>
                  <a:pt x="8" y="44"/>
                  <a:pt x="9" y="42"/>
                  <a:pt x="7" y="42"/>
                </a:cubicBezTo>
                <a:cubicBezTo>
                  <a:pt x="7" y="43"/>
                  <a:pt x="7" y="44"/>
                  <a:pt x="6" y="44"/>
                </a:cubicBezTo>
                <a:cubicBezTo>
                  <a:pt x="6" y="46"/>
                  <a:pt x="4" y="46"/>
                  <a:pt x="4" y="48"/>
                </a:cubicBezTo>
                <a:cubicBezTo>
                  <a:pt x="5" y="48"/>
                  <a:pt x="5" y="48"/>
                  <a:pt x="5" y="48"/>
                </a:cubicBezTo>
                <a:cubicBezTo>
                  <a:pt x="5" y="48"/>
                  <a:pt x="5" y="48"/>
                  <a:pt x="5" y="48"/>
                </a:cubicBezTo>
                <a:cubicBezTo>
                  <a:pt x="6" y="48"/>
                  <a:pt x="6" y="48"/>
                  <a:pt x="6" y="48"/>
                </a:cubicBezTo>
                <a:cubicBezTo>
                  <a:pt x="6" y="48"/>
                  <a:pt x="6" y="48"/>
                  <a:pt x="6" y="48"/>
                </a:cubicBezTo>
                <a:cubicBezTo>
                  <a:pt x="6" y="48"/>
                  <a:pt x="6" y="48"/>
                  <a:pt x="6" y="49"/>
                </a:cubicBezTo>
                <a:cubicBezTo>
                  <a:pt x="6" y="49"/>
                  <a:pt x="6" y="49"/>
                  <a:pt x="6"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50"/>
                </a:cubicBezTo>
                <a:cubicBezTo>
                  <a:pt x="7" y="50"/>
                  <a:pt x="8" y="50"/>
                  <a:pt x="8" y="50"/>
                </a:cubicBezTo>
                <a:cubicBezTo>
                  <a:pt x="8" y="50"/>
                  <a:pt x="8" y="50"/>
                  <a:pt x="8" y="50"/>
                </a:cubicBezTo>
                <a:cubicBezTo>
                  <a:pt x="8" y="50"/>
                  <a:pt x="8" y="50"/>
                  <a:pt x="8" y="50"/>
                </a:cubicBezTo>
                <a:cubicBezTo>
                  <a:pt x="8" y="50"/>
                  <a:pt x="8" y="50"/>
                  <a:pt x="8" y="50"/>
                </a:cubicBezTo>
                <a:cubicBezTo>
                  <a:pt x="8" y="52"/>
                  <a:pt x="9" y="52"/>
                  <a:pt x="10" y="53"/>
                </a:cubicBezTo>
                <a:cubicBezTo>
                  <a:pt x="10" y="53"/>
                  <a:pt x="10" y="53"/>
                  <a:pt x="10" y="53"/>
                </a:cubicBezTo>
                <a:cubicBezTo>
                  <a:pt x="11" y="54"/>
                  <a:pt x="11" y="54"/>
                  <a:pt x="11" y="55"/>
                </a:cubicBezTo>
                <a:cubicBezTo>
                  <a:pt x="11" y="55"/>
                  <a:pt x="11" y="55"/>
                  <a:pt x="11" y="56"/>
                </a:cubicBezTo>
                <a:cubicBezTo>
                  <a:pt x="11" y="57"/>
                  <a:pt x="13" y="57"/>
                  <a:pt x="13" y="58"/>
                </a:cubicBezTo>
                <a:cubicBezTo>
                  <a:pt x="13" y="58"/>
                  <a:pt x="13" y="58"/>
                  <a:pt x="13" y="58"/>
                </a:cubicBezTo>
                <a:cubicBezTo>
                  <a:pt x="13" y="58"/>
                  <a:pt x="13" y="59"/>
                  <a:pt x="13" y="59"/>
                </a:cubicBezTo>
                <a:cubicBezTo>
                  <a:pt x="13" y="59"/>
                  <a:pt x="13" y="59"/>
                  <a:pt x="13" y="59"/>
                </a:cubicBezTo>
                <a:cubicBezTo>
                  <a:pt x="13" y="59"/>
                  <a:pt x="13" y="59"/>
                  <a:pt x="13" y="59"/>
                </a:cubicBezTo>
                <a:cubicBezTo>
                  <a:pt x="13" y="60"/>
                  <a:pt x="13" y="60"/>
                  <a:pt x="13" y="60"/>
                </a:cubicBezTo>
                <a:cubicBezTo>
                  <a:pt x="13" y="60"/>
                  <a:pt x="13" y="60"/>
                  <a:pt x="13" y="60"/>
                </a:cubicBezTo>
                <a:cubicBezTo>
                  <a:pt x="13" y="60"/>
                  <a:pt x="13" y="60"/>
                  <a:pt x="13" y="60"/>
                </a:cubicBezTo>
                <a:cubicBezTo>
                  <a:pt x="13" y="60"/>
                  <a:pt x="13" y="60"/>
                  <a:pt x="13" y="60"/>
                </a:cubicBezTo>
                <a:cubicBezTo>
                  <a:pt x="13" y="60"/>
                  <a:pt x="13" y="60"/>
                  <a:pt x="13" y="61"/>
                </a:cubicBezTo>
                <a:cubicBezTo>
                  <a:pt x="13" y="61"/>
                  <a:pt x="13" y="61"/>
                  <a:pt x="13" y="61"/>
                </a:cubicBezTo>
                <a:cubicBezTo>
                  <a:pt x="13" y="61"/>
                  <a:pt x="13" y="61"/>
                  <a:pt x="12" y="61"/>
                </a:cubicBezTo>
                <a:cubicBezTo>
                  <a:pt x="12" y="61"/>
                  <a:pt x="12" y="61"/>
                  <a:pt x="12" y="61"/>
                </a:cubicBezTo>
                <a:cubicBezTo>
                  <a:pt x="12" y="61"/>
                  <a:pt x="12" y="61"/>
                  <a:pt x="12" y="61"/>
                </a:cubicBezTo>
                <a:cubicBezTo>
                  <a:pt x="12" y="61"/>
                  <a:pt x="12" y="61"/>
                  <a:pt x="12" y="61"/>
                </a:cubicBezTo>
                <a:cubicBezTo>
                  <a:pt x="12" y="61"/>
                  <a:pt x="12" y="61"/>
                  <a:pt x="12" y="61"/>
                </a:cubicBezTo>
                <a:cubicBezTo>
                  <a:pt x="12" y="61"/>
                  <a:pt x="12" y="61"/>
                  <a:pt x="12" y="61"/>
                </a:cubicBezTo>
                <a:cubicBezTo>
                  <a:pt x="12" y="61"/>
                  <a:pt x="12" y="61"/>
                  <a:pt x="11" y="61"/>
                </a:cubicBezTo>
                <a:cubicBezTo>
                  <a:pt x="11" y="61"/>
                  <a:pt x="11" y="61"/>
                  <a:pt x="11" y="61"/>
                </a:cubicBezTo>
                <a:cubicBezTo>
                  <a:pt x="11" y="61"/>
                  <a:pt x="11" y="61"/>
                  <a:pt x="11" y="61"/>
                </a:cubicBezTo>
                <a:cubicBezTo>
                  <a:pt x="11" y="61"/>
                  <a:pt x="11" y="61"/>
                  <a:pt x="11" y="60"/>
                </a:cubicBezTo>
                <a:cubicBezTo>
                  <a:pt x="11" y="60"/>
                  <a:pt x="11" y="60"/>
                  <a:pt x="11" y="60"/>
                </a:cubicBezTo>
                <a:cubicBezTo>
                  <a:pt x="11" y="60"/>
                  <a:pt x="11" y="60"/>
                  <a:pt x="11" y="60"/>
                </a:cubicBezTo>
                <a:cubicBezTo>
                  <a:pt x="11" y="60"/>
                  <a:pt x="11" y="60"/>
                  <a:pt x="11" y="60"/>
                </a:cubicBezTo>
                <a:cubicBezTo>
                  <a:pt x="11" y="60"/>
                  <a:pt x="10" y="60"/>
                  <a:pt x="10" y="59"/>
                </a:cubicBezTo>
                <a:cubicBezTo>
                  <a:pt x="10" y="59"/>
                  <a:pt x="10" y="59"/>
                  <a:pt x="9" y="59"/>
                </a:cubicBezTo>
                <a:cubicBezTo>
                  <a:pt x="9" y="59"/>
                  <a:pt x="9" y="59"/>
                  <a:pt x="9" y="59"/>
                </a:cubicBezTo>
                <a:cubicBezTo>
                  <a:pt x="9" y="59"/>
                  <a:pt x="9" y="58"/>
                  <a:pt x="9" y="58"/>
                </a:cubicBezTo>
                <a:cubicBezTo>
                  <a:pt x="9" y="58"/>
                  <a:pt x="9" y="58"/>
                  <a:pt x="9" y="58"/>
                </a:cubicBezTo>
                <a:cubicBezTo>
                  <a:pt x="9" y="58"/>
                  <a:pt x="9" y="58"/>
                  <a:pt x="9" y="58"/>
                </a:cubicBezTo>
                <a:cubicBezTo>
                  <a:pt x="9" y="60"/>
                  <a:pt x="7" y="59"/>
                  <a:pt x="7" y="61"/>
                </a:cubicBezTo>
                <a:cubicBezTo>
                  <a:pt x="7" y="62"/>
                  <a:pt x="6" y="63"/>
                  <a:pt x="5" y="63"/>
                </a:cubicBezTo>
                <a:cubicBezTo>
                  <a:pt x="3" y="64"/>
                  <a:pt x="1" y="61"/>
                  <a:pt x="0" y="64"/>
                </a:cubicBezTo>
                <a:cubicBezTo>
                  <a:pt x="0" y="64"/>
                  <a:pt x="0" y="65"/>
                  <a:pt x="0" y="65"/>
                </a:cubicBezTo>
                <a:cubicBezTo>
                  <a:pt x="0" y="66"/>
                  <a:pt x="2" y="66"/>
                  <a:pt x="3" y="66"/>
                </a:cubicBezTo>
                <a:cubicBezTo>
                  <a:pt x="5" y="67"/>
                  <a:pt x="8" y="67"/>
                  <a:pt x="7" y="70"/>
                </a:cubicBezTo>
                <a:cubicBezTo>
                  <a:pt x="9" y="69"/>
                  <a:pt x="10" y="71"/>
                  <a:pt x="11" y="71"/>
                </a:cubicBezTo>
                <a:cubicBezTo>
                  <a:pt x="12" y="71"/>
                  <a:pt x="12" y="72"/>
                  <a:pt x="13" y="72"/>
                </a:cubicBezTo>
                <a:cubicBezTo>
                  <a:pt x="13" y="73"/>
                  <a:pt x="13" y="74"/>
                  <a:pt x="14" y="75"/>
                </a:cubicBezTo>
                <a:cubicBezTo>
                  <a:pt x="16" y="74"/>
                  <a:pt x="16" y="76"/>
                  <a:pt x="18" y="76"/>
                </a:cubicBezTo>
                <a:cubicBezTo>
                  <a:pt x="19" y="77"/>
                  <a:pt x="20" y="77"/>
                  <a:pt x="20" y="78"/>
                </a:cubicBezTo>
                <a:cubicBezTo>
                  <a:pt x="21" y="78"/>
                  <a:pt x="22" y="79"/>
                  <a:pt x="23" y="78"/>
                </a:cubicBezTo>
                <a:cubicBezTo>
                  <a:pt x="24" y="78"/>
                  <a:pt x="24" y="78"/>
                  <a:pt x="24" y="77"/>
                </a:cubicBezTo>
                <a:cubicBezTo>
                  <a:pt x="25" y="77"/>
                  <a:pt x="25" y="77"/>
                  <a:pt x="25" y="76"/>
                </a:cubicBezTo>
                <a:cubicBezTo>
                  <a:pt x="26" y="75"/>
                  <a:pt x="26" y="75"/>
                  <a:pt x="27" y="74"/>
                </a:cubicBezTo>
                <a:cubicBezTo>
                  <a:pt x="27" y="72"/>
                  <a:pt x="28" y="71"/>
                  <a:pt x="28" y="69"/>
                </a:cubicBezTo>
                <a:cubicBezTo>
                  <a:pt x="30" y="69"/>
                  <a:pt x="31" y="67"/>
                  <a:pt x="34" y="66"/>
                </a:cubicBezTo>
                <a:cubicBezTo>
                  <a:pt x="36" y="67"/>
                  <a:pt x="37" y="68"/>
                  <a:pt x="40" y="67"/>
                </a:cubicBezTo>
                <a:cubicBezTo>
                  <a:pt x="41" y="68"/>
                  <a:pt x="43" y="68"/>
                  <a:pt x="44" y="69"/>
                </a:cubicBezTo>
                <a:cubicBezTo>
                  <a:pt x="44" y="68"/>
                  <a:pt x="45" y="68"/>
                  <a:pt x="46" y="68"/>
                </a:cubicBezTo>
                <a:cubicBezTo>
                  <a:pt x="46" y="66"/>
                  <a:pt x="48" y="66"/>
                  <a:pt x="47" y="64"/>
                </a:cubicBezTo>
                <a:cubicBezTo>
                  <a:pt x="47" y="63"/>
                  <a:pt x="46" y="62"/>
                  <a:pt x="46" y="60"/>
                </a:cubicBezTo>
                <a:cubicBezTo>
                  <a:pt x="47" y="59"/>
                  <a:pt x="48" y="58"/>
                  <a:pt x="48" y="57"/>
                </a:cubicBezTo>
                <a:cubicBezTo>
                  <a:pt x="50" y="56"/>
                  <a:pt x="50" y="54"/>
                  <a:pt x="52" y="54"/>
                </a:cubicBezTo>
                <a:cubicBezTo>
                  <a:pt x="52" y="53"/>
                  <a:pt x="52" y="52"/>
                  <a:pt x="52" y="50"/>
                </a:cubicBezTo>
                <a:cubicBezTo>
                  <a:pt x="53" y="50"/>
                  <a:pt x="53" y="50"/>
                  <a:pt x="54" y="50"/>
                </a:cubicBezTo>
                <a:cubicBezTo>
                  <a:pt x="54" y="49"/>
                  <a:pt x="55" y="48"/>
                  <a:pt x="56" y="48"/>
                </a:cubicBezTo>
                <a:cubicBezTo>
                  <a:pt x="56" y="48"/>
                  <a:pt x="56" y="48"/>
                  <a:pt x="56" y="48"/>
                </a:cubicBezTo>
                <a:cubicBezTo>
                  <a:pt x="56" y="47"/>
                  <a:pt x="56" y="46"/>
                  <a:pt x="55" y="46"/>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46" name="Freeform 64">
            <a:extLst>
              <a:ext uri="{FF2B5EF4-FFF2-40B4-BE49-F238E27FC236}">
                <a16:creationId xmlns:a16="http://schemas.microsoft.com/office/drawing/2014/main" id="{602EC852-E942-1808-AC7F-33DB3984CA8B}"/>
              </a:ext>
            </a:extLst>
          </p:cNvPr>
          <p:cNvSpPr>
            <a:spLocks/>
          </p:cNvSpPr>
          <p:nvPr/>
        </p:nvSpPr>
        <p:spPr bwMode="auto">
          <a:xfrm>
            <a:off x="8851900" y="5195888"/>
            <a:ext cx="236538" cy="239712"/>
          </a:xfrm>
          <a:custGeom>
            <a:avLst/>
            <a:gdLst>
              <a:gd name="T0" fmla="*/ 766852318 w 61"/>
              <a:gd name="T1" fmla="*/ 313918329 h 62"/>
              <a:gd name="T2" fmla="*/ 691672011 w 61"/>
              <a:gd name="T3" fmla="*/ 224227378 h 62"/>
              <a:gd name="T4" fmla="*/ 601454091 w 61"/>
              <a:gd name="T5" fmla="*/ 149483630 h 62"/>
              <a:gd name="T6" fmla="*/ 586416479 w 61"/>
              <a:gd name="T7" fmla="*/ 149483630 h 62"/>
              <a:gd name="T8" fmla="*/ 586416479 w 61"/>
              <a:gd name="T9" fmla="*/ 134536427 h 62"/>
              <a:gd name="T10" fmla="*/ 571382744 w 61"/>
              <a:gd name="T11" fmla="*/ 134536427 h 62"/>
              <a:gd name="T12" fmla="*/ 556345131 w 61"/>
              <a:gd name="T13" fmla="*/ 89690951 h 62"/>
              <a:gd name="T14" fmla="*/ 466127212 w 61"/>
              <a:gd name="T15" fmla="*/ 74743748 h 62"/>
              <a:gd name="T16" fmla="*/ 390943027 w 61"/>
              <a:gd name="T17" fmla="*/ 59792679 h 62"/>
              <a:gd name="T18" fmla="*/ 360871679 w 61"/>
              <a:gd name="T19" fmla="*/ 0 h 62"/>
              <a:gd name="T20" fmla="*/ 345834067 w 61"/>
              <a:gd name="T21" fmla="*/ 0 h 62"/>
              <a:gd name="T22" fmla="*/ 315762719 w 61"/>
              <a:gd name="T23" fmla="*/ 14947203 h 62"/>
              <a:gd name="T24" fmla="*/ 255616147 w 61"/>
              <a:gd name="T25" fmla="*/ 44845476 h 62"/>
              <a:gd name="T26" fmla="*/ 255616147 w 61"/>
              <a:gd name="T27" fmla="*/ 44845476 h 62"/>
              <a:gd name="T28" fmla="*/ 255616147 w 61"/>
              <a:gd name="T29" fmla="*/ 59792679 h 62"/>
              <a:gd name="T30" fmla="*/ 240582412 w 61"/>
              <a:gd name="T31" fmla="*/ 74743748 h 62"/>
              <a:gd name="T32" fmla="*/ 240582412 w 61"/>
              <a:gd name="T33" fmla="*/ 74743748 h 62"/>
              <a:gd name="T34" fmla="*/ 255616147 w 61"/>
              <a:gd name="T35" fmla="*/ 89690951 h 62"/>
              <a:gd name="T36" fmla="*/ 255616147 w 61"/>
              <a:gd name="T37" fmla="*/ 89690951 h 62"/>
              <a:gd name="T38" fmla="*/ 255616147 w 61"/>
              <a:gd name="T39" fmla="*/ 89690951 h 62"/>
              <a:gd name="T40" fmla="*/ 270653759 w 61"/>
              <a:gd name="T41" fmla="*/ 149483630 h 62"/>
              <a:gd name="T42" fmla="*/ 270653759 w 61"/>
              <a:gd name="T43" fmla="*/ 164434699 h 62"/>
              <a:gd name="T44" fmla="*/ 255616147 w 61"/>
              <a:gd name="T45" fmla="*/ 164434699 h 62"/>
              <a:gd name="T46" fmla="*/ 255616147 w 61"/>
              <a:gd name="T47" fmla="*/ 179381902 h 62"/>
              <a:gd name="T48" fmla="*/ 210507187 w 61"/>
              <a:gd name="T49" fmla="*/ 194329106 h 62"/>
              <a:gd name="T50" fmla="*/ 210507187 w 61"/>
              <a:gd name="T51" fmla="*/ 254125651 h 62"/>
              <a:gd name="T52" fmla="*/ 195473452 w 61"/>
              <a:gd name="T53" fmla="*/ 269072854 h 62"/>
              <a:gd name="T54" fmla="*/ 180435840 w 61"/>
              <a:gd name="T55" fmla="*/ 328865532 h 62"/>
              <a:gd name="T56" fmla="*/ 45108960 w 61"/>
              <a:gd name="T57" fmla="*/ 433507553 h 62"/>
              <a:gd name="T58" fmla="*/ 90217920 w 61"/>
              <a:gd name="T59" fmla="*/ 642787728 h 62"/>
              <a:gd name="T60" fmla="*/ 240582412 w 61"/>
              <a:gd name="T61" fmla="*/ 717527610 h 62"/>
              <a:gd name="T62" fmla="*/ 255616147 w 61"/>
              <a:gd name="T63" fmla="*/ 747425882 h 62"/>
              <a:gd name="T64" fmla="*/ 255616147 w 61"/>
              <a:gd name="T65" fmla="*/ 747425882 h 62"/>
              <a:gd name="T66" fmla="*/ 270653759 w 61"/>
              <a:gd name="T67" fmla="*/ 777324155 h 62"/>
              <a:gd name="T68" fmla="*/ 300725107 w 61"/>
              <a:gd name="T69" fmla="*/ 822169630 h 62"/>
              <a:gd name="T70" fmla="*/ 300725107 w 61"/>
              <a:gd name="T71" fmla="*/ 837116834 h 62"/>
              <a:gd name="T72" fmla="*/ 390943027 w 61"/>
              <a:gd name="T73" fmla="*/ 837116834 h 62"/>
              <a:gd name="T74" fmla="*/ 390943027 w 61"/>
              <a:gd name="T75" fmla="*/ 822169630 h 62"/>
              <a:gd name="T76" fmla="*/ 390943027 w 61"/>
              <a:gd name="T77" fmla="*/ 822169630 h 62"/>
              <a:gd name="T78" fmla="*/ 405980639 w 61"/>
              <a:gd name="T79" fmla="*/ 807218561 h 62"/>
              <a:gd name="T80" fmla="*/ 466127212 w 61"/>
              <a:gd name="T81" fmla="*/ 762373085 h 62"/>
              <a:gd name="T82" fmla="*/ 466127212 w 61"/>
              <a:gd name="T83" fmla="*/ 762373085 h 62"/>
              <a:gd name="T84" fmla="*/ 466127212 w 61"/>
              <a:gd name="T85" fmla="*/ 762373085 h 62"/>
              <a:gd name="T86" fmla="*/ 526273784 w 61"/>
              <a:gd name="T87" fmla="*/ 732478679 h 62"/>
              <a:gd name="T88" fmla="*/ 541307519 w 61"/>
              <a:gd name="T89" fmla="*/ 717527610 h 62"/>
              <a:gd name="T90" fmla="*/ 601454091 w 61"/>
              <a:gd name="T91" fmla="*/ 687633204 h 62"/>
              <a:gd name="T92" fmla="*/ 601454091 w 61"/>
              <a:gd name="T93" fmla="*/ 687633204 h 62"/>
              <a:gd name="T94" fmla="*/ 616491704 w 61"/>
              <a:gd name="T95" fmla="*/ 702580407 h 62"/>
              <a:gd name="T96" fmla="*/ 661600664 w 61"/>
              <a:gd name="T97" fmla="*/ 717527610 h 62"/>
              <a:gd name="T98" fmla="*/ 811961278 w 61"/>
              <a:gd name="T99" fmla="*/ 612889455 h 62"/>
              <a:gd name="T100" fmla="*/ 796927543 w 61"/>
              <a:gd name="T101" fmla="*/ 568043980 h 62"/>
              <a:gd name="T102" fmla="*/ 872107851 w 61"/>
              <a:gd name="T103" fmla="*/ 418556484 h 6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1" h="62">
                <a:moveTo>
                  <a:pt x="60" y="23"/>
                </a:moveTo>
                <a:cubicBezTo>
                  <a:pt x="60" y="22"/>
                  <a:pt x="58" y="23"/>
                  <a:pt x="58" y="22"/>
                </a:cubicBezTo>
                <a:cubicBezTo>
                  <a:pt x="52" y="22"/>
                  <a:pt x="52" y="22"/>
                  <a:pt x="52" y="22"/>
                </a:cubicBezTo>
                <a:cubicBezTo>
                  <a:pt x="52" y="21"/>
                  <a:pt x="51" y="21"/>
                  <a:pt x="51" y="21"/>
                </a:cubicBezTo>
                <a:cubicBezTo>
                  <a:pt x="49" y="21"/>
                  <a:pt x="48" y="19"/>
                  <a:pt x="47" y="19"/>
                </a:cubicBezTo>
                <a:cubicBezTo>
                  <a:pt x="47" y="18"/>
                  <a:pt x="47" y="18"/>
                  <a:pt x="46" y="17"/>
                </a:cubicBezTo>
                <a:cubicBezTo>
                  <a:pt x="47" y="17"/>
                  <a:pt x="47" y="15"/>
                  <a:pt x="46" y="15"/>
                </a:cubicBezTo>
                <a:cubicBezTo>
                  <a:pt x="46" y="15"/>
                  <a:pt x="46" y="15"/>
                  <a:pt x="46" y="15"/>
                </a:cubicBezTo>
                <a:cubicBezTo>
                  <a:pt x="46" y="14"/>
                  <a:pt x="45" y="14"/>
                  <a:pt x="44" y="14"/>
                </a:cubicBezTo>
                <a:cubicBezTo>
                  <a:pt x="43" y="12"/>
                  <a:pt x="41" y="12"/>
                  <a:pt x="41" y="10"/>
                </a:cubicBezTo>
                <a:cubicBezTo>
                  <a:pt x="41" y="11"/>
                  <a:pt x="41" y="11"/>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39" y="10"/>
                  <a:pt x="39" y="10"/>
                  <a:pt x="39" y="10"/>
                </a:cubicBezTo>
                <a:cubicBezTo>
                  <a:pt x="39" y="10"/>
                  <a:pt x="39" y="10"/>
                  <a:pt x="39" y="10"/>
                </a:cubicBezTo>
                <a:cubicBezTo>
                  <a:pt x="39" y="10"/>
                  <a:pt x="39" y="10"/>
                  <a:pt x="39" y="10"/>
                </a:cubicBezTo>
                <a:cubicBezTo>
                  <a:pt x="39" y="10"/>
                  <a:pt x="39" y="10"/>
                  <a:pt x="39" y="10"/>
                </a:cubicBezTo>
                <a:cubicBezTo>
                  <a:pt x="39" y="10"/>
                  <a:pt x="39" y="10"/>
                  <a:pt x="39" y="9"/>
                </a:cubicBezTo>
                <a:cubicBezTo>
                  <a:pt x="39" y="9"/>
                  <a:pt x="39" y="9"/>
                  <a:pt x="39" y="9"/>
                </a:cubicBezTo>
                <a:cubicBezTo>
                  <a:pt x="39" y="9"/>
                  <a:pt x="38" y="9"/>
                  <a:pt x="38" y="9"/>
                </a:cubicBezTo>
                <a:cubicBezTo>
                  <a:pt x="38" y="9"/>
                  <a:pt x="38" y="9"/>
                  <a:pt x="38" y="9"/>
                </a:cubicBezTo>
                <a:cubicBezTo>
                  <a:pt x="38" y="9"/>
                  <a:pt x="38" y="9"/>
                  <a:pt x="38" y="9"/>
                </a:cubicBezTo>
                <a:cubicBezTo>
                  <a:pt x="38" y="9"/>
                  <a:pt x="38" y="9"/>
                  <a:pt x="38" y="9"/>
                </a:cubicBezTo>
                <a:cubicBezTo>
                  <a:pt x="36" y="8"/>
                  <a:pt x="38" y="6"/>
                  <a:pt x="37" y="6"/>
                </a:cubicBezTo>
                <a:cubicBezTo>
                  <a:pt x="37" y="6"/>
                  <a:pt x="37" y="6"/>
                  <a:pt x="37" y="6"/>
                </a:cubicBezTo>
                <a:cubicBezTo>
                  <a:pt x="37" y="6"/>
                  <a:pt x="37" y="6"/>
                  <a:pt x="37" y="6"/>
                </a:cubicBezTo>
                <a:cubicBezTo>
                  <a:pt x="37" y="6"/>
                  <a:pt x="37" y="6"/>
                  <a:pt x="37" y="6"/>
                </a:cubicBezTo>
                <a:cubicBezTo>
                  <a:pt x="36" y="5"/>
                  <a:pt x="36" y="5"/>
                  <a:pt x="35" y="5"/>
                </a:cubicBezTo>
                <a:cubicBezTo>
                  <a:pt x="35" y="5"/>
                  <a:pt x="35" y="5"/>
                  <a:pt x="35" y="5"/>
                </a:cubicBezTo>
                <a:cubicBezTo>
                  <a:pt x="33" y="5"/>
                  <a:pt x="33" y="5"/>
                  <a:pt x="31" y="5"/>
                </a:cubicBezTo>
                <a:cubicBezTo>
                  <a:pt x="31" y="5"/>
                  <a:pt x="31" y="5"/>
                  <a:pt x="31" y="5"/>
                </a:cubicBezTo>
                <a:cubicBezTo>
                  <a:pt x="28" y="5"/>
                  <a:pt x="28" y="5"/>
                  <a:pt x="28" y="5"/>
                </a:cubicBezTo>
                <a:cubicBezTo>
                  <a:pt x="28" y="4"/>
                  <a:pt x="28" y="4"/>
                  <a:pt x="28" y="4"/>
                </a:cubicBezTo>
                <a:cubicBezTo>
                  <a:pt x="26" y="4"/>
                  <a:pt x="26" y="4"/>
                  <a:pt x="26" y="4"/>
                </a:cubicBezTo>
                <a:cubicBezTo>
                  <a:pt x="26" y="2"/>
                  <a:pt x="26" y="0"/>
                  <a:pt x="24" y="1"/>
                </a:cubicBezTo>
                <a:cubicBezTo>
                  <a:pt x="24" y="0"/>
                  <a:pt x="24" y="0"/>
                  <a:pt x="24" y="0"/>
                </a:cubicBezTo>
                <a:cubicBezTo>
                  <a:pt x="24" y="0"/>
                  <a:pt x="24" y="0"/>
                  <a:pt x="24" y="0"/>
                </a:cubicBezTo>
                <a:cubicBezTo>
                  <a:pt x="24" y="0"/>
                  <a:pt x="24" y="0"/>
                  <a:pt x="24" y="0"/>
                </a:cubicBezTo>
                <a:cubicBezTo>
                  <a:pt x="23" y="0"/>
                  <a:pt x="23" y="0"/>
                  <a:pt x="23" y="0"/>
                </a:cubicBezTo>
                <a:cubicBezTo>
                  <a:pt x="23" y="0"/>
                  <a:pt x="23" y="0"/>
                  <a:pt x="23" y="0"/>
                </a:cubicBezTo>
                <a:cubicBezTo>
                  <a:pt x="23" y="0"/>
                  <a:pt x="23" y="0"/>
                  <a:pt x="23" y="0"/>
                </a:cubicBezTo>
                <a:cubicBezTo>
                  <a:pt x="23" y="0"/>
                  <a:pt x="23" y="0"/>
                  <a:pt x="23" y="0"/>
                </a:cubicBezTo>
                <a:cubicBezTo>
                  <a:pt x="23" y="0"/>
                  <a:pt x="23" y="0"/>
                  <a:pt x="23" y="0"/>
                </a:cubicBezTo>
                <a:cubicBezTo>
                  <a:pt x="23" y="0"/>
                  <a:pt x="23" y="0"/>
                  <a:pt x="23" y="0"/>
                </a:cubicBezTo>
                <a:cubicBezTo>
                  <a:pt x="22" y="0"/>
                  <a:pt x="22" y="0"/>
                  <a:pt x="22" y="0"/>
                </a:cubicBezTo>
                <a:cubicBezTo>
                  <a:pt x="22" y="0"/>
                  <a:pt x="21" y="1"/>
                  <a:pt x="21" y="1"/>
                </a:cubicBezTo>
                <a:cubicBezTo>
                  <a:pt x="21" y="1"/>
                  <a:pt x="21" y="1"/>
                  <a:pt x="21" y="1"/>
                </a:cubicBezTo>
                <a:cubicBezTo>
                  <a:pt x="19" y="2"/>
                  <a:pt x="18" y="1"/>
                  <a:pt x="17" y="2"/>
                </a:cubicBezTo>
                <a:cubicBezTo>
                  <a:pt x="17" y="2"/>
                  <a:pt x="17" y="2"/>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4"/>
                  <a:pt x="17" y="4"/>
                </a:cubicBezTo>
                <a:cubicBezTo>
                  <a:pt x="17" y="4"/>
                  <a:pt x="17" y="4"/>
                  <a:pt x="17" y="4"/>
                </a:cubicBezTo>
                <a:cubicBezTo>
                  <a:pt x="17" y="4"/>
                  <a:pt x="17" y="4"/>
                  <a:pt x="17" y="4"/>
                </a:cubicBezTo>
                <a:cubicBezTo>
                  <a:pt x="17" y="4"/>
                  <a:pt x="17" y="4"/>
                  <a:pt x="17" y="4"/>
                </a:cubicBezTo>
                <a:cubicBezTo>
                  <a:pt x="17" y="4"/>
                  <a:pt x="16" y="4"/>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6"/>
                  <a:pt x="16" y="6"/>
                </a:cubicBezTo>
                <a:cubicBezTo>
                  <a:pt x="16" y="6"/>
                  <a:pt x="16" y="6"/>
                  <a:pt x="16" y="6"/>
                </a:cubicBezTo>
                <a:cubicBezTo>
                  <a:pt x="16" y="6"/>
                  <a:pt x="16" y="6"/>
                  <a:pt x="16" y="6"/>
                </a:cubicBezTo>
                <a:cubicBezTo>
                  <a:pt x="16" y="6"/>
                  <a:pt x="16"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8"/>
                  <a:pt x="19" y="7"/>
                  <a:pt x="19" y="9"/>
                </a:cubicBezTo>
                <a:cubicBezTo>
                  <a:pt x="19" y="9"/>
                  <a:pt x="19" y="9"/>
                  <a:pt x="19" y="10"/>
                </a:cubicBezTo>
                <a:cubicBezTo>
                  <a:pt x="19" y="10"/>
                  <a:pt x="19" y="10"/>
                  <a:pt x="19" y="10"/>
                </a:cubicBezTo>
                <a:cubicBezTo>
                  <a:pt x="19" y="10"/>
                  <a:pt x="19" y="10"/>
                  <a:pt x="18" y="10"/>
                </a:cubicBezTo>
                <a:cubicBezTo>
                  <a:pt x="18" y="10"/>
                  <a:pt x="18" y="10"/>
                  <a:pt x="18" y="10"/>
                </a:cubicBezTo>
                <a:cubicBezTo>
                  <a:pt x="18" y="10"/>
                  <a:pt x="18" y="10"/>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8" y="11"/>
                  <a:pt x="17" y="11"/>
                </a:cubicBezTo>
                <a:cubicBezTo>
                  <a:pt x="17" y="11"/>
                  <a:pt x="17" y="11"/>
                  <a:pt x="17" y="11"/>
                </a:cubicBezTo>
                <a:cubicBezTo>
                  <a:pt x="17" y="11"/>
                  <a:pt x="17" y="11"/>
                  <a:pt x="17" y="11"/>
                </a:cubicBezTo>
                <a:cubicBezTo>
                  <a:pt x="17" y="11"/>
                  <a:pt x="17" y="12"/>
                  <a:pt x="17" y="12"/>
                </a:cubicBezTo>
                <a:cubicBezTo>
                  <a:pt x="17" y="12"/>
                  <a:pt x="17" y="12"/>
                  <a:pt x="17" y="12"/>
                </a:cubicBezTo>
                <a:cubicBezTo>
                  <a:pt x="16" y="12"/>
                  <a:pt x="16" y="12"/>
                  <a:pt x="15" y="12"/>
                </a:cubicBezTo>
                <a:cubicBezTo>
                  <a:pt x="15" y="12"/>
                  <a:pt x="15" y="12"/>
                  <a:pt x="15" y="12"/>
                </a:cubicBezTo>
                <a:cubicBezTo>
                  <a:pt x="15" y="13"/>
                  <a:pt x="15" y="13"/>
                  <a:pt x="15" y="13"/>
                </a:cubicBezTo>
                <a:cubicBezTo>
                  <a:pt x="15" y="13"/>
                  <a:pt x="14" y="13"/>
                  <a:pt x="14" y="13"/>
                </a:cubicBezTo>
                <a:cubicBezTo>
                  <a:pt x="13" y="14"/>
                  <a:pt x="14" y="15"/>
                  <a:pt x="14" y="17"/>
                </a:cubicBezTo>
                <a:cubicBezTo>
                  <a:pt x="14" y="17"/>
                  <a:pt x="14" y="17"/>
                  <a:pt x="14" y="17"/>
                </a:cubicBezTo>
                <a:cubicBezTo>
                  <a:pt x="14" y="17"/>
                  <a:pt x="14" y="17"/>
                  <a:pt x="14" y="17"/>
                </a:cubicBezTo>
                <a:cubicBezTo>
                  <a:pt x="14" y="17"/>
                  <a:pt x="14" y="17"/>
                  <a:pt x="14" y="17"/>
                </a:cubicBezTo>
                <a:cubicBezTo>
                  <a:pt x="13" y="17"/>
                  <a:pt x="13" y="17"/>
                  <a:pt x="13" y="17"/>
                </a:cubicBezTo>
                <a:cubicBezTo>
                  <a:pt x="13" y="18"/>
                  <a:pt x="13" y="18"/>
                  <a:pt x="13" y="18"/>
                </a:cubicBezTo>
                <a:cubicBezTo>
                  <a:pt x="13" y="18"/>
                  <a:pt x="13" y="18"/>
                  <a:pt x="13" y="18"/>
                </a:cubicBezTo>
                <a:cubicBezTo>
                  <a:pt x="13" y="18"/>
                  <a:pt x="13" y="18"/>
                  <a:pt x="13" y="18"/>
                </a:cubicBezTo>
                <a:cubicBezTo>
                  <a:pt x="13" y="18"/>
                  <a:pt x="13" y="18"/>
                  <a:pt x="12" y="18"/>
                </a:cubicBezTo>
                <a:cubicBezTo>
                  <a:pt x="12" y="18"/>
                  <a:pt x="12" y="18"/>
                  <a:pt x="12" y="19"/>
                </a:cubicBezTo>
                <a:cubicBezTo>
                  <a:pt x="12" y="19"/>
                  <a:pt x="12" y="19"/>
                  <a:pt x="12" y="19"/>
                </a:cubicBezTo>
                <a:cubicBezTo>
                  <a:pt x="12" y="22"/>
                  <a:pt x="12" y="22"/>
                  <a:pt x="12" y="22"/>
                </a:cubicBezTo>
                <a:cubicBezTo>
                  <a:pt x="9" y="22"/>
                  <a:pt x="8" y="23"/>
                  <a:pt x="7" y="25"/>
                </a:cubicBezTo>
                <a:cubicBezTo>
                  <a:pt x="0" y="25"/>
                  <a:pt x="0" y="25"/>
                  <a:pt x="0" y="25"/>
                </a:cubicBezTo>
                <a:cubicBezTo>
                  <a:pt x="0" y="27"/>
                  <a:pt x="1" y="27"/>
                  <a:pt x="1" y="29"/>
                </a:cubicBezTo>
                <a:cubicBezTo>
                  <a:pt x="2" y="28"/>
                  <a:pt x="2" y="29"/>
                  <a:pt x="3" y="29"/>
                </a:cubicBezTo>
                <a:cubicBezTo>
                  <a:pt x="2" y="30"/>
                  <a:pt x="3" y="30"/>
                  <a:pt x="3" y="30"/>
                </a:cubicBezTo>
                <a:cubicBezTo>
                  <a:pt x="4" y="33"/>
                  <a:pt x="2" y="34"/>
                  <a:pt x="3" y="36"/>
                </a:cubicBezTo>
                <a:cubicBezTo>
                  <a:pt x="3" y="38"/>
                  <a:pt x="5" y="39"/>
                  <a:pt x="5" y="41"/>
                </a:cubicBezTo>
                <a:cubicBezTo>
                  <a:pt x="6" y="42"/>
                  <a:pt x="6" y="42"/>
                  <a:pt x="6" y="43"/>
                </a:cubicBezTo>
                <a:cubicBezTo>
                  <a:pt x="6" y="44"/>
                  <a:pt x="6" y="44"/>
                  <a:pt x="6" y="45"/>
                </a:cubicBezTo>
                <a:cubicBezTo>
                  <a:pt x="6" y="45"/>
                  <a:pt x="7" y="45"/>
                  <a:pt x="7" y="46"/>
                </a:cubicBezTo>
                <a:cubicBezTo>
                  <a:pt x="11" y="45"/>
                  <a:pt x="12" y="47"/>
                  <a:pt x="15" y="47"/>
                </a:cubicBezTo>
                <a:cubicBezTo>
                  <a:pt x="15" y="48"/>
                  <a:pt x="15" y="48"/>
                  <a:pt x="16" y="48"/>
                </a:cubicBezTo>
                <a:cubicBezTo>
                  <a:pt x="16" y="48"/>
                  <a:pt x="16" y="48"/>
                  <a:pt x="16" y="48"/>
                </a:cubicBezTo>
                <a:cubicBezTo>
                  <a:pt x="16" y="48"/>
                  <a:pt x="16" y="49"/>
                  <a:pt x="16" y="49"/>
                </a:cubicBezTo>
                <a:cubicBezTo>
                  <a:pt x="16" y="49"/>
                  <a:pt x="17" y="49"/>
                  <a:pt x="17" y="49"/>
                </a:cubicBezTo>
                <a:cubicBezTo>
                  <a:pt x="17" y="49"/>
                  <a:pt x="17" y="50"/>
                  <a:pt x="17" y="50"/>
                </a:cubicBezTo>
                <a:cubicBezTo>
                  <a:pt x="17" y="50"/>
                  <a:pt x="17" y="50"/>
                  <a:pt x="17" y="50"/>
                </a:cubicBezTo>
                <a:cubicBezTo>
                  <a:pt x="17" y="50"/>
                  <a:pt x="17" y="50"/>
                  <a:pt x="17" y="50"/>
                </a:cubicBezTo>
                <a:cubicBezTo>
                  <a:pt x="17" y="50"/>
                  <a:pt x="17" y="50"/>
                  <a:pt x="17" y="50"/>
                </a:cubicBezTo>
                <a:cubicBezTo>
                  <a:pt x="17" y="50"/>
                  <a:pt x="17" y="50"/>
                  <a:pt x="17" y="50"/>
                </a:cubicBezTo>
                <a:cubicBezTo>
                  <a:pt x="17" y="50"/>
                  <a:pt x="17" y="50"/>
                  <a:pt x="17" y="51"/>
                </a:cubicBezTo>
                <a:cubicBezTo>
                  <a:pt x="17" y="51"/>
                  <a:pt x="18" y="51"/>
                  <a:pt x="18" y="51"/>
                </a:cubicBezTo>
                <a:cubicBezTo>
                  <a:pt x="18" y="51"/>
                  <a:pt x="18" y="51"/>
                  <a:pt x="18" y="51"/>
                </a:cubicBezTo>
                <a:cubicBezTo>
                  <a:pt x="18" y="51"/>
                  <a:pt x="18" y="52"/>
                  <a:pt x="18" y="52"/>
                </a:cubicBezTo>
                <a:cubicBezTo>
                  <a:pt x="18" y="53"/>
                  <a:pt x="19" y="53"/>
                  <a:pt x="19" y="54"/>
                </a:cubicBezTo>
                <a:cubicBezTo>
                  <a:pt x="19" y="54"/>
                  <a:pt x="19" y="54"/>
                  <a:pt x="19" y="54"/>
                </a:cubicBezTo>
                <a:cubicBezTo>
                  <a:pt x="19" y="55"/>
                  <a:pt x="19" y="55"/>
                  <a:pt x="20" y="55"/>
                </a:cubicBezTo>
                <a:cubicBezTo>
                  <a:pt x="20" y="55"/>
                  <a:pt x="20" y="55"/>
                  <a:pt x="20" y="55"/>
                </a:cubicBezTo>
                <a:cubicBezTo>
                  <a:pt x="20" y="55"/>
                  <a:pt x="20" y="55"/>
                  <a:pt x="20" y="55"/>
                </a:cubicBezTo>
                <a:cubicBezTo>
                  <a:pt x="20" y="55"/>
                  <a:pt x="20" y="55"/>
                  <a:pt x="20" y="55"/>
                </a:cubicBezTo>
                <a:cubicBezTo>
                  <a:pt x="20" y="55"/>
                  <a:pt x="20" y="55"/>
                  <a:pt x="20" y="55"/>
                </a:cubicBezTo>
                <a:cubicBezTo>
                  <a:pt x="20" y="55"/>
                  <a:pt x="20" y="56"/>
                  <a:pt x="20" y="56"/>
                </a:cubicBezTo>
                <a:cubicBezTo>
                  <a:pt x="20" y="56"/>
                  <a:pt x="20" y="56"/>
                  <a:pt x="20" y="56"/>
                </a:cubicBezTo>
                <a:cubicBezTo>
                  <a:pt x="21" y="57"/>
                  <a:pt x="22" y="59"/>
                  <a:pt x="21" y="61"/>
                </a:cubicBezTo>
                <a:cubicBezTo>
                  <a:pt x="24" y="60"/>
                  <a:pt x="24" y="62"/>
                  <a:pt x="25" y="62"/>
                </a:cubicBezTo>
                <a:cubicBezTo>
                  <a:pt x="26" y="61"/>
                  <a:pt x="25" y="58"/>
                  <a:pt x="26" y="56"/>
                </a:cubicBezTo>
                <a:cubicBezTo>
                  <a:pt x="26" y="56"/>
                  <a:pt x="26" y="56"/>
                  <a:pt x="26" y="56"/>
                </a:cubicBezTo>
                <a:cubicBezTo>
                  <a:pt x="26" y="56"/>
                  <a:pt x="26" y="56"/>
                  <a:pt x="26" y="56"/>
                </a:cubicBezTo>
                <a:cubicBezTo>
                  <a:pt x="26" y="56"/>
                  <a:pt x="26" y="56"/>
                  <a:pt x="26"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7" y="55"/>
                </a:cubicBezTo>
                <a:cubicBezTo>
                  <a:pt x="27" y="55"/>
                  <a:pt x="27" y="55"/>
                  <a:pt x="27" y="55"/>
                </a:cubicBezTo>
                <a:cubicBezTo>
                  <a:pt x="27" y="55"/>
                  <a:pt x="27" y="55"/>
                  <a:pt x="27" y="55"/>
                </a:cubicBezTo>
                <a:cubicBezTo>
                  <a:pt x="27" y="54"/>
                  <a:pt x="27" y="54"/>
                  <a:pt x="27" y="54"/>
                </a:cubicBezTo>
                <a:cubicBezTo>
                  <a:pt x="27" y="54"/>
                  <a:pt x="27" y="54"/>
                  <a:pt x="27" y="54"/>
                </a:cubicBezTo>
                <a:cubicBezTo>
                  <a:pt x="27" y="54"/>
                  <a:pt x="27" y="54"/>
                  <a:pt x="27" y="54"/>
                </a:cubicBezTo>
                <a:cubicBezTo>
                  <a:pt x="27" y="54"/>
                  <a:pt x="27" y="54"/>
                  <a:pt x="27" y="54"/>
                </a:cubicBezTo>
                <a:cubicBezTo>
                  <a:pt x="29" y="53"/>
                  <a:pt x="30" y="53"/>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2" y="51"/>
                </a:cubicBezTo>
                <a:cubicBezTo>
                  <a:pt x="32" y="51"/>
                  <a:pt x="32" y="51"/>
                  <a:pt x="32" y="51"/>
                </a:cubicBezTo>
                <a:cubicBezTo>
                  <a:pt x="32" y="51"/>
                  <a:pt x="32" y="51"/>
                  <a:pt x="32" y="51"/>
                </a:cubicBezTo>
                <a:cubicBezTo>
                  <a:pt x="33" y="50"/>
                  <a:pt x="33" y="49"/>
                  <a:pt x="35" y="49"/>
                </a:cubicBezTo>
                <a:cubicBezTo>
                  <a:pt x="35" y="49"/>
                  <a:pt x="35" y="49"/>
                  <a:pt x="35" y="49"/>
                </a:cubicBezTo>
                <a:cubicBezTo>
                  <a:pt x="35" y="49"/>
                  <a:pt x="35" y="49"/>
                  <a:pt x="35" y="49"/>
                </a:cubicBezTo>
                <a:cubicBezTo>
                  <a:pt x="36" y="49"/>
                  <a:pt x="36" y="49"/>
                  <a:pt x="36" y="49"/>
                </a:cubicBezTo>
                <a:cubicBezTo>
                  <a:pt x="36" y="49"/>
                  <a:pt x="36" y="48"/>
                  <a:pt x="36" y="48"/>
                </a:cubicBezTo>
                <a:cubicBezTo>
                  <a:pt x="36" y="48"/>
                  <a:pt x="36" y="48"/>
                  <a:pt x="36" y="48"/>
                </a:cubicBezTo>
                <a:cubicBezTo>
                  <a:pt x="36" y="47"/>
                  <a:pt x="38" y="46"/>
                  <a:pt x="39" y="46"/>
                </a:cubicBezTo>
                <a:cubicBezTo>
                  <a:pt x="39" y="46"/>
                  <a:pt x="39" y="46"/>
                  <a:pt x="40" y="46"/>
                </a:cubicBezTo>
                <a:cubicBezTo>
                  <a:pt x="40" y="46"/>
                  <a:pt x="40" y="46"/>
                  <a:pt x="40" y="46"/>
                </a:cubicBezTo>
                <a:cubicBezTo>
                  <a:pt x="40" y="46"/>
                  <a:pt x="40" y="46"/>
                  <a:pt x="40" y="46"/>
                </a:cubicBezTo>
                <a:cubicBezTo>
                  <a:pt x="40" y="46"/>
                  <a:pt x="40" y="46"/>
                  <a:pt x="40" y="46"/>
                </a:cubicBezTo>
                <a:cubicBezTo>
                  <a:pt x="40" y="46"/>
                  <a:pt x="40" y="46"/>
                  <a:pt x="40" y="46"/>
                </a:cubicBezTo>
                <a:cubicBezTo>
                  <a:pt x="40" y="46"/>
                  <a:pt x="40" y="46"/>
                  <a:pt x="40" y="46"/>
                </a:cubicBezTo>
                <a:cubicBezTo>
                  <a:pt x="41" y="46"/>
                  <a:pt x="41" y="46"/>
                  <a:pt x="41" y="46"/>
                </a:cubicBezTo>
                <a:cubicBezTo>
                  <a:pt x="41" y="46"/>
                  <a:pt x="41" y="46"/>
                  <a:pt x="41" y="46"/>
                </a:cubicBezTo>
                <a:cubicBezTo>
                  <a:pt x="41" y="46"/>
                  <a:pt x="41" y="46"/>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2" y="47"/>
                  <a:pt x="42" y="48"/>
                  <a:pt x="44" y="48"/>
                </a:cubicBezTo>
                <a:cubicBezTo>
                  <a:pt x="44" y="47"/>
                  <a:pt x="45" y="47"/>
                  <a:pt x="45" y="46"/>
                </a:cubicBezTo>
                <a:cubicBezTo>
                  <a:pt x="45" y="45"/>
                  <a:pt x="46" y="44"/>
                  <a:pt x="46" y="44"/>
                </a:cubicBezTo>
                <a:cubicBezTo>
                  <a:pt x="47" y="44"/>
                  <a:pt x="48" y="43"/>
                  <a:pt x="49" y="43"/>
                </a:cubicBezTo>
                <a:cubicBezTo>
                  <a:pt x="50" y="42"/>
                  <a:pt x="53" y="42"/>
                  <a:pt x="54" y="41"/>
                </a:cubicBezTo>
                <a:cubicBezTo>
                  <a:pt x="55" y="41"/>
                  <a:pt x="55" y="41"/>
                  <a:pt x="55" y="41"/>
                </a:cubicBezTo>
                <a:cubicBezTo>
                  <a:pt x="55" y="40"/>
                  <a:pt x="55" y="40"/>
                  <a:pt x="55" y="40"/>
                </a:cubicBezTo>
                <a:cubicBezTo>
                  <a:pt x="55" y="40"/>
                  <a:pt x="55" y="40"/>
                  <a:pt x="54" y="40"/>
                </a:cubicBezTo>
                <a:cubicBezTo>
                  <a:pt x="54" y="39"/>
                  <a:pt x="54" y="38"/>
                  <a:pt x="53" y="38"/>
                </a:cubicBezTo>
                <a:cubicBezTo>
                  <a:pt x="54" y="37"/>
                  <a:pt x="55" y="37"/>
                  <a:pt x="55" y="36"/>
                </a:cubicBezTo>
                <a:cubicBezTo>
                  <a:pt x="56" y="36"/>
                  <a:pt x="55" y="35"/>
                  <a:pt x="56" y="35"/>
                </a:cubicBezTo>
                <a:cubicBezTo>
                  <a:pt x="56" y="33"/>
                  <a:pt x="57" y="32"/>
                  <a:pt x="57" y="29"/>
                </a:cubicBezTo>
                <a:cubicBezTo>
                  <a:pt x="58" y="29"/>
                  <a:pt x="57" y="28"/>
                  <a:pt x="58" y="28"/>
                </a:cubicBezTo>
                <a:cubicBezTo>
                  <a:pt x="58" y="27"/>
                  <a:pt x="59" y="27"/>
                  <a:pt x="59" y="26"/>
                </a:cubicBezTo>
                <a:cubicBezTo>
                  <a:pt x="61" y="27"/>
                  <a:pt x="59" y="24"/>
                  <a:pt x="60" y="23"/>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47" name="Freeform 66">
            <a:extLst>
              <a:ext uri="{FF2B5EF4-FFF2-40B4-BE49-F238E27FC236}">
                <a16:creationId xmlns:a16="http://schemas.microsoft.com/office/drawing/2014/main" id="{37C65EE4-6856-ACB5-5799-348D43EBD555}"/>
              </a:ext>
            </a:extLst>
          </p:cNvPr>
          <p:cNvSpPr>
            <a:spLocks noEditPoints="1"/>
          </p:cNvSpPr>
          <p:nvPr/>
        </p:nvSpPr>
        <p:spPr bwMode="auto">
          <a:xfrm>
            <a:off x="5275263" y="2789238"/>
            <a:ext cx="638175" cy="642937"/>
          </a:xfrm>
          <a:custGeom>
            <a:avLst/>
            <a:gdLst>
              <a:gd name="T0" fmla="*/ 179512826 w 165"/>
              <a:gd name="T1" fmla="*/ 1785122327 h 166"/>
              <a:gd name="T2" fmla="*/ 329104914 w 165"/>
              <a:gd name="T3" fmla="*/ 2147483646 h 166"/>
              <a:gd name="T4" fmla="*/ 1600647329 w 165"/>
              <a:gd name="T5" fmla="*/ 30001145 h 166"/>
              <a:gd name="T6" fmla="*/ 1391217632 w 165"/>
              <a:gd name="T7" fmla="*/ 210015758 h 166"/>
              <a:gd name="T8" fmla="*/ 2147483646 w 165"/>
              <a:gd name="T9" fmla="*/ 705050137 h 166"/>
              <a:gd name="T10" fmla="*/ 2147483646 w 165"/>
              <a:gd name="T11" fmla="*/ 315023638 h 166"/>
              <a:gd name="T12" fmla="*/ 1899831504 w 165"/>
              <a:gd name="T13" fmla="*/ 315023638 h 166"/>
              <a:gd name="T14" fmla="*/ 1914791873 w 165"/>
              <a:gd name="T15" fmla="*/ 135009024 h 166"/>
              <a:gd name="T16" fmla="*/ 1750239416 w 165"/>
              <a:gd name="T17" fmla="*/ 315023638 h 166"/>
              <a:gd name="T18" fmla="*/ 1795116656 w 165"/>
              <a:gd name="T19" fmla="*/ 105007879 h 166"/>
              <a:gd name="T20" fmla="*/ 1675441439 w 165"/>
              <a:gd name="T21" fmla="*/ 135009024 h 166"/>
              <a:gd name="T22" fmla="*/ 1600647329 w 165"/>
              <a:gd name="T23" fmla="*/ 120008451 h 166"/>
              <a:gd name="T24" fmla="*/ 1495932480 w 165"/>
              <a:gd name="T25" fmla="*/ 135009024 h 166"/>
              <a:gd name="T26" fmla="*/ 1346336525 w 165"/>
              <a:gd name="T27" fmla="*/ 345024782 h 166"/>
              <a:gd name="T28" fmla="*/ 1346336525 w 165"/>
              <a:gd name="T29" fmla="*/ 525035523 h 166"/>
              <a:gd name="T30" fmla="*/ 1286502784 w 165"/>
              <a:gd name="T31" fmla="*/ 675045119 h 166"/>
              <a:gd name="T32" fmla="*/ 1017231611 w 165"/>
              <a:gd name="T33" fmla="*/ 585041685 h 166"/>
              <a:gd name="T34" fmla="*/ 762924675 w 165"/>
              <a:gd name="T35" fmla="*/ 495034378 h 166"/>
              <a:gd name="T36" fmla="*/ 718047436 w 165"/>
              <a:gd name="T37" fmla="*/ 720050709 h 166"/>
              <a:gd name="T38" fmla="*/ 762924675 w 165"/>
              <a:gd name="T39" fmla="*/ 840059160 h 166"/>
              <a:gd name="T40" fmla="*/ 628292957 w 165"/>
              <a:gd name="T41" fmla="*/ 975068184 h 166"/>
              <a:gd name="T42" fmla="*/ 523574241 w 165"/>
              <a:gd name="T43" fmla="*/ 1005069329 h 166"/>
              <a:gd name="T44" fmla="*/ 598372219 w 165"/>
              <a:gd name="T45" fmla="*/ 1110077208 h 166"/>
              <a:gd name="T46" fmla="*/ 628292957 w 165"/>
              <a:gd name="T47" fmla="*/ 1200084515 h 166"/>
              <a:gd name="T48" fmla="*/ 777885045 w 165"/>
              <a:gd name="T49" fmla="*/ 1305088521 h 166"/>
              <a:gd name="T50" fmla="*/ 673170196 w 165"/>
              <a:gd name="T51" fmla="*/ 1380095255 h 166"/>
              <a:gd name="T52" fmla="*/ 508617740 w 165"/>
              <a:gd name="T53" fmla="*/ 1575110441 h 166"/>
              <a:gd name="T54" fmla="*/ 538534610 w 165"/>
              <a:gd name="T55" fmla="*/ 1620112158 h 166"/>
              <a:gd name="T56" fmla="*/ 762924675 w 165"/>
              <a:gd name="T57" fmla="*/ 1650113303 h 166"/>
              <a:gd name="T58" fmla="*/ 553494979 w 165"/>
              <a:gd name="T59" fmla="*/ 1725120038 h 166"/>
              <a:gd name="T60" fmla="*/ 299188043 w 165"/>
              <a:gd name="T61" fmla="*/ 1890130206 h 166"/>
              <a:gd name="T62" fmla="*/ 89754479 w 165"/>
              <a:gd name="T63" fmla="*/ 2010138657 h 166"/>
              <a:gd name="T64" fmla="*/ 119675217 w 165"/>
              <a:gd name="T65" fmla="*/ 2130147109 h 166"/>
              <a:gd name="T66" fmla="*/ 179512826 w 165"/>
              <a:gd name="T67" fmla="*/ 2147483646 h 166"/>
              <a:gd name="T68" fmla="*/ 44877240 w 165"/>
              <a:gd name="T69" fmla="*/ 2147483646 h 166"/>
              <a:gd name="T70" fmla="*/ 344065283 w 165"/>
              <a:gd name="T71" fmla="*/ 2147483646 h 166"/>
              <a:gd name="T72" fmla="*/ 224390065 w 165"/>
              <a:gd name="T73" fmla="*/ 2147483646 h 166"/>
              <a:gd name="T74" fmla="*/ 359021784 w 165"/>
              <a:gd name="T75" fmla="*/ 2147483646 h 166"/>
              <a:gd name="T76" fmla="*/ 628292957 w 165"/>
              <a:gd name="T77" fmla="*/ 2147483646 h 166"/>
              <a:gd name="T78" fmla="*/ 822762284 w 165"/>
              <a:gd name="T79" fmla="*/ 2147483646 h 166"/>
              <a:gd name="T80" fmla="*/ 942437501 w 165"/>
              <a:gd name="T81" fmla="*/ 2147483646 h 166"/>
              <a:gd name="T82" fmla="*/ 1181784068 w 165"/>
              <a:gd name="T83" fmla="*/ 2147483646 h 166"/>
              <a:gd name="T84" fmla="*/ 1451055241 w 165"/>
              <a:gd name="T85" fmla="*/ 2147483646 h 166"/>
              <a:gd name="T86" fmla="*/ 1600647329 w 165"/>
              <a:gd name="T87" fmla="*/ 2147483646 h 166"/>
              <a:gd name="T88" fmla="*/ 1795116656 w 165"/>
              <a:gd name="T89" fmla="*/ 2115146537 h 166"/>
              <a:gd name="T90" fmla="*/ 1839993895 w 165"/>
              <a:gd name="T91" fmla="*/ 2025139230 h 166"/>
              <a:gd name="T92" fmla="*/ 1929752242 w 165"/>
              <a:gd name="T93" fmla="*/ 1905130778 h 166"/>
              <a:gd name="T94" fmla="*/ 2004546352 w 165"/>
              <a:gd name="T95" fmla="*/ 1590111014 h 166"/>
              <a:gd name="T96" fmla="*/ 2064383961 w 165"/>
              <a:gd name="T97" fmla="*/ 1425096972 h 166"/>
              <a:gd name="T98" fmla="*/ 2049427460 w 165"/>
              <a:gd name="T99" fmla="*/ 1245086232 h 166"/>
              <a:gd name="T100" fmla="*/ 2147483646 w 165"/>
              <a:gd name="T101" fmla="*/ 1080076063 h 166"/>
              <a:gd name="T102" fmla="*/ 2147483646 w 165"/>
              <a:gd name="T103" fmla="*/ 930062594 h 166"/>
              <a:gd name="T104" fmla="*/ 2147483646 w 165"/>
              <a:gd name="T105" fmla="*/ 765052426 h 166"/>
              <a:gd name="T106" fmla="*/ 658209827 w 165"/>
              <a:gd name="T107" fmla="*/ 600042257 h 166"/>
              <a:gd name="T108" fmla="*/ 628292957 w 165"/>
              <a:gd name="T109" fmla="*/ 615042830 h 166"/>
              <a:gd name="T110" fmla="*/ 508617740 w 165"/>
              <a:gd name="T111" fmla="*/ 900061450 h 166"/>
              <a:gd name="T112" fmla="*/ 568455348 w 165"/>
              <a:gd name="T113" fmla="*/ 870060305 h 166"/>
              <a:gd name="T114" fmla="*/ 658209827 w 165"/>
              <a:gd name="T115" fmla="*/ 795053570 h 1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5" h="166">
                <a:moveTo>
                  <a:pt x="10" y="126"/>
                </a:moveTo>
                <a:cubicBezTo>
                  <a:pt x="11" y="126"/>
                  <a:pt x="12" y="125"/>
                  <a:pt x="14" y="126"/>
                </a:cubicBezTo>
                <a:cubicBezTo>
                  <a:pt x="15" y="126"/>
                  <a:pt x="14" y="127"/>
                  <a:pt x="15" y="127"/>
                </a:cubicBezTo>
                <a:cubicBezTo>
                  <a:pt x="15" y="127"/>
                  <a:pt x="15" y="127"/>
                  <a:pt x="15" y="128"/>
                </a:cubicBezTo>
                <a:cubicBezTo>
                  <a:pt x="16" y="128"/>
                  <a:pt x="16" y="129"/>
                  <a:pt x="17" y="129"/>
                </a:cubicBezTo>
                <a:cubicBezTo>
                  <a:pt x="18" y="127"/>
                  <a:pt x="19" y="127"/>
                  <a:pt x="19" y="124"/>
                </a:cubicBezTo>
                <a:cubicBezTo>
                  <a:pt x="20" y="123"/>
                  <a:pt x="18" y="123"/>
                  <a:pt x="18" y="122"/>
                </a:cubicBezTo>
                <a:cubicBezTo>
                  <a:pt x="18" y="121"/>
                  <a:pt x="17" y="121"/>
                  <a:pt x="17" y="120"/>
                </a:cubicBezTo>
                <a:cubicBezTo>
                  <a:pt x="16" y="120"/>
                  <a:pt x="11" y="123"/>
                  <a:pt x="12" y="119"/>
                </a:cubicBezTo>
                <a:cubicBezTo>
                  <a:pt x="9" y="119"/>
                  <a:pt x="7" y="120"/>
                  <a:pt x="5" y="121"/>
                </a:cubicBezTo>
                <a:cubicBezTo>
                  <a:pt x="5" y="121"/>
                  <a:pt x="5" y="122"/>
                  <a:pt x="4" y="122"/>
                </a:cubicBezTo>
                <a:cubicBezTo>
                  <a:pt x="5" y="125"/>
                  <a:pt x="0" y="122"/>
                  <a:pt x="1" y="125"/>
                </a:cubicBezTo>
                <a:cubicBezTo>
                  <a:pt x="3" y="125"/>
                  <a:pt x="5" y="125"/>
                  <a:pt x="8" y="125"/>
                </a:cubicBezTo>
                <a:cubicBezTo>
                  <a:pt x="8" y="126"/>
                  <a:pt x="10" y="125"/>
                  <a:pt x="10" y="126"/>
                </a:cubicBezTo>
                <a:close/>
                <a:moveTo>
                  <a:pt x="17" y="166"/>
                </a:moveTo>
                <a:cubicBezTo>
                  <a:pt x="19" y="166"/>
                  <a:pt x="20" y="166"/>
                  <a:pt x="20" y="164"/>
                </a:cubicBezTo>
                <a:cubicBezTo>
                  <a:pt x="18" y="164"/>
                  <a:pt x="17" y="164"/>
                  <a:pt x="17" y="166"/>
                </a:cubicBezTo>
                <a:close/>
                <a:moveTo>
                  <a:pt x="22" y="162"/>
                </a:moveTo>
                <a:cubicBezTo>
                  <a:pt x="21" y="162"/>
                  <a:pt x="21" y="163"/>
                  <a:pt x="21" y="163"/>
                </a:cubicBezTo>
                <a:cubicBezTo>
                  <a:pt x="21" y="163"/>
                  <a:pt x="21" y="164"/>
                  <a:pt x="21" y="164"/>
                </a:cubicBezTo>
                <a:cubicBezTo>
                  <a:pt x="23" y="165"/>
                  <a:pt x="23" y="162"/>
                  <a:pt x="22" y="162"/>
                </a:cubicBezTo>
                <a:close/>
                <a:moveTo>
                  <a:pt x="139" y="100"/>
                </a:moveTo>
                <a:cubicBezTo>
                  <a:pt x="139" y="100"/>
                  <a:pt x="139" y="99"/>
                  <a:pt x="139" y="99"/>
                </a:cubicBezTo>
                <a:cubicBezTo>
                  <a:pt x="140" y="98"/>
                  <a:pt x="138" y="98"/>
                  <a:pt x="137" y="98"/>
                </a:cubicBezTo>
                <a:cubicBezTo>
                  <a:pt x="137" y="99"/>
                  <a:pt x="137" y="100"/>
                  <a:pt x="139" y="100"/>
                </a:cubicBezTo>
                <a:close/>
                <a:moveTo>
                  <a:pt x="104" y="2"/>
                </a:moveTo>
                <a:cubicBezTo>
                  <a:pt x="105" y="2"/>
                  <a:pt x="106" y="3"/>
                  <a:pt x="107" y="2"/>
                </a:cubicBezTo>
                <a:cubicBezTo>
                  <a:pt x="105" y="1"/>
                  <a:pt x="105" y="1"/>
                  <a:pt x="104" y="0"/>
                </a:cubicBezTo>
                <a:cubicBezTo>
                  <a:pt x="104" y="1"/>
                  <a:pt x="103" y="1"/>
                  <a:pt x="103" y="1"/>
                </a:cubicBezTo>
                <a:cubicBezTo>
                  <a:pt x="103" y="1"/>
                  <a:pt x="103" y="2"/>
                  <a:pt x="103" y="2"/>
                </a:cubicBezTo>
                <a:cubicBezTo>
                  <a:pt x="103" y="2"/>
                  <a:pt x="104" y="2"/>
                  <a:pt x="104" y="2"/>
                </a:cubicBezTo>
                <a:close/>
                <a:moveTo>
                  <a:pt x="95" y="14"/>
                </a:moveTo>
                <a:cubicBezTo>
                  <a:pt x="95" y="13"/>
                  <a:pt x="95" y="13"/>
                  <a:pt x="95" y="12"/>
                </a:cubicBezTo>
                <a:cubicBezTo>
                  <a:pt x="94" y="12"/>
                  <a:pt x="94" y="12"/>
                  <a:pt x="93" y="12"/>
                </a:cubicBezTo>
                <a:cubicBezTo>
                  <a:pt x="93" y="12"/>
                  <a:pt x="93" y="12"/>
                  <a:pt x="93" y="12"/>
                </a:cubicBezTo>
                <a:cubicBezTo>
                  <a:pt x="93" y="13"/>
                  <a:pt x="93" y="14"/>
                  <a:pt x="93" y="14"/>
                </a:cubicBezTo>
                <a:cubicBezTo>
                  <a:pt x="94" y="14"/>
                  <a:pt x="94" y="14"/>
                  <a:pt x="95" y="14"/>
                </a:cubicBezTo>
                <a:close/>
                <a:moveTo>
                  <a:pt x="164" y="51"/>
                </a:moveTo>
                <a:cubicBezTo>
                  <a:pt x="163" y="50"/>
                  <a:pt x="162" y="50"/>
                  <a:pt x="162" y="49"/>
                </a:cubicBezTo>
                <a:cubicBezTo>
                  <a:pt x="161" y="49"/>
                  <a:pt x="160" y="49"/>
                  <a:pt x="160" y="48"/>
                </a:cubicBezTo>
                <a:cubicBezTo>
                  <a:pt x="159" y="48"/>
                  <a:pt x="158" y="49"/>
                  <a:pt x="157" y="50"/>
                </a:cubicBezTo>
                <a:cubicBezTo>
                  <a:pt x="156" y="50"/>
                  <a:pt x="155" y="50"/>
                  <a:pt x="155" y="49"/>
                </a:cubicBezTo>
                <a:cubicBezTo>
                  <a:pt x="154" y="48"/>
                  <a:pt x="155" y="48"/>
                  <a:pt x="155" y="48"/>
                </a:cubicBezTo>
                <a:cubicBezTo>
                  <a:pt x="156" y="48"/>
                  <a:pt x="156" y="47"/>
                  <a:pt x="156" y="47"/>
                </a:cubicBezTo>
                <a:cubicBezTo>
                  <a:pt x="157" y="47"/>
                  <a:pt x="158" y="47"/>
                  <a:pt x="158" y="47"/>
                </a:cubicBezTo>
                <a:cubicBezTo>
                  <a:pt x="158" y="47"/>
                  <a:pt x="158" y="46"/>
                  <a:pt x="159" y="46"/>
                </a:cubicBezTo>
                <a:cubicBezTo>
                  <a:pt x="160" y="45"/>
                  <a:pt x="161" y="45"/>
                  <a:pt x="162" y="44"/>
                </a:cubicBezTo>
                <a:cubicBezTo>
                  <a:pt x="162" y="42"/>
                  <a:pt x="159" y="44"/>
                  <a:pt x="160" y="41"/>
                </a:cubicBezTo>
                <a:cubicBezTo>
                  <a:pt x="159" y="41"/>
                  <a:pt x="160" y="41"/>
                  <a:pt x="159" y="40"/>
                </a:cubicBezTo>
                <a:cubicBezTo>
                  <a:pt x="159" y="40"/>
                  <a:pt x="159" y="40"/>
                  <a:pt x="159" y="39"/>
                </a:cubicBezTo>
                <a:cubicBezTo>
                  <a:pt x="159" y="38"/>
                  <a:pt x="158" y="38"/>
                  <a:pt x="158" y="37"/>
                </a:cubicBezTo>
                <a:cubicBezTo>
                  <a:pt x="158" y="34"/>
                  <a:pt x="158" y="30"/>
                  <a:pt x="158" y="27"/>
                </a:cubicBezTo>
                <a:cubicBezTo>
                  <a:pt x="158" y="26"/>
                  <a:pt x="158" y="26"/>
                  <a:pt x="159" y="26"/>
                </a:cubicBezTo>
                <a:cubicBezTo>
                  <a:pt x="159" y="24"/>
                  <a:pt x="158" y="22"/>
                  <a:pt x="158" y="21"/>
                </a:cubicBezTo>
                <a:cubicBezTo>
                  <a:pt x="157" y="20"/>
                  <a:pt x="155" y="20"/>
                  <a:pt x="153" y="20"/>
                </a:cubicBezTo>
                <a:cubicBezTo>
                  <a:pt x="153" y="19"/>
                  <a:pt x="153" y="19"/>
                  <a:pt x="153" y="18"/>
                </a:cubicBezTo>
                <a:cubicBezTo>
                  <a:pt x="152" y="18"/>
                  <a:pt x="152" y="18"/>
                  <a:pt x="152" y="18"/>
                </a:cubicBezTo>
                <a:cubicBezTo>
                  <a:pt x="151" y="17"/>
                  <a:pt x="149" y="17"/>
                  <a:pt x="148" y="16"/>
                </a:cubicBezTo>
                <a:cubicBezTo>
                  <a:pt x="146" y="18"/>
                  <a:pt x="142" y="17"/>
                  <a:pt x="139" y="18"/>
                </a:cubicBezTo>
                <a:cubicBezTo>
                  <a:pt x="138" y="18"/>
                  <a:pt x="138" y="16"/>
                  <a:pt x="136" y="16"/>
                </a:cubicBezTo>
                <a:cubicBezTo>
                  <a:pt x="135" y="17"/>
                  <a:pt x="135" y="19"/>
                  <a:pt x="133" y="19"/>
                </a:cubicBezTo>
                <a:cubicBezTo>
                  <a:pt x="132" y="20"/>
                  <a:pt x="132" y="21"/>
                  <a:pt x="130" y="21"/>
                </a:cubicBezTo>
                <a:cubicBezTo>
                  <a:pt x="129" y="21"/>
                  <a:pt x="128" y="21"/>
                  <a:pt x="127" y="21"/>
                </a:cubicBezTo>
                <a:cubicBezTo>
                  <a:pt x="127" y="21"/>
                  <a:pt x="127" y="21"/>
                  <a:pt x="127" y="21"/>
                </a:cubicBezTo>
                <a:cubicBezTo>
                  <a:pt x="127" y="21"/>
                  <a:pt x="127" y="20"/>
                  <a:pt x="127" y="20"/>
                </a:cubicBezTo>
                <a:cubicBezTo>
                  <a:pt x="129" y="20"/>
                  <a:pt x="128" y="18"/>
                  <a:pt x="131" y="18"/>
                </a:cubicBezTo>
                <a:cubicBezTo>
                  <a:pt x="131" y="17"/>
                  <a:pt x="132" y="17"/>
                  <a:pt x="133" y="16"/>
                </a:cubicBezTo>
                <a:cubicBezTo>
                  <a:pt x="134" y="16"/>
                  <a:pt x="136" y="16"/>
                  <a:pt x="136" y="15"/>
                </a:cubicBezTo>
                <a:cubicBezTo>
                  <a:pt x="136" y="12"/>
                  <a:pt x="134" y="12"/>
                  <a:pt x="133" y="10"/>
                </a:cubicBezTo>
                <a:cubicBezTo>
                  <a:pt x="132" y="9"/>
                  <a:pt x="132" y="7"/>
                  <a:pt x="131" y="6"/>
                </a:cubicBezTo>
                <a:cubicBezTo>
                  <a:pt x="129" y="6"/>
                  <a:pt x="129" y="5"/>
                  <a:pt x="127" y="5"/>
                </a:cubicBezTo>
                <a:cubicBezTo>
                  <a:pt x="127" y="7"/>
                  <a:pt x="128" y="7"/>
                  <a:pt x="128" y="9"/>
                </a:cubicBezTo>
                <a:cubicBezTo>
                  <a:pt x="130" y="8"/>
                  <a:pt x="130" y="11"/>
                  <a:pt x="129" y="11"/>
                </a:cubicBezTo>
                <a:cubicBezTo>
                  <a:pt x="130" y="9"/>
                  <a:pt x="127" y="10"/>
                  <a:pt x="127" y="8"/>
                </a:cubicBezTo>
                <a:cubicBezTo>
                  <a:pt x="125" y="9"/>
                  <a:pt x="126" y="7"/>
                  <a:pt x="124" y="7"/>
                </a:cubicBezTo>
                <a:cubicBezTo>
                  <a:pt x="123" y="8"/>
                  <a:pt x="123" y="9"/>
                  <a:pt x="121" y="9"/>
                </a:cubicBezTo>
                <a:cubicBezTo>
                  <a:pt x="121" y="12"/>
                  <a:pt x="122" y="13"/>
                  <a:pt x="122" y="16"/>
                </a:cubicBezTo>
                <a:cubicBezTo>
                  <a:pt x="121" y="17"/>
                  <a:pt x="121" y="17"/>
                  <a:pt x="120" y="18"/>
                </a:cubicBezTo>
                <a:cubicBezTo>
                  <a:pt x="120" y="19"/>
                  <a:pt x="120" y="19"/>
                  <a:pt x="119" y="20"/>
                </a:cubicBezTo>
                <a:cubicBezTo>
                  <a:pt x="119" y="20"/>
                  <a:pt x="119" y="20"/>
                  <a:pt x="119" y="20"/>
                </a:cubicBezTo>
                <a:cubicBezTo>
                  <a:pt x="118" y="21"/>
                  <a:pt x="118" y="19"/>
                  <a:pt x="117" y="21"/>
                </a:cubicBezTo>
                <a:cubicBezTo>
                  <a:pt x="117" y="21"/>
                  <a:pt x="117" y="21"/>
                  <a:pt x="117" y="21"/>
                </a:cubicBezTo>
                <a:cubicBezTo>
                  <a:pt x="117" y="21"/>
                  <a:pt x="117" y="21"/>
                  <a:pt x="117" y="20"/>
                </a:cubicBezTo>
                <a:cubicBezTo>
                  <a:pt x="117" y="20"/>
                  <a:pt x="117" y="20"/>
                  <a:pt x="117" y="20"/>
                </a:cubicBezTo>
                <a:cubicBezTo>
                  <a:pt x="117" y="19"/>
                  <a:pt x="118" y="20"/>
                  <a:pt x="118" y="19"/>
                </a:cubicBezTo>
                <a:cubicBezTo>
                  <a:pt x="118" y="19"/>
                  <a:pt x="118" y="19"/>
                  <a:pt x="118" y="19"/>
                </a:cubicBezTo>
                <a:cubicBezTo>
                  <a:pt x="119" y="19"/>
                  <a:pt x="119" y="18"/>
                  <a:pt x="119" y="17"/>
                </a:cubicBezTo>
                <a:cubicBezTo>
                  <a:pt x="120" y="17"/>
                  <a:pt x="120" y="16"/>
                  <a:pt x="121" y="16"/>
                </a:cubicBezTo>
                <a:cubicBezTo>
                  <a:pt x="121" y="14"/>
                  <a:pt x="120" y="14"/>
                  <a:pt x="120" y="12"/>
                </a:cubicBezTo>
                <a:cubicBezTo>
                  <a:pt x="120" y="10"/>
                  <a:pt x="122" y="9"/>
                  <a:pt x="120" y="7"/>
                </a:cubicBezTo>
                <a:cubicBezTo>
                  <a:pt x="118" y="7"/>
                  <a:pt x="116" y="8"/>
                  <a:pt x="116" y="10"/>
                </a:cubicBezTo>
                <a:cubicBezTo>
                  <a:pt x="116" y="13"/>
                  <a:pt x="119" y="11"/>
                  <a:pt x="118" y="14"/>
                </a:cubicBezTo>
                <a:cubicBezTo>
                  <a:pt x="118" y="15"/>
                  <a:pt x="117" y="15"/>
                  <a:pt x="116" y="16"/>
                </a:cubicBezTo>
                <a:cubicBezTo>
                  <a:pt x="117" y="13"/>
                  <a:pt x="116" y="13"/>
                  <a:pt x="115" y="12"/>
                </a:cubicBezTo>
                <a:cubicBezTo>
                  <a:pt x="116" y="11"/>
                  <a:pt x="115" y="10"/>
                  <a:pt x="116" y="9"/>
                </a:cubicBezTo>
                <a:cubicBezTo>
                  <a:pt x="116" y="8"/>
                  <a:pt x="116" y="7"/>
                  <a:pt x="115" y="7"/>
                </a:cubicBezTo>
                <a:cubicBezTo>
                  <a:pt x="114" y="9"/>
                  <a:pt x="114" y="9"/>
                  <a:pt x="113" y="10"/>
                </a:cubicBezTo>
                <a:cubicBezTo>
                  <a:pt x="113" y="11"/>
                  <a:pt x="115" y="12"/>
                  <a:pt x="113" y="12"/>
                </a:cubicBezTo>
                <a:cubicBezTo>
                  <a:pt x="113" y="11"/>
                  <a:pt x="113" y="10"/>
                  <a:pt x="112" y="9"/>
                </a:cubicBezTo>
                <a:cubicBezTo>
                  <a:pt x="111" y="8"/>
                  <a:pt x="111" y="7"/>
                  <a:pt x="111" y="6"/>
                </a:cubicBezTo>
                <a:cubicBezTo>
                  <a:pt x="111" y="6"/>
                  <a:pt x="111" y="6"/>
                  <a:pt x="111" y="6"/>
                </a:cubicBezTo>
                <a:cubicBezTo>
                  <a:pt x="110" y="6"/>
                  <a:pt x="110" y="6"/>
                  <a:pt x="109" y="6"/>
                </a:cubicBezTo>
                <a:cubicBezTo>
                  <a:pt x="109" y="6"/>
                  <a:pt x="109" y="6"/>
                  <a:pt x="109" y="6"/>
                </a:cubicBezTo>
                <a:cubicBezTo>
                  <a:pt x="109" y="6"/>
                  <a:pt x="109" y="7"/>
                  <a:pt x="109" y="7"/>
                </a:cubicBezTo>
                <a:cubicBezTo>
                  <a:pt x="109" y="7"/>
                  <a:pt x="109" y="7"/>
                  <a:pt x="109" y="7"/>
                </a:cubicBezTo>
                <a:cubicBezTo>
                  <a:pt x="109" y="8"/>
                  <a:pt x="109" y="7"/>
                  <a:pt x="108" y="8"/>
                </a:cubicBezTo>
                <a:cubicBezTo>
                  <a:pt x="108" y="8"/>
                  <a:pt x="108" y="8"/>
                  <a:pt x="108" y="8"/>
                </a:cubicBezTo>
                <a:cubicBezTo>
                  <a:pt x="108" y="8"/>
                  <a:pt x="108" y="8"/>
                  <a:pt x="107" y="8"/>
                </a:cubicBezTo>
                <a:cubicBezTo>
                  <a:pt x="107" y="8"/>
                  <a:pt x="107" y="8"/>
                  <a:pt x="107" y="8"/>
                </a:cubicBezTo>
                <a:cubicBezTo>
                  <a:pt x="106" y="8"/>
                  <a:pt x="107" y="10"/>
                  <a:pt x="106" y="9"/>
                </a:cubicBezTo>
                <a:cubicBezTo>
                  <a:pt x="106" y="9"/>
                  <a:pt x="106" y="9"/>
                  <a:pt x="106" y="9"/>
                </a:cubicBezTo>
                <a:cubicBezTo>
                  <a:pt x="106" y="9"/>
                  <a:pt x="106" y="9"/>
                  <a:pt x="106" y="9"/>
                </a:cubicBezTo>
                <a:cubicBezTo>
                  <a:pt x="106" y="9"/>
                  <a:pt x="106" y="9"/>
                  <a:pt x="106" y="9"/>
                </a:cubicBezTo>
                <a:cubicBezTo>
                  <a:pt x="106" y="8"/>
                  <a:pt x="105" y="9"/>
                  <a:pt x="105" y="8"/>
                </a:cubicBezTo>
                <a:cubicBezTo>
                  <a:pt x="105" y="8"/>
                  <a:pt x="104" y="8"/>
                  <a:pt x="104" y="8"/>
                </a:cubicBezTo>
                <a:cubicBezTo>
                  <a:pt x="104" y="8"/>
                  <a:pt x="103" y="8"/>
                  <a:pt x="102" y="8"/>
                </a:cubicBezTo>
                <a:cubicBezTo>
                  <a:pt x="101" y="9"/>
                  <a:pt x="101" y="9"/>
                  <a:pt x="100" y="9"/>
                </a:cubicBezTo>
                <a:cubicBezTo>
                  <a:pt x="100" y="10"/>
                  <a:pt x="100" y="11"/>
                  <a:pt x="100" y="11"/>
                </a:cubicBezTo>
                <a:cubicBezTo>
                  <a:pt x="99" y="11"/>
                  <a:pt x="98" y="12"/>
                  <a:pt x="97" y="12"/>
                </a:cubicBezTo>
                <a:cubicBezTo>
                  <a:pt x="97" y="13"/>
                  <a:pt x="97" y="13"/>
                  <a:pt x="97" y="13"/>
                </a:cubicBezTo>
                <a:cubicBezTo>
                  <a:pt x="96" y="14"/>
                  <a:pt x="95" y="15"/>
                  <a:pt x="95" y="16"/>
                </a:cubicBezTo>
                <a:cubicBezTo>
                  <a:pt x="94" y="18"/>
                  <a:pt x="95" y="19"/>
                  <a:pt x="95" y="21"/>
                </a:cubicBezTo>
                <a:cubicBezTo>
                  <a:pt x="95" y="21"/>
                  <a:pt x="95" y="21"/>
                  <a:pt x="95" y="21"/>
                </a:cubicBezTo>
                <a:cubicBezTo>
                  <a:pt x="94" y="21"/>
                  <a:pt x="94" y="20"/>
                  <a:pt x="94" y="20"/>
                </a:cubicBezTo>
                <a:cubicBezTo>
                  <a:pt x="91" y="20"/>
                  <a:pt x="91" y="20"/>
                  <a:pt x="91" y="20"/>
                </a:cubicBezTo>
                <a:cubicBezTo>
                  <a:pt x="90" y="21"/>
                  <a:pt x="91" y="23"/>
                  <a:pt x="90" y="23"/>
                </a:cubicBezTo>
                <a:cubicBezTo>
                  <a:pt x="88" y="23"/>
                  <a:pt x="87" y="22"/>
                  <a:pt x="86" y="23"/>
                </a:cubicBezTo>
                <a:cubicBezTo>
                  <a:pt x="86" y="23"/>
                  <a:pt x="86" y="23"/>
                  <a:pt x="85" y="23"/>
                </a:cubicBezTo>
                <a:cubicBezTo>
                  <a:pt x="84" y="23"/>
                  <a:pt x="83" y="24"/>
                  <a:pt x="83" y="25"/>
                </a:cubicBezTo>
                <a:cubicBezTo>
                  <a:pt x="83" y="25"/>
                  <a:pt x="83" y="25"/>
                  <a:pt x="83" y="25"/>
                </a:cubicBezTo>
                <a:cubicBezTo>
                  <a:pt x="82" y="28"/>
                  <a:pt x="85" y="27"/>
                  <a:pt x="84" y="30"/>
                </a:cubicBezTo>
                <a:cubicBezTo>
                  <a:pt x="85" y="29"/>
                  <a:pt x="86" y="30"/>
                  <a:pt x="86" y="31"/>
                </a:cubicBezTo>
                <a:cubicBezTo>
                  <a:pt x="89" y="31"/>
                  <a:pt x="89" y="31"/>
                  <a:pt x="89" y="31"/>
                </a:cubicBezTo>
                <a:cubicBezTo>
                  <a:pt x="89" y="32"/>
                  <a:pt x="90" y="32"/>
                  <a:pt x="91" y="32"/>
                </a:cubicBezTo>
                <a:cubicBezTo>
                  <a:pt x="90" y="33"/>
                  <a:pt x="90" y="34"/>
                  <a:pt x="90" y="35"/>
                </a:cubicBezTo>
                <a:cubicBezTo>
                  <a:pt x="91" y="35"/>
                  <a:pt x="91" y="35"/>
                  <a:pt x="91" y="34"/>
                </a:cubicBezTo>
                <a:cubicBezTo>
                  <a:pt x="92" y="34"/>
                  <a:pt x="92" y="34"/>
                  <a:pt x="93" y="33"/>
                </a:cubicBezTo>
                <a:cubicBezTo>
                  <a:pt x="94" y="34"/>
                  <a:pt x="96" y="32"/>
                  <a:pt x="96" y="34"/>
                </a:cubicBezTo>
                <a:cubicBezTo>
                  <a:pt x="95" y="35"/>
                  <a:pt x="95" y="37"/>
                  <a:pt x="94" y="37"/>
                </a:cubicBezTo>
                <a:cubicBezTo>
                  <a:pt x="91" y="37"/>
                  <a:pt x="91" y="37"/>
                  <a:pt x="91" y="37"/>
                </a:cubicBezTo>
                <a:cubicBezTo>
                  <a:pt x="90" y="37"/>
                  <a:pt x="89" y="39"/>
                  <a:pt x="87" y="38"/>
                </a:cubicBezTo>
                <a:cubicBezTo>
                  <a:pt x="87" y="39"/>
                  <a:pt x="86" y="38"/>
                  <a:pt x="86" y="39"/>
                </a:cubicBezTo>
                <a:cubicBezTo>
                  <a:pt x="83" y="40"/>
                  <a:pt x="81" y="40"/>
                  <a:pt x="81" y="42"/>
                </a:cubicBezTo>
                <a:cubicBezTo>
                  <a:pt x="81" y="45"/>
                  <a:pt x="86" y="42"/>
                  <a:pt x="86" y="45"/>
                </a:cubicBezTo>
                <a:cubicBezTo>
                  <a:pt x="84" y="45"/>
                  <a:pt x="83" y="45"/>
                  <a:pt x="82" y="46"/>
                </a:cubicBezTo>
                <a:cubicBezTo>
                  <a:pt x="81" y="47"/>
                  <a:pt x="84" y="49"/>
                  <a:pt x="82" y="49"/>
                </a:cubicBezTo>
                <a:cubicBezTo>
                  <a:pt x="81" y="49"/>
                  <a:pt x="81" y="49"/>
                  <a:pt x="81" y="48"/>
                </a:cubicBezTo>
                <a:cubicBezTo>
                  <a:pt x="80" y="48"/>
                  <a:pt x="80" y="46"/>
                  <a:pt x="80" y="46"/>
                </a:cubicBezTo>
                <a:cubicBezTo>
                  <a:pt x="79" y="45"/>
                  <a:pt x="78" y="45"/>
                  <a:pt x="77" y="45"/>
                </a:cubicBezTo>
                <a:cubicBezTo>
                  <a:pt x="76" y="43"/>
                  <a:pt x="75" y="41"/>
                  <a:pt x="72" y="41"/>
                </a:cubicBezTo>
                <a:cubicBezTo>
                  <a:pt x="71" y="42"/>
                  <a:pt x="69" y="42"/>
                  <a:pt x="70" y="44"/>
                </a:cubicBezTo>
                <a:cubicBezTo>
                  <a:pt x="69" y="43"/>
                  <a:pt x="68" y="46"/>
                  <a:pt x="68" y="44"/>
                </a:cubicBezTo>
                <a:cubicBezTo>
                  <a:pt x="68" y="42"/>
                  <a:pt x="68" y="41"/>
                  <a:pt x="68" y="39"/>
                </a:cubicBezTo>
                <a:cubicBezTo>
                  <a:pt x="67" y="38"/>
                  <a:pt x="66" y="38"/>
                  <a:pt x="65" y="37"/>
                </a:cubicBezTo>
                <a:cubicBezTo>
                  <a:pt x="63" y="37"/>
                  <a:pt x="62" y="36"/>
                  <a:pt x="61" y="36"/>
                </a:cubicBezTo>
                <a:cubicBezTo>
                  <a:pt x="61" y="36"/>
                  <a:pt x="61" y="36"/>
                  <a:pt x="61" y="36"/>
                </a:cubicBezTo>
                <a:cubicBezTo>
                  <a:pt x="61" y="35"/>
                  <a:pt x="60" y="35"/>
                  <a:pt x="60" y="35"/>
                </a:cubicBezTo>
                <a:cubicBezTo>
                  <a:pt x="60" y="35"/>
                  <a:pt x="60" y="35"/>
                  <a:pt x="60" y="35"/>
                </a:cubicBezTo>
                <a:cubicBezTo>
                  <a:pt x="58" y="34"/>
                  <a:pt x="57" y="34"/>
                  <a:pt x="56" y="34"/>
                </a:cubicBezTo>
                <a:cubicBezTo>
                  <a:pt x="56" y="34"/>
                  <a:pt x="56" y="34"/>
                  <a:pt x="56" y="34"/>
                </a:cubicBezTo>
                <a:cubicBezTo>
                  <a:pt x="56" y="33"/>
                  <a:pt x="55" y="33"/>
                  <a:pt x="54" y="33"/>
                </a:cubicBezTo>
                <a:cubicBezTo>
                  <a:pt x="53" y="33"/>
                  <a:pt x="52" y="33"/>
                  <a:pt x="51" y="33"/>
                </a:cubicBezTo>
                <a:cubicBezTo>
                  <a:pt x="51" y="33"/>
                  <a:pt x="51" y="34"/>
                  <a:pt x="51" y="34"/>
                </a:cubicBezTo>
                <a:cubicBezTo>
                  <a:pt x="51" y="34"/>
                  <a:pt x="51" y="35"/>
                  <a:pt x="51" y="35"/>
                </a:cubicBezTo>
                <a:cubicBezTo>
                  <a:pt x="50" y="36"/>
                  <a:pt x="49" y="37"/>
                  <a:pt x="48" y="38"/>
                </a:cubicBezTo>
                <a:cubicBezTo>
                  <a:pt x="48" y="39"/>
                  <a:pt x="47" y="39"/>
                  <a:pt x="47" y="40"/>
                </a:cubicBezTo>
                <a:cubicBezTo>
                  <a:pt x="46" y="40"/>
                  <a:pt x="46" y="41"/>
                  <a:pt x="45" y="41"/>
                </a:cubicBezTo>
                <a:cubicBezTo>
                  <a:pt x="45" y="43"/>
                  <a:pt x="48" y="42"/>
                  <a:pt x="47" y="45"/>
                </a:cubicBezTo>
                <a:cubicBezTo>
                  <a:pt x="46" y="45"/>
                  <a:pt x="46" y="46"/>
                  <a:pt x="46" y="46"/>
                </a:cubicBezTo>
                <a:cubicBezTo>
                  <a:pt x="47" y="46"/>
                  <a:pt x="46" y="47"/>
                  <a:pt x="47" y="48"/>
                </a:cubicBezTo>
                <a:cubicBezTo>
                  <a:pt x="47" y="48"/>
                  <a:pt x="48" y="48"/>
                  <a:pt x="48" y="48"/>
                </a:cubicBezTo>
                <a:cubicBezTo>
                  <a:pt x="49" y="49"/>
                  <a:pt x="50" y="50"/>
                  <a:pt x="49" y="50"/>
                </a:cubicBezTo>
                <a:cubicBezTo>
                  <a:pt x="48" y="49"/>
                  <a:pt x="48" y="49"/>
                  <a:pt x="47" y="49"/>
                </a:cubicBezTo>
                <a:cubicBezTo>
                  <a:pt x="46" y="48"/>
                  <a:pt x="46" y="49"/>
                  <a:pt x="45" y="49"/>
                </a:cubicBezTo>
                <a:cubicBezTo>
                  <a:pt x="45" y="51"/>
                  <a:pt x="45" y="52"/>
                  <a:pt x="46" y="52"/>
                </a:cubicBezTo>
                <a:cubicBezTo>
                  <a:pt x="46" y="52"/>
                  <a:pt x="46" y="53"/>
                  <a:pt x="46" y="53"/>
                </a:cubicBezTo>
                <a:cubicBezTo>
                  <a:pt x="47" y="53"/>
                  <a:pt x="49" y="54"/>
                  <a:pt x="50" y="53"/>
                </a:cubicBezTo>
                <a:cubicBezTo>
                  <a:pt x="50" y="53"/>
                  <a:pt x="50" y="54"/>
                  <a:pt x="50" y="54"/>
                </a:cubicBezTo>
                <a:cubicBezTo>
                  <a:pt x="51" y="55"/>
                  <a:pt x="52" y="55"/>
                  <a:pt x="52" y="56"/>
                </a:cubicBezTo>
                <a:cubicBezTo>
                  <a:pt x="52" y="56"/>
                  <a:pt x="51" y="56"/>
                  <a:pt x="51" y="56"/>
                </a:cubicBezTo>
                <a:cubicBezTo>
                  <a:pt x="51" y="57"/>
                  <a:pt x="51" y="57"/>
                  <a:pt x="50" y="58"/>
                </a:cubicBezTo>
                <a:cubicBezTo>
                  <a:pt x="50" y="56"/>
                  <a:pt x="49" y="58"/>
                  <a:pt x="48" y="58"/>
                </a:cubicBezTo>
                <a:cubicBezTo>
                  <a:pt x="47" y="57"/>
                  <a:pt x="46" y="56"/>
                  <a:pt x="45" y="56"/>
                </a:cubicBezTo>
                <a:cubicBezTo>
                  <a:pt x="44" y="57"/>
                  <a:pt x="41" y="56"/>
                  <a:pt x="41" y="58"/>
                </a:cubicBezTo>
                <a:cubicBezTo>
                  <a:pt x="41" y="59"/>
                  <a:pt x="41" y="59"/>
                  <a:pt x="40" y="59"/>
                </a:cubicBezTo>
                <a:cubicBezTo>
                  <a:pt x="40" y="61"/>
                  <a:pt x="41" y="61"/>
                  <a:pt x="41" y="62"/>
                </a:cubicBezTo>
                <a:cubicBezTo>
                  <a:pt x="42" y="62"/>
                  <a:pt x="42" y="62"/>
                  <a:pt x="42" y="62"/>
                </a:cubicBezTo>
                <a:cubicBezTo>
                  <a:pt x="42" y="63"/>
                  <a:pt x="43" y="64"/>
                  <a:pt x="42" y="65"/>
                </a:cubicBezTo>
                <a:cubicBezTo>
                  <a:pt x="42" y="65"/>
                  <a:pt x="42" y="65"/>
                  <a:pt x="42" y="65"/>
                </a:cubicBezTo>
                <a:cubicBezTo>
                  <a:pt x="42" y="64"/>
                  <a:pt x="40" y="65"/>
                  <a:pt x="40" y="63"/>
                </a:cubicBezTo>
                <a:cubicBezTo>
                  <a:pt x="38" y="63"/>
                  <a:pt x="39" y="61"/>
                  <a:pt x="37" y="62"/>
                </a:cubicBezTo>
                <a:cubicBezTo>
                  <a:pt x="37" y="63"/>
                  <a:pt x="37" y="64"/>
                  <a:pt x="36" y="64"/>
                </a:cubicBezTo>
                <a:cubicBezTo>
                  <a:pt x="36" y="63"/>
                  <a:pt x="34" y="63"/>
                  <a:pt x="34" y="64"/>
                </a:cubicBezTo>
                <a:cubicBezTo>
                  <a:pt x="35" y="64"/>
                  <a:pt x="34" y="64"/>
                  <a:pt x="34" y="64"/>
                </a:cubicBezTo>
                <a:cubicBezTo>
                  <a:pt x="33" y="64"/>
                  <a:pt x="34" y="63"/>
                  <a:pt x="33" y="63"/>
                </a:cubicBezTo>
                <a:cubicBezTo>
                  <a:pt x="32" y="63"/>
                  <a:pt x="31" y="63"/>
                  <a:pt x="31" y="64"/>
                </a:cubicBezTo>
                <a:cubicBezTo>
                  <a:pt x="32" y="64"/>
                  <a:pt x="33" y="65"/>
                  <a:pt x="33" y="67"/>
                </a:cubicBezTo>
                <a:cubicBezTo>
                  <a:pt x="33" y="67"/>
                  <a:pt x="34" y="67"/>
                  <a:pt x="35" y="67"/>
                </a:cubicBezTo>
                <a:cubicBezTo>
                  <a:pt x="35" y="67"/>
                  <a:pt x="35" y="68"/>
                  <a:pt x="35" y="69"/>
                </a:cubicBezTo>
                <a:cubicBezTo>
                  <a:pt x="34" y="68"/>
                  <a:pt x="34" y="69"/>
                  <a:pt x="33" y="69"/>
                </a:cubicBezTo>
                <a:cubicBezTo>
                  <a:pt x="32" y="69"/>
                  <a:pt x="31" y="70"/>
                  <a:pt x="31" y="70"/>
                </a:cubicBezTo>
                <a:cubicBezTo>
                  <a:pt x="31" y="70"/>
                  <a:pt x="31" y="70"/>
                  <a:pt x="31" y="69"/>
                </a:cubicBezTo>
                <a:cubicBezTo>
                  <a:pt x="29" y="69"/>
                  <a:pt x="29" y="70"/>
                  <a:pt x="29" y="71"/>
                </a:cubicBezTo>
                <a:cubicBezTo>
                  <a:pt x="29" y="72"/>
                  <a:pt x="31" y="71"/>
                  <a:pt x="32" y="71"/>
                </a:cubicBezTo>
                <a:cubicBezTo>
                  <a:pt x="32" y="72"/>
                  <a:pt x="33" y="73"/>
                  <a:pt x="33" y="74"/>
                </a:cubicBezTo>
                <a:cubicBezTo>
                  <a:pt x="35" y="75"/>
                  <a:pt x="35" y="73"/>
                  <a:pt x="37" y="74"/>
                </a:cubicBezTo>
                <a:cubicBezTo>
                  <a:pt x="38" y="74"/>
                  <a:pt x="40" y="73"/>
                  <a:pt x="40" y="74"/>
                </a:cubicBezTo>
                <a:cubicBezTo>
                  <a:pt x="38" y="74"/>
                  <a:pt x="37" y="75"/>
                  <a:pt x="37" y="76"/>
                </a:cubicBezTo>
                <a:cubicBezTo>
                  <a:pt x="36" y="76"/>
                  <a:pt x="35" y="76"/>
                  <a:pt x="35" y="77"/>
                </a:cubicBezTo>
                <a:cubicBezTo>
                  <a:pt x="36" y="77"/>
                  <a:pt x="35" y="78"/>
                  <a:pt x="35" y="79"/>
                </a:cubicBezTo>
                <a:cubicBezTo>
                  <a:pt x="36" y="79"/>
                  <a:pt x="37" y="79"/>
                  <a:pt x="38" y="79"/>
                </a:cubicBezTo>
                <a:cubicBezTo>
                  <a:pt x="38" y="79"/>
                  <a:pt x="38" y="79"/>
                  <a:pt x="38" y="79"/>
                </a:cubicBezTo>
                <a:cubicBezTo>
                  <a:pt x="40" y="79"/>
                  <a:pt x="40" y="78"/>
                  <a:pt x="42" y="78"/>
                </a:cubicBezTo>
                <a:cubicBezTo>
                  <a:pt x="43" y="78"/>
                  <a:pt x="43" y="78"/>
                  <a:pt x="44" y="78"/>
                </a:cubicBezTo>
                <a:cubicBezTo>
                  <a:pt x="44" y="79"/>
                  <a:pt x="42" y="79"/>
                  <a:pt x="41" y="79"/>
                </a:cubicBezTo>
                <a:cubicBezTo>
                  <a:pt x="41" y="80"/>
                  <a:pt x="42" y="80"/>
                  <a:pt x="42" y="80"/>
                </a:cubicBezTo>
                <a:cubicBezTo>
                  <a:pt x="42" y="82"/>
                  <a:pt x="43" y="82"/>
                  <a:pt x="43" y="83"/>
                </a:cubicBezTo>
                <a:cubicBezTo>
                  <a:pt x="43" y="83"/>
                  <a:pt x="44" y="82"/>
                  <a:pt x="45" y="83"/>
                </a:cubicBezTo>
                <a:cubicBezTo>
                  <a:pt x="45" y="83"/>
                  <a:pt x="45" y="83"/>
                  <a:pt x="45" y="83"/>
                </a:cubicBezTo>
                <a:cubicBezTo>
                  <a:pt x="45" y="83"/>
                  <a:pt x="45" y="83"/>
                  <a:pt x="45" y="83"/>
                </a:cubicBezTo>
                <a:cubicBezTo>
                  <a:pt x="45" y="84"/>
                  <a:pt x="45" y="84"/>
                  <a:pt x="45" y="84"/>
                </a:cubicBezTo>
                <a:cubicBezTo>
                  <a:pt x="45" y="84"/>
                  <a:pt x="45" y="84"/>
                  <a:pt x="45" y="85"/>
                </a:cubicBezTo>
                <a:cubicBezTo>
                  <a:pt x="45" y="87"/>
                  <a:pt x="48" y="85"/>
                  <a:pt x="49" y="86"/>
                </a:cubicBezTo>
                <a:cubicBezTo>
                  <a:pt x="49" y="86"/>
                  <a:pt x="49" y="86"/>
                  <a:pt x="49" y="86"/>
                </a:cubicBezTo>
                <a:cubicBezTo>
                  <a:pt x="50" y="86"/>
                  <a:pt x="51" y="87"/>
                  <a:pt x="52" y="87"/>
                </a:cubicBezTo>
                <a:cubicBezTo>
                  <a:pt x="53" y="87"/>
                  <a:pt x="55" y="87"/>
                  <a:pt x="56" y="87"/>
                </a:cubicBezTo>
                <a:cubicBezTo>
                  <a:pt x="57" y="87"/>
                  <a:pt x="58" y="86"/>
                  <a:pt x="58" y="87"/>
                </a:cubicBezTo>
                <a:cubicBezTo>
                  <a:pt x="58" y="88"/>
                  <a:pt x="58" y="89"/>
                  <a:pt x="58" y="91"/>
                </a:cubicBezTo>
                <a:cubicBezTo>
                  <a:pt x="57" y="91"/>
                  <a:pt x="57" y="90"/>
                  <a:pt x="56" y="90"/>
                </a:cubicBezTo>
                <a:cubicBezTo>
                  <a:pt x="56" y="91"/>
                  <a:pt x="54" y="91"/>
                  <a:pt x="54" y="91"/>
                </a:cubicBezTo>
                <a:cubicBezTo>
                  <a:pt x="53" y="91"/>
                  <a:pt x="53" y="91"/>
                  <a:pt x="53" y="90"/>
                </a:cubicBezTo>
                <a:cubicBezTo>
                  <a:pt x="51" y="90"/>
                  <a:pt x="50" y="89"/>
                  <a:pt x="48" y="89"/>
                </a:cubicBezTo>
                <a:cubicBezTo>
                  <a:pt x="48" y="89"/>
                  <a:pt x="47" y="90"/>
                  <a:pt x="47" y="91"/>
                </a:cubicBezTo>
                <a:cubicBezTo>
                  <a:pt x="46" y="91"/>
                  <a:pt x="46" y="92"/>
                  <a:pt x="45" y="92"/>
                </a:cubicBezTo>
                <a:cubicBezTo>
                  <a:pt x="46" y="93"/>
                  <a:pt x="44" y="93"/>
                  <a:pt x="45" y="95"/>
                </a:cubicBezTo>
                <a:cubicBezTo>
                  <a:pt x="43" y="96"/>
                  <a:pt x="42" y="97"/>
                  <a:pt x="42" y="98"/>
                </a:cubicBezTo>
                <a:cubicBezTo>
                  <a:pt x="42" y="98"/>
                  <a:pt x="43" y="98"/>
                  <a:pt x="44" y="99"/>
                </a:cubicBezTo>
                <a:cubicBezTo>
                  <a:pt x="44" y="99"/>
                  <a:pt x="44" y="99"/>
                  <a:pt x="44" y="99"/>
                </a:cubicBezTo>
                <a:cubicBezTo>
                  <a:pt x="43" y="99"/>
                  <a:pt x="43" y="101"/>
                  <a:pt x="41" y="101"/>
                </a:cubicBezTo>
                <a:cubicBezTo>
                  <a:pt x="41" y="101"/>
                  <a:pt x="41" y="101"/>
                  <a:pt x="41" y="101"/>
                </a:cubicBezTo>
                <a:cubicBezTo>
                  <a:pt x="41" y="101"/>
                  <a:pt x="41" y="101"/>
                  <a:pt x="41" y="101"/>
                </a:cubicBezTo>
                <a:cubicBezTo>
                  <a:pt x="40" y="102"/>
                  <a:pt x="40" y="103"/>
                  <a:pt x="38" y="103"/>
                </a:cubicBezTo>
                <a:cubicBezTo>
                  <a:pt x="37" y="104"/>
                  <a:pt x="36" y="105"/>
                  <a:pt x="34" y="105"/>
                </a:cubicBezTo>
                <a:cubicBezTo>
                  <a:pt x="34" y="105"/>
                  <a:pt x="34" y="106"/>
                  <a:pt x="33" y="106"/>
                </a:cubicBezTo>
                <a:cubicBezTo>
                  <a:pt x="30" y="107"/>
                  <a:pt x="27" y="110"/>
                  <a:pt x="22" y="110"/>
                </a:cubicBezTo>
                <a:cubicBezTo>
                  <a:pt x="22" y="111"/>
                  <a:pt x="23" y="111"/>
                  <a:pt x="24" y="111"/>
                </a:cubicBezTo>
                <a:cubicBezTo>
                  <a:pt x="24" y="112"/>
                  <a:pt x="25" y="112"/>
                  <a:pt x="26" y="112"/>
                </a:cubicBezTo>
                <a:cubicBezTo>
                  <a:pt x="27" y="112"/>
                  <a:pt x="29" y="112"/>
                  <a:pt x="31" y="112"/>
                </a:cubicBezTo>
                <a:cubicBezTo>
                  <a:pt x="31" y="111"/>
                  <a:pt x="31" y="111"/>
                  <a:pt x="32" y="111"/>
                </a:cubicBezTo>
                <a:cubicBezTo>
                  <a:pt x="32" y="110"/>
                  <a:pt x="34" y="110"/>
                  <a:pt x="34" y="109"/>
                </a:cubicBezTo>
                <a:cubicBezTo>
                  <a:pt x="35" y="109"/>
                  <a:pt x="35" y="108"/>
                  <a:pt x="35" y="108"/>
                </a:cubicBezTo>
                <a:cubicBezTo>
                  <a:pt x="35" y="108"/>
                  <a:pt x="36" y="108"/>
                  <a:pt x="36" y="108"/>
                </a:cubicBezTo>
                <a:cubicBezTo>
                  <a:pt x="36" y="109"/>
                  <a:pt x="36" y="110"/>
                  <a:pt x="36" y="111"/>
                </a:cubicBezTo>
                <a:cubicBezTo>
                  <a:pt x="37" y="111"/>
                  <a:pt x="38" y="112"/>
                  <a:pt x="39" y="113"/>
                </a:cubicBezTo>
                <a:cubicBezTo>
                  <a:pt x="41" y="113"/>
                  <a:pt x="41" y="112"/>
                  <a:pt x="42" y="112"/>
                </a:cubicBezTo>
                <a:cubicBezTo>
                  <a:pt x="43" y="113"/>
                  <a:pt x="40" y="113"/>
                  <a:pt x="40" y="114"/>
                </a:cubicBezTo>
                <a:cubicBezTo>
                  <a:pt x="43" y="114"/>
                  <a:pt x="44" y="113"/>
                  <a:pt x="47" y="113"/>
                </a:cubicBezTo>
                <a:cubicBezTo>
                  <a:pt x="47" y="112"/>
                  <a:pt x="48" y="112"/>
                  <a:pt x="48" y="111"/>
                </a:cubicBezTo>
                <a:cubicBezTo>
                  <a:pt x="48" y="110"/>
                  <a:pt x="49" y="110"/>
                  <a:pt x="49" y="109"/>
                </a:cubicBezTo>
                <a:cubicBezTo>
                  <a:pt x="50" y="108"/>
                  <a:pt x="53" y="108"/>
                  <a:pt x="53" y="110"/>
                </a:cubicBezTo>
                <a:cubicBezTo>
                  <a:pt x="53" y="110"/>
                  <a:pt x="52" y="110"/>
                  <a:pt x="51" y="110"/>
                </a:cubicBezTo>
                <a:cubicBezTo>
                  <a:pt x="51" y="111"/>
                  <a:pt x="51" y="111"/>
                  <a:pt x="51" y="112"/>
                </a:cubicBezTo>
                <a:cubicBezTo>
                  <a:pt x="53" y="112"/>
                  <a:pt x="54" y="112"/>
                  <a:pt x="54" y="114"/>
                </a:cubicBezTo>
                <a:cubicBezTo>
                  <a:pt x="55" y="114"/>
                  <a:pt x="56" y="114"/>
                  <a:pt x="56" y="115"/>
                </a:cubicBezTo>
                <a:cubicBezTo>
                  <a:pt x="57" y="115"/>
                  <a:pt x="58" y="115"/>
                  <a:pt x="58" y="115"/>
                </a:cubicBezTo>
                <a:cubicBezTo>
                  <a:pt x="58" y="115"/>
                  <a:pt x="59" y="116"/>
                  <a:pt x="58" y="117"/>
                </a:cubicBezTo>
                <a:cubicBezTo>
                  <a:pt x="58" y="117"/>
                  <a:pt x="58" y="116"/>
                  <a:pt x="58" y="115"/>
                </a:cubicBezTo>
                <a:cubicBezTo>
                  <a:pt x="57" y="115"/>
                  <a:pt x="56" y="115"/>
                  <a:pt x="56" y="115"/>
                </a:cubicBezTo>
                <a:cubicBezTo>
                  <a:pt x="50" y="114"/>
                  <a:pt x="46" y="116"/>
                  <a:pt x="40" y="115"/>
                </a:cubicBezTo>
                <a:cubicBezTo>
                  <a:pt x="40" y="115"/>
                  <a:pt x="38" y="114"/>
                  <a:pt x="37" y="115"/>
                </a:cubicBezTo>
                <a:cubicBezTo>
                  <a:pt x="36" y="114"/>
                  <a:pt x="37" y="112"/>
                  <a:pt x="35" y="113"/>
                </a:cubicBezTo>
                <a:cubicBezTo>
                  <a:pt x="32" y="112"/>
                  <a:pt x="32" y="113"/>
                  <a:pt x="31" y="114"/>
                </a:cubicBezTo>
                <a:cubicBezTo>
                  <a:pt x="31" y="114"/>
                  <a:pt x="30" y="115"/>
                  <a:pt x="30" y="115"/>
                </a:cubicBezTo>
                <a:cubicBezTo>
                  <a:pt x="29" y="115"/>
                  <a:pt x="28" y="116"/>
                  <a:pt x="27" y="116"/>
                </a:cubicBezTo>
                <a:cubicBezTo>
                  <a:pt x="25" y="117"/>
                  <a:pt x="23" y="115"/>
                  <a:pt x="22" y="116"/>
                </a:cubicBezTo>
                <a:cubicBezTo>
                  <a:pt x="22" y="117"/>
                  <a:pt x="23" y="118"/>
                  <a:pt x="24" y="118"/>
                </a:cubicBezTo>
                <a:cubicBezTo>
                  <a:pt x="24" y="119"/>
                  <a:pt x="24" y="120"/>
                  <a:pt x="24" y="121"/>
                </a:cubicBezTo>
                <a:cubicBezTo>
                  <a:pt x="23" y="122"/>
                  <a:pt x="22" y="122"/>
                  <a:pt x="22" y="124"/>
                </a:cubicBezTo>
                <a:cubicBezTo>
                  <a:pt x="21" y="124"/>
                  <a:pt x="20" y="125"/>
                  <a:pt x="20" y="126"/>
                </a:cubicBezTo>
                <a:cubicBezTo>
                  <a:pt x="20" y="127"/>
                  <a:pt x="20" y="128"/>
                  <a:pt x="20" y="129"/>
                </a:cubicBezTo>
                <a:cubicBezTo>
                  <a:pt x="21" y="128"/>
                  <a:pt x="21" y="129"/>
                  <a:pt x="22" y="129"/>
                </a:cubicBezTo>
                <a:cubicBezTo>
                  <a:pt x="19" y="130"/>
                  <a:pt x="18" y="131"/>
                  <a:pt x="15" y="131"/>
                </a:cubicBezTo>
                <a:cubicBezTo>
                  <a:pt x="15" y="131"/>
                  <a:pt x="15" y="131"/>
                  <a:pt x="15" y="131"/>
                </a:cubicBezTo>
                <a:cubicBezTo>
                  <a:pt x="13" y="131"/>
                  <a:pt x="13" y="132"/>
                  <a:pt x="11" y="132"/>
                </a:cubicBezTo>
                <a:cubicBezTo>
                  <a:pt x="11" y="132"/>
                  <a:pt x="11" y="132"/>
                  <a:pt x="11" y="132"/>
                </a:cubicBezTo>
                <a:cubicBezTo>
                  <a:pt x="10" y="132"/>
                  <a:pt x="8" y="132"/>
                  <a:pt x="7" y="132"/>
                </a:cubicBezTo>
                <a:cubicBezTo>
                  <a:pt x="7" y="133"/>
                  <a:pt x="6" y="133"/>
                  <a:pt x="6" y="133"/>
                </a:cubicBezTo>
                <a:cubicBezTo>
                  <a:pt x="6" y="134"/>
                  <a:pt x="6" y="134"/>
                  <a:pt x="6" y="134"/>
                </a:cubicBezTo>
                <a:cubicBezTo>
                  <a:pt x="3" y="134"/>
                  <a:pt x="4" y="137"/>
                  <a:pt x="1" y="136"/>
                </a:cubicBezTo>
                <a:cubicBezTo>
                  <a:pt x="1" y="136"/>
                  <a:pt x="1" y="137"/>
                  <a:pt x="1" y="137"/>
                </a:cubicBezTo>
                <a:cubicBezTo>
                  <a:pt x="1" y="137"/>
                  <a:pt x="1" y="137"/>
                  <a:pt x="2" y="137"/>
                </a:cubicBezTo>
                <a:cubicBezTo>
                  <a:pt x="3" y="138"/>
                  <a:pt x="2" y="140"/>
                  <a:pt x="4" y="139"/>
                </a:cubicBezTo>
                <a:cubicBezTo>
                  <a:pt x="4" y="139"/>
                  <a:pt x="4" y="139"/>
                  <a:pt x="4" y="140"/>
                </a:cubicBezTo>
                <a:cubicBezTo>
                  <a:pt x="5" y="140"/>
                  <a:pt x="6" y="140"/>
                  <a:pt x="5" y="141"/>
                </a:cubicBezTo>
                <a:cubicBezTo>
                  <a:pt x="6" y="141"/>
                  <a:pt x="6" y="141"/>
                  <a:pt x="6" y="141"/>
                </a:cubicBezTo>
                <a:cubicBezTo>
                  <a:pt x="6" y="142"/>
                  <a:pt x="6" y="142"/>
                  <a:pt x="7" y="142"/>
                </a:cubicBezTo>
                <a:cubicBezTo>
                  <a:pt x="7" y="142"/>
                  <a:pt x="7" y="142"/>
                  <a:pt x="8" y="142"/>
                </a:cubicBezTo>
                <a:cubicBezTo>
                  <a:pt x="8" y="142"/>
                  <a:pt x="8" y="143"/>
                  <a:pt x="8" y="143"/>
                </a:cubicBezTo>
                <a:cubicBezTo>
                  <a:pt x="12" y="143"/>
                  <a:pt x="15" y="143"/>
                  <a:pt x="19" y="143"/>
                </a:cubicBezTo>
                <a:cubicBezTo>
                  <a:pt x="20" y="144"/>
                  <a:pt x="22" y="141"/>
                  <a:pt x="22" y="143"/>
                </a:cubicBezTo>
                <a:cubicBezTo>
                  <a:pt x="21" y="144"/>
                  <a:pt x="19" y="144"/>
                  <a:pt x="17" y="144"/>
                </a:cubicBezTo>
                <a:cubicBezTo>
                  <a:pt x="17" y="144"/>
                  <a:pt x="17" y="144"/>
                  <a:pt x="17" y="144"/>
                </a:cubicBezTo>
                <a:cubicBezTo>
                  <a:pt x="17" y="144"/>
                  <a:pt x="17" y="144"/>
                  <a:pt x="16" y="144"/>
                </a:cubicBezTo>
                <a:cubicBezTo>
                  <a:pt x="15" y="144"/>
                  <a:pt x="15" y="145"/>
                  <a:pt x="15" y="145"/>
                </a:cubicBezTo>
                <a:cubicBezTo>
                  <a:pt x="14" y="145"/>
                  <a:pt x="14" y="145"/>
                  <a:pt x="14" y="145"/>
                </a:cubicBezTo>
                <a:cubicBezTo>
                  <a:pt x="13" y="145"/>
                  <a:pt x="13" y="147"/>
                  <a:pt x="12" y="146"/>
                </a:cubicBezTo>
                <a:cubicBezTo>
                  <a:pt x="11" y="146"/>
                  <a:pt x="11" y="146"/>
                  <a:pt x="11" y="146"/>
                </a:cubicBezTo>
                <a:cubicBezTo>
                  <a:pt x="10" y="146"/>
                  <a:pt x="10" y="147"/>
                  <a:pt x="9" y="147"/>
                </a:cubicBezTo>
                <a:cubicBezTo>
                  <a:pt x="9" y="147"/>
                  <a:pt x="9" y="147"/>
                  <a:pt x="9" y="147"/>
                </a:cubicBezTo>
                <a:cubicBezTo>
                  <a:pt x="7" y="147"/>
                  <a:pt x="7" y="149"/>
                  <a:pt x="6" y="150"/>
                </a:cubicBezTo>
                <a:cubicBezTo>
                  <a:pt x="6" y="150"/>
                  <a:pt x="6" y="150"/>
                  <a:pt x="6" y="150"/>
                </a:cubicBezTo>
                <a:cubicBezTo>
                  <a:pt x="6" y="150"/>
                  <a:pt x="6" y="150"/>
                  <a:pt x="5" y="150"/>
                </a:cubicBezTo>
                <a:cubicBezTo>
                  <a:pt x="5" y="150"/>
                  <a:pt x="5" y="150"/>
                  <a:pt x="5" y="150"/>
                </a:cubicBezTo>
                <a:cubicBezTo>
                  <a:pt x="5" y="150"/>
                  <a:pt x="5" y="150"/>
                  <a:pt x="5" y="150"/>
                </a:cubicBezTo>
                <a:cubicBezTo>
                  <a:pt x="4" y="150"/>
                  <a:pt x="4" y="150"/>
                  <a:pt x="3" y="151"/>
                </a:cubicBezTo>
                <a:cubicBezTo>
                  <a:pt x="4" y="151"/>
                  <a:pt x="4" y="151"/>
                  <a:pt x="4" y="151"/>
                </a:cubicBezTo>
                <a:cubicBezTo>
                  <a:pt x="4" y="151"/>
                  <a:pt x="4" y="151"/>
                  <a:pt x="4" y="151"/>
                </a:cubicBezTo>
                <a:cubicBezTo>
                  <a:pt x="6" y="152"/>
                  <a:pt x="7" y="151"/>
                  <a:pt x="8" y="152"/>
                </a:cubicBezTo>
                <a:cubicBezTo>
                  <a:pt x="8" y="152"/>
                  <a:pt x="9" y="152"/>
                  <a:pt x="9" y="151"/>
                </a:cubicBezTo>
                <a:cubicBezTo>
                  <a:pt x="10" y="151"/>
                  <a:pt x="11" y="151"/>
                  <a:pt x="12" y="151"/>
                </a:cubicBezTo>
                <a:cubicBezTo>
                  <a:pt x="13" y="151"/>
                  <a:pt x="14" y="152"/>
                  <a:pt x="15" y="152"/>
                </a:cubicBezTo>
                <a:cubicBezTo>
                  <a:pt x="16" y="152"/>
                  <a:pt x="16" y="151"/>
                  <a:pt x="16" y="151"/>
                </a:cubicBezTo>
                <a:cubicBezTo>
                  <a:pt x="17" y="150"/>
                  <a:pt x="20" y="151"/>
                  <a:pt x="22" y="151"/>
                </a:cubicBezTo>
                <a:cubicBezTo>
                  <a:pt x="22" y="150"/>
                  <a:pt x="23" y="150"/>
                  <a:pt x="23" y="149"/>
                </a:cubicBezTo>
                <a:cubicBezTo>
                  <a:pt x="23" y="149"/>
                  <a:pt x="24" y="149"/>
                  <a:pt x="24" y="149"/>
                </a:cubicBezTo>
                <a:cubicBezTo>
                  <a:pt x="25" y="154"/>
                  <a:pt x="20" y="152"/>
                  <a:pt x="17" y="154"/>
                </a:cubicBezTo>
                <a:cubicBezTo>
                  <a:pt x="17" y="154"/>
                  <a:pt x="16" y="154"/>
                  <a:pt x="16" y="154"/>
                </a:cubicBezTo>
                <a:cubicBezTo>
                  <a:pt x="14" y="154"/>
                  <a:pt x="14" y="155"/>
                  <a:pt x="14" y="156"/>
                </a:cubicBezTo>
                <a:cubicBezTo>
                  <a:pt x="16" y="157"/>
                  <a:pt x="16" y="155"/>
                  <a:pt x="18" y="156"/>
                </a:cubicBezTo>
                <a:cubicBezTo>
                  <a:pt x="20" y="157"/>
                  <a:pt x="21" y="154"/>
                  <a:pt x="21" y="156"/>
                </a:cubicBezTo>
                <a:cubicBezTo>
                  <a:pt x="21" y="156"/>
                  <a:pt x="20" y="156"/>
                  <a:pt x="19" y="156"/>
                </a:cubicBezTo>
                <a:cubicBezTo>
                  <a:pt x="20" y="157"/>
                  <a:pt x="19" y="157"/>
                  <a:pt x="19" y="157"/>
                </a:cubicBezTo>
                <a:cubicBezTo>
                  <a:pt x="18" y="157"/>
                  <a:pt x="16" y="157"/>
                  <a:pt x="15" y="157"/>
                </a:cubicBezTo>
                <a:cubicBezTo>
                  <a:pt x="14" y="158"/>
                  <a:pt x="13" y="158"/>
                  <a:pt x="11" y="158"/>
                </a:cubicBezTo>
                <a:cubicBezTo>
                  <a:pt x="11" y="159"/>
                  <a:pt x="11" y="159"/>
                  <a:pt x="10" y="159"/>
                </a:cubicBezTo>
                <a:cubicBezTo>
                  <a:pt x="10" y="161"/>
                  <a:pt x="12" y="161"/>
                  <a:pt x="12" y="162"/>
                </a:cubicBezTo>
                <a:cubicBezTo>
                  <a:pt x="13" y="162"/>
                  <a:pt x="14" y="162"/>
                  <a:pt x="15" y="161"/>
                </a:cubicBezTo>
                <a:cubicBezTo>
                  <a:pt x="15" y="161"/>
                  <a:pt x="15" y="160"/>
                  <a:pt x="15" y="161"/>
                </a:cubicBezTo>
                <a:cubicBezTo>
                  <a:pt x="18" y="161"/>
                  <a:pt x="19" y="159"/>
                  <a:pt x="22" y="160"/>
                </a:cubicBezTo>
                <a:cubicBezTo>
                  <a:pt x="22" y="160"/>
                  <a:pt x="22" y="160"/>
                  <a:pt x="22" y="160"/>
                </a:cubicBezTo>
                <a:cubicBezTo>
                  <a:pt x="22" y="160"/>
                  <a:pt x="22" y="160"/>
                  <a:pt x="22" y="160"/>
                </a:cubicBezTo>
                <a:cubicBezTo>
                  <a:pt x="22" y="161"/>
                  <a:pt x="24" y="161"/>
                  <a:pt x="24" y="162"/>
                </a:cubicBezTo>
                <a:cubicBezTo>
                  <a:pt x="24" y="162"/>
                  <a:pt x="24" y="162"/>
                  <a:pt x="24" y="162"/>
                </a:cubicBezTo>
                <a:cubicBezTo>
                  <a:pt x="24" y="163"/>
                  <a:pt x="24" y="164"/>
                  <a:pt x="24" y="164"/>
                </a:cubicBezTo>
                <a:cubicBezTo>
                  <a:pt x="26" y="164"/>
                  <a:pt x="27" y="163"/>
                  <a:pt x="29" y="163"/>
                </a:cubicBezTo>
                <a:cubicBezTo>
                  <a:pt x="31" y="163"/>
                  <a:pt x="32" y="163"/>
                  <a:pt x="33" y="163"/>
                </a:cubicBezTo>
                <a:cubicBezTo>
                  <a:pt x="35" y="163"/>
                  <a:pt x="35" y="165"/>
                  <a:pt x="37" y="165"/>
                </a:cubicBezTo>
                <a:cubicBezTo>
                  <a:pt x="37" y="164"/>
                  <a:pt x="38" y="164"/>
                  <a:pt x="38" y="164"/>
                </a:cubicBezTo>
                <a:cubicBezTo>
                  <a:pt x="38" y="164"/>
                  <a:pt x="38" y="163"/>
                  <a:pt x="38" y="163"/>
                </a:cubicBezTo>
                <a:cubicBezTo>
                  <a:pt x="38" y="162"/>
                  <a:pt x="39" y="162"/>
                  <a:pt x="39" y="163"/>
                </a:cubicBezTo>
                <a:cubicBezTo>
                  <a:pt x="40" y="164"/>
                  <a:pt x="40" y="165"/>
                  <a:pt x="42" y="165"/>
                </a:cubicBezTo>
                <a:cubicBezTo>
                  <a:pt x="43" y="165"/>
                  <a:pt x="43" y="163"/>
                  <a:pt x="45" y="162"/>
                </a:cubicBezTo>
                <a:cubicBezTo>
                  <a:pt x="45" y="164"/>
                  <a:pt x="47" y="164"/>
                  <a:pt x="48" y="165"/>
                </a:cubicBezTo>
                <a:cubicBezTo>
                  <a:pt x="48" y="164"/>
                  <a:pt x="49" y="164"/>
                  <a:pt x="49" y="163"/>
                </a:cubicBezTo>
                <a:cubicBezTo>
                  <a:pt x="49" y="162"/>
                  <a:pt x="49" y="161"/>
                  <a:pt x="49" y="161"/>
                </a:cubicBezTo>
                <a:cubicBezTo>
                  <a:pt x="52" y="161"/>
                  <a:pt x="53" y="160"/>
                  <a:pt x="56" y="160"/>
                </a:cubicBezTo>
                <a:cubicBezTo>
                  <a:pt x="56" y="159"/>
                  <a:pt x="56" y="159"/>
                  <a:pt x="56" y="159"/>
                </a:cubicBezTo>
                <a:cubicBezTo>
                  <a:pt x="57" y="157"/>
                  <a:pt x="56" y="156"/>
                  <a:pt x="56" y="155"/>
                </a:cubicBezTo>
                <a:cubicBezTo>
                  <a:pt x="56" y="155"/>
                  <a:pt x="56" y="155"/>
                  <a:pt x="56" y="155"/>
                </a:cubicBezTo>
                <a:cubicBezTo>
                  <a:pt x="56" y="154"/>
                  <a:pt x="54" y="154"/>
                  <a:pt x="55" y="153"/>
                </a:cubicBezTo>
                <a:cubicBezTo>
                  <a:pt x="55" y="153"/>
                  <a:pt x="55" y="153"/>
                  <a:pt x="55" y="153"/>
                </a:cubicBezTo>
                <a:cubicBezTo>
                  <a:pt x="55" y="152"/>
                  <a:pt x="55" y="152"/>
                  <a:pt x="55" y="152"/>
                </a:cubicBezTo>
                <a:cubicBezTo>
                  <a:pt x="55" y="152"/>
                  <a:pt x="55" y="152"/>
                  <a:pt x="55" y="152"/>
                </a:cubicBezTo>
                <a:cubicBezTo>
                  <a:pt x="56" y="152"/>
                  <a:pt x="57" y="153"/>
                  <a:pt x="58" y="154"/>
                </a:cubicBezTo>
                <a:cubicBezTo>
                  <a:pt x="59" y="154"/>
                  <a:pt x="60" y="154"/>
                  <a:pt x="61" y="155"/>
                </a:cubicBezTo>
                <a:cubicBezTo>
                  <a:pt x="60" y="157"/>
                  <a:pt x="56" y="155"/>
                  <a:pt x="58" y="158"/>
                </a:cubicBezTo>
                <a:cubicBezTo>
                  <a:pt x="57" y="160"/>
                  <a:pt x="61" y="157"/>
                  <a:pt x="61" y="159"/>
                </a:cubicBezTo>
                <a:cubicBezTo>
                  <a:pt x="61" y="159"/>
                  <a:pt x="61" y="159"/>
                  <a:pt x="62" y="159"/>
                </a:cubicBezTo>
                <a:cubicBezTo>
                  <a:pt x="62" y="159"/>
                  <a:pt x="62" y="158"/>
                  <a:pt x="63" y="159"/>
                </a:cubicBezTo>
                <a:cubicBezTo>
                  <a:pt x="65" y="159"/>
                  <a:pt x="66" y="157"/>
                  <a:pt x="69" y="157"/>
                </a:cubicBezTo>
                <a:cubicBezTo>
                  <a:pt x="69" y="156"/>
                  <a:pt x="70" y="155"/>
                  <a:pt x="70" y="154"/>
                </a:cubicBezTo>
                <a:cubicBezTo>
                  <a:pt x="71" y="154"/>
                  <a:pt x="71" y="152"/>
                  <a:pt x="72" y="152"/>
                </a:cubicBezTo>
                <a:cubicBezTo>
                  <a:pt x="72" y="152"/>
                  <a:pt x="72" y="153"/>
                  <a:pt x="72" y="154"/>
                </a:cubicBezTo>
                <a:cubicBezTo>
                  <a:pt x="73" y="154"/>
                  <a:pt x="73" y="154"/>
                  <a:pt x="73" y="154"/>
                </a:cubicBezTo>
                <a:cubicBezTo>
                  <a:pt x="74" y="155"/>
                  <a:pt x="75" y="155"/>
                  <a:pt x="76" y="155"/>
                </a:cubicBezTo>
                <a:cubicBezTo>
                  <a:pt x="77" y="155"/>
                  <a:pt x="76" y="154"/>
                  <a:pt x="77" y="154"/>
                </a:cubicBezTo>
                <a:cubicBezTo>
                  <a:pt x="78" y="153"/>
                  <a:pt x="78" y="153"/>
                  <a:pt x="78" y="153"/>
                </a:cubicBezTo>
                <a:cubicBezTo>
                  <a:pt x="78" y="153"/>
                  <a:pt x="78" y="153"/>
                  <a:pt x="79" y="153"/>
                </a:cubicBezTo>
                <a:cubicBezTo>
                  <a:pt x="80" y="152"/>
                  <a:pt x="80" y="151"/>
                  <a:pt x="81" y="150"/>
                </a:cubicBezTo>
                <a:cubicBezTo>
                  <a:pt x="82" y="150"/>
                  <a:pt x="82" y="150"/>
                  <a:pt x="82" y="150"/>
                </a:cubicBezTo>
                <a:cubicBezTo>
                  <a:pt x="83" y="150"/>
                  <a:pt x="83" y="150"/>
                  <a:pt x="84" y="150"/>
                </a:cubicBezTo>
                <a:cubicBezTo>
                  <a:pt x="84" y="149"/>
                  <a:pt x="84" y="148"/>
                  <a:pt x="85" y="148"/>
                </a:cubicBezTo>
                <a:cubicBezTo>
                  <a:pt x="85" y="149"/>
                  <a:pt x="86" y="149"/>
                  <a:pt x="86" y="149"/>
                </a:cubicBezTo>
                <a:cubicBezTo>
                  <a:pt x="86" y="149"/>
                  <a:pt x="87" y="149"/>
                  <a:pt x="87" y="149"/>
                </a:cubicBezTo>
                <a:cubicBezTo>
                  <a:pt x="87" y="150"/>
                  <a:pt x="88" y="150"/>
                  <a:pt x="88" y="151"/>
                </a:cubicBezTo>
                <a:cubicBezTo>
                  <a:pt x="92" y="150"/>
                  <a:pt x="93" y="152"/>
                  <a:pt x="95" y="152"/>
                </a:cubicBezTo>
                <a:cubicBezTo>
                  <a:pt x="96" y="152"/>
                  <a:pt x="96" y="150"/>
                  <a:pt x="97" y="150"/>
                </a:cubicBezTo>
                <a:cubicBezTo>
                  <a:pt x="97" y="149"/>
                  <a:pt x="97" y="148"/>
                  <a:pt x="97" y="148"/>
                </a:cubicBezTo>
                <a:cubicBezTo>
                  <a:pt x="98" y="148"/>
                  <a:pt x="99" y="148"/>
                  <a:pt x="99" y="149"/>
                </a:cubicBezTo>
                <a:cubicBezTo>
                  <a:pt x="99" y="150"/>
                  <a:pt x="99" y="151"/>
                  <a:pt x="98" y="151"/>
                </a:cubicBezTo>
                <a:cubicBezTo>
                  <a:pt x="98" y="151"/>
                  <a:pt x="98" y="152"/>
                  <a:pt x="97" y="152"/>
                </a:cubicBezTo>
                <a:cubicBezTo>
                  <a:pt x="97" y="154"/>
                  <a:pt x="100" y="152"/>
                  <a:pt x="101" y="152"/>
                </a:cubicBezTo>
                <a:cubicBezTo>
                  <a:pt x="102" y="152"/>
                  <a:pt x="101" y="150"/>
                  <a:pt x="102" y="150"/>
                </a:cubicBezTo>
                <a:cubicBezTo>
                  <a:pt x="103" y="150"/>
                  <a:pt x="103" y="150"/>
                  <a:pt x="103" y="151"/>
                </a:cubicBezTo>
                <a:cubicBezTo>
                  <a:pt x="104" y="151"/>
                  <a:pt x="105" y="151"/>
                  <a:pt x="106" y="151"/>
                </a:cubicBezTo>
                <a:cubicBezTo>
                  <a:pt x="106" y="152"/>
                  <a:pt x="106" y="152"/>
                  <a:pt x="107" y="153"/>
                </a:cubicBezTo>
                <a:cubicBezTo>
                  <a:pt x="107" y="154"/>
                  <a:pt x="108" y="153"/>
                  <a:pt x="108" y="154"/>
                </a:cubicBezTo>
                <a:cubicBezTo>
                  <a:pt x="110" y="155"/>
                  <a:pt x="109" y="153"/>
                  <a:pt x="111" y="154"/>
                </a:cubicBezTo>
                <a:cubicBezTo>
                  <a:pt x="112" y="154"/>
                  <a:pt x="112" y="154"/>
                  <a:pt x="112" y="154"/>
                </a:cubicBezTo>
                <a:cubicBezTo>
                  <a:pt x="114" y="155"/>
                  <a:pt x="114" y="154"/>
                  <a:pt x="115" y="154"/>
                </a:cubicBezTo>
                <a:cubicBezTo>
                  <a:pt x="115" y="151"/>
                  <a:pt x="114" y="150"/>
                  <a:pt x="114" y="149"/>
                </a:cubicBezTo>
                <a:cubicBezTo>
                  <a:pt x="112" y="149"/>
                  <a:pt x="112" y="147"/>
                  <a:pt x="112" y="146"/>
                </a:cubicBezTo>
                <a:cubicBezTo>
                  <a:pt x="113" y="146"/>
                  <a:pt x="114" y="147"/>
                  <a:pt x="115" y="147"/>
                </a:cubicBezTo>
                <a:cubicBezTo>
                  <a:pt x="115" y="146"/>
                  <a:pt x="116" y="144"/>
                  <a:pt x="118" y="145"/>
                </a:cubicBezTo>
                <a:cubicBezTo>
                  <a:pt x="118" y="143"/>
                  <a:pt x="119" y="142"/>
                  <a:pt x="120" y="141"/>
                </a:cubicBezTo>
                <a:cubicBezTo>
                  <a:pt x="120" y="141"/>
                  <a:pt x="120" y="141"/>
                  <a:pt x="120" y="141"/>
                </a:cubicBezTo>
                <a:cubicBezTo>
                  <a:pt x="120" y="141"/>
                  <a:pt x="121" y="142"/>
                  <a:pt x="121" y="140"/>
                </a:cubicBezTo>
                <a:cubicBezTo>
                  <a:pt x="121" y="140"/>
                  <a:pt x="121" y="140"/>
                  <a:pt x="121" y="140"/>
                </a:cubicBezTo>
                <a:cubicBezTo>
                  <a:pt x="121" y="140"/>
                  <a:pt x="122" y="140"/>
                  <a:pt x="122" y="139"/>
                </a:cubicBezTo>
                <a:cubicBezTo>
                  <a:pt x="122" y="139"/>
                  <a:pt x="122" y="139"/>
                  <a:pt x="122" y="139"/>
                </a:cubicBezTo>
                <a:cubicBezTo>
                  <a:pt x="123" y="138"/>
                  <a:pt x="123" y="138"/>
                  <a:pt x="123" y="136"/>
                </a:cubicBezTo>
                <a:cubicBezTo>
                  <a:pt x="123" y="136"/>
                  <a:pt x="123" y="136"/>
                  <a:pt x="123" y="136"/>
                </a:cubicBezTo>
                <a:cubicBezTo>
                  <a:pt x="123" y="135"/>
                  <a:pt x="123" y="135"/>
                  <a:pt x="123" y="135"/>
                </a:cubicBezTo>
                <a:cubicBezTo>
                  <a:pt x="123" y="135"/>
                  <a:pt x="123" y="135"/>
                  <a:pt x="123" y="135"/>
                </a:cubicBezTo>
                <a:cubicBezTo>
                  <a:pt x="124" y="134"/>
                  <a:pt x="124" y="133"/>
                  <a:pt x="124" y="133"/>
                </a:cubicBezTo>
                <a:cubicBezTo>
                  <a:pt x="125" y="133"/>
                  <a:pt x="125" y="133"/>
                  <a:pt x="125" y="133"/>
                </a:cubicBezTo>
                <a:cubicBezTo>
                  <a:pt x="125" y="133"/>
                  <a:pt x="125" y="133"/>
                  <a:pt x="125" y="133"/>
                </a:cubicBezTo>
                <a:cubicBezTo>
                  <a:pt x="125" y="133"/>
                  <a:pt x="125" y="133"/>
                  <a:pt x="125" y="133"/>
                </a:cubicBezTo>
                <a:cubicBezTo>
                  <a:pt x="126" y="132"/>
                  <a:pt x="129" y="132"/>
                  <a:pt x="128" y="130"/>
                </a:cubicBezTo>
                <a:cubicBezTo>
                  <a:pt x="128" y="130"/>
                  <a:pt x="128" y="130"/>
                  <a:pt x="128" y="129"/>
                </a:cubicBezTo>
                <a:cubicBezTo>
                  <a:pt x="128" y="129"/>
                  <a:pt x="128" y="129"/>
                  <a:pt x="128" y="129"/>
                </a:cubicBezTo>
                <a:cubicBezTo>
                  <a:pt x="128" y="129"/>
                  <a:pt x="128" y="129"/>
                  <a:pt x="128" y="129"/>
                </a:cubicBezTo>
                <a:cubicBezTo>
                  <a:pt x="129" y="128"/>
                  <a:pt x="129" y="128"/>
                  <a:pt x="129" y="127"/>
                </a:cubicBezTo>
                <a:cubicBezTo>
                  <a:pt x="130" y="127"/>
                  <a:pt x="131" y="126"/>
                  <a:pt x="131" y="125"/>
                </a:cubicBezTo>
                <a:cubicBezTo>
                  <a:pt x="132" y="125"/>
                  <a:pt x="132" y="124"/>
                  <a:pt x="132" y="123"/>
                </a:cubicBezTo>
                <a:cubicBezTo>
                  <a:pt x="132" y="122"/>
                  <a:pt x="132" y="120"/>
                  <a:pt x="132" y="119"/>
                </a:cubicBezTo>
                <a:cubicBezTo>
                  <a:pt x="133" y="118"/>
                  <a:pt x="133" y="117"/>
                  <a:pt x="133" y="116"/>
                </a:cubicBezTo>
                <a:cubicBezTo>
                  <a:pt x="133" y="116"/>
                  <a:pt x="133" y="116"/>
                  <a:pt x="133" y="116"/>
                </a:cubicBezTo>
                <a:cubicBezTo>
                  <a:pt x="133" y="116"/>
                  <a:pt x="133" y="116"/>
                  <a:pt x="133" y="116"/>
                </a:cubicBezTo>
                <a:cubicBezTo>
                  <a:pt x="133" y="114"/>
                  <a:pt x="136" y="113"/>
                  <a:pt x="134" y="112"/>
                </a:cubicBezTo>
                <a:cubicBezTo>
                  <a:pt x="134" y="112"/>
                  <a:pt x="134" y="112"/>
                  <a:pt x="134" y="112"/>
                </a:cubicBezTo>
                <a:cubicBezTo>
                  <a:pt x="134" y="110"/>
                  <a:pt x="134" y="108"/>
                  <a:pt x="134" y="106"/>
                </a:cubicBezTo>
                <a:cubicBezTo>
                  <a:pt x="133" y="106"/>
                  <a:pt x="133" y="106"/>
                  <a:pt x="133" y="106"/>
                </a:cubicBezTo>
                <a:cubicBezTo>
                  <a:pt x="133" y="105"/>
                  <a:pt x="133" y="105"/>
                  <a:pt x="133" y="104"/>
                </a:cubicBezTo>
                <a:cubicBezTo>
                  <a:pt x="135" y="104"/>
                  <a:pt x="137" y="106"/>
                  <a:pt x="137" y="103"/>
                </a:cubicBezTo>
                <a:cubicBezTo>
                  <a:pt x="137" y="103"/>
                  <a:pt x="136" y="103"/>
                  <a:pt x="136" y="103"/>
                </a:cubicBezTo>
                <a:cubicBezTo>
                  <a:pt x="137" y="101"/>
                  <a:pt x="136" y="101"/>
                  <a:pt x="136" y="100"/>
                </a:cubicBezTo>
                <a:cubicBezTo>
                  <a:pt x="135" y="100"/>
                  <a:pt x="135" y="99"/>
                  <a:pt x="136" y="99"/>
                </a:cubicBezTo>
                <a:cubicBezTo>
                  <a:pt x="137" y="99"/>
                  <a:pt x="136" y="98"/>
                  <a:pt x="137" y="98"/>
                </a:cubicBezTo>
                <a:cubicBezTo>
                  <a:pt x="138" y="97"/>
                  <a:pt x="138" y="97"/>
                  <a:pt x="138" y="96"/>
                </a:cubicBezTo>
                <a:cubicBezTo>
                  <a:pt x="138" y="96"/>
                  <a:pt x="138" y="95"/>
                  <a:pt x="138" y="95"/>
                </a:cubicBezTo>
                <a:cubicBezTo>
                  <a:pt x="138" y="95"/>
                  <a:pt x="137" y="94"/>
                  <a:pt x="137" y="94"/>
                </a:cubicBezTo>
                <a:cubicBezTo>
                  <a:pt x="137" y="94"/>
                  <a:pt x="136" y="94"/>
                  <a:pt x="136" y="93"/>
                </a:cubicBezTo>
                <a:cubicBezTo>
                  <a:pt x="136" y="91"/>
                  <a:pt x="136" y="89"/>
                  <a:pt x="136" y="87"/>
                </a:cubicBezTo>
                <a:cubicBezTo>
                  <a:pt x="136" y="86"/>
                  <a:pt x="136" y="86"/>
                  <a:pt x="136" y="86"/>
                </a:cubicBezTo>
                <a:cubicBezTo>
                  <a:pt x="137" y="86"/>
                  <a:pt x="136" y="85"/>
                  <a:pt x="136" y="85"/>
                </a:cubicBezTo>
                <a:cubicBezTo>
                  <a:pt x="137" y="85"/>
                  <a:pt x="137" y="85"/>
                  <a:pt x="137" y="85"/>
                </a:cubicBezTo>
                <a:cubicBezTo>
                  <a:pt x="137" y="85"/>
                  <a:pt x="137" y="84"/>
                  <a:pt x="137" y="84"/>
                </a:cubicBezTo>
                <a:cubicBezTo>
                  <a:pt x="137" y="84"/>
                  <a:pt x="136" y="84"/>
                  <a:pt x="136" y="83"/>
                </a:cubicBezTo>
                <a:cubicBezTo>
                  <a:pt x="137" y="83"/>
                  <a:pt x="137" y="83"/>
                  <a:pt x="137" y="83"/>
                </a:cubicBezTo>
                <a:cubicBezTo>
                  <a:pt x="137" y="82"/>
                  <a:pt x="137" y="82"/>
                  <a:pt x="138" y="81"/>
                </a:cubicBezTo>
                <a:cubicBezTo>
                  <a:pt x="137" y="81"/>
                  <a:pt x="137" y="80"/>
                  <a:pt x="136" y="80"/>
                </a:cubicBezTo>
                <a:cubicBezTo>
                  <a:pt x="136" y="80"/>
                  <a:pt x="136" y="80"/>
                  <a:pt x="136" y="79"/>
                </a:cubicBezTo>
                <a:cubicBezTo>
                  <a:pt x="135" y="79"/>
                  <a:pt x="135" y="77"/>
                  <a:pt x="135" y="76"/>
                </a:cubicBezTo>
                <a:cubicBezTo>
                  <a:pt x="136" y="76"/>
                  <a:pt x="136" y="75"/>
                  <a:pt x="136" y="75"/>
                </a:cubicBezTo>
                <a:cubicBezTo>
                  <a:pt x="137" y="75"/>
                  <a:pt x="137" y="75"/>
                  <a:pt x="137" y="76"/>
                </a:cubicBezTo>
                <a:cubicBezTo>
                  <a:pt x="139" y="76"/>
                  <a:pt x="140" y="77"/>
                  <a:pt x="142" y="77"/>
                </a:cubicBezTo>
                <a:cubicBezTo>
                  <a:pt x="143" y="76"/>
                  <a:pt x="143" y="75"/>
                  <a:pt x="143" y="74"/>
                </a:cubicBezTo>
                <a:cubicBezTo>
                  <a:pt x="145" y="75"/>
                  <a:pt x="146" y="73"/>
                  <a:pt x="148" y="72"/>
                </a:cubicBezTo>
                <a:cubicBezTo>
                  <a:pt x="148" y="72"/>
                  <a:pt x="149" y="71"/>
                  <a:pt x="149" y="71"/>
                </a:cubicBezTo>
                <a:cubicBezTo>
                  <a:pt x="149" y="70"/>
                  <a:pt x="149" y="70"/>
                  <a:pt x="150" y="69"/>
                </a:cubicBezTo>
                <a:cubicBezTo>
                  <a:pt x="150" y="69"/>
                  <a:pt x="150" y="68"/>
                  <a:pt x="150" y="68"/>
                </a:cubicBezTo>
                <a:cubicBezTo>
                  <a:pt x="150" y="67"/>
                  <a:pt x="151" y="67"/>
                  <a:pt x="151" y="67"/>
                </a:cubicBezTo>
                <a:cubicBezTo>
                  <a:pt x="153" y="67"/>
                  <a:pt x="155" y="68"/>
                  <a:pt x="157" y="68"/>
                </a:cubicBezTo>
                <a:cubicBezTo>
                  <a:pt x="158" y="68"/>
                  <a:pt x="158" y="67"/>
                  <a:pt x="159" y="67"/>
                </a:cubicBezTo>
                <a:cubicBezTo>
                  <a:pt x="159" y="65"/>
                  <a:pt x="161" y="66"/>
                  <a:pt x="160" y="64"/>
                </a:cubicBezTo>
                <a:cubicBezTo>
                  <a:pt x="160" y="64"/>
                  <a:pt x="159" y="63"/>
                  <a:pt x="159" y="63"/>
                </a:cubicBezTo>
                <a:cubicBezTo>
                  <a:pt x="158" y="63"/>
                  <a:pt x="158" y="63"/>
                  <a:pt x="157" y="62"/>
                </a:cubicBezTo>
                <a:cubicBezTo>
                  <a:pt x="158" y="61"/>
                  <a:pt x="159" y="61"/>
                  <a:pt x="159" y="59"/>
                </a:cubicBezTo>
                <a:cubicBezTo>
                  <a:pt x="159" y="57"/>
                  <a:pt x="158" y="54"/>
                  <a:pt x="159" y="53"/>
                </a:cubicBezTo>
                <a:cubicBezTo>
                  <a:pt x="162" y="53"/>
                  <a:pt x="161" y="55"/>
                  <a:pt x="162" y="55"/>
                </a:cubicBezTo>
                <a:cubicBezTo>
                  <a:pt x="162" y="56"/>
                  <a:pt x="163" y="56"/>
                  <a:pt x="163" y="57"/>
                </a:cubicBezTo>
                <a:cubicBezTo>
                  <a:pt x="162" y="59"/>
                  <a:pt x="161" y="60"/>
                  <a:pt x="162" y="63"/>
                </a:cubicBezTo>
                <a:cubicBezTo>
                  <a:pt x="162" y="63"/>
                  <a:pt x="163" y="63"/>
                  <a:pt x="163" y="62"/>
                </a:cubicBezTo>
                <a:cubicBezTo>
                  <a:pt x="163" y="62"/>
                  <a:pt x="163" y="62"/>
                  <a:pt x="164" y="62"/>
                </a:cubicBezTo>
                <a:cubicBezTo>
                  <a:pt x="164" y="61"/>
                  <a:pt x="164" y="60"/>
                  <a:pt x="164" y="60"/>
                </a:cubicBezTo>
                <a:cubicBezTo>
                  <a:pt x="165" y="56"/>
                  <a:pt x="164" y="54"/>
                  <a:pt x="164" y="51"/>
                </a:cubicBezTo>
                <a:close/>
                <a:moveTo>
                  <a:pt x="36" y="85"/>
                </a:moveTo>
                <a:cubicBezTo>
                  <a:pt x="36" y="86"/>
                  <a:pt x="36" y="87"/>
                  <a:pt x="36" y="87"/>
                </a:cubicBezTo>
                <a:cubicBezTo>
                  <a:pt x="37" y="88"/>
                  <a:pt x="38" y="89"/>
                  <a:pt x="39" y="90"/>
                </a:cubicBezTo>
                <a:cubicBezTo>
                  <a:pt x="40" y="90"/>
                  <a:pt x="41" y="90"/>
                  <a:pt x="40" y="92"/>
                </a:cubicBezTo>
                <a:cubicBezTo>
                  <a:pt x="41" y="92"/>
                  <a:pt x="42" y="92"/>
                  <a:pt x="42" y="92"/>
                </a:cubicBezTo>
                <a:cubicBezTo>
                  <a:pt x="43" y="91"/>
                  <a:pt x="42" y="90"/>
                  <a:pt x="41" y="90"/>
                </a:cubicBezTo>
                <a:cubicBezTo>
                  <a:pt x="42" y="87"/>
                  <a:pt x="39" y="88"/>
                  <a:pt x="40" y="86"/>
                </a:cubicBezTo>
                <a:cubicBezTo>
                  <a:pt x="37" y="87"/>
                  <a:pt x="38" y="84"/>
                  <a:pt x="36" y="85"/>
                </a:cubicBezTo>
                <a:close/>
                <a:moveTo>
                  <a:pt x="44" y="40"/>
                </a:moveTo>
                <a:cubicBezTo>
                  <a:pt x="44" y="40"/>
                  <a:pt x="44" y="39"/>
                  <a:pt x="45" y="39"/>
                </a:cubicBezTo>
                <a:cubicBezTo>
                  <a:pt x="45" y="39"/>
                  <a:pt x="45" y="38"/>
                  <a:pt x="46" y="38"/>
                </a:cubicBezTo>
                <a:cubicBezTo>
                  <a:pt x="46" y="38"/>
                  <a:pt x="46" y="38"/>
                  <a:pt x="47" y="38"/>
                </a:cubicBezTo>
                <a:cubicBezTo>
                  <a:pt x="48" y="37"/>
                  <a:pt x="49" y="36"/>
                  <a:pt x="49" y="34"/>
                </a:cubicBezTo>
                <a:cubicBezTo>
                  <a:pt x="48" y="34"/>
                  <a:pt x="48" y="33"/>
                  <a:pt x="48" y="32"/>
                </a:cubicBezTo>
                <a:cubicBezTo>
                  <a:pt x="47" y="32"/>
                  <a:pt x="46" y="32"/>
                  <a:pt x="45" y="32"/>
                </a:cubicBezTo>
                <a:cubicBezTo>
                  <a:pt x="44" y="34"/>
                  <a:pt x="44" y="36"/>
                  <a:pt x="42" y="37"/>
                </a:cubicBezTo>
                <a:cubicBezTo>
                  <a:pt x="42" y="38"/>
                  <a:pt x="43" y="39"/>
                  <a:pt x="42" y="39"/>
                </a:cubicBezTo>
                <a:cubicBezTo>
                  <a:pt x="41" y="40"/>
                  <a:pt x="41" y="40"/>
                  <a:pt x="42" y="41"/>
                </a:cubicBezTo>
                <a:cubicBezTo>
                  <a:pt x="43" y="42"/>
                  <a:pt x="44" y="41"/>
                  <a:pt x="44" y="40"/>
                </a:cubicBezTo>
                <a:close/>
                <a:moveTo>
                  <a:pt x="38" y="81"/>
                </a:moveTo>
                <a:cubicBezTo>
                  <a:pt x="38" y="84"/>
                  <a:pt x="41" y="82"/>
                  <a:pt x="41" y="84"/>
                </a:cubicBezTo>
                <a:cubicBezTo>
                  <a:pt x="42" y="84"/>
                  <a:pt x="44" y="84"/>
                  <a:pt x="44" y="83"/>
                </a:cubicBezTo>
                <a:cubicBezTo>
                  <a:pt x="41" y="84"/>
                  <a:pt x="42" y="81"/>
                  <a:pt x="40" y="81"/>
                </a:cubicBezTo>
                <a:cubicBezTo>
                  <a:pt x="40" y="81"/>
                  <a:pt x="40" y="81"/>
                  <a:pt x="40" y="80"/>
                </a:cubicBezTo>
                <a:cubicBezTo>
                  <a:pt x="39" y="81"/>
                  <a:pt x="39" y="81"/>
                  <a:pt x="38" y="81"/>
                </a:cubicBezTo>
                <a:close/>
                <a:moveTo>
                  <a:pt x="33" y="60"/>
                </a:moveTo>
                <a:cubicBezTo>
                  <a:pt x="33" y="60"/>
                  <a:pt x="33" y="59"/>
                  <a:pt x="34" y="60"/>
                </a:cubicBezTo>
                <a:cubicBezTo>
                  <a:pt x="34" y="59"/>
                  <a:pt x="34" y="59"/>
                  <a:pt x="34" y="59"/>
                </a:cubicBezTo>
                <a:cubicBezTo>
                  <a:pt x="33" y="59"/>
                  <a:pt x="32" y="59"/>
                  <a:pt x="31" y="59"/>
                </a:cubicBezTo>
                <a:cubicBezTo>
                  <a:pt x="31" y="59"/>
                  <a:pt x="30" y="60"/>
                  <a:pt x="30" y="60"/>
                </a:cubicBezTo>
                <a:cubicBezTo>
                  <a:pt x="29" y="60"/>
                  <a:pt x="28" y="60"/>
                  <a:pt x="28" y="62"/>
                </a:cubicBezTo>
                <a:cubicBezTo>
                  <a:pt x="31" y="62"/>
                  <a:pt x="31" y="60"/>
                  <a:pt x="33" y="60"/>
                </a:cubicBezTo>
                <a:close/>
                <a:moveTo>
                  <a:pt x="38" y="58"/>
                </a:moveTo>
                <a:cubicBezTo>
                  <a:pt x="37" y="57"/>
                  <a:pt x="37" y="57"/>
                  <a:pt x="35" y="57"/>
                </a:cubicBezTo>
                <a:cubicBezTo>
                  <a:pt x="35" y="58"/>
                  <a:pt x="35" y="58"/>
                  <a:pt x="35" y="59"/>
                </a:cubicBezTo>
                <a:cubicBezTo>
                  <a:pt x="37" y="59"/>
                  <a:pt x="38" y="58"/>
                  <a:pt x="38" y="58"/>
                </a:cubicBezTo>
                <a:close/>
                <a:moveTo>
                  <a:pt x="40" y="46"/>
                </a:moveTo>
                <a:cubicBezTo>
                  <a:pt x="40" y="47"/>
                  <a:pt x="40" y="48"/>
                  <a:pt x="40" y="48"/>
                </a:cubicBezTo>
                <a:cubicBezTo>
                  <a:pt x="42" y="49"/>
                  <a:pt x="41" y="50"/>
                  <a:pt x="42" y="51"/>
                </a:cubicBezTo>
                <a:cubicBezTo>
                  <a:pt x="42" y="51"/>
                  <a:pt x="43" y="52"/>
                  <a:pt x="43" y="53"/>
                </a:cubicBezTo>
                <a:cubicBezTo>
                  <a:pt x="42" y="53"/>
                  <a:pt x="38" y="51"/>
                  <a:pt x="38" y="54"/>
                </a:cubicBezTo>
                <a:cubicBezTo>
                  <a:pt x="39" y="54"/>
                  <a:pt x="39" y="54"/>
                  <a:pt x="40" y="54"/>
                </a:cubicBezTo>
                <a:cubicBezTo>
                  <a:pt x="40" y="54"/>
                  <a:pt x="40" y="55"/>
                  <a:pt x="40" y="55"/>
                </a:cubicBezTo>
                <a:cubicBezTo>
                  <a:pt x="40" y="55"/>
                  <a:pt x="40" y="54"/>
                  <a:pt x="41" y="54"/>
                </a:cubicBezTo>
                <a:cubicBezTo>
                  <a:pt x="41" y="53"/>
                  <a:pt x="43" y="53"/>
                  <a:pt x="44" y="53"/>
                </a:cubicBezTo>
                <a:cubicBezTo>
                  <a:pt x="44" y="50"/>
                  <a:pt x="46" y="48"/>
                  <a:pt x="45" y="44"/>
                </a:cubicBezTo>
                <a:cubicBezTo>
                  <a:pt x="45" y="44"/>
                  <a:pt x="44" y="44"/>
                  <a:pt x="44" y="43"/>
                </a:cubicBezTo>
                <a:cubicBezTo>
                  <a:pt x="41" y="43"/>
                  <a:pt x="39" y="43"/>
                  <a:pt x="37" y="44"/>
                </a:cubicBezTo>
                <a:cubicBezTo>
                  <a:pt x="37" y="44"/>
                  <a:pt x="37" y="44"/>
                  <a:pt x="37" y="44"/>
                </a:cubicBezTo>
                <a:cubicBezTo>
                  <a:pt x="37" y="45"/>
                  <a:pt x="38" y="45"/>
                  <a:pt x="39" y="45"/>
                </a:cubicBezTo>
                <a:cubicBezTo>
                  <a:pt x="39" y="46"/>
                  <a:pt x="40" y="45"/>
                  <a:pt x="40" y="46"/>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48" name="Freeform 68">
            <a:extLst>
              <a:ext uri="{FF2B5EF4-FFF2-40B4-BE49-F238E27FC236}">
                <a16:creationId xmlns:a16="http://schemas.microsoft.com/office/drawing/2014/main" id="{6FEC8B79-A648-7F72-7B2A-4E1A03D2E14C}"/>
              </a:ext>
            </a:extLst>
          </p:cNvPr>
          <p:cNvSpPr>
            <a:spLocks/>
          </p:cNvSpPr>
          <p:nvPr/>
        </p:nvSpPr>
        <p:spPr bwMode="auto">
          <a:xfrm>
            <a:off x="11350625" y="4587875"/>
            <a:ext cx="1030288" cy="368300"/>
          </a:xfrm>
          <a:custGeom>
            <a:avLst/>
            <a:gdLst>
              <a:gd name="T0" fmla="*/ 2147483646 w 266"/>
              <a:gd name="T1" fmla="*/ 721433794 h 95"/>
              <a:gd name="T2" fmla="*/ 2147483646 w 266"/>
              <a:gd name="T3" fmla="*/ 465926638 h 95"/>
              <a:gd name="T4" fmla="*/ 2147483646 w 266"/>
              <a:gd name="T5" fmla="*/ 330659740 h 95"/>
              <a:gd name="T6" fmla="*/ 2147483646 w 266"/>
              <a:gd name="T7" fmla="*/ 270537673 h 95"/>
              <a:gd name="T8" fmla="*/ 2147483646 w 266"/>
              <a:gd name="T9" fmla="*/ 60118191 h 95"/>
              <a:gd name="T10" fmla="*/ 2147483646 w 266"/>
              <a:gd name="T11" fmla="*/ 255507156 h 95"/>
              <a:gd name="T12" fmla="*/ 1815262878 w 266"/>
              <a:gd name="T13" fmla="*/ 135270775 h 95"/>
              <a:gd name="T14" fmla="*/ 1515220547 w 266"/>
              <a:gd name="T15" fmla="*/ 0 h 95"/>
              <a:gd name="T16" fmla="*/ 1080156263 w 266"/>
              <a:gd name="T17" fmla="*/ 105209741 h 95"/>
              <a:gd name="T18" fmla="*/ 930133161 w 266"/>
              <a:gd name="T19" fmla="*/ 105209741 h 95"/>
              <a:gd name="T20" fmla="*/ 330048500 w 266"/>
              <a:gd name="T21" fmla="*/ 15030517 h 95"/>
              <a:gd name="T22" fmla="*/ 330048500 w 266"/>
              <a:gd name="T23" fmla="*/ 15030517 h 95"/>
              <a:gd name="T24" fmla="*/ 315047352 w 266"/>
              <a:gd name="T25" fmla="*/ 15030517 h 95"/>
              <a:gd name="T26" fmla="*/ 300042331 w 266"/>
              <a:gd name="T27" fmla="*/ 30061034 h 95"/>
              <a:gd name="T28" fmla="*/ 285041182 w 266"/>
              <a:gd name="T29" fmla="*/ 30061034 h 95"/>
              <a:gd name="T30" fmla="*/ 270040034 w 266"/>
              <a:gd name="T31" fmla="*/ 30061034 h 95"/>
              <a:gd name="T32" fmla="*/ 255035013 w 266"/>
              <a:gd name="T33" fmla="*/ 30061034 h 95"/>
              <a:gd name="T34" fmla="*/ 225032716 w 266"/>
              <a:gd name="T35" fmla="*/ 45091551 h 95"/>
              <a:gd name="T36" fmla="*/ 0 w 266"/>
              <a:gd name="T37" fmla="*/ 75148707 h 95"/>
              <a:gd name="T38" fmla="*/ 0 w 266"/>
              <a:gd name="T39" fmla="*/ 90179224 h 95"/>
              <a:gd name="T40" fmla="*/ 45007318 w 266"/>
              <a:gd name="T41" fmla="*/ 165327932 h 95"/>
              <a:gd name="T42" fmla="*/ 45007318 w 266"/>
              <a:gd name="T43" fmla="*/ 165327932 h 95"/>
              <a:gd name="T44" fmla="*/ 45007318 w 266"/>
              <a:gd name="T45" fmla="*/ 165327932 h 95"/>
              <a:gd name="T46" fmla="*/ 75009614 w 266"/>
              <a:gd name="T47" fmla="*/ 240476639 h 95"/>
              <a:gd name="T48" fmla="*/ 90014636 w 266"/>
              <a:gd name="T49" fmla="*/ 345686380 h 95"/>
              <a:gd name="T50" fmla="*/ 300042331 w 266"/>
              <a:gd name="T51" fmla="*/ 390777931 h 95"/>
              <a:gd name="T52" fmla="*/ 900130865 w 266"/>
              <a:gd name="T53" fmla="*/ 480957155 h 95"/>
              <a:gd name="T54" fmla="*/ 1065155115 w 266"/>
              <a:gd name="T55" fmla="*/ 751494827 h 95"/>
              <a:gd name="T56" fmla="*/ 1110158560 w 266"/>
              <a:gd name="T57" fmla="*/ 1052093534 h 95"/>
              <a:gd name="T58" fmla="*/ 1125163581 w 266"/>
              <a:gd name="T59" fmla="*/ 1052093534 h 95"/>
              <a:gd name="T60" fmla="*/ 1290187831 w 266"/>
              <a:gd name="T61" fmla="*/ 1037063017 h 95"/>
              <a:gd name="T62" fmla="*/ 1380198594 w 266"/>
              <a:gd name="T63" fmla="*/ 961914309 h 95"/>
              <a:gd name="T64" fmla="*/ 1470213229 w 266"/>
              <a:gd name="T65" fmla="*/ 916822759 h 95"/>
              <a:gd name="T66" fmla="*/ 1560223992 w 266"/>
              <a:gd name="T67" fmla="*/ 916822759 h 95"/>
              <a:gd name="T68" fmla="*/ 1635237480 w 266"/>
              <a:gd name="T69" fmla="*/ 901796119 h 95"/>
              <a:gd name="T70" fmla="*/ 1665239776 w 266"/>
              <a:gd name="T71" fmla="*/ 766525344 h 95"/>
              <a:gd name="T72" fmla="*/ 1695245946 w 266"/>
              <a:gd name="T73" fmla="*/ 736464311 h 95"/>
              <a:gd name="T74" fmla="*/ 1815262878 w 266"/>
              <a:gd name="T75" fmla="*/ 796586378 h 95"/>
              <a:gd name="T76" fmla="*/ 1905273640 w 266"/>
              <a:gd name="T77" fmla="*/ 856704568 h 95"/>
              <a:gd name="T78" fmla="*/ 1965282107 w 266"/>
              <a:gd name="T79" fmla="*/ 871735085 h 95"/>
              <a:gd name="T80" fmla="*/ 2010289424 w 266"/>
              <a:gd name="T81" fmla="*/ 901796119 h 95"/>
              <a:gd name="T82" fmla="*/ 2115305208 w 266"/>
              <a:gd name="T83" fmla="*/ 901796119 h 95"/>
              <a:gd name="T84" fmla="*/ 2145311378 w 266"/>
              <a:gd name="T85" fmla="*/ 931853276 h 95"/>
              <a:gd name="T86" fmla="*/ 2147483646 w 266"/>
              <a:gd name="T87" fmla="*/ 1052093534 h 95"/>
              <a:gd name="T88" fmla="*/ 2147483646 w 266"/>
              <a:gd name="T89" fmla="*/ 1127242241 h 95"/>
              <a:gd name="T90" fmla="*/ 2147483646 w 266"/>
              <a:gd name="T91" fmla="*/ 1307600689 h 95"/>
              <a:gd name="T92" fmla="*/ 2147483646 w 266"/>
              <a:gd name="T93" fmla="*/ 1412810431 h 95"/>
              <a:gd name="T94" fmla="*/ 2147483646 w 266"/>
              <a:gd name="T95" fmla="*/ 1232451982 h 95"/>
              <a:gd name="T96" fmla="*/ 2147483646 w 266"/>
              <a:gd name="T97" fmla="*/ 1097181207 h 95"/>
              <a:gd name="T98" fmla="*/ 2147483646 w 266"/>
              <a:gd name="T99" fmla="*/ 856704568 h 95"/>
              <a:gd name="T100" fmla="*/ 2147483646 w 266"/>
              <a:gd name="T101" fmla="*/ 946883793 h 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95">
                <a:moveTo>
                  <a:pt x="266" y="57"/>
                </a:moveTo>
                <a:cubicBezTo>
                  <a:pt x="266" y="46"/>
                  <a:pt x="260" y="52"/>
                  <a:pt x="253" y="48"/>
                </a:cubicBezTo>
                <a:cubicBezTo>
                  <a:pt x="252" y="47"/>
                  <a:pt x="247" y="41"/>
                  <a:pt x="246" y="39"/>
                </a:cubicBezTo>
                <a:cubicBezTo>
                  <a:pt x="246" y="36"/>
                  <a:pt x="250" y="33"/>
                  <a:pt x="250" y="31"/>
                </a:cubicBezTo>
                <a:cubicBezTo>
                  <a:pt x="249" y="30"/>
                  <a:pt x="249" y="30"/>
                  <a:pt x="248" y="29"/>
                </a:cubicBezTo>
                <a:cubicBezTo>
                  <a:pt x="244" y="26"/>
                  <a:pt x="238" y="23"/>
                  <a:pt x="234" y="22"/>
                </a:cubicBezTo>
                <a:cubicBezTo>
                  <a:pt x="231" y="20"/>
                  <a:pt x="228" y="21"/>
                  <a:pt x="225" y="21"/>
                </a:cubicBezTo>
                <a:cubicBezTo>
                  <a:pt x="221" y="20"/>
                  <a:pt x="218" y="18"/>
                  <a:pt x="214" y="18"/>
                </a:cubicBezTo>
                <a:cubicBezTo>
                  <a:pt x="213" y="10"/>
                  <a:pt x="206" y="2"/>
                  <a:pt x="196" y="2"/>
                </a:cubicBezTo>
                <a:cubicBezTo>
                  <a:pt x="193" y="1"/>
                  <a:pt x="189" y="3"/>
                  <a:pt x="185" y="4"/>
                </a:cubicBezTo>
                <a:cubicBezTo>
                  <a:pt x="180" y="4"/>
                  <a:pt x="174" y="3"/>
                  <a:pt x="170" y="5"/>
                </a:cubicBezTo>
                <a:cubicBezTo>
                  <a:pt x="163" y="8"/>
                  <a:pt x="156" y="20"/>
                  <a:pt x="147" y="17"/>
                </a:cubicBezTo>
                <a:cubicBezTo>
                  <a:pt x="142" y="15"/>
                  <a:pt x="142" y="11"/>
                  <a:pt x="136" y="11"/>
                </a:cubicBezTo>
                <a:cubicBezTo>
                  <a:pt x="129" y="11"/>
                  <a:pt x="127" y="11"/>
                  <a:pt x="121" y="9"/>
                </a:cubicBezTo>
                <a:cubicBezTo>
                  <a:pt x="118" y="8"/>
                  <a:pt x="114" y="8"/>
                  <a:pt x="111" y="7"/>
                </a:cubicBezTo>
                <a:cubicBezTo>
                  <a:pt x="107" y="6"/>
                  <a:pt x="106" y="1"/>
                  <a:pt x="101" y="0"/>
                </a:cubicBezTo>
                <a:cubicBezTo>
                  <a:pt x="97" y="0"/>
                  <a:pt x="92" y="3"/>
                  <a:pt x="88" y="4"/>
                </a:cubicBezTo>
                <a:cubicBezTo>
                  <a:pt x="82" y="5"/>
                  <a:pt x="78" y="5"/>
                  <a:pt x="72" y="7"/>
                </a:cubicBezTo>
                <a:cubicBezTo>
                  <a:pt x="70" y="8"/>
                  <a:pt x="71" y="10"/>
                  <a:pt x="68" y="10"/>
                </a:cubicBezTo>
                <a:cubicBezTo>
                  <a:pt x="67" y="10"/>
                  <a:pt x="63" y="7"/>
                  <a:pt x="62" y="7"/>
                </a:cubicBezTo>
                <a:cubicBezTo>
                  <a:pt x="57" y="5"/>
                  <a:pt x="52" y="6"/>
                  <a:pt x="47" y="6"/>
                </a:cubicBezTo>
                <a:cubicBezTo>
                  <a:pt x="39" y="5"/>
                  <a:pt x="31" y="1"/>
                  <a:pt x="22" y="1"/>
                </a:cubicBezTo>
                <a:cubicBezTo>
                  <a:pt x="22" y="1"/>
                  <a:pt x="22" y="1"/>
                  <a:pt x="22" y="1"/>
                </a:cubicBezTo>
                <a:cubicBezTo>
                  <a:pt x="22" y="1"/>
                  <a:pt x="22" y="1"/>
                  <a:pt x="22" y="1"/>
                </a:cubicBezTo>
                <a:cubicBezTo>
                  <a:pt x="21" y="1"/>
                  <a:pt x="21" y="1"/>
                  <a:pt x="21" y="1"/>
                </a:cubicBezTo>
                <a:cubicBezTo>
                  <a:pt x="21" y="1"/>
                  <a:pt x="21" y="1"/>
                  <a:pt x="21" y="1"/>
                </a:cubicBezTo>
                <a:cubicBezTo>
                  <a:pt x="20" y="1"/>
                  <a:pt x="20" y="1"/>
                  <a:pt x="20" y="1"/>
                </a:cubicBezTo>
                <a:cubicBezTo>
                  <a:pt x="20" y="1"/>
                  <a:pt x="20" y="1"/>
                  <a:pt x="20" y="2"/>
                </a:cubicBezTo>
                <a:cubicBezTo>
                  <a:pt x="19" y="2"/>
                  <a:pt x="19" y="2"/>
                  <a:pt x="19" y="2"/>
                </a:cubicBezTo>
                <a:cubicBezTo>
                  <a:pt x="19" y="2"/>
                  <a:pt x="19" y="2"/>
                  <a:pt x="19" y="2"/>
                </a:cubicBezTo>
                <a:cubicBezTo>
                  <a:pt x="19" y="2"/>
                  <a:pt x="18" y="2"/>
                  <a:pt x="18" y="2"/>
                </a:cubicBezTo>
                <a:cubicBezTo>
                  <a:pt x="18" y="2"/>
                  <a:pt x="18" y="2"/>
                  <a:pt x="18" y="2"/>
                </a:cubicBezTo>
                <a:cubicBezTo>
                  <a:pt x="18" y="2"/>
                  <a:pt x="17" y="2"/>
                  <a:pt x="17" y="2"/>
                </a:cubicBezTo>
                <a:cubicBezTo>
                  <a:pt x="17" y="2"/>
                  <a:pt x="17" y="2"/>
                  <a:pt x="17" y="2"/>
                </a:cubicBezTo>
                <a:cubicBezTo>
                  <a:pt x="17" y="2"/>
                  <a:pt x="16" y="2"/>
                  <a:pt x="16" y="2"/>
                </a:cubicBezTo>
                <a:cubicBezTo>
                  <a:pt x="16" y="2"/>
                  <a:pt x="16" y="2"/>
                  <a:pt x="15" y="3"/>
                </a:cubicBezTo>
                <a:cubicBezTo>
                  <a:pt x="10" y="4"/>
                  <a:pt x="8" y="5"/>
                  <a:pt x="3" y="5"/>
                </a:cubicBezTo>
                <a:cubicBezTo>
                  <a:pt x="0" y="5"/>
                  <a:pt x="0" y="5"/>
                  <a:pt x="0" y="5"/>
                </a:cubicBezTo>
                <a:cubicBezTo>
                  <a:pt x="0" y="5"/>
                  <a:pt x="0" y="6"/>
                  <a:pt x="0" y="6"/>
                </a:cubicBezTo>
                <a:cubicBezTo>
                  <a:pt x="0" y="6"/>
                  <a:pt x="0" y="6"/>
                  <a:pt x="0" y="6"/>
                </a:cubicBezTo>
                <a:cubicBezTo>
                  <a:pt x="0" y="9"/>
                  <a:pt x="1" y="9"/>
                  <a:pt x="2" y="11"/>
                </a:cubicBezTo>
                <a:cubicBezTo>
                  <a:pt x="2" y="11"/>
                  <a:pt x="2" y="11"/>
                  <a:pt x="3" y="11"/>
                </a:cubicBezTo>
                <a:cubicBezTo>
                  <a:pt x="3" y="11"/>
                  <a:pt x="3" y="11"/>
                  <a:pt x="3" y="11"/>
                </a:cubicBezTo>
                <a:cubicBezTo>
                  <a:pt x="3" y="11"/>
                  <a:pt x="3" y="11"/>
                  <a:pt x="3" y="11"/>
                </a:cubicBezTo>
                <a:cubicBezTo>
                  <a:pt x="3" y="11"/>
                  <a:pt x="3" y="11"/>
                  <a:pt x="3" y="11"/>
                </a:cubicBezTo>
                <a:cubicBezTo>
                  <a:pt x="3" y="11"/>
                  <a:pt x="3" y="11"/>
                  <a:pt x="3" y="11"/>
                </a:cubicBezTo>
                <a:cubicBezTo>
                  <a:pt x="3" y="11"/>
                  <a:pt x="3" y="12"/>
                  <a:pt x="3" y="12"/>
                </a:cubicBezTo>
                <a:cubicBezTo>
                  <a:pt x="4" y="13"/>
                  <a:pt x="4" y="14"/>
                  <a:pt x="5" y="16"/>
                </a:cubicBezTo>
                <a:cubicBezTo>
                  <a:pt x="5" y="17"/>
                  <a:pt x="5" y="17"/>
                  <a:pt x="5" y="18"/>
                </a:cubicBezTo>
                <a:cubicBezTo>
                  <a:pt x="6" y="22"/>
                  <a:pt x="5" y="22"/>
                  <a:pt x="6" y="23"/>
                </a:cubicBezTo>
                <a:cubicBezTo>
                  <a:pt x="7" y="23"/>
                  <a:pt x="8" y="24"/>
                  <a:pt x="10" y="25"/>
                </a:cubicBezTo>
                <a:cubicBezTo>
                  <a:pt x="13" y="26"/>
                  <a:pt x="16" y="25"/>
                  <a:pt x="20" y="26"/>
                </a:cubicBezTo>
                <a:cubicBezTo>
                  <a:pt x="27" y="26"/>
                  <a:pt x="35" y="26"/>
                  <a:pt x="42" y="27"/>
                </a:cubicBezTo>
                <a:cubicBezTo>
                  <a:pt x="48" y="28"/>
                  <a:pt x="54" y="31"/>
                  <a:pt x="60" y="32"/>
                </a:cubicBezTo>
                <a:cubicBezTo>
                  <a:pt x="59" y="37"/>
                  <a:pt x="58" y="38"/>
                  <a:pt x="62" y="41"/>
                </a:cubicBezTo>
                <a:cubicBezTo>
                  <a:pt x="65" y="44"/>
                  <a:pt x="69" y="45"/>
                  <a:pt x="71" y="50"/>
                </a:cubicBezTo>
                <a:cubicBezTo>
                  <a:pt x="76" y="56"/>
                  <a:pt x="74" y="53"/>
                  <a:pt x="76" y="61"/>
                </a:cubicBezTo>
                <a:cubicBezTo>
                  <a:pt x="76" y="62"/>
                  <a:pt x="75" y="67"/>
                  <a:pt x="74" y="70"/>
                </a:cubicBezTo>
                <a:cubicBezTo>
                  <a:pt x="74" y="70"/>
                  <a:pt x="74" y="70"/>
                  <a:pt x="74" y="70"/>
                </a:cubicBezTo>
                <a:cubicBezTo>
                  <a:pt x="75" y="70"/>
                  <a:pt x="75" y="70"/>
                  <a:pt x="75" y="70"/>
                </a:cubicBezTo>
                <a:cubicBezTo>
                  <a:pt x="77" y="69"/>
                  <a:pt x="80" y="70"/>
                  <a:pt x="82" y="70"/>
                </a:cubicBezTo>
                <a:cubicBezTo>
                  <a:pt x="83" y="70"/>
                  <a:pt x="85" y="70"/>
                  <a:pt x="86" y="69"/>
                </a:cubicBezTo>
                <a:cubicBezTo>
                  <a:pt x="87" y="68"/>
                  <a:pt x="87" y="66"/>
                  <a:pt x="89" y="65"/>
                </a:cubicBezTo>
                <a:cubicBezTo>
                  <a:pt x="90" y="64"/>
                  <a:pt x="91" y="64"/>
                  <a:pt x="92" y="64"/>
                </a:cubicBezTo>
                <a:cubicBezTo>
                  <a:pt x="93" y="63"/>
                  <a:pt x="94" y="62"/>
                  <a:pt x="96" y="62"/>
                </a:cubicBezTo>
                <a:cubicBezTo>
                  <a:pt x="96" y="62"/>
                  <a:pt x="97" y="62"/>
                  <a:pt x="98" y="61"/>
                </a:cubicBezTo>
                <a:cubicBezTo>
                  <a:pt x="99" y="61"/>
                  <a:pt x="99" y="61"/>
                  <a:pt x="100" y="61"/>
                </a:cubicBezTo>
                <a:cubicBezTo>
                  <a:pt x="101" y="61"/>
                  <a:pt x="102" y="61"/>
                  <a:pt x="104" y="61"/>
                </a:cubicBezTo>
                <a:cubicBezTo>
                  <a:pt x="105" y="61"/>
                  <a:pt x="107" y="61"/>
                  <a:pt x="108" y="61"/>
                </a:cubicBezTo>
                <a:cubicBezTo>
                  <a:pt x="108" y="61"/>
                  <a:pt x="109" y="61"/>
                  <a:pt x="109" y="60"/>
                </a:cubicBezTo>
                <a:cubicBezTo>
                  <a:pt x="109" y="59"/>
                  <a:pt x="109" y="58"/>
                  <a:pt x="110" y="57"/>
                </a:cubicBezTo>
                <a:cubicBezTo>
                  <a:pt x="111" y="55"/>
                  <a:pt x="110" y="53"/>
                  <a:pt x="111" y="51"/>
                </a:cubicBezTo>
                <a:cubicBezTo>
                  <a:pt x="111" y="51"/>
                  <a:pt x="111" y="51"/>
                  <a:pt x="111" y="51"/>
                </a:cubicBezTo>
                <a:cubicBezTo>
                  <a:pt x="111" y="50"/>
                  <a:pt x="112" y="50"/>
                  <a:pt x="113" y="49"/>
                </a:cubicBezTo>
                <a:cubicBezTo>
                  <a:pt x="114" y="50"/>
                  <a:pt x="115" y="52"/>
                  <a:pt x="117" y="53"/>
                </a:cubicBezTo>
                <a:cubicBezTo>
                  <a:pt x="118" y="53"/>
                  <a:pt x="120" y="53"/>
                  <a:pt x="121" y="53"/>
                </a:cubicBezTo>
                <a:cubicBezTo>
                  <a:pt x="122" y="53"/>
                  <a:pt x="124" y="54"/>
                  <a:pt x="125" y="55"/>
                </a:cubicBezTo>
                <a:cubicBezTo>
                  <a:pt x="125" y="57"/>
                  <a:pt x="125" y="57"/>
                  <a:pt x="127" y="57"/>
                </a:cubicBezTo>
                <a:cubicBezTo>
                  <a:pt x="127" y="57"/>
                  <a:pt x="128" y="57"/>
                  <a:pt x="128" y="57"/>
                </a:cubicBezTo>
                <a:cubicBezTo>
                  <a:pt x="130" y="56"/>
                  <a:pt x="130" y="57"/>
                  <a:pt x="131" y="58"/>
                </a:cubicBezTo>
                <a:cubicBezTo>
                  <a:pt x="131" y="59"/>
                  <a:pt x="132" y="60"/>
                  <a:pt x="132" y="60"/>
                </a:cubicBezTo>
                <a:cubicBezTo>
                  <a:pt x="133" y="61"/>
                  <a:pt x="133" y="60"/>
                  <a:pt x="134" y="60"/>
                </a:cubicBezTo>
                <a:cubicBezTo>
                  <a:pt x="136" y="60"/>
                  <a:pt x="137" y="62"/>
                  <a:pt x="138" y="62"/>
                </a:cubicBezTo>
                <a:cubicBezTo>
                  <a:pt x="139" y="62"/>
                  <a:pt x="140" y="61"/>
                  <a:pt x="141" y="60"/>
                </a:cubicBezTo>
                <a:cubicBezTo>
                  <a:pt x="142" y="60"/>
                  <a:pt x="144" y="59"/>
                  <a:pt x="144" y="60"/>
                </a:cubicBezTo>
                <a:cubicBezTo>
                  <a:pt x="144" y="61"/>
                  <a:pt x="143" y="62"/>
                  <a:pt x="143" y="62"/>
                </a:cubicBezTo>
                <a:cubicBezTo>
                  <a:pt x="144" y="65"/>
                  <a:pt x="146" y="66"/>
                  <a:pt x="146" y="68"/>
                </a:cubicBezTo>
                <a:cubicBezTo>
                  <a:pt x="149" y="68"/>
                  <a:pt x="152" y="68"/>
                  <a:pt x="154" y="70"/>
                </a:cubicBezTo>
                <a:cubicBezTo>
                  <a:pt x="154" y="71"/>
                  <a:pt x="154" y="72"/>
                  <a:pt x="156" y="73"/>
                </a:cubicBezTo>
                <a:cubicBezTo>
                  <a:pt x="157" y="74"/>
                  <a:pt x="158" y="74"/>
                  <a:pt x="158" y="75"/>
                </a:cubicBezTo>
                <a:cubicBezTo>
                  <a:pt x="159" y="76"/>
                  <a:pt x="160" y="79"/>
                  <a:pt x="159" y="81"/>
                </a:cubicBezTo>
                <a:cubicBezTo>
                  <a:pt x="159" y="83"/>
                  <a:pt x="156" y="84"/>
                  <a:pt x="156" y="87"/>
                </a:cubicBezTo>
                <a:cubicBezTo>
                  <a:pt x="155" y="89"/>
                  <a:pt x="157" y="91"/>
                  <a:pt x="158" y="92"/>
                </a:cubicBezTo>
                <a:cubicBezTo>
                  <a:pt x="160" y="93"/>
                  <a:pt x="160" y="92"/>
                  <a:pt x="160" y="94"/>
                </a:cubicBezTo>
                <a:cubicBezTo>
                  <a:pt x="160" y="94"/>
                  <a:pt x="160" y="95"/>
                  <a:pt x="161" y="95"/>
                </a:cubicBezTo>
                <a:cubicBezTo>
                  <a:pt x="167" y="89"/>
                  <a:pt x="174" y="85"/>
                  <a:pt x="181" y="82"/>
                </a:cubicBezTo>
                <a:cubicBezTo>
                  <a:pt x="185" y="80"/>
                  <a:pt x="189" y="77"/>
                  <a:pt x="193" y="75"/>
                </a:cubicBezTo>
                <a:cubicBezTo>
                  <a:pt x="197" y="73"/>
                  <a:pt x="203" y="75"/>
                  <a:pt x="206" y="73"/>
                </a:cubicBezTo>
                <a:cubicBezTo>
                  <a:pt x="210" y="71"/>
                  <a:pt x="207" y="69"/>
                  <a:pt x="209" y="66"/>
                </a:cubicBezTo>
                <a:cubicBezTo>
                  <a:pt x="211" y="62"/>
                  <a:pt x="215" y="58"/>
                  <a:pt x="219" y="57"/>
                </a:cubicBezTo>
                <a:cubicBezTo>
                  <a:pt x="224" y="56"/>
                  <a:pt x="228" y="58"/>
                  <a:pt x="233" y="60"/>
                </a:cubicBezTo>
                <a:cubicBezTo>
                  <a:pt x="240" y="62"/>
                  <a:pt x="246" y="63"/>
                  <a:pt x="253" y="63"/>
                </a:cubicBezTo>
                <a:cubicBezTo>
                  <a:pt x="261" y="64"/>
                  <a:pt x="266" y="66"/>
                  <a:pt x="266" y="57"/>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49" name="Freeform 70">
            <a:extLst>
              <a:ext uri="{FF2B5EF4-FFF2-40B4-BE49-F238E27FC236}">
                <a16:creationId xmlns:a16="http://schemas.microsoft.com/office/drawing/2014/main" id="{BC9D0D3B-16E9-0C08-0262-F8D23DBBA1C5}"/>
              </a:ext>
            </a:extLst>
          </p:cNvPr>
          <p:cNvSpPr>
            <a:spLocks noEditPoints="1"/>
          </p:cNvSpPr>
          <p:nvPr/>
        </p:nvSpPr>
        <p:spPr bwMode="auto">
          <a:xfrm>
            <a:off x="5289550" y="495300"/>
            <a:ext cx="757238" cy="631825"/>
          </a:xfrm>
          <a:custGeom>
            <a:avLst/>
            <a:gdLst>
              <a:gd name="T0" fmla="*/ 2147483646 w 196"/>
              <a:gd name="T1" fmla="*/ 1622716535 h 163"/>
              <a:gd name="T2" fmla="*/ 2147483646 w 196"/>
              <a:gd name="T3" fmla="*/ 1382312937 h 163"/>
              <a:gd name="T4" fmla="*/ 2147483646 w 196"/>
              <a:gd name="T5" fmla="*/ 1111860827 h 163"/>
              <a:gd name="T6" fmla="*/ 2147483646 w 196"/>
              <a:gd name="T7" fmla="*/ 1036735672 h 163"/>
              <a:gd name="T8" fmla="*/ 2147483646 w 196"/>
              <a:gd name="T9" fmla="*/ 826380585 h 163"/>
              <a:gd name="T10" fmla="*/ 2147483646 w 196"/>
              <a:gd name="T11" fmla="*/ 871457229 h 163"/>
              <a:gd name="T12" fmla="*/ 2147483646 w 196"/>
              <a:gd name="T13" fmla="*/ 1006683284 h 163"/>
              <a:gd name="T14" fmla="*/ 2059830308 w 196"/>
              <a:gd name="T15" fmla="*/ 1006683284 h 163"/>
              <a:gd name="T16" fmla="*/ 1925493969 w 196"/>
              <a:gd name="T17" fmla="*/ 796332074 h 163"/>
              <a:gd name="T18" fmla="*/ 1880716477 w 196"/>
              <a:gd name="T19" fmla="*/ 1021707540 h 163"/>
              <a:gd name="T20" fmla="*/ 1806086036 w 196"/>
              <a:gd name="T21" fmla="*/ 1081808439 h 163"/>
              <a:gd name="T22" fmla="*/ 1835935121 w 196"/>
              <a:gd name="T23" fmla="*/ 856432973 h 163"/>
              <a:gd name="T24" fmla="*/ 1686674239 w 196"/>
              <a:gd name="T25" fmla="*/ 721206918 h 163"/>
              <a:gd name="T26" fmla="*/ 1462779053 w 196"/>
              <a:gd name="T27" fmla="*/ 946582384 h 163"/>
              <a:gd name="T28" fmla="*/ 1432926104 w 196"/>
              <a:gd name="T29" fmla="*/ 585980863 h 163"/>
              <a:gd name="T30" fmla="*/ 1179177968 w 196"/>
              <a:gd name="T31" fmla="*/ 856432973 h 163"/>
              <a:gd name="T32" fmla="*/ 925429832 w 196"/>
              <a:gd name="T33" fmla="*/ 991659028 h 163"/>
              <a:gd name="T34" fmla="*/ 940358238 w 196"/>
              <a:gd name="T35" fmla="*/ 721206918 h 163"/>
              <a:gd name="T36" fmla="*/ 1104547527 w 196"/>
              <a:gd name="T37" fmla="*/ 555928475 h 163"/>
              <a:gd name="T38" fmla="*/ 1104547527 w 196"/>
              <a:gd name="T39" fmla="*/ 330553009 h 163"/>
              <a:gd name="T40" fmla="*/ 1029917086 w 196"/>
              <a:gd name="T41" fmla="*/ 75125155 h 163"/>
              <a:gd name="T42" fmla="*/ 925429832 w 196"/>
              <a:gd name="T43" fmla="*/ 105177543 h 163"/>
              <a:gd name="T44" fmla="*/ 895580746 w 196"/>
              <a:gd name="T45" fmla="*/ 285476366 h 163"/>
              <a:gd name="T46" fmla="*/ 806021899 w 196"/>
              <a:gd name="T47" fmla="*/ 285476366 h 163"/>
              <a:gd name="T48" fmla="*/ 746316001 w 196"/>
              <a:gd name="T49" fmla="*/ 150250311 h 163"/>
              <a:gd name="T50" fmla="*/ 641832611 w 196"/>
              <a:gd name="T51" fmla="*/ 195326954 h 163"/>
              <a:gd name="T52" fmla="*/ 582126713 w 196"/>
              <a:gd name="T53" fmla="*/ 270452110 h 163"/>
              <a:gd name="T54" fmla="*/ 492567865 w 196"/>
              <a:gd name="T55" fmla="*/ 315528754 h 163"/>
              <a:gd name="T56" fmla="*/ 432861967 w 196"/>
              <a:gd name="T57" fmla="*/ 255427854 h 163"/>
              <a:gd name="T58" fmla="*/ 343306983 w 196"/>
              <a:gd name="T59" fmla="*/ 345577265 h 163"/>
              <a:gd name="T60" fmla="*/ 298525628 w 196"/>
              <a:gd name="T61" fmla="*/ 285476366 h 163"/>
              <a:gd name="T62" fmla="*/ 403009018 w 196"/>
              <a:gd name="T63" fmla="*/ 480803320 h 163"/>
              <a:gd name="T64" fmla="*/ 597051255 w 196"/>
              <a:gd name="T65" fmla="*/ 555928475 h 163"/>
              <a:gd name="T66" fmla="*/ 701538509 w 196"/>
              <a:gd name="T67" fmla="*/ 631057507 h 163"/>
              <a:gd name="T68" fmla="*/ 791093493 w 196"/>
              <a:gd name="T69" fmla="*/ 766283562 h 163"/>
              <a:gd name="T70" fmla="*/ 686610103 w 196"/>
              <a:gd name="T71" fmla="*/ 916533873 h 163"/>
              <a:gd name="T72" fmla="*/ 477643322 w 196"/>
              <a:gd name="T73" fmla="*/ 886481485 h 163"/>
              <a:gd name="T74" fmla="*/ 283601085 w 196"/>
              <a:gd name="T75" fmla="*/ 841408717 h 163"/>
              <a:gd name="T76" fmla="*/ 44777492 w 196"/>
              <a:gd name="T77" fmla="*/ 856432973 h 163"/>
              <a:gd name="T78" fmla="*/ 313454034 w 196"/>
              <a:gd name="T79" fmla="*/ 976634772 h 163"/>
              <a:gd name="T80" fmla="*/ 358231526 w 196"/>
              <a:gd name="T81" fmla="*/ 1217034494 h 163"/>
              <a:gd name="T82" fmla="*/ 373156069 w 196"/>
              <a:gd name="T83" fmla="*/ 1352260549 h 163"/>
              <a:gd name="T84" fmla="*/ 522420814 w 196"/>
              <a:gd name="T85" fmla="*/ 1427389581 h 163"/>
              <a:gd name="T86" fmla="*/ 104483390 w 196"/>
              <a:gd name="T87" fmla="*/ 1457438092 h 163"/>
              <a:gd name="T88" fmla="*/ 89558847 w 196"/>
              <a:gd name="T89" fmla="*/ 1607688403 h 163"/>
              <a:gd name="T90" fmla="*/ 358231526 w 196"/>
              <a:gd name="T91" fmla="*/ 1742914458 h 163"/>
              <a:gd name="T92" fmla="*/ 462714916 w 196"/>
              <a:gd name="T93" fmla="*/ 1818039613 h 163"/>
              <a:gd name="T94" fmla="*/ 552273763 w 196"/>
              <a:gd name="T95" fmla="*/ 1998342312 h 163"/>
              <a:gd name="T96" fmla="*/ 656757154 w 196"/>
              <a:gd name="T97" fmla="*/ 2133568367 h 163"/>
              <a:gd name="T98" fmla="*/ 776168950 w 196"/>
              <a:gd name="T99" fmla="*/ 2147483646 h 163"/>
              <a:gd name="T100" fmla="*/ 940358238 w 196"/>
              <a:gd name="T101" fmla="*/ 2147483646 h 163"/>
              <a:gd name="T102" fmla="*/ 1432926104 w 196"/>
              <a:gd name="T103" fmla="*/ 2147483646 h 163"/>
              <a:gd name="T104" fmla="*/ 1686674239 w 196"/>
              <a:gd name="T105" fmla="*/ 2147483646 h 163"/>
              <a:gd name="T106" fmla="*/ 2147483646 w 196"/>
              <a:gd name="T107" fmla="*/ 2147483646 h 163"/>
              <a:gd name="T108" fmla="*/ 2147483646 w 196"/>
              <a:gd name="T109" fmla="*/ 2147483646 h 163"/>
              <a:gd name="T110" fmla="*/ 2147483646 w 196"/>
              <a:gd name="T111" fmla="*/ 2147483646 h 163"/>
              <a:gd name="T112" fmla="*/ 2147483646 w 196"/>
              <a:gd name="T113" fmla="*/ 2058443212 h 163"/>
              <a:gd name="T114" fmla="*/ 2147483646 w 196"/>
              <a:gd name="T115" fmla="*/ 1953269544 h 163"/>
              <a:gd name="T116" fmla="*/ 2147483646 w 196"/>
              <a:gd name="T117" fmla="*/ 1863116257 h 163"/>
              <a:gd name="T118" fmla="*/ 388084475 w 196"/>
              <a:gd name="T119" fmla="*/ 330553009 h 163"/>
              <a:gd name="T120" fmla="*/ 1522484951 w 196"/>
              <a:gd name="T121" fmla="*/ 931558129 h 163"/>
              <a:gd name="T122" fmla="*/ 492567865 w 196"/>
              <a:gd name="T123" fmla="*/ 811356329 h 163"/>
              <a:gd name="T124" fmla="*/ 597051255 w 196"/>
              <a:gd name="T125" fmla="*/ 646081763 h 1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6" h="163">
                <a:moveTo>
                  <a:pt x="33" y="144"/>
                </a:moveTo>
                <a:cubicBezTo>
                  <a:pt x="33" y="145"/>
                  <a:pt x="33" y="146"/>
                  <a:pt x="33" y="147"/>
                </a:cubicBezTo>
                <a:cubicBezTo>
                  <a:pt x="33" y="147"/>
                  <a:pt x="33" y="147"/>
                  <a:pt x="34" y="147"/>
                </a:cubicBezTo>
                <a:cubicBezTo>
                  <a:pt x="34" y="147"/>
                  <a:pt x="34" y="148"/>
                  <a:pt x="35" y="147"/>
                </a:cubicBezTo>
                <a:cubicBezTo>
                  <a:pt x="34" y="145"/>
                  <a:pt x="37" y="147"/>
                  <a:pt x="36" y="144"/>
                </a:cubicBezTo>
                <a:cubicBezTo>
                  <a:pt x="35" y="144"/>
                  <a:pt x="34" y="144"/>
                  <a:pt x="33" y="144"/>
                </a:cubicBezTo>
                <a:close/>
                <a:moveTo>
                  <a:pt x="193" y="113"/>
                </a:moveTo>
                <a:cubicBezTo>
                  <a:pt x="193" y="112"/>
                  <a:pt x="193" y="111"/>
                  <a:pt x="193" y="110"/>
                </a:cubicBezTo>
                <a:cubicBezTo>
                  <a:pt x="191" y="110"/>
                  <a:pt x="190" y="109"/>
                  <a:pt x="189" y="108"/>
                </a:cubicBezTo>
                <a:cubicBezTo>
                  <a:pt x="188" y="107"/>
                  <a:pt x="187" y="106"/>
                  <a:pt x="187" y="105"/>
                </a:cubicBezTo>
                <a:cubicBezTo>
                  <a:pt x="187" y="104"/>
                  <a:pt x="186" y="103"/>
                  <a:pt x="186" y="102"/>
                </a:cubicBezTo>
                <a:cubicBezTo>
                  <a:pt x="186" y="101"/>
                  <a:pt x="187" y="100"/>
                  <a:pt x="187" y="99"/>
                </a:cubicBezTo>
                <a:cubicBezTo>
                  <a:pt x="183" y="98"/>
                  <a:pt x="180" y="101"/>
                  <a:pt x="178" y="98"/>
                </a:cubicBezTo>
                <a:cubicBezTo>
                  <a:pt x="178" y="98"/>
                  <a:pt x="178" y="97"/>
                  <a:pt x="178" y="97"/>
                </a:cubicBezTo>
                <a:cubicBezTo>
                  <a:pt x="178" y="96"/>
                  <a:pt x="179" y="97"/>
                  <a:pt x="180" y="97"/>
                </a:cubicBezTo>
                <a:cubicBezTo>
                  <a:pt x="180" y="96"/>
                  <a:pt x="179" y="94"/>
                  <a:pt x="180" y="94"/>
                </a:cubicBezTo>
                <a:cubicBezTo>
                  <a:pt x="180" y="94"/>
                  <a:pt x="180" y="93"/>
                  <a:pt x="181" y="93"/>
                </a:cubicBezTo>
                <a:cubicBezTo>
                  <a:pt x="182" y="92"/>
                  <a:pt x="183" y="92"/>
                  <a:pt x="184" y="92"/>
                </a:cubicBezTo>
                <a:cubicBezTo>
                  <a:pt x="185" y="90"/>
                  <a:pt x="188" y="90"/>
                  <a:pt x="187" y="86"/>
                </a:cubicBezTo>
                <a:cubicBezTo>
                  <a:pt x="186" y="86"/>
                  <a:pt x="185" y="87"/>
                  <a:pt x="184" y="87"/>
                </a:cubicBezTo>
                <a:cubicBezTo>
                  <a:pt x="183" y="85"/>
                  <a:pt x="181" y="84"/>
                  <a:pt x="180" y="82"/>
                </a:cubicBezTo>
                <a:cubicBezTo>
                  <a:pt x="180" y="81"/>
                  <a:pt x="181" y="81"/>
                  <a:pt x="181" y="81"/>
                </a:cubicBezTo>
                <a:cubicBezTo>
                  <a:pt x="181" y="81"/>
                  <a:pt x="180" y="80"/>
                  <a:pt x="180" y="78"/>
                </a:cubicBezTo>
                <a:cubicBezTo>
                  <a:pt x="182" y="79"/>
                  <a:pt x="184" y="79"/>
                  <a:pt x="184" y="76"/>
                </a:cubicBezTo>
                <a:cubicBezTo>
                  <a:pt x="184" y="77"/>
                  <a:pt x="185" y="77"/>
                  <a:pt x="186" y="77"/>
                </a:cubicBezTo>
                <a:cubicBezTo>
                  <a:pt x="186" y="76"/>
                  <a:pt x="187" y="76"/>
                  <a:pt x="187" y="75"/>
                </a:cubicBezTo>
                <a:cubicBezTo>
                  <a:pt x="186" y="74"/>
                  <a:pt x="187" y="74"/>
                  <a:pt x="187" y="74"/>
                </a:cubicBezTo>
                <a:cubicBezTo>
                  <a:pt x="189" y="74"/>
                  <a:pt x="191" y="74"/>
                  <a:pt x="191" y="72"/>
                </a:cubicBezTo>
                <a:cubicBezTo>
                  <a:pt x="190" y="72"/>
                  <a:pt x="189" y="70"/>
                  <a:pt x="188" y="71"/>
                </a:cubicBezTo>
                <a:cubicBezTo>
                  <a:pt x="187" y="72"/>
                  <a:pt x="187" y="72"/>
                  <a:pt x="186" y="72"/>
                </a:cubicBezTo>
                <a:cubicBezTo>
                  <a:pt x="185" y="72"/>
                  <a:pt x="185" y="74"/>
                  <a:pt x="184" y="74"/>
                </a:cubicBezTo>
                <a:cubicBezTo>
                  <a:pt x="180" y="74"/>
                  <a:pt x="180" y="74"/>
                  <a:pt x="180" y="74"/>
                </a:cubicBezTo>
                <a:cubicBezTo>
                  <a:pt x="181" y="76"/>
                  <a:pt x="180" y="77"/>
                  <a:pt x="177" y="76"/>
                </a:cubicBezTo>
                <a:cubicBezTo>
                  <a:pt x="177" y="74"/>
                  <a:pt x="177" y="74"/>
                  <a:pt x="177" y="74"/>
                </a:cubicBezTo>
                <a:cubicBezTo>
                  <a:pt x="176" y="73"/>
                  <a:pt x="175" y="73"/>
                  <a:pt x="175" y="71"/>
                </a:cubicBezTo>
                <a:cubicBezTo>
                  <a:pt x="175" y="69"/>
                  <a:pt x="173" y="70"/>
                  <a:pt x="173" y="69"/>
                </a:cubicBezTo>
                <a:cubicBezTo>
                  <a:pt x="174" y="68"/>
                  <a:pt x="175" y="68"/>
                  <a:pt x="176" y="67"/>
                </a:cubicBezTo>
                <a:cubicBezTo>
                  <a:pt x="177" y="67"/>
                  <a:pt x="177" y="67"/>
                  <a:pt x="177" y="67"/>
                </a:cubicBezTo>
                <a:cubicBezTo>
                  <a:pt x="177" y="67"/>
                  <a:pt x="178" y="66"/>
                  <a:pt x="177" y="65"/>
                </a:cubicBezTo>
                <a:cubicBezTo>
                  <a:pt x="177" y="65"/>
                  <a:pt x="177" y="65"/>
                  <a:pt x="177" y="65"/>
                </a:cubicBezTo>
                <a:cubicBezTo>
                  <a:pt x="176" y="65"/>
                  <a:pt x="177" y="64"/>
                  <a:pt x="176" y="64"/>
                </a:cubicBezTo>
                <a:cubicBezTo>
                  <a:pt x="176" y="62"/>
                  <a:pt x="174" y="63"/>
                  <a:pt x="175" y="61"/>
                </a:cubicBezTo>
                <a:cubicBezTo>
                  <a:pt x="175" y="60"/>
                  <a:pt x="174" y="60"/>
                  <a:pt x="174" y="60"/>
                </a:cubicBezTo>
                <a:cubicBezTo>
                  <a:pt x="175" y="59"/>
                  <a:pt x="175" y="58"/>
                  <a:pt x="175" y="57"/>
                </a:cubicBezTo>
                <a:cubicBezTo>
                  <a:pt x="174" y="57"/>
                  <a:pt x="174" y="56"/>
                  <a:pt x="173" y="55"/>
                </a:cubicBezTo>
                <a:cubicBezTo>
                  <a:pt x="173" y="55"/>
                  <a:pt x="171" y="55"/>
                  <a:pt x="171" y="55"/>
                </a:cubicBezTo>
                <a:cubicBezTo>
                  <a:pt x="171" y="55"/>
                  <a:pt x="171" y="55"/>
                  <a:pt x="170" y="55"/>
                </a:cubicBezTo>
                <a:cubicBezTo>
                  <a:pt x="170" y="54"/>
                  <a:pt x="168" y="56"/>
                  <a:pt x="167" y="54"/>
                </a:cubicBezTo>
                <a:cubicBezTo>
                  <a:pt x="167" y="54"/>
                  <a:pt x="167" y="54"/>
                  <a:pt x="167" y="54"/>
                </a:cubicBezTo>
                <a:cubicBezTo>
                  <a:pt x="167" y="53"/>
                  <a:pt x="166" y="53"/>
                  <a:pt x="166" y="53"/>
                </a:cubicBezTo>
                <a:cubicBezTo>
                  <a:pt x="165" y="54"/>
                  <a:pt x="165" y="55"/>
                  <a:pt x="164" y="55"/>
                </a:cubicBezTo>
                <a:cubicBezTo>
                  <a:pt x="164" y="55"/>
                  <a:pt x="164" y="55"/>
                  <a:pt x="164" y="55"/>
                </a:cubicBezTo>
                <a:cubicBezTo>
                  <a:pt x="163" y="56"/>
                  <a:pt x="163" y="57"/>
                  <a:pt x="163" y="58"/>
                </a:cubicBezTo>
                <a:cubicBezTo>
                  <a:pt x="163" y="58"/>
                  <a:pt x="163" y="58"/>
                  <a:pt x="163" y="58"/>
                </a:cubicBezTo>
                <a:cubicBezTo>
                  <a:pt x="163" y="59"/>
                  <a:pt x="163" y="60"/>
                  <a:pt x="162" y="60"/>
                </a:cubicBezTo>
                <a:cubicBezTo>
                  <a:pt x="162" y="60"/>
                  <a:pt x="162" y="60"/>
                  <a:pt x="162" y="61"/>
                </a:cubicBezTo>
                <a:cubicBezTo>
                  <a:pt x="161" y="61"/>
                  <a:pt x="162" y="63"/>
                  <a:pt x="162" y="64"/>
                </a:cubicBezTo>
                <a:cubicBezTo>
                  <a:pt x="162" y="64"/>
                  <a:pt x="161" y="63"/>
                  <a:pt x="162" y="64"/>
                </a:cubicBezTo>
                <a:cubicBezTo>
                  <a:pt x="161" y="64"/>
                  <a:pt x="161" y="64"/>
                  <a:pt x="161" y="64"/>
                </a:cubicBezTo>
                <a:cubicBezTo>
                  <a:pt x="160" y="64"/>
                  <a:pt x="161" y="66"/>
                  <a:pt x="160" y="66"/>
                </a:cubicBezTo>
                <a:cubicBezTo>
                  <a:pt x="159" y="66"/>
                  <a:pt x="159" y="67"/>
                  <a:pt x="159" y="67"/>
                </a:cubicBezTo>
                <a:cubicBezTo>
                  <a:pt x="157" y="66"/>
                  <a:pt x="155" y="67"/>
                  <a:pt x="153" y="67"/>
                </a:cubicBezTo>
                <a:cubicBezTo>
                  <a:pt x="153" y="67"/>
                  <a:pt x="153" y="67"/>
                  <a:pt x="153" y="67"/>
                </a:cubicBezTo>
                <a:cubicBezTo>
                  <a:pt x="152" y="66"/>
                  <a:pt x="151" y="65"/>
                  <a:pt x="150" y="64"/>
                </a:cubicBezTo>
                <a:cubicBezTo>
                  <a:pt x="150" y="64"/>
                  <a:pt x="150" y="64"/>
                  <a:pt x="150" y="64"/>
                </a:cubicBezTo>
                <a:cubicBezTo>
                  <a:pt x="150" y="63"/>
                  <a:pt x="150" y="62"/>
                  <a:pt x="150" y="61"/>
                </a:cubicBezTo>
                <a:cubicBezTo>
                  <a:pt x="145" y="61"/>
                  <a:pt x="145" y="61"/>
                  <a:pt x="145" y="61"/>
                </a:cubicBezTo>
                <a:cubicBezTo>
                  <a:pt x="145" y="62"/>
                  <a:pt x="145" y="62"/>
                  <a:pt x="145" y="63"/>
                </a:cubicBezTo>
                <a:cubicBezTo>
                  <a:pt x="145" y="63"/>
                  <a:pt x="145" y="63"/>
                  <a:pt x="145" y="63"/>
                </a:cubicBezTo>
                <a:cubicBezTo>
                  <a:pt x="143" y="64"/>
                  <a:pt x="144" y="66"/>
                  <a:pt x="143" y="66"/>
                </a:cubicBezTo>
                <a:cubicBezTo>
                  <a:pt x="143" y="66"/>
                  <a:pt x="142" y="66"/>
                  <a:pt x="142" y="66"/>
                </a:cubicBezTo>
                <a:cubicBezTo>
                  <a:pt x="141" y="67"/>
                  <a:pt x="139" y="67"/>
                  <a:pt x="138" y="67"/>
                </a:cubicBezTo>
                <a:cubicBezTo>
                  <a:pt x="137" y="66"/>
                  <a:pt x="137" y="66"/>
                  <a:pt x="136" y="65"/>
                </a:cubicBezTo>
                <a:cubicBezTo>
                  <a:pt x="136" y="65"/>
                  <a:pt x="136" y="62"/>
                  <a:pt x="136" y="61"/>
                </a:cubicBezTo>
                <a:cubicBezTo>
                  <a:pt x="136" y="60"/>
                  <a:pt x="136" y="60"/>
                  <a:pt x="136" y="60"/>
                </a:cubicBezTo>
                <a:cubicBezTo>
                  <a:pt x="137" y="60"/>
                  <a:pt x="136" y="59"/>
                  <a:pt x="136" y="59"/>
                </a:cubicBezTo>
                <a:cubicBezTo>
                  <a:pt x="136" y="59"/>
                  <a:pt x="136" y="58"/>
                  <a:pt x="136" y="58"/>
                </a:cubicBezTo>
                <a:cubicBezTo>
                  <a:pt x="135" y="57"/>
                  <a:pt x="135" y="56"/>
                  <a:pt x="134" y="56"/>
                </a:cubicBezTo>
                <a:cubicBezTo>
                  <a:pt x="134" y="55"/>
                  <a:pt x="134" y="55"/>
                  <a:pt x="134" y="55"/>
                </a:cubicBezTo>
                <a:cubicBezTo>
                  <a:pt x="133" y="54"/>
                  <a:pt x="132" y="53"/>
                  <a:pt x="130" y="53"/>
                </a:cubicBezTo>
                <a:cubicBezTo>
                  <a:pt x="130" y="53"/>
                  <a:pt x="130" y="53"/>
                  <a:pt x="129" y="53"/>
                </a:cubicBezTo>
                <a:cubicBezTo>
                  <a:pt x="127" y="53"/>
                  <a:pt x="129" y="56"/>
                  <a:pt x="127" y="56"/>
                </a:cubicBezTo>
                <a:cubicBezTo>
                  <a:pt x="127" y="56"/>
                  <a:pt x="127" y="56"/>
                  <a:pt x="127" y="56"/>
                </a:cubicBezTo>
                <a:cubicBezTo>
                  <a:pt x="126" y="56"/>
                  <a:pt x="126" y="57"/>
                  <a:pt x="127" y="57"/>
                </a:cubicBezTo>
                <a:cubicBezTo>
                  <a:pt x="127" y="58"/>
                  <a:pt x="127" y="58"/>
                  <a:pt x="127" y="58"/>
                </a:cubicBezTo>
                <a:cubicBezTo>
                  <a:pt x="127" y="60"/>
                  <a:pt x="126" y="61"/>
                  <a:pt x="126" y="63"/>
                </a:cubicBezTo>
                <a:cubicBezTo>
                  <a:pt x="126" y="63"/>
                  <a:pt x="126" y="63"/>
                  <a:pt x="126" y="63"/>
                </a:cubicBezTo>
                <a:cubicBezTo>
                  <a:pt x="126" y="65"/>
                  <a:pt x="126" y="65"/>
                  <a:pt x="126" y="67"/>
                </a:cubicBezTo>
                <a:cubicBezTo>
                  <a:pt x="126" y="67"/>
                  <a:pt x="126" y="67"/>
                  <a:pt x="126" y="67"/>
                </a:cubicBezTo>
                <a:cubicBezTo>
                  <a:pt x="126" y="67"/>
                  <a:pt x="126" y="68"/>
                  <a:pt x="126" y="68"/>
                </a:cubicBezTo>
                <a:cubicBezTo>
                  <a:pt x="126" y="68"/>
                  <a:pt x="126" y="68"/>
                  <a:pt x="126" y="68"/>
                </a:cubicBezTo>
                <a:cubicBezTo>
                  <a:pt x="126" y="70"/>
                  <a:pt x="124" y="70"/>
                  <a:pt x="125" y="72"/>
                </a:cubicBezTo>
                <a:cubicBezTo>
                  <a:pt x="125" y="72"/>
                  <a:pt x="125" y="72"/>
                  <a:pt x="125" y="72"/>
                </a:cubicBezTo>
                <a:cubicBezTo>
                  <a:pt x="125" y="72"/>
                  <a:pt x="124" y="73"/>
                  <a:pt x="124" y="73"/>
                </a:cubicBezTo>
                <a:cubicBezTo>
                  <a:pt x="124" y="73"/>
                  <a:pt x="124" y="73"/>
                  <a:pt x="124" y="73"/>
                </a:cubicBezTo>
                <a:cubicBezTo>
                  <a:pt x="124" y="76"/>
                  <a:pt x="123" y="77"/>
                  <a:pt x="121" y="77"/>
                </a:cubicBezTo>
                <a:cubicBezTo>
                  <a:pt x="121" y="76"/>
                  <a:pt x="120" y="76"/>
                  <a:pt x="120" y="75"/>
                </a:cubicBezTo>
                <a:cubicBezTo>
                  <a:pt x="120" y="74"/>
                  <a:pt x="121" y="74"/>
                  <a:pt x="121" y="73"/>
                </a:cubicBezTo>
                <a:cubicBezTo>
                  <a:pt x="121" y="72"/>
                  <a:pt x="121" y="72"/>
                  <a:pt x="121" y="72"/>
                </a:cubicBezTo>
                <a:cubicBezTo>
                  <a:pt x="122" y="72"/>
                  <a:pt x="122" y="72"/>
                  <a:pt x="122" y="72"/>
                </a:cubicBezTo>
                <a:cubicBezTo>
                  <a:pt x="124" y="72"/>
                  <a:pt x="122" y="69"/>
                  <a:pt x="123" y="69"/>
                </a:cubicBezTo>
                <a:cubicBezTo>
                  <a:pt x="123" y="68"/>
                  <a:pt x="124" y="68"/>
                  <a:pt x="124" y="68"/>
                </a:cubicBezTo>
                <a:cubicBezTo>
                  <a:pt x="124" y="68"/>
                  <a:pt x="124" y="68"/>
                  <a:pt x="124" y="67"/>
                </a:cubicBezTo>
                <a:cubicBezTo>
                  <a:pt x="124" y="67"/>
                  <a:pt x="124" y="67"/>
                  <a:pt x="124" y="67"/>
                </a:cubicBezTo>
                <a:cubicBezTo>
                  <a:pt x="124" y="65"/>
                  <a:pt x="124" y="62"/>
                  <a:pt x="124" y="61"/>
                </a:cubicBezTo>
                <a:cubicBezTo>
                  <a:pt x="124" y="61"/>
                  <a:pt x="124" y="61"/>
                  <a:pt x="124" y="61"/>
                </a:cubicBezTo>
                <a:cubicBezTo>
                  <a:pt x="124" y="59"/>
                  <a:pt x="124" y="58"/>
                  <a:pt x="123" y="57"/>
                </a:cubicBezTo>
                <a:cubicBezTo>
                  <a:pt x="123" y="57"/>
                  <a:pt x="123" y="57"/>
                  <a:pt x="123" y="57"/>
                </a:cubicBezTo>
                <a:cubicBezTo>
                  <a:pt x="123" y="56"/>
                  <a:pt x="123" y="56"/>
                  <a:pt x="123" y="56"/>
                </a:cubicBezTo>
                <a:cubicBezTo>
                  <a:pt x="123" y="56"/>
                  <a:pt x="123" y="56"/>
                  <a:pt x="123" y="55"/>
                </a:cubicBezTo>
                <a:cubicBezTo>
                  <a:pt x="124" y="54"/>
                  <a:pt x="121" y="54"/>
                  <a:pt x="123" y="52"/>
                </a:cubicBezTo>
                <a:cubicBezTo>
                  <a:pt x="123" y="52"/>
                  <a:pt x="123" y="52"/>
                  <a:pt x="123" y="52"/>
                </a:cubicBezTo>
                <a:cubicBezTo>
                  <a:pt x="123" y="51"/>
                  <a:pt x="123" y="50"/>
                  <a:pt x="122" y="51"/>
                </a:cubicBezTo>
                <a:cubicBezTo>
                  <a:pt x="122" y="48"/>
                  <a:pt x="120" y="47"/>
                  <a:pt x="118" y="46"/>
                </a:cubicBezTo>
                <a:cubicBezTo>
                  <a:pt x="118" y="47"/>
                  <a:pt x="117" y="47"/>
                  <a:pt x="117" y="47"/>
                </a:cubicBezTo>
                <a:cubicBezTo>
                  <a:pt x="117" y="47"/>
                  <a:pt x="117" y="48"/>
                  <a:pt x="116" y="48"/>
                </a:cubicBezTo>
                <a:cubicBezTo>
                  <a:pt x="116" y="48"/>
                  <a:pt x="115" y="49"/>
                  <a:pt x="113" y="48"/>
                </a:cubicBezTo>
                <a:cubicBezTo>
                  <a:pt x="111" y="49"/>
                  <a:pt x="111" y="47"/>
                  <a:pt x="108" y="48"/>
                </a:cubicBezTo>
                <a:cubicBezTo>
                  <a:pt x="107" y="48"/>
                  <a:pt x="108" y="51"/>
                  <a:pt x="105" y="51"/>
                </a:cubicBezTo>
                <a:cubicBezTo>
                  <a:pt x="105" y="53"/>
                  <a:pt x="104" y="54"/>
                  <a:pt x="104" y="57"/>
                </a:cubicBezTo>
                <a:cubicBezTo>
                  <a:pt x="104" y="57"/>
                  <a:pt x="104" y="58"/>
                  <a:pt x="103" y="58"/>
                </a:cubicBezTo>
                <a:cubicBezTo>
                  <a:pt x="103" y="58"/>
                  <a:pt x="103" y="59"/>
                  <a:pt x="103" y="59"/>
                </a:cubicBezTo>
                <a:cubicBezTo>
                  <a:pt x="102" y="61"/>
                  <a:pt x="103" y="63"/>
                  <a:pt x="100" y="63"/>
                </a:cubicBezTo>
                <a:cubicBezTo>
                  <a:pt x="100" y="64"/>
                  <a:pt x="99" y="64"/>
                  <a:pt x="99" y="65"/>
                </a:cubicBezTo>
                <a:cubicBezTo>
                  <a:pt x="98" y="65"/>
                  <a:pt x="97" y="65"/>
                  <a:pt x="97" y="65"/>
                </a:cubicBezTo>
                <a:cubicBezTo>
                  <a:pt x="98" y="64"/>
                  <a:pt x="98" y="64"/>
                  <a:pt x="98" y="63"/>
                </a:cubicBezTo>
                <a:cubicBezTo>
                  <a:pt x="98" y="62"/>
                  <a:pt x="98" y="61"/>
                  <a:pt x="98" y="59"/>
                </a:cubicBezTo>
                <a:cubicBezTo>
                  <a:pt x="98" y="58"/>
                  <a:pt x="99" y="58"/>
                  <a:pt x="99" y="58"/>
                </a:cubicBezTo>
                <a:cubicBezTo>
                  <a:pt x="97" y="58"/>
                  <a:pt x="98" y="55"/>
                  <a:pt x="98" y="54"/>
                </a:cubicBezTo>
                <a:cubicBezTo>
                  <a:pt x="98" y="53"/>
                  <a:pt x="97" y="53"/>
                  <a:pt x="97" y="51"/>
                </a:cubicBezTo>
                <a:cubicBezTo>
                  <a:pt x="98" y="50"/>
                  <a:pt x="98" y="48"/>
                  <a:pt x="98" y="46"/>
                </a:cubicBezTo>
                <a:cubicBezTo>
                  <a:pt x="98" y="45"/>
                  <a:pt x="97" y="43"/>
                  <a:pt x="97" y="42"/>
                </a:cubicBezTo>
                <a:cubicBezTo>
                  <a:pt x="97" y="42"/>
                  <a:pt x="96" y="41"/>
                  <a:pt x="96" y="41"/>
                </a:cubicBezTo>
                <a:cubicBezTo>
                  <a:pt x="96" y="40"/>
                  <a:pt x="96" y="40"/>
                  <a:pt x="95" y="40"/>
                </a:cubicBezTo>
                <a:cubicBezTo>
                  <a:pt x="95" y="40"/>
                  <a:pt x="96" y="39"/>
                  <a:pt x="96" y="39"/>
                </a:cubicBezTo>
                <a:cubicBezTo>
                  <a:pt x="95" y="39"/>
                  <a:pt x="95" y="39"/>
                  <a:pt x="95" y="39"/>
                </a:cubicBezTo>
                <a:cubicBezTo>
                  <a:pt x="92" y="38"/>
                  <a:pt x="91" y="39"/>
                  <a:pt x="92" y="42"/>
                </a:cubicBezTo>
                <a:cubicBezTo>
                  <a:pt x="91" y="42"/>
                  <a:pt x="91" y="43"/>
                  <a:pt x="90" y="43"/>
                </a:cubicBezTo>
                <a:cubicBezTo>
                  <a:pt x="90" y="47"/>
                  <a:pt x="89" y="50"/>
                  <a:pt x="88" y="54"/>
                </a:cubicBezTo>
                <a:cubicBezTo>
                  <a:pt x="85" y="54"/>
                  <a:pt x="85" y="56"/>
                  <a:pt x="83" y="57"/>
                </a:cubicBezTo>
                <a:cubicBezTo>
                  <a:pt x="82" y="57"/>
                  <a:pt x="82" y="58"/>
                  <a:pt x="80" y="58"/>
                </a:cubicBezTo>
                <a:cubicBezTo>
                  <a:pt x="80" y="58"/>
                  <a:pt x="80" y="59"/>
                  <a:pt x="80" y="59"/>
                </a:cubicBezTo>
                <a:cubicBezTo>
                  <a:pt x="80" y="60"/>
                  <a:pt x="79" y="60"/>
                  <a:pt x="77" y="60"/>
                </a:cubicBezTo>
                <a:cubicBezTo>
                  <a:pt x="77" y="58"/>
                  <a:pt x="79" y="58"/>
                  <a:pt x="79" y="57"/>
                </a:cubicBezTo>
                <a:cubicBezTo>
                  <a:pt x="79" y="57"/>
                  <a:pt x="78" y="57"/>
                  <a:pt x="78" y="56"/>
                </a:cubicBezTo>
                <a:cubicBezTo>
                  <a:pt x="78" y="55"/>
                  <a:pt x="78" y="55"/>
                  <a:pt x="78" y="54"/>
                </a:cubicBezTo>
                <a:cubicBezTo>
                  <a:pt x="78" y="54"/>
                  <a:pt x="79" y="52"/>
                  <a:pt x="78" y="52"/>
                </a:cubicBezTo>
                <a:cubicBezTo>
                  <a:pt x="78" y="53"/>
                  <a:pt x="76" y="52"/>
                  <a:pt x="75" y="53"/>
                </a:cubicBezTo>
                <a:cubicBezTo>
                  <a:pt x="74" y="53"/>
                  <a:pt x="74" y="54"/>
                  <a:pt x="73" y="53"/>
                </a:cubicBezTo>
                <a:cubicBezTo>
                  <a:pt x="73" y="54"/>
                  <a:pt x="73" y="54"/>
                  <a:pt x="72" y="54"/>
                </a:cubicBezTo>
                <a:cubicBezTo>
                  <a:pt x="70" y="55"/>
                  <a:pt x="70" y="57"/>
                  <a:pt x="68" y="58"/>
                </a:cubicBezTo>
                <a:cubicBezTo>
                  <a:pt x="66" y="57"/>
                  <a:pt x="66" y="60"/>
                  <a:pt x="64" y="60"/>
                </a:cubicBezTo>
                <a:cubicBezTo>
                  <a:pt x="64" y="63"/>
                  <a:pt x="62" y="63"/>
                  <a:pt x="62" y="66"/>
                </a:cubicBezTo>
                <a:cubicBezTo>
                  <a:pt x="61" y="66"/>
                  <a:pt x="61" y="65"/>
                  <a:pt x="61" y="65"/>
                </a:cubicBezTo>
                <a:cubicBezTo>
                  <a:pt x="62" y="63"/>
                  <a:pt x="62" y="60"/>
                  <a:pt x="64" y="60"/>
                </a:cubicBezTo>
                <a:cubicBezTo>
                  <a:pt x="64" y="58"/>
                  <a:pt x="64" y="56"/>
                  <a:pt x="64" y="54"/>
                </a:cubicBezTo>
                <a:cubicBezTo>
                  <a:pt x="63" y="54"/>
                  <a:pt x="60" y="55"/>
                  <a:pt x="60" y="53"/>
                </a:cubicBezTo>
                <a:cubicBezTo>
                  <a:pt x="61" y="53"/>
                  <a:pt x="62" y="53"/>
                  <a:pt x="64" y="53"/>
                </a:cubicBezTo>
                <a:cubicBezTo>
                  <a:pt x="64" y="52"/>
                  <a:pt x="65" y="51"/>
                  <a:pt x="65" y="51"/>
                </a:cubicBezTo>
                <a:cubicBezTo>
                  <a:pt x="66" y="51"/>
                  <a:pt x="66" y="50"/>
                  <a:pt x="66" y="50"/>
                </a:cubicBezTo>
                <a:cubicBezTo>
                  <a:pt x="67" y="50"/>
                  <a:pt x="67" y="50"/>
                  <a:pt x="67" y="49"/>
                </a:cubicBezTo>
                <a:cubicBezTo>
                  <a:pt x="65" y="49"/>
                  <a:pt x="63" y="49"/>
                  <a:pt x="63" y="48"/>
                </a:cubicBezTo>
                <a:cubicBezTo>
                  <a:pt x="65" y="48"/>
                  <a:pt x="65" y="48"/>
                  <a:pt x="65" y="46"/>
                </a:cubicBezTo>
                <a:cubicBezTo>
                  <a:pt x="66" y="44"/>
                  <a:pt x="63" y="45"/>
                  <a:pt x="63" y="43"/>
                </a:cubicBezTo>
                <a:cubicBezTo>
                  <a:pt x="63" y="41"/>
                  <a:pt x="64" y="41"/>
                  <a:pt x="64" y="39"/>
                </a:cubicBezTo>
                <a:cubicBezTo>
                  <a:pt x="64" y="38"/>
                  <a:pt x="64" y="38"/>
                  <a:pt x="65" y="37"/>
                </a:cubicBezTo>
                <a:cubicBezTo>
                  <a:pt x="66" y="39"/>
                  <a:pt x="64" y="39"/>
                  <a:pt x="65" y="42"/>
                </a:cubicBezTo>
                <a:cubicBezTo>
                  <a:pt x="66" y="42"/>
                  <a:pt x="66" y="43"/>
                  <a:pt x="68" y="43"/>
                </a:cubicBezTo>
                <a:cubicBezTo>
                  <a:pt x="69" y="42"/>
                  <a:pt x="70" y="43"/>
                  <a:pt x="70" y="42"/>
                </a:cubicBezTo>
                <a:cubicBezTo>
                  <a:pt x="70" y="41"/>
                  <a:pt x="71" y="40"/>
                  <a:pt x="72" y="40"/>
                </a:cubicBezTo>
                <a:cubicBezTo>
                  <a:pt x="74" y="41"/>
                  <a:pt x="73" y="38"/>
                  <a:pt x="74" y="37"/>
                </a:cubicBezTo>
                <a:cubicBezTo>
                  <a:pt x="75" y="37"/>
                  <a:pt x="75" y="36"/>
                  <a:pt x="75" y="35"/>
                </a:cubicBezTo>
                <a:cubicBezTo>
                  <a:pt x="74" y="34"/>
                  <a:pt x="73" y="34"/>
                  <a:pt x="72" y="33"/>
                </a:cubicBezTo>
                <a:cubicBezTo>
                  <a:pt x="71" y="33"/>
                  <a:pt x="72" y="32"/>
                  <a:pt x="72" y="33"/>
                </a:cubicBezTo>
                <a:cubicBezTo>
                  <a:pt x="74" y="33"/>
                  <a:pt x="74" y="34"/>
                  <a:pt x="76" y="34"/>
                </a:cubicBezTo>
                <a:cubicBezTo>
                  <a:pt x="76" y="31"/>
                  <a:pt x="73" y="32"/>
                  <a:pt x="73" y="30"/>
                </a:cubicBezTo>
                <a:cubicBezTo>
                  <a:pt x="73" y="29"/>
                  <a:pt x="75" y="29"/>
                  <a:pt x="74" y="28"/>
                </a:cubicBezTo>
                <a:cubicBezTo>
                  <a:pt x="73" y="28"/>
                  <a:pt x="72" y="28"/>
                  <a:pt x="72" y="27"/>
                </a:cubicBezTo>
                <a:cubicBezTo>
                  <a:pt x="71" y="25"/>
                  <a:pt x="72" y="24"/>
                  <a:pt x="74" y="23"/>
                </a:cubicBezTo>
                <a:cubicBezTo>
                  <a:pt x="74" y="23"/>
                  <a:pt x="74" y="22"/>
                  <a:pt x="74" y="22"/>
                </a:cubicBezTo>
                <a:cubicBezTo>
                  <a:pt x="73" y="22"/>
                  <a:pt x="73" y="21"/>
                  <a:pt x="73" y="21"/>
                </a:cubicBezTo>
                <a:cubicBezTo>
                  <a:pt x="72" y="21"/>
                  <a:pt x="72" y="20"/>
                  <a:pt x="72" y="20"/>
                </a:cubicBezTo>
                <a:cubicBezTo>
                  <a:pt x="72" y="19"/>
                  <a:pt x="73" y="18"/>
                  <a:pt x="73" y="17"/>
                </a:cubicBezTo>
                <a:cubicBezTo>
                  <a:pt x="72" y="17"/>
                  <a:pt x="72" y="16"/>
                  <a:pt x="72" y="14"/>
                </a:cubicBezTo>
                <a:cubicBezTo>
                  <a:pt x="71" y="14"/>
                  <a:pt x="71" y="14"/>
                  <a:pt x="71" y="14"/>
                </a:cubicBezTo>
                <a:cubicBezTo>
                  <a:pt x="70" y="14"/>
                  <a:pt x="69" y="14"/>
                  <a:pt x="68" y="13"/>
                </a:cubicBezTo>
                <a:cubicBezTo>
                  <a:pt x="68" y="12"/>
                  <a:pt x="70" y="12"/>
                  <a:pt x="69" y="10"/>
                </a:cubicBezTo>
                <a:cubicBezTo>
                  <a:pt x="69" y="9"/>
                  <a:pt x="69" y="8"/>
                  <a:pt x="69" y="7"/>
                </a:cubicBezTo>
                <a:cubicBezTo>
                  <a:pt x="69" y="7"/>
                  <a:pt x="69" y="6"/>
                  <a:pt x="69" y="5"/>
                </a:cubicBezTo>
                <a:cubicBezTo>
                  <a:pt x="68" y="5"/>
                  <a:pt x="68" y="5"/>
                  <a:pt x="68" y="5"/>
                </a:cubicBezTo>
                <a:cubicBezTo>
                  <a:pt x="67" y="4"/>
                  <a:pt x="67" y="3"/>
                  <a:pt x="66" y="3"/>
                </a:cubicBezTo>
                <a:cubicBezTo>
                  <a:pt x="66" y="4"/>
                  <a:pt x="65" y="4"/>
                  <a:pt x="64" y="4"/>
                </a:cubicBezTo>
                <a:cubicBezTo>
                  <a:pt x="63" y="2"/>
                  <a:pt x="62" y="2"/>
                  <a:pt x="62" y="0"/>
                </a:cubicBezTo>
                <a:cubicBezTo>
                  <a:pt x="60" y="1"/>
                  <a:pt x="59" y="0"/>
                  <a:pt x="58" y="0"/>
                </a:cubicBezTo>
                <a:cubicBezTo>
                  <a:pt x="59" y="1"/>
                  <a:pt x="58" y="1"/>
                  <a:pt x="57" y="1"/>
                </a:cubicBezTo>
                <a:cubicBezTo>
                  <a:pt x="57" y="2"/>
                  <a:pt x="56" y="2"/>
                  <a:pt x="56" y="3"/>
                </a:cubicBezTo>
                <a:cubicBezTo>
                  <a:pt x="56" y="5"/>
                  <a:pt x="58" y="6"/>
                  <a:pt x="60" y="5"/>
                </a:cubicBezTo>
                <a:cubicBezTo>
                  <a:pt x="61" y="6"/>
                  <a:pt x="61" y="7"/>
                  <a:pt x="62" y="7"/>
                </a:cubicBezTo>
                <a:cubicBezTo>
                  <a:pt x="62" y="10"/>
                  <a:pt x="65" y="9"/>
                  <a:pt x="65" y="12"/>
                </a:cubicBezTo>
                <a:cubicBezTo>
                  <a:pt x="64" y="12"/>
                  <a:pt x="63" y="12"/>
                  <a:pt x="62" y="12"/>
                </a:cubicBezTo>
                <a:cubicBezTo>
                  <a:pt x="62" y="12"/>
                  <a:pt x="61" y="12"/>
                  <a:pt x="60" y="12"/>
                </a:cubicBezTo>
                <a:cubicBezTo>
                  <a:pt x="60" y="11"/>
                  <a:pt x="61" y="11"/>
                  <a:pt x="60" y="11"/>
                </a:cubicBezTo>
                <a:cubicBezTo>
                  <a:pt x="60" y="11"/>
                  <a:pt x="59" y="11"/>
                  <a:pt x="59" y="10"/>
                </a:cubicBezTo>
                <a:cubicBezTo>
                  <a:pt x="59" y="10"/>
                  <a:pt x="59" y="7"/>
                  <a:pt x="57" y="8"/>
                </a:cubicBezTo>
                <a:cubicBezTo>
                  <a:pt x="57" y="9"/>
                  <a:pt x="56" y="9"/>
                  <a:pt x="56" y="9"/>
                </a:cubicBezTo>
                <a:cubicBezTo>
                  <a:pt x="55" y="12"/>
                  <a:pt x="57" y="14"/>
                  <a:pt x="58" y="16"/>
                </a:cubicBezTo>
                <a:cubicBezTo>
                  <a:pt x="58" y="17"/>
                  <a:pt x="59" y="18"/>
                  <a:pt x="60" y="19"/>
                </a:cubicBezTo>
                <a:cubicBezTo>
                  <a:pt x="58" y="21"/>
                  <a:pt x="59" y="24"/>
                  <a:pt x="59" y="27"/>
                </a:cubicBezTo>
                <a:cubicBezTo>
                  <a:pt x="58" y="27"/>
                  <a:pt x="57" y="27"/>
                  <a:pt x="56" y="28"/>
                </a:cubicBezTo>
                <a:cubicBezTo>
                  <a:pt x="56" y="30"/>
                  <a:pt x="53" y="27"/>
                  <a:pt x="56" y="28"/>
                </a:cubicBezTo>
                <a:cubicBezTo>
                  <a:pt x="56" y="26"/>
                  <a:pt x="56" y="25"/>
                  <a:pt x="56" y="24"/>
                </a:cubicBezTo>
                <a:cubicBezTo>
                  <a:pt x="55" y="24"/>
                  <a:pt x="55" y="25"/>
                  <a:pt x="53" y="25"/>
                </a:cubicBezTo>
                <a:cubicBezTo>
                  <a:pt x="53" y="26"/>
                  <a:pt x="52" y="26"/>
                  <a:pt x="52" y="25"/>
                </a:cubicBezTo>
                <a:cubicBezTo>
                  <a:pt x="52" y="25"/>
                  <a:pt x="53" y="25"/>
                  <a:pt x="53" y="25"/>
                </a:cubicBezTo>
                <a:cubicBezTo>
                  <a:pt x="54" y="24"/>
                  <a:pt x="54" y="22"/>
                  <a:pt x="55" y="22"/>
                </a:cubicBezTo>
                <a:cubicBezTo>
                  <a:pt x="54" y="21"/>
                  <a:pt x="56" y="18"/>
                  <a:pt x="54" y="19"/>
                </a:cubicBezTo>
                <a:cubicBezTo>
                  <a:pt x="54" y="19"/>
                  <a:pt x="53" y="19"/>
                  <a:pt x="53" y="19"/>
                </a:cubicBezTo>
                <a:cubicBezTo>
                  <a:pt x="53" y="20"/>
                  <a:pt x="53" y="20"/>
                  <a:pt x="53" y="21"/>
                </a:cubicBezTo>
                <a:cubicBezTo>
                  <a:pt x="52" y="21"/>
                  <a:pt x="52" y="21"/>
                  <a:pt x="51" y="21"/>
                </a:cubicBezTo>
                <a:cubicBezTo>
                  <a:pt x="50" y="20"/>
                  <a:pt x="51" y="17"/>
                  <a:pt x="50" y="17"/>
                </a:cubicBezTo>
                <a:cubicBezTo>
                  <a:pt x="50" y="18"/>
                  <a:pt x="49" y="18"/>
                  <a:pt x="49" y="17"/>
                </a:cubicBezTo>
                <a:cubicBezTo>
                  <a:pt x="49" y="16"/>
                  <a:pt x="50" y="15"/>
                  <a:pt x="50" y="14"/>
                </a:cubicBezTo>
                <a:cubicBezTo>
                  <a:pt x="49" y="14"/>
                  <a:pt x="49" y="14"/>
                  <a:pt x="49" y="13"/>
                </a:cubicBezTo>
                <a:cubicBezTo>
                  <a:pt x="49" y="13"/>
                  <a:pt x="49" y="12"/>
                  <a:pt x="49" y="11"/>
                </a:cubicBezTo>
                <a:cubicBezTo>
                  <a:pt x="49" y="11"/>
                  <a:pt x="50" y="11"/>
                  <a:pt x="50" y="10"/>
                </a:cubicBezTo>
                <a:cubicBezTo>
                  <a:pt x="50" y="10"/>
                  <a:pt x="50" y="10"/>
                  <a:pt x="50" y="9"/>
                </a:cubicBezTo>
                <a:cubicBezTo>
                  <a:pt x="49" y="9"/>
                  <a:pt x="49" y="8"/>
                  <a:pt x="49" y="7"/>
                </a:cubicBezTo>
                <a:cubicBezTo>
                  <a:pt x="49" y="6"/>
                  <a:pt x="48" y="6"/>
                  <a:pt x="47" y="6"/>
                </a:cubicBezTo>
                <a:cubicBezTo>
                  <a:pt x="48" y="5"/>
                  <a:pt x="44" y="5"/>
                  <a:pt x="44" y="6"/>
                </a:cubicBezTo>
                <a:cubicBezTo>
                  <a:pt x="45" y="6"/>
                  <a:pt x="45" y="7"/>
                  <a:pt x="45" y="8"/>
                </a:cubicBezTo>
                <a:cubicBezTo>
                  <a:pt x="43" y="8"/>
                  <a:pt x="44" y="6"/>
                  <a:pt x="42" y="6"/>
                </a:cubicBezTo>
                <a:cubicBezTo>
                  <a:pt x="41" y="8"/>
                  <a:pt x="42" y="9"/>
                  <a:pt x="42" y="10"/>
                </a:cubicBezTo>
                <a:cubicBezTo>
                  <a:pt x="43" y="10"/>
                  <a:pt x="43" y="12"/>
                  <a:pt x="44" y="12"/>
                </a:cubicBezTo>
                <a:cubicBezTo>
                  <a:pt x="44" y="12"/>
                  <a:pt x="44" y="13"/>
                  <a:pt x="43" y="13"/>
                </a:cubicBezTo>
                <a:cubicBezTo>
                  <a:pt x="41" y="13"/>
                  <a:pt x="41" y="12"/>
                  <a:pt x="41" y="10"/>
                </a:cubicBezTo>
                <a:cubicBezTo>
                  <a:pt x="38" y="11"/>
                  <a:pt x="41" y="7"/>
                  <a:pt x="38" y="8"/>
                </a:cubicBezTo>
                <a:cubicBezTo>
                  <a:pt x="37" y="8"/>
                  <a:pt x="38" y="9"/>
                  <a:pt x="37" y="9"/>
                </a:cubicBezTo>
                <a:cubicBezTo>
                  <a:pt x="37" y="10"/>
                  <a:pt x="38" y="11"/>
                  <a:pt x="37" y="11"/>
                </a:cubicBezTo>
                <a:cubicBezTo>
                  <a:pt x="37" y="13"/>
                  <a:pt x="39" y="13"/>
                  <a:pt x="38" y="16"/>
                </a:cubicBezTo>
                <a:cubicBezTo>
                  <a:pt x="39" y="16"/>
                  <a:pt x="40" y="17"/>
                  <a:pt x="40" y="18"/>
                </a:cubicBezTo>
                <a:cubicBezTo>
                  <a:pt x="40" y="18"/>
                  <a:pt x="41" y="19"/>
                  <a:pt x="41" y="20"/>
                </a:cubicBezTo>
                <a:cubicBezTo>
                  <a:pt x="41" y="20"/>
                  <a:pt x="40" y="20"/>
                  <a:pt x="40" y="19"/>
                </a:cubicBezTo>
                <a:cubicBezTo>
                  <a:pt x="39" y="19"/>
                  <a:pt x="39" y="18"/>
                  <a:pt x="39" y="18"/>
                </a:cubicBezTo>
                <a:cubicBezTo>
                  <a:pt x="38" y="17"/>
                  <a:pt x="38" y="17"/>
                  <a:pt x="37" y="17"/>
                </a:cubicBezTo>
                <a:cubicBezTo>
                  <a:pt x="37" y="17"/>
                  <a:pt x="38" y="17"/>
                  <a:pt x="37" y="16"/>
                </a:cubicBezTo>
                <a:cubicBezTo>
                  <a:pt x="37" y="16"/>
                  <a:pt x="37" y="17"/>
                  <a:pt x="37" y="16"/>
                </a:cubicBezTo>
                <a:cubicBezTo>
                  <a:pt x="36" y="16"/>
                  <a:pt x="36" y="15"/>
                  <a:pt x="36" y="15"/>
                </a:cubicBezTo>
                <a:cubicBezTo>
                  <a:pt x="36" y="15"/>
                  <a:pt x="35" y="15"/>
                  <a:pt x="35" y="15"/>
                </a:cubicBezTo>
                <a:cubicBezTo>
                  <a:pt x="35" y="15"/>
                  <a:pt x="35" y="13"/>
                  <a:pt x="33" y="14"/>
                </a:cubicBezTo>
                <a:cubicBezTo>
                  <a:pt x="32" y="14"/>
                  <a:pt x="32" y="15"/>
                  <a:pt x="32" y="16"/>
                </a:cubicBezTo>
                <a:cubicBezTo>
                  <a:pt x="32" y="16"/>
                  <a:pt x="32" y="16"/>
                  <a:pt x="33" y="17"/>
                </a:cubicBezTo>
                <a:cubicBezTo>
                  <a:pt x="33" y="18"/>
                  <a:pt x="33" y="20"/>
                  <a:pt x="33" y="21"/>
                </a:cubicBezTo>
                <a:cubicBezTo>
                  <a:pt x="36" y="20"/>
                  <a:pt x="35" y="22"/>
                  <a:pt x="37" y="22"/>
                </a:cubicBezTo>
                <a:cubicBezTo>
                  <a:pt x="38" y="23"/>
                  <a:pt x="40" y="23"/>
                  <a:pt x="40" y="24"/>
                </a:cubicBezTo>
                <a:cubicBezTo>
                  <a:pt x="37" y="24"/>
                  <a:pt x="37" y="22"/>
                  <a:pt x="34" y="23"/>
                </a:cubicBezTo>
                <a:cubicBezTo>
                  <a:pt x="34" y="25"/>
                  <a:pt x="36" y="25"/>
                  <a:pt x="35" y="28"/>
                </a:cubicBezTo>
                <a:cubicBezTo>
                  <a:pt x="34" y="27"/>
                  <a:pt x="32" y="28"/>
                  <a:pt x="32" y="27"/>
                </a:cubicBezTo>
                <a:cubicBezTo>
                  <a:pt x="31" y="24"/>
                  <a:pt x="33" y="24"/>
                  <a:pt x="33" y="22"/>
                </a:cubicBezTo>
                <a:cubicBezTo>
                  <a:pt x="32" y="22"/>
                  <a:pt x="31" y="22"/>
                  <a:pt x="31" y="21"/>
                </a:cubicBezTo>
                <a:cubicBezTo>
                  <a:pt x="31" y="20"/>
                  <a:pt x="31" y="20"/>
                  <a:pt x="30" y="19"/>
                </a:cubicBezTo>
                <a:cubicBezTo>
                  <a:pt x="30" y="18"/>
                  <a:pt x="29" y="18"/>
                  <a:pt x="29" y="17"/>
                </a:cubicBezTo>
                <a:cubicBezTo>
                  <a:pt x="29" y="17"/>
                  <a:pt x="28" y="17"/>
                  <a:pt x="28" y="17"/>
                </a:cubicBezTo>
                <a:cubicBezTo>
                  <a:pt x="28" y="17"/>
                  <a:pt x="29" y="16"/>
                  <a:pt x="28" y="16"/>
                </a:cubicBezTo>
                <a:cubicBezTo>
                  <a:pt x="28" y="15"/>
                  <a:pt x="26" y="15"/>
                  <a:pt x="26" y="15"/>
                </a:cubicBezTo>
                <a:cubicBezTo>
                  <a:pt x="26" y="17"/>
                  <a:pt x="24" y="18"/>
                  <a:pt x="25" y="21"/>
                </a:cubicBezTo>
                <a:cubicBezTo>
                  <a:pt x="25" y="21"/>
                  <a:pt x="26" y="21"/>
                  <a:pt x="25" y="21"/>
                </a:cubicBezTo>
                <a:cubicBezTo>
                  <a:pt x="25" y="21"/>
                  <a:pt x="25" y="21"/>
                  <a:pt x="25" y="21"/>
                </a:cubicBezTo>
                <a:cubicBezTo>
                  <a:pt x="24" y="21"/>
                  <a:pt x="24" y="20"/>
                  <a:pt x="23" y="19"/>
                </a:cubicBezTo>
                <a:cubicBezTo>
                  <a:pt x="23" y="19"/>
                  <a:pt x="22" y="19"/>
                  <a:pt x="22" y="20"/>
                </a:cubicBezTo>
                <a:cubicBezTo>
                  <a:pt x="23" y="20"/>
                  <a:pt x="23" y="22"/>
                  <a:pt x="23" y="23"/>
                </a:cubicBezTo>
                <a:cubicBezTo>
                  <a:pt x="23" y="23"/>
                  <a:pt x="23" y="23"/>
                  <a:pt x="23" y="23"/>
                </a:cubicBezTo>
                <a:cubicBezTo>
                  <a:pt x="24" y="24"/>
                  <a:pt x="23" y="24"/>
                  <a:pt x="23" y="25"/>
                </a:cubicBezTo>
                <a:cubicBezTo>
                  <a:pt x="24" y="25"/>
                  <a:pt x="25" y="26"/>
                  <a:pt x="25" y="27"/>
                </a:cubicBezTo>
                <a:cubicBezTo>
                  <a:pt x="24" y="27"/>
                  <a:pt x="24" y="26"/>
                  <a:pt x="23" y="26"/>
                </a:cubicBezTo>
                <a:cubicBezTo>
                  <a:pt x="23" y="26"/>
                  <a:pt x="23" y="26"/>
                  <a:pt x="23" y="26"/>
                </a:cubicBezTo>
                <a:cubicBezTo>
                  <a:pt x="23" y="26"/>
                  <a:pt x="22" y="26"/>
                  <a:pt x="22" y="26"/>
                </a:cubicBezTo>
                <a:cubicBezTo>
                  <a:pt x="22" y="25"/>
                  <a:pt x="22" y="24"/>
                  <a:pt x="22" y="23"/>
                </a:cubicBezTo>
                <a:cubicBezTo>
                  <a:pt x="21" y="23"/>
                  <a:pt x="21" y="22"/>
                  <a:pt x="21" y="21"/>
                </a:cubicBezTo>
                <a:cubicBezTo>
                  <a:pt x="20" y="21"/>
                  <a:pt x="20" y="20"/>
                  <a:pt x="20" y="19"/>
                </a:cubicBezTo>
                <a:cubicBezTo>
                  <a:pt x="19" y="19"/>
                  <a:pt x="19" y="19"/>
                  <a:pt x="19" y="19"/>
                </a:cubicBezTo>
                <a:cubicBezTo>
                  <a:pt x="18" y="18"/>
                  <a:pt x="17" y="19"/>
                  <a:pt x="17" y="20"/>
                </a:cubicBezTo>
                <a:cubicBezTo>
                  <a:pt x="15" y="20"/>
                  <a:pt x="15" y="21"/>
                  <a:pt x="13" y="21"/>
                </a:cubicBezTo>
                <a:cubicBezTo>
                  <a:pt x="13" y="22"/>
                  <a:pt x="14" y="22"/>
                  <a:pt x="15" y="23"/>
                </a:cubicBezTo>
                <a:cubicBezTo>
                  <a:pt x="16" y="23"/>
                  <a:pt x="17" y="24"/>
                  <a:pt x="18" y="24"/>
                </a:cubicBezTo>
                <a:cubicBezTo>
                  <a:pt x="18" y="25"/>
                  <a:pt x="19" y="25"/>
                  <a:pt x="19" y="26"/>
                </a:cubicBezTo>
                <a:cubicBezTo>
                  <a:pt x="19" y="26"/>
                  <a:pt x="19" y="26"/>
                  <a:pt x="19" y="27"/>
                </a:cubicBezTo>
                <a:cubicBezTo>
                  <a:pt x="19" y="29"/>
                  <a:pt x="21" y="30"/>
                  <a:pt x="21" y="32"/>
                </a:cubicBezTo>
                <a:cubicBezTo>
                  <a:pt x="23" y="32"/>
                  <a:pt x="26" y="31"/>
                  <a:pt x="27" y="32"/>
                </a:cubicBezTo>
                <a:cubicBezTo>
                  <a:pt x="27" y="33"/>
                  <a:pt x="28" y="33"/>
                  <a:pt x="28" y="33"/>
                </a:cubicBezTo>
                <a:cubicBezTo>
                  <a:pt x="28" y="33"/>
                  <a:pt x="29" y="33"/>
                  <a:pt x="30" y="33"/>
                </a:cubicBezTo>
                <a:cubicBezTo>
                  <a:pt x="30" y="33"/>
                  <a:pt x="30" y="34"/>
                  <a:pt x="30" y="34"/>
                </a:cubicBezTo>
                <a:cubicBezTo>
                  <a:pt x="30" y="34"/>
                  <a:pt x="31" y="33"/>
                  <a:pt x="31" y="33"/>
                </a:cubicBezTo>
                <a:cubicBezTo>
                  <a:pt x="32" y="33"/>
                  <a:pt x="32" y="35"/>
                  <a:pt x="33" y="35"/>
                </a:cubicBezTo>
                <a:cubicBezTo>
                  <a:pt x="34" y="34"/>
                  <a:pt x="34" y="33"/>
                  <a:pt x="35" y="33"/>
                </a:cubicBezTo>
                <a:cubicBezTo>
                  <a:pt x="37" y="33"/>
                  <a:pt x="37" y="35"/>
                  <a:pt x="39" y="35"/>
                </a:cubicBezTo>
                <a:cubicBezTo>
                  <a:pt x="39" y="35"/>
                  <a:pt x="40" y="36"/>
                  <a:pt x="40" y="37"/>
                </a:cubicBezTo>
                <a:cubicBezTo>
                  <a:pt x="40" y="37"/>
                  <a:pt x="40" y="37"/>
                  <a:pt x="40" y="37"/>
                </a:cubicBezTo>
                <a:cubicBezTo>
                  <a:pt x="41" y="37"/>
                  <a:pt x="41" y="38"/>
                  <a:pt x="41" y="38"/>
                </a:cubicBezTo>
                <a:cubicBezTo>
                  <a:pt x="41" y="39"/>
                  <a:pt x="40" y="39"/>
                  <a:pt x="40" y="39"/>
                </a:cubicBezTo>
                <a:cubicBezTo>
                  <a:pt x="40" y="39"/>
                  <a:pt x="41" y="40"/>
                  <a:pt x="42" y="41"/>
                </a:cubicBezTo>
                <a:cubicBezTo>
                  <a:pt x="42" y="40"/>
                  <a:pt x="42" y="40"/>
                  <a:pt x="42" y="39"/>
                </a:cubicBezTo>
                <a:cubicBezTo>
                  <a:pt x="42" y="39"/>
                  <a:pt x="42" y="37"/>
                  <a:pt x="42" y="37"/>
                </a:cubicBezTo>
                <a:cubicBezTo>
                  <a:pt x="44" y="37"/>
                  <a:pt x="43" y="35"/>
                  <a:pt x="44" y="35"/>
                </a:cubicBezTo>
                <a:cubicBezTo>
                  <a:pt x="45" y="37"/>
                  <a:pt x="43" y="37"/>
                  <a:pt x="44" y="39"/>
                </a:cubicBezTo>
                <a:cubicBezTo>
                  <a:pt x="44" y="39"/>
                  <a:pt x="45" y="39"/>
                  <a:pt x="46" y="39"/>
                </a:cubicBezTo>
                <a:cubicBezTo>
                  <a:pt x="47" y="40"/>
                  <a:pt x="47" y="41"/>
                  <a:pt x="47" y="42"/>
                </a:cubicBezTo>
                <a:cubicBezTo>
                  <a:pt x="49" y="41"/>
                  <a:pt x="50" y="40"/>
                  <a:pt x="50" y="43"/>
                </a:cubicBezTo>
                <a:cubicBezTo>
                  <a:pt x="49" y="43"/>
                  <a:pt x="48" y="43"/>
                  <a:pt x="47" y="43"/>
                </a:cubicBezTo>
                <a:cubicBezTo>
                  <a:pt x="47" y="44"/>
                  <a:pt x="48" y="45"/>
                  <a:pt x="49" y="46"/>
                </a:cubicBezTo>
                <a:cubicBezTo>
                  <a:pt x="50" y="45"/>
                  <a:pt x="50" y="47"/>
                  <a:pt x="52" y="46"/>
                </a:cubicBezTo>
                <a:cubicBezTo>
                  <a:pt x="53" y="47"/>
                  <a:pt x="52" y="49"/>
                  <a:pt x="54" y="48"/>
                </a:cubicBezTo>
                <a:cubicBezTo>
                  <a:pt x="54" y="49"/>
                  <a:pt x="55" y="50"/>
                  <a:pt x="56" y="51"/>
                </a:cubicBezTo>
                <a:cubicBezTo>
                  <a:pt x="55" y="51"/>
                  <a:pt x="55" y="51"/>
                  <a:pt x="54" y="51"/>
                </a:cubicBezTo>
                <a:cubicBezTo>
                  <a:pt x="54" y="51"/>
                  <a:pt x="54" y="51"/>
                  <a:pt x="53" y="51"/>
                </a:cubicBezTo>
                <a:cubicBezTo>
                  <a:pt x="53" y="51"/>
                  <a:pt x="53" y="51"/>
                  <a:pt x="53" y="51"/>
                </a:cubicBezTo>
                <a:cubicBezTo>
                  <a:pt x="52" y="51"/>
                  <a:pt x="52" y="51"/>
                  <a:pt x="51" y="51"/>
                </a:cubicBezTo>
                <a:cubicBezTo>
                  <a:pt x="50" y="51"/>
                  <a:pt x="49" y="51"/>
                  <a:pt x="48" y="51"/>
                </a:cubicBezTo>
                <a:cubicBezTo>
                  <a:pt x="47" y="51"/>
                  <a:pt x="47" y="52"/>
                  <a:pt x="46" y="52"/>
                </a:cubicBezTo>
                <a:cubicBezTo>
                  <a:pt x="46" y="51"/>
                  <a:pt x="45" y="51"/>
                  <a:pt x="43" y="51"/>
                </a:cubicBezTo>
                <a:cubicBezTo>
                  <a:pt x="42" y="51"/>
                  <a:pt x="42" y="52"/>
                  <a:pt x="42" y="52"/>
                </a:cubicBezTo>
                <a:cubicBezTo>
                  <a:pt x="41" y="52"/>
                  <a:pt x="40" y="51"/>
                  <a:pt x="40" y="53"/>
                </a:cubicBezTo>
                <a:cubicBezTo>
                  <a:pt x="38" y="53"/>
                  <a:pt x="36" y="53"/>
                  <a:pt x="36" y="54"/>
                </a:cubicBezTo>
                <a:cubicBezTo>
                  <a:pt x="38" y="56"/>
                  <a:pt x="41" y="56"/>
                  <a:pt x="41" y="60"/>
                </a:cubicBezTo>
                <a:cubicBezTo>
                  <a:pt x="43" y="61"/>
                  <a:pt x="44" y="61"/>
                  <a:pt x="46" y="61"/>
                </a:cubicBezTo>
                <a:cubicBezTo>
                  <a:pt x="48" y="61"/>
                  <a:pt x="49" y="59"/>
                  <a:pt x="50" y="61"/>
                </a:cubicBezTo>
                <a:cubicBezTo>
                  <a:pt x="50" y="63"/>
                  <a:pt x="49" y="63"/>
                  <a:pt x="48" y="63"/>
                </a:cubicBezTo>
                <a:cubicBezTo>
                  <a:pt x="48" y="64"/>
                  <a:pt x="47" y="65"/>
                  <a:pt x="46" y="65"/>
                </a:cubicBezTo>
                <a:cubicBezTo>
                  <a:pt x="46" y="66"/>
                  <a:pt x="46" y="66"/>
                  <a:pt x="45" y="67"/>
                </a:cubicBezTo>
                <a:cubicBezTo>
                  <a:pt x="43" y="67"/>
                  <a:pt x="43" y="66"/>
                  <a:pt x="42" y="65"/>
                </a:cubicBezTo>
                <a:cubicBezTo>
                  <a:pt x="40" y="65"/>
                  <a:pt x="41" y="63"/>
                  <a:pt x="39" y="64"/>
                </a:cubicBezTo>
                <a:cubicBezTo>
                  <a:pt x="38" y="62"/>
                  <a:pt x="36" y="62"/>
                  <a:pt x="36" y="60"/>
                </a:cubicBezTo>
                <a:cubicBezTo>
                  <a:pt x="35" y="60"/>
                  <a:pt x="33" y="60"/>
                  <a:pt x="33" y="59"/>
                </a:cubicBezTo>
                <a:cubicBezTo>
                  <a:pt x="33" y="59"/>
                  <a:pt x="32" y="59"/>
                  <a:pt x="32" y="59"/>
                </a:cubicBezTo>
                <a:cubicBezTo>
                  <a:pt x="32" y="59"/>
                  <a:pt x="31" y="60"/>
                  <a:pt x="31" y="60"/>
                </a:cubicBezTo>
                <a:cubicBezTo>
                  <a:pt x="31" y="60"/>
                  <a:pt x="30" y="59"/>
                  <a:pt x="30" y="59"/>
                </a:cubicBezTo>
                <a:cubicBezTo>
                  <a:pt x="30" y="58"/>
                  <a:pt x="31" y="57"/>
                  <a:pt x="30" y="55"/>
                </a:cubicBezTo>
                <a:cubicBezTo>
                  <a:pt x="28" y="55"/>
                  <a:pt x="28" y="57"/>
                  <a:pt x="26" y="57"/>
                </a:cubicBezTo>
                <a:cubicBezTo>
                  <a:pt x="26" y="57"/>
                  <a:pt x="25" y="56"/>
                  <a:pt x="25" y="55"/>
                </a:cubicBezTo>
                <a:cubicBezTo>
                  <a:pt x="24" y="55"/>
                  <a:pt x="23" y="56"/>
                  <a:pt x="22" y="56"/>
                </a:cubicBezTo>
                <a:cubicBezTo>
                  <a:pt x="22" y="56"/>
                  <a:pt x="23" y="55"/>
                  <a:pt x="23" y="54"/>
                </a:cubicBezTo>
                <a:cubicBezTo>
                  <a:pt x="22" y="54"/>
                  <a:pt x="21" y="53"/>
                  <a:pt x="20" y="53"/>
                </a:cubicBezTo>
                <a:cubicBezTo>
                  <a:pt x="18" y="53"/>
                  <a:pt x="20" y="57"/>
                  <a:pt x="19" y="56"/>
                </a:cubicBezTo>
                <a:cubicBezTo>
                  <a:pt x="18" y="54"/>
                  <a:pt x="17" y="53"/>
                  <a:pt x="15" y="53"/>
                </a:cubicBezTo>
                <a:cubicBezTo>
                  <a:pt x="13" y="53"/>
                  <a:pt x="12" y="53"/>
                  <a:pt x="10" y="53"/>
                </a:cubicBezTo>
                <a:cubicBezTo>
                  <a:pt x="10" y="52"/>
                  <a:pt x="10" y="52"/>
                  <a:pt x="10" y="51"/>
                </a:cubicBezTo>
                <a:cubicBezTo>
                  <a:pt x="8" y="51"/>
                  <a:pt x="6" y="49"/>
                  <a:pt x="4" y="50"/>
                </a:cubicBezTo>
                <a:cubicBezTo>
                  <a:pt x="4" y="50"/>
                  <a:pt x="4" y="51"/>
                  <a:pt x="3" y="51"/>
                </a:cubicBezTo>
                <a:cubicBezTo>
                  <a:pt x="3" y="51"/>
                  <a:pt x="3" y="51"/>
                  <a:pt x="3" y="51"/>
                </a:cubicBezTo>
                <a:cubicBezTo>
                  <a:pt x="4" y="51"/>
                  <a:pt x="4" y="52"/>
                  <a:pt x="3" y="51"/>
                </a:cubicBezTo>
                <a:cubicBezTo>
                  <a:pt x="1" y="52"/>
                  <a:pt x="4" y="53"/>
                  <a:pt x="3" y="54"/>
                </a:cubicBezTo>
                <a:cubicBezTo>
                  <a:pt x="3" y="55"/>
                  <a:pt x="3" y="56"/>
                  <a:pt x="3" y="57"/>
                </a:cubicBezTo>
                <a:cubicBezTo>
                  <a:pt x="4" y="57"/>
                  <a:pt x="4" y="57"/>
                  <a:pt x="5" y="58"/>
                </a:cubicBezTo>
                <a:cubicBezTo>
                  <a:pt x="6" y="58"/>
                  <a:pt x="7" y="58"/>
                  <a:pt x="8" y="58"/>
                </a:cubicBezTo>
                <a:cubicBezTo>
                  <a:pt x="8" y="58"/>
                  <a:pt x="9" y="58"/>
                  <a:pt x="9" y="58"/>
                </a:cubicBezTo>
                <a:cubicBezTo>
                  <a:pt x="10" y="57"/>
                  <a:pt x="11" y="57"/>
                  <a:pt x="11" y="59"/>
                </a:cubicBezTo>
                <a:cubicBezTo>
                  <a:pt x="11" y="59"/>
                  <a:pt x="12" y="59"/>
                  <a:pt x="12" y="60"/>
                </a:cubicBezTo>
                <a:cubicBezTo>
                  <a:pt x="12" y="59"/>
                  <a:pt x="12" y="58"/>
                  <a:pt x="13" y="58"/>
                </a:cubicBezTo>
                <a:cubicBezTo>
                  <a:pt x="13" y="60"/>
                  <a:pt x="15" y="59"/>
                  <a:pt x="15" y="60"/>
                </a:cubicBezTo>
                <a:cubicBezTo>
                  <a:pt x="16" y="61"/>
                  <a:pt x="17" y="61"/>
                  <a:pt x="18" y="62"/>
                </a:cubicBezTo>
                <a:cubicBezTo>
                  <a:pt x="18" y="63"/>
                  <a:pt x="20" y="64"/>
                  <a:pt x="21" y="65"/>
                </a:cubicBezTo>
                <a:cubicBezTo>
                  <a:pt x="22" y="65"/>
                  <a:pt x="21" y="65"/>
                  <a:pt x="22" y="65"/>
                </a:cubicBezTo>
                <a:cubicBezTo>
                  <a:pt x="22" y="65"/>
                  <a:pt x="23" y="65"/>
                  <a:pt x="23" y="65"/>
                </a:cubicBezTo>
                <a:cubicBezTo>
                  <a:pt x="22" y="67"/>
                  <a:pt x="24" y="67"/>
                  <a:pt x="24" y="68"/>
                </a:cubicBezTo>
                <a:cubicBezTo>
                  <a:pt x="26" y="69"/>
                  <a:pt x="26" y="69"/>
                  <a:pt x="28" y="68"/>
                </a:cubicBezTo>
                <a:cubicBezTo>
                  <a:pt x="29" y="69"/>
                  <a:pt x="27" y="70"/>
                  <a:pt x="28" y="70"/>
                </a:cubicBezTo>
                <a:cubicBezTo>
                  <a:pt x="29" y="71"/>
                  <a:pt x="29" y="71"/>
                  <a:pt x="29" y="72"/>
                </a:cubicBezTo>
                <a:cubicBezTo>
                  <a:pt x="27" y="73"/>
                  <a:pt x="27" y="74"/>
                  <a:pt x="26" y="75"/>
                </a:cubicBezTo>
                <a:cubicBezTo>
                  <a:pt x="26" y="76"/>
                  <a:pt x="25" y="76"/>
                  <a:pt x="25" y="76"/>
                </a:cubicBezTo>
                <a:cubicBezTo>
                  <a:pt x="25" y="78"/>
                  <a:pt x="25" y="80"/>
                  <a:pt x="24" y="81"/>
                </a:cubicBezTo>
                <a:cubicBezTo>
                  <a:pt x="27" y="81"/>
                  <a:pt x="25" y="82"/>
                  <a:pt x="25" y="84"/>
                </a:cubicBezTo>
                <a:cubicBezTo>
                  <a:pt x="27" y="84"/>
                  <a:pt x="29" y="84"/>
                  <a:pt x="30" y="83"/>
                </a:cubicBezTo>
                <a:cubicBezTo>
                  <a:pt x="29" y="87"/>
                  <a:pt x="36" y="83"/>
                  <a:pt x="35" y="86"/>
                </a:cubicBezTo>
                <a:cubicBezTo>
                  <a:pt x="33" y="86"/>
                  <a:pt x="32" y="86"/>
                  <a:pt x="31" y="86"/>
                </a:cubicBezTo>
                <a:cubicBezTo>
                  <a:pt x="31" y="86"/>
                  <a:pt x="29" y="85"/>
                  <a:pt x="29" y="86"/>
                </a:cubicBezTo>
                <a:cubicBezTo>
                  <a:pt x="31" y="86"/>
                  <a:pt x="29" y="88"/>
                  <a:pt x="28" y="88"/>
                </a:cubicBezTo>
                <a:cubicBezTo>
                  <a:pt x="27" y="88"/>
                  <a:pt x="27" y="89"/>
                  <a:pt x="26" y="90"/>
                </a:cubicBezTo>
                <a:cubicBezTo>
                  <a:pt x="26" y="90"/>
                  <a:pt x="26" y="90"/>
                  <a:pt x="26" y="90"/>
                </a:cubicBezTo>
                <a:cubicBezTo>
                  <a:pt x="26" y="90"/>
                  <a:pt x="25" y="90"/>
                  <a:pt x="25" y="90"/>
                </a:cubicBezTo>
                <a:cubicBezTo>
                  <a:pt x="24" y="92"/>
                  <a:pt x="24" y="91"/>
                  <a:pt x="22" y="91"/>
                </a:cubicBezTo>
                <a:cubicBezTo>
                  <a:pt x="21" y="93"/>
                  <a:pt x="24" y="91"/>
                  <a:pt x="24" y="93"/>
                </a:cubicBezTo>
                <a:cubicBezTo>
                  <a:pt x="24" y="93"/>
                  <a:pt x="24" y="94"/>
                  <a:pt x="24" y="94"/>
                </a:cubicBezTo>
                <a:cubicBezTo>
                  <a:pt x="25" y="94"/>
                  <a:pt x="26" y="93"/>
                  <a:pt x="27" y="93"/>
                </a:cubicBezTo>
                <a:cubicBezTo>
                  <a:pt x="28" y="93"/>
                  <a:pt x="27" y="94"/>
                  <a:pt x="28" y="94"/>
                </a:cubicBezTo>
                <a:cubicBezTo>
                  <a:pt x="28" y="94"/>
                  <a:pt x="29" y="94"/>
                  <a:pt x="30" y="94"/>
                </a:cubicBezTo>
                <a:cubicBezTo>
                  <a:pt x="30" y="93"/>
                  <a:pt x="30" y="93"/>
                  <a:pt x="30" y="93"/>
                </a:cubicBezTo>
                <a:cubicBezTo>
                  <a:pt x="31" y="93"/>
                  <a:pt x="32" y="92"/>
                  <a:pt x="33" y="92"/>
                </a:cubicBezTo>
                <a:cubicBezTo>
                  <a:pt x="33" y="94"/>
                  <a:pt x="35" y="93"/>
                  <a:pt x="35" y="95"/>
                </a:cubicBezTo>
                <a:cubicBezTo>
                  <a:pt x="34" y="95"/>
                  <a:pt x="33" y="95"/>
                  <a:pt x="33" y="94"/>
                </a:cubicBezTo>
                <a:cubicBezTo>
                  <a:pt x="30" y="94"/>
                  <a:pt x="27" y="94"/>
                  <a:pt x="24" y="96"/>
                </a:cubicBezTo>
                <a:cubicBezTo>
                  <a:pt x="24" y="98"/>
                  <a:pt x="25" y="98"/>
                  <a:pt x="25" y="99"/>
                </a:cubicBezTo>
                <a:cubicBezTo>
                  <a:pt x="23" y="99"/>
                  <a:pt x="24" y="99"/>
                  <a:pt x="21" y="99"/>
                </a:cubicBezTo>
                <a:cubicBezTo>
                  <a:pt x="21" y="101"/>
                  <a:pt x="21" y="102"/>
                  <a:pt x="20" y="102"/>
                </a:cubicBezTo>
                <a:cubicBezTo>
                  <a:pt x="17" y="102"/>
                  <a:pt x="15" y="102"/>
                  <a:pt x="13" y="101"/>
                </a:cubicBezTo>
                <a:cubicBezTo>
                  <a:pt x="13" y="101"/>
                  <a:pt x="12" y="101"/>
                  <a:pt x="12" y="100"/>
                </a:cubicBezTo>
                <a:cubicBezTo>
                  <a:pt x="10" y="101"/>
                  <a:pt x="10" y="101"/>
                  <a:pt x="8" y="100"/>
                </a:cubicBezTo>
                <a:cubicBezTo>
                  <a:pt x="8" y="99"/>
                  <a:pt x="8" y="98"/>
                  <a:pt x="7" y="97"/>
                </a:cubicBezTo>
                <a:cubicBezTo>
                  <a:pt x="7" y="96"/>
                  <a:pt x="8" y="95"/>
                  <a:pt x="7" y="94"/>
                </a:cubicBezTo>
                <a:cubicBezTo>
                  <a:pt x="6" y="96"/>
                  <a:pt x="4" y="98"/>
                  <a:pt x="3" y="99"/>
                </a:cubicBezTo>
                <a:cubicBezTo>
                  <a:pt x="3" y="101"/>
                  <a:pt x="2" y="102"/>
                  <a:pt x="0" y="103"/>
                </a:cubicBezTo>
                <a:cubicBezTo>
                  <a:pt x="0" y="104"/>
                  <a:pt x="0" y="105"/>
                  <a:pt x="0" y="106"/>
                </a:cubicBezTo>
                <a:cubicBezTo>
                  <a:pt x="1" y="106"/>
                  <a:pt x="1" y="106"/>
                  <a:pt x="1" y="106"/>
                </a:cubicBezTo>
                <a:cubicBezTo>
                  <a:pt x="2" y="106"/>
                  <a:pt x="2" y="106"/>
                  <a:pt x="2" y="106"/>
                </a:cubicBezTo>
                <a:cubicBezTo>
                  <a:pt x="2" y="106"/>
                  <a:pt x="3" y="106"/>
                  <a:pt x="3" y="107"/>
                </a:cubicBezTo>
                <a:cubicBezTo>
                  <a:pt x="4" y="107"/>
                  <a:pt x="5" y="107"/>
                  <a:pt x="6" y="107"/>
                </a:cubicBezTo>
                <a:cubicBezTo>
                  <a:pt x="6" y="107"/>
                  <a:pt x="6" y="107"/>
                  <a:pt x="6" y="107"/>
                </a:cubicBezTo>
                <a:cubicBezTo>
                  <a:pt x="7" y="107"/>
                  <a:pt x="8" y="108"/>
                  <a:pt x="9" y="109"/>
                </a:cubicBezTo>
                <a:cubicBezTo>
                  <a:pt x="9" y="109"/>
                  <a:pt x="9" y="109"/>
                  <a:pt x="9" y="109"/>
                </a:cubicBezTo>
                <a:cubicBezTo>
                  <a:pt x="10" y="111"/>
                  <a:pt x="11" y="111"/>
                  <a:pt x="13" y="111"/>
                </a:cubicBezTo>
                <a:cubicBezTo>
                  <a:pt x="13" y="111"/>
                  <a:pt x="13" y="111"/>
                  <a:pt x="13" y="111"/>
                </a:cubicBezTo>
                <a:cubicBezTo>
                  <a:pt x="13" y="111"/>
                  <a:pt x="14" y="111"/>
                  <a:pt x="14" y="111"/>
                </a:cubicBezTo>
                <a:cubicBezTo>
                  <a:pt x="15" y="112"/>
                  <a:pt x="16" y="112"/>
                  <a:pt x="16" y="111"/>
                </a:cubicBezTo>
                <a:cubicBezTo>
                  <a:pt x="18" y="111"/>
                  <a:pt x="18" y="111"/>
                  <a:pt x="18" y="111"/>
                </a:cubicBezTo>
                <a:cubicBezTo>
                  <a:pt x="19" y="112"/>
                  <a:pt x="18" y="114"/>
                  <a:pt x="19" y="115"/>
                </a:cubicBezTo>
                <a:cubicBezTo>
                  <a:pt x="22" y="115"/>
                  <a:pt x="22" y="116"/>
                  <a:pt x="24" y="116"/>
                </a:cubicBezTo>
                <a:cubicBezTo>
                  <a:pt x="25" y="116"/>
                  <a:pt x="26" y="116"/>
                  <a:pt x="26" y="115"/>
                </a:cubicBezTo>
                <a:cubicBezTo>
                  <a:pt x="30" y="115"/>
                  <a:pt x="30" y="115"/>
                  <a:pt x="30" y="115"/>
                </a:cubicBezTo>
                <a:cubicBezTo>
                  <a:pt x="30" y="115"/>
                  <a:pt x="31" y="115"/>
                  <a:pt x="30" y="115"/>
                </a:cubicBezTo>
                <a:cubicBezTo>
                  <a:pt x="32" y="115"/>
                  <a:pt x="32" y="116"/>
                  <a:pt x="33" y="116"/>
                </a:cubicBezTo>
                <a:cubicBezTo>
                  <a:pt x="33" y="117"/>
                  <a:pt x="35" y="117"/>
                  <a:pt x="35" y="117"/>
                </a:cubicBezTo>
                <a:cubicBezTo>
                  <a:pt x="34" y="117"/>
                  <a:pt x="33" y="118"/>
                  <a:pt x="33" y="118"/>
                </a:cubicBezTo>
                <a:cubicBezTo>
                  <a:pt x="32" y="118"/>
                  <a:pt x="32" y="117"/>
                  <a:pt x="31" y="117"/>
                </a:cubicBezTo>
                <a:cubicBezTo>
                  <a:pt x="30" y="117"/>
                  <a:pt x="29" y="117"/>
                  <a:pt x="29" y="118"/>
                </a:cubicBezTo>
                <a:cubicBezTo>
                  <a:pt x="31" y="118"/>
                  <a:pt x="30" y="121"/>
                  <a:pt x="31" y="121"/>
                </a:cubicBezTo>
                <a:cubicBezTo>
                  <a:pt x="31" y="122"/>
                  <a:pt x="33" y="123"/>
                  <a:pt x="33" y="124"/>
                </a:cubicBezTo>
                <a:cubicBezTo>
                  <a:pt x="34" y="125"/>
                  <a:pt x="35" y="123"/>
                  <a:pt x="35" y="122"/>
                </a:cubicBezTo>
                <a:cubicBezTo>
                  <a:pt x="36" y="122"/>
                  <a:pt x="38" y="121"/>
                  <a:pt x="38" y="122"/>
                </a:cubicBezTo>
                <a:cubicBezTo>
                  <a:pt x="38" y="124"/>
                  <a:pt x="37" y="124"/>
                  <a:pt x="37" y="126"/>
                </a:cubicBezTo>
                <a:cubicBezTo>
                  <a:pt x="36" y="127"/>
                  <a:pt x="34" y="126"/>
                  <a:pt x="35" y="128"/>
                </a:cubicBezTo>
                <a:cubicBezTo>
                  <a:pt x="35" y="128"/>
                  <a:pt x="35" y="128"/>
                  <a:pt x="35" y="128"/>
                </a:cubicBezTo>
                <a:cubicBezTo>
                  <a:pt x="35" y="128"/>
                  <a:pt x="35" y="129"/>
                  <a:pt x="35" y="129"/>
                </a:cubicBezTo>
                <a:cubicBezTo>
                  <a:pt x="35" y="129"/>
                  <a:pt x="36" y="129"/>
                  <a:pt x="36" y="129"/>
                </a:cubicBezTo>
                <a:cubicBezTo>
                  <a:pt x="36" y="131"/>
                  <a:pt x="37" y="132"/>
                  <a:pt x="37" y="133"/>
                </a:cubicBezTo>
                <a:cubicBezTo>
                  <a:pt x="37" y="133"/>
                  <a:pt x="37" y="133"/>
                  <a:pt x="37" y="134"/>
                </a:cubicBezTo>
                <a:cubicBezTo>
                  <a:pt x="37" y="134"/>
                  <a:pt x="37" y="134"/>
                  <a:pt x="37" y="134"/>
                </a:cubicBezTo>
                <a:cubicBezTo>
                  <a:pt x="37" y="135"/>
                  <a:pt x="37" y="136"/>
                  <a:pt x="37" y="137"/>
                </a:cubicBezTo>
                <a:cubicBezTo>
                  <a:pt x="37" y="137"/>
                  <a:pt x="37" y="137"/>
                  <a:pt x="37" y="137"/>
                </a:cubicBezTo>
                <a:cubicBezTo>
                  <a:pt x="38" y="137"/>
                  <a:pt x="38" y="138"/>
                  <a:pt x="39" y="138"/>
                </a:cubicBezTo>
                <a:cubicBezTo>
                  <a:pt x="39" y="138"/>
                  <a:pt x="39" y="138"/>
                  <a:pt x="39" y="139"/>
                </a:cubicBezTo>
                <a:cubicBezTo>
                  <a:pt x="39" y="139"/>
                  <a:pt x="40" y="141"/>
                  <a:pt x="41" y="141"/>
                </a:cubicBezTo>
                <a:cubicBezTo>
                  <a:pt x="41" y="141"/>
                  <a:pt x="41" y="141"/>
                  <a:pt x="41" y="141"/>
                </a:cubicBezTo>
                <a:cubicBezTo>
                  <a:pt x="42" y="142"/>
                  <a:pt x="43" y="142"/>
                  <a:pt x="44" y="142"/>
                </a:cubicBezTo>
                <a:cubicBezTo>
                  <a:pt x="44" y="142"/>
                  <a:pt x="44" y="143"/>
                  <a:pt x="44" y="143"/>
                </a:cubicBezTo>
                <a:cubicBezTo>
                  <a:pt x="44" y="143"/>
                  <a:pt x="44" y="144"/>
                  <a:pt x="45" y="144"/>
                </a:cubicBezTo>
                <a:cubicBezTo>
                  <a:pt x="46" y="144"/>
                  <a:pt x="46" y="145"/>
                  <a:pt x="47" y="146"/>
                </a:cubicBezTo>
                <a:cubicBezTo>
                  <a:pt x="47" y="146"/>
                  <a:pt x="48" y="146"/>
                  <a:pt x="48" y="146"/>
                </a:cubicBezTo>
                <a:cubicBezTo>
                  <a:pt x="48" y="146"/>
                  <a:pt x="48" y="146"/>
                  <a:pt x="48" y="147"/>
                </a:cubicBezTo>
                <a:cubicBezTo>
                  <a:pt x="48" y="147"/>
                  <a:pt x="48" y="147"/>
                  <a:pt x="48" y="147"/>
                </a:cubicBezTo>
                <a:cubicBezTo>
                  <a:pt x="49" y="147"/>
                  <a:pt x="49" y="148"/>
                  <a:pt x="50" y="149"/>
                </a:cubicBezTo>
                <a:cubicBezTo>
                  <a:pt x="50" y="149"/>
                  <a:pt x="50" y="149"/>
                  <a:pt x="50" y="149"/>
                </a:cubicBezTo>
                <a:cubicBezTo>
                  <a:pt x="50" y="150"/>
                  <a:pt x="53" y="150"/>
                  <a:pt x="52" y="151"/>
                </a:cubicBezTo>
                <a:cubicBezTo>
                  <a:pt x="52" y="152"/>
                  <a:pt x="52" y="152"/>
                  <a:pt x="52" y="152"/>
                </a:cubicBezTo>
                <a:cubicBezTo>
                  <a:pt x="53" y="153"/>
                  <a:pt x="54" y="154"/>
                  <a:pt x="54" y="155"/>
                </a:cubicBezTo>
                <a:cubicBezTo>
                  <a:pt x="54" y="155"/>
                  <a:pt x="55" y="155"/>
                  <a:pt x="55" y="155"/>
                </a:cubicBezTo>
                <a:cubicBezTo>
                  <a:pt x="55" y="156"/>
                  <a:pt x="56" y="157"/>
                  <a:pt x="57" y="157"/>
                </a:cubicBezTo>
                <a:cubicBezTo>
                  <a:pt x="58" y="157"/>
                  <a:pt x="58" y="157"/>
                  <a:pt x="58" y="158"/>
                </a:cubicBezTo>
                <a:cubicBezTo>
                  <a:pt x="58" y="158"/>
                  <a:pt x="58" y="158"/>
                  <a:pt x="58" y="158"/>
                </a:cubicBezTo>
                <a:cubicBezTo>
                  <a:pt x="58" y="159"/>
                  <a:pt x="60" y="159"/>
                  <a:pt x="61" y="159"/>
                </a:cubicBezTo>
                <a:cubicBezTo>
                  <a:pt x="61" y="159"/>
                  <a:pt x="61" y="159"/>
                  <a:pt x="61" y="160"/>
                </a:cubicBezTo>
                <a:cubicBezTo>
                  <a:pt x="62" y="160"/>
                  <a:pt x="62" y="160"/>
                  <a:pt x="63" y="161"/>
                </a:cubicBezTo>
                <a:cubicBezTo>
                  <a:pt x="63" y="161"/>
                  <a:pt x="63" y="161"/>
                  <a:pt x="63" y="161"/>
                </a:cubicBezTo>
                <a:cubicBezTo>
                  <a:pt x="65" y="160"/>
                  <a:pt x="66" y="162"/>
                  <a:pt x="68" y="162"/>
                </a:cubicBezTo>
                <a:cubicBezTo>
                  <a:pt x="79" y="162"/>
                  <a:pt x="79" y="162"/>
                  <a:pt x="79" y="162"/>
                </a:cubicBezTo>
                <a:cubicBezTo>
                  <a:pt x="80" y="163"/>
                  <a:pt x="80" y="162"/>
                  <a:pt x="82" y="161"/>
                </a:cubicBezTo>
                <a:cubicBezTo>
                  <a:pt x="82" y="161"/>
                  <a:pt x="82" y="161"/>
                  <a:pt x="82" y="161"/>
                </a:cubicBezTo>
                <a:cubicBezTo>
                  <a:pt x="84" y="159"/>
                  <a:pt x="86" y="157"/>
                  <a:pt x="89" y="157"/>
                </a:cubicBezTo>
                <a:cubicBezTo>
                  <a:pt x="89" y="157"/>
                  <a:pt x="89" y="157"/>
                  <a:pt x="89" y="157"/>
                </a:cubicBezTo>
                <a:cubicBezTo>
                  <a:pt x="91" y="157"/>
                  <a:pt x="93" y="157"/>
                  <a:pt x="95" y="157"/>
                </a:cubicBezTo>
                <a:cubicBezTo>
                  <a:pt x="95" y="157"/>
                  <a:pt x="96" y="157"/>
                  <a:pt x="96" y="158"/>
                </a:cubicBezTo>
                <a:cubicBezTo>
                  <a:pt x="96" y="158"/>
                  <a:pt x="98" y="159"/>
                  <a:pt x="98" y="158"/>
                </a:cubicBezTo>
                <a:cubicBezTo>
                  <a:pt x="99" y="158"/>
                  <a:pt x="99" y="158"/>
                  <a:pt x="99" y="159"/>
                </a:cubicBezTo>
                <a:cubicBezTo>
                  <a:pt x="100" y="159"/>
                  <a:pt x="100" y="158"/>
                  <a:pt x="100" y="159"/>
                </a:cubicBezTo>
                <a:cubicBezTo>
                  <a:pt x="100" y="159"/>
                  <a:pt x="100" y="159"/>
                  <a:pt x="100" y="159"/>
                </a:cubicBezTo>
                <a:cubicBezTo>
                  <a:pt x="101" y="160"/>
                  <a:pt x="101" y="160"/>
                  <a:pt x="102" y="160"/>
                </a:cubicBezTo>
                <a:cubicBezTo>
                  <a:pt x="103" y="160"/>
                  <a:pt x="105" y="160"/>
                  <a:pt x="105" y="159"/>
                </a:cubicBezTo>
                <a:cubicBezTo>
                  <a:pt x="106" y="159"/>
                  <a:pt x="106" y="159"/>
                  <a:pt x="107" y="159"/>
                </a:cubicBezTo>
                <a:cubicBezTo>
                  <a:pt x="107" y="162"/>
                  <a:pt x="109" y="158"/>
                  <a:pt x="111" y="159"/>
                </a:cubicBezTo>
                <a:cubicBezTo>
                  <a:pt x="112" y="159"/>
                  <a:pt x="112" y="160"/>
                  <a:pt x="113" y="160"/>
                </a:cubicBezTo>
                <a:cubicBezTo>
                  <a:pt x="114" y="159"/>
                  <a:pt x="115" y="159"/>
                  <a:pt x="115" y="159"/>
                </a:cubicBezTo>
                <a:cubicBezTo>
                  <a:pt x="116" y="159"/>
                  <a:pt x="116" y="158"/>
                  <a:pt x="117" y="158"/>
                </a:cubicBezTo>
                <a:cubicBezTo>
                  <a:pt x="119" y="158"/>
                  <a:pt x="118" y="156"/>
                  <a:pt x="120" y="156"/>
                </a:cubicBezTo>
                <a:cubicBezTo>
                  <a:pt x="124" y="157"/>
                  <a:pt x="126" y="155"/>
                  <a:pt x="129" y="154"/>
                </a:cubicBezTo>
                <a:cubicBezTo>
                  <a:pt x="130" y="154"/>
                  <a:pt x="131" y="154"/>
                  <a:pt x="133" y="154"/>
                </a:cubicBezTo>
                <a:cubicBezTo>
                  <a:pt x="134" y="154"/>
                  <a:pt x="134" y="152"/>
                  <a:pt x="136" y="153"/>
                </a:cubicBezTo>
                <a:cubicBezTo>
                  <a:pt x="138" y="152"/>
                  <a:pt x="137" y="154"/>
                  <a:pt x="139" y="154"/>
                </a:cubicBezTo>
                <a:cubicBezTo>
                  <a:pt x="139" y="153"/>
                  <a:pt x="140" y="153"/>
                  <a:pt x="141" y="153"/>
                </a:cubicBezTo>
                <a:cubicBezTo>
                  <a:pt x="143" y="153"/>
                  <a:pt x="143" y="151"/>
                  <a:pt x="144" y="151"/>
                </a:cubicBezTo>
                <a:cubicBezTo>
                  <a:pt x="145" y="152"/>
                  <a:pt x="145" y="154"/>
                  <a:pt x="146" y="155"/>
                </a:cubicBezTo>
                <a:cubicBezTo>
                  <a:pt x="147" y="155"/>
                  <a:pt x="148" y="155"/>
                  <a:pt x="150" y="155"/>
                </a:cubicBezTo>
                <a:cubicBezTo>
                  <a:pt x="149" y="156"/>
                  <a:pt x="149" y="156"/>
                  <a:pt x="149" y="156"/>
                </a:cubicBezTo>
                <a:cubicBezTo>
                  <a:pt x="149" y="157"/>
                  <a:pt x="150" y="157"/>
                  <a:pt x="150" y="157"/>
                </a:cubicBezTo>
                <a:cubicBezTo>
                  <a:pt x="150" y="156"/>
                  <a:pt x="151" y="155"/>
                  <a:pt x="152" y="154"/>
                </a:cubicBezTo>
                <a:cubicBezTo>
                  <a:pt x="153" y="153"/>
                  <a:pt x="156" y="154"/>
                  <a:pt x="157" y="153"/>
                </a:cubicBezTo>
                <a:cubicBezTo>
                  <a:pt x="159" y="152"/>
                  <a:pt x="159" y="154"/>
                  <a:pt x="161" y="154"/>
                </a:cubicBezTo>
                <a:cubicBezTo>
                  <a:pt x="161" y="153"/>
                  <a:pt x="162" y="153"/>
                  <a:pt x="162" y="152"/>
                </a:cubicBezTo>
                <a:cubicBezTo>
                  <a:pt x="162" y="151"/>
                  <a:pt x="162" y="150"/>
                  <a:pt x="163" y="150"/>
                </a:cubicBezTo>
                <a:cubicBezTo>
                  <a:pt x="163" y="150"/>
                  <a:pt x="163" y="150"/>
                  <a:pt x="164" y="150"/>
                </a:cubicBezTo>
                <a:cubicBezTo>
                  <a:pt x="162" y="150"/>
                  <a:pt x="161" y="149"/>
                  <a:pt x="161" y="147"/>
                </a:cubicBezTo>
                <a:cubicBezTo>
                  <a:pt x="163" y="147"/>
                  <a:pt x="163" y="146"/>
                  <a:pt x="166" y="147"/>
                </a:cubicBezTo>
                <a:cubicBezTo>
                  <a:pt x="165" y="145"/>
                  <a:pt x="167" y="145"/>
                  <a:pt x="168" y="145"/>
                </a:cubicBezTo>
                <a:cubicBezTo>
                  <a:pt x="168" y="144"/>
                  <a:pt x="167" y="141"/>
                  <a:pt x="168" y="140"/>
                </a:cubicBezTo>
                <a:cubicBezTo>
                  <a:pt x="170" y="140"/>
                  <a:pt x="170" y="141"/>
                  <a:pt x="170" y="142"/>
                </a:cubicBezTo>
                <a:cubicBezTo>
                  <a:pt x="169" y="142"/>
                  <a:pt x="171" y="143"/>
                  <a:pt x="170" y="144"/>
                </a:cubicBezTo>
                <a:cubicBezTo>
                  <a:pt x="172" y="144"/>
                  <a:pt x="172" y="144"/>
                  <a:pt x="172" y="145"/>
                </a:cubicBezTo>
                <a:cubicBezTo>
                  <a:pt x="172" y="145"/>
                  <a:pt x="173" y="146"/>
                  <a:pt x="173" y="145"/>
                </a:cubicBezTo>
                <a:cubicBezTo>
                  <a:pt x="173" y="145"/>
                  <a:pt x="173" y="145"/>
                  <a:pt x="173" y="145"/>
                </a:cubicBezTo>
                <a:cubicBezTo>
                  <a:pt x="173" y="145"/>
                  <a:pt x="174" y="145"/>
                  <a:pt x="174" y="145"/>
                </a:cubicBezTo>
                <a:cubicBezTo>
                  <a:pt x="174" y="145"/>
                  <a:pt x="174" y="144"/>
                  <a:pt x="174" y="144"/>
                </a:cubicBezTo>
                <a:cubicBezTo>
                  <a:pt x="175" y="144"/>
                  <a:pt x="175" y="145"/>
                  <a:pt x="176" y="145"/>
                </a:cubicBezTo>
                <a:cubicBezTo>
                  <a:pt x="176" y="144"/>
                  <a:pt x="176" y="143"/>
                  <a:pt x="177" y="143"/>
                </a:cubicBezTo>
                <a:cubicBezTo>
                  <a:pt x="178" y="143"/>
                  <a:pt x="179" y="142"/>
                  <a:pt x="180" y="142"/>
                </a:cubicBezTo>
                <a:cubicBezTo>
                  <a:pt x="181" y="142"/>
                  <a:pt x="181" y="141"/>
                  <a:pt x="182" y="140"/>
                </a:cubicBezTo>
                <a:cubicBezTo>
                  <a:pt x="181" y="140"/>
                  <a:pt x="181" y="139"/>
                  <a:pt x="180" y="139"/>
                </a:cubicBezTo>
                <a:cubicBezTo>
                  <a:pt x="179" y="139"/>
                  <a:pt x="179" y="138"/>
                  <a:pt x="179" y="137"/>
                </a:cubicBezTo>
                <a:cubicBezTo>
                  <a:pt x="179" y="137"/>
                  <a:pt x="181" y="137"/>
                  <a:pt x="182" y="137"/>
                </a:cubicBezTo>
                <a:cubicBezTo>
                  <a:pt x="182" y="137"/>
                  <a:pt x="182" y="137"/>
                  <a:pt x="182" y="137"/>
                </a:cubicBezTo>
                <a:cubicBezTo>
                  <a:pt x="182" y="137"/>
                  <a:pt x="182" y="137"/>
                  <a:pt x="182" y="137"/>
                </a:cubicBezTo>
                <a:cubicBezTo>
                  <a:pt x="182" y="137"/>
                  <a:pt x="183" y="140"/>
                  <a:pt x="184" y="138"/>
                </a:cubicBezTo>
                <a:cubicBezTo>
                  <a:pt x="183" y="137"/>
                  <a:pt x="181" y="136"/>
                  <a:pt x="181" y="134"/>
                </a:cubicBezTo>
                <a:cubicBezTo>
                  <a:pt x="180" y="134"/>
                  <a:pt x="179" y="134"/>
                  <a:pt x="179" y="133"/>
                </a:cubicBezTo>
                <a:cubicBezTo>
                  <a:pt x="178" y="133"/>
                  <a:pt x="178" y="132"/>
                  <a:pt x="177" y="131"/>
                </a:cubicBezTo>
                <a:cubicBezTo>
                  <a:pt x="179" y="131"/>
                  <a:pt x="179" y="132"/>
                  <a:pt x="180" y="132"/>
                </a:cubicBezTo>
                <a:cubicBezTo>
                  <a:pt x="181" y="132"/>
                  <a:pt x="181" y="130"/>
                  <a:pt x="182" y="130"/>
                </a:cubicBezTo>
                <a:cubicBezTo>
                  <a:pt x="183" y="132"/>
                  <a:pt x="184" y="133"/>
                  <a:pt x="185" y="136"/>
                </a:cubicBezTo>
                <a:cubicBezTo>
                  <a:pt x="188" y="136"/>
                  <a:pt x="187" y="134"/>
                  <a:pt x="189" y="134"/>
                </a:cubicBezTo>
                <a:cubicBezTo>
                  <a:pt x="190" y="132"/>
                  <a:pt x="187" y="134"/>
                  <a:pt x="188" y="131"/>
                </a:cubicBezTo>
                <a:cubicBezTo>
                  <a:pt x="188" y="131"/>
                  <a:pt x="188" y="130"/>
                  <a:pt x="189" y="130"/>
                </a:cubicBezTo>
                <a:cubicBezTo>
                  <a:pt x="189" y="130"/>
                  <a:pt x="189" y="130"/>
                  <a:pt x="189" y="129"/>
                </a:cubicBezTo>
                <a:cubicBezTo>
                  <a:pt x="188" y="128"/>
                  <a:pt x="184" y="129"/>
                  <a:pt x="184" y="127"/>
                </a:cubicBezTo>
                <a:cubicBezTo>
                  <a:pt x="185" y="127"/>
                  <a:pt x="187" y="124"/>
                  <a:pt x="187" y="127"/>
                </a:cubicBezTo>
                <a:cubicBezTo>
                  <a:pt x="189" y="127"/>
                  <a:pt x="191" y="127"/>
                  <a:pt x="191" y="125"/>
                </a:cubicBezTo>
                <a:cubicBezTo>
                  <a:pt x="190" y="125"/>
                  <a:pt x="189" y="125"/>
                  <a:pt x="189" y="124"/>
                </a:cubicBezTo>
                <a:cubicBezTo>
                  <a:pt x="187" y="124"/>
                  <a:pt x="186" y="124"/>
                  <a:pt x="186" y="123"/>
                </a:cubicBezTo>
                <a:cubicBezTo>
                  <a:pt x="186" y="122"/>
                  <a:pt x="188" y="122"/>
                  <a:pt x="189" y="122"/>
                </a:cubicBezTo>
                <a:cubicBezTo>
                  <a:pt x="189" y="122"/>
                  <a:pt x="190" y="122"/>
                  <a:pt x="190" y="121"/>
                </a:cubicBezTo>
                <a:cubicBezTo>
                  <a:pt x="189" y="121"/>
                  <a:pt x="189" y="120"/>
                  <a:pt x="190" y="120"/>
                </a:cubicBezTo>
                <a:cubicBezTo>
                  <a:pt x="194" y="120"/>
                  <a:pt x="195" y="118"/>
                  <a:pt x="196" y="115"/>
                </a:cubicBezTo>
                <a:cubicBezTo>
                  <a:pt x="195" y="115"/>
                  <a:pt x="193" y="115"/>
                  <a:pt x="193" y="113"/>
                </a:cubicBezTo>
                <a:close/>
                <a:moveTo>
                  <a:pt x="26" y="22"/>
                </a:moveTo>
                <a:cubicBezTo>
                  <a:pt x="26" y="22"/>
                  <a:pt x="26" y="23"/>
                  <a:pt x="27" y="23"/>
                </a:cubicBezTo>
                <a:cubicBezTo>
                  <a:pt x="27" y="25"/>
                  <a:pt x="25" y="23"/>
                  <a:pt x="26" y="22"/>
                </a:cubicBezTo>
                <a:close/>
                <a:moveTo>
                  <a:pt x="26" y="107"/>
                </a:moveTo>
                <a:cubicBezTo>
                  <a:pt x="26" y="107"/>
                  <a:pt x="26" y="107"/>
                  <a:pt x="26" y="107"/>
                </a:cubicBezTo>
                <a:cubicBezTo>
                  <a:pt x="26" y="107"/>
                  <a:pt x="26" y="107"/>
                  <a:pt x="27" y="107"/>
                </a:cubicBezTo>
                <a:cubicBezTo>
                  <a:pt x="26" y="107"/>
                  <a:pt x="26" y="107"/>
                  <a:pt x="26" y="107"/>
                </a:cubicBezTo>
                <a:close/>
                <a:moveTo>
                  <a:pt x="27" y="107"/>
                </a:moveTo>
                <a:cubicBezTo>
                  <a:pt x="27" y="107"/>
                  <a:pt x="27" y="107"/>
                  <a:pt x="27" y="107"/>
                </a:cubicBezTo>
                <a:cubicBezTo>
                  <a:pt x="27" y="107"/>
                  <a:pt x="27" y="107"/>
                  <a:pt x="27" y="107"/>
                </a:cubicBezTo>
                <a:cubicBezTo>
                  <a:pt x="27" y="107"/>
                  <a:pt x="27" y="107"/>
                  <a:pt x="27" y="107"/>
                </a:cubicBezTo>
                <a:close/>
                <a:moveTo>
                  <a:pt x="102" y="62"/>
                </a:moveTo>
                <a:cubicBezTo>
                  <a:pt x="102" y="60"/>
                  <a:pt x="102" y="58"/>
                  <a:pt x="100" y="58"/>
                </a:cubicBezTo>
                <a:cubicBezTo>
                  <a:pt x="100" y="60"/>
                  <a:pt x="98" y="60"/>
                  <a:pt x="99" y="62"/>
                </a:cubicBezTo>
                <a:cubicBezTo>
                  <a:pt x="98" y="63"/>
                  <a:pt x="99" y="63"/>
                  <a:pt x="100" y="63"/>
                </a:cubicBezTo>
                <a:cubicBezTo>
                  <a:pt x="100" y="63"/>
                  <a:pt x="101" y="62"/>
                  <a:pt x="102" y="62"/>
                </a:cubicBezTo>
                <a:close/>
                <a:moveTo>
                  <a:pt x="97" y="40"/>
                </a:moveTo>
                <a:cubicBezTo>
                  <a:pt x="97" y="40"/>
                  <a:pt x="97" y="39"/>
                  <a:pt x="97" y="40"/>
                </a:cubicBezTo>
                <a:cubicBezTo>
                  <a:pt x="97" y="41"/>
                  <a:pt x="97" y="41"/>
                  <a:pt x="97" y="40"/>
                </a:cubicBezTo>
                <a:close/>
                <a:moveTo>
                  <a:pt x="35" y="53"/>
                </a:moveTo>
                <a:cubicBezTo>
                  <a:pt x="35" y="54"/>
                  <a:pt x="34" y="54"/>
                  <a:pt x="33" y="54"/>
                </a:cubicBezTo>
                <a:cubicBezTo>
                  <a:pt x="33" y="56"/>
                  <a:pt x="34" y="56"/>
                  <a:pt x="34" y="57"/>
                </a:cubicBezTo>
                <a:cubicBezTo>
                  <a:pt x="35" y="58"/>
                  <a:pt x="37" y="58"/>
                  <a:pt x="35" y="56"/>
                </a:cubicBezTo>
                <a:cubicBezTo>
                  <a:pt x="35" y="56"/>
                  <a:pt x="35" y="56"/>
                  <a:pt x="35" y="55"/>
                </a:cubicBezTo>
                <a:cubicBezTo>
                  <a:pt x="35" y="54"/>
                  <a:pt x="35" y="53"/>
                  <a:pt x="35" y="53"/>
                </a:cubicBezTo>
                <a:close/>
                <a:moveTo>
                  <a:pt x="40" y="42"/>
                </a:moveTo>
                <a:cubicBezTo>
                  <a:pt x="39" y="42"/>
                  <a:pt x="39" y="42"/>
                  <a:pt x="39" y="42"/>
                </a:cubicBezTo>
                <a:cubicBezTo>
                  <a:pt x="39" y="42"/>
                  <a:pt x="38" y="42"/>
                  <a:pt x="38" y="42"/>
                </a:cubicBezTo>
                <a:cubicBezTo>
                  <a:pt x="38" y="42"/>
                  <a:pt x="38" y="43"/>
                  <a:pt x="38" y="43"/>
                </a:cubicBezTo>
                <a:cubicBezTo>
                  <a:pt x="39" y="44"/>
                  <a:pt x="39" y="43"/>
                  <a:pt x="40" y="43"/>
                </a:cubicBezTo>
                <a:cubicBezTo>
                  <a:pt x="40" y="42"/>
                  <a:pt x="40" y="42"/>
                  <a:pt x="40" y="42"/>
                </a:cubicBezTo>
                <a:close/>
                <a:moveTo>
                  <a:pt x="41" y="44"/>
                </a:moveTo>
                <a:cubicBezTo>
                  <a:pt x="41" y="44"/>
                  <a:pt x="42" y="45"/>
                  <a:pt x="42" y="45"/>
                </a:cubicBezTo>
                <a:cubicBezTo>
                  <a:pt x="42" y="45"/>
                  <a:pt x="43" y="44"/>
                  <a:pt x="43" y="44"/>
                </a:cubicBezTo>
                <a:cubicBezTo>
                  <a:pt x="43" y="44"/>
                  <a:pt x="42" y="44"/>
                  <a:pt x="42" y="43"/>
                </a:cubicBezTo>
                <a:cubicBezTo>
                  <a:pt x="42" y="43"/>
                  <a:pt x="41" y="43"/>
                  <a:pt x="40" y="43"/>
                </a:cubicBezTo>
                <a:cubicBezTo>
                  <a:pt x="40" y="44"/>
                  <a:pt x="40" y="44"/>
                  <a:pt x="41" y="44"/>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50" name="Freeform 72">
            <a:extLst>
              <a:ext uri="{FF2B5EF4-FFF2-40B4-BE49-F238E27FC236}">
                <a16:creationId xmlns:a16="http://schemas.microsoft.com/office/drawing/2014/main" id="{C2C21A63-A2CC-AFE2-EB93-58E142557E66}"/>
              </a:ext>
            </a:extLst>
          </p:cNvPr>
          <p:cNvSpPr>
            <a:spLocks/>
          </p:cNvSpPr>
          <p:nvPr/>
        </p:nvSpPr>
        <p:spPr bwMode="auto">
          <a:xfrm>
            <a:off x="8321675" y="4262438"/>
            <a:ext cx="766763" cy="515937"/>
          </a:xfrm>
          <a:custGeom>
            <a:avLst/>
            <a:gdLst>
              <a:gd name="T0" fmla="*/ 2147483646 w 198"/>
              <a:gd name="T1" fmla="*/ 165534313 h 133"/>
              <a:gd name="T2" fmla="*/ 2147483646 w 198"/>
              <a:gd name="T3" fmla="*/ 90288975 h 133"/>
              <a:gd name="T4" fmla="*/ 2147483646 w 198"/>
              <a:gd name="T5" fmla="*/ 90288975 h 133"/>
              <a:gd name="T6" fmla="*/ 2147483646 w 198"/>
              <a:gd name="T7" fmla="*/ 45146427 h 133"/>
              <a:gd name="T8" fmla="*/ 1904565714 w 198"/>
              <a:gd name="T9" fmla="*/ 60193943 h 133"/>
              <a:gd name="T10" fmla="*/ 1769596063 w 198"/>
              <a:gd name="T11" fmla="*/ 255823288 h 133"/>
              <a:gd name="T12" fmla="*/ 1679617587 w 198"/>
              <a:gd name="T13" fmla="*/ 346112263 h 133"/>
              <a:gd name="T14" fmla="*/ 1589635238 w 198"/>
              <a:gd name="T15" fmla="*/ 331064747 h 133"/>
              <a:gd name="T16" fmla="*/ 1484662285 w 198"/>
              <a:gd name="T17" fmla="*/ 331064747 h 133"/>
              <a:gd name="T18" fmla="*/ 1349692634 w 198"/>
              <a:gd name="T19" fmla="*/ 406306206 h 133"/>
              <a:gd name="T20" fmla="*/ 1199724635 w 198"/>
              <a:gd name="T21" fmla="*/ 436405117 h 133"/>
              <a:gd name="T22" fmla="*/ 1139738984 w 198"/>
              <a:gd name="T23" fmla="*/ 571840520 h 133"/>
              <a:gd name="T24" fmla="*/ 1109746159 w 198"/>
              <a:gd name="T25" fmla="*/ 601935552 h 133"/>
              <a:gd name="T26" fmla="*/ 989774857 w 198"/>
              <a:gd name="T27" fmla="*/ 647081979 h 133"/>
              <a:gd name="T28" fmla="*/ 749828381 w 198"/>
              <a:gd name="T29" fmla="*/ 677177011 h 133"/>
              <a:gd name="T30" fmla="*/ 614858730 w 198"/>
              <a:gd name="T31" fmla="*/ 647081979 h 133"/>
              <a:gd name="T32" fmla="*/ 539874730 w 198"/>
              <a:gd name="T33" fmla="*/ 616986947 h 133"/>
              <a:gd name="T34" fmla="*/ 404908952 w 198"/>
              <a:gd name="T35" fmla="*/ 526694092 h 133"/>
              <a:gd name="T36" fmla="*/ 419903429 w 198"/>
              <a:gd name="T37" fmla="*/ 707275922 h 133"/>
              <a:gd name="T38" fmla="*/ 134969651 w 198"/>
              <a:gd name="T39" fmla="*/ 722323438 h 133"/>
              <a:gd name="T40" fmla="*/ 194955302 w 198"/>
              <a:gd name="T41" fmla="*/ 797564897 h 133"/>
              <a:gd name="T42" fmla="*/ 224948127 w 198"/>
              <a:gd name="T43" fmla="*/ 902905267 h 133"/>
              <a:gd name="T44" fmla="*/ 134969651 w 198"/>
              <a:gd name="T45" fmla="*/ 1038340669 h 133"/>
              <a:gd name="T46" fmla="*/ 134969651 w 198"/>
              <a:gd name="T47" fmla="*/ 1218922498 h 133"/>
              <a:gd name="T48" fmla="*/ 44991174 w 198"/>
              <a:gd name="T49" fmla="*/ 1294163957 h 133"/>
              <a:gd name="T50" fmla="*/ 44991174 w 198"/>
              <a:gd name="T51" fmla="*/ 1369405416 h 133"/>
              <a:gd name="T52" fmla="*/ 134969651 w 198"/>
              <a:gd name="T53" fmla="*/ 1459698271 h 133"/>
              <a:gd name="T54" fmla="*/ 179956953 w 198"/>
              <a:gd name="T55" fmla="*/ 1580082277 h 133"/>
              <a:gd name="T56" fmla="*/ 329924952 w 198"/>
              <a:gd name="T57" fmla="*/ 1655327616 h 133"/>
              <a:gd name="T58" fmla="*/ 374916127 w 198"/>
              <a:gd name="T59" fmla="*/ 1745616591 h 133"/>
              <a:gd name="T60" fmla="*/ 419903429 w 198"/>
              <a:gd name="T61" fmla="*/ 1790763018 h 133"/>
              <a:gd name="T62" fmla="*/ 434901778 w 198"/>
              <a:gd name="T63" fmla="*/ 1790763018 h 133"/>
              <a:gd name="T64" fmla="*/ 449896254 w 198"/>
              <a:gd name="T65" fmla="*/ 1790763018 h 133"/>
              <a:gd name="T66" fmla="*/ 464894603 w 198"/>
              <a:gd name="T67" fmla="*/ 1805810534 h 133"/>
              <a:gd name="T68" fmla="*/ 494887428 w 198"/>
              <a:gd name="T69" fmla="*/ 1835905566 h 133"/>
              <a:gd name="T70" fmla="*/ 509881905 w 198"/>
              <a:gd name="T71" fmla="*/ 1835905566 h 133"/>
              <a:gd name="T72" fmla="*/ 584865905 w 198"/>
              <a:gd name="T73" fmla="*/ 1896099509 h 133"/>
              <a:gd name="T74" fmla="*/ 704837206 w 198"/>
              <a:gd name="T75" fmla="*/ 1941245936 h 133"/>
              <a:gd name="T76" fmla="*/ 719835555 w 198"/>
              <a:gd name="T77" fmla="*/ 1941245936 h 133"/>
              <a:gd name="T78" fmla="*/ 719835555 w 198"/>
              <a:gd name="T79" fmla="*/ 1941245936 h 133"/>
              <a:gd name="T80" fmla="*/ 794819555 w 198"/>
              <a:gd name="T81" fmla="*/ 1971344847 h 133"/>
              <a:gd name="T82" fmla="*/ 929789206 w 198"/>
              <a:gd name="T83" fmla="*/ 1986392363 h 133"/>
              <a:gd name="T84" fmla="*/ 1124744507 w 198"/>
              <a:gd name="T85" fmla="*/ 1956293452 h 133"/>
              <a:gd name="T86" fmla="*/ 1184730158 w 198"/>
              <a:gd name="T87" fmla="*/ 1881051993 h 133"/>
              <a:gd name="T88" fmla="*/ 1199724635 w 198"/>
              <a:gd name="T89" fmla="*/ 1881051993 h 133"/>
              <a:gd name="T90" fmla="*/ 1229717460 w 198"/>
              <a:gd name="T91" fmla="*/ 1881051993 h 133"/>
              <a:gd name="T92" fmla="*/ 1244715809 w 198"/>
              <a:gd name="T93" fmla="*/ 1881051993 h 133"/>
              <a:gd name="T94" fmla="*/ 1274708635 w 198"/>
              <a:gd name="T95" fmla="*/ 1881051993 h 133"/>
              <a:gd name="T96" fmla="*/ 1289703111 w 198"/>
              <a:gd name="T97" fmla="*/ 1866004477 h 133"/>
              <a:gd name="T98" fmla="*/ 1394679936 w 198"/>
              <a:gd name="T99" fmla="*/ 1790763018 h 133"/>
              <a:gd name="T100" fmla="*/ 1649620889 w 198"/>
              <a:gd name="T101" fmla="*/ 1670375132 h 133"/>
              <a:gd name="T102" fmla="*/ 1754597714 w 198"/>
              <a:gd name="T103" fmla="*/ 1670375132 h 133"/>
              <a:gd name="T104" fmla="*/ 2039531492 w 198"/>
              <a:gd name="T105" fmla="*/ 1610181189 h 133"/>
              <a:gd name="T106" fmla="*/ 2147483646 w 198"/>
              <a:gd name="T107" fmla="*/ 1595133673 h 133"/>
              <a:gd name="T108" fmla="*/ 2147483646 w 198"/>
              <a:gd name="T109" fmla="*/ 1549987246 h 133"/>
              <a:gd name="T110" fmla="*/ 2147483646 w 198"/>
              <a:gd name="T111" fmla="*/ 1354357900 h 133"/>
              <a:gd name="T112" fmla="*/ 2147483646 w 198"/>
              <a:gd name="T113" fmla="*/ 1188823587 h 133"/>
              <a:gd name="T114" fmla="*/ 2147483646 w 198"/>
              <a:gd name="T115" fmla="*/ 1113582128 h 133"/>
              <a:gd name="T116" fmla="*/ 2147483646 w 198"/>
              <a:gd name="T117" fmla="*/ 1023293153 h 133"/>
              <a:gd name="T118" fmla="*/ 2147483646 w 198"/>
              <a:gd name="T119" fmla="*/ 872810235 h 133"/>
              <a:gd name="T120" fmla="*/ 2147483646 w 198"/>
              <a:gd name="T121" fmla="*/ 632034463 h 133"/>
              <a:gd name="T122" fmla="*/ 2147483646 w 198"/>
              <a:gd name="T123" fmla="*/ 541741608 h 133"/>
              <a:gd name="T124" fmla="*/ 2147483646 w 198"/>
              <a:gd name="T125" fmla="*/ 391258690 h 1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8" h="133">
                <a:moveTo>
                  <a:pt x="198" y="19"/>
                </a:moveTo>
                <a:cubicBezTo>
                  <a:pt x="198" y="18"/>
                  <a:pt x="196" y="18"/>
                  <a:pt x="196" y="17"/>
                </a:cubicBezTo>
                <a:cubicBezTo>
                  <a:pt x="193" y="17"/>
                  <a:pt x="193" y="16"/>
                  <a:pt x="190" y="16"/>
                </a:cubicBezTo>
                <a:cubicBezTo>
                  <a:pt x="189" y="15"/>
                  <a:pt x="188" y="13"/>
                  <a:pt x="188" y="11"/>
                </a:cubicBezTo>
                <a:cubicBezTo>
                  <a:pt x="185" y="10"/>
                  <a:pt x="184" y="9"/>
                  <a:pt x="181" y="8"/>
                </a:cubicBezTo>
                <a:cubicBezTo>
                  <a:pt x="181" y="6"/>
                  <a:pt x="180" y="4"/>
                  <a:pt x="178" y="4"/>
                </a:cubicBezTo>
                <a:cubicBezTo>
                  <a:pt x="178" y="5"/>
                  <a:pt x="178" y="5"/>
                  <a:pt x="177" y="5"/>
                </a:cubicBezTo>
                <a:cubicBezTo>
                  <a:pt x="177" y="5"/>
                  <a:pt x="175" y="5"/>
                  <a:pt x="175" y="6"/>
                </a:cubicBezTo>
                <a:cubicBezTo>
                  <a:pt x="174" y="6"/>
                  <a:pt x="174" y="6"/>
                  <a:pt x="173" y="6"/>
                </a:cubicBezTo>
                <a:cubicBezTo>
                  <a:pt x="173" y="7"/>
                  <a:pt x="173" y="7"/>
                  <a:pt x="172" y="7"/>
                </a:cubicBezTo>
                <a:cubicBezTo>
                  <a:pt x="170" y="7"/>
                  <a:pt x="169" y="8"/>
                  <a:pt x="167" y="8"/>
                </a:cubicBezTo>
                <a:cubicBezTo>
                  <a:pt x="164" y="8"/>
                  <a:pt x="163" y="7"/>
                  <a:pt x="160" y="6"/>
                </a:cubicBezTo>
                <a:cubicBezTo>
                  <a:pt x="160" y="5"/>
                  <a:pt x="159" y="4"/>
                  <a:pt x="158" y="4"/>
                </a:cubicBezTo>
                <a:cubicBezTo>
                  <a:pt x="158" y="3"/>
                  <a:pt x="158" y="3"/>
                  <a:pt x="158" y="1"/>
                </a:cubicBezTo>
                <a:cubicBezTo>
                  <a:pt x="157" y="1"/>
                  <a:pt x="156" y="1"/>
                  <a:pt x="156" y="0"/>
                </a:cubicBezTo>
                <a:cubicBezTo>
                  <a:pt x="152" y="1"/>
                  <a:pt x="149" y="1"/>
                  <a:pt x="146" y="3"/>
                </a:cubicBezTo>
                <a:cubicBezTo>
                  <a:pt x="144" y="3"/>
                  <a:pt x="142" y="3"/>
                  <a:pt x="140" y="3"/>
                </a:cubicBezTo>
                <a:cubicBezTo>
                  <a:pt x="138" y="3"/>
                  <a:pt x="137" y="2"/>
                  <a:pt x="136" y="1"/>
                </a:cubicBezTo>
                <a:cubicBezTo>
                  <a:pt x="135" y="2"/>
                  <a:pt x="133" y="2"/>
                  <a:pt x="131" y="3"/>
                </a:cubicBezTo>
                <a:cubicBezTo>
                  <a:pt x="129" y="3"/>
                  <a:pt x="129" y="4"/>
                  <a:pt x="127" y="4"/>
                </a:cubicBezTo>
                <a:cubicBezTo>
                  <a:pt x="126" y="4"/>
                  <a:pt x="126" y="6"/>
                  <a:pt x="125" y="7"/>
                </a:cubicBezTo>
                <a:cubicBezTo>
                  <a:pt x="125" y="9"/>
                  <a:pt x="123" y="10"/>
                  <a:pt x="124" y="12"/>
                </a:cubicBezTo>
                <a:cubicBezTo>
                  <a:pt x="124" y="14"/>
                  <a:pt x="122" y="14"/>
                  <a:pt x="122" y="16"/>
                </a:cubicBezTo>
                <a:cubicBezTo>
                  <a:pt x="121" y="16"/>
                  <a:pt x="119" y="17"/>
                  <a:pt x="118" y="17"/>
                </a:cubicBezTo>
                <a:cubicBezTo>
                  <a:pt x="117" y="18"/>
                  <a:pt x="117" y="19"/>
                  <a:pt x="116" y="19"/>
                </a:cubicBezTo>
                <a:cubicBezTo>
                  <a:pt x="115" y="19"/>
                  <a:pt x="115" y="20"/>
                  <a:pt x="115" y="20"/>
                </a:cubicBezTo>
                <a:cubicBezTo>
                  <a:pt x="115" y="20"/>
                  <a:pt x="115" y="20"/>
                  <a:pt x="115" y="21"/>
                </a:cubicBezTo>
                <a:cubicBezTo>
                  <a:pt x="114" y="22"/>
                  <a:pt x="112" y="22"/>
                  <a:pt x="112" y="23"/>
                </a:cubicBezTo>
                <a:cubicBezTo>
                  <a:pt x="111" y="22"/>
                  <a:pt x="109" y="25"/>
                  <a:pt x="108" y="24"/>
                </a:cubicBezTo>
                <a:cubicBezTo>
                  <a:pt x="108" y="24"/>
                  <a:pt x="108" y="23"/>
                  <a:pt x="108" y="23"/>
                </a:cubicBezTo>
                <a:cubicBezTo>
                  <a:pt x="108" y="23"/>
                  <a:pt x="106" y="23"/>
                  <a:pt x="106" y="23"/>
                </a:cubicBezTo>
                <a:cubicBezTo>
                  <a:pt x="106" y="23"/>
                  <a:pt x="106" y="22"/>
                  <a:pt x="106" y="22"/>
                </a:cubicBezTo>
                <a:cubicBezTo>
                  <a:pt x="106" y="22"/>
                  <a:pt x="105" y="22"/>
                  <a:pt x="105" y="22"/>
                </a:cubicBezTo>
                <a:cubicBezTo>
                  <a:pt x="104" y="22"/>
                  <a:pt x="102" y="20"/>
                  <a:pt x="101" y="21"/>
                </a:cubicBezTo>
                <a:cubicBezTo>
                  <a:pt x="100" y="21"/>
                  <a:pt x="99" y="21"/>
                  <a:pt x="99" y="21"/>
                </a:cubicBezTo>
                <a:cubicBezTo>
                  <a:pt x="99" y="21"/>
                  <a:pt x="99" y="22"/>
                  <a:pt x="99" y="22"/>
                </a:cubicBezTo>
                <a:cubicBezTo>
                  <a:pt x="99" y="22"/>
                  <a:pt x="98" y="22"/>
                  <a:pt x="98" y="22"/>
                </a:cubicBezTo>
                <a:cubicBezTo>
                  <a:pt x="97" y="23"/>
                  <a:pt x="98" y="25"/>
                  <a:pt x="96" y="25"/>
                </a:cubicBezTo>
                <a:cubicBezTo>
                  <a:pt x="96" y="26"/>
                  <a:pt x="96" y="26"/>
                  <a:pt x="96" y="26"/>
                </a:cubicBezTo>
                <a:cubicBezTo>
                  <a:pt x="93" y="26"/>
                  <a:pt x="92" y="27"/>
                  <a:pt x="90" y="27"/>
                </a:cubicBezTo>
                <a:cubicBezTo>
                  <a:pt x="88" y="27"/>
                  <a:pt x="89" y="29"/>
                  <a:pt x="87" y="29"/>
                </a:cubicBezTo>
                <a:cubicBezTo>
                  <a:pt x="86" y="29"/>
                  <a:pt x="86" y="29"/>
                  <a:pt x="85" y="29"/>
                </a:cubicBezTo>
                <a:cubicBezTo>
                  <a:pt x="85" y="29"/>
                  <a:pt x="84" y="29"/>
                  <a:pt x="83" y="29"/>
                </a:cubicBezTo>
                <a:cubicBezTo>
                  <a:pt x="81" y="28"/>
                  <a:pt x="81" y="30"/>
                  <a:pt x="80" y="29"/>
                </a:cubicBezTo>
                <a:cubicBezTo>
                  <a:pt x="78" y="30"/>
                  <a:pt x="78" y="32"/>
                  <a:pt x="76" y="32"/>
                </a:cubicBezTo>
                <a:cubicBezTo>
                  <a:pt x="76" y="38"/>
                  <a:pt x="76" y="38"/>
                  <a:pt x="76" y="38"/>
                </a:cubicBezTo>
                <a:cubicBezTo>
                  <a:pt x="76" y="38"/>
                  <a:pt x="76" y="38"/>
                  <a:pt x="76" y="38"/>
                </a:cubicBezTo>
                <a:cubicBezTo>
                  <a:pt x="76" y="38"/>
                  <a:pt x="76" y="38"/>
                  <a:pt x="76" y="38"/>
                </a:cubicBezTo>
                <a:cubicBezTo>
                  <a:pt x="76" y="39"/>
                  <a:pt x="76" y="39"/>
                  <a:pt x="76" y="39"/>
                </a:cubicBezTo>
                <a:cubicBezTo>
                  <a:pt x="76" y="39"/>
                  <a:pt x="76" y="40"/>
                  <a:pt x="76" y="40"/>
                </a:cubicBezTo>
                <a:cubicBezTo>
                  <a:pt x="76" y="40"/>
                  <a:pt x="76" y="40"/>
                  <a:pt x="75" y="40"/>
                </a:cubicBezTo>
                <a:cubicBezTo>
                  <a:pt x="75" y="40"/>
                  <a:pt x="75" y="40"/>
                  <a:pt x="74" y="40"/>
                </a:cubicBezTo>
                <a:cubicBezTo>
                  <a:pt x="74" y="42"/>
                  <a:pt x="72" y="41"/>
                  <a:pt x="72" y="42"/>
                </a:cubicBezTo>
                <a:cubicBezTo>
                  <a:pt x="71" y="43"/>
                  <a:pt x="70" y="42"/>
                  <a:pt x="69" y="42"/>
                </a:cubicBezTo>
                <a:cubicBezTo>
                  <a:pt x="69" y="43"/>
                  <a:pt x="69" y="43"/>
                  <a:pt x="69" y="43"/>
                </a:cubicBezTo>
                <a:cubicBezTo>
                  <a:pt x="69" y="43"/>
                  <a:pt x="67" y="43"/>
                  <a:pt x="66" y="43"/>
                </a:cubicBezTo>
                <a:cubicBezTo>
                  <a:pt x="66" y="43"/>
                  <a:pt x="66" y="44"/>
                  <a:pt x="66" y="44"/>
                </a:cubicBezTo>
                <a:cubicBezTo>
                  <a:pt x="65" y="44"/>
                  <a:pt x="64" y="44"/>
                  <a:pt x="63" y="44"/>
                </a:cubicBezTo>
                <a:cubicBezTo>
                  <a:pt x="62" y="44"/>
                  <a:pt x="61" y="44"/>
                  <a:pt x="60" y="45"/>
                </a:cubicBezTo>
                <a:cubicBezTo>
                  <a:pt x="57" y="45"/>
                  <a:pt x="54" y="44"/>
                  <a:pt x="50" y="45"/>
                </a:cubicBezTo>
                <a:cubicBezTo>
                  <a:pt x="50" y="45"/>
                  <a:pt x="50" y="45"/>
                  <a:pt x="50" y="45"/>
                </a:cubicBezTo>
                <a:cubicBezTo>
                  <a:pt x="47" y="45"/>
                  <a:pt x="45" y="44"/>
                  <a:pt x="43" y="44"/>
                </a:cubicBezTo>
                <a:cubicBezTo>
                  <a:pt x="43" y="44"/>
                  <a:pt x="43" y="44"/>
                  <a:pt x="42" y="44"/>
                </a:cubicBezTo>
                <a:cubicBezTo>
                  <a:pt x="42" y="44"/>
                  <a:pt x="41" y="44"/>
                  <a:pt x="41" y="43"/>
                </a:cubicBezTo>
                <a:cubicBezTo>
                  <a:pt x="39" y="43"/>
                  <a:pt x="39" y="43"/>
                  <a:pt x="39" y="43"/>
                </a:cubicBezTo>
                <a:cubicBezTo>
                  <a:pt x="39" y="43"/>
                  <a:pt x="39" y="43"/>
                  <a:pt x="39" y="42"/>
                </a:cubicBezTo>
                <a:cubicBezTo>
                  <a:pt x="38" y="42"/>
                  <a:pt x="38" y="42"/>
                  <a:pt x="37" y="42"/>
                </a:cubicBezTo>
                <a:cubicBezTo>
                  <a:pt x="36" y="42"/>
                  <a:pt x="36" y="42"/>
                  <a:pt x="36" y="41"/>
                </a:cubicBezTo>
                <a:cubicBezTo>
                  <a:pt x="36" y="40"/>
                  <a:pt x="36" y="40"/>
                  <a:pt x="35" y="40"/>
                </a:cubicBezTo>
                <a:cubicBezTo>
                  <a:pt x="34" y="40"/>
                  <a:pt x="34" y="38"/>
                  <a:pt x="32" y="39"/>
                </a:cubicBezTo>
                <a:cubicBezTo>
                  <a:pt x="31" y="37"/>
                  <a:pt x="29" y="35"/>
                  <a:pt x="27" y="34"/>
                </a:cubicBezTo>
                <a:cubicBezTo>
                  <a:pt x="27" y="34"/>
                  <a:pt x="27" y="35"/>
                  <a:pt x="27" y="35"/>
                </a:cubicBezTo>
                <a:cubicBezTo>
                  <a:pt x="26" y="37"/>
                  <a:pt x="27" y="41"/>
                  <a:pt x="26" y="42"/>
                </a:cubicBezTo>
                <a:cubicBezTo>
                  <a:pt x="26" y="43"/>
                  <a:pt x="27" y="43"/>
                  <a:pt x="27" y="43"/>
                </a:cubicBezTo>
                <a:cubicBezTo>
                  <a:pt x="27" y="45"/>
                  <a:pt x="27" y="45"/>
                  <a:pt x="27" y="45"/>
                </a:cubicBezTo>
                <a:cubicBezTo>
                  <a:pt x="27" y="46"/>
                  <a:pt x="28" y="46"/>
                  <a:pt x="28" y="47"/>
                </a:cubicBezTo>
                <a:cubicBezTo>
                  <a:pt x="27" y="47"/>
                  <a:pt x="28" y="48"/>
                  <a:pt x="27" y="49"/>
                </a:cubicBezTo>
                <a:cubicBezTo>
                  <a:pt x="24" y="49"/>
                  <a:pt x="21" y="50"/>
                  <a:pt x="17" y="50"/>
                </a:cubicBezTo>
                <a:cubicBezTo>
                  <a:pt x="15" y="50"/>
                  <a:pt x="15" y="49"/>
                  <a:pt x="13" y="49"/>
                </a:cubicBezTo>
                <a:cubicBezTo>
                  <a:pt x="11" y="49"/>
                  <a:pt x="11" y="48"/>
                  <a:pt x="9" y="48"/>
                </a:cubicBezTo>
                <a:cubicBezTo>
                  <a:pt x="9" y="49"/>
                  <a:pt x="9" y="50"/>
                  <a:pt x="10" y="50"/>
                </a:cubicBezTo>
                <a:cubicBezTo>
                  <a:pt x="10" y="51"/>
                  <a:pt x="10" y="51"/>
                  <a:pt x="11" y="51"/>
                </a:cubicBezTo>
                <a:cubicBezTo>
                  <a:pt x="12" y="51"/>
                  <a:pt x="12" y="52"/>
                  <a:pt x="13" y="52"/>
                </a:cubicBezTo>
                <a:cubicBezTo>
                  <a:pt x="13" y="53"/>
                  <a:pt x="13" y="53"/>
                  <a:pt x="13" y="53"/>
                </a:cubicBezTo>
                <a:cubicBezTo>
                  <a:pt x="14" y="53"/>
                  <a:pt x="14" y="53"/>
                  <a:pt x="14" y="53"/>
                </a:cubicBezTo>
                <a:cubicBezTo>
                  <a:pt x="14" y="54"/>
                  <a:pt x="14" y="54"/>
                  <a:pt x="15" y="54"/>
                </a:cubicBezTo>
                <a:cubicBezTo>
                  <a:pt x="16" y="54"/>
                  <a:pt x="16" y="54"/>
                  <a:pt x="16" y="54"/>
                </a:cubicBezTo>
                <a:cubicBezTo>
                  <a:pt x="15" y="56"/>
                  <a:pt x="16" y="59"/>
                  <a:pt x="15" y="60"/>
                </a:cubicBezTo>
                <a:cubicBezTo>
                  <a:pt x="13" y="60"/>
                  <a:pt x="14" y="62"/>
                  <a:pt x="13" y="62"/>
                </a:cubicBezTo>
                <a:cubicBezTo>
                  <a:pt x="12" y="63"/>
                  <a:pt x="12" y="64"/>
                  <a:pt x="11" y="65"/>
                </a:cubicBezTo>
                <a:cubicBezTo>
                  <a:pt x="8" y="65"/>
                  <a:pt x="8" y="65"/>
                  <a:pt x="8" y="65"/>
                </a:cubicBezTo>
                <a:cubicBezTo>
                  <a:pt x="8" y="66"/>
                  <a:pt x="9" y="67"/>
                  <a:pt x="9" y="69"/>
                </a:cubicBezTo>
                <a:cubicBezTo>
                  <a:pt x="9" y="71"/>
                  <a:pt x="7" y="71"/>
                  <a:pt x="8" y="73"/>
                </a:cubicBezTo>
                <a:cubicBezTo>
                  <a:pt x="8" y="75"/>
                  <a:pt x="9" y="75"/>
                  <a:pt x="9" y="77"/>
                </a:cubicBezTo>
                <a:cubicBezTo>
                  <a:pt x="9" y="78"/>
                  <a:pt x="11" y="77"/>
                  <a:pt x="10" y="79"/>
                </a:cubicBezTo>
                <a:cubicBezTo>
                  <a:pt x="9" y="80"/>
                  <a:pt x="9" y="81"/>
                  <a:pt x="9" y="81"/>
                </a:cubicBezTo>
                <a:cubicBezTo>
                  <a:pt x="8" y="82"/>
                  <a:pt x="6" y="82"/>
                  <a:pt x="4" y="83"/>
                </a:cubicBezTo>
                <a:cubicBezTo>
                  <a:pt x="4" y="83"/>
                  <a:pt x="4" y="83"/>
                  <a:pt x="3" y="84"/>
                </a:cubicBezTo>
                <a:cubicBezTo>
                  <a:pt x="2" y="84"/>
                  <a:pt x="0" y="83"/>
                  <a:pt x="0" y="85"/>
                </a:cubicBezTo>
                <a:cubicBezTo>
                  <a:pt x="0" y="86"/>
                  <a:pt x="2" y="86"/>
                  <a:pt x="3" y="86"/>
                </a:cubicBezTo>
                <a:cubicBezTo>
                  <a:pt x="4" y="86"/>
                  <a:pt x="3" y="88"/>
                  <a:pt x="4" y="88"/>
                </a:cubicBezTo>
                <a:cubicBezTo>
                  <a:pt x="4" y="89"/>
                  <a:pt x="3" y="89"/>
                  <a:pt x="2" y="89"/>
                </a:cubicBezTo>
                <a:cubicBezTo>
                  <a:pt x="2" y="90"/>
                  <a:pt x="2" y="90"/>
                  <a:pt x="2" y="90"/>
                </a:cubicBezTo>
                <a:cubicBezTo>
                  <a:pt x="3" y="90"/>
                  <a:pt x="3" y="91"/>
                  <a:pt x="3" y="91"/>
                </a:cubicBezTo>
                <a:cubicBezTo>
                  <a:pt x="3" y="91"/>
                  <a:pt x="4" y="91"/>
                  <a:pt x="4" y="91"/>
                </a:cubicBezTo>
                <a:cubicBezTo>
                  <a:pt x="5" y="92"/>
                  <a:pt x="5" y="92"/>
                  <a:pt x="6" y="93"/>
                </a:cubicBezTo>
                <a:cubicBezTo>
                  <a:pt x="6" y="94"/>
                  <a:pt x="6" y="94"/>
                  <a:pt x="6" y="94"/>
                </a:cubicBezTo>
                <a:cubicBezTo>
                  <a:pt x="7" y="95"/>
                  <a:pt x="7" y="97"/>
                  <a:pt x="9" y="97"/>
                </a:cubicBezTo>
                <a:cubicBezTo>
                  <a:pt x="9" y="98"/>
                  <a:pt x="9" y="98"/>
                  <a:pt x="9" y="99"/>
                </a:cubicBezTo>
                <a:cubicBezTo>
                  <a:pt x="9" y="100"/>
                  <a:pt x="11" y="100"/>
                  <a:pt x="11" y="100"/>
                </a:cubicBezTo>
                <a:cubicBezTo>
                  <a:pt x="11" y="104"/>
                  <a:pt x="11" y="104"/>
                  <a:pt x="11" y="104"/>
                </a:cubicBezTo>
                <a:cubicBezTo>
                  <a:pt x="11" y="104"/>
                  <a:pt x="12" y="105"/>
                  <a:pt x="12" y="105"/>
                </a:cubicBezTo>
                <a:cubicBezTo>
                  <a:pt x="13" y="105"/>
                  <a:pt x="14" y="105"/>
                  <a:pt x="13" y="107"/>
                </a:cubicBezTo>
                <a:cubicBezTo>
                  <a:pt x="16" y="107"/>
                  <a:pt x="16" y="107"/>
                  <a:pt x="16" y="107"/>
                </a:cubicBezTo>
                <a:cubicBezTo>
                  <a:pt x="16" y="107"/>
                  <a:pt x="17" y="107"/>
                  <a:pt x="17" y="107"/>
                </a:cubicBezTo>
                <a:cubicBezTo>
                  <a:pt x="20" y="107"/>
                  <a:pt x="21" y="109"/>
                  <a:pt x="22" y="110"/>
                </a:cubicBezTo>
                <a:cubicBezTo>
                  <a:pt x="22" y="111"/>
                  <a:pt x="22" y="111"/>
                  <a:pt x="22" y="111"/>
                </a:cubicBezTo>
                <a:cubicBezTo>
                  <a:pt x="22" y="112"/>
                  <a:pt x="23" y="112"/>
                  <a:pt x="23" y="113"/>
                </a:cubicBezTo>
                <a:cubicBezTo>
                  <a:pt x="23" y="114"/>
                  <a:pt x="24" y="114"/>
                  <a:pt x="24" y="115"/>
                </a:cubicBezTo>
                <a:cubicBezTo>
                  <a:pt x="25" y="115"/>
                  <a:pt x="25" y="116"/>
                  <a:pt x="25" y="116"/>
                </a:cubicBezTo>
                <a:cubicBezTo>
                  <a:pt x="26" y="117"/>
                  <a:pt x="26" y="118"/>
                  <a:pt x="27" y="118"/>
                </a:cubicBezTo>
                <a:cubicBezTo>
                  <a:pt x="27" y="118"/>
                  <a:pt x="27" y="118"/>
                  <a:pt x="27" y="118"/>
                </a:cubicBezTo>
                <a:cubicBezTo>
                  <a:pt x="27" y="118"/>
                  <a:pt x="27" y="118"/>
                  <a:pt x="27" y="118"/>
                </a:cubicBezTo>
                <a:cubicBezTo>
                  <a:pt x="28" y="119"/>
                  <a:pt x="28" y="119"/>
                  <a:pt x="28" y="119"/>
                </a:cubicBezTo>
                <a:cubicBezTo>
                  <a:pt x="28" y="119"/>
                  <a:pt x="28" y="119"/>
                  <a:pt x="28" y="119"/>
                </a:cubicBezTo>
                <a:cubicBezTo>
                  <a:pt x="28" y="119"/>
                  <a:pt x="28" y="119"/>
                  <a:pt x="28" y="119"/>
                </a:cubicBezTo>
                <a:cubicBezTo>
                  <a:pt x="28" y="119"/>
                  <a:pt x="28" y="119"/>
                  <a:pt x="28" y="119"/>
                </a:cubicBezTo>
                <a:cubicBezTo>
                  <a:pt x="28" y="119"/>
                  <a:pt x="29" y="119"/>
                  <a:pt x="29" y="119"/>
                </a:cubicBezTo>
                <a:cubicBezTo>
                  <a:pt x="29" y="119"/>
                  <a:pt x="29" y="119"/>
                  <a:pt x="29" y="119"/>
                </a:cubicBezTo>
                <a:cubicBezTo>
                  <a:pt x="29" y="119"/>
                  <a:pt x="29" y="119"/>
                  <a:pt x="29" y="119"/>
                </a:cubicBezTo>
                <a:cubicBezTo>
                  <a:pt x="29" y="119"/>
                  <a:pt x="29" y="119"/>
                  <a:pt x="29" y="119"/>
                </a:cubicBezTo>
                <a:cubicBezTo>
                  <a:pt x="30" y="119"/>
                  <a:pt x="30" y="119"/>
                  <a:pt x="30" y="119"/>
                </a:cubicBezTo>
                <a:cubicBezTo>
                  <a:pt x="30" y="120"/>
                  <a:pt x="30" y="120"/>
                  <a:pt x="30" y="120"/>
                </a:cubicBezTo>
                <a:cubicBezTo>
                  <a:pt x="30" y="120"/>
                  <a:pt x="30" y="120"/>
                  <a:pt x="30" y="120"/>
                </a:cubicBezTo>
                <a:cubicBezTo>
                  <a:pt x="30" y="120"/>
                  <a:pt x="30" y="120"/>
                  <a:pt x="30" y="120"/>
                </a:cubicBezTo>
                <a:cubicBezTo>
                  <a:pt x="30" y="120"/>
                  <a:pt x="30" y="120"/>
                  <a:pt x="31" y="120"/>
                </a:cubicBezTo>
                <a:cubicBezTo>
                  <a:pt x="31" y="120"/>
                  <a:pt x="31" y="120"/>
                  <a:pt x="31" y="120"/>
                </a:cubicBezTo>
                <a:cubicBezTo>
                  <a:pt x="31" y="120"/>
                  <a:pt x="31" y="120"/>
                  <a:pt x="31" y="120"/>
                </a:cubicBezTo>
                <a:cubicBezTo>
                  <a:pt x="31" y="120"/>
                  <a:pt x="31" y="120"/>
                  <a:pt x="31" y="120"/>
                </a:cubicBezTo>
                <a:cubicBezTo>
                  <a:pt x="32" y="120"/>
                  <a:pt x="33" y="121"/>
                  <a:pt x="33" y="122"/>
                </a:cubicBezTo>
                <a:cubicBezTo>
                  <a:pt x="33" y="122"/>
                  <a:pt x="33" y="122"/>
                  <a:pt x="33" y="122"/>
                </a:cubicBezTo>
                <a:cubicBezTo>
                  <a:pt x="33" y="122"/>
                  <a:pt x="33" y="122"/>
                  <a:pt x="33" y="122"/>
                </a:cubicBezTo>
                <a:cubicBezTo>
                  <a:pt x="33" y="122"/>
                  <a:pt x="33" y="122"/>
                  <a:pt x="33" y="122"/>
                </a:cubicBezTo>
                <a:cubicBezTo>
                  <a:pt x="34" y="122"/>
                  <a:pt x="34" y="122"/>
                  <a:pt x="34" y="122"/>
                </a:cubicBezTo>
                <a:cubicBezTo>
                  <a:pt x="35" y="122"/>
                  <a:pt x="35" y="123"/>
                  <a:pt x="36" y="124"/>
                </a:cubicBezTo>
                <a:cubicBezTo>
                  <a:pt x="36" y="127"/>
                  <a:pt x="36" y="127"/>
                  <a:pt x="36" y="127"/>
                </a:cubicBezTo>
                <a:cubicBezTo>
                  <a:pt x="37" y="128"/>
                  <a:pt x="38" y="128"/>
                  <a:pt x="39" y="127"/>
                </a:cubicBezTo>
                <a:cubicBezTo>
                  <a:pt x="39" y="127"/>
                  <a:pt x="39" y="127"/>
                  <a:pt x="39" y="126"/>
                </a:cubicBezTo>
                <a:cubicBezTo>
                  <a:pt x="39" y="126"/>
                  <a:pt x="42" y="126"/>
                  <a:pt x="44" y="126"/>
                </a:cubicBezTo>
                <a:cubicBezTo>
                  <a:pt x="45" y="126"/>
                  <a:pt x="45" y="126"/>
                  <a:pt x="45" y="126"/>
                </a:cubicBezTo>
                <a:cubicBezTo>
                  <a:pt x="46" y="127"/>
                  <a:pt x="46" y="128"/>
                  <a:pt x="47" y="129"/>
                </a:cubicBezTo>
                <a:cubicBezTo>
                  <a:pt x="47" y="129"/>
                  <a:pt x="47" y="129"/>
                  <a:pt x="47" y="129"/>
                </a:cubicBezTo>
                <a:cubicBezTo>
                  <a:pt x="47" y="129"/>
                  <a:pt x="47" y="129"/>
                  <a:pt x="47" y="129"/>
                </a:cubicBezTo>
                <a:cubicBezTo>
                  <a:pt x="47" y="129"/>
                  <a:pt x="47" y="129"/>
                  <a:pt x="47" y="129"/>
                </a:cubicBezTo>
                <a:cubicBezTo>
                  <a:pt x="47" y="129"/>
                  <a:pt x="47"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30"/>
                  <a:pt x="48" y="130"/>
                  <a:pt x="48" y="130"/>
                </a:cubicBezTo>
                <a:cubicBezTo>
                  <a:pt x="49" y="130"/>
                  <a:pt x="49" y="131"/>
                  <a:pt x="49" y="131"/>
                </a:cubicBezTo>
                <a:cubicBezTo>
                  <a:pt x="51" y="130"/>
                  <a:pt x="53" y="132"/>
                  <a:pt x="53" y="131"/>
                </a:cubicBezTo>
                <a:cubicBezTo>
                  <a:pt x="54" y="131"/>
                  <a:pt x="55" y="131"/>
                  <a:pt x="55" y="132"/>
                </a:cubicBezTo>
                <a:cubicBezTo>
                  <a:pt x="56" y="132"/>
                  <a:pt x="58" y="132"/>
                  <a:pt x="58" y="133"/>
                </a:cubicBezTo>
                <a:cubicBezTo>
                  <a:pt x="59" y="133"/>
                  <a:pt x="59" y="133"/>
                  <a:pt x="59" y="133"/>
                </a:cubicBezTo>
                <a:cubicBezTo>
                  <a:pt x="60" y="132"/>
                  <a:pt x="61" y="132"/>
                  <a:pt x="62" y="132"/>
                </a:cubicBezTo>
                <a:cubicBezTo>
                  <a:pt x="63" y="131"/>
                  <a:pt x="67" y="131"/>
                  <a:pt x="68" y="132"/>
                </a:cubicBezTo>
                <a:cubicBezTo>
                  <a:pt x="69" y="130"/>
                  <a:pt x="71" y="133"/>
                  <a:pt x="72" y="132"/>
                </a:cubicBezTo>
                <a:cubicBezTo>
                  <a:pt x="72" y="131"/>
                  <a:pt x="73" y="132"/>
                  <a:pt x="73" y="131"/>
                </a:cubicBezTo>
                <a:cubicBezTo>
                  <a:pt x="74" y="131"/>
                  <a:pt x="74" y="130"/>
                  <a:pt x="75" y="130"/>
                </a:cubicBezTo>
                <a:cubicBezTo>
                  <a:pt x="77" y="129"/>
                  <a:pt x="76" y="127"/>
                  <a:pt x="78" y="127"/>
                </a:cubicBezTo>
                <a:cubicBezTo>
                  <a:pt x="78" y="127"/>
                  <a:pt x="78" y="126"/>
                  <a:pt x="78" y="126"/>
                </a:cubicBezTo>
                <a:cubicBezTo>
                  <a:pt x="78" y="126"/>
                  <a:pt x="79" y="126"/>
                  <a:pt x="79" y="126"/>
                </a:cubicBezTo>
                <a:cubicBezTo>
                  <a:pt x="79" y="126"/>
                  <a:pt x="79" y="125"/>
                  <a:pt x="79" y="125"/>
                </a:cubicBezTo>
                <a:cubicBezTo>
                  <a:pt x="79" y="125"/>
                  <a:pt x="79" y="125"/>
                  <a:pt x="79" y="125"/>
                </a:cubicBezTo>
                <a:cubicBezTo>
                  <a:pt x="79" y="125"/>
                  <a:pt x="79" y="125"/>
                  <a:pt x="79" y="125"/>
                </a:cubicBezTo>
                <a:cubicBezTo>
                  <a:pt x="80" y="125"/>
                  <a:pt x="80" y="125"/>
                  <a:pt x="80" y="125"/>
                </a:cubicBezTo>
                <a:cubicBezTo>
                  <a:pt x="80" y="125"/>
                  <a:pt x="80" y="125"/>
                  <a:pt x="80" y="125"/>
                </a:cubicBezTo>
                <a:cubicBezTo>
                  <a:pt x="80" y="125"/>
                  <a:pt x="80" y="125"/>
                  <a:pt x="80" y="125"/>
                </a:cubicBezTo>
                <a:cubicBezTo>
                  <a:pt x="80" y="125"/>
                  <a:pt x="81" y="125"/>
                  <a:pt x="81" y="125"/>
                </a:cubicBezTo>
                <a:cubicBezTo>
                  <a:pt x="81" y="125"/>
                  <a:pt x="81" y="125"/>
                  <a:pt x="81" y="125"/>
                </a:cubicBezTo>
                <a:cubicBezTo>
                  <a:pt x="81" y="125"/>
                  <a:pt x="81" y="125"/>
                  <a:pt x="82" y="125"/>
                </a:cubicBezTo>
                <a:cubicBezTo>
                  <a:pt x="82" y="125"/>
                  <a:pt x="82" y="124"/>
                  <a:pt x="82" y="125"/>
                </a:cubicBezTo>
                <a:cubicBezTo>
                  <a:pt x="82" y="125"/>
                  <a:pt x="82" y="125"/>
                  <a:pt x="82" y="125"/>
                </a:cubicBezTo>
                <a:cubicBezTo>
                  <a:pt x="82" y="125"/>
                  <a:pt x="83" y="125"/>
                  <a:pt x="83" y="125"/>
                </a:cubicBezTo>
                <a:cubicBezTo>
                  <a:pt x="83" y="125"/>
                  <a:pt x="83" y="125"/>
                  <a:pt x="83" y="125"/>
                </a:cubicBezTo>
                <a:cubicBezTo>
                  <a:pt x="83" y="125"/>
                  <a:pt x="83" y="125"/>
                  <a:pt x="83" y="125"/>
                </a:cubicBezTo>
                <a:cubicBezTo>
                  <a:pt x="83" y="125"/>
                  <a:pt x="84" y="125"/>
                  <a:pt x="84" y="125"/>
                </a:cubicBezTo>
                <a:cubicBezTo>
                  <a:pt x="84" y="125"/>
                  <a:pt x="84" y="125"/>
                  <a:pt x="84" y="125"/>
                </a:cubicBezTo>
                <a:cubicBezTo>
                  <a:pt x="84" y="125"/>
                  <a:pt x="85" y="125"/>
                  <a:pt x="85" y="125"/>
                </a:cubicBezTo>
                <a:cubicBezTo>
                  <a:pt x="85" y="125"/>
                  <a:pt x="85" y="125"/>
                  <a:pt x="85" y="125"/>
                </a:cubicBezTo>
                <a:cubicBezTo>
                  <a:pt x="85" y="125"/>
                  <a:pt x="85" y="125"/>
                  <a:pt x="85" y="125"/>
                </a:cubicBezTo>
                <a:cubicBezTo>
                  <a:pt x="85" y="124"/>
                  <a:pt x="85" y="124"/>
                  <a:pt x="85" y="124"/>
                </a:cubicBezTo>
                <a:cubicBezTo>
                  <a:pt x="85" y="124"/>
                  <a:pt x="86" y="124"/>
                  <a:pt x="86" y="124"/>
                </a:cubicBezTo>
                <a:cubicBezTo>
                  <a:pt x="88" y="124"/>
                  <a:pt x="89" y="123"/>
                  <a:pt x="90" y="123"/>
                </a:cubicBezTo>
                <a:cubicBezTo>
                  <a:pt x="90" y="122"/>
                  <a:pt x="91" y="122"/>
                  <a:pt x="92" y="121"/>
                </a:cubicBezTo>
                <a:cubicBezTo>
                  <a:pt x="92" y="121"/>
                  <a:pt x="92" y="120"/>
                  <a:pt x="92" y="120"/>
                </a:cubicBezTo>
                <a:cubicBezTo>
                  <a:pt x="92" y="120"/>
                  <a:pt x="92" y="119"/>
                  <a:pt x="93" y="119"/>
                </a:cubicBezTo>
                <a:cubicBezTo>
                  <a:pt x="98" y="119"/>
                  <a:pt x="98" y="119"/>
                  <a:pt x="98" y="119"/>
                </a:cubicBezTo>
                <a:cubicBezTo>
                  <a:pt x="98" y="118"/>
                  <a:pt x="99" y="118"/>
                  <a:pt x="99" y="118"/>
                </a:cubicBezTo>
                <a:cubicBezTo>
                  <a:pt x="101" y="117"/>
                  <a:pt x="102" y="114"/>
                  <a:pt x="105" y="113"/>
                </a:cubicBezTo>
                <a:cubicBezTo>
                  <a:pt x="106" y="112"/>
                  <a:pt x="107" y="111"/>
                  <a:pt x="110" y="111"/>
                </a:cubicBezTo>
                <a:cubicBezTo>
                  <a:pt x="112" y="111"/>
                  <a:pt x="112" y="112"/>
                  <a:pt x="114" y="112"/>
                </a:cubicBezTo>
                <a:cubicBezTo>
                  <a:pt x="114" y="112"/>
                  <a:pt x="115" y="112"/>
                  <a:pt x="116" y="112"/>
                </a:cubicBezTo>
                <a:cubicBezTo>
                  <a:pt x="116" y="112"/>
                  <a:pt x="116" y="112"/>
                  <a:pt x="116" y="111"/>
                </a:cubicBezTo>
                <a:cubicBezTo>
                  <a:pt x="116" y="111"/>
                  <a:pt x="117" y="112"/>
                  <a:pt x="117" y="111"/>
                </a:cubicBezTo>
                <a:cubicBezTo>
                  <a:pt x="118" y="111"/>
                  <a:pt x="119" y="110"/>
                  <a:pt x="121" y="110"/>
                </a:cubicBezTo>
                <a:cubicBezTo>
                  <a:pt x="124" y="110"/>
                  <a:pt x="128" y="110"/>
                  <a:pt x="130" y="111"/>
                </a:cubicBezTo>
                <a:cubicBezTo>
                  <a:pt x="130" y="109"/>
                  <a:pt x="132" y="110"/>
                  <a:pt x="133" y="109"/>
                </a:cubicBezTo>
                <a:cubicBezTo>
                  <a:pt x="135" y="109"/>
                  <a:pt x="134" y="107"/>
                  <a:pt x="136" y="107"/>
                </a:cubicBezTo>
                <a:cubicBezTo>
                  <a:pt x="139" y="107"/>
                  <a:pt x="140" y="108"/>
                  <a:pt x="142" y="108"/>
                </a:cubicBezTo>
                <a:cubicBezTo>
                  <a:pt x="142" y="107"/>
                  <a:pt x="142" y="106"/>
                  <a:pt x="143" y="106"/>
                </a:cubicBezTo>
                <a:cubicBezTo>
                  <a:pt x="144" y="107"/>
                  <a:pt x="147" y="106"/>
                  <a:pt x="149" y="105"/>
                </a:cubicBezTo>
                <a:cubicBezTo>
                  <a:pt x="150" y="105"/>
                  <a:pt x="150" y="106"/>
                  <a:pt x="151" y="106"/>
                </a:cubicBezTo>
                <a:cubicBezTo>
                  <a:pt x="151" y="105"/>
                  <a:pt x="151" y="105"/>
                  <a:pt x="152" y="105"/>
                </a:cubicBezTo>
                <a:cubicBezTo>
                  <a:pt x="152" y="105"/>
                  <a:pt x="152" y="104"/>
                  <a:pt x="153" y="104"/>
                </a:cubicBezTo>
                <a:cubicBezTo>
                  <a:pt x="154" y="104"/>
                  <a:pt x="154" y="104"/>
                  <a:pt x="154" y="104"/>
                </a:cubicBezTo>
                <a:cubicBezTo>
                  <a:pt x="155" y="104"/>
                  <a:pt x="155" y="103"/>
                  <a:pt x="156" y="103"/>
                </a:cubicBezTo>
                <a:cubicBezTo>
                  <a:pt x="157" y="102"/>
                  <a:pt x="157" y="101"/>
                  <a:pt x="158" y="101"/>
                </a:cubicBezTo>
                <a:cubicBezTo>
                  <a:pt x="158" y="100"/>
                  <a:pt x="159" y="99"/>
                  <a:pt x="160" y="98"/>
                </a:cubicBezTo>
                <a:cubicBezTo>
                  <a:pt x="160" y="98"/>
                  <a:pt x="160" y="97"/>
                  <a:pt x="160" y="97"/>
                </a:cubicBezTo>
                <a:cubicBezTo>
                  <a:pt x="160" y="90"/>
                  <a:pt x="160" y="90"/>
                  <a:pt x="160" y="90"/>
                </a:cubicBezTo>
                <a:cubicBezTo>
                  <a:pt x="161" y="90"/>
                  <a:pt x="161" y="89"/>
                  <a:pt x="161" y="88"/>
                </a:cubicBezTo>
                <a:cubicBezTo>
                  <a:pt x="163" y="88"/>
                  <a:pt x="163" y="86"/>
                  <a:pt x="164" y="86"/>
                </a:cubicBezTo>
                <a:cubicBezTo>
                  <a:pt x="164" y="83"/>
                  <a:pt x="166" y="84"/>
                  <a:pt x="167" y="83"/>
                </a:cubicBezTo>
                <a:cubicBezTo>
                  <a:pt x="167" y="79"/>
                  <a:pt x="167" y="79"/>
                  <a:pt x="167" y="79"/>
                </a:cubicBezTo>
                <a:cubicBezTo>
                  <a:pt x="167" y="78"/>
                  <a:pt x="167" y="78"/>
                  <a:pt x="167" y="77"/>
                </a:cubicBezTo>
                <a:cubicBezTo>
                  <a:pt x="168" y="77"/>
                  <a:pt x="167" y="77"/>
                  <a:pt x="167" y="77"/>
                </a:cubicBezTo>
                <a:cubicBezTo>
                  <a:pt x="168" y="77"/>
                  <a:pt x="168" y="77"/>
                  <a:pt x="168" y="77"/>
                </a:cubicBezTo>
                <a:cubicBezTo>
                  <a:pt x="168" y="76"/>
                  <a:pt x="168" y="75"/>
                  <a:pt x="168" y="74"/>
                </a:cubicBezTo>
                <a:cubicBezTo>
                  <a:pt x="168" y="74"/>
                  <a:pt x="169" y="74"/>
                  <a:pt x="169" y="74"/>
                </a:cubicBezTo>
                <a:cubicBezTo>
                  <a:pt x="169" y="74"/>
                  <a:pt x="169" y="73"/>
                  <a:pt x="169" y="73"/>
                </a:cubicBezTo>
                <a:cubicBezTo>
                  <a:pt x="169" y="73"/>
                  <a:pt x="169" y="72"/>
                  <a:pt x="170" y="72"/>
                </a:cubicBezTo>
                <a:cubicBezTo>
                  <a:pt x="170" y="68"/>
                  <a:pt x="170" y="68"/>
                  <a:pt x="170" y="68"/>
                </a:cubicBezTo>
                <a:cubicBezTo>
                  <a:pt x="170" y="67"/>
                  <a:pt x="170" y="66"/>
                  <a:pt x="169" y="66"/>
                </a:cubicBezTo>
                <a:cubicBezTo>
                  <a:pt x="169" y="66"/>
                  <a:pt x="169" y="65"/>
                  <a:pt x="170" y="65"/>
                </a:cubicBezTo>
                <a:cubicBezTo>
                  <a:pt x="169" y="62"/>
                  <a:pt x="171" y="62"/>
                  <a:pt x="171" y="59"/>
                </a:cubicBezTo>
                <a:cubicBezTo>
                  <a:pt x="172" y="59"/>
                  <a:pt x="172" y="59"/>
                  <a:pt x="172" y="58"/>
                </a:cubicBezTo>
                <a:cubicBezTo>
                  <a:pt x="172" y="56"/>
                  <a:pt x="174" y="55"/>
                  <a:pt x="174" y="53"/>
                </a:cubicBezTo>
                <a:cubicBezTo>
                  <a:pt x="175" y="53"/>
                  <a:pt x="174" y="51"/>
                  <a:pt x="176" y="51"/>
                </a:cubicBezTo>
                <a:cubicBezTo>
                  <a:pt x="176" y="50"/>
                  <a:pt x="176" y="49"/>
                  <a:pt x="177" y="48"/>
                </a:cubicBezTo>
                <a:cubicBezTo>
                  <a:pt x="177" y="46"/>
                  <a:pt x="178" y="43"/>
                  <a:pt x="177" y="42"/>
                </a:cubicBezTo>
                <a:cubicBezTo>
                  <a:pt x="179" y="43"/>
                  <a:pt x="179" y="41"/>
                  <a:pt x="181" y="40"/>
                </a:cubicBezTo>
                <a:cubicBezTo>
                  <a:pt x="181" y="39"/>
                  <a:pt x="181" y="39"/>
                  <a:pt x="181" y="39"/>
                </a:cubicBezTo>
                <a:cubicBezTo>
                  <a:pt x="180" y="39"/>
                  <a:pt x="180" y="39"/>
                  <a:pt x="180" y="38"/>
                </a:cubicBezTo>
                <a:cubicBezTo>
                  <a:pt x="180" y="37"/>
                  <a:pt x="181" y="36"/>
                  <a:pt x="182" y="36"/>
                </a:cubicBezTo>
                <a:cubicBezTo>
                  <a:pt x="182" y="34"/>
                  <a:pt x="183" y="33"/>
                  <a:pt x="183" y="32"/>
                </a:cubicBezTo>
                <a:cubicBezTo>
                  <a:pt x="185" y="32"/>
                  <a:pt x="185" y="30"/>
                  <a:pt x="187" y="29"/>
                </a:cubicBezTo>
                <a:cubicBezTo>
                  <a:pt x="189" y="29"/>
                  <a:pt x="190" y="27"/>
                  <a:pt x="193" y="27"/>
                </a:cubicBezTo>
                <a:cubicBezTo>
                  <a:pt x="193" y="26"/>
                  <a:pt x="195" y="26"/>
                  <a:pt x="195" y="26"/>
                </a:cubicBezTo>
                <a:cubicBezTo>
                  <a:pt x="196" y="26"/>
                  <a:pt x="196" y="25"/>
                  <a:pt x="197" y="24"/>
                </a:cubicBezTo>
                <a:cubicBezTo>
                  <a:pt x="198" y="23"/>
                  <a:pt x="197" y="20"/>
                  <a:pt x="198" y="19"/>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51" name="Freeform 74">
            <a:extLst>
              <a:ext uri="{FF2B5EF4-FFF2-40B4-BE49-F238E27FC236}">
                <a16:creationId xmlns:a16="http://schemas.microsoft.com/office/drawing/2014/main" id="{A158230A-6344-117A-4888-4CF6124373C8}"/>
              </a:ext>
            </a:extLst>
          </p:cNvPr>
          <p:cNvSpPr>
            <a:spLocks noEditPoints="1"/>
          </p:cNvSpPr>
          <p:nvPr/>
        </p:nvSpPr>
        <p:spPr bwMode="auto">
          <a:xfrm>
            <a:off x="8805863" y="5365750"/>
            <a:ext cx="1319212" cy="1266825"/>
          </a:xfrm>
          <a:custGeom>
            <a:avLst/>
            <a:gdLst>
              <a:gd name="T0" fmla="*/ 2147483646 w 341"/>
              <a:gd name="T1" fmla="*/ 2147483646 h 327"/>
              <a:gd name="T2" fmla="*/ 2147483646 w 341"/>
              <a:gd name="T3" fmla="*/ 2147483646 h 327"/>
              <a:gd name="T4" fmla="*/ 2080347031 w 341"/>
              <a:gd name="T5" fmla="*/ 2147483646 h 327"/>
              <a:gd name="T6" fmla="*/ 2005511733 w 341"/>
              <a:gd name="T7" fmla="*/ 2041157253 h 327"/>
              <a:gd name="T8" fmla="*/ 2147483646 w 341"/>
              <a:gd name="T9" fmla="*/ 1575895433 h 327"/>
              <a:gd name="T10" fmla="*/ 2147483646 w 341"/>
              <a:gd name="T11" fmla="*/ 2086181841 h 327"/>
              <a:gd name="T12" fmla="*/ 2147483646 w 341"/>
              <a:gd name="T13" fmla="*/ 1395793209 h 327"/>
              <a:gd name="T14" fmla="*/ 2147483646 w 341"/>
              <a:gd name="T15" fmla="*/ 900511123 h 327"/>
              <a:gd name="T16" fmla="*/ 2147483646 w 341"/>
              <a:gd name="T17" fmla="*/ 2147483646 h 327"/>
              <a:gd name="T18" fmla="*/ 2147483646 w 341"/>
              <a:gd name="T19" fmla="*/ 2147483646 h 327"/>
              <a:gd name="T20" fmla="*/ 2147483646 w 341"/>
              <a:gd name="T21" fmla="*/ 2147483646 h 327"/>
              <a:gd name="T22" fmla="*/ 2147483646 w 341"/>
              <a:gd name="T23" fmla="*/ 2147483646 h 327"/>
              <a:gd name="T24" fmla="*/ 2147483646 w 341"/>
              <a:gd name="T25" fmla="*/ 2147483646 h 327"/>
              <a:gd name="T26" fmla="*/ 2147483646 w 341"/>
              <a:gd name="T27" fmla="*/ 2147483646 h 327"/>
              <a:gd name="T28" fmla="*/ 2147483646 w 341"/>
              <a:gd name="T29" fmla="*/ 2147483646 h 327"/>
              <a:gd name="T30" fmla="*/ 2147483646 w 341"/>
              <a:gd name="T31" fmla="*/ 2147483646 h 327"/>
              <a:gd name="T32" fmla="*/ 2147483646 w 341"/>
              <a:gd name="T33" fmla="*/ 2147483646 h 327"/>
              <a:gd name="T34" fmla="*/ 2147483646 w 341"/>
              <a:gd name="T35" fmla="*/ 2147483646 h 327"/>
              <a:gd name="T36" fmla="*/ 2147483646 w 341"/>
              <a:gd name="T37" fmla="*/ 2147483646 h 327"/>
              <a:gd name="T38" fmla="*/ 2147483646 w 341"/>
              <a:gd name="T39" fmla="*/ 2147483646 h 327"/>
              <a:gd name="T40" fmla="*/ 2147483646 w 341"/>
              <a:gd name="T41" fmla="*/ 2147483646 h 327"/>
              <a:gd name="T42" fmla="*/ 2147483646 w 341"/>
              <a:gd name="T43" fmla="*/ 2147483646 h 327"/>
              <a:gd name="T44" fmla="*/ 2147483646 w 341"/>
              <a:gd name="T45" fmla="*/ 2147483646 h 327"/>
              <a:gd name="T46" fmla="*/ 2095310996 w 341"/>
              <a:gd name="T47" fmla="*/ 2147483646 h 327"/>
              <a:gd name="T48" fmla="*/ 1945648136 w 341"/>
              <a:gd name="T49" fmla="*/ 1906079617 h 327"/>
              <a:gd name="T50" fmla="*/ 1960612101 w 341"/>
              <a:gd name="T51" fmla="*/ 1725977392 h 327"/>
              <a:gd name="T52" fmla="*/ 1900748504 w 341"/>
              <a:gd name="T53" fmla="*/ 1230699180 h 327"/>
              <a:gd name="T54" fmla="*/ 2147483646 w 341"/>
              <a:gd name="T55" fmla="*/ 1260715572 h 327"/>
              <a:gd name="T56" fmla="*/ 2147483646 w 341"/>
              <a:gd name="T57" fmla="*/ 1260715572 h 327"/>
              <a:gd name="T58" fmla="*/ 2147483646 w 341"/>
              <a:gd name="T59" fmla="*/ 870494731 h 327"/>
              <a:gd name="T60" fmla="*/ 2147483646 w 341"/>
              <a:gd name="T61" fmla="*/ 465265694 h 327"/>
              <a:gd name="T62" fmla="*/ 2147483646 w 341"/>
              <a:gd name="T63" fmla="*/ 300171666 h 327"/>
              <a:gd name="T64" fmla="*/ 2147483646 w 341"/>
              <a:gd name="T65" fmla="*/ 390220841 h 327"/>
              <a:gd name="T66" fmla="*/ 1287121491 w 341"/>
              <a:gd name="T67" fmla="*/ 780441682 h 327"/>
              <a:gd name="T68" fmla="*/ 868056971 w 341"/>
              <a:gd name="T69" fmla="*/ 1005572368 h 327"/>
              <a:gd name="T70" fmla="*/ 493895951 w 341"/>
              <a:gd name="T71" fmla="*/ 1876063225 h 327"/>
              <a:gd name="T72" fmla="*/ 942892270 w 341"/>
              <a:gd name="T73" fmla="*/ 2147483646 h 327"/>
              <a:gd name="T74" fmla="*/ 808193374 w 341"/>
              <a:gd name="T75" fmla="*/ 2147483646 h 327"/>
              <a:gd name="T76" fmla="*/ 1257185824 w 341"/>
              <a:gd name="T77" fmla="*/ 2147483646 h 327"/>
              <a:gd name="T78" fmla="*/ 2147483646 w 341"/>
              <a:gd name="T79" fmla="*/ 2147483646 h 327"/>
              <a:gd name="T80" fmla="*/ 1332021123 w 341"/>
              <a:gd name="T81" fmla="*/ 2147483646 h 327"/>
              <a:gd name="T82" fmla="*/ 1391884720 w 341"/>
              <a:gd name="T83" fmla="*/ 2147483646 h 327"/>
              <a:gd name="T84" fmla="*/ 1945648136 w 341"/>
              <a:gd name="T85" fmla="*/ 2147483646 h 327"/>
              <a:gd name="T86" fmla="*/ 2147483646 w 341"/>
              <a:gd name="T87" fmla="*/ 2147483646 h 327"/>
              <a:gd name="T88" fmla="*/ 2147483646 w 341"/>
              <a:gd name="T89" fmla="*/ 2147483646 h 327"/>
              <a:gd name="T90" fmla="*/ 2147483646 w 341"/>
              <a:gd name="T91" fmla="*/ 2147483646 h 327"/>
              <a:gd name="T92" fmla="*/ 2147483646 w 341"/>
              <a:gd name="T93" fmla="*/ 2147483646 h 327"/>
              <a:gd name="T94" fmla="*/ 2147483646 w 341"/>
              <a:gd name="T95" fmla="*/ 2147483646 h 327"/>
              <a:gd name="T96" fmla="*/ 2147483646 w 341"/>
              <a:gd name="T97" fmla="*/ 2147483646 h 327"/>
              <a:gd name="T98" fmla="*/ 2147483646 w 341"/>
              <a:gd name="T99" fmla="*/ 2147483646 h 327"/>
              <a:gd name="T100" fmla="*/ 2147483646 w 341"/>
              <a:gd name="T101" fmla="*/ 2147483646 h 327"/>
              <a:gd name="T102" fmla="*/ 2147483646 w 341"/>
              <a:gd name="T103" fmla="*/ 2147483646 h 327"/>
              <a:gd name="T104" fmla="*/ 2147483646 w 341"/>
              <a:gd name="T105" fmla="*/ 2147483646 h 327"/>
              <a:gd name="T106" fmla="*/ 209530326 w 341"/>
              <a:gd name="T107" fmla="*/ 1891071421 h 327"/>
              <a:gd name="T108" fmla="*/ 2147483646 w 341"/>
              <a:gd name="T109" fmla="*/ 1801022245 h 327"/>
              <a:gd name="T110" fmla="*/ 29931798 w 341"/>
              <a:gd name="T111" fmla="*/ 1740989462 h 327"/>
              <a:gd name="T112" fmla="*/ 2147483646 w 341"/>
              <a:gd name="T113" fmla="*/ 2147483646 h 327"/>
              <a:gd name="T114" fmla="*/ 2147483646 w 341"/>
              <a:gd name="T115" fmla="*/ 2147483646 h 327"/>
              <a:gd name="T116" fmla="*/ 703426277 w 341"/>
              <a:gd name="T117" fmla="*/ 2147483646 h 327"/>
              <a:gd name="T118" fmla="*/ 2147483646 w 341"/>
              <a:gd name="T119" fmla="*/ 2147483646 h 327"/>
              <a:gd name="T120" fmla="*/ 1526583615 w 341"/>
              <a:gd name="T121" fmla="*/ 2147483646 h 327"/>
              <a:gd name="T122" fmla="*/ 927924436 w 341"/>
              <a:gd name="T123" fmla="*/ 2147483646 h 3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41" h="327">
                <a:moveTo>
                  <a:pt x="152" y="129"/>
                </a:moveTo>
                <a:cubicBezTo>
                  <a:pt x="153" y="129"/>
                  <a:pt x="153" y="130"/>
                  <a:pt x="154" y="130"/>
                </a:cubicBezTo>
                <a:cubicBezTo>
                  <a:pt x="154" y="129"/>
                  <a:pt x="154" y="129"/>
                  <a:pt x="155" y="128"/>
                </a:cubicBezTo>
                <a:cubicBezTo>
                  <a:pt x="154" y="128"/>
                  <a:pt x="152" y="128"/>
                  <a:pt x="152" y="129"/>
                </a:cubicBezTo>
                <a:close/>
                <a:moveTo>
                  <a:pt x="169" y="120"/>
                </a:moveTo>
                <a:cubicBezTo>
                  <a:pt x="169" y="120"/>
                  <a:pt x="168" y="120"/>
                  <a:pt x="167" y="120"/>
                </a:cubicBezTo>
                <a:cubicBezTo>
                  <a:pt x="168" y="122"/>
                  <a:pt x="168" y="121"/>
                  <a:pt x="167" y="123"/>
                </a:cubicBezTo>
                <a:cubicBezTo>
                  <a:pt x="169" y="124"/>
                  <a:pt x="169" y="122"/>
                  <a:pt x="169" y="120"/>
                </a:cubicBezTo>
                <a:close/>
                <a:moveTo>
                  <a:pt x="162" y="131"/>
                </a:moveTo>
                <a:cubicBezTo>
                  <a:pt x="163" y="131"/>
                  <a:pt x="163" y="130"/>
                  <a:pt x="164" y="130"/>
                </a:cubicBezTo>
                <a:cubicBezTo>
                  <a:pt x="164" y="129"/>
                  <a:pt x="164" y="128"/>
                  <a:pt x="165" y="128"/>
                </a:cubicBezTo>
                <a:cubicBezTo>
                  <a:pt x="165" y="127"/>
                  <a:pt x="166" y="127"/>
                  <a:pt x="166" y="126"/>
                </a:cubicBezTo>
                <a:cubicBezTo>
                  <a:pt x="166" y="125"/>
                  <a:pt x="165" y="125"/>
                  <a:pt x="165" y="125"/>
                </a:cubicBezTo>
                <a:cubicBezTo>
                  <a:pt x="163" y="124"/>
                  <a:pt x="164" y="127"/>
                  <a:pt x="162" y="127"/>
                </a:cubicBezTo>
                <a:cubicBezTo>
                  <a:pt x="162" y="128"/>
                  <a:pt x="162" y="130"/>
                  <a:pt x="162" y="131"/>
                </a:cubicBezTo>
                <a:cubicBezTo>
                  <a:pt x="162" y="131"/>
                  <a:pt x="162" y="131"/>
                  <a:pt x="162" y="131"/>
                </a:cubicBezTo>
                <a:close/>
                <a:moveTo>
                  <a:pt x="167" y="127"/>
                </a:moveTo>
                <a:cubicBezTo>
                  <a:pt x="165" y="127"/>
                  <a:pt x="165" y="129"/>
                  <a:pt x="165" y="130"/>
                </a:cubicBezTo>
                <a:cubicBezTo>
                  <a:pt x="167" y="130"/>
                  <a:pt x="167" y="129"/>
                  <a:pt x="167" y="127"/>
                </a:cubicBezTo>
                <a:close/>
                <a:moveTo>
                  <a:pt x="159" y="134"/>
                </a:moveTo>
                <a:cubicBezTo>
                  <a:pt x="160" y="133"/>
                  <a:pt x="160" y="133"/>
                  <a:pt x="160" y="133"/>
                </a:cubicBezTo>
                <a:cubicBezTo>
                  <a:pt x="161" y="133"/>
                  <a:pt x="161" y="132"/>
                  <a:pt x="161" y="132"/>
                </a:cubicBezTo>
                <a:cubicBezTo>
                  <a:pt x="159" y="131"/>
                  <a:pt x="157" y="130"/>
                  <a:pt x="155" y="130"/>
                </a:cubicBezTo>
                <a:cubicBezTo>
                  <a:pt x="155" y="131"/>
                  <a:pt x="154" y="131"/>
                  <a:pt x="155" y="132"/>
                </a:cubicBezTo>
                <a:cubicBezTo>
                  <a:pt x="155" y="133"/>
                  <a:pt x="156" y="133"/>
                  <a:pt x="155" y="134"/>
                </a:cubicBezTo>
                <a:cubicBezTo>
                  <a:pt x="157" y="134"/>
                  <a:pt x="159" y="134"/>
                  <a:pt x="159" y="134"/>
                </a:cubicBezTo>
                <a:close/>
                <a:moveTo>
                  <a:pt x="201" y="240"/>
                </a:moveTo>
                <a:cubicBezTo>
                  <a:pt x="201" y="238"/>
                  <a:pt x="204" y="239"/>
                  <a:pt x="204" y="237"/>
                </a:cubicBezTo>
                <a:cubicBezTo>
                  <a:pt x="202" y="237"/>
                  <a:pt x="203" y="235"/>
                  <a:pt x="201" y="235"/>
                </a:cubicBezTo>
                <a:cubicBezTo>
                  <a:pt x="201" y="236"/>
                  <a:pt x="200" y="235"/>
                  <a:pt x="199" y="235"/>
                </a:cubicBezTo>
                <a:cubicBezTo>
                  <a:pt x="199" y="235"/>
                  <a:pt x="198" y="236"/>
                  <a:pt x="198" y="236"/>
                </a:cubicBezTo>
                <a:cubicBezTo>
                  <a:pt x="196" y="236"/>
                  <a:pt x="196" y="237"/>
                  <a:pt x="194" y="237"/>
                </a:cubicBezTo>
                <a:cubicBezTo>
                  <a:pt x="194" y="238"/>
                  <a:pt x="194" y="239"/>
                  <a:pt x="194" y="240"/>
                </a:cubicBezTo>
                <a:cubicBezTo>
                  <a:pt x="194" y="240"/>
                  <a:pt x="195" y="240"/>
                  <a:pt x="195" y="241"/>
                </a:cubicBezTo>
                <a:cubicBezTo>
                  <a:pt x="197" y="241"/>
                  <a:pt x="198" y="240"/>
                  <a:pt x="201" y="240"/>
                </a:cubicBezTo>
                <a:close/>
                <a:moveTo>
                  <a:pt x="196" y="219"/>
                </a:moveTo>
                <a:cubicBezTo>
                  <a:pt x="196" y="221"/>
                  <a:pt x="198" y="221"/>
                  <a:pt x="199" y="221"/>
                </a:cubicBezTo>
                <a:cubicBezTo>
                  <a:pt x="198" y="218"/>
                  <a:pt x="201" y="219"/>
                  <a:pt x="201" y="217"/>
                </a:cubicBezTo>
                <a:cubicBezTo>
                  <a:pt x="201" y="216"/>
                  <a:pt x="201" y="215"/>
                  <a:pt x="201" y="214"/>
                </a:cubicBezTo>
                <a:cubicBezTo>
                  <a:pt x="200" y="214"/>
                  <a:pt x="199" y="213"/>
                  <a:pt x="197" y="213"/>
                </a:cubicBezTo>
                <a:cubicBezTo>
                  <a:pt x="196" y="214"/>
                  <a:pt x="194" y="215"/>
                  <a:pt x="194" y="218"/>
                </a:cubicBezTo>
                <a:cubicBezTo>
                  <a:pt x="193" y="218"/>
                  <a:pt x="193" y="218"/>
                  <a:pt x="193" y="219"/>
                </a:cubicBezTo>
                <a:cubicBezTo>
                  <a:pt x="194" y="219"/>
                  <a:pt x="195" y="219"/>
                  <a:pt x="196" y="219"/>
                </a:cubicBezTo>
                <a:close/>
                <a:moveTo>
                  <a:pt x="182" y="179"/>
                </a:moveTo>
                <a:cubicBezTo>
                  <a:pt x="182" y="179"/>
                  <a:pt x="181" y="180"/>
                  <a:pt x="181" y="182"/>
                </a:cubicBezTo>
                <a:cubicBezTo>
                  <a:pt x="182" y="182"/>
                  <a:pt x="182" y="182"/>
                  <a:pt x="183" y="182"/>
                </a:cubicBezTo>
                <a:cubicBezTo>
                  <a:pt x="183" y="181"/>
                  <a:pt x="183" y="181"/>
                  <a:pt x="184" y="181"/>
                </a:cubicBezTo>
                <a:cubicBezTo>
                  <a:pt x="186" y="181"/>
                  <a:pt x="185" y="181"/>
                  <a:pt x="185" y="180"/>
                </a:cubicBezTo>
                <a:cubicBezTo>
                  <a:pt x="184" y="180"/>
                  <a:pt x="184" y="180"/>
                  <a:pt x="184" y="179"/>
                </a:cubicBezTo>
                <a:cubicBezTo>
                  <a:pt x="183" y="179"/>
                  <a:pt x="183" y="179"/>
                  <a:pt x="182" y="179"/>
                </a:cubicBezTo>
                <a:close/>
                <a:moveTo>
                  <a:pt x="189" y="182"/>
                </a:moveTo>
                <a:cubicBezTo>
                  <a:pt x="189" y="181"/>
                  <a:pt x="188" y="180"/>
                  <a:pt x="189" y="180"/>
                </a:cubicBezTo>
                <a:cubicBezTo>
                  <a:pt x="190" y="180"/>
                  <a:pt x="191" y="180"/>
                  <a:pt x="191" y="181"/>
                </a:cubicBezTo>
                <a:cubicBezTo>
                  <a:pt x="192" y="181"/>
                  <a:pt x="192" y="181"/>
                  <a:pt x="193" y="181"/>
                </a:cubicBezTo>
                <a:cubicBezTo>
                  <a:pt x="193" y="180"/>
                  <a:pt x="194" y="180"/>
                  <a:pt x="194" y="179"/>
                </a:cubicBezTo>
                <a:cubicBezTo>
                  <a:pt x="195" y="179"/>
                  <a:pt x="195" y="177"/>
                  <a:pt x="196" y="177"/>
                </a:cubicBezTo>
                <a:cubicBezTo>
                  <a:pt x="196" y="176"/>
                  <a:pt x="196" y="175"/>
                  <a:pt x="196" y="175"/>
                </a:cubicBezTo>
                <a:cubicBezTo>
                  <a:pt x="195" y="175"/>
                  <a:pt x="195" y="174"/>
                  <a:pt x="196" y="173"/>
                </a:cubicBezTo>
                <a:cubicBezTo>
                  <a:pt x="196" y="173"/>
                  <a:pt x="196" y="172"/>
                  <a:pt x="196" y="171"/>
                </a:cubicBezTo>
                <a:cubicBezTo>
                  <a:pt x="195" y="171"/>
                  <a:pt x="195" y="170"/>
                  <a:pt x="194" y="171"/>
                </a:cubicBezTo>
                <a:cubicBezTo>
                  <a:pt x="194" y="171"/>
                  <a:pt x="192" y="171"/>
                  <a:pt x="192" y="171"/>
                </a:cubicBezTo>
                <a:cubicBezTo>
                  <a:pt x="192" y="172"/>
                  <a:pt x="191" y="172"/>
                  <a:pt x="191" y="172"/>
                </a:cubicBezTo>
                <a:cubicBezTo>
                  <a:pt x="189" y="172"/>
                  <a:pt x="187" y="172"/>
                  <a:pt x="186" y="171"/>
                </a:cubicBezTo>
                <a:cubicBezTo>
                  <a:pt x="186" y="171"/>
                  <a:pt x="185" y="171"/>
                  <a:pt x="185" y="171"/>
                </a:cubicBezTo>
                <a:cubicBezTo>
                  <a:pt x="185" y="170"/>
                  <a:pt x="184" y="169"/>
                  <a:pt x="183" y="169"/>
                </a:cubicBezTo>
                <a:cubicBezTo>
                  <a:pt x="183" y="167"/>
                  <a:pt x="182" y="167"/>
                  <a:pt x="182" y="166"/>
                </a:cubicBezTo>
                <a:cubicBezTo>
                  <a:pt x="182" y="166"/>
                  <a:pt x="182" y="165"/>
                  <a:pt x="181" y="165"/>
                </a:cubicBezTo>
                <a:cubicBezTo>
                  <a:pt x="181" y="166"/>
                  <a:pt x="180" y="165"/>
                  <a:pt x="180" y="165"/>
                </a:cubicBezTo>
                <a:cubicBezTo>
                  <a:pt x="180" y="162"/>
                  <a:pt x="179" y="160"/>
                  <a:pt x="180" y="156"/>
                </a:cubicBezTo>
                <a:cubicBezTo>
                  <a:pt x="179" y="156"/>
                  <a:pt x="179" y="156"/>
                  <a:pt x="179" y="155"/>
                </a:cubicBezTo>
                <a:cubicBezTo>
                  <a:pt x="177" y="154"/>
                  <a:pt x="176" y="153"/>
                  <a:pt x="176" y="150"/>
                </a:cubicBezTo>
                <a:cubicBezTo>
                  <a:pt x="175" y="150"/>
                  <a:pt x="173" y="150"/>
                  <a:pt x="172" y="150"/>
                </a:cubicBezTo>
                <a:cubicBezTo>
                  <a:pt x="172" y="150"/>
                  <a:pt x="171" y="150"/>
                  <a:pt x="171" y="150"/>
                </a:cubicBezTo>
                <a:cubicBezTo>
                  <a:pt x="171" y="149"/>
                  <a:pt x="170" y="149"/>
                  <a:pt x="170" y="150"/>
                </a:cubicBezTo>
                <a:cubicBezTo>
                  <a:pt x="170" y="150"/>
                  <a:pt x="170" y="151"/>
                  <a:pt x="169" y="150"/>
                </a:cubicBezTo>
                <a:cubicBezTo>
                  <a:pt x="166" y="152"/>
                  <a:pt x="162" y="150"/>
                  <a:pt x="160" y="149"/>
                </a:cubicBezTo>
                <a:cubicBezTo>
                  <a:pt x="160" y="149"/>
                  <a:pt x="159" y="149"/>
                  <a:pt x="159" y="148"/>
                </a:cubicBezTo>
                <a:cubicBezTo>
                  <a:pt x="158" y="148"/>
                  <a:pt x="157" y="148"/>
                  <a:pt x="155" y="148"/>
                </a:cubicBezTo>
                <a:cubicBezTo>
                  <a:pt x="156" y="147"/>
                  <a:pt x="153" y="148"/>
                  <a:pt x="153" y="146"/>
                </a:cubicBezTo>
                <a:cubicBezTo>
                  <a:pt x="152" y="146"/>
                  <a:pt x="151" y="145"/>
                  <a:pt x="150" y="145"/>
                </a:cubicBezTo>
                <a:cubicBezTo>
                  <a:pt x="150" y="144"/>
                  <a:pt x="149" y="143"/>
                  <a:pt x="148" y="141"/>
                </a:cubicBezTo>
                <a:cubicBezTo>
                  <a:pt x="148" y="141"/>
                  <a:pt x="148" y="141"/>
                  <a:pt x="148" y="141"/>
                </a:cubicBezTo>
                <a:cubicBezTo>
                  <a:pt x="148" y="140"/>
                  <a:pt x="148" y="140"/>
                  <a:pt x="148" y="139"/>
                </a:cubicBezTo>
                <a:cubicBezTo>
                  <a:pt x="147" y="139"/>
                  <a:pt x="147" y="138"/>
                  <a:pt x="147" y="138"/>
                </a:cubicBezTo>
                <a:cubicBezTo>
                  <a:pt x="146" y="138"/>
                  <a:pt x="146" y="138"/>
                  <a:pt x="146" y="137"/>
                </a:cubicBezTo>
                <a:cubicBezTo>
                  <a:pt x="141" y="137"/>
                  <a:pt x="140" y="139"/>
                  <a:pt x="137" y="140"/>
                </a:cubicBezTo>
                <a:cubicBezTo>
                  <a:pt x="136" y="141"/>
                  <a:pt x="137" y="143"/>
                  <a:pt x="136" y="143"/>
                </a:cubicBezTo>
                <a:cubicBezTo>
                  <a:pt x="134" y="145"/>
                  <a:pt x="132" y="146"/>
                  <a:pt x="130" y="148"/>
                </a:cubicBezTo>
                <a:cubicBezTo>
                  <a:pt x="129" y="148"/>
                  <a:pt x="128" y="148"/>
                  <a:pt x="128" y="149"/>
                </a:cubicBezTo>
                <a:cubicBezTo>
                  <a:pt x="130" y="149"/>
                  <a:pt x="130" y="150"/>
                  <a:pt x="132" y="150"/>
                </a:cubicBezTo>
                <a:cubicBezTo>
                  <a:pt x="132" y="148"/>
                  <a:pt x="133" y="148"/>
                  <a:pt x="134" y="147"/>
                </a:cubicBezTo>
                <a:cubicBezTo>
                  <a:pt x="135" y="148"/>
                  <a:pt x="136" y="147"/>
                  <a:pt x="137" y="148"/>
                </a:cubicBezTo>
                <a:cubicBezTo>
                  <a:pt x="137" y="148"/>
                  <a:pt x="138" y="148"/>
                  <a:pt x="139" y="148"/>
                </a:cubicBezTo>
                <a:cubicBezTo>
                  <a:pt x="140" y="149"/>
                  <a:pt x="142" y="149"/>
                  <a:pt x="142" y="150"/>
                </a:cubicBezTo>
                <a:cubicBezTo>
                  <a:pt x="144" y="150"/>
                  <a:pt x="145" y="151"/>
                  <a:pt x="146" y="152"/>
                </a:cubicBezTo>
                <a:cubicBezTo>
                  <a:pt x="146" y="152"/>
                  <a:pt x="147" y="153"/>
                  <a:pt x="148" y="153"/>
                </a:cubicBezTo>
                <a:cubicBezTo>
                  <a:pt x="149" y="153"/>
                  <a:pt x="149" y="153"/>
                  <a:pt x="149" y="154"/>
                </a:cubicBezTo>
                <a:cubicBezTo>
                  <a:pt x="149" y="154"/>
                  <a:pt x="150" y="154"/>
                  <a:pt x="150" y="155"/>
                </a:cubicBezTo>
                <a:cubicBezTo>
                  <a:pt x="150" y="156"/>
                  <a:pt x="151" y="156"/>
                  <a:pt x="152" y="157"/>
                </a:cubicBezTo>
                <a:cubicBezTo>
                  <a:pt x="152" y="157"/>
                  <a:pt x="153" y="157"/>
                  <a:pt x="153" y="157"/>
                </a:cubicBezTo>
                <a:cubicBezTo>
                  <a:pt x="154" y="157"/>
                  <a:pt x="155" y="157"/>
                  <a:pt x="156" y="157"/>
                </a:cubicBezTo>
                <a:cubicBezTo>
                  <a:pt x="155" y="160"/>
                  <a:pt x="158" y="159"/>
                  <a:pt x="158" y="160"/>
                </a:cubicBezTo>
                <a:cubicBezTo>
                  <a:pt x="158" y="161"/>
                  <a:pt x="158" y="161"/>
                  <a:pt x="158" y="162"/>
                </a:cubicBezTo>
                <a:cubicBezTo>
                  <a:pt x="158" y="162"/>
                  <a:pt x="157" y="162"/>
                  <a:pt x="157" y="162"/>
                </a:cubicBezTo>
                <a:cubicBezTo>
                  <a:pt x="157" y="163"/>
                  <a:pt x="158" y="163"/>
                  <a:pt x="158" y="164"/>
                </a:cubicBezTo>
                <a:cubicBezTo>
                  <a:pt x="159" y="164"/>
                  <a:pt x="159" y="164"/>
                  <a:pt x="159" y="165"/>
                </a:cubicBezTo>
                <a:cubicBezTo>
                  <a:pt x="162" y="165"/>
                  <a:pt x="164" y="165"/>
                  <a:pt x="166" y="164"/>
                </a:cubicBezTo>
                <a:cubicBezTo>
                  <a:pt x="167" y="164"/>
                  <a:pt x="168" y="164"/>
                  <a:pt x="169" y="164"/>
                </a:cubicBezTo>
                <a:cubicBezTo>
                  <a:pt x="169" y="164"/>
                  <a:pt x="170" y="164"/>
                  <a:pt x="170" y="165"/>
                </a:cubicBezTo>
                <a:cubicBezTo>
                  <a:pt x="172" y="166"/>
                  <a:pt x="172" y="164"/>
                  <a:pt x="173" y="164"/>
                </a:cubicBezTo>
                <a:cubicBezTo>
                  <a:pt x="173" y="166"/>
                  <a:pt x="175" y="166"/>
                  <a:pt x="176" y="166"/>
                </a:cubicBezTo>
                <a:cubicBezTo>
                  <a:pt x="175" y="168"/>
                  <a:pt x="177" y="168"/>
                  <a:pt x="178" y="169"/>
                </a:cubicBezTo>
                <a:cubicBezTo>
                  <a:pt x="177" y="170"/>
                  <a:pt x="179" y="170"/>
                  <a:pt x="180" y="171"/>
                </a:cubicBezTo>
                <a:cubicBezTo>
                  <a:pt x="180" y="172"/>
                  <a:pt x="181" y="172"/>
                  <a:pt x="181" y="173"/>
                </a:cubicBezTo>
                <a:cubicBezTo>
                  <a:pt x="181" y="174"/>
                  <a:pt x="181" y="175"/>
                  <a:pt x="181" y="175"/>
                </a:cubicBezTo>
                <a:cubicBezTo>
                  <a:pt x="182" y="175"/>
                  <a:pt x="183" y="176"/>
                  <a:pt x="183" y="177"/>
                </a:cubicBezTo>
                <a:cubicBezTo>
                  <a:pt x="185" y="177"/>
                  <a:pt x="185" y="177"/>
                  <a:pt x="186" y="178"/>
                </a:cubicBezTo>
                <a:cubicBezTo>
                  <a:pt x="186" y="180"/>
                  <a:pt x="186" y="182"/>
                  <a:pt x="189" y="182"/>
                </a:cubicBezTo>
                <a:close/>
                <a:moveTo>
                  <a:pt x="137" y="134"/>
                </a:moveTo>
                <a:cubicBezTo>
                  <a:pt x="136" y="134"/>
                  <a:pt x="136" y="133"/>
                  <a:pt x="137" y="132"/>
                </a:cubicBezTo>
                <a:cubicBezTo>
                  <a:pt x="136" y="132"/>
                  <a:pt x="135" y="132"/>
                  <a:pt x="134" y="132"/>
                </a:cubicBezTo>
                <a:cubicBezTo>
                  <a:pt x="134" y="133"/>
                  <a:pt x="134" y="134"/>
                  <a:pt x="134" y="134"/>
                </a:cubicBezTo>
                <a:cubicBezTo>
                  <a:pt x="135" y="135"/>
                  <a:pt x="134" y="135"/>
                  <a:pt x="134" y="135"/>
                </a:cubicBezTo>
                <a:cubicBezTo>
                  <a:pt x="134" y="136"/>
                  <a:pt x="134" y="135"/>
                  <a:pt x="134" y="136"/>
                </a:cubicBezTo>
                <a:cubicBezTo>
                  <a:pt x="135" y="136"/>
                  <a:pt x="135" y="137"/>
                  <a:pt x="136" y="137"/>
                </a:cubicBezTo>
                <a:cubicBezTo>
                  <a:pt x="135" y="135"/>
                  <a:pt x="137" y="136"/>
                  <a:pt x="137" y="134"/>
                </a:cubicBezTo>
                <a:close/>
                <a:moveTo>
                  <a:pt x="148" y="129"/>
                </a:moveTo>
                <a:cubicBezTo>
                  <a:pt x="147" y="130"/>
                  <a:pt x="145" y="131"/>
                  <a:pt x="146" y="132"/>
                </a:cubicBezTo>
                <a:cubicBezTo>
                  <a:pt x="147" y="132"/>
                  <a:pt x="147" y="133"/>
                  <a:pt x="148" y="133"/>
                </a:cubicBezTo>
                <a:cubicBezTo>
                  <a:pt x="149" y="133"/>
                  <a:pt x="149" y="132"/>
                  <a:pt x="150" y="132"/>
                </a:cubicBezTo>
                <a:cubicBezTo>
                  <a:pt x="150" y="132"/>
                  <a:pt x="150" y="131"/>
                  <a:pt x="150" y="129"/>
                </a:cubicBezTo>
                <a:cubicBezTo>
                  <a:pt x="150" y="129"/>
                  <a:pt x="150" y="129"/>
                  <a:pt x="150" y="129"/>
                </a:cubicBezTo>
                <a:cubicBezTo>
                  <a:pt x="149" y="129"/>
                  <a:pt x="149" y="129"/>
                  <a:pt x="148" y="129"/>
                </a:cubicBezTo>
                <a:cubicBezTo>
                  <a:pt x="148" y="129"/>
                  <a:pt x="148" y="129"/>
                  <a:pt x="148" y="129"/>
                </a:cubicBezTo>
                <a:close/>
                <a:moveTo>
                  <a:pt x="187" y="202"/>
                </a:moveTo>
                <a:cubicBezTo>
                  <a:pt x="188" y="201"/>
                  <a:pt x="189" y="200"/>
                  <a:pt x="190" y="199"/>
                </a:cubicBezTo>
                <a:cubicBezTo>
                  <a:pt x="191" y="199"/>
                  <a:pt x="192" y="199"/>
                  <a:pt x="192" y="198"/>
                </a:cubicBezTo>
                <a:cubicBezTo>
                  <a:pt x="192" y="197"/>
                  <a:pt x="191" y="197"/>
                  <a:pt x="192" y="196"/>
                </a:cubicBezTo>
                <a:cubicBezTo>
                  <a:pt x="192" y="195"/>
                  <a:pt x="192" y="195"/>
                  <a:pt x="192" y="194"/>
                </a:cubicBezTo>
                <a:cubicBezTo>
                  <a:pt x="191" y="194"/>
                  <a:pt x="191" y="192"/>
                  <a:pt x="189" y="193"/>
                </a:cubicBezTo>
                <a:cubicBezTo>
                  <a:pt x="189" y="194"/>
                  <a:pt x="188" y="194"/>
                  <a:pt x="187" y="194"/>
                </a:cubicBezTo>
                <a:cubicBezTo>
                  <a:pt x="187" y="194"/>
                  <a:pt x="187" y="195"/>
                  <a:pt x="186" y="195"/>
                </a:cubicBezTo>
                <a:cubicBezTo>
                  <a:pt x="186" y="197"/>
                  <a:pt x="185" y="202"/>
                  <a:pt x="187" y="202"/>
                </a:cubicBezTo>
                <a:close/>
                <a:moveTo>
                  <a:pt x="208" y="61"/>
                </a:moveTo>
                <a:cubicBezTo>
                  <a:pt x="207" y="62"/>
                  <a:pt x="209" y="62"/>
                  <a:pt x="210" y="63"/>
                </a:cubicBezTo>
                <a:cubicBezTo>
                  <a:pt x="210" y="63"/>
                  <a:pt x="210" y="64"/>
                  <a:pt x="210" y="64"/>
                </a:cubicBezTo>
                <a:cubicBezTo>
                  <a:pt x="212" y="66"/>
                  <a:pt x="218" y="65"/>
                  <a:pt x="217" y="61"/>
                </a:cubicBezTo>
                <a:cubicBezTo>
                  <a:pt x="216" y="58"/>
                  <a:pt x="210" y="59"/>
                  <a:pt x="208" y="61"/>
                </a:cubicBezTo>
                <a:close/>
                <a:moveTo>
                  <a:pt x="197" y="109"/>
                </a:moveTo>
                <a:cubicBezTo>
                  <a:pt x="197" y="110"/>
                  <a:pt x="198" y="110"/>
                  <a:pt x="198" y="111"/>
                </a:cubicBezTo>
                <a:cubicBezTo>
                  <a:pt x="200" y="111"/>
                  <a:pt x="199" y="108"/>
                  <a:pt x="201" y="109"/>
                </a:cubicBezTo>
                <a:cubicBezTo>
                  <a:pt x="201" y="108"/>
                  <a:pt x="201" y="108"/>
                  <a:pt x="201" y="108"/>
                </a:cubicBezTo>
                <a:cubicBezTo>
                  <a:pt x="202" y="107"/>
                  <a:pt x="202" y="107"/>
                  <a:pt x="202" y="106"/>
                </a:cubicBezTo>
                <a:cubicBezTo>
                  <a:pt x="202" y="106"/>
                  <a:pt x="202" y="106"/>
                  <a:pt x="201" y="106"/>
                </a:cubicBezTo>
                <a:cubicBezTo>
                  <a:pt x="201" y="106"/>
                  <a:pt x="200" y="106"/>
                  <a:pt x="201" y="105"/>
                </a:cubicBezTo>
                <a:cubicBezTo>
                  <a:pt x="200" y="105"/>
                  <a:pt x="199" y="104"/>
                  <a:pt x="198" y="104"/>
                </a:cubicBezTo>
                <a:cubicBezTo>
                  <a:pt x="197" y="105"/>
                  <a:pt x="198" y="106"/>
                  <a:pt x="198" y="107"/>
                </a:cubicBezTo>
                <a:cubicBezTo>
                  <a:pt x="198" y="108"/>
                  <a:pt x="197" y="108"/>
                  <a:pt x="197" y="109"/>
                </a:cubicBezTo>
                <a:close/>
                <a:moveTo>
                  <a:pt x="204" y="194"/>
                </a:moveTo>
                <a:cubicBezTo>
                  <a:pt x="203" y="194"/>
                  <a:pt x="203" y="194"/>
                  <a:pt x="202" y="194"/>
                </a:cubicBezTo>
                <a:cubicBezTo>
                  <a:pt x="202" y="195"/>
                  <a:pt x="202" y="195"/>
                  <a:pt x="202" y="196"/>
                </a:cubicBezTo>
                <a:cubicBezTo>
                  <a:pt x="201" y="196"/>
                  <a:pt x="201" y="196"/>
                  <a:pt x="201" y="196"/>
                </a:cubicBezTo>
                <a:cubicBezTo>
                  <a:pt x="201" y="197"/>
                  <a:pt x="201" y="197"/>
                  <a:pt x="201" y="198"/>
                </a:cubicBezTo>
                <a:cubicBezTo>
                  <a:pt x="204" y="198"/>
                  <a:pt x="204" y="197"/>
                  <a:pt x="204" y="194"/>
                </a:cubicBezTo>
                <a:close/>
                <a:moveTo>
                  <a:pt x="172" y="116"/>
                </a:moveTo>
                <a:cubicBezTo>
                  <a:pt x="170" y="116"/>
                  <a:pt x="170" y="117"/>
                  <a:pt x="170" y="119"/>
                </a:cubicBezTo>
                <a:cubicBezTo>
                  <a:pt x="172" y="119"/>
                  <a:pt x="172" y="118"/>
                  <a:pt x="172" y="116"/>
                </a:cubicBezTo>
                <a:close/>
                <a:moveTo>
                  <a:pt x="192" y="247"/>
                </a:moveTo>
                <a:cubicBezTo>
                  <a:pt x="191" y="247"/>
                  <a:pt x="190" y="246"/>
                  <a:pt x="189" y="246"/>
                </a:cubicBezTo>
                <a:cubicBezTo>
                  <a:pt x="189" y="247"/>
                  <a:pt x="189" y="247"/>
                  <a:pt x="189" y="248"/>
                </a:cubicBezTo>
                <a:cubicBezTo>
                  <a:pt x="190" y="248"/>
                  <a:pt x="190" y="248"/>
                  <a:pt x="191" y="248"/>
                </a:cubicBezTo>
                <a:cubicBezTo>
                  <a:pt x="191" y="248"/>
                  <a:pt x="192" y="248"/>
                  <a:pt x="192" y="247"/>
                </a:cubicBezTo>
                <a:close/>
                <a:moveTo>
                  <a:pt x="195" y="210"/>
                </a:moveTo>
                <a:cubicBezTo>
                  <a:pt x="195" y="207"/>
                  <a:pt x="196" y="206"/>
                  <a:pt x="196" y="204"/>
                </a:cubicBezTo>
                <a:cubicBezTo>
                  <a:pt x="195" y="204"/>
                  <a:pt x="195" y="201"/>
                  <a:pt x="192" y="202"/>
                </a:cubicBezTo>
                <a:cubicBezTo>
                  <a:pt x="192" y="203"/>
                  <a:pt x="191" y="204"/>
                  <a:pt x="192" y="205"/>
                </a:cubicBezTo>
                <a:cubicBezTo>
                  <a:pt x="191" y="205"/>
                  <a:pt x="191" y="205"/>
                  <a:pt x="191" y="205"/>
                </a:cubicBezTo>
                <a:cubicBezTo>
                  <a:pt x="191" y="207"/>
                  <a:pt x="191" y="208"/>
                  <a:pt x="191" y="210"/>
                </a:cubicBezTo>
                <a:cubicBezTo>
                  <a:pt x="192" y="209"/>
                  <a:pt x="193" y="210"/>
                  <a:pt x="194" y="210"/>
                </a:cubicBezTo>
                <a:cubicBezTo>
                  <a:pt x="194" y="209"/>
                  <a:pt x="194" y="210"/>
                  <a:pt x="195" y="210"/>
                </a:cubicBezTo>
                <a:close/>
                <a:moveTo>
                  <a:pt x="186" y="134"/>
                </a:moveTo>
                <a:cubicBezTo>
                  <a:pt x="185" y="134"/>
                  <a:pt x="185" y="134"/>
                  <a:pt x="185" y="134"/>
                </a:cubicBezTo>
                <a:cubicBezTo>
                  <a:pt x="185" y="133"/>
                  <a:pt x="183" y="135"/>
                  <a:pt x="183" y="136"/>
                </a:cubicBezTo>
                <a:cubicBezTo>
                  <a:pt x="184" y="136"/>
                  <a:pt x="184" y="136"/>
                  <a:pt x="184" y="136"/>
                </a:cubicBezTo>
                <a:cubicBezTo>
                  <a:pt x="184" y="137"/>
                  <a:pt x="185" y="138"/>
                  <a:pt x="185" y="140"/>
                </a:cubicBezTo>
                <a:cubicBezTo>
                  <a:pt x="184" y="140"/>
                  <a:pt x="184" y="139"/>
                  <a:pt x="183" y="139"/>
                </a:cubicBezTo>
                <a:cubicBezTo>
                  <a:pt x="183" y="140"/>
                  <a:pt x="183" y="140"/>
                  <a:pt x="183" y="141"/>
                </a:cubicBezTo>
                <a:cubicBezTo>
                  <a:pt x="183" y="141"/>
                  <a:pt x="184" y="141"/>
                  <a:pt x="185" y="141"/>
                </a:cubicBezTo>
                <a:cubicBezTo>
                  <a:pt x="185" y="141"/>
                  <a:pt x="186" y="142"/>
                  <a:pt x="186" y="141"/>
                </a:cubicBezTo>
                <a:cubicBezTo>
                  <a:pt x="189" y="141"/>
                  <a:pt x="189" y="141"/>
                  <a:pt x="189" y="141"/>
                </a:cubicBezTo>
                <a:cubicBezTo>
                  <a:pt x="188" y="141"/>
                  <a:pt x="188" y="142"/>
                  <a:pt x="188" y="143"/>
                </a:cubicBezTo>
                <a:cubicBezTo>
                  <a:pt x="189" y="143"/>
                  <a:pt x="189" y="143"/>
                  <a:pt x="189" y="144"/>
                </a:cubicBezTo>
                <a:cubicBezTo>
                  <a:pt x="192" y="145"/>
                  <a:pt x="193" y="144"/>
                  <a:pt x="194" y="143"/>
                </a:cubicBezTo>
                <a:cubicBezTo>
                  <a:pt x="194" y="141"/>
                  <a:pt x="194" y="141"/>
                  <a:pt x="194" y="141"/>
                </a:cubicBezTo>
                <a:cubicBezTo>
                  <a:pt x="195" y="141"/>
                  <a:pt x="195" y="141"/>
                  <a:pt x="195" y="141"/>
                </a:cubicBezTo>
                <a:cubicBezTo>
                  <a:pt x="194" y="141"/>
                  <a:pt x="195" y="139"/>
                  <a:pt x="194" y="139"/>
                </a:cubicBezTo>
                <a:cubicBezTo>
                  <a:pt x="194" y="138"/>
                  <a:pt x="193" y="140"/>
                  <a:pt x="193" y="139"/>
                </a:cubicBezTo>
                <a:cubicBezTo>
                  <a:pt x="193" y="139"/>
                  <a:pt x="192" y="138"/>
                  <a:pt x="192" y="138"/>
                </a:cubicBezTo>
                <a:cubicBezTo>
                  <a:pt x="193" y="138"/>
                  <a:pt x="193" y="138"/>
                  <a:pt x="194" y="137"/>
                </a:cubicBezTo>
                <a:cubicBezTo>
                  <a:pt x="192" y="137"/>
                  <a:pt x="193" y="133"/>
                  <a:pt x="190" y="134"/>
                </a:cubicBezTo>
                <a:cubicBezTo>
                  <a:pt x="190" y="135"/>
                  <a:pt x="190" y="137"/>
                  <a:pt x="189" y="137"/>
                </a:cubicBezTo>
                <a:cubicBezTo>
                  <a:pt x="189" y="136"/>
                  <a:pt x="189" y="136"/>
                  <a:pt x="189" y="136"/>
                </a:cubicBezTo>
                <a:cubicBezTo>
                  <a:pt x="188" y="136"/>
                  <a:pt x="188" y="136"/>
                  <a:pt x="188" y="135"/>
                </a:cubicBezTo>
                <a:cubicBezTo>
                  <a:pt x="187" y="135"/>
                  <a:pt x="187" y="135"/>
                  <a:pt x="187" y="135"/>
                </a:cubicBezTo>
                <a:cubicBezTo>
                  <a:pt x="187" y="134"/>
                  <a:pt x="188" y="134"/>
                  <a:pt x="188" y="133"/>
                </a:cubicBezTo>
                <a:cubicBezTo>
                  <a:pt x="187" y="133"/>
                  <a:pt x="186" y="133"/>
                  <a:pt x="186" y="134"/>
                </a:cubicBezTo>
                <a:close/>
                <a:moveTo>
                  <a:pt x="196" y="86"/>
                </a:moveTo>
                <a:cubicBezTo>
                  <a:pt x="196" y="86"/>
                  <a:pt x="197" y="87"/>
                  <a:pt x="197" y="87"/>
                </a:cubicBezTo>
                <a:cubicBezTo>
                  <a:pt x="198" y="87"/>
                  <a:pt x="198" y="87"/>
                  <a:pt x="198" y="88"/>
                </a:cubicBezTo>
                <a:cubicBezTo>
                  <a:pt x="197" y="90"/>
                  <a:pt x="199" y="90"/>
                  <a:pt x="199" y="92"/>
                </a:cubicBezTo>
                <a:cubicBezTo>
                  <a:pt x="199" y="92"/>
                  <a:pt x="200" y="92"/>
                  <a:pt x="201" y="92"/>
                </a:cubicBezTo>
                <a:cubicBezTo>
                  <a:pt x="202" y="93"/>
                  <a:pt x="202" y="94"/>
                  <a:pt x="203" y="95"/>
                </a:cubicBezTo>
                <a:cubicBezTo>
                  <a:pt x="203" y="96"/>
                  <a:pt x="205" y="97"/>
                  <a:pt x="205" y="95"/>
                </a:cubicBezTo>
                <a:cubicBezTo>
                  <a:pt x="204" y="95"/>
                  <a:pt x="205" y="95"/>
                  <a:pt x="206" y="95"/>
                </a:cubicBezTo>
                <a:cubicBezTo>
                  <a:pt x="206" y="93"/>
                  <a:pt x="206" y="93"/>
                  <a:pt x="205" y="92"/>
                </a:cubicBezTo>
                <a:cubicBezTo>
                  <a:pt x="206" y="91"/>
                  <a:pt x="205" y="89"/>
                  <a:pt x="206" y="89"/>
                </a:cubicBezTo>
                <a:cubicBezTo>
                  <a:pt x="206" y="91"/>
                  <a:pt x="207" y="91"/>
                  <a:pt x="207" y="93"/>
                </a:cubicBezTo>
                <a:cubicBezTo>
                  <a:pt x="208" y="93"/>
                  <a:pt x="208" y="94"/>
                  <a:pt x="209" y="94"/>
                </a:cubicBezTo>
                <a:cubicBezTo>
                  <a:pt x="209" y="94"/>
                  <a:pt x="210" y="93"/>
                  <a:pt x="210" y="94"/>
                </a:cubicBezTo>
                <a:cubicBezTo>
                  <a:pt x="210" y="94"/>
                  <a:pt x="210" y="93"/>
                  <a:pt x="211" y="93"/>
                </a:cubicBezTo>
                <a:cubicBezTo>
                  <a:pt x="211" y="91"/>
                  <a:pt x="211" y="89"/>
                  <a:pt x="210" y="88"/>
                </a:cubicBezTo>
                <a:cubicBezTo>
                  <a:pt x="210" y="86"/>
                  <a:pt x="212" y="87"/>
                  <a:pt x="212" y="85"/>
                </a:cubicBezTo>
                <a:cubicBezTo>
                  <a:pt x="212" y="84"/>
                  <a:pt x="212" y="83"/>
                  <a:pt x="212" y="81"/>
                </a:cubicBezTo>
                <a:cubicBezTo>
                  <a:pt x="210" y="81"/>
                  <a:pt x="210" y="83"/>
                  <a:pt x="208" y="83"/>
                </a:cubicBezTo>
                <a:cubicBezTo>
                  <a:pt x="208" y="83"/>
                  <a:pt x="208" y="85"/>
                  <a:pt x="207" y="85"/>
                </a:cubicBezTo>
                <a:cubicBezTo>
                  <a:pt x="205" y="85"/>
                  <a:pt x="204" y="84"/>
                  <a:pt x="203" y="84"/>
                </a:cubicBezTo>
                <a:cubicBezTo>
                  <a:pt x="203" y="85"/>
                  <a:pt x="199" y="83"/>
                  <a:pt x="200" y="85"/>
                </a:cubicBezTo>
                <a:cubicBezTo>
                  <a:pt x="198" y="85"/>
                  <a:pt x="197" y="85"/>
                  <a:pt x="196" y="86"/>
                </a:cubicBezTo>
                <a:close/>
                <a:moveTo>
                  <a:pt x="176" y="61"/>
                </a:moveTo>
                <a:cubicBezTo>
                  <a:pt x="177" y="60"/>
                  <a:pt x="177" y="61"/>
                  <a:pt x="178" y="61"/>
                </a:cubicBezTo>
                <a:cubicBezTo>
                  <a:pt x="178" y="62"/>
                  <a:pt x="180" y="62"/>
                  <a:pt x="180" y="63"/>
                </a:cubicBezTo>
                <a:cubicBezTo>
                  <a:pt x="181" y="63"/>
                  <a:pt x="181" y="61"/>
                  <a:pt x="182" y="61"/>
                </a:cubicBezTo>
                <a:cubicBezTo>
                  <a:pt x="183" y="60"/>
                  <a:pt x="183" y="60"/>
                  <a:pt x="185" y="60"/>
                </a:cubicBezTo>
                <a:cubicBezTo>
                  <a:pt x="185" y="58"/>
                  <a:pt x="184" y="57"/>
                  <a:pt x="184" y="56"/>
                </a:cubicBezTo>
                <a:cubicBezTo>
                  <a:pt x="185" y="56"/>
                  <a:pt x="184" y="56"/>
                  <a:pt x="184" y="56"/>
                </a:cubicBezTo>
                <a:cubicBezTo>
                  <a:pt x="184" y="55"/>
                  <a:pt x="184" y="54"/>
                  <a:pt x="184" y="54"/>
                </a:cubicBezTo>
                <a:cubicBezTo>
                  <a:pt x="184" y="53"/>
                  <a:pt x="183" y="52"/>
                  <a:pt x="182" y="52"/>
                </a:cubicBezTo>
                <a:cubicBezTo>
                  <a:pt x="182" y="52"/>
                  <a:pt x="182" y="52"/>
                  <a:pt x="182" y="52"/>
                </a:cubicBezTo>
                <a:cubicBezTo>
                  <a:pt x="181" y="52"/>
                  <a:pt x="181" y="52"/>
                  <a:pt x="181" y="51"/>
                </a:cubicBezTo>
                <a:cubicBezTo>
                  <a:pt x="181" y="51"/>
                  <a:pt x="180" y="51"/>
                  <a:pt x="180" y="51"/>
                </a:cubicBezTo>
                <a:cubicBezTo>
                  <a:pt x="180" y="51"/>
                  <a:pt x="180" y="51"/>
                  <a:pt x="180" y="51"/>
                </a:cubicBezTo>
                <a:cubicBezTo>
                  <a:pt x="180" y="51"/>
                  <a:pt x="180" y="51"/>
                  <a:pt x="180" y="51"/>
                </a:cubicBezTo>
                <a:cubicBezTo>
                  <a:pt x="179" y="51"/>
                  <a:pt x="177" y="51"/>
                  <a:pt x="176" y="52"/>
                </a:cubicBezTo>
                <a:cubicBezTo>
                  <a:pt x="176" y="52"/>
                  <a:pt x="176" y="53"/>
                  <a:pt x="176" y="54"/>
                </a:cubicBezTo>
                <a:cubicBezTo>
                  <a:pt x="175" y="54"/>
                  <a:pt x="174" y="54"/>
                  <a:pt x="174" y="54"/>
                </a:cubicBezTo>
                <a:cubicBezTo>
                  <a:pt x="174" y="55"/>
                  <a:pt x="175" y="55"/>
                  <a:pt x="175" y="56"/>
                </a:cubicBezTo>
                <a:cubicBezTo>
                  <a:pt x="175" y="56"/>
                  <a:pt x="175" y="56"/>
                  <a:pt x="174" y="56"/>
                </a:cubicBezTo>
                <a:cubicBezTo>
                  <a:pt x="174" y="58"/>
                  <a:pt x="174" y="59"/>
                  <a:pt x="173" y="60"/>
                </a:cubicBezTo>
                <a:cubicBezTo>
                  <a:pt x="174" y="61"/>
                  <a:pt x="175" y="60"/>
                  <a:pt x="176" y="61"/>
                </a:cubicBezTo>
                <a:close/>
                <a:moveTo>
                  <a:pt x="225" y="205"/>
                </a:moveTo>
                <a:cubicBezTo>
                  <a:pt x="225" y="203"/>
                  <a:pt x="223" y="202"/>
                  <a:pt x="223" y="201"/>
                </a:cubicBezTo>
                <a:cubicBezTo>
                  <a:pt x="222" y="201"/>
                  <a:pt x="222" y="200"/>
                  <a:pt x="222" y="200"/>
                </a:cubicBezTo>
                <a:cubicBezTo>
                  <a:pt x="221" y="200"/>
                  <a:pt x="220" y="200"/>
                  <a:pt x="220" y="201"/>
                </a:cubicBezTo>
                <a:cubicBezTo>
                  <a:pt x="221" y="201"/>
                  <a:pt x="221" y="201"/>
                  <a:pt x="221" y="202"/>
                </a:cubicBezTo>
                <a:cubicBezTo>
                  <a:pt x="221" y="202"/>
                  <a:pt x="222" y="202"/>
                  <a:pt x="221" y="203"/>
                </a:cubicBezTo>
                <a:cubicBezTo>
                  <a:pt x="221" y="203"/>
                  <a:pt x="221" y="204"/>
                  <a:pt x="221" y="204"/>
                </a:cubicBezTo>
                <a:cubicBezTo>
                  <a:pt x="222" y="205"/>
                  <a:pt x="223" y="204"/>
                  <a:pt x="224" y="204"/>
                </a:cubicBezTo>
                <a:cubicBezTo>
                  <a:pt x="223" y="205"/>
                  <a:pt x="224" y="205"/>
                  <a:pt x="225" y="205"/>
                </a:cubicBezTo>
                <a:close/>
                <a:moveTo>
                  <a:pt x="226" y="148"/>
                </a:moveTo>
                <a:cubicBezTo>
                  <a:pt x="226" y="149"/>
                  <a:pt x="227" y="150"/>
                  <a:pt x="228" y="150"/>
                </a:cubicBezTo>
                <a:cubicBezTo>
                  <a:pt x="228" y="148"/>
                  <a:pt x="228" y="146"/>
                  <a:pt x="228" y="145"/>
                </a:cubicBezTo>
                <a:cubicBezTo>
                  <a:pt x="228" y="145"/>
                  <a:pt x="228" y="144"/>
                  <a:pt x="228" y="144"/>
                </a:cubicBezTo>
                <a:cubicBezTo>
                  <a:pt x="227" y="144"/>
                  <a:pt x="225" y="144"/>
                  <a:pt x="224" y="145"/>
                </a:cubicBezTo>
                <a:cubicBezTo>
                  <a:pt x="224" y="147"/>
                  <a:pt x="226" y="146"/>
                  <a:pt x="226" y="148"/>
                </a:cubicBezTo>
                <a:cubicBezTo>
                  <a:pt x="226" y="148"/>
                  <a:pt x="226" y="148"/>
                  <a:pt x="226" y="148"/>
                </a:cubicBezTo>
                <a:close/>
                <a:moveTo>
                  <a:pt x="222" y="190"/>
                </a:moveTo>
                <a:cubicBezTo>
                  <a:pt x="220" y="191"/>
                  <a:pt x="217" y="191"/>
                  <a:pt x="215" y="190"/>
                </a:cubicBezTo>
                <a:cubicBezTo>
                  <a:pt x="215" y="190"/>
                  <a:pt x="214" y="190"/>
                  <a:pt x="215" y="189"/>
                </a:cubicBezTo>
                <a:cubicBezTo>
                  <a:pt x="213" y="189"/>
                  <a:pt x="211" y="191"/>
                  <a:pt x="210" y="189"/>
                </a:cubicBezTo>
                <a:cubicBezTo>
                  <a:pt x="210" y="187"/>
                  <a:pt x="212" y="188"/>
                  <a:pt x="212" y="186"/>
                </a:cubicBezTo>
                <a:cubicBezTo>
                  <a:pt x="211" y="186"/>
                  <a:pt x="211" y="185"/>
                  <a:pt x="210" y="185"/>
                </a:cubicBezTo>
                <a:cubicBezTo>
                  <a:pt x="210" y="183"/>
                  <a:pt x="209" y="182"/>
                  <a:pt x="210" y="180"/>
                </a:cubicBezTo>
                <a:cubicBezTo>
                  <a:pt x="208" y="180"/>
                  <a:pt x="207" y="180"/>
                  <a:pt x="206" y="180"/>
                </a:cubicBezTo>
                <a:cubicBezTo>
                  <a:pt x="205" y="178"/>
                  <a:pt x="203" y="178"/>
                  <a:pt x="201" y="178"/>
                </a:cubicBezTo>
                <a:cubicBezTo>
                  <a:pt x="200" y="179"/>
                  <a:pt x="199" y="179"/>
                  <a:pt x="199" y="182"/>
                </a:cubicBezTo>
                <a:cubicBezTo>
                  <a:pt x="200" y="182"/>
                  <a:pt x="200" y="182"/>
                  <a:pt x="200" y="182"/>
                </a:cubicBezTo>
                <a:cubicBezTo>
                  <a:pt x="200" y="184"/>
                  <a:pt x="200" y="184"/>
                  <a:pt x="201" y="184"/>
                </a:cubicBezTo>
                <a:cubicBezTo>
                  <a:pt x="202" y="184"/>
                  <a:pt x="202" y="185"/>
                  <a:pt x="204" y="185"/>
                </a:cubicBezTo>
                <a:cubicBezTo>
                  <a:pt x="205" y="187"/>
                  <a:pt x="206" y="188"/>
                  <a:pt x="207" y="189"/>
                </a:cubicBezTo>
                <a:cubicBezTo>
                  <a:pt x="209" y="189"/>
                  <a:pt x="208" y="191"/>
                  <a:pt x="210" y="191"/>
                </a:cubicBezTo>
                <a:cubicBezTo>
                  <a:pt x="211" y="192"/>
                  <a:pt x="211" y="193"/>
                  <a:pt x="212" y="194"/>
                </a:cubicBezTo>
                <a:cubicBezTo>
                  <a:pt x="215" y="193"/>
                  <a:pt x="215" y="196"/>
                  <a:pt x="217" y="197"/>
                </a:cubicBezTo>
                <a:cubicBezTo>
                  <a:pt x="217" y="196"/>
                  <a:pt x="218" y="197"/>
                  <a:pt x="219" y="196"/>
                </a:cubicBezTo>
                <a:cubicBezTo>
                  <a:pt x="219" y="196"/>
                  <a:pt x="219" y="196"/>
                  <a:pt x="219" y="196"/>
                </a:cubicBezTo>
                <a:cubicBezTo>
                  <a:pt x="220" y="196"/>
                  <a:pt x="220" y="196"/>
                  <a:pt x="220" y="196"/>
                </a:cubicBezTo>
                <a:cubicBezTo>
                  <a:pt x="221" y="196"/>
                  <a:pt x="222" y="196"/>
                  <a:pt x="223" y="196"/>
                </a:cubicBezTo>
                <a:cubicBezTo>
                  <a:pt x="223" y="194"/>
                  <a:pt x="223" y="191"/>
                  <a:pt x="222" y="190"/>
                </a:cubicBezTo>
                <a:close/>
                <a:moveTo>
                  <a:pt x="191" y="235"/>
                </a:moveTo>
                <a:cubicBezTo>
                  <a:pt x="191" y="235"/>
                  <a:pt x="191" y="235"/>
                  <a:pt x="192" y="235"/>
                </a:cubicBezTo>
                <a:cubicBezTo>
                  <a:pt x="191" y="234"/>
                  <a:pt x="190" y="234"/>
                  <a:pt x="189" y="234"/>
                </a:cubicBezTo>
                <a:cubicBezTo>
                  <a:pt x="190" y="235"/>
                  <a:pt x="189" y="235"/>
                  <a:pt x="189" y="235"/>
                </a:cubicBezTo>
                <a:cubicBezTo>
                  <a:pt x="188" y="235"/>
                  <a:pt x="189" y="236"/>
                  <a:pt x="189" y="237"/>
                </a:cubicBezTo>
                <a:cubicBezTo>
                  <a:pt x="190" y="237"/>
                  <a:pt x="191" y="236"/>
                  <a:pt x="191" y="235"/>
                </a:cubicBezTo>
                <a:close/>
                <a:moveTo>
                  <a:pt x="277" y="192"/>
                </a:moveTo>
                <a:cubicBezTo>
                  <a:pt x="277" y="192"/>
                  <a:pt x="277" y="192"/>
                  <a:pt x="277" y="193"/>
                </a:cubicBezTo>
                <a:cubicBezTo>
                  <a:pt x="277" y="193"/>
                  <a:pt x="278" y="193"/>
                  <a:pt x="278" y="193"/>
                </a:cubicBezTo>
                <a:cubicBezTo>
                  <a:pt x="278" y="192"/>
                  <a:pt x="278" y="191"/>
                  <a:pt x="278" y="190"/>
                </a:cubicBezTo>
                <a:cubicBezTo>
                  <a:pt x="277" y="190"/>
                  <a:pt x="277" y="190"/>
                  <a:pt x="276" y="190"/>
                </a:cubicBezTo>
                <a:cubicBezTo>
                  <a:pt x="276" y="191"/>
                  <a:pt x="275" y="191"/>
                  <a:pt x="275" y="192"/>
                </a:cubicBezTo>
                <a:cubicBezTo>
                  <a:pt x="276" y="192"/>
                  <a:pt x="276" y="192"/>
                  <a:pt x="277" y="192"/>
                </a:cubicBezTo>
                <a:close/>
                <a:moveTo>
                  <a:pt x="281" y="198"/>
                </a:moveTo>
                <a:cubicBezTo>
                  <a:pt x="281" y="196"/>
                  <a:pt x="280" y="196"/>
                  <a:pt x="280" y="195"/>
                </a:cubicBezTo>
                <a:cubicBezTo>
                  <a:pt x="278" y="195"/>
                  <a:pt x="277" y="194"/>
                  <a:pt x="276" y="194"/>
                </a:cubicBezTo>
                <a:cubicBezTo>
                  <a:pt x="276" y="195"/>
                  <a:pt x="277" y="195"/>
                  <a:pt x="277" y="197"/>
                </a:cubicBezTo>
                <a:cubicBezTo>
                  <a:pt x="279" y="197"/>
                  <a:pt x="279" y="198"/>
                  <a:pt x="281" y="198"/>
                </a:cubicBezTo>
                <a:close/>
                <a:moveTo>
                  <a:pt x="267" y="212"/>
                </a:moveTo>
                <a:cubicBezTo>
                  <a:pt x="268" y="212"/>
                  <a:pt x="268" y="212"/>
                  <a:pt x="268" y="212"/>
                </a:cubicBezTo>
                <a:cubicBezTo>
                  <a:pt x="269" y="212"/>
                  <a:pt x="270" y="212"/>
                  <a:pt x="271" y="212"/>
                </a:cubicBezTo>
                <a:cubicBezTo>
                  <a:pt x="271" y="212"/>
                  <a:pt x="271" y="212"/>
                  <a:pt x="272" y="212"/>
                </a:cubicBezTo>
                <a:cubicBezTo>
                  <a:pt x="273" y="211"/>
                  <a:pt x="273" y="211"/>
                  <a:pt x="273" y="210"/>
                </a:cubicBezTo>
                <a:cubicBezTo>
                  <a:pt x="270" y="209"/>
                  <a:pt x="268" y="210"/>
                  <a:pt x="267" y="212"/>
                </a:cubicBezTo>
                <a:close/>
                <a:moveTo>
                  <a:pt x="266" y="187"/>
                </a:moveTo>
                <a:cubicBezTo>
                  <a:pt x="267" y="187"/>
                  <a:pt x="267" y="187"/>
                  <a:pt x="267" y="187"/>
                </a:cubicBezTo>
                <a:cubicBezTo>
                  <a:pt x="267" y="188"/>
                  <a:pt x="268" y="188"/>
                  <a:pt x="268" y="188"/>
                </a:cubicBezTo>
                <a:cubicBezTo>
                  <a:pt x="268" y="186"/>
                  <a:pt x="268" y="184"/>
                  <a:pt x="268" y="182"/>
                </a:cubicBezTo>
                <a:cubicBezTo>
                  <a:pt x="268" y="182"/>
                  <a:pt x="267" y="182"/>
                  <a:pt x="267" y="182"/>
                </a:cubicBezTo>
                <a:cubicBezTo>
                  <a:pt x="267" y="180"/>
                  <a:pt x="266" y="183"/>
                  <a:pt x="265" y="182"/>
                </a:cubicBezTo>
                <a:cubicBezTo>
                  <a:pt x="265" y="184"/>
                  <a:pt x="267" y="184"/>
                  <a:pt x="265" y="185"/>
                </a:cubicBezTo>
                <a:cubicBezTo>
                  <a:pt x="265" y="185"/>
                  <a:pt x="265" y="185"/>
                  <a:pt x="265" y="185"/>
                </a:cubicBezTo>
                <a:cubicBezTo>
                  <a:pt x="266" y="185"/>
                  <a:pt x="266" y="186"/>
                  <a:pt x="266" y="187"/>
                </a:cubicBezTo>
                <a:close/>
                <a:moveTo>
                  <a:pt x="263" y="187"/>
                </a:moveTo>
                <a:cubicBezTo>
                  <a:pt x="264" y="187"/>
                  <a:pt x="264" y="187"/>
                  <a:pt x="264" y="187"/>
                </a:cubicBezTo>
                <a:cubicBezTo>
                  <a:pt x="265" y="187"/>
                  <a:pt x="265" y="187"/>
                  <a:pt x="266" y="187"/>
                </a:cubicBezTo>
                <a:cubicBezTo>
                  <a:pt x="266" y="187"/>
                  <a:pt x="266" y="187"/>
                  <a:pt x="266" y="187"/>
                </a:cubicBezTo>
                <a:cubicBezTo>
                  <a:pt x="266" y="186"/>
                  <a:pt x="265" y="186"/>
                  <a:pt x="265" y="185"/>
                </a:cubicBezTo>
                <a:cubicBezTo>
                  <a:pt x="265" y="185"/>
                  <a:pt x="264" y="185"/>
                  <a:pt x="264" y="185"/>
                </a:cubicBezTo>
                <a:cubicBezTo>
                  <a:pt x="263" y="185"/>
                  <a:pt x="262" y="187"/>
                  <a:pt x="263" y="187"/>
                </a:cubicBezTo>
                <a:close/>
                <a:moveTo>
                  <a:pt x="273" y="254"/>
                </a:moveTo>
                <a:cubicBezTo>
                  <a:pt x="275" y="253"/>
                  <a:pt x="274" y="255"/>
                  <a:pt x="276" y="255"/>
                </a:cubicBezTo>
                <a:cubicBezTo>
                  <a:pt x="276" y="254"/>
                  <a:pt x="276" y="253"/>
                  <a:pt x="276" y="252"/>
                </a:cubicBezTo>
                <a:cubicBezTo>
                  <a:pt x="274" y="252"/>
                  <a:pt x="273" y="252"/>
                  <a:pt x="273" y="254"/>
                </a:cubicBezTo>
                <a:close/>
                <a:moveTo>
                  <a:pt x="272" y="196"/>
                </a:moveTo>
                <a:cubicBezTo>
                  <a:pt x="273" y="196"/>
                  <a:pt x="273" y="195"/>
                  <a:pt x="273" y="195"/>
                </a:cubicBezTo>
                <a:cubicBezTo>
                  <a:pt x="273" y="195"/>
                  <a:pt x="273" y="195"/>
                  <a:pt x="273" y="194"/>
                </a:cubicBezTo>
                <a:cubicBezTo>
                  <a:pt x="273" y="191"/>
                  <a:pt x="271" y="194"/>
                  <a:pt x="270" y="194"/>
                </a:cubicBezTo>
                <a:cubicBezTo>
                  <a:pt x="270" y="194"/>
                  <a:pt x="269" y="194"/>
                  <a:pt x="269" y="194"/>
                </a:cubicBezTo>
                <a:cubicBezTo>
                  <a:pt x="269" y="195"/>
                  <a:pt x="269" y="195"/>
                  <a:pt x="269" y="195"/>
                </a:cubicBezTo>
                <a:cubicBezTo>
                  <a:pt x="269" y="195"/>
                  <a:pt x="270" y="195"/>
                  <a:pt x="270" y="196"/>
                </a:cubicBezTo>
                <a:cubicBezTo>
                  <a:pt x="271" y="196"/>
                  <a:pt x="270" y="197"/>
                  <a:pt x="270" y="198"/>
                </a:cubicBezTo>
                <a:cubicBezTo>
                  <a:pt x="271" y="199"/>
                  <a:pt x="272" y="200"/>
                  <a:pt x="274" y="201"/>
                </a:cubicBezTo>
                <a:cubicBezTo>
                  <a:pt x="274" y="198"/>
                  <a:pt x="273" y="198"/>
                  <a:pt x="272" y="196"/>
                </a:cubicBezTo>
                <a:cubicBezTo>
                  <a:pt x="272" y="196"/>
                  <a:pt x="272" y="196"/>
                  <a:pt x="272" y="196"/>
                </a:cubicBezTo>
                <a:close/>
                <a:moveTo>
                  <a:pt x="274" y="178"/>
                </a:moveTo>
                <a:cubicBezTo>
                  <a:pt x="274" y="180"/>
                  <a:pt x="276" y="179"/>
                  <a:pt x="277" y="180"/>
                </a:cubicBezTo>
                <a:cubicBezTo>
                  <a:pt x="277" y="181"/>
                  <a:pt x="278" y="181"/>
                  <a:pt x="280" y="181"/>
                </a:cubicBezTo>
                <a:cubicBezTo>
                  <a:pt x="281" y="180"/>
                  <a:pt x="281" y="177"/>
                  <a:pt x="283" y="177"/>
                </a:cubicBezTo>
                <a:cubicBezTo>
                  <a:pt x="283" y="176"/>
                  <a:pt x="284" y="176"/>
                  <a:pt x="286" y="176"/>
                </a:cubicBezTo>
                <a:cubicBezTo>
                  <a:pt x="286" y="174"/>
                  <a:pt x="284" y="175"/>
                  <a:pt x="284" y="173"/>
                </a:cubicBezTo>
                <a:cubicBezTo>
                  <a:pt x="284" y="172"/>
                  <a:pt x="283" y="172"/>
                  <a:pt x="281" y="172"/>
                </a:cubicBezTo>
                <a:cubicBezTo>
                  <a:pt x="280" y="174"/>
                  <a:pt x="283" y="175"/>
                  <a:pt x="281" y="175"/>
                </a:cubicBezTo>
                <a:cubicBezTo>
                  <a:pt x="281" y="174"/>
                  <a:pt x="280" y="174"/>
                  <a:pt x="279" y="173"/>
                </a:cubicBezTo>
                <a:cubicBezTo>
                  <a:pt x="279" y="173"/>
                  <a:pt x="278" y="173"/>
                  <a:pt x="277" y="173"/>
                </a:cubicBezTo>
                <a:cubicBezTo>
                  <a:pt x="276" y="173"/>
                  <a:pt x="274" y="173"/>
                  <a:pt x="273" y="173"/>
                </a:cubicBezTo>
                <a:cubicBezTo>
                  <a:pt x="273" y="173"/>
                  <a:pt x="273" y="174"/>
                  <a:pt x="272" y="173"/>
                </a:cubicBezTo>
                <a:cubicBezTo>
                  <a:pt x="272" y="173"/>
                  <a:pt x="272" y="173"/>
                  <a:pt x="272" y="173"/>
                </a:cubicBezTo>
                <a:cubicBezTo>
                  <a:pt x="272" y="174"/>
                  <a:pt x="272" y="174"/>
                  <a:pt x="272" y="175"/>
                </a:cubicBezTo>
                <a:cubicBezTo>
                  <a:pt x="270" y="175"/>
                  <a:pt x="271" y="177"/>
                  <a:pt x="269" y="176"/>
                </a:cubicBezTo>
                <a:cubicBezTo>
                  <a:pt x="269" y="178"/>
                  <a:pt x="269" y="179"/>
                  <a:pt x="270" y="180"/>
                </a:cubicBezTo>
                <a:cubicBezTo>
                  <a:pt x="272" y="180"/>
                  <a:pt x="272" y="178"/>
                  <a:pt x="274" y="178"/>
                </a:cubicBezTo>
                <a:close/>
                <a:moveTo>
                  <a:pt x="263" y="213"/>
                </a:moveTo>
                <a:cubicBezTo>
                  <a:pt x="263" y="214"/>
                  <a:pt x="263" y="214"/>
                  <a:pt x="263" y="214"/>
                </a:cubicBezTo>
                <a:cubicBezTo>
                  <a:pt x="263" y="214"/>
                  <a:pt x="264" y="214"/>
                  <a:pt x="265" y="214"/>
                </a:cubicBezTo>
                <a:cubicBezTo>
                  <a:pt x="265" y="213"/>
                  <a:pt x="264" y="213"/>
                  <a:pt x="263" y="213"/>
                </a:cubicBezTo>
                <a:close/>
                <a:moveTo>
                  <a:pt x="277" y="258"/>
                </a:moveTo>
                <a:cubicBezTo>
                  <a:pt x="278" y="257"/>
                  <a:pt x="278" y="257"/>
                  <a:pt x="277" y="256"/>
                </a:cubicBezTo>
                <a:cubicBezTo>
                  <a:pt x="277" y="255"/>
                  <a:pt x="277" y="255"/>
                  <a:pt x="276" y="255"/>
                </a:cubicBezTo>
                <a:cubicBezTo>
                  <a:pt x="276" y="256"/>
                  <a:pt x="275" y="256"/>
                  <a:pt x="275" y="257"/>
                </a:cubicBezTo>
                <a:cubicBezTo>
                  <a:pt x="276" y="257"/>
                  <a:pt x="276" y="257"/>
                  <a:pt x="276" y="258"/>
                </a:cubicBezTo>
                <a:cubicBezTo>
                  <a:pt x="276" y="258"/>
                  <a:pt x="277" y="258"/>
                  <a:pt x="277" y="258"/>
                </a:cubicBezTo>
                <a:close/>
                <a:moveTo>
                  <a:pt x="274" y="231"/>
                </a:moveTo>
                <a:cubicBezTo>
                  <a:pt x="274" y="229"/>
                  <a:pt x="273" y="228"/>
                  <a:pt x="270" y="228"/>
                </a:cubicBezTo>
                <a:cubicBezTo>
                  <a:pt x="270" y="230"/>
                  <a:pt x="271" y="230"/>
                  <a:pt x="270" y="231"/>
                </a:cubicBezTo>
                <a:cubicBezTo>
                  <a:pt x="269" y="231"/>
                  <a:pt x="267" y="231"/>
                  <a:pt x="266" y="231"/>
                </a:cubicBezTo>
                <a:cubicBezTo>
                  <a:pt x="266" y="234"/>
                  <a:pt x="267" y="236"/>
                  <a:pt x="270" y="235"/>
                </a:cubicBezTo>
                <a:cubicBezTo>
                  <a:pt x="272" y="236"/>
                  <a:pt x="271" y="233"/>
                  <a:pt x="272" y="233"/>
                </a:cubicBezTo>
                <a:cubicBezTo>
                  <a:pt x="272" y="231"/>
                  <a:pt x="275" y="233"/>
                  <a:pt x="274" y="231"/>
                </a:cubicBezTo>
                <a:close/>
                <a:moveTo>
                  <a:pt x="252" y="246"/>
                </a:moveTo>
                <a:cubicBezTo>
                  <a:pt x="253" y="246"/>
                  <a:pt x="254" y="245"/>
                  <a:pt x="254" y="244"/>
                </a:cubicBezTo>
                <a:cubicBezTo>
                  <a:pt x="252" y="244"/>
                  <a:pt x="252" y="243"/>
                  <a:pt x="251" y="243"/>
                </a:cubicBezTo>
                <a:cubicBezTo>
                  <a:pt x="251" y="243"/>
                  <a:pt x="251" y="243"/>
                  <a:pt x="251" y="242"/>
                </a:cubicBezTo>
                <a:cubicBezTo>
                  <a:pt x="250" y="242"/>
                  <a:pt x="249" y="241"/>
                  <a:pt x="249" y="242"/>
                </a:cubicBezTo>
                <a:cubicBezTo>
                  <a:pt x="249" y="243"/>
                  <a:pt x="249" y="243"/>
                  <a:pt x="248" y="243"/>
                </a:cubicBezTo>
                <a:cubicBezTo>
                  <a:pt x="248" y="244"/>
                  <a:pt x="247" y="244"/>
                  <a:pt x="247" y="244"/>
                </a:cubicBezTo>
                <a:cubicBezTo>
                  <a:pt x="248" y="245"/>
                  <a:pt x="248" y="246"/>
                  <a:pt x="248" y="247"/>
                </a:cubicBezTo>
                <a:cubicBezTo>
                  <a:pt x="249" y="247"/>
                  <a:pt x="250" y="247"/>
                  <a:pt x="251" y="247"/>
                </a:cubicBezTo>
                <a:cubicBezTo>
                  <a:pt x="251" y="246"/>
                  <a:pt x="252" y="246"/>
                  <a:pt x="252" y="246"/>
                </a:cubicBezTo>
                <a:close/>
                <a:moveTo>
                  <a:pt x="224" y="221"/>
                </a:moveTo>
                <a:cubicBezTo>
                  <a:pt x="224" y="220"/>
                  <a:pt x="226" y="221"/>
                  <a:pt x="226" y="219"/>
                </a:cubicBezTo>
                <a:cubicBezTo>
                  <a:pt x="227" y="219"/>
                  <a:pt x="226" y="214"/>
                  <a:pt x="226" y="212"/>
                </a:cubicBezTo>
                <a:cubicBezTo>
                  <a:pt x="225" y="212"/>
                  <a:pt x="224" y="212"/>
                  <a:pt x="222" y="212"/>
                </a:cubicBezTo>
                <a:cubicBezTo>
                  <a:pt x="222" y="213"/>
                  <a:pt x="221" y="214"/>
                  <a:pt x="220" y="214"/>
                </a:cubicBezTo>
                <a:cubicBezTo>
                  <a:pt x="220" y="216"/>
                  <a:pt x="219" y="216"/>
                  <a:pt x="219" y="217"/>
                </a:cubicBezTo>
                <a:cubicBezTo>
                  <a:pt x="218" y="217"/>
                  <a:pt x="218" y="218"/>
                  <a:pt x="217" y="219"/>
                </a:cubicBezTo>
                <a:cubicBezTo>
                  <a:pt x="217" y="219"/>
                  <a:pt x="217" y="219"/>
                  <a:pt x="217" y="219"/>
                </a:cubicBezTo>
                <a:cubicBezTo>
                  <a:pt x="217" y="220"/>
                  <a:pt x="217" y="221"/>
                  <a:pt x="217" y="221"/>
                </a:cubicBezTo>
                <a:cubicBezTo>
                  <a:pt x="217" y="223"/>
                  <a:pt x="214" y="222"/>
                  <a:pt x="215" y="224"/>
                </a:cubicBezTo>
                <a:cubicBezTo>
                  <a:pt x="213" y="223"/>
                  <a:pt x="213" y="225"/>
                  <a:pt x="213" y="226"/>
                </a:cubicBezTo>
                <a:cubicBezTo>
                  <a:pt x="214" y="226"/>
                  <a:pt x="214" y="226"/>
                  <a:pt x="215" y="226"/>
                </a:cubicBezTo>
                <a:cubicBezTo>
                  <a:pt x="215" y="225"/>
                  <a:pt x="217" y="225"/>
                  <a:pt x="218" y="224"/>
                </a:cubicBezTo>
                <a:cubicBezTo>
                  <a:pt x="219" y="224"/>
                  <a:pt x="219" y="224"/>
                  <a:pt x="220" y="224"/>
                </a:cubicBezTo>
                <a:cubicBezTo>
                  <a:pt x="221" y="222"/>
                  <a:pt x="219" y="222"/>
                  <a:pt x="219" y="220"/>
                </a:cubicBezTo>
                <a:cubicBezTo>
                  <a:pt x="221" y="221"/>
                  <a:pt x="221" y="222"/>
                  <a:pt x="224" y="221"/>
                </a:cubicBezTo>
                <a:close/>
                <a:moveTo>
                  <a:pt x="233" y="236"/>
                </a:moveTo>
                <a:cubicBezTo>
                  <a:pt x="234" y="236"/>
                  <a:pt x="234" y="235"/>
                  <a:pt x="234" y="235"/>
                </a:cubicBezTo>
                <a:cubicBezTo>
                  <a:pt x="234" y="234"/>
                  <a:pt x="234" y="234"/>
                  <a:pt x="234" y="233"/>
                </a:cubicBezTo>
                <a:cubicBezTo>
                  <a:pt x="234" y="232"/>
                  <a:pt x="234" y="232"/>
                  <a:pt x="235" y="231"/>
                </a:cubicBezTo>
                <a:cubicBezTo>
                  <a:pt x="232" y="231"/>
                  <a:pt x="232" y="228"/>
                  <a:pt x="228" y="228"/>
                </a:cubicBezTo>
                <a:cubicBezTo>
                  <a:pt x="228" y="230"/>
                  <a:pt x="228" y="231"/>
                  <a:pt x="228" y="233"/>
                </a:cubicBezTo>
                <a:cubicBezTo>
                  <a:pt x="229" y="233"/>
                  <a:pt x="230" y="233"/>
                  <a:pt x="231" y="234"/>
                </a:cubicBezTo>
                <a:cubicBezTo>
                  <a:pt x="231" y="234"/>
                  <a:pt x="231" y="234"/>
                  <a:pt x="231" y="235"/>
                </a:cubicBezTo>
                <a:cubicBezTo>
                  <a:pt x="232" y="236"/>
                  <a:pt x="232" y="236"/>
                  <a:pt x="233" y="236"/>
                </a:cubicBezTo>
                <a:close/>
                <a:moveTo>
                  <a:pt x="209" y="225"/>
                </a:moveTo>
                <a:cubicBezTo>
                  <a:pt x="209" y="222"/>
                  <a:pt x="207" y="220"/>
                  <a:pt x="204" y="220"/>
                </a:cubicBezTo>
                <a:cubicBezTo>
                  <a:pt x="204" y="221"/>
                  <a:pt x="203" y="222"/>
                  <a:pt x="203" y="222"/>
                </a:cubicBezTo>
                <a:cubicBezTo>
                  <a:pt x="203" y="223"/>
                  <a:pt x="204" y="223"/>
                  <a:pt x="204" y="223"/>
                </a:cubicBezTo>
                <a:cubicBezTo>
                  <a:pt x="204" y="223"/>
                  <a:pt x="204" y="224"/>
                  <a:pt x="204" y="225"/>
                </a:cubicBezTo>
                <a:cubicBezTo>
                  <a:pt x="205" y="225"/>
                  <a:pt x="205" y="226"/>
                  <a:pt x="206" y="226"/>
                </a:cubicBezTo>
                <a:cubicBezTo>
                  <a:pt x="206" y="227"/>
                  <a:pt x="206" y="227"/>
                  <a:pt x="207" y="227"/>
                </a:cubicBezTo>
                <a:cubicBezTo>
                  <a:pt x="207" y="228"/>
                  <a:pt x="207" y="228"/>
                  <a:pt x="208" y="228"/>
                </a:cubicBezTo>
                <a:cubicBezTo>
                  <a:pt x="207" y="226"/>
                  <a:pt x="209" y="227"/>
                  <a:pt x="209" y="225"/>
                </a:cubicBezTo>
                <a:close/>
                <a:moveTo>
                  <a:pt x="240" y="247"/>
                </a:moveTo>
                <a:cubicBezTo>
                  <a:pt x="241" y="246"/>
                  <a:pt x="239" y="246"/>
                  <a:pt x="240" y="244"/>
                </a:cubicBezTo>
                <a:cubicBezTo>
                  <a:pt x="239" y="243"/>
                  <a:pt x="238" y="243"/>
                  <a:pt x="238" y="242"/>
                </a:cubicBezTo>
                <a:cubicBezTo>
                  <a:pt x="237" y="242"/>
                  <a:pt x="236" y="242"/>
                  <a:pt x="235" y="242"/>
                </a:cubicBezTo>
                <a:cubicBezTo>
                  <a:pt x="235" y="242"/>
                  <a:pt x="235" y="242"/>
                  <a:pt x="234" y="242"/>
                </a:cubicBezTo>
                <a:cubicBezTo>
                  <a:pt x="232" y="242"/>
                  <a:pt x="232" y="246"/>
                  <a:pt x="234" y="246"/>
                </a:cubicBezTo>
                <a:cubicBezTo>
                  <a:pt x="234" y="245"/>
                  <a:pt x="235" y="245"/>
                  <a:pt x="235" y="244"/>
                </a:cubicBezTo>
                <a:cubicBezTo>
                  <a:pt x="235" y="244"/>
                  <a:pt x="235" y="243"/>
                  <a:pt x="236" y="243"/>
                </a:cubicBezTo>
                <a:cubicBezTo>
                  <a:pt x="236" y="244"/>
                  <a:pt x="236" y="245"/>
                  <a:pt x="236" y="247"/>
                </a:cubicBezTo>
                <a:cubicBezTo>
                  <a:pt x="235" y="246"/>
                  <a:pt x="234" y="247"/>
                  <a:pt x="234" y="249"/>
                </a:cubicBezTo>
                <a:cubicBezTo>
                  <a:pt x="236" y="249"/>
                  <a:pt x="238" y="249"/>
                  <a:pt x="240" y="249"/>
                </a:cubicBezTo>
                <a:cubicBezTo>
                  <a:pt x="240" y="248"/>
                  <a:pt x="240" y="247"/>
                  <a:pt x="240" y="247"/>
                </a:cubicBezTo>
                <a:close/>
                <a:moveTo>
                  <a:pt x="262" y="232"/>
                </a:moveTo>
                <a:cubicBezTo>
                  <a:pt x="262" y="233"/>
                  <a:pt x="260" y="233"/>
                  <a:pt x="261" y="235"/>
                </a:cubicBezTo>
                <a:cubicBezTo>
                  <a:pt x="262" y="234"/>
                  <a:pt x="263" y="237"/>
                  <a:pt x="264" y="235"/>
                </a:cubicBezTo>
                <a:cubicBezTo>
                  <a:pt x="262" y="235"/>
                  <a:pt x="263" y="232"/>
                  <a:pt x="262" y="232"/>
                </a:cubicBezTo>
                <a:close/>
                <a:moveTo>
                  <a:pt x="210" y="209"/>
                </a:moveTo>
                <a:cubicBezTo>
                  <a:pt x="210" y="208"/>
                  <a:pt x="210" y="208"/>
                  <a:pt x="210" y="207"/>
                </a:cubicBezTo>
                <a:cubicBezTo>
                  <a:pt x="211" y="207"/>
                  <a:pt x="212" y="207"/>
                  <a:pt x="212" y="206"/>
                </a:cubicBezTo>
                <a:cubicBezTo>
                  <a:pt x="212" y="206"/>
                  <a:pt x="212" y="205"/>
                  <a:pt x="212" y="205"/>
                </a:cubicBezTo>
                <a:cubicBezTo>
                  <a:pt x="212" y="205"/>
                  <a:pt x="213" y="205"/>
                  <a:pt x="213" y="205"/>
                </a:cubicBezTo>
                <a:cubicBezTo>
                  <a:pt x="213" y="204"/>
                  <a:pt x="213" y="203"/>
                  <a:pt x="213" y="203"/>
                </a:cubicBezTo>
                <a:cubicBezTo>
                  <a:pt x="213" y="203"/>
                  <a:pt x="212" y="203"/>
                  <a:pt x="212" y="202"/>
                </a:cubicBezTo>
                <a:cubicBezTo>
                  <a:pt x="212" y="201"/>
                  <a:pt x="212" y="200"/>
                  <a:pt x="212" y="198"/>
                </a:cubicBezTo>
                <a:cubicBezTo>
                  <a:pt x="211" y="198"/>
                  <a:pt x="210" y="197"/>
                  <a:pt x="208" y="198"/>
                </a:cubicBezTo>
                <a:cubicBezTo>
                  <a:pt x="208" y="199"/>
                  <a:pt x="208" y="200"/>
                  <a:pt x="209" y="200"/>
                </a:cubicBezTo>
                <a:cubicBezTo>
                  <a:pt x="210" y="200"/>
                  <a:pt x="209" y="201"/>
                  <a:pt x="210" y="201"/>
                </a:cubicBezTo>
                <a:cubicBezTo>
                  <a:pt x="210" y="203"/>
                  <a:pt x="208" y="202"/>
                  <a:pt x="208" y="204"/>
                </a:cubicBezTo>
                <a:cubicBezTo>
                  <a:pt x="209" y="204"/>
                  <a:pt x="209" y="205"/>
                  <a:pt x="209" y="206"/>
                </a:cubicBezTo>
                <a:cubicBezTo>
                  <a:pt x="209" y="206"/>
                  <a:pt x="210" y="206"/>
                  <a:pt x="210" y="207"/>
                </a:cubicBezTo>
                <a:cubicBezTo>
                  <a:pt x="210" y="207"/>
                  <a:pt x="210" y="207"/>
                  <a:pt x="210" y="208"/>
                </a:cubicBezTo>
                <a:cubicBezTo>
                  <a:pt x="210" y="208"/>
                  <a:pt x="210" y="209"/>
                  <a:pt x="210" y="209"/>
                </a:cubicBezTo>
                <a:close/>
                <a:moveTo>
                  <a:pt x="203" y="231"/>
                </a:moveTo>
                <a:cubicBezTo>
                  <a:pt x="205" y="231"/>
                  <a:pt x="201" y="230"/>
                  <a:pt x="201" y="230"/>
                </a:cubicBezTo>
                <a:cubicBezTo>
                  <a:pt x="201" y="231"/>
                  <a:pt x="200" y="231"/>
                  <a:pt x="200" y="232"/>
                </a:cubicBezTo>
                <a:cubicBezTo>
                  <a:pt x="202" y="231"/>
                  <a:pt x="201" y="233"/>
                  <a:pt x="202" y="234"/>
                </a:cubicBezTo>
                <a:cubicBezTo>
                  <a:pt x="205" y="233"/>
                  <a:pt x="204" y="236"/>
                  <a:pt x="206" y="235"/>
                </a:cubicBezTo>
                <a:cubicBezTo>
                  <a:pt x="206" y="234"/>
                  <a:pt x="207" y="234"/>
                  <a:pt x="207" y="233"/>
                </a:cubicBezTo>
                <a:cubicBezTo>
                  <a:pt x="206" y="231"/>
                  <a:pt x="205" y="233"/>
                  <a:pt x="203" y="231"/>
                </a:cubicBezTo>
                <a:close/>
                <a:moveTo>
                  <a:pt x="236" y="290"/>
                </a:moveTo>
                <a:cubicBezTo>
                  <a:pt x="236" y="289"/>
                  <a:pt x="237" y="289"/>
                  <a:pt x="237" y="288"/>
                </a:cubicBezTo>
                <a:cubicBezTo>
                  <a:pt x="236" y="288"/>
                  <a:pt x="234" y="287"/>
                  <a:pt x="234" y="288"/>
                </a:cubicBezTo>
                <a:cubicBezTo>
                  <a:pt x="235" y="288"/>
                  <a:pt x="235" y="289"/>
                  <a:pt x="235" y="290"/>
                </a:cubicBezTo>
                <a:cubicBezTo>
                  <a:pt x="235" y="290"/>
                  <a:pt x="236" y="290"/>
                  <a:pt x="236" y="290"/>
                </a:cubicBezTo>
                <a:close/>
                <a:moveTo>
                  <a:pt x="259" y="181"/>
                </a:moveTo>
                <a:cubicBezTo>
                  <a:pt x="259" y="181"/>
                  <a:pt x="259" y="182"/>
                  <a:pt x="258" y="182"/>
                </a:cubicBezTo>
                <a:cubicBezTo>
                  <a:pt x="258" y="182"/>
                  <a:pt x="258" y="182"/>
                  <a:pt x="258" y="182"/>
                </a:cubicBezTo>
                <a:cubicBezTo>
                  <a:pt x="257" y="183"/>
                  <a:pt x="256" y="183"/>
                  <a:pt x="256" y="184"/>
                </a:cubicBezTo>
                <a:cubicBezTo>
                  <a:pt x="256" y="184"/>
                  <a:pt x="256" y="185"/>
                  <a:pt x="255" y="185"/>
                </a:cubicBezTo>
                <a:cubicBezTo>
                  <a:pt x="253" y="185"/>
                  <a:pt x="253" y="184"/>
                  <a:pt x="251" y="184"/>
                </a:cubicBezTo>
                <a:cubicBezTo>
                  <a:pt x="251" y="185"/>
                  <a:pt x="250" y="186"/>
                  <a:pt x="250" y="187"/>
                </a:cubicBezTo>
                <a:cubicBezTo>
                  <a:pt x="249" y="187"/>
                  <a:pt x="250" y="188"/>
                  <a:pt x="249" y="188"/>
                </a:cubicBezTo>
                <a:cubicBezTo>
                  <a:pt x="249" y="188"/>
                  <a:pt x="248" y="189"/>
                  <a:pt x="248" y="189"/>
                </a:cubicBezTo>
                <a:cubicBezTo>
                  <a:pt x="248" y="190"/>
                  <a:pt x="248" y="191"/>
                  <a:pt x="249" y="192"/>
                </a:cubicBezTo>
                <a:cubicBezTo>
                  <a:pt x="249" y="192"/>
                  <a:pt x="250" y="192"/>
                  <a:pt x="250" y="192"/>
                </a:cubicBezTo>
                <a:cubicBezTo>
                  <a:pt x="250" y="192"/>
                  <a:pt x="250" y="192"/>
                  <a:pt x="250" y="191"/>
                </a:cubicBezTo>
                <a:cubicBezTo>
                  <a:pt x="250" y="191"/>
                  <a:pt x="251" y="192"/>
                  <a:pt x="251" y="191"/>
                </a:cubicBezTo>
                <a:cubicBezTo>
                  <a:pt x="251" y="191"/>
                  <a:pt x="251" y="191"/>
                  <a:pt x="251" y="191"/>
                </a:cubicBezTo>
                <a:cubicBezTo>
                  <a:pt x="252" y="191"/>
                  <a:pt x="253" y="191"/>
                  <a:pt x="254" y="191"/>
                </a:cubicBezTo>
                <a:cubicBezTo>
                  <a:pt x="254" y="191"/>
                  <a:pt x="253" y="190"/>
                  <a:pt x="254" y="190"/>
                </a:cubicBezTo>
                <a:cubicBezTo>
                  <a:pt x="254" y="190"/>
                  <a:pt x="254" y="190"/>
                  <a:pt x="254" y="190"/>
                </a:cubicBezTo>
                <a:cubicBezTo>
                  <a:pt x="255" y="189"/>
                  <a:pt x="256" y="188"/>
                  <a:pt x="258" y="188"/>
                </a:cubicBezTo>
                <a:cubicBezTo>
                  <a:pt x="259" y="188"/>
                  <a:pt x="259" y="187"/>
                  <a:pt x="259" y="187"/>
                </a:cubicBezTo>
                <a:cubicBezTo>
                  <a:pt x="259" y="186"/>
                  <a:pt x="259" y="186"/>
                  <a:pt x="259" y="186"/>
                </a:cubicBezTo>
                <a:cubicBezTo>
                  <a:pt x="259" y="186"/>
                  <a:pt x="260" y="186"/>
                  <a:pt x="260" y="186"/>
                </a:cubicBezTo>
                <a:cubicBezTo>
                  <a:pt x="260" y="185"/>
                  <a:pt x="261" y="185"/>
                  <a:pt x="261" y="184"/>
                </a:cubicBezTo>
                <a:cubicBezTo>
                  <a:pt x="261" y="184"/>
                  <a:pt x="261" y="182"/>
                  <a:pt x="262" y="182"/>
                </a:cubicBezTo>
                <a:cubicBezTo>
                  <a:pt x="262" y="181"/>
                  <a:pt x="263" y="181"/>
                  <a:pt x="263" y="180"/>
                </a:cubicBezTo>
                <a:cubicBezTo>
                  <a:pt x="261" y="180"/>
                  <a:pt x="261" y="181"/>
                  <a:pt x="259" y="181"/>
                </a:cubicBezTo>
                <a:close/>
                <a:moveTo>
                  <a:pt x="246" y="212"/>
                </a:moveTo>
                <a:cubicBezTo>
                  <a:pt x="246" y="213"/>
                  <a:pt x="247" y="213"/>
                  <a:pt x="247" y="213"/>
                </a:cubicBezTo>
                <a:cubicBezTo>
                  <a:pt x="247" y="212"/>
                  <a:pt x="247" y="210"/>
                  <a:pt x="247" y="210"/>
                </a:cubicBezTo>
                <a:cubicBezTo>
                  <a:pt x="246" y="209"/>
                  <a:pt x="247" y="209"/>
                  <a:pt x="246" y="209"/>
                </a:cubicBezTo>
                <a:cubicBezTo>
                  <a:pt x="246" y="209"/>
                  <a:pt x="245" y="209"/>
                  <a:pt x="245" y="209"/>
                </a:cubicBezTo>
                <a:cubicBezTo>
                  <a:pt x="245" y="210"/>
                  <a:pt x="245" y="210"/>
                  <a:pt x="244" y="210"/>
                </a:cubicBezTo>
                <a:cubicBezTo>
                  <a:pt x="244" y="210"/>
                  <a:pt x="243" y="210"/>
                  <a:pt x="242" y="210"/>
                </a:cubicBezTo>
                <a:cubicBezTo>
                  <a:pt x="242" y="210"/>
                  <a:pt x="243" y="211"/>
                  <a:pt x="243" y="211"/>
                </a:cubicBezTo>
                <a:cubicBezTo>
                  <a:pt x="244" y="211"/>
                  <a:pt x="244" y="211"/>
                  <a:pt x="244" y="212"/>
                </a:cubicBezTo>
                <a:cubicBezTo>
                  <a:pt x="244" y="213"/>
                  <a:pt x="245" y="212"/>
                  <a:pt x="246" y="212"/>
                </a:cubicBezTo>
                <a:close/>
                <a:moveTo>
                  <a:pt x="254" y="221"/>
                </a:moveTo>
                <a:cubicBezTo>
                  <a:pt x="255" y="221"/>
                  <a:pt x="255" y="220"/>
                  <a:pt x="256" y="220"/>
                </a:cubicBezTo>
                <a:cubicBezTo>
                  <a:pt x="257" y="220"/>
                  <a:pt x="258" y="220"/>
                  <a:pt x="258" y="219"/>
                </a:cubicBezTo>
                <a:cubicBezTo>
                  <a:pt x="258" y="219"/>
                  <a:pt x="258" y="219"/>
                  <a:pt x="258" y="218"/>
                </a:cubicBezTo>
                <a:cubicBezTo>
                  <a:pt x="257" y="218"/>
                  <a:pt x="256" y="218"/>
                  <a:pt x="256" y="218"/>
                </a:cubicBezTo>
                <a:cubicBezTo>
                  <a:pt x="256" y="216"/>
                  <a:pt x="253" y="218"/>
                  <a:pt x="252" y="217"/>
                </a:cubicBezTo>
                <a:cubicBezTo>
                  <a:pt x="252" y="219"/>
                  <a:pt x="252" y="219"/>
                  <a:pt x="251" y="220"/>
                </a:cubicBezTo>
                <a:cubicBezTo>
                  <a:pt x="251" y="220"/>
                  <a:pt x="250" y="220"/>
                  <a:pt x="250" y="221"/>
                </a:cubicBezTo>
                <a:cubicBezTo>
                  <a:pt x="250" y="221"/>
                  <a:pt x="250" y="221"/>
                  <a:pt x="250" y="221"/>
                </a:cubicBezTo>
                <a:cubicBezTo>
                  <a:pt x="250" y="222"/>
                  <a:pt x="249" y="221"/>
                  <a:pt x="249" y="221"/>
                </a:cubicBezTo>
                <a:cubicBezTo>
                  <a:pt x="249" y="222"/>
                  <a:pt x="250" y="223"/>
                  <a:pt x="249" y="223"/>
                </a:cubicBezTo>
                <a:cubicBezTo>
                  <a:pt x="249" y="223"/>
                  <a:pt x="249" y="223"/>
                  <a:pt x="249" y="223"/>
                </a:cubicBezTo>
                <a:cubicBezTo>
                  <a:pt x="249" y="223"/>
                  <a:pt x="249" y="223"/>
                  <a:pt x="249" y="224"/>
                </a:cubicBezTo>
                <a:cubicBezTo>
                  <a:pt x="249" y="224"/>
                  <a:pt x="248" y="223"/>
                  <a:pt x="248" y="224"/>
                </a:cubicBezTo>
                <a:cubicBezTo>
                  <a:pt x="248" y="224"/>
                  <a:pt x="247" y="225"/>
                  <a:pt x="247" y="225"/>
                </a:cubicBezTo>
                <a:cubicBezTo>
                  <a:pt x="247" y="225"/>
                  <a:pt x="246" y="226"/>
                  <a:pt x="246" y="226"/>
                </a:cubicBezTo>
                <a:cubicBezTo>
                  <a:pt x="245" y="228"/>
                  <a:pt x="249" y="227"/>
                  <a:pt x="250" y="227"/>
                </a:cubicBezTo>
                <a:cubicBezTo>
                  <a:pt x="250" y="226"/>
                  <a:pt x="252" y="226"/>
                  <a:pt x="252" y="224"/>
                </a:cubicBezTo>
                <a:cubicBezTo>
                  <a:pt x="254" y="224"/>
                  <a:pt x="253" y="222"/>
                  <a:pt x="254" y="221"/>
                </a:cubicBezTo>
                <a:close/>
                <a:moveTo>
                  <a:pt x="286" y="187"/>
                </a:moveTo>
                <a:cubicBezTo>
                  <a:pt x="285" y="187"/>
                  <a:pt x="285" y="187"/>
                  <a:pt x="285" y="186"/>
                </a:cubicBezTo>
                <a:cubicBezTo>
                  <a:pt x="283" y="185"/>
                  <a:pt x="284" y="185"/>
                  <a:pt x="281" y="186"/>
                </a:cubicBezTo>
                <a:cubicBezTo>
                  <a:pt x="281" y="187"/>
                  <a:pt x="282" y="188"/>
                  <a:pt x="283" y="188"/>
                </a:cubicBezTo>
                <a:cubicBezTo>
                  <a:pt x="283" y="189"/>
                  <a:pt x="283" y="190"/>
                  <a:pt x="284" y="190"/>
                </a:cubicBezTo>
                <a:cubicBezTo>
                  <a:pt x="284" y="188"/>
                  <a:pt x="286" y="189"/>
                  <a:pt x="286" y="187"/>
                </a:cubicBezTo>
                <a:cubicBezTo>
                  <a:pt x="286" y="187"/>
                  <a:pt x="285" y="187"/>
                  <a:pt x="286" y="187"/>
                </a:cubicBezTo>
                <a:close/>
                <a:moveTo>
                  <a:pt x="273" y="306"/>
                </a:moveTo>
                <a:cubicBezTo>
                  <a:pt x="273" y="306"/>
                  <a:pt x="273" y="306"/>
                  <a:pt x="272" y="306"/>
                </a:cubicBezTo>
                <a:cubicBezTo>
                  <a:pt x="272" y="307"/>
                  <a:pt x="272" y="307"/>
                  <a:pt x="272" y="307"/>
                </a:cubicBezTo>
                <a:cubicBezTo>
                  <a:pt x="273" y="308"/>
                  <a:pt x="274" y="308"/>
                  <a:pt x="275" y="308"/>
                </a:cubicBezTo>
                <a:cubicBezTo>
                  <a:pt x="276" y="306"/>
                  <a:pt x="274" y="306"/>
                  <a:pt x="273" y="306"/>
                </a:cubicBezTo>
                <a:close/>
                <a:moveTo>
                  <a:pt x="177" y="207"/>
                </a:moveTo>
                <a:cubicBezTo>
                  <a:pt x="177" y="206"/>
                  <a:pt x="177" y="205"/>
                  <a:pt x="177" y="204"/>
                </a:cubicBezTo>
                <a:cubicBezTo>
                  <a:pt x="176" y="204"/>
                  <a:pt x="175" y="203"/>
                  <a:pt x="174" y="203"/>
                </a:cubicBezTo>
                <a:cubicBezTo>
                  <a:pt x="174" y="205"/>
                  <a:pt x="173" y="205"/>
                  <a:pt x="173" y="206"/>
                </a:cubicBezTo>
                <a:cubicBezTo>
                  <a:pt x="174" y="207"/>
                  <a:pt x="175" y="207"/>
                  <a:pt x="177" y="207"/>
                </a:cubicBezTo>
                <a:close/>
                <a:moveTo>
                  <a:pt x="196" y="323"/>
                </a:moveTo>
                <a:cubicBezTo>
                  <a:pt x="195" y="325"/>
                  <a:pt x="200" y="327"/>
                  <a:pt x="200" y="324"/>
                </a:cubicBezTo>
                <a:cubicBezTo>
                  <a:pt x="200" y="322"/>
                  <a:pt x="197" y="324"/>
                  <a:pt x="196" y="323"/>
                </a:cubicBezTo>
                <a:close/>
                <a:moveTo>
                  <a:pt x="257" y="313"/>
                </a:moveTo>
                <a:cubicBezTo>
                  <a:pt x="257" y="314"/>
                  <a:pt x="257" y="314"/>
                  <a:pt x="257" y="314"/>
                </a:cubicBezTo>
                <a:cubicBezTo>
                  <a:pt x="258" y="314"/>
                  <a:pt x="261" y="315"/>
                  <a:pt x="261" y="313"/>
                </a:cubicBezTo>
                <a:cubicBezTo>
                  <a:pt x="259" y="312"/>
                  <a:pt x="258" y="313"/>
                  <a:pt x="257" y="313"/>
                </a:cubicBezTo>
                <a:close/>
                <a:moveTo>
                  <a:pt x="283" y="237"/>
                </a:moveTo>
                <a:cubicBezTo>
                  <a:pt x="282" y="239"/>
                  <a:pt x="282" y="239"/>
                  <a:pt x="283" y="240"/>
                </a:cubicBezTo>
                <a:cubicBezTo>
                  <a:pt x="283" y="240"/>
                  <a:pt x="283" y="241"/>
                  <a:pt x="283" y="241"/>
                </a:cubicBezTo>
                <a:cubicBezTo>
                  <a:pt x="285" y="241"/>
                  <a:pt x="285" y="240"/>
                  <a:pt x="286" y="239"/>
                </a:cubicBezTo>
                <a:cubicBezTo>
                  <a:pt x="285" y="239"/>
                  <a:pt x="284" y="238"/>
                  <a:pt x="283" y="237"/>
                </a:cubicBezTo>
                <a:close/>
                <a:moveTo>
                  <a:pt x="278" y="288"/>
                </a:moveTo>
                <a:cubicBezTo>
                  <a:pt x="277" y="288"/>
                  <a:pt x="277" y="288"/>
                  <a:pt x="277" y="289"/>
                </a:cubicBezTo>
                <a:cubicBezTo>
                  <a:pt x="277" y="290"/>
                  <a:pt x="276" y="290"/>
                  <a:pt x="276" y="290"/>
                </a:cubicBezTo>
                <a:cubicBezTo>
                  <a:pt x="275" y="290"/>
                  <a:pt x="275" y="290"/>
                  <a:pt x="275" y="290"/>
                </a:cubicBezTo>
                <a:cubicBezTo>
                  <a:pt x="275" y="291"/>
                  <a:pt x="275" y="291"/>
                  <a:pt x="275" y="291"/>
                </a:cubicBezTo>
                <a:cubicBezTo>
                  <a:pt x="274" y="292"/>
                  <a:pt x="274" y="293"/>
                  <a:pt x="273" y="293"/>
                </a:cubicBezTo>
                <a:cubicBezTo>
                  <a:pt x="273" y="293"/>
                  <a:pt x="273" y="293"/>
                  <a:pt x="272" y="294"/>
                </a:cubicBezTo>
                <a:cubicBezTo>
                  <a:pt x="272" y="294"/>
                  <a:pt x="272" y="294"/>
                  <a:pt x="271" y="295"/>
                </a:cubicBezTo>
                <a:cubicBezTo>
                  <a:pt x="270" y="295"/>
                  <a:pt x="269" y="295"/>
                  <a:pt x="269" y="294"/>
                </a:cubicBezTo>
                <a:cubicBezTo>
                  <a:pt x="269" y="294"/>
                  <a:pt x="269" y="294"/>
                  <a:pt x="269" y="294"/>
                </a:cubicBezTo>
                <a:cubicBezTo>
                  <a:pt x="267" y="294"/>
                  <a:pt x="266" y="294"/>
                  <a:pt x="265" y="295"/>
                </a:cubicBezTo>
                <a:cubicBezTo>
                  <a:pt x="265" y="295"/>
                  <a:pt x="265" y="295"/>
                  <a:pt x="265" y="295"/>
                </a:cubicBezTo>
                <a:cubicBezTo>
                  <a:pt x="265" y="295"/>
                  <a:pt x="265" y="296"/>
                  <a:pt x="265" y="296"/>
                </a:cubicBezTo>
                <a:cubicBezTo>
                  <a:pt x="265" y="296"/>
                  <a:pt x="265" y="296"/>
                  <a:pt x="265" y="296"/>
                </a:cubicBezTo>
                <a:cubicBezTo>
                  <a:pt x="263" y="296"/>
                  <a:pt x="263" y="298"/>
                  <a:pt x="262" y="298"/>
                </a:cubicBezTo>
                <a:cubicBezTo>
                  <a:pt x="262" y="298"/>
                  <a:pt x="261" y="298"/>
                  <a:pt x="261" y="298"/>
                </a:cubicBezTo>
                <a:cubicBezTo>
                  <a:pt x="260" y="299"/>
                  <a:pt x="259" y="300"/>
                  <a:pt x="257" y="300"/>
                </a:cubicBezTo>
                <a:cubicBezTo>
                  <a:pt x="257" y="299"/>
                  <a:pt x="256" y="299"/>
                  <a:pt x="256" y="298"/>
                </a:cubicBezTo>
                <a:cubicBezTo>
                  <a:pt x="258" y="296"/>
                  <a:pt x="256" y="293"/>
                  <a:pt x="257" y="290"/>
                </a:cubicBezTo>
                <a:cubicBezTo>
                  <a:pt x="253" y="290"/>
                  <a:pt x="251" y="292"/>
                  <a:pt x="248" y="293"/>
                </a:cubicBezTo>
                <a:cubicBezTo>
                  <a:pt x="248" y="293"/>
                  <a:pt x="248" y="293"/>
                  <a:pt x="247" y="293"/>
                </a:cubicBezTo>
                <a:cubicBezTo>
                  <a:pt x="246" y="294"/>
                  <a:pt x="246" y="294"/>
                  <a:pt x="244" y="295"/>
                </a:cubicBezTo>
                <a:cubicBezTo>
                  <a:pt x="243" y="295"/>
                  <a:pt x="244" y="293"/>
                  <a:pt x="242" y="293"/>
                </a:cubicBezTo>
                <a:cubicBezTo>
                  <a:pt x="240" y="294"/>
                  <a:pt x="239" y="294"/>
                  <a:pt x="238" y="295"/>
                </a:cubicBezTo>
                <a:cubicBezTo>
                  <a:pt x="235" y="293"/>
                  <a:pt x="232" y="295"/>
                  <a:pt x="229" y="295"/>
                </a:cubicBezTo>
                <a:cubicBezTo>
                  <a:pt x="230" y="293"/>
                  <a:pt x="230" y="292"/>
                  <a:pt x="228" y="292"/>
                </a:cubicBezTo>
                <a:cubicBezTo>
                  <a:pt x="228" y="291"/>
                  <a:pt x="227" y="291"/>
                  <a:pt x="227" y="292"/>
                </a:cubicBezTo>
                <a:cubicBezTo>
                  <a:pt x="226" y="292"/>
                  <a:pt x="226" y="292"/>
                  <a:pt x="226" y="293"/>
                </a:cubicBezTo>
                <a:cubicBezTo>
                  <a:pt x="224" y="292"/>
                  <a:pt x="224" y="293"/>
                  <a:pt x="223" y="293"/>
                </a:cubicBezTo>
                <a:cubicBezTo>
                  <a:pt x="220" y="293"/>
                  <a:pt x="218" y="293"/>
                  <a:pt x="215" y="293"/>
                </a:cubicBezTo>
                <a:cubicBezTo>
                  <a:pt x="214" y="294"/>
                  <a:pt x="213" y="296"/>
                  <a:pt x="211" y="296"/>
                </a:cubicBezTo>
                <a:cubicBezTo>
                  <a:pt x="211" y="296"/>
                  <a:pt x="211" y="297"/>
                  <a:pt x="210" y="297"/>
                </a:cubicBezTo>
                <a:cubicBezTo>
                  <a:pt x="209" y="297"/>
                  <a:pt x="208" y="298"/>
                  <a:pt x="206" y="297"/>
                </a:cubicBezTo>
                <a:cubicBezTo>
                  <a:pt x="205" y="298"/>
                  <a:pt x="204" y="299"/>
                  <a:pt x="202" y="299"/>
                </a:cubicBezTo>
                <a:cubicBezTo>
                  <a:pt x="202" y="298"/>
                  <a:pt x="202" y="297"/>
                  <a:pt x="202" y="296"/>
                </a:cubicBezTo>
                <a:cubicBezTo>
                  <a:pt x="202" y="296"/>
                  <a:pt x="202" y="296"/>
                  <a:pt x="202" y="296"/>
                </a:cubicBezTo>
                <a:cubicBezTo>
                  <a:pt x="201" y="295"/>
                  <a:pt x="200" y="293"/>
                  <a:pt x="198" y="294"/>
                </a:cubicBezTo>
                <a:cubicBezTo>
                  <a:pt x="198" y="294"/>
                  <a:pt x="198" y="294"/>
                  <a:pt x="198" y="294"/>
                </a:cubicBezTo>
                <a:cubicBezTo>
                  <a:pt x="198" y="294"/>
                  <a:pt x="198" y="294"/>
                  <a:pt x="198" y="294"/>
                </a:cubicBezTo>
                <a:cubicBezTo>
                  <a:pt x="198" y="294"/>
                  <a:pt x="197" y="295"/>
                  <a:pt x="197" y="294"/>
                </a:cubicBezTo>
                <a:cubicBezTo>
                  <a:pt x="197" y="294"/>
                  <a:pt x="197" y="294"/>
                  <a:pt x="197" y="294"/>
                </a:cubicBezTo>
                <a:cubicBezTo>
                  <a:pt x="197" y="294"/>
                  <a:pt x="197" y="295"/>
                  <a:pt x="197" y="295"/>
                </a:cubicBezTo>
                <a:cubicBezTo>
                  <a:pt x="196" y="295"/>
                  <a:pt x="196" y="295"/>
                  <a:pt x="195" y="295"/>
                </a:cubicBezTo>
                <a:cubicBezTo>
                  <a:pt x="195" y="294"/>
                  <a:pt x="195" y="294"/>
                  <a:pt x="195" y="294"/>
                </a:cubicBezTo>
                <a:cubicBezTo>
                  <a:pt x="195" y="294"/>
                  <a:pt x="196" y="294"/>
                  <a:pt x="196" y="294"/>
                </a:cubicBezTo>
                <a:cubicBezTo>
                  <a:pt x="196" y="293"/>
                  <a:pt x="197" y="292"/>
                  <a:pt x="197" y="292"/>
                </a:cubicBezTo>
                <a:cubicBezTo>
                  <a:pt x="197" y="292"/>
                  <a:pt x="197" y="292"/>
                  <a:pt x="197" y="292"/>
                </a:cubicBezTo>
                <a:cubicBezTo>
                  <a:pt x="198" y="290"/>
                  <a:pt x="197" y="290"/>
                  <a:pt x="196" y="290"/>
                </a:cubicBezTo>
                <a:cubicBezTo>
                  <a:pt x="196" y="290"/>
                  <a:pt x="196" y="290"/>
                  <a:pt x="196" y="290"/>
                </a:cubicBezTo>
                <a:cubicBezTo>
                  <a:pt x="196" y="289"/>
                  <a:pt x="195" y="289"/>
                  <a:pt x="194" y="289"/>
                </a:cubicBezTo>
                <a:cubicBezTo>
                  <a:pt x="194" y="290"/>
                  <a:pt x="193" y="290"/>
                  <a:pt x="193" y="290"/>
                </a:cubicBezTo>
                <a:cubicBezTo>
                  <a:pt x="193" y="291"/>
                  <a:pt x="193" y="291"/>
                  <a:pt x="192" y="291"/>
                </a:cubicBezTo>
                <a:cubicBezTo>
                  <a:pt x="192" y="292"/>
                  <a:pt x="191" y="293"/>
                  <a:pt x="190" y="293"/>
                </a:cubicBezTo>
                <a:cubicBezTo>
                  <a:pt x="189" y="293"/>
                  <a:pt x="188" y="294"/>
                  <a:pt x="187" y="294"/>
                </a:cubicBezTo>
                <a:cubicBezTo>
                  <a:pt x="186" y="294"/>
                  <a:pt x="185" y="294"/>
                  <a:pt x="185" y="293"/>
                </a:cubicBezTo>
                <a:cubicBezTo>
                  <a:pt x="184" y="293"/>
                  <a:pt x="185" y="293"/>
                  <a:pt x="184" y="293"/>
                </a:cubicBezTo>
                <a:cubicBezTo>
                  <a:pt x="183" y="292"/>
                  <a:pt x="183" y="292"/>
                  <a:pt x="182" y="292"/>
                </a:cubicBezTo>
                <a:cubicBezTo>
                  <a:pt x="182" y="292"/>
                  <a:pt x="181" y="291"/>
                  <a:pt x="181" y="290"/>
                </a:cubicBezTo>
                <a:cubicBezTo>
                  <a:pt x="181" y="288"/>
                  <a:pt x="181" y="285"/>
                  <a:pt x="178" y="286"/>
                </a:cubicBezTo>
                <a:cubicBezTo>
                  <a:pt x="178" y="286"/>
                  <a:pt x="178" y="286"/>
                  <a:pt x="178" y="287"/>
                </a:cubicBezTo>
                <a:cubicBezTo>
                  <a:pt x="178" y="287"/>
                  <a:pt x="178" y="288"/>
                  <a:pt x="178" y="288"/>
                </a:cubicBezTo>
                <a:cubicBezTo>
                  <a:pt x="177" y="290"/>
                  <a:pt x="179" y="290"/>
                  <a:pt x="178" y="293"/>
                </a:cubicBezTo>
                <a:cubicBezTo>
                  <a:pt x="179" y="293"/>
                  <a:pt x="179" y="294"/>
                  <a:pt x="179" y="295"/>
                </a:cubicBezTo>
                <a:cubicBezTo>
                  <a:pt x="179" y="295"/>
                  <a:pt x="179" y="296"/>
                  <a:pt x="178" y="296"/>
                </a:cubicBezTo>
                <a:cubicBezTo>
                  <a:pt x="173" y="298"/>
                  <a:pt x="178" y="289"/>
                  <a:pt x="173" y="290"/>
                </a:cubicBezTo>
                <a:cubicBezTo>
                  <a:pt x="173" y="291"/>
                  <a:pt x="174" y="291"/>
                  <a:pt x="174" y="292"/>
                </a:cubicBezTo>
                <a:cubicBezTo>
                  <a:pt x="174" y="292"/>
                  <a:pt x="174" y="293"/>
                  <a:pt x="173" y="293"/>
                </a:cubicBezTo>
                <a:cubicBezTo>
                  <a:pt x="173" y="293"/>
                  <a:pt x="173" y="293"/>
                  <a:pt x="173" y="294"/>
                </a:cubicBezTo>
                <a:cubicBezTo>
                  <a:pt x="173" y="294"/>
                  <a:pt x="173" y="294"/>
                  <a:pt x="173" y="294"/>
                </a:cubicBezTo>
                <a:cubicBezTo>
                  <a:pt x="174" y="295"/>
                  <a:pt x="174" y="295"/>
                  <a:pt x="174" y="295"/>
                </a:cubicBezTo>
                <a:cubicBezTo>
                  <a:pt x="173" y="296"/>
                  <a:pt x="173" y="297"/>
                  <a:pt x="174" y="298"/>
                </a:cubicBezTo>
                <a:cubicBezTo>
                  <a:pt x="174" y="299"/>
                  <a:pt x="174" y="299"/>
                  <a:pt x="174" y="299"/>
                </a:cubicBezTo>
                <a:cubicBezTo>
                  <a:pt x="173" y="301"/>
                  <a:pt x="173" y="303"/>
                  <a:pt x="173" y="305"/>
                </a:cubicBezTo>
                <a:cubicBezTo>
                  <a:pt x="173" y="305"/>
                  <a:pt x="173" y="305"/>
                  <a:pt x="173" y="305"/>
                </a:cubicBezTo>
                <a:cubicBezTo>
                  <a:pt x="173" y="307"/>
                  <a:pt x="174" y="308"/>
                  <a:pt x="175" y="309"/>
                </a:cubicBezTo>
                <a:cubicBezTo>
                  <a:pt x="175" y="309"/>
                  <a:pt x="175" y="309"/>
                  <a:pt x="175" y="309"/>
                </a:cubicBezTo>
                <a:cubicBezTo>
                  <a:pt x="176" y="309"/>
                  <a:pt x="177" y="309"/>
                  <a:pt x="177" y="310"/>
                </a:cubicBezTo>
                <a:cubicBezTo>
                  <a:pt x="182" y="310"/>
                  <a:pt x="185" y="307"/>
                  <a:pt x="192" y="308"/>
                </a:cubicBezTo>
                <a:cubicBezTo>
                  <a:pt x="193" y="308"/>
                  <a:pt x="193" y="310"/>
                  <a:pt x="195" y="309"/>
                </a:cubicBezTo>
                <a:cubicBezTo>
                  <a:pt x="197" y="310"/>
                  <a:pt x="196" y="307"/>
                  <a:pt x="199" y="308"/>
                </a:cubicBezTo>
                <a:cubicBezTo>
                  <a:pt x="200" y="308"/>
                  <a:pt x="202" y="308"/>
                  <a:pt x="204" y="308"/>
                </a:cubicBezTo>
                <a:cubicBezTo>
                  <a:pt x="204" y="308"/>
                  <a:pt x="204" y="308"/>
                  <a:pt x="204" y="308"/>
                </a:cubicBezTo>
                <a:cubicBezTo>
                  <a:pt x="206" y="308"/>
                  <a:pt x="207" y="309"/>
                  <a:pt x="209" y="309"/>
                </a:cubicBezTo>
                <a:cubicBezTo>
                  <a:pt x="209" y="309"/>
                  <a:pt x="209" y="309"/>
                  <a:pt x="209" y="309"/>
                </a:cubicBezTo>
                <a:cubicBezTo>
                  <a:pt x="210" y="309"/>
                  <a:pt x="211" y="309"/>
                  <a:pt x="212" y="309"/>
                </a:cubicBezTo>
                <a:cubicBezTo>
                  <a:pt x="213" y="309"/>
                  <a:pt x="213" y="310"/>
                  <a:pt x="215" y="310"/>
                </a:cubicBezTo>
                <a:cubicBezTo>
                  <a:pt x="215" y="310"/>
                  <a:pt x="215" y="310"/>
                  <a:pt x="215" y="310"/>
                </a:cubicBezTo>
                <a:cubicBezTo>
                  <a:pt x="215" y="310"/>
                  <a:pt x="216" y="310"/>
                  <a:pt x="216" y="310"/>
                </a:cubicBezTo>
                <a:cubicBezTo>
                  <a:pt x="217" y="310"/>
                  <a:pt x="220" y="309"/>
                  <a:pt x="221" y="312"/>
                </a:cubicBezTo>
                <a:cubicBezTo>
                  <a:pt x="221" y="312"/>
                  <a:pt x="221" y="312"/>
                  <a:pt x="221" y="312"/>
                </a:cubicBezTo>
                <a:cubicBezTo>
                  <a:pt x="221" y="312"/>
                  <a:pt x="221" y="312"/>
                  <a:pt x="221" y="313"/>
                </a:cubicBezTo>
                <a:cubicBezTo>
                  <a:pt x="222" y="314"/>
                  <a:pt x="221" y="314"/>
                  <a:pt x="221" y="315"/>
                </a:cubicBezTo>
                <a:cubicBezTo>
                  <a:pt x="221" y="315"/>
                  <a:pt x="221" y="315"/>
                  <a:pt x="221" y="316"/>
                </a:cubicBezTo>
                <a:cubicBezTo>
                  <a:pt x="222" y="316"/>
                  <a:pt x="224" y="316"/>
                  <a:pt x="225" y="316"/>
                </a:cubicBezTo>
                <a:cubicBezTo>
                  <a:pt x="225" y="316"/>
                  <a:pt x="225" y="316"/>
                  <a:pt x="225" y="316"/>
                </a:cubicBezTo>
                <a:cubicBezTo>
                  <a:pt x="226" y="316"/>
                  <a:pt x="226" y="316"/>
                  <a:pt x="227" y="316"/>
                </a:cubicBezTo>
                <a:cubicBezTo>
                  <a:pt x="227" y="316"/>
                  <a:pt x="227" y="316"/>
                  <a:pt x="227" y="316"/>
                </a:cubicBezTo>
                <a:cubicBezTo>
                  <a:pt x="228" y="316"/>
                  <a:pt x="229" y="316"/>
                  <a:pt x="229" y="316"/>
                </a:cubicBezTo>
                <a:cubicBezTo>
                  <a:pt x="229" y="316"/>
                  <a:pt x="230" y="316"/>
                  <a:pt x="230" y="316"/>
                </a:cubicBezTo>
                <a:cubicBezTo>
                  <a:pt x="232" y="316"/>
                  <a:pt x="233" y="315"/>
                  <a:pt x="234" y="314"/>
                </a:cubicBezTo>
                <a:cubicBezTo>
                  <a:pt x="234" y="314"/>
                  <a:pt x="234" y="314"/>
                  <a:pt x="234" y="314"/>
                </a:cubicBezTo>
                <a:cubicBezTo>
                  <a:pt x="235" y="314"/>
                  <a:pt x="237" y="313"/>
                  <a:pt x="238" y="313"/>
                </a:cubicBezTo>
                <a:cubicBezTo>
                  <a:pt x="238" y="313"/>
                  <a:pt x="239" y="313"/>
                  <a:pt x="240" y="313"/>
                </a:cubicBezTo>
                <a:cubicBezTo>
                  <a:pt x="240" y="313"/>
                  <a:pt x="240" y="313"/>
                  <a:pt x="240" y="312"/>
                </a:cubicBezTo>
                <a:cubicBezTo>
                  <a:pt x="240" y="312"/>
                  <a:pt x="240" y="312"/>
                  <a:pt x="240" y="312"/>
                </a:cubicBezTo>
                <a:cubicBezTo>
                  <a:pt x="241" y="313"/>
                  <a:pt x="242" y="311"/>
                  <a:pt x="243" y="311"/>
                </a:cubicBezTo>
                <a:cubicBezTo>
                  <a:pt x="243" y="311"/>
                  <a:pt x="243" y="311"/>
                  <a:pt x="244" y="311"/>
                </a:cubicBezTo>
                <a:cubicBezTo>
                  <a:pt x="244" y="311"/>
                  <a:pt x="245" y="310"/>
                  <a:pt x="245" y="310"/>
                </a:cubicBezTo>
                <a:cubicBezTo>
                  <a:pt x="245" y="310"/>
                  <a:pt x="245" y="310"/>
                  <a:pt x="245" y="310"/>
                </a:cubicBezTo>
                <a:cubicBezTo>
                  <a:pt x="247" y="310"/>
                  <a:pt x="247" y="309"/>
                  <a:pt x="249" y="309"/>
                </a:cubicBezTo>
                <a:cubicBezTo>
                  <a:pt x="249" y="309"/>
                  <a:pt x="249" y="309"/>
                  <a:pt x="249" y="309"/>
                </a:cubicBezTo>
                <a:cubicBezTo>
                  <a:pt x="249" y="309"/>
                  <a:pt x="249" y="309"/>
                  <a:pt x="249" y="309"/>
                </a:cubicBezTo>
                <a:cubicBezTo>
                  <a:pt x="250" y="308"/>
                  <a:pt x="251" y="308"/>
                  <a:pt x="252" y="308"/>
                </a:cubicBezTo>
                <a:cubicBezTo>
                  <a:pt x="252" y="308"/>
                  <a:pt x="253" y="308"/>
                  <a:pt x="253" y="308"/>
                </a:cubicBezTo>
                <a:cubicBezTo>
                  <a:pt x="253" y="308"/>
                  <a:pt x="253" y="307"/>
                  <a:pt x="253" y="307"/>
                </a:cubicBezTo>
                <a:cubicBezTo>
                  <a:pt x="255" y="306"/>
                  <a:pt x="256" y="307"/>
                  <a:pt x="258" y="306"/>
                </a:cubicBezTo>
                <a:cubicBezTo>
                  <a:pt x="258" y="306"/>
                  <a:pt x="258" y="306"/>
                  <a:pt x="258" y="306"/>
                </a:cubicBezTo>
                <a:cubicBezTo>
                  <a:pt x="259" y="306"/>
                  <a:pt x="260" y="306"/>
                  <a:pt x="261" y="306"/>
                </a:cubicBezTo>
                <a:cubicBezTo>
                  <a:pt x="261" y="306"/>
                  <a:pt x="261" y="306"/>
                  <a:pt x="262" y="306"/>
                </a:cubicBezTo>
                <a:cubicBezTo>
                  <a:pt x="262" y="306"/>
                  <a:pt x="262" y="306"/>
                  <a:pt x="262" y="306"/>
                </a:cubicBezTo>
                <a:cubicBezTo>
                  <a:pt x="263" y="306"/>
                  <a:pt x="264" y="305"/>
                  <a:pt x="265" y="304"/>
                </a:cubicBezTo>
                <a:cubicBezTo>
                  <a:pt x="265" y="304"/>
                  <a:pt x="265" y="304"/>
                  <a:pt x="265" y="304"/>
                </a:cubicBezTo>
                <a:cubicBezTo>
                  <a:pt x="268" y="304"/>
                  <a:pt x="270" y="305"/>
                  <a:pt x="272" y="305"/>
                </a:cubicBezTo>
                <a:cubicBezTo>
                  <a:pt x="273" y="305"/>
                  <a:pt x="274" y="304"/>
                  <a:pt x="275" y="304"/>
                </a:cubicBezTo>
                <a:cubicBezTo>
                  <a:pt x="275" y="304"/>
                  <a:pt x="275" y="303"/>
                  <a:pt x="275" y="303"/>
                </a:cubicBezTo>
                <a:cubicBezTo>
                  <a:pt x="275" y="303"/>
                  <a:pt x="275" y="303"/>
                  <a:pt x="276" y="303"/>
                </a:cubicBezTo>
                <a:cubicBezTo>
                  <a:pt x="277" y="303"/>
                  <a:pt x="277" y="301"/>
                  <a:pt x="277" y="300"/>
                </a:cubicBezTo>
                <a:cubicBezTo>
                  <a:pt x="277" y="300"/>
                  <a:pt x="277" y="300"/>
                  <a:pt x="277" y="300"/>
                </a:cubicBezTo>
                <a:cubicBezTo>
                  <a:pt x="277" y="299"/>
                  <a:pt x="277" y="298"/>
                  <a:pt x="278" y="297"/>
                </a:cubicBezTo>
                <a:cubicBezTo>
                  <a:pt x="276" y="297"/>
                  <a:pt x="278" y="295"/>
                  <a:pt x="279" y="295"/>
                </a:cubicBezTo>
                <a:cubicBezTo>
                  <a:pt x="279" y="295"/>
                  <a:pt x="279" y="295"/>
                  <a:pt x="279" y="294"/>
                </a:cubicBezTo>
                <a:cubicBezTo>
                  <a:pt x="279" y="294"/>
                  <a:pt x="279" y="294"/>
                  <a:pt x="279" y="294"/>
                </a:cubicBezTo>
                <a:cubicBezTo>
                  <a:pt x="277" y="293"/>
                  <a:pt x="277" y="292"/>
                  <a:pt x="277" y="291"/>
                </a:cubicBezTo>
                <a:cubicBezTo>
                  <a:pt x="277" y="291"/>
                  <a:pt x="277" y="291"/>
                  <a:pt x="277" y="291"/>
                </a:cubicBezTo>
                <a:cubicBezTo>
                  <a:pt x="277" y="291"/>
                  <a:pt x="277" y="291"/>
                  <a:pt x="277" y="290"/>
                </a:cubicBezTo>
                <a:cubicBezTo>
                  <a:pt x="277" y="290"/>
                  <a:pt x="278" y="290"/>
                  <a:pt x="278" y="290"/>
                </a:cubicBezTo>
                <a:cubicBezTo>
                  <a:pt x="278" y="292"/>
                  <a:pt x="280" y="291"/>
                  <a:pt x="280" y="290"/>
                </a:cubicBezTo>
                <a:cubicBezTo>
                  <a:pt x="279" y="289"/>
                  <a:pt x="278" y="289"/>
                  <a:pt x="278" y="288"/>
                </a:cubicBezTo>
                <a:close/>
                <a:moveTo>
                  <a:pt x="153" y="198"/>
                </a:moveTo>
                <a:cubicBezTo>
                  <a:pt x="153" y="198"/>
                  <a:pt x="153" y="198"/>
                  <a:pt x="153" y="198"/>
                </a:cubicBezTo>
                <a:cubicBezTo>
                  <a:pt x="153" y="199"/>
                  <a:pt x="153" y="199"/>
                  <a:pt x="154" y="199"/>
                </a:cubicBezTo>
                <a:cubicBezTo>
                  <a:pt x="154" y="198"/>
                  <a:pt x="153" y="197"/>
                  <a:pt x="153" y="197"/>
                </a:cubicBezTo>
                <a:cubicBezTo>
                  <a:pt x="153" y="197"/>
                  <a:pt x="153" y="198"/>
                  <a:pt x="153" y="198"/>
                </a:cubicBezTo>
                <a:close/>
                <a:moveTo>
                  <a:pt x="149" y="194"/>
                </a:moveTo>
                <a:cubicBezTo>
                  <a:pt x="148" y="194"/>
                  <a:pt x="148" y="194"/>
                  <a:pt x="148" y="195"/>
                </a:cubicBezTo>
                <a:cubicBezTo>
                  <a:pt x="148" y="195"/>
                  <a:pt x="149" y="195"/>
                  <a:pt x="149" y="196"/>
                </a:cubicBezTo>
                <a:cubicBezTo>
                  <a:pt x="150" y="196"/>
                  <a:pt x="151" y="195"/>
                  <a:pt x="152" y="195"/>
                </a:cubicBezTo>
                <a:cubicBezTo>
                  <a:pt x="152" y="194"/>
                  <a:pt x="151" y="193"/>
                  <a:pt x="150" y="193"/>
                </a:cubicBezTo>
                <a:cubicBezTo>
                  <a:pt x="150" y="194"/>
                  <a:pt x="150" y="193"/>
                  <a:pt x="149" y="194"/>
                </a:cubicBezTo>
                <a:close/>
                <a:moveTo>
                  <a:pt x="160" y="197"/>
                </a:moveTo>
                <a:cubicBezTo>
                  <a:pt x="160" y="196"/>
                  <a:pt x="161" y="196"/>
                  <a:pt x="161" y="194"/>
                </a:cubicBezTo>
                <a:cubicBezTo>
                  <a:pt x="160" y="194"/>
                  <a:pt x="160" y="194"/>
                  <a:pt x="160" y="194"/>
                </a:cubicBezTo>
                <a:cubicBezTo>
                  <a:pt x="158" y="194"/>
                  <a:pt x="158" y="192"/>
                  <a:pt x="157" y="192"/>
                </a:cubicBezTo>
                <a:cubicBezTo>
                  <a:pt x="158" y="194"/>
                  <a:pt x="156" y="194"/>
                  <a:pt x="155" y="194"/>
                </a:cubicBezTo>
                <a:cubicBezTo>
                  <a:pt x="155" y="194"/>
                  <a:pt x="155" y="194"/>
                  <a:pt x="155" y="194"/>
                </a:cubicBezTo>
                <a:cubicBezTo>
                  <a:pt x="155" y="194"/>
                  <a:pt x="155" y="195"/>
                  <a:pt x="155" y="195"/>
                </a:cubicBezTo>
                <a:cubicBezTo>
                  <a:pt x="155" y="195"/>
                  <a:pt x="155" y="195"/>
                  <a:pt x="155" y="195"/>
                </a:cubicBezTo>
                <a:cubicBezTo>
                  <a:pt x="154" y="196"/>
                  <a:pt x="156" y="197"/>
                  <a:pt x="155" y="199"/>
                </a:cubicBezTo>
                <a:cubicBezTo>
                  <a:pt x="157" y="199"/>
                  <a:pt x="157" y="198"/>
                  <a:pt x="159" y="198"/>
                </a:cubicBezTo>
                <a:cubicBezTo>
                  <a:pt x="159" y="197"/>
                  <a:pt x="159" y="197"/>
                  <a:pt x="160" y="197"/>
                </a:cubicBezTo>
                <a:close/>
                <a:moveTo>
                  <a:pt x="174" y="196"/>
                </a:moveTo>
                <a:cubicBezTo>
                  <a:pt x="174" y="196"/>
                  <a:pt x="174" y="197"/>
                  <a:pt x="174" y="197"/>
                </a:cubicBezTo>
                <a:cubicBezTo>
                  <a:pt x="174" y="197"/>
                  <a:pt x="174" y="197"/>
                  <a:pt x="174" y="197"/>
                </a:cubicBezTo>
                <a:cubicBezTo>
                  <a:pt x="175" y="197"/>
                  <a:pt x="175" y="198"/>
                  <a:pt x="176" y="198"/>
                </a:cubicBezTo>
                <a:cubicBezTo>
                  <a:pt x="178" y="198"/>
                  <a:pt x="178" y="197"/>
                  <a:pt x="180" y="198"/>
                </a:cubicBezTo>
                <a:cubicBezTo>
                  <a:pt x="182" y="197"/>
                  <a:pt x="182" y="195"/>
                  <a:pt x="182" y="194"/>
                </a:cubicBezTo>
                <a:cubicBezTo>
                  <a:pt x="183" y="193"/>
                  <a:pt x="182" y="192"/>
                  <a:pt x="182" y="192"/>
                </a:cubicBezTo>
                <a:cubicBezTo>
                  <a:pt x="180" y="192"/>
                  <a:pt x="181" y="190"/>
                  <a:pt x="179" y="191"/>
                </a:cubicBezTo>
                <a:cubicBezTo>
                  <a:pt x="180" y="188"/>
                  <a:pt x="178" y="188"/>
                  <a:pt x="177" y="186"/>
                </a:cubicBezTo>
                <a:cubicBezTo>
                  <a:pt x="177" y="185"/>
                  <a:pt x="177" y="185"/>
                  <a:pt x="176" y="185"/>
                </a:cubicBezTo>
                <a:cubicBezTo>
                  <a:pt x="176" y="183"/>
                  <a:pt x="177" y="183"/>
                  <a:pt x="177" y="182"/>
                </a:cubicBezTo>
                <a:cubicBezTo>
                  <a:pt x="177" y="181"/>
                  <a:pt x="176" y="180"/>
                  <a:pt x="176" y="180"/>
                </a:cubicBezTo>
                <a:cubicBezTo>
                  <a:pt x="176" y="180"/>
                  <a:pt x="177" y="179"/>
                  <a:pt x="176" y="178"/>
                </a:cubicBezTo>
                <a:cubicBezTo>
                  <a:pt x="176" y="178"/>
                  <a:pt x="176" y="178"/>
                  <a:pt x="176" y="178"/>
                </a:cubicBezTo>
                <a:cubicBezTo>
                  <a:pt x="175" y="178"/>
                  <a:pt x="175" y="177"/>
                  <a:pt x="175" y="176"/>
                </a:cubicBezTo>
                <a:cubicBezTo>
                  <a:pt x="175" y="176"/>
                  <a:pt x="177" y="176"/>
                  <a:pt x="177" y="175"/>
                </a:cubicBezTo>
                <a:cubicBezTo>
                  <a:pt x="176" y="174"/>
                  <a:pt x="176" y="173"/>
                  <a:pt x="176" y="171"/>
                </a:cubicBezTo>
                <a:cubicBezTo>
                  <a:pt x="176" y="170"/>
                  <a:pt x="174" y="171"/>
                  <a:pt x="174" y="170"/>
                </a:cubicBezTo>
                <a:cubicBezTo>
                  <a:pt x="174" y="170"/>
                  <a:pt x="173" y="170"/>
                  <a:pt x="173" y="169"/>
                </a:cubicBezTo>
                <a:cubicBezTo>
                  <a:pt x="173" y="169"/>
                  <a:pt x="172" y="169"/>
                  <a:pt x="172" y="169"/>
                </a:cubicBezTo>
                <a:cubicBezTo>
                  <a:pt x="172" y="169"/>
                  <a:pt x="172" y="169"/>
                  <a:pt x="172" y="169"/>
                </a:cubicBezTo>
                <a:cubicBezTo>
                  <a:pt x="172" y="168"/>
                  <a:pt x="171" y="168"/>
                  <a:pt x="171" y="169"/>
                </a:cubicBezTo>
                <a:cubicBezTo>
                  <a:pt x="171" y="169"/>
                  <a:pt x="171" y="169"/>
                  <a:pt x="171" y="169"/>
                </a:cubicBezTo>
                <a:cubicBezTo>
                  <a:pt x="170" y="168"/>
                  <a:pt x="169" y="168"/>
                  <a:pt x="169" y="168"/>
                </a:cubicBezTo>
                <a:cubicBezTo>
                  <a:pt x="169" y="168"/>
                  <a:pt x="168" y="168"/>
                  <a:pt x="168" y="168"/>
                </a:cubicBezTo>
                <a:cubicBezTo>
                  <a:pt x="167" y="168"/>
                  <a:pt x="167" y="166"/>
                  <a:pt x="165" y="167"/>
                </a:cubicBezTo>
                <a:cubicBezTo>
                  <a:pt x="165" y="167"/>
                  <a:pt x="165" y="167"/>
                  <a:pt x="165" y="167"/>
                </a:cubicBezTo>
                <a:cubicBezTo>
                  <a:pt x="164" y="167"/>
                  <a:pt x="164" y="167"/>
                  <a:pt x="163" y="167"/>
                </a:cubicBezTo>
                <a:cubicBezTo>
                  <a:pt x="162" y="167"/>
                  <a:pt x="161" y="166"/>
                  <a:pt x="160" y="166"/>
                </a:cubicBezTo>
                <a:cubicBezTo>
                  <a:pt x="160" y="166"/>
                  <a:pt x="159" y="166"/>
                  <a:pt x="159" y="166"/>
                </a:cubicBezTo>
                <a:cubicBezTo>
                  <a:pt x="158" y="166"/>
                  <a:pt x="158" y="166"/>
                  <a:pt x="158" y="166"/>
                </a:cubicBezTo>
                <a:cubicBezTo>
                  <a:pt x="158" y="163"/>
                  <a:pt x="155" y="164"/>
                  <a:pt x="155" y="161"/>
                </a:cubicBezTo>
                <a:cubicBezTo>
                  <a:pt x="148" y="161"/>
                  <a:pt x="148" y="161"/>
                  <a:pt x="148" y="161"/>
                </a:cubicBezTo>
                <a:cubicBezTo>
                  <a:pt x="148" y="160"/>
                  <a:pt x="147" y="159"/>
                  <a:pt x="146" y="159"/>
                </a:cubicBezTo>
                <a:cubicBezTo>
                  <a:pt x="147" y="157"/>
                  <a:pt x="146" y="157"/>
                  <a:pt x="146" y="156"/>
                </a:cubicBezTo>
                <a:cubicBezTo>
                  <a:pt x="143" y="156"/>
                  <a:pt x="142" y="155"/>
                  <a:pt x="141" y="154"/>
                </a:cubicBezTo>
                <a:cubicBezTo>
                  <a:pt x="140" y="154"/>
                  <a:pt x="140" y="155"/>
                  <a:pt x="140" y="157"/>
                </a:cubicBezTo>
                <a:cubicBezTo>
                  <a:pt x="137" y="156"/>
                  <a:pt x="136" y="154"/>
                  <a:pt x="136" y="152"/>
                </a:cubicBezTo>
                <a:cubicBezTo>
                  <a:pt x="132" y="152"/>
                  <a:pt x="131" y="151"/>
                  <a:pt x="128" y="151"/>
                </a:cubicBezTo>
                <a:cubicBezTo>
                  <a:pt x="127" y="151"/>
                  <a:pt x="127" y="150"/>
                  <a:pt x="126" y="150"/>
                </a:cubicBezTo>
                <a:cubicBezTo>
                  <a:pt x="126" y="150"/>
                  <a:pt x="125" y="150"/>
                  <a:pt x="125" y="149"/>
                </a:cubicBezTo>
                <a:cubicBezTo>
                  <a:pt x="123" y="149"/>
                  <a:pt x="123" y="149"/>
                  <a:pt x="122" y="150"/>
                </a:cubicBezTo>
                <a:cubicBezTo>
                  <a:pt x="118" y="150"/>
                  <a:pt x="118" y="150"/>
                  <a:pt x="118" y="150"/>
                </a:cubicBezTo>
                <a:cubicBezTo>
                  <a:pt x="118" y="148"/>
                  <a:pt x="119" y="147"/>
                  <a:pt x="121" y="148"/>
                </a:cubicBezTo>
                <a:cubicBezTo>
                  <a:pt x="126" y="148"/>
                  <a:pt x="126" y="148"/>
                  <a:pt x="126" y="148"/>
                </a:cubicBezTo>
                <a:cubicBezTo>
                  <a:pt x="126" y="148"/>
                  <a:pt x="126" y="148"/>
                  <a:pt x="126" y="148"/>
                </a:cubicBezTo>
                <a:cubicBezTo>
                  <a:pt x="128" y="148"/>
                  <a:pt x="128" y="148"/>
                  <a:pt x="129" y="146"/>
                </a:cubicBezTo>
                <a:cubicBezTo>
                  <a:pt x="129" y="146"/>
                  <a:pt x="129" y="146"/>
                  <a:pt x="130" y="146"/>
                </a:cubicBezTo>
                <a:cubicBezTo>
                  <a:pt x="130" y="146"/>
                  <a:pt x="130" y="146"/>
                  <a:pt x="130" y="146"/>
                </a:cubicBezTo>
                <a:cubicBezTo>
                  <a:pt x="131" y="145"/>
                  <a:pt x="131" y="145"/>
                  <a:pt x="132" y="145"/>
                </a:cubicBezTo>
                <a:cubicBezTo>
                  <a:pt x="132" y="145"/>
                  <a:pt x="132" y="144"/>
                  <a:pt x="132" y="144"/>
                </a:cubicBezTo>
                <a:cubicBezTo>
                  <a:pt x="132" y="143"/>
                  <a:pt x="135" y="144"/>
                  <a:pt x="134" y="142"/>
                </a:cubicBezTo>
                <a:cubicBezTo>
                  <a:pt x="134" y="142"/>
                  <a:pt x="134" y="142"/>
                  <a:pt x="134" y="142"/>
                </a:cubicBezTo>
                <a:cubicBezTo>
                  <a:pt x="135" y="141"/>
                  <a:pt x="135" y="141"/>
                  <a:pt x="135" y="140"/>
                </a:cubicBezTo>
                <a:cubicBezTo>
                  <a:pt x="136" y="140"/>
                  <a:pt x="136" y="139"/>
                  <a:pt x="137" y="139"/>
                </a:cubicBezTo>
                <a:cubicBezTo>
                  <a:pt x="136" y="138"/>
                  <a:pt x="135" y="137"/>
                  <a:pt x="134" y="139"/>
                </a:cubicBezTo>
                <a:cubicBezTo>
                  <a:pt x="133" y="139"/>
                  <a:pt x="133" y="138"/>
                  <a:pt x="132" y="138"/>
                </a:cubicBezTo>
                <a:cubicBezTo>
                  <a:pt x="132" y="138"/>
                  <a:pt x="132" y="137"/>
                  <a:pt x="132" y="137"/>
                </a:cubicBezTo>
                <a:cubicBezTo>
                  <a:pt x="132" y="137"/>
                  <a:pt x="132" y="137"/>
                  <a:pt x="132" y="136"/>
                </a:cubicBezTo>
                <a:cubicBezTo>
                  <a:pt x="132" y="135"/>
                  <a:pt x="131" y="134"/>
                  <a:pt x="130" y="134"/>
                </a:cubicBezTo>
                <a:cubicBezTo>
                  <a:pt x="130" y="134"/>
                  <a:pt x="130" y="134"/>
                  <a:pt x="130" y="134"/>
                </a:cubicBezTo>
                <a:cubicBezTo>
                  <a:pt x="130" y="134"/>
                  <a:pt x="130" y="134"/>
                  <a:pt x="130" y="134"/>
                </a:cubicBezTo>
                <a:cubicBezTo>
                  <a:pt x="130" y="133"/>
                  <a:pt x="130" y="132"/>
                  <a:pt x="130" y="132"/>
                </a:cubicBezTo>
                <a:cubicBezTo>
                  <a:pt x="128" y="131"/>
                  <a:pt x="128" y="132"/>
                  <a:pt x="127" y="132"/>
                </a:cubicBezTo>
                <a:cubicBezTo>
                  <a:pt x="127" y="132"/>
                  <a:pt x="127" y="132"/>
                  <a:pt x="126" y="132"/>
                </a:cubicBezTo>
                <a:cubicBezTo>
                  <a:pt x="126" y="129"/>
                  <a:pt x="128" y="129"/>
                  <a:pt x="130" y="129"/>
                </a:cubicBezTo>
                <a:cubicBezTo>
                  <a:pt x="130" y="128"/>
                  <a:pt x="130" y="128"/>
                  <a:pt x="130" y="128"/>
                </a:cubicBezTo>
                <a:cubicBezTo>
                  <a:pt x="130" y="127"/>
                  <a:pt x="129" y="127"/>
                  <a:pt x="130" y="127"/>
                </a:cubicBezTo>
                <a:cubicBezTo>
                  <a:pt x="132" y="127"/>
                  <a:pt x="133" y="127"/>
                  <a:pt x="134" y="127"/>
                </a:cubicBezTo>
                <a:cubicBezTo>
                  <a:pt x="134" y="127"/>
                  <a:pt x="134" y="127"/>
                  <a:pt x="134" y="127"/>
                </a:cubicBezTo>
                <a:cubicBezTo>
                  <a:pt x="136" y="127"/>
                  <a:pt x="136" y="128"/>
                  <a:pt x="136" y="128"/>
                </a:cubicBezTo>
                <a:cubicBezTo>
                  <a:pt x="137" y="128"/>
                  <a:pt x="137" y="129"/>
                  <a:pt x="137" y="129"/>
                </a:cubicBezTo>
                <a:cubicBezTo>
                  <a:pt x="137" y="130"/>
                  <a:pt x="139" y="131"/>
                  <a:pt x="139" y="131"/>
                </a:cubicBezTo>
                <a:cubicBezTo>
                  <a:pt x="140" y="131"/>
                  <a:pt x="140" y="132"/>
                  <a:pt x="140" y="132"/>
                </a:cubicBezTo>
                <a:cubicBezTo>
                  <a:pt x="140" y="132"/>
                  <a:pt x="140" y="132"/>
                  <a:pt x="140" y="132"/>
                </a:cubicBezTo>
                <a:cubicBezTo>
                  <a:pt x="140" y="132"/>
                  <a:pt x="139" y="132"/>
                  <a:pt x="139" y="133"/>
                </a:cubicBezTo>
                <a:cubicBezTo>
                  <a:pt x="138" y="133"/>
                  <a:pt x="138" y="134"/>
                  <a:pt x="138" y="135"/>
                </a:cubicBezTo>
                <a:cubicBezTo>
                  <a:pt x="138" y="136"/>
                  <a:pt x="140" y="136"/>
                  <a:pt x="141" y="136"/>
                </a:cubicBezTo>
                <a:cubicBezTo>
                  <a:pt x="141" y="135"/>
                  <a:pt x="141" y="134"/>
                  <a:pt x="142" y="134"/>
                </a:cubicBezTo>
                <a:cubicBezTo>
                  <a:pt x="142" y="134"/>
                  <a:pt x="142" y="134"/>
                  <a:pt x="142" y="134"/>
                </a:cubicBezTo>
                <a:cubicBezTo>
                  <a:pt x="144" y="134"/>
                  <a:pt x="144" y="133"/>
                  <a:pt x="145" y="131"/>
                </a:cubicBezTo>
                <a:cubicBezTo>
                  <a:pt x="145" y="131"/>
                  <a:pt x="145" y="131"/>
                  <a:pt x="145" y="131"/>
                </a:cubicBezTo>
                <a:cubicBezTo>
                  <a:pt x="145" y="130"/>
                  <a:pt x="145" y="130"/>
                  <a:pt x="145" y="129"/>
                </a:cubicBezTo>
                <a:cubicBezTo>
                  <a:pt x="144" y="129"/>
                  <a:pt x="144" y="129"/>
                  <a:pt x="144" y="129"/>
                </a:cubicBezTo>
                <a:cubicBezTo>
                  <a:pt x="144" y="128"/>
                  <a:pt x="144" y="128"/>
                  <a:pt x="144" y="127"/>
                </a:cubicBezTo>
                <a:cubicBezTo>
                  <a:pt x="143" y="127"/>
                  <a:pt x="143" y="127"/>
                  <a:pt x="143" y="127"/>
                </a:cubicBezTo>
                <a:cubicBezTo>
                  <a:pt x="143" y="127"/>
                  <a:pt x="143" y="127"/>
                  <a:pt x="143" y="127"/>
                </a:cubicBezTo>
                <a:cubicBezTo>
                  <a:pt x="143" y="127"/>
                  <a:pt x="143" y="127"/>
                  <a:pt x="143" y="127"/>
                </a:cubicBezTo>
                <a:cubicBezTo>
                  <a:pt x="142" y="126"/>
                  <a:pt x="142" y="125"/>
                  <a:pt x="141" y="123"/>
                </a:cubicBezTo>
                <a:cubicBezTo>
                  <a:pt x="141" y="123"/>
                  <a:pt x="141" y="123"/>
                  <a:pt x="141" y="123"/>
                </a:cubicBezTo>
                <a:cubicBezTo>
                  <a:pt x="140" y="122"/>
                  <a:pt x="139" y="122"/>
                  <a:pt x="139" y="121"/>
                </a:cubicBezTo>
                <a:cubicBezTo>
                  <a:pt x="139" y="121"/>
                  <a:pt x="139" y="121"/>
                  <a:pt x="139" y="121"/>
                </a:cubicBezTo>
                <a:cubicBezTo>
                  <a:pt x="138" y="121"/>
                  <a:pt x="138" y="120"/>
                  <a:pt x="137" y="120"/>
                </a:cubicBezTo>
                <a:cubicBezTo>
                  <a:pt x="137" y="119"/>
                  <a:pt x="136" y="118"/>
                  <a:pt x="134" y="118"/>
                </a:cubicBezTo>
                <a:cubicBezTo>
                  <a:pt x="134" y="117"/>
                  <a:pt x="133" y="117"/>
                  <a:pt x="133" y="116"/>
                </a:cubicBezTo>
                <a:cubicBezTo>
                  <a:pt x="133" y="116"/>
                  <a:pt x="133" y="116"/>
                  <a:pt x="133" y="116"/>
                </a:cubicBezTo>
                <a:cubicBezTo>
                  <a:pt x="133" y="116"/>
                  <a:pt x="132" y="116"/>
                  <a:pt x="132" y="116"/>
                </a:cubicBezTo>
                <a:cubicBezTo>
                  <a:pt x="132" y="115"/>
                  <a:pt x="132" y="115"/>
                  <a:pt x="131" y="115"/>
                </a:cubicBezTo>
                <a:cubicBezTo>
                  <a:pt x="131" y="115"/>
                  <a:pt x="131" y="115"/>
                  <a:pt x="131" y="115"/>
                </a:cubicBezTo>
                <a:cubicBezTo>
                  <a:pt x="130" y="115"/>
                  <a:pt x="130" y="114"/>
                  <a:pt x="130" y="114"/>
                </a:cubicBezTo>
                <a:cubicBezTo>
                  <a:pt x="129" y="114"/>
                  <a:pt x="129" y="114"/>
                  <a:pt x="129" y="114"/>
                </a:cubicBezTo>
                <a:cubicBezTo>
                  <a:pt x="128" y="113"/>
                  <a:pt x="128" y="113"/>
                  <a:pt x="127" y="111"/>
                </a:cubicBezTo>
                <a:cubicBezTo>
                  <a:pt x="127" y="111"/>
                  <a:pt x="127" y="111"/>
                  <a:pt x="127" y="111"/>
                </a:cubicBezTo>
                <a:cubicBezTo>
                  <a:pt x="127" y="111"/>
                  <a:pt x="127" y="111"/>
                  <a:pt x="127" y="111"/>
                </a:cubicBezTo>
                <a:cubicBezTo>
                  <a:pt x="126" y="111"/>
                  <a:pt x="126" y="111"/>
                  <a:pt x="126" y="110"/>
                </a:cubicBezTo>
                <a:cubicBezTo>
                  <a:pt x="125" y="105"/>
                  <a:pt x="121" y="104"/>
                  <a:pt x="120" y="100"/>
                </a:cubicBezTo>
                <a:cubicBezTo>
                  <a:pt x="120" y="100"/>
                  <a:pt x="119" y="100"/>
                  <a:pt x="118" y="100"/>
                </a:cubicBezTo>
                <a:cubicBezTo>
                  <a:pt x="119" y="99"/>
                  <a:pt x="118" y="99"/>
                  <a:pt x="118" y="99"/>
                </a:cubicBezTo>
                <a:cubicBezTo>
                  <a:pt x="117" y="98"/>
                  <a:pt x="117" y="97"/>
                  <a:pt x="116" y="97"/>
                </a:cubicBezTo>
                <a:cubicBezTo>
                  <a:pt x="115" y="96"/>
                  <a:pt x="115" y="96"/>
                  <a:pt x="114" y="95"/>
                </a:cubicBezTo>
                <a:cubicBezTo>
                  <a:pt x="114" y="95"/>
                  <a:pt x="114" y="94"/>
                  <a:pt x="114" y="93"/>
                </a:cubicBezTo>
                <a:cubicBezTo>
                  <a:pt x="113" y="93"/>
                  <a:pt x="113" y="91"/>
                  <a:pt x="111" y="91"/>
                </a:cubicBezTo>
                <a:cubicBezTo>
                  <a:pt x="112" y="88"/>
                  <a:pt x="113" y="85"/>
                  <a:pt x="114" y="81"/>
                </a:cubicBezTo>
                <a:cubicBezTo>
                  <a:pt x="113" y="79"/>
                  <a:pt x="112" y="78"/>
                  <a:pt x="112" y="75"/>
                </a:cubicBezTo>
                <a:cubicBezTo>
                  <a:pt x="113" y="75"/>
                  <a:pt x="114" y="74"/>
                  <a:pt x="114" y="73"/>
                </a:cubicBezTo>
                <a:cubicBezTo>
                  <a:pt x="115" y="73"/>
                  <a:pt x="116" y="72"/>
                  <a:pt x="118" y="72"/>
                </a:cubicBezTo>
                <a:cubicBezTo>
                  <a:pt x="120" y="72"/>
                  <a:pt x="118" y="68"/>
                  <a:pt x="120" y="69"/>
                </a:cubicBezTo>
                <a:cubicBezTo>
                  <a:pt x="121" y="69"/>
                  <a:pt x="121" y="70"/>
                  <a:pt x="121" y="70"/>
                </a:cubicBezTo>
                <a:cubicBezTo>
                  <a:pt x="122" y="70"/>
                  <a:pt x="122" y="71"/>
                  <a:pt x="121" y="71"/>
                </a:cubicBezTo>
                <a:cubicBezTo>
                  <a:pt x="121" y="71"/>
                  <a:pt x="121" y="72"/>
                  <a:pt x="120" y="72"/>
                </a:cubicBezTo>
                <a:cubicBezTo>
                  <a:pt x="120" y="72"/>
                  <a:pt x="119" y="72"/>
                  <a:pt x="119" y="72"/>
                </a:cubicBezTo>
                <a:cubicBezTo>
                  <a:pt x="119" y="73"/>
                  <a:pt x="118" y="74"/>
                  <a:pt x="118" y="75"/>
                </a:cubicBezTo>
                <a:cubicBezTo>
                  <a:pt x="118" y="75"/>
                  <a:pt x="118" y="75"/>
                  <a:pt x="118" y="75"/>
                </a:cubicBezTo>
                <a:cubicBezTo>
                  <a:pt x="118" y="76"/>
                  <a:pt x="118" y="76"/>
                  <a:pt x="118" y="76"/>
                </a:cubicBezTo>
                <a:cubicBezTo>
                  <a:pt x="120" y="76"/>
                  <a:pt x="120" y="77"/>
                  <a:pt x="120" y="78"/>
                </a:cubicBezTo>
                <a:cubicBezTo>
                  <a:pt x="120" y="78"/>
                  <a:pt x="120" y="79"/>
                  <a:pt x="120" y="79"/>
                </a:cubicBezTo>
                <a:cubicBezTo>
                  <a:pt x="120" y="79"/>
                  <a:pt x="120" y="79"/>
                  <a:pt x="120" y="79"/>
                </a:cubicBezTo>
                <a:cubicBezTo>
                  <a:pt x="122" y="78"/>
                  <a:pt x="123" y="81"/>
                  <a:pt x="124" y="79"/>
                </a:cubicBezTo>
                <a:cubicBezTo>
                  <a:pt x="125" y="80"/>
                  <a:pt x="125" y="81"/>
                  <a:pt x="127" y="81"/>
                </a:cubicBezTo>
                <a:cubicBezTo>
                  <a:pt x="127" y="81"/>
                  <a:pt x="128" y="82"/>
                  <a:pt x="127" y="82"/>
                </a:cubicBezTo>
                <a:cubicBezTo>
                  <a:pt x="129" y="82"/>
                  <a:pt x="130" y="83"/>
                  <a:pt x="132" y="84"/>
                </a:cubicBezTo>
                <a:cubicBezTo>
                  <a:pt x="132" y="84"/>
                  <a:pt x="132" y="84"/>
                  <a:pt x="132" y="84"/>
                </a:cubicBezTo>
                <a:cubicBezTo>
                  <a:pt x="133" y="85"/>
                  <a:pt x="136" y="85"/>
                  <a:pt x="137" y="86"/>
                </a:cubicBezTo>
                <a:cubicBezTo>
                  <a:pt x="136" y="86"/>
                  <a:pt x="137" y="87"/>
                  <a:pt x="137" y="87"/>
                </a:cubicBezTo>
                <a:cubicBezTo>
                  <a:pt x="137" y="87"/>
                  <a:pt x="137" y="87"/>
                  <a:pt x="137" y="87"/>
                </a:cubicBezTo>
                <a:cubicBezTo>
                  <a:pt x="137" y="88"/>
                  <a:pt x="136" y="90"/>
                  <a:pt x="137" y="91"/>
                </a:cubicBezTo>
                <a:cubicBezTo>
                  <a:pt x="137" y="91"/>
                  <a:pt x="137" y="91"/>
                  <a:pt x="137" y="91"/>
                </a:cubicBezTo>
                <a:cubicBezTo>
                  <a:pt x="137" y="92"/>
                  <a:pt x="137" y="93"/>
                  <a:pt x="138" y="93"/>
                </a:cubicBezTo>
                <a:cubicBezTo>
                  <a:pt x="139" y="93"/>
                  <a:pt x="139" y="93"/>
                  <a:pt x="139" y="93"/>
                </a:cubicBezTo>
                <a:cubicBezTo>
                  <a:pt x="139" y="94"/>
                  <a:pt x="139" y="94"/>
                  <a:pt x="139" y="95"/>
                </a:cubicBezTo>
                <a:cubicBezTo>
                  <a:pt x="139" y="95"/>
                  <a:pt x="139" y="95"/>
                  <a:pt x="139" y="95"/>
                </a:cubicBezTo>
                <a:cubicBezTo>
                  <a:pt x="139" y="96"/>
                  <a:pt x="139" y="96"/>
                  <a:pt x="139" y="97"/>
                </a:cubicBezTo>
                <a:cubicBezTo>
                  <a:pt x="141" y="97"/>
                  <a:pt x="141" y="95"/>
                  <a:pt x="143" y="96"/>
                </a:cubicBezTo>
                <a:cubicBezTo>
                  <a:pt x="143" y="97"/>
                  <a:pt x="145" y="96"/>
                  <a:pt x="145" y="97"/>
                </a:cubicBezTo>
                <a:cubicBezTo>
                  <a:pt x="146" y="97"/>
                  <a:pt x="146" y="98"/>
                  <a:pt x="148" y="98"/>
                </a:cubicBezTo>
                <a:cubicBezTo>
                  <a:pt x="151" y="98"/>
                  <a:pt x="152" y="96"/>
                  <a:pt x="154" y="95"/>
                </a:cubicBezTo>
                <a:cubicBezTo>
                  <a:pt x="154" y="94"/>
                  <a:pt x="152" y="94"/>
                  <a:pt x="151" y="93"/>
                </a:cubicBezTo>
                <a:cubicBezTo>
                  <a:pt x="151" y="93"/>
                  <a:pt x="151" y="93"/>
                  <a:pt x="150" y="93"/>
                </a:cubicBezTo>
                <a:cubicBezTo>
                  <a:pt x="150" y="93"/>
                  <a:pt x="149" y="92"/>
                  <a:pt x="149" y="91"/>
                </a:cubicBezTo>
                <a:cubicBezTo>
                  <a:pt x="148" y="91"/>
                  <a:pt x="147" y="91"/>
                  <a:pt x="146" y="91"/>
                </a:cubicBezTo>
                <a:cubicBezTo>
                  <a:pt x="146" y="91"/>
                  <a:pt x="146" y="91"/>
                  <a:pt x="146" y="91"/>
                </a:cubicBezTo>
                <a:cubicBezTo>
                  <a:pt x="146" y="91"/>
                  <a:pt x="145" y="90"/>
                  <a:pt x="145" y="90"/>
                </a:cubicBezTo>
                <a:cubicBezTo>
                  <a:pt x="145" y="90"/>
                  <a:pt x="145" y="90"/>
                  <a:pt x="145" y="90"/>
                </a:cubicBezTo>
                <a:cubicBezTo>
                  <a:pt x="144" y="90"/>
                  <a:pt x="143" y="89"/>
                  <a:pt x="142" y="88"/>
                </a:cubicBezTo>
                <a:cubicBezTo>
                  <a:pt x="142" y="87"/>
                  <a:pt x="142" y="87"/>
                  <a:pt x="142" y="87"/>
                </a:cubicBezTo>
                <a:cubicBezTo>
                  <a:pt x="141" y="87"/>
                  <a:pt x="141" y="86"/>
                  <a:pt x="141" y="86"/>
                </a:cubicBezTo>
                <a:cubicBezTo>
                  <a:pt x="141" y="85"/>
                  <a:pt x="139" y="85"/>
                  <a:pt x="139" y="84"/>
                </a:cubicBezTo>
                <a:cubicBezTo>
                  <a:pt x="138" y="82"/>
                  <a:pt x="140" y="83"/>
                  <a:pt x="141" y="83"/>
                </a:cubicBezTo>
                <a:cubicBezTo>
                  <a:pt x="143" y="83"/>
                  <a:pt x="144" y="85"/>
                  <a:pt x="144" y="83"/>
                </a:cubicBezTo>
                <a:cubicBezTo>
                  <a:pt x="145" y="83"/>
                  <a:pt x="145" y="84"/>
                  <a:pt x="146" y="84"/>
                </a:cubicBezTo>
                <a:cubicBezTo>
                  <a:pt x="146" y="84"/>
                  <a:pt x="146" y="84"/>
                  <a:pt x="146" y="84"/>
                </a:cubicBezTo>
                <a:cubicBezTo>
                  <a:pt x="147" y="84"/>
                  <a:pt x="147" y="84"/>
                  <a:pt x="147" y="85"/>
                </a:cubicBezTo>
                <a:cubicBezTo>
                  <a:pt x="148" y="85"/>
                  <a:pt x="148" y="85"/>
                  <a:pt x="148" y="85"/>
                </a:cubicBezTo>
                <a:cubicBezTo>
                  <a:pt x="149" y="85"/>
                  <a:pt x="151" y="85"/>
                  <a:pt x="151" y="86"/>
                </a:cubicBezTo>
                <a:cubicBezTo>
                  <a:pt x="151" y="86"/>
                  <a:pt x="151" y="86"/>
                  <a:pt x="151" y="86"/>
                </a:cubicBezTo>
                <a:cubicBezTo>
                  <a:pt x="151" y="88"/>
                  <a:pt x="154" y="87"/>
                  <a:pt x="153" y="90"/>
                </a:cubicBezTo>
                <a:cubicBezTo>
                  <a:pt x="155" y="90"/>
                  <a:pt x="155" y="93"/>
                  <a:pt x="158" y="93"/>
                </a:cubicBezTo>
                <a:cubicBezTo>
                  <a:pt x="158" y="96"/>
                  <a:pt x="160" y="96"/>
                  <a:pt x="161" y="97"/>
                </a:cubicBezTo>
                <a:cubicBezTo>
                  <a:pt x="162" y="97"/>
                  <a:pt x="161" y="95"/>
                  <a:pt x="162" y="94"/>
                </a:cubicBezTo>
                <a:cubicBezTo>
                  <a:pt x="162" y="94"/>
                  <a:pt x="162" y="93"/>
                  <a:pt x="162" y="93"/>
                </a:cubicBezTo>
                <a:cubicBezTo>
                  <a:pt x="162" y="92"/>
                  <a:pt x="162" y="92"/>
                  <a:pt x="163" y="92"/>
                </a:cubicBezTo>
                <a:cubicBezTo>
                  <a:pt x="163" y="91"/>
                  <a:pt x="163" y="91"/>
                  <a:pt x="164" y="91"/>
                </a:cubicBezTo>
                <a:cubicBezTo>
                  <a:pt x="163" y="89"/>
                  <a:pt x="162" y="88"/>
                  <a:pt x="162" y="86"/>
                </a:cubicBezTo>
                <a:cubicBezTo>
                  <a:pt x="161" y="86"/>
                  <a:pt x="161" y="86"/>
                  <a:pt x="161" y="86"/>
                </a:cubicBezTo>
                <a:cubicBezTo>
                  <a:pt x="161" y="85"/>
                  <a:pt x="161" y="85"/>
                  <a:pt x="161" y="85"/>
                </a:cubicBezTo>
                <a:cubicBezTo>
                  <a:pt x="158" y="85"/>
                  <a:pt x="157" y="83"/>
                  <a:pt x="154" y="84"/>
                </a:cubicBezTo>
                <a:cubicBezTo>
                  <a:pt x="153" y="83"/>
                  <a:pt x="153" y="83"/>
                  <a:pt x="153" y="83"/>
                </a:cubicBezTo>
                <a:cubicBezTo>
                  <a:pt x="152" y="82"/>
                  <a:pt x="152" y="80"/>
                  <a:pt x="150" y="80"/>
                </a:cubicBezTo>
                <a:cubicBezTo>
                  <a:pt x="151" y="79"/>
                  <a:pt x="151" y="79"/>
                  <a:pt x="152" y="79"/>
                </a:cubicBezTo>
                <a:cubicBezTo>
                  <a:pt x="152" y="78"/>
                  <a:pt x="152" y="78"/>
                  <a:pt x="153" y="78"/>
                </a:cubicBezTo>
                <a:cubicBezTo>
                  <a:pt x="154" y="78"/>
                  <a:pt x="154" y="79"/>
                  <a:pt x="155" y="79"/>
                </a:cubicBezTo>
                <a:cubicBezTo>
                  <a:pt x="155" y="78"/>
                  <a:pt x="155" y="77"/>
                  <a:pt x="155" y="77"/>
                </a:cubicBezTo>
                <a:cubicBezTo>
                  <a:pt x="157" y="77"/>
                  <a:pt x="158" y="77"/>
                  <a:pt x="159" y="77"/>
                </a:cubicBezTo>
                <a:cubicBezTo>
                  <a:pt x="159" y="77"/>
                  <a:pt x="159" y="78"/>
                  <a:pt x="159" y="78"/>
                </a:cubicBezTo>
                <a:cubicBezTo>
                  <a:pt x="161" y="78"/>
                  <a:pt x="163" y="78"/>
                  <a:pt x="164" y="78"/>
                </a:cubicBezTo>
                <a:cubicBezTo>
                  <a:pt x="164" y="79"/>
                  <a:pt x="165" y="78"/>
                  <a:pt x="166" y="79"/>
                </a:cubicBezTo>
                <a:cubicBezTo>
                  <a:pt x="166" y="79"/>
                  <a:pt x="166" y="79"/>
                  <a:pt x="166" y="80"/>
                </a:cubicBezTo>
                <a:cubicBezTo>
                  <a:pt x="166" y="80"/>
                  <a:pt x="166" y="80"/>
                  <a:pt x="166" y="80"/>
                </a:cubicBezTo>
                <a:cubicBezTo>
                  <a:pt x="168" y="81"/>
                  <a:pt x="168" y="82"/>
                  <a:pt x="169" y="83"/>
                </a:cubicBezTo>
                <a:cubicBezTo>
                  <a:pt x="169" y="83"/>
                  <a:pt x="169" y="83"/>
                  <a:pt x="169" y="84"/>
                </a:cubicBezTo>
                <a:cubicBezTo>
                  <a:pt x="169" y="84"/>
                  <a:pt x="170" y="85"/>
                  <a:pt x="170" y="86"/>
                </a:cubicBezTo>
                <a:cubicBezTo>
                  <a:pt x="171" y="86"/>
                  <a:pt x="172" y="85"/>
                  <a:pt x="172" y="84"/>
                </a:cubicBezTo>
                <a:cubicBezTo>
                  <a:pt x="172" y="84"/>
                  <a:pt x="173" y="84"/>
                  <a:pt x="173" y="84"/>
                </a:cubicBezTo>
                <a:cubicBezTo>
                  <a:pt x="174" y="83"/>
                  <a:pt x="174" y="83"/>
                  <a:pt x="174" y="81"/>
                </a:cubicBezTo>
                <a:cubicBezTo>
                  <a:pt x="174" y="81"/>
                  <a:pt x="174" y="81"/>
                  <a:pt x="174" y="81"/>
                </a:cubicBezTo>
                <a:cubicBezTo>
                  <a:pt x="174" y="81"/>
                  <a:pt x="173" y="80"/>
                  <a:pt x="173" y="80"/>
                </a:cubicBezTo>
                <a:cubicBezTo>
                  <a:pt x="173" y="80"/>
                  <a:pt x="173" y="80"/>
                  <a:pt x="173" y="79"/>
                </a:cubicBezTo>
                <a:cubicBezTo>
                  <a:pt x="173" y="79"/>
                  <a:pt x="173" y="78"/>
                  <a:pt x="173" y="78"/>
                </a:cubicBezTo>
                <a:cubicBezTo>
                  <a:pt x="171" y="77"/>
                  <a:pt x="170" y="77"/>
                  <a:pt x="168" y="77"/>
                </a:cubicBezTo>
                <a:cubicBezTo>
                  <a:pt x="168" y="77"/>
                  <a:pt x="168" y="76"/>
                  <a:pt x="168" y="76"/>
                </a:cubicBezTo>
                <a:cubicBezTo>
                  <a:pt x="167" y="76"/>
                  <a:pt x="167" y="74"/>
                  <a:pt x="166" y="74"/>
                </a:cubicBezTo>
                <a:cubicBezTo>
                  <a:pt x="165" y="74"/>
                  <a:pt x="165" y="74"/>
                  <a:pt x="165" y="74"/>
                </a:cubicBezTo>
                <a:cubicBezTo>
                  <a:pt x="163" y="74"/>
                  <a:pt x="162" y="74"/>
                  <a:pt x="162" y="72"/>
                </a:cubicBezTo>
                <a:cubicBezTo>
                  <a:pt x="161" y="72"/>
                  <a:pt x="161" y="72"/>
                  <a:pt x="161" y="72"/>
                </a:cubicBezTo>
                <a:cubicBezTo>
                  <a:pt x="161" y="72"/>
                  <a:pt x="161" y="72"/>
                  <a:pt x="161" y="72"/>
                </a:cubicBezTo>
                <a:cubicBezTo>
                  <a:pt x="161" y="71"/>
                  <a:pt x="159" y="71"/>
                  <a:pt x="159" y="70"/>
                </a:cubicBezTo>
                <a:cubicBezTo>
                  <a:pt x="159" y="70"/>
                  <a:pt x="159" y="70"/>
                  <a:pt x="158" y="70"/>
                </a:cubicBezTo>
                <a:cubicBezTo>
                  <a:pt x="158" y="70"/>
                  <a:pt x="158" y="70"/>
                  <a:pt x="158" y="70"/>
                </a:cubicBezTo>
                <a:cubicBezTo>
                  <a:pt x="158" y="72"/>
                  <a:pt x="159" y="72"/>
                  <a:pt x="159" y="74"/>
                </a:cubicBezTo>
                <a:cubicBezTo>
                  <a:pt x="158" y="74"/>
                  <a:pt x="157" y="74"/>
                  <a:pt x="157" y="74"/>
                </a:cubicBezTo>
                <a:cubicBezTo>
                  <a:pt x="156" y="74"/>
                  <a:pt x="156" y="73"/>
                  <a:pt x="156" y="72"/>
                </a:cubicBezTo>
                <a:cubicBezTo>
                  <a:pt x="156" y="72"/>
                  <a:pt x="155" y="73"/>
                  <a:pt x="155" y="72"/>
                </a:cubicBezTo>
                <a:cubicBezTo>
                  <a:pt x="155" y="72"/>
                  <a:pt x="155" y="71"/>
                  <a:pt x="154" y="72"/>
                </a:cubicBezTo>
                <a:cubicBezTo>
                  <a:pt x="154" y="70"/>
                  <a:pt x="154" y="69"/>
                  <a:pt x="155" y="68"/>
                </a:cubicBezTo>
                <a:cubicBezTo>
                  <a:pt x="154" y="67"/>
                  <a:pt x="154" y="66"/>
                  <a:pt x="153" y="65"/>
                </a:cubicBezTo>
                <a:cubicBezTo>
                  <a:pt x="152" y="63"/>
                  <a:pt x="149" y="64"/>
                  <a:pt x="148" y="61"/>
                </a:cubicBezTo>
                <a:cubicBezTo>
                  <a:pt x="148" y="59"/>
                  <a:pt x="150" y="59"/>
                  <a:pt x="152" y="58"/>
                </a:cubicBezTo>
                <a:cubicBezTo>
                  <a:pt x="154" y="58"/>
                  <a:pt x="155" y="59"/>
                  <a:pt x="156" y="60"/>
                </a:cubicBezTo>
                <a:cubicBezTo>
                  <a:pt x="157" y="59"/>
                  <a:pt x="158" y="59"/>
                  <a:pt x="159" y="60"/>
                </a:cubicBezTo>
                <a:cubicBezTo>
                  <a:pt x="159" y="59"/>
                  <a:pt x="160" y="59"/>
                  <a:pt x="160" y="59"/>
                </a:cubicBezTo>
                <a:cubicBezTo>
                  <a:pt x="160" y="59"/>
                  <a:pt x="161" y="59"/>
                  <a:pt x="161" y="59"/>
                </a:cubicBezTo>
                <a:cubicBezTo>
                  <a:pt x="161" y="59"/>
                  <a:pt x="161" y="58"/>
                  <a:pt x="161" y="58"/>
                </a:cubicBezTo>
                <a:cubicBezTo>
                  <a:pt x="161" y="58"/>
                  <a:pt x="162" y="58"/>
                  <a:pt x="163" y="58"/>
                </a:cubicBezTo>
                <a:cubicBezTo>
                  <a:pt x="164" y="58"/>
                  <a:pt x="164" y="56"/>
                  <a:pt x="164" y="56"/>
                </a:cubicBezTo>
                <a:cubicBezTo>
                  <a:pt x="166" y="56"/>
                  <a:pt x="166" y="54"/>
                  <a:pt x="168" y="54"/>
                </a:cubicBezTo>
                <a:cubicBezTo>
                  <a:pt x="167" y="51"/>
                  <a:pt x="168" y="50"/>
                  <a:pt x="169" y="49"/>
                </a:cubicBezTo>
                <a:cubicBezTo>
                  <a:pt x="170" y="49"/>
                  <a:pt x="171" y="48"/>
                  <a:pt x="172" y="47"/>
                </a:cubicBezTo>
                <a:cubicBezTo>
                  <a:pt x="176" y="47"/>
                  <a:pt x="177" y="49"/>
                  <a:pt x="180" y="50"/>
                </a:cubicBezTo>
                <a:cubicBezTo>
                  <a:pt x="181" y="50"/>
                  <a:pt x="181" y="50"/>
                  <a:pt x="181" y="50"/>
                </a:cubicBezTo>
                <a:cubicBezTo>
                  <a:pt x="181" y="50"/>
                  <a:pt x="181" y="49"/>
                  <a:pt x="182" y="49"/>
                </a:cubicBezTo>
                <a:cubicBezTo>
                  <a:pt x="184" y="49"/>
                  <a:pt x="184" y="48"/>
                  <a:pt x="185" y="47"/>
                </a:cubicBezTo>
                <a:cubicBezTo>
                  <a:pt x="186" y="47"/>
                  <a:pt x="187" y="46"/>
                  <a:pt x="187" y="45"/>
                </a:cubicBezTo>
                <a:cubicBezTo>
                  <a:pt x="189" y="45"/>
                  <a:pt x="189" y="45"/>
                  <a:pt x="189" y="45"/>
                </a:cubicBezTo>
                <a:cubicBezTo>
                  <a:pt x="189" y="43"/>
                  <a:pt x="191" y="43"/>
                  <a:pt x="191" y="41"/>
                </a:cubicBezTo>
                <a:cubicBezTo>
                  <a:pt x="191" y="41"/>
                  <a:pt x="192" y="40"/>
                  <a:pt x="192" y="40"/>
                </a:cubicBezTo>
                <a:cubicBezTo>
                  <a:pt x="192" y="39"/>
                  <a:pt x="192" y="38"/>
                  <a:pt x="193" y="38"/>
                </a:cubicBezTo>
                <a:cubicBezTo>
                  <a:pt x="196" y="38"/>
                  <a:pt x="193" y="39"/>
                  <a:pt x="194" y="41"/>
                </a:cubicBezTo>
                <a:cubicBezTo>
                  <a:pt x="194" y="41"/>
                  <a:pt x="194" y="42"/>
                  <a:pt x="194" y="42"/>
                </a:cubicBezTo>
                <a:cubicBezTo>
                  <a:pt x="194" y="43"/>
                  <a:pt x="195" y="43"/>
                  <a:pt x="195" y="44"/>
                </a:cubicBezTo>
                <a:cubicBezTo>
                  <a:pt x="196" y="44"/>
                  <a:pt x="197" y="42"/>
                  <a:pt x="199" y="42"/>
                </a:cubicBezTo>
                <a:cubicBezTo>
                  <a:pt x="198" y="43"/>
                  <a:pt x="200" y="44"/>
                  <a:pt x="200" y="44"/>
                </a:cubicBezTo>
                <a:cubicBezTo>
                  <a:pt x="200" y="44"/>
                  <a:pt x="200" y="43"/>
                  <a:pt x="200" y="43"/>
                </a:cubicBezTo>
                <a:cubicBezTo>
                  <a:pt x="201" y="43"/>
                  <a:pt x="203" y="43"/>
                  <a:pt x="205" y="43"/>
                </a:cubicBezTo>
                <a:cubicBezTo>
                  <a:pt x="207" y="43"/>
                  <a:pt x="209" y="42"/>
                  <a:pt x="211" y="42"/>
                </a:cubicBezTo>
                <a:cubicBezTo>
                  <a:pt x="213" y="43"/>
                  <a:pt x="214" y="44"/>
                  <a:pt x="216" y="44"/>
                </a:cubicBezTo>
                <a:cubicBezTo>
                  <a:pt x="219" y="44"/>
                  <a:pt x="220" y="43"/>
                  <a:pt x="223" y="43"/>
                </a:cubicBezTo>
                <a:cubicBezTo>
                  <a:pt x="223" y="44"/>
                  <a:pt x="224" y="44"/>
                  <a:pt x="224" y="45"/>
                </a:cubicBezTo>
                <a:cubicBezTo>
                  <a:pt x="225" y="45"/>
                  <a:pt x="225" y="45"/>
                  <a:pt x="225" y="46"/>
                </a:cubicBezTo>
                <a:cubicBezTo>
                  <a:pt x="225" y="47"/>
                  <a:pt x="225" y="47"/>
                  <a:pt x="226" y="47"/>
                </a:cubicBezTo>
                <a:cubicBezTo>
                  <a:pt x="227" y="47"/>
                  <a:pt x="227" y="46"/>
                  <a:pt x="228" y="45"/>
                </a:cubicBezTo>
                <a:cubicBezTo>
                  <a:pt x="228" y="45"/>
                  <a:pt x="228" y="43"/>
                  <a:pt x="229" y="43"/>
                </a:cubicBezTo>
                <a:cubicBezTo>
                  <a:pt x="230" y="42"/>
                  <a:pt x="230" y="39"/>
                  <a:pt x="232" y="39"/>
                </a:cubicBezTo>
                <a:cubicBezTo>
                  <a:pt x="232" y="38"/>
                  <a:pt x="234" y="38"/>
                  <a:pt x="234" y="36"/>
                </a:cubicBezTo>
                <a:cubicBezTo>
                  <a:pt x="234" y="31"/>
                  <a:pt x="234" y="31"/>
                  <a:pt x="234" y="31"/>
                </a:cubicBezTo>
                <a:cubicBezTo>
                  <a:pt x="235" y="30"/>
                  <a:pt x="234" y="30"/>
                  <a:pt x="234" y="30"/>
                </a:cubicBezTo>
                <a:cubicBezTo>
                  <a:pt x="234" y="27"/>
                  <a:pt x="232" y="26"/>
                  <a:pt x="233" y="22"/>
                </a:cubicBezTo>
                <a:cubicBezTo>
                  <a:pt x="233" y="22"/>
                  <a:pt x="233" y="21"/>
                  <a:pt x="234" y="21"/>
                </a:cubicBezTo>
                <a:cubicBezTo>
                  <a:pt x="234" y="20"/>
                  <a:pt x="235" y="20"/>
                  <a:pt x="235" y="19"/>
                </a:cubicBezTo>
                <a:cubicBezTo>
                  <a:pt x="238" y="20"/>
                  <a:pt x="237" y="18"/>
                  <a:pt x="239" y="18"/>
                </a:cubicBezTo>
                <a:cubicBezTo>
                  <a:pt x="238" y="16"/>
                  <a:pt x="240" y="17"/>
                  <a:pt x="240" y="15"/>
                </a:cubicBezTo>
                <a:cubicBezTo>
                  <a:pt x="241" y="15"/>
                  <a:pt x="241" y="15"/>
                  <a:pt x="241" y="15"/>
                </a:cubicBezTo>
                <a:cubicBezTo>
                  <a:pt x="241" y="14"/>
                  <a:pt x="241" y="14"/>
                  <a:pt x="241" y="13"/>
                </a:cubicBezTo>
                <a:cubicBezTo>
                  <a:pt x="241" y="12"/>
                  <a:pt x="240" y="11"/>
                  <a:pt x="240" y="11"/>
                </a:cubicBezTo>
                <a:cubicBezTo>
                  <a:pt x="240" y="9"/>
                  <a:pt x="239" y="8"/>
                  <a:pt x="238" y="8"/>
                </a:cubicBezTo>
                <a:cubicBezTo>
                  <a:pt x="239" y="8"/>
                  <a:pt x="239" y="7"/>
                  <a:pt x="239" y="6"/>
                </a:cubicBezTo>
                <a:cubicBezTo>
                  <a:pt x="238" y="6"/>
                  <a:pt x="238" y="5"/>
                  <a:pt x="238" y="5"/>
                </a:cubicBezTo>
                <a:cubicBezTo>
                  <a:pt x="237" y="4"/>
                  <a:pt x="237" y="2"/>
                  <a:pt x="236" y="1"/>
                </a:cubicBezTo>
                <a:cubicBezTo>
                  <a:pt x="236" y="1"/>
                  <a:pt x="236" y="1"/>
                  <a:pt x="235" y="1"/>
                </a:cubicBezTo>
                <a:cubicBezTo>
                  <a:pt x="233" y="1"/>
                  <a:pt x="233" y="1"/>
                  <a:pt x="233" y="1"/>
                </a:cubicBezTo>
                <a:cubicBezTo>
                  <a:pt x="231" y="1"/>
                  <a:pt x="228" y="0"/>
                  <a:pt x="226" y="1"/>
                </a:cubicBezTo>
                <a:cubicBezTo>
                  <a:pt x="225" y="1"/>
                  <a:pt x="224" y="2"/>
                  <a:pt x="224" y="2"/>
                </a:cubicBezTo>
                <a:cubicBezTo>
                  <a:pt x="223" y="3"/>
                  <a:pt x="224" y="3"/>
                  <a:pt x="224" y="5"/>
                </a:cubicBezTo>
                <a:cubicBezTo>
                  <a:pt x="224" y="5"/>
                  <a:pt x="225" y="5"/>
                  <a:pt x="225" y="5"/>
                </a:cubicBezTo>
                <a:cubicBezTo>
                  <a:pt x="225" y="7"/>
                  <a:pt x="225" y="7"/>
                  <a:pt x="225" y="7"/>
                </a:cubicBezTo>
                <a:cubicBezTo>
                  <a:pt x="225" y="7"/>
                  <a:pt x="225" y="8"/>
                  <a:pt x="226" y="8"/>
                </a:cubicBezTo>
                <a:cubicBezTo>
                  <a:pt x="226" y="8"/>
                  <a:pt x="226" y="8"/>
                  <a:pt x="226" y="8"/>
                </a:cubicBezTo>
                <a:cubicBezTo>
                  <a:pt x="226" y="9"/>
                  <a:pt x="226" y="9"/>
                  <a:pt x="226" y="9"/>
                </a:cubicBezTo>
                <a:cubicBezTo>
                  <a:pt x="227" y="10"/>
                  <a:pt x="228" y="10"/>
                  <a:pt x="228" y="11"/>
                </a:cubicBezTo>
                <a:cubicBezTo>
                  <a:pt x="228" y="17"/>
                  <a:pt x="228" y="17"/>
                  <a:pt x="228" y="17"/>
                </a:cubicBezTo>
                <a:cubicBezTo>
                  <a:pt x="227" y="17"/>
                  <a:pt x="227" y="18"/>
                  <a:pt x="226" y="18"/>
                </a:cubicBezTo>
                <a:cubicBezTo>
                  <a:pt x="225" y="18"/>
                  <a:pt x="225" y="18"/>
                  <a:pt x="225" y="19"/>
                </a:cubicBezTo>
                <a:cubicBezTo>
                  <a:pt x="225" y="19"/>
                  <a:pt x="225" y="19"/>
                  <a:pt x="224" y="19"/>
                </a:cubicBezTo>
                <a:cubicBezTo>
                  <a:pt x="224" y="19"/>
                  <a:pt x="224" y="19"/>
                  <a:pt x="224" y="19"/>
                </a:cubicBezTo>
                <a:cubicBezTo>
                  <a:pt x="222" y="20"/>
                  <a:pt x="221" y="21"/>
                  <a:pt x="219" y="21"/>
                </a:cubicBezTo>
                <a:cubicBezTo>
                  <a:pt x="219" y="20"/>
                  <a:pt x="218" y="20"/>
                  <a:pt x="217" y="20"/>
                </a:cubicBezTo>
                <a:cubicBezTo>
                  <a:pt x="217" y="20"/>
                  <a:pt x="218" y="19"/>
                  <a:pt x="217" y="19"/>
                </a:cubicBezTo>
                <a:cubicBezTo>
                  <a:pt x="216" y="19"/>
                  <a:pt x="216" y="19"/>
                  <a:pt x="216" y="19"/>
                </a:cubicBezTo>
                <a:cubicBezTo>
                  <a:pt x="216" y="18"/>
                  <a:pt x="216" y="18"/>
                  <a:pt x="216" y="18"/>
                </a:cubicBezTo>
                <a:cubicBezTo>
                  <a:pt x="215" y="18"/>
                  <a:pt x="215" y="18"/>
                  <a:pt x="215" y="18"/>
                </a:cubicBezTo>
                <a:cubicBezTo>
                  <a:pt x="215" y="18"/>
                  <a:pt x="215" y="19"/>
                  <a:pt x="215" y="19"/>
                </a:cubicBezTo>
                <a:cubicBezTo>
                  <a:pt x="214" y="19"/>
                  <a:pt x="214" y="20"/>
                  <a:pt x="214" y="20"/>
                </a:cubicBezTo>
                <a:cubicBezTo>
                  <a:pt x="213" y="20"/>
                  <a:pt x="213" y="20"/>
                  <a:pt x="213" y="20"/>
                </a:cubicBezTo>
                <a:cubicBezTo>
                  <a:pt x="213" y="20"/>
                  <a:pt x="213" y="20"/>
                  <a:pt x="212" y="20"/>
                </a:cubicBezTo>
                <a:cubicBezTo>
                  <a:pt x="212" y="20"/>
                  <a:pt x="212" y="20"/>
                  <a:pt x="212" y="20"/>
                </a:cubicBezTo>
                <a:cubicBezTo>
                  <a:pt x="212" y="20"/>
                  <a:pt x="212" y="20"/>
                  <a:pt x="211" y="20"/>
                </a:cubicBezTo>
                <a:cubicBezTo>
                  <a:pt x="211" y="21"/>
                  <a:pt x="211" y="21"/>
                  <a:pt x="211" y="21"/>
                </a:cubicBezTo>
                <a:cubicBezTo>
                  <a:pt x="211" y="21"/>
                  <a:pt x="210" y="21"/>
                  <a:pt x="210" y="21"/>
                </a:cubicBezTo>
                <a:cubicBezTo>
                  <a:pt x="210" y="21"/>
                  <a:pt x="210" y="21"/>
                  <a:pt x="210" y="21"/>
                </a:cubicBezTo>
                <a:cubicBezTo>
                  <a:pt x="210" y="21"/>
                  <a:pt x="210" y="21"/>
                  <a:pt x="210" y="21"/>
                </a:cubicBezTo>
                <a:cubicBezTo>
                  <a:pt x="209" y="21"/>
                  <a:pt x="209" y="21"/>
                  <a:pt x="209" y="22"/>
                </a:cubicBezTo>
                <a:cubicBezTo>
                  <a:pt x="209" y="22"/>
                  <a:pt x="209" y="22"/>
                  <a:pt x="209" y="22"/>
                </a:cubicBezTo>
                <a:cubicBezTo>
                  <a:pt x="209" y="22"/>
                  <a:pt x="208" y="22"/>
                  <a:pt x="208" y="22"/>
                </a:cubicBezTo>
                <a:cubicBezTo>
                  <a:pt x="208" y="22"/>
                  <a:pt x="208" y="22"/>
                  <a:pt x="208" y="22"/>
                </a:cubicBezTo>
                <a:cubicBezTo>
                  <a:pt x="208" y="22"/>
                  <a:pt x="207" y="22"/>
                  <a:pt x="207" y="22"/>
                </a:cubicBezTo>
                <a:cubicBezTo>
                  <a:pt x="206" y="23"/>
                  <a:pt x="205" y="22"/>
                  <a:pt x="205" y="23"/>
                </a:cubicBezTo>
                <a:cubicBezTo>
                  <a:pt x="205" y="23"/>
                  <a:pt x="204" y="23"/>
                  <a:pt x="204" y="23"/>
                </a:cubicBezTo>
                <a:cubicBezTo>
                  <a:pt x="204" y="23"/>
                  <a:pt x="204" y="24"/>
                  <a:pt x="204" y="24"/>
                </a:cubicBezTo>
                <a:cubicBezTo>
                  <a:pt x="204" y="24"/>
                  <a:pt x="204" y="24"/>
                  <a:pt x="203" y="24"/>
                </a:cubicBezTo>
                <a:cubicBezTo>
                  <a:pt x="202" y="24"/>
                  <a:pt x="201" y="25"/>
                  <a:pt x="201" y="26"/>
                </a:cubicBezTo>
                <a:cubicBezTo>
                  <a:pt x="201" y="26"/>
                  <a:pt x="201" y="26"/>
                  <a:pt x="201" y="26"/>
                </a:cubicBezTo>
                <a:cubicBezTo>
                  <a:pt x="201" y="26"/>
                  <a:pt x="200" y="26"/>
                  <a:pt x="200" y="26"/>
                </a:cubicBezTo>
                <a:cubicBezTo>
                  <a:pt x="200" y="26"/>
                  <a:pt x="200" y="26"/>
                  <a:pt x="200" y="26"/>
                </a:cubicBezTo>
                <a:cubicBezTo>
                  <a:pt x="200" y="26"/>
                  <a:pt x="200" y="26"/>
                  <a:pt x="200" y="26"/>
                </a:cubicBezTo>
                <a:cubicBezTo>
                  <a:pt x="196" y="27"/>
                  <a:pt x="194" y="25"/>
                  <a:pt x="192" y="24"/>
                </a:cubicBezTo>
                <a:cubicBezTo>
                  <a:pt x="189" y="25"/>
                  <a:pt x="187" y="23"/>
                  <a:pt x="184" y="23"/>
                </a:cubicBezTo>
                <a:cubicBezTo>
                  <a:pt x="181" y="23"/>
                  <a:pt x="182" y="25"/>
                  <a:pt x="180" y="26"/>
                </a:cubicBezTo>
                <a:cubicBezTo>
                  <a:pt x="176" y="26"/>
                  <a:pt x="175" y="25"/>
                  <a:pt x="173" y="24"/>
                </a:cubicBezTo>
                <a:cubicBezTo>
                  <a:pt x="172" y="22"/>
                  <a:pt x="170" y="23"/>
                  <a:pt x="170" y="20"/>
                </a:cubicBezTo>
                <a:cubicBezTo>
                  <a:pt x="166" y="20"/>
                  <a:pt x="162" y="20"/>
                  <a:pt x="159" y="21"/>
                </a:cubicBezTo>
                <a:cubicBezTo>
                  <a:pt x="157" y="21"/>
                  <a:pt x="156" y="23"/>
                  <a:pt x="155" y="24"/>
                </a:cubicBezTo>
                <a:cubicBezTo>
                  <a:pt x="155" y="24"/>
                  <a:pt x="155" y="24"/>
                  <a:pt x="154" y="24"/>
                </a:cubicBezTo>
                <a:cubicBezTo>
                  <a:pt x="154" y="25"/>
                  <a:pt x="154" y="25"/>
                  <a:pt x="153" y="25"/>
                </a:cubicBezTo>
                <a:cubicBezTo>
                  <a:pt x="153" y="25"/>
                  <a:pt x="153" y="26"/>
                  <a:pt x="153" y="26"/>
                </a:cubicBezTo>
                <a:cubicBezTo>
                  <a:pt x="150" y="26"/>
                  <a:pt x="150" y="26"/>
                  <a:pt x="150" y="26"/>
                </a:cubicBezTo>
                <a:cubicBezTo>
                  <a:pt x="148" y="25"/>
                  <a:pt x="147" y="27"/>
                  <a:pt x="144" y="27"/>
                </a:cubicBezTo>
                <a:cubicBezTo>
                  <a:pt x="144" y="27"/>
                  <a:pt x="144" y="27"/>
                  <a:pt x="143" y="28"/>
                </a:cubicBezTo>
                <a:cubicBezTo>
                  <a:pt x="142" y="28"/>
                  <a:pt x="141" y="29"/>
                  <a:pt x="140" y="29"/>
                </a:cubicBezTo>
                <a:cubicBezTo>
                  <a:pt x="135" y="28"/>
                  <a:pt x="133" y="31"/>
                  <a:pt x="129" y="31"/>
                </a:cubicBezTo>
                <a:cubicBezTo>
                  <a:pt x="127" y="31"/>
                  <a:pt x="127" y="33"/>
                  <a:pt x="125" y="33"/>
                </a:cubicBezTo>
                <a:cubicBezTo>
                  <a:pt x="125" y="34"/>
                  <a:pt x="124" y="34"/>
                  <a:pt x="123" y="34"/>
                </a:cubicBezTo>
                <a:cubicBezTo>
                  <a:pt x="122" y="34"/>
                  <a:pt x="121" y="34"/>
                  <a:pt x="120" y="34"/>
                </a:cubicBezTo>
                <a:cubicBezTo>
                  <a:pt x="118" y="34"/>
                  <a:pt x="119" y="36"/>
                  <a:pt x="117" y="35"/>
                </a:cubicBezTo>
                <a:cubicBezTo>
                  <a:pt x="116" y="35"/>
                  <a:pt x="116" y="37"/>
                  <a:pt x="114" y="37"/>
                </a:cubicBezTo>
                <a:cubicBezTo>
                  <a:pt x="114" y="38"/>
                  <a:pt x="114" y="38"/>
                  <a:pt x="114" y="38"/>
                </a:cubicBezTo>
                <a:cubicBezTo>
                  <a:pt x="114" y="41"/>
                  <a:pt x="114" y="44"/>
                  <a:pt x="113" y="46"/>
                </a:cubicBezTo>
                <a:cubicBezTo>
                  <a:pt x="112" y="46"/>
                  <a:pt x="110" y="45"/>
                  <a:pt x="110" y="45"/>
                </a:cubicBezTo>
                <a:cubicBezTo>
                  <a:pt x="109" y="45"/>
                  <a:pt x="109" y="45"/>
                  <a:pt x="109" y="46"/>
                </a:cubicBezTo>
                <a:cubicBezTo>
                  <a:pt x="109" y="46"/>
                  <a:pt x="109" y="46"/>
                  <a:pt x="109" y="47"/>
                </a:cubicBezTo>
                <a:cubicBezTo>
                  <a:pt x="108" y="47"/>
                  <a:pt x="107" y="47"/>
                  <a:pt x="107" y="48"/>
                </a:cubicBezTo>
                <a:cubicBezTo>
                  <a:pt x="106" y="48"/>
                  <a:pt x="105" y="48"/>
                  <a:pt x="104" y="49"/>
                </a:cubicBezTo>
                <a:cubicBezTo>
                  <a:pt x="103" y="49"/>
                  <a:pt x="103" y="48"/>
                  <a:pt x="102" y="48"/>
                </a:cubicBezTo>
                <a:cubicBezTo>
                  <a:pt x="101" y="48"/>
                  <a:pt x="102" y="49"/>
                  <a:pt x="102" y="49"/>
                </a:cubicBezTo>
                <a:cubicBezTo>
                  <a:pt x="101" y="49"/>
                  <a:pt x="99" y="48"/>
                  <a:pt x="97" y="49"/>
                </a:cubicBezTo>
                <a:cubicBezTo>
                  <a:pt x="96" y="49"/>
                  <a:pt x="95" y="49"/>
                  <a:pt x="95" y="47"/>
                </a:cubicBezTo>
                <a:cubicBezTo>
                  <a:pt x="93" y="47"/>
                  <a:pt x="94" y="50"/>
                  <a:pt x="93" y="49"/>
                </a:cubicBezTo>
                <a:cubicBezTo>
                  <a:pt x="91" y="49"/>
                  <a:pt x="89" y="49"/>
                  <a:pt x="88" y="50"/>
                </a:cubicBezTo>
                <a:cubicBezTo>
                  <a:pt x="87" y="50"/>
                  <a:pt x="87" y="51"/>
                  <a:pt x="86" y="52"/>
                </a:cubicBezTo>
                <a:cubicBezTo>
                  <a:pt x="86" y="53"/>
                  <a:pt x="86" y="53"/>
                  <a:pt x="86" y="54"/>
                </a:cubicBezTo>
                <a:cubicBezTo>
                  <a:pt x="85" y="54"/>
                  <a:pt x="86" y="55"/>
                  <a:pt x="85" y="55"/>
                </a:cubicBezTo>
                <a:cubicBezTo>
                  <a:pt x="85" y="56"/>
                  <a:pt x="84" y="57"/>
                  <a:pt x="84" y="58"/>
                </a:cubicBezTo>
                <a:cubicBezTo>
                  <a:pt x="83" y="58"/>
                  <a:pt x="83" y="58"/>
                  <a:pt x="83" y="59"/>
                </a:cubicBezTo>
                <a:cubicBezTo>
                  <a:pt x="83" y="59"/>
                  <a:pt x="83" y="60"/>
                  <a:pt x="83" y="61"/>
                </a:cubicBezTo>
                <a:cubicBezTo>
                  <a:pt x="83" y="61"/>
                  <a:pt x="82" y="60"/>
                  <a:pt x="81" y="61"/>
                </a:cubicBezTo>
                <a:cubicBezTo>
                  <a:pt x="79" y="61"/>
                  <a:pt x="79" y="61"/>
                  <a:pt x="79" y="61"/>
                </a:cubicBezTo>
                <a:cubicBezTo>
                  <a:pt x="78" y="61"/>
                  <a:pt x="78" y="62"/>
                  <a:pt x="77" y="63"/>
                </a:cubicBezTo>
                <a:cubicBezTo>
                  <a:pt x="75" y="63"/>
                  <a:pt x="76" y="65"/>
                  <a:pt x="74" y="64"/>
                </a:cubicBezTo>
                <a:cubicBezTo>
                  <a:pt x="73" y="64"/>
                  <a:pt x="73" y="64"/>
                  <a:pt x="72" y="63"/>
                </a:cubicBezTo>
                <a:cubicBezTo>
                  <a:pt x="73" y="63"/>
                  <a:pt x="72" y="63"/>
                  <a:pt x="72" y="63"/>
                </a:cubicBezTo>
                <a:cubicBezTo>
                  <a:pt x="71" y="63"/>
                  <a:pt x="70" y="62"/>
                  <a:pt x="70" y="63"/>
                </a:cubicBezTo>
                <a:cubicBezTo>
                  <a:pt x="69" y="63"/>
                  <a:pt x="68" y="63"/>
                  <a:pt x="68" y="64"/>
                </a:cubicBezTo>
                <a:cubicBezTo>
                  <a:pt x="67" y="64"/>
                  <a:pt x="66" y="64"/>
                  <a:pt x="65" y="65"/>
                </a:cubicBezTo>
                <a:cubicBezTo>
                  <a:pt x="65" y="65"/>
                  <a:pt x="65" y="65"/>
                  <a:pt x="65" y="65"/>
                </a:cubicBezTo>
                <a:cubicBezTo>
                  <a:pt x="65" y="65"/>
                  <a:pt x="65" y="65"/>
                  <a:pt x="65" y="65"/>
                </a:cubicBezTo>
                <a:cubicBezTo>
                  <a:pt x="65" y="65"/>
                  <a:pt x="64" y="65"/>
                  <a:pt x="64" y="65"/>
                </a:cubicBezTo>
                <a:cubicBezTo>
                  <a:pt x="64" y="65"/>
                  <a:pt x="64" y="65"/>
                  <a:pt x="64" y="65"/>
                </a:cubicBezTo>
                <a:cubicBezTo>
                  <a:pt x="64" y="65"/>
                  <a:pt x="64" y="65"/>
                  <a:pt x="64" y="65"/>
                </a:cubicBezTo>
                <a:cubicBezTo>
                  <a:pt x="64" y="65"/>
                  <a:pt x="64" y="65"/>
                  <a:pt x="64" y="65"/>
                </a:cubicBezTo>
                <a:cubicBezTo>
                  <a:pt x="64" y="65"/>
                  <a:pt x="63" y="65"/>
                  <a:pt x="63" y="65"/>
                </a:cubicBezTo>
                <a:cubicBezTo>
                  <a:pt x="63" y="65"/>
                  <a:pt x="63" y="65"/>
                  <a:pt x="63" y="65"/>
                </a:cubicBezTo>
                <a:cubicBezTo>
                  <a:pt x="63" y="65"/>
                  <a:pt x="63" y="65"/>
                  <a:pt x="63" y="65"/>
                </a:cubicBezTo>
                <a:cubicBezTo>
                  <a:pt x="63" y="65"/>
                  <a:pt x="63" y="65"/>
                  <a:pt x="63" y="65"/>
                </a:cubicBezTo>
                <a:cubicBezTo>
                  <a:pt x="63" y="65"/>
                  <a:pt x="63" y="65"/>
                  <a:pt x="62" y="65"/>
                </a:cubicBezTo>
                <a:cubicBezTo>
                  <a:pt x="62" y="65"/>
                  <a:pt x="62" y="66"/>
                  <a:pt x="62" y="66"/>
                </a:cubicBezTo>
                <a:cubicBezTo>
                  <a:pt x="62" y="66"/>
                  <a:pt x="62" y="66"/>
                  <a:pt x="62" y="66"/>
                </a:cubicBezTo>
                <a:cubicBezTo>
                  <a:pt x="62" y="66"/>
                  <a:pt x="62" y="66"/>
                  <a:pt x="62" y="66"/>
                </a:cubicBezTo>
                <a:cubicBezTo>
                  <a:pt x="62" y="66"/>
                  <a:pt x="62" y="66"/>
                  <a:pt x="62" y="66"/>
                </a:cubicBezTo>
                <a:cubicBezTo>
                  <a:pt x="61" y="66"/>
                  <a:pt x="60" y="66"/>
                  <a:pt x="58" y="66"/>
                </a:cubicBezTo>
                <a:cubicBezTo>
                  <a:pt x="58" y="67"/>
                  <a:pt x="58" y="67"/>
                  <a:pt x="58" y="67"/>
                </a:cubicBezTo>
                <a:cubicBezTo>
                  <a:pt x="58" y="67"/>
                  <a:pt x="56" y="70"/>
                  <a:pt x="55" y="67"/>
                </a:cubicBezTo>
                <a:cubicBezTo>
                  <a:pt x="54" y="68"/>
                  <a:pt x="55" y="69"/>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5" y="70"/>
                  <a:pt x="55" y="70"/>
                </a:cubicBezTo>
                <a:cubicBezTo>
                  <a:pt x="55" y="70"/>
                  <a:pt x="55" y="70"/>
                  <a:pt x="55" y="70"/>
                </a:cubicBezTo>
                <a:cubicBezTo>
                  <a:pt x="55" y="70"/>
                  <a:pt x="55" y="70"/>
                  <a:pt x="55" y="70"/>
                </a:cubicBezTo>
                <a:cubicBezTo>
                  <a:pt x="56" y="71"/>
                  <a:pt x="56" y="73"/>
                  <a:pt x="57" y="74"/>
                </a:cubicBezTo>
                <a:cubicBezTo>
                  <a:pt x="57" y="77"/>
                  <a:pt x="58" y="82"/>
                  <a:pt x="55" y="82"/>
                </a:cubicBezTo>
                <a:cubicBezTo>
                  <a:pt x="55" y="84"/>
                  <a:pt x="54" y="84"/>
                  <a:pt x="54" y="85"/>
                </a:cubicBezTo>
                <a:cubicBezTo>
                  <a:pt x="50" y="85"/>
                  <a:pt x="50" y="85"/>
                  <a:pt x="50" y="85"/>
                </a:cubicBezTo>
                <a:cubicBezTo>
                  <a:pt x="50" y="86"/>
                  <a:pt x="50" y="87"/>
                  <a:pt x="49" y="87"/>
                </a:cubicBezTo>
                <a:cubicBezTo>
                  <a:pt x="49" y="88"/>
                  <a:pt x="50" y="88"/>
                  <a:pt x="50" y="89"/>
                </a:cubicBezTo>
                <a:cubicBezTo>
                  <a:pt x="50" y="90"/>
                  <a:pt x="51" y="90"/>
                  <a:pt x="51" y="90"/>
                </a:cubicBezTo>
                <a:cubicBezTo>
                  <a:pt x="51" y="90"/>
                  <a:pt x="50" y="90"/>
                  <a:pt x="49" y="90"/>
                </a:cubicBezTo>
                <a:cubicBezTo>
                  <a:pt x="50" y="91"/>
                  <a:pt x="49" y="91"/>
                  <a:pt x="49" y="91"/>
                </a:cubicBezTo>
                <a:cubicBezTo>
                  <a:pt x="49" y="92"/>
                  <a:pt x="48" y="93"/>
                  <a:pt x="47" y="93"/>
                </a:cubicBezTo>
                <a:cubicBezTo>
                  <a:pt x="47" y="95"/>
                  <a:pt x="48" y="98"/>
                  <a:pt x="46" y="98"/>
                </a:cubicBezTo>
                <a:cubicBezTo>
                  <a:pt x="47" y="99"/>
                  <a:pt x="47" y="101"/>
                  <a:pt x="47" y="102"/>
                </a:cubicBezTo>
                <a:cubicBezTo>
                  <a:pt x="45" y="103"/>
                  <a:pt x="44" y="105"/>
                  <a:pt x="41" y="105"/>
                </a:cubicBezTo>
                <a:cubicBezTo>
                  <a:pt x="40" y="105"/>
                  <a:pt x="40" y="106"/>
                  <a:pt x="40" y="107"/>
                </a:cubicBezTo>
                <a:cubicBezTo>
                  <a:pt x="39" y="107"/>
                  <a:pt x="39" y="108"/>
                  <a:pt x="38" y="109"/>
                </a:cubicBezTo>
                <a:cubicBezTo>
                  <a:pt x="37" y="109"/>
                  <a:pt x="37" y="109"/>
                  <a:pt x="35" y="109"/>
                </a:cubicBezTo>
                <a:cubicBezTo>
                  <a:pt x="36" y="113"/>
                  <a:pt x="39" y="113"/>
                  <a:pt x="38" y="118"/>
                </a:cubicBezTo>
                <a:cubicBezTo>
                  <a:pt x="37" y="118"/>
                  <a:pt x="36" y="119"/>
                  <a:pt x="35" y="118"/>
                </a:cubicBezTo>
                <a:cubicBezTo>
                  <a:pt x="35" y="123"/>
                  <a:pt x="35" y="123"/>
                  <a:pt x="35" y="123"/>
                </a:cubicBezTo>
                <a:cubicBezTo>
                  <a:pt x="34" y="123"/>
                  <a:pt x="33" y="124"/>
                  <a:pt x="33" y="125"/>
                </a:cubicBezTo>
                <a:cubicBezTo>
                  <a:pt x="31" y="125"/>
                  <a:pt x="31" y="126"/>
                  <a:pt x="29" y="127"/>
                </a:cubicBezTo>
                <a:cubicBezTo>
                  <a:pt x="28" y="127"/>
                  <a:pt x="28" y="127"/>
                  <a:pt x="28" y="127"/>
                </a:cubicBezTo>
                <a:cubicBezTo>
                  <a:pt x="28" y="129"/>
                  <a:pt x="28" y="129"/>
                  <a:pt x="28" y="129"/>
                </a:cubicBezTo>
                <a:cubicBezTo>
                  <a:pt x="28" y="129"/>
                  <a:pt x="28" y="129"/>
                  <a:pt x="28" y="129"/>
                </a:cubicBezTo>
                <a:cubicBezTo>
                  <a:pt x="28" y="129"/>
                  <a:pt x="28" y="129"/>
                  <a:pt x="28" y="129"/>
                </a:cubicBezTo>
                <a:cubicBezTo>
                  <a:pt x="29" y="129"/>
                  <a:pt x="30" y="130"/>
                  <a:pt x="31" y="132"/>
                </a:cubicBezTo>
                <a:cubicBezTo>
                  <a:pt x="31" y="132"/>
                  <a:pt x="31" y="132"/>
                  <a:pt x="31" y="132"/>
                </a:cubicBezTo>
                <a:cubicBezTo>
                  <a:pt x="31" y="132"/>
                  <a:pt x="31" y="132"/>
                  <a:pt x="31" y="132"/>
                </a:cubicBezTo>
                <a:cubicBezTo>
                  <a:pt x="31" y="134"/>
                  <a:pt x="31" y="134"/>
                  <a:pt x="31" y="134"/>
                </a:cubicBezTo>
                <a:cubicBezTo>
                  <a:pt x="31" y="136"/>
                  <a:pt x="33" y="136"/>
                  <a:pt x="33" y="137"/>
                </a:cubicBezTo>
                <a:cubicBezTo>
                  <a:pt x="33" y="137"/>
                  <a:pt x="33" y="137"/>
                  <a:pt x="33" y="137"/>
                </a:cubicBezTo>
                <a:cubicBezTo>
                  <a:pt x="33" y="139"/>
                  <a:pt x="36" y="138"/>
                  <a:pt x="35" y="140"/>
                </a:cubicBezTo>
                <a:cubicBezTo>
                  <a:pt x="36" y="140"/>
                  <a:pt x="36" y="140"/>
                  <a:pt x="36" y="140"/>
                </a:cubicBezTo>
                <a:cubicBezTo>
                  <a:pt x="36" y="140"/>
                  <a:pt x="37" y="140"/>
                  <a:pt x="38" y="140"/>
                </a:cubicBezTo>
                <a:cubicBezTo>
                  <a:pt x="38" y="140"/>
                  <a:pt x="38" y="140"/>
                  <a:pt x="38" y="140"/>
                </a:cubicBezTo>
                <a:cubicBezTo>
                  <a:pt x="39" y="141"/>
                  <a:pt x="41" y="141"/>
                  <a:pt x="40" y="142"/>
                </a:cubicBezTo>
                <a:cubicBezTo>
                  <a:pt x="40" y="142"/>
                  <a:pt x="40" y="143"/>
                  <a:pt x="40" y="143"/>
                </a:cubicBezTo>
                <a:cubicBezTo>
                  <a:pt x="43" y="143"/>
                  <a:pt x="44" y="144"/>
                  <a:pt x="45" y="145"/>
                </a:cubicBezTo>
                <a:cubicBezTo>
                  <a:pt x="45" y="145"/>
                  <a:pt x="45" y="145"/>
                  <a:pt x="45" y="145"/>
                </a:cubicBezTo>
                <a:cubicBezTo>
                  <a:pt x="45" y="146"/>
                  <a:pt x="46" y="146"/>
                  <a:pt x="46" y="147"/>
                </a:cubicBezTo>
                <a:cubicBezTo>
                  <a:pt x="46" y="147"/>
                  <a:pt x="46" y="147"/>
                  <a:pt x="46" y="147"/>
                </a:cubicBezTo>
                <a:cubicBezTo>
                  <a:pt x="47" y="148"/>
                  <a:pt x="47" y="149"/>
                  <a:pt x="49" y="149"/>
                </a:cubicBezTo>
                <a:cubicBezTo>
                  <a:pt x="49" y="149"/>
                  <a:pt x="49" y="149"/>
                  <a:pt x="49" y="149"/>
                </a:cubicBezTo>
                <a:cubicBezTo>
                  <a:pt x="50" y="150"/>
                  <a:pt x="50" y="150"/>
                  <a:pt x="50" y="150"/>
                </a:cubicBezTo>
                <a:cubicBezTo>
                  <a:pt x="51" y="151"/>
                  <a:pt x="51" y="152"/>
                  <a:pt x="52" y="152"/>
                </a:cubicBezTo>
                <a:cubicBezTo>
                  <a:pt x="52" y="152"/>
                  <a:pt x="53" y="153"/>
                  <a:pt x="54" y="152"/>
                </a:cubicBezTo>
                <a:cubicBezTo>
                  <a:pt x="55" y="152"/>
                  <a:pt x="54" y="151"/>
                  <a:pt x="54" y="150"/>
                </a:cubicBezTo>
                <a:cubicBezTo>
                  <a:pt x="53" y="149"/>
                  <a:pt x="54" y="148"/>
                  <a:pt x="54" y="148"/>
                </a:cubicBezTo>
                <a:cubicBezTo>
                  <a:pt x="55" y="148"/>
                  <a:pt x="56" y="148"/>
                  <a:pt x="57" y="148"/>
                </a:cubicBezTo>
                <a:cubicBezTo>
                  <a:pt x="58" y="148"/>
                  <a:pt x="58" y="149"/>
                  <a:pt x="58" y="150"/>
                </a:cubicBezTo>
                <a:cubicBezTo>
                  <a:pt x="59" y="149"/>
                  <a:pt x="61" y="149"/>
                  <a:pt x="63" y="149"/>
                </a:cubicBezTo>
                <a:cubicBezTo>
                  <a:pt x="63" y="148"/>
                  <a:pt x="64" y="147"/>
                  <a:pt x="65" y="147"/>
                </a:cubicBezTo>
                <a:cubicBezTo>
                  <a:pt x="65" y="147"/>
                  <a:pt x="65" y="147"/>
                  <a:pt x="65" y="147"/>
                </a:cubicBezTo>
                <a:cubicBezTo>
                  <a:pt x="66" y="147"/>
                  <a:pt x="66" y="148"/>
                  <a:pt x="66" y="148"/>
                </a:cubicBezTo>
                <a:cubicBezTo>
                  <a:pt x="66" y="148"/>
                  <a:pt x="66" y="148"/>
                  <a:pt x="66" y="148"/>
                </a:cubicBezTo>
                <a:cubicBezTo>
                  <a:pt x="67" y="150"/>
                  <a:pt x="67" y="150"/>
                  <a:pt x="67" y="152"/>
                </a:cubicBezTo>
                <a:cubicBezTo>
                  <a:pt x="67" y="152"/>
                  <a:pt x="67" y="152"/>
                  <a:pt x="67" y="152"/>
                </a:cubicBezTo>
                <a:cubicBezTo>
                  <a:pt x="67" y="154"/>
                  <a:pt x="65" y="154"/>
                  <a:pt x="65" y="155"/>
                </a:cubicBezTo>
                <a:cubicBezTo>
                  <a:pt x="63" y="155"/>
                  <a:pt x="63" y="152"/>
                  <a:pt x="61" y="152"/>
                </a:cubicBezTo>
                <a:cubicBezTo>
                  <a:pt x="60" y="152"/>
                  <a:pt x="59" y="152"/>
                  <a:pt x="58" y="152"/>
                </a:cubicBezTo>
                <a:cubicBezTo>
                  <a:pt x="55" y="153"/>
                  <a:pt x="54" y="155"/>
                  <a:pt x="54" y="157"/>
                </a:cubicBezTo>
                <a:cubicBezTo>
                  <a:pt x="54" y="157"/>
                  <a:pt x="53" y="157"/>
                  <a:pt x="53" y="158"/>
                </a:cubicBezTo>
                <a:cubicBezTo>
                  <a:pt x="52" y="158"/>
                  <a:pt x="52" y="157"/>
                  <a:pt x="51" y="157"/>
                </a:cubicBezTo>
                <a:cubicBezTo>
                  <a:pt x="50" y="157"/>
                  <a:pt x="50" y="157"/>
                  <a:pt x="49" y="157"/>
                </a:cubicBezTo>
                <a:cubicBezTo>
                  <a:pt x="49" y="157"/>
                  <a:pt x="49" y="158"/>
                  <a:pt x="49" y="158"/>
                </a:cubicBezTo>
                <a:cubicBezTo>
                  <a:pt x="49" y="158"/>
                  <a:pt x="49" y="159"/>
                  <a:pt x="48" y="159"/>
                </a:cubicBezTo>
                <a:cubicBezTo>
                  <a:pt x="46" y="161"/>
                  <a:pt x="47" y="166"/>
                  <a:pt x="46" y="169"/>
                </a:cubicBezTo>
                <a:cubicBezTo>
                  <a:pt x="46" y="170"/>
                  <a:pt x="46" y="170"/>
                  <a:pt x="47" y="171"/>
                </a:cubicBezTo>
                <a:cubicBezTo>
                  <a:pt x="47" y="171"/>
                  <a:pt x="47" y="172"/>
                  <a:pt x="47" y="172"/>
                </a:cubicBezTo>
                <a:cubicBezTo>
                  <a:pt x="47" y="172"/>
                  <a:pt x="47" y="171"/>
                  <a:pt x="48" y="171"/>
                </a:cubicBezTo>
                <a:cubicBezTo>
                  <a:pt x="48" y="171"/>
                  <a:pt x="48" y="171"/>
                  <a:pt x="48" y="171"/>
                </a:cubicBezTo>
                <a:cubicBezTo>
                  <a:pt x="48" y="170"/>
                  <a:pt x="48" y="170"/>
                  <a:pt x="49" y="170"/>
                </a:cubicBezTo>
                <a:cubicBezTo>
                  <a:pt x="50" y="170"/>
                  <a:pt x="51" y="169"/>
                  <a:pt x="52" y="169"/>
                </a:cubicBezTo>
                <a:cubicBezTo>
                  <a:pt x="52" y="169"/>
                  <a:pt x="52" y="168"/>
                  <a:pt x="52" y="169"/>
                </a:cubicBezTo>
                <a:cubicBezTo>
                  <a:pt x="52" y="168"/>
                  <a:pt x="52" y="168"/>
                  <a:pt x="53" y="168"/>
                </a:cubicBezTo>
                <a:cubicBezTo>
                  <a:pt x="53" y="168"/>
                  <a:pt x="54" y="168"/>
                  <a:pt x="54" y="169"/>
                </a:cubicBezTo>
                <a:cubicBezTo>
                  <a:pt x="54" y="169"/>
                  <a:pt x="54" y="169"/>
                  <a:pt x="54" y="169"/>
                </a:cubicBezTo>
                <a:cubicBezTo>
                  <a:pt x="55" y="169"/>
                  <a:pt x="56" y="168"/>
                  <a:pt x="56" y="166"/>
                </a:cubicBezTo>
                <a:cubicBezTo>
                  <a:pt x="55" y="166"/>
                  <a:pt x="55" y="166"/>
                  <a:pt x="55" y="166"/>
                </a:cubicBezTo>
                <a:cubicBezTo>
                  <a:pt x="55" y="165"/>
                  <a:pt x="54" y="166"/>
                  <a:pt x="54" y="166"/>
                </a:cubicBezTo>
                <a:cubicBezTo>
                  <a:pt x="54" y="166"/>
                  <a:pt x="53" y="167"/>
                  <a:pt x="53" y="166"/>
                </a:cubicBezTo>
                <a:cubicBezTo>
                  <a:pt x="53" y="164"/>
                  <a:pt x="53" y="162"/>
                  <a:pt x="54" y="162"/>
                </a:cubicBezTo>
                <a:cubicBezTo>
                  <a:pt x="55" y="162"/>
                  <a:pt x="55" y="162"/>
                  <a:pt x="56" y="162"/>
                </a:cubicBezTo>
                <a:cubicBezTo>
                  <a:pt x="56" y="161"/>
                  <a:pt x="56" y="161"/>
                  <a:pt x="56" y="161"/>
                </a:cubicBezTo>
                <a:cubicBezTo>
                  <a:pt x="56" y="160"/>
                  <a:pt x="58" y="160"/>
                  <a:pt x="58" y="161"/>
                </a:cubicBezTo>
                <a:cubicBezTo>
                  <a:pt x="59" y="161"/>
                  <a:pt x="58" y="162"/>
                  <a:pt x="58" y="162"/>
                </a:cubicBezTo>
                <a:cubicBezTo>
                  <a:pt x="59" y="162"/>
                  <a:pt x="59" y="162"/>
                  <a:pt x="59" y="163"/>
                </a:cubicBezTo>
                <a:cubicBezTo>
                  <a:pt x="59" y="163"/>
                  <a:pt x="59" y="163"/>
                  <a:pt x="59" y="163"/>
                </a:cubicBezTo>
                <a:cubicBezTo>
                  <a:pt x="59" y="164"/>
                  <a:pt x="59" y="166"/>
                  <a:pt x="59" y="167"/>
                </a:cubicBezTo>
                <a:cubicBezTo>
                  <a:pt x="59" y="167"/>
                  <a:pt x="59" y="167"/>
                  <a:pt x="59" y="167"/>
                </a:cubicBezTo>
                <a:cubicBezTo>
                  <a:pt x="59" y="168"/>
                  <a:pt x="58" y="168"/>
                  <a:pt x="58" y="169"/>
                </a:cubicBezTo>
                <a:cubicBezTo>
                  <a:pt x="59" y="169"/>
                  <a:pt x="59" y="168"/>
                  <a:pt x="61" y="169"/>
                </a:cubicBezTo>
                <a:cubicBezTo>
                  <a:pt x="61" y="168"/>
                  <a:pt x="61" y="167"/>
                  <a:pt x="63" y="167"/>
                </a:cubicBezTo>
                <a:cubicBezTo>
                  <a:pt x="62" y="169"/>
                  <a:pt x="64" y="169"/>
                  <a:pt x="63" y="171"/>
                </a:cubicBezTo>
                <a:cubicBezTo>
                  <a:pt x="63" y="172"/>
                  <a:pt x="65" y="171"/>
                  <a:pt x="65" y="173"/>
                </a:cubicBezTo>
                <a:cubicBezTo>
                  <a:pt x="66" y="173"/>
                  <a:pt x="66" y="173"/>
                  <a:pt x="66" y="173"/>
                </a:cubicBezTo>
                <a:cubicBezTo>
                  <a:pt x="66" y="173"/>
                  <a:pt x="66" y="173"/>
                  <a:pt x="66" y="173"/>
                </a:cubicBezTo>
                <a:cubicBezTo>
                  <a:pt x="66" y="175"/>
                  <a:pt x="68" y="175"/>
                  <a:pt x="67" y="177"/>
                </a:cubicBezTo>
                <a:cubicBezTo>
                  <a:pt x="67" y="177"/>
                  <a:pt x="67" y="177"/>
                  <a:pt x="67" y="177"/>
                </a:cubicBezTo>
                <a:cubicBezTo>
                  <a:pt x="67" y="178"/>
                  <a:pt x="67" y="178"/>
                  <a:pt x="67" y="178"/>
                </a:cubicBezTo>
                <a:cubicBezTo>
                  <a:pt x="67" y="179"/>
                  <a:pt x="68" y="179"/>
                  <a:pt x="68" y="180"/>
                </a:cubicBezTo>
                <a:cubicBezTo>
                  <a:pt x="67" y="180"/>
                  <a:pt x="68" y="180"/>
                  <a:pt x="68" y="180"/>
                </a:cubicBezTo>
                <a:cubicBezTo>
                  <a:pt x="69" y="181"/>
                  <a:pt x="69" y="181"/>
                  <a:pt x="70" y="182"/>
                </a:cubicBezTo>
                <a:cubicBezTo>
                  <a:pt x="70" y="182"/>
                  <a:pt x="71" y="182"/>
                  <a:pt x="71" y="182"/>
                </a:cubicBezTo>
                <a:cubicBezTo>
                  <a:pt x="71" y="182"/>
                  <a:pt x="71" y="182"/>
                  <a:pt x="71" y="182"/>
                </a:cubicBezTo>
                <a:cubicBezTo>
                  <a:pt x="72" y="181"/>
                  <a:pt x="73" y="180"/>
                  <a:pt x="74" y="180"/>
                </a:cubicBezTo>
                <a:cubicBezTo>
                  <a:pt x="74" y="180"/>
                  <a:pt x="74" y="179"/>
                  <a:pt x="74" y="180"/>
                </a:cubicBezTo>
                <a:cubicBezTo>
                  <a:pt x="75" y="180"/>
                  <a:pt x="75" y="178"/>
                  <a:pt x="75" y="178"/>
                </a:cubicBezTo>
                <a:cubicBezTo>
                  <a:pt x="75" y="177"/>
                  <a:pt x="75" y="177"/>
                  <a:pt x="76" y="177"/>
                </a:cubicBezTo>
                <a:cubicBezTo>
                  <a:pt x="77" y="176"/>
                  <a:pt x="78" y="176"/>
                  <a:pt x="78" y="178"/>
                </a:cubicBezTo>
                <a:cubicBezTo>
                  <a:pt x="79" y="177"/>
                  <a:pt x="79" y="178"/>
                  <a:pt x="79" y="179"/>
                </a:cubicBezTo>
                <a:cubicBezTo>
                  <a:pt x="80" y="180"/>
                  <a:pt x="81" y="180"/>
                  <a:pt x="81" y="182"/>
                </a:cubicBezTo>
                <a:cubicBezTo>
                  <a:pt x="82" y="181"/>
                  <a:pt x="83" y="181"/>
                  <a:pt x="84" y="180"/>
                </a:cubicBezTo>
                <a:cubicBezTo>
                  <a:pt x="84" y="180"/>
                  <a:pt x="85" y="180"/>
                  <a:pt x="85" y="179"/>
                </a:cubicBezTo>
                <a:cubicBezTo>
                  <a:pt x="85" y="179"/>
                  <a:pt x="85" y="178"/>
                  <a:pt x="86" y="178"/>
                </a:cubicBezTo>
                <a:cubicBezTo>
                  <a:pt x="88" y="177"/>
                  <a:pt x="90" y="177"/>
                  <a:pt x="93" y="177"/>
                </a:cubicBezTo>
                <a:cubicBezTo>
                  <a:pt x="93" y="176"/>
                  <a:pt x="93" y="176"/>
                  <a:pt x="94" y="176"/>
                </a:cubicBezTo>
                <a:cubicBezTo>
                  <a:pt x="94" y="174"/>
                  <a:pt x="95" y="175"/>
                  <a:pt x="96" y="174"/>
                </a:cubicBezTo>
                <a:cubicBezTo>
                  <a:pt x="97" y="174"/>
                  <a:pt x="97" y="174"/>
                  <a:pt x="97" y="174"/>
                </a:cubicBezTo>
                <a:cubicBezTo>
                  <a:pt x="98" y="174"/>
                  <a:pt x="98" y="173"/>
                  <a:pt x="98" y="173"/>
                </a:cubicBezTo>
                <a:cubicBezTo>
                  <a:pt x="102" y="173"/>
                  <a:pt x="105" y="174"/>
                  <a:pt x="107" y="175"/>
                </a:cubicBezTo>
                <a:cubicBezTo>
                  <a:pt x="110" y="175"/>
                  <a:pt x="111" y="174"/>
                  <a:pt x="114" y="174"/>
                </a:cubicBezTo>
                <a:cubicBezTo>
                  <a:pt x="114" y="173"/>
                  <a:pt x="115" y="173"/>
                  <a:pt x="115" y="171"/>
                </a:cubicBezTo>
                <a:cubicBezTo>
                  <a:pt x="115" y="171"/>
                  <a:pt x="114" y="171"/>
                  <a:pt x="115" y="171"/>
                </a:cubicBezTo>
                <a:cubicBezTo>
                  <a:pt x="116" y="171"/>
                  <a:pt x="116" y="171"/>
                  <a:pt x="116" y="171"/>
                </a:cubicBezTo>
                <a:cubicBezTo>
                  <a:pt x="116" y="170"/>
                  <a:pt x="116" y="170"/>
                  <a:pt x="116" y="171"/>
                </a:cubicBezTo>
                <a:cubicBezTo>
                  <a:pt x="119" y="172"/>
                  <a:pt x="119" y="175"/>
                  <a:pt x="123" y="175"/>
                </a:cubicBezTo>
                <a:cubicBezTo>
                  <a:pt x="123" y="174"/>
                  <a:pt x="123" y="171"/>
                  <a:pt x="125" y="171"/>
                </a:cubicBezTo>
                <a:cubicBezTo>
                  <a:pt x="126" y="172"/>
                  <a:pt x="128" y="174"/>
                  <a:pt x="129" y="175"/>
                </a:cubicBezTo>
                <a:cubicBezTo>
                  <a:pt x="128" y="176"/>
                  <a:pt x="128" y="176"/>
                  <a:pt x="128" y="177"/>
                </a:cubicBezTo>
                <a:cubicBezTo>
                  <a:pt x="129" y="177"/>
                  <a:pt x="129" y="177"/>
                  <a:pt x="130" y="177"/>
                </a:cubicBezTo>
                <a:cubicBezTo>
                  <a:pt x="130" y="177"/>
                  <a:pt x="130" y="177"/>
                  <a:pt x="130" y="177"/>
                </a:cubicBezTo>
                <a:cubicBezTo>
                  <a:pt x="132" y="177"/>
                  <a:pt x="132" y="178"/>
                  <a:pt x="134" y="178"/>
                </a:cubicBezTo>
                <a:cubicBezTo>
                  <a:pt x="134" y="178"/>
                  <a:pt x="134" y="178"/>
                  <a:pt x="134" y="178"/>
                </a:cubicBezTo>
                <a:cubicBezTo>
                  <a:pt x="134" y="178"/>
                  <a:pt x="134" y="178"/>
                  <a:pt x="135" y="178"/>
                </a:cubicBezTo>
                <a:cubicBezTo>
                  <a:pt x="135" y="178"/>
                  <a:pt x="135" y="178"/>
                  <a:pt x="135" y="178"/>
                </a:cubicBezTo>
                <a:cubicBezTo>
                  <a:pt x="135" y="178"/>
                  <a:pt x="136" y="178"/>
                  <a:pt x="136" y="178"/>
                </a:cubicBezTo>
                <a:cubicBezTo>
                  <a:pt x="136" y="178"/>
                  <a:pt x="136" y="178"/>
                  <a:pt x="136" y="178"/>
                </a:cubicBezTo>
                <a:cubicBezTo>
                  <a:pt x="137" y="176"/>
                  <a:pt x="138" y="179"/>
                  <a:pt x="139" y="178"/>
                </a:cubicBezTo>
                <a:cubicBezTo>
                  <a:pt x="139" y="178"/>
                  <a:pt x="139" y="178"/>
                  <a:pt x="139" y="178"/>
                </a:cubicBezTo>
                <a:cubicBezTo>
                  <a:pt x="139" y="177"/>
                  <a:pt x="141" y="177"/>
                  <a:pt x="141" y="178"/>
                </a:cubicBezTo>
                <a:cubicBezTo>
                  <a:pt x="142" y="178"/>
                  <a:pt x="142" y="178"/>
                  <a:pt x="142" y="178"/>
                </a:cubicBezTo>
                <a:cubicBezTo>
                  <a:pt x="142" y="178"/>
                  <a:pt x="143" y="178"/>
                  <a:pt x="144" y="178"/>
                </a:cubicBezTo>
                <a:cubicBezTo>
                  <a:pt x="144" y="179"/>
                  <a:pt x="144" y="180"/>
                  <a:pt x="145" y="181"/>
                </a:cubicBezTo>
                <a:cubicBezTo>
                  <a:pt x="143" y="181"/>
                  <a:pt x="142" y="182"/>
                  <a:pt x="141" y="182"/>
                </a:cubicBezTo>
                <a:cubicBezTo>
                  <a:pt x="138" y="182"/>
                  <a:pt x="136" y="182"/>
                  <a:pt x="133" y="182"/>
                </a:cubicBezTo>
                <a:cubicBezTo>
                  <a:pt x="133" y="184"/>
                  <a:pt x="133" y="185"/>
                  <a:pt x="134" y="185"/>
                </a:cubicBezTo>
                <a:cubicBezTo>
                  <a:pt x="134" y="187"/>
                  <a:pt x="136" y="186"/>
                  <a:pt x="136" y="188"/>
                </a:cubicBezTo>
                <a:cubicBezTo>
                  <a:pt x="135" y="188"/>
                  <a:pt x="134" y="188"/>
                  <a:pt x="134" y="188"/>
                </a:cubicBezTo>
                <a:cubicBezTo>
                  <a:pt x="134" y="189"/>
                  <a:pt x="133" y="188"/>
                  <a:pt x="133" y="188"/>
                </a:cubicBezTo>
                <a:cubicBezTo>
                  <a:pt x="132" y="188"/>
                  <a:pt x="132" y="187"/>
                  <a:pt x="130" y="187"/>
                </a:cubicBezTo>
                <a:cubicBezTo>
                  <a:pt x="130" y="185"/>
                  <a:pt x="127" y="185"/>
                  <a:pt x="127" y="183"/>
                </a:cubicBezTo>
                <a:cubicBezTo>
                  <a:pt x="123" y="183"/>
                  <a:pt x="121" y="181"/>
                  <a:pt x="116" y="182"/>
                </a:cubicBezTo>
                <a:cubicBezTo>
                  <a:pt x="116" y="181"/>
                  <a:pt x="116" y="181"/>
                  <a:pt x="116" y="181"/>
                </a:cubicBezTo>
                <a:cubicBezTo>
                  <a:pt x="116" y="181"/>
                  <a:pt x="115" y="182"/>
                  <a:pt x="115" y="181"/>
                </a:cubicBezTo>
                <a:cubicBezTo>
                  <a:pt x="114" y="180"/>
                  <a:pt x="113" y="181"/>
                  <a:pt x="111" y="181"/>
                </a:cubicBezTo>
                <a:cubicBezTo>
                  <a:pt x="111" y="181"/>
                  <a:pt x="111" y="181"/>
                  <a:pt x="111" y="181"/>
                </a:cubicBezTo>
                <a:cubicBezTo>
                  <a:pt x="110" y="179"/>
                  <a:pt x="109" y="180"/>
                  <a:pt x="108" y="179"/>
                </a:cubicBezTo>
                <a:cubicBezTo>
                  <a:pt x="108" y="179"/>
                  <a:pt x="108" y="179"/>
                  <a:pt x="108" y="179"/>
                </a:cubicBezTo>
                <a:cubicBezTo>
                  <a:pt x="107" y="179"/>
                  <a:pt x="107" y="179"/>
                  <a:pt x="106" y="179"/>
                </a:cubicBezTo>
                <a:cubicBezTo>
                  <a:pt x="106" y="179"/>
                  <a:pt x="106" y="179"/>
                  <a:pt x="106" y="179"/>
                </a:cubicBezTo>
                <a:cubicBezTo>
                  <a:pt x="104" y="178"/>
                  <a:pt x="104" y="178"/>
                  <a:pt x="103" y="177"/>
                </a:cubicBezTo>
                <a:cubicBezTo>
                  <a:pt x="103" y="177"/>
                  <a:pt x="103" y="177"/>
                  <a:pt x="103" y="177"/>
                </a:cubicBezTo>
                <a:cubicBezTo>
                  <a:pt x="102" y="177"/>
                  <a:pt x="101" y="176"/>
                  <a:pt x="99" y="176"/>
                </a:cubicBezTo>
                <a:cubicBezTo>
                  <a:pt x="99" y="176"/>
                  <a:pt x="99" y="176"/>
                  <a:pt x="99" y="176"/>
                </a:cubicBezTo>
                <a:cubicBezTo>
                  <a:pt x="98" y="176"/>
                  <a:pt x="97" y="176"/>
                  <a:pt x="96" y="176"/>
                </a:cubicBezTo>
                <a:cubicBezTo>
                  <a:pt x="96" y="176"/>
                  <a:pt x="96" y="176"/>
                  <a:pt x="96" y="175"/>
                </a:cubicBezTo>
                <a:cubicBezTo>
                  <a:pt x="95" y="176"/>
                  <a:pt x="95" y="176"/>
                  <a:pt x="95" y="176"/>
                </a:cubicBezTo>
                <a:cubicBezTo>
                  <a:pt x="95" y="177"/>
                  <a:pt x="94" y="177"/>
                  <a:pt x="94" y="178"/>
                </a:cubicBezTo>
                <a:cubicBezTo>
                  <a:pt x="94" y="178"/>
                  <a:pt x="94" y="178"/>
                  <a:pt x="93" y="178"/>
                </a:cubicBezTo>
                <a:cubicBezTo>
                  <a:pt x="93" y="179"/>
                  <a:pt x="92" y="179"/>
                  <a:pt x="91" y="180"/>
                </a:cubicBezTo>
                <a:cubicBezTo>
                  <a:pt x="91" y="180"/>
                  <a:pt x="91" y="180"/>
                  <a:pt x="91" y="180"/>
                </a:cubicBezTo>
                <a:cubicBezTo>
                  <a:pt x="91" y="181"/>
                  <a:pt x="91" y="181"/>
                  <a:pt x="90" y="181"/>
                </a:cubicBezTo>
                <a:cubicBezTo>
                  <a:pt x="90" y="181"/>
                  <a:pt x="90" y="181"/>
                  <a:pt x="90" y="181"/>
                </a:cubicBezTo>
                <a:cubicBezTo>
                  <a:pt x="90" y="181"/>
                  <a:pt x="89" y="182"/>
                  <a:pt x="89" y="182"/>
                </a:cubicBezTo>
                <a:cubicBezTo>
                  <a:pt x="89" y="182"/>
                  <a:pt x="89" y="184"/>
                  <a:pt x="89" y="184"/>
                </a:cubicBezTo>
                <a:cubicBezTo>
                  <a:pt x="89" y="184"/>
                  <a:pt x="89" y="184"/>
                  <a:pt x="89" y="184"/>
                </a:cubicBezTo>
                <a:cubicBezTo>
                  <a:pt x="89" y="184"/>
                  <a:pt x="89" y="184"/>
                  <a:pt x="89" y="184"/>
                </a:cubicBezTo>
                <a:cubicBezTo>
                  <a:pt x="87" y="184"/>
                  <a:pt x="86" y="185"/>
                  <a:pt x="85" y="184"/>
                </a:cubicBezTo>
                <a:cubicBezTo>
                  <a:pt x="85" y="184"/>
                  <a:pt x="85" y="184"/>
                  <a:pt x="85" y="184"/>
                </a:cubicBezTo>
                <a:cubicBezTo>
                  <a:pt x="85" y="184"/>
                  <a:pt x="84" y="183"/>
                  <a:pt x="84" y="183"/>
                </a:cubicBezTo>
                <a:cubicBezTo>
                  <a:pt x="83" y="185"/>
                  <a:pt x="82" y="182"/>
                  <a:pt x="81" y="183"/>
                </a:cubicBezTo>
                <a:cubicBezTo>
                  <a:pt x="80" y="182"/>
                  <a:pt x="80" y="183"/>
                  <a:pt x="79" y="183"/>
                </a:cubicBezTo>
                <a:cubicBezTo>
                  <a:pt x="76" y="183"/>
                  <a:pt x="78" y="187"/>
                  <a:pt x="77" y="189"/>
                </a:cubicBezTo>
                <a:cubicBezTo>
                  <a:pt x="76" y="191"/>
                  <a:pt x="75" y="192"/>
                  <a:pt x="75" y="194"/>
                </a:cubicBezTo>
                <a:cubicBezTo>
                  <a:pt x="73" y="196"/>
                  <a:pt x="71" y="197"/>
                  <a:pt x="70" y="200"/>
                </a:cubicBezTo>
                <a:cubicBezTo>
                  <a:pt x="71" y="200"/>
                  <a:pt x="71" y="201"/>
                  <a:pt x="71" y="201"/>
                </a:cubicBezTo>
                <a:cubicBezTo>
                  <a:pt x="71" y="201"/>
                  <a:pt x="71" y="201"/>
                  <a:pt x="71" y="201"/>
                </a:cubicBezTo>
                <a:cubicBezTo>
                  <a:pt x="71" y="204"/>
                  <a:pt x="73" y="203"/>
                  <a:pt x="74" y="203"/>
                </a:cubicBezTo>
                <a:cubicBezTo>
                  <a:pt x="74" y="203"/>
                  <a:pt x="74" y="203"/>
                  <a:pt x="74" y="203"/>
                </a:cubicBezTo>
                <a:cubicBezTo>
                  <a:pt x="75" y="203"/>
                  <a:pt x="76" y="204"/>
                  <a:pt x="77" y="203"/>
                </a:cubicBezTo>
                <a:cubicBezTo>
                  <a:pt x="77" y="205"/>
                  <a:pt x="80" y="206"/>
                  <a:pt x="79" y="209"/>
                </a:cubicBezTo>
                <a:cubicBezTo>
                  <a:pt x="82" y="208"/>
                  <a:pt x="82" y="210"/>
                  <a:pt x="84" y="210"/>
                </a:cubicBezTo>
                <a:cubicBezTo>
                  <a:pt x="84" y="210"/>
                  <a:pt x="84" y="210"/>
                  <a:pt x="85" y="210"/>
                </a:cubicBezTo>
                <a:cubicBezTo>
                  <a:pt x="86" y="212"/>
                  <a:pt x="88" y="213"/>
                  <a:pt x="90" y="214"/>
                </a:cubicBezTo>
                <a:cubicBezTo>
                  <a:pt x="90" y="216"/>
                  <a:pt x="91" y="216"/>
                  <a:pt x="91" y="217"/>
                </a:cubicBezTo>
                <a:cubicBezTo>
                  <a:pt x="91" y="218"/>
                  <a:pt x="92" y="218"/>
                  <a:pt x="93" y="219"/>
                </a:cubicBezTo>
                <a:cubicBezTo>
                  <a:pt x="93" y="219"/>
                  <a:pt x="93" y="219"/>
                  <a:pt x="93" y="220"/>
                </a:cubicBezTo>
                <a:cubicBezTo>
                  <a:pt x="93" y="221"/>
                  <a:pt x="94" y="221"/>
                  <a:pt x="94" y="221"/>
                </a:cubicBezTo>
                <a:cubicBezTo>
                  <a:pt x="94" y="221"/>
                  <a:pt x="95" y="222"/>
                  <a:pt x="95" y="222"/>
                </a:cubicBezTo>
                <a:cubicBezTo>
                  <a:pt x="95" y="222"/>
                  <a:pt x="95" y="223"/>
                  <a:pt x="95" y="223"/>
                </a:cubicBezTo>
                <a:cubicBezTo>
                  <a:pt x="95" y="223"/>
                  <a:pt x="95" y="223"/>
                  <a:pt x="95" y="224"/>
                </a:cubicBezTo>
                <a:cubicBezTo>
                  <a:pt x="95" y="224"/>
                  <a:pt x="95" y="224"/>
                  <a:pt x="95" y="224"/>
                </a:cubicBezTo>
                <a:cubicBezTo>
                  <a:pt x="95" y="225"/>
                  <a:pt x="94" y="225"/>
                  <a:pt x="94" y="225"/>
                </a:cubicBezTo>
                <a:cubicBezTo>
                  <a:pt x="94" y="226"/>
                  <a:pt x="94" y="227"/>
                  <a:pt x="93" y="228"/>
                </a:cubicBezTo>
                <a:cubicBezTo>
                  <a:pt x="93" y="228"/>
                  <a:pt x="93" y="228"/>
                  <a:pt x="93" y="228"/>
                </a:cubicBezTo>
                <a:cubicBezTo>
                  <a:pt x="93" y="229"/>
                  <a:pt x="92" y="229"/>
                  <a:pt x="92" y="230"/>
                </a:cubicBezTo>
                <a:cubicBezTo>
                  <a:pt x="92" y="230"/>
                  <a:pt x="92" y="230"/>
                  <a:pt x="92" y="230"/>
                </a:cubicBezTo>
                <a:cubicBezTo>
                  <a:pt x="92" y="231"/>
                  <a:pt x="92" y="231"/>
                  <a:pt x="91" y="231"/>
                </a:cubicBezTo>
                <a:cubicBezTo>
                  <a:pt x="92" y="232"/>
                  <a:pt x="92" y="233"/>
                  <a:pt x="92" y="233"/>
                </a:cubicBezTo>
                <a:cubicBezTo>
                  <a:pt x="92" y="233"/>
                  <a:pt x="92" y="233"/>
                  <a:pt x="93" y="233"/>
                </a:cubicBezTo>
                <a:cubicBezTo>
                  <a:pt x="93" y="235"/>
                  <a:pt x="93" y="235"/>
                  <a:pt x="94" y="236"/>
                </a:cubicBezTo>
                <a:cubicBezTo>
                  <a:pt x="94" y="236"/>
                  <a:pt x="95" y="236"/>
                  <a:pt x="95" y="237"/>
                </a:cubicBezTo>
                <a:cubicBezTo>
                  <a:pt x="94" y="239"/>
                  <a:pt x="96" y="239"/>
                  <a:pt x="97" y="240"/>
                </a:cubicBezTo>
                <a:cubicBezTo>
                  <a:pt x="97" y="240"/>
                  <a:pt x="97" y="240"/>
                  <a:pt x="97" y="240"/>
                </a:cubicBezTo>
                <a:cubicBezTo>
                  <a:pt x="97" y="242"/>
                  <a:pt x="98" y="243"/>
                  <a:pt x="98" y="245"/>
                </a:cubicBezTo>
                <a:cubicBezTo>
                  <a:pt x="98" y="246"/>
                  <a:pt x="100" y="245"/>
                  <a:pt x="100" y="247"/>
                </a:cubicBezTo>
                <a:cubicBezTo>
                  <a:pt x="101" y="246"/>
                  <a:pt x="101" y="247"/>
                  <a:pt x="102" y="247"/>
                </a:cubicBezTo>
                <a:cubicBezTo>
                  <a:pt x="103" y="249"/>
                  <a:pt x="105" y="248"/>
                  <a:pt x="107" y="249"/>
                </a:cubicBezTo>
                <a:cubicBezTo>
                  <a:pt x="107" y="249"/>
                  <a:pt x="107" y="248"/>
                  <a:pt x="107" y="247"/>
                </a:cubicBezTo>
                <a:cubicBezTo>
                  <a:pt x="107" y="247"/>
                  <a:pt x="108" y="247"/>
                  <a:pt x="108" y="246"/>
                </a:cubicBezTo>
                <a:cubicBezTo>
                  <a:pt x="107" y="243"/>
                  <a:pt x="107" y="240"/>
                  <a:pt x="107" y="236"/>
                </a:cubicBezTo>
                <a:cubicBezTo>
                  <a:pt x="108" y="236"/>
                  <a:pt x="109" y="236"/>
                  <a:pt x="109" y="235"/>
                </a:cubicBezTo>
                <a:cubicBezTo>
                  <a:pt x="111" y="236"/>
                  <a:pt x="112" y="237"/>
                  <a:pt x="111" y="239"/>
                </a:cubicBezTo>
                <a:cubicBezTo>
                  <a:pt x="112" y="239"/>
                  <a:pt x="112" y="239"/>
                  <a:pt x="112" y="240"/>
                </a:cubicBezTo>
                <a:cubicBezTo>
                  <a:pt x="113" y="240"/>
                  <a:pt x="114" y="241"/>
                  <a:pt x="115" y="241"/>
                </a:cubicBezTo>
                <a:cubicBezTo>
                  <a:pt x="115" y="242"/>
                  <a:pt x="116" y="243"/>
                  <a:pt x="116" y="244"/>
                </a:cubicBezTo>
                <a:cubicBezTo>
                  <a:pt x="118" y="244"/>
                  <a:pt x="119" y="245"/>
                  <a:pt x="120" y="246"/>
                </a:cubicBezTo>
                <a:cubicBezTo>
                  <a:pt x="120" y="247"/>
                  <a:pt x="120" y="248"/>
                  <a:pt x="122" y="249"/>
                </a:cubicBezTo>
                <a:cubicBezTo>
                  <a:pt x="122" y="250"/>
                  <a:pt x="124" y="250"/>
                  <a:pt x="124" y="251"/>
                </a:cubicBezTo>
                <a:cubicBezTo>
                  <a:pt x="124" y="253"/>
                  <a:pt x="124" y="254"/>
                  <a:pt x="124" y="255"/>
                </a:cubicBezTo>
                <a:cubicBezTo>
                  <a:pt x="123" y="255"/>
                  <a:pt x="123" y="256"/>
                  <a:pt x="123" y="257"/>
                </a:cubicBezTo>
                <a:cubicBezTo>
                  <a:pt x="123" y="258"/>
                  <a:pt x="123" y="259"/>
                  <a:pt x="124" y="259"/>
                </a:cubicBezTo>
                <a:cubicBezTo>
                  <a:pt x="124" y="260"/>
                  <a:pt x="125" y="260"/>
                  <a:pt x="125" y="260"/>
                </a:cubicBezTo>
                <a:cubicBezTo>
                  <a:pt x="127" y="261"/>
                  <a:pt x="127" y="263"/>
                  <a:pt x="129" y="263"/>
                </a:cubicBezTo>
                <a:cubicBezTo>
                  <a:pt x="129" y="263"/>
                  <a:pt x="129" y="262"/>
                  <a:pt x="130" y="263"/>
                </a:cubicBezTo>
                <a:cubicBezTo>
                  <a:pt x="130" y="262"/>
                  <a:pt x="130" y="261"/>
                  <a:pt x="130" y="260"/>
                </a:cubicBezTo>
                <a:cubicBezTo>
                  <a:pt x="130" y="260"/>
                  <a:pt x="130" y="259"/>
                  <a:pt x="130" y="259"/>
                </a:cubicBezTo>
                <a:cubicBezTo>
                  <a:pt x="130" y="258"/>
                  <a:pt x="129" y="256"/>
                  <a:pt x="128" y="256"/>
                </a:cubicBezTo>
                <a:cubicBezTo>
                  <a:pt x="128" y="256"/>
                  <a:pt x="128" y="256"/>
                  <a:pt x="128" y="256"/>
                </a:cubicBezTo>
                <a:cubicBezTo>
                  <a:pt x="128" y="256"/>
                  <a:pt x="127" y="256"/>
                  <a:pt x="127" y="256"/>
                </a:cubicBezTo>
                <a:cubicBezTo>
                  <a:pt x="127" y="253"/>
                  <a:pt x="130" y="255"/>
                  <a:pt x="129" y="253"/>
                </a:cubicBezTo>
                <a:cubicBezTo>
                  <a:pt x="129" y="253"/>
                  <a:pt x="129" y="252"/>
                  <a:pt x="129" y="252"/>
                </a:cubicBezTo>
                <a:cubicBezTo>
                  <a:pt x="129" y="250"/>
                  <a:pt x="129" y="248"/>
                  <a:pt x="129" y="246"/>
                </a:cubicBezTo>
                <a:cubicBezTo>
                  <a:pt x="130" y="246"/>
                  <a:pt x="130" y="245"/>
                  <a:pt x="131" y="244"/>
                </a:cubicBezTo>
                <a:cubicBezTo>
                  <a:pt x="132" y="244"/>
                  <a:pt x="131" y="244"/>
                  <a:pt x="132" y="243"/>
                </a:cubicBezTo>
                <a:cubicBezTo>
                  <a:pt x="132" y="243"/>
                  <a:pt x="132" y="243"/>
                  <a:pt x="132" y="242"/>
                </a:cubicBezTo>
                <a:cubicBezTo>
                  <a:pt x="135" y="243"/>
                  <a:pt x="135" y="241"/>
                  <a:pt x="138" y="242"/>
                </a:cubicBezTo>
                <a:cubicBezTo>
                  <a:pt x="137" y="245"/>
                  <a:pt x="139" y="245"/>
                  <a:pt x="139" y="248"/>
                </a:cubicBezTo>
                <a:cubicBezTo>
                  <a:pt x="141" y="249"/>
                  <a:pt x="140" y="246"/>
                  <a:pt x="142" y="247"/>
                </a:cubicBezTo>
                <a:cubicBezTo>
                  <a:pt x="142" y="247"/>
                  <a:pt x="142" y="247"/>
                  <a:pt x="142" y="247"/>
                </a:cubicBezTo>
                <a:cubicBezTo>
                  <a:pt x="142" y="247"/>
                  <a:pt x="142" y="247"/>
                  <a:pt x="142" y="247"/>
                </a:cubicBezTo>
                <a:cubicBezTo>
                  <a:pt x="142" y="249"/>
                  <a:pt x="144" y="249"/>
                  <a:pt x="144" y="250"/>
                </a:cubicBezTo>
                <a:cubicBezTo>
                  <a:pt x="144" y="250"/>
                  <a:pt x="145" y="250"/>
                  <a:pt x="145" y="250"/>
                </a:cubicBezTo>
                <a:cubicBezTo>
                  <a:pt x="145" y="250"/>
                  <a:pt x="145" y="250"/>
                  <a:pt x="146" y="251"/>
                </a:cubicBezTo>
                <a:cubicBezTo>
                  <a:pt x="146" y="251"/>
                  <a:pt x="146" y="251"/>
                  <a:pt x="146" y="251"/>
                </a:cubicBezTo>
                <a:cubicBezTo>
                  <a:pt x="146" y="251"/>
                  <a:pt x="146" y="251"/>
                  <a:pt x="146" y="251"/>
                </a:cubicBezTo>
                <a:cubicBezTo>
                  <a:pt x="146" y="252"/>
                  <a:pt x="146" y="253"/>
                  <a:pt x="146" y="254"/>
                </a:cubicBezTo>
                <a:cubicBezTo>
                  <a:pt x="148" y="253"/>
                  <a:pt x="148" y="255"/>
                  <a:pt x="150" y="254"/>
                </a:cubicBezTo>
                <a:cubicBezTo>
                  <a:pt x="149" y="255"/>
                  <a:pt x="150" y="256"/>
                  <a:pt x="151" y="256"/>
                </a:cubicBezTo>
                <a:cubicBezTo>
                  <a:pt x="151" y="256"/>
                  <a:pt x="152" y="257"/>
                  <a:pt x="153" y="257"/>
                </a:cubicBezTo>
                <a:cubicBezTo>
                  <a:pt x="153" y="257"/>
                  <a:pt x="154" y="256"/>
                  <a:pt x="155" y="256"/>
                </a:cubicBezTo>
                <a:cubicBezTo>
                  <a:pt x="155" y="253"/>
                  <a:pt x="152" y="254"/>
                  <a:pt x="153" y="251"/>
                </a:cubicBezTo>
                <a:cubicBezTo>
                  <a:pt x="153" y="251"/>
                  <a:pt x="151" y="251"/>
                  <a:pt x="151" y="251"/>
                </a:cubicBezTo>
                <a:cubicBezTo>
                  <a:pt x="151" y="250"/>
                  <a:pt x="151" y="250"/>
                  <a:pt x="151" y="249"/>
                </a:cubicBezTo>
                <a:cubicBezTo>
                  <a:pt x="151" y="249"/>
                  <a:pt x="151" y="249"/>
                  <a:pt x="151" y="249"/>
                </a:cubicBezTo>
                <a:cubicBezTo>
                  <a:pt x="150" y="249"/>
                  <a:pt x="150" y="247"/>
                  <a:pt x="148" y="247"/>
                </a:cubicBezTo>
                <a:cubicBezTo>
                  <a:pt x="148" y="247"/>
                  <a:pt x="148" y="247"/>
                  <a:pt x="148" y="247"/>
                </a:cubicBezTo>
                <a:cubicBezTo>
                  <a:pt x="148" y="245"/>
                  <a:pt x="149" y="245"/>
                  <a:pt x="149" y="244"/>
                </a:cubicBezTo>
                <a:cubicBezTo>
                  <a:pt x="150" y="244"/>
                  <a:pt x="150" y="244"/>
                  <a:pt x="150" y="243"/>
                </a:cubicBezTo>
                <a:cubicBezTo>
                  <a:pt x="150" y="242"/>
                  <a:pt x="151" y="242"/>
                  <a:pt x="151" y="242"/>
                </a:cubicBezTo>
                <a:cubicBezTo>
                  <a:pt x="151" y="241"/>
                  <a:pt x="151" y="240"/>
                  <a:pt x="150" y="239"/>
                </a:cubicBezTo>
                <a:cubicBezTo>
                  <a:pt x="150" y="239"/>
                  <a:pt x="150" y="239"/>
                  <a:pt x="150" y="239"/>
                </a:cubicBezTo>
                <a:cubicBezTo>
                  <a:pt x="150" y="237"/>
                  <a:pt x="148" y="237"/>
                  <a:pt x="148" y="236"/>
                </a:cubicBezTo>
                <a:cubicBezTo>
                  <a:pt x="148" y="236"/>
                  <a:pt x="148" y="236"/>
                  <a:pt x="148" y="236"/>
                </a:cubicBezTo>
                <a:cubicBezTo>
                  <a:pt x="148" y="235"/>
                  <a:pt x="147" y="235"/>
                  <a:pt x="147" y="235"/>
                </a:cubicBezTo>
                <a:cubicBezTo>
                  <a:pt x="148" y="232"/>
                  <a:pt x="146" y="232"/>
                  <a:pt x="146" y="230"/>
                </a:cubicBezTo>
                <a:cubicBezTo>
                  <a:pt x="145" y="228"/>
                  <a:pt x="143" y="228"/>
                  <a:pt x="143" y="226"/>
                </a:cubicBezTo>
                <a:cubicBezTo>
                  <a:pt x="142" y="225"/>
                  <a:pt x="141" y="224"/>
                  <a:pt x="141" y="222"/>
                </a:cubicBezTo>
                <a:cubicBezTo>
                  <a:pt x="141" y="221"/>
                  <a:pt x="140" y="222"/>
                  <a:pt x="139" y="221"/>
                </a:cubicBezTo>
                <a:cubicBezTo>
                  <a:pt x="139" y="221"/>
                  <a:pt x="139" y="220"/>
                  <a:pt x="139" y="221"/>
                </a:cubicBezTo>
                <a:cubicBezTo>
                  <a:pt x="138" y="220"/>
                  <a:pt x="138" y="220"/>
                  <a:pt x="138" y="219"/>
                </a:cubicBezTo>
                <a:cubicBezTo>
                  <a:pt x="136" y="218"/>
                  <a:pt x="136" y="216"/>
                  <a:pt x="134" y="216"/>
                </a:cubicBezTo>
                <a:cubicBezTo>
                  <a:pt x="134" y="213"/>
                  <a:pt x="132" y="212"/>
                  <a:pt x="132" y="208"/>
                </a:cubicBezTo>
                <a:cubicBezTo>
                  <a:pt x="135" y="207"/>
                  <a:pt x="135" y="209"/>
                  <a:pt x="137" y="209"/>
                </a:cubicBezTo>
                <a:cubicBezTo>
                  <a:pt x="138" y="209"/>
                  <a:pt x="139" y="209"/>
                  <a:pt x="140" y="209"/>
                </a:cubicBezTo>
                <a:cubicBezTo>
                  <a:pt x="140" y="210"/>
                  <a:pt x="141" y="209"/>
                  <a:pt x="141" y="210"/>
                </a:cubicBezTo>
                <a:cubicBezTo>
                  <a:pt x="141" y="210"/>
                  <a:pt x="141" y="211"/>
                  <a:pt x="141" y="211"/>
                </a:cubicBezTo>
                <a:cubicBezTo>
                  <a:pt x="142" y="211"/>
                  <a:pt x="143" y="212"/>
                  <a:pt x="143" y="212"/>
                </a:cubicBezTo>
                <a:cubicBezTo>
                  <a:pt x="144" y="212"/>
                  <a:pt x="146" y="212"/>
                  <a:pt x="147" y="212"/>
                </a:cubicBezTo>
                <a:cubicBezTo>
                  <a:pt x="147" y="214"/>
                  <a:pt x="146" y="214"/>
                  <a:pt x="146" y="214"/>
                </a:cubicBezTo>
                <a:cubicBezTo>
                  <a:pt x="145" y="214"/>
                  <a:pt x="145" y="214"/>
                  <a:pt x="144" y="214"/>
                </a:cubicBezTo>
                <a:cubicBezTo>
                  <a:pt x="144" y="216"/>
                  <a:pt x="146" y="216"/>
                  <a:pt x="147" y="217"/>
                </a:cubicBezTo>
                <a:cubicBezTo>
                  <a:pt x="147" y="218"/>
                  <a:pt x="147" y="219"/>
                  <a:pt x="147" y="221"/>
                </a:cubicBezTo>
                <a:cubicBezTo>
                  <a:pt x="148" y="221"/>
                  <a:pt x="148" y="222"/>
                  <a:pt x="148" y="223"/>
                </a:cubicBezTo>
                <a:cubicBezTo>
                  <a:pt x="149" y="223"/>
                  <a:pt x="149" y="222"/>
                  <a:pt x="150" y="221"/>
                </a:cubicBezTo>
                <a:cubicBezTo>
                  <a:pt x="150" y="220"/>
                  <a:pt x="150" y="219"/>
                  <a:pt x="151" y="219"/>
                </a:cubicBezTo>
                <a:cubicBezTo>
                  <a:pt x="152" y="218"/>
                  <a:pt x="150" y="215"/>
                  <a:pt x="153" y="215"/>
                </a:cubicBezTo>
                <a:cubicBezTo>
                  <a:pt x="153" y="216"/>
                  <a:pt x="153" y="216"/>
                  <a:pt x="154" y="217"/>
                </a:cubicBezTo>
                <a:cubicBezTo>
                  <a:pt x="155" y="217"/>
                  <a:pt x="155" y="216"/>
                  <a:pt x="156" y="216"/>
                </a:cubicBezTo>
                <a:cubicBezTo>
                  <a:pt x="157" y="214"/>
                  <a:pt x="154" y="215"/>
                  <a:pt x="153" y="214"/>
                </a:cubicBezTo>
                <a:cubicBezTo>
                  <a:pt x="152" y="211"/>
                  <a:pt x="156" y="213"/>
                  <a:pt x="157" y="211"/>
                </a:cubicBezTo>
                <a:cubicBezTo>
                  <a:pt x="157" y="211"/>
                  <a:pt x="159" y="212"/>
                  <a:pt x="159" y="211"/>
                </a:cubicBezTo>
                <a:cubicBezTo>
                  <a:pt x="160" y="211"/>
                  <a:pt x="161" y="211"/>
                  <a:pt x="162" y="210"/>
                </a:cubicBezTo>
                <a:cubicBezTo>
                  <a:pt x="161" y="208"/>
                  <a:pt x="159" y="208"/>
                  <a:pt x="157" y="208"/>
                </a:cubicBezTo>
                <a:cubicBezTo>
                  <a:pt x="157" y="207"/>
                  <a:pt x="157" y="207"/>
                  <a:pt x="157" y="207"/>
                </a:cubicBezTo>
                <a:cubicBezTo>
                  <a:pt x="156" y="207"/>
                  <a:pt x="156" y="206"/>
                  <a:pt x="155" y="206"/>
                </a:cubicBezTo>
                <a:cubicBezTo>
                  <a:pt x="155" y="204"/>
                  <a:pt x="157" y="204"/>
                  <a:pt x="156" y="202"/>
                </a:cubicBezTo>
                <a:cubicBezTo>
                  <a:pt x="155" y="202"/>
                  <a:pt x="152" y="201"/>
                  <a:pt x="153" y="203"/>
                </a:cubicBezTo>
                <a:cubicBezTo>
                  <a:pt x="151" y="203"/>
                  <a:pt x="152" y="203"/>
                  <a:pt x="152" y="204"/>
                </a:cubicBezTo>
                <a:cubicBezTo>
                  <a:pt x="152" y="204"/>
                  <a:pt x="153" y="204"/>
                  <a:pt x="153" y="205"/>
                </a:cubicBezTo>
                <a:cubicBezTo>
                  <a:pt x="153" y="205"/>
                  <a:pt x="153" y="206"/>
                  <a:pt x="153" y="205"/>
                </a:cubicBezTo>
                <a:cubicBezTo>
                  <a:pt x="152" y="205"/>
                  <a:pt x="152" y="205"/>
                  <a:pt x="152" y="204"/>
                </a:cubicBezTo>
                <a:cubicBezTo>
                  <a:pt x="149" y="205"/>
                  <a:pt x="150" y="202"/>
                  <a:pt x="148" y="203"/>
                </a:cubicBezTo>
                <a:cubicBezTo>
                  <a:pt x="147" y="202"/>
                  <a:pt x="147" y="201"/>
                  <a:pt x="146" y="201"/>
                </a:cubicBezTo>
                <a:cubicBezTo>
                  <a:pt x="146" y="200"/>
                  <a:pt x="146" y="198"/>
                  <a:pt x="145" y="198"/>
                </a:cubicBezTo>
                <a:cubicBezTo>
                  <a:pt x="145" y="196"/>
                  <a:pt x="147" y="197"/>
                  <a:pt x="146" y="195"/>
                </a:cubicBezTo>
                <a:cubicBezTo>
                  <a:pt x="146" y="194"/>
                  <a:pt x="145" y="193"/>
                  <a:pt x="143" y="192"/>
                </a:cubicBezTo>
                <a:cubicBezTo>
                  <a:pt x="142" y="192"/>
                  <a:pt x="140" y="192"/>
                  <a:pt x="141" y="190"/>
                </a:cubicBezTo>
                <a:cubicBezTo>
                  <a:pt x="142" y="189"/>
                  <a:pt x="143" y="189"/>
                  <a:pt x="145" y="189"/>
                </a:cubicBezTo>
                <a:cubicBezTo>
                  <a:pt x="145" y="190"/>
                  <a:pt x="146" y="189"/>
                  <a:pt x="146" y="189"/>
                </a:cubicBezTo>
                <a:cubicBezTo>
                  <a:pt x="148" y="188"/>
                  <a:pt x="149" y="186"/>
                  <a:pt x="152" y="187"/>
                </a:cubicBezTo>
                <a:cubicBezTo>
                  <a:pt x="152" y="187"/>
                  <a:pt x="153" y="187"/>
                  <a:pt x="153" y="187"/>
                </a:cubicBezTo>
                <a:cubicBezTo>
                  <a:pt x="153" y="187"/>
                  <a:pt x="153" y="187"/>
                  <a:pt x="153" y="187"/>
                </a:cubicBezTo>
                <a:cubicBezTo>
                  <a:pt x="153" y="187"/>
                  <a:pt x="153" y="186"/>
                  <a:pt x="153" y="186"/>
                </a:cubicBezTo>
                <a:cubicBezTo>
                  <a:pt x="153" y="186"/>
                  <a:pt x="153" y="186"/>
                  <a:pt x="153" y="186"/>
                </a:cubicBezTo>
                <a:cubicBezTo>
                  <a:pt x="153" y="186"/>
                  <a:pt x="153" y="186"/>
                  <a:pt x="154" y="186"/>
                </a:cubicBezTo>
                <a:cubicBezTo>
                  <a:pt x="154" y="185"/>
                  <a:pt x="154" y="185"/>
                  <a:pt x="154" y="185"/>
                </a:cubicBezTo>
                <a:cubicBezTo>
                  <a:pt x="154" y="185"/>
                  <a:pt x="154" y="185"/>
                  <a:pt x="154" y="184"/>
                </a:cubicBezTo>
                <a:cubicBezTo>
                  <a:pt x="155" y="184"/>
                  <a:pt x="155" y="184"/>
                  <a:pt x="155" y="184"/>
                </a:cubicBezTo>
                <a:cubicBezTo>
                  <a:pt x="155" y="184"/>
                  <a:pt x="155" y="184"/>
                  <a:pt x="155" y="183"/>
                </a:cubicBezTo>
                <a:cubicBezTo>
                  <a:pt x="155" y="183"/>
                  <a:pt x="156" y="183"/>
                  <a:pt x="156" y="183"/>
                </a:cubicBezTo>
                <a:cubicBezTo>
                  <a:pt x="156" y="183"/>
                  <a:pt x="156" y="183"/>
                  <a:pt x="157" y="183"/>
                </a:cubicBezTo>
                <a:cubicBezTo>
                  <a:pt x="157" y="183"/>
                  <a:pt x="157" y="183"/>
                  <a:pt x="157" y="183"/>
                </a:cubicBezTo>
                <a:cubicBezTo>
                  <a:pt x="157" y="183"/>
                  <a:pt x="157" y="183"/>
                  <a:pt x="157" y="183"/>
                </a:cubicBezTo>
                <a:cubicBezTo>
                  <a:pt x="157" y="183"/>
                  <a:pt x="158" y="183"/>
                  <a:pt x="158" y="183"/>
                </a:cubicBezTo>
                <a:cubicBezTo>
                  <a:pt x="158" y="183"/>
                  <a:pt x="158" y="183"/>
                  <a:pt x="158" y="183"/>
                </a:cubicBezTo>
                <a:cubicBezTo>
                  <a:pt x="159" y="183"/>
                  <a:pt x="159" y="184"/>
                  <a:pt x="159" y="184"/>
                </a:cubicBezTo>
                <a:cubicBezTo>
                  <a:pt x="159" y="184"/>
                  <a:pt x="160" y="184"/>
                  <a:pt x="160" y="185"/>
                </a:cubicBezTo>
                <a:cubicBezTo>
                  <a:pt x="160" y="185"/>
                  <a:pt x="160" y="185"/>
                  <a:pt x="160" y="185"/>
                </a:cubicBezTo>
                <a:cubicBezTo>
                  <a:pt x="160" y="185"/>
                  <a:pt x="160" y="186"/>
                  <a:pt x="160" y="186"/>
                </a:cubicBezTo>
                <a:cubicBezTo>
                  <a:pt x="160" y="186"/>
                  <a:pt x="160" y="186"/>
                  <a:pt x="160" y="186"/>
                </a:cubicBezTo>
                <a:cubicBezTo>
                  <a:pt x="163" y="185"/>
                  <a:pt x="163" y="188"/>
                  <a:pt x="164" y="188"/>
                </a:cubicBezTo>
                <a:cubicBezTo>
                  <a:pt x="165" y="188"/>
                  <a:pt x="165" y="188"/>
                  <a:pt x="165" y="189"/>
                </a:cubicBezTo>
                <a:cubicBezTo>
                  <a:pt x="166" y="189"/>
                  <a:pt x="166" y="190"/>
                  <a:pt x="166" y="191"/>
                </a:cubicBezTo>
                <a:cubicBezTo>
                  <a:pt x="168" y="192"/>
                  <a:pt x="168" y="192"/>
                  <a:pt x="170" y="191"/>
                </a:cubicBezTo>
                <a:cubicBezTo>
                  <a:pt x="170" y="192"/>
                  <a:pt x="171" y="193"/>
                  <a:pt x="171" y="194"/>
                </a:cubicBezTo>
                <a:cubicBezTo>
                  <a:pt x="171" y="194"/>
                  <a:pt x="171" y="194"/>
                  <a:pt x="171" y="194"/>
                </a:cubicBezTo>
                <a:cubicBezTo>
                  <a:pt x="171" y="194"/>
                  <a:pt x="171" y="194"/>
                  <a:pt x="171" y="194"/>
                </a:cubicBezTo>
                <a:cubicBezTo>
                  <a:pt x="172" y="195"/>
                  <a:pt x="173" y="196"/>
                  <a:pt x="174" y="196"/>
                </a:cubicBezTo>
                <a:close/>
                <a:moveTo>
                  <a:pt x="288" y="241"/>
                </a:moveTo>
                <a:cubicBezTo>
                  <a:pt x="287" y="241"/>
                  <a:pt x="287" y="241"/>
                  <a:pt x="286" y="241"/>
                </a:cubicBezTo>
                <a:cubicBezTo>
                  <a:pt x="286" y="242"/>
                  <a:pt x="286" y="242"/>
                  <a:pt x="286" y="242"/>
                </a:cubicBezTo>
                <a:cubicBezTo>
                  <a:pt x="286" y="242"/>
                  <a:pt x="286" y="242"/>
                  <a:pt x="286" y="243"/>
                </a:cubicBezTo>
                <a:cubicBezTo>
                  <a:pt x="286" y="244"/>
                  <a:pt x="286" y="244"/>
                  <a:pt x="287" y="244"/>
                </a:cubicBezTo>
                <a:cubicBezTo>
                  <a:pt x="287" y="243"/>
                  <a:pt x="288" y="243"/>
                  <a:pt x="288" y="241"/>
                </a:cubicBezTo>
                <a:close/>
                <a:moveTo>
                  <a:pt x="157" y="189"/>
                </a:moveTo>
                <a:cubicBezTo>
                  <a:pt x="158" y="188"/>
                  <a:pt x="159" y="187"/>
                  <a:pt x="159" y="186"/>
                </a:cubicBezTo>
                <a:cubicBezTo>
                  <a:pt x="159" y="186"/>
                  <a:pt x="159" y="186"/>
                  <a:pt x="159" y="186"/>
                </a:cubicBezTo>
                <a:cubicBezTo>
                  <a:pt x="159" y="186"/>
                  <a:pt x="159" y="186"/>
                  <a:pt x="159" y="186"/>
                </a:cubicBezTo>
                <a:cubicBezTo>
                  <a:pt x="158" y="185"/>
                  <a:pt x="158" y="185"/>
                  <a:pt x="158" y="185"/>
                </a:cubicBezTo>
                <a:cubicBezTo>
                  <a:pt x="158" y="185"/>
                  <a:pt x="157" y="184"/>
                  <a:pt x="157" y="184"/>
                </a:cubicBezTo>
                <a:cubicBezTo>
                  <a:pt x="156" y="184"/>
                  <a:pt x="156" y="184"/>
                  <a:pt x="156" y="185"/>
                </a:cubicBezTo>
                <a:cubicBezTo>
                  <a:pt x="156" y="185"/>
                  <a:pt x="155" y="185"/>
                  <a:pt x="155" y="185"/>
                </a:cubicBezTo>
                <a:cubicBezTo>
                  <a:pt x="155" y="185"/>
                  <a:pt x="154" y="186"/>
                  <a:pt x="154" y="186"/>
                </a:cubicBezTo>
                <a:cubicBezTo>
                  <a:pt x="154" y="186"/>
                  <a:pt x="154" y="187"/>
                  <a:pt x="154" y="187"/>
                </a:cubicBezTo>
                <a:cubicBezTo>
                  <a:pt x="154" y="187"/>
                  <a:pt x="155" y="187"/>
                  <a:pt x="154" y="187"/>
                </a:cubicBezTo>
                <a:cubicBezTo>
                  <a:pt x="152" y="187"/>
                  <a:pt x="154" y="190"/>
                  <a:pt x="154" y="191"/>
                </a:cubicBezTo>
                <a:cubicBezTo>
                  <a:pt x="156" y="191"/>
                  <a:pt x="157" y="190"/>
                  <a:pt x="157" y="189"/>
                </a:cubicBezTo>
                <a:close/>
                <a:moveTo>
                  <a:pt x="298" y="216"/>
                </a:moveTo>
                <a:cubicBezTo>
                  <a:pt x="298" y="215"/>
                  <a:pt x="300" y="214"/>
                  <a:pt x="301" y="213"/>
                </a:cubicBezTo>
                <a:cubicBezTo>
                  <a:pt x="303" y="213"/>
                  <a:pt x="303" y="211"/>
                  <a:pt x="302" y="211"/>
                </a:cubicBezTo>
                <a:cubicBezTo>
                  <a:pt x="301" y="211"/>
                  <a:pt x="297" y="211"/>
                  <a:pt x="297" y="211"/>
                </a:cubicBezTo>
                <a:cubicBezTo>
                  <a:pt x="295" y="213"/>
                  <a:pt x="293" y="216"/>
                  <a:pt x="293" y="216"/>
                </a:cubicBezTo>
                <a:cubicBezTo>
                  <a:pt x="292" y="217"/>
                  <a:pt x="291" y="218"/>
                  <a:pt x="290" y="218"/>
                </a:cubicBezTo>
                <a:cubicBezTo>
                  <a:pt x="289" y="219"/>
                  <a:pt x="288" y="220"/>
                  <a:pt x="289" y="221"/>
                </a:cubicBezTo>
                <a:cubicBezTo>
                  <a:pt x="290" y="223"/>
                  <a:pt x="290" y="224"/>
                  <a:pt x="290" y="223"/>
                </a:cubicBezTo>
                <a:cubicBezTo>
                  <a:pt x="290" y="222"/>
                  <a:pt x="291" y="219"/>
                  <a:pt x="294" y="219"/>
                </a:cubicBezTo>
                <a:cubicBezTo>
                  <a:pt x="296" y="219"/>
                  <a:pt x="298" y="217"/>
                  <a:pt x="298" y="216"/>
                </a:cubicBezTo>
                <a:close/>
                <a:moveTo>
                  <a:pt x="314" y="237"/>
                </a:moveTo>
                <a:cubicBezTo>
                  <a:pt x="314" y="239"/>
                  <a:pt x="316" y="239"/>
                  <a:pt x="316" y="240"/>
                </a:cubicBezTo>
                <a:cubicBezTo>
                  <a:pt x="317" y="240"/>
                  <a:pt x="317" y="239"/>
                  <a:pt x="318" y="240"/>
                </a:cubicBezTo>
                <a:cubicBezTo>
                  <a:pt x="318" y="239"/>
                  <a:pt x="318" y="239"/>
                  <a:pt x="319" y="239"/>
                </a:cubicBezTo>
                <a:cubicBezTo>
                  <a:pt x="319" y="238"/>
                  <a:pt x="319" y="238"/>
                  <a:pt x="320" y="238"/>
                </a:cubicBezTo>
                <a:cubicBezTo>
                  <a:pt x="321" y="235"/>
                  <a:pt x="317" y="238"/>
                  <a:pt x="314" y="237"/>
                </a:cubicBezTo>
                <a:close/>
                <a:moveTo>
                  <a:pt x="322" y="223"/>
                </a:moveTo>
                <a:cubicBezTo>
                  <a:pt x="323" y="223"/>
                  <a:pt x="323" y="223"/>
                  <a:pt x="323" y="223"/>
                </a:cubicBezTo>
                <a:cubicBezTo>
                  <a:pt x="323" y="222"/>
                  <a:pt x="323" y="221"/>
                  <a:pt x="323" y="221"/>
                </a:cubicBezTo>
                <a:cubicBezTo>
                  <a:pt x="323" y="221"/>
                  <a:pt x="323" y="221"/>
                  <a:pt x="323" y="221"/>
                </a:cubicBezTo>
                <a:cubicBezTo>
                  <a:pt x="323" y="221"/>
                  <a:pt x="323" y="220"/>
                  <a:pt x="323" y="220"/>
                </a:cubicBezTo>
                <a:cubicBezTo>
                  <a:pt x="323" y="220"/>
                  <a:pt x="322" y="220"/>
                  <a:pt x="322" y="220"/>
                </a:cubicBezTo>
                <a:cubicBezTo>
                  <a:pt x="322" y="220"/>
                  <a:pt x="322" y="220"/>
                  <a:pt x="322" y="220"/>
                </a:cubicBezTo>
                <a:cubicBezTo>
                  <a:pt x="321" y="220"/>
                  <a:pt x="320" y="220"/>
                  <a:pt x="320" y="220"/>
                </a:cubicBezTo>
                <a:cubicBezTo>
                  <a:pt x="320" y="222"/>
                  <a:pt x="321" y="222"/>
                  <a:pt x="322" y="223"/>
                </a:cubicBezTo>
                <a:cubicBezTo>
                  <a:pt x="322" y="223"/>
                  <a:pt x="322" y="223"/>
                  <a:pt x="322" y="223"/>
                </a:cubicBezTo>
                <a:close/>
                <a:moveTo>
                  <a:pt x="324" y="235"/>
                </a:moveTo>
                <a:cubicBezTo>
                  <a:pt x="324" y="233"/>
                  <a:pt x="323" y="233"/>
                  <a:pt x="322" y="233"/>
                </a:cubicBezTo>
                <a:cubicBezTo>
                  <a:pt x="322" y="234"/>
                  <a:pt x="322" y="235"/>
                  <a:pt x="322" y="235"/>
                </a:cubicBezTo>
                <a:cubicBezTo>
                  <a:pt x="322" y="235"/>
                  <a:pt x="323" y="235"/>
                  <a:pt x="323" y="235"/>
                </a:cubicBezTo>
                <a:cubicBezTo>
                  <a:pt x="323" y="235"/>
                  <a:pt x="323" y="235"/>
                  <a:pt x="324" y="235"/>
                </a:cubicBezTo>
                <a:close/>
                <a:moveTo>
                  <a:pt x="310" y="229"/>
                </a:moveTo>
                <a:cubicBezTo>
                  <a:pt x="310" y="229"/>
                  <a:pt x="309" y="229"/>
                  <a:pt x="309" y="229"/>
                </a:cubicBezTo>
                <a:cubicBezTo>
                  <a:pt x="309" y="229"/>
                  <a:pt x="309" y="228"/>
                  <a:pt x="309" y="228"/>
                </a:cubicBezTo>
                <a:cubicBezTo>
                  <a:pt x="309" y="228"/>
                  <a:pt x="308" y="228"/>
                  <a:pt x="307" y="228"/>
                </a:cubicBezTo>
                <a:cubicBezTo>
                  <a:pt x="307" y="229"/>
                  <a:pt x="306" y="229"/>
                  <a:pt x="306" y="230"/>
                </a:cubicBezTo>
                <a:cubicBezTo>
                  <a:pt x="306" y="230"/>
                  <a:pt x="305" y="230"/>
                  <a:pt x="304" y="231"/>
                </a:cubicBezTo>
                <a:cubicBezTo>
                  <a:pt x="305" y="233"/>
                  <a:pt x="305" y="232"/>
                  <a:pt x="304" y="234"/>
                </a:cubicBezTo>
                <a:cubicBezTo>
                  <a:pt x="307" y="235"/>
                  <a:pt x="306" y="232"/>
                  <a:pt x="308" y="233"/>
                </a:cubicBezTo>
                <a:cubicBezTo>
                  <a:pt x="308" y="233"/>
                  <a:pt x="308" y="234"/>
                  <a:pt x="308" y="235"/>
                </a:cubicBezTo>
                <a:cubicBezTo>
                  <a:pt x="311" y="235"/>
                  <a:pt x="310" y="233"/>
                  <a:pt x="312" y="233"/>
                </a:cubicBezTo>
                <a:cubicBezTo>
                  <a:pt x="312" y="232"/>
                  <a:pt x="312" y="232"/>
                  <a:pt x="312" y="232"/>
                </a:cubicBezTo>
                <a:cubicBezTo>
                  <a:pt x="312" y="232"/>
                  <a:pt x="312" y="232"/>
                  <a:pt x="312" y="232"/>
                </a:cubicBezTo>
                <a:cubicBezTo>
                  <a:pt x="312" y="230"/>
                  <a:pt x="311" y="230"/>
                  <a:pt x="310" y="229"/>
                </a:cubicBezTo>
                <a:close/>
                <a:moveTo>
                  <a:pt x="341" y="227"/>
                </a:moveTo>
                <a:cubicBezTo>
                  <a:pt x="339" y="227"/>
                  <a:pt x="339" y="226"/>
                  <a:pt x="339" y="224"/>
                </a:cubicBezTo>
                <a:cubicBezTo>
                  <a:pt x="339" y="224"/>
                  <a:pt x="338" y="224"/>
                  <a:pt x="337" y="224"/>
                </a:cubicBezTo>
                <a:cubicBezTo>
                  <a:pt x="337" y="225"/>
                  <a:pt x="336" y="225"/>
                  <a:pt x="336" y="226"/>
                </a:cubicBezTo>
                <a:cubicBezTo>
                  <a:pt x="335" y="226"/>
                  <a:pt x="335" y="227"/>
                  <a:pt x="334" y="227"/>
                </a:cubicBezTo>
                <a:cubicBezTo>
                  <a:pt x="334" y="227"/>
                  <a:pt x="333" y="227"/>
                  <a:pt x="333" y="227"/>
                </a:cubicBezTo>
                <a:cubicBezTo>
                  <a:pt x="333" y="227"/>
                  <a:pt x="333" y="227"/>
                  <a:pt x="333" y="227"/>
                </a:cubicBezTo>
                <a:cubicBezTo>
                  <a:pt x="333" y="228"/>
                  <a:pt x="332" y="228"/>
                  <a:pt x="332" y="228"/>
                </a:cubicBezTo>
                <a:cubicBezTo>
                  <a:pt x="332" y="228"/>
                  <a:pt x="332" y="228"/>
                  <a:pt x="332" y="228"/>
                </a:cubicBezTo>
                <a:cubicBezTo>
                  <a:pt x="330" y="228"/>
                  <a:pt x="330" y="228"/>
                  <a:pt x="329" y="230"/>
                </a:cubicBezTo>
                <a:cubicBezTo>
                  <a:pt x="329" y="230"/>
                  <a:pt x="329" y="230"/>
                  <a:pt x="329" y="230"/>
                </a:cubicBezTo>
                <a:cubicBezTo>
                  <a:pt x="327" y="232"/>
                  <a:pt x="326" y="233"/>
                  <a:pt x="325" y="234"/>
                </a:cubicBezTo>
                <a:cubicBezTo>
                  <a:pt x="325" y="235"/>
                  <a:pt x="325" y="236"/>
                  <a:pt x="325" y="237"/>
                </a:cubicBezTo>
                <a:cubicBezTo>
                  <a:pt x="323" y="238"/>
                  <a:pt x="322" y="239"/>
                  <a:pt x="323" y="241"/>
                </a:cubicBezTo>
                <a:cubicBezTo>
                  <a:pt x="322" y="243"/>
                  <a:pt x="324" y="243"/>
                  <a:pt x="324" y="245"/>
                </a:cubicBezTo>
                <a:cubicBezTo>
                  <a:pt x="324" y="245"/>
                  <a:pt x="324" y="245"/>
                  <a:pt x="324" y="245"/>
                </a:cubicBezTo>
                <a:cubicBezTo>
                  <a:pt x="324" y="246"/>
                  <a:pt x="323" y="247"/>
                  <a:pt x="324" y="249"/>
                </a:cubicBezTo>
                <a:cubicBezTo>
                  <a:pt x="324" y="249"/>
                  <a:pt x="324" y="249"/>
                  <a:pt x="324" y="249"/>
                </a:cubicBezTo>
                <a:cubicBezTo>
                  <a:pt x="324" y="249"/>
                  <a:pt x="324" y="250"/>
                  <a:pt x="324" y="250"/>
                </a:cubicBezTo>
                <a:cubicBezTo>
                  <a:pt x="324" y="251"/>
                  <a:pt x="325" y="252"/>
                  <a:pt x="326" y="253"/>
                </a:cubicBezTo>
                <a:cubicBezTo>
                  <a:pt x="326" y="253"/>
                  <a:pt x="326" y="253"/>
                  <a:pt x="326" y="253"/>
                </a:cubicBezTo>
                <a:cubicBezTo>
                  <a:pt x="326" y="253"/>
                  <a:pt x="326" y="253"/>
                  <a:pt x="326" y="254"/>
                </a:cubicBezTo>
                <a:cubicBezTo>
                  <a:pt x="326" y="254"/>
                  <a:pt x="326" y="254"/>
                  <a:pt x="326" y="254"/>
                </a:cubicBezTo>
                <a:cubicBezTo>
                  <a:pt x="326" y="254"/>
                  <a:pt x="326" y="255"/>
                  <a:pt x="326" y="255"/>
                </a:cubicBezTo>
                <a:cubicBezTo>
                  <a:pt x="326" y="255"/>
                  <a:pt x="327" y="255"/>
                  <a:pt x="327" y="255"/>
                </a:cubicBezTo>
                <a:cubicBezTo>
                  <a:pt x="327" y="255"/>
                  <a:pt x="327" y="255"/>
                  <a:pt x="327" y="255"/>
                </a:cubicBezTo>
                <a:cubicBezTo>
                  <a:pt x="328" y="255"/>
                  <a:pt x="328" y="252"/>
                  <a:pt x="329" y="252"/>
                </a:cubicBezTo>
                <a:cubicBezTo>
                  <a:pt x="330" y="252"/>
                  <a:pt x="330" y="252"/>
                  <a:pt x="330" y="252"/>
                </a:cubicBezTo>
                <a:cubicBezTo>
                  <a:pt x="330" y="252"/>
                  <a:pt x="330" y="252"/>
                  <a:pt x="331" y="251"/>
                </a:cubicBezTo>
                <a:cubicBezTo>
                  <a:pt x="331" y="250"/>
                  <a:pt x="331" y="250"/>
                  <a:pt x="332" y="249"/>
                </a:cubicBezTo>
                <a:cubicBezTo>
                  <a:pt x="332" y="249"/>
                  <a:pt x="332" y="249"/>
                  <a:pt x="332" y="249"/>
                </a:cubicBezTo>
                <a:cubicBezTo>
                  <a:pt x="333" y="249"/>
                  <a:pt x="334" y="247"/>
                  <a:pt x="334" y="246"/>
                </a:cubicBezTo>
                <a:cubicBezTo>
                  <a:pt x="334" y="246"/>
                  <a:pt x="334" y="246"/>
                  <a:pt x="334" y="246"/>
                </a:cubicBezTo>
                <a:cubicBezTo>
                  <a:pt x="334" y="245"/>
                  <a:pt x="335" y="245"/>
                  <a:pt x="335" y="245"/>
                </a:cubicBezTo>
                <a:cubicBezTo>
                  <a:pt x="335" y="244"/>
                  <a:pt x="337" y="244"/>
                  <a:pt x="338" y="243"/>
                </a:cubicBezTo>
                <a:cubicBezTo>
                  <a:pt x="338" y="241"/>
                  <a:pt x="337" y="241"/>
                  <a:pt x="337" y="238"/>
                </a:cubicBezTo>
                <a:cubicBezTo>
                  <a:pt x="337" y="238"/>
                  <a:pt x="337" y="238"/>
                  <a:pt x="337" y="238"/>
                </a:cubicBezTo>
                <a:cubicBezTo>
                  <a:pt x="337" y="238"/>
                  <a:pt x="337" y="238"/>
                  <a:pt x="337" y="238"/>
                </a:cubicBezTo>
                <a:cubicBezTo>
                  <a:pt x="339" y="237"/>
                  <a:pt x="339" y="235"/>
                  <a:pt x="339" y="234"/>
                </a:cubicBezTo>
                <a:cubicBezTo>
                  <a:pt x="339" y="234"/>
                  <a:pt x="339" y="234"/>
                  <a:pt x="339" y="234"/>
                </a:cubicBezTo>
                <a:cubicBezTo>
                  <a:pt x="339" y="234"/>
                  <a:pt x="339" y="234"/>
                  <a:pt x="339" y="234"/>
                </a:cubicBezTo>
                <a:cubicBezTo>
                  <a:pt x="339" y="231"/>
                  <a:pt x="340" y="230"/>
                  <a:pt x="341" y="227"/>
                </a:cubicBezTo>
                <a:close/>
                <a:moveTo>
                  <a:pt x="54" y="70"/>
                </a:moveTo>
                <a:cubicBezTo>
                  <a:pt x="54" y="70"/>
                  <a:pt x="54" y="70"/>
                  <a:pt x="54" y="70"/>
                </a:cubicBezTo>
                <a:cubicBezTo>
                  <a:pt x="54" y="70"/>
                  <a:pt x="54" y="70"/>
                  <a:pt x="54" y="70"/>
                </a:cubicBezTo>
                <a:cubicBezTo>
                  <a:pt x="54" y="70"/>
                  <a:pt x="54" y="70"/>
                  <a:pt x="54" y="70"/>
                </a:cubicBezTo>
                <a:close/>
                <a:moveTo>
                  <a:pt x="300" y="224"/>
                </a:moveTo>
                <a:cubicBezTo>
                  <a:pt x="300" y="224"/>
                  <a:pt x="300" y="224"/>
                  <a:pt x="299" y="224"/>
                </a:cubicBezTo>
                <a:cubicBezTo>
                  <a:pt x="299" y="224"/>
                  <a:pt x="299" y="224"/>
                  <a:pt x="299" y="224"/>
                </a:cubicBezTo>
                <a:cubicBezTo>
                  <a:pt x="297" y="224"/>
                  <a:pt x="298" y="226"/>
                  <a:pt x="298" y="227"/>
                </a:cubicBezTo>
                <a:cubicBezTo>
                  <a:pt x="298" y="227"/>
                  <a:pt x="299" y="227"/>
                  <a:pt x="300" y="227"/>
                </a:cubicBezTo>
                <a:cubicBezTo>
                  <a:pt x="300" y="227"/>
                  <a:pt x="300" y="226"/>
                  <a:pt x="300" y="225"/>
                </a:cubicBezTo>
                <a:cubicBezTo>
                  <a:pt x="300" y="225"/>
                  <a:pt x="300" y="225"/>
                  <a:pt x="300" y="225"/>
                </a:cubicBezTo>
                <a:cubicBezTo>
                  <a:pt x="300" y="225"/>
                  <a:pt x="300" y="224"/>
                  <a:pt x="300" y="224"/>
                </a:cubicBezTo>
                <a:close/>
                <a:moveTo>
                  <a:pt x="214" y="240"/>
                </a:moveTo>
                <a:cubicBezTo>
                  <a:pt x="214" y="240"/>
                  <a:pt x="215" y="239"/>
                  <a:pt x="215" y="240"/>
                </a:cubicBezTo>
                <a:cubicBezTo>
                  <a:pt x="215" y="241"/>
                  <a:pt x="216" y="241"/>
                  <a:pt x="217" y="241"/>
                </a:cubicBezTo>
                <a:cubicBezTo>
                  <a:pt x="217" y="238"/>
                  <a:pt x="216" y="236"/>
                  <a:pt x="214" y="236"/>
                </a:cubicBezTo>
                <a:cubicBezTo>
                  <a:pt x="214" y="238"/>
                  <a:pt x="211" y="236"/>
                  <a:pt x="212" y="238"/>
                </a:cubicBezTo>
                <a:cubicBezTo>
                  <a:pt x="212" y="239"/>
                  <a:pt x="213" y="239"/>
                  <a:pt x="214" y="240"/>
                </a:cubicBezTo>
                <a:close/>
                <a:moveTo>
                  <a:pt x="292" y="207"/>
                </a:moveTo>
                <a:cubicBezTo>
                  <a:pt x="290" y="206"/>
                  <a:pt x="289" y="204"/>
                  <a:pt x="286" y="205"/>
                </a:cubicBezTo>
                <a:cubicBezTo>
                  <a:pt x="286" y="204"/>
                  <a:pt x="285" y="204"/>
                  <a:pt x="285" y="204"/>
                </a:cubicBezTo>
                <a:cubicBezTo>
                  <a:pt x="285" y="203"/>
                  <a:pt x="285" y="203"/>
                  <a:pt x="284" y="203"/>
                </a:cubicBezTo>
                <a:cubicBezTo>
                  <a:pt x="284" y="202"/>
                  <a:pt x="283" y="201"/>
                  <a:pt x="284" y="200"/>
                </a:cubicBezTo>
                <a:cubicBezTo>
                  <a:pt x="282" y="200"/>
                  <a:pt x="280" y="200"/>
                  <a:pt x="279" y="201"/>
                </a:cubicBezTo>
                <a:cubicBezTo>
                  <a:pt x="277" y="203"/>
                  <a:pt x="282" y="203"/>
                  <a:pt x="282" y="205"/>
                </a:cubicBezTo>
                <a:cubicBezTo>
                  <a:pt x="285" y="205"/>
                  <a:pt x="286" y="206"/>
                  <a:pt x="287" y="208"/>
                </a:cubicBezTo>
                <a:cubicBezTo>
                  <a:pt x="286" y="208"/>
                  <a:pt x="286" y="209"/>
                  <a:pt x="286" y="210"/>
                </a:cubicBezTo>
                <a:cubicBezTo>
                  <a:pt x="286" y="210"/>
                  <a:pt x="286" y="210"/>
                  <a:pt x="286" y="211"/>
                </a:cubicBezTo>
                <a:cubicBezTo>
                  <a:pt x="286" y="211"/>
                  <a:pt x="286" y="212"/>
                  <a:pt x="286" y="212"/>
                </a:cubicBezTo>
                <a:cubicBezTo>
                  <a:pt x="287" y="212"/>
                  <a:pt x="288" y="212"/>
                  <a:pt x="288" y="212"/>
                </a:cubicBezTo>
                <a:cubicBezTo>
                  <a:pt x="288" y="212"/>
                  <a:pt x="287" y="214"/>
                  <a:pt x="288" y="214"/>
                </a:cubicBezTo>
                <a:cubicBezTo>
                  <a:pt x="289" y="211"/>
                  <a:pt x="293" y="211"/>
                  <a:pt x="292" y="207"/>
                </a:cubicBezTo>
                <a:close/>
                <a:moveTo>
                  <a:pt x="303" y="279"/>
                </a:moveTo>
                <a:cubicBezTo>
                  <a:pt x="301" y="278"/>
                  <a:pt x="301" y="280"/>
                  <a:pt x="299" y="280"/>
                </a:cubicBezTo>
                <a:cubicBezTo>
                  <a:pt x="299" y="280"/>
                  <a:pt x="299" y="281"/>
                  <a:pt x="298" y="281"/>
                </a:cubicBezTo>
                <a:cubicBezTo>
                  <a:pt x="298" y="282"/>
                  <a:pt x="297" y="282"/>
                  <a:pt x="297" y="283"/>
                </a:cubicBezTo>
                <a:cubicBezTo>
                  <a:pt x="298" y="284"/>
                  <a:pt x="300" y="284"/>
                  <a:pt x="301" y="283"/>
                </a:cubicBezTo>
                <a:cubicBezTo>
                  <a:pt x="301" y="282"/>
                  <a:pt x="301" y="282"/>
                  <a:pt x="302" y="282"/>
                </a:cubicBezTo>
                <a:cubicBezTo>
                  <a:pt x="302" y="282"/>
                  <a:pt x="302" y="281"/>
                  <a:pt x="302" y="281"/>
                </a:cubicBezTo>
                <a:cubicBezTo>
                  <a:pt x="305" y="282"/>
                  <a:pt x="303" y="280"/>
                  <a:pt x="303" y="279"/>
                </a:cubicBezTo>
                <a:close/>
                <a:moveTo>
                  <a:pt x="297" y="223"/>
                </a:moveTo>
                <a:cubicBezTo>
                  <a:pt x="297" y="222"/>
                  <a:pt x="297" y="222"/>
                  <a:pt x="297" y="222"/>
                </a:cubicBezTo>
                <a:cubicBezTo>
                  <a:pt x="297" y="222"/>
                  <a:pt x="297" y="221"/>
                  <a:pt x="297" y="221"/>
                </a:cubicBezTo>
                <a:cubicBezTo>
                  <a:pt x="296" y="222"/>
                  <a:pt x="296" y="222"/>
                  <a:pt x="296" y="224"/>
                </a:cubicBezTo>
                <a:cubicBezTo>
                  <a:pt x="296" y="224"/>
                  <a:pt x="296" y="224"/>
                  <a:pt x="296" y="224"/>
                </a:cubicBezTo>
                <a:cubicBezTo>
                  <a:pt x="296" y="224"/>
                  <a:pt x="296" y="224"/>
                  <a:pt x="297" y="224"/>
                </a:cubicBezTo>
                <a:cubicBezTo>
                  <a:pt x="297" y="223"/>
                  <a:pt x="297" y="222"/>
                  <a:pt x="297" y="223"/>
                </a:cubicBezTo>
                <a:close/>
                <a:moveTo>
                  <a:pt x="310" y="271"/>
                </a:moveTo>
                <a:cubicBezTo>
                  <a:pt x="310" y="271"/>
                  <a:pt x="310" y="271"/>
                  <a:pt x="309" y="271"/>
                </a:cubicBezTo>
                <a:cubicBezTo>
                  <a:pt x="309" y="271"/>
                  <a:pt x="309" y="270"/>
                  <a:pt x="309" y="270"/>
                </a:cubicBezTo>
                <a:cubicBezTo>
                  <a:pt x="308" y="269"/>
                  <a:pt x="307" y="269"/>
                  <a:pt x="307" y="267"/>
                </a:cubicBezTo>
                <a:cubicBezTo>
                  <a:pt x="307" y="267"/>
                  <a:pt x="307" y="267"/>
                  <a:pt x="307" y="267"/>
                </a:cubicBezTo>
                <a:cubicBezTo>
                  <a:pt x="307" y="267"/>
                  <a:pt x="307" y="266"/>
                  <a:pt x="307" y="265"/>
                </a:cubicBezTo>
                <a:cubicBezTo>
                  <a:pt x="307" y="265"/>
                  <a:pt x="307" y="265"/>
                  <a:pt x="308" y="265"/>
                </a:cubicBezTo>
                <a:cubicBezTo>
                  <a:pt x="308" y="264"/>
                  <a:pt x="308" y="264"/>
                  <a:pt x="308" y="263"/>
                </a:cubicBezTo>
                <a:cubicBezTo>
                  <a:pt x="308" y="263"/>
                  <a:pt x="308" y="263"/>
                  <a:pt x="308" y="263"/>
                </a:cubicBezTo>
                <a:cubicBezTo>
                  <a:pt x="309" y="262"/>
                  <a:pt x="309" y="261"/>
                  <a:pt x="309" y="261"/>
                </a:cubicBezTo>
                <a:cubicBezTo>
                  <a:pt x="309" y="260"/>
                  <a:pt x="309" y="260"/>
                  <a:pt x="308" y="260"/>
                </a:cubicBezTo>
                <a:cubicBezTo>
                  <a:pt x="307" y="258"/>
                  <a:pt x="309" y="258"/>
                  <a:pt x="309" y="256"/>
                </a:cubicBezTo>
                <a:cubicBezTo>
                  <a:pt x="309" y="256"/>
                  <a:pt x="309" y="256"/>
                  <a:pt x="309" y="256"/>
                </a:cubicBezTo>
                <a:cubicBezTo>
                  <a:pt x="309" y="256"/>
                  <a:pt x="309" y="256"/>
                  <a:pt x="309" y="256"/>
                </a:cubicBezTo>
                <a:cubicBezTo>
                  <a:pt x="307" y="256"/>
                  <a:pt x="308" y="254"/>
                  <a:pt x="306" y="254"/>
                </a:cubicBezTo>
                <a:cubicBezTo>
                  <a:pt x="306" y="256"/>
                  <a:pt x="305" y="256"/>
                  <a:pt x="305" y="258"/>
                </a:cubicBezTo>
                <a:cubicBezTo>
                  <a:pt x="306" y="258"/>
                  <a:pt x="306" y="258"/>
                  <a:pt x="306" y="259"/>
                </a:cubicBezTo>
                <a:cubicBezTo>
                  <a:pt x="306" y="261"/>
                  <a:pt x="305" y="262"/>
                  <a:pt x="305" y="264"/>
                </a:cubicBezTo>
                <a:cubicBezTo>
                  <a:pt x="304" y="264"/>
                  <a:pt x="305" y="266"/>
                  <a:pt x="303" y="266"/>
                </a:cubicBezTo>
                <a:cubicBezTo>
                  <a:pt x="303" y="266"/>
                  <a:pt x="303" y="267"/>
                  <a:pt x="303" y="267"/>
                </a:cubicBezTo>
                <a:cubicBezTo>
                  <a:pt x="303" y="267"/>
                  <a:pt x="303" y="267"/>
                  <a:pt x="303" y="267"/>
                </a:cubicBezTo>
                <a:cubicBezTo>
                  <a:pt x="302" y="269"/>
                  <a:pt x="302" y="269"/>
                  <a:pt x="302" y="271"/>
                </a:cubicBezTo>
                <a:cubicBezTo>
                  <a:pt x="302" y="271"/>
                  <a:pt x="302" y="271"/>
                  <a:pt x="302" y="271"/>
                </a:cubicBezTo>
                <a:cubicBezTo>
                  <a:pt x="302" y="271"/>
                  <a:pt x="302" y="272"/>
                  <a:pt x="302" y="272"/>
                </a:cubicBezTo>
                <a:cubicBezTo>
                  <a:pt x="303" y="273"/>
                  <a:pt x="305" y="273"/>
                  <a:pt x="304" y="275"/>
                </a:cubicBezTo>
                <a:cubicBezTo>
                  <a:pt x="305" y="276"/>
                  <a:pt x="305" y="276"/>
                  <a:pt x="305" y="276"/>
                </a:cubicBezTo>
                <a:cubicBezTo>
                  <a:pt x="305" y="276"/>
                  <a:pt x="304" y="277"/>
                  <a:pt x="304" y="277"/>
                </a:cubicBezTo>
                <a:cubicBezTo>
                  <a:pt x="304" y="277"/>
                  <a:pt x="304" y="278"/>
                  <a:pt x="304" y="278"/>
                </a:cubicBezTo>
                <a:cubicBezTo>
                  <a:pt x="306" y="278"/>
                  <a:pt x="307" y="282"/>
                  <a:pt x="308" y="280"/>
                </a:cubicBezTo>
                <a:cubicBezTo>
                  <a:pt x="308" y="280"/>
                  <a:pt x="308" y="279"/>
                  <a:pt x="309" y="279"/>
                </a:cubicBezTo>
                <a:cubicBezTo>
                  <a:pt x="310" y="279"/>
                  <a:pt x="309" y="277"/>
                  <a:pt x="309" y="276"/>
                </a:cubicBezTo>
                <a:cubicBezTo>
                  <a:pt x="309" y="275"/>
                  <a:pt x="309" y="275"/>
                  <a:pt x="310" y="275"/>
                </a:cubicBezTo>
                <a:cubicBezTo>
                  <a:pt x="311" y="275"/>
                  <a:pt x="311" y="274"/>
                  <a:pt x="311" y="273"/>
                </a:cubicBezTo>
                <a:cubicBezTo>
                  <a:pt x="310" y="273"/>
                  <a:pt x="310" y="272"/>
                  <a:pt x="310" y="271"/>
                </a:cubicBezTo>
                <a:close/>
                <a:moveTo>
                  <a:pt x="243" y="224"/>
                </a:moveTo>
                <a:cubicBezTo>
                  <a:pt x="244" y="221"/>
                  <a:pt x="242" y="221"/>
                  <a:pt x="242" y="220"/>
                </a:cubicBezTo>
                <a:cubicBezTo>
                  <a:pt x="241" y="220"/>
                  <a:pt x="241" y="221"/>
                  <a:pt x="240" y="221"/>
                </a:cubicBezTo>
                <a:cubicBezTo>
                  <a:pt x="240" y="220"/>
                  <a:pt x="239" y="220"/>
                  <a:pt x="238" y="220"/>
                </a:cubicBezTo>
                <a:cubicBezTo>
                  <a:pt x="238" y="222"/>
                  <a:pt x="236" y="222"/>
                  <a:pt x="235" y="224"/>
                </a:cubicBezTo>
                <a:cubicBezTo>
                  <a:pt x="236" y="224"/>
                  <a:pt x="236" y="224"/>
                  <a:pt x="236" y="224"/>
                </a:cubicBezTo>
                <a:cubicBezTo>
                  <a:pt x="236" y="224"/>
                  <a:pt x="236" y="224"/>
                  <a:pt x="235" y="224"/>
                </a:cubicBezTo>
                <a:cubicBezTo>
                  <a:pt x="235" y="224"/>
                  <a:pt x="235" y="224"/>
                  <a:pt x="235" y="224"/>
                </a:cubicBezTo>
                <a:cubicBezTo>
                  <a:pt x="235" y="224"/>
                  <a:pt x="234" y="224"/>
                  <a:pt x="234" y="224"/>
                </a:cubicBezTo>
                <a:cubicBezTo>
                  <a:pt x="233" y="224"/>
                  <a:pt x="233" y="225"/>
                  <a:pt x="233" y="225"/>
                </a:cubicBezTo>
                <a:cubicBezTo>
                  <a:pt x="233" y="225"/>
                  <a:pt x="233" y="226"/>
                  <a:pt x="233" y="226"/>
                </a:cubicBezTo>
                <a:cubicBezTo>
                  <a:pt x="233" y="229"/>
                  <a:pt x="236" y="226"/>
                  <a:pt x="236" y="225"/>
                </a:cubicBezTo>
                <a:cubicBezTo>
                  <a:pt x="237" y="225"/>
                  <a:pt x="237" y="226"/>
                  <a:pt x="238" y="226"/>
                </a:cubicBezTo>
                <a:cubicBezTo>
                  <a:pt x="237" y="225"/>
                  <a:pt x="238" y="224"/>
                  <a:pt x="238" y="224"/>
                </a:cubicBezTo>
                <a:cubicBezTo>
                  <a:pt x="238" y="224"/>
                  <a:pt x="237" y="223"/>
                  <a:pt x="238" y="223"/>
                </a:cubicBezTo>
                <a:cubicBezTo>
                  <a:pt x="239" y="223"/>
                  <a:pt x="239" y="223"/>
                  <a:pt x="240" y="223"/>
                </a:cubicBezTo>
                <a:cubicBezTo>
                  <a:pt x="240" y="223"/>
                  <a:pt x="240" y="223"/>
                  <a:pt x="240" y="224"/>
                </a:cubicBezTo>
                <a:cubicBezTo>
                  <a:pt x="240" y="225"/>
                  <a:pt x="242" y="223"/>
                  <a:pt x="243" y="224"/>
                </a:cubicBezTo>
                <a:close/>
                <a:moveTo>
                  <a:pt x="27" y="134"/>
                </a:moveTo>
                <a:cubicBezTo>
                  <a:pt x="25" y="133"/>
                  <a:pt x="23" y="133"/>
                  <a:pt x="22" y="132"/>
                </a:cubicBezTo>
                <a:cubicBezTo>
                  <a:pt x="22" y="130"/>
                  <a:pt x="21" y="130"/>
                  <a:pt x="21" y="129"/>
                </a:cubicBezTo>
                <a:cubicBezTo>
                  <a:pt x="20" y="128"/>
                  <a:pt x="20" y="127"/>
                  <a:pt x="19" y="127"/>
                </a:cubicBezTo>
                <a:cubicBezTo>
                  <a:pt x="19" y="126"/>
                  <a:pt x="19" y="125"/>
                  <a:pt x="18" y="124"/>
                </a:cubicBezTo>
                <a:cubicBezTo>
                  <a:pt x="18" y="124"/>
                  <a:pt x="18" y="124"/>
                  <a:pt x="18" y="124"/>
                </a:cubicBezTo>
                <a:cubicBezTo>
                  <a:pt x="17" y="123"/>
                  <a:pt x="17" y="122"/>
                  <a:pt x="18" y="122"/>
                </a:cubicBezTo>
                <a:cubicBezTo>
                  <a:pt x="18" y="122"/>
                  <a:pt x="18" y="122"/>
                  <a:pt x="18" y="122"/>
                </a:cubicBezTo>
                <a:cubicBezTo>
                  <a:pt x="18" y="121"/>
                  <a:pt x="19" y="121"/>
                  <a:pt x="20" y="121"/>
                </a:cubicBezTo>
                <a:cubicBezTo>
                  <a:pt x="20" y="121"/>
                  <a:pt x="20" y="121"/>
                  <a:pt x="20" y="121"/>
                </a:cubicBezTo>
                <a:cubicBezTo>
                  <a:pt x="22" y="120"/>
                  <a:pt x="20" y="118"/>
                  <a:pt x="20" y="118"/>
                </a:cubicBezTo>
                <a:cubicBezTo>
                  <a:pt x="20" y="118"/>
                  <a:pt x="20" y="118"/>
                  <a:pt x="20" y="117"/>
                </a:cubicBezTo>
                <a:cubicBezTo>
                  <a:pt x="20" y="117"/>
                  <a:pt x="20" y="117"/>
                  <a:pt x="19" y="117"/>
                </a:cubicBezTo>
                <a:cubicBezTo>
                  <a:pt x="18" y="117"/>
                  <a:pt x="15" y="117"/>
                  <a:pt x="14" y="117"/>
                </a:cubicBezTo>
                <a:cubicBezTo>
                  <a:pt x="14" y="117"/>
                  <a:pt x="14" y="117"/>
                  <a:pt x="14" y="117"/>
                </a:cubicBezTo>
                <a:cubicBezTo>
                  <a:pt x="13" y="118"/>
                  <a:pt x="12" y="118"/>
                  <a:pt x="10" y="118"/>
                </a:cubicBezTo>
                <a:cubicBezTo>
                  <a:pt x="10" y="118"/>
                  <a:pt x="10" y="118"/>
                  <a:pt x="10" y="119"/>
                </a:cubicBezTo>
                <a:cubicBezTo>
                  <a:pt x="10" y="119"/>
                  <a:pt x="9" y="119"/>
                  <a:pt x="9" y="120"/>
                </a:cubicBezTo>
                <a:cubicBezTo>
                  <a:pt x="9" y="120"/>
                  <a:pt x="9" y="120"/>
                  <a:pt x="9" y="120"/>
                </a:cubicBezTo>
                <a:cubicBezTo>
                  <a:pt x="9" y="121"/>
                  <a:pt x="9" y="121"/>
                  <a:pt x="9" y="121"/>
                </a:cubicBezTo>
                <a:cubicBezTo>
                  <a:pt x="9" y="123"/>
                  <a:pt x="11" y="123"/>
                  <a:pt x="12" y="123"/>
                </a:cubicBezTo>
                <a:cubicBezTo>
                  <a:pt x="12" y="123"/>
                  <a:pt x="12" y="123"/>
                  <a:pt x="12" y="123"/>
                </a:cubicBezTo>
                <a:cubicBezTo>
                  <a:pt x="12" y="125"/>
                  <a:pt x="14" y="125"/>
                  <a:pt x="14" y="126"/>
                </a:cubicBezTo>
                <a:cubicBezTo>
                  <a:pt x="14" y="126"/>
                  <a:pt x="14" y="126"/>
                  <a:pt x="14" y="126"/>
                </a:cubicBezTo>
                <a:cubicBezTo>
                  <a:pt x="14" y="127"/>
                  <a:pt x="14" y="127"/>
                  <a:pt x="15" y="127"/>
                </a:cubicBezTo>
                <a:cubicBezTo>
                  <a:pt x="15" y="128"/>
                  <a:pt x="15" y="129"/>
                  <a:pt x="16" y="130"/>
                </a:cubicBezTo>
                <a:cubicBezTo>
                  <a:pt x="16" y="130"/>
                  <a:pt x="16" y="130"/>
                  <a:pt x="16" y="130"/>
                </a:cubicBezTo>
                <a:cubicBezTo>
                  <a:pt x="17" y="131"/>
                  <a:pt x="18" y="131"/>
                  <a:pt x="17" y="132"/>
                </a:cubicBezTo>
                <a:cubicBezTo>
                  <a:pt x="18" y="133"/>
                  <a:pt x="19" y="133"/>
                  <a:pt x="19" y="134"/>
                </a:cubicBezTo>
                <a:cubicBezTo>
                  <a:pt x="19" y="134"/>
                  <a:pt x="19" y="134"/>
                  <a:pt x="19" y="134"/>
                </a:cubicBezTo>
                <a:cubicBezTo>
                  <a:pt x="20" y="135"/>
                  <a:pt x="20" y="136"/>
                  <a:pt x="22" y="136"/>
                </a:cubicBezTo>
                <a:cubicBezTo>
                  <a:pt x="22" y="136"/>
                  <a:pt x="22" y="136"/>
                  <a:pt x="22" y="136"/>
                </a:cubicBezTo>
                <a:cubicBezTo>
                  <a:pt x="24" y="137"/>
                  <a:pt x="26" y="137"/>
                  <a:pt x="28" y="137"/>
                </a:cubicBezTo>
                <a:cubicBezTo>
                  <a:pt x="28" y="135"/>
                  <a:pt x="27" y="135"/>
                  <a:pt x="27" y="134"/>
                </a:cubicBezTo>
                <a:close/>
                <a:moveTo>
                  <a:pt x="240" y="109"/>
                </a:moveTo>
                <a:cubicBezTo>
                  <a:pt x="240" y="109"/>
                  <a:pt x="240" y="109"/>
                  <a:pt x="239" y="109"/>
                </a:cubicBezTo>
                <a:cubicBezTo>
                  <a:pt x="239" y="111"/>
                  <a:pt x="237" y="110"/>
                  <a:pt x="237" y="111"/>
                </a:cubicBezTo>
                <a:cubicBezTo>
                  <a:pt x="237" y="112"/>
                  <a:pt x="237" y="112"/>
                  <a:pt x="237" y="112"/>
                </a:cubicBezTo>
                <a:cubicBezTo>
                  <a:pt x="236" y="112"/>
                  <a:pt x="236" y="112"/>
                  <a:pt x="236" y="112"/>
                </a:cubicBezTo>
                <a:cubicBezTo>
                  <a:pt x="236" y="112"/>
                  <a:pt x="235" y="111"/>
                  <a:pt x="234" y="111"/>
                </a:cubicBezTo>
                <a:cubicBezTo>
                  <a:pt x="234" y="113"/>
                  <a:pt x="231" y="113"/>
                  <a:pt x="231" y="116"/>
                </a:cubicBezTo>
                <a:cubicBezTo>
                  <a:pt x="231" y="116"/>
                  <a:pt x="232" y="116"/>
                  <a:pt x="232" y="117"/>
                </a:cubicBezTo>
                <a:cubicBezTo>
                  <a:pt x="232" y="118"/>
                  <a:pt x="232" y="118"/>
                  <a:pt x="233" y="118"/>
                </a:cubicBezTo>
                <a:cubicBezTo>
                  <a:pt x="233" y="117"/>
                  <a:pt x="234" y="118"/>
                  <a:pt x="234" y="119"/>
                </a:cubicBezTo>
                <a:cubicBezTo>
                  <a:pt x="235" y="119"/>
                  <a:pt x="235" y="120"/>
                  <a:pt x="236" y="120"/>
                </a:cubicBezTo>
                <a:cubicBezTo>
                  <a:pt x="237" y="120"/>
                  <a:pt x="238" y="120"/>
                  <a:pt x="239" y="120"/>
                </a:cubicBezTo>
                <a:cubicBezTo>
                  <a:pt x="239" y="119"/>
                  <a:pt x="240" y="119"/>
                  <a:pt x="240" y="119"/>
                </a:cubicBezTo>
                <a:cubicBezTo>
                  <a:pt x="240" y="118"/>
                  <a:pt x="241" y="118"/>
                  <a:pt x="242" y="118"/>
                </a:cubicBezTo>
                <a:cubicBezTo>
                  <a:pt x="242" y="117"/>
                  <a:pt x="241" y="116"/>
                  <a:pt x="242" y="116"/>
                </a:cubicBezTo>
                <a:cubicBezTo>
                  <a:pt x="242" y="116"/>
                  <a:pt x="243" y="116"/>
                  <a:pt x="243" y="116"/>
                </a:cubicBezTo>
                <a:cubicBezTo>
                  <a:pt x="244" y="115"/>
                  <a:pt x="244" y="114"/>
                  <a:pt x="244" y="113"/>
                </a:cubicBezTo>
                <a:cubicBezTo>
                  <a:pt x="245" y="113"/>
                  <a:pt x="246" y="113"/>
                  <a:pt x="247" y="114"/>
                </a:cubicBezTo>
                <a:cubicBezTo>
                  <a:pt x="246" y="116"/>
                  <a:pt x="244" y="116"/>
                  <a:pt x="244" y="118"/>
                </a:cubicBezTo>
                <a:cubicBezTo>
                  <a:pt x="243" y="118"/>
                  <a:pt x="243" y="118"/>
                  <a:pt x="242" y="119"/>
                </a:cubicBezTo>
                <a:cubicBezTo>
                  <a:pt x="241" y="119"/>
                  <a:pt x="241" y="120"/>
                  <a:pt x="241" y="120"/>
                </a:cubicBezTo>
                <a:cubicBezTo>
                  <a:pt x="241" y="122"/>
                  <a:pt x="243" y="122"/>
                  <a:pt x="243" y="123"/>
                </a:cubicBezTo>
                <a:cubicBezTo>
                  <a:pt x="245" y="124"/>
                  <a:pt x="246" y="123"/>
                  <a:pt x="248" y="123"/>
                </a:cubicBezTo>
                <a:cubicBezTo>
                  <a:pt x="248" y="123"/>
                  <a:pt x="249" y="123"/>
                  <a:pt x="250" y="123"/>
                </a:cubicBezTo>
                <a:cubicBezTo>
                  <a:pt x="250" y="124"/>
                  <a:pt x="254" y="124"/>
                  <a:pt x="255" y="124"/>
                </a:cubicBezTo>
                <a:cubicBezTo>
                  <a:pt x="255" y="123"/>
                  <a:pt x="255" y="123"/>
                  <a:pt x="256" y="123"/>
                </a:cubicBezTo>
                <a:cubicBezTo>
                  <a:pt x="257" y="121"/>
                  <a:pt x="256" y="120"/>
                  <a:pt x="255" y="120"/>
                </a:cubicBezTo>
                <a:cubicBezTo>
                  <a:pt x="255" y="119"/>
                  <a:pt x="252" y="118"/>
                  <a:pt x="254" y="118"/>
                </a:cubicBezTo>
                <a:cubicBezTo>
                  <a:pt x="255" y="118"/>
                  <a:pt x="256" y="119"/>
                  <a:pt x="257" y="120"/>
                </a:cubicBezTo>
                <a:cubicBezTo>
                  <a:pt x="259" y="121"/>
                  <a:pt x="258" y="121"/>
                  <a:pt x="261" y="120"/>
                </a:cubicBezTo>
                <a:cubicBezTo>
                  <a:pt x="261" y="120"/>
                  <a:pt x="260" y="119"/>
                  <a:pt x="260" y="119"/>
                </a:cubicBezTo>
                <a:cubicBezTo>
                  <a:pt x="260" y="118"/>
                  <a:pt x="260" y="118"/>
                  <a:pt x="260" y="118"/>
                </a:cubicBezTo>
                <a:cubicBezTo>
                  <a:pt x="259" y="118"/>
                  <a:pt x="259" y="116"/>
                  <a:pt x="258" y="115"/>
                </a:cubicBezTo>
                <a:cubicBezTo>
                  <a:pt x="258" y="115"/>
                  <a:pt x="258" y="115"/>
                  <a:pt x="258" y="115"/>
                </a:cubicBezTo>
                <a:cubicBezTo>
                  <a:pt x="257" y="115"/>
                  <a:pt x="257" y="114"/>
                  <a:pt x="256" y="114"/>
                </a:cubicBezTo>
                <a:cubicBezTo>
                  <a:pt x="256" y="114"/>
                  <a:pt x="256" y="113"/>
                  <a:pt x="256" y="113"/>
                </a:cubicBezTo>
                <a:cubicBezTo>
                  <a:pt x="256" y="113"/>
                  <a:pt x="255" y="113"/>
                  <a:pt x="255" y="112"/>
                </a:cubicBezTo>
                <a:cubicBezTo>
                  <a:pt x="255" y="112"/>
                  <a:pt x="255" y="112"/>
                  <a:pt x="255" y="112"/>
                </a:cubicBezTo>
                <a:cubicBezTo>
                  <a:pt x="254" y="112"/>
                  <a:pt x="253" y="112"/>
                  <a:pt x="253" y="111"/>
                </a:cubicBezTo>
                <a:cubicBezTo>
                  <a:pt x="253" y="111"/>
                  <a:pt x="253" y="111"/>
                  <a:pt x="253" y="111"/>
                </a:cubicBezTo>
                <a:cubicBezTo>
                  <a:pt x="252" y="110"/>
                  <a:pt x="252" y="110"/>
                  <a:pt x="251" y="110"/>
                </a:cubicBezTo>
                <a:cubicBezTo>
                  <a:pt x="250" y="110"/>
                  <a:pt x="250" y="109"/>
                  <a:pt x="250" y="109"/>
                </a:cubicBezTo>
                <a:cubicBezTo>
                  <a:pt x="250" y="109"/>
                  <a:pt x="250" y="109"/>
                  <a:pt x="250" y="109"/>
                </a:cubicBezTo>
                <a:cubicBezTo>
                  <a:pt x="251" y="106"/>
                  <a:pt x="249" y="106"/>
                  <a:pt x="249" y="105"/>
                </a:cubicBezTo>
                <a:cubicBezTo>
                  <a:pt x="246" y="105"/>
                  <a:pt x="244" y="106"/>
                  <a:pt x="242" y="106"/>
                </a:cubicBezTo>
                <a:cubicBezTo>
                  <a:pt x="242" y="106"/>
                  <a:pt x="242" y="107"/>
                  <a:pt x="242" y="107"/>
                </a:cubicBezTo>
                <a:cubicBezTo>
                  <a:pt x="242" y="108"/>
                  <a:pt x="242" y="108"/>
                  <a:pt x="241" y="108"/>
                </a:cubicBezTo>
                <a:cubicBezTo>
                  <a:pt x="240" y="108"/>
                  <a:pt x="240" y="108"/>
                  <a:pt x="240" y="109"/>
                </a:cubicBezTo>
                <a:close/>
                <a:moveTo>
                  <a:pt x="2" y="116"/>
                </a:moveTo>
                <a:cubicBezTo>
                  <a:pt x="2" y="116"/>
                  <a:pt x="1" y="116"/>
                  <a:pt x="1" y="116"/>
                </a:cubicBezTo>
                <a:cubicBezTo>
                  <a:pt x="1" y="117"/>
                  <a:pt x="0" y="118"/>
                  <a:pt x="0" y="118"/>
                </a:cubicBezTo>
                <a:cubicBezTo>
                  <a:pt x="2" y="119"/>
                  <a:pt x="4" y="116"/>
                  <a:pt x="2" y="116"/>
                </a:cubicBezTo>
                <a:close/>
                <a:moveTo>
                  <a:pt x="32" y="144"/>
                </a:moveTo>
                <a:cubicBezTo>
                  <a:pt x="32" y="144"/>
                  <a:pt x="31" y="144"/>
                  <a:pt x="31" y="143"/>
                </a:cubicBezTo>
                <a:cubicBezTo>
                  <a:pt x="30" y="143"/>
                  <a:pt x="30" y="141"/>
                  <a:pt x="27" y="142"/>
                </a:cubicBezTo>
                <a:cubicBezTo>
                  <a:pt x="27" y="143"/>
                  <a:pt x="27" y="143"/>
                  <a:pt x="28" y="143"/>
                </a:cubicBezTo>
                <a:cubicBezTo>
                  <a:pt x="28" y="143"/>
                  <a:pt x="29" y="144"/>
                  <a:pt x="29" y="144"/>
                </a:cubicBezTo>
                <a:cubicBezTo>
                  <a:pt x="29" y="145"/>
                  <a:pt x="30" y="145"/>
                  <a:pt x="31" y="145"/>
                </a:cubicBezTo>
                <a:cubicBezTo>
                  <a:pt x="32" y="145"/>
                  <a:pt x="32" y="145"/>
                  <a:pt x="32" y="145"/>
                </a:cubicBezTo>
                <a:cubicBezTo>
                  <a:pt x="32" y="145"/>
                  <a:pt x="32" y="144"/>
                  <a:pt x="32" y="144"/>
                </a:cubicBezTo>
                <a:close/>
                <a:moveTo>
                  <a:pt x="34" y="146"/>
                </a:moveTo>
                <a:cubicBezTo>
                  <a:pt x="33" y="146"/>
                  <a:pt x="33" y="146"/>
                  <a:pt x="32" y="146"/>
                </a:cubicBezTo>
                <a:cubicBezTo>
                  <a:pt x="32" y="147"/>
                  <a:pt x="33" y="147"/>
                  <a:pt x="33" y="147"/>
                </a:cubicBezTo>
                <a:cubicBezTo>
                  <a:pt x="34" y="148"/>
                  <a:pt x="34" y="148"/>
                  <a:pt x="35" y="148"/>
                </a:cubicBezTo>
                <a:cubicBezTo>
                  <a:pt x="35" y="148"/>
                  <a:pt x="35" y="147"/>
                  <a:pt x="35" y="146"/>
                </a:cubicBezTo>
                <a:cubicBezTo>
                  <a:pt x="34" y="146"/>
                  <a:pt x="34" y="146"/>
                  <a:pt x="34" y="146"/>
                </a:cubicBezTo>
                <a:close/>
                <a:moveTo>
                  <a:pt x="249" y="143"/>
                </a:moveTo>
                <a:cubicBezTo>
                  <a:pt x="249" y="145"/>
                  <a:pt x="249" y="146"/>
                  <a:pt x="250" y="146"/>
                </a:cubicBezTo>
                <a:cubicBezTo>
                  <a:pt x="251" y="146"/>
                  <a:pt x="252" y="147"/>
                  <a:pt x="252" y="146"/>
                </a:cubicBezTo>
                <a:cubicBezTo>
                  <a:pt x="252" y="145"/>
                  <a:pt x="251" y="145"/>
                  <a:pt x="251" y="144"/>
                </a:cubicBezTo>
                <a:cubicBezTo>
                  <a:pt x="250" y="144"/>
                  <a:pt x="250" y="143"/>
                  <a:pt x="249" y="143"/>
                </a:cubicBezTo>
                <a:close/>
                <a:moveTo>
                  <a:pt x="224" y="236"/>
                </a:moveTo>
                <a:cubicBezTo>
                  <a:pt x="225" y="234"/>
                  <a:pt x="226" y="233"/>
                  <a:pt x="227" y="232"/>
                </a:cubicBezTo>
                <a:cubicBezTo>
                  <a:pt x="223" y="231"/>
                  <a:pt x="221" y="233"/>
                  <a:pt x="221" y="237"/>
                </a:cubicBezTo>
                <a:cubicBezTo>
                  <a:pt x="223" y="237"/>
                  <a:pt x="223" y="236"/>
                  <a:pt x="224" y="236"/>
                </a:cubicBezTo>
                <a:close/>
                <a:moveTo>
                  <a:pt x="231" y="198"/>
                </a:moveTo>
                <a:cubicBezTo>
                  <a:pt x="231" y="198"/>
                  <a:pt x="231" y="198"/>
                  <a:pt x="231" y="198"/>
                </a:cubicBezTo>
                <a:cubicBezTo>
                  <a:pt x="231" y="198"/>
                  <a:pt x="230" y="198"/>
                  <a:pt x="231" y="197"/>
                </a:cubicBezTo>
                <a:cubicBezTo>
                  <a:pt x="230" y="197"/>
                  <a:pt x="230" y="197"/>
                  <a:pt x="230" y="197"/>
                </a:cubicBezTo>
                <a:cubicBezTo>
                  <a:pt x="229" y="197"/>
                  <a:pt x="229" y="197"/>
                  <a:pt x="229" y="196"/>
                </a:cubicBezTo>
                <a:cubicBezTo>
                  <a:pt x="228" y="196"/>
                  <a:pt x="227" y="195"/>
                  <a:pt x="225" y="195"/>
                </a:cubicBezTo>
                <a:cubicBezTo>
                  <a:pt x="224" y="196"/>
                  <a:pt x="224" y="199"/>
                  <a:pt x="224" y="201"/>
                </a:cubicBezTo>
                <a:cubicBezTo>
                  <a:pt x="228" y="202"/>
                  <a:pt x="228" y="200"/>
                  <a:pt x="231" y="199"/>
                </a:cubicBezTo>
                <a:cubicBezTo>
                  <a:pt x="231" y="199"/>
                  <a:pt x="231" y="198"/>
                  <a:pt x="231" y="198"/>
                </a:cubicBezTo>
                <a:close/>
                <a:moveTo>
                  <a:pt x="236" y="148"/>
                </a:moveTo>
                <a:cubicBezTo>
                  <a:pt x="237" y="148"/>
                  <a:pt x="237" y="148"/>
                  <a:pt x="237" y="148"/>
                </a:cubicBezTo>
                <a:cubicBezTo>
                  <a:pt x="238" y="149"/>
                  <a:pt x="238" y="151"/>
                  <a:pt x="240" y="150"/>
                </a:cubicBezTo>
                <a:cubicBezTo>
                  <a:pt x="240" y="151"/>
                  <a:pt x="241" y="152"/>
                  <a:pt x="241" y="152"/>
                </a:cubicBezTo>
                <a:cubicBezTo>
                  <a:pt x="241" y="153"/>
                  <a:pt x="242" y="152"/>
                  <a:pt x="242" y="152"/>
                </a:cubicBezTo>
                <a:cubicBezTo>
                  <a:pt x="243" y="153"/>
                  <a:pt x="242" y="155"/>
                  <a:pt x="242" y="155"/>
                </a:cubicBezTo>
                <a:cubicBezTo>
                  <a:pt x="242" y="156"/>
                  <a:pt x="242" y="156"/>
                  <a:pt x="241" y="156"/>
                </a:cubicBezTo>
                <a:cubicBezTo>
                  <a:pt x="241" y="156"/>
                  <a:pt x="241" y="157"/>
                  <a:pt x="240" y="157"/>
                </a:cubicBezTo>
                <a:cubicBezTo>
                  <a:pt x="240" y="158"/>
                  <a:pt x="238" y="158"/>
                  <a:pt x="239" y="159"/>
                </a:cubicBezTo>
                <a:cubicBezTo>
                  <a:pt x="239" y="160"/>
                  <a:pt x="240" y="161"/>
                  <a:pt x="240" y="162"/>
                </a:cubicBezTo>
                <a:cubicBezTo>
                  <a:pt x="241" y="162"/>
                  <a:pt x="242" y="162"/>
                  <a:pt x="243" y="163"/>
                </a:cubicBezTo>
                <a:cubicBezTo>
                  <a:pt x="244" y="163"/>
                  <a:pt x="244" y="165"/>
                  <a:pt x="246" y="164"/>
                </a:cubicBezTo>
                <a:cubicBezTo>
                  <a:pt x="246" y="163"/>
                  <a:pt x="245" y="162"/>
                  <a:pt x="246" y="161"/>
                </a:cubicBezTo>
                <a:cubicBezTo>
                  <a:pt x="246" y="161"/>
                  <a:pt x="247" y="160"/>
                  <a:pt x="247" y="160"/>
                </a:cubicBezTo>
                <a:cubicBezTo>
                  <a:pt x="247" y="160"/>
                  <a:pt x="247" y="160"/>
                  <a:pt x="247" y="160"/>
                </a:cubicBezTo>
                <a:cubicBezTo>
                  <a:pt x="247" y="160"/>
                  <a:pt x="247" y="160"/>
                  <a:pt x="247" y="159"/>
                </a:cubicBezTo>
                <a:cubicBezTo>
                  <a:pt x="247" y="159"/>
                  <a:pt x="248" y="160"/>
                  <a:pt x="248" y="159"/>
                </a:cubicBezTo>
                <a:cubicBezTo>
                  <a:pt x="248" y="158"/>
                  <a:pt x="248" y="157"/>
                  <a:pt x="248" y="156"/>
                </a:cubicBezTo>
                <a:cubicBezTo>
                  <a:pt x="248" y="155"/>
                  <a:pt x="250" y="155"/>
                  <a:pt x="249" y="153"/>
                </a:cubicBezTo>
                <a:cubicBezTo>
                  <a:pt x="249" y="153"/>
                  <a:pt x="249" y="152"/>
                  <a:pt x="249" y="151"/>
                </a:cubicBezTo>
                <a:cubicBezTo>
                  <a:pt x="248" y="151"/>
                  <a:pt x="248" y="150"/>
                  <a:pt x="248" y="150"/>
                </a:cubicBezTo>
                <a:cubicBezTo>
                  <a:pt x="247" y="150"/>
                  <a:pt x="247" y="149"/>
                  <a:pt x="247" y="148"/>
                </a:cubicBezTo>
                <a:cubicBezTo>
                  <a:pt x="247" y="148"/>
                  <a:pt x="247" y="148"/>
                  <a:pt x="247" y="147"/>
                </a:cubicBezTo>
                <a:cubicBezTo>
                  <a:pt x="247" y="146"/>
                  <a:pt x="247" y="145"/>
                  <a:pt x="247" y="144"/>
                </a:cubicBezTo>
                <a:cubicBezTo>
                  <a:pt x="245" y="145"/>
                  <a:pt x="245" y="142"/>
                  <a:pt x="243" y="143"/>
                </a:cubicBezTo>
                <a:cubicBezTo>
                  <a:pt x="240" y="142"/>
                  <a:pt x="240" y="145"/>
                  <a:pt x="236" y="144"/>
                </a:cubicBezTo>
                <a:cubicBezTo>
                  <a:pt x="236" y="146"/>
                  <a:pt x="236" y="146"/>
                  <a:pt x="235" y="147"/>
                </a:cubicBezTo>
                <a:cubicBezTo>
                  <a:pt x="236" y="147"/>
                  <a:pt x="236" y="147"/>
                  <a:pt x="236" y="148"/>
                </a:cubicBezTo>
                <a:close/>
                <a:moveTo>
                  <a:pt x="231" y="209"/>
                </a:moveTo>
                <a:cubicBezTo>
                  <a:pt x="231" y="210"/>
                  <a:pt x="232" y="210"/>
                  <a:pt x="232" y="211"/>
                </a:cubicBezTo>
                <a:cubicBezTo>
                  <a:pt x="232" y="211"/>
                  <a:pt x="232" y="212"/>
                  <a:pt x="231" y="212"/>
                </a:cubicBezTo>
                <a:cubicBezTo>
                  <a:pt x="231" y="213"/>
                  <a:pt x="229" y="213"/>
                  <a:pt x="229" y="215"/>
                </a:cubicBezTo>
                <a:cubicBezTo>
                  <a:pt x="229" y="216"/>
                  <a:pt x="230" y="216"/>
                  <a:pt x="230" y="217"/>
                </a:cubicBezTo>
                <a:cubicBezTo>
                  <a:pt x="230" y="217"/>
                  <a:pt x="231" y="217"/>
                  <a:pt x="231" y="218"/>
                </a:cubicBezTo>
                <a:cubicBezTo>
                  <a:pt x="231" y="218"/>
                  <a:pt x="231" y="218"/>
                  <a:pt x="231" y="219"/>
                </a:cubicBezTo>
                <a:cubicBezTo>
                  <a:pt x="231" y="219"/>
                  <a:pt x="231" y="219"/>
                  <a:pt x="231" y="219"/>
                </a:cubicBezTo>
                <a:cubicBezTo>
                  <a:pt x="232" y="221"/>
                  <a:pt x="232" y="223"/>
                  <a:pt x="233" y="224"/>
                </a:cubicBezTo>
                <a:cubicBezTo>
                  <a:pt x="233" y="221"/>
                  <a:pt x="236" y="221"/>
                  <a:pt x="238" y="220"/>
                </a:cubicBezTo>
                <a:cubicBezTo>
                  <a:pt x="238" y="220"/>
                  <a:pt x="238" y="219"/>
                  <a:pt x="238" y="219"/>
                </a:cubicBezTo>
                <a:cubicBezTo>
                  <a:pt x="238" y="218"/>
                  <a:pt x="238" y="218"/>
                  <a:pt x="238" y="217"/>
                </a:cubicBezTo>
                <a:cubicBezTo>
                  <a:pt x="238" y="216"/>
                  <a:pt x="238" y="216"/>
                  <a:pt x="239" y="216"/>
                </a:cubicBezTo>
                <a:cubicBezTo>
                  <a:pt x="239" y="215"/>
                  <a:pt x="239" y="214"/>
                  <a:pt x="239" y="213"/>
                </a:cubicBezTo>
                <a:cubicBezTo>
                  <a:pt x="238" y="213"/>
                  <a:pt x="238" y="213"/>
                  <a:pt x="238" y="212"/>
                </a:cubicBezTo>
                <a:cubicBezTo>
                  <a:pt x="238" y="212"/>
                  <a:pt x="238" y="211"/>
                  <a:pt x="238" y="211"/>
                </a:cubicBezTo>
                <a:cubicBezTo>
                  <a:pt x="238" y="211"/>
                  <a:pt x="237" y="211"/>
                  <a:pt x="238" y="210"/>
                </a:cubicBezTo>
                <a:cubicBezTo>
                  <a:pt x="237" y="209"/>
                  <a:pt x="236" y="209"/>
                  <a:pt x="236" y="208"/>
                </a:cubicBezTo>
                <a:cubicBezTo>
                  <a:pt x="234" y="208"/>
                  <a:pt x="233" y="210"/>
                  <a:pt x="231" y="209"/>
                </a:cubicBezTo>
                <a:close/>
                <a:moveTo>
                  <a:pt x="54" y="192"/>
                </a:moveTo>
                <a:cubicBezTo>
                  <a:pt x="54" y="192"/>
                  <a:pt x="55" y="192"/>
                  <a:pt x="55" y="191"/>
                </a:cubicBezTo>
                <a:cubicBezTo>
                  <a:pt x="55" y="191"/>
                  <a:pt x="55" y="192"/>
                  <a:pt x="56" y="191"/>
                </a:cubicBezTo>
                <a:cubicBezTo>
                  <a:pt x="56" y="192"/>
                  <a:pt x="57" y="193"/>
                  <a:pt x="58" y="193"/>
                </a:cubicBezTo>
                <a:cubicBezTo>
                  <a:pt x="59" y="192"/>
                  <a:pt x="59" y="192"/>
                  <a:pt x="59" y="191"/>
                </a:cubicBezTo>
                <a:cubicBezTo>
                  <a:pt x="59" y="191"/>
                  <a:pt x="58" y="190"/>
                  <a:pt x="58" y="189"/>
                </a:cubicBezTo>
                <a:cubicBezTo>
                  <a:pt x="57" y="189"/>
                  <a:pt x="57" y="189"/>
                  <a:pt x="56" y="188"/>
                </a:cubicBezTo>
                <a:cubicBezTo>
                  <a:pt x="56" y="187"/>
                  <a:pt x="56" y="187"/>
                  <a:pt x="56" y="186"/>
                </a:cubicBezTo>
                <a:cubicBezTo>
                  <a:pt x="54" y="186"/>
                  <a:pt x="53" y="184"/>
                  <a:pt x="52" y="184"/>
                </a:cubicBezTo>
                <a:cubicBezTo>
                  <a:pt x="51" y="184"/>
                  <a:pt x="51" y="184"/>
                  <a:pt x="51" y="183"/>
                </a:cubicBezTo>
                <a:cubicBezTo>
                  <a:pt x="51" y="182"/>
                  <a:pt x="51" y="181"/>
                  <a:pt x="51" y="180"/>
                </a:cubicBezTo>
                <a:cubicBezTo>
                  <a:pt x="50" y="180"/>
                  <a:pt x="50" y="180"/>
                  <a:pt x="50" y="180"/>
                </a:cubicBezTo>
                <a:cubicBezTo>
                  <a:pt x="50" y="179"/>
                  <a:pt x="50" y="179"/>
                  <a:pt x="50" y="178"/>
                </a:cubicBezTo>
                <a:cubicBezTo>
                  <a:pt x="48" y="179"/>
                  <a:pt x="50" y="175"/>
                  <a:pt x="47" y="175"/>
                </a:cubicBezTo>
                <a:cubicBezTo>
                  <a:pt x="47" y="176"/>
                  <a:pt x="46" y="177"/>
                  <a:pt x="47" y="179"/>
                </a:cubicBezTo>
                <a:cubicBezTo>
                  <a:pt x="47" y="180"/>
                  <a:pt x="46" y="180"/>
                  <a:pt x="46" y="182"/>
                </a:cubicBezTo>
                <a:cubicBezTo>
                  <a:pt x="45" y="181"/>
                  <a:pt x="45" y="180"/>
                  <a:pt x="42" y="180"/>
                </a:cubicBezTo>
                <a:cubicBezTo>
                  <a:pt x="42" y="183"/>
                  <a:pt x="41" y="184"/>
                  <a:pt x="41" y="188"/>
                </a:cubicBezTo>
                <a:cubicBezTo>
                  <a:pt x="42" y="189"/>
                  <a:pt x="45" y="189"/>
                  <a:pt x="47" y="189"/>
                </a:cubicBezTo>
                <a:cubicBezTo>
                  <a:pt x="47" y="190"/>
                  <a:pt x="47" y="191"/>
                  <a:pt x="47" y="192"/>
                </a:cubicBezTo>
                <a:cubicBezTo>
                  <a:pt x="49" y="193"/>
                  <a:pt x="48" y="191"/>
                  <a:pt x="50" y="191"/>
                </a:cubicBezTo>
                <a:cubicBezTo>
                  <a:pt x="50" y="192"/>
                  <a:pt x="51" y="192"/>
                  <a:pt x="51" y="191"/>
                </a:cubicBezTo>
                <a:cubicBezTo>
                  <a:pt x="52" y="191"/>
                  <a:pt x="52" y="191"/>
                  <a:pt x="53" y="191"/>
                </a:cubicBezTo>
                <a:cubicBezTo>
                  <a:pt x="53" y="192"/>
                  <a:pt x="54" y="192"/>
                  <a:pt x="54" y="192"/>
                </a:cubicBezTo>
                <a:close/>
                <a:moveTo>
                  <a:pt x="164" y="212"/>
                </a:moveTo>
                <a:cubicBezTo>
                  <a:pt x="163" y="212"/>
                  <a:pt x="163" y="212"/>
                  <a:pt x="163" y="211"/>
                </a:cubicBezTo>
                <a:cubicBezTo>
                  <a:pt x="163" y="211"/>
                  <a:pt x="163" y="211"/>
                  <a:pt x="162" y="211"/>
                </a:cubicBezTo>
                <a:cubicBezTo>
                  <a:pt x="162" y="212"/>
                  <a:pt x="162" y="212"/>
                  <a:pt x="161" y="212"/>
                </a:cubicBezTo>
                <a:cubicBezTo>
                  <a:pt x="159" y="213"/>
                  <a:pt x="160" y="215"/>
                  <a:pt x="157" y="214"/>
                </a:cubicBezTo>
                <a:cubicBezTo>
                  <a:pt x="158" y="217"/>
                  <a:pt x="156" y="216"/>
                  <a:pt x="155" y="218"/>
                </a:cubicBezTo>
                <a:cubicBezTo>
                  <a:pt x="160" y="219"/>
                  <a:pt x="160" y="215"/>
                  <a:pt x="163" y="214"/>
                </a:cubicBezTo>
                <a:cubicBezTo>
                  <a:pt x="163" y="214"/>
                  <a:pt x="163" y="214"/>
                  <a:pt x="164" y="214"/>
                </a:cubicBezTo>
                <a:cubicBezTo>
                  <a:pt x="164" y="213"/>
                  <a:pt x="164" y="213"/>
                  <a:pt x="164" y="212"/>
                </a:cubicBezTo>
                <a:cubicBezTo>
                  <a:pt x="164" y="212"/>
                  <a:pt x="164" y="212"/>
                  <a:pt x="164" y="212"/>
                </a:cubicBezTo>
                <a:close/>
                <a:moveTo>
                  <a:pt x="146" y="256"/>
                </a:moveTo>
                <a:cubicBezTo>
                  <a:pt x="147" y="256"/>
                  <a:pt x="147" y="257"/>
                  <a:pt x="148" y="258"/>
                </a:cubicBezTo>
                <a:cubicBezTo>
                  <a:pt x="148" y="257"/>
                  <a:pt x="148" y="256"/>
                  <a:pt x="148" y="255"/>
                </a:cubicBezTo>
                <a:cubicBezTo>
                  <a:pt x="147" y="254"/>
                  <a:pt x="146" y="254"/>
                  <a:pt x="144" y="254"/>
                </a:cubicBezTo>
                <a:cubicBezTo>
                  <a:pt x="144" y="255"/>
                  <a:pt x="144" y="257"/>
                  <a:pt x="146" y="256"/>
                </a:cubicBezTo>
                <a:close/>
                <a:moveTo>
                  <a:pt x="162" y="280"/>
                </a:moveTo>
                <a:cubicBezTo>
                  <a:pt x="161" y="280"/>
                  <a:pt x="161" y="280"/>
                  <a:pt x="161" y="279"/>
                </a:cubicBezTo>
                <a:cubicBezTo>
                  <a:pt x="161" y="279"/>
                  <a:pt x="160" y="279"/>
                  <a:pt x="160" y="279"/>
                </a:cubicBezTo>
                <a:cubicBezTo>
                  <a:pt x="160" y="282"/>
                  <a:pt x="161" y="283"/>
                  <a:pt x="163" y="284"/>
                </a:cubicBezTo>
                <a:cubicBezTo>
                  <a:pt x="164" y="283"/>
                  <a:pt x="163" y="280"/>
                  <a:pt x="162" y="280"/>
                </a:cubicBezTo>
                <a:close/>
                <a:moveTo>
                  <a:pt x="161" y="208"/>
                </a:moveTo>
                <a:cubicBezTo>
                  <a:pt x="162" y="204"/>
                  <a:pt x="157" y="204"/>
                  <a:pt x="157" y="207"/>
                </a:cubicBezTo>
                <a:cubicBezTo>
                  <a:pt x="159" y="206"/>
                  <a:pt x="159" y="208"/>
                  <a:pt x="161" y="208"/>
                </a:cubicBezTo>
                <a:close/>
                <a:moveTo>
                  <a:pt x="162" y="233"/>
                </a:moveTo>
                <a:cubicBezTo>
                  <a:pt x="162" y="231"/>
                  <a:pt x="160" y="232"/>
                  <a:pt x="160" y="233"/>
                </a:cubicBezTo>
                <a:cubicBezTo>
                  <a:pt x="161" y="233"/>
                  <a:pt x="161" y="234"/>
                  <a:pt x="162" y="234"/>
                </a:cubicBezTo>
                <a:cubicBezTo>
                  <a:pt x="162" y="235"/>
                  <a:pt x="162" y="236"/>
                  <a:pt x="164" y="235"/>
                </a:cubicBezTo>
                <a:cubicBezTo>
                  <a:pt x="164" y="234"/>
                  <a:pt x="163" y="233"/>
                  <a:pt x="162" y="233"/>
                </a:cubicBezTo>
                <a:close/>
                <a:moveTo>
                  <a:pt x="148" y="261"/>
                </a:moveTo>
                <a:cubicBezTo>
                  <a:pt x="148" y="261"/>
                  <a:pt x="148" y="261"/>
                  <a:pt x="148" y="260"/>
                </a:cubicBezTo>
                <a:cubicBezTo>
                  <a:pt x="147" y="260"/>
                  <a:pt x="146" y="260"/>
                  <a:pt x="145" y="260"/>
                </a:cubicBezTo>
                <a:cubicBezTo>
                  <a:pt x="145" y="261"/>
                  <a:pt x="144" y="261"/>
                  <a:pt x="144" y="263"/>
                </a:cubicBezTo>
                <a:cubicBezTo>
                  <a:pt x="144" y="263"/>
                  <a:pt x="145" y="263"/>
                  <a:pt x="145" y="263"/>
                </a:cubicBezTo>
                <a:cubicBezTo>
                  <a:pt x="145" y="264"/>
                  <a:pt x="146" y="264"/>
                  <a:pt x="146" y="265"/>
                </a:cubicBezTo>
                <a:cubicBezTo>
                  <a:pt x="145" y="265"/>
                  <a:pt x="145" y="267"/>
                  <a:pt x="145" y="269"/>
                </a:cubicBezTo>
                <a:cubicBezTo>
                  <a:pt x="146" y="269"/>
                  <a:pt x="146" y="270"/>
                  <a:pt x="147" y="270"/>
                </a:cubicBezTo>
                <a:cubicBezTo>
                  <a:pt x="148" y="270"/>
                  <a:pt x="149" y="271"/>
                  <a:pt x="151" y="271"/>
                </a:cubicBezTo>
                <a:cubicBezTo>
                  <a:pt x="151" y="270"/>
                  <a:pt x="152" y="269"/>
                  <a:pt x="152" y="268"/>
                </a:cubicBezTo>
                <a:cubicBezTo>
                  <a:pt x="152" y="267"/>
                  <a:pt x="152" y="267"/>
                  <a:pt x="153" y="267"/>
                </a:cubicBezTo>
                <a:cubicBezTo>
                  <a:pt x="153" y="267"/>
                  <a:pt x="153" y="266"/>
                  <a:pt x="153" y="266"/>
                </a:cubicBezTo>
                <a:cubicBezTo>
                  <a:pt x="151" y="265"/>
                  <a:pt x="150" y="263"/>
                  <a:pt x="148" y="261"/>
                </a:cubicBezTo>
                <a:close/>
                <a:moveTo>
                  <a:pt x="56" y="175"/>
                </a:moveTo>
                <a:cubicBezTo>
                  <a:pt x="57" y="175"/>
                  <a:pt x="58" y="173"/>
                  <a:pt x="56" y="173"/>
                </a:cubicBezTo>
                <a:cubicBezTo>
                  <a:pt x="56" y="173"/>
                  <a:pt x="55" y="175"/>
                  <a:pt x="56" y="175"/>
                </a:cubicBezTo>
                <a:close/>
                <a:moveTo>
                  <a:pt x="54" y="171"/>
                </a:moveTo>
                <a:cubicBezTo>
                  <a:pt x="53" y="171"/>
                  <a:pt x="52" y="171"/>
                  <a:pt x="51" y="171"/>
                </a:cubicBezTo>
                <a:cubicBezTo>
                  <a:pt x="51" y="172"/>
                  <a:pt x="52" y="173"/>
                  <a:pt x="53" y="173"/>
                </a:cubicBezTo>
                <a:cubicBezTo>
                  <a:pt x="53" y="172"/>
                  <a:pt x="54" y="172"/>
                  <a:pt x="54" y="171"/>
                </a:cubicBezTo>
                <a:close/>
                <a:moveTo>
                  <a:pt x="101" y="249"/>
                </a:moveTo>
                <a:cubicBezTo>
                  <a:pt x="100" y="248"/>
                  <a:pt x="99" y="251"/>
                  <a:pt x="100" y="251"/>
                </a:cubicBezTo>
                <a:cubicBezTo>
                  <a:pt x="100" y="250"/>
                  <a:pt x="100" y="250"/>
                  <a:pt x="101" y="250"/>
                </a:cubicBezTo>
                <a:cubicBezTo>
                  <a:pt x="101" y="250"/>
                  <a:pt x="101" y="251"/>
                  <a:pt x="102" y="251"/>
                </a:cubicBezTo>
                <a:cubicBezTo>
                  <a:pt x="102" y="251"/>
                  <a:pt x="102" y="252"/>
                  <a:pt x="102" y="252"/>
                </a:cubicBezTo>
                <a:cubicBezTo>
                  <a:pt x="104" y="251"/>
                  <a:pt x="102" y="251"/>
                  <a:pt x="103" y="249"/>
                </a:cubicBezTo>
                <a:cubicBezTo>
                  <a:pt x="102" y="249"/>
                  <a:pt x="102" y="248"/>
                  <a:pt x="101" y="249"/>
                </a:cubicBezTo>
                <a:close/>
                <a:moveTo>
                  <a:pt x="49" y="174"/>
                </a:moveTo>
                <a:cubicBezTo>
                  <a:pt x="49" y="175"/>
                  <a:pt x="49" y="176"/>
                  <a:pt x="49" y="177"/>
                </a:cubicBezTo>
                <a:cubicBezTo>
                  <a:pt x="50" y="177"/>
                  <a:pt x="51" y="177"/>
                  <a:pt x="51" y="178"/>
                </a:cubicBezTo>
                <a:cubicBezTo>
                  <a:pt x="51" y="178"/>
                  <a:pt x="51" y="179"/>
                  <a:pt x="51" y="180"/>
                </a:cubicBezTo>
                <a:cubicBezTo>
                  <a:pt x="51" y="180"/>
                  <a:pt x="51" y="181"/>
                  <a:pt x="52" y="181"/>
                </a:cubicBezTo>
                <a:cubicBezTo>
                  <a:pt x="53" y="182"/>
                  <a:pt x="55" y="182"/>
                  <a:pt x="56" y="183"/>
                </a:cubicBezTo>
                <a:cubicBezTo>
                  <a:pt x="56" y="181"/>
                  <a:pt x="56" y="180"/>
                  <a:pt x="56" y="179"/>
                </a:cubicBezTo>
                <a:cubicBezTo>
                  <a:pt x="55" y="178"/>
                  <a:pt x="53" y="178"/>
                  <a:pt x="53" y="177"/>
                </a:cubicBezTo>
                <a:cubicBezTo>
                  <a:pt x="53" y="175"/>
                  <a:pt x="52" y="174"/>
                  <a:pt x="51" y="173"/>
                </a:cubicBezTo>
                <a:cubicBezTo>
                  <a:pt x="51" y="173"/>
                  <a:pt x="50" y="173"/>
                  <a:pt x="50" y="173"/>
                </a:cubicBezTo>
                <a:cubicBezTo>
                  <a:pt x="50" y="174"/>
                  <a:pt x="50" y="174"/>
                  <a:pt x="49" y="174"/>
                </a:cubicBezTo>
                <a:close/>
                <a:moveTo>
                  <a:pt x="65" y="207"/>
                </a:moveTo>
                <a:cubicBezTo>
                  <a:pt x="65" y="205"/>
                  <a:pt x="64" y="204"/>
                  <a:pt x="63" y="204"/>
                </a:cubicBezTo>
                <a:cubicBezTo>
                  <a:pt x="63" y="204"/>
                  <a:pt x="63" y="203"/>
                  <a:pt x="63" y="203"/>
                </a:cubicBezTo>
                <a:cubicBezTo>
                  <a:pt x="63" y="203"/>
                  <a:pt x="63" y="203"/>
                  <a:pt x="62" y="203"/>
                </a:cubicBezTo>
                <a:cubicBezTo>
                  <a:pt x="62" y="203"/>
                  <a:pt x="62" y="202"/>
                  <a:pt x="62" y="202"/>
                </a:cubicBezTo>
                <a:cubicBezTo>
                  <a:pt x="61" y="201"/>
                  <a:pt x="60" y="201"/>
                  <a:pt x="59" y="201"/>
                </a:cubicBezTo>
                <a:cubicBezTo>
                  <a:pt x="59" y="201"/>
                  <a:pt x="59" y="201"/>
                  <a:pt x="59" y="201"/>
                </a:cubicBezTo>
                <a:cubicBezTo>
                  <a:pt x="57" y="201"/>
                  <a:pt x="57" y="199"/>
                  <a:pt x="55" y="199"/>
                </a:cubicBezTo>
                <a:cubicBezTo>
                  <a:pt x="54" y="199"/>
                  <a:pt x="55" y="200"/>
                  <a:pt x="54" y="201"/>
                </a:cubicBezTo>
                <a:cubicBezTo>
                  <a:pt x="54" y="201"/>
                  <a:pt x="53" y="201"/>
                  <a:pt x="54" y="201"/>
                </a:cubicBezTo>
                <a:cubicBezTo>
                  <a:pt x="53" y="202"/>
                  <a:pt x="52" y="202"/>
                  <a:pt x="52" y="203"/>
                </a:cubicBezTo>
                <a:cubicBezTo>
                  <a:pt x="52" y="203"/>
                  <a:pt x="52" y="204"/>
                  <a:pt x="52" y="205"/>
                </a:cubicBezTo>
                <a:cubicBezTo>
                  <a:pt x="53" y="205"/>
                  <a:pt x="53" y="206"/>
                  <a:pt x="54" y="206"/>
                </a:cubicBezTo>
                <a:cubicBezTo>
                  <a:pt x="55" y="206"/>
                  <a:pt x="55" y="206"/>
                  <a:pt x="55" y="207"/>
                </a:cubicBezTo>
                <a:cubicBezTo>
                  <a:pt x="56" y="209"/>
                  <a:pt x="58" y="210"/>
                  <a:pt x="60" y="211"/>
                </a:cubicBezTo>
                <a:cubicBezTo>
                  <a:pt x="60" y="211"/>
                  <a:pt x="61" y="211"/>
                  <a:pt x="61" y="212"/>
                </a:cubicBezTo>
                <a:cubicBezTo>
                  <a:pt x="61" y="212"/>
                  <a:pt x="62" y="213"/>
                  <a:pt x="62" y="212"/>
                </a:cubicBezTo>
                <a:cubicBezTo>
                  <a:pt x="62" y="211"/>
                  <a:pt x="62" y="211"/>
                  <a:pt x="63" y="211"/>
                </a:cubicBezTo>
                <a:cubicBezTo>
                  <a:pt x="64" y="211"/>
                  <a:pt x="63" y="209"/>
                  <a:pt x="63" y="208"/>
                </a:cubicBezTo>
                <a:cubicBezTo>
                  <a:pt x="63" y="208"/>
                  <a:pt x="64" y="207"/>
                  <a:pt x="65" y="208"/>
                </a:cubicBezTo>
                <a:cubicBezTo>
                  <a:pt x="66" y="208"/>
                  <a:pt x="66" y="207"/>
                  <a:pt x="66" y="207"/>
                </a:cubicBezTo>
                <a:cubicBezTo>
                  <a:pt x="66" y="207"/>
                  <a:pt x="66" y="207"/>
                  <a:pt x="66" y="207"/>
                </a:cubicBezTo>
                <a:cubicBezTo>
                  <a:pt x="66" y="207"/>
                  <a:pt x="66" y="207"/>
                  <a:pt x="65" y="207"/>
                </a:cubicBezTo>
                <a:close/>
                <a:moveTo>
                  <a:pt x="100" y="247"/>
                </a:moveTo>
                <a:cubicBezTo>
                  <a:pt x="98" y="248"/>
                  <a:pt x="98" y="246"/>
                  <a:pt x="97" y="247"/>
                </a:cubicBezTo>
                <a:cubicBezTo>
                  <a:pt x="97" y="248"/>
                  <a:pt x="98" y="250"/>
                  <a:pt x="99" y="250"/>
                </a:cubicBezTo>
                <a:cubicBezTo>
                  <a:pt x="98" y="248"/>
                  <a:pt x="100" y="249"/>
                  <a:pt x="100" y="247"/>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52" name="Freeform 78">
            <a:extLst>
              <a:ext uri="{FF2B5EF4-FFF2-40B4-BE49-F238E27FC236}">
                <a16:creationId xmlns:a16="http://schemas.microsoft.com/office/drawing/2014/main" id="{DB8A535A-33A1-6F10-FB1C-381B4080F3A5}"/>
              </a:ext>
            </a:extLst>
          </p:cNvPr>
          <p:cNvSpPr>
            <a:spLocks noEditPoints="1"/>
          </p:cNvSpPr>
          <p:nvPr/>
        </p:nvSpPr>
        <p:spPr bwMode="auto">
          <a:xfrm>
            <a:off x="8445500" y="425450"/>
            <a:ext cx="979488" cy="1851025"/>
          </a:xfrm>
          <a:custGeom>
            <a:avLst/>
            <a:gdLst>
              <a:gd name="T0" fmla="*/ 554572168 w 253"/>
              <a:gd name="T1" fmla="*/ 2147483646 h 478"/>
              <a:gd name="T2" fmla="*/ 779401443 w 253"/>
              <a:gd name="T3" fmla="*/ 2147483646 h 478"/>
              <a:gd name="T4" fmla="*/ 734434040 w 253"/>
              <a:gd name="T5" fmla="*/ 2147483646 h 478"/>
              <a:gd name="T6" fmla="*/ 479631657 w 253"/>
              <a:gd name="T7" fmla="*/ 2147483646 h 478"/>
              <a:gd name="T8" fmla="*/ 344733318 w 253"/>
              <a:gd name="T9" fmla="*/ 2147483646 h 478"/>
              <a:gd name="T10" fmla="*/ 524595190 w 253"/>
              <a:gd name="T11" fmla="*/ 2147483646 h 478"/>
              <a:gd name="T12" fmla="*/ 1438891101 w 253"/>
              <a:gd name="T13" fmla="*/ 2147483646 h 478"/>
              <a:gd name="T14" fmla="*/ 2147483646 w 253"/>
              <a:gd name="T15" fmla="*/ 2147483646 h 478"/>
              <a:gd name="T16" fmla="*/ 1453881526 w 253"/>
              <a:gd name="T17" fmla="*/ 2147483646 h 478"/>
              <a:gd name="T18" fmla="*/ 854341954 w 253"/>
              <a:gd name="T19" fmla="*/ 2147483646 h 478"/>
              <a:gd name="T20" fmla="*/ 839355401 w 253"/>
              <a:gd name="T21" fmla="*/ 2147483646 h 478"/>
              <a:gd name="T22" fmla="*/ 719447486 w 253"/>
              <a:gd name="T23" fmla="*/ 2147483646 h 478"/>
              <a:gd name="T24" fmla="*/ 944272890 w 253"/>
              <a:gd name="T25" fmla="*/ 2147483646 h 478"/>
              <a:gd name="T26" fmla="*/ 824364976 w 253"/>
              <a:gd name="T27" fmla="*/ 2147483646 h 478"/>
              <a:gd name="T28" fmla="*/ 749424465 w 253"/>
              <a:gd name="T29" fmla="*/ 2147483646 h 478"/>
              <a:gd name="T30" fmla="*/ 1274019654 w 253"/>
              <a:gd name="T31" fmla="*/ 2147483646 h 478"/>
              <a:gd name="T32" fmla="*/ 1034203826 w 253"/>
              <a:gd name="T33" fmla="*/ 2147483646 h 478"/>
              <a:gd name="T34" fmla="*/ 1333973612 w 253"/>
              <a:gd name="T35" fmla="*/ 2147483646 h 478"/>
              <a:gd name="T36" fmla="*/ 1303996633 w 253"/>
              <a:gd name="T37" fmla="*/ 2147483646 h 478"/>
              <a:gd name="T38" fmla="*/ 989240294 w 253"/>
              <a:gd name="T39" fmla="*/ 2147483646 h 478"/>
              <a:gd name="T40" fmla="*/ 959263315 w 253"/>
              <a:gd name="T41" fmla="*/ 2147483646 h 478"/>
              <a:gd name="T42" fmla="*/ 824364976 w 253"/>
              <a:gd name="T43" fmla="*/ 2147483646 h 478"/>
              <a:gd name="T44" fmla="*/ 974249869 w 253"/>
              <a:gd name="T45" fmla="*/ 2147483646 h 478"/>
              <a:gd name="T46" fmla="*/ 824364976 w 253"/>
              <a:gd name="T47" fmla="*/ 2147483646 h 478"/>
              <a:gd name="T48" fmla="*/ 989240294 w 253"/>
              <a:gd name="T49" fmla="*/ 2147483646 h 478"/>
              <a:gd name="T50" fmla="*/ 1408914122 w 253"/>
              <a:gd name="T51" fmla="*/ 2147483646 h 478"/>
              <a:gd name="T52" fmla="*/ 1888545780 w 253"/>
              <a:gd name="T53" fmla="*/ 2147483646 h 478"/>
              <a:gd name="T54" fmla="*/ 2147483646 w 253"/>
              <a:gd name="T55" fmla="*/ 2147483646 h 478"/>
              <a:gd name="T56" fmla="*/ 2147483646 w 253"/>
              <a:gd name="T57" fmla="*/ 2147483646 h 478"/>
              <a:gd name="T58" fmla="*/ 2147483646 w 253"/>
              <a:gd name="T59" fmla="*/ 2147483646 h 478"/>
              <a:gd name="T60" fmla="*/ 2147483646 w 253"/>
              <a:gd name="T61" fmla="*/ 2147483646 h 478"/>
              <a:gd name="T62" fmla="*/ 2147483646 w 253"/>
              <a:gd name="T63" fmla="*/ 2147483646 h 478"/>
              <a:gd name="T64" fmla="*/ 2147483646 w 253"/>
              <a:gd name="T65" fmla="*/ 2147483646 h 478"/>
              <a:gd name="T66" fmla="*/ 2147483646 w 253"/>
              <a:gd name="T67" fmla="*/ 2147483646 h 478"/>
              <a:gd name="T68" fmla="*/ 2147483646 w 253"/>
              <a:gd name="T69" fmla="*/ 2147483646 h 478"/>
              <a:gd name="T70" fmla="*/ 2147483646 w 253"/>
              <a:gd name="T71" fmla="*/ 2147483646 h 478"/>
              <a:gd name="T72" fmla="*/ 2147483646 w 253"/>
              <a:gd name="T73" fmla="*/ 2147483646 h 478"/>
              <a:gd name="T74" fmla="*/ 2147483646 w 253"/>
              <a:gd name="T75" fmla="*/ 2147483646 h 478"/>
              <a:gd name="T76" fmla="*/ 2147483646 w 253"/>
              <a:gd name="T77" fmla="*/ 2147483646 h 478"/>
              <a:gd name="T78" fmla="*/ 2147483646 w 253"/>
              <a:gd name="T79" fmla="*/ 1244647798 h 478"/>
              <a:gd name="T80" fmla="*/ 1993467141 w 253"/>
              <a:gd name="T81" fmla="*/ 584834834 h 478"/>
              <a:gd name="T82" fmla="*/ 1333973612 w 253"/>
              <a:gd name="T83" fmla="*/ 134962183 h 478"/>
              <a:gd name="T84" fmla="*/ 1303996633 w 253"/>
              <a:gd name="T85" fmla="*/ 194946235 h 478"/>
              <a:gd name="T86" fmla="*/ 1259033101 w 253"/>
              <a:gd name="T87" fmla="*/ 299916392 h 478"/>
              <a:gd name="T88" fmla="*/ 794387997 w 253"/>
              <a:gd name="T89" fmla="*/ 1109685615 h 478"/>
              <a:gd name="T90" fmla="*/ 374710297 w 253"/>
              <a:gd name="T91" fmla="*/ 974723432 h 478"/>
              <a:gd name="T92" fmla="*/ 14986554 w 253"/>
              <a:gd name="T93" fmla="*/ 1064699512 h 478"/>
              <a:gd name="T94" fmla="*/ 194848425 w 253"/>
              <a:gd name="T95" fmla="*/ 1169669668 h 478"/>
              <a:gd name="T96" fmla="*/ 734434040 w 253"/>
              <a:gd name="T97" fmla="*/ 1619542319 h 478"/>
              <a:gd name="T98" fmla="*/ 749424465 w 253"/>
              <a:gd name="T99" fmla="*/ 1844480581 h 478"/>
              <a:gd name="T100" fmla="*/ 854341954 w 253"/>
              <a:gd name="T101" fmla="*/ 2024428867 h 478"/>
              <a:gd name="T102" fmla="*/ 1019217272 w 253"/>
              <a:gd name="T103" fmla="*/ 2147483646 h 478"/>
              <a:gd name="T104" fmla="*/ 1154111740 w 253"/>
              <a:gd name="T105" fmla="*/ 2147483646 h 478"/>
              <a:gd name="T106" fmla="*/ 1423904547 w 253"/>
              <a:gd name="T107" fmla="*/ 2147483646 h 478"/>
              <a:gd name="T108" fmla="*/ 1618752973 w 253"/>
              <a:gd name="T109" fmla="*/ 2147483646 h 478"/>
              <a:gd name="T110" fmla="*/ 1408914122 w 253"/>
              <a:gd name="T111" fmla="*/ 2147483646 h 478"/>
              <a:gd name="T112" fmla="*/ 1259033101 w 253"/>
              <a:gd name="T113" fmla="*/ 2147483646 h 478"/>
              <a:gd name="T114" fmla="*/ 1049194251 w 253"/>
              <a:gd name="T115" fmla="*/ 2147483646 h 478"/>
              <a:gd name="T116" fmla="*/ 839355401 w 253"/>
              <a:gd name="T117" fmla="*/ 2147483646 h 478"/>
              <a:gd name="T118" fmla="*/ 614526125 w 253"/>
              <a:gd name="T119" fmla="*/ 2147483646 h 478"/>
              <a:gd name="T120" fmla="*/ 704457061 w 253"/>
              <a:gd name="T121" fmla="*/ 2147483646 h 478"/>
              <a:gd name="T122" fmla="*/ 884318933 w 253"/>
              <a:gd name="T123" fmla="*/ 2147483646 h 4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3" h="478">
                <a:moveTo>
                  <a:pt x="100" y="232"/>
                </a:moveTo>
                <a:cubicBezTo>
                  <a:pt x="100" y="232"/>
                  <a:pt x="100" y="232"/>
                  <a:pt x="100" y="232"/>
                </a:cubicBezTo>
                <a:cubicBezTo>
                  <a:pt x="101" y="232"/>
                  <a:pt x="102" y="231"/>
                  <a:pt x="101" y="230"/>
                </a:cubicBezTo>
                <a:cubicBezTo>
                  <a:pt x="99" y="231"/>
                  <a:pt x="99" y="229"/>
                  <a:pt x="97" y="230"/>
                </a:cubicBezTo>
                <a:cubicBezTo>
                  <a:pt x="94" y="230"/>
                  <a:pt x="91" y="230"/>
                  <a:pt x="91" y="233"/>
                </a:cubicBezTo>
                <a:cubicBezTo>
                  <a:pt x="91" y="234"/>
                  <a:pt x="92" y="235"/>
                  <a:pt x="93" y="236"/>
                </a:cubicBezTo>
                <a:cubicBezTo>
                  <a:pt x="93" y="236"/>
                  <a:pt x="93" y="236"/>
                  <a:pt x="93" y="236"/>
                </a:cubicBezTo>
                <a:cubicBezTo>
                  <a:pt x="95" y="236"/>
                  <a:pt x="95" y="238"/>
                  <a:pt x="96" y="237"/>
                </a:cubicBezTo>
                <a:cubicBezTo>
                  <a:pt x="97" y="237"/>
                  <a:pt x="97" y="237"/>
                  <a:pt x="97" y="237"/>
                </a:cubicBezTo>
                <a:cubicBezTo>
                  <a:pt x="98" y="236"/>
                  <a:pt x="99" y="236"/>
                  <a:pt x="98" y="235"/>
                </a:cubicBezTo>
                <a:cubicBezTo>
                  <a:pt x="98" y="234"/>
                  <a:pt x="98" y="234"/>
                  <a:pt x="98" y="234"/>
                </a:cubicBezTo>
                <a:cubicBezTo>
                  <a:pt x="98" y="234"/>
                  <a:pt x="98" y="233"/>
                  <a:pt x="98" y="232"/>
                </a:cubicBezTo>
                <a:cubicBezTo>
                  <a:pt x="98" y="233"/>
                  <a:pt x="98" y="233"/>
                  <a:pt x="98" y="233"/>
                </a:cubicBezTo>
                <a:cubicBezTo>
                  <a:pt x="99" y="233"/>
                  <a:pt x="99" y="232"/>
                  <a:pt x="100" y="232"/>
                </a:cubicBezTo>
                <a:close/>
                <a:moveTo>
                  <a:pt x="41" y="462"/>
                </a:moveTo>
                <a:cubicBezTo>
                  <a:pt x="42" y="462"/>
                  <a:pt x="42" y="462"/>
                  <a:pt x="42" y="462"/>
                </a:cubicBezTo>
                <a:cubicBezTo>
                  <a:pt x="42" y="463"/>
                  <a:pt x="43" y="463"/>
                  <a:pt x="43" y="463"/>
                </a:cubicBezTo>
                <a:cubicBezTo>
                  <a:pt x="44" y="461"/>
                  <a:pt x="42" y="460"/>
                  <a:pt x="41" y="462"/>
                </a:cubicBezTo>
                <a:close/>
                <a:moveTo>
                  <a:pt x="40" y="468"/>
                </a:moveTo>
                <a:cubicBezTo>
                  <a:pt x="40" y="467"/>
                  <a:pt x="40" y="467"/>
                  <a:pt x="39" y="466"/>
                </a:cubicBezTo>
                <a:cubicBezTo>
                  <a:pt x="39" y="468"/>
                  <a:pt x="39" y="468"/>
                  <a:pt x="39" y="468"/>
                </a:cubicBezTo>
                <a:cubicBezTo>
                  <a:pt x="38" y="468"/>
                  <a:pt x="38" y="470"/>
                  <a:pt x="37" y="471"/>
                </a:cubicBezTo>
                <a:cubicBezTo>
                  <a:pt x="37" y="471"/>
                  <a:pt x="37" y="471"/>
                  <a:pt x="37" y="471"/>
                </a:cubicBezTo>
                <a:cubicBezTo>
                  <a:pt x="35" y="471"/>
                  <a:pt x="34" y="472"/>
                  <a:pt x="34" y="473"/>
                </a:cubicBezTo>
                <a:cubicBezTo>
                  <a:pt x="37" y="473"/>
                  <a:pt x="37" y="473"/>
                  <a:pt x="37" y="473"/>
                </a:cubicBezTo>
                <a:cubicBezTo>
                  <a:pt x="38" y="472"/>
                  <a:pt x="38" y="472"/>
                  <a:pt x="39" y="472"/>
                </a:cubicBezTo>
                <a:cubicBezTo>
                  <a:pt x="39" y="471"/>
                  <a:pt x="39" y="471"/>
                  <a:pt x="40" y="471"/>
                </a:cubicBezTo>
                <a:cubicBezTo>
                  <a:pt x="40" y="471"/>
                  <a:pt x="41" y="471"/>
                  <a:pt x="41" y="471"/>
                </a:cubicBezTo>
                <a:cubicBezTo>
                  <a:pt x="40" y="470"/>
                  <a:pt x="40" y="469"/>
                  <a:pt x="40" y="468"/>
                </a:cubicBezTo>
                <a:close/>
                <a:moveTo>
                  <a:pt x="45" y="457"/>
                </a:moveTo>
                <a:cubicBezTo>
                  <a:pt x="45" y="456"/>
                  <a:pt x="45" y="455"/>
                  <a:pt x="44" y="455"/>
                </a:cubicBezTo>
                <a:cubicBezTo>
                  <a:pt x="44" y="456"/>
                  <a:pt x="41" y="455"/>
                  <a:pt x="42" y="457"/>
                </a:cubicBezTo>
                <a:cubicBezTo>
                  <a:pt x="43" y="457"/>
                  <a:pt x="44" y="457"/>
                  <a:pt x="45" y="457"/>
                </a:cubicBezTo>
                <a:close/>
                <a:moveTo>
                  <a:pt x="41" y="465"/>
                </a:moveTo>
                <a:cubicBezTo>
                  <a:pt x="41" y="466"/>
                  <a:pt x="42" y="467"/>
                  <a:pt x="43" y="468"/>
                </a:cubicBezTo>
                <a:cubicBezTo>
                  <a:pt x="43" y="467"/>
                  <a:pt x="43" y="464"/>
                  <a:pt x="41" y="465"/>
                </a:cubicBezTo>
                <a:close/>
                <a:moveTo>
                  <a:pt x="43" y="459"/>
                </a:moveTo>
                <a:cubicBezTo>
                  <a:pt x="44" y="459"/>
                  <a:pt x="44" y="460"/>
                  <a:pt x="44" y="461"/>
                </a:cubicBezTo>
                <a:cubicBezTo>
                  <a:pt x="45" y="461"/>
                  <a:pt x="45" y="461"/>
                  <a:pt x="45" y="462"/>
                </a:cubicBezTo>
                <a:cubicBezTo>
                  <a:pt x="46" y="462"/>
                  <a:pt x="46" y="461"/>
                  <a:pt x="46" y="459"/>
                </a:cubicBezTo>
                <a:cubicBezTo>
                  <a:pt x="45" y="460"/>
                  <a:pt x="44" y="457"/>
                  <a:pt x="43" y="459"/>
                </a:cubicBezTo>
                <a:close/>
                <a:moveTo>
                  <a:pt x="50" y="450"/>
                </a:moveTo>
                <a:cubicBezTo>
                  <a:pt x="51" y="450"/>
                  <a:pt x="51" y="450"/>
                  <a:pt x="51" y="451"/>
                </a:cubicBezTo>
                <a:cubicBezTo>
                  <a:pt x="52" y="451"/>
                  <a:pt x="52" y="451"/>
                  <a:pt x="52" y="450"/>
                </a:cubicBezTo>
                <a:cubicBezTo>
                  <a:pt x="52" y="450"/>
                  <a:pt x="51" y="449"/>
                  <a:pt x="50" y="450"/>
                </a:cubicBezTo>
                <a:close/>
                <a:moveTo>
                  <a:pt x="51" y="452"/>
                </a:moveTo>
                <a:cubicBezTo>
                  <a:pt x="51" y="452"/>
                  <a:pt x="51" y="452"/>
                  <a:pt x="50" y="452"/>
                </a:cubicBezTo>
                <a:cubicBezTo>
                  <a:pt x="50" y="453"/>
                  <a:pt x="51" y="453"/>
                  <a:pt x="51" y="452"/>
                </a:cubicBezTo>
                <a:close/>
                <a:moveTo>
                  <a:pt x="50" y="471"/>
                </a:moveTo>
                <a:cubicBezTo>
                  <a:pt x="51" y="474"/>
                  <a:pt x="47" y="473"/>
                  <a:pt x="48" y="475"/>
                </a:cubicBezTo>
                <a:cubicBezTo>
                  <a:pt x="49" y="475"/>
                  <a:pt x="49" y="475"/>
                  <a:pt x="49" y="475"/>
                </a:cubicBezTo>
                <a:cubicBezTo>
                  <a:pt x="49" y="475"/>
                  <a:pt x="49" y="474"/>
                  <a:pt x="50" y="474"/>
                </a:cubicBezTo>
                <a:cubicBezTo>
                  <a:pt x="50" y="474"/>
                  <a:pt x="50" y="475"/>
                  <a:pt x="51" y="475"/>
                </a:cubicBezTo>
                <a:cubicBezTo>
                  <a:pt x="51" y="475"/>
                  <a:pt x="52" y="475"/>
                  <a:pt x="52" y="475"/>
                </a:cubicBezTo>
                <a:cubicBezTo>
                  <a:pt x="52" y="475"/>
                  <a:pt x="52" y="474"/>
                  <a:pt x="52" y="474"/>
                </a:cubicBezTo>
                <a:cubicBezTo>
                  <a:pt x="52" y="474"/>
                  <a:pt x="52" y="474"/>
                  <a:pt x="52" y="473"/>
                </a:cubicBezTo>
                <a:cubicBezTo>
                  <a:pt x="51" y="473"/>
                  <a:pt x="51" y="471"/>
                  <a:pt x="50" y="471"/>
                </a:cubicBezTo>
                <a:close/>
                <a:moveTo>
                  <a:pt x="35" y="466"/>
                </a:moveTo>
                <a:cubicBezTo>
                  <a:pt x="35" y="464"/>
                  <a:pt x="33" y="465"/>
                  <a:pt x="33" y="465"/>
                </a:cubicBezTo>
                <a:cubicBezTo>
                  <a:pt x="33" y="465"/>
                  <a:pt x="33" y="465"/>
                  <a:pt x="33" y="465"/>
                </a:cubicBezTo>
                <a:cubicBezTo>
                  <a:pt x="33" y="467"/>
                  <a:pt x="34" y="466"/>
                  <a:pt x="35" y="466"/>
                </a:cubicBezTo>
                <a:close/>
                <a:moveTo>
                  <a:pt x="49" y="477"/>
                </a:moveTo>
                <a:cubicBezTo>
                  <a:pt x="50" y="477"/>
                  <a:pt x="50" y="477"/>
                  <a:pt x="50" y="477"/>
                </a:cubicBezTo>
                <a:cubicBezTo>
                  <a:pt x="50" y="476"/>
                  <a:pt x="50" y="476"/>
                  <a:pt x="50" y="475"/>
                </a:cubicBezTo>
                <a:cubicBezTo>
                  <a:pt x="50" y="475"/>
                  <a:pt x="50" y="475"/>
                  <a:pt x="49" y="475"/>
                </a:cubicBezTo>
                <a:cubicBezTo>
                  <a:pt x="49" y="476"/>
                  <a:pt x="49" y="476"/>
                  <a:pt x="49" y="476"/>
                </a:cubicBezTo>
                <a:cubicBezTo>
                  <a:pt x="49" y="476"/>
                  <a:pt x="49" y="477"/>
                  <a:pt x="49" y="477"/>
                </a:cubicBezTo>
                <a:close/>
                <a:moveTo>
                  <a:pt x="48" y="455"/>
                </a:moveTo>
                <a:cubicBezTo>
                  <a:pt x="48" y="455"/>
                  <a:pt x="48" y="455"/>
                  <a:pt x="48" y="455"/>
                </a:cubicBezTo>
                <a:cubicBezTo>
                  <a:pt x="47" y="455"/>
                  <a:pt x="47" y="455"/>
                  <a:pt x="46" y="456"/>
                </a:cubicBezTo>
                <a:cubicBezTo>
                  <a:pt x="47" y="456"/>
                  <a:pt x="48" y="457"/>
                  <a:pt x="48" y="456"/>
                </a:cubicBezTo>
                <a:cubicBezTo>
                  <a:pt x="48" y="456"/>
                  <a:pt x="48" y="455"/>
                  <a:pt x="48" y="455"/>
                </a:cubicBezTo>
                <a:close/>
                <a:moveTo>
                  <a:pt x="35" y="462"/>
                </a:moveTo>
                <a:cubicBezTo>
                  <a:pt x="37" y="462"/>
                  <a:pt x="37" y="461"/>
                  <a:pt x="36" y="460"/>
                </a:cubicBezTo>
                <a:cubicBezTo>
                  <a:pt x="35" y="460"/>
                  <a:pt x="35" y="460"/>
                  <a:pt x="35" y="459"/>
                </a:cubicBezTo>
                <a:cubicBezTo>
                  <a:pt x="34" y="459"/>
                  <a:pt x="34" y="460"/>
                  <a:pt x="34" y="460"/>
                </a:cubicBezTo>
                <a:cubicBezTo>
                  <a:pt x="34" y="460"/>
                  <a:pt x="34" y="461"/>
                  <a:pt x="34" y="462"/>
                </a:cubicBezTo>
                <a:cubicBezTo>
                  <a:pt x="35" y="462"/>
                  <a:pt x="35" y="462"/>
                  <a:pt x="35" y="462"/>
                </a:cubicBezTo>
                <a:close/>
                <a:moveTo>
                  <a:pt x="34" y="464"/>
                </a:moveTo>
                <a:cubicBezTo>
                  <a:pt x="35" y="463"/>
                  <a:pt x="35" y="463"/>
                  <a:pt x="35" y="462"/>
                </a:cubicBezTo>
                <a:cubicBezTo>
                  <a:pt x="35" y="462"/>
                  <a:pt x="34" y="462"/>
                  <a:pt x="34" y="462"/>
                </a:cubicBezTo>
                <a:cubicBezTo>
                  <a:pt x="34" y="462"/>
                  <a:pt x="34" y="462"/>
                  <a:pt x="33" y="462"/>
                </a:cubicBezTo>
                <a:cubicBezTo>
                  <a:pt x="33" y="462"/>
                  <a:pt x="33" y="463"/>
                  <a:pt x="33" y="464"/>
                </a:cubicBezTo>
                <a:cubicBezTo>
                  <a:pt x="34" y="464"/>
                  <a:pt x="34" y="464"/>
                  <a:pt x="34" y="464"/>
                </a:cubicBezTo>
                <a:close/>
                <a:moveTo>
                  <a:pt x="32" y="469"/>
                </a:moveTo>
                <a:cubicBezTo>
                  <a:pt x="31" y="469"/>
                  <a:pt x="31" y="468"/>
                  <a:pt x="30" y="468"/>
                </a:cubicBezTo>
                <a:cubicBezTo>
                  <a:pt x="29" y="469"/>
                  <a:pt x="28" y="469"/>
                  <a:pt x="27" y="471"/>
                </a:cubicBezTo>
                <a:cubicBezTo>
                  <a:pt x="29" y="471"/>
                  <a:pt x="29" y="473"/>
                  <a:pt x="32" y="473"/>
                </a:cubicBezTo>
                <a:cubicBezTo>
                  <a:pt x="32" y="472"/>
                  <a:pt x="33" y="472"/>
                  <a:pt x="33" y="471"/>
                </a:cubicBezTo>
                <a:cubicBezTo>
                  <a:pt x="33" y="471"/>
                  <a:pt x="33" y="471"/>
                  <a:pt x="33" y="471"/>
                </a:cubicBezTo>
                <a:cubicBezTo>
                  <a:pt x="33" y="470"/>
                  <a:pt x="32" y="470"/>
                  <a:pt x="32" y="469"/>
                </a:cubicBezTo>
                <a:close/>
                <a:moveTo>
                  <a:pt x="16" y="459"/>
                </a:moveTo>
                <a:cubicBezTo>
                  <a:pt x="16" y="458"/>
                  <a:pt x="17" y="460"/>
                  <a:pt x="17" y="459"/>
                </a:cubicBezTo>
                <a:cubicBezTo>
                  <a:pt x="18" y="460"/>
                  <a:pt x="17" y="459"/>
                  <a:pt x="18" y="459"/>
                </a:cubicBezTo>
                <a:cubicBezTo>
                  <a:pt x="18" y="459"/>
                  <a:pt x="18" y="459"/>
                  <a:pt x="18" y="459"/>
                </a:cubicBezTo>
                <a:cubicBezTo>
                  <a:pt x="19" y="458"/>
                  <a:pt x="18" y="457"/>
                  <a:pt x="17" y="457"/>
                </a:cubicBezTo>
                <a:cubicBezTo>
                  <a:pt x="17" y="458"/>
                  <a:pt x="16" y="458"/>
                  <a:pt x="16" y="459"/>
                </a:cubicBezTo>
                <a:close/>
                <a:moveTo>
                  <a:pt x="28" y="467"/>
                </a:moveTo>
                <a:cubicBezTo>
                  <a:pt x="28" y="466"/>
                  <a:pt x="28" y="465"/>
                  <a:pt x="27" y="464"/>
                </a:cubicBezTo>
                <a:cubicBezTo>
                  <a:pt x="27" y="464"/>
                  <a:pt x="27" y="462"/>
                  <a:pt x="27" y="462"/>
                </a:cubicBezTo>
                <a:cubicBezTo>
                  <a:pt x="29" y="463"/>
                  <a:pt x="28" y="465"/>
                  <a:pt x="30" y="466"/>
                </a:cubicBezTo>
                <a:cubicBezTo>
                  <a:pt x="30" y="464"/>
                  <a:pt x="31" y="464"/>
                  <a:pt x="32" y="464"/>
                </a:cubicBezTo>
                <a:cubicBezTo>
                  <a:pt x="32" y="463"/>
                  <a:pt x="32" y="462"/>
                  <a:pt x="33" y="462"/>
                </a:cubicBezTo>
                <a:cubicBezTo>
                  <a:pt x="33" y="459"/>
                  <a:pt x="33" y="459"/>
                  <a:pt x="33" y="459"/>
                </a:cubicBezTo>
                <a:cubicBezTo>
                  <a:pt x="32" y="458"/>
                  <a:pt x="32" y="458"/>
                  <a:pt x="32" y="457"/>
                </a:cubicBezTo>
                <a:cubicBezTo>
                  <a:pt x="31" y="457"/>
                  <a:pt x="30" y="457"/>
                  <a:pt x="30" y="457"/>
                </a:cubicBezTo>
                <a:cubicBezTo>
                  <a:pt x="28" y="456"/>
                  <a:pt x="27" y="456"/>
                  <a:pt x="25" y="455"/>
                </a:cubicBezTo>
                <a:cubicBezTo>
                  <a:pt x="26" y="455"/>
                  <a:pt x="25" y="455"/>
                  <a:pt x="25" y="455"/>
                </a:cubicBezTo>
                <a:cubicBezTo>
                  <a:pt x="22" y="454"/>
                  <a:pt x="23" y="457"/>
                  <a:pt x="21" y="456"/>
                </a:cubicBezTo>
                <a:cubicBezTo>
                  <a:pt x="20" y="457"/>
                  <a:pt x="21" y="458"/>
                  <a:pt x="23" y="458"/>
                </a:cubicBezTo>
                <a:cubicBezTo>
                  <a:pt x="23" y="459"/>
                  <a:pt x="23" y="459"/>
                  <a:pt x="24" y="459"/>
                </a:cubicBezTo>
                <a:cubicBezTo>
                  <a:pt x="24" y="460"/>
                  <a:pt x="24" y="460"/>
                  <a:pt x="24" y="460"/>
                </a:cubicBezTo>
                <a:cubicBezTo>
                  <a:pt x="24" y="461"/>
                  <a:pt x="23" y="461"/>
                  <a:pt x="23" y="462"/>
                </a:cubicBezTo>
                <a:cubicBezTo>
                  <a:pt x="21" y="462"/>
                  <a:pt x="21" y="462"/>
                  <a:pt x="21" y="462"/>
                </a:cubicBezTo>
                <a:cubicBezTo>
                  <a:pt x="21" y="462"/>
                  <a:pt x="20" y="463"/>
                  <a:pt x="20" y="463"/>
                </a:cubicBezTo>
                <a:cubicBezTo>
                  <a:pt x="19" y="465"/>
                  <a:pt x="21" y="466"/>
                  <a:pt x="21" y="467"/>
                </a:cubicBezTo>
                <a:cubicBezTo>
                  <a:pt x="21" y="468"/>
                  <a:pt x="21" y="469"/>
                  <a:pt x="22" y="469"/>
                </a:cubicBezTo>
                <a:cubicBezTo>
                  <a:pt x="22" y="469"/>
                  <a:pt x="22" y="469"/>
                  <a:pt x="22" y="469"/>
                </a:cubicBezTo>
                <a:cubicBezTo>
                  <a:pt x="21" y="470"/>
                  <a:pt x="22" y="470"/>
                  <a:pt x="23" y="471"/>
                </a:cubicBezTo>
                <a:cubicBezTo>
                  <a:pt x="23" y="471"/>
                  <a:pt x="23" y="471"/>
                  <a:pt x="23" y="471"/>
                </a:cubicBezTo>
                <a:cubicBezTo>
                  <a:pt x="24" y="472"/>
                  <a:pt x="25" y="470"/>
                  <a:pt x="26" y="471"/>
                </a:cubicBezTo>
                <a:cubicBezTo>
                  <a:pt x="26" y="471"/>
                  <a:pt x="26" y="471"/>
                  <a:pt x="27" y="471"/>
                </a:cubicBezTo>
                <a:cubicBezTo>
                  <a:pt x="27" y="471"/>
                  <a:pt x="27" y="471"/>
                  <a:pt x="27" y="471"/>
                </a:cubicBezTo>
                <a:cubicBezTo>
                  <a:pt x="26" y="468"/>
                  <a:pt x="29" y="469"/>
                  <a:pt x="28" y="467"/>
                </a:cubicBezTo>
                <a:close/>
                <a:moveTo>
                  <a:pt x="32" y="456"/>
                </a:moveTo>
                <a:cubicBezTo>
                  <a:pt x="32" y="456"/>
                  <a:pt x="32" y="456"/>
                  <a:pt x="32" y="456"/>
                </a:cubicBezTo>
                <a:cubicBezTo>
                  <a:pt x="33" y="457"/>
                  <a:pt x="33" y="458"/>
                  <a:pt x="34" y="457"/>
                </a:cubicBezTo>
                <a:cubicBezTo>
                  <a:pt x="35" y="455"/>
                  <a:pt x="33" y="456"/>
                  <a:pt x="32" y="456"/>
                </a:cubicBezTo>
                <a:close/>
                <a:moveTo>
                  <a:pt x="35" y="456"/>
                </a:moveTo>
                <a:cubicBezTo>
                  <a:pt x="35" y="456"/>
                  <a:pt x="35" y="456"/>
                  <a:pt x="35" y="456"/>
                </a:cubicBezTo>
                <a:cubicBezTo>
                  <a:pt x="35" y="457"/>
                  <a:pt x="35" y="458"/>
                  <a:pt x="36" y="458"/>
                </a:cubicBezTo>
                <a:cubicBezTo>
                  <a:pt x="35" y="457"/>
                  <a:pt x="37" y="456"/>
                  <a:pt x="35" y="456"/>
                </a:cubicBezTo>
                <a:close/>
                <a:moveTo>
                  <a:pt x="37" y="465"/>
                </a:moveTo>
                <a:cubicBezTo>
                  <a:pt x="37" y="465"/>
                  <a:pt x="37" y="465"/>
                  <a:pt x="37" y="466"/>
                </a:cubicBezTo>
                <a:cubicBezTo>
                  <a:pt x="38" y="465"/>
                  <a:pt x="39" y="465"/>
                  <a:pt x="39" y="463"/>
                </a:cubicBezTo>
                <a:cubicBezTo>
                  <a:pt x="37" y="462"/>
                  <a:pt x="37" y="464"/>
                  <a:pt x="37" y="465"/>
                </a:cubicBezTo>
                <a:close/>
                <a:moveTo>
                  <a:pt x="13" y="463"/>
                </a:moveTo>
                <a:cubicBezTo>
                  <a:pt x="13" y="463"/>
                  <a:pt x="13" y="463"/>
                  <a:pt x="13" y="463"/>
                </a:cubicBezTo>
                <a:cubicBezTo>
                  <a:pt x="13" y="464"/>
                  <a:pt x="14" y="465"/>
                  <a:pt x="15" y="465"/>
                </a:cubicBezTo>
                <a:cubicBezTo>
                  <a:pt x="15" y="464"/>
                  <a:pt x="15" y="463"/>
                  <a:pt x="13" y="463"/>
                </a:cubicBezTo>
                <a:close/>
                <a:moveTo>
                  <a:pt x="17" y="462"/>
                </a:moveTo>
                <a:cubicBezTo>
                  <a:pt x="15" y="462"/>
                  <a:pt x="16" y="464"/>
                  <a:pt x="16" y="466"/>
                </a:cubicBezTo>
                <a:cubicBezTo>
                  <a:pt x="16" y="466"/>
                  <a:pt x="16" y="468"/>
                  <a:pt x="18" y="468"/>
                </a:cubicBezTo>
                <a:cubicBezTo>
                  <a:pt x="18" y="468"/>
                  <a:pt x="18" y="468"/>
                  <a:pt x="18" y="467"/>
                </a:cubicBezTo>
                <a:cubicBezTo>
                  <a:pt x="18" y="467"/>
                  <a:pt x="19" y="466"/>
                  <a:pt x="19" y="466"/>
                </a:cubicBezTo>
                <a:cubicBezTo>
                  <a:pt x="19" y="465"/>
                  <a:pt x="19" y="465"/>
                  <a:pt x="18" y="464"/>
                </a:cubicBezTo>
                <a:cubicBezTo>
                  <a:pt x="19" y="462"/>
                  <a:pt x="18" y="462"/>
                  <a:pt x="17" y="462"/>
                </a:cubicBezTo>
                <a:close/>
                <a:moveTo>
                  <a:pt x="99" y="470"/>
                </a:moveTo>
                <a:cubicBezTo>
                  <a:pt x="99" y="470"/>
                  <a:pt x="100" y="470"/>
                  <a:pt x="99" y="469"/>
                </a:cubicBezTo>
                <a:cubicBezTo>
                  <a:pt x="99" y="469"/>
                  <a:pt x="98" y="470"/>
                  <a:pt x="99" y="470"/>
                </a:cubicBezTo>
                <a:close/>
                <a:moveTo>
                  <a:pt x="98" y="466"/>
                </a:moveTo>
                <a:cubicBezTo>
                  <a:pt x="98" y="465"/>
                  <a:pt x="97" y="465"/>
                  <a:pt x="97" y="464"/>
                </a:cubicBezTo>
                <a:cubicBezTo>
                  <a:pt x="97" y="463"/>
                  <a:pt x="98" y="463"/>
                  <a:pt x="98" y="462"/>
                </a:cubicBezTo>
                <a:cubicBezTo>
                  <a:pt x="97" y="462"/>
                  <a:pt x="96" y="463"/>
                  <a:pt x="96" y="464"/>
                </a:cubicBezTo>
                <a:cubicBezTo>
                  <a:pt x="96" y="464"/>
                  <a:pt x="97" y="465"/>
                  <a:pt x="96" y="465"/>
                </a:cubicBezTo>
                <a:cubicBezTo>
                  <a:pt x="95" y="465"/>
                  <a:pt x="94" y="465"/>
                  <a:pt x="94" y="464"/>
                </a:cubicBezTo>
                <a:cubicBezTo>
                  <a:pt x="93" y="464"/>
                  <a:pt x="93" y="464"/>
                  <a:pt x="93" y="464"/>
                </a:cubicBezTo>
                <a:cubicBezTo>
                  <a:pt x="92" y="466"/>
                  <a:pt x="94" y="467"/>
                  <a:pt x="94" y="468"/>
                </a:cubicBezTo>
                <a:cubicBezTo>
                  <a:pt x="96" y="468"/>
                  <a:pt x="97" y="468"/>
                  <a:pt x="99" y="468"/>
                </a:cubicBezTo>
                <a:cubicBezTo>
                  <a:pt x="99" y="467"/>
                  <a:pt x="99" y="467"/>
                  <a:pt x="98" y="466"/>
                </a:cubicBezTo>
                <a:close/>
                <a:moveTo>
                  <a:pt x="94" y="462"/>
                </a:moveTo>
                <a:cubicBezTo>
                  <a:pt x="94" y="463"/>
                  <a:pt x="94" y="463"/>
                  <a:pt x="94" y="464"/>
                </a:cubicBezTo>
                <a:cubicBezTo>
                  <a:pt x="95" y="465"/>
                  <a:pt x="96" y="462"/>
                  <a:pt x="94" y="462"/>
                </a:cubicBezTo>
                <a:close/>
                <a:moveTo>
                  <a:pt x="145" y="449"/>
                </a:moveTo>
                <a:cubicBezTo>
                  <a:pt x="145" y="449"/>
                  <a:pt x="146" y="449"/>
                  <a:pt x="146" y="448"/>
                </a:cubicBezTo>
                <a:cubicBezTo>
                  <a:pt x="146" y="448"/>
                  <a:pt x="145" y="449"/>
                  <a:pt x="145" y="449"/>
                </a:cubicBezTo>
                <a:close/>
                <a:moveTo>
                  <a:pt x="162" y="434"/>
                </a:moveTo>
                <a:cubicBezTo>
                  <a:pt x="162" y="434"/>
                  <a:pt x="163" y="433"/>
                  <a:pt x="163" y="433"/>
                </a:cubicBezTo>
                <a:cubicBezTo>
                  <a:pt x="162" y="433"/>
                  <a:pt x="162" y="433"/>
                  <a:pt x="162" y="434"/>
                </a:cubicBezTo>
                <a:close/>
                <a:moveTo>
                  <a:pt x="178" y="434"/>
                </a:moveTo>
                <a:cubicBezTo>
                  <a:pt x="178" y="435"/>
                  <a:pt x="179" y="434"/>
                  <a:pt x="179" y="434"/>
                </a:cubicBezTo>
                <a:cubicBezTo>
                  <a:pt x="178" y="433"/>
                  <a:pt x="178" y="434"/>
                  <a:pt x="178" y="434"/>
                </a:cubicBezTo>
                <a:close/>
                <a:moveTo>
                  <a:pt x="147" y="447"/>
                </a:moveTo>
                <a:cubicBezTo>
                  <a:pt x="148" y="446"/>
                  <a:pt x="147" y="446"/>
                  <a:pt x="147" y="447"/>
                </a:cubicBezTo>
                <a:close/>
                <a:moveTo>
                  <a:pt x="152" y="443"/>
                </a:moveTo>
                <a:cubicBezTo>
                  <a:pt x="153" y="444"/>
                  <a:pt x="155" y="445"/>
                  <a:pt x="155" y="443"/>
                </a:cubicBezTo>
                <a:cubicBezTo>
                  <a:pt x="154" y="443"/>
                  <a:pt x="153" y="441"/>
                  <a:pt x="152" y="443"/>
                </a:cubicBezTo>
                <a:close/>
                <a:moveTo>
                  <a:pt x="171" y="436"/>
                </a:moveTo>
                <a:cubicBezTo>
                  <a:pt x="174" y="436"/>
                  <a:pt x="175" y="435"/>
                  <a:pt x="176" y="434"/>
                </a:cubicBezTo>
                <a:cubicBezTo>
                  <a:pt x="175" y="434"/>
                  <a:pt x="174" y="433"/>
                  <a:pt x="173" y="433"/>
                </a:cubicBezTo>
                <a:cubicBezTo>
                  <a:pt x="174" y="435"/>
                  <a:pt x="171" y="434"/>
                  <a:pt x="171" y="436"/>
                </a:cubicBezTo>
                <a:close/>
                <a:moveTo>
                  <a:pt x="105" y="471"/>
                </a:moveTo>
                <a:cubicBezTo>
                  <a:pt x="107" y="471"/>
                  <a:pt x="106" y="469"/>
                  <a:pt x="108" y="469"/>
                </a:cubicBezTo>
                <a:cubicBezTo>
                  <a:pt x="109" y="469"/>
                  <a:pt x="109" y="468"/>
                  <a:pt x="109" y="466"/>
                </a:cubicBezTo>
                <a:cubicBezTo>
                  <a:pt x="110" y="466"/>
                  <a:pt x="111" y="466"/>
                  <a:pt x="112" y="466"/>
                </a:cubicBezTo>
                <a:cubicBezTo>
                  <a:pt x="112" y="465"/>
                  <a:pt x="113" y="465"/>
                  <a:pt x="113" y="464"/>
                </a:cubicBezTo>
                <a:cubicBezTo>
                  <a:pt x="113" y="463"/>
                  <a:pt x="113" y="464"/>
                  <a:pt x="112" y="464"/>
                </a:cubicBezTo>
                <a:cubicBezTo>
                  <a:pt x="111" y="464"/>
                  <a:pt x="110" y="464"/>
                  <a:pt x="110" y="464"/>
                </a:cubicBezTo>
                <a:cubicBezTo>
                  <a:pt x="108" y="465"/>
                  <a:pt x="108" y="466"/>
                  <a:pt x="106" y="466"/>
                </a:cubicBezTo>
                <a:cubicBezTo>
                  <a:pt x="106" y="466"/>
                  <a:pt x="106" y="467"/>
                  <a:pt x="106" y="468"/>
                </a:cubicBezTo>
                <a:cubicBezTo>
                  <a:pt x="106" y="469"/>
                  <a:pt x="106" y="469"/>
                  <a:pt x="105" y="469"/>
                </a:cubicBezTo>
                <a:cubicBezTo>
                  <a:pt x="105" y="469"/>
                  <a:pt x="105" y="469"/>
                  <a:pt x="104" y="469"/>
                </a:cubicBezTo>
                <a:cubicBezTo>
                  <a:pt x="104" y="470"/>
                  <a:pt x="105" y="471"/>
                  <a:pt x="105" y="471"/>
                </a:cubicBezTo>
                <a:close/>
                <a:moveTo>
                  <a:pt x="147" y="447"/>
                </a:moveTo>
                <a:cubicBezTo>
                  <a:pt x="147" y="447"/>
                  <a:pt x="146" y="447"/>
                  <a:pt x="146" y="447"/>
                </a:cubicBezTo>
                <a:cubicBezTo>
                  <a:pt x="146" y="448"/>
                  <a:pt x="147" y="448"/>
                  <a:pt x="147" y="447"/>
                </a:cubicBezTo>
                <a:close/>
                <a:moveTo>
                  <a:pt x="97" y="473"/>
                </a:moveTo>
                <a:cubicBezTo>
                  <a:pt x="96" y="474"/>
                  <a:pt x="97" y="474"/>
                  <a:pt x="97" y="473"/>
                </a:cubicBezTo>
                <a:close/>
                <a:moveTo>
                  <a:pt x="165" y="436"/>
                </a:moveTo>
                <a:cubicBezTo>
                  <a:pt x="164" y="435"/>
                  <a:pt x="164" y="436"/>
                  <a:pt x="165" y="436"/>
                </a:cubicBezTo>
                <a:close/>
                <a:moveTo>
                  <a:pt x="161" y="439"/>
                </a:moveTo>
                <a:cubicBezTo>
                  <a:pt x="161" y="440"/>
                  <a:pt x="161" y="441"/>
                  <a:pt x="162" y="441"/>
                </a:cubicBezTo>
                <a:cubicBezTo>
                  <a:pt x="162" y="441"/>
                  <a:pt x="163" y="440"/>
                  <a:pt x="163" y="441"/>
                </a:cubicBezTo>
                <a:cubicBezTo>
                  <a:pt x="164" y="439"/>
                  <a:pt x="162" y="439"/>
                  <a:pt x="161" y="439"/>
                </a:cubicBezTo>
                <a:close/>
                <a:moveTo>
                  <a:pt x="165" y="436"/>
                </a:moveTo>
                <a:cubicBezTo>
                  <a:pt x="164" y="438"/>
                  <a:pt x="165" y="438"/>
                  <a:pt x="166" y="438"/>
                </a:cubicBezTo>
                <a:cubicBezTo>
                  <a:pt x="166" y="439"/>
                  <a:pt x="167" y="438"/>
                  <a:pt x="168" y="439"/>
                </a:cubicBezTo>
                <a:cubicBezTo>
                  <a:pt x="169" y="436"/>
                  <a:pt x="167" y="436"/>
                  <a:pt x="165" y="436"/>
                </a:cubicBezTo>
                <a:close/>
                <a:moveTo>
                  <a:pt x="169" y="438"/>
                </a:moveTo>
                <a:cubicBezTo>
                  <a:pt x="169" y="438"/>
                  <a:pt x="170" y="437"/>
                  <a:pt x="170" y="437"/>
                </a:cubicBezTo>
                <a:cubicBezTo>
                  <a:pt x="169" y="437"/>
                  <a:pt x="169" y="437"/>
                  <a:pt x="169" y="438"/>
                </a:cubicBezTo>
                <a:close/>
                <a:moveTo>
                  <a:pt x="167" y="434"/>
                </a:moveTo>
                <a:cubicBezTo>
                  <a:pt x="166" y="434"/>
                  <a:pt x="165" y="434"/>
                  <a:pt x="165" y="435"/>
                </a:cubicBezTo>
                <a:cubicBezTo>
                  <a:pt x="166" y="435"/>
                  <a:pt x="167" y="435"/>
                  <a:pt x="167" y="434"/>
                </a:cubicBezTo>
                <a:close/>
                <a:moveTo>
                  <a:pt x="167" y="435"/>
                </a:moveTo>
                <a:cubicBezTo>
                  <a:pt x="169" y="435"/>
                  <a:pt x="170" y="435"/>
                  <a:pt x="170" y="434"/>
                </a:cubicBezTo>
                <a:cubicBezTo>
                  <a:pt x="170" y="434"/>
                  <a:pt x="169" y="434"/>
                  <a:pt x="169" y="434"/>
                </a:cubicBezTo>
                <a:cubicBezTo>
                  <a:pt x="168" y="434"/>
                  <a:pt x="168" y="434"/>
                  <a:pt x="167" y="435"/>
                </a:cubicBezTo>
                <a:close/>
                <a:moveTo>
                  <a:pt x="57" y="399"/>
                </a:moveTo>
                <a:cubicBezTo>
                  <a:pt x="57" y="400"/>
                  <a:pt x="57" y="400"/>
                  <a:pt x="57" y="400"/>
                </a:cubicBezTo>
                <a:cubicBezTo>
                  <a:pt x="58" y="400"/>
                  <a:pt x="57" y="400"/>
                  <a:pt x="57" y="399"/>
                </a:cubicBezTo>
                <a:close/>
                <a:moveTo>
                  <a:pt x="39" y="336"/>
                </a:moveTo>
                <a:cubicBezTo>
                  <a:pt x="39" y="336"/>
                  <a:pt x="39" y="336"/>
                  <a:pt x="39" y="335"/>
                </a:cubicBezTo>
                <a:cubicBezTo>
                  <a:pt x="39" y="335"/>
                  <a:pt x="39" y="334"/>
                  <a:pt x="39" y="333"/>
                </a:cubicBezTo>
                <a:cubicBezTo>
                  <a:pt x="38" y="333"/>
                  <a:pt x="38" y="334"/>
                  <a:pt x="37" y="334"/>
                </a:cubicBezTo>
                <a:cubicBezTo>
                  <a:pt x="36" y="336"/>
                  <a:pt x="37" y="337"/>
                  <a:pt x="39" y="337"/>
                </a:cubicBezTo>
                <a:cubicBezTo>
                  <a:pt x="39" y="337"/>
                  <a:pt x="39" y="337"/>
                  <a:pt x="39" y="336"/>
                </a:cubicBezTo>
                <a:close/>
                <a:moveTo>
                  <a:pt x="38" y="338"/>
                </a:moveTo>
                <a:cubicBezTo>
                  <a:pt x="38" y="339"/>
                  <a:pt x="38" y="340"/>
                  <a:pt x="38" y="340"/>
                </a:cubicBezTo>
                <a:cubicBezTo>
                  <a:pt x="40" y="341"/>
                  <a:pt x="40" y="337"/>
                  <a:pt x="38" y="338"/>
                </a:cubicBezTo>
                <a:close/>
                <a:moveTo>
                  <a:pt x="69" y="450"/>
                </a:moveTo>
                <a:cubicBezTo>
                  <a:pt x="69" y="452"/>
                  <a:pt x="71" y="451"/>
                  <a:pt x="71" y="453"/>
                </a:cubicBezTo>
                <a:cubicBezTo>
                  <a:pt x="72" y="453"/>
                  <a:pt x="72" y="451"/>
                  <a:pt x="73" y="451"/>
                </a:cubicBezTo>
                <a:cubicBezTo>
                  <a:pt x="73" y="450"/>
                  <a:pt x="72" y="450"/>
                  <a:pt x="71" y="450"/>
                </a:cubicBezTo>
                <a:cubicBezTo>
                  <a:pt x="71" y="449"/>
                  <a:pt x="70" y="449"/>
                  <a:pt x="70" y="448"/>
                </a:cubicBezTo>
                <a:cubicBezTo>
                  <a:pt x="69" y="448"/>
                  <a:pt x="69" y="448"/>
                  <a:pt x="68" y="448"/>
                </a:cubicBezTo>
                <a:cubicBezTo>
                  <a:pt x="67" y="450"/>
                  <a:pt x="69" y="449"/>
                  <a:pt x="69" y="450"/>
                </a:cubicBezTo>
                <a:close/>
                <a:moveTo>
                  <a:pt x="56" y="445"/>
                </a:moveTo>
                <a:cubicBezTo>
                  <a:pt x="57" y="445"/>
                  <a:pt x="57" y="447"/>
                  <a:pt x="58" y="448"/>
                </a:cubicBezTo>
                <a:cubicBezTo>
                  <a:pt x="59" y="448"/>
                  <a:pt x="59" y="448"/>
                  <a:pt x="60" y="448"/>
                </a:cubicBezTo>
                <a:cubicBezTo>
                  <a:pt x="60" y="446"/>
                  <a:pt x="60" y="445"/>
                  <a:pt x="60" y="444"/>
                </a:cubicBezTo>
                <a:cubicBezTo>
                  <a:pt x="59" y="444"/>
                  <a:pt x="55" y="442"/>
                  <a:pt x="56" y="445"/>
                </a:cubicBezTo>
                <a:close/>
                <a:moveTo>
                  <a:pt x="35" y="325"/>
                </a:moveTo>
                <a:cubicBezTo>
                  <a:pt x="36" y="325"/>
                  <a:pt x="36" y="325"/>
                  <a:pt x="36" y="326"/>
                </a:cubicBezTo>
                <a:cubicBezTo>
                  <a:pt x="36" y="326"/>
                  <a:pt x="36" y="327"/>
                  <a:pt x="36" y="327"/>
                </a:cubicBezTo>
                <a:cubicBezTo>
                  <a:pt x="36" y="328"/>
                  <a:pt x="37" y="326"/>
                  <a:pt x="37" y="326"/>
                </a:cubicBezTo>
                <a:cubicBezTo>
                  <a:pt x="37" y="327"/>
                  <a:pt x="36" y="326"/>
                  <a:pt x="37" y="326"/>
                </a:cubicBezTo>
                <a:cubicBezTo>
                  <a:pt x="37" y="326"/>
                  <a:pt x="37" y="326"/>
                  <a:pt x="37" y="326"/>
                </a:cubicBezTo>
                <a:cubicBezTo>
                  <a:pt x="40" y="325"/>
                  <a:pt x="38" y="328"/>
                  <a:pt x="41" y="328"/>
                </a:cubicBezTo>
                <a:cubicBezTo>
                  <a:pt x="40" y="325"/>
                  <a:pt x="43" y="326"/>
                  <a:pt x="42" y="323"/>
                </a:cubicBezTo>
                <a:cubicBezTo>
                  <a:pt x="42" y="323"/>
                  <a:pt x="42" y="322"/>
                  <a:pt x="42" y="322"/>
                </a:cubicBezTo>
                <a:cubicBezTo>
                  <a:pt x="42" y="322"/>
                  <a:pt x="42" y="322"/>
                  <a:pt x="42" y="321"/>
                </a:cubicBezTo>
                <a:cubicBezTo>
                  <a:pt x="41" y="321"/>
                  <a:pt x="40" y="321"/>
                  <a:pt x="39" y="321"/>
                </a:cubicBezTo>
                <a:cubicBezTo>
                  <a:pt x="39" y="323"/>
                  <a:pt x="40" y="324"/>
                  <a:pt x="39" y="324"/>
                </a:cubicBezTo>
                <a:cubicBezTo>
                  <a:pt x="38" y="323"/>
                  <a:pt x="38" y="321"/>
                  <a:pt x="37" y="321"/>
                </a:cubicBezTo>
                <a:cubicBezTo>
                  <a:pt x="36" y="322"/>
                  <a:pt x="36" y="322"/>
                  <a:pt x="34" y="322"/>
                </a:cubicBezTo>
                <a:cubicBezTo>
                  <a:pt x="34" y="323"/>
                  <a:pt x="35" y="324"/>
                  <a:pt x="35" y="325"/>
                </a:cubicBezTo>
                <a:close/>
                <a:moveTo>
                  <a:pt x="54" y="418"/>
                </a:moveTo>
                <a:cubicBezTo>
                  <a:pt x="54" y="416"/>
                  <a:pt x="53" y="416"/>
                  <a:pt x="53" y="416"/>
                </a:cubicBezTo>
                <a:cubicBezTo>
                  <a:pt x="53" y="417"/>
                  <a:pt x="52" y="418"/>
                  <a:pt x="54" y="418"/>
                </a:cubicBezTo>
                <a:close/>
                <a:moveTo>
                  <a:pt x="53" y="317"/>
                </a:moveTo>
                <a:cubicBezTo>
                  <a:pt x="52" y="315"/>
                  <a:pt x="55" y="317"/>
                  <a:pt x="55" y="315"/>
                </a:cubicBezTo>
                <a:cubicBezTo>
                  <a:pt x="52" y="314"/>
                  <a:pt x="51" y="316"/>
                  <a:pt x="53" y="317"/>
                </a:cubicBezTo>
                <a:close/>
                <a:moveTo>
                  <a:pt x="48" y="315"/>
                </a:moveTo>
                <a:cubicBezTo>
                  <a:pt x="48" y="314"/>
                  <a:pt x="48" y="314"/>
                  <a:pt x="48" y="313"/>
                </a:cubicBezTo>
                <a:cubicBezTo>
                  <a:pt x="48" y="311"/>
                  <a:pt x="46" y="313"/>
                  <a:pt x="46" y="314"/>
                </a:cubicBezTo>
                <a:cubicBezTo>
                  <a:pt x="47" y="314"/>
                  <a:pt x="47" y="315"/>
                  <a:pt x="48" y="315"/>
                </a:cubicBezTo>
                <a:close/>
                <a:moveTo>
                  <a:pt x="37" y="345"/>
                </a:moveTo>
                <a:cubicBezTo>
                  <a:pt x="35" y="346"/>
                  <a:pt x="35" y="346"/>
                  <a:pt x="36" y="347"/>
                </a:cubicBezTo>
                <a:cubicBezTo>
                  <a:pt x="36" y="347"/>
                  <a:pt x="37" y="347"/>
                  <a:pt x="37" y="348"/>
                </a:cubicBezTo>
                <a:cubicBezTo>
                  <a:pt x="37" y="348"/>
                  <a:pt x="37" y="348"/>
                  <a:pt x="37" y="348"/>
                </a:cubicBezTo>
                <a:cubicBezTo>
                  <a:pt x="37" y="347"/>
                  <a:pt x="38" y="345"/>
                  <a:pt x="37" y="345"/>
                </a:cubicBezTo>
                <a:close/>
                <a:moveTo>
                  <a:pt x="59" y="305"/>
                </a:moveTo>
                <a:cubicBezTo>
                  <a:pt x="59" y="305"/>
                  <a:pt x="59" y="304"/>
                  <a:pt x="59" y="303"/>
                </a:cubicBezTo>
                <a:cubicBezTo>
                  <a:pt x="58" y="303"/>
                  <a:pt x="57" y="303"/>
                  <a:pt x="57" y="304"/>
                </a:cubicBezTo>
                <a:cubicBezTo>
                  <a:pt x="57" y="304"/>
                  <a:pt x="58" y="304"/>
                  <a:pt x="57" y="305"/>
                </a:cubicBezTo>
                <a:cubicBezTo>
                  <a:pt x="58" y="305"/>
                  <a:pt x="58" y="306"/>
                  <a:pt x="59" y="305"/>
                </a:cubicBezTo>
                <a:close/>
                <a:moveTo>
                  <a:pt x="60" y="294"/>
                </a:moveTo>
                <a:cubicBezTo>
                  <a:pt x="60" y="294"/>
                  <a:pt x="60" y="294"/>
                  <a:pt x="61" y="294"/>
                </a:cubicBezTo>
                <a:cubicBezTo>
                  <a:pt x="61" y="294"/>
                  <a:pt x="61" y="293"/>
                  <a:pt x="62" y="294"/>
                </a:cubicBezTo>
                <a:cubicBezTo>
                  <a:pt x="62" y="293"/>
                  <a:pt x="60" y="293"/>
                  <a:pt x="60" y="294"/>
                </a:cubicBezTo>
                <a:close/>
                <a:moveTo>
                  <a:pt x="62" y="296"/>
                </a:moveTo>
                <a:cubicBezTo>
                  <a:pt x="62" y="296"/>
                  <a:pt x="61" y="296"/>
                  <a:pt x="61" y="296"/>
                </a:cubicBezTo>
                <a:cubicBezTo>
                  <a:pt x="61" y="297"/>
                  <a:pt x="62" y="297"/>
                  <a:pt x="62" y="298"/>
                </a:cubicBezTo>
                <a:cubicBezTo>
                  <a:pt x="62" y="298"/>
                  <a:pt x="62" y="298"/>
                  <a:pt x="62" y="298"/>
                </a:cubicBezTo>
                <a:cubicBezTo>
                  <a:pt x="63" y="298"/>
                  <a:pt x="63" y="298"/>
                  <a:pt x="63" y="298"/>
                </a:cubicBezTo>
                <a:cubicBezTo>
                  <a:pt x="64" y="296"/>
                  <a:pt x="65" y="298"/>
                  <a:pt x="66" y="298"/>
                </a:cubicBezTo>
                <a:cubicBezTo>
                  <a:pt x="66" y="298"/>
                  <a:pt x="66" y="298"/>
                  <a:pt x="67" y="298"/>
                </a:cubicBezTo>
                <a:cubicBezTo>
                  <a:pt x="67" y="298"/>
                  <a:pt x="68" y="297"/>
                  <a:pt x="68" y="297"/>
                </a:cubicBezTo>
                <a:cubicBezTo>
                  <a:pt x="68" y="297"/>
                  <a:pt x="68" y="297"/>
                  <a:pt x="68" y="297"/>
                </a:cubicBezTo>
                <a:cubicBezTo>
                  <a:pt x="68" y="296"/>
                  <a:pt x="68" y="296"/>
                  <a:pt x="68" y="296"/>
                </a:cubicBezTo>
                <a:cubicBezTo>
                  <a:pt x="68" y="295"/>
                  <a:pt x="69" y="295"/>
                  <a:pt x="69" y="295"/>
                </a:cubicBezTo>
                <a:cubicBezTo>
                  <a:pt x="70" y="294"/>
                  <a:pt x="69" y="294"/>
                  <a:pt x="69" y="293"/>
                </a:cubicBezTo>
                <a:cubicBezTo>
                  <a:pt x="69" y="292"/>
                  <a:pt x="69" y="292"/>
                  <a:pt x="68" y="292"/>
                </a:cubicBezTo>
                <a:cubicBezTo>
                  <a:pt x="68" y="292"/>
                  <a:pt x="68" y="292"/>
                  <a:pt x="68" y="292"/>
                </a:cubicBezTo>
                <a:cubicBezTo>
                  <a:pt x="68" y="291"/>
                  <a:pt x="68" y="290"/>
                  <a:pt x="68" y="290"/>
                </a:cubicBezTo>
                <a:cubicBezTo>
                  <a:pt x="68" y="290"/>
                  <a:pt x="68" y="290"/>
                  <a:pt x="68" y="290"/>
                </a:cubicBezTo>
                <a:cubicBezTo>
                  <a:pt x="67" y="290"/>
                  <a:pt x="67" y="290"/>
                  <a:pt x="66" y="290"/>
                </a:cubicBezTo>
                <a:cubicBezTo>
                  <a:pt x="66" y="290"/>
                  <a:pt x="66" y="290"/>
                  <a:pt x="66" y="290"/>
                </a:cubicBezTo>
                <a:cubicBezTo>
                  <a:pt x="66" y="290"/>
                  <a:pt x="66" y="291"/>
                  <a:pt x="66" y="291"/>
                </a:cubicBezTo>
                <a:cubicBezTo>
                  <a:pt x="66" y="292"/>
                  <a:pt x="65" y="292"/>
                  <a:pt x="65" y="292"/>
                </a:cubicBezTo>
                <a:cubicBezTo>
                  <a:pt x="65" y="292"/>
                  <a:pt x="65" y="292"/>
                  <a:pt x="65" y="292"/>
                </a:cubicBezTo>
                <a:cubicBezTo>
                  <a:pt x="63" y="293"/>
                  <a:pt x="62" y="293"/>
                  <a:pt x="62" y="295"/>
                </a:cubicBezTo>
                <a:cubicBezTo>
                  <a:pt x="62" y="295"/>
                  <a:pt x="62" y="295"/>
                  <a:pt x="62" y="295"/>
                </a:cubicBezTo>
                <a:cubicBezTo>
                  <a:pt x="62" y="295"/>
                  <a:pt x="62" y="295"/>
                  <a:pt x="62" y="296"/>
                </a:cubicBezTo>
                <a:close/>
                <a:moveTo>
                  <a:pt x="57" y="319"/>
                </a:moveTo>
                <a:cubicBezTo>
                  <a:pt x="57" y="318"/>
                  <a:pt x="59" y="319"/>
                  <a:pt x="59" y="318"/>
                </a:cubicBezTo>
                <a:cubicBezTo>
                  <a:pt x="58" y="317"/>
                  <a:pt x="56" y="317"/>
                  <a:pt x="55" y="318"/>
                </a:cubicBezTo>
                <a:cubicBezTo>
                  <a:pt x="55" y="319"/>
                  <a:pt x="55" y="319"/>
                  <a:pt x="55" y="320"/>
                </a:cubicBezTo>
                <a:cubicBezTo>
                  <a:pt x="56" y="320"/>
                  <a:pt x="57" y="320"/>
                  <a:pt x="57" y="319"/>
                </a:cubicBezTo>
                <a:close/>
                <a:moveTo>
                  <a:pt x="37" y="354"/>
                </a:moveTo>
                <a:cubicBezTo>
                  <a:pt x="37" y="355"/>
                  <a:pt x="37" y="356"/>
                  <a:pt x="37" y="356"/>
                </a:cubicBezTo>
                <a:cubicBezTo>
                  <a:pt x="38" y="356"/>
                  <a:pt x="38" y="356"/>
                  <a:pt x="38" y="357"/>
                </a:cubicBezTo>
                <a:cubicBezTo>
                  <a:pt x="38" y="357"/>
                  <a:pt x="38" y="357"/>
                  <a:pt x="39" y="357"/>
                </a:cubicBezTo>
                <a:cubicBezTo>
                  <a:pt x="38" y="356"/>
                  <a:pt x="39" y="354"/>
                  <a:pt x="37" y="354"/>
                </a:cubicBezTo>
                <a:close/>
                <a:moveTo>
                  <a:pt x="41" y="331"/>
                </a:moveTo>
                <a:cubicBezTo>
                  <a:pt x="41" y="332"/>
                  <a:pt x="41" y="334"/>
                  <a:pt x="43" y="334"/>
                </a:cubicBezTo>
                <a:cubicBezTo>
                  <a:pt x="42" y="333"/>
                  <a:pt x="44" y="330"/>
                  <a:pt x="41" y="331"/>
                </a:cubicBezTo>
                <a:close/>
                <a:moveTo>
                  <a:pt x="45" y="319"/>
                </a:moveTo>
                <a:cubicBezTo>
                  <a:pt x="44" y="321"/>
                  <a:pt x="46" y="320"/>
                  <a:pt x="47" y="319"/>
                </a:cubicBezTo>
                <a:cubicBezTo>
                  <a:pt x="47" y="320"/>
                  <a:pt x="48" y="321"/>
                  <a:pt x="49" y="321"/>
                </a:cubicBezTo>
                <a:cubicBezTo>
                  <a:pt x="50" y="319"/>
                  <a:pt x="47" y="317"/>
                  <a:pt x="45" y="319"/>
                </a:cubicBezTo>
                <a:close/>
                <a:moveTo>
                  <a:pt x="51" y="432"/>
                </a:moveTo>
                <a:cubicBezTo>
                  <a:pt x="51" y="432"/>
                  <a:pt x="52" y="432"/>
                  <a:pt x="52" y="432"/>
                </a:cubicBezTo>
                <a:cubicBezTo>
                  <a:pt x="52" y="431"/>
                  <a:pt x="52" y="431"/>
                  <a:pt x="53" y="431"/>
                </a:cubicBezTo>
                <a:cubicBezTo>
                  <a:pt x="53" y="431"/>
                  <a:pt x="53" y="431"/>
                  <a:pt x="53" y="431"/>
                </a:cubicBezTo>
                <a:cubicBezTo>
                  <a:pt x="53" y="431"/>
                  <a:pt x="53" y="430"/>
                  <a:pt x="53" y="430"/>
                </a:cubicBezTo>
                <a:cubicBezTo>
                  <a:pt x="53" y="428"/>
                  <a:pt x="54" y="428"/>
                  <a:pt x="54" y="427"/>
                </a:cubicBezTo>
                <a:cubicBezTo>
                  <a:pt x="53" y="427"/>
                  <a:pt x="52" y="424"/>
                  <a:pt x="51" y="426"/>
                </a:cubicBezTo>
                <a:cubicBezTo>
                  <a:pt x="54" y="427"/>
                  <a:pt x="51" y="429"/>
                  <a:pt x="50" y="431"/>
                </a:cubicBezTo>
                <a:cubicBezTo>
                  <a:pt x="51" y="431"/>
                  <a:pt x="51" y="431"/>
                  <a:pt x="51" y="432"/>
                </a:cubicBezTo>
                <a:close/>
                <a:moveTo>
                  <a:pt x="30" y="336"/>
                </a:moveTo>
                <a:cubicBezTo>
                  <a:pt x="30" y="337"/>
                  <a:pt x="30" y="337"/>
                  <a:pt x="30" y="338"/>
                </a:cubicBezTo>
                <a:cubicBezTo>
                  <a:pt x="30" y="338"/>
                  <a:pt x="31" y="338"/>
                  <a:pt x="31" y="338"/>
                </a:cubicBezTo>
                <a:cubicBezTo>
                  <a:pt x="31" y="338"/>
                  <a:pt x="32" y="338"/>
                  <a:pt x="32" y="339"/>
                </a:cubicBezTo>
                <a:cubicBezTo>
                  <a:pt x="32" y="339"/>
                  <a:pt x="33" y="338"/>
                  <a:pt x="33" y="337"/>
                </a:cubicBezTo>
                <a:cubicBezTo>
                  <a:pt x="32" y="337"/>
                  <a:pt x="32" y="336"/>
                  <a:pt x="30" y="336"/>
                </a:cubicBezTo>
                <a:close/>
                <a:moveTo>
                  <a:pt x="37" y="319"/>
                </a:moveTo>
                <a:cubicBezTo>
                  <a:pt x="36" y="317"/>
                  <a:pt x="37" y="317"/>
                  <a:pt x="37" y="316"/>
                </a:cubicBezTo>
                <a:cubicBezTo>
                  <a:pt x="37" y="316"/>
                  <a:pt x="36" y="316"/>
                  <a:pt x="35" y="316"/>
                </a:cubicBezTo>
                <a:cubicBezTo>
                  <a:pt x="35" y="317"/>
                  <a:pt x="36" y="318"/>
                  <a:pt x="37" y="319"/>
                </a:cubicBezTo>
                <a:close/>
                <a:moveTo>
                  <a:pt x="40" y="317"/>
                </a:moveTo>
                <a:cubicBezTo>
                  <a:pt x="40" y="317"/>
                  <a:pt x="39" y="316"/>
                  <a:pt x="39" y="317"/>
                </a:cubicBezTo>
                <a:cubicBezTo>
                  <a:pt x="38" y="318"/>
                  <a:pt x="38" y="318"/>
                  <a:pt x="37" y="319"/>
                </a:cubicBezTo>
                <a:cubicBezTo>
                  <a:pt x="39" y="320"/>
                  <a:pt x="39" y="321"/>
                  <a:pt x="41" y="321"/>
                </a:cubicBezTo>
                <a:cubicBezTo>
                  <a:pt x="41" y="319"/>
                  <a:pt x="41" y="318"/>
                  <a:pt x="40" y="317"/>
                </a:cubicBezTo>
                <a:close/>
                <a:moveTo>
                  <a:pt x="85" y="469"/>
                </a:moveTo>
                <a:cubicBezTo>
                  <a:pt x="85" y="469"/>
                  <a:pt x="84" y="469"/>
                  <a:pt x="85" y="468"/>
                </a:cubicBezTo>
                <a:cubicBezTo>
                  <a:pt x="84" y="468"/>
                  <a:pt x="84" y="467"/>
                  <a:pt x="83" y="467"/>
                </a:cubicBezTo>
                <a:cubicBezTo>
                  <a:pt x="83" y="468"/>
                  <a:pt x="82" y="469"/>
                  <a:pt x="83" y="470"/>
                </a:cubicBezTo>
                <a:cubicBezTo>
                  <a:pt x="83" y="470"/>
                  <a:pt x="83" y="470"/>
                  <a:pt x="83" y="471"/>
                </a:cubicBezTo>
                <a:cubicBezTo>
                  <a:pt x="84" y="471"/>
                  <a:pt x="85" y="470"/>
                  <a:pt x="85" y="469"/>
                </a:cubicBezTo>
                <a:close/>
                <a:moveTo>
                  <a:pt x="78" y="459"/>
                </a:moveTo>
                <a:cubicBezTo>
                  <a:pt x="77" y="457"/>
                  <a:pt x="80" y="459"/>
                  <a:pt x="79" y="457"/>
                </a:cubicBezTo>
                <a:cubicBezTo>
                  <a:pt x="77" y="456"/>
                  <a:pt x="76" y="459"/>
                  <a:pt x="78" y="459"/>
                </a:cubicBezTo>
                <a:close/>
                <a:moveTo>
                  <a:pt x="72" y="462"/>
                </a:moveTo>
                <a:cubicBezTo>
                  <a:pt x="75" y="462"/>
                  <a:pt x="74" y="459"/>
                  <a:pt x="75" y="457"/>
                </a:cubicBezTo>
                <a:cubicBezTo>
                  <a:pt x="72" y="457"/>
                  <a:pt x="72" y="459"/>
                  <a:pt x="72" y="462"/>
                </a:cubicBezTo>
                <a:close/>
                <a:moveTo>
                  <a:pt x="80" y="453"/>
                </a:moveTo>
                <a:cubicBezTo>
                  <a:pt x="81" y="454"/>
                  <a:pt x="80" y="455"/>
                  <a:pt x="80" y="456"/>
                </a:cubicBezTo>
                <a:cubicBezTo>
                  <a:pt x="83" y="456"/>
                  <a:pt x="82" y="452"/>
                  <a:pt x="83" y="450"/>
                </a:cubicBezTo>
                <a:cubicBezTo>
                  <a:pt x="82" y="450"/>
                  <a:pt x="81" y="450"/>
                  <a:pt x="80" y="451"/>
                </a:cubicBezTo>
                <a:cubicBezTo>
                  <a:pt x="79" y="451"/>
                  <a:pt x="78" y="451"/>
                  <a:pt x="78" y="452"/>
                </a:cubicBezTo>
                <a:cubicBezTo>
                  <a:pt x="79" y="452"/>
                  <a:pt x="78" y="453"/>
                  <a:pt x="78" y="453"/>
                </a:cubicBezTo>
                <a:cubicBezTo>
                  <a:pt x="77" y="453"/>
                  <a:pt x="77" y="452"/>
                  <a:pt x="76" y="452"/>
                </a:cubicBezTo>
                <a:cubicBezTo>
                  <a:pt x="76" y="452"/>
                  <a:pt x="75" y="452"/>
                  <a:pt x="76" y="452"/>
                </a:cubicBezTo>
                <a:cubicBezTo>
                  <a:pt x="76" y="451"/>
                  <a:pt x="77" y="451"/>
                  <a:pt x="77" y="451"/>
                </a:cubicBezTo>
                <a:cubicBezTo>
                  <a:pt x="77" y="451"/>
                  <a:pt x="77" y="451"/>
                  <a:pt x="77" y="450"/>
                </a:cubicBezTo>
                <a:cubicBezTo>
                  <a:pt x="74" y="450"/>
                  <a:pt x="75" y="452"/>
                  <a:pt x="75" y="453"/>
                </a:cubicBezTo>
                <a:cubicBezTo>
                  <a:pt x="75" y="453"/>
                  <a:pt x="74" y="453"/>
                  <a:pt x="73" y="453"/>
                </a:cubicBezTo>
                <a:cubicBezTo>
                  <a:pt x="73" y="453"/>
                  <a:pt x="74" y="454"/>
                  <a:pt x="73" y="455"/>
                </a:cubicBezTo>
                <a:cubicBezTo>
                  <a:pt x="76" y="454"/>
                  <a:pt x="75" y="457"/>
                  <a:pt x="78" y="456"/>
                </a:cubicBezTo>
                <a:cubicBezTo>
                  <a:pt x="79" y="455"/>
                  <a:pt x="79" y="453"/>
                  <a:pt x="80" y="453"/>
                </a:cubicBezTo>
                <a:close/>
                <a:moveTo>
                  <a:pt x="69" y="456"/>
                </a:moveTo>
                <a:cubicBezTo>
                  <a:pt x="70" y="456"/>
                  <a:pt x="70" y="456"/>
                  <a:pt x="71" y="456"/>
                </a:cubicBezTo>
                <a:cubicBezTo>
                  <a:pt x="72" y="455"/>
                  <a:pt x="71" y="455"/>
                  <a:pt x="70" y="455"/>
                </a:cubicBezTo>
                <a:cubicBezTo>
                  <a:pt x="70" y="455"/>
                  <a:pt x="70" y="455"/>
                  <a:pt x="70" y="455"/>
                </a:cubicBezTo>
                <a:cubicBezTo>
                  <a:pt x="70" y="455"/>
                  <a:pt x="68" y="455"/>
                  <a:pt x="69" y="456"/>
                </a:cubicBezTo>
                <a:close/>
                <a:moveTo>
                  <a:pt x="83" y="457"/>
                </a:moveTo>
                <a:cubicBezTo>
                  <a:pt x="84" y="456"/>
                  <a:pt x="82" y="456"/>
                  <a:pt x="83" y="457"/>
                </a:cubicBezTo>
                <a:close/>
                <a:moveTo>
                  <a:pt x="70" y="463"/>
                </a:moveTo>
                <a:cubicBezTo>
                  <a:pt x="70" y="463"/>
                  <a:pt x="70" y="463"/>
                  <a:pt x="71" y="463"/>
                </a:cubicBezTo>
                <a:cubicBezTo>
                  <a:pt x="71" y="462"/>
                  <a:pt x="71" y="462"/>
                  <a:pt x="71" y="462"/>
                </a:cubicBezTo>
                <a:cubicBezTo>
                  <a:pt x="71" y="461"/>
                  <a:pt x="70" y="462"/>
                  <a:pt x="70" y="463"/>
                </a:cubicBezTo>
                <a:close/>
                <a:moveTo>
                  <a:pt x="71" y="463"/>
                </a:moveTo>
                <a:cubicBezTo>
                  <a:pt x="72" y="465"/>
                  <a:pt x="73" y="465"/>
                  <a:pt x="73" y="463"/>
                </a:cubicBezTo>
                <a:cubicBezTo>
                  <a:pt x="73" y="463"/>
                  <a:pt x="72" y="462"/>
                  <a:pt x="71" y="462"/>
                </a:cubicBezTo>
                <a:cubicBezTo>
                  <a:pt x="71" y="462"/>
                  <a:pt x="71" y="463"/>
                  <a:pt x="71" y="463"/>
                </a:cubicBezTo>
                <a:close/>
                <a:moveTo>
                  <a:pt x="71" y="459"/>
                </a:moveTo>
                <a:cubicBezTo>
                  <a:pt x="67" y="458"/>
                  <a:pt x="67" y="460"/>
                  <a:pt x="66" y="463"/>
                </a:cubicBezTo>
                <a:cubicBezTo>
                  <a:pt x="67" y="463"/>
                  <a:pt x="68" y="463"/>
                  <a:pt x="69" y="463"/>
                </a:cubicBezTo>
                <a:cubicBezTo>
                  <a:pt x="69" y="462"/>
                  <a:pt x="69" y="462"/>
                  <a:pt x="69" y="462"/>
                </a:cubicBezTo>
                <a:cubicBezTo>
                  <a:pt x="69" y="460"/>
                  <a:pt x="71" y="461"/>
                  <a:pt x="71" y="459"/>
                </a:cubicBezTo>
                <a:close/>
                <a:moveTo>
                  <a:pt x="88" y="468"/>
                </a:moveTo>
                <a:cubicBezTo>
                  <a:pt x="88" y="469"/>
                  <a:pt x="88" y="469"/>
                  <a:pt x="88" y="469"/>
                </a:cubicBezTo>
                <a:cubicBezTo>
                  <a:pt x="89" y="470"/>
                  <a:pt x="89" y="470"/>
                  <a:pt x="89" y="469"/>
                </a:cubicBezTo>
                <a:cubicBezTo>
                  <a:pt x="89" y="468"/>
                  <a:pt x="89" y="469"/>
                  <a:pt x="88" y="468"/>
                </a:cubicBezTo>
                <a:close/>
                <a:moveTo>
                  <a:pt x="85" y="468"/>
                </a:moveTo>
                <a:cubicBezTo>
                  <a:pt x="85" y="468"/>
                  <a:pt x="85" y="468"/>
                  <a:pt x="85" y="468"/>
                </a:cubicBezTo>
                <a:cubicBezTo>
                  <a:pt x="86" y="468"/>
                  <a:pt x="86" y="468"/>
                  <a:pt x="87" y="468"/>
                </a:cubicBezTo>
                <a:cubicBezTo>
                  <a:pt x="87" y="468"/>
                  <a:pt x="87" y="468"/>
                  <a:pt x="87" y="468"/>
                </a:cubicBezTo>
                <a:cubicBezTo>
                  <a:pt x="88" y="467"/>
                  <a:pt x="85" y="466"/>
                  <a:pt x="85" y="468"/>
                </a:cubicBezTo>
                <a:close/>
                <a:moveTo>
                  <a:pt x="93" y="460"/>
                </a:moveTo>
                <a:cubicBezTo>
                  <a:pt x="93" y="458"/>
                  <a:pt x="92" y="458"/>
                  <a:pt x="92" y="457"/>
                </a:cubicBezTo>
                <a:cubicBezTo>
                  <a:pt x="92" y="456"/>
                  <a:pt x="93" y="455"/>
                  <a:pt x="93" y="454"/>
                </a:cubicBezTo>
                <a:cubicBezTo>
                  <a:pt x="93" y="453"/>
                  <a:pt x="94" y="452"/>
                  <a:pt x="93" y="452"/>
                </a:cubicBezTo>
                <a:cubicBezTo>
                  <a:pt x="93" y="452"/>
                  <a:pt x="92" y="452"/>
                  <a:pt x="92" y="452"/>
                </a:cubicBezTo>
                <a:cubicBezTo>
                  <a:pt x="92" y="453"/>
                  <a:pt x="91" y="453"/>
                  <a:pt x="91" y="453"/>
                </a:cubicBezTo>
                <a:cubicBezTo>
                  <a:pt x="91" y="454"/>
                  <a:pt x="91" y="455"/>
                  <a:pt x="90" y="455"/>
                </a:cubicBezTo>
                <a:cubicBezTo>
                  <a:pt x="89" y="456"/>
                  <a:pt x="88" y="457"/>
                  <a:pt x="87" y="457"/>
                </a:cubicBezTo>
                <a:cubicBezTo>
                  <a:pt x="85" y="457"/>
                  <a:pt x="84" y="457"/>
                  <a:pt x="83" y="458"/>
                </a:cubicBezTo>
                <a:cubicBezTo>
                  <a:pt x="84" y="460"/>
                  <a:pt x="84" y="460"/>
                  <a:pt x="83" y="462"/>
                </a:cubicBezTo>
                <a:cubicBezTo>
                  <a:pt x="83" y="463"/>
                  <a:pt x="83" y="463"/>
                  <a:pt x="83" y="463"/>
                </a:cubicBezTo>
                <a:cubicBezTo>
                  <a:pt x="82" y="463"/>
                  <a:pt x="81" y="463"/>
                  <a:pt x="80" y="464"/>
                </a:cubicBezTo>
                <a:cubicBezTo>
                  <a:pt x="82" y="465"/>
                  <a:pt x="82" y="466"/>
                  <a:pt x="84" y="466"/>
                </a:cubicBezTo>
                <a:cubicBezTo>
                  <a:pt x="84" y="466"/>
                  <a:pt x="84" y="466"/>
                  <a:pt x="85" y="466"/>
                </a:cubicBezTo>
                <a:cubicBezTo>
                  <a:pt x="85" y="465"/>
                  <a:pt x="86" y="466"/>
                  <a:pt x="87" y="466"/>
                </a:cubicBezTo>
                <a:cubicBezTo>
                  <a:pt x="87" y="466"/>
                  <a:pt x="87" y="465"/>
                  <a:pt x="87" y="465"/>
                </a:cubicBezTo>
                <a:cubicBezTo>
                  <a:pt x="88" y="465"/>
                  <a:pt x="88" y="465"/>
                  <a:pt x="88" y="465"/>
                </a:cubicBezTo>
                <a:cubicBezTo>
                  <a:pt x="89" y="465"/>
                  <a:pt x="90" y="465"/>
                  <a:pt x="92" y="465"/>
                </a:cubicBezTo>
                <a:cubicBezTo>
                  <a:pt x="91" y="463"/>
                  <a:pt x="93" y="463"/>
                  <a:pt x="93" y="460"/>
                </a:cubicBezTo>
                <a:close/>
                <a:moveTo>
                  <a:pt x="83" y="457"/>
                </a:moveTo>
                <a:cubicBezTo>
                  <a:pt x="82" y="456"/>
                  <a:pt x="82" y="457"/>
                  <a:pt x="82" y="457"/>
                </a:cubicBezTo>
                <a:cubicBezTo>
                  <a:pt x="82" y="457"/>
                  <a:pt x="82" y="457"/>
                  <a:pt x="83" y="457"/>
                </a:cubicBezTo>
                <a:close/>
                <a:moveTo>
                  <a:pt x="82" y="457"/>
                </a:moveTo>
                <a:cubicBezTo>
                  <a:pt x="81" y="457"/>
                  <a:pt x="81" y="458"/>
                  <a:pt x="81" y="458"/>
                </a:cubicBezTo>
                <a:cubicBezTo>
                  <a:pt x="82" y="458"/>
                  <a:pt x="82" y="458"/>
                  <a:pt x="82" y="457"/>
                </a:cubicBezTo>
                <a:close/>
                <a:moveTo>
                  <a:pt x="52" y="443"/>
                </a:moveTo>
                <a:cubicBezTo>
                  <a:pt x="49" y="443"/>
                  <a:pt x="54" y="444"/>
                  <a:pt x="53" y="442"/>
                </a:cubicBezTo>
                <a:cubicBezTo>
                  <a:pt x="52" y="442"/>
                  <a:pt x="52" y="442"/>
                  <a:pt x="52" y="443"/>
                </a:cubicBezTo>
                <a:close/>
                <a:moveTo>
                  <a:pt x="81" y="458"/>
                </a:moveTo>
                <a:cubicBezTo>
                  <a:pt x="79" y="457"/>
                  <a:pt x="80" y="460"/>
                  <a:pt x="80" y="461"/>
                </a:cubicBezTo>
                <a:cubicBezTo>
                  <a:pt x="81" y="461"/>
                  <a:pt x="81" y="460"/>
                  <a:pt x="82" y="460"/>
                </a:cubicBezTo>
                <a:cubicBezTo>
                  <a:pt x="82" y="459"/>
                  <a:pt x="81" y="459"/>
                  <a:pt x="81" y="458"/>
                </a:cubicBezTo>
                <a:close/>
                <a:moveTo>
                  <a:pt x="87" y="471"/>
                </a:moveTo>
                <a:cubicBezTo>
                  <a:pt x="87" y="473"/>
                  <a:pt x="84" y="472"/>
                  <a:pt x="85" y="473"/>
                </a:cubicBezTo>
                <a:cubicBezTo>
                  <a:pt x="85" y="473"/>
                  <a:pt x="86" y="473"/>
                  <a:pt x="87" y="473"/>
                </a:cubicBezTo>
                <a:cubicBezTo>
                  <a:pt x="88" y="473"/>
                  <a:pt x="88" y="471"/>
                  <a:pt x="87" y="471"/>
                </a:cubicBezTo>
                <a:close/>
                <a:moveTo>
                  <a:pt x="66" y="464"/>
                </a:moveTo>
                <a:cubicBezTo>
                  <a:pt x="66" y="463"/>
                  <a:pt x="66" y="463"/>
                  <a:pt x="66" y="463"/>
                </a:cubicBezTo>
                <a:cubicBezTo>
                  <a:pt x="64" y="463"/>
                  <a:pt x="66" y="460"/>
                  <a:pt x="64" y="460"/>
                </a:cubicBezTo>
                <a:cubicBezTo>
                  <a:pt x="64" y="461"/>
                  <a:pt x="63" y="461"/>
                  <a:pt x="62" y="461"/>
                </a:cubicBezTo>
                <a:cubicBezTo>
                  <a:pt x="62" y="461"/>
                  <a:pt x="62" y="462"/>
                  <a:pt x="62" y="462"/>
                </a:cubicBezTo>
                <a:cubicBezTo>
                  <a:pt x="62" y="463"/>
                  <a:pt x="62" y="463"/>
                  <a:pt x="62" y="464"/>
                </a:cubicBezTo>
                <a:cubicBezTo>
                  <a:pt x="62" y="464"/>
                  <a:pt x="62" y="464"/>
                  <a:pt x="62" y="464"/>
                </a:cubicBezTo>
                <a:cubicBezTo>
                  <a:pt x="63" y="464"/>
                  <a:pt x="63" y="464"/>
                  <a:pt x="64" y="464"/>
                </a:cubicBezTo>
                <a:cubicBezTo>
                  <a:pt x="64" y="464"/>
                  <a:pt x="65" y="464"/>
                  <a:pt x="65" y="464"/>
                </a:cubicBezTo>
                <a:cubicBezTo>
                  <a:pt x="65" y="464"/>
                  <a:pt x="65" y="463"/>
                  <a:pt x="66" y="464"/>
                </a:cubicBezTo>
                <a:close/>
                <a:moveTo>
                  <a:pt x="64" y="448"/>
                </a:moveTo>
                <a:cubicBezTo>
                  <a:pt x="64" y="450"/>
                  <a:pt x="64" y="451"/>
                  <a:pt x="65" y="451"/>
                </a:cubicBezTo>
                <a:cubicBezTo>
                  <a:pt x="65" y="450"/>
                  <a:pt x="66" y="448"/>
                  <a:pt x="64" y="448"/>
                </a:cubicBezTo>
                <a:close/>
                <a:moveTo>
                  <a:pt x="60" y="458"/>
                </a:moveTo>
                <a:cubicBezTo>
                  <a:pt x="59" y="458"/>
                  <a:pt x="59" y="459"/>
                  <a:pt x="59" y="459"/>
                </a:cubicBezTo>
                <a:cubicBezTo>
                  <a:pt x="59" y="459"/>
                  <a:pt x="58" y="459"/>
                  <a:pt x="58" y="459"/>
                </a:cubicBezTo>
                <a:cubicBezTo>
                  <a:pt x="58" y="460"/>
                  <a:pt x="58" y="460"/>
                  <a:pt x="57" y="460"/>
                </a:cubicBezTo>
                <a:cubicBezTo>
                  <a:pt x="57" y="460"/>
                  <a:pt x="57" y="460"/>
                  <a:pt x="57" y="461"/>
                </a:cubicBezTo>
                <a:cubicBezTo>
                  <a:pt x="58" y="461"/>
                  <a:pt x="59" y="461"/>
                  <a:pt x="60" y="460"/>
                </a:cubicBezTo>
                <a:cubicBezTo>
                  <a:pt x="60" y="459"/>
                  <a:pt x="60" y="456"/>
                  <a:pt x="60" y="458"/>
                </a:cubicBezTo>
                <a:close/>
                <a:moveTo>
                  <a:pt x="64" y="443"/>
                </a:moveTo>
                <a:cubicBezTo>
                  <a:pt x="64" y="444"/>
                  <a:pt x="63" y="447"/>
                  <a:pt x="64" y="448"/>
                </a:cubicBezTo>
                <a:cubicBezTo>
                  <a:pt x="64" y="447"/>
                  <a:pt x="64" y="447"/>
                  <a:pt x="65" y="447"/>
                </a:cubicBezTo>
                <a:cubicBezTo>
                  <a:pt x="65" y="446"/>
                  <a:pt x="66" y="443"/>
                  <a:pt x="64" y="443"/>
                </a:cubicBezTo>
                <a:close/>
                <a:moveTo>
                  <a:pt x="63" y="453"/>
                </a:moveTo>
                <a:cubicBezTo>
                  <a:pt x="65" y="452"/>
                  <a:pt x="66" y="455"/>
                  <a:pt x="66" y="452"/>
                </a:cubicBezTo>
                <a:cubicBezTo>
                  <a:pt x="65" y="452"/>
                  <a:pt x="65" y="452"/>
                  <a:pt x="65" y="452"/>
                </a:cubicBezTo>
                <a:cubicBezTo>
                  <a:pt x="64" y="452"/>
                  <a:pt x="63" y="452"/>
                  <a:pt x="63" y="453"/>
                </a:cubicBezTo>
                <a:close/>
                <a:moveTo>
                  <a:pt x="55" y="442"/>
                </a:moveTo>
                <a:cubicBezTo>
                  <a:pt x="54" y="442"/>
                  <a:pt x="56" y="439"/>
                  <a:pt x="53" y="440"/>
                </a:cubicBezTo>
                <a:cubicBezTo>
                  <a:pt x="53" y="442"/>
                  <a:pt x="55" y="444"/>
                  <a:pt x="55" y="442"/>
                </a:cubicBezTo>
                <a:close/>
                <a:moveTo>
                  <a:pt x="57" y="448"/>
                </a:moveTo>
                <a:cubicBezTo>
                  <a:pt x="57" y="446"/>
                  <a:pt x="56" y="446"/>
                  <a:pt x="56" y="445"/>
                </a:cubicBezTo>
                <a:cubicBezTo>
                  <a:pt x="56" y="445"/>
                  <a:pt x="55" y="445"/>
                  <a:pt x="55" y="445"/>
                </a:cubicBezTo>
                <a:cubicBezTo>
                  <a:pt x="55" y="445"/>
                  <a:pt x="55" y="444"/>
                  <a:pt x="54" y="444"/>
                </a:cubicBezTo>
                <a:cubicBezTo>
                  <a:pt x="54" y="445"/>
                  <a:pt x="54" y="445"/>
                  <a:pt x="54" y="445"/>
                </a:cubicBezTo>
                <a:cubicBezTo>
                  <a:pt x="54" y="446"/>
                  <a:pt x="54" y="446"/>
                  <a:pt x="53" y="446"/>
                </a:cubicBezTo>
                <a:cubicBezTo>
                  <a:pt x="53" y="447"/>
                  <a:pt x="54" y="447"/>
                  <a:pt x="54" y="447"/>
                </a:cubicBezTo>
                <a:cubicBezTo>
                  <a:pt x="55" y="447"/>
                  <a:pt x="54" y="448"/>
                  <a:pt x="55" y="448"/>
                </a:cubicBezTo>
                <a:cubicBezTo>
                  <a:pt x="55" y="448"/>
                  <a:pt x="56" y="448"/>
                  <a:pt x="56" y="448"/>
                </a:cubicBezTo>
                <a:cubicBezTo>
                  <a:pt x="56" y="448"/>
                  <a:pt x="56" y="447"/>
                  <a:pt x="57" y="448"/>
                </a:cubicBezTo>
                <a:close/>
                <a:moveTo>
                  <a:pt x="58" y="451"/>
                </a:moveTo>
                <a:cubicBezTo>
                  <a:pt x="59" y="451"/>
                  <a:pt x="59" y="451"/>
                  <a:pt x="60" y="450"/>
                </a:cubicBezTo>
                <a:cubicBezTo>
                  <a:pt x="58" y="450"/>
                  <a:pt x="58" y="451"/>
                  <a:pt x="57" y="450"/>
                </a:cubicBezTo>
                <a:cubicBezTo>
                  <a:pt x="57" y="451"/>
                  <a:pt x="57" y="452"/>
                  <a:pt x="56" y="452"/>
                </a:cubicBezTo>
                <a:cubicBezTo>
                  <a:pt x="56" y="452"/>
                  <a:pt x="56" y="453"/>
                  <a:pt x="55" y="452"/>
                </a:cubicBezTo>
                <a:cubicBezTo>
                  <a:pt x="55" y="455"/>
                  <a:pt x="59" y="453"/>
                  <a:pt x="58" y="451"/>
                </a:cubicBezTo>
                <a:close/>
                <a:moveTo>
                  <a:pt x="65" y="476"/>
                </a:moveTo>
                <a:cubicBezTo>
                  <a:pt x="65" y="477"/>
                  <a:pt x="65" y="477"/>
                  <a:pt x="64" y="478"/>
                </a:cubicBezTo>
                <a:cubicBezTo>
                  <a:pt x="65" y="477"/>
                  <a:pt x="67" y="478"/>
                  <a:pt x="66" y="476"/>
                </a:cubicBezTo>
                <a:cubicBezTo>
                  <a:pt x="66" y="476"/>
                  <a:pt x="66" y="476"/>
                  <a:pt x="65" y="476"/>
                </a:cubicBezTo>
                <a:close/>
                <a:moveTo>
                  <a:pt x="62" y="456"/>
                </a:moveTo>
                <a:cubicBezTo>
                  <a:pt x="61" y="456"/>
                  <a:pt x="62" y="457"/>
                  <a:pt x="62" y="456"/>
                </a:cubicBezTo>
                <a:close/>
                <a:moveTo>
                  <a:pt x="62" y="448"/>
                </a:moveTo>
                <a:cubicBezTo>
                  <a:pt x="62" y="449"/>
                  <a:pt x="61" y="450"/>
                  <a:pt x="62" y="450"/>
                </a:cubicBezTo>
                <a:cubicBezTo>
                  <a:pt x="62" y="450"/>
                  <a:pt x="62" y="450"/>
                  <a:pt x="63" y="450"/>
                </a:cubicBezTo>
                <a:cubicBezTo>
                  <a:pt x="63" y="449"/>
                  <a:pt x="63" y="448"/>
                  <a:pt x="62" y="448"/>
                </a:cubicBezTo>
                <a:close/>
                <a:moveTo>
                  <a:pt x="62" y="456"/>
                </a:moveTo>
                <a:cubicBezTo>
                  <a:pt x="63" y="456"/>
                  <a:pt x="62" y="455"/>
                  <a:pt x="62" y="456"/>
                </a:cubicBezTo>
                <a:close/>
                <a:moveTo>
                  <a:pt x="69" y="470"/>
                </a:moveTo>
                <a:cubicBezTo>
                  <a:pt x="69" y="470"/>
                  <a:pt x="68" y="471"/>
                  <a:pt x="68" y="471"/>
                </a:cubicBezTo>
                <a:cubicBezTo>
                  <a:pt x="66" y="470"/>
                  <a:pt x="69" y="473"/>
                  <a:pt x="69" y="471"/>
                </a:cubicBezTo>
                <a:cubicBezTo>
                  <a:pt x="69" y="471"/>
                  <a:pt x="69" y="470"/>
                  <a:pt x="69" y="470"/>
                </a:cubicBezTo>
                <a:cubicBezTo>
                  <a:pt x="69" y="469"/>
                  <a:pt x="69" y="469"/>
                  <a:pt x="69" y="470"/>
                </a:cubicBezTo>
                <a:close/>
                <a:moveTo>
                  <a:pt x="65" y="455"/>
                </a:moveTo>
                <a:cubicBezTo>
                  <a:pt x="65" y="455"/>
                  <a:pt x="64" y="454"/>
                  <a:pt x="64" y="455"/>
                </a:cubicBezTo>
                <a:cubicBezTo>
                  <a:pt x="64" y="456"/>
                  <a:pt x="64" y="456"/>
                  <a:pt x="64" y="456"/>
                </a:cubicBezTo>
                <a:cubicBezTo>
                  <a:pt x="64" y="456"/>
                  <a:pt x="64" y="455"/>
                  <a:pt x="65" y="455"/>
                </a:cubicBezTo>
                <a:close/>
                <a:moveTo>
                  <a:pt x="63" y="458"/>
                </a:moveTo>
                <a:cubicBezTo>
                  <a:pt x="64" y="458"/>
                  <a:pt x="64" y="458"/>
                  <a:pt x="64" y="457"/>
                </a:cubicBezTo>
                <a:cubicBezTo>
                  <a:pt x="64" y="457"/>
                  <a:pt x="63" y="457"/>
                  <a:pt x="63" y="458"/>
                </a:cubicBezTo>
                <a:close/>
                <a:moveTo>
                  <a:pt x="58" y="401"/>
                </a:moveTo>
                <a:cubicBezTo>
                  <a:pt x="58" y="401"/>
                  <a:pt x="58" y="401"/>
                  <a:pt x="58" y="401"/>
                </a:cubicBezTo>
                <a:cubicBezTo>
                  <a:pt x="58" y="400"/>
                  <a:pt x="58" y="400"/>
                  <a:pt x="57" y="400"/>
                </a:cubicBezTo>
                <a:cubicBezTo>
                  <a:pt x="57" y="400"/>
                  <a:pt x="57" y="401"/>
                  <a:pt x="58" y="401"/>
                </a:cubicBezTo>
                <a:cubicBezTo>
                  <a:pt x="57" y="400"/>
                  <a:pt x="56" y="399"/>
                  <a:pt x="55" y="399"/>
                </a:cubicBezTo>
                <a:cubicBezTo>
                  <a:pt x="55" y="399"/>
                  <a:pt x="55" y="399"/>
                  <a:pt x="55" y="399"/>
                </a:cubicBezTo>
                <a:cubicBezTo>
                  <a:pt x="54" y="398"/>
                  <a:pt x="54" y="399"/>
                  <a:pt x="54" y="398"/>
                </a:cubicBezTo>
                <a:cubicBezTo>
                  <a:pt x="54" y="398"/>
                  <a:pt x="54" y="397"/>
                  <a:pt x="53" y="397"/>
                </a:cubicBezTo>
                <a:cubicBezTo>
                  <a:pt x="51" y="398"/>
                  <a:pt x="54" y="401"/>
                  <a:pt x="55" y="401"/>
                </a:cubicBezTo>
                <a:cubicBezTo>
                  <a:pt x="55" y="401"/>
                  <a:pt x="55" y="401"/>
                  <a:pt x="54" y="401"/>
                </a:cubicBezTo>
                <a:cubicBezTo>
                  <a:pt x="54" y="401"/>
                  <a:pt x="54" y="401"/>
                  <a:pt x="54" y="401"/>
                </a:cubicBezTo>
                <a:cubicBezTo>
                  <a:pt x="53" y="401"/>
                  <a:pt x="53" y="401"/>
                  <a:pt x="52" y="401"/>
                </a:cubicBezTo>
                <a:cubicBezTo>
                  <a:pt x="51" y="403"/>
                  <a:pt x="53" y="403"/>
                  <a:pt x="53" y="404"/>
                </a:cubicBezTo>
                <a:cubicBezTo>
                  <a:pt x="53" y="404"/>
                  <a:pt x="53" y="404"/>
                  <a:pt x="52" y="404"/>
                </a:cubicBezTo>
                <a:cubicBezTo>
                  <a:pt x="52" y="405"/>
                  <a:pt x="52" y="405"/>
                  <a:pt x="52" y="405"/>
                </a:cubicBezTo>
                <a:cubicBezTo>
                  <a:pt x="53" y="406"/>
                  <a:pt x="54" y="407"/>
                  <a:pt x="55" y="409"/>
                </a:cubicBezTo>
                <a:cubicBezTo>
                  <a:pt x="55" y="410"/>
                  <a:pt x="54" y="410"/>
                  <a:pt x="54" y="411"/>
                </a:cubicBezTo>
                <a:cubicBezTo>
                  <a:pt x="54" y="412"/>
                  <a:pt x="54" y="413"/>
                  <a:pt x="53" y="413"/>
                </a:cubicBezTo>
                <a:cubicBezTo>
                  <a:pt x="53" y="416"/>
                  <a:pt x="55" y="415"/>
                  <a:pt x="55" y="418"/>
                </a:cubicBezTo>
                <a:cubicBezTo>
                  <a:pt x="55" y="420"/>
                  <a:pt x="53" y="420"/>
                  <a:pt x="53" y="422"/>
                </a:cubicBezTo>
                <a:cubicBezTo>
                  <a:pt x="53" y="422"/>
                  <a:pt x="53" y="422"/>
                  <a:pt x="53" y="422"/>
                </a:cubicBezTo>
                <a:cubicBezTo>
                  <a:pt x="53" y="423"/>
                  <a:pt x="52" y="424"/>
                  <a:pt x="54" y="425"/>
                </a:cubicBezTo>
                <a:cubicBezTo>
                  <a:pt x="54" y="425"/>
                  <a:pt x="54" y="425"/>
                  <a:pt x="54" y="425"/>
                </a:cubicBezTo>
                <a:cubicBezTo>
                  <a:pt x="54" y="426"/>
                  <a:pt x="55" y="426"/>
                  <a:pt x="55" y="426"/>
                </a:cubicBezTo>
                <a:cubicBezTo>
                  <a:pt x="55" y="427"/>
                  <a:pt x="54" y="429"/>
                  <a:pt x="55" y="429"/>
                </a:cubicBezTo>
                <a:cubicBezTo>
                  <a:pt x="55" y="430"/>
                  <a:pt x="55" y="430"/>
                  <a:pt x="55" y="431"/>
                </a:cubicBezTo>
                <a:cubicBezTo>
                  <a:pt x="55" y="431"/>
                  <a:pt x="55" y="431"/>
                  <a:pt x="54" y="431"/>
                </a:cubicBezTo>
                <a:cubicBezTo>
                  <a:pt x="54" y="433"/>
                  <a:pt x="55" y="434"/>
                  <a:pt x="56" y="435"/>
                </a:cubicBezTo>
                <a:cubicBezTo>
                  <a:pt x="56" y="435"/>
                  <a:pt x="56" y="435"/>
                  <a:pt x="56" y="435"/>
                </a:cubicBezTo>
                <a:cubicBezTo>
                  <a:pt x="56" y="435"/>
                  <a:pt x="56" y="435"/>
                  <a:pt x="56" y="436"/>
                </a:cubicBezTo>
                <a:cubicBezTo>
                  <a:pt x="55" y="436"/>
                  <a:pt x="56" y="437"/>
                  <a:pt x="55" y="437"/>
                </a:cubicBezTo>
                <a:cubicBezTo>
                  <a:pt x="55" y="438"/>
                  <a:pt x="54" y="438"/>
                  <a:pt x="54" y="439"/>
                </a:cubicBezTo>
                <a:cubicBezTo>
                  <a:pt x="54" y="439"/>
                  <a:pt x="54" y="439"/>
                  <a:pt x="55" y="439"/>
                </a:cubicBezTo>
                <a:cubicBezTo>
                  <a:pt x="55" y="439"/>
                  <a:pt x="55" y="439"/>
                  <a:pt x="55" y="439"/>
                </a:cubicBezTo>
                <a:cubicBezTo>
                  <a:pt x="56" y="440"/>
                  <a:pt x="56" y="442"/>
                  <a:pt x="58" y="442"/>
                </a:cubicBezTo>
                <a:cubicBezTo>
                  <a:pt x="58" y="442"/>
                  <a:pt x="58" y="442"/>
                  <a:pt x="58" y="442"/>
                </a:cubicBezTo>
                <a:cubicBezTo>
                  <a:pt x="59" y="442"/>
                  <a:pt x="60" y="443"/>
                  <a:pt x="60" y="444"/>
                </a:cubicBezTo>
                <a:cubicBezTo>
                  <a:pt x="61" y="444"/>
                  <a:pt x="60" y="446"/>
                  <a:pt x="62" y="446"/>
                </a:cubicBezTo>
                <a:cubicBezTo>
                  <a:pt x="63" y="446"/>
                  <a:pt x="62" y="444"/>
                  <a:pt x="62" y="443"/>
                </a:cubicBezTo>
                <a:cubicBezTo>
                  <a:pt x="63" y="443"/>
                  <a:pt x="64" y="443"/>
                  <a:pt x="64" y="442"/>
                </a:cubicBezTo>
                <a:cubicBezTo>
                  <a:pt x="66" y="442"/>
                  <a:pt x="66" y="445"/>
                  <a:pt x="66" y="447"/>
                </a:cubicBezTo>
                <a:cubicBezTo>
                  <a:pt x="68" y="447"/>
                  <a:pt x="67" y="445"/>
                  <a:pt x="69" y="445"/>
                </a:cubicBezTo>
                <a:cubicBezTo>
                  <a:pt x="69" y="444"/>
                  <a:pt x="70" y="444"/>
                  <a:pt x="70" y="445"/>
                </a:cubicBezTo>
                <a:cubicBezTo>
                  <a:pt x="70" y="445"/>
                  <a:pt x="71" y="445"/>
                  <a:pt x="71" y="445"/>
                </a:cubicBezTo>
                <a:cubicBezTo>
                  <a:pt x="71" y="447"/>
                  <a:pt x="69" y="446"/>
                  <a:pt x="70" y="448"/>
                </a:cubicBezTo>
                <a:cubicBezTo>
                  <a:pt x="72" y="448"/>
                  <a:pt x="71" y="450"/>
                  <a:pt x="73" y="450"/>
                </a:cubicBezTo>
                <a:cubicBezTo>
                  <a:pt x="73" y="449"/>
                  <a:pt x="73" y="449"/>
                  <a:pt x="73" y="449"/>
                </a:cubicBezTo>
                <a:cubicBezTo>
                  <a:pt x="72" y="448"/>
                  <a:pt x="72" y="447"/>
                  <a:pt x="74" y="448"/>
                </a:cubicBezTo>
                <a:cubicBezTo>
                  <a:pt x="74" y="447"/>
                  <a:pt x="75" y="448"/>
                  <a:pt x="76" y="448"/>
                </a:cubicBezTo>
                <a:cubicBezTo>
                  <a:pt x="78" y="447"/>
                  <a:pt x="77" y="449"/>
                  <a:pt x="79" y="450"/>
                </a:cubicBezTo>
                <a:cubicBezTo>
                  <a:pt x="81" y="450"/>
                  <a:pt x="82" y="449"/>
                  <a:pt x="84" y="449"/>
                </a:cubicBezTo>
                <a:cubicBezTo>
                  <a:pt x="84" y="451"/>
                  <a:pt x="84" y="453"/>
                  <a:pt x="83" y="454"/>
                </a:cubicBezTo>
                <a:cubicBezTo>
                  <a:pt x="83" y="455"/>
                  <a:pt x="85" y="454"/>
                  <a:pt x="85" y="455"/>
                </a:cubicBezTo>
                <a:cubicBezTo>
                  <a:pt x="87" y="455"/>
                  <a:pt x="87" y="455"/>
                  <a:pt x="87" y="455"/>
                </a:cubicBezTo>
                <a:cubicBezTo>
                  <a:pt x="88" y="455"/>
                  <a:pt x="88" y="454"/>
                  <a:pt x="88" y="454"/>
                </a:cubicBezTo>
                <a:cubicBezTo>
                  <a:pt x="88" y="454"/>
                  <a:pt x="89" y="454"/>
                  <a:pt x="89" y="454"/>
                </a:cubicBezTo>
                <a:cubicBezTo>
                  <a:pt x="89" y="454"/>
                  <a:pt x="89" y="453"/>
                  <a:pt x="89" y="452"/>
                </a:cubicBezTo>
                <a:cubicBezTo>
                  <a:pt x="90" y="452"/>
                  <a:pt x="91" y="453"/>
                  <a:pt x="91" y="452"/>
                </a:cubicBezTo>
                <a:cubicBezTo>
                  <a:pt x="91" y="452"/>
                  <a:pt x="91" y="451"/>
                  <a:pt x="92" y="451"/>
                </a:cubicBezTo>
                <a:cubicBezTo>
                  <a:pt x="92" y="451"/>
                  <a:pt x="93" y="451"/>
                  <a:pt x="93" y="451"/>
                </a:cubicBezTo>
                <a:cubicBezTo>
                  <a:pt x="93" y="451"/>
                  <a:pt x="93" y="450"/>
                  <a:pt x="94" y="450"/>
                </a:cubicBezTo>
                <a:cubicBezTo>
                  <a:pt x="94" y="450"/>
                  <a:pt x="95" y="450"/>
                  <a:pt x="95" y="450"/>
                </a:cubicBezTo>
                <a:cubicBezTo>
                  <a:pt x="95" y="453"/>
                  <a:pt x="93" y="454"/>
                  <a:pt x="94" y="458"/>
                </a:cubicBezTo>
                <a:cubicBezTo>
                  <a:pt x="94" y="459"/>
                  <a:pt x="94" y="459"/>
                  <a:pt x="94" y="460"/>
                </a:cubicBezTo>
                <a:cubicBezTo>
                  <a:pt x="94" y="461"/>
                  <a:pt x="95" y="461"/>
                  <a:pt x="95" y="461"/>
                </a:cubicBezTo>
                <a:cubicBezTo>
                  <a:pt x="97" y="461"/>
                  <a:pt x="97" y="462"/>
                  <a:pt x="99" y="462"/>
                </a:cubicBezTo>
                <a:cubicBezTo>
                  <a:pt x="100" y="462"/>
                  <a:pt x="100" y="462"/>
                  <a:pt x="100" y="462"/>
                </a:cubicBezTo>
                <a:cubicBezTo>
                  <a:pt x="100" y="463"/>
                  <a:pt x="99" y="463"/>
                  <a:pt x="98" y="464"/>
                </a:cubicBezTo>
                <a:cubicBezTo>
                  <a:pt x="98" y="466"/>
                  <a:pt x="100" y="467"/>
                  <a:pt x="101" y="469"/>
                </a:cubicBezTo>
                <a:cubicBezTo>
                  <a:pt x="100" y="469"/>
                  <a:pt x="100" y="470"/>
                  <a:pt x="100" y="471"/>
                </a:cubicBezTo>
                <a:cubicBezTo>
                  <a:pt x="99" y="470"/>
                  <a:pt x="99" y="471"/>
                  <a:pt x="99" y="471"/>
                </a:cubicBezTo>
                <a:cubicBezTo>
                  <a:pt x="98" y="472"/>
                  <a:pt x="97" y="472"/>
                  <a:pt x="97" y="473"/>
                </a:cubicBezTo>
                <a:cubicBezTo>
                  <a:pt x="99" y="473"/>
                  <a:pt x="100" y="472"/>
                  <a:pt x="102" y="472"/>
                </a:cubicBezTo>
                <a:cubicBezTo>
                  <a:pt x="104" y="472"/>
                  <a:pt x="101" y="468"/>
                  <a:pt x="104" y="469"/>
                </a:cubicBezTo>
                <a:cubicBezTo>
                  <a:pt x="105" y="468"/>
                  <a:pt x="106" y="466"/>
                  <a:pt x="105" y="464"/>
                </a:cubicBezTo>
                <a:cubicBezTo>
                  <a:pt x="106" y="464"/>
                  <a:pt x="106" y="463"/>
                  <a:pt x="106" y="462"/>
                </a:cubicBezTo>
                <a:cubicBezTo>
                  <a:pt x="107" y="462"/>
                  <a:pt x="107" y="461"/>
                  <a:pt x="107" y="461"/>
                </a:cubicBezTo>
                <a:cubicBezTo>
                  <a:pt x="109" y="461"/>
                  <a:pt x="106" y="463"/>
                  <a:pt x="107" y="464"/>
                </a:cubicBezTo>
                <a:cubicBezTo>
                  <a:pt x="109" y="464"/>
                  <a:pt x="112" y="463"/>
                  <a:pt x="115" y="463"/>
                </a:cubicBezTo>
                <a:cubicBezTo>
                  <a:pt x="115" y="462"/>
                  <a:pt x="116" y="462"/>
                  <a:pt x="117" y="462"/>
                </a:cubicBezTo>
                <a:cubicBezTo>
                  <a:pt x="118" y="461"/>
                  <a:pt x="118" y="460"/>
                  <a:pt x="118" y="460"/>
                </a:cubicBezTo>
                <a:cubicBezTo>
                  <a:pt x="118" y="460"/>
                  <a:pt x="120" y="460"/>
                  <a:pt x="119" y="459"/>
                </a:cubicBezTo>
                <a:cubicBezTo>
                  <a:pt x="120" y="459"/>
                  <a:pt x="123" y="460"/>
                  <a:pt x="123" y="459"/>
                </a:cubicBezTo>
                <a:cubicBezTo>
                  <a:pt x="124" y="458"/>
                  <a:pt x="125" y="458"/>
                  <a:pt x="126" y="458"/>
                </a:cubicBezTo>
                <a:cubicBezTo>
                  <a:pt x="126" y="460"/>
                  <a:pt x="126" y="460"/>
                  <a:pt x="126" y="460"/>
                </a:cubicBezTo>
                <a:cubicBezTo>
                  <a:pt x="127" y="460"/>
                  <a:pt x="129" y="460"/>
                  <a:pt x="129" y="461"/>
                </a:cubicBezTo>
                <a:cubicBezTo>
                  <a:pt x="131" y="461"/>
                  <a:pt x="131" y="459"/>
                  <a:pt x="133" y="459"/>
                </a:cubicBezTo>
                <a:cubicBezTo>
                  <a:pt x="133" y="455"/>
                  <a:pt x="133" y="455"/>
                  <a:pt x="133" y="455"/>
                </a:cubicBezTo>
                <a:cubicBezTo>
                  <a:pt x="133" y="454"/>
                  <a:pt x="135" y="454"/>
                  <a:pt x="135" y="453"/>
                </a:cubicBezTo>
                <a:cubicBezTo>
                  <a:pt x="136" y="453"/>
                  <a:pt x="136" y="453"/>
                  <a:pt x="136" y="452"/>
                </a:cubicBezTo>
                <a:cubicBezTo>
                  <a:pt x="137" y="452"/>
                  <a:pt x="137" y="452"/>
                  <a:pt x="138" y="452"/>
                </a:cubicBezTo>
                <a:cubicBezTo>
                  <a:pt x="139" y="453"/>
                  <a:pt x="138" y="450"/>
                  <a:pt x="140" y="450"/>
                </a:cubicBezTo>
                <a:cubicBezTo>
                  <a:pt x="140" y="452"/>
                  <a:pt x="141" y="449"/>
                  <a:pt x="141" y="449"/>
                </a:cubicBezTo>
                <a:cubicBezTo>
                  <a:pt x="142" y="450"/>
                  <a:pt x="143" y="450"/>
                  <a:pt x="144" y="449"/>
                </a:cubicBezTo>
                <a:cubicBezTo>
                  <a:pt x="144" y="449"/>
                  <a:pt x="144" y="448"/>
                  <a:pt x="145" y="448"/>
                </a:cubicBezTo>
                <a:cubicBezTo>
                  <a:pt x="145" y="448"/>
                  <a:pt x="145" y="447"/>
                  <a:pt x="145" y="447"/>
                </a:cubicBezTo>
                <a:cubicBezTo>
                  <a:pt x="146" y="447"/>
                  <a:pt x="146" y="447"/>
                  <a:pt x="146" y="447"/>
                </a:cubicBezTo>
                <a:cubicBezTo>
                  <a:pt x="146" y="445"/>
                  <a:pt x="150" y="447"/>
                  <a:pt x="149" y="443"/>
                </a:cubicBezTo>
                <a:cubicBezTo>
                  <a:pt x="149" y="443"/>
                  <a:pt x="150" y="444"/>
                  <a:pt x="150" y="444"/>
                </a:cubicBezTo>
                <a:cubicBezTo>
                  <a:pt x="151" y="444"/>
                  <a:pt x="151" y="443"/>
                  <a:pt x="151" y="443"/>
                </a:cubicBezTo>
                <a:cubicBezTo>
                  <a:pt x="151" y="443"/>
                  <a:pt x="151" y="442"/>
                  <a:pt x="151" y="442"/>
                </a:cubicBezTo>
                <a:cubicBezTo>
                  <a:pt x="152" y="442"/>
                  <a:pt x="153" y="441"/>
                  <a:pt x="153" y="441"/>
                </a:cubicBezTo>
                <a:cubicBezTo>
                  <a:pt x="155" y="442"/>
                  <a:pt x="156" y="444"/>
                  <a:pt x="159" y="443"/>
                </a:cubicBezTo>
                <a:cubicBezTo>
                  <a:pt x="161" y="442"/>
                  <a:pt x="159" y="439"/>
                  <a:pt x="160" y="436"/>
                </a:cubicBezTo>
                <a:cubicBezTo>
                  <a:pt x="162" y="436"/>
                  <a:pt x="163" y="438"/>
                  <a:pt x="164" y="439"/>
                </a:cubicBezTo>
                <a:cubicBezTo>
                  <a:pt x="164" y="436"/>
                  <a:pt x="162" y="437"/>
                  <a:pt x="162" y="435"/>
                </a:cubicBezTo>
                <a:cubicBezTo>
                  <a:pt x="162" y="433"/>
                  <a:pt x="160" y="434"/>
                  <a:pt x="160" y="432"/>
                </a:cubicBezTo>
                <a:cubicBezTo>
                  <a:pt x="162" y="431"/>
                  <a:pt x="161" y="433"/>
                  <a:pt x="163" y="432"/>
                </a:cubicBezTo>
                <a:cubicBezTo>
                  <a:pt x="164" y="432"/>
                  <a:pt x="164" y="433"/>
                  <a:pt x="165" y="434"/>
                </a:cubicBezTo>
                <a:cubicBezTo>
                  <a:pt x="170" y="434"/>
                  <a:pt x="170" y="434"/>
                  <a:pt x="170" y="434"/>
                </a:cubicBezTo>
                <a:cubicBezTo>
                  <a:pt x="171" y="434"/>
                  <a:pt x="171" y="432"/>
                  <a:pt x="172" y="432"/>
                </a:cubicBezTo>
                <a:cubicBezTo>
                  <a:pt x="174" y="431"/>
                  <a:pt x="174" y="433"/>
                  <a:pt x="175" y="433"/>
                </a:cubicBezTo>
                <a:cubicBezTo>
                  <a:pt x="177" y="433"/>
                  <a:pt x="177" y="431"/>
                  <a:pt x="179" y="431"/>
                </a:cubicBezTo>
                <a:cubicBezTo>
                  <a:pt x="180" y="431"/>
                  <a:pt x="180" y="431"/>
                  <a:pt x="180" y="432"/>
                </a:cubicBezTo>
                <a:cubicBezTo>
                  <a:pt x="180" y="432"/>
                  <a:pt x="180" y="432"/>
                  <a:pt x="181" y="432"/>
                </a:cubicBezTo>
                <a:cubicBezTo>
                  <a:pt x="182" y="432"/>
                  <a:pt x="181" y="430"/>
                  <a:pt x="181" y="429"/>
                </a:cubicBezTo>
                <a:cubicBezTo>
                  <a:pt x="182" y="428"/>
                  <a:pt x="183" y="428"/>
                  <a:pt x="183" y="427"/>
                </a:cubicBezTo>
                <a:cubicBezTo>
                  <a:pt x="187" y="426"/>
                  <a:pt x="190" y="427"/>
                  <a:pt x="193" y="427"/>
                </a:cubicBezTo>
                <a:cubicBezTo>
                  <a:pt x="194" y="427"/>
                  <a:pt x="194" y="426"/>
                  <a:pt x="193" y="426"/>
                </a:cubicBezTo>
                <a:cubicBezTo>
                  <a:pt x="193" y="425"/>
                  <a:pt x="195" y="425"/>
                  <a:pt x="195" y="426"/>
                </a:cubicBezTo>
                <a:cubicBezTo>
                  <a:pt x="197" y="425"/>
                  <a:pt x="197" y="424"/>
                  <a:pt x="199" y="424"/>
                </a:cubicBezTo>
                <a:cubicBezTo>
                  <a:pt x="199" y="421"/>
                  <a:pt x="199" y="421"/>
                  <a:pt x="199" y="421"/>
                </a:cubicBezTo>
                <a:cubicBezTo>
                  <a:pt x="201" y="421"/>
                  <a:pt x="200" y="423"/>
                  <a:pt x="200" y="423"/>
                </a:cubicBezTo>
                <a:cubicBezTo>
                  <a:pt x="199" y="424"/>
                  <a:pt x="200" y="424"/>
                  <a:pt x="200" y="425"/>
                </a:cubicBezTo>
                <a:cubicBezTo>
                  <a:pt x="201" y="424"/>
                  <a:pt x="201" y="425"/>
                  <a:pt x="201" y="425"/>
                </a:cubicBezTo>
                <a:cubicBezTo>
                  <a:pt x="202" y="425"/>
                  <a:pt x="202" y="425"/>
                  <a:pt x="202" y="424"/>
                </a:cubicBezTo>
                <a:cubicBezTo>
                  <a:pt x="202" y="423"/>
                  <a:pt x="201" y="423"/>
                  <a:pt x="202" y="422"/>
                </a:cubicBezTo>
                <a:cubicBezTo>
                  <a:pt x="203" y="423"/>
                  <a:pt x="204" y="423"/>
                  <a:pt x="204" y="422"/>
                </a:cubicBezTo>
                <a:cubicBezTo>
                  <a:pt x="203" y="422"/>
                  <a:pt x="202" y="421"/>
                  <a:pt x="200" y="420"/>
                </a:cubicBezTo>
                <a:cubicBezTo>
                  <a:pt x="200" y="418"/>
                  <a:pt x="202" y="417"/>
                  <a:pt x="202" y="415"/>
                </a:cubicBezTo>
                <a:cubicBezTo>
                  <a:pt x="202" y="415"/>
                  <a:pt x="203" y="415"/>
                  <a:pt x="203" y="415"/>
                </a:cubicBezTo>
                <a:cubicBezTo>
                  <a:pt x="203" y="415"/>
                  <a:pt x="203" y="415"/>
                  <a:pt x="203" y="414"/>
                </a:cubicBezTo>
                <a:cubicBezTo>
                  <a:pt x="203" y="414"/>
                  <a:pt x="203" y="414"/>
                  <a:pt x="203" y="414"/>
                </a:cubicBezTo>
                <a:cubicBezTo>
                  <a:pt x="203" y="414"/>
                  <a:pt x="203" y="414"/>
                  <a:pt x="203" y="414"/>
                </a:cubicBezTo>
                <a:cubicBezTo>
                  <a:pt x="203" y="414"/>
                  <a:pt x="203" y="414"/>
                  <a:pt x="203" y="414"/>
                </a:cubicBezTo>
                <a:cubicBezTo>
                  <a:pt x="203" y="414"/>
                  <a:pt x="203" y="414"/>
                  <a:pt x="203" y="414"/>
                </a:cubicBezTo>
                <a:cubicBezTo>
                  <a:pt x="203" y="413"/>
                  <a:pt x="203" y="413"/>
                  <a:pt x="204" y="413"/>
                </a:cubicBezTo>
                <a:cubicBezTo>
                  <a:pt x="204" y="413"/>
                  <a:pt x="204" y="413"/>
                  <a:pt x="204" y="413"/>
                </a:cubicBezTo>
                <a:cubicBezTo>
                  <a:pt x="204" y="413"/>
                  <a:pt x="204" y="413"/>
                  <a:pt x="204" y="413"/>
                </a:cubicBezTo>
                <a:cubicBezTo>
                  <a:pt x="204" y="413"/>
                  <a:pt x="204" y="413"/>
                  <a:pt x="204" y="413"/>
                </a:cubicBezTo>
                <a:cubicBezTo>
                  <a:pt x="204" y="413"/>
                  <a:pt x="204" y="413"/>
                  <a:pt x="204" y="412"/>
                </a:cubicBezTo>
                <a:cubicBezTo>
                  <a:pt x="204" y="412"/>
                  <a:pt x="204" y="412"/>
                  <a:pt x="204" y="412"/>
                </a:cubicBezTo>
                <a:cubicBezTo>
                  <a:pt x="204" y="412"/>
                  <a:pt x="204" y="412"/>
                  <a:pt x="204" y="412"/>
                </a:cubicBezTo>
                <a:cubicBezTo>
                  <a:pt x="204" y="412"/>
                  <a:pt x="204" y="412"/>
                  <a:pt x="204" y="412"/>
                </a:cubicBezTo>
                <a:cubicBezTo>
                  <a:pt x="204" y="412"/>
                  <a:pt x="204" y="411"/>
                  <a:pt x="204" y="411"/>
                </a:cubicBezTo>
                <a:cubicBezTo>
                  <a:pt x="204" y="411"/>
                  <a:pt x="204" y="411"/>
                  <a:pt x="204" y="411"/>
                </a:cubicBezTo>
                <a:cubicBezTo>
                  <a:pt x="204" y="410"/>
                  <a:pt x="205" y="410"/>
                  <a:pt x="205" y="410"/>
                </a:cubicBezTo>
                <a:cubicBezTo>
                  <a:pt x="205" y="410"/>
                  <a:pt x="205" y="409"/>
                  <a:pt x="205" y="409"/>
                </a:cubicBezTo>
                <a:cubicBezTo>
                  <a:pt x="206" y="409"/>
                  <a:pt x="206" y="409"/>
                  <a:pt x="206" y="409"/>
                </a:cubicBezTo>
                <a:cubicBezTo>
                  <a:pt x="206" y="408"/>
                  <a:pt x="206" y="408"/>
                  <a:pt x="206" y="408"/>
                </a:cubicBezTo>
                <a:cubicBezTo>
                  <a:pt x="206" y="408"/>
                  <a:pt x="206" y="408"/>
                  <a:pt x="206" y="408"/>
                </a:cubicBezTo>
                <a:cubicBezTo>
                  <a:pt x="206" y="408"/>
                  <a:pt x="206" y="408"/>
                  <a:pt x="206" y="408"/>
                </a:cubicBezTo>
                <a:cubicBezTo>
                  <a:pt x="206" y="407"/>
                  <a:pt x="206" y="407"/>
                  <a:pt x="206" y="407"/>
                </a:cubicBezTo>
                <a:cubicBezTo>
                  <a:pt x="207" y="407"/>
                  <a:pt x="207" y="407"/>
                  <a:pt x="207" y="406"/>
                </a:cubicBezTo>
                <a:cubicBezTo>
                  <a:pt x="207" y="406"/>
                  <a:pt x="207" y="406"/>
                  <a:pt x="207" y="406"/>
                </a:cubicBezTo>
                <a:cubicBezTo>
                  <a:pt x="207" y="405"/>
                  <a:pt x="207" y="405"/>
                  <a:pt x="207" y="405"/>
                </a:cubicBezTo>
                <a:cubicBezTo>
                  <a:pt x="207" y="405"/>
                  <a:pt x="207" y="405"/>
                  <a:pt x="207" y="405"/>
                </a:cubicBezTo>
                <a:cubicBezTo>
                  <a:pt x="207" y="405"/>
                  <a:pt x="207" y="405"/>
                  <a:pt x="207" y="405"/>
                </a:cubicBezTo>
                <a:cubicBezTo>
                  <a:pt x="207" y="405"/>
                  <a:pt x="207" y="405"/>
                  <a:pt x="207" y="405"/>
                </a:cubicBezTo>
                <a:cubicBezTo>
                  <a:pt x="207" y="405"/>
                  <a:pt x="207" y="405"/>
                  <a:pt x="207" y="405"/>
                </a:cubicBezTo>
                <a:cubicBezTo>
                  <a:pt x="207" y="405"/>
                  <a:pt x="207" y="404"/>
                  <a:pt x="207" y="404"/>
                </a:cubicBezTo>
                <a:cubicBezTo>
                  <a:pt x="208" y="404"/>
                  <a:pt x="208" y="404"/>
                  <a:pt x="208" y="404"/>
                </a:cubicBezTo>
                <a:cubicBezTo>
                  <a:pt x="208" y="404"/>
                  <a:pt x="208" y="404"/>
                  <a:pt x="208" y="404"/>
                </a:cubicBezTo>
                <a:cubicBezTo>
                  <a:pt x="208" y="404"/>
                  <a:pt x="208" y="404"/>
                  <a:pt x="208" y="404"/>
                </a:cubicBezTo>
                <a:cubicBezTo>
                  <a:pt x="208" y="404"/>
                  <a:pt x="208" y="404"/>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2"/>
                  <a:pt x="209" y="402"/>
                  <a:pt x="209" y="402"/>
                </a:cubicBezTo>
                <a:cubicBezTo>
                  <a:pt x="209" y="402"/>
                  <a:pt x="210" y="401"/>
                  <a:pt x="210" y="400"/>
                </a:cubicBezTo>
                <a:cubicBezTo>
                  <a:pt x="210" y="400"/>
                  <a:pt x="211" y="400"/>
                  <a:pt x="211" y="400"/>
                </a:cubicBezTo>
                <a:cubicBezTo>
                  <a:pt x="211" y="399"/>
                  <a:pt x="211" y="399"/>
                  <a:pt x="211" y="399"/>
                </a:cubicBezTo>
                <a:cubicBezTo>
                  <a:pt x="211" y="399"/>
                  <a:pt x="211" y="399"/>
                  <a:pt x="212" y="399"/>
                </a:cubicBezTo>
                <a:cubicBezTo>
                  <a:pt x="212" y="399"/>
                  <a:pt x="212" y="399"/>
                  <a:pt x="212" y="399"/>
                </a:cubicBezTo>
                <a:cubicBezTo>
                  <a:pt x="212" y="399"/>
                  <a:pt x="212" y="399"/>
                  <a:pt x="212" y="399"/>
                </a:cubicBezTo>
                <a:cubicBezTo>
                  <a:pt x="212" y="399"/>
                  <a:pt x="212" y="399"/>
                  <a:pt x="213" y="398"/>
                </a:cubicBezTo>
                <a:cubicBezTo>
                  <a:pt x="213" y="398"/>
                  <a:pt x="213" y="398"/>
                  <a:pt x="213" y="398"/>
                </a:cubicBezTo>
                <a:cubicBezTo>
                  <a:pt x="214" y="397"/>
                  <a:pt x="214" y="396"/>
                  <a:pt x="214" y="395"/>
                </a:cubicBezTo>
                <a:cubicBezTo>
                  <a:pt x="214" y="395"/>
                  <a:pt x="214" y="395"/>
                  <a:pt x="214" y="395"/>
                </a:cubicBezTo>
                <a:cubicBezTo>
                  <a:pt x="214" y="393"/>
                  <a:pt x="214" y="393"/>
                  <a:pt x="214" y="393"/>
                </a:cubicBezTo>
                <a:cubicBezTo>
                  <a:pt x="214" y="392"/>
                  <a:pt x="214" y="392"/>
                  <a:pt x="214" y="392"/>
                </a:cubicBezTo>
                <a:cubicBezTo>
                  <a:pt x="214"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1"/>
                  <a:pt x="215" y="391"/>
                  <a:pt x="215" y="391"/>
                </a:cubicBezTo>
                <a:cubicBezTo>
                  <a:pt x="215" y="391"/>
                  <a:pt x="215" y="391"/>
                  <a:pt x="215" y="391"/>
                </a:cubicBezTo>
                <a:cubicBezTo>
                  <a:pt x="215" y="391"/>
                  <a:pt x="215" y="391"/>
                  <a:pt x="215" y="391"/>
                </a:cubicBezTo>
                <a:cubicBezTo>
                  <a:pt x="215" y="391"/>
                  <a:pt x="215" y="391"/>
                  <a:pt x="215" y="391"/>
                </a:cubicBezTo>
                <a:cubicBezTo>
                  <a:pt x="215" y="391"/>
                  <a:pt x="215" y="391"/>
                  <a:pt x="215" y="391"/>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89"/>
                  <a:pt x="216" y="388"/>
                  <a:pt x="218" y="387"/>
                </a:cubicBezTo>
                <a:cubicBezTo>
                  <a:pt x="218" y="387"/>
                  <a:pt x="218" y="387"/>
                  <a:pt x="218" y="387"/>
                </a:cubicBezTo>
                <a:cubicBezTo>
                  <a:pt x="218" y="387"/>
                  <a:pt x="218" y="387"/>
                  <a:pt x="218" y="387"/>
                </a:cubicBezTo>
                <a:cubicBezTo>
                  <a:pt x="218" y="387"/>
                  <a:pt x="218" y="386"/>
                  <a:pt x="218" y="386"/>
                </a:cubicBezTo>
                <a:cubicBezTo>
                  <a:pt x="218" y="386"/>
                  <a:pt x="218" y="386"/>
                  <a:pt x="218" y="385"/>
                </a:cubicBezTo>
                <a:cubicBezTo>
                  <a:pt x="218" y="385"/>
                  <a:pt x="218" y="385"/>
                  <a:pt x="218" y="385"/>
                </a:cubicBezTo>
                <a:cubicBezTo>
                  <a:pt x="218" y="385"/>
                  <a:pt x="218" y="385"/>
                  <a:pt x="218" y="385"/>
                </a:cubicBezTo>
                <a:cubicBezTo>
                  <a:pt x="219" y="384"/>
                  <a:pt x="219" y="384"/>
                  <a:pt x="220" y="384"/>
                </a:cubicBezTo>
                <a:cubicBezTo>
                  <a:pt x="220" y="384"/>
                  <a:pt x="220" y="384"/>
                  <a:pt x="220" y="384"/>
                </a:cubicBezTo>
                <a:cubicBezTo>
                  <a:pt x="220" y="384"/>
                  <a:pt x="220" y="384"/>
                  <a:pt x="220" y="384"/>
                </a:cubicBezTo>
                <a:cubicBezTo>
                  <a:pt x="220" y="383"/>
                  <a:pt x="220" y="383"/>
                  <a:pt x="221" y="383"/>
                </a:cubicBezTo>
                <a:cubicBezTo>
                  <a:pt x="221" y="383"/>
                  <a:pt x="221" y="382"/>
                  <a:pt x="221" y="381"/>
                </a:cubicBezTo>
                <a:cubicBezTo>
                  <a:pt x="221" y="381"/>
                  <a:pt x="221" y="381"/>
                  <a:pt x="221" y="381"/>
                </a:cubicBezTo>
                <a:cubicBezTo>
                  <a:pt x="221" y="381"/>
                  <a:pt x="221" y="381"/>
                  <a:pt x="221" y="381"/>
                </a:cubicBezTo>
                <a:cubicBezTo>
                  <a:pt x="221" y="381"/>
                  <a:pt x="222" y="381"/>
                  <a:pt x="222" y="381"/>
                </a:cubicBezTo>
                <a:cubicBezTo>
                  <a:pt x="222" y="381"/>
                  <a:pt x="222" y="381"/>
                  <a:pt x="222" y="380"/>
                </a:cubicBezTo>
                <a:cubicBezTo>
                  <a:pt x="223" y="380"/>
                  <a:pt x="223" y="380"/>
                  <a:pt x="223" y="380"/>
                </a:cubicBezTo>
                <a:cubicBezTo>
                  <a:pt x="223" y="380"/>
                  <a:pt x="223" y="380"/>
                  <a:pt x="223" y="380"/>
                </a:cubicBezTo>
                <a:cubicBezTo>
                  <a:pt x="223" y="380"/>
                  <a:pt x="223" y="380"/>
                  <a:pt x="223" y="380"/>
                </a:cubicBezTo>
                <a:cubicBezTo>
                  <a:pt x="223" y="380"/>
                  <a:pt x="223" y="380"/>
                  <a:pt x="223" y="380"/>
                </a:cubicBezTo>
                <a:cubicBezTo>
                  <a:pt x="223" y="379"/>
                  <a:pt x="223" y="379"/>
                  <a:pt x="223" y="379"/>
                </a:cubicBezTo>
                <a:cubicBezTo>
                  <a:pt x="223" y="379"/>
                  <a:pt x="223" y="379"/>
                  <a:pt x="223" y="379"/>
                </a:cubicBezTo>
                <a:cubicBezTo>
                  <a:pt x="223" y="379"/>
                  <a:pt x="224" y="379"/>
                  <a:pt x="224" y="379"/>
                </a:cubicBezTo>
                <a:cubicBezTo>
                  <a:pt x="224" y="378"/>
                  <a:pt x="224" y="378"/>
                  <a:pt x="224" y="378"/>
                </a:cubicBezTo>
                <a:cubicBezTo>
                  <a:pt x="225" y="378"/>
                  <a:pt x="225" y="378"/>
                  <a:pt x="225" y="378"/>
                </a:cubicBezTo>
                <a:cubicBezTo>
                  <a:pt x="224" y="374"/>
                  <a:pt x="227" y="373"/>
                  <a:pt x="226" y="369"/>
                </a:cubicBezTo>
                <a:cubicBezTo>
                  <a:pt x="227" y="369"/>
                  <a:pt x="226" y="367"/>
                  <a:pt x="227" y="367"/>
                </a:cubicBezTo>
                <a:cubicBezTo>
                  <a:pt x="228" y="367"/>
                  <a:pt x="228" y="367"/>
                  <a:pt x="229" y="367"/>
                </a:cubicBezTo>
                <a:cubicBezTo>
                  <a:pt x="228" y="365"/>
                  <a:pt x="230" y="365"/>
                  <a:pt x="230" y="363"/>
                </a:cubicBezTo>
                <a:cubicBezTo>
                  <a:pt x="230" y="363"/>
                  <a:pt x="230" y="363"/>
                  <a:pt x="230" y="363"/>
                </a:cubicBezTo>
                <a:cubicBezTo>
                  <a:pt x="230" y="363"/>
                  <a:pt x="230" y="363"/>
                  <a:pt x="230" y="363"/>
                </a:cubicBezTo>
                <a:cubicBezTo>
                  <a:pt x="230" y="363"/>
                  <a:pt x="230" y="362"/>
                  <a:pt x="230" y="362"/>
                </a:cubicBezTo>
                <a:cubicBezTo>
                  <a:pt x="230" y="362"/>
                  <a:pt x="230" y="362"/>
                  <a:pt x="230" y="362"/>
                </a:cubicBezTo>
                <a:cubicBezTo>
                  <a:pt x="230" y="362"/>
                  <a:pt x="230" y="362"/>
                  <a:pt x="230" y="362"/>
                </a:cubicBezTo>
                <a:cubicBezTo>
                  <a:pt x="230" y="362"/>
                  <a:pt x="230" y="362"/>
                  <a:pt x="230" y="362"/>
                </a:cubicBezTo>
                <a:cubicBezTo>
                  <a:pt x="230" y="362"/>
                  <a:pt x="230" y="362"/>
                  <a:pt x="231" y="362"/>
                </a:cubicBezTo>
                <a:cubicBezTo>
                  <a:pt x="231" y="362"/>
                  <a:pt x="231" y="362"/>
                  <a:pt x="231" y="362"/>
                </a:cubicBezTo>
                <a:cubicBezTo>
                  <a:pt x="231" y="362"/>
                  <a:pt x="231" y="362"/>
                  <a:pt x="231" y="362"/>
                </a:cubicBezTo>
                <a:cubicBezTo>
                  <a:pt x="231" y="362"/>
                  <a:pt x="231" y="362"/>
                  <a:pt x="231" y="362"/>
                </a:cubicBezTo>
                <a:cubicBezTo>
                  <a:pt x="231" y="362"/>
                  <a:pt x="231" y="362"/>
                  <a:pt x="231" y="362"/>
                </a:cubicBezTo>
                <a:cubicBezTo>
                  <a:pt x="231" y="362"/>
                  <a:pt x="231" y="362"/>
                  <a:pt x="231" y="362"/>
                </a:cubicBezTo>
                <a:cubicBezTo>
                  <a:pt x="231" y="360"/>
                  <a:pt x="231" y="359"/>
                  <a:pt x="232" y="359"/>
                </a:cubicBezTo>
                <a:cubicBezTo>
                  <a:pt x="232" y="357"/>
                  <a:pt x="233" y="357"/>
                  <a:pt x="233" y="355"/>
                </a:cubicBezTo>
                <a:cubicBezTo>
                  <a:pt x="231" y="354"/>
                  <a:pt x="232" y="357"/>
                  <a:pt x="230" y="356"/>
                </a:cubicBezTo>
                <a:cubicBezTo>
                  <a:pt x="229" y="356"/>
                  <a:pt x="230" y="356"/>
                  <a:pt x="229" y="356"/>
                </a:cubicBezTo>
                <a:cubicBezTo>
                  <a:pt x="230" y="356"/>
                  <a:pt x="230" y="356"/>
                  <a:pt x="230" y="356"/>
                </a:cubicBezTo>
                <a:cubicBezTo>
                  <a:pt x="231" y="355"/>
                  <a:pt x="232" y="353"/>
                  <a:pt x="232" y="352"/>
                </a:cubicBezTo>
                <a:cubicBezTo>
                  <a:pt x="233" y="351"/>
                  <a:pt x="234" y="350"/>
                  <a:pt x="234" y="348"/>
                </a:cubicBezTo>
                <a:cubicBezTo>
                  <a:pt x="234" y="349"/>
                  <a:pt x="235" y="350"/>
                  <a:pt x="236" y="350"/>
                </a:cubicBezTo>
                <a:cubicBezTo>
                  <a:pt x="236" y="349"/>
                  <a:pt x="236" y="349"/>
                  <a:pt x="236" y="349"/>
                </a:cubicBezTo>
                <a:cubicBezTo>
                  <a:pt x="237" y="348"/>
                  <a:pt x="236" y="348"/>
                  <a:pt x="236"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6"/>
                  <a:pt x="237" y="345"/>
                  <a:pt x="238" y="345"/>
                </a:cubicBezTo>
                <a:cubicBezTo>
                  <a:pt x="239" y="344"/>
                  <a:pt x="238" y="342"/>
                  <a:pt x="240" y="341"/>
                </a:cubicBezTo>
                <a:cubicBezTo>
                  <a:pt x="240" y="338"/>
                  <a:pt x="241" y="336"/>
                  <a:pt x="241" y="333"/>
                </a:cubicBezTo>
                <a:cubicBezTo>
                  <a:pt x="243" y="332"/>
                  <a:pt x="243" y="331"/>
                  <a:pt x="245" y="331"/>
                </a:cubicBezTo>
                <a:cubicBezTo>
                  <a:pt x="245" y="328"/>
                  <a:pt x="246" y="328"/>
                  <a:pt x="248" y="327"/>
                </a:cubicBezTo>
                <a:cubicBezTo>
                  <a:pt x="247" y="325"/>
                  <a:pt x="249" y="325"/>
                  <a:pt x="248" y="323"/>
                </a:cubicBezTo>
                <a:cubicBezTo>
                  <a:pt x="249" y="322"/>
                  <a:pt x="250" y="322"/>
                  <a:pt x="250" y="321"/>
                </a:cubicBezTo>
                <a:cubicBezTo>
                  <a:pt x="251" y="318"/>
                  <a:pt x="250" y="317"/>
                  <a:pt x="250" y="315"/>
                </a:cubicBezTo>
                <a:cubicBezTo>
                  <a:pt x="250" y="313"/>
                  <a:pt x="248" y="313"/>
                  <a:pt x="248" y="312"/>
                </a:cubicBezTo>
                <a:cubicBezTo>
                  <a:pt x="249" y="309"/>
                  <a:pt x="250" y="307"/>
                  <a:pt x="250" y="304"/>
                </a:cubicBezTo>
                <a:cubicBezTo>
                  <a:pt x="251" y="304"/>
                  <a:pt x="251" y="303"/>
                  <a:pt x="251" y="303"/>
                </a:cubicBezTo>
                <a:cubicBezTo>
                  <a:pt x="252" y="303"/>
                  <a:pt x="252" y="302"/>
                  <a:pt x="252" y="302"/>
                </a:cubicBezTo>
                <a:cubicBezTo>
                  <a:pt x="252" y="301"/>
                  <a:pt x="253" y="300"/>
                  <a:pt x="252" y="299"/>
                </a:cubicBezTo>
                <a:cubicBezTo>
                  <a:pt x="252" y="298"/>
                  <a:pt x="252" y="298"/>
                  <a:pt x="252" y="297"/>
                </a:cubicBezTo>
                <a:cubicBezTo>
                  <a:pt x="251" y="297"/>
                  <a:pt x="251" y="297"/>
                  <a:pt x="250" y="296"/>
                </a:cubicBezTo>
                <a:cubicBezTo>
                  <a:pt x="250" y="296"/>
                  <a:pt x="249" y="296"/>
                  <a:pt x="249" y="296"/>
                </a:cubicBezTo>
                <a:cubicBezTo>
                  <a:pt x="249" y="295"/>
                  <a:pt x="249" y="295"/>
                  <a:pt x="248" y="294"/>
                </a:cubicBezTo>
                <a:cubicBezTo>
                  <a:pt x="248" y="294"/>
                  <a:pt x="247" y="295"/>
                  <a:pt x="247" y="294"/>
                </a:cubicBezTo>
                <a:cubicBezTo>
                  <a:pt x="247" y="294"/>
                  <a:pt x="247" y="294"/>
                  <a:pt x="247" y="294"/>
                </a:cubicBezTo>
                <a:cubicBezTo>
                  <a:pt x="246" y="293"/>
                  <a:pt x="246" y="293"/>
                  <a:pt x="246" y="293"/>
                </a:cubicBezTo>
                <a:cubicBezTo>
                  <a:pt x="245" y="292"/>
                  <a:pt x="244" y="291"/>
                  <a:pt x="243" y="292"/>
                </a:cubicBezTo>
                <a:cubicBezTo>
                  <a:pt x="242" y="291"/>
                  <a:pt x="242" y="290"/>
                  <a:pt x="242" y="289"/>
                </a:cubicBezTo>
                <a:cubicBezTo>
                  <a:pt x="242" y="289"/>
                  <a:pt x="241" y="289"/>
                  <a:pt x="241" y="289"/>
                </a:cubicBezTo>
                <a:cubicBezTo>
                  <a:pt x="240" y="288"/>
                  <a:pt x="240" y="288"/>
                  <a:pt x="240" y="287"/>
                </a:cubicBezTo>
                <a:cubicBezTo>
                  <a:pt x="239" y="287"/>
                  <a:pt x="238" y="286"/>
                  <a:pt x="238" y="285"/>
                </a:cubicBezTo>
                <a:cubicBezTo>
                  <a:pt x="235" y="285"/>
                  <a:pt x="233" y="283"/>
                  <a:pt x="232" y="281"/>
                </a:cubicBezTo>
                <a:cubicBezTo>
                  <a:pt x="228" y="281"/>
                  <a:pt x="226" y="279"/>
                  <a:pt x="222" y="279"/>
                </a:cubicBezTo>
                <a:cubicBezTo>
                  <a:pt x="221" y="278"/>
                  <a:pt x="221" y="277"/>
                  <a:pt x="220" y="276"/>
                </a:cubicBezTo>
                <a:cubicBezTo>
                  <a:pt x="218" y="276"/>
                  <a:pt x="217" y="274"/>
                  <a:pt x="216" y="273"/>
                </a:cubicBezTo>
                <a:cubicBezTo>
                  <a:pt x="215" y="273"/>
                  <a:pt x="214" y="273"/>
                  <a:pt x="213" y="273"/>
                </a:cubicBezTo>
                <a:cubicBezTo>
                  <a:pt x="212" y="274"/>
                  <a:pt x="212" y="273"/>
                  <a:pt x="211" y="273"/>
                </a:cubicBezTo>
                <a:cubicBezTo>
                  <a:pt x="212" y="271"/>
                  <a:pt x="210" y="271"/>
                  <a:pt x="211" y="269"/>
                </a:cubicBezTo>
                <a:cubicBezTo>
                  <a:pt x="212" y="269"/>
                  <a:pt x="211" y="267"/>
                  <a:pt x="211" y="266"/>
                </a:cubicBezTo>
                <a:cubicBezTo>
                  <a:pt x="213" y="267"/>
                  <a:pt x="212" y="264"/>
                  <a:pt x="213" y="264"/>
                </a:cubicBezTo>
                <a:cubicBezTo>
                  <a:pt x="213" y="261"/>
                  <a:pt x="215" y="261"/>
                  <a:pt x="214" y="258"/>
                </a:cubicBezTo>
                <a:cubicBezTo>
                  <a:pt x="215" y="258"/>
                  <a:pt x="215" y="257"/>
                  <a:pt x="215" y="257"/>
                </a:cubicBezTo>
                <a:cubicBezTo>
                  <a:pt x="215" y="257"/>
                  <a:pt x="216" y="256"/>
                  <a:pt x="216" y="256"/>
                </a:cubicBezTo>
                <a:cubicBezTo>
                  <a:pt x="216" y="256"/>
                  <a:pt x="216" y="255"/>
                  <a:pt x="217" y="255"/>
                </a:cubicBezTo>
                <a:cubicBezTo>
                  <a:pt x="216" y="252"/>
                  <a:pt x="215" y="250"/>
                  <a:pt x="215" y="247"/>
                </a:cubicBezTo>
                <a:cubicBezTo>
                  <a:pt x="215" y="246"/>
                  <a:pt x="213" y="246"/>
                  <a:pt x="213" y="246"/>
                </a:cubicBezTo>
                <a:cubicBezTo>
                  <a:pt x="213" y="245"/>
                  <a:pt x="213" y="245"/>
                  <a:pt x="212" y="245"/>
                </a:cubicBezTo>
                <a:cubicBezTo>
                  <a:pt x="211" y="245"/>
                  <a:pt x="210" y="243"/>
                  <a:pt x="209" y="243"/>
                </a:cubicBezTo>
                <a:cubicBezTo>
                  <a:pt x="208" y="243"/>
                  <a:pt x="207" y="243"/>
                  <a:pt x="207" y="242"/>
                </a:cubicBezTo>
                <a:cubicBezTo>
                  <a:pt x="207" y="242"/>
                  <a:pt x="207" y="241"/>
                  <a:pt x="206" y="241"/>
                </a:cubicBezTo>
                <a:cubicBezTo>
                  <a:pt x="206" y="241"/>
                  <a:pt x="205" y="241"/>
                  <a:pt x="204" y="241"/>
                </a:cubicBezTo>
                <a:cubicBezTo>
                  <a:pt x="204" y="241"/>
                  <a:pt x="204" y="240"/>
                  <a:pt x="204" y="240"/>
                </a:cubicBezTo>
                <a:cubicBezTo>
                  <a:pt x="204" y="240"/>
                  <a:pt x="203" y="240"/>
                  <a:pt x="202" y="240"/>
                </a:cubicBezTo>
                <a:cubicBezTo>
                  <a:pt x="202" y="237"/>
                  <a:pt x="201" y="235"/>
                  <a:pt x="200" y="232"/>
                </a:cubicBezTo>
                <a:cubicBezTo>
                  <a:pt x="201" y="230"/>
                  <a:pt x="201" y="228"/>
                  <a:pt x="200" y="226"/>
                </a:cubicBezTo>
                <a:cubicBezTo>
                  <a:pt x="200" y="226"/>
                  <a:pt x="199" y="225"/>
                  <a:pt x="200" y="225"/>
                </a:cubicBezTo>
                <a:cubicBezTo>
                  <a:pt x="200" y="225"/>
                  <a:pt x="200" y="225"/>
                  <a:pt x="200" y="225"/>
                </a:cubicBezTo>
                <a:cubicBezTo>
                  <a:pt x="200" y="224"/>
                  <a:pt x="199" y="224"/>
                  <a:pt x="200" y="223"/>
                </a:cubicBezTo>
                <a:cubicBezTo>
                  <a:pt x="197" y="223"/>
                  <a:pt x="196" y="224"/>
                  <a:pt x="194" y="224"/>
                </a:cubicBezTo>
                <a:cubicBezTo>
                  <a:pt x="193" y="222"/>
                  <a:pt x="193" y="219"/>
                  <a:pt x="190" y="218"/>
                </a:cubicBezTo>
                <a:cubicBezTo>
                  <a:pt x="191" y="216"/>
                  <a:pt x="189" y="216"/>
                  <a:pt x="190" y="214"/>
                </a:cubicBezTo>
                <a:cubicBezTo>
                  <a:pt x="190" y="211"/>
                  <a:pt x="193" y="211"/>
                  <a:pt x="193" y="207"/>
                </a:cubicBezTo>
                <a:cubicBezTo>
                  <a:pt x="192" y="205"/>
                  <a:pt x="189" y="206"/>
                  <a:pt x="187" y="205"/>
                </a:cubicBezTo>
                <a:cubicBezTo>
                  <a:pt x="187" y="202"/>
                  <a:pt x="187" y="199"/>
                  <a:pt x="188" y="196"/>
                </a:cubicBezTo>
                <a:cubicBezTo>
                  <a:pt x="187" y="193"/>
                  <a:pt x="187" y="190"/>
                  <a:pt x="187" y="186"/>
                </a:cubicBezTo>
                <a:cubicBezTo>
                  <a:pt x="187" y="183"/>
                  <a:pt x="189" y="184"/>
                  <a:pt x="189" y="182"/>
                </a:cubicBezTo>
                <a:cubicBezTo>
                  <a:pt x="189" y="178"/>
                  <a:pt x="186" y="177"/>
                  <a:pt x="186" y="173"/>
                </a:cubicBezTo>
                <a:cubicBezTo>
                  <a:pt x="186" y="172"/>
                  <a:pt x="184" y="172"/>
                  <a:pt x="184" y="170"/>
                </a:cubicBezTo>
                <a:cubicBezTo>
                  <a:pt x="183" y="171"/>
                  <a:pt x="183" y="168"/>
                  <a:pt x="182" y="168"/>
                </a:cubicBezTo>
                <a:cubicBezTo>
                  <a:pt x="182" y="168"/>
                  <a:pt x="182" y="167"/>
                  <a:pt x="181" y="166"/>
                </a:cubicBezTo>
                <a:cubicBezTo>
                  <a:pt x="181" y="166"/>
                  <a:pt x="181" y="166"/>
                  <a:pt x="181" y="166"/>
                </a:cubicBezTo>
                <a:cubicBezTo>
                  <a:pt x="181" y="166"/>
                  <a:pt x="181" y="166"/>
                  <a:pt x="181" y="166"/>
                </a:cubicBezTo>
                <a:cubicBezTo>
                  <a:pt x="182" y="165"/>
                  <a:pt x="182" y="164"/>
                  <a:pt x="181" y="163"/>
                </a:cubicBezTo>
                <a:cubicBezTo>
                  <a:pt x="181" y="163"/>
                  <a:pt x="180" y="163"/>
                  <a:pt x="180" y="163"/>
                </a:cubicBezTo>
                <a:cubicBezTo>
                  <a:pt x="180" y="162"/>
                  <a:pt x="179" y="162"/>
                  <a:pt x="179" y="162"/>
                </a:cubicBezTo>
                <a:cubicBezTo>
                  <a:pt x="179" y="161"/>
                  <a:pt x="179" y="161"/>
                  <a:pt x="179" y="161"/>
                </a:cubicBezTo>
                <a:cubicBezTo>
                  <a:pt x="179" y="161"/>
                  <a:pt x="179" y="161"/>
                  <a:pt x="179" y="161"/>
                </a:cubicBezTo>
                <a:cubicBezTo>
                  <a:pt x="179" y="161"/>
                  <a:pt x="179" y="161"/>
                  <a:pt x="178" y="161"/>
                </a:cubicBezTo>
                <a:cubicBezTo>
                  <a:pt x="178" y="161"/>
                  <a:pt x="178" y="161"/>
                  <a:pt x="178" y="161"/>
                </a:cubicBezTo>
                <a:cubicBezTo>
                  <a:pt x="178" y="160"/>
                  <a:pt x="178" y="160"/>
                  <a:pt x="178" y="160"/>
                </a:cubicBezTo>
                <a:cubicBezTo>
                  <a:pt x="178" y="159"/>
                  <a:pt x="177" y="160"/>
                  <a:pt x="177" y="159"/>
                </a:cubicBezTo>
                <a:cubicBezTo>
                  <a:pt x="177" y="159"/>
                  <a:pt x="176" y="158"/>
                  <a:pt x="177" y="157"/>
                </a:cubicBezTo>
                <a:cubicBezTo>
                  <a:pt x="174" y="157"/>
                  <a:pt x="175" y="153"/>
                  <a:pt x="173" y="152"/>
                </a:cubicBezTo>
                <a:cubicBezTo>
                  <a:pt x="173" y="151"/>
                  <a:pt x="173" y="151"/>
                  <a:pt x="172" y="150"/>
                </a:cubicBezTo>
                <a:cubicBezTo>
                  <a:pt x="172" y="150"/>
                  <a:pt x="171" y="150"/>
                  <a:pt x="171" y="150"/>
                </a:cubicBezTo>
                <a:cubicBezTo>
                  <a:pt x="170" y="150"/>
                  <a:pt x="170" y="149"/>
                  <a:pt x="170" y="149"/>
                </a:cubicBezTo>
                <a:cubicBezTo>
                  <a:pt x="170" y="148"/>
                  <a:pt x="169" y="146"/>
                  <a:pt x="167" y="146"/>
                </a:cubicBezTo>
                <a:cubicBezTo>
                  <a:pt x="166" y="144"/>
                  <a:pt x="165" y="143"/>
                  <a:pt x="163" y="142"/>
                </a:cubicBezTo>
                <a:cubicBezTo>
                  <a:pt x="161" y="142"/>
                  <a:pt x="164" y="147"/>
                  <a:pt x="162" y="147"/>
                </a:cubicBezTo>
                <a:cubicBezTo>
                  <a:pt x="161" y="148"/>
                  <a:pt x="160" y="147"/>
                  <a:pt x="160" y="146"/>
                </a:cubicBezTo>
                <a:cubicBezTo>
                  <a:pt x="160" y="145"/>
                  <a:pt x="160" y="145"/>
                  <a:pt x="159" y="145"/>
                </a:cubicBezTo>
                <a:cubicBezTo>
                  <a:pt x="159" y="145"/>
                  <a:pt x="158" y="144"/>
                  <a:pt x="158" y="144"/>
                </a:cubicBezTo>
                <a:cubicBezTo>
                  <a:pt x="158" y="137"/>
                  <a:pt x="158" y="137"/>
                  <a:pt x="158" y="137"/>
                </a:cubicBezTo>
                <a:cubicBezTo>
                  <a:pt x="159" y="136"/>
                  <a:pt x="158" y="136"/>
                  <a:pt x="158" y="135"/>
                </a:cubicBezTo>
                <a:cubicBezTo>
                  <a:pt x="157" y="136"/>
                  <a:pt x="157" y="135"/>
                  <a:pt x="157" y="135"/>
                </a:cubicBezTo>
                <a:cubicBezTo>
                  <a:pt x="157" y="131"/>
                  <a:pt x="157" y="131"/>
                  <a:pt x="157" y="131"/>
                </a:cubicBezTo>
                <a:cubicBezTo>
                  <a:pt x="158" y="131"/>
                  <a:pt x="158" y="131"/>
                  <a:pt x="158" y="130"/>
                </a:cubicBezTo>
                <a:cubicBezTo>
                  <a:pt x="158" y="129"/>
                  <a:pt x="159" y="129"/>
                  <a:pt x="159" y="128"/>
                </a:cubicBezTo>
                <a:cubicBezTo>
                  <a:pt x="160" y="123"/>
                  <a:pt x="161" y="118"/>
                  <a:pt x="163" y="113"/>
                </a:cubicBezTo>
                <a:cubicBezTo>
                  <a:pt x="164" y="108"/>
                  <a:pt x="165" y="104"/>
                  <a:pt x="166" y="99"/>
                </a:cubicBezTo>
                <a:cubicBezTo>
                  <a:pt x="166" y="98"/>
                  <a:pt x="165" y="98"/>
                  <a:pt x="165" y="97"/>
                </a:cubicBezTo>
                <a:cubicBezTo>
                  <a:pt x="165" y="97"/>
                  <a:pt x="164" y="96"/>
                  <a:pt x="164" y="96"/>
                </a:cubicBezTo>
                <a:cubicBezTo>
                  <a:pt x="163" y="96"/>
                  <a:pt x="163" y="94"/>
                  <a:pt x="161" y="94"/>
                </a:cubicBezTo>
                <a:cubicBezTo>
                  <a:pt x="159" y="93"/>
                  <a:pt x="158" y="90"/>
                  <a:pt x="156" y="89"/>
                </a:cubicBezTo>
                <a:cubicBezTo>
                  <a:pt x="157" y="88"/>
                  <a:pt x="156" y="88"/>
                  <a:pt x="156" y="87"/>
                </a:cubicBezTo>
                <a:cubicBezTo>
                  <a:pt x="156" y="87"/>
                  <a:pt x="156" y="86"/>
                  <a:pt x="155" y="86"/>
                </a:cubicBezTo>
                <a:cubicBezTo>
                  <a:pt x="155" y="85"/>
                  <a:pt x="154" y="84"/>
                  <a:pt x="154" y="83"/>
                </a:cubicBezTo>
                <a:cubicBezTo>
                  <a:pt x="153" y="83"/>
                  <a:pt x="153" y="83"/>
                  <a:pt x="152" y="83"/>
                </a:cubicBezTo>
                <a:cubicBezTo>
                  <a:pt x="152" y="83"/>
                  <a:pt x="152" y="83"/>
                  <a:pt x="152" y="83"/>
                </a:cubicBezTo>
                <a:cubicBezTo>
                  <a:pt x="152" y="83"/>
                  <a:pt x="151" y="83"/>
                  <a:pt x="151" y="83"/>
                </a:cubicBezTo>
                <a:cubicBezTo>
                  <a:pt x="151" y="83"/>
                  <a:pt x="151" y="83"/>
                  <a:pt x="151" y="83"/>
                </a:cubicBezTo>
                <a:cubicBezTo>
                  <a:pt x="151" y="83"/>
                  <a:pt x="151" y="83"/>
                  <a:pt x="150" y="83"/>
                </a:cubicBezTo>
                <a:cubicBezTo>
                  <a:pt x="150" y="83"/>
                  <a:pt x="150" y="83"/>
                  <a:pt x="150" y="83"/>
                </a:cubicBezTo>
                <a:cubicBezTo>
                  <a:pt x="150" y="83"/>
                  <a:pt x="149" y="82"/>
                  <a:pt x="149" y="82"/>
                </a:cubicBezTo>
                <a:cubicBezTo>
                  <a:pt x="148" y="82"/>
                  <a:pt x="148" y="82"/>
                  <a:pt x="148" y="82"/>
                </a:cubicBezTo>
                <a:cubicBezTo>
                  <a:pt x="147" y="80"/>
                  <a:pt x="146" y="81"/>
                  <a:pt x="145" y="81"/>
                </a:cubicBezTo>
                <a:cubicBezTo>
                  <a:pt x="145" y="81"/>
                  <a:pt x="145" y="81"/>
                  <a:pt x="145" y="81"/>
                </a:cubicBezTo>
                <a:cubicBezTo>
                  <a:pt x="144" y="81"/>
                  <a:pt x="144" y="81"/>
                  <a:pt x="144" y="81"/>
                </a:cubicBezTo>
                <a:cubicBezTo>
                  <a:pt x="143" y="81"/>
                  <a:pt x="143" y="80"/>
                  <a:pt x="142" y="80"/>
                </a:cubicBezTo>
                <a:cubicBezTo>
                  <a:pt x="142" y="80"/>
                  <a:pt x="142" y="80"/>
                  <a:pt x="141" y="80"/>
                </a:cubicBezTo>
                <a:cubicBezTo>
                  <a:pt x="141" y="80"/>
                  <a:pt x="140" y="80"/>
                  <a:pt x="140" y="80"/>
                </a:cubicBezTo>
                <a:cubicBezTo>
                  <a:pt x="139" y="79"/>
                  <a:pt x="139" y="78"/>
                  <a:pt x="138" y="78"/>
                </a:cubicBezTo>
                <a:cubicBezTo>
                  <a:pt x="138" y="77"/>
                  <a:pt x="138" y="77"/>
                  <a:pt x="138" y="76"/>
                </a:cubicBezTo>
                <a:cubicBezTo>
                  <a:pt x="136" y="75"/>
                  <a:pt x="136" y="73"/>
                  <a:pt x="135" y="72"/>
                </a:cubicBezTo>
                <a:cubicBezTo>
                  <a:pt x="134" y="71"/>
                  <a:pt x="134" y="70"/>
                  <a:pt x="133" y="69"/>
                </a:cubicBezTo>
                <a:cubicBezTo>
                  <a:pt x="133" y="67"/>
                  <a:pt x="132" y="67"/>
                  <a:pt x="131" y="65"/>
                </a:cubicBezTo>
                <a:cubicBezTo>
                  <a:pt x="132" y="63"/>
                  <a:pt x="132" y="59"/>
                  <a:pt x="133" y="57"/>
                </a:cubicBezTo>
                <a:cubicBezTo>
                  <a:pt x="133" y="50"/>
                  <a:pt x="133" y="50"/>
                  <a:pt x="133" y="50"/>
                </a:cubicBezTo>
                <a:cubicBezTo>
                  <a:pt x="133" y="50"/>
                  <a:pt x="133" y="49"/>
                  <a:pt x="132" y="49"/>
                </a:cubicBezTo>
                <a:cubicBezTo>
                  <a:pt x="131" y="49"/>
                  <a:pt x="130" y="49"/>
                  <a:pt x="130" y="48"/>
                </a:cubicBezTo>
                <a:cubicBezTo>
                  <a:pt x="129" y="49"/>
                  <a:pt x="129" y="48"/>
                  <a:pt x="128" y="48"/>
                </a:cubicBezTo>
                <a:cubicBezTo>
                  <a:pt x="128" y="47"/>
                  <a:pt x="128" y="46"/>
                  <a:pt x="127" y="46"/>
                </a:cubicBezTo>
                <a:cubicBezTo>
                  <a:pt x="127" y="45"/>
                  <a:pt x="128" y="44"/>
                  <a:pt x="128" y="44"/>
                </a:cubicBezTo>
                <a:cubicBezTo>
                  <a:pt x="129" y="44"/>
                  <a:pt x="130" y="43"/>
                  <a:pt x="131" y="43"/>
                </a:cubicBezTo>
                <a:cubicBezTo>
                  <a:pt x="131" y="41"/>
                  <a:pt x="133" y="41"/>
                  <a:pt x="133" y="39"/>
                </a:cubicBezTo>
                <a:cubicBezTo>
                  <a:pt x="132" y="40"/>
                  <a:pt x="133" y="37"/>
                  <a:pt x="131" y="37"/>
                </a:cubicBezTo>
                <a:cubicBezTo>
                  <a:pt x="131" y="27"/>
                  <a:pt x="131" y="27"/>
                  <a:pt x="131" y="27"/>
                </a:cubicBezTo>
                <a:cubicBezTo>
                  <a:pt x="132" y="27"/>
                  <a:pt x="132" y="26"/>
                  <a:pt x="132" y="25"/>
                </a:cubicBezTo>
                <a:cubicBezTo>
                  <a:pt x="133" y="25"/>
                  <a:pt x="133" y="24"/>
                  <a:pt x="133" y="23"/>
                </a:cubicBezTo>
                <a:cubicBezTo>
                  <a:pt x="134" y="23"/>
                  <a:pt x="134" y="22"/>
                  <a:pt x="134" y="21"/>
                </a:cubicBezTo>
                <a:cubicBezTo>
                  <a:pt x="135" y="21"/>
                  <a:pt x="135" y="21"/>
                  <a:pt x="135" y="21"/>
                </a:cubicBezTo>
                <a:cubicBezTo>
                  <a:pt x="134" y="19"/>
                  <a:pt x="135" y="16"/>
                  <a:pt x="132" y="16"/>
                </a:cubicBezTo>
                <a:cubicBezTo>
                  <a:pt x="133" y="13"/>
                  <a:pt x="131" y="14"/>
                  <a:pt x="131" y="11"/>
                </a:cubicBezTo>
                <a:cubicBezTo>
                  <a:pt x="127" y="10"/>
                  <a:pt x="123" y="9"/>
                  <a:pt x="117" y="9"/>
                </a:cubicBezTo>
                <a:cubicBezTo>
                  <a:pt x="117" y="8"/>
                  <a:pt x="117" y="8"/>
                  <a:pt x="117" y="7"/>
                </a:cubicBezTo>
                <a:cubicBezTo>
                  <a:pt x="117" y="7"/>
                  <a:pt x="116" y="7"/>
                  <a:pt x="116" y="6"/>
                </a:cubicBezTo>
                <a:cubicBezTo>
                  <a:pt x="115" y="4"/>
                  <a:pt x="113" y="4"/>
                  <a:pt x="112" y="2"/>
                </a:cubicBezTo>
                <a:cubicBezTo>
                  <a:pt x="111" y="2"/>
                  <a:pt x="111" y="2"/>
                  <a:pt x="110" y="1"/>
                </a:cubicBezTo>
                <a:cubicBezTo>
                  <a:pt x="110" y="1"/>
                  <a:pt x="109" y="1"/>
                  <a:pt x="109" y="0"/>
                </a:cubicBezTo>
                <a:cubicBezTo>
                  <a:pt x="109" y="0"/>
                  <a:pt x="109" y="0"/>
                  <a:pt x="108" y="0"/>
                </a:cubicBezTo>
                <a:cubicBezTo>
                  <a:pt x="106" y="0"/>
                  <a:pt x="105" y="0"/>
                  <a:pt x="104" y="2"/>
                </a:cubicBezTo>
                <a:cubicBezTo>
                  <a:pt x="102" y="2"/>
                  <a:pt x="103" y="4"/>
                  <a:pt x="101" y="4"/>
                </a:cubicBezTo>
                <a:cubicBezTo>
                  <a:pt x="100" y="5"/>
                  <a:pt x="99" y="6"/>
                  <a:pt x="99" y="7"/>
                </a:cubicBezTo>
                <a:cubicBezTo>
                  <a:pt x="98" y="7"/>
                  <a:pt x="97" y="7"/>
                  <a:pt x="97" y="8"/>
                </a:cubicBezTo>
                <a:cubicBezTo>
                  <a:pt x="96" y="8"/>
                  <a:pt x="94" y="9"/>
                  <a:pt x="94" y="7"/>
                </a:cubicBezTo>
                <a:cubicBezTo>
                  <a:pt x="92" y="8"/>
                  <a:pt x="92" y="9"/>
                  <a:pt x="89" y="9"/>
                </a:cubicBezTo>
                <a:cubicBezTo>
                  <a:pt x="89" y="9"/>
                  <a:pt x="89" y="9"/>
                  <a:pt x="89" y="9"/>
                </a:cubicBezTo>
                <a:cubicBezTo>
                  <a:pt x="89" y="9"/>
                  <a:pt x="89" y="9"/>
                  <a:pt x="89" y="9"/>
                </a:cubicBezTo>
                <a:cubicBezTo>
                  <a:pt x="89" y="9"/>
                  <a:pt x="89" y="9"/>
                  <a:pt x="89" y="9"/>
                </a:cubicBezTo>
                <a:cubicBezTo>
                  <a:pt x="89" y="9"/>
                  <a:pt x="89" y="9"/>
                  <a:pt x="89" y="9"/>
                </a:cubicBezTo>
                <a:cubicBezTo>
                  <a:pt x="89" y="9"/>
                  <a:pt x="89" y="9"/>
                  <a:pt x="88" y="9"/>
                </a:cubicBezTo>
                <a:cubicBezTo>
                  <a:pt x="88" y="9"/>
                  <a:pt x="88" y="9"/>
                  <a:pt x="88" y="9"/>
                </a:cubicBezTo>
                <a:cubicBezTo>
                  <a:pt x="88" y="9"/>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1"/>
                  <a:pt x="88" y="11"/>
                  <a:pt x="88" y="11"/>
                </a:cubicBezTo>
                <a:cubicBezTo>
                  <a:pt x="88" y="11"/>
                  <a:pt x="88" y="11"/>
                  <a:pt x="88" y="11"/>
                </a:cubicBezTo>
                <a:cubicBezTo>
                  <a:pt x="88" y="11"/>
                  <a:pt x="88" y="11"/>
                  <a:pt x="88" y="11"/>
                </a:cubicBezTo>
                <a:cubicBezTo>
                  <a:pt x="88" y="11"/>
                  <a:pt x="87" y="12"/>
                  <a:pt x="87" y="12"/>
                </a:cubicBezTo>
                <a:cubicBezTo>
                  <a:pt x="87" y="12"/>
                  <a:pt x="87" y="12"/>
                  <a:pt x="87" y="12"/>
                </a:cubicBezTo>
                <a:cubicBezTo>
                  <a:pt x="87" y="12"/>
                  <a:pt x="87" y="12"/>
                  <a:pt x="87" y="12"/>
                </a:cubicBezTo>
                <a:cubicBezTo>
                  <a:pt x="87" y="12"/>
                  <a:pt x="87" y="12"/>
                  <a:pt x="87" y="12"/>
                </a:cubicBezTo>
                <a:cubicBezTo>
                  <a:pt x="87" y="12"/>
                  <a:pt x="87" y="12"/>
                  <a:pt x="87" y="13"/>
                </a:cubicBezTo>
                <a:cubicBezTo>
                  <a:pt x="87" y="13"/>
                  <a:pt x="87" y="13"/>
                  <a:pt x="87" y="13"/>
                </a:cubicBezTo>
                <a:cubicBezTo>
                  <a:pt x="87" y="13"/>
                  <a:pt x="87" y="13"/>
                  <a:pt x="87" y="13"/>
                </a:cubicBezTo>
                <a:cubicBezTo>
                  <a:pt x="87" y="13"/>
                  <a:pt x="87" y="13"/>
                  <a:pt x="87" y="13"/>
                </a:cubicBezTo>
                <a:cubicBezTo>
                  <a:pt x="87" y="13"/>
                  <a:pt x="87" y="13"/>
                  <a:pt x="87" y="13"/>
                </a:cubicBezTo>
                <a:cubicBezTo>
                  <a:pt x="87" y="13"/>
                  <a:pt x="87" y="13"/>
                  <a:pt x="87" y="13"/>
                </a:cubicBezTo>
                <a:cubicBezTo>
                  <a:pt x="87" y="13"/>
                  <a:pt x="87" y="14"/>
                  <a:pt x="87" y="14"/>
                </a:cubicBezTo>
                <a:cubicBezTo>
                  <a:pt x="87" y="14"/>
                  <a:pt x="87" y="14"/>
                  <a:pt x="87" y="14"/>
                </a:cubicBezTo>
                <a:cubicBezTo>
                  <a:pt x="87" y="14"/>
                  <a:pt x="87" y="14"/>
                  <a:pt x="87" y="14"/>
                </a:cubicBezTo>
                <a:cubicBezTo>
                  <a:pt x="87" y="14"/>
                  <a:pt x="86" y="14"/>
                  <a:pt x="86" y="14"/>
                </a:cubicBezTo>
                <a:cubicBezTo>
                  <a:pt x="86" y="14"/>
                  <a:pt x="86" y="14"/>
                  <a:pt x="86" y="14"/>
                </a:cubicBezTo>
                <a:cubicBezTo>
                  <a:pt x="86" y="14"/>
                  <a:pt x="86" y="14"/>
                  <a:pt x="86" y="14"/>
                </a:cubicBezTo>
                <a:cubicBezTo>
                  <a:pt x="86" y="14"/>
                  <a:pt x="86" y="14"/>
                  <a:pt x="86" y="14"/>
                </a:cubicBezTo>
                <a:cubicBezTo>
                  <a:pt x="86" y="14"/>
                  <a:pt x="86" y="15"/>
                  <a:pt x="86" y="15"/>
                </a:cubicBezTo>
                <a:cubicBezTo>
                  <a:pt x="86" y="15"/>
                  <a:pt x="86" y="15"/>
                  <a:pt x="86" y="15"/>
                </a:cubicBezTo>
                <a:cubicBezTo>
                  <a:pt x="85" y="16"/>
                  <a:pt x="84" y="17"/>
                  <a:pt x="84" y="18"/>
                </a:cubicBezTo>
                <a:cubicBezTo>
                  <a:pt x="84" y="18"/>
                  <a:pt x="84" y="18"/>
                  <a:pt x="84" y="18"/>
                </a:cubicBezTo>
                <a:cubicBezTo>
                  <a:pt x="84" y="18"/>
                  <a:pt x="84" y="18"/>
                  <a:pt x="84" y="18"/>
                </a:cubicBezTo>
                <a:cubicBezTo>
                  <a:pt x="84" y="18"/>
                  <a:pt x="84" y="19"/>
                  <a:pt x="84" y="19"/>
                </a:cubicBezTo>
                <a:cubicBezTo>
                  <a:pt x="84" y="19"/>
                  <a:pt x="84" y="19"/>
                  <a:pt x="84" y="19"/>
                </a:cubicBezTo>
                <a:cubicBezTo>
                  <a:pt x="84" y="19"/>
                  <a:pt x="84" y="19"/>
                  <a:pt x="84" y="19"/>
                </a:cubicBezTo>
                <a:cubicBezTo>
                  <a:pt x="84" y="19"/>
                  <a:pt x="84" y="19"/>
                  <a:pt x="84" y="19"/>
                </a:cubicBezTo>
                <a:cubicBezTo>
                  <a:pt x="84" y="19"/>
                  <a:pt x="84" y="19"/>
                  <a:pt x="84" y="19"/>
                </a:cubicBezTo>
                <a:cubicBezTo>
                  <a:pt x="84" y="19"/>
                  <a:pt x="84" y="19"/>
                  <a:pt x="84" y="19"/>
                </a:cubicBezTo>
                <a:cubicBezTo>
                  <a:pt x="84" y="20"/>
                  <a:pt x="84" y="20"/>
                  <a:pt x="84" y="20"/>
                </a:cubicBezTo>
                <a:cubicBezTo>
                  <a:pt x="84" y="20"/>
                  <a:pt x="84" y="20"/>
                  <a:pt x="84" y="20"/>
                </a:cubicBezTo>
                <a:cubicBezTo>
                  <a:pt x="83" y="20"/>
                  <a:pt x="83" y="20"/>
                  <a:pt x="83" y="20"/>
                </a:cubicBezTo>
                <a:cubicBezTo>
                  <a:pt x="83" y="21"/>
                  <a:pt x="83" y="22"/>
                  <a:pt x="83" y="23"/>
                </a:cubicBezTo>
                <a:cubicBezTo>
                  <a:pt x="82" y="27"/>
                  <a:pt x="83" y="31"/>
                  <a:pt x="82" y="34"/>
                </a:cubicBezTo>
                <a:cubicBezTo>
                  <a:pt x="82" y="35"/>
                  <a:pt x="82" y="35"/>
                  <a:pt x="83" y="36"/>
                </a:cubicBezTo>
                <a:cubicBezTo>
                  <a:pt x="83" y="38"/>
                  <a:pt x="82" y="41"/>
                  <a:pt x="83" y="43"/>
                </a:cubicBezTo>
                <a:cubicBezTo>
                  <a:pt x="83" y="45"/>
                  <a:pt x="84" y="47"/>
                  <a:pt x="83" y="48"/>
                </a:cubicBezTo>
                <a:cubicBezTo>
                  <a:pt x="84" y="50"/>
                  <a:pt x="85" y="51"/>
                  <a:pt x="85" y="54"/>
                </a:cubicBezTo>
                <a:cubicBezTo>
                  <a:pt x="85" y="56"/>
                  <a:pt x="83" y="55"/>
                  <a:pt x="83" y="56"/>
                </a:cubicBezTo>
                <a:cubicBezTo>
                  <a:pt x="82" y="58"/>
                  <a:pt x="81" y="59"/>
                  <a:pt x="80" y="60"/>
                </a:cubicBezTo>
                <a:cubicBezTo>
                  <a:pt x="80" y="62"/>
                  <a:pt x="78" y="63"/>
                  <a:pt x="78" y="64"/>
                </a:cubicBezTo>
                <a:cubicBezTo>
                  <a:pt x="78" y="73"/>
                  <a:pt x="78" y="73"/>
                  <a:pt x="78" y="73"/>
                </a:cubicBezTo>
                <a:cubicBezTo>
                  <a:pt x="76" y="74"/>
                  <a:pt x="75" y="75"/>
                  <a:pt x="73" y="76"/>
                </a:cubicBezTo>
                <a:cubicBezTo>
                  <a:pt x="71" y="76"/>
                  <a:pt x="71" y="74"/>
                  <a:pt x="69" y="75"/>
                </a:cubicBezTo>
                <a:cubicBezTo>
                  <a:pt x="69" y="73"/>
                  <a:pt x="66" y="73"/>
                  <a:pt x="66" y="71"/>
                </a:cubicBezTo>
                <a:cubicBezTo>
                  <a:pt x="66" y="71"/>
                  <a:pt x="65" y="72"/>
                  <a:pt x="64" y="71"/>
                </a:cubicBezTo>
                <a:cubicBezTo>
                  <a:pt x="64" y="71"/>
                  <a:pt x="64" y="71"/>
                  <a:pt x="64" y="71"/>
                </a:cubicBezTo>
                <a:cubicBezTo>
                  <a:pt x="64" y="71"/>
                  <a:pt x="63" y="71"/>
                  <a:pt x="63" y="71"/>
                </a:cubicBezTo>
                <a:cubicBezTo>
                  <a:pt x="63" y="71"/>
                  <a:pt x="62" y="70"/>
                  <a:pt x="62" y="70"/>
                </a:cubicBezTo>
                <a:cubicBezTo>
                  <a:pt x="62" y="70"/>
                  <a:pt x="62" y="69"/>
                  <a:pt x="62" y="69"/>
                </a:cubicBezTo>
                <a:cubicBezTo>
                  <a:pt x="60" y="69"/>
                  <a:pt x="59" y="69"/>
                  <a:pt x="57" y="69"/>
                </a:cubicBezTo>
                <a:cubicBezTo>
                  <a:pt x="56" y="69"/>
                  <a:pt x="55" y="70"/>
                  <a:pt x="54" y="70"/>
                </a:cubicBezTo>
                <a:cubicBezTo>
                  <a:pt x="54" y="72"/>
                  <a:pt x="54" y="73"/>
                  <a:pt x="53" y="74"/>
                </a:cubicBezTo>
                <a:cubicBezTo>
                  <a:pt x="52" y="75"/>
                  <a:pt x="50" y="75"/>
                  <a:pt x="49" y="76"/>
                </a:cubicBezTo>
                <a:cubicBezTo>
                  <a:pt x="48" y="77"/>
                  <a:pt x="46" y="76"/>
                  <a:pt x="45" y="77"/>
                </a:cubicBezTo>
                <a:cubicBezTo>
                  <a:pt x="39" y="77"/>
                  <a:pt x="36" y="75"/>
                  <a:pt x="30" y="75"/>
                </a:cubicBezTo>
                <a:cubicBezTo>
                  <a:pt x="30" y="75"/>
                  <a:pt x="29" y="75"/>
                  <a:pt x="29" y="75"/>
                </a:cubicBezTo>
                <a:cubicBezTo>
                  <a:pt x="29" y="75"/>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3"/>
                  <a:pt x="28" y="73"/>
                </a:cubicBezTo>
                <a:cubicBezTo>
                  <a:pt x="28" y="73"/>
                  <a:pt x="28" y="73"/>
                  <a:pt x="28" y="73"/>
                </a:cubicBezTo>
                <a:cubicBezTo>
                  <a:pt x="28" y="73"/>
                  <a:pt x="28" y="73"/>
                  <a:pt x="28" y="73"/>
                </a:cubicBezTo>
                <a:cubicBezTo>
                  <a:pt x="28" y="73"/>
                  <a:pt x="28" y="73"/>
                  <a:pt x="28" y="73"/>
                </a:cubicBezTo>
                <a:cubicBezTo>
                  <a:pt x="28" y="73"/>
                  <a:pt x="28" y="73"/>
                  <a:pt x="28" y="73"/>
                </a:cubicBezTo>
                <a:cubicBezTo>
                  <a:pt x="27" y="72"/>
                  <a:pt x="28" y="71"/>
                  <a:pt x="27" y="70"/>
                </a:cubicBezTo>
                <a:cubicBezTo>
                  <a:pt x="27" y="69"/>
                  <a:pt x="27" y="69"/>
                  <a:pt x="27" y="69"/>
                </a:cubicBezTo>
                <a:cubicBezTo>
                  <a:pt x="27" y="69"/>
                  <a:pt x="27" y="69"/>
                  <a:pt x="27" y="69"/>
                </a:cubicBezTo>
                <a:cubicBezTo>
                  <a:pt x="26" y="69"/>
                  <a:pt x="26" y="69"/>
                  <a:pt x="26" y="69"/>
                </a:cubicBezTo>
                <a:cubicBezTo>
                  <a:pt x="25" y="68"/>
                  <a:pt x="28" y="66"/>
                  <a:pt x="25" y="65"/>
                </a:cubicBezTo>
                <a:cubicBezTo>
                  <a:pt x="25" y="65"/>
                  <a:pt x="25" y="65"/>
                  <a:pt x="25" y="65"/>
                </a:cubicBezTo>
                <a:cubicBezTo>
                  <a:pt x="25" y="65"/>
                  <a:pt x="25" y="65"/>
                  <a:pt x="25" y="65"/>
                </a:cubicBezTo>
                <a:cubicBezTo>
                  <a:pt x="25" y="65"/>
                  <a:pt x="25" y="65"/>
                  <a:pt x="25" y="64"/>
                </a:cubicBezTo>
                <a:cubicBezTo>
                  <a:pt x="24" y="64"/>
                  <a:pt x="23" y="62"/>
                  <a:pt x="22" y="61"/>
                </a:cubicBezTo>
                <a:cubicBezTo>
                  <a:pt x="22" y="61"/>
                  <a:pt x="22" y="61"/>
                  <a:pt x="22" y="61"/>
                </a:cubicBezTo>
                <a:cubicBezTo>
                  <a:pt x="22" y="61"/>
                  <a:pt x="22" y="61"/>
                  <a:pt x="22" y="61"/>
                </a:cubicBezTo>
                <a:cubicBezTo>
                  <a:pt x="22" y="61"/>
                  <a:pt x="22" y="61"/>
                  <a:pt x="22" y="61"/>
                </a:cubicBezTo>
                <a:cubicBezTo>
                  <a:pt x="22" y="61"/>
                  <a:pt x="22" y="61"/>
                  <a:pt x="22" y="61"/>
                </a:cubicBezTo>
                <a:cubicBezTo>
                  <a:pt x="22" y="61"/>
                  <a:pt x="22" y="61"/>
                  <a:pt x="22" y="61"/>
                </a:cubicBezTo>
                <a:cubicBezTo>
                  <a:pt x="22" y="60"/>
                  <a:pt x="21" y="60"/>
                  <a:pt x="21" y="59"/>
                </a:cubicBezTo>
                <a:cubicBezTo>
                  <a:pt x="18" y="57"/>
                  <a:pt x="17" y="53"/>
                  <a:pt x="12" y="52"/>
                </a:cubicBezTo>
                <a:cubicBezTo>
                  <a:pt x="11" y="52"/>
                  <a:pt x="10" y="52"/>
                  <a:pt x="9" y="52"/>
                </a:cubicBezTo>
                <a:cubicBezTo>
                  <a:pt x="9" y="52"/>
                  <a:pt x="9" y="53"/>
                  <a:pt x="9" y="53"/>
                </a:cubicBezTo>
                <a:cubicBezTo>
                  <a:pt x="9" y="53"/>
                  <a:pt x="8" y="53"/>
                  <a:pt x="8" y="53"/>
                </a:cubicBezTo>
                <a:cubicBezTo>
                  <a:pt x="7" y="53"/>
                  <a:pt x="7" y="54"/>
                  <a:pt x="6" y="54"/>
                </a:cubicBezTo>
                <a:cubicBezTo>
                  <a:pt x="6" y="57"/>
                  <a:pt x="8" y="58"/>
                  <a:pt x="8" y="61"/>
                </a:cubicBezTo>
                <a:cubicBezTo>
                  <a:pt x="6" y="61"/>
                  <a:pt x="7" y="64"/>
                  <a:pt x="5" y="64"/>
                </a:cubicBezTo>
                <a:cubicBezTo>
                  <a:pt x="4" y="65"/>
                  <a:pt x="4" y="64"/>
                  <a:pt x="2" y="64"/>
                </a:cubicBezTo>
                <a:cubicBezTo>
                  <a:pt x="1" y="64"/>
                  <a:pt x="1" y="65"/>
                  <a:pt x="0" y="64"/>
                </a:cubicBezTo>
                <a:cubicBezTo>
                  <a:pt x="0" y="67"/>
                  <a:pt x="1" y="68"/>
                  <a:pt x="0" y="71"/>
                </a:cubicBezTo>
                <a:cubicBezTo>
                  <a:pt x="1" y="71"/>
                  <a:pt x="1" y="71"/>
                  <a:pt x="1" y="71"/>
                </a:cubicBezTo>
                <a:cubicBezTo>
                  <a:pt x="1" y="71"/>
                  <a:pt x="1" y="71"/>
                  <a:pt x="1" y="71"/>
                </a:cubicBezTo>
                <a:cubicBezTo>
                  <a:pt x="2" y="71"/>
                  <a:pt x="2" y="71"/>
                  <a:pt x="2" y="71"/>
                </a:cubicBezTo>
                <a:cubicBezTo>
                  <a:pt x="3" y="71"/>
                  <a:pt x="3" y="71"/>
                  <a:pt x="3" y="71"/>
                </a:cubicBezTo>
                <a:cubicBezTo>
                  <a:pt x="3" y="71"/>
                  <a:pt x="3" y="71"/>
                  <a:pt x="3" y="71"/>
                </a:cubicBezTo>
                <a:cubicBezTo>
                  <a:pt x="3" y="71"/>
                  <a:pt x="3" y="71"/>
                  <a:pt x="3" y="71"/>
                </a:cubicBezTo>
                <a:cubicBezTo>
                  <a:pt x="3" y="71"/>
                  <a:pt x="3" y="71"/>
                  <a:pt x="4" y="72"/>
                </a:cubicBezTo>
                <a:cubicBezTo>
                  <a:pt x="4" y="72"/>
                  <a:pt x="4" y="72"/>
                  <a:pt x="5" y="72"/>
                </a:cubicBezTo>
                <a:cubicBezTo>
                  <a:pt x="5" y="72"/>
                  <a:pt x="5" y="72"/>
                  <a:pt x="5" y="72"/>
                </a:cubicBezTo>
                <a:cubicBezTo>
                  <a:pt x="5" y="72"/>
                  <a:pt x="5" y="72"/>
                  <a:pt x="5" y="73"/>
                </a:cubicBezTo>
                <a:cubicBezTo>
                  <a:pt x="5" y="73"/>
                  <a:pt x="5" y="73"/>
                  <a:pt x="6" y="73"/>
                </a:cubicBezTo>
                <a:cubicBezTo>
                  <a:pt x="6" y="73"/>
                  <a:pt x="6" y="73"/>
                  <a:pt x="6" y="73"/>
                </a:cubicBezTo>
                <a:cubicBezTo>
                  <a:pt x="7" y="73"/>
                  <a:pt x="7" y="73"/>
                  <a:pt x="7" y="73"/>
                </a:cubicBezTo>
                <a:cubicBezTo>
                  <a:pt x="7" y="73"/>
                  <a:pt x="7" y="73"/>
                  <a:pt x="7" y="73"/>
                </a:cubicBezTo>
                <a:cubicBezTo>
                  <a:pt x="8" y="73"/>
                  <a:pt x="8" y="74"/>
                  <a:pt x="8" y="74"/>
                </a:cubicBezTo>
                <a:cubicBezTo>
                  <a:pt x="8" y="74"/>
                  <a:pt x="9" y="74"/>
                  <a:pt x="9" y="74"/>
                </a:cubicBezTo>
                <a:cubicBezTo>
                  <a:pt x="9" y="74"/>
                  <a:pt x="9" y="74"/>
                  <a:pt x="9" y="75"/>
                </a:cubicBezTo>
                <a:cubicBezTo>
                  <a:pt x="9" y="75"/>
                  <a:pt x="9" y="75"/>
                  <a:pt x="9" y="75"/>
                </a:cubicBezTo>
                <a:cubicBezTo>
                  <a:pt x="10" y="75"/>
                  <a:pt x="10" y="75"/>
                  <a:pt x="10" y="76"/>
                </a:cubicBezTo>
                <a:cubicBezTo>
                  <a:pt x="10" y="76"/>
                  <a:pt x="11" y="77"/>
                  <a:pt x="11" y="77"/>
                </a:cubicBezTo>
                <a:cubicBezTo>
                  <a:pt x="11" y="77"/>
                  <a:pt x="11" y="77"/>
                  <a:pt x="11" y="77"/>
                </a:cubicBezTo>
                <a:cubicBezTo>
                  <a:pt x="12" y="77"/>
                  <a:pt x="12" y="77"/>
                  <a:pt x="12" y="77"/>
                </a:cubicBezTo>
                <a:cubicBezTo>
                  <a:pt x="12" y="77"/>
                  <a:pt x="12" y="77"/>
                  <a:pt x="12" y="77"/>
                </a:cubicBezTo>
                <a:cubicBezTo>
                  <a:pt x="12" y="77"/>
                  <a:pt x="13" y="77"/>
                  <a:pt x="13" y="78"/>
                </a:cubicBezTo>
                <a:cubicBezTo>
                  <a:pt x="13" y="78"/>
                  <a:pt x="13" y="78"/>
                  <a:pt x="13" y="78"/>
                </a:cubicBezTo>
                <a:cubicBezTo>
                  <a:pt x="14" y="78"/>
                  <a:pt x="14" y="78"/>
                  <a:pt x="14" y="78"/>
                </a:cubicBezTo>
                <a:cubicBezTo>
                  <a:pt x="14" y="78"/>
                  <a:pt x="15" y="78"/>
                  <a:pt x="15" y="79"/>
                </a:cubicBezTo>
                <a:cubicBezTo>
                  <a:pt x="15" y="79"/>
                  <a:pt x="15" y="79"/>
                  <a:pt x="15" y="79"/>
                </a:cubicBezTo>
                <a:cubicBezTo>
                  <a:pt x="15" y="79"/>
                  <a:pt x="15" y="79"/>
                  <a:pt x="16" y="79"/>
                </a:cubicBezTo>
                <a:cubicBezTo>
                  <a:pt x="16" y="80"/>
                  <a:pt x="16" y="80"/>
                  <a:pt x="16" y="80"/>
                </a:cubicBezTo>
                <a:cubicBezTo>
                  <a:pt x="16" y="82"/>
                  <a:pt x="19" y="80"/>
                  <a:pt x="18" y="83"/>
                </a:cubicBezTo>
                <a:cubicBezTo>
                  <a:pt x="20" y="84"/>
                  <a:pt x="22" y="85"/>
                  <a:pt x="23" y="87"/>
                </a:cubicBezTo>
                <a:cubicBezTo>
                  <a:pt x="25" y="88"/>
                  <a:pt x="27" y="86"/>
                  <a:pt x="27" y="89"/>
                </a:cubicBezTo>
                <a:cubicBezTo>
                  <a:pt x="29" y="88"/>
                  <a:pt x="29" y="89"/>
                  <a:pt x="32" y="89"/>
                </a:cubicBezTo>
                <a:cubicBezTo>
                  <a:pt x="33" y="90"/>
                  <a:pt x="35" y="90"/>
                  <a:pt x="36" y="91"/>
                </a:cubicBezTo>
                <a:cubicBezTo>
                  <a:pt x="36" y="92"/>
                  <a:pt x="37" y="92"/>
                  <a:pt x="37" y="92"/>
                </a:cubicBezTo>
                <a:cubicBezTo>
                  <a:pt x="38" y="92"/>
                  <a:pt x="39" y="93"/>
                  <a:pt x="39" y="93"/>
                </a:cubicBezTo>
                <a:cubicBezTo>
                  <a:pt x="40" y="95"/>
                  <a:pt x="42" y="96"/>
                  <a:pt x="42" y="99"/>
                </a:cubicBezTo>
                <a:cubicBezTo>
                  <a:pt x="45" y="100"/>
                  <a:pt x="47" y="102"/>
                  <a:pt x="48" y="104"/>
                </a:cubicBezTo>
                <a:cubicBezTo>
                  <a:pt x="48" y="106"/>
                  <a:pt x="49" y="106"/>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49" y="108"/>
                  <a:pt x="49" y="108"/>
                </a:cubicBezTo>
                <a:cubicBezTo>
                  <a:pt x="49" y="108"/>
                  <a:pt x="49" y="108"/>
                  <a:pt x="49" y="108"/>
                </a:cubicBezTo>
                <a:cubicBezTo>
                  <a:pt x="49" y="108"/>
                  <a:pt x="49" y="108"/>
                  <a:pt x="49" y="109"/>
                </a:cubicBezTo>
                <a:cubicBezTo>
                  <a:pt x="49" y="109"/>
                  <a:pt x="49" y="109"/>
                  <a:pt x="49" y="110"/>
                </a:cubicBezTo>
                <a:cubicBezTo>
                  <a:pt x="49" y="111"/>
                  <a:pt x="49" y="111"/>
                  <a:pt x="49" y="113"/>
                </a:cubicBezTo>
                <a:cubicBezTo>
                  <a:pt x="49" y="113"/>
                  <a:pt x="49" y="113"/>
                  <a:pt x="49" y="113"/>
                </a:cubicBezTo>
                <a:cubicBezTo>
                  <a:pt x="49" y="113"/>
                  <a:pt x="49" y="113"/>
                  <a:pt x="49" y="113"/>
                </a:cubicBezTo>
                <a:cubicBezTo>
                  <a:pt x="50" y="113"/>
                  <a:pt x="50" y="113"/>
                  <a:pt x="50" y="113"/>
                </a:cubicBezTo>
                <a:cubicBezTo>
                  <a:pt x="50" y="114"/>
                  <a:pt x="50" y="115"/>
                  <a:pt x="50" y="115"/>
                </a:cubicBezTo>
                <a:cubicBezTo>
                  <a:pt x="50" y="115"/>
                  <a:pt x="50" y="115"/>
                  <a:pt x="50" y="115"/>
                </a:cubicBezTo>
                <a:cubicBezTo>
                  <a:pt x="50" y="116"/>
                  <a:pt x="50" y="116"/>
                  <a:pt x="50" y="116"/>
                </a:cubicBezTo>
                <a:cubicBezTo>
                  <a:pt x="50" y="116"/>
                  <a:pt x="50" y="116"/>
                  <a:pt x="50" y="116"/>
                </a:cubicBezTo>
                <a:cubicBezTo>
                  <a:pt x="51" y="117"/>
                  <a:pt x="51" y="117"/>
                  <a:pt x="51" y="117"/>
                </a:cubicBezTo>
                <a:cubicBezTo>
                  <a:pt x="51" y="122"/>
                  <a:pt x="51" y="122"/>
                  <a:pt x="51" y="122"/>
                </a:cubicBezTo>
                <a:cubicBezTo>
                  <a:pt x="51" y="122"/>
                  <a:pt x="51" y="122"/>
                  <a:pt x="51" y="122"/>
                </a:cubicBezTo>
                <a:cubicBezTo>
                  <a:pt x="51" y="122"/>
                  <a:pt x="51" y="122"/>
                  <a:pt x="51" y="122"/>
                </a:cubicBezTo>
                <a:cubicBezTo>
                  <a:pt x="51" y="122"/>
                  <a:pt x="51" y="122"/>
                  <a:pt x="51" y="122"/>
                </a:cubicBezTo>
                <a:cubicBezTo>
                  <a:pt x="51" y="122"/>
                  <a:pt x="51" y="122"/>
                  <a:pt x="51" y="123"/>
                </a:cubicBezTo>
                <a:cubicBezTo>
                  <a:pt x="51" y="123"/>
                  <a:pt x="51" y="123"/>
                  <a:pt x="51" y="123"/>
                </a:cubicBezTo>
                <a:cubicBezTo>
                  <a:pt x="51" y="123"/>
                  <a:pt x="51" y="123"/>
                  <a:pt x="51" y="123"/>
                </a:cubicBezTo>
                <a:cubicBezTo>
                  <a:pt x="51" y="123"/>
                  <a:pt x="51" y="123"/>
                  <a:pt x="51" y="123"/>
                </a:cubicBezTo>
                <a:cubicBezTo>
                  <a:pt x="51" y="123"/>
                  <a:pt x="51" y="123"/>
                  <a:pt x="51" y="123"/>
                </a:cubicBezTo>
                <a:cubicBezTo>
                  <a:pt x="51" y="123"/>
                  <a:pt x="51" y="123"/>
                  <a:pt x="51" y="123"/>
                </a:cubicBezTo>
                <a:cubicBezTo>
                  <a:pt x="50" y="123"/>
                  <a:pt x="50" y="123"/>
                  <a:pt x="50" y="123"/>
                </a:cubicBezTo>
                <a:cubicBezTo>
                  <a:pt x="48" y="124"/>
                  <a:pt x="50" y="126"/>
                  <a:pt x="49" y="127"/>
                </a:cubicBezTo>
                <a:cubicBezTo>
                  <a:pt x="49" y="127"/>
                  <a:pt x="49" y="127"/>
                  <a:pt x="49" y="127"/>
                </a:cubicBezTo>
                <a:cubicBezTo>
                  <a:pt x="49" y="128"/>
                  <a:pt x="50" y="128"/>
                  <a:pt x="50" y="128"/>
                </a:cubicBezTo>
                <a:cubicBezTo>
                  <a:pt x="51" y="128"/>
                  <a:pt x="51" y="128"/>
                  <a:pt x="51" y="129"/>
                </a:cubicBezTo>
                <a:cubicBezTo>
                  <a:pt x="51" y="129"/>
                  <a:pt x="51" y="129"/>
                  <a:pt x="51" y="129"/>
                </a:cubicBezTo>
                <a:cubicBezTo>
                  <a:pt x="51" y="129"/>
                  <a:pt x="51" y="129"/>
                  <a:pt x="51" y="129"/>
                </a:cubicBezTo>
                <a:cubicBezTo>
                  <a:pt x="52" y="129"/>
                  <a:pt x="52" y="129"/>
                  <a:pt x="52" y="129"/>
                </a:cubicBezTo>
                <a:cubicBezTo>
                  <a:pt x="52" y="129"/>
                  <a:pt x="52" y="129"/>
                  <a:pt x="52" y="129"/>
                </a:cubicBezTo>
                <a:cubicBezTo>
                  <a:pt x="52" y="129"/>
                  <a:pt x="52" y="129"/>
                  <a:pt x="52" y="129"/>
                </a:cubicBezTo>
                <a:cubicBezTo>
                  <a:pt x="52" y="129"/>
                  <a:pt x="52" y="129"/>
                  <a:pt x="52" y="130"/>
                </a:cubicBezTo>
                <a:cubicBezTo>
                  <a:pt x="52" y="130"/>
                  <a:pt x="52" y="130"/>
                  <a:pt x="52" y="130"/>
                </a:cubicBezTo>
                <a:cubicBezTo>
                  <a:pt x="52" y="130"/>
                  <a:pt x="52" y="130"/>
                  <a:pt x="52" y="130"/>
                </a:cubicBezTo>
                <a:cubicBezTo>
                  <a:pt x="52" y="130"/>
                  <a:pt x="52" y="130"/>
                  <a:pt x="52" y="130"/>
                </a:cubicBezTo>
                <a:cubicBezTo>
                  <a:pt x="52" y="130"/>
                  <a:pt x="52" y="130"/>
                  <a:pt x="52" y="130"/>
                </a:cubicBezTo>
                <a:cubicBezTo>
                  <a:pt x="52" y="130"/>
                  <a:pt x="52" y="130"/>
                  <a:pt x="52" y="130"/>
                </a:cubicBezTo>
                <a:cubicBezTo>
                  <a:pt x="53" y="130"/>
                  <a:pt x="53" y="130"/>
                  <a:pt x="53" y="130"/>
                </a:cubicBezTo>
                <a:cubicBezTo>
                  <a:pt x="53" y="130"/>
                  <a:pt x="53" y="130"/>
                  <a:pt x="53" y="130"/>
                </a:cubicBezTo>
                <a:cubicBezTo>
                  <a:pt x="53" y="130"/>
                  <a:pt x="53" y="130"/>
                  <a:pt x="53" y="130"/>
                </a:cubicBezTo>
                <a:cubicBezTo>
                  <a:pt x="53" y="130"/>
                  <a:pt x="53" y="130"/>
                  <a:pt x="53" y="130"/>
                </a:cubicBezTo>
                <a:cubicBezTo>
                  <a:pt x="55" y="130"/>
                  <a:pt x="56" y="130"/>
                  <a:pt x="56" y="131"/>
                </a:cubicBezTo>
                <a:cubicBezTo>
                  <a:pt x="56" y="132"/>
                  <a:pt x="57" y="132"/>
                  <a:pt x="57" y="133"/>
                </a:cubicBezTo>
                <a:cubicBezTo>
                  <a:pt x="57" y="134"/>
                  <a:pt x="57" y="134"/>
                  <a:pt x="57" y="135"/>
                </a:cubicBezTo>
                <a:cubicBezTo>
                  <a:pt x="57" y="137"/>
                  <a:pt x="55" y="137"/>
                  <a:pt x="55" y="140"/>
                </a:cubicBezTo>
                <a:cubicBezTo>
                  <a:pt x="55" y="141"/>
                  <a:pt x="55" y="141"/>
                  <a:pt x="55" y="141"/>
                </a:cubicBezTo>
                <a:cubicBezTo>
                  <a:pt x="56" y="141"/>
                  <a:pt x="56" y="141"/>
                  <a:pt x="56" y="142"/>
                </a:cubicBezTo>
                <a:cubicBezTo>
                  <a:pt x="56" y="144"/>
                  <a:pt x="57" y="144"/>
                  <a:pt x="57" y="146"/>
                </a:cubicBezTo>
                <a:cubicBezTo>
                  <a:pt x="58" y="146"/>
                  <a:pt x="58" y="148"/>
                  <a:pt x="59" y="148"/>
                </a:cubicBezTo>
                <a:cubicBezTo>
                  <a:pt x="59" y="149"/>
                  <a:pt x="61" y="149"/>
                  <a:pt x="61" y="151"/>
                </a:cubicBezTo>
                <a:cubicBezTo>
                  <a:pt x="61" y="152"/>
                  <a:pt x="62" y="153"/>
                  <a:pt x="62" y="154"/>
                </a:cubicBezTo>
                <a:cubicBezTo>
                  <a:pt x="63" y="155"/>
                  <a:pt x="65" y="155"/>
                  <a:pt x="64" y="157"/>
                </a:cubicBezTo>
                <a:cubicBezTo>
                  <a:pt x="64" y="168"/>
                  <a:pt x="64" y="168"/>
                  <a:pt x="64" y="168"/>
                </a:cubicBezTo>
                <a:cubicBezTo>
                  <a:pt x="64" y="170"/>
                  <a:pt x="62" y="171"/>
                  <a:pt x="62" y="174"/>
                </a:cubicBezTo>
                <a:cubicBezTo>
                  <a:pt x="62" y="176"/>
                  <a:pt x="63" y="176"/>
                  <a:pt x="63" y="179"/>
                </a:cubicBezTo>
                <a:cubicBezTo>
                  <a:pt x="63" y="179"/>
                  <a:pt x="63" y="179"/>
                  <a:pt x="64" y="179"/>
                </a:cubicBezTo>
                <a:cubicBezTo>
                  <a:pt x="64" y="184"/>
                  <a:pt x="64" y="184"/>
                  <a:pt x="64" y="184"/>
                </a:cubicBezTo>
                <a:cubicBezTo>
                  <a:pt x="65" y="184"/>
                  <a:pt x="64" y="185"/>
                  <a:pt x="65" y="186"/>
                </a:cubicBezTo>
                <a:cubicBezTo>
                  <a:pt x="67" y="185"/>
                  <a:pt x="66" y="187"/>
                  <a:pt x="68" y="187"/>
                </a:cubicBezTo>
                <a:cubicBezTo>
                  <a:pt x="68" y="187"/>
                  <a:pt x="68" y="188"/>
                  <a:pt x="68" y="188"/>
                </a:cubicBezTo>
                <a:cubicBezTo>
                  <a:pt x="68" y="188"/>
                  <a:pt x="68" y="188"/>
                  <a:pt x="68" y="188"/>
                </a:cubicBezTo>
                <a:cubicBezTo>
                  <a:pt x="68" y="188"/>
                  <a:pt x="68" y="188"/>
                  <a:pt x="68" y="188"/>
                </a:cubicBezTo>
                <a:cubicBezTo>
                  <a:pt x="68" y="189"/>
                  <a:pt x="68" y="189"/>
                  <a:pt x="68" y="189"/>
                </a:cubicBezTo>
                <a:cubicBezTo>
                  <a:pt x="68" y="189"/>
                  <a:pt x="68" y="189"/>
                  <a:pt x="68" y="189"/>
                </a:cubicBezTo>
                <a:cubicBezTo>
                  <a:pt x="68" y="189"/>
                  <a:pt x="68" y="189"/>
                  <a:pt x="68" y="189"/>
                </a:cubicBezTo>
                <a:cubicBezTo>
                  <a:pt x="68" y="189"/>
                  <a:pt x="68" y="189"/>
                  <a:pt x="68" y="189"/>
                </a:cubicBezTo>
                <a:cubicBezTo>
                  <a:pt x="68" y="189"/>
                  <a:pt x="69" y="189"/>
                  <a:pt x="69" y="189"/>
                </a:cubicBezTo>
                <a:cubicBezTo>
                  <a:pt x="69" y="189"/>
                  <a:pt x="69" y="189"/>
                  <a:pt x="69" y="189"/>
                </a:cubicBezTo>
                <a:cubicBezTo>
                  <a:pt x="69" y="189"/>
                  <a:pt x="69" y="189"/>
                  <a:pt x="69" y="189"/>
                </a:cubicBezTo>
                <a:cubicBezTo>
                  <a:pt x="69" y="189"/>
                  <a:pt x="69" y="189"/>
                  <a:pt x="69" y="189"/>
                </a:cubicBezTo>
                <a:cubicBezTo>
                  <a:pt x="69" y="189"/>
                  <a:pt x="69" y="189"/>
                  <a:pt x="69" y="189"/>
                </a:cubicBezTo>
                <a:cubicBezTo>
                  <a:pt x="69" y="189"/>
                  <a:pt x="69" y="189"/>
                  <a:pt x="69" y="189"/>
                </a:cubicBezTo>
                <a:cubicBezTo>
                  <a:pt x="69" y="190"/>
                  <a:pt x="70" y="190"/>
                  <a:pt x="71" y="191"/>
                </a:cubicBezTo>
                <a:cubicBezTo>
                  <a:pt x="71" y="191"/>
                  <a:pt x="71" y="191"/>
                  <a:pt x="71" y="192"/>
                </a:cubicBezTo>
                <a:cubicBezTo>
                  <a:pt x="71" y="192"/>
                  <a:pt x="72" y="192"/>
                  <a:pt x="72" y="192"/>
                </a:cubicBezTo>
                <a:cubicBezTo>
                  <a:pt x="72" y="192"/>
                  <a:pt x="72" y="192"/>
                  <a:pt x="72" y="192"/>
                </a:cubicBezTo>
                <a:cubicBezTo>
                  <a:pt x="72" y="192"/>
                  <a:pt x="72" y="192"/>
                  <a:pt x="72" y="192"/>
                </a:cubicBezTo>
                <a:cubicBezTo>
                  <a:pt x="72" y="192"/>
                  <a:pt x="72" y="192"/>
                  <a:pt x="72" y="192"/>
                </a:cubicBezTo>
                <a:cubicBezTo>
                  <a:pt x="72" y="192"/>
                  <a:pt x="72" y="192"/>
                  <a:pt x="72" y="192"/>
                </a:cubicBezTo>
                <a:cubicBezTo>
                  <a:pt x="72" y="192"/>
                  <a:pt x="72" y="193"/>
                  <a:pt x="72" y="193"/>
                </a:cubicBezTo>
                <a:cubicBezTo>
                  <a:pt x="73" y="193"/>
                  <a:pt x="73" y="193"/>
                  <a:pt x="73" y="193"/>
                </a:cubicBezTo>
                <a:cubicBezTo>
                  <a:pt x="73" y="194"/>
                  <a:pt x="73" y="194"/>
                  <a:pt x="73" y="195"/>
                </a:cubicBezTo>
                <a:cubicBezTo>
                  <a:pt x="73" y="195"/>
                  <a:pt x="73" y="195"/>
                  <a:pt x="73" y="195"/>
                </a:cubicBezTo>
                <a:cubicBezTo>
                  <a:pt x="74" y="196"/>
                  <a:pt x="75" y="197"/>
                  <a:pt x="76" y="198"/>
                </a:cubicBezTo>
                <a:cubicBezTo>
                  <a:pt x="76" y="198"/>
                  <a:pt x="76" y="198"/>
                  <a:pt x="76" y="198"/>
                </a:cubicBezTo>
                <a:cubicBezTo>
                  <a:pt x="76" y="199"/>
                  <a:pt x="76" y="199"/>
                  <a:pt x="77" y="200"/>
                </a:cubicBezTo>
                <a:cubicBezTo>
                  <a:pt x="77" y="200"/>
                  <a:pt x="77" y="200"/>
                  <a:pt x="77" y="200"/>
                </a:cubicBezTo>
                <a:cubicBezTo>
                  <a:pt x="77" y="200"/>
                  <a:pt x="77" y="200"/>
                  <a:pt x="77" y="200"/>
                </a:cubicBezTo>
                <a:cubicBezTo>
                  <a:pt x="77" y="200"/>
                  <a:pt x="77" y="200"/>
                  <a:pt x="77" y="200"/>
                </a:cubicBezTo>
                <a:cubicBezTo>
                  <a:pt x="77"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9" y="200"/>
                  <a:pt x="79" y="200"/>
                  <a:pt x="79" y="201"/>
                </a:cubicBezTo>
                <a:cubicBezTo>
                  <a:pt x="79" y="202"/>
                  <a:pt x="80" y="202"/>
                  <a:pt x="80" y="202"/>
                </a:cubicBezTo>
                <a:cubicBezTo>
                  <a:pt x="82" y="202"/>
                  <a:pt x="82" y="201"/>
                  <a:pt x="83" y="202"/>
                </a:cubicBezTo>
                <a:cubicBezTo>
                  <a:pt x="84" y="202"/>
                  <a:pt x="84" y="202"/>
                  <a:pt x="85" y="202"/>
                </a:cubicBezTo>
                <a:cubicBezTo>
                  <a:pt x="85" y="203"/>
                  <a:pt x="86" y="203"/>
                  <a:pt x="86" y="204"/>
                </a:cubicBezTo>
                <a:cubicBezTo>
                  <a:pt x="86" y="204"/>
                  <a:pt x="87" y="204"/>
                  <a:pt x="86" y="204"/>
                </a:cubicBezTo>
                <a:cubicBezTo>
                  <a:pt x="85" y="205"/>
                  <a:pt x="86" y="206"/>
                  <a:pt x="86" y="207"/>
                </a:cubicBezTo>
                <a:cubicBezTo>
                  <a:pt x="88" y="207"/>
                  <a:pt x="87" y="204"/>
                  <a:pt x="89" y="205"/>
                </a:cubicBezTo>
                <a:cubicBezTo>
                  <a:pt x="89" y="207"/>
                  <a:pt x="91" y="207"/>
                  <a:pt x="93" y="207"/>
                </a:cubicBezTo>
                <a:cubicBezTo>
                  <a:pt x="93" y="207"/>
                  <a:pt x="93" y="207"/>
                  <a:pt x="93" y="207"/>
                </a:cubicBezTo>
                <a:cubicBezTo>
                  <a:pt x="94" y="207"/>
                  <a:pt x="95" y="207"/>
                  <a:pt x="95" y="207"/>
                </a:cubicBezTo>
                <a:cubicBezTo>
                  <a:pt x="95" y="207"/>
                  <a:pt x="95" y="208"/>
                  <a:pt x="95" y="208"/>
                </a:cubicBezTo>
                <a:cubicBezTo>
                  <a:pt x="95" y="209"/>
                  <a:pt x="97" y="209"/>
                  <a:pt x="97" y="210"/>
                </a:cubicBezTo>
                <a:cubicBezTo>
                  <a:pt x="98" y="210"/>
                  <a:pt x="98" y="210"/>
                  <a:pt x="98" y="210"/>
                </a:cubicBezTo>
                <a:cubicBezTo>
                  <a:pt x="98" y="210"/>
                  <a:pt x="98" y="209"/>
                  <a:pt x="98" y="209"/>
                </a:cubicBezTo>
                <a:cubicBezTo>
                  <a:pt x="98" y="209"/>
                  <a:pt x="98" y="209"/>
                  <a:pt x="98" y="209"/>
                </a:cubicBezTo>
                <a:cubicBezTo>
                  <a:pt x="99" y="209"/>
                  <a:pt x="100" y="211"/>
                  <a:pt x="102" y="211"/>
                </a:cubicBezTo>
                <a:cubicBezTo>
                  <a:pt x="102" y="211"/>
                  <a:pt x="102" y="211"/>
                  <a:pt x="102" y="212"/>
                </a:cubicBezTo>
                <a:cubicBezTo>
                  <a:pt x="102" y="212"/>
                  <a:pt x="104" y="213"/>
                  <a:pt x="103" y="214"/>
                </a:cubicBezTo>
                <a:cubicBezTo>
                  <a:pt x="103" y="214"/>
                  <a:pt x="103" y="214"/>
                  <a:pt x="103" y="215"/>
                </a:cubicBezTo>
                <a:cubicBezTo>
                  <a:pt x="103" y="215"/>
                  <a:pt x="103" y="215"/>
                  <a:pt x="103" y="215"/>
                </a:cubicBezTo>
                <a:cubicBezTo>
                  <a:pt x="103" y="215"/>
                  <a:pt x="103" y="215"/>
                  <a:pt x="103" y="215"/>
                </a:cubicBezTo>
                <a:cubicBezTo>
                  <a:pt x="103" y="216"/>
                  <a:pt x="103" y="218"/>
                  <a:pt x="103" y="219"/>
                </a:cubicBezTo>
                <a:cubicBezTo>
                  <a:pt x="103" y="219"/>
                  <a:pt x="103" y="219"/>
                  <a:pt x="103" y="219"/>
                </a:cubicBezTo>
                <a:cubicBezTo>
                  <a:pt x="103" y="220"/>
                  <a:pt x="103" y="222"/>
                  <a:pt x="104" y="223"/>
                </a:cubicBezTo>
                <a:cubicBezTo>
                  <a:pt x="104" y="224"/>
                  <a:pt x="103" y="224"/>
                  <a:pt x="103" y="226"/>
                </a:cubicBezTo>
                <a:cubicBezTo>
                  <a:pt x="103" y="226"/>
                  <a:pt x="103" y="226"/>
                  <a:pt x="103" y="226"/>
                </a:cubicBezTo>
                <a:cubicBezTo>
                  <a:pt x="103" y="226"/>
                  <a:pt x="104" y="227"/>
                  <a:pt x="104" y="227"/>
                </a:cubicBezTo>
                <a:cubicBezTo>
                  <a:pt x="105" y="227"/>
                  <a:pt x="105" y="229"/>
                  <a:pt x="106" y="229"/>
                </a:cubicBezTo>
                <a:cubicBezTo>
                  <a:pt x="107" y="229"/>
                  <a:pt x="107" y="229"/>
                  <a:pt x="107" y="229"/>
                </a:cubicBezTo>
                <a:cubicBezTo>
                  <a:pt x="107" y="229"/>
                  <a:pt x="108" y="229"/>
                  <a:pt x="108" y="229"/>
                </a:cubicBezTo>
                <a:cubicBezTo>
                  <a:pt x="108" y="229"/>
                  <a:pt x="108" y="229"/>
                  <a:pt x="108" y="230"/>
                </a:cubicBezTo>
                <a:cubicBezTo>
                  <a:pt x="108" y="230"/>
                  <a:pt x="109" y="230"/>
                  <a:pt x="110" y="230"/>
                </a:cubicBezTo>
                <a:cubicBezTo>
                  <a:pt x="110" y="231"/>
                  <a:pt x="109" y="231"/>
                  <a:pt x="108" y="231"/>
                </a:cubicBezTo>
                <a:cubicBezTo>
                  <a:pt x="108" y="231"/>
                  <a:pt x="108" y="231"/>
                  <a:pt x="108" y="231"/>
                </a:cubicBezTo>
                <a:cubicBezTo>
                  <a:pt x="108" y="231"/>
                  <a:pt x="108" y="231"/>
                  <a:pt x="108" y="231"/>
                </a:cubicBezTo>
                <a:cubicBezTo>
                  <a:pt x="108" y="232"/>
                  <a:pt x="108" y="233"/>
                  <a:pt x="108" y="234"/>
                </a:cubicBezTo>
                <a:cubicBezTo>
                  <a:pt x="108" y="234"/>
                  <a:pt x="108" y="234"/>
                  <a:pt x="107" y="234"/>
                </a:cubicBezTo>
                <a:cubicBezTo>
                  <a:pt x="107" y="234"/>
                  <a:pt x="107" y="234"/>
                  <a:pt x="107" y="234"/>
                </a:cubicBezTo>
                <a:cubicBezTo>
                  <a:pt x="107" y="233"/>
                  <a:pt x="106" y="233"/>
                  <a:pt x="106" y="233"/>
                </a:cubicBezTo>
                <a:cubicBezTo>
                  <a:pt x="106" y="233"/>
                  <a:pt x="105" y="233"/>
                  <a:pt x="105" y="233"/>
                </a:cubicBezTo>
                <a:cubicBezTo>
                  <a:pt x="105" y="233"/>
                  <a:pt x="104" y="233"/>
                  <a:pt x="104" y="233"/>
                </a:cubicBezTo>
                <a:cubicBezTo>
                  <a:pt x="103" y="234"/>
                  <a:pt x="104" y="235"/>
                  <a:pt x="104" y="236"/>
                </a:cubicBezTo>
                <a:cubicBezTo>
                  <a:pt x="105" y="236"/>
                  <a:pt x="105" y="236"/>
                  <a:pt x="105" y="236"/>
                </a:cubicBezTo>
                <a:cubicBezTo>
                  <a:pt x="105" y="236"/>
                  <a:pt x="105" y="236"/>
                  <a:pt x="105" y="236"/>
                </a:cubicBezTo>
                <a:cubicBezTo>
                  <a:pt x="105" y="237"/>
                  <a:pt x="109" y="235"/>
                  <a:pt x="108" y="238"/>
                </a:cubicBezTo>
                <a:cubicBezTo>
                  <a:pt x="108" y="241"/>
                  <a:pt x="107" y="238"/>
                  <a:pt x="105" y="239"/>
                </a:cubicBezTo>
                <a:cubicBezTo>
                  <a:pt x="105" y="237"/>
                  <a:pt x="103" y="238"/>
                  <a:pt x="103" y="236"/>
                </a:cubicBezTo>
                <a:cubicBezTo>
                  <a:pt x="101" y="236"/>
                  <a:pt x="101" y="238"/>
                  <a:pt x="100" y="238"/>
                </a:cubicBezTo>
                <a:cubicBezTo>
                  <a:pt x="99" y="239"/>
                  <a:pt x="98" y="238"/>
                  <a:pt x="97" y="239"/>
                </a:cubicBezTo>
                <a:cubicBezTo>
                  <a:pt x="97" y="239"/>
                  <a:pt x="97" y="239"/>
                  <a:pt x="97" y="239"/>
                </a:cubicBezTo>
                <a:cubicBezTo>
                  <a:pt x="97" y="240"/>
                  <a:pt x="97" y="240"/>
                  <a:pt x="97" y="240"/>
                </a:cubicBezTo>
                <a:cubicBezTo>
                  <a:pt x="97" y="240"/>
                  <a:pt x="97" y="240"/>
                  <a:pt x="97" y="240"/>
                </a:cubicBezTo>
                <a:cubicBezTo>
                  <a:pt x="95" y="241"/>
                  <a:pt x="95" y="242"/>
                  <a:pt x="94" y="243"/>
                </a:cubicBezTo>
                <a:cubicBezTo>
                  <a:pt x="94" y="243"/>
                  <a:pt x="94" y="243"/>
                  <a:pt x="94" y="243"/>
                </a:cubicBezTo>
                <a:cubicBezTo>
                  <a:pt x="94" y="243"/>
                  <a:pt x="94" y="244"/>
                  <a:pt x="94" y="244"/>
                </a:cubicBezTo>
                <a:cubicBezTo>
                  <a:pt x="94" y="244"/>
                  <a:pt x="94" y="244"/>
                  <a:pt x="94" y="244"/>
                </a:cubicBezTo>
                <a:cubicBezTo>
                  <a:pt x="94" y="245"/>
                  <a:pt x="94" y="246"/>
                  <a:pt x="93" y="246"/>
                </a:cubicBezTo>
                <a:cubicBezTo>
                  <a:pt x="93" y="246"/>
                  <a:pt x="93" y="246"/>
                  <a:pt x="93" y="246"/>
                </a:cubicBezTo>
                <a:cubicBezTo>
                  <a:pt x="93" y="247"/>
                  <a:pt x="93" y="247"/>
                  <a:pt x="93" y="248"/>
                </a:cubicBezTo>
                <a:cubicBezTo>
                  <a:pt x="92" y="248"/>
                  <a:pt x="92" y="248"/>
                  <a:pt x="92" y="248"/>
                </a:cubicBezTo>
                <a:cubicBezTo>
                  <a:pt x="91" y="249"/>
                  <a:pt x="92" y="250"/>
                  <a:pt x="92" y="251"/>
                </a:cubicBezTo>
                <a:cubicBezTo>
                  <a:pt x="92" y="251"/>
                  <a:pt x="92" y="252"/>
                  <a:pt x="92" y="252"/>
                </a:cubicBezTo>
                <a:cubicBezTo>
                  <a:pt x="92" y="253"/>
                  <a:pt x="91" y="254"/>
                  <a:pt x="91" y="256"/>
                </a:cubicBezTo>
                <a:cubicBezTo>
                  <a:pt x="91" y="256"/>
                  <a:pt x="91" y="256"/>
                  <a:pt x="91" y="256"/>
                </a:cubicBezTo>
                <a:cubicBezTo>
                  <a:pt x="92" y="257"/>
                  <a:pt x="89" y="257"/>
                  <a:pt x="89" y="259"/>
                </a:cubicBezTo>
                <a:cubicBezTo>
                  <a:pt x="89" y="259"/>
                  <a:pt x="89" y="259"/>
                  <a:pt x="89" y="259"/>
                </a:cubicBezTo>
                <a:cubicBezTo>
                  <a:pt x="89" y="259"/>
                  <a:pt x="89" y="260"/>
                  <a:pt x="89" y="260"/>
                </a:cubicBezTo>
                <a:cubicBezTo>
                  <a:pt x="89" y="260"/>
                  <a:pt x="89" y="260"/>
                  <a:pt x="89" y="260"/>
                </a:cubicBezTo>
                <a:cubicBezTo>
                  <a:pt x="89" y="261"/>
                  <a:pt x="87" y="261"/>
                  <a:pt x="87" y="263"/>
                </a:cubicBezTo>
                <a:cubicBezTo>
                  <a:pt x="87" y="263"/>
                  <a:pt x="87" y="263"/>
                  <a:pt x="87" y="263"/>
                </a:cubicBezTo>
                <a:cubicBezTo>
                  <a:pt x="86" y="263"/>
                  <a:pt x="86" y="264"/>
                  <a:pt x="86" y="264"/>
                </a:cubicBezTo>
                <a:cubicBezTo>
                  <a:pt x="86" y="264"/>
                  <a:pt x="86" y="264"/>
                  <a:pt x="86" y="264"/>
                </a:cubicBezTo>
                <a:cubicBezTo>
                  <a:pt x="85" y="265"/>
                  <a:pt x="85" y="266"/>
                  <a:pt x="85" y="266"/>
                </a:cubicBezTo>
                <a:cubicBezTo>
                  <a:pt x="85" y="267"/>
                  <a:pt x="85" y="267"/>
                  <a:pt x="85" y="267"/>
                </a:cubicBezTo>
                <a:cubicBezTo>
                  <a:pt x="85" y="268"/>
                  <a:pt x="84" y="268"/>
                  <a:pt x="85" y="270"/>
                </a:cubicBezTo>
                <a:cubicBezTo>
                  <a:pt x="85" y="270"/>
                  <a:pt x="85" y="270"/>
                  <a:pt x="85" y="270"/>
                </a:cubicBezTo>
                <a:cubicBezTo>
                  <a:pt x="84" y="271"/>
                  <a:pt x="84" y="271"/>
                  <a:pt x="84" y="271"/>
                </a:cubicBezTo>
                <a:cubicBezTo>
                  <a:pt x="83" y="271"/>
                  <a:pt x="83" y="272"/>
                  <a:pt x="83" y="272"/>
                </a:cubicBezTo>
                <a:cubicBezTo>
                  <a:pt x="83" y="272"/>
                  <a:pt x="83" y="272"/>
                  <a:pt x="83" y="272"/>
                </a:cubicBezTo>
                <a:cubicBezTo>
                  <a:pt x="82" y="273"/>
                  <a:pt x="81" y="273"/>
                  <a:pt x="83" y="275"/>
                </a:cubicBezTo>
                <a:cubicBezTo>
                  <a:pt x="82" y="275"/>
                  <a:pt x="82" y="275"/>
                  <a:pt x="82" y="275"/>
                </a:cubicBezTo>
                <a:cubicBezTo>
                  <a:pt x="82" y="275"/>
                  <a:pt x="82" y="275"/>
                  <a:pt x="82" y="275"/>
                </a:cubicBezTo>
                <a:cubicBezTo>
                  <a:pt x="81" y="276"/>
                  <a:pt x="80" y="277"/>
                  <a:pt x="80" y="279"/>
                </a:cubicBezTo>
                <a:cubicBezTo>
                  <a:pt x="80" y="279"/>
                  <a:pt x="80" y="279"/>
                  <a:pt x="80" y="279"/>
                </a:cubicBezTo>
                <a:cubicBezTo>
                  <a:pt x="81" y="281"/>
                  <a:pt x="79" y="280"/>
                  <a:pt x="78" y="281"/>
                </a:cubicBezTo>
                <a:cubicBezTo>
                  <a:pt x="78" y="281"/>
                  <a:pt x="78" y="281"/>
                  <a:pt x="78" y="281"/>
                </a:cubicBezTo>
                <a:cubicBezTo>
                  <a:pt x="77" y="282"/>
                  <a:pt x="76" y="282"/>
                  <a:pt x="76" y="282"/>
                </a:cubicBezTo>
                <a:cubicBezTo>
                  <a:pt x="75" y="282"/>
                  <a:pt x="77" y="282"/>
                  <a:pt x="76" y="283"/>
                </a:cubicBezTo>
                <a:cubicBezTo>
                  <a:pt x="76" y="283"/>
                  <a:pt x="76" y="283"/>
                  <a:pt x="76" y="284"/>
                </a:cubicBezTo>
                <a:cubicBezTo>
                  <a:pt x="76" y="285"/>
                  <a:pt x="76" y="285"/>
                  <a:pt x="76" y="285"/>
                </a:cubicBezTo>
                <a:cubicBezTo>
                  <a:pt x="76" y="285"/>
                  <a:pt x="76" y="285"/>
                  <a:pt x="76" y="285"/>
                </a:cubicBezTo>
                <a:cubicBezTo>
                  <a:pt x="76" y="286"/>
                  <a:pt x="76" y="287"/>
                  <a:pt x="75" y="288"/>
                </a:cubicBezTo>
                <a:cubicBezTo>
                  <a:pt x="75" y="288"/>
                  <a:pt x="75" y="288"/>
                  <a:pt x="74" y="288"/>
                </a:cubicBezTo>
                <a:cubicBezTo>
                  <a:pt x="74" y="288"/>
                  <a:pt x="73" y="288"/>
                  <a:pt x="73" y="288"/>
                </a:cubicBezTo>
                <a:cubicBezTo>
                  <a:pt x="72" y="288"/>
                  <a:pt x="72" y="289"/>
                  <a:pt x="71" y="289"/>
                </a:cubicBezTo>
                <a:cubicBezTo>
                  <a:pt x="71" y="289"/>
                  <a:pt x="71" y="289"/>
                  <a:pt x="71" y="289"/>
                </a:cubicBezTo>
                <a:cubicBezTo>
                  <a:pt x="71" y="290"/>
                  <a:pt x="70" y="291"/>
                  <a:pt x="70" y="291"/>
                </a:cubicBezTo>
                <a:cubicBezTo>
                  <a:pt x="70" y="291"/>
                  <a:pt x="70" y="291"/>
                  <a:pt x="70" y="291"/>
                </a:cubicBezTo>
                <a:cubicBezTo>
                  <a:pt x="70" y="293"/>
                  <a:pt x="70" y="294"/>
                  <a:pt x="70" y="295"/>
                </a:cubicBezTo>
                <a:cubicBezTo>
                  <a:pt x="70" y="295"/>
                  <a:pt x="70" y="295"/>
                  <a:pt x="70" y="295"/>
                </a:cubicBezTo>
                <a:cubicBezTo>
                  <a:pt x="70" y="295"/>
                  <a:pt x="70" y="296"/>
                  <a:pt x="70" y="296"/>
                </a:cubicBezTo>
                <a:cubicBezTo>
                  <a:pt x="69" y="296"/>
                  <a:pt x="69" y="297"/>
                  <a:pt x="69" y="298"/>
                </a:cubicBezTo>
                <a:cubicBezTo>
                  <a:pt x="68" y="299"/>
                  <a:pt x="67" y="299"/>
                  <a:pt x="67" y="301"/>
                </a:cubicBezTo>
                <a:cubicBezTo>
                  <a:pt x="66" y="300"/>
                  <a:pt x="65" y="298"/>
                  <a:pt x="63" y="298"/>
                </a:cubicBezTo>
                <a:cubicBezTo>
                  <a:pt x="62" y="299"/>
                  <a:pt x="62" y="299"/>
                  <a:pt x="62" y="300"/>
                </a:cubicBezTo>
                <a:cubicBezTo>
                  <a:pt x="62" y="300"/>
                  <a:pt x="62" y="300"/>
                  <a:pt x="62" y="301"/>
                </a:cubicBezTo>
                <a:cubicBezTo>
                  <a:pt x="62" y="302"/>
                  <a:pt x="62" y="302"/>
                  <a:pt x="62" y="303"/>
                </a:cubicBezTo>
                <a:cubicBezTo>
                  <a:pt x="62" y="303"/>
                  <a:pt x="62" y="303"/>
                  <a:pt x="62" y="303"/>
                </a:cubicBezTo>
                <a:cubicBezTo>
                  <a:pt x="60" y="304"/>
                  <a:pt x="62" y="305"/>
                  <a:pt x="61" y="307"/>
                </a:cubicBezTo>
                <a:cubicBezTo>
                  <a:pt x="61" y="307"/>
                  <a:pt x="61" y="307"/>
                  <a:pt x="61" y="307"/>
                </a:cubicBezTo>
                <a:cubicBezTo>
                  <a:pt x="60" y="307"/>
                  <a:pt x="60" y="308"/>
                  <a:pt x="61" y="308"/>
                </a:cubicBezTo>
                <a:cubicBezTo>
                  <a:pt x="60" y="309"/>
                  <a:pt x="60" y="308"/>
                  <a:pt x="59" y="308"/>
                </a:cubicBezTo>
                <a:cubicBezTo>
                  <a:pt x="58" y="308"/>
                  <a:pt x="58" y="309"/>
                  <a:pt x="58" y="309"/>
                </a:cubicBezTo>
                <a:cubicBezTo>
                  <a:pt x="58" y="310"/>
                  <a:pt x="56" y="309"/>
                  <a:pt x="56" y="311"/>
                </a:cubicBezTo>
                <a:cubicBezTo>
                  <a:pt x="56" y="311"/>
                  <a:pt x="56" y="312"/>
                  <a:pt x="56" y="312"/>
                </a:cubicBezTo>
                <a:cubicBezTo>
                  <a:pt x="56" y="312"/>
                  <a:pt x="56" y="312"/>
                  <a:pt x="56" y="312"/>
                </a:cubicBezTo>
                <a:cubicBezTo>
                  <a:pt x="56" y="313"/>
                  <a:pt x="58" y="314"/>
                  <a:pt x="58" y="315"/>
                </a:cubicBezTo>
                <a:cubicBezTo>
                  <a:pt x="58" y="315"/>
                  <a:pt x="58" y="315"/>
                  <a:pt x="58" y="315"/>
                </a:cubicBezTo>
                <a:cubicBezTo>
                  <a:pt x="59" y="316"/>
                  <a:pt x="60" y="317"/>
                  <a:pt x="60" y="319"/>
                </a:cubicBezTo>
                <a:cubicBezTo>
                  <a:pt x="59" y="320"/>
                  <a:pt x="59" y="321"/>
                  <a:pt x="58" y="321"/>
                </a:cubicBezTo>
                <a:cubicBezTo>
                  <a:pt x="58" y="321"/>
                  <a:pt x="57" y="322"/>
                  <a:pt x="56" y="321"/>
                </a:cubicBezTo>
                <a:cubicBezTo>
                  <a:pt x="56" y="323"/>
                  <a:pt x="54" y="322"/>
                  <a:pt x="55" y="324"/>
                </a:cubicBezTo>
                <a:cubicBezTo>
                  <a:pt x="55" y="326"/>
                  <a:pt x="52" y="324"/>
                  <a:pt x="52" y="324"/>
                </a:cubicBezTo>
                <a:cubicBezTo>
                  <a:pt x="52" y="323"/>
                  <a:pt x="53" y="323"/>
                  <a:pt x="54" y="323"/>
                </a:cubicBezTo>
                <a:cubicBezTo>
                  <a:pt x="54" y="322"/>
                  <a:pt x="54" y="321"/>
                  <a:pt x="54" y="321"/>
                </a:cubicBezTo>
                <a:cubicBezTo>
                  <a:pt x="54" y="320"/>
                  <a:pt x="53" y="321"/>
                  <a:pt x="53" y="320"/>
                </a:cubicBezTo>
                <a:cubicBezTo>
                  <a:pt x="53" y="320"/>
                  <a:pt x="54" y="319"/>
                  <a:pt x="54" y="318"/>
                </a:cubicBezTo>
                <a:cubicBezTo>
                  <a:pt x="53" y="318"/>
                  <a:pt x="53" y="319"/>
                  <a:pt x="53" y="320"/>
                </a:cubicBezTo>
                <a:cubicBezTo>
                  <a:pt x="53" y="321"/>
                  <a:pt x="52" y="321"/>
                  <a:pt x="51" y="321"/>
                </a:cubicBezTo>
                <a:cubicBezTo>
                  <a:pt x="49" y="321"/>
                  <a:pt x="49" y="321"/>
                  <a:pt x="49" y="321"/>
                </a:cubicBezTo>
                <a:cubicBezTo>
                  <a:pt x="49" y="322"/>
                  <a:pt x="49" y="322"/>
                  <a:pt x="48" y="322"/>
                </a:cubicBezTo>
                <a:cubicBezTo>
                  <a:pt x="48" y="322"/>
                  <a:pt x="48" y="322"/>
                  <a:pt x="48" y="322"/>
                </a:cubicBezTo>
                <a:cubicBezTo>
                  <a:pt x="46" y="323"/>
                  <a:pt x="46" y="322"/>
                  <a:pt x="45" y="321"/>
                </a:cubicBezTo>
                <a:cubicBezTo>
                  <a:pt x="45" y="321"/>
                  <a:pt x="45" y="321"/>
                  <a:pt x="45" y="321"/>
                </a:cubicBezTo>
                <a:cubicBezTo>
                  <a:pt x="44" y="321"/>
                  <a:pt x="44" y="321"/>
                  <a:pt x="43" y="321"/>
                </a:cubicBezTo>
                <a:cubicBezTo>
                  <a:pt x="44" y="323"/>
                  <a:pt x="43" y="326"/>
                  <a:pt x="44" y="327"/>
                </a:cubicBezTo>
                <a:cubicBezTo>
                  <a:pt x="44" y="329"/>
                  <a:pt x="44" y="331"/>
                  <a:pt x="44" y="332"/>
                </a:cubicBezTo>
                <a:cubicBezTo>
                  <a:pt x="44" y="332"/>
                  <a:pt x="44" y="332"/>
                  <a:pt x="44" y="332"/>
                </a:cubicBezTo>
                <a:cubicBezTo>
                  <a:pt x="45" y="334"/>
                  <a:pt x="44" y="335"/>
                  <a:pt x="44" y="336"/>
                </a:cubicBezTo>
                <a:cubicBezTo>
                  <a:pt x="44" y="336"/>
                  <a:pt x="44" y="336"/>
                  <a:pt x="44" y="336"/>
                </a:cubicBezTo>
                <a:cubicBezTo>
                  <a:pt x="44" y="337"/>
                  <a:pt x="44" y="337"/>
                  <a:pt x="44" y="338"/>
                </a:cubicBezTo>
                <a:cubicBezTo>
                  <a:pt x="44" y="338"/>
                  <a:pt x="44" y="338"/>
                  <a:pt x="44" y="338"/>
                </a:cubicBezTo>
                <a:cubicBezTo>
                  <a:pt x="43" y="339"/>
                  <a:pt x="42" y="340"/>
                  <a:pt x="41" y="340"/>
                </a:cubicBezTo>
                <a:cubicBezTo>
                  <a:pt x="41" y="341"/>
                  <a:pt x="41" y="341"/>
                  <a:pt x="41" y="341"/>
                </a:cubicBezTo>
                <a:cubicBezTo>
                  <a:pt x="40" y="341"/>
                  <a:pt x="40" y="341"/>
                  <a:pt x="40" y="341"/>
                </a:cubicBezTo>
                <a:cubicBezTo>
                  <a:pt x="40" y="341"/>
                  <a:pt x="40" y="341"/>
                  <a:pt x="40" y="341"/>
                </a:cubicBezTo>
                <a:cubicBezTo>
                  <a:pt x="39" y="342"/>
                  <a:pt x="37" y="343"/>
                  <a:pt x="38" y="344"/>
                </a:cubicBezTo>
                <a:cubicBezTo>
                  <a:pt x="38" y="344"/>
                  <a:pt x="38" y="344"/>
                  <a:pt x="38" y="344"/>
                </a:cubicBezTo>
                <a:cubicBezTo>
                  <a:pt x="39" y="345"/>
                  <a:pt x="39" y="346"/>
                  <a:pt x="39" y="347"/>
                </a:cubicBezTo>
                <a:cubicBezTo>
                  <a:pt x="39" y="347"/>
                  <a:pt x="39" y="347"/>
                  <a:pt x="39" y="347"/>
                </a:cubicBezTo>
                <a:cubicBezTo>
                  <a:pt x="37" y="348"/>
                  <a:pt x="37" y="349"/>
                  <a:pt x="37" y="350"/>
                </a:cubicBezTo>
                <a:cubicBezTo>
                  <a:pt x="38" y="351"/>
                  <a:pt x="38" y="351"/>
                  <a:pt x="38" y="351"/>
                </a:cubicBezTo>
                <a:cubicBezTo>
                  <a:pt x="38" y="351"/>
                  <a:pt x="38" y="352"/>
                  <a:pt x="38" y="353"/>
                </a:cubicBezTo>
                <a:cubicBezTo>
                  <a:pt x="38" y="354"/>
                  <a:pt x="39" y="354"/>
                  <a:pt x="39" y="353"/>
                </a:cubicBezTo>
                <a:cubicBezTo>
                  <a:pt x="40" y="353"/>
                  <a:pt x="40" y="354"/>
                  <a:pt x="40" y="355"/>
                </a:cubicBezTo>
                <a:cubicBezTo>
                  <a:pt x="40" y="355"/>
                  <a:pt x="39" y="357"/>
                  <a:pt x="39" y="358"/>
                </a:cubicBezTo>
                <a:cubicBezTo>
                  <a:pt x="39" y="358"/>
                  <a:pt x="40" y="358"/>
                  <a:pt x="40" y="358"/>
                </a:cubicBezTo>
                <a:cubicBezTo>
                  <a:pt x="40" y="358"/>
                  <a:pt x="40" y="358"/>
                  <a:pt x="40" y="359"/>
                </a:cubicBezTo>
                <a:cubicBezTo>
                  <a:pt x="40" y="359"/>
                  <a:pt x="40" y="359"/>
                  <a:pt x="40" y="359"/>
                </a:cubicBezTo>
                <a:cubicBezTo>
                  <a:pt x="40" y="360"/>
                  <a:pt x="40" y="361"/>
                  <a:pt x="41" y="362"/>
                </a:cubicBezTo>
                <a:cubicBezTo>
                  <a:pt x="41" y="362"/>
                  <a:pt x="41" y="362"/>
                  <a:pt x="41" y="362"/>
                </a:cubicBezTo>
                <a:cubicBezTo>
                  <a:pt x="41" y="362"/>
                  <a:pt x="41" y="362"/>
                  <a:pt x="41" y="363"/>
                </a:cubicBezTo>
                <a:cubicBezTo>
                  <a:pt x="42" y="364"/>
                  <a:pt x="42" y="362"/>
                  <a:pt x="43" y="363"/>
                </a:cubicBezTo>
                <a:cubicBezTo>
                  <a:pt x="44" y="363"/>
                  <a:pt x="44" y="365"/>
                  <a:pt x="45" y="366"/>
                </a:cubicBezTo>
                <a:cubicBezTo>
                  <a:pt x="46" y="366"/>
                  <a:pt x="46" y="368"/>
                  <a:pt x="47" y="369"/>
                </a:cubicBezTo>
                <a:cubicBezTo>
                  <a:pt x="47" y="372"/>
                  <a:pt x="47" y="372"/>
                  <a:pt x="47" y="372"/>
                </a:cubicBezTo>
                <a:cubicBezTo>
                  <a:pt x="47" y="373"/>
                  <a:pt x="46" y="373"/>
                  <a:pt x="46" y="374"/>
                </a:cubicBezTo>
                <a:cubicBezTo>
                  <a:pt x="46" y="374"/>
                  <a:pt x="46" y="376"/>
                  <a:pt x="46" y="378"/>
                </a:cubicBezTo>
                <a:cubicBezTo>
                  <a:pt x="46" y="378"/>
                  <a:pt x="46" y="378"/>
                  <a:pt x="46" y="378"/>
                </a:cubicBezTo>
                <a:cubicBezTo>
                  <a:pt x="44" y="379"/>
                  <a:pt x="46" y="380"/>
                  <a:pt x="47" y="381"/>
                </a:cubicBezTo>
                <a:cubicBezTo>
                  <a:pt x="47" y="381"/>
                  <a:pt x="47" y="381"/>
                  <a:pt x="47" y="382"/>
                </a:cubicBezTo>
                <a:cubicBezTo>
                  <a:pt x="47" y="382"/>
                  <a:pt x="47" y="383"/>
                  <a:pt x="48" y="384"/>
                </a:cubicBezTo>
                <a:cubicBezTo>
                  <a:pt x="48" y="384"/>
                  <a:pt x="49" y="384"/>
                  <a:pt x="49" y="384"/>
                </a:cubicBezTo>
                <a:cubicBezTo>
                  <a:pt x="49" y="385"/>
                  <a:pt x="49" y="386"/>
                  <a:pt x="50" y="387"/>
                </a:cubicBezTo>
                <a:cubicBezTo>
                  <a:pt x="50" y="387"/>
                  <a:pt x="51" y="387"/>
                  <a:pt x="51" y="388"/>
                </a:cubicBezTo>
                <a:cubicBezTo>
                  <a:pt x="51" y="388"/>
                  <a:pt x="51" y="389"/>
                  <a:pt x="51" y="390"/>
                </a:cubicBezTo>
                <a:cubicBezTo>
                  <a:pt x="51" y="390"/>
                  <a:pt x="51" y="390"/>
                  <a:pt x="51" y="390"/>
                </a:cubicBezTo>
                <a:cubicBezTo>
                  <a:pt x="52" y="391"/>
                  <a:pt x="52" y="391"/>
                  <a:pt x="52" y="392"/>
                </a:cubicBezTo>
                <a:cubicBezTo>
                  <a:pt x="52" y="392"/>
                  <a:pt x="52" y="392"/>
                  <a:pt x="52" y="392"/>
                </a:cubicBezTo>
                <a:cubicBezTo>
                  <a:pt x="52" y="393"/>
                  <a:pt x="53" y="395"/>
                  <a:pt x="54" y="395"/>
                </a:cubicBezTo>
                <a:cubicBezTo>
                  <a:pt x="54" y="395"/>
                  <a:pt x="54" y="396"/>
                  <a:pt x="54" y="396"/>
                </a:cubicBezTo>
                <a:cubicBezTo>
                  <a:pt x="54" y="396"/>
                  <a:pt x="54" y="396"/>
                  <a:pt x="54" y="396"/>
                </a:cubicBezTo>
                <a:cubicBezTo>
                  <a:pt x="55" y="396"/>
                  <a:pt x="54" y="397"/>
                  <a:pt x="55" y="397"/>
                </a:cubicBezTo>
                <a:cubicBezTo>
                  <a:pt x="55" y="398"/>
                  <a:pt x="55" y="398"/>
                  <a:pt x="56" y="398"/>
                </a:cubicBezTo>
                <a:cubicBezTo>
                  <a:pt x="56" y="398"/>
                  <a:pt x="56" y="398"/>
                  <a:pt x="56" y="398"/>
                </a:cubicBezTo>
                <a:cubicBezTo>
                  <a:pt x="56" y="399"/>
                  <a:pt x="58" y="399"/>
                  <a:pt x="58" y="400"/>
                </a:cubicBezTo>
                <a:cubicBezTo>
                  <a:pt x="58" y="401"/>
                  <a:pt x="58" y="401"/>
                  <a:pt x="59" y="401"/>
                </a:cubicBezTo>
                <a:cubicBezTo>
                  <a:pt x="59" y="401"/>
                  <a:pt x="59" y="401"/>
                  <a:pt x="59" y="401"/>
                </a:cubicBezTo>
                <a:cubicBezTo>
                  <a:pt x="59" y="401"/>
                  <a:pt x="58" y="401"/>
                  <a:pt x="58" y="401"/>
                </a:cubicBezTo>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53" name="Freeform 80">
            <a:extLst>
              <a:ext uri="{FF2B5EF4-FFF2-40B4-BE49-F238E27FC236}">
                <a16:creationId xmlns:a16="http://schemas.microsoft.com/office/drawing/2014/main" id="{085DD689-0BAC-FB9A-A1C1-15A3701E10FF}"/>
              </a:ext>
            </a:extLst>
          </p:cNvPr>
          <p:cNvSpPr>
            <a:spLocks noEditPoints="1"/>
          </p:cNvSpPr>
          <p:nvPr/>
        </p:nvSpPr>
        <p:spPr bwMode="auto">
          <a:xfrm>
            <a:off x="8739188" y="2233613"/>
            <a:ext cx="573087" cy="368300"/>
          </a:xfrm>
          <a:custGeom>
            <a:avLst/>
            <a:gdLst>
              <a:gd name="T0" fmla="*/ 479809346 w 148"/>
              <a:gd name="T1" fmla="*/ 375747414 h 95"/>
              <a:gd name="T2" fmla="*/ 44983457 w 148"/>
              <a:gd name="T3" fmla="*/ 721433794 h 95"/>
              <a:gd name="T4" fmla="*/ 209916347 w 148"/>
              <a:gd name="T5" fmla="*/ 856704568 h 95"/>
              <a:gd name="T6" fmla="*/ 419832694 w 148"/>
              <a:gd name="T7" fmla="*/ 706407154 h 95"/>
              <a:gd name="T8" fmla="*/ 224909542 w 148"/>
              <a:gd name="T9" fmla="*/ 571136379 h 95"/>
              <a:gd name="T10" fmla="*/ 44983457 w 148"/>
              <a:gd name="T11" fmla="*/ 706407154 h 95"/>
              <a:gd name="T12" fmla="*/ 1124551582 w 148"/>
              <a:gd name="T13" fmla="*/ 105209741 h 95"/>
              <a:gd name="T14" fmla="*/ 929628430 w 148"/>
              <a:gd name="T15" fmla="*/ 120240258 h 95"/>
              <a:gd name="T16" fmla="*/ 1034588540 w 148"/>
              <a:gd name="T17" fmla="*/ 105209741 h 95"/>
              <a:gd name="T18" fmla="*/ 509795736 w 148"/>
              <a:gd name="T19" fmla="*/ 601197413 h 95"/>
              <a:gd name="T20" fmla="*/ 434825889 w 148"/>
              <a:gd name="T21" fmla="*/ 916822759 h 95"/>
              <a:gd name="T22" fmla="*/ 254899804 w 148"/>
              <a:gd name="T23" fmla="*/ 886765602 h 95"/>
              <a:gd name="T24" fmla="*/ 104960110 w 148"/>
              <a:gd name="T25" fmla="*/ 1052093534 h 95"/>
              <a:gd name="T26" fmla="*/ 59976652 w 148"/>
              <a:gd name="T27" fmla="*/ 1127242241 h 95"/>
              <a:gd name="T28" fmla="*/ 164932890 w 148"/>
              <a:gd name="T29" fmla="*/ 1277543533 h 95"/>
              <a:gd name="T30" fmla="*/ 164932890 w 148"/>
              <a:gd name="T31" fmla="*/ 1382749397 h 95"/>
              <a:gd name="T32" fmla="*/ 359856042 w 148"/>
              <a:gd name="T33" fmla="*/ 1142272758 h 95"/>
              <a:gd name="T34" fmla="*/ 539785999 w 148"/>
              <a:gd name="T35" fmla="*/ 946883793 h 95"/>
              <a:gd name="T36" fmla="*/ 2147483646 w 148"/>
              <a:gd name="T37" fmla="*/ 1127242241 h 95"/>
              <a:gd name="T38" fmla="*/ 2129153732 w 148"/>
              <a:gd name="T39" fmla="*/ 991975343 h 95"/>
              <a:gd name="T40" fmla="*/ 2099163470 w 148"/>
              <a:gd name="T41" fmla="*/ 886765602 h 95"/>
              <a:gd name="T42" fmla="*/ 2009200428 w 148"/>
              <a:gd name="T43" fmla="*/ 646285086 h 95"/>
              <a:gd name="T44" fmla="*/ 1889247123 w 148"/>
              <a:gd name="T45" fmla="*/ 511018188 h 95"/>
              <a:gd name="T46" fmla="*/ 1814277276 w 148"/>
              <a:gd name="T47" fmla="*/ 480957155 h 95"/>
              <a:gd name="T48" fmla="*/ 1814277276 w 148"/>
              <a:gd name="T49" fmla="*/ 435865604 h 95"/>
              <a:gd name="T50" fmla="*/ 1859260733 w 148"/>
              <a:gd name="T51" fmla="*/ 390777931 h 95"/>
              <a:gd name="T52" fmla="*/ 1904240318 w 148"/>
              <a:gd name="T53" fmla="*/ 375747414 h 95"/>
              <a:gd name="T54" fmla="*/ 1949223775 w 148"/>
              <a:gd name="T55" fmla="*/ 360716897 h 95"/>
              <a:gd name="T56" fmla="*/ 2024193623 w 148"/>
              <a:gd name="T57" fmla="*/ 345686380 h 95"/>
              <a:gd name="T58" fmla="*/ 2039186818 w 148"/>
              <a:gd name="T59" fmla="*/ 180358448 h 95"/>
              <a:gd name="T60" fmla="*/ 2069177080 w 148"/>
              <a:gd name="T61" fmla="*/ 15030517 h 95"/>
              <a:gd name="T62" fmla="*/ 1799284081 w 148"/>
              <a:gd name="T63" fmla="*/ 75148707 h 95"/>
              <a:gd name="T64" fmla="*/ 1544384276 w 148"/>
              <a:gd name="T65" fmla="*/ 60118191 h 95"/>
              <a:gd name="T66" fmla="*/ 1289488344 w 148"/>
              <a:gd name="T67" fmla="*/ 15030517 h 95"/>
              <a:gd name="T68" fmla="*/ 1199521430 w 148"/>
              <a:gd name="T69" fmla="*/ 120240258 h 95"/>
              <a:gd name="T70" fmla="*/ 1064574930 w 148"/>
              <a:gd name="T71" fmla="*/ 165327932 h 95"/>
              <a:gd name="T72" fmla="*/ 824672193 w 148"/>
              <a:gd name="T73" fmla="*/ 210419482 h 95"/>
              <a:gd name="T74" fmla="*/ 644742236 w 148"/>
              <a:gd name="T75" fmla="*/ 375747414 h 95"/>
              <a:gd name="T76" fmla="*/ 524792804 w 148"/>
              <a:gd name="T77" fmla="*/ 586166896 h 95"/>
              <a:gd name="T78" fmla="*/ 569772389 w 148"/>
              <a:gd name="T79" fmla="*/ 706407154 h 95"/>
              <a:gd name="T80" fmla="*/ 584765584 w 148"/>
              <a:gd name="T81" fmla="*/ 796586378 h 95"/>
              <a:gd name="T82" fmla="*/ 659739303 w 148"/>
              <a:gd name="T83" fmla="*/ 976944826 h 95"/>
              <a:gd name="T84" fmla="*/ 854658583 w 148"/>
              <a:gd name="T85" fmla="*/ 1097181207 h 95"/>
              <a:gd name="T86" fmla="*/ 989605083 w 148"/>
              <a:gd name="T87" fmla="*/ 991975343 h 95"/>
              <a:gd name="T88" fmla="*/ 974611888 w 148"/>
              <a:gd name="T89" fmla="*/ 1262513016 h 95"/>
              <a:gd name="T90" fmla="*/ 1154541845 w 148"/>
              <a:gd name="T91" fmla="*/ 1157303275 h 95"/>
              <a:gd name="T92" fmla="*/ 1424434844 w 148"/>
              <a:gd name="T93" fmla="*/ 1157303275 h 95"/>
              <a:gd name="T94" fmla="*/ 1634351191 w 148"/>
              <a:gd name="T95" fmla="*/ 1247482499 h 95"/>
              <a:gd name="T96" fmla="*/ 1694323971 w 148"/>
              <a:gd name="T97" fmla="*/ 1322631206 h 95"/>
              <a:gd name="T98" fmla="*/ 1709321038 w 148"/>
              <a:gd name="T99" fmla="*/ 1352692240 h 95"/>
              <a:gd name="T100" fmla="*/ 1799284081 w 148"/>
              <a:gd name="T101" fmla="*/ 1397779914 h 95"/>
              <a:gd name="T102" fmla="*/ 2024193623 w 148"/>
              <a:gd name="T103" fmla="*/ 1337661723 h 95"/>
              <a:gd name="T104" fmla="*/ 2147483646 w 148"/>
              <a:gd name="T105" fmla="*/ 1127242241 h 95"/>
              <a:gd name="T106" fmla="*/ 2039186818 w 148"/>
              <a:gd name="T107" fmla="*/ 916822759 h 95"/>
              <a:gd name="T108" fmla="*/ 539785999 w 148"/>
              <a:gd name="T109" fmla="*/ 946883793 h 95"/>
              <a:gd name="T110" fmla="*/ 59976652 w 148"/>
              <a:gd name="T111" fmla="*/ 1112211724 h 95"/>
              <a:gd name="T112" fmla="*/ 269892999 w 148"/>
              <a:gd name="T113" fmla="*/ 1247482499 h 95"/>
              <a:gd name="T114" fmla="*/ 404839499 w 148"/>
              <a:gd name="T115" fmla="*/ 676346120 h 95"/>
              <a:gd name="T116" fmla="*/ 344862847 w 148"/>
              <a:gd name="T117" fmla="*/ 751494827 h 9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8" h="95">
                <a:moveTo>
                  <a:pt x="46" y="24"/>
                </a:moveTo>
                <a:cubicBezTo>
                  <a:pt x="46" y="24"/>
                  <a:pt x="46" y="24"/>
                  <a:pt x="46" y="23"/>
                </a:cubicBezTo>
                <a:cubicBezTo>
                  <a:pt x="44" y="23"/>
                  <a:pt x="45" y="21"/>
                  <a:pt x="43" y="22"/>
                </a:cubicBezTo>
                <a:cubicBezTo>
                  <a:pt x="43" y="23"/>
                  <a:pt x="44" y="24"/>
                  <a:pt x="46" y="24"/>
                </a:cubicBezTo>
                <a:close/>
                <a:moveTo>
                  <a:pt x="34" y="27"/>
                </a:moveTo>
                <a:cubicBezTo>
                  <a:pt x="34" y="26"/>
                  <a:pt x="33" y="25"/>
                  <a:pt x="32" y="25"/>
                </a:cubicBezTo>
                <a:cubicBezTo>
                  <a:pt x="31" y="27"/>
                  <a:pt x="32" y="27"/>
                  <a:pt x="34" y="27"/>
                </a:cubicBezTo>
                <a:close/>
                <a:moveTo>
                  <a:pt x="48" y="24"/>
                </a:moveTo>
                <a:cubicBezTo>
                  <a:pt x="48" y="22"/>
                  <a:pt x="46" y="20"/>
                  <a:pt x="45" y="22"/>
                </a:cubicBezTo>
                <a:cubicBezTo>
                  <a:pt x="45" y="22"/>
                  <a:pt x="45" y="23"/>
                  <a:pt x="46" y="23"/>
                </a:cubicBezTo>
                <a:cubicBezTo>
                  <a:pt x="47" y="23"/>
                  <a:pt x="47" y="24"/>
                  <a:pt x="48" y="24"/>
                </a:cubicBezTo>
                <a:close/>
                <a:moveTo>
                  <a:pt x="3" y="48"/>
                </a:moveTo>
                <a:cubicBezTo>
                  <a:pt x="4" y="48"/>
                  <a:pt x="4" y="48"/>
                  <a:pt x="4" y="49"/>
                </a:cubicBezTo>
                <a:cubicBezTo>
                  <a:pt x="5" y="49"/>
                  <a:pt x="7" y="49"/>
                  <a:pt x="7" y="50"/>
                </a:cubicBezTo>
                <a:cubicBezTo>
                  <a:pt x="9" y="50"/>
                  <a:pt x="9" y="48"/>
                  <a:pt x="11" y="49"/>
                </a:cubicBezTo>
                <a:cubicBezTo>
                  <a:pt x="12" y="50"/>
                  <a:pt x="13" y="51"/>
                  <a:pt x="13" y="53"/>
                </a:cubicBezTo>
                <a:cubicBezTo>
                  <a:pt x="14" y="53"/>
                  <a:pt x="14" y="54"/>
                  <a:pt x="13" y="55"/>
                </a:cubicBezTo>
                <a:cubicBezTo>
                  <a:pt x="14" y="55"/>
                  <a:pt x="14" y="56"/>
                  <a:pt x="14" y="57"/>
                </a:cubicBezTo>
                <a:cubicBezTo>
                  <a:pt x="17" y="58"/>
                  <a:pt x="18" y="57"/>
                  <a:pt x="20" y="57"/>
                </a:cubicBezTo>
                <a:cubicBezTo>
                  <a:pt x="21" y="54"/>
                  <a:pt x="20" y="50"/>
                  <a:pt x="23" y="50"/>
                </a:cubicBezTo>
                <a:cubicBezTo>
                  <a:pt x="23" y="50"/>
                  <a:pt x="24" y="50"/>
                  <a:pt x="25" y="50"/>
                </a:cubicBezTo>
                <a:cubicBezTo>
                  <a:pt x="25" y="49"/>
                  <a:pt x="26" y="50"/>
                  <a:pt x="26" y="49"/>
                </a:cubicBezTo>
                <a:cubicBezTo>
                  <a:pt x="27" y="50"/>
                  <a:pt x="29" y="50"/>
                  <a:pt x="29" y="48"/>
                </a:cubicBezTo>
                <a:cubicBezTo>
                  <a:pt x="28" y="48"/>
                  <a:pt x="28" y="48"/>
                  <a:pt x="28" y="47"/>
                </a:cubicBezTo>
                <a:cubicBezTo>
                  <a:pt x="28" y="47"/>
                  <a:pt x="28" y="47"/>
                  <a:pt x="27" y="47"/>
                </a:cubicBezTo>
                <a:cubicBezTo>
                  <a:pt x="27" y="46"/>
                  <a:pt x="26" y="46"/>
                  <a:pt x="25" y="45"/>
                </a:cubicBezTo>
                <a:cubicBezTo>
                  <a:pt x="25" y="44"/>
                  <a:pt x="24" y="43"/>
                  <a:pt x="25" y="41"/>
                </a:cubicBezTo>
                <a:cubicBezTo>
                  <a:pt x="22" y="42"/>
                  <a:pt x="21" y="40"/>
                  <a:pt x="18" y="40"/>
                </a:cubicBezTo>
                <a:cubicBezTo>
                  <a:pt x="18" y="40"/>
                  <a:pt x="18" y="39"/>
                  <a:pt x="18" y="38"/>
                </a:cubicBezTo>
                <a:cubicBezTo>
                  <a:pt x="17" y="38"/>
                  <a:pt x="16" y="38"/>
                  <a:pt x="15" y="38"/>
                </a:cubicBezTo>
                <a:cubicBezTo>
                  <a:pt x="15" y="40"/>
                  <a:pt x="14" y="40"/>
                  <a:pt x="14" y="42"/>
                </a:cubicBezTo>
                <a:cubicBezTo>
                  <a:pt x="13" y="42"/>
                  <a:pt x="13" y="43"/>
                  <a:pt x="12" y="43"/>
                </a:cubicBezTo>
                <a:cubicBezTo>
                  <a:pt x="12" y="43"/>
                  <a:pt x="12" y="43"/>
                  <a:pt x="11" y="43"/>
                </a:cubicBezTo>
                <a:cubicBezTo>
                  <a:pt x="11" y="44"/>
                  <a:pt x="11" y="45"/>
                  <a:pt x="11" y="45"/>
                </a:cubicBezTo>
                <a:cubicBezTo>
                  <a:pt x="9" y="44"/>
                  <a:pt x="8" y="45"/>
                  <a:pt x="7" y="45"/>
                </a:cubicBezTo>
                <a:cubicBezTo>
                  <a:pt x="6" y="46"/>
                  <a:pt x="3" y="44"/>
                  <a:pt x="3" y="47"/>
                </a:cubicBezTo>
                <a:cubicBezTo>
                  <a:pt x="3" y="47"/>
                  <a:pt x="3" y="48"/>
                  <a:pt x="3" y="48"/>
                </a:cubicBezTo>
                <a:close/>
                <a:moveTo>
                  <a:pt x="59" y="12"/>
                </a:moveTo>
                <a:cubicBezTo>
                  <a:pt x="59" y="10"/>
                  <a:pt x="58" y="10"/>
                  <a:pt x="58" y="8"/>
                </a:cubicBezTo>
                <a:cubicBezTo>
                  <a:pt x="57" y="8"/>
                  <a:pt x="57" y="8"/>
                  <a:pt x="56" y="8"/>
                </a:cubicBezTo>
                <a:cubicBezTo>
                  <a:pt x="56" y="11"/>
                  <a:pt x="56" y="12"/>
                  <a:pt x="59" y="12"/>
                </a:cubicBezTo>
                <a:close/>
                <a:moveTo>
                  <a:pt x="75" y="7"/>
                </a:moveTo>
                <a:cubicBezTo>
                  <a:pt x="73" y="7"/>
                  <a:pt x="72" y="6"/>
                  <a:pt x="72" y="8"/>
                </a:cubicBezTo>
                <a:cubicBezTo>
                  <a:pt x="74" y="9"/>
                  <a:pt x="75" y="8"/>
                  <a:pt x="75" y="7"/>
                </a:cubicBezTo>
                <a:close/>
                <a:moveTo>
                  <a:pt x="62" y="9"/>
                </a:moveTo>
                <a:cubicBezTo>
                  <a:pt x="62" y="9"/>
                  <a:pt x="63" y="8"/>
                  <a:pt x="63" y="8"/>
                </a:cubicBezTo>
                <a:cubicBezTo>
                  <a:pt x="63" y="8"/>
                  <a:pt x="64" y="8"/>
                  <a:pt x="64" y="8"/>
                </a:cubicBezTo>
                <a:cubicBezTo>
                  <a:pt x="64" y="8"/>
                  <a:pt x="62" y="8"/>
                  <a:pt x="62" y="8"/>
                </a:cubicBezTo>
                <a:cubicBezTo>
                  <a:pt x="62" y="8"/>
                  <a:pt x="62" y="8"/>
                  <a:pt x="62" y="8"/>
                </a:cubicBezTo>
                <a:cubicBezTo>
                  <a:pt x="61" y="9"/>
                  <a:pt x="62" y="9"/>
                  <a:pt x="62" y="9"/>
                </a:cubicBezTo>
                <a:close/>
                <a:moveTo>
                  <a:pt x="69" y="7"/>
                </a:moveTo>
                <a:cubicBezTo>
                  <a:pt x="69" y="9"/>
                  <a:pt x="72" y="7"/>
                  <a:pt x="71" y="6"/>
                </a:cubicBezTo>
                <a:cubicBezTo>
                  <a:pt x="69" y="5"/>
                  <a:pt x="69" y="5"/>
                  <a:pt x="67" y="6"/>
                </a:cubicBezTo>
                <a:cubicBezTo>
                  <a:pt x="67" y="7"/>
                  <a:pt x="68" y="7"/>
                  <a:pt x="69" y="7"/>
                </a:cubicBezTo>
                <a:close/>
                <a:moveTo>
                  <a:pt x="30" y="37"/>
                </a:moveTo>
                <a:cubicBezTo>
                  <a:pt x="28" y="36"/>
                  <a:pt x="28" y="38"/>
                  <a:pt x="27" y="38"/>
                </a:cubicBezTo>
                <a:cubicBezTo>
                  <a:pt x="27" y="40"/>
                  <a:pt x="28" y="41"/>
                  <a:pt x="29" y="42"/>
                </a:cubicBezTo>
                <a:cubicBezTo>
                  <a:pt x="29" y="42"/>
                  <a:pt x="29" y="42"/>
                  <a:pt x="29" y="42"/>
                </a:cubicBezTo>
                <a:cubicBezTo>
                  <a:pt x="31" y="42"/>
                  <a:pt x="32" y="42"/>
                  <a:pt x="33" y="42"/>
                </a:cubicBezTo>
                <a:cubicBezTo>
                  <a:pt x="34" y="42"/>
                  <a:pt x="33" y="40"/>
                  <a:pt x="34" y="40"/>
                </a:cubicBezTo>
                <a:cubicBezTo>
                  <a:pt x="35" y="40"/>
                  <a:pt x="34" y="40"/>
                  <a:pt x="34" y="39"/>
                </a:cubicBezTo>
                <a:cubicBezTo>
                  <a:pt x="34" y="39"/>
                  <a:pt x="34" y="39"/>
                  <a:pt x="34" y="38"/>
                </a:cubicBezTo>
                <a:cubicBezTo>
                  <a:pt x="33" y="38"/>
                  <a:pt x="32" y="37"/>
                  <a:pt x="30" y="37"/>
                </a:cubicBezTo>
                <a:close/>
                <a:moveTo>
                  <a:pt x="36" y="63"/>
                </a:moveTo>
                <a:cubicBezTo>
                  <a:pt x="34" y="64"/>
                  <a:pt x="33" y="62"/>
                  <a:pt x="31" y="62"/>
                </a:cubicBezTo>
                <a:cubicBezTo>
                  <a:pt x="31" y="61"/>
                  <a:pt x="30" y="61"/>
                  <a:pt x="29" y="61"/>
                </a:cubicBezTo>
                <a:cubicBezTo>
                  <a:pt x="29" y="59"/>
                  <a:pt x="28" y="59"/>
                  <a:pt x="27" y="58"/>
                </a:cubicBezTo>
                <a:cubicBezTo>
                  <a:pt x="27" y="58"/>
                  <a:pt x="26" y="59"/>
                  <a:pt x="25" y="59"/>
                </a:cubicBezTo>
                <a:cubicBezTo>
                  <a:pt x="24" y="59"/>
                  <a:pt x="23" y="59"/>
                  <a:pt x="22" y="59"/>
                </a:cubicBezTo>
                <a:cubicBezTo>
                  <a:pt x="22" y="59"/>
                  <a:pt x="22" y="60"/>
                  <a:pt x="21" y="60"/>
                </a:cubicBezTo>
                <a:cubicBezTo>
                  <a:pt x="20" y="60"/>
                  <a:pt x="20" y="60"/>
                  <a:pt x="19" y="61"/>
                </a:cubicBezTo>
                <a:cubicBezTo>
                  <a:pt x="18" y="60"/>
                  <a:pt x="19" y="58"/>
                  <a:pt x="17" y="59"/>
                </a:cubicBezTo>
                <a:cubicBezTo>
                  <a:pt x="16" y="59"/>
                  <a:pt x="16" y="61"/>
                  <a:pt x="15" y="61"/>
                </a:cubicBezTo>
                <a:cubicBezTo>
                  <a:pt x="13" y="61"/>
                  <a:pt x="12" y="62"/>
                  <a:pt x="11" y="63"/>
                </a:cubicBezTo>
                <a:cubicBezTo>
                  <a:pt x="10" y="65"/>
                  <a:pt x="13" y="66"/>
                  <a:pt x="11" y="67"/>
                </a:cubicBezTo>
                <a:cubicBezTo>
                  <a:pt x="10" y="67"/>
                  <a:pt x="11" y="64"/>
                  <a:pt x="9" y="64"/>
                </a:cubicBezTo>
                <a:cubicBezTo>
                  <a:pt x="9" y="66"/>
                  <a:pt x="7" y="65"/>
                  <a:pt x="7" y="67"/>
                </a:cubicBezTo>
                <a:cubicBezTo>
                  <a:pt x="7" y="68"/>
                  <a:pt x="8" y="71"/>
                  <a:pt x="7" y="70"/>
                </a:cubicBezTo>
                <a:cubicBezTo>
                  <a:pt x="7" y="69"/>
                  <a:pt x="7" y="67"/>
                  <a:pt x="6" y="66"/>
                </a:cubicBezTo>
                <a:cubicBezTo>
                  <a:pt x="4" y="66"/>
                  <a:pt x="4" y="65"/>
                  <a:pt x="3" y="66"/>
                </a:cubicBezTo>
                <a:cubicBezTo>
                  <a:pt x="2" y="66"/>
                  <a:pt x="2" y="67"/>
                  <a:pt x="2" y="67"/>
                </a:cubicBezTo>
                <a:cubicBezTo>
                  <a:pt x="1" y="67"/>
                  <a:pt x="0" y="67"/>
                  <a:pt x="0" y="68"/>
                </a:cubicBezTo>
                <a:cubicBezTo>
                  <a:pt x="1" y="70"/>
                  <a:pt x="4" y="70"/>
                  <a:pt x="4" y="72"/>
                </a:cubicBezTo>
                <a:cubicBezTo>
                  <a:pt x="4" y="73"/>
                  <a:pt x="4" y="74"/>
                  <a:pt x="4" y="75"/>
                </a:cubicBezTo>
                <a:cubicBezTo>
                  <a:pt x="4" y="75"/>
                  <a:pt x="3" y="75"/>
                  <a:pt x="3" y="75"/>
                </a:cubicBezTo>
                <a:cubicBezTo>
                  <a:pt x="3" y="75"/>
                  <a:pt x="3" y="76"/>
                  <a:pt x="2" y="76"/>
                </a:cubicBezTo>
                <a:cubicBezTo>
                  <a:pt x="1" y="76"/>
                  <a:pt x="1" y="77"/>
                  <a:pt x="1" y="78"/>
                </a:cubicBezTo>
                <a:cubicBezTo>
                  <a:pt x="3" y="78"/>
                  <a:pt x="3" y="79"/>
                  <a:pt x="6" y="79"/>
                </a:cubicBezTo>
                <a:cubicBezTo>
                  <a:pt x="6" y="80"/>
                  <a:pt x="7" y="81"/>
                  <a:pt x="7" y="82"/>
                </a:cubicBezTo>
                <a:cubicBezTo>
                  <a:pt x="9" y="82"/>
                  <a:pt x="11" y="83"/>
                  <a:pt x="11" y="85"/>
                </a:cubicBezTo>
                <a:cubicBezTo>
                  <a:pt x="10" y="85"/>
                  <a:pt x="9" y="86"/>
                  <a:pt x="8" y="86"/>
                </a:cubicBezTo>
                <a:cubicBezTo>
                  <a:pt x="8" y="87"/>
                  <a:pt x="8" y="88"/>
                  <a:pt x="7" y="89"/>
                </a:cubicBezTo>
                <a:cubicBezTo>
                  <a:pt x="7" y="89"/>
                  <a:pt x="8" y="88"/>
                  <a:pt x="8" y="89"/>
                </a:cubicBezTo>
                <a:cubicBezTo>
                  <a:pt x="8" y="89"/>
                  <a:pt x="7" y="89"/>
                  <a:pt x="7" y="89"/>
                </a:cubicBezTo>
                <a:cubicBezTo>
                  <a:pt x="6" y="91"/>
                  <a:pt x="6" y="94"/>
                  <a:pt x="9" y="95"/>
                </a:cubicBezTo>
                <a:cubicBezTo>
                  <a:pt x="9" y="93"/>
                  <a:pt x="10" y="93"/>
                  <a:pt x="11" y="92"/>
                </a:cubicBezTo>
                <a:cubicBezTo>
                  <a:pt x="11" y="90"/>
                  <a:pt x="12" y="90"/>
                  <a:pt x="13" y="89"/>
                </a:cubicBezTo>
                <a:cubicBezTo>
                  <a:pt x="12" y="87"/>
                  <a:pt x="13" y="87"/>
                  <a:pt x="13" y="85"/>
                </a:cubicBezTo>
                <a:cubicBezTo>
                  <a:pt x="14" y="83"/>
                  <a:pt x="12" y="83"/>
                  <a:pt x="13" y="82"/>
                </a:cubicBezTo>
                <a:cubicBezTo>
                  <a:pt x="14" y="79"/>
                  <a:pt x="17" y="78"/>
                  <a:pt x="20" y="77"/>
                </a:cubicBezTo>
                <a:cubicBezTo>
                  <a:pt x="21" y="78"/>
                  <a:pt x="22" y="79"/>
                  <a:pt x="25" y="79"/>
                </a:cubicBezTo>
                <a:cubicBezTo>
                  <a:pt x="25" y="78"/>
                  <a:pt x="24" y="77"/>
                  <a:pt x="24" y="76"/>
                </a:cubicBezTo>
                <a:cubicBezTo>
                  <a:pt x="27" y="77"/>
                  <a:pt x="26" y="74"/>
                  <a:pt x="28" y="74"/>
                </a:cubicBezTo>
                <a:cubicBezTo>
                  <a:pt x="28" y="73"/>
                  <a:pt x="29" y="72"/>
                  <a:pt x="29" y="71"/>
                </a:cubicBezTo>
                <a:cubicBezTo>
                  <a:pt x="32" y="71"/>
                  <a:pt x="31" y="68"/>
                  <a:pt x="34" y="67"/>
                </a:cubicBezTo>
                <a:cubicBezTo>
                  <a:pt x="35" y="67"/>
                  <a:pt x="36" y="67"/>
                  <a:pt x="37" y="67"/>
                </a:cubicBezTo>
                <a:cubicBezTo>
                  <a:pt x="37" y="66"/>
                  <a:pt x="37" y="66"/>
                  <a:pt x="37" y="65"/>
                </a:cubicBezTo>
                <a:cubicBezTo>
                  <a:pt x="36" y="65"/>
                  <a:pt x="36" y="65"/>
                  <a:pt x="36" y="63"/>
                </a:cubicBezTo>
                <a:close/>
                <a:moveTo>
                  <a:pt x="52" y="77"/>
                </a:moveTo>
                <a:cubicBezTo>
                  <a:pt x="52" y="77"/>
                  <a:pt x="52" y="77"/>
                  <a:pt x="52" y="77"/>
                </a:cubicBezTo>
                <a:cubicBezTo>
                  <a:pt x="51" y="78"/>
                  <a:pt x="52" y="78"/>
                  <a:pt x="51" y="80"/>
                </a:cubicBezTo>
                <a:cubicBezTo>
                  <a:pt x="54" y="80"/>
                  <a:pt x="56" y="80"/>
                  <a:pt x="55" y="77"/>
                </a:cubicBezTo>
                <a:cubicBezTo>
                  <a:pt x="54" y="77"/>
                  <a:pt x="54" y="77"/>
                  <a:pt x="52" y="77"/>
                </a:cubicBezTo>
                <a:close/>
                <a:moveTo>
                  <a:pt x="144" y="75"/>
                </a:moveTo>
                <a:cubicBezTo>
                  <a:pt x="147" y="75"/>
                  <a:pt x="147" y="75"/>
                  <a:pt x="147" y="75"/>
                </a:cubicBezTo>
                <a:cubicBezTo>
                  <a:pt x="148" y="72"/>
                  <a:pt x="145" y="73"/>
                  <a:pt x="146" y="71"/>
                </a:cubicBezTo>
                <a:cubicBezTo>
                  <a:pt x="145" y="72"/>
                  <a:pt x="145" y="71"/>
                  <a:pt x="145" y="70"/>
                </a:cubicBezTo>
                <a:cubicBezTo>
                  <a:pt x="145" y="70"/>
                  <a:pt x="144" y="71"/>
                  <a:pt x="144" y="70"/>
                </a:cubicBezTo>
                <a:cubicBezTo>
                  <a:pt x="143" y="70"/>
                  <a:pt x="143" y="69"/>
                  <a:pt x="143" y="69"/>
                </a:cubicBezTo>
                <a:cubicBezTo>
                  <a:pt x="142" y="68"/>
                  <a:pt x="142" y="67"/>
                  <a:pt x="142" y="66"/>
                </a:cubicBezTo>
                <a:cubicBezTo>
                  <a:pt x="141" y="65"/>
                  <a:pt x="140" y="64"/>
                  <a:pt x="138" y="63"/>
                </a:cubicBezTo>
                <a:cubicBezTo>
                  <a:pt x="138" y="62"/>
                  <a:pt x="138" y="62"/>
                  <a:pt x="137" y="61"/>
                </a:cubicBezTo>
                <a:cubicBezTo>
                  <a:pt x="137" y="61"/>
                  <a:pt x="137" y="61"/>
                  <a:pt x="137" y="61"/>
                </a:cubicBezTo>
                <a:cubicBezTo>
                  <a:pt x="138" y="61"/>
                  <a:pt x="138" y="61"/>
                  <a:pt x="139" y="61"/>
                </a:cubicBezTo>
                <a:cubicBezTo>
                  <a:pt x="139" y="61"/>
                  <a:pt x="140" y="61"/>
                  <a:pt x="141" y="61"/>
                </a:cubicBezTo>
                <a:cubicBezTo>
                  <a:pt x="140" y="60"/>
                  <a:pt x="140" y="59"/>
                  <a:pt x="140" y="59"/>
                </a:cubicBezTo>
                <a:cubicBezTo>
                  <a:pt x="139" y="58"/>
                  <a:pt x="139" y="57"/>
                  <a:pt x="138" y="56"/>
                </a:cubicBezTo>
                <a:cubicBezTo>
                  <a:pt x="138" y="56"/>
                  <a:pt x="138" y="55"/>
                  <a:pt x="138" y="54"/>
                </a:cubicBezTo>
                <a:cubicBezTo>
                  <a:pt x="138" y="53"/>
                  <a:pt x="138" y="52"/>
                  <a:pt x="137" y="52"/>
                </a:cubicBezTo>
                <a:cubicBezTo>
                  <a:pt x="136" y="51"/>
                  <a:pt x="136" y="50"/>
                  <a:pt x="136" y="49"/>
                </a:cubicBezTo>
                <a:cubicBezTo>
                  <a:pt x="136" y="48"/>
                  <a:pt x="135" y="47"/>
                  <a:pt x="135" y="46"/>
                </a:cubicBezTo>
                <a:cubicBezTo>
                  <a:pt x="135" y="45"/>
                  <a:pt x="135" y="44"/>
                  <a:pt x="134" y="43"/>
                </a:cubicBezTo>
                <a:cubicBezTo>
                  <a:pt x="133" y="42"/>
                  <a:pt x="133" y="41"/>
                  <a:pt x="132" y="40"/>
                </a:cubicBezTo>
                <a:cubicBezTo>
                  <a:pt x="131" y="39"/>
                  <a:pt x="131" y="37"/>
                  <a:pt x="130" y="37"/>
                </a:cubicBezTo>
                <a:cubicBezTo>
                  <a:pt x="129" y="36"/>
                  <a:pt x="128" y="36"/>
                  <a:pt x="127" y="35"/>
                </a:cubicBezTo>
                <a:cubicBezTo>
                  <a:pt x="127" y="35"/>
                  <a:pt x="127" y="35"/>
                  <a:pt x="127" y="35"/>
                </a:cubicBezTo>
                <a:cubicBezTo>
                  <a:pt x="127" y="35"/>
                  <a:pt x="127" y="35"/>
                  <a:pt x="127" y="35"/>
                </a:cubicBezTo>
                <a:cubicBezTo>
                  <a:pt x="127" y="34"/>
                  <a:pt x="126" y="34"/>
                  <a:pt x="126" y="34"/>
                </a:cubicBezTo>
                <a:cubicBezTo>
                  <a:pt x="126" y="34"/>
                  <a:pt x="126" y="34"/>
                  <a:pt x="126" y="34"/>
                </a:cubicBezTo>
                <a:cubicBezTo>
                  <a:pt x="126" y="34"/>
                  <a:pt x="126" y="34"/>
                  <a:pt x="126" y="33"/>
                </a:cubicBezTo>
                <a:cubicBezTo>
                  <a:pt x="126" y="33"/>
                  <a:pt x="126" y="33"/>
                  <a:pt x="126" y="33"/>
                </a:cubicBezTo>
                <a:cubicBezTo>
                  <a:pt x="125" y="33"/>
                  <a:pt x="125" y="33"/>
                  <a:pt x="124" y="33"/>
                </a:cubicBezTo>
                <a:cubicBezTo>
                  <a:pt x="124" y="33"/>
                  <a:pt x="124" y="33"/>
                  <a:pt x="124" y="33"/>
                </a:cubicBezTo>
                <a:cubicBezTo>
                  <a:pt x="123" y="34"/>
                  <a:pt x="122" y="32"/>
                  <a:pt x="121" y="32"/>
                </a:cubicBezTo>
                <a:cubicBezTo>
                  <a:pt x="121" y="32"/>
                  <a:pt x="121" y="32"/>
                  <a:pt x="121" y="32"/>
                </a:cubicBezTo>
                <a:cubicBezTo>
                  <a:pt x="121" y="32"/>
                  <a:pt x="121" y="32"/>
                  <a:pt x="121" y="32"/>
                </a:cubicBezTo>
                <a:cubicBezTo>
                  <a:pt x="121" y="32"/>
                  <a:pt x="121" y="32"/>
                  <a:pt x="120" y="32"/>
                </a:cubicBezTo>
                <a:cubicBezTo>
                  <a:pt x="121" y="32"/>
                  <a:pt x="121" y="32"/>
                  <a:pt x="121" y="32"/>
                </a:cubicBezTo>
                <a:cubicBezTo>
                  <a:pt x="121" y="32"/>
                  <a:pt x="121" y="32"/>
                  <a:pt x="121" y="32"/>
                </a:cubicBezTo>
                <a:cubicBezTo>
                  <a:pt x="121" y="31"/>
                  <a:pt x="121" y="30"/>
                  <a:pt x="121" y="29"/>
                </a:cubicBezTo>
                <a:cubicBezTo>
                  <a:pt x="121" y="29"/>
                  <a:pt x="121" y="29"/>
                  <a:pt x="121" y="29"/>
                </a:cubicBezTo>
                <a:cubicBezTo>
                  <a:pt x="121" y="29"/>
                  <a:pt x="121" y="29"/>
                  <a:pt x="122" y="29"/>
                </a:cubicBezTo>
                <a:cubicBezTo>
                  <a:pt x="122" y="29"/>
                  <a:pt x="122" y="29"/>
                  <a:pt x="122" y="28"/>
                </a:cubicBezTo>
                <a:cubicBezTo>
                  <a:pt x="122" y="28"/>
                  <a:pt x="123" y="27"/>
                  <a:pt x="124" y="27"/>
                </a:cubicBezTo>
                <a:cubicBezTo>
                  <a:pt x="124" y="27"/>
                  <a:pt x="124" y="27"/>
                  <a:pt x="124" y="27"/>
                </a:cubicBezTo>
                <a:cubicBezTo>
                  <a:pt x="124" y="27"/>
                  <a:pt x="124" y="26"/>
                  <a:pt x="124" y="26"/>
                </a:cubicBezTo>
                <a:cubicBezTo>
                  <a:pt x="125" y="26"/>
                  <a:pt x="125" y="26"/>
                  <a:pt x="125" y="26"/>
                </a:cubicBezTo>
                <a:cubicBezTo>
                  <a:pt x="125" y="26"/>
                  <a:pt x="125" y="26"/>
                  <a:pt x="125" y="26"/>
                </a:cubicBezTo>
                <a:cubicBezTo>
                  <a:pt x="125" y="26"/>
                  <a:pt x="125" y="26"/>
                  <a:pt x="125" y="26"/>
                </a:cubicBezTo>
                <a:cubicBezTo>
                  <a:pt x="125" y="26"/>
                  <a:pt x="125" y="26"/>
                  <a:pt x="126" y="26"/>
                </a:cubicBezTo>
                <a:cubicBezTo>
                  <a:pt x="126" y="26"/>
                  <a:pt x="126" y="26"/>
                  <a:pt x="126" y="26"/>
                </a:cubicBezTo>
                <a:cubicBezTo>
                  <a:pt x="126" y="26"/>
                  <a:pt x="126" y="26"/>
                  <a:pt x="127" y="25"/>
                </a:cubicBezTo>
                <a:cubicBezTo>
                  <a:pt x="127" y="25"/>
                  <a:pt x="127" y="25"/>
                  <a:pt x="127" y="25"/>
                </a:cubicBezTo>
                <a:cubicBezTo>
                  <a:pt x="127" y="25"/>
                  <a:pt x="127" y="25"/>
                  <a:pt x="128" y="25"/>
                </a:cubicBezTo>
                <a:cubicBezTo>
                  <a:pt x="128" y="25"/>
                  <a:pt x="128" y="25"/>
                  <a:pt x="128" y="25"/>
                </a:cubicBezTo>
                <a:cubicBezTo>
                  <a:pt x="128" y="25"/>
                  <a:pt x="129" y="25"/>
                  <a:pt x="129" y="25"/>
                </a:cubicBezTo>
                <a:cubicBezTo>
                  <a:pt x="129" y="25"/>
                  <a:pt x="129" y="25"/>
                  <a:pt x="129" y="24"/>
                </a:cubicBezTo>
                <a:cubicBezTo>
                  <a:pt x="130" y="24"/>
                  <a:pt x="130" y="24"/>
                  <a:pt x="130" y="24"/>
                </a:cubicBezTo>
                <a:cubicBezTo>
                  <a:pt x="130" y="24"/>
                  <a:pt x="130" y="24"/>
                  <a:pt x="131" y="24"/>
                </a:cubicBezTo>
                <a:cubicBezTo>
                  <a:pt x="131" y="24"/>
                  <a:pt x="131" y="24"/>
                  <a:pt x="131" y="24"/>
                </a:cubicBezTo>
                <a:cubicBezTo>
                  <a:pt x="132" y="24"/>
                  <a:pt x="133" y="24"/>
                  <a:pt x="134" y="23"/>
                </a:cubicBezTo>
                <a:cubicBezTo>
                  <a:pt x="134" y="23"/>
                  <a:pt x="134" y="23"/>
                  <a:pt x="134" y="23"/>
                </a:cubicBezTo>
                <a:cubicBezTo>
                  <a:pt x="134" y="23"/>
                  <a:pt x="134" y="23"/>
                  <a:pt x="134" y="23"/>
                </a:cubicBezTo>
                <a:cubicBezTo>
                  <a:pt x="135" y="23"/>
                  <a:pt x="135" y="23"/>
                  <a:pt x="135" y="23"/>
                </a:cubicBezTo>
                <a:cubicBezTo>
                  <a:pt x="135" y="23"/>
                  <a:pt x="135" y="22"/>
                  <a:pt x="135" y="21"/>
                </a:cubicBezTo>
                <a:cubicBezTo>
                  <a:pt x="135" y="21"/>
                  <a:pt x="135" y="21"/>
                  <a:pt x="135" y="21"/>
                </a:cubicBezTo>
                <a:cubicBezTo>
                  <a:pt x="135" y="20"/>
                  <a:pt x="135" y="20"/>
                  <a:pt x="135" y="19"/>
                </a:cubicBezTo>
                <a:cubicBezTo>
                  <a:pt x="136" y="19"/>
                  <a:pt x="136" y="19"/>
                  <a:pt x="136" y="18"/>
                </a:cubicBezTo>
                <a:cubicBezTo>
                  <a:pt x="136" y="17"/>
                  <a:pt x="136" y="16"/>
                  <a:pt x="137" y="15"/>
                </a:cubicBezTo>
                <a:cubicBezTo>
                  <a:pt x="136" y="14"/>
                  <a:pt x="136" y="13"/>
                  <a:pt x="136" y="12"/>
                </a:cubicBezTo>
                <a:cubicBezTo>
                  <a:pt x="137" y="12"/>
                  <a:pt x="137" y="11"/>
                  <a:pt x="137" y="11"/>
                </a:cubicBezTo>
                <a:cubicBezTo>
                  <a:pt x="137" y="11"/>
                  <a:pt x="137" y="10"/>
                  <a:pt x="137" y="9"/>
                </a:cubicBezTo>
                <a:cubicBezTo>
                  <a:pt x="139" y="9"/>
                  <a:pt x="138" y="7"/>
                  <a:pt x="140" y="8"/>
                </a:cubicBezTo>
                <a:cubicBezTo>
                  <a:pt x="141" y="7"/>
                  <a:pt x="142" y="7"/>
                  <a:pt x="142" y="6"/>
                </a:cubicBezTo>
                <a:cubicBezTo>
                  <a:pt x="143" y="5"/>
                  <a:pt x="142" y="3"/>
                  <a:pt x="140" y="4"/>
                </a:cubicBezTo>
                <a:cubicBezTo>
                  <a:pt x="140" y="3"/>
                  <a:pt x="139" y="2"/>
                  <a:pt x="138" y="1"/>
                </a:cubicBezTo>
                <a:cubicBezTo>
                  <a:pt x="138" y="0"/>
                  <a:pt x="138" y="0"/>
                  <a:pt x="138" y="0"/>
                </a:cubicBezTo>
                <a:cubicBezTo>
                  <a:pt x="137" y="0"/>
                  <a:pt x="137" y="0"/>
                  <a:pt x="137" y="0"/>
                </a:cubicBezTo>
                <a:cubicBezTo>
                  <a:pt x="136" y="2"/>
                  <a:pt x="135" y="3"/>
                  <a:pt x="133" y="4"/>
                </a:cubicBezTo>
                <a:cubicBezTo>
                  <a:pt x="130" y="4"/>
                  <a:pt x="128" y="3"/>
                  <a:pt x="125" y="4"/>
                </a:cubicBezTo>
                <a:cubicBezTo>
                  <a:pt x="124" y="4"/>
                  <a:pt x="123" y="3"/>
                  <a:pt x="121" y="4"/>
                </a:cubicBezTo>
                <a:cubicBezTo>
                  <a:pt x="121" y="4"/>
                  <a:pt x="121" y="5"/>
                  <a:pt x="120" y="5"/>
                </a:cubicBezTo>
                <a:cubicBezTo>
                  <a:pt x="119" y="5"/>
                  <a:pt x="119" y="5"/>
                  <a:pt x="118" y="5"/>
                </a:cubicBezTo>
                <a:cubicBezTo>
                  <a:pt x="118" y="5"/>
                  <a:pt x="118" y="6"/>
                  <a:pt x="117" y="6"/>
                </a:cubicBezTo>
                <a:cubicBezTo>
                  <a:pt x="114" y="6"/>
                  <a:pt x="112" y="5"/>
                  <a:pt x="110" y="4"/>
                </a:cubicBezTo>
                <a:cubicBezTo>
                  <a:pt x="108" y="3"/>
                  <a:pt x="107" y="2"/>
                  <a:pt x="105" y="2"/>
                </a:cubicBezTo>
                <a:cubicBezTo>
                  <a:pt x="105" y="2"/>
                  <a:pt x="104" y="2"/>
                  <a:pt x="104" y="3"/>
                </a:cubicBezTo>
                <a:cubicBezTo>
                  <a:pt x="104" y="3"/>
                  <a:pt x="104" y="4"/>
                  <a:pt x="103" y="4"/>
                </a:cubicBezTo>
                <a:cubicBezTo>
                  <a:pt x="101" y="4"/>
                  <a:pt x="101" y="3"/>
                  <a:pt x="99" y="2"/>
                </a:cubicBezTo>
                <a:cubicBezTo>
                  <a:pt x="96" y="2"/>
                  <a:pt x="93" y="2"/>
                  <a:pt x="91" y="1"/>
                </a:cubicBezTo>
                <a:cubicBezTo>
                  <a:pt x="90" y="1"/>
                  <a:pt x="90" y="2"/>
                  <a:pt x="89" y="2"/>
                </a:cubicBezTo>
                <a:cubicBezTo>
                  <a:pt x="88" y="2"/>
                  <a:pt x="87" y="3"/>
                  <a:pt x="87" y="4"/>
                </a:cubicBezTo>
                <a:cubicBezTo>
                  <a:pt x="87" y="3"/>
                  <a:pt x="87" y="3"/>
                  <a:pt x="86" y="3"/>
                </a:cubicBezTo>
                <a:cubicBezTo>
                  <a:pt x="85" y="2"/>
                  <a:pt x="85" y="2"/>
                  <a:pt x="86" y="1"/>
                </a:cubicBezTo>
                <a:cubicBezTo>
                  <a:pt x="87" y="1"/>
                  <a:pt x="86" y="1"/>
                  <a:pt x="87" y="0"/>
                </a:cubicBezTo>
                <a:cubicBezTo>
                  <a:pt x="84" y="0"/>
                  <a:pt x="84" y="1"/>
                  <a:pt x="82" y="1"/>
                </a:cubicBezTo>
                <a:cubicBezTo>
                  <a:pt x="82" y="3"/>
                  <a:pt x="83" y="4"/>
                  <a:pt x="84" y="4"/>
                </a:cubicBezTo>
                <a:cubicBezTo>
                  <a:pt x="84" y="6"/>
                  <a:pt x="82" y="4"/>
                  <a:pt x="82" y="4"/>
                </a:cubicBezTo>
                <a:cubicBezTo>
                  <a:pt x="80" y="4"/>
                  <a:pt x="80" y="2"/>
                  <a:pt x="78" y="3"/>
                </a:cubicBezTo>
                <a:cubicBezTo>
                  <a:pt x="77" y="6"/>
                  <a:pt x="82" y="6"/>
                  <a:pt x="80" y="8"/>
                </a:cubicBezTo>
                <a:cubicBezTo>
                  <a:pt x="79" y="8"/>
                  <a:pt x="79" y="9"/>
                  <a:pt x="79" y="9"/>
                </a:cubicBezTo>
                <a:cubicBezTo>
                  <a:pt x="79" y="9"/>
                  <a:pt x="78" y="10"/>
                  <a:pt x="78" y="10"/>
                </a:cubicBezTo>
                <a:cubicBezTo>
                  <a:pt x="78" y="10"/>
                  <a:pt x="77" y="9"/>
                  <a:pt x="77" y="9"/>
                </a:cubicBezTo>
                <a:cubicBezTo>
                  <a:pt x="73" y="9"/>
                  <a:pt x="73" y="9"/>
                  <a:pt x="73" y="9"/>
                </a:cubicBezTo>
                <a:cubicBezTo>
                  <a:pt x="72" y="9"/>
                  <a:pt x="71" y="9"/>
                  <a:pt x="71" y="10"/>
                </a:cubicBezTo>
                <a:cubicBezTo>
                  <a:pt x="71" y="10"/>
                  <a:pt x="71" y="10"/>
                  <a:pt x="71" y="11"/>
                </a:cubicBezTo>
                <a:cubicBezTo>
                  <a:pt x="70" y="10"/>
                  <a:pt x="69" y="10"/>
                  <a:pt x="69" y="11"/>
                </a:cubicBezTo>
                <a:cubicBezTo>
                  <a:pt x="66" y="12"/>
                  <a:pt x="67" y="9"/>
                  <a:pt x="64" y="10"/>
                </a:cubicBezTo>
                <a:cubicBezTo>
                  <a:pt x="63" y="10"/>
                  <a:pt x="62" y="12"/>
                  <a:pt x="64" y="12"/>
                </a:cubicBezTo>
                <a:cubicBezTo>
                  <a:pt x="63" y="13"/>
                  <a:pt x="62" y="12"/>
                  <a:pt x="62" y="13"/>
                </a:cubicBezTo>
                <a:cubicBezTo>
                  <a:pt x="61" y="14"/>
                  <a:pt x="60" y="15"/>
                  <a:pt x="59" y="15"/>
                </a:cubicBezTo>
                <a:cubicBezTo>
                  <a:pt x="57" y="15"/>
                  <a:pt x="57" y="13"/>
                  <a:pt x="55" y="14"/>
                </a:cubicBezTo>
                <a:cubicBezTo>
                  <a:pt x="53" y="14"/>
                  <a:pt x="53" y="17"/>
                  <a:pt x="52" y="17"/>
                </a:cubicBezTo>
                <a:cubicBezTo>
                  <a:pt x="52" y="18"/>
                  <a:pt x="49" y="19"/>
                  <a:pt x="51" y="20"/>
                </a:cubicBezTo>
                <a:cubicBezTo>
                  <a:pt x="51" y="20"/>
                  <a:pt x="50" y="20"/>
                  <a:pt x="50" y="20"/>
                </a:cubicBezTo>
                <a:cubicBezTo>
                  <a:pt x="48" y="20"/>
                  <a:pt x="48" y="20"/>
                  <a:pt x="48" y="20"/>
                </a:cubicBezTo>
                <a:cubicBezTo>
                  <a:pt x="47" y="22"/>
                  <a:pt x="50" y="22"/>
                  <a:pt x="49" y="24"/>
                </a:cubicBezTo>
                <a:cubicBezTo>
                  <a:pt x="47" y="25"/>
                  <a:pt x="45" y="25"/>
                  <a:pt x="43" y="25"/>
                </a:cubicBezTo>
                <a:cubicBezTo>
                  <a:pt x="42" y="25"/>
                  <a:pt x="42" y="25"/>
                  <a:pt x="42" y="26"/>
                </a:cubicBezTo>
                <a:cubicBezTo>
                  <a:pt x="41" y="26"/>
                  <a:pt x="41" y="26"/>
                  <a:pt x="41" y="26"/>
                </a:cubicBezTo>
                <a:cubicBezTo>
                  <a:pt x="40" y="27"/>
                  <a:pt x="37" y="28"/>
                  <a:pt x="35" y="29"/>
                </a:cubicBezTo>
                <a:cubicBezTo>
                  <a:pt x="35" y="32"/>
                  <a:pt x="38" y="35"/>
                  <a:pt x="36" y="38"/>
                </a:cubicBezTo>
                <a:cubicBezTo>
                  <a:pt x="35" y="38"/>
                  <a:pt x="35" y="38"/>
                  <a:pt x="34" y="38"/>
                </a:cubicBezTo>
                <a:cubicBezTo>
                  <a:pt x="35" y="38"/>
                  <a:pt x="35" y="38"/>
                  <a:pt x="35" y="39"/>
                </a:cubicBezTo>
                <a:cubicBezTo>
                  <a:pt x="36" y="39"/>
                  <a:pt x="36" y="40"/>
                  <a:pt x="36" y="40"/>
                </a:cubicBezTo>
                <a:cubicBezTo>
                  <a:pt x="38" y="41"/>
                  <a:pt x="38" y="38"/>
                  <a:pt x="41" y="38"/>
                </a:cubicBezTo>
                <a:cubicBezTo>
                  <a:pt x="41" y="40"/>
                  <a:pt x="40" y="41"/>
                  <a:pt x="39" y="40"/>
                </a:cubicBezTo>
                <a:cubicBezTo>
                  <a:pt x="38" y="42"/>
                  <a:pt x="37" y="42"/>
                  <a:pt x="36" y="42"/>
                </a:cubicBezTo>
                <a:cubicBezTo>
                  <a:pt x="35" y="43"/>
                  <a:pt x="38" y="44"/>
                  <a:pt x="36" y="45"/>
                </a:cubicBezTo>
                <a:cubicBezTo>
                  <a:pt x="36" y="46"/>
                  <a:pt x="37" y="46"/>
                  <a:pt x="38" y="47"/>
                </a:cubicBezTo>
                <a:cubicBezTo>
                  <a:pt x="38" y="49"/>
                  <a:pt x="37" y="49"/>
                  <a:pt x="37" y="50"/>
                </a:cubicBezTo>
                <a:cubicBezTo>
                  <a:pt x="41" y="51"/>
                  <a:pt x="43" y="48"/>
                  <a:pt x="46" y="50"/>
                </a:cubicBezTo>
                <a:cubicBezTo>
                  <a:pt x="46" y="52"/>
                  <a:pt x="43" y="50"/>
                  <a:pt x="42" y="51"/>
                </a:cubicBezTo>
                <a:cubicBezTo>
                  <a:pt x="42" y="51"/>
                  <a:pt x="42" y="52"/>
                  <a:pt x="42" y="52"/>
                </a:cubicBezTo>
                <a:cubicBezTo>
                  <a:pt x="42" y="52"/>
                  <a:pt x="41" y="52"/>
                  <a:pt x="41" y="52"/>
                </a:cubicBezTo>
                <a:cubicBezTo>
                  <a:pt x="40" y="52"/>
                  <a:pt x="40" y="53"/>
                  <a:pt x="39" y="53"/>
                </a:cubicBezTo>
                <a:cubicBezTo>
                  <a:pt x="39" y="55"/>
                  <a:pt x="39" y="55"/>
                  <a:pt x="39" y="55"/>
                </a:cubicBezTo>
                <a:cubicBezTo>
                  <a:pt x="39" y="55"/>
                  <a:pt x="39" y="55"/>
                  <a:pt x="39" y="56"/>
                </a:cubicBezTo>
                <a:cubicBezTo>
                  <a:pt x="40" y="58"/>
                  <a:pt x="39" y="61"/>
                  <a:pt x="42" y="61"/>
                </a:cubicBezTo>
                <a:cubicBezTo>
                  <a:pt x="42" y="61"/>
                  <a:pt x="43" y="61"/>
                  <a:pt x="43" y="61"/>
                </a:cubicBezTo>
                <a:cubicBezTo>
                  <a:pt x="44" y="61"/>
                  <a:pt x="44" y="61"/>
                  <a:pt x="44" y="61"/>
                </a:cubicBezTo>
                <a:cubicBezTo>
                  <a:pt x="44" y="63"/>
                  <a:pt x="44" y="64"/>
                  <a:pt x="44" y="65"/>
                </a:cubicBezTo>
                <a:cubicBezTo>
                  <a:pt x="44" y="66"/>
                  <a:pt x="46" y="66"/>
                  <a:pt x="46" y="68"/>
                </a:cubicBezTo>
                <a:cubicBezTo>
                  <a:pt x="46" y="69"/>
                  <a:pt x="47" y="69"/>
                  <a:pt x="47" y="70"/>
                </a:cubicBezTo>
                <a:cubicBezTo>
                  <a:pt x="49" y="70"/>
                  <a:pt x="50" y="70"/>
                  <a:pt x="50" y="71"/>
                </a:cubicBezTo>
                <a:cubicBezTo>
                  <a:pt x="52" y="71"/>
                  <a:pt x="52" y="70"/>
                  <a:pt x="52" y="71"/>
                </a:cubicBezTo>
                <a:cubicBezTo>
                  <a:pt x="53" y="71"/>
                  <a:pt x="54" y="71"/>
                  <a:pt x="55" y="71"/>
                </a:cubicBezTo>
                <a:cubicBezTo>
                  <a:pt x="55" y="72"/>
                  <a:pt x="57" y="72"/>
                  <a:pt x="57" y="73"/>
                </a:cubicBezTo>
                <a:cubicBezTo>
                  <a:pt x="56" y="74"/>
                  <a:pt x="57" y="74"/>
                  <a:pt x="57" y="75"/>
                </a:cubicBezTo>
                <a:cubicBezTo>
                  <a:pt x="58" y="75"/>
                  <a:pt x="58" y="74"/>
                  <a:pt x="58" y="73"/>
                </a:cubicBezTo>
                <a:cubicBezTo>
                  <a:pt x="58" y="73"/>
                  <a:pt x="59" y="73"/>
                  <a:pt x="59" y="73"/>
                </a:cubicBezTo>
                <a:cubicBezTo>
                  <a:pt x="60" y="72"/>
                  <a:pt x="60" y="71"/>
                  <a:pt x="62" y="70"/>
                </a:cubicBezTo>
                <a:cubicBezTo>
                  <a:pt x="61" y="69"/>
                  <a:pt x="61" y="67"/>
                  <a:pt x="62" y="66"/>
                </a:cubicBezTo>
                <a:cubicBezTo>
                  <a:pt x="63" y="66"/>
                  <a:pt x="65" y="66"/>
                  <a:pt x="66" y="66"/>
                </a:cubicBezTo>
                <a:cubicBezTo>
                  <a:pt x="66" y="67"/>
                  <a:pt x="67" y="68"/>
                  <a:pt x="66" y="70"/>
                </a:cubicBezTo>
                <a:cubicBezTo>
                  <a:pt x="66" y="70"/>
                  <a:pt x="66" y="71"/>
                  <a:pt x="66" y="70"/>
                </a:cubicBezTo>
                <a:cubicBezTo>
                  <a:pt x="65" y="72"/>
                  <a:pt x="66" y="73"/>
                  <a:pt x="66" y="74"/>
                </a:cubicBezTo>
                <a:cubicBezTo>
                  <a:pt x="66" y="75"/>
                  <a:pt x="66" y="76"/>
                  <a:pt x="66" y="77"/>
                </a:cubicBezTo>
                <a:cubicBezTo>
                  <a:pt x="66" y="79"/>
                  <a:pt x="66" y="81"/>
                  <a:pt x="66" y="82"/>
                </a:cubicBezTo>
                <a:cubicBezTo>
                  <a:pt x="66" y="83"/>
                  <a:pt x="65" y="83"/>
                  <a:pt x="65" y="84"/>
                </a:cubicBezTo>
                <a:cubicBezTo>
                  <a:pt x="65" y="86"/>
                  <a:pt x="64" y="86"/>
                  <a:pt x="65" y="86"/>
                </a:cubicBezTo>
                <a:cubicBezTo>
                  <a:pt x="66" y="86"/>
                  <a:pt x="66" y="86"/>
                  <a:pt x="66" y="85"/>
                </a:cubicBezTo>
                <a:cubicBezTo>
                  <a:pt x="67" y="85"/>
                  <a:pt x="67" y="84"/>
                  <a:pt x="68" y="84"/>
                </a:cubicBezTo>
                <a:cubicBezTo>
                  <a:pt x="70" y="83"/>
                  <a:pt x="71" y="82"/>
                  <a:pt x="73" y="81"/>
                </a:cubicBezTo>
                <a:cubicBezTo>
                  <a:pt x="73" y="80"/>
                  <a:pt x="74" y="80"/>
                  <a:pt x="75" y="79"/>
                </a:cubicBezTo>
                <a:cubicBezTo>
                  <a:pt x="75" y="78"/>
                  <a:pt x="76" y="78"/>
                  <a:pt x="77" y="77"/>
                </a:cubicBezTo>
                <a:cubicBezTo>
                  <a:pt x="78" y="77"/>
                  <a:pt x="78" y="76"/>
                  <a:pt x="79" y="76"/>
                </a:cubicBezTo>
                <a:cubicBezTo>
                  <a:pt x="80" y="76"/>
                  <a:pt x="80" y="77"/>
                  <a:pt x="81" y="77"/>
                </a:cubicBezTo>
                <a:cubicBezTo>
                  <a:pt x="81" y="76"/>
                  <a:pt x="81" y="75"/>
                  <a:pt x="82" y="75"/>
                </a:cubicBezTo>
                <a:cubicBezTo>
                  <a:pt x="84" y="75"/>
                  <a:pt x="86" y="74"/>
                  <a:pt x="89" y="75"/>
                </a:cubicBezTo>
                <a:cubicBezTo>
                  <a:pt x="90" y="75"/>
                  <a:pt x="90" y="76"/>
                  <a:pt x="91" y="75"/>
                </a:cubicBezTo>
                <a:cubicBezTo>
                  <a:pt x="93" y="76"/>
                  <a:pt x="93" y="78"/>
                  <a:pt x="95" y="77"/>
                </a:cubicBezTo>
                <a:cubicBezTo>
                  <a:pt x="95" y="78"/>
                  <a:pt x="96" y="78"/>
                  <a:pt x="96" y="79"/>
                </a:cubicBezTo>
                <a:cubicBezTo>
                  <a:pt x="96" y="80"/>
                  <a:pt x="99" y="79"/>
                  <a:pt x="100" y="79"/>
                </a:cubicBezTo>
                <a:cubicBezTo>
                  <a:pt x="100" y="81"/>
                  <a:pt x="102" y="80"/>
                  <a:pt x="103" y="82"/>
                </a:cubicBezTo>
                <a:cubicBezTo>
                  <a:pt x="104" y="82"/>
                  <a:pt x="104" y="82"/>
                  <a:pt x="104" y="82"/>
                </a:cubicBezTo>
                <a:cubicBezTo>
                  <a:pt x="106" y="81"/>
                  <a:pt x="108" y="81"/>
                  <a:pt x="108" y="83"/>
                </a:cubicBezTo>
                <a:cubicBezTo>
                  <a:pt x="108" y="83"/>
                  <a:pt x="108" y="83"/>
                  <a:pt x="109" y="83"/>
                </a:cubicBezTo>
                <a:cubicBezTo>
                  <a:pt x="109" y="83"/>
                  <a:pt x="109" y="84"/>
                  <a:pt x="109" y="84"/>
                </a:cubicBezTo>
                <a:cubicBezTo>
                  <a:pt x="109" y="84"/>
                  <a:pt x="109" y="84"/>
                  <a:pt x="109" y="84"/>
                </a:cubicBezTo>
                <a:cubicBezTo>
                  <a:pt x="110" y="85"/>
                  <a:pt x="110" y="85"/>
                  <a:pt x="110" y="85"/>
                </a:cubicBezTo>
                <a:cubicBezTo>
                  <a:pt x="110" y="85"/>
                  <a:pt x="111" y="85"/>
                  <a:pt x="111" y="85"/>
                </a:cubicBezTo>
                <a:cubicBezTo>
                  <a:pt x="112" y="86"/>
                  <a:pt x="113" y="87"/>
                  <a:pt x="113" y="88"/>
                </a:cubicBezTo>
                <a:cubicBezTo>
                  <a:pt x="113" y="88"/>
                  <a:pt x="113" y="88"/>
                  <a:pt x="113" y="88"/>
                </a:cubicBezTo>
                <a:cubicBezTo>
                  <a:pt x="113" y="88"/>
                  <a:pt x="113" y="88"/>
                  <a:pt x="113" y="88"/>
                </a:cubicBezTo>
                <a:cubicBezTo>
                  <a:pt x="113" y="88"/>
                  <a:pt x="113" y="88"/>
                  <a:pt x="113" y="88"/>
                </a:cubicBezTo>
                <a:cubicBezTo>
                  <a:pt x="113" y="89"/>
                  <a:pt x="113" y="89"/>
                  <a:pt x="114" y="90"/>
                </a:cubicBezTo>
                <a:cubicBezTo>
                  <a:pt x="114" y="90"/>
                  <a:pt x="114" y="90"/>
                  <a:pt x="114" y="90"/>
                </a:cubicBezTo>
                <a:cubicBezTo>
                  <a:pt x="114" y="90"/>
                  <a:pt x="114" y="90"/>
                  <a:pt x="114" y="90"/>
                </a:cubicBezTo>
                <a:cubicBezTo>
                  <a:pt x="114" y="90"/>
                  <a:pt x="114" y="90"/>
                  <a:pt x="114" y="90"/>
                </a:cubicBezTo>
                <a:cubicBezTo>
                  <a:pt x="115" y="90"/>
                  <a:pt x="114" y="91"/>
                  <a:pt x="114" y="91"/>
                </a:cubicBezTo>
                <a:cubicBezTo>
                  <a:pt x="115" y="91"/>
                  <a:pt x="116" y="91"/>
                  <a:pt x="116" y="91"/>
                </a:cubicBezTo>
                <a:cubicBezTo>
                  <a:pt x="116" y="91"/>
                  <a:pt x="117" y="91"/>
                  <a:pt x="117" y="92"/>
                </a:cubicBezTo>
                <a:cubicBezTo>
                  <a:pt x="118" y="92"/>
                  <a:pt x="118" y="92"/>
                  <a:pt x="118" y="92"/>
                </a:cubicBezTo>
                <a:cubicBezTo>
                  <a:pt x="118" y="92"/>
                  <a:pt x="119" y="92"/>
                  <a:pt x="119" y="93"/>
                </a:cubicBezTo>
                <a:cubicBezTo>
                  <a:pt x="119" y="93"/>
                  <a:pt x="120" y="93"/>
                  <a:pt x="120" y="93"/>
                </a:cubicBezTo>
                <a:cubicBezTo>
                  <a:pt x="121" y="93"/>
                  <a:pt x="122" y="94"/>
                  <a:pt x="122" y="93"/>
                </a:cubicBezTo>
                <a:cubicBezTo>
                  <a:pt x="122" y="93"/>
                  <a:pt x="123" y="92"/>
                  <a:pt x="123" y="92"/>
                </a:cubicBezTo>
                <a:cubicBezTo>
                  <a:pt x="124" y="91"/>
                  <a:pt x="125" y="91"/>
                  <a:pt x="126" y="91"/>
                </a:cubicBezTo>
                <a:cubicBezTo>
                  <a:pt x="127" y="89"/>
                  <a:pt x="129" y="88"/>
                  <a:pt x="131" y="87"/>
                </a:cubicBezTo>
                <a:cubicBezTo>
                  <a:pt x="132" y="87"/>
                  <a:pt x="132" y="88"/>
                  <a:pt x="133" y="88"/>
                </a:cubicBezTo>
                <a:cubicBezTo>
                  <a:pt x="134" y="89"/>
                  <a:pt x="134" y="89"/>
                  <a:pt x="135" y="89"/>
                </a:cubicBezTo>
                <a:cubicBezTo>
                  <a:pt x="138" y="89"/>
                  <a:pt x="140" y="89"/>
                  <a:pt x="143" y="89"/>
                </a:cubicBezTo>
                <a:cubicBezTo>
                  <a:pt x="143" y="87"/>
                  <a:pt x="144" y="87"/>
                  <a:pt x="144" y="85"/>
                </a:cubicBezTo>
                <a:cubicBezTo>
                  <a:pt x="144" y="84"/>
                  <a:pt x="146" y="84"/>
                  <a:pt x="146" y="82"/>
                </a:cubicBezTo>
                <a:cubicBezTo>
                  <a:pt x="145" y="81"/>
                  <a:pt x="145" y="79"/>
                  <a:pt x="145" y="77"/>
                </a:cubicBezTo>
                <a:cubicBezTo>
                  <a:pt x="145" y="76"/>
                  <a:pt x="144" y="76"/>
                  <a:pt x="143" y="76"/>
                </a:cubicBezTo>
                <a:cubicBezTo>
                  <a:pt x="143" y="75"/>
                  <a:pt x="144" y="76"/>
                  <a:pt x="144" y="75"/>
                </a:cubicBezTo>
                <a:close/>
                <a:moveTo>
                  <a:pt x="120" y="32"/>
                </a:moveTo>
                <a:cubicBezTo>
                  <a:pt x="120" y="32"/>
                  <a:pt x="120" y="32"/>
                  <a:pt x="120" y="32"/>
                </a:cubicBezTo>
                <a:cubicBezTo>
                  <a:pt x="120" y="32"/>
                  <a:pt x="120" y="32"/>
                  <a:pt x="120" y="32"/>
                </a:cubicBezTo>
                <a:cubicBezTo>
                  <a:pt x="120" y="32"/>
                  <a:pt x="120" y="32"/>
                  <a:pt x="120" y="32"/>
                </a:cubicBezTo>
                <a:close/>
                <a:moveTo>
                  <a:pt x="136" y="61"/>
                </a:moveTo>
                <a:cubicBezTo>
                  <a:pt x="136" y="61"/>
                  <a:pt x="136" y="61"/>
                  <a:pt x="136" y="61"/>
                </a:cubicBezTo>
                <a:cubicBezTo>
                  <a:pt x="137" y="61"/>
                  <a:pt x="137" y="61"/>
                  <a:pt x="137" y="61"/>
                </a:cubicBezTo>
                <a:cubicBezTo>
                  <a:pt x="137" y="61"/>
                  <a:pt x="137" y="61"/>
                  <a:pt x="136" y="61"/>
                </a:cubicBezTo>
                <a:close/>
                <a:moveTo>
                  <a:pt x="31" y="54"/>
                </a:moveTo>
                <a:cubicBezTo>
                  <a:pt x="30" y="55"/>
                  <a:pt x="30" y="58"/>
                  <a:pt x="30" y="60"/>
                </a:cubicBezTo>
                <a:cubicBezTo>
                  <a:pt x="32" y="61"/>
                  <a:pt x="34" y="62"/>
                  <a:pt x="36" y="61"/>
                </a:cubicBezTo>
                <a:cubicBezTo>
                  <a:pt x="36" y="62"/>
                  <a:pt x="36" y="63"/>
                  <a:pt x="36" y="63"/>
                </a:cubicBezTo>
                <a:cubicBezTo>
                  <a:pt x="37" y="63"/>
                  <a:pt x="37" y="63"/>
                  <a:pt x="38" y="63"/>
                </a:cubicBezTo>
                <a:cubicBezTo>
                  <a:pt x="38" y="60"/>
                  <a:pt x="38" y="57"/>
                  <a:pt x="36" y="56"/>
                </a:cubicBezTo>
                <a:cubicBezTo>
                  <a:pt x="35" y="55"/>
                  <a:pt x="33" y="54"/>
                  <a:pt x="31" y="54"/>
                </a:cubicBezTo>
                <a:close/>
                <a:moveTo>
                  <a:pt x="1" y="72"/>
                </a:moveTo>
                <a:cubicBezTo>
                  <a:pt x="1" y="71"/>
                  <a:pt x="1" y="71"/>
                  <a:pt x="0" y="71"/>
                </a:cubicBezTo>
                <a:cubicBezTo>
                  <a:pt x="0" y="74"/>
                  <a:pt x="3" y="73"/>
                  <a:pt x="4" y="74"/>
                </a:cubicBezTo>
                <a:cubicBezTo>
                  <a:pt x="4" y="71"/>
                  <a:pt x="3" y="71"/>
                  <a:pt x="1" y="72"/>
                </a:cubicBezTo>
                <a:close/>
                <a:moveTo>
                  <a:pt x="18" y="80"/>
                </a:moveTo>
                <a:cubicBezTo>
                  <a:pt x="18" y="81"/>
                  <a:pt x="17" y="82"/>
                  <a:pt x="17" y="82"/>
                </a:cubicBezTo>
                <a:cubicBezTo>
                  <a:pt x="17" y="82"/>
                  <a:pt x="18" y="82"/>
                  <a:pt x="18" y="82"/>
                </a:cubicBezTo>
                <a:cubicBezTo>
                  <a:pt x="18" y="82"/>
                  <a:pt x="18" y="83"/>
                  <a:pt x="18" y="83"/>
                </a:cubicBezTo>
                <a:cubicBezTo>
                  <a:pt x="18" y="83"/>
                  <a:pt x="18" y="83"/>
                  <a:pt x="18" y="83"/>
                </a:cubicBezTo>
                <a:cubicBezTo>
                  <a:pt x="19" y="83"/>
                  <a:pt x="18" y="85"/>
                  <a:pt x="19" y="84"/>
                </a:cubicBezTo>
                <a:cubicBezTo>
                  <a:pt x="20" y="84"/>
                  <a:pt x="20" y="82"/>
                  <a:pt x="20" y="80"/>
                </a:cubicBezTo>
                <a:cubicBezTo>
                  <a:pt x="19" y="80"/>
                  <a:pt x="18" y="80"/>
                  <a:pt x="18" y="80"/>
                </a:cubicBezTo>
                <a:close/>
                <a:moveTo>
                  <a:pt x="26" y="43"/>
                </a:moveTo>
                <a:cubicBezTo>
                  <a:pt x="26" y="44"/>
                  <a:pt x="26" y="44"/>
                  <a:pt x="26" y="45"/>
                </a:cubicBezTo>
                <a:cubicBezTo>
                  <a:pt x="27" y="45"/>
                  <a:pt x="27" y="45"/>
                  <a:pt x="27" y="45"/>
                </a:cubicBezTo>
                <a:cubicBezTo>
                  <a:pt x="27" y="44"/>
                  <a:pt x="27" y="43"/>
                  <a:pt x="26" y="43"/>
                </a:cubicBezTo>
                <a:close/>
                <a:moveTo>
                  <a:pt x="22" y="54"/>
                </a:moveTo>
                <a:cubicBezTo>
                  <a:pt x="22" y="54"/>
                  <a:pt x="23" y="54"/>
                  <a:pt x="23" y="54"/>
                </a:cubicBezTo>
                <a:cubicBezTo>
                  <a:pt x="23" y="53"/>
                  <a:pt x="23" y="52"/>
                  <a:pt x="24" y="52"/>
                </a:cubicBezTo>
                <a:cubicBezTo>
                  <a:pt x="24" y="52"/>
                  <a:pt x="25" y="52"/>
                  <a:pt x="25" y="51"/>
                </a:cubicBezTo>
                <a:cubicBezTo>
                  <a:pt x="24" y="51"/>
                  <a:pt x="23" y="51"/>
                  <a:pt x="23" y="50"/>
                </a:cubicBezTo>
                <a:cubicBezTo>
                  <a:pt x="22" y="51"/>
                  <a:pt x="22" y="51"/>
                  <a:pt x="22" y="52"/>
                </a:cubicBezTo>
                <a:cubicBezTo>
                  <a:pt x="21" y="52"/>
                  <a:pt x="21" y="53"/>
                  <a:pt x="22" y="54"/>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54" name="Freeform 82">
            <a:extLst>
              <a:ext uri="{FF2B5EF4-FFF2-40B4-BE49-F238E27FC236}">
                <a16:creationId xmlns:a16="http://schemas.microsoft.com/office/drawing/2014/main" id="{1637FC42-6F21-4EFB-02DC-472530BE4680}"/>
              </a:ext>
            </a:extLst>
          </p:cNvPr>
          <p:cNvSpPr>
            <a:spLocks noEditPoints="1"/>
          </p:cNvSpPr>
          <p:nvPr/>
        </p:nvSpPr>
        <p:spPr bwMode="auto">
          <a:xfrm>
            <a:off x="6253163" y="1630363"/>
            <a:ext cx="1895475" cy="1614487"/>
          </a:xfrm>
          <a:custGeom>
            <a:avLst/>
            <a:gdLst>
              <a:gd name="T0" fmla="*/ 2147483646 w 490"/>
              <a:gd name="T1" fmla="*/ 2147483646 h 417"/>
              <a:gd name="T2" fmla="*/ 2147483646 w 490"/>
              <a:gd name="T3" fmla="*/ 2147483646 h 417"/>
              <a:gd name="T4" fmla="*/ 2147483646 w 490"/>
              <a:gd name="T5" fmla="*/ 2147483646 h 417"/>
              <a:gd name="T6" fmla="*/ 2147483646 w 490"/>
              <a:gd name="T7" fmla="*/ 2147483646 h 417"/>
              <a:gd name="T8" fmla="*/ 2147483646 w 490"/>
              <a:gd name="T9" fmla="*/ 2147483646 h 417"/>
              <a:gd name="T10" fmla="*/ 2147483646 w 490"/>
              <a:gd name="T11" fmla="*/ 2147483646 h 417"/>
              <a:gd name="T12" fmla="*/ 2147483646 w 490"/>
              <a:gd name="T13" fmla="*/ 2147483646 h 417"/>
              <a:gd name="T14" fmla="*/ 2147483646 w 490"/>
              <a:gd name="T15" fmla="*/ 2147483646 h 417"/>
              <a:gd name="T16" fmla="*/ 2147483646 w 490"/>
              <a:gd name="T17" fmla="*/ 2147483646 h 417"/>
              <a:gd name="T18" fmla="*/ 2147483646 w 490"/>
              <a:gd name="T19" fmla="*/ 2147483646 h 417"/>
              <a:gd name="T20" fmla="*/ 2147483646 w 490"/>
              <a:gd name="T21" fmla="*/ 2147483646 h 417"/>
              <a:gd name="T22" fmla="*/ 2147483646 w 490"/>
              <a:gd name="T23" fmla="*/ 2147483646 h 417"/>
              <a:gd name="T24" fmla="*/ 2147483646 w 490"/>
              <a:gd name="T25" fmla="*/ 2147483646 h 417"/>
              <a:gd name="T26" fmla="*/ 2147483646 w 490"/>
              <a:gd name="T27" fmla="*/ 2147483646 h 417"/>
              <a:gd name="T28" fmla="*/ 2147483646 w 490"/>
              <a:gd name="T29" fmla="*/ 2147483646 h 417"/>
              <a:gd name="T30" fmla="*/ 2147483646 w 490"/>
              <a:gd name="T31" fmla="*/ 2147483646 h 417"/>
              <a:gd name="T32" fmla="*/ 2147483646 w 490"/>
              <a:gd name="T33" fmla="*/ 2147483646 h 417"/>
              <a:gd name="T34" fmla="*/ 2147483646 w 490"/>
              <a:gd name="T35" fmla="*/ 2147483646 h 417"/>
              <a:gd name="T36" fmla="*/ 2147483646 w 490"/>
              <a:gd name="T37" fmla="*/ 2147483646 h 417"/>
              <a:gd name="T38" fmla="*/ 2147483646 w 490"/>
              <a:gd name="T39" fmla="*/ 2147483646 h 417"/>
              <a:gd name="T40" fmla="*/ 2147483646 w 490"/>
              <a:gd name="T41" fmla="*/ 2147483646 h 417"/>
              <a:gd name="T42" fmla="*/ 2147483646 w 490"/>
              <a:gd name="T43" fmla="*/ 2147483646 h 417"/>
              <a:gd name="T44" fmla="*/ 2147483646 w 490"/>
              <a:gd name="T45" fmla="*/ 2147483646 h 417"/>
              <a:gd name="T46" fmla="*/ 2147483646 w 490"/>
              <a:gd name="T47" fmla="*/ 2147483646 h 417"/>
              <a:gd name="T48" fmla="*/ 2147483646 w 490"/>
              <a:gd name="T49" fmla="*/ 2147483646 h 417"/>
              <a:gd name="T50" fmla="*/ 2147483646 w 490"/>
              <a:gd name="T51" fmla="*/ 2147483646 h 417"/>
              <a:gd name="T52" fmla="*/ 2147483646 w 490"/>
              <a:gd name="T53" fmla="*/ 2147483646 h 417"/>
              <a:gd name="T54" fmla="*/ 2147483646 w 490"/>
              <a:gd name="T55" fmla="*/ 2147483646 h 417"/>
              <a:gd name="T56" fmla="*/ 2147483646 w 490"/>
              <a:gd name="T57" fmla="*/ 2147483646 h 417"/>
              <a:gd name="T58" fmla="*/ 2147483646 w 490"/>
              <a:gd name="T59" fmla="*/ 2147483646 h 417"/>
              <a:gd name="T60" fmla="*/ 2147483646 w 490"/>
              <a:gd name="T61" fmla="*/ 2147483646 h 417"/>
              <a:gd name="T62" fmla="*/ 2147483646 w 490"/>
              <a:gd name="T63" fmla="*/ 2147483646 h 417"/>
              <a:gd name="T64" fmla="*/ 2147483646 w 490"/>
              <a:gd name="T65" fmla="*/ 2147483646 h 417"/>
              <a:gd name="T66" fmla="*/ 2147483646 w 490"/>
              <a:gd name="T67" fmla="*/ 2147483646 h 417"/>
              <a:gd name="T68" fmla="*/ 2147483646 w 490"/>
              <a:gd name="T69" fmla="*/ 2147483646 h 417"/>
              <a:gd name="T70" fmla="*/ 2147483646 w 490"/>
              <a:gd name="T71" fmla="*/ 2147483646 h 417"/>
              <a:gd name="T72" fmla="*/ 2147483646 w 490"/>
              <a:gd name="T73" fmla="*/ 2147483646 h 417"/>
              <a:gd name="T74" fmla="*/ 2147483646 w 490"/>
              <a:gd name="T75" fmla="*/ 2147483646 h 417"/>
              <a:gd name="T76" fmla="*/ 2147483646 w 490"/>
              <a:gd name="T77" fmla="*/ 2147483646 h 417"/>
              <a:gd name="T78" fmla="*/ 2147483646 w 490"/>
              <a:gd name="T79" fmla="*/ 2147483646 h 417"/>
              <a:gd name="T80" fmla="*/ 2147483646 w 490"/>
              <a:gd name="T81" fmla="*/ 2147483646 h 417"/>
              <a:gd name="T82" fmla="*/ 2147483646 w 490"/>
              <a:gd name="T83" fmla="*/ 2147483646 h 417"/>
              <a:gd name="T84" fmla="*/ 2147483646 w 490"/>
              <a:gd name="T85" fmla="*/ 2147483646 h 417"/>
              <a:gd name="T86" fmla="*/ 2147483646 w 490"/>
              <a:gd name="T87" fmla="*/ 2147483646 h 417"/>
              <a:gd name="T88" fmla="*/ 2147483646 w 490"/>
              <a:gd name="T89" fmla="*/ 2147483646 h 417"/>
              <a:gd name="T90" fmla="*/ 2147483646 w 490"/>
              <a:gd name="T91" fmla="*/ 2147483646 h 417"/>
              <a:gd name="T92" fmla="*/ 2147483646 w 490"/>
              <a:gd name="T93" fmla="*/ 2147483646 h 417"/>
              <a:gd name="T94" fmla="*/ 2147483646 w 490"/>
              <a:gd name="T95" fmla="*/ 2147483646 h 417"/>
              <a:gd name="T96" fmla="*/ 2147483646 w 490"/>
              <a:gd name="T97" fmla="*/ 2147483646 h 417"/>
              <a:gd name="T98" fmla="*/ 2147483646 w 490"/>
              <a:gd name="T99" fmla="*/ 2147483646 h 417"/>
              <a:gd name="T100" fmla="*/ 2147483646 w 490"/>
              <a:gd name="T101" fmla="*/ 2147483646 h 417"/>
              <a:gd name="T102" fmla="*/ 164600728 w 490"/>
              <a:gd name="T103" fmla="*/ 569615792 h 417"/>
              <a:gd name="T104" fmla="*/ 0 w 490"/>
              <a:gd name="T105" fmla="*/ 104930040 h 417"/>
              <a:gd name="T106" fmla="*/ 299276161 w 490"/>
              <a:gd name="T107" fmla="*/ 59960576 h 417"/>
              <a:gd name="T108" fmla="*/ 89783622 w 490"/>
              <a:gd name="T109" fmla="*/ 194868968 h 417"/>
              <a:gd name="T110" fmla="*/ 224459055 w 490"/>
              <a:gd name="T111" fmla="*/ 164886744 h 417"/>
              <a:gd name="T112" fmla="*/ 344167972 w 490"/>
              <a:gd name="T113" fmla="*/ 74947816 h 417"/>
              <a:gd name="T114" fmla="*/ 478843405 w 490"/>
              <a:gd name="T115" fmla="*/ 89938928 h 417"/>
              <a:gd name="T116" fmla="*/ 179567244 w 490"/>
              <a:gd name="T117" fmla="*/ 269816784 h 4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0" h="417">
                <a:moveTo>
                  <a:pt x="349" y="399"/>
                </a:moveTo>
                <a:cubicBezTo>
                  <a:pt x="348" y="397"/>
                  <a:pt x="347" y="396"/>
                  <a:pt x="345" y="395"/>
                </a:cubicBezTo>
                <a:cubicBezTo>
                  <a:pt x="345" y="394"/>
                  <a:pt x="346" y="394"/>
                  <a:pt x="346" y="394"/>
                </a:cubicBezTo>
                <a:cubicBezTo>
                  <a:pt x="345" y="392"/>
                  <a:pt x="343" y="393"/>
                  <a:pt x="344" y="390"/>
                </a:cubicBezTo>
                <a:cubicBezTo>
                  <a:pt x="344" y="390"/>
                  <a:pt x="344" y="389"/>
                  <a:pt x="345" y="389"/>
                </a:cubicBezTo>
                <a:cubicBezTo>
                  <a:pt x="345" y="390"/>
                  <a:pt x="346" y="389"/>
                  <a:pt x="347" y="389"/>
                </a:cubicBezTo>
                <a:cubicBezTo>
                  <a:pt x="347" y="389"/>
                  <a:pt x="348" y="389"/>
                  <a:pt x="348" y="388"/>
                </a:cubicBezTo>
                <a:cubicBezTo>
                  <a:pt x="348" y="388"/>
                  <a:pt x="348" y="386"/>
                  <a:pt x="349" y="386"/>
                </a:cubicBezTo>
                <a:cubicBezTo>
                  <a:pt x="349" y="385"/>
                  <a:pt x="348" y="384"/>
                  <a:pt x="347" y="384"/>
                </a:cubicBezTo>
                <a:cubicBezTo>
                  <a:pt x="347" y="382"/>
                  <a:pt x="347" y="382"/>
                  <a:pt x="346" y="381"/>
                </a:cubicBezTo>
                <a:cubicBezTo>
                  <a:pt x="346" y="378"/>
                  <a:pt x="348" y="379"/>
                  <a:pt x="348" y="377"/>
                </a:cubicBezTo>
                <a:cubicBezTo>
                  <a:pt x="349" y="374"/>
                  <a:pt x="345" y="376"/>
                  <a:pt x="346" y="373"/>
                </a:cubicBezTo>
                <a:cubicBezTo>
                  <a:pt x="347" y="374"/>
                  <a:pt x="347" y="373"/>
                  <a:pt x="348" y="373"/>
                </a:cubicBezTo>
                <a:cubicBezTo>
                  <a:pt x="348" y="372"/>
                  <a:pt x="349" y="372"/>
                  <a:pt x="349" y="371"/>
                </a:cubicBezTo>
                <a:cubicBezTo>
                  <a:pt x="352" y="372"/>
                  <a:pt x="352" y="371"/>
                  <a:pt x="353" y="370"/>
                </a:cubicBezTo>
                <a:cubicBezTo>
                  <a:pt x="354" y="367"/>
                  <a:pt x="350" y="369"/>
                  <a:pt x="351" y="366"/>
                </a:cubicBezTo>
                <a:cubicBezTo>
                  <a:pt x="353" y="366"/>
                  <a:pt x="355" y="366"/>
                  <a:pt x="357" y="366"/>
                </a:cubicBezTo>
                <a:cubicBezTo>
                  <a:pt x="357" y="366"/>
                  <a:pt x="358" y="366"/>
                  <a:pt x="358" y="365"/>
                </a:cubicBezTo>
                <a:cubicBezTo>
                  <a:pt x="359" y="365"/>
                  <a:pt x="359" y="364"/>
                  <a:pt x="360" y="364"/>
                </a:cubicBezTo>
                <a:cubicBezTo>
                  <a:pt x="360" y="363"/>
                  <a:pt x="359" y="362"/>
                  <a:pt x="359" y="362"/>
                </a:cubicBezTo>
                <a:cubicBezTo>
                  <a:pt x="358" y="361"/>
                  <a:pt x="357" y="361"/>
                  <a:pt x="357" y="360"/>
                </a:cubicBezTo>
                <a:cubicBezTo>
                  <a:pt x="357" y="360"/>
                  <a:pt x="356" y="359"/>
                  <a:pt x="356" y="359"/>
                </a:cubicBezTo>
                <a:cubicBezTo>
                  <a:pt x="356" y="357"/>
                  <a:pt x="359" y="358"/>
                  <a:pt x="358" y="360"/>
                </a:cubicBezTo>
                <a:cubicBezTo>
                  <a:pt x="359" y="360"/>
                  <a:pt x="360" y="359"/>
                  <a:pt x="360" y="358"/>
                </a:cubicBezTo>
                <a:cubicBezTo>
                  <a:pt x="362" y="358"/>
                  <a:pt x="361" y="360"/>
                  <a:pt x="362" y="360"/>
                </a:cubicBezTo>
                <a:cubicBezTo>
                  <a:pt x="363" y="360"/>
                  <a:pt x="363" y="359"/>
                  <a:pt x="363" y="358"/>
                </a:cubicBezTo>
                <a:cubicBezTo>
                  <a:pt x="363" y="358"/>
                  <a:pt x="364" y="357"/>
                  <a:pt x="364" y="357"/>
                </a:cubicBezTo>
                <a:cubicBezTo>
                  <a:pt x="364" y="356"/>
                  <a:pt x="364" y="356"/>
                  <a:pt x="365" y="356"/>
                </a:cubicBezTo>
                <a:cubicBezTo>
                  <a:pt x="365" y="353"/>
                  <a:pt x="366" y="349"/>
                  <a:pt x="363" y="348"/>
                </a:cubicBezTo>
                <a:cubicBezTo>
                  <a:pt x="363" y="348"/>
                  <a:pt x="364" y="348"/>
                  <a:pt x="364" y="347"/>
                </a:cubicBezTo>
                <a:cubicBezTo>
                  <a:pt x="364" y="346"/>
                  <a:pt x="364" y="346"/>
                  <a:pt x="365" y="346"/>
                </a:cubicBezTo>
                <a:cubicBezTo>
                  <a:pt x="365" y="345"/>
                  <a:pt x="365" y="344"/>
                  <a:pt x="366" y="343"/>
                </a:cubicBezTo>
                <a:cubicBezTo>
                  <a:pt x="366" y="343"/>
                  <a:pt x="367" y="342"/>
                  <a:pt x="367" y="341"/>
                </a:cubicBezTo>
                <a:cubicBezTo>
                  <a:pt x="368" y="340"/>
                  <a:pt x="369" y="341"/>
                  <a:pt x="370" y="341"/>
                </a:cubicBezTo>
                <a:cubicBezTo>
                  <a:pt x="371" y="344"/>
                  <a:pt x="368" y="343"/>
                  <a:pt x="367" y="344"/>
                </a:cubicBezTo>
                <a:cubicBezTo>
                  <a:pt x="367" y="345"/>
                  <a:pt x="368" y="346"/>
                  <a:pt x="369" y="346"/>
                </a:cubicBezTo>
                <a:cubicBezTo>
                  <a:pt x="369" y="346"/>
                  <a:pt x="369" y="346"/>
                  <a:pt x="369" y="346"/>
                </a:cubicBezTo>
                <a:cubicBezTo>
                  <a:pt x="371" y="346"/>
                  <a:pt x="371" y="347"/>
                  <a:pt x="372" y="348"/>
                </a:cubicBezTo>
                <a:cubicBezTo>
                  <a:pt x="372" y="348"/>
                  <a:pt x="372" y="347"/>
                  <a:pt x="372" y="346"/>
                </a:cubicBezTo>
                <a:cubicBezTo>
                  <a:pt x="373" y="346"/>
                  <a:pt x="373" y="345"/>
                  <a:pt x="373" y="344"/>
                </a:cubicBezTo>
                <a:cubicBezTo>
                  <a:pt x="375" y="344"/>
                  <a:pt x="374" y="347"/>
                  <a:pt x="376" y="347"/>
                </a:cubicBezTo>
                <a:cubicBezTo>
                  <a:pt x="377" y="347"/>
                  <a:pt x="376" y="346"/>
                  <a:pt x="376" y="346"/>
                </a:cubicBezTo>
                <a:cubicBezTo>
                  <a:pt x="376" y="346"/>
                  <a:pt x="377" y="346"/>
                  <a:pt x="377" y="346"/>
                </a:cubicBezTo>
                <a:cubicBezTo>
                  <a:pt x="377" y="345"/>
                  <a:pt x="377" y="344"/>
                  <a:pt x="377" y="343"/>
                </a:cubicBezTo>
                <a:cubicBezTo>
                  <a:pt x="379" y="343"/>
                  <a:pt x="379" y="343"/>
                  <a:pt x="379" y="341"/>
                </a:cubicBezTo>
                <a:cubicBezTo>
                  <a:pt x="379" y="341"/>
                  <a:pt x="379" y="341"/>
                  <a:pt x="380" y="341"/>
                </a:cubicBezTo>
                <a:cubicBezTo>
                  <a:pt x="380" y="340"/>
                  <a:pt x="381" y="339"/>
                  <a:pt x="381" y="339"/>
                </a:cubicBezTo>
                <a:cubicBezTo>
                  <a:pt x="382" y="339"/>
                  <a:pt x="382" y="338"/>
                  <a:pt x="383" y="338"/>
                </a:cubicBezTo>
                <a:cubicBezTo>
                  <a:pt x="383" y="336"/>
                  <a:pt x="382" y="334"/>
                  <a:pt x="381" y="333"/>
                </a:cubicBezTo>
                <a:cubicBezTo>
                  <a:pt x="381" y="332"/>
                  <a:pt x="380" y="331"/>
                  <a:pt x="379" y="330"/>
                </a:cubicBezTo>
                <a:cubicBezTo>
                  <a:pt x="378" y="330"/>
                  <a:pt x="378" y="330"/>
                  <a:pt x="378" y="330"/>
                </a:cubicBezTo>
                <a:cubicBezTo>
                  <a:pt x="377" y="330"/>
                  <a:pt x="376" y="330"/>
                  <a:pt x="375" y="330"/>
                </a:cubicBezTo>
                <a:cubicBezTo>
                  <a:pt x="374" y="330"/>
                  <a:pt x="374" y="329"/>
                  <a:pt x="374" y="329"/>
                </a:cubicBezTo>
                <a:cubicBezTo>
                  <a:pt x="372" y="328"/>
                  <a:pt x="372" y="330"/>
                  <a:pt x="370" y="330"/>
                </a:cubicBezTo>
                <a:cubicBezTo>
                  <a:pt x="370" y="329"/>
                  <a:pt x="369" y="329"/>
                  <a:pt x="369" y="329"/>
                </a:cubicBezTo>
                <a:cubicBezTo>
                  <a:pt x="369" y="328"/>
                  <a:pt x="369" y="328"/>
                  <a:pt x="368" y="327"/>
                </a:cubicBezTo>
                <a:cubicBezTo>
                  <a:pt x="368" y="326"/>
                  <a:pt x="367" y="326"/>
                  <a:pt x="366" y="326"/>
                </a:cubicBezTo>
                <a:cubicBezTo>
                  <a:pt x="366" y="326"/>
                  <a:pt x="366" y="327"/>
                  <a:pt x="365" y="327"/>
                </a:cubicBezTo>
                <a:cubicBezTo>
                  <a:pt x="365" y="328"/>
                  <a:pt x="366" y="331"/>
                  <a:pt x="364" y="330"/>
                </a:cubicBezTo>
                <a:cubicBezTo>
                  <a:pt x="364" y="330"/>
                  <a:pt x="364" y="329"/>
                  <a:pt x="365" y="329"/>
                </a:cubicBezTo>
                <a:cubicBezTo>
                  <a:pt x="365" y="328"/>
                  <a:pt x="364" y="327"/>
                  <a:pt x="365" y="327"/>
                </a:cubicBezTo>
                <a:cubicBezTo>
                  <a:pt x="365" y="326"/>
                  <a:pt x="365" y="326"/>
                  <a:pt x="366" y="326"/>
                </a:cubicBezTo>
                <a:cubicBezTo>
                  <a:pt x="365" y="325"/>
                  <a:pt x="368" y="324"/>
                  <a:pt x="367" y="323"/>
                </a:cubicBezTo>
                <a:cubicBezTo>
                  <a:pt x="366" y="322"/>
                  <a:pt x="366" y="323"/>
                  <a:pt x="366" y="322"/>
                </a:cubicBezTo>
                <a:cubicBezTo>
                  <a:pt x="367" y="322"/>
                  <a:pt x="367" y="321"/>
                  <a:pt x="367" y="320"/>
                </a:cubicBezTo>
                <a:cubicBezTo>
                  <a:pt x="367" y="316"/>
                  <a:pt x="366" y="314"/>
                  <a:pt x="367" y="309"/>
                </a:cubicBezTo>
                <a:cubicBezTo>
                  <a:pt x="367" y="309"/>
                  <a:pt x="367" y="309"/>
                  <a:pt x="367" y="309"/>
                </a:cubicBezTo>
                <a:cubicBezTo>
                  <a:pt x="367" y="309"/>
                  <a:pt x="367" y="309"/>
                  <a:pt x="367" y="309"/>
                </a:cubicBezTo>
                <a:cubicBezTo>
                  <a:pt x="368" y="308"/>
                  <a:pt x="368" y="306"/>
                  <a:pt x="369" y="306"/>
                </a:cubicBezTo>
                <a:cubicBezTo>
                  <a:pt x="369" y="306"/>
                  <a:pt x="369" y="306"/>
                  <a:pt x="369" y="306"/>
                </a:cubicBezTo>
                <a:cubicBezTo>
                  <a:pt x="370" y="305"/>
                  <a:pt x="370" y="305"/>
                  <a:pt x="371" y="304"/>
                </a:cubicBezTo>
                <a:cubicBezTo>
                  <a:pt x="370" y="302"/>
                  <a:pt x="372" y="302"/>
                  <a:pt x="372" y="300"/>
                </a:cubicBezTo>
                <a:cubicBezTo>
                  <a:pt x="372" y="299"/>
                  <a:pt x="373" y="299"/>
                  <a:pt x="373" y="298"/>
                </a:cubicBezTo>
                <a:cubicBezTo>
                  <a:pt x="373" y="298"/>
                  <a:pt x="373" y="297"/>
                  <a:pt x="374" y="298"/>
                </a:cubicBezTo>
                <a:cubicBezTo>
                  <a:pt x="373" y="294"/>
                  <a:pt x="374" y="291"/>
                  <a:pt x="374" y="288"/>
                </a:cubicBezTo>
                <a:cubicBezTo>
                  <a:pt x="374" y="287"/>
                  <a:pt x="373" y="287"/>
                  <a:pt x="374" y="286"/>
                </a:cubicBezTo>
                <a:cubicBezTo>
                  <a:pt x="373" y="286"/>
                  <a:pt x="373" y="286"/>
                  <a:pt x="373" y="285"/>
                </a:cubicBezTo>
                <a:cubicBezTo>
                  <a:pt x="373" y="283"/>
                  <a:pt x="372" y="283"/>
                  <a:pt x="372" y="281"/>
                </a:cubicBezTo>
                <a:cubicBezTo>
                  <a:pt x="372" y="281"/>
                  <a:pt x="372" y="280"/>
                  <a:pt x="372" y="279"/>
                </a:cubicBezTo>
                <a:cubicBezTo>
                  <a:pt x="372" y="279"/>
                  <a:pt x="373" y="279"/>
                  <a:pt x="373" y="279"/>
                </a:cubicBezTo>
                <a:cubicBezTo>
                  <a:pt x="373" y="279"/>
                  <a:pt x="373" y="278"/>
                  <a:pt x="374" y="278"/>
                </a:cubicBezTo>
                <a:cubicBezTo>
                  <a:pt x="374" y="278"/>
                  <a:pt x="375" y="278"/>
                  <a:pt x="375" y="277"/>
                </a:cubicBezTo>
                <a:cubicBezTo>
                  <a:pt x="375" y="277"/>
                  <a:pt x="375" y="276"/>
                  <a:pt x="376" y="277"/>
                </a:cubicBezTo>
                <a:cubicBezTo>
                  <a:pt x="376" y="276"/>
                  <a:pt x="376" y="276"/>
                  <a:pt x="376" y="276"/>
                </a:cubicBezTo>
                <a:cubicBezTo>
                  <a:pt x="377" y="276"/>
                  <a:pt x="377" y="276"/>
                  <a:pt x="377" y="276"/>
                </a:cubicBezTo>
                <a:cubicBezTo>
                  <a:pt x="377" y="275"/>
                  <a:pt x="377" y="275"/>
                  <a:pt x="377" y="275"/>
                </a:cubicBezTo>
                <a:cubicBezTo>
                  <a:pt x="377" y="273"/>
                  <a:pt x="373" y="274"/>
                  <a:pt x="372" y="275"/>
                </a:cubicBezTo>
                <a:cubicBezTo>
                  <a:pt x="372" y="275"/>
                  <a:pt x="372" y="275"/>
                  <a:pt x="372" y="275"/>
                </a:cubicBezTo>
                <a:cubicBezTo>
                  <a:pt x="370" y="275"/>
                  <a:pt x="370" y="277"/>
                  <a:pt x="369" y="277"/>
                </a:cubicBezTo>
                <a:cubicBezTo>
                  <a:pt x="369" y="278"/>
                  <a:pt x="369" y="278"/>
                  <a:pt x="368" y="278"/>
                </a:cubicBezTo>
                <a:cubicBezTo>
                  <a:pt x="368" y="278"/>
                  <a:pt x="368" y="278"/>
                  <a:pt x="368" y="278"/>
                </a:cubicBezTo>
                <a:cubicBezTo>
                  <a:pt x="368" y="278"/>
                  <a:pt x="368" y="278"/>
                  <a:pt x="368" y="278"/>
                </a:cubicBezTo>
                <a:cubicBezTo>
                  <a:pt x="366" y="279"/>
                  <a:pt x="365" y="280"/>
                  <a:pt x="364" y="280"/>
                </a:cubicBezTo>
                <a:cubicBezTo>
                  <a:pt x="364" y="280"/>
                  <a:pt x="364" y="280"/>
                  <a:pt x="364" y="280"/>
                </a:cubicBezTo>
                <a:cubicBezTo>
                  <a:pt x="362" y="279"/>
                  <a:pt x="360" y="279"/>
                  <a:pt x="359" y="279"/>
                </a:cubicBezTo>
                <a:cubicBezTo>
                  <a:pt x="357" y="279"/>
                  <a:pt x="357" y="282"/>
                  <a:pt x="355" y="282"/>
                </a:cubicBezTo>
                <a:cubicBezTo>
                  <a:pt x="355" y="282"/>
                  <a:pt x="355" y="282"/>
                  <a:pt x="355" y="283"/>
                </a:cubicBezTo>
                <a:cubicBezTo>
                  <a:pt x="354" y="283"/>
                  <a:pt x="354" y="285"/>
                  <a:pt x="353" y="286"/>
                </a:cubicBezTo>
                <a:cubicBezTo>
                  <a:pt x="353" y="286"/>
                  <a:pt x="353" y="286"/>
                  <a:pt x="353" y="286"/>
                </a:cubicBezTo>
                <a:cubicBezTo>
                  <a:pt x="353" y="287"/>
                  <a:pt x="352" y="287"/>
                  <a:pt x="352" y="288"/>
                </a:cubicBezTo>
                <a:cubicBezTo>
                  <a:pt x="352" y="288"/>
                  <a:pt x="352" y="288"/>
                  <a:pt x="352" y="288"/>
                </a:cubicBezTo>
                <a:cubicBezTo>
                  <a:pt x="352" y="288"/>
                  <a:pt x="352" y="288"/>
                  <a:pt x="352" y="288"/>
                </a:cubicBezTo>
                <a:cubicBezTo>
                  <a:pt x="352" y="288"/>
                  <a:pt x="352" y="288"/>
                  <a:pt x="352" y="288"/>
                </a:cubicBezTo>
                <a:cubicBezTo>
                  <a:pt x="351" y="290"/>
                  <a:pt x="351" y="290"/>
                  <a:pt x="350" y="292"/>
                </a:cubicBezTo>
                <a:cubicBezTo>
                  <a:pt x="350" y="292"/>
                  <a:pt x="350" y="292"/>
                  <a:pt x="350" y="292"/>
                </a:cubicBezTo>
                <a:cubicBezTo>
                  <a:pt x="350" y="292"/>
                  <a:pt x="349" y="293"/>
                  <a:pt x="349" y="294"/>
                </a:cubicBezTo>
                <a:cubicBezTo>
                  <a:pt x="347" y="293"/>
                  <a:pt x="348" y="296"/>
                  <a:pt x="346" y="296"/>
                </a:cubicBezTo>
                <a:cubicBezTo>
                  <a:pt x="346" y="296"/>
                  <a:pt x="346" y="296"/>
                  <a:pt x="346" y="296"/>
                </a:cubicBezTo>
                <a:cubicBezTo>
                  <a:pt x="346" y="297"/>
                  <a:pt x="345" y="296"/>
                  <a:pt x="344" y="297"/>
                </a:cubicBezTo>
                <a:cubicBezTo>
                  <a:pt x="344" y="297"/>
                  <a:pt x="344" y="297"/>
                  <a:pt x="343" y="297"/>
                </a:cubicBezTo>
                <a:cubicBezTo>
                  <a:pt x="342" y="299"/>
                  <a:pt x="341" y="298"/>
                  <a:pt x="340" y="299"/>
                </a:cubicBezTo>
                <a:cubicBezTo>
                  <a:pt x="340" y="299"/>
                  <a:pt x="340" y="299"/>
                  <a:pt x="340" y="298"/>
                </a:cubicBezTo>
                <a:cubicBezTo>
                  <a:pt x="338" y="298"/>
                  <a:pt x="336" y="298"/>
                  <a:pt x="334" y="298"/>
                </a:cubicBezTo>
                <a:cubicBezTo>
                  <a:pt x="334" y="298"/>
                  <a:pt x="334" y="298"/>
                  <a:pt x="333" y="298"/>
                </a:cubicBezTo>
                <a:cubicBezTo>
                  <a:pt x="332" y="298"/>
                  <a:pt x="332" y="299"/>
                  <a:pt x="331" y="299"/>
                </a:cubicBezTo>
                <a:cubicBezTo>
                  <a:pt x="330" y="299"/>
                  <a:pt x="329" y="299"/>
                  <a:pt x="329" y="300"/>
                </a:cubicBezTo>
                <a:cubicBezTo>
                  <a:pt x="328" y="299"/>
                  <a:pt x="327" y="299"/>
                  <a:pt x="325" y="299"/>
                </a:cubicBezTo>
                <a:cubicBezTo>
                  <a:pt x="324" y="299"/>
                  <a:pt x="323" y="299"/>
                  <a:pt x="323" y="300"/>
                </a:cubicBezTo>
                <a:cubicBezTo>
                  <a:pt x="323" y="300"/>
                  <a:pt x="323" y="300"/>
                  <a:pt x="323" y="300"/>
                </a:cubicBezTo>
                <a:cubicBezTo>
                  <a:pt x="323" y="300"/>
                  <a:pt x="323" y="300"/>
                  <a:pt x="322" y="300"/>
                </a:cubicBezTo>
                <a:cubicBezTo>
                  <a:pt x="322" y="302"/>
                  <a:pt x="321" y="302"/>
                  <a:pt x="320" y="303"/>
                </a:cubicBezTo>
                <a:cubicBezTo>
                  <a:pt x="320" y="303"/>
                  <a:pt x="320" y="303"/>
                  <a:pt x="320" y="303"/>
                </a:cubicBezTo>
                <a:cubicBezTo>
                  <a:pt x="320" y="303"/>
                  <a:pt x="320" y="304"/>
                  <a:pt x="320" y="304"/>
                </a:cubicBezTo>
                <a:cubicBezTo>
                  <a:pt x="320" y="304"/>
                  <a:pt x="320" y="305"/>
                  <a:pt x="319" y="304"/>
                </a:cubicBezTo>
                <a:cubicBezTo>
                  <a:pt x="319" y="306"/>
                  <a:pt x="317" y="306"/>
                  <a:pt x="317" y="308"/>
                </a:cubicBezTo>
                <a:cubicBezTo>
                  <a:pt x="316" y="308"/>
                  <a:pt x="316" y="310"/>
                  <a:pt x="314" y="311"/>
                </a:cubicBezTo>
                <a:cubicBezTo>
                  <a:pt x="314" y="313"/>
                  <a:pt x="314" y="313"/>
                  <a:pt x="314" y="313"/>
                </a:cubicBezTo>
                <a:cubicBezTo>
                  <a:pt x="314" y="313"/>
                  <a:pt x="314" y="314"/>
                  <a:pt x="314" y="314"/>
                </a:cubicBezTo>
                <a:cubicBezTo>
                  <a:pt x="314" y="316"/>
                  <a:pt x="314" y="316"/>
                  <a:pt x="314" y="316"/>
                </a:cubicBezTo>
                <a:cubicBezTo>
                  <a:pt x="314" y="316"/>
                  <a:pt x="315" y="316"/>
                  <a:pt x="315" y="316"/>
                </a:cubicBezTo>
                <a:cubicBezTo>
                  <a:pt x="316" y="316"/>
                  <a:pt x="316" y="317"/>
                  <a:pt x="316" y="317"/>
                </a:cubicBezTo>
                <a:cubicBezTo>
                  <a:pt x="317" y="319"/>
                  <a:pt x="318" y="320"/>
                  <a:pt x="320" y="320"/>
                </a:cubicBezTo>
                <a:cubicBezTo>
                  <a:pt x="320" y="321"/>
                  <a:pt x="320" y="321"/>
                  <a:pt x="321" y="321"/>
                </a:cubicBezTo>
                <a:cubicBezTo>
                  <a:pt x="321" y="322"/>
                  <a:pt x="321" y="323"/>
                  <a:pt x="321" y="324"/>
                </a:cubicBezTo>
                <a:cubicBezTo>
                  <a:pt x="322" y="324"/>
                  <a:pt x="323" y="324"/>
                  <a:pt x="323" y="323"/>
                </a:cubicBezTo>
                <a:cubicBezTo>
                  <a:pt x="323" y="322"/>
                  <a:pt x="324" y="322"/>
                  <a:pt x="325" y="321"/>
                </a:cubicBezTo>
                <a:cubicBezTo>
                  <a:pt x="324" y="320"/>
                  <a:pt x="322" y="320"/>
                  <a:pt x="321" y="319"/>
                </a:cubicBezTo>
                <a:cubicBezTo>
                  <a:pt x="320" y="318"/>
                  <a:pt x="320" y="316"/>
                  <a:pt x="321" y="314"/>
                </a:cubicBezTo>
                <a:cubicBezTo>
                  <a:pt x="321" y="314"/>
                  <a:pt x="321" y="314"/>
                  <a:pt x="322" y="314"/>
                </a:cubicBezTo>
                <a:cubicBezTo>
                  <a:pt x="322" y="313"/>
                  <a:pt x="324" y="314"/>
                  <a:pt x="324" y="312"/>
                </a:cubicBezTo>
                <a:cubicBezTo>
                  <a:pt x="324" y="312"/>
                  <a:pt x="324" y="312"/>
                  <a:pt x="324" y="312"/>
                </a:cubicBezTo>
                <a:cubicBezTo>
                  <a:pt x="324" y="311"/>
                  <a:pt x="326" y="311"/>
                  <a:pt x="326" y="309"/>
                </a:cubicBezTo>
                <a:cubicBezTo>
                  <a:pt x="326" y="309"/>
                  <a:pt x="326" y="309"/>
                  <a:pt x="326" y="309"/>
                </a:cubicBezTo>
                <a:cubicBezTo>
                  <a:pt x="327" y="309"/>
                  <a:pt x="327" y="309"/>
                  <a:pt x="328" y="309"/>
                </a:cubicBezTo>
                <a:cubicBezTo>
                  <a:pt x="328" y="308"/>
                  <a:pt x="329" y="308"/>
                  <a:pt x="329" y="307"/>
                </a:cubicBezTo>
                <a:cubicBezTo>
                  <a:pt x="332" y="306"/>
                  <a:pt x="334" y="306"/>
                  <a:pt x="336" y="304"/>
                </a:cubicBezTo>
                <a:cubicBezTo>
                  <a:pt x="338" y="304"/>
                  <a:pt x="338" y="307"/>
                  <a:pt x="340" y="306"/>
                </a:cubicBezTo>
                <a:cubicBezTo>
                  <a:pt x="341" y="306"/>
                  <a:pt x="342" y="306"/>
                  <a:pt x="342" y="305"/>
                </a:cubicBezTo>
                <a:cubicBezTo>
                  <a:pt x="343" y="305"/>
                  <a:pt x="344" y="305"/>
                  <a:pt x="344" y="304"/>
                </a:cubicBezTo>
                <a:cubicBezTo>
                  <a:pt x="347" y="305"/>
                  <a:pt x="348" y="303"/>
                  <a:pt x="351" y="304"/>
                </a:cubicBezTo>
                <a:cubicBezTo>
                  <a:pt x="352" y="304"/>
                  <a:pt x="352" y="303"/>
                  <a:pt x="353" y="303"/>
                </a:cubicBezTo>
                <a:cubicBezTo>
                  <a:pt x="354" y="303"/>
                  <a:pt x="355" y="303"/>
                  <a:pt x="356" y="302"/>
                </a:cubicBezTo>
                <a:cubicBezTo>
                  <a:pt x="357" y="303"/>
                  <a:pt x="358" y="303"/>
                  <a:pt x="360" y="304"/>
                </a:cubicBezTo>
                <a:cubicBezTo>
                  <a:pt x="360" y="304"/>
                  <a:pt x="360" y="304"/>
                  <a:pt x="360" y="304"/>
                </a:cubicBezTo>
                <a:cubicBezTo>
                  <a:pt x="361" y="304"/>
                  <a:pt x="362" y="305"/>
                  <a:pt x="363" y="306"/>
                </a:cubicBezTo>
                <a:cubicBezTo>
                  <a:pt x="363" y="306"/>
                  <a:pt x="363" y="306"/>
                  <a:pt x="363" y="306"/>
                </a:cubicBezTo>
                <a:cubicBezTo>
                  <a:pt x="363" y="306"/>
                  <a:pt x="363" y="306"/>
                  <a:pt x="363" y="306"/>
                </a:cubicBezTo>
                <a:cubicBezTo>
                  <a:pt x="363" y="307"/>
                  <a:pt x="365" y="307"/>
                  <a:pt x="365" y="309"/>
                </a:cubicBezTo>
                <a:cubicBezTo>
                  <a:pt x="364" y="309"/>
                  <a:pt x="364" y="308"/>
                  <a:pt x="364" y="308"/>
                </a:cubicBezTo>
                <a:cubicBezTo>
                  <a:pt x="363" y="308"/>
                  <a:pt x="363" y="308"/>
                  <a:pt x="362" y="307"/>
                </a:cubicBezTo>
                <a:cubicBezTo>
                  <a:pt x="362" y="307"/>
                  <a:pt x="362" y="307"/>
                  <a:pt x="362" y="307"/>
                </a:cubicBezTo>
                <a:cubicBezTo>
                  <a:pt x="362" y="306"/>
                  <a:pt x="362" y="306"/>
                  <a:pt x="362" y="306"/>
                </a:cubicBezTo>
                <a:cubicBezTo>
                  <a:pt x="361" y="305"/>
                  <a:pt x="361" y="304"/>
                  <a:pt x="359" y="304"/>
                </a:cubicBezTo>
                <a:cubicBezTo>
                  <a:pt x="359" y="304"/>
                  <a:pt x="359" y="304"/>
                  <a:pt x="359" y="304"/>
                </a:cubicBezTo>
                <a:cubicBezTo>
                  <a:pt x="357" y="304"/>
                  <a:pt x="355" y="303"/>
                  <a:pt x="353" y="304"/>
                </a:cubicBezTo>
                <a:cubicBezTo>
                  <a:pt x="353" y="304"/>
                  <a:pt x="353" y="304"/>
                  <a:pt x="353" y="304"/>
                </a:cubicBezTo>
                <a:cubicBezTo>
                  <a:pt x="352" y="305"/>
                  <a:pt x="350" y="304"/>
                  <a:pt x="350" y="306"/>
                </a:cubicBezTo>
                <a:cubicBezTo>
                  <a:pt x="350" y="306"/>
                  <a:pt x="350" y="307"/>
                  <a:pt x="349" y="307"/>
                </a:cubicBezTo>
                <a:cubicBezTo>
                  <a:pt x="349" y="307"/>
                  <a:pt x="349" y="307"/>
                  <a:pt x="349" y="307"/>
                </a:cubicBezTo>
                <a:cubicBezTo>
                  <a:pt x="348" y="306"/>
                  <a:pt x="346" y="305"/>
                  <a:pt x="344" y="306"/>
                </a:cubicBezTo>
                <a:cubicBezTo>
                  <a:pt x="343" y="306"/>
                  <a:pt x="343" y="307"/>
                  <a:pt x="342" y="307"/>
                </a:cubicBezTo>
                <a:cubicBezTo>
                  <a:pt x="341" y="307"/>
                  <a:pt x="341" y="309"/>
                  <a:pt x="339" y="309"/>
                </a:cubicBezTo>
                <a:cubicBezTo>
                  <a:pt x="340" y="310"/>
                  <a:pt x="340" y="311"/>
                  <a:pt x="339" y="312"/>
                </a:cubicBezTo>
                <a:cubicBezTo>
                  <a:pt x="339" y="313"/>
                  <a:pt x="340" y="314"/>
                  <a:pt x="340" y="315"/>
                </a:cubicBezTo>
                <a:cubicBezTo>
                  <a:pt x="341" y="317"/>
                  <a:pt x="339" y="317"/>
                  <a:pt x="339" y="319"/>
                </a:cubicBezTo>
                <a:cubicBezTo>
                  <a:pt x="339" y="320"/>
                  <a:pt x="340" y="320"/>
                  <a:pt x="341" y="320"/>
                </a:cubicBezTo>
                <a:cubicBezTo>
                  <a:pt x="340" y="323"/>
                  <a:pt x="342" y="324"/>
                  <a:pt x="342" y="326"/>
                </a:cubicBezTo>
                <a:cubicBezTo>
                  <a:pt x="340" y="326"/>
                  <a:pt x="340" y="323"/>
                  <a:pt x="339" y="323"/>
                </a:cubicBezTo>
                <a:cubicBezTo>
                  <a:pt x="338" y="322"/>
                  <a:pt x="337" y="323"/>
                  <a:pt x="337" y="324"/>
                </a:cubicBezTo>
                <a:cubicBezTo>
                  <a:pt x="335" y="323"/>
                  <a:pt x="337" y="322"/>
                  <a:pt x="337" y="321"/>
                </a:cubicBezTo>
                <a:cubicBezTo>
                  <a:pt x="338" y="320"/>
                  <a:pt x="338" y="319"/>
                  <a:pt x="338" y="318"/>
                </a:cubicBezTo>
                <a:cubicBezTo>
                  <a:pt x="338" y="317"/>
                  <a:pt x="337" y="317"/>
                  <a:pt x="337" y="316"/>
                </a:cubicBezTo>
                <a:cubicBezTo>
                  <a:pt x="337" y="316"/>
                  <a:pt x="336" y="316"/>
                  <a:pt x="336" y="315"/>
                </a:cubicBezTo>
                <a:cubicBezTo>
                  <a:pt x="335" y="315"/>
                  <a:pt x="334" y="315"/>
                  <a:pt x="333" y="315"/>
                </a:cubicBezTo>
                <a:cubicBezTo>
                  <a:pt x="331" y="315"/>
                  <a:pt x="331" y="318"/>
                  <a:pt x="330" y="318"/>
                </a:cubicBezTo>
                <a:cubicBezTo>
                  <a:pt x="329" y="319"/>
                  <a:pt x="329" y="320"/>
                  <a:pt x="328" y="320"/>
                </a:cubicBezTo>
                <a:cubicBezTo>
                  <a:pt x="328" y="321"/>
                  <a:pt x="328" y="320"/>
                  <a:pt x="328" y="320"/>
                </a:cubicBezTo>
                <a:cubicBezTo>
                  <a:pt x="327" y="321"/>
                  <a:pt x="328" y="322"/>
                  <a:pt x="327" y="322"/>
                </a:cubicBezTo>
                <a:cubicBezTo>
                  <a:pt x="327" y="323"/>
                  <a:pt x="327" y="323"/>
                  <a:pt x="326" y="323"/>
                </a:cubicBezTo>
                <a:cubicBezTo>
                  <a:pt x="326" y="325"/>
                  <a:pt x="326" y="326"/>
                  <a:pt x="326" y="327"/>
                </a:cubicBezTo>
                <a:cubicBezTo>
                  <a:pt x="326" y="328"/>
                  <a:pt x="324" y="328"/>
                  <a:pt x="324" y="329"/>
                </a:cubicBezTo>
                <a:cubicBezTo>
                  <a:pt x="323" y="328"/>
                  <a:pt x="322" y="327"/>
                  <a:pt x="322" y="325"/>
                </a:cubicBezTo>
                <a:cubicBezTo>
                  <a:pt x="321" y="325"/>
                  <a:pt x="320" y="325"/>
                  <a:pt x="320" y="324"/>
                </a:cubicBezTo>
                <a:cubicBezTo>
                  <a:pt x="318" y="325"/>
                  <a:pt x="318" y="323"/>
                  <a:pt x="316" y="323"/>
                </a:cubicBezTo>
                <a:cubicBezTo>
                  <a:pt x="316" y="323"/>
                  <a:pt x="316" y="323"/>
                  <a:pt x="315" y="323"/>
                </a:cubicBezTo>
                <a:cubicBezTo>
                  <a:pt x="315" y="322"/>
                  <a:pt x="314" y="322"/>
                  <a:pt x="314" y="322"/>
                </a:cubicBezTo>
                <a:cubicBezTo>
                  <a:pt x="313" y="320"/>
                  <a:pt x="314" y="319"/>
                  <a:pt x="314" y="318"/>
                </a:cubicBezTo>
                <a:cubicBezTo>
                  <a:pt x="312" y="317"/>
                  <a:pt x="313" y="319"/>
                  <a:pt x="313" y="320"/>
                </a:cubicBezTo>
                <a:cubicBezTo>
                  <a:pt x="312" y="320"/>
                  <a:pt x="313" y="323"/>
                  <a:pt x="312" y="324"/>
                </a:cubicBezTo>
                <a:cubicBezTo>
                  <a:pt x="311" y="324"/>
                  <a:pt x="312" y="325"/>
                  <a:pt x="312" y="326"/>
                </a:cubicBezTo>
                <a:cubicBezTo>
                  <a:pt x="311" y="326"/>
                  <a:pt x="311" y="327"/>
                  <a:pt x="311" y="328"/>
                </a:cubicBezTo>
                <a:cubicBezTo>
                  <a:pt x="312" y="328"/>
                  <a:pt x="311" y="329"/>
                  <a:pt x="312" y="330"/>
                </a:cubicBezTo>
                <a:cubicBezTo>
                  <a:pt x="312" y="330"/>
                  <a:pt x="312" y="330"/>
                  <a:pt x="312" y="331"/>
                </a:cubicBezTo>
                <a:cubicBezTo>
                  <a:pt x="313" y="331"/>
                  <a:pt x="313" y="333"/>
                  <a:pt x="314" y="333"/>
                </a:cubicBezTo>
                <a:cubicBezTo>
                  <a:pt x="315" y="333"/>
                  <a:pt x="314" y="334"/>
                  <a:pt x="314" y="334"/>
                </a:cubicBezTo>
                <a:cubicBezTo>
                  <a:pt x="314" y="335"/>
                  <a:pt x="314" y="336"/>
                  <a:pt x="314" y="336"/>
                </a:cubicBezTo>
                <a:cubicBezTo>
                  <a:pt x="313" y="336"/>
                  <a:pt x="312" y="335"/>
                  <a:pt x="312" y="334"/>
                </a:cubicBezTo>
                <a:cubicBezTo>
                  <a:pt x="312" y="334"/>
                  <a:pt x="312" y="334"/>
                  <a:pt x="312" y="334"/>
                </a:cubicBezTo>
                <a:cubicBezTo>
                  <a:pt x="312" y="333"/>
                  <a:pt x="311" y="331"/>
                  <a:pt x="310" y="332"/>
                </a:cubicBezTo>
                <a:cubicBezTo>
                  <a:pt x="310" y="333"/>
                  <a:pt x="310" y="335"/>
                  <a:pt x="310" y="337"/>
                </a:cubicBezTo>
                <a:cubicBezTo>
                  <a:pt x="310" y="338"/>
                  <a:pt x="310" y="338"/>
                  <a:pt x="310" y="339"/>
                </a:cubicBezTo>
                <a:cubicBezTo>
                  <a:pt x="310" y="340"/>
                  <a:pt x="310" y="341"/>
                  <a:pt x="309" y="341"/>
                </a:cubicBezTo>
                <a:cubicBezTo>
                  <a:pt x="309" y="341"/>
                  <a:pt x="309" y="342"/>
                  <a:pt x="310" y="343"/>
                </a:cubicBezTo>
                <a:cubicBezTo>
                  <a:pt x="310" y="344"/>
                  <a:pt x="308" y="345"/>
                  <a:pt x="309" y="346"/>
                </a:cubicBezTo>
                <a:cubicBezTo>
                  <a:pt x="309" y="349"/>
                  <a:pt x="310" y="349"/>
                  <a:pt x="310" y="352"/>
                </a:cubicBezTo>
                <a:cubicBezTo>
                  <a:pt x="311" y="352"/>
                  <a:pt x="311" y="351"/>
                  <a:pt x="311" y="349"/>
                </a:cubicBezTo>
                <a:cubicBezTo>
                  <a:pt x="311" y="347"/>
                  <a:pt x="311" y="346"/>
                  <a:pt x="312" y="346"/>
                </a:cubicBezTo>
                <a:cubicBezTo>
                  <a:pt x="312" y="346"/>
                  <a:pt x="312" y="346"/>
                  <a:pt x="312" y="346"/>
                </a:cubicBezTo>
                <a:cubicBezTo>
                  <a:pt x="313" y="346"/>
                  <a:pt x="313" y="346"/>
                  <a:pt x="313" y="346"/>
                </a:cubicBezTo>
                <a:cubicBezTo>
                  <a:pt x="313" y="348"/>
                  <a:pt x="314" y="348"/>
                  <a:pt x="314" y="350"/>
                </a:cubicBezTo>
                <a:cubicBezTo>
                  <a:pt x="314" y="351"/>
                  <a:pt x="317" y="352"/>
                  <a:pt x="316" y="355"/>
                </a:cubicBezTo>
                <a:cubicBezTo>
                  <a:pt x="315" y="356"/>
                  <a:pt x="314" y="357"/>
                  <a:pt x="314" y="358"/>
                </a:cubicBezTo>
                <a:cubicBezTo>
                  <a:pt x="313" y="359"/>
                  <a:pt x="312" y="360"/>
                  <a:pt x="312" y="362"/>
                </a:cubicBezTo>
                <a:cubicBezTo>
                  <a:pt x="311" y="362"/>
                  <a:pt x="311" y="364"/>
                  <a:pt x="310" y="365"/>
                </a:cubicBezTo>
                <a:cubicBezTo>
                  <a:pt x="309" y="365"/>
                  <a:pt x="309" y="367"/>
                  <a:pt x="309" y="369"/>
                </a:cubicBezTo>
                <a:cubicBezTo>
                  <a:pt x="309" y="370"/>
                  <a:pt x="311" y="369"/>
                  <a:pt x="311" y="371"/>
                </a:cubicBezTo>
                <a:cubicBezTo>
                  <a:pt x="314" y="371"/>
                  <a:pt x="310" y="369"/>
                  <a:pt x="312" y="369"/>
                </a:cubicBezTo>
                <a:cubicBezTo>
                  <a:pt x="312" y="369"/>
                  <a:pt x="312" y="369"/>
                  <a:pt x="312" y="369"/>
                </a:cubicBezTo>
                <a:cubicBezTo>
                  <a:pt x="313" y="369"/>
                  <a:pt x="313" y="369"/>
                  <a:pt x="313" y="369"/>
                </a:cubicBezTo>
                <a:cubicBezTo>
                  <a:pt x="314" y="369"/>
                  <a:pt x="314" y="372"/>
                  <a:pt x="316" y="371"/>
                </a:cubicBezTo>
                <a:cubicBezTo>
                  <a:pt x="316" y="371"/>
                  <a:pt x="316" y="371"/>
                  <a:pt x="316" y="371"/>
                </a:cubicBezTo>
                <a:cubicBezTo>
                  <a:pt x="317" y="372"/>
                  <a:pt x="317" y="373"/>
                  <a:pt x="318" y="373"/>
                </a:cubicBezTo>
                <a:cubicBezTo>
                  <a:pt x="318" y="373"/>
                  <a:pt x="319" y="373"/>
                  <a:pt x="319" y="373"/>
                </a:cubicBezTo>
                <a:cubicBezTo>
                  <a:pt x="320" y="374"/>
                  <a:pt x="320" y="374"/>
                  <a:pt x="321" y="374"/>
                </a:cubicBezTo>
                <a:cubicBezTo>
                  <a:pt x="320" y="375"/>
                  <a:pt x="321" y="375"/>
                  <a:pt x="321" y="375"/>
                </a:cubicBezTo>
                <a:cubicBezTo>
                  <a:pt x="322" y="375"/>
                  <a:pt x="321" y="377"/>
                  <a:pt x="321" y="378"/>
                </a:cubicBezTo>
                <a:cubicBezTo>
                  <a:pt x="321" y="378"/>
                  <a:pt x="322" y="378"/>
                  <a:pt x="322" y="378"/>
                </a:cubicBezTo>
                <a:cubicBezTo>
                  <a:pt x="322" y="379"/>
                  <a:pt x="323" y="385"/>
                  <a:pt x="322" y="387"/>
                </a:cubicBezTo>
                <a:cubicBezTo>
                  <a:pt x="322" y="387"/>
                  <a:pt x="321" y="387"/>
                  <a:pt x="321" y="387"/>
                </a:cubicBezTo>
                <a:cubicBezTo>
                  <a:pt x="321" y="388"/>
                  <a:pt x="322" y="389"/>
                  <a:pt x="321" y="389"/>
                </a:cubicBezTo>
                <a:cubicBezTo>
                  <a:pt x="321" y="391"/>
                  <a:pt x="321" y="393"/>
                  <a:pt x="320" y="394"/>
                </a:cubicBezTo>
                <a:cubicBezTo>
                  <a:pt x="320" y="396"/>
                  <a:pt x="322" y="396"/>
                  <a:pt x="321" y="399"/>
                </a:cubicBezTo>
                <a:cubicBezTo>
                  <a:pt x="323" y="399"/>
                  <a:pt x="326" y="399"/>
                  <a:pt x="328" y="399"/>
                </a:cubicBezTo>
                <a:cubicBezTo>
                  <a:pt x="328" y="400"/>
                  <a:pt x="329" y="400"/>
                  <a:pt x="330" y="400"/>
                </a:cubicBezTo>
                <a:cubicBezTo>
                  <a:pt x="330" y="400"/>
                  <a:pt x="330" y="401"/>
                  <a:pt x="330" y="401"/>
                </a:cubicBezTo>
                <a:cubicBezTo>
                  <a:pt x="330" y="401"/>
                  <a:pt x="330" y="400"/>
                  <a:pt x="330" y="401"/>
                </a:cubicBezTo>
                <a:cubicBezTo>
                  <a:pt x="331" y="401"/>
                  <a:pt x="330" y="401"/>
                  <a:pt x="330" y="401"/>
                </a:cubicBezTo>
                <a:cubicBezTo>
                  <a:pt x="331" y="402"/>
                  <a:pt x="332" y="401"/>
                  <a:pt x="332" y="401"/>
                </a:cubicBezTo>
                <a:cubicBezTo>
                  <a:pt x="333" y="401"/>
                  <a:pt x="335" y="401"/>
                  <a:pt x="337" y="401"/>
                </a:cubicBezTo>
                <a:cubicBezTo>
                  <a:pt x="338" y="402"/>
                  <a:pt x="341" y="403"/>
                  <a:pt x="342" y="403"/>
                </a:cubicBezTo>
                <a:cubicBezTo>
                  <a:pt x="342" y="402"/>
                  <a:pt x="344" y="402"/>
                  <a:pt x="345" y="401"/>
                </a:cubicBezTo>
                <a:cubicBezTo>
                  <a:pt x="345" y="401"/>
                  <a:pt x="345" y="400"/>
                  <a:pt x="345" y="400"/>
                </a:cubicBezTo>
                <a:cubicBezTo>
                  <a:pt x="348" y="399"/>
                  <a:pt x="347" y="403"/>
                  <a:pt x="349" y="403"/>
                </a:cubicBezTo>
                <a:cubicBezTo>
                  <a:pt x="350" y="403"/>
                  <a:pt x="350" y="402"/>
                  <a:pt x="350" y="401"/>
                </a:cubicBezTo>
                <a:cubicBezTo>
                  <a:pt x="350" y="399"/>
                  <a:pt x="349" y="399"/>
                  <a:pt x="349" y="399"/>
                </a:cubicBezTo>
                <a:close/>
                <a:moveTo>
                  <a:pt x="358" y="321"/>
                </a:moveTo>
                <a:cubicBezTo>
                  <a:pt x="359" y="321"/>
                  <a:pt x="358" y="319"/>
                  <a:pt x="360" y="319"/>
                </a:cubicBezTo>
                <a:cubicBezTo>
                  <a:pt x="360" y="320"/>
                  <a:pt x="361" y="320"/>
                  <a:pt x="362" y="319"/>
                </a:cubicBezTo>
                <a:cubicBezTo>
                  <a:pt x="364" y="320"/>
                  <a:pt x="364" y="320"/>
                  <a:pt x="366" y="319"/>
                </a:cubicBezTo>
                <a:cubicBezTo>
                  <a:pt x="366" y="320"/>
                  <a:pt x="365" y="320"/>
                  <a:pt x="365" y="322"/>
                </a:cubicBezTo>
                <a:cubicBezTo>
                  <a:pt x="365" y="322"/>
                  <a:pt x="364" y="322"/>
                  <a:pt x="364" y="322"/>
                </a:cubicBezTo>
                <a:cubicBezTo>
                  <a:pt x="363" y="322"/>
                  <a:pt x="363" y="322"/>
                  <a:pt x="363" y="322"/>
                </a:cubicBezTo>
                <a:cubicBezTo>
                  <a:pt x="363" y="322"/>
                  <a:pt x="363" y="321"/>
                  <a:pt x="363" y="321"/>
                </a:cubicBezTo>
                <a:cubicBezTo>
                  <a:pt x="363" y="320"/>
                  <a:pt x="362" y="321"/>
                  <a:pt x="362" y="321"/>
                </a:cubicBezTo>
                <a:cubicBezTo>
                  <a:pt x="361" y="321"/>
                  <a:pt x="359" y="321"/>
                  <a:pt x="360" y="323"/>
                </a:cubicBezTo>
                <a:cubicBezTo>
                  <a:pt x="359" y="323"/>
                  <a:pt x="358" y="323"/>
                  <a:pt x="358" y="323"/>
                </a:cubicBezTo>
                <a:cubicBezTo>
                  <a:pt x="357" y="323"/>
                  <a:pt x="355" y="324"/>
                  <a:pt x="355" y="323"/>
                </a:cubicBezTo>
                <a:cubicBezTo>
                  <a:pt x="356" y="323"/>
                  <a:pt x="357" y="322"/>
                  <a:pt x="358" y="321"/>
                </a:cubicBezTo>
                <a:close/>
                <a:moveTo>
                  <a:pt x="312" y="369"/>
                </a:moveTo>
                <a:cubicBezTo>
                  <a:pt x="311" y="368"/>
                  <a:pt x="312" y="368"/>
                  <a:pt x="312" y="368"/>
                </a:cubicBezTo>
                <a:cubicBezTo>
                  <a:pt x="313" y="368"/>
                  <a:pt x="312" y="369"/>
                  <a:pt x="312" y="369"/>
                </a:cubicBezTo>
                <a:close/>
                <a:moveTo>
                  <a:pt x="373" y="364"/>
                </a:moveTo>
                <a:cubicBezTo>
                  <a:pt x="373" y="363"/>
                  <a:pt x="373" y="363"/>
                  <a:pt x="374" y="363"/>
                </a:cubicBezTo>
                <a:cubicBezTo>
                  <a:pt x="374" y="362"/>
                  <a:pt x="374" y="361"/>
                  <a:pt x="375" y="361"/>
                </a:cubicBezTo>
                <a:cubicBezTo>
                  <a:pt x="375" y="360"/>
                  <a:pt x="376" y="359"/>
                  <a:pt x="376" y="358"/>
                </a:cubicBezTo>
                <a:cubicBezTo>
                  <a:pt x="375" y="358"/>
                  <a:pt x="375" y="357"/>
                  <a:pt x="375" y="357"/>
                </a:cubicBezTo>
                <a:cubicBezTo>
                  <a:pt x="374" y="357"/>
                  <a:pt x="374" y="356"/>
                  <a:pt x="374" y="356"/>
                </a:cubicBezTo>
                <a:cubicBezTo>
                  <a:pt x="374" y="356"/>
                  <a:pt x="373" y="356"/>
                  <a:pt x="374" y="355"/>
                </a:cubicBezTo>
                <a:cubicBezTo>
                  <a:pt x="373" y="355"/>
                  <a:pt x="373" y="355"/>
                  <a:pt x="373" y="355"/>
                </a:cubicBezTo>
                <a:cubicBezTo>
                  <a:pt x="373" y="353"/>
                  <a:pt x="373" y="352"/>
                  <a:pt x="371" y="353"/>
                </a:cubicBezTo>
                <a:cubicBezTo>
                  <a:pt x="369" y="354"/>
                  <a:pt x="372" y="355"/>
                  <a:pt x="372" y="357"/>
                </a:cubicBezTo>
                <a:cubicBezTo>
                  <a:pt x="372" y="359"/>
                  <a:pt x="370" y="358"/>
                  <a:pt x="370" y="360"/>
                </a:cubicBezTo>
                <a:cubicBezTo>
                  <a:pt x="370" y="361"/>
                  <a:pt x="370" y="362"/>
                  <a:pt x="370" y="363"/>
                </a:cubicBezTo>
                <a:cubicBezTo>
                  <a:pt x="372" y="362"/>
                  <a:pt x="372" y="366"/>
                  <a:pt x="373" y="364"/>
                </a:cubicBezTo>
                <a:close/>
                <a:moveTo>
                  <a:pt x="327" y="310"/>
                </a:moveTo>
                <a:cubicBezTo>
                  <a:pt x="325" y="310"/>
                  <a:pt x="326" y="312"/>
                  <a:pt x="325" y="313"/>
                </a:cubicBezTo>
                <a:cubicBezTo>
                  <a:pt x="325" y="313"/>
                  <a:pt x="325" y="313"/>
                  <a:pt x="325" y="313"/>
                </a:cubicBezTo>
                <a:cubicBezTo>
                  <a:pt x="324" y="313"/>
                  <a:pt x="324" y="315"/>
                  <a:pt x="322" y="315"/>
                </a:cubicBezTo>
                <a:cubicBezTo>
                  <a:pt x="322" y="315"/>
                  <a:pt x="322" y="315"/>
                  <a:pt x="322" y="315"/>
                </a:cubicBezTo>
                <a:cubicBezTo>
                  <a:pt x="322" y="315"/>
                  <a:pt x="321" y="316"/>
                  <a:pt x="321" y="316"/>
                </a:cubicBezTo>
                <a:cubicBezTo>
                  <a:pt x="322" y="317"/>
                  <a:pt x="323" y="317"/>
                  <a:pt x="323" y="318"/>
                </a:cubicBezTo>
                <a:cubicBezTo>
                  <a:pt x="325" y="317"/>
                  <a:pt x="325" y="319"/>
                  <a:pt x="325" y="320"/>
                </a:cubicBezTo>
                <a:cubicBezTo>
                  <a:pt x="326" y="319"/>
                  <a:pt x="328" y="319"/>
                  <a:pt x="328" y="317"/>
                </a:cubicBezTo>
                <a:cubicBezTo>
                  <a:pt x="329" y="317"/>
                  <a:pt x="329" y="315"/>
                  <a:pt x="330" y="315"/>
                </a:cubicBezTo>
                <a:cubicBezTo>
                  <a:pt x="331" y="313"/>
                  <a:pt x="328" y="312"/>
                  <a:pt x="330" y="311"/>
                </a:cubicBezTo>
                <a:cubicBezTo>
                  <a:pt x="331" y="311"/>
                  <a:pt x="331" y="310"/>
                  <a:pt x="331" y="310"/>
                </a:cubicBezTo>
                <a:cubicBezTo>
                  <a:pt x="332" y="310"/>
                  <a:pt x="332" y="309"/>
                  <a:pt x="332" y="309"/>
                </a:cubicBezTo>
                <a:cubicBezTo>
                  <a:pt x="332" y="307"/>
                  <a:pt x="329" y="308"/>
                  <a:pt x="329" y="309"/>
                </a:cubicBezTo>
                <a:cubicBezTo>
                  <a:pt x="328" y="309"/>
                  <a:pt x="328" y="310"/>
                  <a:pt x="327" y="310"/>
                </a:cubicBezTo>
                <a:cubicBezTo>
                  <a:pt x="327" y="310"/>
                  <a:pt x="327" y="310"/>
                  <a:pt x="327" y="310"/>
                </a:cubicBezTo>
                <a:close/>
                <a:moveTo>
                  <a:pt x="335" y="314"/>
                </a:moveTo>
                <a:cubicBezTo>
                  <a:pt x="335" y="314"/>
                  <a:pt x="336" y="314"/>
                  <a:pt x="337" y="314"/>
                </a:cubicBezTo>
                <a:cubicBezTo>
                  <a:pt x="337" y="313"/>
                  <a:pt x="338" y="313"/>
                  <a:pt x="337" y="312"/>
                </a:cubicBezTo>
                <a:cubicBezTo>
                  <a:pt x="335" y="313"/>
                  <a:pt x="336" y="311"/>
                  <a:pt x="334" y="311"/>
                </a:cubicBezTo>
                <a:cubicBezTo>
                  <a:pt x="334" y="312"/>
                  <a:pt x="333" y="312"/>
                  <a:pt x="333" y="312"/>
                </a:cubicBezTo>
                <a:cubicBezTo>
                  <a:pt x="332" y="314"/>
                  <a:pt x="334" y="313"/>
                  <a:pt x="335" y="314"/>
                </a:cubicBezTo>
                <a:close/>
                <a:moveTo>
                  <a:pt x="404" y="363"/>
                </a:moveTo>
                <a:cubicBezTo>
                  <a:pt x="403" y="363"/>
                  <a:pt x="403" y="363"/>
                  <a:pt x="403" y="363"/>
                </a:cubicBezTo>
                <a:cubicBezTo>
                  <a:pt x="402" y="365"/>
                  <a:pt x="404" y="364"/>
                  <a:pt x="405" y="364"/>
                </a:cubicBezTo>
                <a:cubicBezTo>
                  <a:pt x="405" y="364"/>
                  <a:pt x="405" y="365"/>
                  <a:pt x="405" y="365"/>
                </a:cubicBezTo>
                <a:cubicBezTo>
                  <a:pt x="406" y="365"/>
                  <a:pt x="406" y="365"/>
                  <a:pt x="407" y="364"/>
                </a:cubicBezTo>
                <a:cubicBezTo>
                  <a:pt x="407" y="365"/>
                  <a:pt x="408" y="365"/>
                  <a:pt x="409" y="365"/>
                </a:cubicBezTo>
                <a:cubicBezTo>
                  <a:pt x="410" y="363"/>
                  <a:pt x="408" y="363"/>
                  <a:pt x="408" y="361"/>
                </a:cubicBezTo>
                <a:cubicBezTo>
                  <a:pt x="408" y="360"/>
                  <a:pt x="409" y="359"/>
                  <a:pt x="408" y="358"/>
                </a:cubicBezTo>
                <a:cubicBezTo>
                  <a:pt x="408" y="358"/>
                  <a:pt x="408" y="358"/>
                  <a:pt x="408" y="358"/>
                </a:cubicBezTo>
                <a:cubicBezTo>
                  <a:pt x="407" y="358"/>
                  <a:pt x="408" y="357"/>
                  <a:pt x="407" y="357"/>
                </a:cubicBezTo>
                <a:cubicBezTo>
                  <a:pt x="406" y="358"/>
                  <a:pt x="406" y="360"/>
                  <a:pt x="406" y="362"/>
                </a:cubicBezTo>
                <a:cubicBezTo>
                  <a:pt x="405" y="362"/>
                  <a:pt x="405" y="363"/>
                  <a:pt x="404" y="363"/>
                </a:cubicBezTo>
                <a:close/>
                <a:moveTo>
                  <a:pt x="383" y="298"/>
                </a:moveTo>
                <a:cubicBezTo>
                  <a:pt x="385" y="298"/>
                  <a:pt x="384" y="299"/>
                  <a:pt x="386" y="299"/>
                </a:cubicBezTo>
                <a:cubicBezTo>
                  <a:pt x="386" y="298"/>
                  <a:pt x="388" y="298"/>
                  <a:pt x="388" y="295"/>
                </a:cubicBezTo>
                <a:cubicBezTo>
                  <a:pt x="389" y="296"/>
                  <a:pt x="389" y="295"/>
                  <a:pt x="390" y="295"/>
                </a:cubicBezTo>
                <a:cubicBezTo>
                  <a:pt x="390" y="295"/>
                  <a:pt x="390" y="294"/>
                  <a:pt x="390" y="293"/>
                </a:cubicBezTo>
                <a:cubicBezTo>
                  <a:pt x="387" y="294"/>
                  <a:pt x="388" y="292"/>
                  <a:pt x="385" y="293"/>
                </a:cubicBezTo>
                <a:cubicBezTo>
                  <a:pt x="385" y="294"/>
                  <a:pt x="385" y="294"/>
                  <a:pt x="385" y="294"/>
                </a:cubicBezTo>
                <a:cubicBezTo>
                  <a:pt x="383" y="294"/>
                  <a:pt x="382" y="295"/>
                  <a:pt x="382" y="297"/>
                </a:cubicBezTo>
                <a:cubicBezTo>
                  <a:pt x="383" y="297"/>
                  <a:pt x="383" y="298"/>
                  <a:pt x="383" y="298"/>
                </a:cubicBezTo>
                <a:close/>
                <a:moveTo>
                  <a:pt x="385" y="356"/>
                </a:moveTo>
                <a:cubicBezTo>
                  <a:pt x="385" y="358"/>
                  <a:pt x="387" y="357"/>
                  <a:pt x="387" y="359"/>
                </a:cubicBezTo>
                <a:cubicBezTo>
                  <a:pt x="388" y="360"/>
                  <a:pt x="389" y="359"/>
                  <a:pt x="390" y="360"/>
                </a:cubicBezTo>
                <a:cubicBezTo>
                  <a:pt x="391" y="358"/>
                  <a:pt x="389" y="359"/>
                  <a:pt x="389" y="357"/>
                </a:cubicBezTo>
                <a:cubicBezTo>
                  <a:pt x="387" y="358"/>
                  <a:pt x="388" y="356"/>
                  <a:pt x="385" y="356"/>
                </a:cubicBezTo>
                <a:close/>
                <a:moveTo>
                  <a:pt x="369" y="354"/>
                </a:moveTo>
                <a:cubicBezTo>
                  <a:pt x="369" y="354"/>
                  <a:pt x="369" y="354"/>
                  <a:pt x="369" y="355"/>
                </a:cubicBezTo>
                <a:cubicBezTo>
                  <a:pt x="366" y="355"/>
                  <a:pt x="371" y="356"/>
                  <a:pt x="369" y="354"/>
                </a:cubicBezTo>
                <a:close/>
                <a:moveTo>
                  <a:pt x="320" y="376"/>
                </a:moveTo>
                <a:cubicBezTo>
                  <a:pt x="320" y="374"/>
                  <a:pt x="319" y="374"/>
                  <a:pt x="318" y="373"/>
                </a:cubicBezTo>
                <a:cubicBezTo>
                  <a:pt x="318" y="375"/>
                  <a:pt x="319" y="376"/>
                  <a:pt x="320" y="376"/>
                </a:cubicBezTo>
                <a:close/>
                <a:moveTo>
                  <a:pt x="320" y="387"/>
                </a:moveTo>
                <a:cubicBezTo>
                  <a:pt x="320" y="387"/>
                  <a:pt x="319" y="387"/>
                  <a:pt x="319" y="386"/>
                </a:cubicBezTo>
                <a:cubicBezTo>
                  <a:pt x="318" y="386"/>
                  <a:pt x="317" y="386"/>
                  <a:pt x="316" y="386"/>
                </a:cubicBezTo>
                <a:cubicBezTo>
                  <a:pt x="317" y="387"/>
                  <a:pt x="316" y="387"/>
                  <a:pt x="315" y="387"/>
                </a:cubicBezTo>
                <a:cubicBezTo>
                  <a:pt x="316" y="389"/>
                  <a:pt x="316" y="392"/>
                  <a:pt x="316" y="394"/>
                </a:cubicBezTo>
                <a:cubicBezTo>
                  <a:pt x="319" y="394"/>
                  <a:pt x="318" y="390"/>
                  <a:pt x="320" y="390"/>
                </a:cubicBezTo>
                <a:cubicBezTo>
                  <a:pt x="319" y="388"/>
                  <a:pt x="322" y="387"/>
                  <a:pt x="320" y="387"/>
                </a:cubicBezTo>
                <a:close/>
                <a:moveTo>
                  <a:pt x="319" y="383"/>
                </a:moveTo>
                <a:cubicBezTo>
                  <a:pt x="319" y="383"/>
                  <a:pt x="319" y="383"/>
                  <a:pt x="319" y="383"/>
                </a:cubicBezTo>
                <a:cubicBezTo>
                  <a:pt x="321" y="383"/>
                  <a:pt x="318" y="382"/>
                  <a:pt x="318" y="382"/>
                </a:cubicBezTo>
                <a:cubicBezTo>
                  <a:pt x="318" y="383"/>
                  <a:pt x="318" y="383"/>
                  <a:pt x="319" y="383"/>
                </a:cubicBezTo>
                <a:close/>
                <a:moveTo>
                  <a:pt x="318" y="380"/>
                </a:moveTo>
                <a:cubicBezTo>
                  <a:pt x="318" y="378"/>
                  <a:pt x="318" y="377"/>
                  <a:pt x="318" y="376"/>
                </a:cubicBezTo>
                <a:cubicBezTo>
                  <a:pt x="316" y="375"/>
                  <a:pt x="317" y="373"/>
                  <a:pt x="314" y="373"/>
                </a:cubicBezTo>
                <a:cubicBezTo>
                  <a:pt x="315" y="375"/>
                  <a:pt x="314" y="378"/>
                  <a:pt x="315" y="378"/>
                </a:cubicBezTo>
                <a:cubicBezTo>
                  <a:pt x="315" y="379"/>
                  <a:pt x="317" y="379"/>
                  <a:pt x="318" y="380"/>
                </a:cubicBezTo>
                <a:close/>
                <a:moveTo>
                  <a:pt x="395" y="401"/>
                </a:moveTo>
                <a:cubicBezTo>
                  <a:pt x="396" y="400"/>
                  <a:pt x="397" y="397"/>
                  <a:pt x="395" y="397"/>
                </a:cubicBezTo>
                <a:cubicBezTo>
                  <a:pt x="396" y="398"/>
                  <a:pt x="393" y="400"/>
                  <a:pt x="395" y="401"/>
                </a:cubicBezTo>
                <a:close/>
                <a:moveTo>
                  <a:pt x="399" y="405"/>
                </a:moveTo>
                <a:cubicBezTo>
                  <a:pt x="399" y="403"/>
                  <a:pt x="398" y="402"/>
                  <a:pt x="397" y="402"/>
                </a:cubicBezTo>
                <a:cubicBezTo>
                  <a:pt x="397" y="404"/>
                  <a:pt x="396" y="405"/>
                  <a:pt x="395" y="405"/>
                </a:cubicBezTo>
                <a:cubicBezTo>
                  <a:pt x="394" y="405"/>
                  <a:pt x="394" y="405"/>
                  <a:pt x="394" y="405"/>
                </a:cubicBezTo>
                <a:cubicBezTo>
                  <a:pt x="394" y="405"/>
                  <a:pt x="394" y="405"/>
                  <a:pt x="394" y="405"/>
                </a:cubicBezTo>
                <a:cubicBezTo>
                  <a:pt x="392" y="405"/>
                  <a:pt x="392" y="403"/>
                  <a:pt x="390" y="403"/>
                </a:cubicBezTo>
                <a:cubicBezTo>
                  <a:pt x="390" y="403"/>
                  <a:pt x="390" y="402"/>
                  <a:pt x="390" y="402"/>
                </a:cubicBezTo>
                <a:cubicBezTo>
                  <a:pt x="390" y="402"/>
                  <a:pt x="389" y="401"/>
                  <a:pt x="389" y="401"/>
                </a:cubicBezTo>
                <a:cubicBezTo>
                  <a:pt x="387" y="401"/>
                  <a:pt x="386" y="399"/>
                  <a:pt x="384" y="400"/>
                </a:cubicBezTo>
                <a:cubicBezTo>
                  <a:pt x="384" y="401"/>
                  <a:pt x="383" y="402"/>
                  <a:pt x="382" y="402"/>
                </a:cubicBezTo>
                <a:cubicBezTo>
                  <a:pt x="381" y="405"/>
                  <a:pt x="384" y="404"/>
                  <a:pt x="383" y="406"/>
                </a:cubicBezTo>
                <a:cubicBezTo>
                  <a:pt x="382" y="406"/>
                  <a:pt x="380" y="404"/>
                  <a:pt x="379" y="406"/>
                </a:cubicBezTo>
                <a:cubicBezTo>
                  <a:pt x="380" y="406"/>
                  <a:pt x="380" y="407"/>
                  <a:pt x="381" y="407"/>
                </a:cubicBezTo>
                <a:cubicBezTo>
                  <a:pt x="381" y="408"/>
                  <a:pt x="381" y="408"/>
                  <a:pt x="381" y="408"/>
                </a:cubicBezTo>
                <a:cubicBezTo>
                  <a:pt x="381" y="410"/>
                  <a:pt x="384" y="409"/>
                  <a:pt x="384" y="410"/>
                </a:cubicBezTo>
                <a:cubicBezTo>
                  <a:pt x="384" y="410"/>
                  <a:pt x="384" y="411"/>
                  <a:pt x="384" y="411"/>
                </a:cubicBezTo>
                <a:cubicBezTo>
                  <a:pt x="385" y="411"/>
                  <a:pt x="385" y="412"/>
                  <a:pt x="386" y="412"/>
                </a:cubicBezTo>
                <a:cubicBezTo>
                  <a:pt x="386" y="412"/>
                  <a:pt x="386" y="412"/>
                  <a:pt x="386" y="412"/>
                </a:cubicBezTo>
                <a:cubicBezTo>
                  <a:pt x="387" y="413"/>
                  <a:pt x="388" y="413"/>
                  <a:pt x="389" y="414"/>
                </a:cubicBezTo>
                <a:cubicBezTo>
                  <a:pt x="389" y="414"/>
                  <a:pt x="389" y="415"/>
                  <a:pt x="389" y="415"/>
                </a:cubicBezTo>
                <a:cubicBezTo>
                  <a:pt x="390" y="415"/>
                  <a:pt x="390" y="415"/>
                  <a:pt x="390" y="415"/>
                </a:cubicBezTo>
                <a:cubicBezTo>
                  <a:pt x="390" y="416"/>
                  <a:pt x="391" y="417"/>
                  <a:pt x="392" y="417"/>
                </a:cubicBezTo>
                <a:cubicBezTo>
                  <a:pt x="393" y="416"/>
                  <a:pt x="393" y="416"/>
                  <a:pt x="393" y="415"/>
                </a:cubicBezTo>
                <a:cubicBezTo>
                  <a:pt x="394" y="415"/>
                  <a:pt x="395" y="415"/>
                  <a:pt x="395" y="415"/>
                </a:cubicBezTo>
                <a:cubicBezTo>
                  <a:pt x="397" y="415"/>
                  <a:pt x="400" y="414"/>
                  <a:pt x="401" y="415"/>
                </a:cubicBezTo>
                <a:cubicBezTo>
                  <a:pt x="401" y="413"/>
                  <a:pt x="401" y="411"/>
                  <a:pt x="401" y="409"/>
                </a:cubicBezTo>
                <a:cubicBezTo>
                  <a:pt x="401" y="409"/>
                  <a:pt x="401" y="408"/>
                  <a:pt x="401" y="408"/>
                </a:cubicBezTo>
                <a:cubicBezTo>
                  <a:pt x="400" y="407"/>
                  <a:pt x="401" y="405"/>
                  <a:pt x="399" y="405"/>
                </a:cubicBezTo>
                <a:close/>
                <a:moveTo>
                  <a:pt x="408" y="403"/>
                </a:moveTo>
                <a:cubicBezTo>
                  <a:pt x="408" y="403"/>
                  <a:pt x="408" y="402"/>
                  <a:pt x="408" y="402"/>
                </a:cubicBezTo>
                <a:cubicBezTo>
                  <a:pt x="407" y="404"/>
                  <a:pt x="406" y="401"/>
                  <a:pt x="406" y="401"/>
                </a:cubicBezTo>
                <a:cubicBezTo>
                  <a:pt x="404" y="400"/>
                  <a:pt x="402" y="401"/>
                  <a:pt x="400" y="401"/>
                </a:cubicBezTo>
                <a:cubicBezTo>
                  <a:pt x="400" y="402"/>
                  <a:pt x="400" y="402"/>
                  <a:pt x="400" y="403"/>
                </a:cubicBezTo>
                <a:cubicBezTo>
                  <a:pt x="402" y="404"/>
                  <a:pt x="401" y="408"/>
                  <a:pt x="403" y="408"/>
                </a:cubicBezTo>
                <a:cubicBezTo>
                  <a:pt x="403" y="409"/>
                  <a:pt x="403" y="410"/>
                  <a:pt x="404" y="410"/>
                </a:cubicBezTo>
                <a:cubicBezTo>
                  <a:pt x="404" y="412"/>
                  <a:pt x="402" y="412"/>
                  <a:pt x="402" y="413"/>
                </a:cubicBezTo>
                <a:cubicBezTo>
                  <a:pt x="403" y="413"/>
                  <a:pt x="403" y="414"/>
                  <a:pt x="403" y="415"/>
                </a:cubicBezTo>
                <a:cubicBezTo>
                  <a:pt x="404" y="414"/>
                  <a:pt x="404" y="417"/>
                  <a:pt x="405" y="417"/>
                </a:cubicBezTo>
                <a:cubicBezTo>
                  <a:pt x="406" y="415"/>
                  <a:pt x="406" y="414"/>
                  <a:pt x="406" y="412"/>
                </a:cubicBezTo>
                <a:cubicBezTo>
                  <a:pt x="407" y="412"/>
                  <a:pt x="407" y="411"/>
                  <a:pt x="407" y="410"/>
                </a:cubicBezTo>
                <a:cubicBezTo>
                  <a:pt x="409" y="410"/>
                  <a:pt x="410" y="408"/>
                  <a:pt x="410" y="406"/>
                </a:cubicBezTo>
                <a:cubicBezTo>
                  <a:pt x="410" y="405"/>
                  <a:pt x="410" y="405"/>
                  <a:pt x="409" y="404"/>
                </a:cubicBezTo>
                <a:cubicBezTo>
                  <a:pt x="409" y="404"/>
                  <a:pt x="409" y="403"/>
                  <a:pt x="408" y="403"/>
                </a:cubicBezTo>
                <a:close/>
                <a:moveTo>
                  <a:pt x="384" y="391"/>
                </a:moveTo>
                <a:cubicBezTo>
                  <a:pt x="385" y="391"/>
                  <a:pt x="385" y="392"/>
                  <a:pt x="385" y="392"/>
                </a:cubicBezTo>
                <a:cubicBezTo>
                  <a:pt x="386" y="392"/>
                  <a:pt x="387" y="392"/>
                  <a:pt x="387" y="390"/>
                </a:cubicBezTo>
                <a:cubicBezTo>
                  <a:pt x="387" y="390"/>
                  <a:pt x="387" y="390"/>
                  <a:pt x="387" y="389"/>
                </a:cubicBezTo>
                <a:cubicBezTo>
                  <a:pt x="388" y="388"/>
                  <a:pt x="386" y="386"/>
                  <a:pt x="385" y="388"/>
                </a:cubicBezTo>
                <a:cubicBezTo>
                  <a:pt x="386" y="388"/>
                  <a:pt x="386" y="388"/>
                  <a:pt x="386" y="389"/>
                </a:cubicBezTo>
                <a:cubicBezTo>
                  <a:pt x="386" y="390"/>
                  <a:pt x="384" y="390"/>
                  <a:pt x="384" y="391"/>
                </a:cubicBezTo>
                <a:close/>
                <a:moveTo>
                  <a:pt x="489" y="392"/>
                </a:moveTo>
                <a:cubicBezTo>
                  <a:pt x="488" y="391"/>
                  <a:pt x="488" y="390"/>
                  <a:pt x="487" y="389"/>
                </a:cubicBezTo>
                <a:cubicBezTo>
                  <a:pt x="486" y="389"/>
                  <a:pt x="485" y="388"/>
                  <a:pt x="484" y="388"/>
                </a:cubicBezTo>
                <a:cubicBezTo>
                  <a:pt x="484" y="388"/>
                  <a:pt x="484" y="388"/>
                  <a:pt x="484" y="387"/>
                </a:cubicBezTo>
                <a:cubicBezTo>
                  <a:pt x="482" y="387"/>
                  <a:pt x="482" y="385"/>
                  <a:pt x="480" y="385"/>
                </a:cubicBezTo>
                <a:cubicBezTo>
                  <a:pt x="481" y="387"/>
                  <a:pt x="479" y="388"/>
                  <a:pt x="479" y="389"/>
                </a:cubicBezTo>
                <a:cubicBezTo>
                  <a:pt x="479" y="391"/>
                  <a:pt x="478" y="392"/>
                  <a:pt x="478" y="394"/>
                </a:cubicBezTo>
                <a:cubicBezTo>
                  <a:pt x="479" y="394"/>
                  <a:pt x="479" y="395"/>
                  <a:pt x="479" y="396"/>
                </a:cubicBezTo>
                <a:cubicBezTo>
                  <a:pt x="480" y="396"/>
                  <a:pt x="482" y="397"/>
                  <a:pt x="484" y="397"/>
                </a:cubicBezTo>
                <a:cubicBezTo>
                  <a:pt x="485" y="399"/>
                  <a:pt x="486" y="399"/>
                  <a:pt x="488" y="399"/>
                </a:cubicBezTo>
                <a:cubicBezTo>
                  <a:pt x="488" y="399"/>
                  <a:pt x="489" y="399"/>
                  <a:pt x="489" y="399"/>
                </a:cubicBezTo>
                <a:cubicBezTo>
                  <a:pt x="490" y="397"/>
                  <a:pt x="490" y="396"/>
                  <a:pt x="490" y="395"/>
                </a:cubicBezTo>
                <a:cubicBezTo>
                  <a:pt x="490" y="394"/>
                  <a:pt x="489" y="394"/>
                  <a:pt x="489" y="392"/>
                </a:cubicBezTo>
                <a:close/>
                <a:moveTo>
                  <a:pt x="394" y="400"/>
                </a:moveTo>
                <a:cubicBezTo>
                  <a:pt x="394" y="400"/>
                  <a:pt x="393" y="400"/>
                  <a:pt x="393" y="400"/>
                </a:cubicBezTo>
                <a:cubicBezTo>
                  <a:pt x="392" y="400"/>
                  <a:pt x="391" y="400"/>
                  <a:pt x="391" y="401"/>
                </a:cubicBezTo>
                <a:cubicBezTo>
                  <a:pt x="392" y="401"/>
                  <a:pt x="393" y="401"/>
                  <a:pt x="394" y="400"/>
                </a:cubicBezTo>
                <a:close/>
                <a:moveTo>
                  <a:pt x="424" y="367"/>
                </a:moveTo>
                <a:cubicBezTo>
                  <a:pt x="424" y="367"/>
                  <a:pt x="424" y="366"/>
                  <a:pt x="424" y="366"/>
                </a:cubicBezTo>
                <a:cubicBezTo>
                  <a:pt x="424" y="365"/>
                  <a:pt x="424" y="363"/>
                  <a:pt x="424" y="362"/>
                </a:cubicBezTo>
                <a:cubicBezTo>
                  <a:pt x="423" y="361"/>
                  <a:pt x="422" y="360"/>
                  <a:pt x="422" y="357"/>
                </a:cubicBezTo>
                <a:cubicBezTo>
                  <a:pt x="423" y="355"/>
                  <a:pt x="425" y="353"/>
                  <a:pt x="423" y="350"/>
                </a:cubicBezTo>
                <a:cubicBezTo>
                  <a:pt x="423" y="350"/>
                  <a:pt x="422" y="350"/>
                  <a:pt x="422" y="350"/>
                </a:cubicBezTo>
                <a:cubicBezTo>
                  <a:pt x="422" y="350"/>
                  <a:pt x="422" y="350"/>
                  <a:pt x="422" y="350"/>
                </a:cubicBezTo>
                <a:cubicBezTo>
                  <a:pt x="422" y="348"/>
                  <a:pt x="419" y="349"/>
                  <a:pt x="418" y="349"/>
                </a:cubicBezTo>
                <a:cubicBezTo>
                  <a:pt x="417" y="349"/>
                  <a:pt x="417" y="347"/>
                  <a:pt x="415" y="348"/>
                </a:cubicBezTo>
                <a:cubicBezTo>
                  <a:pt x="414" y="348"/>
                  <a:pt x="412" y="349"/>
                  <a:pt x="410" y="349"/>
                </a:cubicBezTo>
                <a:cubicBezTo>
                  <a:pt x="409" y="351"/>
                  <a:pt x="408" y="352"/>
                  <a:pt x="406" y="353"/>
                </a:cubicBezTo>
                <a:cubicBezTo>
                  <a:pt x="406" y="353"/>
                  <a:pt x="406" y="353"/>
                  <a:pt x="406" y="353"/>
                </a:cubicBezTo>
                <a:cubicBezTo>
                  <a:pt x="405" y="353"/>
                  <a:pt x="405" y="354"/>
                  <a:pt x="405" y="355"/>
                </a:cubicBezTo>
                <a:cubicBezTo>
                  <a:pt x="405" y="356"/>
                  <a:pt x="408" y="355"/>
                  <a:pt x="409" y="355"/>
                </a:cubicBezTo>
                <a:cubicBezTo>
                  <a:pt x="409" y="356"/>
                  <a:pt x="409" y="356"/>
                  <a:pt x="409" y="357"/>
                </a:cubicBezTo>
                <a:cubicBezTo>
                  <a:pt x="409" y="357"/>
                  <a:pt x="409" y="357"/>
                  <a:pt x="409" y="357"/>
                </a:cubicBezTo>
                <a:cubicBezTo>
                  <a:pt x="410" y="357"/>
                  <a:pt x="410" y="359"/>
                  <a:pt x="410" y="360"/>
                </a:cubicBezTo>
                <a:cubicBezTo>
                  <a:pt x="410" y="360"/>
                  <a:pt x="411" y="360"/>
                  <a:pt x="411" y="360"/>
                </a:cubicBezTo>
                <a:cubicBezTo>
                  <a:pt x="411" y="360"/>
                  <a:pt x="411" y="361"/>
                  <a:pt x="411" y="361"/>
                </a:cubicBezTo>
                <a:cubicBezTo>
                  <a:pt x="410" y="362"/>
                  <a:pt x="411" y="363"/>
                  <a:pt x="411" y="364"/>
                </a:cubicBezTo>
                <a:cubicBezTo>
                  <a:pt x="410" y="365"/>
                  <a:pt x="410" y="365"/>
                  <a:pt x="410" y="365"/>
                </a:cubicBezTo>
                <a:cubicBezTo>
                  <a:pt x="410" y="366"/>
                  <a:pt x="411" y="368"/>
                  <a:pt x="409" y="369"/>
                </a:cubicBezTo>
                <a:cubicBezTo>
                  <a:pt x="408" y="369"/>
                  <a:pt x="408" y="369"/>
                  <a:pt x="407" y="369"/>
                </a:cubicBezTo>
                <a:cubicBezTo>
                  <a:pt x="406" y="368"/>
                  <a:pt x="407" y="367"/>
                  <a:pt x="406" y="366"/>
                </a:cubicBezTo>
                <a:cubicBezTo>
                  <a:pt x="406" y="368"/>
                  <a:pt x="403" y="367"/>
                  <a:pt x="402" y="367"/>
                </a:cubicBezTo>
                <a:cubicBezTo>
                  <a:pt x="402" y="365"/>
                  <a:pt x="399" y="368"/>
                  <a:pt x="400" y="365"/>
                </a:cubicBezTo>
                <a:cubicBezTo>
                  <a:pt x="400" y="363"/>
                  <a:pt x="403" y="365"/>
                  <a:pt x="402" y="363"/>
                </a:cubicBezTo>
                <a:cubicBezTo>
                  <a:pt x="402" y="363"/>
                  <a:pt x="402" y="363"/>
                  <a:pt x="402" y="362"/>
                </a:cubicBezTo>
                <a:cubicBezTo>
                  <a:pt x="402" y="362"/>
                  <a:pt x="401" y="362"/>
                  <a:pt x="402" y="362"/>
                </a:cubicBezTo>
                <a:cubicBezTo>
                  <a:pt x="402" y="360"/>
                  <a:pt x="402" y="359"/>
                  <a:pt x="401" y="358"/>
                </a:cubicBezTo>
                <a:cubicBezTo>
                  <a:pt x="401" y="358"/>
                  <a:pt x="401" y="358"/>
                  <a:pt x="401" y="357"/>
                </a:cubicBezTo>
                <a:cubicBezTo>
                  <a:pt x="402" y="357"/>
                  <a:pt x="403" y="356"/>
                  <a:pt x="404" y="356"/>
                </a:cubicBezTo>
                <a:cubicBezTo>
                  <a:pt x="404" y="356"/>
                  <a:pt x="404" y="355"/>
                  <a:pt x="404" y="355"/>
                </a:cubicBezTo>
                <a:cubicBezTo>
                  <a:pt x="404" y="355"/>
                  <a:pt x="404" y="355"/>
                  <a:pt x="404" y="354"/>
                </a:cubicBezTo>
                <a:cubicBezTo>
                  <a:pt x="403" y="353"/>
                  <a:pt x="403" y="354"/>
                  <a:pt x="401" y="354"/>
                </a:cubicBezTo>
                <a:cubicBezTo>
                  <a:pt x="401" y="354"/>
                  <a:pt x="400" y="355"/>
                  <a:pt x="399" y="355"/>
                </a:cubicBezTo>
                <a:cubicBezTo>
                  <a:pt x="398" y="355"/>
                  <a:pt x="398" y="355"/>
                  <a:pt x="397" y="355"/>
                </a:cubicBezTo>
                <a:cubicBezTo>
                  <a:pt x="395" y="353"/>
                  <a:pt x="392" y="353"/>
                  <a:pt x="390" y="353"/>
                </a:cubicBezTo>
                <a:cubicBezTo>
                  <a:pt x="390" y="353"/>
                  <a:pt x="390" y="353"/>
                  <a:pt x="390" y="354"/>
                </a:cubicBezTo>
                <a:cubicBezTo>
                  <a:pt x="390" y="354"/>
                  <a:pt x="390" y="354"/>
                  <a:pt x="390" y="355"/>
                </a:cubicBezTo>
                <a:cubicBezTo>
                  <a:pt x="391" y="355"/>
                  <a:pt x="392" y="355"/>
                  <a:pt x="392" y="356"/>
                </a:cubicBezTo>
                <a:cubicBezTo>
                  <a:pt x="394" y="356"/>
                  <a:pt x="396" y="356"/>
                  <a:pt x="396" y="358"/>
                </a:cubicBezTo>
                <a:cubicBezTo>
                  <a:pt x="395" y="358"/>
                  <a:pt x="395" y="359"/>
                  <a:pt x="395" y="360"/>
                </a:cubicBezTo>
                <a:cubicBezTo>
                  <a:pt x="393" y="359"/>
                  <a:pt x="393" y="360"/>
                  <a:pt x="392" y="360"/>
                </a:cubicBezTo>
                <a:cubicBezTo>
                  <a:pt x="392" y="361"/>
                  <a:pt x="392" y="362"/>
                  <a:pt x="392" y="362"/>
                </a:cubicBezTo>
                <a:cubicBezTo>
                  <a:pt x="392" y="362"/>
                  <a:pt x="392" y="362"/>
                  <a:pt x="391" y="362"/>
                </a:cubicBezTo>
                <a:cubicBezTo>
                  <a:pt x="391" y="362"/>
                  <a:pt x="391" y="362"/>
                  <a:pt x="391" y="362"/>
                </a:cubicBezTo>
                <a:cubicBezTo>
                  <a:pt x="391" y="363"/>
                  <a:pt x="390" y="364"/>
                  <a:pt x="388" y="364"/>
                </a:cubicBezTo>
                <a:cubicBezTo>
                  <a:pt x="388" y="364"/>
                  <a:pt x="388" y="364"/>
                  <a:pt x="388" y="364"/>
                </a:cubicBezTo>
                <a:cubicBezTo>
                  <a:pt x="388" y="364"/>
                  <a:pt x="388" y="364"/>
                  <a:pt x="388" y="364"/>
                </a:cubicBezTo>
                <a:cubicBezTo>
                  <a:pt x="388" y="364"/>
                  <a:pt x="387" y="364"/>
                  <a:pt x="387" y="364"/>
                </a:cubicBezTo>
                <a:cubicBezTo>
                  <a:pt x="387" y="362"/>
                  <a:pt x="385" y="364"/>
                  <a:pt x="384" y="364"/>
                </a:cubicBezTo>
                <a:cubicBezTo>
                  <a:pt x="384" y="364"/>
                  <a:pt x="383" y="364"/>
                  <a:pt x="383" y="364"/>
                </a:cubicBezTo>
                <a:cubicBezTo>
                  <a:pt x="382" y="364"/>
                  <a:pt x="382" y="364"/>
                  <a:pt x="381" y="364"/>
                </a:cubicBezTo>
                <a:cubicBezTo>
                  <a:pt x="380" y="364"/>
                  <a:pt x="381" y="365"/>
                  <a:pt x="381" y="365"/>
                </a:cubicBezTo>
                <a:cubicBezTo>
                  <a:pt x="382" y="365"/>
                  <a:pt x="382" y="365"/>
                  <a:pt x="382" y="366"/>
                </a:cubicBezTo>
                <a:cubicBezTo>
                  <a:pt x="382" y="367"/>
                  <a:pt x="383" y="367"/>
                  <a:pt x="383" y="368"/>
                </a:cubicBezTo>
                <a:cubicBezTo>
                  <a:pt x="382" y="368"/>
                  <a:pt x="381" y="368"/>
                  <a:pt x="381" y="369"/>
                </a:cubicBezTo>
                <a:cubicBezTo>
                  <a:pt x="382" y="369"/>
                  <a:pt x="382" y="370"/>
                  <a:pt x="383" y="370"/>
                </a:cubicBezTo>
                <a:cubicBezTo>
                  <a:pt x="384" y="371"/>
                  <a:pt x="385" y="369"/>
                  <a:pt x="385" y="371"/>
                </a:cubicBezTo>
                <a:cubicBezTo>
                  <a:pt x="385" y="374"/>
                  <a:pt x="386" y="376"/>
                  <a:pt x="386" y="379"/>
                </a:cubicBezTo>
                <a:cubicBezTo>
                  <a:pt x="386" y="379"/>
                  <a:pt x="387" y="379"/>
                  <a:pt x="387" y="379"/>
                </a:cubicBezTo>
                <a:cubicBezTo>
                  <a:pt x="387" y="381"/>
                  <a:pt x="384" y="380"/>
                  <a:pt x="384" y="382"/>
                </a:cubicBezTo>
                <a:cubicBezTo>
                  <a:pt x="384" y="382"/>
                  <a:pt x="384" y="382"/>
                  <a:pt x="384" y="382"/>
                </a:cubicBezTo>
                <a:cubicBezTo>
                  <a:pt x="387" y="383"/>
                  <a:pt x="388" y="386"/>
                  <a:pt x="388" y="389"/>
                </a:cubicBezTo>
                <a:cubicBezTo>
                  <a:pt x="390" y="390"/>
                  <a:pt x="391" y="389"/>
                  <a:pt x="392" y="389"/>
                </a:cubicBezTo>
                <a:cubicBezTo>
                  <a:pt x="392" y="389"/>
                  <a:pt x="392" y="389"/>
                  <a:pt x="392" y="389"/>
                </a:cubicBezTo>
                <a:cubicBezTo>
                  <a:pt x="393" y="390"/>
                  <a:pt x="394" y="389"/>
                  <a:pt x="395" y="390"/>
                </a:cubicBezTo>
                <a:cubicBezTo>
                  <a:pt x="395" y="390"/>
                  <a:pt x="395" y="390"/>
                  <a:pt x="395" y="390"/>
                </a:cubicBezTo>
                <a:cubicBezTo>
                  <a:pt x="395" y="391"/>
                  <a:pt x="395" y="391"/>
                  <a:pt x="395" y="392"/>
                </a:cubicBezTo>
                <a:cubicBezTo>
                  <a:pt x="396" y="392"/>
                  <a:pt x="397" y="391"/>
                  <a:pt x="398" y="391"/>
                </a:cubicBezTo>
                <a:cubicBezTo>
                  <a:pt x="398" y="392"/>
                  <a:pt x="400" y="392"/>
                  <a:pt x="400" y="393"/>
                </a:cubicBezTo>
                <a:cubicBezTo>
                  <a:pt x="400" y="395"/>
                  <a:pt x="397" y="394"/>
                  <a:pt x="397" y="395"/>
                </a:cubicBezTo>
                <a:cubicBezTo>
                  <a:pt x="398" y="395"/>
                  <a:pt x="398" y="396"/>
                  <a:pt x="399" y="396"/>
                </a:cubicBezTo>
                <a:cubicBezTo>
                  <a:pt x="400" y="396"/>
                  <a:pt x="401" y="396"/>
                  <a:pt x="401" y="396"/>
                </a:cubicBezTo>
                <a:cubicBezTo>
                  <a:pt x="402" y="397"/>
                  <a:pt x="402" y="397"/>
                  <a:pt x="403" y="397"/>
                </a:cubicBezTo>
                <a:cubicBezTo>
                  <a:pt x="404" y="399"/>
                  <a:pt x="406" y="400"/>
                  <a:pt x="408" y="401"/>
                </a:cubicBezTo>
                <a:cubicBezTo>
                  <a:pt x="409" y="400"/>
                  <a:pt x="410" y="400"/>
                  <a:pt x="411" y="400"/>
                </a:cubicBezTo>
                <a:cubicBezTo>
                  <a:pt x="411" y="398"/>
                  <a:pt x="412" y="395"/>
                  <a:pt x="412" y="393"/>
                </a:cubicBezTo>
                <a:cubicBezTo>
                  <a:pt x="411" y="393"/>
                  <a:pt x="408" y="394"/>
                  <a:pt x="409" y="392"/>
                </a:cubicBezTo>
                <a:cubicBezTo>
                  <a:pt x="410" y="392"/>
                  <a:pt x="411" y="392"/>
                  <a:pt x="413" y="392"/>
                </a:cubicBezTo>
                <a:cubicBezTo>
                  <a:pt x="413" y="391"/>
                  <a:pt x="413" y="391"/>
                  <a:pt x="413" y="391"/>
                </a:cubicBezTo>
                <a:cubicBezTo>
                  <a:pt x="414" y="391"/>
                  <a:pt x="415" y="391"/>
                  <a:pt x="416" y="390"/>
                </a:cubicBezTo>
                <a:cubicBezTo>
                  <a:pt x="416" y="390"/>
                  <a:pt x="416" y="390"/>
                  <a:pt x="416" y="390"/>
                </a:cubicBezTo>
                <a:cubicBezTo>
                  <a:pt x="417" y="390"/>
                  <a:pt x="417" y="390"/>
                  <a:pt x="417" y="389"/>
                </a:cubicBezTo>
                <a:cubicBezTo>
                  <a:pt x="417" y="389"/>
                  <a:pt x="417" y="389"/>
                  <a:pt x="417" y="389"/>
                </a:cubicBezTo>
                <a:cubicBezTo>
                  <a:pt x="418" y="389"/>
                  <a:pt x="419" y="387"/>
                  <a:pt x="420" y="386"/>
                </a:cubicBezTo>
                <a:cubicBezTo>
                  <a:pt x="420" y="386"/>
                  <a:pt x="420" y="386"/>
                  <a:pt x="420" y="386"/>
                </a:cubicBezTo>
                <a:cubicBezTo>
                  <a:pt x="420" y="386"/>
                  <a:pt x="420" y="386"/>
                  <a:pt x="420" y="385"/>
                </a:cubicBezTo>
                <a:cubicBezTo>
                  <a:pt x="419" y="385"/>
                  <a:pt x="420" y="384"/>
                  <a:pt x="420" y="383"/>
                </a:cubicBezTo>
                <a:cubicBezTo>
                  <a:pt x="420" y="383"/>
                  <a:pt x="420" y="383"/>
                  <a:pt x="420" y="382"/>
                </a:cubicBezTo>
                <a:cubicBezTo>
                  <a:pt x="419" y="382"/>
                  <a:pt x="418" y="380"/>
                  <a:pt x="417" y="380"/>
                </a:cubicBezTo>
                <a:cubicBezTo>
                  <a:pt x="417" y="380"/>
                  <a:pt x="417" y="380"/>
                  <a:pt x="417" y="380"/>
                </a:cubicBezTo>
                <a:cubicBezTo>
                  <a:pt x="417" y="380"/>
                  <a:pt x="416" y="380"/>
                  <a:pt x="416" y="380"/>
                </a:cubicBezTo>
                <a:cubicBezTo>
                  <a:pt x="415" y="380"/>
                  <a:pt x="414" y="379"/>
                  <a:pt x="414" y="378"/>
                </a:cubicBezTo>
                <a:cubicBezTo>
                  <a:pt x="414" y="377"/>
                  <a:pt x="415" y="376"/>
                  <a:pt x="415" y="376"/>
                </a:cubicBezTo>
                <a:cubicBezTo>
                  <a:pt x="415" y="375"/>
                  <a:pt x="415" y="375"/>
                  <a:pt x="415" y="375"/>
                </a:cubicBezTo>
                <a:cubicBezTo>
                  <a:pt x="415" y="375"/>
                  <a:pt x="416" y="375"/>
                  <a:pt x="415" y="376"/>
                </a:cubicBezTo>
                <a:cubicBezTo>
                  <a:pt x="416" y="376"/>
                  <a:pt x="416" y="376"/>
                  <a:pt x="416" y="376"/>
                </a:cubicBezTo>
                <a:cubicBezTo>
                  <a:pt x="417" y="376"/>
                  <a:pt x="417" y="375"/>
                  <a:pt x="417" y="374"/>
                </a:cubicBezTo>
                <a:cubicBezTo>
                  <a:pt x="417" y="374"/>
                  <a:pt x="417" y="374"/>
                  <a:pt x="418" y="373"/>
                </a:cubicBezTo>
                <a:cubicBezTo>
                  <a:pt x="418" y="373"/>
                  <a:pt x="419" y="372"/>
                  <a:pt x="420" y="372"/>
                </a:cubicBezTo>
                <a:cubicBezTo>
                  <a:pt x="420" y="372"/>
                  <a:pt x="420" y="372"/>
                  <a:pt x="420" y="373"/>
                </a:cubicBezTo>
                <a:cubicBezTo>
                  <a:pt x="422" y="373"/>
                  <a:pt x="422" y="375"/>
                  <a:pt x="424" y="374"/>
                </a:cubicBezTo>
                <a:cubicBezTo>
                  <a:pt x="424" y="374"/>
                  <a:pt x="424" y="373"/>
                  <a:pt x="424" y="373"/>
                </a:cubicBezTo>
                <a:cubicBezTo>
                  <a:pt x="425" y="373"/>
                  <a:pt x="425" y="373"/>
                  <a:pt x="426" y="373"/>
                </a:cubicBezTo>
                <a:cubicBezTo>
                  <a:pt x="426" y="371"/>
                  <a:pt x="425" y="370"/>
                  <a:pt x="425" y="369"/>
                </a:cubicBezTo>
                <a:cubicBezTo>
                  <a:pt x="424" y="369"/>
                  <a:pt x="425" y="368"/>
                  <a:pt x="424" y="367"/>
                </a:cubicBezTo>
                <a:close/>
                <a:moveTo>
                  <a:pt x="365" y="362"/>
                </a:moveTo>
                <a:cubicBezTo>
                  <a:pt x="365" y="365"/>
                  <a:pt x="363" y="362"/>
                  <a:pt x="362" y="364"/>
                </a:cubicBezTo>
                <a:cubicBezTo>
                  <a:pt x="363" y="365"/>
                  <a:pt x="364" y="365"/>
                  <a:pt x="366" y="365"/>
                </a:cubicBezTo>
                <a:cubicBezTo>
                  <a:pt x="366" y="364"/>
                  <a:pt x="366" y="362"/>
                  <a:pt x="365" y="362"/>
                </a:cubicBezTo>
                <a:close/>
                <a:moveTo>
                  <a:pt x="420" y="398"/>
                </a:moveTo>
                <a:cubicBezTo>
                  <a:pt x="417" y="398"/>
                  <a:pt x="417" y="398"/>
                  <a:pt x="417" y="398"/>
                </a:cubicBezTo>
                <a:cubicBezTo>
                  <a:pt x="417" y="397"/>
                  <a:pt x="416" y="397"/>
                  <a:pt x="415" y="397"/>
                </a:cubicBezTo>
                <a:cubicBezTo>
                  <a:pt x="416" y="397"/>
                  <a:pt x="415" y="396"/>
                  <a:pt x="415" y="396"/>
                </a:cubicBezTo>
                <a:cubicBezTo>
                  <a:pt x="415" y="395"/>
                  <a:pt x="413" y="396"/>
                  <a:pt x="412" y="396"/>
                </a:cubicBezTo>
                <a:cubicBezTo>
                  <a:pt x="412" y="398"/>
                  <a:pt x="412" y="398"/>
                  <a:pt x="412" y="398"/>
                </a:cubicBezTo>
                <a:cubicBezTo>
                  <a:pt x="413" y="398"/>
                  <a:pt x="413" y="398"/>
                  <a:pt x="413" y="399"/>
                </a:cubicBezTo>
                <a:cubicBezTo>
                  <a:pt x="412" y="399"/>
                  <a:pt x="411" y="400"/>
                  <a:pt x="411" y="401"/>
                </a:cubicBezTo>
                <a:cubicBezTo>
                  <a:pt x="409" y="402"/>
                  <a:pt x="411" y="404"/>
                  <a:pt x="411" y="405"/>
                </a:cubicBezTo>
                <a:cubicBezTo>
                  <a:pt x="412" y="405"/>
                  <a:pt x="412" y="404"/>
                  <a:pt x="413" y="404"/>
                </a:cubicBezTo>
                <a:cubicBezTo>
                  <a:pt x="413" y="404"/>
                  <a:pt x="413" y="403"/>
                  <a:pt x="414" y="403"/>
                </a:cubicBezTo>
                <a:cubicBezTo>
                  <a:pt x="415" y="402"/>
                  <a:pt x="415" y="400"/>
                  <a:pt x="417" y="401"/>
                </a:cubicBezTo>
                <a:cubicBezTo>
                  <a:pt x="418" y="400"/>
                  <a:pt x="418" y="401"/>
                  <a:pt x="419" y="401"/>
                </a:cubicBezTo>
                <a:cubicBezTo>
                  <a:pt x="420" y="401"/>
                  <a:pt x="420" y="401"/>
                  <a:pt x="421" y="401"/>
                </a:cubicBezTo>
                <a:cubicBezTo>
                  <a:pt x="421" y="399"/>
                  <a:pt x="421" y="399"/>
                  <a:pt x="421" y="399"/>
                </a:cubicBezTo>
                <a:cubicBezTo>
                  <a:pt x="421" y="398"/>
                  <a:pt x="421" y="398"/>
                  <a:pt x="420" y="398"/>
                </a:cubicBezTo>
                <a:close/>
                <a:moveTo>
                  <a:pt x="381" y="395"/>
                </a:moveTo>
                <a:cubicBezTo>
                  <a:pt x="381" y="395"/>
                  <a:pt x="381" y="394"/>
                  <a:pt x="381" y="394"/>
                </a:cubicBezTo>
                <a:cubicBezTo>
                  <a:pt x="381" y="393"/>
                  <a:pt x="381" y="392"/>
                  <a:pt x="381" y="392"/>
                </a:cubicBezTo>
                <a:cubicBezTo>
                  <a:pt x="381" y="391"/>
                  <a:pt x="380" y="391"/>
                  <a:pt x="379" y="391"/>
                </a:cubicBezTo>
                <a:cubicBezTo>
                  <a:pt x="379" y="391"/>
                  <a:pt x="379" y="392"/>
                  <a:pt x="378" y="392"/>
                </a:cubicBezTo>
                <a:cubicBezTo>
                  <a:pt x="378" y="392"/>
                  <a:pt x="378" y="392"/>
                  <a:pt x="378" y="393"/>
                </a:cubicBezTo>
                <a:cubicBezTo>
                  <a:pt x="378" y="394"/>
                  <a:pt x="378" y="394"/>
                  <a:pt x="377" y="394"/>
                </a:cubicBezTo>
                <a:cubicBezTo>
                  <a:pt x="377" y="395"/>
                  <a:pt x="377" y="395"/>
                  <a:pt x="377" y="395"/>
                </a:cubicBezTo>
                <a:cubicBezTo>
                  <a:pt x="377" y="396"/>
                  <a:pt x="377" y="396"/>
                  <a:pt x="377" y="396"/>
                </a:cubicBezTo>
                <a:cubicBezTo>
                  <a:pt x="377" y="396"/>
                  <a:pt x="376" y="398"/>
                  <a:pt x="376" y="399"/>
                </a:cubicBezTo>
                <a:cubicBezTo>
                  <a:pt x="376" y="399"/>
                  <a:pt x="376" y="399"/>
                  <a:pt x="376" y="399"/>
                </a:cubicBezTo>
                <a:cubicBezTo>
                  <a:pt x="375" y="400"/>
                  <a:pt x="374" y="400"/>
                  <a:pt x="374" y="401"/>
                </a:cubicBezTo>
                <a:cubicBezTo>
                  <a:pt x="374" y="401"/>
                  <a:pt x="374" y="401"/>
                  <a:pt x="374" y="401"/>
                </a:cubicBezTo>
                <a:cubicBezTo>
                  <a:pt x="374" y="402"/>
                  <a:pt x="373" y="402"/>
                  <a:pt x="373" y="403"/>
                </a:cubicBezTo>
                <a:cubicBezTo>
                  <a:pt x="373" y="403"/>
                  <a:pt x="372" y="403"/>
                  <a:pt x="372" y="404"/>
                </a:cubicBezTo>
                <a:cubicBezTo>
                  <a:pt x="372" y="405"/>
                  <a:pt x="372" y="405"/>
                  <a:pt x="372" y="405"/>
                </a:cubicBezTo>
                <a:cubicBezTo>
                  <a:pt x="371" y="406"/>
                  <a:pt x="372" y="407"/>
                  <a:pt x="372" y="408"/>
                </a:cubicBezTo>
                <a:cubicBezTo>
                  <a:pt x="374" y="408"/>
                  <a:pt x="372" y="411"/>
                  <a:pt x="374" y="410"/>
                </a:cubicBezTo>
                <a:cubicBezTo>
                  <a:pt x="375" y="409"/>
                  <a:pt x="375" y="407"/>
                  <a:pt x="376" y="406"/>
                </a:cubicBezTo>
                <a:cubicBezTo>
                  <a:pt x="375" y="404"/>
                  <a:pt x="377" y="404"/>
                  <a:pt x="376" y="402"/>
                </a:cubicBezTo>
                <a:cubicBezTo>
                  <a:pt x="378" y="402"/>
                  <a:pt x="378" y="400"/>
                  <a:pt x="378" y="399"/>
                </a:cubicBezTo>
                <a:cubicBezTo>
                  <a:pt x="379" y="399"/>
                  <a:pt x="379" y="399"/>
                  <a:pt x="379" y="398"/>
                </a:cubicBezTo>
                <a:cubicBezTo>
                  <a:pt x="379" y="398"/>
                  <a:pt x="379" y="398"/>
                  <a:pt x="379" y="398"/>
                </a:cubicBezTo>
                <a:cubicBezTo>
                  <a:pt x="380" y="397"/>
                  <a:pt x="381" y="396"/>
                  <a:pt x="381" y="395"/>
                </a:cubicBezTo>
                <a:close/>
                <a:moveTo>
                  <a:pt x="361" y="395"/>
                </a:moveTo>
                <a:cubicBezTo>
                  <a:pt x="361" y="395"/>
                  <a:pt x="360" y="395"/>
                  <a:pt x="359" y="395"/>
                </a:cubicBezTo>
                <a:cubicBezTo>
                  <a:pt x="359" y="395"/>
                  <a:pt x="359" y="395"/>
                  <a:pt x="359" y="395"/>
                </a:cubicBezTo>
                <a:cubicBezTo>
                  <a:pt x="359" y="396"/>
                  <a:pt x="358" y="398"/>
                  <a:pt x="361" y="397"/>
                </a:cubicBezTo>
                <a:cubicBezTo>
                  <a:pt x="360" y="396"/>
                  <a:pt x="362" y="396"/>
                  <a:pt x="361" y="395"/>
                </a:cubicBezTo>
                <a:close/>
                <a:moveTo>
                  <a:pt x="365" y="398"/>
                </a:moveTo>
                <a:cubicBezTo>
                  <a:pt x="366" y="396"/>
                  <a:pt x="363" y="396"/>
                  <a:pt x="362" y="396"/>
                </a:cubicBezTo>
                <a:cubicBezTo>
                  <a:pt x="362" y="399"/>
                  <a:pt x="363" y="398"/>
                  <a:pt x="365" y="398"/>
                </a:cubicBezTo>
                <a:close/>
                <a:moveTo>
                  <a:pt x="362" y="394"/>
                </a:moveTo>
                <a:cubicBezTo>
                  <a:pt x="362" y="395"/>
                  <a:pt x="364" y="395"/>
                  <a:pt x="365" y="395"/>
                </a:cubicBezTo>
                <a:cubicBezTo>
                  <a:pt x="365" y="396"/>
                  <a:pt x="365" y="396"/>
                  <a:pt x="366" y="396"/>
                </a:cubicBezTo>
                <a:cubicBezTo>
                  <a:pt x="366" y="396"/>
                  <a:pt x="366" y="396"/>
                  <a:pt x="367" y="396"/>
                </a:cubicBezTo>
                <a:cubicBezTo>
                  <a:pt x="367" y="395"/>
                  <a:pt x="368" y="395"/>
                  <a:pt x="369" y="395"/>
                </a:cubicBezTo>
                <a:cubicBezTo>
                  <a:pt x="371" y="395"/>
                  <a:pt x="372" y="395"/>
                  <a:pt x="374" y="395"/>
                </a:cubicBezTo>
                <a:cubicBezTo>
                  <a:pt x="373" y="394"/>
                  <a:pt x="374" y="394"/>
                  <a:pt x="374" y="394"/>
                </a:cubicBezTo>
                <a:cubicBezTo>
                  <a:pt x="375" y="394"/>
                  <a:pt x="375" y="394"/>
                  <a:pt x="376" y="394"/>
                </a:cubicBezTo>
                <a:cubicBezTo>
                  <a:pt x="376" y="393"/>
                  <a:pt x="376" y="392"/>
                  <a:pt x="376" y="392"/>
                </a:cubicBezTo>
                <a:cubicBezTo>
                  <a:pt x="377" y="391"/>
                  <a:pt x="376" y="391"/>
                  <a:pt x="376" y="390"/>
                </a:cubicBezTo>
                <a:cubicBezTo>
                  <a:pt x="377" y="390"/>
                  <a:pt x="377" y="389"/>
                  <a:pt x="377" y="387"/>
                </a:cubicBezTo>
                <a:cubicBezTo>
                  <a:pt x="377" y="386"/>
                  <a:pt x="376" y="386"/>
                  <a:pt x="376" y="385"/>
                </a:cubicBezTo>
                <a:cubicBezTo>
                  <a:pt x="378" y="385"/>
                  <a:pt x="378" y="384"/>
                  <a:pt x="378" y="382"/>
                </a:cubicBezTo>
                <a:cubicBezTo>
                  <a:pt x="377" y="381"/>
                  <a:pt x="376" y="380"/>
                  <a:pt x="375" y="378"/>
                </a:cubicBezTo>
                <a:cubicBezTo>
                  <a:pt x="375" y="378"/>
                  <a:pt x="375" y="377"/>
                  <a:pt x="376" y="378"/>
                </a:cubicBezTo>
                <a:cubicBezTo>
                  <a:pt x="376" y="375"/>
                  <a:pt x="375" y="374"/>
                  <a:pt x="374" y="371"/>
                </a:cubicBezTo>
                <a:cubicBezTo>
                  <a:pt x="374" y="371"/>
                  <a:pt x="373" y="371"/>
                  <a:pt x="374" y="371"/>
                </a:cubicBezTo>
                <a:cubicBezTo>
                  <a:pt x="374" y="370"/>
                  <a:pt x="374" y="370"/>
                  <a:pt x="374" y="370"/>
                </a:cubicBezTo>
                <a:cubicBezTo>
                  <a:pt x="371" y="370"/>
                  <a:pt x="372" y="373"/>
                  <a:pt x="372" y="374"/>
                </a:cubicBezTo>
                <a:cubicBezTo>
                  <a:pt x="372" y="374"/>
                  <a:pt x="372" y="374"/>
                  <a:pt x="372" y="375"/>
                </a:cubicBezTo>
                <a:cubicBezTo>
                  <a:pt x="371" y="376"/>
                  <a:pt x="372" y="376"/>
                  <a:pt x="372" y="377"/>
                </a:cubicBezTo>
                <a:cubicBezTo>
                  <a:pt x="370" y="377"/>
                  <a:pt x="370" y="378"/>
                  <a:pt x="369" y="378"/>
                </a:cubicBezTo>
                <a:cubicBezTo>
                  <a:pt x="369" y="379"/>
                  <a:pt x="367" y="379"/>
                  <a:pt x="367" y="378"/>
                </a:cubicBezTo>
                <a:cubicBezTo>
                  <a:pt x="369" y="377"/>
                  <a:pt x="370" y="376"/>
                  <a:pt x="370" y="374"/>
                </a:cubicBezTo>
                <a:cubicBezTo>
                  <a:pt x="368" y="374"/>
                  <a:pt x="369" y="371"/>
                  <a:pt x="367" y="371"/>
                </a:cubicBezTo>
                <a:cubicBezTo>
                  <a:pt x="367" y="370"/>
                  <a:pt x="365" y="370"/>
                  <a:pt x="364" y="369"/>
                </a:cubicBezTo>
                <a:cubicBezTo>
                  <a:pt x="364" y="370"/>
                  <a:pt x="364" y="371"/>
                  <a:pt x="363" y="371"/>
                </a:cubicBezTo>
                <a:cubicBezTo>
                  <a:pt x="362" y="371"/>
                  <a:pt x="363" y="370"/>
                  <a:pt x="362" y="370"/>
                </a:cubicBezTo>
                <a:cubicBezTo>
                  <a:pt x="362" y="371"/>
                  <a:pt x="361" y="370"/>
                  <a:pt x="360" y="371"/>
                </a:cubicBezTo>
                <a:cubicBezTo>
                  <a:pt x="360" y="371"/>
                  <a:pt x="360" y="371"/>
                  <a:pt x="360" y="371"/>
                </a:cubicBezTo>
                <a:cubicBezTo>
                  <a:pt x="359" y="372"/>
                  <a:pt x="358" y="371"/>
                  <a:pt x="357" y="371"/>
                </a:cubicBezTo>
                <a:cubicBezTo>
                  <a:pt x="357" y="371"/>
                  <a:pt x="357" y="372"/>
                  <a:pt x="356" y="372"/>
                </a:cubicBezTo>
                <a:cubicBezTo>
                  <a:pt x="356" y="372"/>
                  <a:pt x="356" y="373"/>
                  <a:pt x="356" y="373"/>
                </a:cubicBezTo>
                <a:cubicBezTo>
                  <a:pt x="355" y="373"/>
                  <a:pt x="355" y="373"/>
                  <a:pt x="355" y="373"/>
                </a:cubicBezTo>
                <a:cubicBezTo>
                  <a:pt x="353" y="371"/>
                  <a:pt x="351" y="373"/>
                  <a:pt x="349" y="373"/>
                </a:cubicBezTo>
                <a:cubicBezTo>
                  <a:pt x="349" y="376"/>
                  <a:pt x="351" y="376"/>
                  <a:pt x="352" y="377"/>
                </a:cubicBezTo>
                <a:cubicBezTo>
                  <a:pt x="350" y="376"/>
                  <a:pt x="351" y="378"/>
                  <a:pt x="350" y="379"/>
                </a:cubicBezTo>
                <a:cubicBezTo>
                  <a:pt x="351" y="379"/>
                  <a:pt x="351" y="381"/>
                  <a:pt x="351" y="382"/>
                </a:cubicBezTo>
                <a:cubicBezTo>
                  <a:pt x="352" y="382"/>
                  <a:pt x="353" y="382"/>
                  <a:pt x="353" y="384"/>
                </a:cubicBezTo>
                <a:cubicBezTo>
                  <a:pt x="353" y="386"/>
                  <a:pt x="351" y="385"/>
                  <a:pt x="352" y="387"/>
                </a:cubicBezTo>
                <a:cubicBezTo>
                  <a:pt x="353" y="387"/>
                  <a:pt x="353" y="388"/>
                  <a:pt x="354" y="388"/>
                </a:cubicBezTo>
                <a:cubicBezTo>
                  <a:pt x="355" y="388"/>
                  <a:pt x="355" y="388"/>
                  <a:pt x="355" y="389"/>
                </a:cubicBezTo>
                <a:cubicBezTo>
                  <a:pt x="355" y="389"/>
                  <a:pt x="356" y="389"/>
                  <a:pt x="356" y="390"/>
                </a:cubicBezTo>
                <a:cubicBezTo>
                  <a:pt x="357" y="390"/>
                  <a:pt x="360" y="389"/>
                  <a:pt x="359" y="392"/>
                </a:cubicBezTo>
                <a:cubicBezTo>
                  <a:pt x="359" y="392"/>
                  <a:pt x="357" y="392"/>
                  <a:pt x="356" y="392"/>
                </a:cubicBezTo>
                <a:cubicBezTo>
                  <a:pt x="356" y="395"/>
                  <a:pt x="359" y="394"/>
                  <a:pt x="362" y="394"/>
                </a:cubicBezTo>
                <a:close/>
                <a:moveTo>
                  <a:pt x="356" y="397"/>
                </a:moveTo>
                <a:cubicBezTo>
                  <a:pt x="355" y="397"/>
                  <a:pt x="355" y="396"/>
                  <a:pt x="355" y="396"/>
                </a:cubicBezTo>
                <a:cubicBezTo>
                  <a:pt x="355" y="396"/>
                  <a:pt x="354" y="396"/>
                  <a:pt x="353" y="396"/>
                </a:cubicBezTo>
                <a:cubicBezTo>
                  <a:pt x="353" y="396"/>
                  <a:pt x="353" y="395"/>
                  <a:pt x="353" y="395"/>
                </a:cubicBezTo>
                <a:cubicBezTo>
                  <a:pt x="353" y="395"/>
                  <a:pt x="353" y="395"/>
                  <a:pt x="353" y="395"/>
                </a:cubicBezTo>
                <a:cubicBezTo>
                  <a:pt x="353" y="394"/>
                  <a:pt x="351" y="394"/>
                  <a:pt x="350" y="393"/>
                </a:cubicBezTo>
                <a:cubicBezTo>
                  <a:pt x="350" y="393"/>
                  <a:pt x="350" y="393"/>
                  <a:pt x="350" y="393"/>
                </a:cubicBezTo>
                <a:cubicBezTo>
                  <a:pt x="350" y="393"/>
                  <a:pt x="350" y="393"/>
                  <a:pt x="350" y="393"/>
                </a:cubicBezTo>
                <a:cubicBezTo>
                  <a:pt x="349" y="393"/>
                  <a:pt x="348" y="393"/>
                  <a:pt x="348" y="394"/>
                </a:cubicBezTo>
                <a:cubicBezTo>
                  <a:pt x="348" y="395"/>
                  <a:pt x="348" y="395"/>
                  <a:pt x="349" y="396"/>
                </a:cubicBezTo>
                <a:cubicBezTo>
                  <a:pt x="349" y="396"/>
                  <a:pt x="349" y="397"/>
                  <a:pt x="349" y="397"/>
                </a:cubicBezTo>
                <a:cubicBezTo>
                  <a:pt x="349" y="397"/>
                  <a:pt x="349" y="397"/>
                  <a:pt x="349" y="397"/>
                </a:cubicBezTo>
                <a:cubicBezTo>
                  <a:pt x="350" y="398"/>
                  <a:pt x="352" y="398"/>
                  <a:pt x="352" y="400"/>
                </a:cubicBezTo>
                <a:cubicBezTo>
                  <a:pt x="352" y="400"/>
                  <a:pt x="352" y="400"/>
                  <a:pt x="352" y="400"/>
                </a:cubicBezTo>
                <a:cubicBezTo>
                  <a:pt x="352" y="401"/>
                  <a:pt x="353" y="401"/>
                  <a:pt x="353" y="403"/>
                </a:cubicBezTo>
                <a:cubicBezTo>
                  <a:pt x="355" y="403"/>
                  <a:pt x="356" y="404"/>
                  <a:pt x="358" y="404"/>
                </a:cubicBezTo>
                <a:cubicBezTo>
                  <a:pt x="358" y="403"/>
                  <a:pt x="358" y="401"/>
                  <a:pt x="358" y="400"/>
                </a:cubicBezTo>
                <a:cubicBezTo>
                  <a:pt x="358" y="399"/>
                  <a:pt x="356" y="399"/>
                  <a:pt x="356" y="397"/>
                </a:cubicBezTo>
                <a:close/>
                <a:moveTo>
                  <a:pt x="373" y="397"/>
                </a:moveTo>
                <a:cubicBezTo>
                  <a:pt x="373" y="397"/>
                  <a:pt x="374" y="397"/>
                  <a:pt x="374" y="396"/>
                </a:cubicBezTo>
                <a:cubicBezTo>
                  <a:pt x="371" y="396"/>
                  <a:pt x="369" y="396"/>
                  <a:pt x="369" y="399"/>
                </a:cubicBezTo>
                <a:cubicBezTo>
                  <a:pt x="370" y="399"/>
                  <a:pt x="370" y="401"/>
                  <a:pt x="372" y="401"/>
                </a:cubicBezTo>
                <a:cubicBezTo>
                  <a:pt x="371" y="398"/>
                  <a:pt x="373" y="399"/>
                  <a:pt x="373" y="397"/>
                </a:cubicBezTo>
                <a:close/>
                <a:moveTo>
                  <a:pt x="366" y="403"/>
                </a:moveTo>
                <a:cubicBezTo>
                  <a:pt x="366" y="403"/>
                  <a:pt x="366" y="402"/>
                  <a:pt x="366" y="402"/>
                </a:cubicBezTo>
                <a:cubicBezTo>
                  <a:pt x="366" y="402"/>
                  <a:pt x="366" y="402"/>
                  <a:pt x="366" y="402"/>
                </a:cubicBezTo>
                <a:cubicBezTo>
                  <a:pt x="364" y="401"/>
                  <a:pt x="363" y="401"/>
                  <a:pt x="362" y="401"/>
                </a:cubicBezTo>
                <a:cubicBezTo>
                  <a:pt x="362" y="401"/>
                  <a:pt x="362" y="401"/>
                  <a:pt x="362" y="401"/>
                </a:cubicBezTo>
                <a:cubicBezTo>
                  <a:pt x="362" y="401"/>
                  <a:pt x="362" y="401"/>
                  <a:pt x="362" y="401"/>
                </a:cubicBezTo>
                <a:cubicBezTo>
                  <a:pt x="362" y="401"/>
                  <a:pt x="362" y="401"/>
                  <a:pt x="362" y="401"/>
                </a:cubicBezTo>
                <a:cubicBezTo>
                  <a:pt x="362" y="401"/>
                  <a:pt x="362" y="401"/>
                  <a:pt x="362" y="402"/>
                </a:cubicBezTo>
                <a:cubicBezTo>
                  <a:pt x="361" y="402"/>
                  <a:pt x="363" y="403"/>
                  <a:pt x="363" y="403"/>
                </a:cubicBezTo>
                <a:cubicBezTo>
                  <a:pt x="363" y="403"/>
                  <a:pt x="363" y="404"/>
                  <a:pt x="363" y="404"/>
                </a:cubicBezTo>
                <a:cubicBezTo>
                  <a:pt x="363" y="404"/>
                  <a:pt x="363" y="404"/>
                  <a:pt x="363" y="404"/>
                </a:cubicBezTo>
                <a:cubicBezTo>
                  <a:pt x="365" y="404"/>
                  <a:pt x="364" y="407"/>
                  <a:pt x="367" y="406"/>
                </a:cubicBezTo>
                <a:cubicBezTo>
                  <a:pt x="368" y="406"/>
                  <a:pt x="368" y="405"/>
                  <a:pt x="369" y="405"/>
                </a:cubicBezTo>
                <a:cubicBezTo>
                  <a:pt x="370" y="403"/>
                  <a:pt x="367" y="404"/>
                  <a:pt x="366" y="403"/>
                </a:cubicBezTo>
                <a:close/>
                <a:moveTo>
                  <a:pt x="11" y="27"/>
                </a:moveTo>
                <a:cubicBezTo>
                  <a:pt x="11" y="28"/>
                  <a:pt x="11" y="29"/>
                  <a:pt x="12" y="29"/>
                </a:cubicBezTo>
                <a:cubicBezTo>
                  <a:pt x="12" y="29"/>
                  <a:pt x="13" y="29"/>
                  <a:pt x="13" y="30"/>
                </a:cubicBezTo>
                <a:cubicBezTo>
                  <a:pt x="13" y="31"/>
                  <a:pt x="14" y="31"/>
                  <a:pt x="14" y="30"/>
                </a:cubicBezTo>
                <a:cubicBezTo>
                  <a:pt x="13" y="30"/>
                  <a:pt x="14" y="26"/>
                  <a:pt x="11" y="27"/>
                </a:cubicBezTo>
                <a:close/>
                <a:moveTo>
                  <a:pt x="11" y="42"/>
                </a:moveTo>
                <a:cubicBezTo>
                  <a:pt x="11" y="42"/>
                  <a:pt x="11" y="42"/>
                  <a:pt x="11" y="42"/>
                </a:cubicBezTo>
                <a:cubicBezTo>
                  <a:pt x="11" y="41"/>
                  <a:pt x="11" y="40"/>
                  <a:pt x="11" y="38"/>
                </a:cubicBezTo>
                <a:cubicBezTo>
                  <a:pt x="11" y="38"/>
                  <a:pt x="11" y="38"/>
                  <a:pt x="11" y="38"/>
                </a:cubicBezTo>
                <a:cubicBezTo>
                  <a:pt x="11" y="36"/>
                  <a:pt x="12" y="35"/>
                  <a:pt x="10" y="35"/>
                </a:cubicBezTo>
                <a:cubicBezTo>
                  <a:pt x="10" y="35"/>
                  <a:pt x="10" y="35"/>
                  <a:pt x="10" y="34"/>
                </a:cubicBezTo>
                <a:cubicBezTo>
                  <a:pt x="10" y="34"/>
                  <a:pt x="10" y="34"/>
                  <a:pt x="10" y="34"/>
                </a:cubicBezTo>
                <a:cubicBezTo>
                  <a:pt x="10" y="33"/>
                  <a:pt x="10" y="33"/>
                  <a:pt x="10" y="33"/>
                </a:cubicBezTo>
                <a:cubicBezTo>
                  <a:pt x="9" y="33"/>
                  <a:pt x="8" y="32"/>
                  <a:pt x="7" y="32"/>
                </a:cubicBezTo>
                <a:cubicBezTo>
                  <a:pt x="7" y="34"/>
                  <a:pt x="8" y="35"/>
                  <a:pt x="8" y="37"/>
                </a:cubicBezTo>
                <a:cubicBezTo>
                  <a:pt x="8" y="39"/>
                  <a:pt x="7" y="39"/>
                  <a:pt x="7" y="41"/>
                </a:cubicBezTo>
                <a:cubicBezTo>
                  <a:pt x="8" y="41"/>
                  <a:pt x="8" y="42"/>
                  <a:pt x="9" y="43"/>
                </a:cubicBezTo>
                <a:cubicBezTo>
                  <a:pt x="9" y="43"/>
                  <a:pt x="9" y="43"/>
                  <a:pt x="9" y="43"/>
                </a:cubicBezTo>
                <a:cubicBezTo>
                  <a:pt x="10" y="43"/>
                  <a:pt x="9" y="47"/>
                  <a:pt x="11" y="45"/>
                </a:cubicBezTo>
                <a:cubicBezTo>
                  <a:pt x="12" y="45"/>
                  <a:pt x="11" y="43"/>
                  <a:pt x="11" y="43"/>
                </a:cubicBezTo>
                <a:cubicBezTo>
                  <a:pt x="11" y="43"/>
                  <a:pt x="11" y="43"/>
                  <a:pt x="11" y="42"/>
                </a:cubicBezTo>
                <a:close/>
                <a:moveTo>
                  <a:pt x="0" y="7"/>
                </a:moveTo>
                <a:cubicBezTo>
                  <a:pt x="0" y="7"/>
                  <a:pt x="0" y="8"/>
                  <a:pt x="0" y="8"/>
                </a:cubicBezTo>
                <a:cubicBezTo>
                  <a:pt x="1" y="8"/>
                  <a:pt x="1" y="8"/>
                  <a:pt x="1" y="9"/>
                </a:cubicBezTo>
                <a:cubicBezTo>
                  <a:pt x="2" y="10"/>
                  <a:pt x="2" y="10"/>
                  <a:pt x="4" y="10"/>
                </a:cubicBezTo>
                <a:cubicBezTo>
                  <a:pt x="4" y="7"/>
                  <a:pt x="2" y="8"/>
                  <a:pt x="0" y="7"/>
                </a:cubicBezTo>
                <a:close/>
                <a:moveTo>
                  <a:pt x="20" y="22"/>
                </a:moveTo>
                <a:cubicBezTo>
                  <a:pt x="20" y="21"/>
                  <a:pt x="20" y="19"/>
                  <a:pt x="20" y="17"/>
                </a:cubicBezTo>
                <a:cubicBezTo>
                  <a:pt x="17" y="16"/>
                  <a:pt x="19" y="20"/>
                  <a:pt x="18" y="20"/>
                </a:cubicBezTo>
                <a:cubicBezTo>
                  <a:pt x="18" y="21"/>
                  <a:pt x="18" y="21"/>
                  <a:pt x="18" y="22"/>
                </a:cubicBezTo>
                <a:cubicBezTo>
                  <a:pt x="19" y="21"/>
                  <a:pt x="19" y="22"/>
                  <a:pt x="20" y="22"/>
                </a:cubicBezTo>
                <a:close/>
                <a:moveTo>
                  <a:pt x="23" y="5"/>
                </a:moveTo>
                <a:cubicBezTo>
                  <a:pt x="23" y="4"/>
                  <a:pt x="21" y="4"/>
                  <a:pt x="21" y="3"/>
                </a:cubicBezTo>
                <a:cubicBezTo>
                  <a:pt x="21" y="2"/>
                  <a:pt x="21" y="1"/>
                  <a:pt x="20" y="1"/>
                </a:cubicBezTo>
                <a:cubicBezTo>
                  <a:pt x="20" y="1"/>
                  <a:pt x="20" y="2"/>
                  <a:pt x="20" y="4"/>
                </a:cubicBezTo>
                <a:cubicBezTo>
                  <a:pt x="20" y="4"/>
                  <a:pt x="20" y="5"/>
                  <a:pt x="19" y="6"/>
                </a:cubicBezTo>
                <a:cubicBezTo>
                  <a:pt x="18" y="4"/>
                  <a:pt x="18" y="3"/>
                  <a:pt x="18" y="1"/>
                </a:cubicBezTo>
                <a:cubicBezTo>
                  <a:pt x="16" y="2"/>
                  <a:pt x="15" y="2"/>
                  <a:pt x="13" y="3"/>
                </a:cubicBezTo>
                <a:cubicBezTo>
                  <a:pt x="13" y="2"/>
                  <a:pt x="12" y="2"/>
                  <a:pt x="11" y="2"/>
                </a:cubicBezTo>
                <a:cubicBezTo>
                  <a:pt x="11" y="3"/>
                  <a:pt x="11" y="3"/>
                  <a:pt x="11" y="4"/>
                </a:cubicBezTo>
                <a:cubicBezTo>
                  <a:pt x="11" y="4"/>
                  <a:pt x="11" y="5"/>
                  <a:pt x="10" y="6"/>
                </a:cubicBezTo>
                <a:cubicBezTo>
                  <a:pt x="10" y="7"/>
                  <a:pt x="10" y="8"/>
                  <a:pt x="9" y="8"/>
                </a:cubicBezTo>
                <a:cubicBezTo>
                  <a:pt x="6" y="9"/>
                  <a:pt x="6" y="8"/>
                  <a:pt x="4" y="8"/>
                </a:cubicBezTo>
                <a:cubicBezTo>
                  <a:pt x="4" y="8"/>
                  <a:pt x="4" y="9"/>
                  <a:pt x="4" y="10"/>
                </a:cubicBezTo>
                <a:cubicBezTo>
                  <a:pt x="5" y="10"/>
                  <a:pt x="5" y="10"/>
                  <a:pt x="5" y="10"/>
                </a:cubicBezTo>
                <a:cubicBezTo>
                  <a:pt x="5" y="10"/>
                  <a:pt x="6" y="11"/>
                  <a:pt x="5" y="11"/>
                </a:cubicBezTo>
                <a:cubicBezTo>
                  <a:pt x="5" y="12"/>
                  <a:pt x="5" y="13"/>
                  <a:pt x="6" y="13"/>
                </a:cubicBezTo>
                <a:cubicBezTo>
                  <a:pt x="6" y="13"/>
                  <a:pt x="6" y="13"/>
                  <a:pt x="6" y="13"/>
                </a:cubicBezTo>
                <a:cubicBezTo>
                  <a:pt x="7" y="13"/>
                  <a:pt x="8" y="16"/>
                  <a:pt x="9" y="15"/>
                </a:cubicBezTo>
                <a:cubicBezTo>
                  <a:pt x="9" y="15"/>
                  <a:pt x="9" y="15"/>
                  <a:pt x="10" y="15"/>
                </a:cubicBezTo>
                <a:cubicBezTo>
                  <a:pt x="10" y="15"/>
                  <a:pt x="10" y="15"/>
                  <a:pt x="11" y="15"/>
                </a:cubicBezTo>
                <a:cubicBezTo>
                  <a:pt x="11" y="15"/>
                  <a:pt x="12" y="15"/>
                  <a:pt x="12" y="15"/>
                </a:cubicBezTo>
                <a:cubicBezTo>
                  <a:pt x="12" y="14"/>
                  <a:pt x="12" y="13"/>
                  <a:pt x="13" y="13"/>
                </a:cubicBezTo>
                <a:cubicBezTo>
                  <a:pt x="13" y="14"/>
                  <a:pt x="13" y="15"/>
                  <a:pt x="13" y="16"/>
                </a:cubicBezTo>
                <a:cubicBezTo>
                  <a:pt x="14" y="16"/>
                  <a:pt x="14" y="17"/>
                  <a:pt x="14" y="18"/>
                </a:cubicBezTo>
                <a:cubicBezTo>
                  <a:pt x="15" y="18"/>
                  <a:pt x="15" y="19"/>
                  <a:pt x="16" y="20"/>
                </a:cubicBezTo>
                <a:cubicBezTo>
                  <a:pt x="15" y="20"/>
                  <a:pt x="15" y="20"/>
                  <a:pt x="15" y="21"/>
                </a:cubicBezTo>
                <a:cubicBezTo>
                  <a:pt x="16" y="21"/>
                  <a:pt x="17" y="20"/>
                  <a:pt x="18" y="20"/>
                </a:cubicBezTo>
                <a:cubicBezTo>
                  <a:pt x="18" y="19"/>
                  <a:pt x="18" y="17"/>
                  <a:pt x="18" y="16"/>
                </a:cubicBezTo>
                <a:cubicBezTo>
                  <a:pt x="17" y="15"/>
                  <a:pt x="16" y="14"/>
                  <a:pt x="16" y="12"/>
                </a:cubicBezTo>
                <a:cubicBezTo>
                  <a:pt x="16" y="12"/>
                  <a:pt x="15" y="11"/>
                  <a:pt x="15" y="11"/>
                </a:cubicBezTo>
                <a:cubicBezTo>
                  <a:pt x="15" y="11"/>
                  <a:pt x="15" y="11"/>
                  <a:pt x="15" y="11"/>
                </a:cubicBezTo>
                <a:cubicBezTo>
                  <a:pt x="15" y="9"/>
                  <a:pt x="13" y="8"/>
                  <a:pt x="15" y="7"/>
                </a:cubicBezTo>
                <a:cubicBezTo>
                  <a:pt x="15" y="8"/>
                  <a:pt x="16" y="9"/>
                  <a:pt x="15" y="9"/>
                </a:cubicBezTo>
                <a:cubicBezTo>
                  <a:pt x="15" y="9"/>
                  <a:pt x="15" y="10"/>
                  <a:pt x="15" y="10"/>
                </a:cubicBezTo>
                <a:cubicBezTo>
                  <a:pt x="15" y="10"/>
                  <a:pt x="15" y="10"/>
                  <a:pt x="16" y="10"/>
                </a:cubicBezTo>
                <a:cubicBezTo>
                  <a:pt x="16" y="10"/>
                  <a:pt x="16" y="10"/>
                  <a:pt x="16" y="10"/>
                </a:cubicBezTo>
                <a:cubicBezTo>
                  <a:pt x="16" y="11"/>
                  <a:pt x="17" y="11"/>
                  <a:pt x="17" y="12"/>
                </a:cubicBezTo>
                <a:cubicBezTo>
                  <a:pt x="17" y="14"/>
                  <a:pt x="19" y="14"/>
                  <a:pt x="18" y="16"/>
                </a:cubicBezTo>
                <a:cubicBezTo>
                  <a:pt x="20" y="17"/>
                  <a:pt x="20" y="14"/>
                  <a:pt x="22" y="15"/>
                </a:cubicBezTo>
                <a:cubicBezTo>
                  <a:pt x="22" y="13"/>
                  <a:pt x="22" y="12"/>
                  <a:pt x="22" y="11"/>
                </a:cubicBezTo>
                <a:cubicBezTo>
                  <a:pt x="22" y="11"/>
                  <a:pt x="22" y="10"/>
                  <a:pt x="22" y="9"/>
                </a:cubicBezTo>
                <a:cubicBezTo>
                  <a:pt x="22" y="8"/>
                  <a:pt x="22" y="7"/>
                  <a:pt x="22" y="6"/>
                </a:cubicBezTo>
                <a:cubicBezTo>
                  <a:pt x="23" y="7"/>
                  <a:pt x="23" y="6"/>
                  <a:pt x="23" y="5"/>
                </a:cubicBezTo>
                <a:close/>
                <a:moveTo>
                  <a:pt x="30" y="5"/>
                </a:moveTo>
                <a:cubicBezTo>
                  <a:pt x="30" y="6"/>
                  <a:pt x="30" y="7"/>
                  <a:pt x="29" y="7"/>
                </a:cubicBezTo>
                <a:cubicBezTo>
                  <a:pt x="29" y="6"/>
                  <a:pt x="28" y="6"/>
                  <a:pt x="27" y="6"/>
                </a:cubicBezTo>
                <a:cubicBezTo>
                  <a:pt x="27" y="5"/>
                  <a:pt x="28" y="5"/>
                  <a:pt x="28" y="4"/>
                </a:cubicBezTo>
                <a:cubicBezTo>
                  <a:pt x="26" y="5"/>
                  <a:pt x="29" y="0"/>
                  <a:pt x="27" y="1"/>
                </a:cubicBezTo>
                <a:cubicBezTo>
                  <a:pt x="27" y="1"/>
                  <a:pt x="26" y="2"/>
                  <a:pt x="25" y="1"/>
                </a:cubicBezTo>
                <a:cubicBezTo>
                  <a:pt x="26" y="4"/>
                  <a:pt x="24" y="4"/>
                  <a:pt x="25" y="7"/>
                </a:cubicBezTo>
                <a:cubicBezTo>
                  <a:pt x="24" y="7"/>
                  <a:pt x="24" y="8"/>
                  <a:pt x="23" y="8"/>
                </a:cubicBezTo>
                <a:cubicBezTo>
                  <a:pt x="23" y="9"/>
                  <a:pt x="23" y="11"/>
                  <a:pt x="23" y="13"/>
                </a:cubicBezTo>
                <a:cubicBezTo>
                  <a:pt x="25" y="12"/>
                  <a:pt x="25" y="13"/>
                  <a:pt x="26" y="13"/>
                </a:cubicBezTo>
                <a:cubicBezTo>
                  <a:pt x="26" y="12"/>
                  <a:pt x="26" y="11"/>
                  <a:pt x="27" y="10"/>
                </a:cubicBezTo>
                <a:cubicBezTo>
                  <a:pt x="30" y="11"/>
                  <a:pt x="32" y="9"/>
                  <a:pt x="30" y="7"/>
                </a:cubicBezTo>
                <a:cubicBezTo>
                  <a:pt x="31" y="7"/>
                  <a:pt x="33" y="7"/>
                  <a:pt x="32" y="6"/>
                </a:cubicBezTo>
                <a:cubicBezTo>
                  <a:pt x="31" y="6"/>
                  <a:pt x="31" y="5"/>
                  <a:pt x="30" y="5"/>
                </a:cubicBezTo>
                <a:close/>
                <a:moveTo>
                  <a:pt x="16" y="23"/>
                </a:moveTo>
                <a:cubicBezTo>
                  <a:pt x="15" y="22"/>
                  <a:pt x="13" y="22"/>
                  <a:pt x="12" y="21"/>
                </a:cubicBezTo>
                <a:cubicBezTo>
                  <a:pt x="12" y="22"/>
                  <a:pt x="11" y="22"/>
                  <a:pt x="11" y="23"/>
                </a:cubicBezTo>
                <a:cubicBezTo>
                  <a:pt x="11" y="24"/>
                  <a:pt x="12" y="24"/>
                  <a:pt x="12" y="25"/>
                </a:cubicBezTo>
                <a:cubicBezTo>
                  <a:pt x="11" y="25"/>
                  <a:pt x="11" y="25"/>
                  <a:pt x="11" y="26"/>
                </a:cubicBezTo>
                <a:cubicBezTo>
                  <a:pt x="13" y="26"/>
                  <a:pt x="14" y="26"/>
                  <a:pt x="14" y="27"/>
                </a:cubicBezTo>
                <a:cubicBezTo>
                  <a:pt x="14" y="28"/>
                  <a:pt x="14" y="29"/>
                  <a:pt x="14" y="30"/>
                </a:cubicBezTo>
                <a:cubicBezTo>
                  <a:pt x="16" y="30"/>
                  <a:pt x="16" y="30"/>
                  <a:pt x="17" y="29"/>
                </a:cubicBezTo>
                <a:cubicBezTo>
                  <a:pt x="17" y="28"/>
                  <a:pt x="17" y="26"/>
                  <a:pt x="17" y="24"/>
                </a:cubicBezTo>
                <a:cubicBezTo>
                  <a:pt x="16" y="24"/>
                  <a:pt x="16" y="24"/>
                  <a:pt x="16" y="23"/>
                </a:cubicBezTo>
                <a:close/>
                <a:moveTo>
                  <a:pt x="14" y="19"/>
                </a:moveTo>
                <a:cubicBezTo>
                  <a:pt x="14" y="18"/>
                  <a:pt x="13" y="18"/>
                  <a:pt x="12" y="18"/>
                </a:cubicBezTo>
                <a:cubicBezTo>
                  <a:pt x="12" y="18"/>
                  <a:pt x="12" y="19"/>
                  <a:pt x="12" y="19"/>
                </a:cubicBezTo>
                <a:cubicBezTo>
                  <a:pt x="13" y="19"/>
                  <a:pt x="14" y="20"/>
                  <a:pt x="14" y="19"/>
                </a:cubicBezTo>
                <a:close/>
                <a:moveTo>
                  <a:pt x="11" y="17"/>
                </a:moveTo>
                <a:cubicBezTo>
                  <a:pt x="11" y="18"/>
                  <a:pt x="12" y="18"/>
                  <a:pt x="12" y="18"/>
                </a:cubicBezTo>
                <a:cubicBezTo>
                  <a:pt x="12" y="18"/>
                  <a:pt x="12" y="17"/>
                  <a:pt x="12" y="17"/>
                </a:cubicBezTo>
                <a:cubicBezTo>
                  <a:pt x="12" y="17"/>
                  <a:pt x="12" y="17"/>
                  <a:pt x="11" y="17"/>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55" name="Freeform 84">
            <a:extLst>
              <a:ext uri="{FF2B5EF4-FFF2-40B4-BE49-F238E27FC236}">
                <a16:creationId xmlns:a16="http://schemas.microsoft.com/office/drawing/2014/main" id="{014FE1EA-9A96-AD4E-D63A-A3D59F4132C8}"/>
              </a:ext>
            </a:extLst>
          </p:cNvPr>
          <p:cNvSpPr>
            <a:spLocks noEditPoints="1"/>
          </p:cNvSpPr>
          <p:nvPr/>
        </p:nvSpPr>
        <p:spPr bwMode="auto">
          <a:xfrm>
            <a:off x="7823200" y="3863975"/>
            <a:ext cx="781050" cy="449263"/>
          </a:xfrm>
          <a:custGeom>
            <a:avLst/>
            <a:gdLst>
              <a:gd name="T0" fmla="*/ 2147483646 w 202"/>
              <a:gd name="T1" fmla="*/ 839990129 h 116"/>
              <a:gd name="T2" fmla="*/ 2147483646 w 202"/>
              <a:gd name="T3" fmla="*/ 704990471 h 116"/>
              <a:gd name="T4" fmla="*/ 2147483646 w 202"/>
              <a:gd name="T5" fmla="*/ 644990623 h 116"/>
              <a:gd name="T6" fmla="*/ 2147483646 w 202"/>
              <a:gd name="T7" fmla="*/ 554990850 h 116"/>
              <a:gd name="T8" fmla="*/ 2147483646 w 202"/>
              <a:gd name="T9" fmla="*/ 479994913 h 116"/>
              <a:gd name="T10" fmla="*/ 2147483646 w 202"/>
              <a:gd name="T11" fmla="*/ 464994951 h 116"/>
              <a:gd name="T12" fmla="*/ 2147483646 w 202"/>
              <a:gd name="T13" fmla="*/ 464994951 h 116"/>
              <a:gd name="T14" fmla="*/ 1973462022 w 202"/>
              <a:gd name="T15" fmla="*/ 584990774 h 116"/>
              <a:gd name="T16" fmla="*/ 1868809055 w 202"/>
              <a:gd name="T17" fmla="*/ 434995027 h 116"/>
              <a:gd name="T18" fmla="*/ 1734255793 w 202"/>
              <a:gd name="T19" fmla="*/ 254995482 h 116"/>
              <a:gd name="T20" fmla="*/ 1719303712 w 202"/>
              <a:gd name="T21" fmla="*/ 254995482 h 116"/>
              <a:gd name="T22" fmla="*/ 1704355498 w 202"/>
              <a:gd name="T23" fmla="*/ 239995520 h 116"/>
              <a:gd name="T24" fmla="*/ 1614650745 w 202"/>
              <a:gd name="T25" fmla="*/ 194995634 h 116"/>
              <a:gd name="T26" fmla="*/ 1509997778 w 202"/>
              <a:gd name="T27" fmla="*/ 164999583 h 116"/>
              <a:gd name="T28" fmla="*/ 1450197188 w 202"/>
              <a:gd name="T29" fmla="*/ 104999734 h 116"/>
              <a:gd name="T30" fmla="*/ 1255839469 w 202"/>
              <a:gd name="T31" fmla="*/ 59999848 h 116"/>
              <a:gd name="T32" fmla="*/ 1136234421 w 202"/>
              <a:gd name="T33" fmla="*/ 59999848 h 116"/>
              <a:gd name="T34" fmla="*/ 1136234421 w 202"/>
              <a:gd name="T35" fmla="*/ 44999886 h 116"/>
              <a:gd name="T36" fmla="*/ 1016633240 w 202"/>
              <a:gd name="T37" fmla="*/ 0 h 116"/>
              <a:gd name="T38" fmla="*/ 956828782 w 202"/>
              <a:gd name="T39" fmla="*/ 134999659 h 116"/>
              <a:gd name="T40" fmla="*/ 897028192 w 202"/>
              <a:gd name="T41" fmla="*/ 164999583 h 116"/>
              <a:gd name="T42" fmla="*/ 792375225 w 202"/>
              <a:gd name="T43" fmla="*/ 194995634 h 116"/>
              <a:gd name="T44" fmla="*/ 687722258 w 202"/>
              <a:gd name="T45" fmla="*/ 254995482 h 116"/>
              <a:gd name="T46" fmla="*/ 583069291 w 202"/>
              <a:gd name="T47" fmla="*/ 299995368 h 116"/>
              <a:gd name="T48" fmla="*/ 388711572 w 202"/>
              <a:gd name="T49" fmla="*/ 419995065 h 116"/>
              <a:gd name="T50" fmla="*/ 328910981 w 202"/>
              <a:gd name="T51" fmla="*/ 434995027 h 116"/>
              <a:gd name="T52" fmla="*/ 328910981 w 202"/>
              <a:gd name="T53" fmla="*/ 434995027 h 116"/>
              <a:gd name="T54" fmla="*/ 239206229 w 202"/>
              <a:gd name="T55" fmla="*/ 449994989 h 116"/>
              <a:gd name="T56" fmla="*/ 209305934 w 202"/>
              <a:gd name="T57" fmla="*/ 464994951 h 116"/>
              <a:gd name="T58" fmla="*/ 149505343 w 202"/>
              <a:gd name="T59" fmla="*/ 509994837 h 116"/>
              <a:gd name="T60" fmla="*/ 14952081 w 202"/>
              <a:gd name="T61" fmla="*/ 509994837 h 116"/>
              <a:gd name="T62" fmla="*/ 104652967 w 202"/>
              <a:gd name="T63" fmla="*/ 704990471 h 116"/>
              <a:gd name="T64" fmla="*/ 134553262 w 202"/>
              <a:gd name="T65" fmla="*/ 899986105 h 116"/>
              <a:gd name="T66" fmla="*/ 224258015 w 202"/>
              <a:gd name="T67" fmla="*/ 1004985839 h 116"/>
              <a:gd name="T68" fmla="*/ 313958900 w 202"/>
              <a:gd name="T69" fmla="*/ 1184985384 h 116"/>
              <a:gd name="T70" fmla="*/ 463464244 w 202"/>
              <a:gd name="T71" fmla="*/ 1289981245 h 116"/>
              <a:gd name="T72" fmla="*/ 612969587 w 202"/>
              <a:gd name="T73" fmla="*/ 1424980904 h 116"/>
              <a:gd name="T74" fmla="*/ 762474930 w 202"/>
              <a:gd name="T75" fmla="*/ 1529980638 h 116"/>
              <a:gd name="T76" fmla="*/ 852175816 w 202"/>
              <a:gd name="T77" fmla="*/ 1694976348 h 116"/>
              <a:gd name="T78" fmla="*/ 1001681159 w 202"/>
              <a:gd name="T79" fmla="*/ 1739976234 h 116"/>
              <a:gd name="T80" fmla="*/ 1240887388 w 202"/>
              <a:gd name="T81" fmla="*/ 1589976614 h 116"/>
              <a:gd name="T82" fmla="*/ 1345544221 w 202"/>
              <a:gd name="T83" fmla="*/ 1424980904 h 116"/>
              <a:gd name="T84" fmla="*/ 1450197188 w 202"/>
              <a:gd name="T85" fmla="*/ 1439980866 h 116"/>
              <a:gd name="T86" fmla="*/ 1674451336 w 202"/>
              <a:gd name="T87" fmla="*/ 1529980638 h 116"/>
              <a:gd name="T88" fmla="*/ 1928609646 w 202"/>
              <a:gd name="T89" fmla="*/ 1589976614 h 116"/>
              <a:gd name="T90" fmla="*/ 2147483646 w 202"/>
              <a:gd name="T91" fmla="*/ 1589976614 h 116"/>
              <a:gd name="T92" fmla="*/ 2147483646 w 202"/>
              <a:gd name="T93" fmla="*/ 1484980752 h 116"/>
              <a:gd name="T94" fmla="*/ 2147483646 w 202"/>
              <a:gd name="T95" fmla="*/ 1454980828 h 116"/>
              <a:gd name="T96" fmla="*/ 2147483646 w 202"/>
              <a:gd name="T97" fmla="*/ 1319981169 h 116"/>
              <a:gd name="T98" fmla="*/ 2147483646 w 202"/>
              <a:gd name="T99" fmla="*/ 1109985574 h 116"/>
              <a:gd name="T100" fmla="*/ 2147483646 w 202"/>
              <a:gd name="T101" fmla="*/ 1004985839 h 116"/>
              <a:gd name="T102" fmla="*/ 2078114989 w 202"/>
              <a:gd name="T103" fmla="*/ 629990661 h 116"/>
              <a:gd name="T104" fmla="*/ 2078114989 w 202"/>
              <a:gd name="T105" fmla="*/ 629990661 h 116"/>
              <a:gd name="T106" fmla="*/ 2063166775 w 202"/>
              <a:gd name="T107" fmla="*/ 629990661 h 1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2" h="116">
                <a:moveTo>
                  <a:pt x="200" y="62"/>
                </a:moveTo>
                <a:cubicBezTo>
                  <a:pt x="200" y="61"/>
                  <a:pt x="200" y="61"/>
                  <a:pt x="200" y="60"/>
                </a:cubicBezTo>
                <a:cubicBezTo>
                  <a:pt x="199" y="59"/>
                  <a:pt x="198" y="58"/>
                  <a:pt x="197" y="57"/>
                </a:cubicBezTo>
                <a:cubicBezTo>
                  <a:pt x="197" y="56"/>
                  <a:pt x="197" y="56"/>
                  <a:pt x="196" y="56"/>
                </a:cubicBezTo>
                <a:cubicBezTo>
                  <a:pt x="196" y="56"/>
                  <a:pt x="195" y="56"/>
                  <a:pt x="195" y="56"/>
                </a:cubicBezTo>
                <a:cubicBezTo>
                  <a:pt x="195" y="55"/>
                  <a:pt x="194" y="55"/>
                  <a:pt x="194" y="55"/>
                </a:cubicBezTo>
                <a:cubicBezTo>
                  <a:pt x="193" y="55"/>
                  <a:pt x="193" y="54"/>
                  <a:pt x="193" y="54"/>
                </a:cubicBezTo>
                <a:cubicBezTo>
                  <a:pt x="193" y="53"/>
                  <a:pt x="193" y="52"/>
                  <a:pt x="193" y="52"/>
                </a:cubicBezTo>
                <a:cubicBezTo>
                  <a:pt x="193" y="51"/>
                  <a:pt x="193" y="50"/>
                  <a:pt x="193" y="48"/>
                </a:cubicBezTo>
                <a:cubicBezTo>
                  <a:pt x="193" y="47"/>
                  <a:pt x="193" y="47"/>
                  <a:pt x="193" y="47"/>
                </a:cubicBezTo>
                <a:cubicBezTo>
                  <a:pt x="193" y="47"/>
                  <a:pt x="192" y="47"/>
                  <a:pt x="192" y="47"/>
                </a:cubicBezTo>
                <a:cubicBezTo>
                  <a:pt x="190" y="46"/>
                  <a:pt x="188" y="45"/>
                  <a:pt x="187" y="44"/>
                </a:cubicBezTo>
                <a:cubicBezTo>
                  <a:pt x="182" y="44"/>
                  <a:pt x="182" y="44"/>
                  <a:pt x="182" y="44"/>
                </a:cubicBezTo>
                <a:cubicBezTo>
                  <a:pt x="180" y="44"/>
                  <a:pt x="179" y="42"/>
                  <a:pt x="176" y="42"/>
                </a:cubicBezTo>
                <a:cubicBezTo>
                  <a:pt x="176" y="43"/>
                  <a:pt x="176" y="43"/>
                  <a:pt x="175" y="43"/>
                </a:cubicBezTo>
                <a:cubicBezTo>
                  <a:pt x="175" y="43"/>
                  <a:pt x="175" y="43"/>
                  <a:pt x="175" y="44"/>
                </a:cubicBezTo>
                <a:cubicBezTo>
                  <a:pt x="173" y="44"/>
                  <a:pt x="173" y="44"/>
                  <a:pt x="172" y="44"/>
                </a:cubicBezTo>
                <a:cubicBezTo>
                  <a:pt x="170" y="44"/>
                  <a:pt x="170" y="43"/>
                  <a:pt x="169" y="42"/>
                </a:cubicBezTo>
                <a:cubicBezTo>
                  <a:pt x="167" y="41"/>
                  <a:pt x="167" y="39"/>
                  <a:pt x="165" y="39"/>
                </a:cubicBezTo>
                <a:cubicBezTo>
                  <a:pt x="166" y="38"/>
                  <a:pt x="167" y="37"/>
                  <a:pt x="168" y="37"/>
                </a:cubicBezTo>
                <a:cubicBezTo>
                  <a:pt x="168" y="37"/>
                  <a:pt x="169" y="37"/>
                  <a:pt x="169" y="36"/>
                </a:cubicBezTo>
                <a:cubicBezTo>
                  <a:pt x="169" y="36"/>
                  <a:pt x="169" y="35"/>
                  <a:pt x="170" y="35"/>
                </a:cubicBezTo>
                <a:cubicBezTo>
                  <a:pt x="169" y="33"/>
                  <a:pt x="168" y="31"/>
                  <a:pt x="166" y="30"/>
                </a:cubicBezTo>
                <a:cubicBezTo>
                  <a:pt x="165" y="30"/>
                  <a:pt x="165" y="31"/>
                  <a:pt x="163" y="31"/>
                </a:cubicBezTo>
                <a:cubicBezTo>
                  <a:pt x="163" y="31"/>
                  <a:pt x="162" y="31"/>
                  <a:pt x="162" y="32"/>
                </a:cubicBezTo>
                <a:cubicBezTo>
                  <a:pt x="159" y="32"/>
                  <a:pt x="156" y="32"/>
                  <a:pt x="154" y="33"/>
                </a:cubicBezTo>
                <a:cubicBezTo>
                  <a:pt x="153" y="33"/>
                  <a:pt x="153" y="33"/>
                  <a:pt x="153" y="33"/>
                </a:cubicBezTo>
                <a:cubicBezTo>
                  <a:pt x="153" y="33"/>
                  <a:pt x="153" y="33"/>
                  <a:pt x="152" y="33"/>
                </a:cubicBezTo>
                <a:cubicBezTo>
                  <a:pt x="152" y="32"/>
                  <a:pt x="152" y="32"/>
                  <a:pt x="152" y="31"/>
                </a:cubicBezTo>
                <a:cubicBezTo>
                  <a:pt x="152" y="31"/>
                  <a:pt x="151" y="31"/>
                  <a:pt x="151" y="31"/>
                </a:cubicBezTo>
                <a:cubicBezTo>
                  <a:pt x="151" y="30"/>
                  <a:pt x="151" y="30"/>
                  <a:pt x="150" y="30"/>
                </a:cubicBezTo>
                <a:cubicBezTo>
                  <a:pt x="148" y="28"/>
                  <a:pt x="146" y="26"/>
                  <a:pt x="142" y="26"/>
                </a:cubicBezTo>
                <a:cubicBezTo>
                  <a:pt x="142" y="28"/>
                  <a:pt x="142" y="28"/>
                  <a:pt x="143" y="28"/>
                </a:cubicBezTo>
                <a:cubicBezTo>
                  <a:pt x="143" y="28"/>
                  <a:pt x="144" y="29"/>
                  <a:pt x="145" y="29"/>
                </a:cubicBezTo>
                <a:cubicBezTo>
                  <a:pt x="145" y="30"/>
                  <a:pt x="145" y="30"/>
                  <a:pt x="145" y="31"/>
                </a:cubicBezTo>
                <a:cubicBezTo>
                  <a:pt x="146" y="31"/>
                  <a:pt x="146" y="33"/>
                  <a:pt x="147" y="33"/>
                </a:cubicBezTo>
                <a:cubicBezTo>
                  <a:pt x="146" y="35"/>
                  <a:pt x="144" y="35"/>
                  <a:pt x="145" y="38"/>
                </a:cubicBezTo>
                <a:cubicBezTo>
                  <a:pt x="143" y="38"/>
                  <a:pt x="142" y="39"/>
                  <a:pt x="141" y="40"/>
                </a:cubicBezTo>
                <a:cubicBezTo>
                  <a:pt x="140" y="40"/>
                  <a:pt x="139" y="41"/>
                  <a:pt x="139" y="42"/>
                </a:cubicBezTo>
                <a:cubicBezTo>
                  <a:pt x="132" y="39"/>
                  <a:pt x="132" y="39"/>
                  <a:pt x="132" y="39"/>
                </a:cubicBezTo>
                <a:cubicBezTo>
                  <a:pt x="132" y="39"/>
                  <a:pt x="132" y="38"/>
                  <a:pt x="132" y="38"/>
                </a:cubicBezTo>
                <a:cubicBezTo>
                  <a:pt x="132" y="38"/>
                  <a:pt x="131" y="36"/>
                  <a:pt x="131" y="36"/>
                </a:cubicBezTo>
                <a:cubicBezTo>
                  <a:pt x="130" y="35"/>
                  <a:pt x="130" y="34"/>
                  <a:pt x="129" y="33"/>
                </a:cubicBezTo>
                <a:cubicBezTo>
                  <a:pt x="129" y="32"/>
                  <a:pt x="128" y="31"/>
                  <a:pt x="126" y="31"/>
                </a:cubicBezTo>
                <a:cubicBezTo>
                  <a:pt x="126" y="30"/>
                  <a:pt x="125" y="30"/>
                  <a:pt x="125" y="29"/>
                </a:cubicBezTo>
                <a:cubicBezTo>
                  <a:pt x="125" y="24"/>
                  <a:pt x="129" y="24"/>
                  <a:pt x="131" y="21"/>
                </a:cubicBezTo>
                <a:cubicBezTo>
                  <a:pt x="130" y="20"/>
                  <a:pt x="129" y="19"/>
                  <a:pt x="128" y="18"/>
                </a:cubicBezTo>
                <a:cubicBezTo>
                  <a:pt x="127" y="18"/>
                  <a:pt x="127" y="17"/>
                  <a:pt x="126" y="17"/>
                </a:cubicBezTo>
                <a:cubicBezTo>
                  <a:pt x="126" y="16"/>
                  <a:pt x="125" y="16"/>
                  <a:pt x="125" y="15"/>
                </a:cubicBezTo>
                <a:cubicBezTo>
                  <a:pt x="122" y="16"/>
                  <a:pt x="119" y="17"/>
                  <a:pt x="116" y="17"/>
                </a:cubicBezTo>
                <a:cubicBezTo>
                  <a:pt x="116" y="17"/>
                  <a:pt x="115"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4" y="17"/>
                  <a:pt x="114" y="16"/>
                  <a:pt x="114" y="16"/>
                </a:cubicBezTo>
                <a:cubicBezTo>
                  <a:pt x="114" y="16"/>
                  <a:pt x="114" y="16"/>
                  <a:pt x="114" y="16"/>
                </a:cubicBezTo>
                <a:cubicBezTo>
                  <a:pt x="114" y="16"/>
                  <a:pt x="114" y="16"/>
                  <a:pt x="114" y="16"/>
                </a:cubicBezTo>
                <a:cubicBezTo>
                  <a:pt x="114" y="16"/>
                  <a:pt x="114" y="16"/>
                  <a:pt x="114" y="16"/>
                </a:cubicBezTo>
                <a:cubicBezTo>
                  <a:pt x="114" y="15"/>
                  <a:pt x="114" y="15"/>
                  <a:pt x="114" y="15"/>
                </a:cubicBezTo>
                <a:cubicBezTo>
                  <a:pt x="114" y="15"/>
                  <a:pt x="114" y="15"/>
                  <a:pt x="114" y="15"/>
                </a:cubicBezTo>
                <a:cubicBezTo>
                  <a:pt x="114" y="15"/>
                  <a:pt x="114" y="15"/>
                  <a:pt x="114" y="15"/>
                </a:cubicBezTo>
                <a:cubicBezTo>
                  <a:pt x="112" y="15"/>
                  <a:pt x="112" y="14"/>
                  <a:pt x="110" y="14"/>
                </a:cubicBezTo>
                <a:cubicBezTo>
                  <a:pt x="110" y="14"/>
                  <a:pt x="109" y="13"/>
                  <a:pt x="108" y="13"/>
                </a:cubicBezTo>
                <a:cubicBezTo>
                  <a:pt x="108" y="12"/>
                  <a:pt x="105" y="13"/>
                  <a:pt x="106" y="11"/>
                </a:cubicBezTo>
                <a:cubicBezTo>
                  <a:pt x="105" y="11"/>
                  <a:pt x="104" y="11"/>
                  <a:pt x="104" y="12"/>
                </a:cubicBezTo>
                <a:cubicBezTo>
                  <a:pt x="101" y="12"/>
                  <a:pt x="101" y="12"/>
                  <a:pt x="101" y="12"/>
                </a:cubicBezTo>
                <a:cubicBezTo>
                  <a:pt x="101" y="12"/>
                  <a:pt x="101" y="12"/>
                  <a:pt x="101" y="11"/>
                </a:cubicBezTo>
                <a:cubicBezTo>
                  <a:pt x="101" y="11"/>
                  <a:pt x="101" y="11"/>
                  <a:pt x="101" y="11"/>
                </a:cubicBezTo>
                <a:cubicBezTo>
                  <a:pt x="101" y="11"/>
                  <a:pt x="101" y="11"/>
                  <a:pt x="101" y="11"/>
                </a:cubicBezTo>
                <a:cubicBezTo>
                  <a:pt x="101" y="11"/>
                  <a:pt x="101" y="11"/>
                  <a:pt x="101" y="11"/>
                </a:cubicBezTo>
                <a:cubicBezTo>
                  <a:pt x="101" y="11"/>
                  <a:pt x="101" y="11"/>
                  <a:pt x="101" y="11"/>
                </a:cubicBezTo>
                <a:cubicBezTo>
                  <a:pt x="101" y="11"/>
                  <a:pt x="99" y="11"/>
                  <a:pt x="98" y="11"/>
                </a:cubicBezTo>
                <a:cubicBezTo>
                  <a:pt x="99" y="8"/>
                  <a:pt x="96" y="9"/>
                  <a:pt x="97" y="7"/>
                </a:cubicBezTo>
                <a:cubicBezTo>
                  <a:pt x="96" y="7"/>
                  <a:pt x="96" y="5"/>
                  <a:pt x="95" y="5"/>
                </a:cubicBezTo>
                <a:cubicBezTo>
                  <a:pt x="95" y="3"/>
                  <a:pt x="95" y="3"/>
                  <a:pt x="95" y="3"/>
                </a:cubicBezTo>
                <a:cubicBezTo>
                  <a:pt x="92" y="2"/>
                  <a:pt x="90" y="1"/>
                  <a:pt x="86" y="1"/>
                </a:cubicBezTo>
                <a:cubicBezTo>
                  <a:pt x="86" y="1"/>
                  <a:pt x="86" y="1"/>
                  <a:pt x="85" y="1"/>
                </a:cubicBezTo>
                <a:cubicBezTo>
                  <a:pt x="84" y="1"/>
                  <a:pt x="84" y="2"/>
                  <a:pt x="84" y="4"/>
                </a:cubicBezTo>
                <a:cubicBezTo>
                  <a:pt x="84" y="5"/>
                  <a:pt x="84" y="6"/>
                  <a:pt x="83" y="7"/>
                </a:cubicBezTo>
                <a:cubicBezTo>
                  <a:pt x="81" y="7"/>
                  <a:pt x="81" y="6"/>
                  <a:pt x="80" y="6"/>
                </a:cubicBezTo>
                <a:cubicBezTo>
                  <a:pt x="80" y="7"/>
                  <a:pt x="79" y="8"/>
                  <a:pt x="77" y="8"/>
                </a:cubicBezTo>
                <a:cubicBezTo>
                  <a:pt x="77" y="7"/>
                  <a:pt x="77" y="7"/>
                  <a:pt x="76" y="7"/>
                </a:cubicBezTo>
                <a:cubicBezTo>
                  <a:pt x="76" y="6"/>
                  <a:pt x="76" y="5"/>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3"/>
                  <a:pt x="76" y="3"/>
                </a:cubicBezTo>
                <a:cubicBezTo>
                  <a:pt x="76" y="3"/>
                  <a:pt x="76" y="3"/>
                  <a:pt x="76" y="3"/>
                </a:cubicBezTo>
                <a:cubicBezTo>
                  <a:pt x="76" y="3"/>
                  <a:pt x="76" y="3"/>
                  <a:pt x="76" y="3"/>
                </a:cubicBezTo>
                <a:cubicBezTo>
                  <a:pt x="74" y="3"/>
                  <a:pt x="74" y="1"/>
                  <a:pt x="72" y="2"/>
                </a:cubicBezTo>
                <a:cubicBezTo>
                  <a:pt x="72" y="1"/>
                  <a:pt x="70" y="2"/>
                  <a:pt x="70" y="1"/>
                </a:cubicBezTo>
                <a:cubicBezTo>
                  <a:pt x="69" y="0"/>
                  <a:pt x="69" y="0"/>
                  <a:pt x="68" y="0"/>
                </a:cubicBezTo>
                <a:cubicBezTo>
                  <a:pt x="67" y="0"/>
                  <a:pt x="67" y="1"/>
                  <a:pt x="66" y="1"/>
                </a:cubicBezTo>
                <a:cubicBezTo>
                  <a:pt x="66" y="2"/>
                  <a:pt x="64" y="1"/>
                  <a:pt x="64" y="3"/>
                </a:cubicBezTo>
                <a:cubicBezTo>
                  <a:pt x="63" y="6"/>
                  <a:pt x="68" y="6"/>
                  <a:pt x="66" y="8"/>
                </a:cubicBezTo>
                <a:cubicBezTo>
                  <a:pt x="64" y="8"/>
                  <a:pt x="64" y="8"/>
                  <a:pt x="64" y="8"/>
                </a:cubicBezTo>
                <a:cubicBezTo>
                  <a:pt x="64" y="9"/>
                  <a:pt x="64" y="9"/>
                  <a:pt x="64" y="9"/>
                </a:cubicBezTo>
                <a:cubicBezTo>
                  <a:pt x="63" y="9"/>
                  <a:pt x="63" y="9"/>
                  <a:pt x="63" y="9"/>
                </a:cubicBezTo>
                <a:cubicBezTo>
                  <a:pt x="63" y="9"/>
                  <a:pt x="62" y="9"/>
                  <a:pt x="62" y="9"/>
                </a:cubicBezTo>
                <a:cubicBezTo>
                  <a:pt x="62" y="9"/>
                  <a:pt x="62" y="10"/>
                  <a:pt x="62" y="10"/>
                </a:cubicBezTo>
                <a:cubicBezTo>
                  <a:pt x="61" y="10"/>
                  <a:pt x="61" y="9"/>
                  <a:pt x="60" y="10"/>
                </a:cubicBezTo>
                <a:cubicBezTo>
                  <a:pt x="60" y="10"/>
                  <a:pt x="60" y="11"/>
                  <a:pt x="60" y="11"/>
                </a:cubicBezTo>
                <a:cubicBezTo>
                  <a:pt x="59" y="11"/>
                  <a:pt x="59" y="11"/>
                  <a:pt x="58" y="11"/>
                </a:cubicBezTo>
                <a:cubicBezTo>
                  <a:pt x="58" y="12"/>
                  <a:pt x="57" y="12"/>
                  <a:pt x="57" y="12"/>
                </a:cubicBezTo>
                <a:cubicBezTo>
                  <a:pt x="57" y="12"/>
                  <a:pt x="57" y="12"/>
                  <a:pt x="56" y="12"/>
                </a:cubicBezTo>
                <a:cubicBezTo>
                  <a:pt x="56" y="13"/>
                  <a:pt x="55" y="13"/>
                  <a:pt x="55" y="13"/>
                </a:cubicBezTo>
                <a:cubicBezTo>
                  <a:pt x="54" y="13"/>
                  <a:pt x="53" y="13"/>
                  <a:pt x="53" y="13"/>
                </a:cubicBezTo>
                <a:cubicBezTo>
                  <a:pt x="53" y="13"/>
                  <a:pt x="53" y="14"/>
                  <a:pt x="53" y="14"/>
                </a:cubicBezTo>
                <a:cubicBezTo>
                  <a:pt x="52" y="14"/>
                  <a:pt x="51" y="14"/>
                  <a:pt x="50" y="14"/>
                </a:cubicBezTo>
                <a:cubicBezTo>
                  <a:pt x="50" y="15"/>
                  <a:pt x="50" y="15"/>
                  <a:pt x="49" y="15"/>
                </a:cubicBezTo>
                <a:cubicBezTo>
                  <a:pt x="49" y="15"/>
                  <a:pt x="48" y="16"/>
                  <a:pt x="48" y="16"/>
                </a:cubicBezTo>
                <a:cubicBezTo>
                  <a:pt x="47" y="16"/>
                  <a:pt x="47" y="17"/>
                  <a:pt x="46" y="17"/>
                </a:cubicBezTo>
                <a:cubicBezTo>
                  <a:pt x="46" y="17"/>
                  <a:pt x="46" y="17"/>
                  <a:pt x="45" y="17"/>
                </a:cubicBezTo>
                <a:cubicBezTo>
                  <a:pt x="44" y="17"/>
                  <a:pt x="44" y="18"/>
                  <a:pt x="44" y="18"/>
                </a:cubicBezTo>
                <a:cubicBezTo>
                  <a:pt x="44" y="18"/>
                  <a:pt x="43" y="19"/>
                  <a:pt x="42" y="19"/>
                </a:cubicBezTo>
                <a:cubicBezTo>
                  <a:pt x="42" y="18"/>
                  <a:pt x="41" y="18"/>
                  <a:pt x="41" y="19"/>
                </a:cubicBezTo>
                <a:cubicBezTo>
                  <a:pt x="41" y="20"/>
                  <a:pt x="40" y="20"/>
                  <a:pt x="39" y="20"/>
                </a:cubicBezTo>
                <a:cubicBezTo>
                  <a:pt x="37" y="21"/>
                  <a:pt x="37" y="22"/>
                  <a:pt x="36" y="23"/>
                </a:cubicBezTo>
                <a:cubicBezTo>
                  <a:pt x="34" y="23"/>
                  <a:pt x="34" y="24"/>
                  <a:pt x="33" y="25"/>
                </a:cubicBezTo>
                <a:cubicBezTo>
                  <a:pt x="30" y="25"/>
                  <a:pt x="30" y="25"/>
                  <a:pt x="30" y="25"/>
                </a:cubicBezTo>
                <a:cubicBezTo>
                  <a:pt x="28" y="26"/>
                  <a:pt x="27" y="26"/>
                  <a:pt x="27" y="28"/>
                </a:cubicBezTo>
                <a:cubicBezTo>
                  <a:pt x="26" y="28"/>
                  <a:pt x="26" y="28"/>
                  <a:pt x="26" y="28"/>
                </a:cubicBezTo>
                <a:cubicBezTo>
                  <a:pt x="25" y="29"/>
                  <a:pt x="24" y="28"/>
                  <a:pt x="23" y="28"/>
                </a:cubicBezTo>
                <a:cubicBezTo>
                  <a:pt x="23" y="28"/>
                  <a:pt x="23" y="28"/>
                  <a:pt x="22" y="28"/>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0" y="28"/>
                  <a:pt x="19" y="28"/>
                  <a:pt x="18" y="29"/>
                </a:cubicBezTo>
                <a:cubicBezTo>
                  <a:pt x="18" y="29"/>
                  <a:pt x="18" y="29"/>
                  <a:pt x="18" y="29"/>
                </a:cubicBezTo>
                <a:cubicBezTo>
                  <a:pt x="17" y="29"/>
                  <a:pt x="17" y="30"/>
                  <a:pt x="16" y="30"/>
                </a:cubicBezTo>
                <a:cubicBezTo>
                  <a:pt x="16" y="30"/>
                  <a:pt x="16" y="30"/>
                  <a:pt x="16" y="30"/>
                </a:cubicBezTo>
                <a:cubicBezTo>
                  <a:pt x="16" y="30"/>
                  <a:pt x="15" y="30"/>
                  <a:pt x="15" y="30"/>
                </a:cubicBezTo>
                <a:cubicBezTo>
                  <a:pt x="15" y="30"/>
                  <a:pt x="15" y="30"/>
                  <a:pt x="15" y="30"/>
                </a:cubicBezTo>
                <a:cubicBezTo>
                  <a:pt x="14" y="30"/>
                  <a:pt x="14" y="30"/>
                  <a:pt x="14" y="31"/>
                </a:cubicBezTo>
                <a:cubicBezTo>
                  <a:pt x="14" y="31"/>
                  <a:pt x="14" y="31"/>
                  <a:pt x="14" y="31"/>
                </a:cubicBezTo>
                <a:cubicBezTo>
                  <a:pt x="13" y="31"/>
                  <a:pt x="13" y="31"/>
                  <a:pt x="13" y="32"/>
                </a:cubicBezTo>
                <a:cubicBezTo>
                  <a:pt x="13" y="32"/>
                  <a:pt x="13" y="32"/>
                  <a:pt x="13" y="32"/>
                </a:cubicBezTo>
                <a:cubicBezTo>
                  <a:pt x="11" y="31"/>
                  <a:pt x="12" y="33"/>
                  <a:pt x="11" y="34"/>
                </a:cubicBezTo>
                <a:cubicBezTo>
                  <a:pt x="11" y="34"/>
                  <a:pt x="11" y="34"/>
                  <a:pt x="11" y="34"/>
                </a:cubicBezTo>
                <a:cubicBezTo>
                  <a:pt x="10" y="34"/>
                  <a:pt x="10" y="34"/>
                  <a:pt x="10" y="34"/>
                </a:cubicBezTo>
                <a:cubicBezTo>
                  <a:pt x="10" y="35"/>
                  <a:pt x="9" y="36"/>
                  <a:pt x="9" y="37"/>
                </a:cubicBezTo>
                <a:cubicBezTo>
                  <a:pt x="9" y="37"/>
                  <a:pt x="8" y="38"/>
                  <a:pt x="8" y="39"/>
                </a:cubicBezTo>
                <a:cubicBezTo>
                  <a:pt x="7" y="39"/>
                  <a:pt x="6" y="38"/>
                  <a:pt x="6" y="37"/>
                </a:cubicBezTo>
                <a:cubicBezTo>
                  <a:pt x="5" y="36"/>
                  <a:pt x="5" y="36"/>
                  <a:pt x="5" y="35"/>
                </a:cubicBezTo>
                <a:cubicBezTo>
                  <a:pt x="3" y="35"/>
                  <a:pt x="3" y="34"/>
                  <a:pt x="1" y="34"/>
                </a:cubicBezTo>
                <a:cubicBezTo>
                  <a:pt x="1" y="33"/>
                  <a:pt x="1" y="33"/>
                  <a:pt x="0" y="33"/>
                </a:cubicBezTo>
                <a:cubicBezTo>
                  <a:pt x="0" y="34"/>
                  <a:pt x="1" y="35"/>
                  <a:pt x="0" y="35"/>
                </a:cubicBezTo>
                <a:cubicBezTo>
                  <a:pt x="1" y="38"/>
                  <a:pt x="2" y="41"/>
                  <a:pt x="3" y="43"/>
                </a:cubicBezTo>
                <a:cubicBezTo>
                  <a:pt x="3" y="43"/>
                  <a:pt x="4" y="44"/>
                  <a:pt x="4" y="44"/>
                </a:cubicBezTo>
                <a:cubicBezTo>
                  <a:pt x="5" y="45"/>
                  <a:pt x="6" y="46"/>
                  <a:pt x="7" y="47"/>
                </a:cubicBezTo>
                <a:cubicBezTo>
                  <a:pt x="8" y="48"/>
                  <a:pt x="9" y="49"/>
                  <a:pt x="9" y="50"/>
                </a:cubicBezTo>
                <a:cubicBezTo>
                  <a:pt x="11" y="50"/>
                  <a:pt x="10" y="53"/>
                  <a:pt x="13" y="52"/>
                </a:cubicBezTo>
                <a:cubicBezTo>
                  <a:pt x="12" y="53"/>
                  <a:pt x="12" y="54"/>
                  <a:pt x="12" y="54"/>
                </a:cubicBezTo>
                <a:cubicBezTo>
                  <a:pt x="11" y="55"/>
                  <a:pt x="11" y="55"/>
                  <a:pt x="11" y="56"/>
                </a:cubicBezTo>
                <a:cubicBezTo>
                  <a:pt x="9" y="57"/>
                  <a:pt x="9" y="58"/>
                  <a:pt x="9" y="60"/>
                </a:cubicBezTo>
                <a:cubicBezTo>
                  <a:pt x="9" y="62"/>
                  <a:pt x="10" y="62"/>
                  <a:pt x="12" y="62"/>
                </a:cubicBezTo>
                <a:cubicBezTo>
                  <a:pt x="12" y="63"/>
                  <a:pt x="13" y="64"/>
                  <a:pt x="14" y="64"/>
                </a:cubicBezTo>
                <a:cubicBezTo>
                  <a:pt x="13" y="65"/>
                  <a:pt x="14" y="66"/>
                  <a:pt x="14" y="67"/>
                </a:cubicBezTo>
                <a:cubicBezTo>
                  <a:pt x="14" y="67"/>
                  <a:pt x="14" y="67"/>
                  <a:pt x="14" y="67"/>
                </a:cubicBezTo>
                <a:cubicBezTo>
                  <a:pt x="14" y="68"/>
                  <a:pt x="15" y="67"/>
                  <a:pt x="15" y="67"/>
                </a:cubicBezTo>
                <a:cubicBezTo>
                  <a:pt x="15" y="68"/>
                  <a:pt x="15" y="68"/>
                  <a:pt x="15" y="68"/>
                </a:cubicBezTo>
                <a:cubicBezTo>
                  <a:pt x="15" y="68"/>
                  <a:pt x="16" y="68"/>
                  <a:pt x="16" y="68"/>
                </a:cubicBezTo>
                <a:cubicBezTo>
                  <a:pt x="16" y="68"/>
                  <a:pt x="16" y="69"/>
                  <a:pt x="16" y="70"/>
                </a:cubicBezTo>
                <a:cubicBezTo>
                  <a:pt x="16" y="71"/>
                  <a:pt x="17" y="70"/>
                  <a:pt x="17" y="72"/>
                </a:cubicBezTo>
                <a:cubicBezTo>
                  <a:pt x="19" y="74"/>
                  <a:pt x="20" y="77"/>
                  <a:pt x="21" y="79"/>
                </a:cubicBezTo>
                <a:cubicBezTo>
                  <a:pt x="26" y="79"/>
                  <a:pt x="26" y="79"/>
                  <a:pt x="26" y="79"/>
                </a:cubicBezTo>
                <a:cubicBezTo>
                  <a:pt x="26" y="81"/>
                  <a:pt x="28" y="81"/>
                  <a:pt x="28" y="82"/>
                </a:cubicBezTo>
                <a:cubicBezTo>
                  <a:pt x="29" y="83"/>
                  <a:pt x="30" y="84"/>
                  <a:pt x="30" y="85"/>
                </a:cubicBezTo>
                <a:cubicBezTo>
                  <a:pt x="30" y="85"/>
                  <a:pt x="31" y="85"/>
                  <a:pt x="31" y="85"/>
                </a:cubicBezTo>
                <a:cubicBezTo>
                  <a:pt x="31" y="85"/>
                  <a:pt x="31" y="86"/>
                  <a:pt x="31" y="86"/>
                </a:cubicBezTo>
                <a:cubicBezTo>
                  <a:pt x="31" y="87"/>
                  <a:pt x="32" y="87"/>
                  <a:pt x="32" y="87"/>
                </a:cubicBezTo>
                <a:cubicBezTo>
                  <a:pt x="33" y="87"/>
                  <a:pt x="32" y="88"/>
                  <a:pt x="32" y="88"/>
                </a:cubicBezTo>
                <a:cubicBezTo>
                  <a:pt x="33" y="89"/>
                  <a:pt x="34" y="89"/>
                  <a:pt x="34" y="90"/>
                </a:cubicBezTo>
                <a:cubicBezTo>
                  <a:pt x="37" y="90"/>
                  <a:pt x="37" y="90"/>
                  <a:pt x="37" y="90"/>
                </a:cubicBezTo>
                <a:cubicBezTo>
                  <a:pt x="38" y="92"/>
                  <a:pt x="40" y="93"/>
                  <a:pt x="41" y="95"/>
                </a:cubicBezTo>
                <a:cubicBezTo>
                  <a:pt x="44" y="95"/>
                  <a:pt x="44" y="95"/>
                  <a:pt x="44" y="95"/>
                </a:cubicBezTo>
                <a:cubicBezTo>
                  <a:pt x="43" y="96"/>
                  <a:pt x="44" y="96"/>
                  <a:pt x="44" y="96"/>
                </a:cubicBezTo>
                <a:cubicBezTo>
                  <a:pt x="44" y="97"/>
                  <a:pt x="45" y="97"/>
                  <a:pt x="45" y="97"/>
                </a:cubicBezTo>
                <a:cubicBezTo>
                  <a:pt x="46" y="98"/>
                  <a:pt x="46" y="99"/>
                  <a:pt x="48" y="99"/>
                </a:cubicBezTo>
                <a:cubicBezTo>
                  <a:pt x="48" y="102"/>
                  <a:pt x="50" y="102"/>
                  <a:pt x="51" y="102"/>
                </a:cubicBezTo>
                <a:cubicBezTo>
                  <a:pt x="50" y="105"/>
                  <a:pt x="50" y="108"/>
                  <a:pt x="53" y="109"/>
                </a:cubicBezTo>
                <a:cubicBezTo>
                  <a:pt x="54" y="109"/>
                  <a:pt x="55" y="110"/>
                  <a:pt x="56" y="111"/>
                </a:cubicBezTo>
                <a:cubicBezTo>
                  <a:pt x="56" y="111"/>
                  <a:pt x="56" y="111"/>
                  <a:pt x="56" y="111"/>
                </a:cubicBezTo>
                <a:cubicBezTo>
                  <a:pt x="56" y="112"/>
                  <a:pt x="56" y="112"/>
                  <a:pt x="57" y="112"/>
                </a:cubicBezTo>
                <a:cubicBezTo>
                  <a:pt x="57" y="112"/>
                  <a:pt x="57" y="113"/>
                  <a:pt x="57" y="113"/>
                </a:cubicBezTo>
                <a:cubicBezTo>
                  <a:pt x="57" y="114"/>
                  <a:pt x="58" y="113"/>
                  <a:pt x="58" y="113"/>
                </a:cubicBezTo>
                <a:cubicBezTo>
                  <a:pt x="58" y="113"/>
                  <a:pt x="58" y="114"/>
                  <a:pt x="58" y="114"/>
                </a:cubicBezTo>
                <a:cubicBezTo>
                  <a:pt x="59" y="115"/>
                  <a:pt x="61" y="114"/>
                  <a:pt x="62" y="114"/>
                </a:cubicBezTo>
                <a:cubicBezTo>
                  <a:pt x="62" y="115"/>
                  <a:pt x="64" y="115"/>
                  <a:pt x="64" y="116"/>
                </a:cubicBezTo>
                <a:cubicBezTo>
                  <a:pt x="67" y="116"/>
                  <a:pt x="67" y="116"/>
                  <a:pt x="67" y="116"/>
                </a:cubicBezTo>
                <a:cubicBezTo>
                  <a:pt x="69" y="115"/>
                  <a:pt x="70" y="114"/>
                  <a:pt x="71" y="113"/>
                </a:cubicBezTo>
                <a:cubicBezTo>
                  <a:pt x="72" y="114"/>
                  <a:pt x="73" y="113"/>
                  <a:pt x="74" y="113"/>
                </a:cubicBezTo>
                <a:cubicBezTo>
                  <a:pt x="75" y="114"/>
                  <a:pt x="76" y="114"/>
                  <a:pt x="78" y="114"/>
                </a:cubicBezTo>
                <a:cubicBezTo>
                  <a:pt x="78" y="113"/>
                  <a:pt x="79" y="113"/>
                  <a:pt x="80" y="113"/>
                </a:cubicBezTo>
                <a:cubicBezTo>
                  <a:pt x="81" y="111"/>
                  <a:pt x="80" y="107"/>
                  <a:pt x="83" y="106"/>
                </a:cubicBezTo>
                <a:cubicBezTo>
                  <a:pt x="87" y="106"/>
                  <a:pt x="87" y="106"/>
                  <a:pt x="87" y="106"/>
                </a:cubicBezTo>
                <a:cubicBezTo>
                  <a:pt x="87" y="101"/>
                  <a:pt x="87" y="101"/>
                  <a:pt x="87" y="101"/>
                </a:cubicBezTo>
                <a:cubicBezTo>
                  <a:pt x="87" y="100"/>
                  <a:pt x="88" y="100"/>
                  <a:pt x="87" y="98"/>
                </a:cubicBezTo>
                <a:cubicBezTo>
                  <a:pt x="88" y="97"/>
                  <a:pt x="87" y="96"/>
                  <a:pt x="88" y="95"/>
                </a:cubicBezTo>
                <a:cubicBezTo>
                  <a:pt x="89" y="95"/>
                  <a:pt x="89" y="95"/>
                  <a:pt x="90" y="95"/>
                </a:cubicBezTo>
                <a:cubicBezTo>
                  <a:pt x="90" y="95"/>
                  <a:pt x="90" y="97"/>
                  <a:pt x="90" y="97"/>
                </a:cubicBezTo>
                <a:cubicBezTo>
                  <a:pt x="91" y="97"/>
                  <a:pt x="91" y="97"/>
                  <a:pt x="92" y="97"/>
                </a:cubicBezTo>
                <a:cubicBezTo>
                  <a:pt x="92" y="97"/>
                  <a:pt x="92" y="97"/>
                  <a:pt x="92" y="97"/>
                </a:cubicBezTo>
                <a:cubicBezTo>
                  <a:pt x="92" y="98"/>
                  <a:pt x="93" y="97"/>
                  <a:pt x="93" y="97"/>
                </a:cubicBezTo>
                <a:cubicBezTo>
                  <a:pt x="94" y="97"/>
                  <a:pt x="96" y="96"/>
                  <a:pt x="97" y="96"/>
                </a:cubicBezTo>
                <a:cubicBezTo>
                  <a:pt x="97" y="98"/>
                  <a:pt x="100" y="97"/>
                  <a:pt x="101" y="98"/>
                </a:cubicBezTo>
                <a:cubicBezTo>
                  <a:pt x="102" y="98"/>
                  <a:pt x="103" y="100"/>
                  <a:pt x="105" y="99"/>
                </a:cubicBezTo>
                <a:cubicBezTo>
                  <a:pt x="105" y="101"/>
                  <a:pt x="107" y="101"/>
                  <a:pt x="108" y="101"/>
                </a:cubicBezTo>
                <a:cubicBezTo>
                  <a:pt x="108" y="101"/>
                  <a:pt x="108" y="102"/>
                  <a:pt x="108" y="102"/>
                </a:cubicBezTo>
                <a:cubicBezTo>
                  <a:pt x="109" y="102"/>
                  <a:pt x="111" y="101"/>
                  <a:pt x="112" y="102"/>
                </a:cubicBezTo>
                <a:cubicBezTo>
                  <a:pt x="112" y="102"/>
                  <a:pt x="112" y="102"/>
                  <a:pt x="112" y="102"/>
                </a:cubicBezTo>
                <a:cubicBezTo>
                  <a:pt x="112" y="103"/>
                  <a:pt x="113" y="102"/>
                  <a:pt x="113" y="102"/>
                </a:cubicBezTo>
                <a:cubicBezTo>
                  <a:pt x="115" y="102"/>
                  <a:pt x="115" y="105"/>
                  <a:pt x="117" y="104"/>
                </a:cubicBezTo>
                <a:cubicBezTo>
                  <a:pt x="117" y="104"/>
                  <a:pt x="118" y="104"/>
                  <a:pt x="117" y="105"/>
                </a:cubicBezTo>
                <a:cubicBezTo>
                  <a:pt x="122" y="105"/>
                  <a:pt x="124" y="106"/>
                  <a:pt x="129" y="106"/>
                </a:cubicBezTo>
                <a:cubicBezTo>
                  <a:pt x="129" y="106"/>
                  <a:pt x="130" y="105"/>
                  <a:pt x="131" y="105"/>
                </a:cubicBezTo>
                <a:cubicBezTo>
                  <a:pt x="132" y="104"/>
                  <a:pt x="133" y="103"/>
                  <a:pt x="134" y="104"/>
                </a:cubicBezTo>
                <a:cubicBezTo>
                  <a:pt x="138" y="105"/>
                  <a:pt x="141" y="106"/>
                  <a:pt x="145" y="107"/>
                </a:cubicBezTo>
                <a:cubicBezTo>
                  <a:pt x="145" y="106"/>
                  <a:pt x="146" y="107"/>
                  <a:pt x="147" y="107"/>
                </a:cubicBezTo>
                <a:cubicBezTo>
                  <a:pt x="147" y="107"/>
                  <a:pt x="147" y="107"/>
                  <a:pt x="147" y="106"/>
                </a:cubicBezTo>
                <a:cubicBezTo>
                  <a:pt x="147" y="106"/>
                  <a:pt x="148" y="106"/>
                  <a:pt x="148" y="106"/>
                </a:cubicBezTo>
                <a:cubicBezTo>
                  <a:pt x="148" y="106"/>
                  <a:pt x="149" y="106"/>
                  <a:pt x="149" y="106"/>
                </a:cubicBezTo>
                <a:cubicBezTo>
                  <a:pt x="149" y="105"/>
                  <a:pt x="150" y="105"/>
                  <a:pt x="150" y="104"/>
                </a:cubicBezTo>
                <a:cubicBezTo>
                  <a:pt x="150" y="104"/>
                  <a:pt x="150" y="104"/>
                  <a:pt x="151" y="104"/>
                </a:cubicBezTo>
                <a:cubicBezTo>
                  <a:pt x="151" y="101"/>
                  <a:pt x="153" y="100"/>
                  <a:pt x="155" y="99"/>
                </a:cubicBezTo>
                <a:cubicBezTo>
                  <a:pt x="156" y="99"/>
                  <a:pt x="158" y="99"/>
                  <a:pt x="158" y="101"/>
                </a:cubicBezTo>
                <a:cubicBezTo>
                  <a:pt x="158" y="101"/>
                  <a:pt x="159" y="101"/>
                  <a:pt x="159" y="101"/>
                </a:cubicBezTo>
                <a:cubicBezTo>
                  <a:pt x="162" y="100"/>
                  <a:pt x="165" y="100"/>
                  <a:pt x="168" y="99"/>
                </a:cubicBezTo>
                <a:cubicBezTo>
                  <a:pt x="169" y="99"/>
                  <a:pt x="169" y="99"/>
                  <a:pt x="169" y="99"/>
                </a:cubicBezTo>
                <a:cubicBezTo>
                  <a:pt x="169" y="98"/>
                  <a:pt x="170" y="98"/>
                  <a:pt x="170" y="97"/>
                </a:cubicBezTo>
                <a:cubicBezTo>
                  <a:pt x="171" y="97"/>
                  <a:pt x="171" y="96"/>
                  <a:pt x="172" y="96"/>
                </a:cubicBezTo>
                <a:cubicBezTo>
                  <a:pt x="173" y="96"/>
                  <a:pt x="174" y="94"/>
                  <a:pt x="176" y="95"/>
                </a:cubicBezTo>
                <a:cubicBezTo>
                  <a:pt x="176" y="91"/>
                  <a:pt x="176" y="91"/>
                  <a:pt x="176" y="91"/>
                </a:cubicBezTo>
                <a:cubicBezTo>
                  <a:pt x="177" y="91"/>
                  <a:pt x="177" y="89"/>
                  <a:pt x="179" y="90"/>
                </a:cubicBezTo>
                <a:cubicBezTo>
                  <a:pt x="181" y="90"/>
                  <a:pt x="180" y="88"/>
                  <a:pt x="182" y="88"/>
                </a:cubicBezTo>
                <a:cubicBezTo>
                  <a:pt x="182" y="85"/>
                  <a:pt x="183" y="82"/>
                  <a:pt x="183" y="78"/>
                </a:cubicBezTo>
                <a:cubicBezTo>
                  <a:pt x="183" y="78"/>
                  <a:pt x="184" y="77"/>
                  <a:pt x="184" y="77"/>
                </a:cubicBezTo>
                <a:cubicBezTo>
                  <a:pt x="184" y="76"/>
                  <a:pt x="185" y="76"/>
                  <a:pt x="186" y="76"/>
                </a:cubicBezTo>
                <a:cubicBezTo>
                  <a:pt x="186" y="76"/>
                  <a:pt x="186" y="75"/>
                  <a:pt x="187" y="75"/>
                </a:cubicBezTo>
                <a:cubicBezTo>
                  <a:pt x="188" y="75"/>
                  <a:pt x="188" y="75"/>
                  <a:pt x="188" y="74"/>
                </a:cubicBezTo>
                <a:cubicBezTo>
                  <a:pt x="189" y="75"/>
                  <a:pt x="189" y="74"/>
                  <a:pt x="189" y="74"/>
                </a:cubicBezTo>
                <a:cubicBezTo>
                  <a:pt x="190" y="73"/>
                  <a:pt x="192" y="72"/>
                  <a:pt x="191" y="70"/>
                </a:cubicBezTo>
                <a:cubicBezTo>
                  <a:pt x="193" y="70"/>
                  <a:pt x="192" y="68"/>
                  <a:pt x="194" y="67"/>
                </a:cubicBezTo>
                <a:cubicBezTo>
                  <a:pt x="194" y="68"/>
                  <a:pt x="195" y="68"/>
                  <a:pt x="196" y="68"/>
                </a:cubicBezTo>
                <a:cubicBezTo>
                  <a:pt x="196" y="67"/>
                  <a:pt x="197" y="67"/>
                  <a:pt x="198" y="67"/>
                </a:cubicBezTo>
                <a:cubicBezTo>
                  <a:pt x="199" y="67"/>
                  <a:pt x="199" y="66"/>
                  <a:pt x="199" y="66"/>
                </a:cubicBezTo>
                <a:cubicBezTo>
                  <a:pt x="202" y="66"/>
                  <a:pt x="202" y="66"/>
                  <a:pt x="202" y="66"/>
                </a:cubicBezTo>
                <a:cubicBezTo>
                  <a:pt x="202" y="65"/>
                  <a:pt x="202" y="65"/>
                  <a:pt x="202" y="65"/>
                </a:cubicBezTo>
                <a:cubicBezTo>
                  <a:pt x="202" y="63"/>
                  <a:pt x="201" y="62"/>
                  <a:pt x="200" y="62"/>
                </a:cubicBezTo>
                <a:close/>
                <a:moveTo>
                  <a:pt x="139" y="42"/>
                </a:moveTo>
                <a:cubicBezTo>
                  <a:pt x="139" y="42"/>
                  <a:pt x="139" y="42"/>
                  <a:pt x="139" y="42"/>
                </a:cubicBezTo>
                <a:cubicBezTo>
                  <a:pt x="139" y="42"/>
                  <a:pt x="139" y="42"/>
                  <a:pt x="139" y="42"/>
                </a:cubicBezTo>
                <a:close/>
                <a:moveTo>
                  <a:pt x="139" y="42"/>
                </a:moveTo>
                <a:cubicBezTo>
                  <a:pt x="139" y="42"/>
                  <a:pt x="139" y="42"/>
                  <a:pt x="139" y="42"/>
                </a:cubicBezTo>
                <a:cubicBezTo>
                  <a:pt x="139" y="42"/>
                  <a:pt x="139" y="42"/>
                  <a:pt x="139" y="42"/>
                </a:cubicBezTo>
                <a:close/>
                <a:moveTo>
                  <a:pt x="139" y="42"/>
                </a:moveTo>
                <a:cubicBezTo>
                  <a:pt x="139" y="42"/>
                  <a:pt x="139" y="42"/>
                  <a:pt x="139" y="42"/>
                </a:cubicBezTo>
                <a:cubicBezTo>
                  <a:pt x="139" y="42"/>
                  <a:pt x="139" y="42"/>
                  <a:pt x="139" y="42"/>
                </a:cubicBezTo>
                <a:close/>
                <a:moveTo>
                  <a:pt x="139" y="42"/>
                </a:moveTo>
                <a:cubicBezTo>
                  <a:pt x="138" y="42"/>
                  <a:pt x="138" y="42"/>
                  <a:pt x="138" y="42"/>
                </a:cubicBezTo>
                <a:cubicBezTo>
                  <a:pt x="138" y="42"/>
                  <a:pt x="138" y="42"/>
                  <a:pt x="139" y="42"/>
                </a:cubicBezTo>
                <a:close/>
                <a:moveTo>
                  <a:pt x="132" y="39"/>
                </a:moveTo>
                <a:cubicBezTo>
                  <a:pt x="132" y="39"/>
                  <a:pt x="132" y="39"/>
                  <a:pt x="132" y="39"/>
                </a:cubicBezTo>
                <a:cubicBezTo>
                  <a:pt x="132" y="39"/>
                  <a:pt x="132" y="39"/>
                  <a:pt x="132" y="39"/>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56" name="Freeform 87">
            <a:extLst>
              <a:ext uri="{FF2B5EF4-FFF2-40B4-BE49-F238E27FC236}">
                <a16:creationId xmlns:a16="http://schemas.microsoft.com/office/drawing/2014/main" id="{7A2176EF-A8C3-7063-1D9A-E7999C9A5A82}"/>
              </a:ext>
            </a:extLst>
          </p:cNvPr>
          <p:cNvSpPr>
            <a:spLocks/>
          </p:cNvSpPr>
          <p:nvPr/>
        </p:nvSpPr>
        <p:spPr bwMode="auto">
          <a:xfrm>
            <a:off x="10731500" y="6140450"/>
            <a:ext cx="314325" cy="266700"/>
          </a:xfrm>
          <a:custGeom>
            <a:avLst/>
            <a:gdLst>
              <a:gd name="T0" fmla="*/ 1189638633 w 81"/>
              <a:gd name="T1" fmla="*/ 0 h 69"/>
              <a:gd name="T2" fmla="*/ 1084227222 w 81"/>
              <a:gd name="T3" fmla="*/ 74699191 h 69"/>
              <a:gd name="T4" fmla="*/ 1069166786 w 81"/>
              <a:gd name="T5" fmla="*/ 104581187 h 69"/>
              <a:gd name="T6" fmla="*/ 1039049794 w 81"/>
              <a:gd name="T7" fmla="*/ 104581187 h 69"/>
              <a:gd name="T8" fmla="*/ 978815811 w 81"/>
              <a:gd name="T9" fmla="*/ 149398383 h 69"/>
              <a:gd name="T10" fmla="*/ 948698819 w 81"/>
              <a:gd name="T11" fmla="*/ 209158509 h 69"/>
              <a:gd name="T12" fmla="*/ 903521392 w 81"/>
              <a:gd name="T13" fmla="*/ 239036639 h 69"/>
              <a:gd name="T14" fmla="*/ 828230853 w 81"/>
              <a:gd name="T15" fmla="*/ 283857700 h 69"/>
              <a:gd name="T16" fmla="*/ 813170417 w 81"/>
              <a:gd name="T17" fmla="*/ 298796765 h 69"/>
              <a:gd name="T18" fmla="*/ 737875997 w 81"/>
              <a:gd name="T19" fmla="*/ 343617826 h 69"/>
              <a:gd name="T20" fmla="*/ 707759006 w 81"/>
              <a:gd name="T21" fmla="*/ 358556891 h 69"/>
              <a:gd name="T22" fmla="*/ 647525022 w 81"/>
              <a:gd name="T23" fmla="*/ 388438887 h 69"/>
              <a:gd name="T24" fmla="*/ 587291039 w 81"/>
              <a:gd name="T25" fmla="*/ 403377952 h 69"/>
              <a:gd name="T26" fmla="*/ 511996619 w 81"/>
              <a:gd name="T27" fmla="*/ 418317017 h 69"/>
              <a:gd name="T28" fmla="*/ 436702200 w 81"/>
              <a:gd name="T29" fmla="*/ 433256083 h 69"/>
              <a:gd name="T30" fmla="*/ 361407781 w 81"/>
              <a:gd name="T31" fmla="*/ 448199013 h 69"/>
              <a:gd name="T32" fmla="*/ 301173797 w 81"/>
              <a:gd name="T33" fmla="*/ 463138078 h 69"/>
              <a:gd name="T34" fmla="*/ 255996369 w 81"/>
              <a:gd name="T35" fmla="*/ 612536461 h 69"/>
              <a:gd name="T36" fmla="*/ 150588839 w 81"/>
              <a:gd name="T37" fmla="*/ 642414591 h 69"/>
              <a:gd name="T38" fmla="*/ 120467967 w 81"/>
              <a:gd name="T39" fmla="*/ 702174717 h 69"/>
              <a:gd name="T40" fmla="*/ 45177428 w 81"/>
              <a:gd name="T41" fmla="*/ 732056713 h 69"/>
              <a:gd name="T42" fmla="*/ 0 w 81"/>
              <a:gd name="T43" fmla="*/ 761934843 h 69"/>
              <a:gd name="T44" fmla="*/ 45177428 w 81"/>
              <a:gd name="T45" fmla="*/ 821694970 h 69"/>
              <a:gd name="T46" fmla="*/ 75294419 w 81"/>
              <a:gd name="T47" fmla="*/ 881455096 h 69"/>
              <a:gd name="T48" fmla="*/ 120467967 w 81"/>
              <a:gd name="T49" fmla="*/ 941215222 h 69"/>
              <a:gd name="T50" fmla="*/ 165645394 w 81"/>
              <a:gd name="T51" fmla="*/ 971093352 h 69"/>
              <a:gd name="T52" fmla="*/ 195762386 w 81"/>
              <a:gd name="T53" fmla="*/ 971093352 h 69"/>
              <a:gd name="T54" fmla="*/ 286117242 w 81"/>
              <a:gd name="T55" fmla="*/ 986032417 h 69"/>
              <a:gd name="T56" fmla="*/ 361407781 w 81"/>
              <a:gd name="T57" fmla="*/ 971093352 h 69"/>
              <a:gd name="T58" fmla="*/ 466819192 w 81"/>
              <a:gd name="T59" fmla="*/ 1000975348 h 69"/>
              <a:gd name="T60" fmla="*/ 511996619 w 81"/>
              <a:gd name="T61" fmla="*/ 956154287 h 69"/>
              <a:gd name="T62" fmla="*/ 542113611 w 81"/>
              <a:gd name="T63" fmla="*/ 911333226 h 69"/>
              <a:gd name="T64" fmla="*/ 602347594 w 81"/>
              <a:gd name="T65" fmla="*/ 881455096 h 69"/>
              <a:gd name="T66" fmla="*/ 692702450 w 81"/>
              <a:gd name="T67" fmla="*/ 836634035 h 69"/>
              <a:gd name="T68" fmla="*/ 752936433 w 81"/>
              <a:gd name="T69" fmla="*/ 791816839 h 69"/>
              <a:gd name="T70" fmla="*/ 783053425 w 81"/>
              <a:gd name="T71" fmla="*/ 746995778 h 69"/>
              <a:gd name="T72" fmla="*/ 798109981 w 81"/>
              <a:gd name="T73" fmla="*/ 657357522 h 69"/>
              <a:gd name="T74" fmla="*/ 993876247 w 81"/>
              <a:gd name="T75" fmla="*/ 597597396 h 69"/>
              <a:gd name="T76" fmla="*/ 1023993239 w 81"/>
              <a:gd name="T77" fmla="*/ 552776335 h 69"/>
              <a:gd name="T78" fmla="*/ 963759256 w 81"/>
              <a:gd name="T79" fmla="*/ 478077143 h 69"/>
              <a:gd name="T80" fmla="*/ 903521392 w 81"/>
              <a:gd name="T81" fmla="*/ 388438887 h 69"/>
              <a:gd name="T82" fmla="*/ 933638383 w 81"/>
              <a:gd name="T83" fmla="*/ 358556891 h 69"/>
              <a:gd name="T84" fmla="*/ 963759256 w 81"/>
              <a:gd name="T85" fmla="*/ 313739696 h 69"/>
              <a:gd name="T86" fmla="*/ 1054110231 w 81"/>
              <a:gd name="T87" fmla="*/ 209158509 h 69"/>
              <a:gd name="T88" fmla="*/ 1084227222 w 81"/>
              <a:gd name="T89" fmla="*/ 194219443 h 69"/>
              <a:gd name="T90" fmla="*/ 1129404650 w 81"/>
              <a:gd name="T91" fmla="*/ 119520252 h 69"/>
              <a:gd name="T92" fmla="*/ 1189638633 w 81"/>
              <a:gd name="T93" fmla="*/ 44821061 h 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1" h="69">
                <a:moveTo>
                  <a:pt x="79" y="0"/>
                </a:moveTo>
                <a:cubicBezTo>
                  <a:pt x="79" y="0"/>
                  <a:pt x="79" y="0"/>
                  <a:pt x="79" y="0"/>
                </a:cubicBezTo>
                <a:cubicBezTo>
                  <a:pt x="79" y="0"/>
                  <a:pt x="79" y="0"/>
                  <a:pt x="79" y="0"/>
                </a:cubicBezTo>
                <a:cubicBezTo>
                  <a:pt x="77" y="0"/>
                  <a:pt x="77" y="1"/>
                  <a:pt x="76" y="1"/>
                </a:cubicBezTo>
                <a:cubicBezTo>
                  <a:pt x="76" y="1"/>
                  <a:pt x="76" y="2"/>
                  <a:pt x="76" y="2"/>
                </a:cubicBezTo>
                <a:cubicBezTo>
                  <a:pt x="74" y="3"/>
                  <a:pt x="73" y="4"/>
                  <a:pt x="72" y="5"/>
                </a:cubicBezTo>
                <a:cubicBezTo>
                  <a:pt x="72" y="5"/>
                  <a:pt x="72" y="5"/>
                  <a:pt x="72" y="5"/>
                </a:cubicBezTo>
                <a:cubicBezTo>
                  <a:pt x="71" y="5"/>
                  <a:pt x="71" y="6"/>
                  <a:pt x="71" y="6"/>
                </a:cubicBezTo>
                <a:cubicBezTo>
                  <a:pt x="71" y="6"/>
                  <a:pt x="71" y="6"/>
                  <a:pt x="71" y="7"/>
                </a:cubicBezTo>
                <a:cubicBezTo>
                  <a:pt x="71" y="7"/>
                  <a:pt x="70" y="7"/>
                  <a:pt x="70" y="7"/>
                </a:cubicBezTo>
                <a:cubicBezTo>
                  <a:pt x="70" y="7"/>
                  <a:pt x="70" y="7"/>
                  <a:pt x="70" y="7"/>
                </a:cubicBezTo>
                <a:cubicBezTo>
                  <a:pt x="70" y="7"/>
                  <a:pt x="70" y="7"/>
                  <a:pt x="69" y="7"/>
                </a:cubicBezTo>
                <a:cubicBezTo>
                  <a:pt x="69" y="8"/>
                  <a:pt x="68" y="9"/>
                  <a:pt x="67" y="10"/>
                </a:cubicBezTo>
                <a:cubicBezTo>
                  <a:pt x="67" y="10"/>
                  <a:pt x="67" y="10"/>
                  <a:pt x="67" y="10"/>
                </a:cubicBezTo>
                <a:cubicBezTo>
                  <a:pt x="66" y="10"/>
                  <a:pt x="66" y="10"/>
                  <a:pt x="65" y="10"/>
                </a:cubicBezTo>
                <a:cubicBezTo>
                  <a:pt x="64" y="11"/>
                  <a:pt x="64" y="11"/>
                  <a:pt x="64" y="12"/>
                </a:cubicBezTo>
                <a:cubicBezTo>
                  <a:pt x="64" y="13"/>
                  <a:pt x="64" y="13"/>
                  <a:pt x="63" y="13"/>
                </a:cubicBezTo>
                <a:cubicBezTo>
                  <a:pt x="63" y="14"/>
                  <a:pt x="63" y="14"/>
                  <a:pt x="63" y="14"/>
                </a:cubicBezTo>
                <a:cubicBezTo>
                  <a:pt x="62" y="14"/>
                  <a:pt x="62" y="14"/>
                  <a:pt x="62" y="15"/>
                </a:cubicBezTo>
                <a:cubicBezTo>
                  <a:pt x="62" y="15"/>
                  <a:pt x="61" y="15"/>
                  <a:pt x="60" y="16"/>
                </a:cubicBezTo>
                <a:cubicBezTo>
                  <a:pt x="60" y="16"/>
                  <a:pt x="60" y="16"/>
                  <a:pt x="60" y="16"/>
                </a:cubicBezTo>
                <a:cubicBezTo>
                  <a:pt x="59" y="16"/>
                  <a:pt x="59" y="16"/>
                  <a:pt x="58" y="17"/>
                </a:cubicBezTo>
                <a:cubicBezTo>
                  <a:pt x="58" y="17"/>
                  <a:pt x="58" y="17"/>
                  <a:pt x="58" y="17"/>
                </a:cubicBezTo>
                <a:cubicBezTo>
                  <a:pt x="57" y="18"/>
                  <a:pt x="56" y="19"/>
                  <a:pt x="55" y="19"/>
                </a:cubicBezTo>
                <a:cubicBezTo>
                  <a:pt x="55" y="19"/>
                  <a:pt x="55" y="20"/>
                  <a:pt x="55" y="20"/>
                </a:cubicBezTo>
                <a:cubicBezTo>
                  <a:pt x="55" y="20"/>
                  <a:pt x="55" y="20"/>
                  <a:pt x="54" y="20"/>
                </a:cubicBezTo>
                <a:cubicBezTo>
                  <a:pt x="54" y="20"/>
                  <a:pt x="54" y="20"/>
                  <a:pt x="54" y="20"/>
                </a:cubicBezTo>
                <a:cubicBezTo>
                  <a:pt x="53" y="21"/>
                  <a:pt x="52" y="21"/>
                  <a:pt x="51" y="21"/>
                </a:cubicBezTo>
                <a:cubicBezTo>
                  <a:pt x="51" y="21"/>
                  <a:pt x="51" y="22"/>
                  <a:pt x="50" y="22"/>
                </a:cubicBezTo>
                <a:cubicBezTo>
                  <a:pt x="50" y="22"/>
                  <a:pt x="50" y="22"/>
                  <a:pt x="49" y="23"/>
                </a:cubicBezTo>
                <a:cubicBezTo>
                  <a:pt x="49" y="23"/>
                  <a:pt x="49" y="23"/>
                  <a:pt x="49" y="23"/>
                </a:cubicBezTo>
                <a:cubicBezTo>
                  <a:pt x="49" y="23"/>
                  <a:pt x="48" y="23"/>
                  <a:pt x="48" y="23"/>
                </a:cubicBezTo>
                <a:cubicBezTo>
                  <a:pt x="48" y="24"/>
                  <a:pt x="47" y="23"/>
                  <a:pt x="47" y="24"/>
                </a:cubicBezTo>
                <a:cubicBezTo>
                  <a:pt x="47" y="24"/>
                  <a:pt x="46" y="24"/>
                  <a:pt x="46" y="25"/>
                </a:cubicBezTo>
                <a:cubicBezTo>
                  <a:pt x="46" y="25"/>
                  <a:pt x="46" y="25"/>
                  <a:pt x="46" y="25"/>
                </a:cubicBezTo>
                <a:cubicBezTo>
                  <a:pt x="45" y="25"/>
                  <a:pt x="44" y="26"/>
                  <a:pt x="43" y="26"/>
                </a:cubicBezTo>
                <a:cubicBezTo>
                  <a:pt x="42" y="26"/>
                  <a:pt x="42" y="26"/>
                  <a:pt x="42" y="26"/>
                </a:cubicBezTo>
                <a:cubicBezTo>
                  <a:pt x="42" y="26"/>
                  <a:pt x="41" y="26"/>
                  <a:pt x="40" y="26"/>
                </a:cubicBezTo>
                <a:cubicBezTo>
                  <a:pt x="40" y="26"/>
                  <a:pt x="40" y="27"/>
                  <a:pt x="39" y="27"/>
                </a:cubicBezTo>
                <a:cubicBezTo>
                  <a:pt x="39" y="27"/>
                  <a:pt x="39" y="27"/>
                  <a:pt x="38" y="27"/>
                </a:cubicBezTo>
                <a:cubicBezTo>
                  <a:pt x="38" y="27"/>
                  <a:pt x="38" y="27"/>
                  <a:pt x="38" y="27"/>
                </a:cubicBezTo>
                <a:cubicBezTo>
                  <a:pt x="36" y="28"/>
                  <a:pt x="36" y="28"/>
                  <a:pt x="34" y="28"/>
                </a:cubicBezTo>
                <a:cubicBezTo>
                  <a:pt x="34" y="28"/>
                  <a:pt x="34" y="28"/>
                  <a:pt x="34" y="28"/>
                </a:cubicBezTo>
                <a:cubicBezTo>
                  <a:pt x="34" y="28"/>
                  <a:pt x="34" y="28"/>
                  <a:pt x="34" y="28"/>
                </a:cubicBezTo>
                <a:cubicBezTo>
                  <a:pt x="32" y="29"/>
                  <a:pt x="31" y="29"/>
                  <a:pt x="29" y="29"/>
                </a:cubicBezTo>
                <a:cubicBezTo>
                  <a:pt x="29" y="29"/>
                  <a:pt x="28" y="29"/>
                  <a:pt x="28" y="29"/>
                </a:cubicBezTo>
                <a:cubicBezTo>
                  <a:pt x="28" y="29"/>
                  <a:pt x="28" y="29"/>
                  <a:pt x="28" y="29"/>
                </a:cubicBezTo>
                <a:cubicBezTo>
                  <a:pt x="27" y="28"/>
                  <a:pt x="25" y="30"/>
                  <a:pt x="24" y="30"/>
                </a:cubicBezTo>
                <a:cubicBezTo>
                  <a:pt x="24" y="30"/>
                  <a:pt x="24" y="30"/>
                  <a:pt x="23" y="30"/>
                </a:cubicBezTo>
                <a:cubicBezTo>
                  <a:pt x="23" y="30"/>
                  <a:pt x="23" y="30"/>
                  <a:pt x="22" y="30"/>
                </a:cubicBezTo>
                <a:cubicBezTo>
                  <a:pt x="21" y="30"/>
                  <a:pt x="21" y="30"/>
                  <a:pt x="20" y="31"/>
                </a:cubicBezTo>
                <a:cubicBezTo>
                  <a:pt x="20" y="33"/>
                  <a:pt x="21" y="34"/>
                  <a:pt x="22" y="35"/>
                </a:cubicBezTo>
                <a:cubicBezTo>
                  <a:pt x="23" y="37"/>
                  <a:pt x="22" y="39"/>
                  <a:pt x="22" y="40"/>
                </a:cubicBezTo>
                <a:cubicBezTo>
                  <a:pt x="20" y="40"/>
                  <a:pt x="18" y="40"/>
                  <a:pt x="17" y="41"/>
                </a:cubicBezTo>
                <a:cubicBezTo>
                  <a:pt x="15" y="41"/>
                  <a:pt x="11" y="40"/>
                  <a:pt x="11" y="42"/>
                </a:cubicBezTo>
                <a:cubicBezTo>
                  <a:pt x="11" y="42"/>
                  <a:pt x="11" y="42"/>
                  <a:pt x="11" y="42"/>
                </a:cubicBezTo>
                <a:cubicBezTo>
                  <a:pt x="10" y="43"/>
                  <a:pt x="10" y="43"/>
                  <a:pt x="10" y="43"/>
                </a:cubicBezTo>
                <a:cubicBezTo>
                  <a:pt x="10" y="44"/>
                  <a:pt x="9" y="44"/>
                  <a:pt x="8" y="46"/>
                </a:cubicBezTo>
                <a:cubicBezTo>
                  <a:pt x="8" y="46"/>
                  <a:pt x="8" y="46"/>
                  <a:pt x="8" y="46"/>
                </a:cubicBezTo>
                <a:cubicBezTo>
                  <a:pt x="8" y="47"/>
                  <a:pt x="8" y="47"/>
                  <a:pt x="8" y="47"/>
                </a:cubicBezTo>
                <a:cubicBezTo>
                  <a:pt x="8" y="47"/>
                  <a:pt x="8" y="47"/>
                  <a:pt x="8" y="47"/>
                </a:cubicBezTo>
                <a:cubicBezTo>
                  <a:pt x="7" y="50"/>
                  <a:pt x="5" y="50"/>
                  <a:pt x="4" y="49"/>
                </a:cubicBezTo>
                <a:cubicBezTo>
                  <a:pt x="4" y="49"/>
                  <a:pt x="3" y="49"/>
                  <a:pt x="3" y="49"/>
                </a:cubicBezTo>
                <a:cubicBezTo>
                  <a:pt x="3" y="49"/>
                  <a:pt x="2" y="48"/>
                  <a:pt x="1" y="49"/>
                </a:cubicBezTo>
                <a:cubicBezTo>
                  <a:pt x="1" y="50"/>
                  <a:pt x="0" y="50"/>
                  <a:pt x="0" y="50"/>
                </a:cubicBezTo>
                <a:cubicBezTo>
                  <a:pt x="0" y="51"/>
                  <a:pt x="0" y="51"/>
                  <a:pt x="0" y="51"/>
                </a:cubicBezTo>
                <a:cubicBezTo>
                  <a:pt x="0" y="52"/>
                  <a:pt x="2" y="53"/>
                  <a:pt x="2" y="54"/>
                </a:cubicBezTo>
                <a:cubicBezTo>
                  <a:pt x="2" y="54"/>
                  <a:pt x="2" y="54"/>
                  <a:pt x="2" y="54"/>
                </a:cubicBezTo>
                <a:cubicBezTo>
                  <a:pt x="2" y="55"/>
                  <a:pt x="2" y="55"/>
                  <a:pt x="3" y="55"/>
                </a:cubicBezTo>
                <a:cubicBezTo>
                  <a:pt x="3" y="55"/>
                  <a:pt x="3" y="55"/>
                  <a:pt x="3" y="56"/>
                </a:cubicBezTo>
                <a:cubicBezTo>
                  <a:pt x="3" y="56"/>
                  <a:pt x="4" y="56"/>
                  <a:pt x="4" y="56"/>
                </a:cubicBezTo>
                <a:cubicBezTo>
                  <a:pt x="4" y="57"/>
                  <a:pt x="4" y="58"/>
                  <a:pt x="5" y="59"/>
                </a:cubicBezTo>
                <a:cubicBezTo>
                  <a:pt x="5" y="59"/>
                  <a:pt x="5" y="59"/>
                  <a:pt x="5" y="59"/>
                </a:cubicBezTo>
                <a:cubicBezTo>
                  <a:pt x="6" y="60"/>
                  <a:pt x="7" y="61"/>
                  <a:pt x="7" y="62"/>
                </a:cubicBezTo>
                <a:cubicBezTo>
                  <a:pt x="8" y="62"/>
                  <a:pt x="8" y="63"/>
                  <a:pt x="8" y="63"/>
                </a:cubicBezTo>
                <a:cubicBezTo>
                  <a:pt x="8" y="63"/>
                  <a:pt x="8" y="63"/>
                  <a:pt x="8" y="63"/>
                </a:cubicBezTo>
                <a:cubicBezTo>
                  <a:pt x="8" y="63"/>
                  <a:pt x="8" y="63"/>
                  <a:pt x="8" y="63"/>
                </a:cubicBezTo>
                <a:cubicBezTo>
                  <a:pt x="9" y="65"/>
                  <a:pt x="9" y="65"/>
                  <a:pt x="11" y="65"/>
                </a:cubicBezTo>
                <a:cubicBezTo>
                  <a:pt x="11" y="65"/>
                  <a:pt x="11" y="65"/>
                  <a:pt x="11" y="65"/>
                </a:cubicBezTo>
                <a:cubicBezTo>
                  <a:pt x="12" y="65"/>
                  <a:pt x="12" y="65"/>
                  <a:pt x="13" y="65"/>
                </a:cubicBezTo>
                <a:cubicBezTo>
                  <a:pt x="13" y="65"/>
                  <a:pt x="13" y="65"/>
                  <a:pt x="13" y="65"/>
                </a:cubicBezTo>
                <a:cubicBezTo>
                  <a:pt x="15" y="65"/>
                  <a:pt x="16" y="66"/>
                  <a:pt x="17" y="66"/>
                </a:cubicBezTo>
                <a:cubicBezTo>
                  <a:pt x="18" y="66"/>
                  <a:pt x="18" y="66"/>
                  <a:pt x="18" y="66"/>
                </a:cubicBezTo>
                <a:cubicBezTo>
                  <a:pt x="18" y="66"/>
                  <a:pt x="19" y="66"/>
                  <a:pt x="19" y="66"/>
                </a:cubicBezTo>
                <a:cubicBezTo>
                  <a:pt x="20" y="66"/>
                  <a:pt x="19" y="67"/>
                  <a:pt x="20" y="67"/>
                </a:cubicBezTo>
                <a:cubicBezTo>
                  <a:pt x="20" y="67"/>
                  <a:pt x="21" y="67"/>
                  <a:pt x="21" y="67"/>
                </a:cubicBezTo>
                <a:cubicBezTo>
                  <a:pt x="23" y="67"/>
                  <a:pt x="22" y="65"/>
                  <a:pt x="24" y="65"/>
                </a:cubicBezTo>
                <a:cubicBezTo>
                  <a:pt x="26" y="66"/>
                  <a:pt x="26" y="64"/>
                  <a:pt x="28" y="65"/>
                </a:cubicBezTo>
                <a:cubicBezTo>
                  <a:pt x="28" y="65"/>
                  <a:pt x="29" y="65"/>
                  <a:pt x="29" y="65"/>
                </a:cubicBezTo>
                <a:cubicBezTo>
                  <a:pt x="30" y="65"/>
                  <a:pt x="29" y="68"/>
                  <a:pt x="31" y="67"/>
                </a:cubicBezTo>
                <a:cubicBezTo>
                  <a:pt x="32" y="68"/>
                  <a:pt x="33" y="68"/>
                  <a:pt x="34" y="69"/>
                </a:cubicBezTo>
                <a:cubicBezTo>
                  <a:pt x="34" y="67"/>
                  <a:pt x="35" y="67"/>
                  <a:pt x="35" y="65"/>
                </a:cubicBezTo>
                <a:cubicBezTo>
                  <a:pt x="34" y="65"/>
                  <a:pt x="34" y="64"/>
                  <a:pt x="34" y="64"/>
                </a:cubicBezTo>
                <a:cubicBezTo>
                  <a:pt x="34" y="63"/>
                  <a:pt x="34" y="63"/>
                  <a:pt x="34" y="63"/>
                </a:cubicBezTo>
                <a:cubicBezTo>
                  <a:pt x="35" y="62"/>
                  <a:pt x="35" y="61"/>
                  <a:pt x="36" y="60"/>
                </a:cubicBezTo>
                <a:cubicBezTo>
                  <a:pt x="36" y="60"/>
                  <a:pt x="36" y="61"/>
                  <a:pt x="36" y="61"/>
                </a:cubicBezTo>
                <a:cubicBezTo>
                  <a:pt x="36" y="61"/>
                  <a:pt x="36" y="61"/>
                  <a:pt x="36" y="61"/>
                </a:cubicBezTo>
                <a:cubicBezTo>
                  <a:pt x="37" y="60"/>
                  <a:pt x="38" y="59"/>
                  <a:pt x="40" y="59"/>
                </a:cubicBezTo>
                <a:cubicBezTo>
                  <a:pt x="40" y="59"/>
                  <a:pt x="40" y="59"/>
                  <a:pt x="40" y="59"/>
                </a:cubicBezTo>
                <a:cubicBezTo>
                  <a:pt x="40" y="59"/>
                  <a:pt x="41" y="59"/>
                  <a:pt x="42" y="58"/>
                </a:cubicBezTo>
                <a:cubicBezTo>
                  <a:pt x="42" y="58"/>
                  <a:pt x="42" y="58"/>
                  <a:pt x="42" y="58"/>
                </a:cubicBezTo>
                <a:cubicBezTo>
                  <a:pt x="44" y="57"/>
                  <a:pt x="45" y="57"/>
                  <a:pt x="46" y="56"/>
                </a:cubicBezTo>
                <a:cubicBezTo>
                  <a:pt x="46" y="56"/>
                  <a:pt x="46" y="56"/>
                  <a:pt x="46" y="56"/>
                </a:cubicBezTo>
                <a:cubicBezTo>
                  <a:pt x="46" y="56"/>
                  <a:pt x="46" y="56"/>
                  <a:pt x="46" y="56"/>
                </a:cubicBezTo>
                <a:cubicBezTo>
                  <a:pt x="48" y="55"/>
                  <a:pt x="48" y="53"/>
                  <a:pt x="50" y="53"/>
                </a:cubicBezTo>
                <a:cubicBezTo>
                  <a:pt x="50" y="53"/>
                  <a:pt x="50" y="53"/>
                  <a:pt x="50" y="53"/>
                </a:cubicBezTo>
                <a:cubicBezTo>
                  <a:pt x="52" y="52"/>
                  <a:pt x="51" y="51"/>
                  <a:pt x="52" y="50"/>
                </a:cubicBezTo>
                <a:cubicBezTo>
                  <a:pt x="52" y="50"/>
                  <a:pt x="52" y="50"/>
                  <a:pt x="52" y="50"/>
                </a:cubicBezTo>
                <a:cubicBezTo>
                  <a:pt x="52" y="49"/>
                  <a:pt x="53" y="49"/>
                  <a:pt x="53" y="47"/>
                </a:cubicBezTo>
                <a:cubicBezTo>
                  <a:pt x="53" y="47"/>
                  <a:pt x="53" y="47"/>
                  <a:pt x="53" y="47"/>
                </a:cubicBezTo>
                <a:cubicBezTo>
                  <a:pt x="53" y="46"/>
                  <a:pt x="53" y="45"/>
                  <a:pt x="53" y="44"/>
                </a:cubicBezTo>
                <a:cubicBezTo>
                  <a:pt x="54" y="44"/>
                  <a:pt x="54" y="43"/>
                  <a:pt x="55" y="42"/>
                </a:cubicBezTo>
                <a:cubicBezTo>
                  <a:pt x="58" y="41"/>
                  <a:pt x="58" y="42"/>
                  <a:pt x="61" y="42"/>
                </a:cubicBezTo>
                <a:cubicBezTo>
                  <a:pt x="63" y="41"/>
                  <a:pt x="64" y="40"/>
                  <a:pt x="66" y="40"/>
                </a:cubicBezTo>
                <a:cubicBezTo>
                  <a:pt x="67" y="40"/>
                  <a:pt x="68" y="39"/>
                  <a:pt x="69" y="39"/>
                </a:cubicBezTo>
                <a:cubicBezTo>
                  <a:pt x="69" y="38"/>
                  <a:pt x="69" y="38"/>
                  <a:pt x="68" y="37"/>
                </a:cubicBezTo>
                <a:cubicBezTo>
                  <a:pt x="68" y="38"/>
                  <a:pt x="68" y="37"/>
                  <a:pt x="68" y="37"/>
                </a:cubicBezTo>
                <a:cubicBezTo>
                  <a:pt x="67" y="36"/>
                  <a:pt x="67" y="36"/>
                  <a:pt x="66" y="35"/>
                </a:cubicBezTo>
                <a:cubicBezTo>
                  <a:pt x="66" y="35"/>
                  <a:pt x="66" y="35"/>
                  <a:pt x="66" y="35"/>
                </a:cubicBezTo>
                <a:cubicBezTo>
                  <a:pt x="65" y="34"/>
                  <a:pt x="64" y="34"/>
                  <a:pt x="64" y="32"/>
                </a:cubicBezTo>
                <a:cubicBezTo>
                  <a:pt x="61" y="32"/>
                  <a:pt x="60" y="30"/>
                  <a:pt x="59" y="28"/>
                </a:cubicBezTo>
                <a:cubicBezTo>
                  <a:pt x="59" y="27"/>
                  <a:pt x="59" y="27"/>
                  <a:pt x="60" y="26"/>
                </a:cubicBezTo>
                <a:cubicBezTo>
                  <a:pt x="60" y="26"/>
                  <a:pt x="60" y="26"/>
                  <a:pt x="60" y="26"/>
                </a:cubicBezTo>
                <a:cubicBezTo>
                  <a:pt x="60" y="26"/>
                  <a:pt x="60" y="26"/>
                  <a:pt x="61" y="26"/>
                </a:cubicBezTo>
                <a:cubicBezTo>
                  <a:pt x="61" y="25"/>
                  <a:pt x="61" y="25"/>
                  <a:pt x="61" y="25"/>
                </a:cubicBezTo>
                <a:cubicBezTo>
                  <a:pt x="61" y="25"/>
                  <a:pt x="62" y="25"/>
                  <a:pt x="62" y="24"/>
                </a:cubicBezTo>
                <a:cubicBezTo>
                  <a:pt x="62" y="24"/>
                  <a:pt x="62" y="24"/>
                  <a:pt x="63" y="24"/>
                </a:cubicBezTo>
                <a:cubicBezTo>
                  <a:pt x="63" y="23"/>
                  <a:pt x="65" y="23"/>
                  <a:pt x="64" y="21"/>
                </a:cubicBezTo>
                <a:cubicBezTo>
                  <a:pt x="64" y="21"/>
                  <a:pt x="64" y="21"/>
                  <a:pt x="64" y="21"/>
                </a:cubicBezTo>
                <a:cubicBezTo>
                  <a:pt x="64" y="20"/>
                  <a:pt x="65" y="20"/>
                  <a:pt x="65" y="19"/>
                </a:cubicBezTo>
                <a:cubicBezTo>
                  <a:pt x="67" y="19"/>
                  <a:pt x="67" y="17"/>
                  <a:pt x="69" y="16"/>
                </a:cubicBezTo>
                <a:cubicBezTo>
                  <a:pt x="69" y="15"/>
                  <a:pt x="70" y="15"/>
                  <a:pt x="70" y="14"/>
                </a:cubicBezTo>
                <a:cubicBezTo>
                  <a:pt x="70" y="14"/>
                  <a:pt x="70" y="14"/>
                  <a:pt x="71" y="14"/>
                </a:cubicBezTo>
                <a:cubicBezTo>
                  <a:pt x="71" y="14"/>
                  <a:pt x="71" y="14"/>
                  <a:pt x="71" y="13"/>
                </a:cubicBezTo>
                <a:cubicBezTo>
                  <a:pt x="71" y="13"/>
                  <a:pt x="72" y="13"/>
                  <a:pt x="72" y="13"/>
                </a:cubicBezTo>
                <a:cubicBezTo>
                  <a:pt x="71" y="12"/>
                  <a:pt x="72" y="12"/>
                  <a:pt x="73" y="11"/>
                </a:cubicBezTo>
                <a:cubicBezTo>
                  <a:pt x="73" y="11"/>
                  <a:pt x="73" y="11"/>
                  <a:pt x="73" y="11"/>
                </a:cubicBezTo>
                <a:cubicBezTo>
                  <a:pt x="74" y="10"/>
                  <a:pt x="75" y="9"/>
                  <a:pt x="75" y="8"/>
                </a:cubicBezTo>
                <a:cubicBezTo>
                  <a:pt x="75" y="8"/>
                  <a:pt x="75" y="8"/>
                  <a:pt x="75" y="8"/>
                </a:cubicBezTo>
                <a:cubicBezTo>
                  <a:pt x="76" y="7"/>
                  <a:pt x="76" y="6"/>
                  <a:pt x="77" y="5"/>
                </a:cubicBezTo>
                <a:cubicBezTo>
                  <a:pt x="78" y="5"/>
                  <a:pt x="78" y="4"/>
                  <a:pt x="79" y="3"/>
                </a:cubicBezTo>
                <a:cubicBezTo>
                  <a:pt x="79" y="2"/>
                  <a:pt x="81" y="0"/>
                  <a:pt x="79" y="0"/>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57" name="Freeform 89">
            <a:extLst>
              <a:ext uri="{FF2B5EF4-FFF2-40B4-BE49-F238E27FC236}">
                <a16:creationId xmlns:a16="http://schemas.microsoft.com/office/drawing/2014/main" id="{C40AA1D0-7264-0837-A8CE-FE1C387A0556}"/>
              </a:ext>
            </a:extLst>
          </p:cNvPr>
          <p:cNvSpPr>
            <a:spLocks noEditPoints="1"/>
          </p:cNvSpPr>
          <p:nvPr/>
        </p:nvSpPr>
        <p:spPr bwMode="auto">
          <a:xfrm>
            <a:off x="7997825" y="4660900"/>
            <a:ext cx="741363" cy="709613"/>
          </a:xfrm>
          <a:custGeom>
            <a:avLst/>
            <a:gdLst>
              <a:gd name="T0" fmla="*/ 700738624 w 192"/>
              <a:gd name="T1" fmla="*/ 1443484683 h 183"/>
              <a:gd name="T2" fmla="*/ 775288080 w 192"/>
              <a:gd name="T3" fmla="*/ 1653991573 h 183"/>
              <a:gd name="T4" fmla="*/ 611284684 w 192"/>
              <a:gd name="T5" fmla="*/ 1142760000 h 183"/>
              <a:gd name="T6" fmla="*/ 372735693 w 192"/>
              <a:gd name="T7" fmla="*/ 1353266890 h 183"/>
              <a:gd name="T8" fmla="*/ 432372941 w 192"/>
              <a:gd name="T9" fmla="*/ 1112684817 h 183"/>
              <a:gd name="T10" fmla="*/ 536739089 w 192"/>
              <a:gd name="T11" fmla="*/ 1443484683 h 183"/>
              <a:gd name="T12" fmla="*/ 432372941 w 192"/>
              <a:gd name="T13" fmla="*/ 1323195585 h 183"/>
              <a:gd name="T14" fmla="*/ 1669850655 w 192"/>
              <a:gd name="T15" fmla="*/ 2147483646 h 183"/>
              <a:gd name="T16" fmla="*/ 1714579556 w 192"/>
              <a:gd name="T17" fmla="*/ 2147483646 h 183"/>
              <a:gd name="T18" fmla="*/ 1446210011 w 192"/>
              <a:gd name="T19" fmla="*/ 2147483646 h 183"/>
              <a:gd name="T20" fmla="*/ 2147483646 w 192"/>
              <a:gd name="T21" fmla="*/ 781888829 h 183"/>
              <a:gd name="T22" fmla="*/ 2147483646 w 192"/>
              <a:gd name="T23" fmla="*/ 466126555 h 183"/>
              <a:gd name="T24" fmla="*/ 2147483646 w 192"/>
              <a:gd name="T25" fmla="*/ 330799866 h 183"/>
              <a:gd name="T26" fmla="*/ 2132040289 w 192"/>
              <a:gd name="T27" fmla="*/ 451088963 h 183"/>
              <a:gd name="T28" fmla="*/ 1953128546 w 192"/>
              <a:gd name="T29" fmla="*/ 390942476 h 183"/>
              <a:gd name="T30" fmla="*/ 1714579556 w 192"/>
              <a:gd name="T31" fmla="*/ 255615787 h 183"/>
              <a:gd name="T32" fmla="*/ 1669850655 w 192"/>
              <a:gd name="T33" fmla="*/ 240582073 h 183"/>
              <a:gd name="T34" fmla="*/ 1416389457 w 192"/>
              <a:gd name="T35" fmla="*/ 15037591 h 183"/>
              <a:gd name="T36" fmla="*/ 1043657625 w 192"/>
              <a:gd name="T37" fmla="*/ 300724683 h 183"/>
              <a:gd name="T38" fmla="*/ 1013837070 w 192"/>
              <a:gd name="T39" fmla="*/ 511235451 h 183"/>
              <a:gd name="T40" fmla="*/ 670921931 w 192"/>
              <a:gd name="T41" fmla="*/ 706704750 h 183"/>
              <a:gd name="T42" fmla="*/ 342915139 w 192"/>
              <a:gd name="T43" fmla="*/ 781888829 h 183"/>
              <a:gd name="T44" fmla="*/ 14908347 w 192"/>
              <a:gd name="T45" fmla="*/ 857069030 h 183"/>
              <a:gd name="T46" fmla="*/ 283277891 w 192"/>
              <a:gd name="T47" fmla="*/ 1187868896 h 183"/>
              <a:gd name="T48" fmla="*/ 566555783 w 192"/>
              <a:gd name="T49" fmla="*/ 947286823 h 183"/>
              <a:gd name="T50" fmla="*/ 700738624 w 192"/>
              <a:gd name="T51" fmla="*/ 1293120402 h 183"/>
              <a:gd name="T52" fmla="*/ 969108169 w 192"/>
              <a:gd name="T53" fmla="*/ 1578811372 h 183"/>
              <a:gd name="T54" fmla="*/ 775288080 w 192"/>
              <a:gd name="T55" fmla="*/ 1443484683 h 183"/>
              <a:gd name="T56" fmla="*/ 700738624 w 192"/>
              <a:gd name="T57" fmla="*/ 1323195585 h 183"/>
              <a:gd name="T58" fmla="*/ 715650832 w 192"/>
              <a:gd name="T59" fmla="*/ 1428447091 h 183"/>
              <a:gd name="T60" fmla="*/ 834925327 w 192"/>
              <a:gd name="T61" fmla="*/ 1669029164 h 183"/>
              <a:gd name="T62" fmla="*/ 1058565971 w 192"/>
              <a:gd name="T63" fmla="*/ 1849464750 h 183"/>
              <a:gd name="T64" fmla="*/ 1282206615 w 192"/>
              <a:gd name="T65" fmla="*/ 2090046823 h 183"/>
              <a:gd name="T66" fmla="*/ 1654938447 w 192"/>
              <a:gd name="T67" fmla="*/ 2135155719 h 183"/>
              <a:gd name="T68" fmla="*/ 2042582487 w 192"/>
              <a:gd name="T69" fmla="*/ 2147483646 h 183"/>
              <a:gd name="T70" fmla="*/ 1968036893 w 192"/>
              <a:gd name="T71" fmla="*/ 2147483646 h 183"/>
              <a:gd name="T72" fmla="*/ 1997857447 w 192"/>
              <a:gd name="T73" fmla="*/ 2147483646 h 183"/>
              <a:gd name="T74" fmla="*/ 2147483646 w 192"/>
              <a:gd name="T75" fmla="*/ 2147483646 h 183"/>
              <a:gd name="T76" fmla="*/ 2147483646 w 192"/>
              <a:gd name="T77" fmla="*/ 2147483646 h 183"/>
              <a:gd name="T78" fmla="*/ 2147483646 w 192"/>
              <a:gd name="T79" fmla="*/ 2147483646 h 183"/>
              <a:gd name="T80" fmla="*/ 2072403041 w 192"/>
              <a:gd name="T81" fmla="*/ 2147483646 h 183"/>
              <a:gd name="T82" fmla="*/ 1997857447 w 192"/>
              <a:gd name="T83" fmla="*/ 2147483646 h 183"/>
              <a:gd name="T84" fmla="*/ 1684759001 w 192"/>
              <a:gd name="T85" fmla="*/ 1939682542 h 183"/>
              <a:gd name="T86" fmla="*/ 1341843862 w 192"/>
              <a:gd name="T87" fmla="*/ 1488593579 h 183"/>
              <a:gd name="T88" fmla="*/ 1282206615 w 192"/>
              <a:gd name="T89" fmla="*/ 1368304481 h 183"/>
              <a:gd name="T90" fmla="*/ 1118203219 w 192"/>
              <a:gd name="T91" fmla="*/ 1217940201 h 183"/>
              <a:gd name="T92" fmla="*/ 1267298268 w 192"/>
              <a:gd name="T93" fmla="*/ 1022467024 h 183"/>
              <a:gd name="T94" fmla="*/ 1580392853 w 192"/>
              <a:gd name="T95" fmla="*/ 947286823 h 183"/>
              <a:gd name="T96" fmla="*/ 1893491298 w 192"/>
              <a:gd name="T97" fmla="*/ 977358128 h 183"/>
              <a:gd name="T98" fmla="*/ 2147483646 w 192"/>
              <a:gd name="T99" fmla="*/ 992395719 h 183"/>
              <a:gd name="T100" fmla="*/ 2147483646 w 192"/>
              <a:gd name="T101" fmla="*/ 1067575921 h 183"/>
              <a:gd name="T102" fmla="*/ 1148019912 w 192"/>
              <a:gd name="T103" fmla="*/ 676633445 h 183"/>
              <a:gd name="T104" fmla="*/ 1326935516 w 192"/>
              <a:gd name="T105" fmla="*/ 526269165 h 183"/>
              <a:gd name="T106" fmla="*/ 1490938912 w 192"/>
              <a:gd name="T107" fmla="*/ 390942476 h 183"/>
              <a:gd name="T108" fmla="*/ 1848762397 w 192"/>
              <a:gd name="T109" fmla="*/ 2147483646 h 183"/>
              <a:gd name="T110" fmla="*/ 1684759001 w 192"/>
              <a:gd name="T111" fmla="*/ 2147483646 h 183"/>
              <a:gd name="T112" fmla="*/ 2147483646 w 192"/>
              <a:gd name="T113" fmla="*/ 2147483646 h 183"/>
              <a:gd name="T114" fmla="*/ 775288080 w 192"/>
              <a:gd name="T115" fmla="*/ 1789318262 h 183"/>
              <a:gd name="T116" fmla="*/ 1088382664 w 192"/>
              <a:gd name="T117" fmla="*/ 1924644951 h 183"/>
              <a:gd name="T118" fmla="*/ 1356752209 w 192"/>
              <a:gd name="T119" fmla="*/ 2147483646 h 1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2" h="183">
                <a:moveTo>
                  <a:pt x="43" y="98"/>
                </a:moveTo>
                <a:cubicBezTo>
                  <a:pt x="43" y="99"/>
                  <a:pt x="43" y="102"/>
                  <a:pt x="45" y="102"/>
                </a:cubicBezTo>
                <a:cubicBezTo>
                  <a:pt x="46" y="101"/>
                  <a:pt x="46" y="97"/>
                  <a:pt x="43" y="98"/>
                </a:cubicBezTo>
                <a:close/>
                <a:moveTo>
                  <a:pt x="45" y="104"/>
                </a:moveTo>
                <a:cubicBezTo>
                  <a:pt x="44" y="104"/>
                  <a:pt x="44" y="103"/>
                  <a:pt x="42" y="103"/>
                </a:cubicBezTo>
                <a:cubicBezTo>
                  <a:pt x="43" y="104"/>
                  <a:pt x="42" y="106"/>
                  <a:pt x="43" y="106"/>
                </a:cubicBezTo>
                <a:cubicBezTo>
                  <a:pt x="43" y="104"/>
                  <a:pt x="45" y="105"/>
                  <a:pt x="45" y="104"/>
                </a:cubicBezTo>
                <a:close/>
                <a:moveTo>
                  <a:pt x="54" y="116"/>
                </a:moveTo>
                <a:cubicBezTo>
                  <a:pt x="55" y="116"/>
                  <a:pt x="55" y="117"/>
                  <a:pt x="56" y="116"/>
                </a:cubicBezTo>
                <a:cubicBezTo>
                  <a:pt x="56" y="116"/>
                  <a:pt x="56" y="115"/>
                  <a:pt x="56" y="116"/>
                </a:cubicBezTo>
                <a:cubicBezTo>
                  <a:pt x="57" y="115"/>
                  <a:pt x="56" y="115"/>
                  <a:pt x="56" y="115"/>
                </a:cubicBezTo>
                <a:cubicBezTo>
                  <a:pt x="55" y="114"/>
                  <a:pt x="55" y="113"/>
                  <a:pt x="53" y="113"/>
                </a:cubicBezTo>
                <a:cubicBezTo>
                  <a:pt x="53" y="114"/>
                  <a:pt x="54" y="114"/>
                  <a:pt x="54" y="116"/>
                </a:cubicBezTo>
                <a:cubicBezTo>
                  <a:pt x="54" y="116"/>
                  <a:pt x="54" y="116"/>
                  <a:pt x="54" y="116"/>
                </a:cubicBezTo>
                <a:close/>
                <a:moveTo>
                  <a:pt x="47" y="96"/>
                </a:moveTo>
                <a:cubicBezTo>
                  <a:pt x="47" y="97"/>
                  <a:pt x="50" y="100"/>
                  <a:pt x="49" y="97"/>
                </a:cubicBezTo>
                <a:cubicBezTo>
                  <a:pt x="49" y="97"/>
                  <a:pt x="49" y="97"/>
                  <a:pt x="49" y="96"/>
                </a:cubicBezTo>
                <a:cubicBezTo>
                  <a:pt x="48" y="96"/>
                  <a:pt x="47" y="96"/>
                  <a:pt x="47" y="96"/>
                </a:cubicBezTo>
                <a:close/>
                <a:moveTo>
                  <a:pt x="39" y="99"/>
                </a:moveTo>
                <a:cubicBezTo>
                  <a:pt x="40" y="99"/>
                  <a:pt x="40" y="102"/>
                  <a:pt x="42" y="101"/>
                </a:cubicBezTo>
                <a:cubicBezTo>
                  <a:pt x="43" y="99"/>
                  <a:pt x="40" y="97"/>
                  <a:pt x="39" y="99"/>
                </a:cubicBezTo>
                <a:close/>
                <a:moveTo>
                  <a:pt x="47" y="108"/>
                </a:moveTo>
                <a:cubicBezTo>
                  <a:pt x="47" y="106"/>
                  <a:pt x="47" y="105"/>
                  <a:pt x="46" y="105"/>
                </a:cubicBezTo>
                <a:cubicBezTo>
                  <a:pt x="46" y="105"/>
                  <a:pt x="45" y="105"/>
                  <a:pt x="45" y="105"/>
                </a:cubicBezTo>
                <a:cubicBezTo>
                  <a:pt x="45" y="106"/>
                  <a:pt x="44" y="108"/>
                  <a:pt x="45" y="108"/>
                </a:cubicBezTo>
                <a:cubicBezTo>
                  <a:pt x="45" y="107"/>
                  <a:pt x="47" y="108"/>
                  <a:pt x="47" y="108"/>
                </a:cubicBezTo>
                <a:close/>
                <a:moveTo>
                  <a:pt x="52" y="110"/>
                </a:moveTo>
                <a:cubicBezTo>
                  <a:pt x="52" y="108"/>
                  <a:pt x="51" y="107"/>
                  <a:pt x="49" y="107"/>
                </a:cubicBezTo>
                <a:cubicBezTo>
                  <a:pt x="49" y="108"/>
                  <a:pt x="50" y="109"/>
                  <a:pt x="50" y="109"/>
                </a:cubicBezTo>
                <a:cubicBezTo>
                  <a:pt x="50" y="110"/>
                  <a:pt x="51" y="110"/>
                  <a:pt x="52" y="110"/>
                </a:cubicBezTo>
                <a:close/>
                <a:moveTo>
                  <a:pt x="46" y="86"/>
                </a:moveTo>
                <a:cubicBezTo>
                  <a:pt x="46" y="85"/>
                  <a:pt x="46" y="84"/>
                  <a:pt x="46" y="83"/>
                </a:cubicBezTo>
                <a:cubicBezTo>
                  <a:pt x="46" y="83"/>
                  <a:pt x="46" y="83"/>
                  <a:pt x="46" y="82"/>
                </a:cubicBezTo>
                <a:cubicBezTo>
                  <a:pt x="45" y="82"/>
                  <a:pt x="45" y="82"/>
                  <a:pt x="45" y="81"/>
                </a:cubicBezTo>
                <a:cubicBezTo>
                  <a:pt x="45" y="81"/>
                  <a:pt x="44" y="81"/>
                  <a:pt x="45" y="80"/>
                </a:cubicBezTo>
                <a:cubicBezTo>
                  <a:pt x="42" y="81"/>
                  <a:pt x="44" y="78"/>
                  <a:pt x="42" y="78"/>
                </a:cubicBezTo>
                <a:cubicBezTo>
                  <a:pt x="40" y="78"/>
                  <a:pt x="40" y="80"/>
                  <a:pt x="40" y="81"/>
                </a:cubicBezTo>
                <a:cubicBezTo>
                  <a:pt x="39" y="82"/>
                  <a:pt x="40" y="82"/>
                  <a:pt x="40" y="83"/>
                </a:cubicBezTo>
                <a:cubicBezTo>
                  <a:pt x="41" y="83"/>
                  <a:pt x="42" y="83"/>
                  <a:pt x="42" y="84"/>
                </a:cubicBezTo>
                <a:cubicBezTo>
                  <a:pt x="44" y="84"/>
                  <a:pt x="45" y="85"/>
                  <a:pt x="46" y="86"/>
                </a:cubicBezTo>
                <a:close/>
                <a:moveTo>
                  <a:pt x="32" y="70"/>
                </a:moveTo>
                <a:cubicBezTo>
                  <a:pt x="34" y="70"/>
                  <a:pt x="35" y="71"/>
                  <a:pt x="36" y="71"/>
                </a:cubicBezTo>
                <a:cubicBezTo>
                  <a:pt x="36" y="72"/>
                  <a:pt x="37" y="72"/>
                  <a:pt x="37" y="73"/>
                </a:cubicBezTo>
                <a:cubicBezTo>
                  <a:pt x="38" y="73"/>
                  <a:pt x="38" y="74"/>
                  <a:pt x="38" y="74"/>
                </a:cubicBezTo>
                <a:cubicBezTo>
                  <a:pt x="39" y="75"/>
                  <a:pt x="39" y="76"/>
                  <a:pt x="41" y="76"/>
                </a:cubicBezTo>
                <a:cubicBezTo>
                  <a:pt x="42" y="75"/>
                  <a:pt x="44" y="75"/>
                  <a:pt x="44" y="73"/>
                </a:cubicBezTo>
                <a:cubicBezTo>
                  <a:pt x="44" y="71"/>
                  <a:pt x="43" y="70"/>
                  <a:pt x="42" y="69"/>
                </a:cubicBezTo>
                <a:cubicBezTo>
                  <a:pt x="42" y="68"/>
                  <a:pt x="41" y="68"/>
                  <a:pt x="41" y="67"/>
                </a:cubicBezTo>
                <a:cubicBezTo>
                  <a:pt x="40" y="67"/>
                  <a:pt x="40" y="65"/>
                  <a:pt x="40" y="65"/>
                </a:cubicBezTo>
                <a:cubicBezTo>
                  <a:pt x="38" y="64"/>
                  <a:pt x="37" y="63"/>
                  <a:pt x="35" y="62"/>
                </a:cubicBezTo>
                <a:cubicBezTo>
                  <a:pt x="35" y="63"/>
                  <a:pt x="34" y="64"/>
                  <a:pt x="33" y="63"/>
                </a:cubicBezTo>
                <a:cubicBezTo>
                  <a:pt x="32" y="65"/>
                  <a:pt x="34" y="65"/>
                  <a:pt x="34" y="66"/>
                </a:cubicBezTo>
                <a:cubicBezTo>
                  <a:pt x="33" y="67"/>
                  <a:pt x="32" y="68"/>
                  <a:pt x="32" y="70"/>
                </a:cubicBezTo>
                <a:close/>
                <a:moveTo>
                  <a:pt x="26" y="91"/>
                </a:moveTo>
                <a:cubicBezTo>
                  <a:pt x="27" y="91"/>
                  <a:pt x="29" y="92"/>
                  <a:pt x="29" y="91"/>
                </a:cubicBezTo>
                <a:cubicBezTo>
                  <a:pt x="28" y="91"/>
                  <a:pt x="28" y="90"/>
                  <a:pt x="28" y="89"/>
                </a:cubicBezTo>
                <a:cubicBezTo>
                  <a:pt x="28" y="88"/>
                  <a:pt x="28" y="87"/>
                  <a:pt x="28" y="86"/>
                </a:cubicBezTo>
                <a:cubicBezTo>
                  <a:pt x="27" y="86"/>
                  <a:pt x="27" y="85"/>
                  <a:pt x="26" y="85"/>
                </a:cubicBezTo>
                <a:cubicBezTo>
                  <a:pt x="27" y="87"/>
                  <a:pt x="25" y="86"/>
                  <a:pt x="24" y="87"/>
                </a:cubicBezTo>
                <a:cubicBezTo>
                  <a:pt x="24" y="88"/>
                  <a:pt x="25" y="89"/>
                  <a:pt x="25" y="90"/>
                </a:cubicBezTo>
                <a:cubicBezTo>
                  <a:pt x="26" y="90"/>
                  <a:pt x="27" y="90"/>
                  <a:pt x="26" y="91"/>
                </a:cubicBezTo>
                <a:close/>
                <a:moveTo>
                  <a:pt x="29" y="74"/>
                </a:moveTo>
                <a:cubicBezTo>
                  <a:pt x="29" y="75"/>
                  <a:pt x="27" y="75"/>
                  <a:pt x="27" y="77"/>
                </a:cubicBezTo>
                <a:cubicBezTo>
                  <a:pt x="28" y="77"/>
                  <a:pt x="28" y="78"/>
                  <a:pt x="28" y="79"/>
                </a:cubicBezTo>
                <a:cubicBezTo>
                  <a:pt x="28" y="79"/>
                  <a:pt x="29" y="80"/>
                  <a:pt x="29" y="80"/>
                </a:cubicBezTo>
                <a:cubicBezTo>
                  <a:pt x="28" y="82"/>
                  <a:pt x="30" y="82"/>
                  <a:pt x="29" y="84"/>
                </a:cubicBezTo>
                <a:cubicBezTo>
                  <a:pt x="30" y="84"/>
                  <a:pt x="30" y="84"/>
                  <a:pt x="31" y="85"/>
                </a:cubicBezTo>
                <a:cubicBezTo>
                  <a:pt x="31" y="85"/>
                  <a:pt x="31" y="85"/>
                  <a:pt x="31" y="86"/>
                </a:cubicBezTo>
                <a:cubicBezTo>
                  <a:pt x="32" y="86"/>
                  <a:pt x="32" y="87"/>
                  <a:pt x="32" y="87"/>
                </a:cubicBezTo>
                <a:cubicBezTo>
                  <a:pt x="33" y="87"/>
                  <a:pt x="33" y="87"/>
                  <a:pt x="33" y="88"/>
                </a:cubicBezTo>
                <a:cubicBezTo>
                  <a:pt x="33" y="89"/>
                  <a:pt x="34" y="89"/>
                  <a:pt x="36" y="89"/>
                </a:cubicBezTo>
                <a:cubicBezTo>
                  <a:pt x="37" y="87"/>
                  <a:pt x="34" y="88"/>
                  <a:pt x="35" y="85"/>
                </a:cubicBezTo>
                <a:cubicBezTo>
                  <a:pt x="34" y="84"/>
                  <a:pt x="34" y="83"/>
                  <a:pt x="33" y="81"/>
                </a:cubicBezTo>
                <a:cubicBezTo>
                  <a:pt x="33" y="78"/>
                  <a:pt x="34" y="74"/>
                  <a:pt x="33" y="72"/>
                </a:cubicBezTo>
                <a:cubicBezTo>
                  <a:pt x="30" y="71"/>
                  <a:pt x="32" y="75"/>
                  <a:pt x="29" y="74"/>
                </a:cubicBezTo>
                <a:close/>
                <a:moveTo>
                  <a:pt x="30" y="63"/>
                </a:moveTo>
                <a:cubicBezTo>
                  <a:pt x="29" y="63"/>
                  <a:pt x="29" y="63"/>
                  <a:pt x="28" y="63"/>
                </a:cubicBezTo>
                <a:cubicBezTo>
                  <a:pt x="28" y="64"/>
                  <a:pt x="27" y="64"/>
                  <a:pt x="27" y="65"/>
                </a:cubicBezTo>
                <a:cubicBezTo>
                  <a:pt x="27" y="66"/>
                  <a:pt x="25" y="66"/>
                  <a:pt x="26" y="68"/>
                </a:cubicBezTo>
                <a:cubicBezTo>
                  <a:pt x="26" y="69"/>
                  <a:pt x="27" y="70"/>
                  <a:pt x="27" y="70"/>
                </a:cubicBezTo>
                <a:cubicBezTo>
                  <a:pt x="29" y="70"/>
                  <a:pt x="28" y="72"/>
                  <a:pt x="30" y="72"/>
                </a:cubicBezTo>
                <a:cubicBezTo>
                  <a:pt x="29" y="70"/>
                  <a:pt x="31" y="70"/>
                  <a:pt x="31" y="68"/>
                </a:cubicBezTo>
                <a:cubicBezTo>
                  <a:pt x="31" y="66"/>
                  <a:pt x="30" y="65"/>
                  <a:pt x="30" y="63"/>
                </a:cubicBezTo>
                <a:close/>
                <a:moveTo>
                  <a:pt x="39" y="102"/>
                </a:moveTo>
                <a:cubicBezTo>
                  <a:pt x="39" y="101"/>
                  <a:pt x="38" y="102"/>
                  <a:pt x="38" y="102"/>
                </a:cubicBezTo>
                <a:cubicBezTo>
                  <a:pt x="38" y="103"/>
                  <a:pt x="38" y="103"/>
                  <a:pt x="38" y="103"/>
                </a:cubicBezTo>
                <a:cubicBezTo>
                  <a:pt x="39" y="103"/>
                  <a:pt x="39" y="104"/>
                  <a:pt x="40" y="103"/>
                </a:cubicBezTo>
                <a:cubicBezTo>
                  <a:pt x="40" y="102"/>
                  <a:pt x="40" y="102"/>
                  <a:pt x="39" y="102"/>
                </a:cubicBezTo>
                <a:close/>
                <a:moveTo>
                  <a:pt x="39" y="97"/>
                </a:moveTo>
                <a:cubicBezTo>
                  <a:pt x="38" y="96"/>
                  <a:pt x="37" y="96"/>
                  <a:pt x="36" y="96"/>
                </a:cubicBezTo>
                <a:cubicBezTo>
                  <a:pt x="36" y="97"/>
                  <a:pt x="35" y="97"/>
                  <a:pt x="35" y="98"/>
                </a:cubicBezTo>
                <a:cubicBezTo>
                  <a:pt x="37" y="98"/>
                  <a:pt x="39" y="98"/>
                  <a:pt x="39" y="97"/>
                </a:cubicBezTo>
                <a:close/>
                <a:moveTo>
                  <a:pt x="36" y="94"/>
                </a:moveTo>
                <a:cubicBezTo>
                  <a:pt x="36" y="94"/>
                  <a:pt x="36" y="94"/>
                  <a:pt x="36" y="94"/>
                </a:cubicBezTo>
                <a:cubicBezTo>
                  <a:pt x="36" y="93"/>
                  <a:pt x="34" y="93"/>
                  <a:pt x="34" y="91"/>
                </a:cubicBezTo>
                <a:cubicBezTo>
                  <a:pt x="34" y="91"/>
                  <a:pt x="34" y="91"/>
                  <a:pt x="34" y="91"/>
                </a:cubicBezTo>
                <a:cubicBezTo>
                  <a:pt x="33" y="91"/>
                  <a:pt x="32" y="90"/>
                  <a:pt x="32" y="89"/>
                </a:cubicBezTo>
                <a:cubicBezTo>
                  <a:pt x="32" y="88"/>
                  <a:pt x="32" y="88"/>
                  <a:pt x="32" y="88"/>
                </a:cubicBezTo>
                <a:cubicBezTo>
                  <a:pt x="31" y="88"/>
                  <a:pt x="31" y="87"/>
                  <a:pt x="31" y="87"/>
                </a:cubicBezTo>
                <a:cubicBezTo>
                  <a:pt x="31" y="87"/>
                  <a:pt x="31" y="87"/>
                  <a:pt x="31" y="87"/>
                </a:cubicBezTo>
                <a:cubicBezTo>
                  <a:pt x="31" y="86"/>
                  <a:pt x="31" y="86"/>
                  <a:pt x="30" y="85"/>
                </a:cubicBezTo>
                <a:cubicBezTo>
                  <a:pt x="30" y="85"/>
                  <a:pt x="30" y="85"/>
                  <a:pt x="30" y="85"/>
                </a:cubicBezTo>
                <a:cubicBezTo>
                  <a:pt x="30" y="84"/>
                  <a:pt x="29" y="86"/>
                  <a:pt x="29" y="85"/>
                </a:cubicBezTo>
                <a:cubicBezTo>
                  <a:pt x="29" y="86"/>
                  <a:pt x="29" y="86"/>
                  <a:pt x="29" y="87"/>
                </a:cubicBezTo>
                <a:cubicBezTo>
                  <a:pt x="29" y="87"/>
                  <a:pt x="29" y="87"/>
                  <a:pt x="29" y="88"/>
                </a:cubicBezTo>
                <a:cubicBezTo>
                  <a:pt x="29" y="89"/>
                  <a:pt x="30" y="89"/>
                  <a:pt x="30" y="90"/>
                </a:cubicBezTo>
                <a:cubicBezTo>
                  <a:pt x="30" y="90"/>
                  <a:pt x="30" y="91"/>
                  <a:pt x="30" y="91"/>
                </a:cubicBezTo>
                <a:cubicBezTo>
                  <a:pt x="29" y="93"/>
                  <a:pt x="31" y="92"/>
                  <a:pt x="32" y="93"/>
                </a:cubicBezTo>
                <a:cubicBezTo>
                  <a:pt x="32" y="93"/>
                  <a:pt x="32" y="93"/>
                  <a:pt x="32" y="93"/>
                </a:cubicBezTo>
                <a:cubicBezTo>
                  <a:pt x="33" y="94"/>
                  <a:pt x="33" y="94"/>
                  <a:pt x="33" y="95"/>
                </a:cubicBezTo>
                <a:cubicBezTo>
                  <a:pt x="34" y="96"/>
                  <a:pt x="35" y="96"/>
                  <a:pt x="36" y="96"/>
                </a:cubicBezTo>
                <a:cubicBezTo>
                  <a:pt x="37" y="95"/>
                  <a:pt x="37" y="95"/>
                  <a:pt x="36" y="94"/>
                </a:cubicBezTo>
                <a:close/>
                <a:moveTo>
                  <a:pt x="29" y="94"/>
                </a:moveTo>
                <a:cubicBezTo>
                  <a:pt x="29" y="93"/>
                  <a:pt x="28" y="93"/>
                  <a:pt x="27" y="93"/>
                </a:cubicBezTo>
                <a:cubicBezTo>
                  <a:pt x="27" y="93"/>
                  <a:pt x="27" y="94"/>
                  <a:pt x="26" y="94"/>
                </a:cubicBezTo>
                <a:cubicBezTo>
                  <a:pt x="28" y="94"/>
                  <a:pt x="27" y="97"/>
                  <a:pt x="29" y="96"/>
                </a:cubicBezTo>
                <a:cubicBezTo>
                  <a:pt x="29" y="95"/>
                  <a:pt x="30" y="95"/>
                  <a:pt x="29" y="94"/>
                </a:cubicBezTo>
                <a:close/>
                <a:moveTo>
                  <a:pt x="116" y="169"/>
                </a:moveTo>
                <a:cubicBezTo>
                  <a:pt x="115" y="168"/>
                  <a:pt x="114" y="169"/>
                  <a:pt x="113" y="169"/>
                </a:cubicBezTo>
                <a:cubicBezTo>
                  <a:pt x="113" y="170"/>
                  <a:pt x="112" y="170"/>
                  <a:pt x="112" y="171"/>
                </a:cubicBezTo>
                <a:cubicBezTo>
                  <a:pt x="113" y="171"/>
                  <a:pt x="114" y="173"/>
                  <a:pt x="116" y="172"/>
                </a:cubicBezTo>
                <a:cubicBezTo>
                  <a:pt x="116" y="172"/>
                  <a:pt x="116" y="171"/>
                  <a:pt x="117" y="171"/>
                </a:cubicBezTo>
                <a:cubicBezTo>
                  <a:pt x="117" y="171"/>
                  <a:pt x="118" y="171"/>
                  <a:pt x="118" y="171"/>
                </a:cubicBezTo>
                <a:cubicBezTo>
                  <a:pt x="119" y="169"/>
                  <a:pt x="117" y="170"/>
                  <a:pt x="116" y="169"/>
                </a:cubicBezTo>
                <a:close/>
                <a:moveTo>
                  <a:pt x="111" y="148"/>
                </a:moveTo>
                <a:cubicBezTo>
                  <a:pt x="112" y="148"/>
                  <a:pt x="113" y="148"/>
                  <a:pt x="114" y="148"/>
                </a:cubicBezTo>
                <a:cubicBezTo>
                  <a:pt x="114" y="147"/>
                  <a:pt x="114" y="147"/>
                  <a:pt x="115" y="146"/>
                </a:cubicBezTo>
                <a:cubicBezTo>
                  <a:pt x="115" y="142"/>
                  <a:pt x="109" y="143"/>
                  <a:pt x="106" y="142"/>
                </a:cubicBezTo>
                <a:cubicBezTo>
                  <a:pt x="104" y="142"/>
                  <a:pt x="101" y="142"/>
                  <a:pt x="99" y="142"/>
                </a:cubicBezTo>
                <a:cubicBezTo>
                  <a:pt x="100" y="144"/>
                  <a:pt x="100" y="144"/>
                  <a:pt x="99" y="146"/>
                </a:cubicBezTo>
                <a:cubicBezTo>
                  <a:pt x="102" y="148"/>
                  <a:pt x="106" y="149"/>
                  <a:pt x="111" y="148"/>
                </a:cubicBezTo>
                <a:close/>
                <a:moveTo>
                  <a:pt x="107" y="154"/>
                </a:moveTo>
                <a:cubicBezTo>
                  <a:pt x="107" y="154"/>
                  <a:pt x="108" y="155"/>
                  <a:pt x="109" y="155"/>
                </a:cubicBezTo>
                <a:cubicBezTo>
                  <a:pt x="110" y="155"/>
                  <a:pt x="110" y="154"/>
                  <a:pt x="111" y="154"/>
                </a:cubicBezTo>
                <a:cubicBezTo>
                  <a:pt x="113" y="154"/>
                  <a:pt x="113" y="156"/>
                  <a:pt x="115" y="155"/>
                </a:cubicBezTo>
                <a:cubicBezTo>
                  <a:pt x="116" y="155"/>
                  <a:pt x="118" y="156"/>
                  <a:pt x="119" y="155"/>
                </a:cubicBezTo>
                <a:cubicBezTo>
                  <a:pt x="119" y="155"/>
                  <a:pt x="119" y="155"/>
                  <a:pt x="120" y="155"/>
                </a:cubicBezTo>
                <a:cubicBezTo>
                  <a:pt x="122" y="154"/>
                  <a:pt x="124" y="156"/>
                  <a:pt x="125" y="153"/>
                </a:cubicBezTo>
                <a:cubicBezTo>
                  <a:pt x="123" y="152"/>
                  <a:pt x="121" y="153"/>
                  <a:pt x="118" y="153"/>
                </a:cubicBezTo>
                <a:cubicBezTo>
                  <a:pt x="117" y="153"/>
                  <a:pt x="117" y="152"/>
                  <a:pt x="116" y="152"/>
                </a:cubicBezTo>
                <a:cubicBezTo>
                  <a:pt x="114" y="152"/>
                  <a:pt x="113" y="152"/>
                  <a:pt x="112" y="152"/>
                </a:cubicBezTo>
                <a:cubicBezTo>
                  <a:pt x="112" y="152"/>
                  <a:pt x="112" y="152"/>
                  <a:pt x="112" y="152"/>
                </a:cubicBezTo>
                <a:cubicBezTo>
                  <a:pt x="110" y="152"/>
                  <a:pt x="109" y="152"/>
                  <a:pt x="108" y="150"/>
                </a:cubicBezTo>
                <a:cubicBezTo>
                  <a:pt x="108" y="150"/>
                  <a:pt x="108" y="150"/>
                  <a:pt x="108" y="150"/>
                </a:cubicBezTo>
                <a:cubicBezTo>
                  <a:pt x="108" y="150"/>
                  <a:pt x="107" y="150"/>
                  <a:pt x="107" y="150"/>
                </a:cubicBezTo>
                <a:cubicBezTo>
                  <a:pt x="107" y="150"/>
                  <a:pt x="107" y="150"/>
                  <a:pt x="106" y="150"/>
                </a:cubicBezTo>
                <a:cubicBezTo>
                  <a:pt x="106" y="150"/>
                  <a:pt x="106" y="150"/>
                  <a:pt x="106" y="149"/>
                </a:cubicBezTo>
                <a:cubicBezTo>
                  <a:pt x="104" y="149"/>
                  <a:pt x="103" y="150"/>
                  <a:pt x="101" y="150"/>
                </a:cubicBezTo>
                <a:cubicBezTo>
                  <a:pt x="100" y="150"/>
                  <a:pt x="100" y="151"/>
                  <a:pt x="99" y="151"/>
                </a:cubicBezTo>
                <a:cubicBezTo>
                  <a:pt x="98" y="151"/>
                  <a:pt x="97" y="151"/>
                  <a:pt x="97" y="152"/>
                </a:cubicBezTo>
                <a:cubicBezTo>
                  <a:pt x="97" y="152"/>
                  <a:pt x="96" y="152"/>
                  <a:pt x="96" y="153"/>
                </a:cubicBezTo>
                <a:cubicBezTo>
                  <a:pt x="97" y="153"/>
                  <a:pt x="97" y="154"/>
                  <a:pt x="98" y="154"/>
                </a:cubicBezTo>
                <a:cubicBezTo>
                  <a:pt x="99" y="154"/>
                  <a:pt x="100" y="153"/>
                  <a:pt x="101" y="153"/>
                </a:cubicBezTo>
                <a:cubicBezTo>
                  <a:pt x="102" y="155"/>
                  <a:pt x="103" y="154"/>
                  <a:pt x="104" y="154"/>
                </a:cubicBezTo>
                <a:cubicBezTo>
                  <a:pt x="105" y="154"/>
                  <a:pt x="106" y="154"/>
                  <a:pt x="107" y="154"/>
                </a:cubicBezTo>
                <a:close/>
                <a:moveTo>
                  <a:pt x="93" y="138"/>
                </a:moveTo>
                <a:cubicBezTo>
                  <a:pt x="93" y="138"/>
                  <a:pt x="92" y="138"/>
                  <a:pt x="92" y="139"/>
                </a:cubicBezTo>
                <a:cubicBezTo>
                  <a:pt x="94" y="138"/>
                  <a:pt x="97" y="140"/>
                  <a:pt x="97" y="138"/>
                </a:cubicBezTo>
                <a:cubicBezTo>
                  <a:pt x="96" y="138"/>
                  <a:pt x="94" y="135"/>
                  <a:pt x="93" y="137"/>
                </a:cubicBezTo>
                <a:cubicBezTo>
                  <a:pt x="94" y="137"/>
                  <a:pt x="94" y="138"/>
                  <a:pt x="93" y="138"/>
                </a:cubicBezTo>
                <a:close/>
                <a:moveTo>
                  <a:pt x="192" y="57"/>
                </a:moveTo>
                <a:cubicBezTo>
                  <a:pt x="191" y="57"/>
                  <a:pt x="191" y="56"/>
                  <a:pt x="191" y="54"/>
                </a:cubicBezTo>
                <a:cubicBezTo>
                  <a:pt x="189" y="54"/>
                  <a:pt x="189" y="54"/>
                  <a:pt x="189" y="54"/>
                </a:cubicBezTo>
                <a:cubicBezTo>
                  <a:pt x="188" y="54"/>
                  <a:pt x="188" y="54"/>
                  <a:pt x="187" y="53"/>
                </a:cubicBezTo>
                <a:cubicBezTo>
                  <a:pt x="187" y="52"/>
                  <a:pt x="185" y="53"/>
                  <a:pt x="185" y="52"/>
                </a:cubicBezTo>
                <a:cubicBezTo>
                  <a:pt x="181" y="52"/>
                  <a:pt x="181" y="52"/>
                  <a:pt x="181" y="52"/>
                </a:cubicBezTo>
                <a:cubicBezTo>
                  <a:pt x="181" y="51"/>
                  <a:pt x="181" y="51"/>
                  <a:pt x="180" y="51"/>
                </a:cubicBezTo>
                <a:cubicBezTo>
                  <a:pt x="180" y="50"/>
                  <a:pt x="180" y="50"/>
                  <a:pt x="179" y="50"/>
                </a:cubicBezTo>
                <a:cubicBezTo>
                  <a:pt x="179" y="50"/>
                  <a:pt x="179" y="50"/>
                  <a:pt x="178" y="50"/>
                </a:cubicBezTo>
                <a:cubicBezTo>
                  <a:pt x="178" y="48"/>
                  <a:pt x="178" y="48"/>
                  <a:pt x="178" y="47"/>
                </a:cubicBezTo>
                <a:cubicBezTo>
                  <a:pt x="177" y="46"/>
                  <a:pt x="178" y="45"/>
                  <a:pt x="178" y="44"/>
                </a:cubicBezTo>
                <a:cubicBezTo>
                  <a:pt x="178" y="44"/>
                  <a:pt x="179" y="44"/>
                  <a:pt x="179" y="44"/>
                </a:cubicBezTo>
                <a:cubicBezTo>
                  <a:pt x="179" y="44"/>
                  <a:pt x="179" y="44"/>
                  <a:pt x="179" y="45"/>
                </a:cubicBezTo>
                <a:cubicBezTo>
                  <a:pt x="179" y="45"/>
                  <a:pt x="179" y="45"/>
                  <a:pt x="180" y="45"/>
                </a:cubicBezTo>
                <a:cubicBezTo>
                  <a:pt x="181" y="45"/>
                  <a:pt x="182" y="44"/>
                  <a:pt x="181" y="43"/>
                </a:cubicBezTo>
                <a:cubicBezTo>
                  <a:pt x="181" y="43"/>
                  <a:pt x="181" y="43"/>
                  <a:pt x="181" y="43"/>
                </a:cubicBezTo>
                <a:cubicBezTo>
                  <a:pt x="181" y="41"/>
                  <a:pt x="180" y="41"/>
                  <a:pt x="178" y="41"/>
                </a:cubicBezTo>
                <a:cubicBezTo>
                  <a:pt x="177" y="41"/>
                  <a:pt x="176" y="40"/>
                  <a:pt x="176" y="39"/>
                </a:cubicBezTo>
                <a:cubicBezTo>
                  <a:pt x="175" y="37"/>
                  <a:pt x="177" y="36"/>
                  <a:pt x="177" y="34"/>
                </a:cubicBezTo>
                <a:cubicBezTo>
                  <a:pt x="175" y="34"/>
                  <a:pt x="176" y="31"/>
                  <a:pt x="174" y="31"/>
                </a:cubicBezTo>
                <a:cubicBezTo>
                  <a:pt x="174" y="29"/>
                  <a:pt x="172" y="30"/>
                  <a:pt x="172" y="28"/>
                </a:cubicBezTo>
                <a:cubicBezTo>
                  <a:pt x="172" y="26"/>
                  <a:pt x="170" y="26"/>
                  <a:pt x="171" y="24"/>
                </a:cubicBezTo>
                <a:cubicBezTo>
                  <a:pt x="170" y="23"/>
                  <a:pt x="169" y="23"/>
                  <a:pt x="169" y="22"/>
                </a:cubicBezTo>
                <a:cubicBezTo>
                  <a:pt x="169" y="22"/>
                  <a:pt x="169" y="22"/>
                  <a:pt x="169" y="22"/>
                </a:cubicBezTo>
                <a:cubicBezTo>
                  <a:pt x="169" y="22"/>
                  <a:pt x="169" y="22"/>
                  <a:pt x="169" y="22"/>
                </a:cubicBezTo>
                <a:cubicBezTo>
                  <a:pt x="169" y="22"/>
                  <a:pt x="168" y="22"/>
                  <a:pt x="168" y="22"/>
                </a:cubicBezTo>
                <a:cubicBezTo>
                  <a:pt x="168" y="22"/>
                  <a:pt x="168" y="22"/>
                  <a:pt x="168" y="22"/>
                </a:cubicBezTo>
                <a:cubicBezTo>
                  <a:pt x="168" y="22"/>
                  <a:pt x="167" y="22"/>
                  <a:pt x="167" y="22"/>
                </a:cubicBezTo>
                <a:cubicBezTo>
                  <a:pt x="167" y="22"/>
                  <a:pt x="167" y="22"/>
                  <a:pt x="167" y="22"/>
                </a:cubicBezTo>
                <a:cubicBezTo>
                  <a:pt x="167" y="22"/>
                  <a:pt x="167" y="22"/>
                  <a:pt x="167" y="22"/>
                </a:cubicBezTo>
                <a:cubicBezTo>
                  <a:pt x="167" y="22"/>
                  <a:pt x="166" y="22"/>
                  <a:pt x="166" y="22"/>
                </a:cubicBezTo>
                <a:cubicBezTo>
                  <a:pt x="166" y="22"/>
                  <a:pt x="166" y="22"/>
                  <a:pt x="166" y="22"/>
                </a:cubicBezTo>
                <a:cubicBezTo>
                  <a:pt x="166" y="21"/>
                  <a:pt x="166" y="22"/>
                  <a:pt x="166" y="22"/>
                </a:cubicBezTo>
                <a:cubicBezTo>
                  <a:pt x="165" y="22"/>
                  <a:pt x="165" y="22"/>
                  <a:pt x="165" y="22"/>
                </a:cubicBezTo>
                <a:cubicBezTo>
                  <a:pt x="165" y="22"/>
                  <a:pt x="165" y="22"/>
                  <a:pt x="165" y="22"/>
                </a:cubicBezTo>
                <a:cubicBezTo>
                  <a:pt x="165" y="22"/>
                  <a:pt x="164" y="22"/>
                  <a:pt x="164" y="22"/>
                </a:cubicBezTo>
                <a:cubicBezTo>
                  <a:pt x="164" y="22"/>
                  <a:pt x="164" y="22"/>
                  <a:pt x="164" y="22"/>
                </a:cubicBezTo>
                <a:cubicBezTo>
                  <a:pt x="164" y="22"/>
                  <a:pt x="164" y="22"/>
                  <a:pt x="164" y="22"/>
                </a:cubicBezTo>
                <a:cubicBezTo>
                  <a:pt x="164" y="22"/>
                  <a:pt x="164" y="22"/>
                  <a:pt x="163" y="22"/>
                </a:cubicBezTo>
                <a:cubicBezTo>
                  <a:pt x="163" y="22"/>
                  <a:pt x="163" y="22"/>
                  <a:pt x="163" y="22"/>
                </a:cubicBezTo>
                <a:cubicBezTo>
                  <a:pt x="163" y="22"/>
                  <a:pt x="163" y="22"/>
                  <a:pt x="163" y="22"/>
                </a:cubicBezTo>
                <a:cubicBezTo>
                  <a:pt x="163" y="22"/>
                  <a:pt x="163" y="23"/>
                  <a:pt x="163" y="23"/>
                </a:cubicBezTo>
                <a:cubicBezTo>
                  <a:pt x="163" y="23"/>
                  <a:pt x="162" y="23"/>
                  <a:pt x="162" y="23"/>
                </a:cubicBezTo>
                <a:cubicBezTo>
                  <a:pt x="162" y="23"/>
                  <a:pt x="162" y="24"/>
                  <a:pt x="162" y="24"/>
                </a:cubicBezTo>
                <a:cubicBezTo>
                  <a:pt x="160" y="24"/>
                  <a:pt x="161" y="26"/>
                  <a:pt x="159" y="27"/>
                </a:cubicBezTo>
                <a:cubicBezTo>
                  <a:pt x="158" y="27"/>
                  <a:pt x="158" y="28"/>
                  <a:pt x="157" y="28"/>
                </a:cubicBezTo>
                <a:cubicBezTo>
                  <a:pt x="157" y="29"/>
                  <a:pt x="156" y="28"/>
                  <a:pt x="156" y="29"/>
                </a:cubicBezTo>
                <a:cubicBezTo>
                  <a:pt x="155" y="30"/>
                  <a:pt x="153" y="27"/>
                  <a:pt x="152" y="29"/>
                </a:cubicBezTo>
                <a:cubicBezTo>
                  <a:pt x="151" y="28"/>
                  <a:pt x="147" y="28"/>
                  <a:pt x="146" y="29"/>
                </a:cubicBezTo>
                <a:cubicBezTo>
                  <a:pt x="145" y="29"/>
                  <a:pt x="144" y="29"/>
                  <a:pt x="143" y="30"/>
                </a:cubicBezTo>
                <a:cubicBezTo>
                  <a:pt x="143" y="30"/>
                  <a:pt x="143" y="30"/>
                  <a:pt x="142" y="30"/>
                </a:cubicBezTo>
                <a:cubicBezTo>
                  <a:pt x="142" y="29"/>
                  <a:pt x="140" y="29"/>
                  <a:pt x="139" y="29"/>
                </a:cubicBezTo>
                <a:cubicBezTo>
                  <a:pt x="139" y="28"/>
                  <a:pt x="138" y="28"/>
                  <a:pt x="137" y="28"/>
                </a:cubicBezTo>
                <a:cubicBezTo>
                  <a:pt x="137" y="29"/>
                  <a:pt x="135" y="27"/>
                  <a:pt x="133" y="28"/>
                </a:cubicBezTo>
                <a:cubicBezTo>
                  <a:pt x="133" y="28"/>
                  <a:pt x="133" y="27"/>
                  <a:pt x="132" y="27"/>
                </a:cubicBezTo>
                <a:cubicBezTo>
                  <a:pt x="132" y="27"/>
                  <a:pt x="132" y="27"/>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1" y="26"/>
                  <a:pt x="131" y="26"/>
                  <a:pt x="131" y="26"/>
                </a:cubicBezTo>
                <a:cubicBezTo>
                  <a:pt x="131" y="26"/>
                  <a:pt x="131" y="26"/>
                  <a:pt x="131" y="26"/>
                </a:cubicBezTo>
                <a:cubicBezTo>
                  <a:pt x="131" y="26"/>
                  <a:pt x="131" y="26"/>
                  <a:pt x="131" y="26"/>
                </a:cubicBezTo>
                <a:cubicBezTo>
                  <a:pt x="131" y="26"/>
                  <a:pt x="131" y="26"/>
                  <a:pt x="131" y="26"/>
                </a:cubicBezTo>
                <a:cubicBezTo>
                  <a:pt x="131" y="26"/>
                  <a:pt x="131" y="26"/>
                  <a:pt x="131" y="26"/>
                </a:cubicBezTo>
                <a:cubicBezTo>
                  <a:pt x="130" y="25"/>
                  <a:pt x="130" y="24"/>
                  <a:pt x="129" y="23"/>
                </a:cubicBezTo>
                <a:cubicBezTo>
                  <a:pt x="129" y="23"/>
                  <a:pt x="129" y="23"/>
                  <a:pt x="128" y="23"/>
                </a:cubicBezTo>
                <a:cubicBezTo>
                  <a:pt x="126" y="23"/>
                  <a:pt x="123" y="23"/>
                  <a:pt x="123" y="23"/>
                </a:cubicBezTo>
                <a:cubicBezTo>
                  <a:pt x="123" y="24"/>
                  <a:pt x="123" y="24"/>
                  <a:pt x="123" y="24"/>
                </a:cubicBezTo>
                <a:cubicBezTo>
                  <a:pt x="122" y="25"/>
                  <a:pt x="121" y="25"/>
                  <a:pt x="120" y="24"/>
                </a:cubicBezTo>
                <a:cubicBezTo>
                  <a:pt x="120" y="21"/>
                  <a:pt x="120" y="21"/>
                  <a:pt x="120" y="21"/>
                </a:cubicBezTo>
                <a:cubicBezTo>
                  <a:pt x="119" y="20"/>
                  <a:pt x="119" y="19"/>
                  <a:pt x="118" y="19"/>
                </a:cubicBezTo>
                <a:cubicBezTo>
                  <a:pt x="118" y="19"/>
                  <a:pt x="118" y="19"/>
                  <a:pt x="117" y="19"/>
                </a:cubicBezTo>
                <a:cubicBezTo>
                  <a:pt x="117" y="19"/>
                  <a:pt x="117" y="19"/>
                  <a:pt x="117" y="19"/>
                </a:cubicBezTo>
                <a:cubicBezTo>
                  <a:pt x="117" y="19"/>
                  <a:pt x="117" y="19"/>
                  <a:pt x="117" y="19"/>
                </a:cubicBezTo>
                <a:cubicBezTo>
                  <a:pt x="117" y="19"/>
                  <a:pt x="117" y="19"/>
                  <a:pt x="117" y="19"/>
                </a:cubicBezTo>
                <a:cubicBezTo>
                  <a:pt x="117" y="19"/>
                  <a:pt x="117" y="19"/>
                  <a:pt x="117" y="19"/>
                </a:cubicBezTo>
                <a:cubicBezTo>
                  <a:pt x="117" y="18"/>
                  <a:pt x="116"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4" y="17"/>
                  <a:pt x="114" y="17"/>
                  <a:pt x="114" y="17"/>
                </a:cubicBezTo>
                <a:cubicBezTo>
                  <a:pt x="114" y="17"/>
                  <a:pt x="114" y="17"/>
                  <a:pt x="114" y="17"/>
                </a:cubicBezTo>
                <a:cubicBezTo>
                  <a:pt x="114" y="17"/>
                  <a:pt x="114" y="17"/>
                  <a:pt x="114" y="17"/>
                </a:cubicBezTo>
                <a:cubicBezTo>
                  <a:pt x="114" y="17"/>
                  <a:pt x="114" y="17"/>
                  <a:pt x="114" y="17"/>
                </a:cubicBezTo>
                <a:cubicBezTo>
                  <a:pt x="114" y="17"/>
                  <a:pt x="114" y="17"/>
                  <a:pt x="114" y="16"/>
                </a:cubicBezTo>
                <a:cubicBezTo>
                  <a:pt x="114" y="16"/>
                  <a:pt x="114" y="16"/>
                  <a:pt x="113" y="16"/>
                </a:cubicBezTo>
                <a:cubicBezTo>
                  <a:pt x="113" y="16"/>
                  <a:pt x="113" y="16"/>
                  <a:pt x="113" y="16"/>
                </a:cubicBezTo>
                <a:cubicBezTo>
                  <a:pt x="113" y="16"/>
                  <a:pt x="113" y="16"/>
                  <a:pt x="113" y="16"/>
                </a:cubicBezTo>
                <a:cubicBezTo>
                  <a:pt x="113" y="16"/>
                  <a:pt x="113" y="16"/>
                  <a:pt x="113" y="16"/>
                </a:cubicBezTo>
                <a:cubicBezTo>
                  <a:pt x="113" y="16"/>
                  <a:pt x="112" y="16"/>
                  <a:pt x="112" y="16"/>
                </a:cubicBezTo>
                <a:cubicBezTo>
                  <a:pt x="112" y="16"/>
                  <a:pt x="112" y="16"/>
                  <a:pt x="112" y="16"/>
                </a:cubicBezTo>
                <a:cubicBezTo>
                  <a:pt x="112" y="16"/>
                  <a:pt x="112" y="16"/>
                  <a:pt x="112" y="16"/>
                </a:cubicBezTo>
                <a:cubicBezTo>
                  <a:pt x="112" y="16"/>
                  <a:pt x="112" y="16"/>
                  <a:pt x="112" y="16"/>
                </a:cubicBezTo>
                <a:cubicBezTo>
                  <a:pt x="112" y="16"/>
                  <a:pt x="112" y="16"/>
                  <a:pt x="111" y="15"/>
                </a:cubicBezTo>
                <a:cubicBezTo>
                  <a:pt x="111" y="15"/>
                  <a:pt x="111" y="15"/>
                  <a:pt x="111" y="15"/>
                </a:cubicBezTo>
                <a:cubicBezTo>
                  <a:pt x="111" y="15"/>
                  <a:pt x="111" y="15"/>
                  <a:pt x="111" y="15"/>
                </a:cubicBezTo>
                <a:cubicBezTo>
                  <a:pt x="110" y="15"/>
                  <a:pt x="110" y="14"/>
                  <a:pt x="109" y="13"/>
                </a:cubicBezTo>
                <a:cubicBezTo>
                  <a:pt x="109" y="13"/>
                  <a:pt x="109" y="12"/>
                  <a:pt x="108" y="12"/>
                </a:cubicBezTo>
                <a:cubicBezTo>
                  <a:pt x="108" y="11"/>
                  <a:pt x="107" y="11"/>
                  <a:pt x="107" y="10"/>
                </a:cubicBezTo>
                <a:cubicBezTo>
                  <a:pt x="107" y="9"/>
                  <a:pt x="106" y="9"/>
                  <a:pt x="106" y="8"/>
                </a:cubicBezTo>
                <a:cubicBezTo>
                  <a:pt x="106" y="8"/>
                  <a:pt x="106" y="8"/>
                  <a:pt x="106" y="7"/>
                </a:cubicBezTo>
                <a:cubicBezTo>
                  <a:pt x="105" y="6"/>
                  <a:pt x="104" y="4"/>
                  <a:pt x="101" y="4"/>
                </a:cubicBezTo>
                <a:cubicBezTo>
                  <a:pt x="101" y="4"/>
                  <a:pt x="100" y="4"/>
                  <a:pt x="100" y="4"/>
                </a:cubicBezTo>
                <a:cubicBezTo>
                  <a:pt x="99" y="4"/>
                  <a:pt x="98" y="4"/>
                  <a:pt x="97" y="4"/>
                </a:cubicBezTo>
                <a:cubicBezTo>
                  <a:pt x="98" y="2"/>
                  <a:pt x="97" y="2"/>
                  <a:pt x="96" y="2"/>
                </a:cubicBezTo>
                <a:cubicBezTo>
                  <a:pt x="96" y="2"/>
                  <a:pt x="95" y="1"/>
                  <a:pt x="95" y="1"/>
                </a:cubicBezTo>
                <a:cubicBezTo>
                  <a:pt x="92" y="1"/>
                  <a:pt x="92" y="0"/>
                  <a:pt x="90" y="0"/>
                </a:cubicBezTo>
                <a:cubicBezTo>
                  <a:pt x="88" y="0"/>
                  <a:pt x="89" y="2"/>
                  <a:pt x="86" y="1"/>
                </a:cubicBezTo>
                <a:cubicBezTo>
                  <a:pt x="86" y="3"/>
                  <a:pt x="88" y="4"/>
                  <a:pt x="87" y="6"/>
                </a:cubicBezTo>
                <a:cubicBezTo>
                  <a:pt x="88" y="6"/>
                  <a:pt x="89" y="7"/>
                  <a:pt x="88" y="8"/>
                </a:cubicBezTo>
                <a:cubicBezTo>
                  <a:pt x="87" y="8"/>
                  <a:pt x="84" y="9"/>
                  <a:pt x="84" y="8"/>
                </a:cubicBezTo>
                <a:cubicBezTo>
                  <a:pt x="84" y="7"/>
                  <a:pt x="83" y="7"/>
                  <a:pt x="81" y="7"/>
                </a:cubicBezTo>
                <a:cubicBezTo>
                  <a:pt x="81" y="7"/>
                  <a:pt x="81" y="8"/>
                  <a:pt x="81" y="8"/>
                </a:cubicBezTo>
                <a:cubicBezTo>
                  <a:pt x="80" y="8"/>
                  <a:pt x="80" y="9"/>
                  <a:pt x="79" y="9"/>
                </a:cubicBezTo>
                <a:cubicBezTo>
                  <a:pt x="79" y="9"/>
                  <a:pt x="79" y="10"/>
                  <a:pt x="79" y="11"/>
                </a:cubicBezTo>
                <a:cubicBezTo>
                  <a:pt x="78" y="10"/>
                  <a:pt x="78" y="11"/>
                  <a:pt x="78" y="11"/>
                </a:cubicBezTo>
                <a:cubicBezTo>
                  <a:pt x="76" y="11"/>
                  <a:pt x="76" y="12"/>
                  <a:pt x="74" y="13"/>
                </a:cubicBezTo>
                <a:cubicBezTo>
                  <a:pt x="74" y="14"/>
                  <a:pt x="73" y="14"/>
                  <a:pt x="72" y="14"/>
                </a:cubicBezTo>
                <a:cubicBezTo>
                  <a:pt x="72" y="15"/>
                  <a:pt x="69" y="14"/>
                  <a:pt x="70" y="16"/>
                </a:cubicBezTo>
                <a:cubicBezTo>
                  <a:pt x="69" y="16"/>
                  <a:pt x="68" y="17"/>
                  <a:pt x="68" y="18"/>
                </a:cubicBezTo>
                <a:cubicBezTo>
                  <a:pt x="67" y="20"/>
                  <a:pt x="68" y="20"/>
                  <a:pt x="70" y="20"/>
                </a:cubicBezTo>
                <a:cubicBezTo>
                  <a:pt x="70" y="21"/>
                  <a:pt x="70" y="22"/>
                  <a:pt x="71" y="22"/>
                </a:cubicBezTo>
                <a:cubicBezTo>
                  <a:pt x="71" y="24"/>
                  <a:pt x="71" y="26"/>
                  <a:pt x="71" y="27"/>
                </a:cubicBezTo>
                <a:cubicBezTo>
                  <a:pt x="71" y="27"/>
                  <a:pt x="71" y="28"/>
                  <a:pt x="71" y="28"/>
                </a:cubicBezTo>
                <a:cubicBezTo>
                  <a:pt x="71" y="28"/>
                  <a:pt x="71" y="28"/>
                  <a:pt x="71" y="28"/>
                </a:cubicBezTo>
                <a:cubicBezTo>
                  <a:pt x="71" y="28"/>
                  <a:pt x="71" y="28"/>
                  <a:pt x="71" y="28"/>
                </a:cubicBezTo>
                <a:cubicBezTo>
                  <a:pt x="71" y="28"/>
                  <a:pt x="71" y="28"/>
                  <a:pt x="71" y="28"/>
                </a:cubicBezTo>
                <a:cubicBezTo>
                  <a:pt x="70" y="29"/>
                  <a:pt x="70" y="29"/>
                  <a:pt x="70" y="29"/>
                </a:cubicBezTo>
                <a:cubicBezTo>
                  <a:pt x="70" y="29"/>
                  <a:pt x="70" y="29"/>
                  <a:pt x="70" y="29"/>
                </a:cubicBezTo>
                <a:cubicBezTo>
                  <a:pt x="70" y="30"/>
                  <a:pt x="70" y="30"/>
                  <a:pt x="70" y="30"/>
                </a:cubicBezTo>
                <a:cubicBezTo>
                  <a:pt x="70" y="30"/>
                  <a:pt x="70" y="30"/>
                  <a:pt x="70" y="30"/>
                </a:cubicBezTo>
                <a:cubicBezTo>
                  <a:pt x="70" y="31"/>
                  <a:pt x="70" y="31"/>
                  <a:pt x="70" y="31"/>
                </a:cubicBezTo>
                <a:cubicBezTo>
                  <a:pt x="70" y="31"/>
                  <a:pt x="70" y="31"/>
                  <a:pt x="70" y="31"/>
                </a:cubicBezTo>
                <a:cubicBezTo>
                  <a:pt x="70" y="32"/>
                  <a:pt x="70" y="32"/>
                  <a:pt x="70" y="32"/>
                </a:cubicBezTo>
                <a:cubicBezTo>
                  <a:pt x="70" y="32"/>
                  <a:pt x="70" y="32"/>
                  <a:pt x="70" y="32"/>
                </a:cubicBezTo>
                <a:cubicBezTo>
                  <a:pt x="69" y="33"/>
                  <a:pt x="68" y="33"/>
                  <a:pt x="68" y="34"/>
                </a:cubicBezTo>
                <a:cubicBezTo>
                  <a:pt x="66" y="34"/>
                  <a:pt x="66" y="34"/>
                  <a:pt x="66" y="34"/>
                </a:cubicBezTo>
                <a:cubicBezTo>
                  <a:pt x="65" y="34"/>
                  <a:pt x="64" y="34"/>
                  <a:pt x="63" y="35"/>
                </a:cubicBezTo>
                <a:cubicBezTo>
                  <a:pt x="62" y="35"/>
                  <a:pt x="62" y="36"/>
                  <a:pt x="62" y="37"/>
                </a:cubicBezTo>
                <a:cubicBezTo>
                  <a:pt x="61" y="37"/>
                  <a:pt x="61" y="38"/>
                  <a:pt x="61" y="38"/>
                </a:cubicBezTo>
                <a:cubicBezTo>
                  <a:pt x="60" y="41"/>
                  <a:pt x="63" y="40"/>
                  <a:pt x="63" y="43"/>
                </a:cubicBezTo>
                <a:cubicBezTo>
                  <a:pt x="61" y="43"/>
                  <a:pt x="61" y="44"/>
                  <a:pt x="59" y="44"/>
                </a:cubicBezTo>
                <a:cubicBezTo>
                  <a:pt x="58" y="47"/>
                  <a:pt x="61" y="47"/>
                  <a:pt x="61" y="49"/>
                </a:cubicBezTo>
                <a:cubicBezTo>
                  <a:pt x="62" y="49"/>
                  <a:pt x="62" y="49"/>
                  <a:pt x="62" y="50"/>
                </a:cubicBezTo>
                <a:cubicBezTo>
                  <a:pt x="62" y="50"/>
                  <a:pt x="61" y="50"/>
                  <a:pt x="61" y="50"/>
                </a:cubicBezTo>
                <a:cubicBezTo>
                  <a:pt x="60" y="49"/>
                  <a:pt x="59" y="49"/>
                  <a:pt x="58" y="49"/>
                </a:cubicBezTo>
                <a:cubicBezTo>
                  <a:pt x="57" y="50"/>
                  <a:pt x="57" y="49"/>
                  <a:pt x="56" y="49"/>
                </a:cubicBezTo>
                <a:cubicBezTo>
                  <a:pt x="55" y="49"/>
                  <a:pt x="55" y="51"/>
                  <a:pt x="54" y="51"/>
                </a:cubicBezTo>
                <a:cubicBezTo>
                  <a:pt x="53" y="51"/>
                  <a:pt x="52" y="50"/>
                  <a:pt x="52" y="49"/>
                </a:cubicBezTo>
                <a:cubicBezTo>
                  <a:pt x="50" y="48"/>
                  <a:pt x="50" y="48"/>
                  <a:pt x="49" y="47"/>
                </a:cubicBezTo>
                <a:cubicBezTo>
                  <a:pt x="48" y="47"/>
                  <a:pt x="46" y="47"/>
                  <a:pt x="45" y="47"/>
                </a:cubicBezTo>
                <a:cubicBezTo>
                  <a:pt x="44" y="48"/>
                  <a:pt x="44" y="49"/>
                  <a:pt x="43" y="49"/>
                </a:cubicBezTo>
                <a:cubicBezTo>
                  <a:pt x="41" y="49"/>
                  <a:pt x="42" y="47"/>
                  <a:pt x="40" y="47"/>
                </a:cubicBezTo>
                <a:cubicBezTo>
                  <a:pt x="39" y="47"/>
                  <a:pt x="39" y="47"/>
                  <a:pt x="39" y="46"/>
                </a:cubicBezTo>
                <a:cubicBezTo>
                  <a:pt x="39" y="46"/>
                  <a:pt x="39" y="45"/>
                  <a:pt x="39" y="45"/>
                </a:cubicBezTo>
                <a:cubicBezTo>
                  <a:pt x="39" y="45"/>
                  <a:pt x="38" y="46"/>
                  <a:pt x="38" y="45"/>
                </a:cubicBezTo>
                <a:cubicBezTo>
                  <a:pt x="37" y="45"/>
                  <a:pt x="38" y="44"/>
                  <a:pt x="37" y="44"/>
                </a:cubicBezTo>
                <a:cubicBezTo>
                  <a:pt x="36" y="43"/>
                  <a:pt x="35" y="42"/>
                  <a:pt x="35" y="40"/>
                </a:cubicBezTo>
                <a:cubicBezTo>
                  <a:pt x="34" y="40"/>
                  <a:pt x="34" y="41"/>
                  <a:pt x="33" y="41"/>
                </a:cubicBezTo>
                <a:cubicBezTo>
                  <a:pt x="33" y="42"/>
                  <a:pt x="31" y="42"/>
                  <a:pt x="31" y="43"/>
                </a:cubicBezTo>
                <a:cubicBezTo>
                  <a:pt x="31" y="43"/>
                  <a:pt x="31" y="43"/>
                  <a:pt x="30" y="43"/>
                </a:cubicBezTo>
                <a:cubicBezTo>
                  <a:pt x="30" y="45"/>
                  <a:pt x="30" y="46"/>
                  <a:pt x="30" y="47"/>
                </a:cubicBezTo>
                <a:cubicBezTo>
                  <a:pt x="28" y="47"/>
                  <a:pt x="28" y="49"/>
                  <a:pt x="27" y="50"/>
                </a:cubicBezTo>
                <a:cubicBezTo>
                  <a:pt x="26" y="50"/>
                  <a:pt x="26" y="49"/>
                  <a:pt x="24" y="49"/>
                </a:cubicBezTo>
                <a:cubicBezTo>
                  <a:pt x="24" y="49"/>
                  <a:pt x="24" y="50"/>
                  <a:pt x="24" y="50"/>
                </a:cubicBezTo>
                <a:cubicBezTo>
                  <a:pt x="24" y="51"/>
                  <a:pt x="23" y="51"/>
                  <a:pt x="23" y="52"/>
                </a:cubicBezTo>
                <a:cubicBezTo>
                  <a:pt x="19" y="52"/>
                  <a:pt x="19" y="52"/>
                  <a:pt x="19" y="52"/>
                </a:cubicBezTo>
                <a:cubicBezTo>
                  <a:pt x="17" y="52"/>
                  <a:pt x="17" y="53"/>
                  <a:pt x="16" y="54"/>
                </a:cubicBezTo>
                <a:cubicBezTo>
                  <a:pt x="15" y="54"/>
                  <a:pt x="14" y="54"/>
                  <a:pt x="14" y="54"/>
                </a:cubicBezTo>
                <a:cubicBezTo>
                  <a:pt x="13" y="54"/>
                  <a:pt x="12" y="54"/>
                  <a:pt x="12" y="55"/>
                </a:cubicBezTo>
                <a:cubicBezTo>
                  <a:pt x="11" y="55"/>
                  <a:pt x="11" y="54"/>
                  <a:pt x="10" y="54"/>
                </a:cubicBezTo>
                <a:cubicBezTo>
                  <a:pt x="10" y="54"/>
                  <a:pt x="8" y="54"/>
                  <a:pt x="8" y="53"/>
                </a:cubicBezTo>
                <a:cubicBezTo>
                  <a:pt x="3" y="53"/>
                  <a:pt x="3" y="53"/>
                  <a:pt x="3" y="53"/>
                </a:cubicBezTo>
                <a:cubicBezTo>
                  <a:pt x="4" y="52"/>
                  <a:pt x="3" y="52"/>
                  <a:pt x="3" y="52"/>
                </a:cubicBezTo>
                <a:cubicBezTo>
                  <a:pt x="3" y="52"/>
                  <a:pt x="2" y="52"/>
                  <a:pt x="2" y="51"/>
                </a:cubicBezTo>
                <a:cubicBezTo>
                  <a:pt x="2" y="50"/>
                  <a:pt x="2" y="50"/>
                  <a:pt x="1" y="50"/>
                </a:cubicBezTo>
                <a:cubicBezTo>
                  <a:pt x="1" y="50"/>
                  <a:pt x="1" y="50"/>
                  <a:pt x="1" y="50"/>
                </a:cubicBezTo>
                <a:cubicBezTo>
                  <a:pt x="1" y="50"/>
                  <a:pt x="0" y="52"/>
                  <a:pt x="1" y="52"/>
                </a:cubicBezTo>
                <a:cubicBezTo>
                  <a:pt x="1" y="52"/>
                  <a:pt x="1" y="52"/>
                  <a:pt x="1" y="52"/>
                </a:cubicBezTo>
                <a:cubicBezTo>
                  <a:pt x="2" y="53"/>
                  <a:pt x="1" y="54"/>
                  <a:pt x="2" y="54"/>
                </a:cubicBezTo>
                <a:cubicBezTo>
                  <a:pt x="2" y="55"/>
                  <a:pt x="1" y="56"/>
                  <a:pt x="1" y="57"/>
                </a:cubicBezTo>
                <a:cubicBezTo>
                  <a:pt x="1" y="58"/>
                  <a:pt x="3" y="59"/>
                  <a:pt x="2" y="61"/>
                </a:cubicBezTo>
                <a:cubicBezTo>
                  <a:pt x="2" y="61"/>
                  <a:pt x="3" y="62"/>
                  <a:pt x="3" y="62"/>
                </a:cubicBezTo>
                <a:cubicBezTo>
                  <a:pt x="3" y="63"/>
                  <a:pt x="3" y="64"/>
                  <a:pt x="4" y="64"/>
                </a:cubicBezTo>
                <a:cubicBezTo>
                  <a:pt x="4" y="66"/>
                  <a:pt x="5" y="67"/>
                  <a:pt x="5" y="68"/>
                </a:cubicBezTo>
                <a:cubicBezTo>
                  <a:pt x="5" y="69"/>
                  <a:pt x="6" y="69"/>
                  <a:pt x="6" y="70"/>
                </a:cubicBezTo>
                <a:cubicBezTo>
                  <a:pt x="6" y="70"/>
                  <a:pt x="6" y="70"/>
                  <a:pt x="7" y="70"/>
                </a:cubicBezTo>
                <a:cubicBezTo>
                  <a:pt x="7" y="71"/>
                  <a:pt x="7" y="71"/>
                  <a:pt x="8" y="71"/>
                </a:cubicBezTo>
                <a:cubicBezTo>
                  <a:pt x="7" y="73"/>
                  <a:pt x="8" y="74"/>
                  <a:pt x="10" y="75"/>
                </a:cubicBezTo>
                <a:cubicBezTo>
                  <a:pt x="10" y="76"/>
                  <a:pt x="9" y="76"/>
                  <a:pt x="9" y="77"/>
                </a:cubicBezTo>
                <a:cubicBezTo>
                  <a:pt x="9" y="78"/>
                  <a:pt x="10" y="78"/>
                  <a:pt x="11" y="78"/>
                </a:cubicBezTo>
                <a:cubicBezTo>
                  <a:pt x="11" y="79"/>
                  <a:pt x="12" y="80"/>
                  <a:pt x="12" y="81"/>
                </a:cubicBezTo>
                <a:cubicBezTo>
                  <a:pt x="13" y="82"/>
                  <a:pt x="15" y="81"/>
                  <a:pt x="15" y="83"/>
                </a:cubicBezTo>
                <a:cubicBezTo>
                  <a:pt x="15" y="84"/>
                  <a:pt x="16" y="83"/>
                  <a:pt x="16" y="83"/>
                </a:cubicBezTo>
                <a:cubicBezTo>
                  <a:pt x="16" y="82"/>
                  <a:pt x="17" y="82"/>
                  <a:pt x="18" y="82"/>
                </a:cubicBezTo>
                <a:cubicBezTo>
                  <a:pt x="18" y="80"/>
                  <a:pt x="18" y="79"/>
                  <a:pt x="19" y="79"/>
                </a:cubicBezTo>
                <a:cubicBezTo>
                  <a:pt x="19" y="78"/>
                  <a:pt x="19" y="77"/>
                  <a:pt x="19" y="77"/>
                </a:cubicBezTo>
                <a:cubicBezTo>
                  <a:pt x="19" y="74"/>
                  <a:pt x="20" y="76"/>
                  <a:pt x="22" y="76"/>
                </a:cubicBezTo>
                <a:cubicBezTo>
                  <a:pt x="22" y="75"/>
                  <a:pt x="23" y="74"/>
                  <a:pt x="24" y="74"/>
                </a:cubicBezTo>
                <a:cubicBezTo>
                  <a:pt x="24" y="70"/>
                  <a:pt x="24" y="67"/>
                  <a:pt x="25" y="64"/>
                </a:cubicBezTo>
                <a:cubicBezTo>
                  <a:pt x="25" y="64"/>
                  <a:pt x="26" y="64"/>
                  <a:pt x="26" y="64"/>
                </a:cubicBezTo>
                <a:cubicBezTo>
                  <a:pt x="26" y="63"/>
                  <a:pt x="27" y="63"/>
                  <a:pt x="27" y="63"/>
                </a:cubicBezTo>
                <a:cubicBezTo>
                  <a:pt x="27" y="60"/>
                  <a:pt x="28" y="59"/>
                  <a:pt x="29" y="58"/>
                </a:cubicBezTo>
                <a:cubicBezTo>
                  <a:pt x="29" y="58"/>
                  <a:pt x="30" y="57"/>
                  <a:pt x="30" y="58"/>
                </a:cubicBezTo>
                <a:cubicBezTo>
                  <a:pt x="31" y="58"/>
                  <a:pt x="31" y="60"/>
                  <a:pt x="33" y="59"/>
                </a:cubicBezTo>
                <a:cubicBezTo>
                  <a:pt x="33" y="59"/>
                  <a:pt x="34" y="59"/>
                  <a:pt x="33" y="60"/>
                </a:cubicBezTo>
                <a:cubicBezTo>
                  <a:pt x="34" y="60"/>
                  <a:pt x="34" y="60"/>
                  <a:pt x="34" y="60"/>
                </a:cubicBezTo>
                <a:cubicBezTo>
                  <a:pt x="35" y="60"/>
                  <a:pt x="35" y="60"/>
                  <a:pt x="35" y="61"/>
                </a:cubicBezTo>
                <a:cubicBezTo>
                  <a:pt x="36" y="61"/>
                  <a:pt x="36" y="62"/>
                  <a:pt x="37" y="62"/>
                </a:cubicBezTo>
                <a:cubicBezTo>
                  <a:pt x="37" y="62"/>
                  <a:pt x="37" y="62"/>
                  <a:pt x="38" y="62"/>
                </a:cubicBezTo>
                <a:cubicBezTo>
                  <a:pt x="38" y="62"/>
                  <a:pt x="38" y="63"/>
                  <a:pt x="38" y="63"/>
                </a:cubicBezTo>
                <a:cubicBezTo>
                  <a:pt x="39" y="64"/>
                  <a:pt x="39" y="63"/>
                  <a:pt x="40" y="63"/>
                </a:cubicBezTo>
                <a:cubicBezTo>
                  <a:pt x="41" y="66"/>
                  <a:pt x="43" y="67"/>
                  <a:pt x="45" y="69"/>
                </a:cubicBezTo>
                <a:cubicBezTo>
                  <a:pt x="45" y="69"/>
                  <a:pt x="45" y="69"/>
                  <a:pt x="45" y="70"/>
                </a:cubicBezTo>
                <a:cubicBezTo>
                  <a:pt x="46" y="70"/>
                  <a:pt x="46" y="71"/>
                  <a:pt x="47" y="71"/>
                </a:cubicBezTo>
                <a:cubicBezTo>
                  <a:pt x="47" y="72"/>
                  <a:pt x="47" y="72"/>
                  <a:pt x="47" y="73"/>
                </a:cubicBezTo>
                <a:cubicBezTo>
                  <a:pt x="47" y="73"/>
                  <a:pt x="47" y="74"/>
                  <a:pt x="47" y="74"/>
                </a:cubicBezTo>
                <a:cubicBezTo>
                  <a:pt x="46" y="74"/>
                  <a:pt x="46" y="74"/>
                  <a:pt x="46" y="75"/>
                </a:cubicBezTo>
                <a:cubicBezTo>
                  <a:pt x="46" y="78"/>
                  <a:pt x="46" y="78"/>
                  <a:pt x="46" y="78"/>
                </a:cubicBezTo>
                <a:cubicBezTo>
                  <a:pt x="46" y="78"/>
                  <a:pt x="46" y="78"/>
                  <a:pt x="46" y="78"/>
                </a:cubicBezTo>
                <a:cubicBezTo>
                  <a:pt x="42" y="79"/>
                  <a:pt x="47" y="81"/>
                  <a:pt x="46" y="81"/>
                </a:cubicBezTo>
                <a:cubicBezTo>
                  <a:pt x="46" y="81"/>
                  <a:pt x="46" y="81"/>
                  <a:pt x="46" y="82"/>
                </a:cubicBezTo>
                <a:cubicBezTo>
                  <a:pt x="46" y="82"/>
                  <a:pt x="46" y="83"/>
                  <a:pt x="47" y="83"/>
                </a:cubicBezTo>
                <a:cubicBezTo>
                  <a:pt x="47" y="83"/>
                  <a:pt x="47" y="83"/>
                  <a:pt x="47" y="83"/>
                </a:cubicBezTo>
                <a:cubicBezTo>
                  <a:pt x="47" y="84"/>
                  <a:pt x="46" y="85"/>
                  <a:pt x="47" y="86"/>
                </a:cubicBezTo>
                <a:cubicBezTo>
                  <a:pt x="47" y="86"/>
                  <a:pt x="47" y="86"/>
                  <a:pt x="47" y="86"/>
                </a:cubicBezTo>
                <a:cubicBezTo>
                  <a:pt x="47" y="86"/>
                  <a:pt x="48" y="87"/>
                  <a:pt x="49" y="88"/>
                </a:cubicBezTo>
                <a:cubicBezTo>
                  <a:pt x="49" y="89"/>
                  <a:pt x="49" y="89"/>
                  <a:pt x="49" y="89"/>
                </a:cubicBezTo>
                <a:cubicBezTo>
                  <a:pt x="50" y="89"/>
                  <a:pt x="50" y="90"/>
                  <a:pt x="50" y="90"/>
                </a:cubicBezTo>
                <a:cubicBezTo>
                  <a:pt x="50" y="90"/>
                  <a:pt x="51" y="90"/>
                  <a:pt x="51" y="90"/>
                </a:cubicBezTo>
                <a:cubicBezTo>
                  <a:pt x="51" y="91"/>
                  <a:pt x="51" y="91"/>
                  <a:pt x="52" y="91"/>
                </a:cubicBezTo>
                <a:cubicBezTo>
                  <a:pt x="51" y="92"/>
                  <a:pt x="53" y="92"/>
                  <a:pt x="53" y="94"/>
                </a:cubicBezTo>
                <a:cubicBezTo>
                  <a:pt x="53" y="94"/>
                  <a:pt x="53" y="94"/>
                  <a:pt x="54" y="94"/>
                </a:cubicBezTo>
                <a:cubicBezTo>
                  <a:pt x="54" y="94"/>
                  <a:pt x="55" y="95"/>
                  <a:pt x="56" y="96"/>
                </a:cubicBezTo>
                <a:cubicBezTo>
                  <a:pt x="56" y="96"/>
                  <a:pt x="56" y="96"/>
                  <a:pt x="56" y="96"/>
                </a:cubicBezTo>
                <a:cubicBezTo>
                  <a:pt x="56" y="97"/>
                  <a:pt x="57" y="97"/>
                  <a:pt x="57" y="97"/>
                </a:cubicBezTo>
                <a:cubicBezTo>
                  <a:pt x="57" y="97"/>
                  <a:pt x="57" y="97"/>
                  <a:pt x="58" y="97"/>
                </a:cubicBezTo>
                <a:cubicBezTo>
                  <a:pt x="59" y="98"/>
                  <a:pt x="59" y="99"/>
                  <a:pt x="59" y="100"/>
                </a:cubicBezTo>
                <a:cubicBezTo>
                  <a:pt x="60" y="100"/>
                  <a:pt x="60" y="101"/>
                  <a:pt x="60" y="101"/>
                </a:cubicBezTo>
                <a:cubicBezTo>
                  <a:pt x="60" y="101"/>
                  <a:pt x="60" y="101"/>
                  <a:pt x="61" y="101"/>
                </a:cubicBezTo>
                <a:cubicBezTo>
                  <a:pt x="62" y="103"/>
                  <a:pt x="65" y="102"/>
                  <a:pt x="65" y="105"/>
                </a:cubicBezTo>
                <a:cubicBezTo>
                  <a:pt x="64" y="105"/>
                  <a:pt x="64" y="104"/>
                  <a:pt x="63" y="104"/>
                </a:cubicBezTo>
                <a:cubicBezTo>
                  <a:pt x="62" y="103"/>
                  <a:pt x="61" y="103"/>
                  <a:pt x="60" y="102"/>
                </a:cubicBezTo>
                <a:cubicBezTo>
                  <a:pt x="60" y="103"/>
                  <a:pt x="60" y="103"/>
                  <a:pt x="60" y="103"/>
                </a:cubicBezTo>
                <a:cubicBezTo>
                  <a:pt x="60" y="104"/>
                  <a:pt x="59" y="104"/>
                  <a:pt x="59" y="103"/>
                </a:cubicBezTo>
                <a:cubicBezTo>
                  <a:pt x="58" y="103"/>
                  <a:pt x="58" y="103"/>
                  <a:pt x="58" y="103"/>
                </a:cubicBezTo>
                <a:cubicBezTo>
                  <a:pt x="58" y="102"/>
                  <a:pt x="60" y="102"/>
                  <a:pt x="59" y="101"/>
                </a:cubicBezTo>
                <a:cubicBezTo>
                  <a:pt x="59" y="100"/>
                  <a:pt x="59" y="100"/>
                  <a:pt x="58" y="100"/>
                </a:cubicBezTo>
                <a:cubicBezTo>
                  <a:pt x="58" y="100"/>
                  <a:pt x="58" y="100"/>
                  <a:pt x="58" y="100"/>
                </a:cubicBezTo>
                <a:cubicBezTo>
                  <a:pt x="58" y="100"/>
                  <a:pt x="58" y="99"/>
                  <a:pt x="57" y="99"/>
                </a:cubicBezTo>
                <a:cubicBezTo>
                  <a:pt x="57" y="99"/>
                  <a:pt x="57" y="98"/>
                  <a:pt x="57" y="98"/>
                </a:cubicBezTo>
                <a:cubicBezTo>
                  <a:pt x="57" y="97"/>
                  <a:pt x="54" y="98"/>
                  <a:pt x="54" y="96"/>
                </a:cubicBezTo>
                <a:cubicBezTo>
                  <a:pt x="54" y="96"/>
                  <a:pt x="54" y="96"/>
                  <a:pt x="54" y="96"/>
                </a:cubicBezTo>
                <a:cubicBezTo>
                  <a:pt x="54" y="96"/>
                  <a:pt x="53" y="96"/>
                  <a:pt x="53" y="96"/>
                </a:cubicBezTo>
                <a:cubicBezTo>
                  <a:pt x="53" y="96"/>
                  <a:pt x="52" y="96"/>
                  <a:pt x="52" y="96"/>
                </a:cubicBezTo>
                <a:cubicBezTo>
                  <a:pt x="52" y="96"/>
                  <a:pt x="52" y="96"/>
                  <a:pt x="52" y="96"/>
                </a:cubicBezTo>
                <a:cubicBezTo>
                  <a:pt x="52" y="96"/>
                  <a:pt x="52" y="96"/>
                  <a:pt x="52" y="96"/>
                </a:cubicBezTo>
                <a:cubicBezTo>
                  <a:pt x="51" y="95"/>
                  <a:pt x="50" y="95"/>
                  <a:pt x="51" y="95"/>
                </a:cubicBezTo>
                <a:cubicBezTo>
                  <a:pt x="51" y="95"/>
                  <a:pt x="52" y="95"/>
                  <a:pt x="52" y="95"/>
                </a:cubicBezTo>
                <a:cubicBezTo>
                  <a:pt x="52" y="95"/>
                  <a:pt x="52" y="95"/>
                  <a:pt x="52" y="96"/>
                </a:cubicBezTo>
                <a:cubicBezTo>
                  <a:pt x="52" y="96"/>
                  <a:pt x="53" y="96"/>
                  <a:pt x="53" y="96"/>
                </a:cubicBezTo>
                <a:cubicBezTo>
                  <a:pt x="53" y="95"/>
                  <a:pt x="53" y="94"/>
                  <a:pt x="53" y="93"/>
                </a:cubicBezTo>
                <a:cubicBezTo>
                  <a:pt x="53" y="93"/>
                  <a:pt x="53" y="93"/>
                  <a:pt x="53" y="93"/>
                </a:cubicBezTo>
                <a:cubicBezTo>
                  <a:pt x="52" y="93"/>
                  <a:pt x="52" y="93"/>
                  <a:pt x="52" y="93"/>
                </a:cubicBezTo>
                <a:cubicBezTo>
                  <a:pt x="52" y="93"/>
                  <a:pt x="51" y="93"/>
                  <a:pt x="51" y="92"/>
                </a:cubicBezTo>
                <a:cubicBezTo>
                  <a:pt x="51" y="92"/>
                  <a:pt x="51" y="92"/>
                  <a:pt x="51" y="92"/>
                </a:cubicBezTo>
                <a:cubicBezTo>
                  <a:pt x="50" y="92"/>
                  <a:pt x="50" y="91"/>
                  <a:pt x="50" y="91"/>
                </a:cubicBezTo>
                <a:cubicBezTo>
                  <a:pt x="50" y="91"/>
                  <a:pt x="49" y="90"/>
                  <a:pt x="49" y="90"/>
                </a:cubicBezTo>
                <a:cubicBezTo>
                  <a:pt x="50" y="91"/>
                  <a:pt x="49" y="90"/>
                  <a:pt x="49" y="90"/>
                </a:cubicBezTo>
                <a:cubicBezTo>
                  <a:pt x="49" y="90"/>
                  <a:pt x="49" y="90"/>
                  <a:pt x="49" y="90"/>
                </a:cubicBezTo>
                <a:cubicBezTo>
                  <a:pt x="47" y="90"/>
                  <a:pt x="48" y="88"/>
                  <a:pt x="47" y="88"/>
                </a:cubicBezTo>
                <a:cubicBezTo>
                  <a:pt x="47" y="88"/>
                  <a:pt x="47" y="88"/>
                  <a:pt x="47" y="88"/>
                </a:cubicBezTo>
                <a:cubicBezTo>
                  <a:pt x="46" y="88"/>
                  <a:pt x="45" y="88"/>
                  <a:pt x="45" y="87"/>
                </a:cubicBezTo>
                <a:cubicBezTo>
                  <a:pt x="45" y="87"/>
                  <a:pt x="45" y="87"/>
                  <a:pt x="45" y="87"/>
                </a:cubicBezTo>
                <a:cubicBezTo>
                  <a:pt x="45" y="87"/>
                  <a:pt x="45" y="86"/>
                  <a:pt x="45" y="86"/>
                </a:cubicBezTo>
                <a:cubicBezTo>
                  <a:pt x="44" y="86"/>
                  <a:pt x="43" y="86"/>
                  <a:pt x="42" y="86"/>
                </a:cubicBezTo>
                <a:cubicBezTo>
                  <a:pt x="42" y="87"/>
                  <a:pt x="42" y="87"/>
                  <a:pt x="42" y="87"/>
                </a:cubicBezTo>
                <a:cubicBezTo>
                  <a:pt x="42" y="87"/>
                  <a:pt x="42" y="87"/>
                  <a:pt x="42" y="87"/>
                </a:cubicBezTo>
                <a:cubicBezTo>
                  <a:pt x="43" y="88"/>
                  <a:pt x="43" y="88"/>
                  <a:pt x="43" y="89"/>
                </a:cubicBezTo>
                <a:cubicBezTo>
                  <a:pt x="43" y="89"/>
                  <a:pt x="43" y="89"/>
                  <a:pt x="43" y="89"/>
                </a:cubicBezTo>
                <a:cubicBezTo>
                  <a:pt x="45" y="90"/>
                  <a:pt x="44" y="91"/>
                  <a:pt x="46" y="92"/>
                </a:cubicBezTo>
                <a:cubicBezTo>
                  <a:pt x="46" y="92"/>
                  <a:pt x="46" y="92"/>
                  <a:pt x="46" y="92"/>
                </a:cubicBezTo>
                <a:cubicBezTo>
                  <a:pt x="46" y="93"/>
                  <a:pt x="47" y="93"/>
                  <a:pt x="47" y="94"/>
                </a:cubicBezTo>
                <a:cubicBezTo>
                  <a:pt x="48" y="94"/>
                  <a:pt x="48" y="94"/>
                  <a:pt x="48" y="94"/>
                </a:cubicBezTo>
                <a:cubicBezTo>
                  <a:pt x="48" y="94"/>
                  <a:pt x="48" y="94"/>
                  <a:pt x="48" y="95"/>
                </a:cubicBezTo>
                <a:cubicBezTo>
                  <a:pt x="48" y="95"/>
                  <a:pt x="48" y="95"/>
                  <a:pt x="48" y="95"/>
                </a:cubicBezTo>
                <a:cubicBezTo>
                  <a:pt x="48" y="96"/>
                  <a:pt x="50" y="96"/>
                  <a:pt x="50" y="98"/>
                </a:cubicBezTo>
                <a:cubicBezTo>
                  <a:pt x="50" y="98"/>
                  <a:pt x="50" y="98"/>
                  <a:pt x="50" y="98"/>
                </a:cubicBezTo>
                <a:cubicBezTo>
                  <a:pt x="51" y="98"/>
                  <a:pt x="52" y="98"/>
                  <a:pt x="53" y="98"/>
                </a:cubicBezTo>
                <a:cubicBezTo>
                  <a:pt x="53" y="99"/>
                  <a:pt x="53" y="99"/>
                  <a:pt x="54" y="99"/>
                </a:cubicBezTo>
                <a:cubicBezTo>
                  <a:pt x="54" y="99"/>
                  <a:pt x="54" y="99"/>
                  <a:pt x="54" y="100"/>
                </a:cubicBezTo>
                <a:cubicBezTo>
                  <a:pt x="55" y="100"/>
                  <a:pt x="54" y="102"/>
                  <a:pt x="56" y="103"/>
                </a:cubicBezTo>
                <a:cubicBezTo>
                  <a:pt x="56" y="103"/>
                  <a:pt x="56" y="103"/>
                  <a:pt x="56" y="103"/>
                </a:cubicBezTo>
                <a:cubicBezTo>
                  <a:pt x="56" y="103"/>
                  <a:pt x="56" y="103"/>
                  <a:pt x="56" y="103"/>
                </a:cubicBezTo>
                <a:cubicBezTo>
                  <a:pt x="56" y="103"/>
                  <a:pt x="57" y="103"/>
                  <a:pt x="57" y="103"/>
                </a:cubicBezTo>
                <a:cubicBezTo>
                  <a:pt x="57" y="104"/>
                  <a:pt x="57" y="104"/>
                  <a:pt x="57" y="104"/>
                </a:cubicBezTo>
                <a:cubicBezTo>
                  <a:pt x="57" y="104"/>
                  <a:pt x="57" y="105"/>
                  <a:pt x="56" y="104"/>
                </a:cubicBezTo>
                <a:cubicBezTo>
                  <a:pt x="56" y="104"/>
                  <a:pt x="55" y="104"/>
                  <a:pt x="55" y="103"/>
                </a:cubicBezTo>
                <a:cubicBezTo>
                  <a:pt x="54" y="103"/>
                  <a:pt x="53" y="102"/>
                  <a:pt x="52" y="102"/>
                </a:cubicBezTo>
                <a:cubicBezTo>
                  <a:pt x="52" y="105"/>
                  <a:pt x="55" y="105"/>
                  <a:pt x="56" y="107"/>
                </a:cubicBezTo>
                <a:cubicBezTo>
                  <a:pt x="55" y="109"/>
                  <a:pt x="57" y="109"/>
                  <a:pt x="56" y="111"/>
                </a:cubicBezTo>
                <a:cubicBezTo>
                  <a:pt x="55" y="110"/>
                  <a:pt x="55" y="110"/>
                  <a:pt x="54" y="109"/>
                </a:cubicBezTo>
                <a:cubicBezTo>
                  <a:pt x="53" y="112"/>
                  <a:pt x="55" y="112"/>
                  <a:pt x="56" y="113"/>
                </a:cubicBezTo>
                <a:cubicBezTo>
                  <a:pt x="56" y="115"/>
                  <a:pt x="58" y="115"/>
                  <a:pt x="58" y="116"/>
                </a:cubicBezTo>
                <a:cubicBezTo>
                  <a:pt x="61" y="116"/>
                  <a:pt x="60" y="118"/>
                  <a:pt x="62" y="119"/>
                </a:cubicBezTo>
                <a:cubicBezTo>
                  <a:pt x="62" y="120"/>
                  <a:pt x="63" y="120"/>
                  <a:pt x="63" y="120"/>
                </a:cubicBezTo>
                <a:cubicBezTo>
                  <a:pt x="64" y="121"/>
                  <a:pt x="64" y="121"/>
                  <a:pt x="65" y="121"/>
                </a:cubicBezTo>
                <a:cubicBezTo>
                  <a:pt x="65" y="120"/>
                  <a:pt x="66" y="119"/>
                  <a:pt x="65" y="119"/>
                </a:cubicBezTo>
                <a:cubicBezTo>
                  <a:pt x="64" y="118"/>
                  <a:pt x="64" y="118"/>
                  <a:pt x="63" y="117"/>
                </a:cubicBezTo>
                <a:cubicBezTo>
                  <a:pt x="62" y="117"/>
                  <a:pt x="62" y="116"/>
                  <a:pt x="61" y="116"/>
                </a:cubicBezTo>
                <a:cubicBezTo>
                  <a:pt x="61" y="115"/>
                  <a:pt x="60" y="115"/>
                  <a:pt x="60" y="115"/>
                </a:cubicBezTo>
                <a:cubicBezTo>
                  <a:pt x="60" y="115"/>
                  <a:pt x="60" y="114"/>
                  <a:pt x="60" y="114"/>
                </a:cubicBezTo>
                <a:cubicBezTo>
                  <a:pt x="62" y="114"/>
                  <a:pt x="63" y="115"/>
                  <a:pt x="64" y="116"/>
                </a:cubicBezTo>
                <a:cubicBezTo>
                  <a:pt x="65" y="117"/>
                  <a:pt x="67" y="118"/>
                  <a:pt x="67" y="120"/>
                </a:cubicBezTo>
                <a:cubicBezTo>
                  <a:pt x="69" y="119"/>
                  <a:pt x="68" y="121"/>
                  <a:pt x="70" y="121"/>
                </a:cubicBezTo>
                <a:cubicBezTo>
                  <a:pt x="70" y="121"/>
                  <a:pt x="71" y="122"/>
                  <a:pt x="71" y="123"/>
                </a:cubicBezTo>
                <a:cubicBezTo>
                  <a:pt x="71" y="124"/>
                  <a:pt x="73" y="125"/>
                  <a:pt x="74" y="126"/>
                </a:cubicBezTo>
                <a:cubicBezTo>
                  <a:pt x="76" y="127"/>
                  <a:pt x="78" y="127"/>
                  <a:pt x="79" y="128"/>
                </a:cubicBezTo>
                <a:cubicBezTo>
                  <a:pt x="79" y="128"/>
                  <a:pt x="79" y="128"/>
                  <a:pt x="79" y="129"/>
                </a:cubicBezTo>
                <a:cubicBezTo>
                  <a:pt x="80" y="130"/>
                  <a:pt x="82" y="130"/>
                  <a:pt x="82" y="131"/>
                </a:cubicBezTo>
                <a:cubicBezTo>
                  <a:pt x="82" y="131"/>
                  <a:pt x="82" y="131"/>
                  <a:pt x="82" y="131"/>
                </a:cubicBezTo>
                <a:cubicBezTo>
                  <a:pt x="82" y="132"/>
                  <a:pt x="82" y="132"/>
                  <a:pt x="82" y="132"/>
                </a:cubicBezTo>
                <a:cubicBezTo>
                  <a:pt x="82" y="132"/>
                  <a:pt x="82" y="133"/>
                  <a:pt x="81" y="132"/>
                </a:cubicBezTo>
                <a:cubicBezTo>
                  <a:pt x="81" y="133"/>
                  <a:pt x="81" y="133"/>
                  <a:pt x="81" y="133"/>
                </a:cubicBezTo>
                <a:cubicBezTo>
                  <a:pt x="81" y="133"/>
                  <a:pt x="81" y="133"/>
                  <a:pt x="81" y="133"/>
                </a:cubicBezTo>
                <a:cubicBezTo>
                  <a:pt x="81" y="134"/>
                  <a:pt x="82" y="135"/>
                  <a:pt x="83" y="137"/>
                </a:cubicBezTo>
                <a:cubicBezTo>
                  <a:pt x="83" y="137"/>
                  <a:pt x="83" y="137"/>
                  <a:pt x="83" y="137"/>
                </a:cubicBezTo>
                <a:cubicBezTo>
                  <a:pt x="83" y="137"/>
                  <a:pt x="83" y="137"/>
                  <a:pt x="83" y="137"/>
                </a:cubicBezTo>
                <a:cubicBezTo>
                  <a:pt x="83" y="137"/>
                  <a:pt x="83" y="137"/>
                  <a:pt x="83" y="137"/>
                </a:cubicBezTo>
                <a:cubicBezTo>
                  <a:pt x="84" y="139"/>
                  <a:pt x="85" y="137"/>
                  <a:pt x="86" y="139"/>
                </a:cubicBezTo>
                <a:cubicBezTo>
                  <a:pt x="86" y="139"/>
                  <a:pt x="86" y="139"/>
                  <a:pt x="86" y="139"/>
                </a:cubicBezTo>
                <a:cubicBezTo>
                  <a:pt x="87" y="139"/>
                  <a:pt x="87" y="139"/>
                  <a:pt x="87" y="139"/>
                </a:cubicBezTo>
                <a:cubicBezTo>
                  <a:pt x="87" y="139"/>
                  <a:pt x="88" y="139"/>
                  <a:pt x="88" y="139"/>
                </a:cubicBezTo>
                <a:cubicBezTo>
                  <a:pt x="88" y="139"/>
                  <a:pt x="89" y="139"/>
                  <a:pt x="89" y="139"/>
                </a:cubicBezTo>
                <a:cubicBezTo>
                  <a:pt x="89" y="139"/>
                  <a:pt x="89" y="138"/>
                  <a:pt x="89" y="138"/>
                </a:cubicBezTo>
                <a:cubicBezTo>
                  <a:pt x="89" y="138"/>
                  <a:pt x="90" y="138"/>
                  <a:pt x="91" y="138"/>
                </a:cubicBezTo>
                <a:cubicBezTo>
                  <a:pt x="91" y="138"/>
                  <a:pt x="90" y="137"/>
                  <a:pt x="91" y="137"/>
                </a:cubicBezTo>
                <a:cubicBezTo>
                  <a:pt x="91" y="137"/>
                  <a:pt x="92" y="137"/>
                  <a:pt x="93" y="136"/>
                </a:cubicBezTo>
                <a:cubicBezTo>
                  <a:pt x="95" y="136"/>
                  <a:pt x="96" y="135"/>
                  <a:pt x="97" y="135"/>
                </a:cubicBezTo>
                <a:cubicBezTo>
                  <a:pt x="97" y="136"/>
                  <a:pt x="97" y="137"/>
                  <a:pt x="97" y="137"/>
                </a:cubicBezTo>
                <a:cubicBezTo>
                  <a:pt x="99" y="137"/>
                  <a:pt x="100" y="137"/>
                  <a:pt x="101" y="138"/>
                </a:cubicBezTo>
                <a:cubicBezTo>
                  <a:pt x="102" y="138"/>
                  <a:pt x="103" y="138"/>
                  <a:pt x="104" y="139"/>
                </a:cubicBezTo>
                <a:cubicBezTo>
                  <a:pt x="105" y="140"/>
                  <a:pt x="106" y="140"/>
                  <a:pt x="107" y="140"/>
                </a:cubicBezTo>
                <a:cubicBezTo>
                  <a:pt x="108" y="140"/>
                  <a:pt x="108" y="141"/>
                  <a:pt x="109" y="142"/>
                </a:cubicBezTo>
                <a:cubicBezTo>
                  <a:pt x="110" y="142"/>
                  <a:pt x="110" y="142"/>
                  <a:pt x="111" y="142"/>
                </a:cubicBezTo>
                <a:cubicBezTo>
                  <a:pt x="111" y="142"/>
                  <a:pt x="111" y="142"/>
                  <a:pt x="111" y="142"/>
                </a:cubicBezTo>
                <a:cubicBezTo>
                  <a:pt x="113" y="141"/>
                  <a:pt x="114" y="141"/>
                  <a:pt x="115" y="143"/>
                </a:cubicBezTo>
                <a:cubicBezTo>
                  <a:pt x="115" y="143"/>
                  <a:pt x="115" y="143"/>
                  <a:pt x="115" y="143"/>
                </a:cubicBezTo>
                <a:cubicBezTo>
                  <a:pt x="116" y="144"/>
                  <a:pt x="117" y="144"/>
                  <a:pt x="117" y="145"/>
                </a:cubicBezTo>
                <a:cubicBezTo>
                  <a:pt x="117" y="145"/>
                  <a:pt x="118" y="145"/>
                  <a:pt x="118" y="145"/>
                </a:cubicBezTo>
                <a:cubicBezTo>
                  <a:pt x="118" y="145"/>
                  <a:pt x="118" y="145"/>
                  <a:pt x="118" y="145"/>
                </a:cubicBezTo>
                <a:cubicBezTo>
                  <a:pt x="118" y="146"/>
                  <a:pt x="118" y="146"/>
                  <a:pt x="118" y="146"/>
                </a:cubicBezTo>
                <a:cubicBezTo>
                  <a:pt x="119" y="146"/>
                  <a:pt x="120" y="146"/>
                  <a:pt x="120" y="148"/>
                </a:cubicBezTo>
                <a:cubicBezTo>
                  <a:pt x="120" y="148"/>
                  <a:pt x="120" y="148"/>
                  <a:pt x="120" y="148"/>
                </a:cubicBezTo>
                <a:cubicBezTo>
                  <a:pt x="121" y="148"/>
                  <a:pt x="121" y="149"/>
                  <a:pt x="121" y="148"/>
                </a:cubicBezTo>
                <a:cubicBezTo>
                  <a:pt x="121" y="150"/>
                  <a:pt x="123" y="150"/>
                  <a:pt x="123" y="151"/>
                </a:cubicBezTo>
                <a:cubicBezTo>
                  <a:pt x="125" y="151"/>
                  <a:pt x="125" y="152"/>
                  <a:pt x="127" y="153"/>
                </a:cubicBezTo>
                <a:cubicBezTo>
                  <a:pt x="128" y="153"/>
                  <a:pt x="128" y="155"/>
                  <a:pt x="130" y="154"/>
                </a:cubicBezTo>
                <a:cubicBezTo>
                  <a:pt x="130" y="155"/>
                  <a:pt x="130" y="157"/>
                  <a:pt x="132" y="157"/>
                </a:cubicBezTo>
                <a:cubicBezTo>
                  <a:pt x="132" y="156"/>
                  <a:pt x="132" y="156"/>
                  <a:pt x="132" y="157"/>
                </a:cubicBezTo>
                <a:cubicBezTo>
                  <a:pt x="133" y="158"/>
                  <a:pt x="135" y="159"/>
                  <a:pt x="137" y="160"/>
                </a:cubicBezTo>
                <a:cubicBezTo>
                  <a:pt x="137" y="160"/>
                  <a:pt x="137" y="160"/>
                  <a:pt x="137" y="160"/>
                </a:cubicBezTo>
                <a:cubicBezTo>
                  <a:pt x="137" y="160"/>
                  <a:pt x="138" y="161"/>
                  <a:pt x="138" y="161"/>
                </a:cubicBezTo>
                <a:cubicBezTo>
                  <a:pt x="138" y="161"/>
                  <a:pt x="138" y="161"/>
                  <a:pt x="138" y="161"/>
                </a:cubicBezTo>
                <a:cubicBezTo>
                  <a:pt x="139" y="161"/>
                  <a:pt x="139" y="161"/>
                  <a:pt x="139" y="162"/>
                </a:cubicBezTo>
                <a:cubicBezTo>
                  <a:pt x="140" y="162"/>
                  <a:pt x="140" y="162"/>
                  <a:pt x="140" y="162"/>
                </a:cubicBezTo>
                <a:cubicBezTo>
                  <a:pt x="140" y="162"/>
                  <a:pt x="140" y="162"/>
                  <a:pt x="140" y="163"/>
                </a:cubicBezTo>
                <a:cubicBezTo>
                  <a:pt x="140" y="163"/>
                  <a:pt x="141" y="163"/>
                  <a:pt x="141" y="164"/>
                </a:cubicBezTo>
                <a:cubicBezTo>
                  <a:pt x="140" y="164"/>
                  <a:pt x="139" y="163"/>
                  <a:pt x="139" y="163"/>
                </a:cubicBezTo>
                <a:cubicBezTo>
                  <a:pt x="139" y="163"/>
                  <a:pt x="138" y="163"/>
                  <a:pt x="138" y="163"/>
                </a:cubicBezTo>
                <a:cubicBezTo>
                  <a:pt x="137" y="162"/>
                  <a:pt x="136" y="162"/>
                  <a:pt x="135" y="161"/>
                </a:cubicBezTo>
                <a:cubicBezTo>
                  <a:pt x="135" y="161"/>
                  <a:pt x="135" y="161"/>
                  <a:pt x="135" y="161"/>
                </a:cubicBezTo>
                <a:cubicBezTo>
                  <a:pt x="135" y="160"/>
                  <a:pt x="134" y="160"/>
                  <a:pt x="134" y="160"/>
                </a:cubicBezTo>
                <a:cubicBezTo>
                  <a:pt x="134" y="160"/>
                  <a:pt x="134" y="160"/>
                  <a:pt x="133" y="160"/>
                </a:cubicBezTo>
                <a:cubicBezTo>
                  <a:pt x="133" y="159"/>
                  <a:pt x="133" y="159"/>
                  <a:pt x="132" y="159"/>
                </a:cubicBezTo>
                <a:cubicBezTo>
                  <a:pt x="132" y="159"/>
                  <a:pt x="132" y="159"/>
                  <a:pt x="132" y="159"/>
                </a:cubicBezTo>
                <a:cubicBezTo>
                  <a:pt x="132" y="160"/>
                  <a:pt x="131" y="158"/>
                  <a:pt x="131" y="158"/>
                </a:cubicBezTo>
                <a:cubicBezTo>
                  <a:pt x="130" y="158"/>
                  <a:pt x="130" y="158"/>
                  <a:pt x="130" y="158"/>
                </a:cubicBezTo>
                <a:cubicBezTo>
                  <a:pt x="130" y="157"/>
                  <a:pt x="129" y="158"/>
                  <a:pt x="128" y="158"/>
                </a:cubicBezTo>
                <a:cubicBezTo>
                  <a:pt x="128" y="158"/>
                  <a:pt x="128" y="158"/>
                  <a:pt x="128" y="158"/>
                </a:cubicBezTo>
                <a:cubicBezTo>
                  <a:pt x="128" y="158"/>
                  <a:pt x="127" y="158"/>
                  <a:pt x="127" y="158"/>
                </a:cubicBezTo>
                <a:cubicBezTo>
                  <a:pt x="127" y="158"/>
                  <a:pt x="126" y="158"/>
                  <a:pt x="126" y="158"/>
                </a:cubicBezTo>
                <a:cubicBezTo>
                  <a:pt x="125" y="157"/>
                  <a:pt x="124" y="157"/>
                  <a:pt x="123" y="157"/>
                </a:cubicBezTo>
                <a:cubicBezTo>
                  <a:pt x="123" y="157"/>
                  <a:pt x="123" y="157"/>
                  <a:pt x="123" y="157"/>
                </a:cubicBezTo>
                <a:cubicBezTo>
                  <a:pt x="121" y="157"/>
                  <a:pt x="120" y="157"/>
                  <a:pt x="119" y="157"/>
                </a:cubicBezTo>
                <a:cubicBezTo>
                  <a:pt x="119" y="159"/>
                  <a:pt x="120" y="160"/>
                  <a:pt x="122" y="160"/>
                </a:cubicBezTo>
                <a:cubicBezTo>
                  <a:pt x="122" y="160"/>
                  <a:pt x="122" y="160"/>
                  <a:pt x="122" y="160"/>
                </a:cubicBezTo>
                <a:cubicBezTo>
                  <a:pt x="125" y="160"/>
                  <a:pt x="125" y="160"/>
                  <a:pt x="125" y="160"/>
                </a:cubicBezTo>
                <a:cubicBezTo>
                  <a:pt x="127" y="160"/>
                  <a:pt x="127" y="162"/>
                  <a:pt x="129" y="162"/>
                </a:cubicBezTo>
                <a:cubicBezTo>
                  <a:pt x="129" y="163"/>
                  <a:pt x="131" y="162"/>
                  <a:pt x="132" y="164"/>
                </a:cubicBezTo>
                <a:cubicBezTo>
                  <a:pt x="132" y="164"/>
                  <a:pt x="133" y="164"/>
                  <a:pt x="134" y="164"/>
                </a:cubicBezTo>
                <a:cubicBezTo>
                  <a:pt x="134" y="164"/>
                  <a:pt x="134" y="164"/>
                  <a:pt x="134" y="164"/>
                </a:cubicBezTo>
                <a:cubicBezTo>
                  <a:pt x="135" y="165"/>
                  <a:pt x="136" y="165"/>
                  <a:pt x="137" y="166"/>
                </a:cubicBezTo>
                <a:cubicBezTo>
                  <a:pt x="137" y="166"/>
                  <a:pt x="137" y="166"/>
                  <a:pt x="137" y="166"/>
                </a:cubicBezTo>
                <a:cubicBezTo>
                  <a:pt x="138" y="166"/>
                  <a:pt x="139" y="166"/>
                  <a:pt x="140" y="166"/>
                </a:cubicBezTo>
                <a:cubicBezTo>
                  <a:pt x="140" y="166"/>
                  <a:pt x="141" y="166"/>
                  <a:pt x="141" y="167"/>
                </a:cubicBezTo>
                <a:cubicBezTo>
                  <a:pt x="141" y="166"/>
                  <a:pt x="142" y="166"/>
                  <a:pt x="142" y="166"/>
                </a:cubicBezTo>
                <a:cubicBezTo>
                  <a:pt x="142" y="167"/>
                  <a:pt x="142" y="167"/>
                  <a:pt x="142" y="167"/>
                </a:cubicBezTo>
                <a:cubicBezTo>
                  <a:pt x="143" y="167"/>
                  <a:pt x="143" y="168"/>
                  <a:pt x="143" y="168"/>
                </a:cubicBezTo>
                <a:cubicBezTo>
                  <a:pt x="144" y="168"/>
                  <a:pt x="144" y="169"/>
                  <a:pt x="145" y="169"/>
                </a:cubicBezTo>
                <a:cubicBezTo>
                  <a:pt x="146" y="170"/>
                  <a:pt x="147" y="170"/>
                  <a:pt x="148" y="171"/>
                </a:cubicBezTo>
                <a:cubicBezTo>
                  <a:pt x="149" y="171"/>
                  <a:pt x="150" y="171"/>
                  <a:pt x="151" y="171"/>
                </a:cubicBezTo>
                <a:cubicBezTo>
                  <a:pt x="151" y="171"/>
                  <a:pt x="151" y="171"/>
                  <a:pt x="151" y="171"/>
                </a:cubicBezTo>
                <a:cubicBezTo>
                  <a:pt x="152" y="171"/>
                  <a:pt x="152" y="172"/>
                  <a:pt x="152" y="172"/>
                </a:cubicBezTo>
                <a:cubicBezTo>
                  <a:pt x="152" y="172"/>
                  <a:pt x="152" y="172"/>
                  <a:pt x="153" y="172"/>
                </a:cubicBezTo>
                <a:cubicBezTo>
                  <a:pt x="154" y="173"/>
                  <a:pt x="154" y="173"/>
                  <a:pt x="155" y="173"/>
                </a:cubicBezTo>
                <a:cubicBezTo>
                  <a:pt x="155" y="173"/>
                  <a:pt x="156" y="173"/>
                  <a:pt x="156" y="173"/>
                </a:cubicBezTo>
                <a:cubicBezTo>
                  <a:pt x="156" y="173"/>
                  <a:pt x="156" y="173"/>
                  <a:pt x="156" y="173"/>
                </a:cubicBezTo>
                <a:cubicBezTo>
                  <a:pt x="156" y="173"/>
                  <a:pt x="157" y="174"/>
                  <a:pt x="157" y="174"/>
                </a:cubicBezTo>
                <a:cubicBezTo>
                  <a:pt x="157" y="174"/>
                  <a:pt x="157" y="174"/>
                  <a:pt x="157" y="174"/>
                </a:cubicBezTo>
                <a:cubicBezTo>
                  <a:pt x="157" y="174"/>
                  <a:pt x="158" y="174"/>
                  <a:pt x="158" y="174"/>
                </a:cubicBezTo>
                <a:cubicBezTo>
                  <a:pt x="158" y="174"/>
                  <a:pt x="159" y="174"/>
                  <a:pt x="159" y="175"/>
                </a:cubicBezTo>
                <a:cubicBezTo>
                  <a:pt x="159" y="175"/>
                  <a:pt x="159" y="175"/>
                  <a:pt x="160" y="175"/>
                </a:cubicBezTo>
                <a:cubicBezTo>
                  <a:pt x="160" y="176"/>
                  <a:pt x="161" y="176"/>
                  <a:pt x="162" y="177"/>
                </a:cubicBezTo>
                <a:cubicBezTo>
                  <a:pt x="162" y="177"/>
                  <a:pt x="162" y="177"/>
                  <a:pt x="162" y="177"/>
                </a:cubicBezTo>
                <a:cubicBezTo>
                  <a:pt x="162" y="177"/>
                  <a:pt x="162" y="177"/>
                  <a:pt x="162" y="177"/>
                </a:cubicBezTo>
                <a:cubicBezTo>
                  <a:pt x="162" y="177"/>
                  <a:pt x="162" y="177"/>
                  <a:pt x="162" y="177"/>
                </a:cubicBezTo>
                <a:cubicBezTo>
                  <a:pt x="162" y="178"/>
                  <a:pt x="163" y="179"/>
                  <a:pt x="164" y="179"/>
                </a:cubicBezTo>
                <a:cubicBezTo>
                  <a:pt x="164" y="179"/>
                  <a:pt x="164" y="179"/>
                  <a:pt x="164" y="179"/>
                </a:cubicBezTo>
                <a:cubicBezTo>
                  <a:pt x="165" y="180"/>
                  <a:pt x="165" y="180"/>
                  <a:pt x="166" y="180"/>
                </a:cubicBezTo>
                <a:cubicBezTo>
                  <a:pt x="166" y="181"/>
                  <a:pt x="166" y="181"/>
                  <a:pt x="166" y="181"/>
                </a:cubicBezTo>
                <a:cubicBezTo>
                  <a:pt x="167" y="181"/>
                  <a:pt x="168" y="181"/>
                  <a:pt x="168" y="181"/>
                </a:cubicBezTo>
                <a:cubicBezTo>
                  <a:pt x="168" y="181"/>
                  <a:pt x="169" y="182"/>
                  <a:pt x="169" y="182"/>
                </a:cubicBezTo>
                <a:cubicBezTo>
                  <a:pt x="169" y="182"/>
                  <a:pt x="170" y="182"/>
                  <a:pt x="170" y="182"/>
                </a:cubicBezTo>
                <a:cubicBezTo>
                  <a:pt x="170" y="183"/>
                  <a:pt x="171" y="183"/>
                  <a:pt x="171" y="183"/>
                </a:cubicBezTo>
                <a:cubicBezTo>
                  <a:pt x="171" y="182"/>
                  <a:pt x="170" y="182"/>
                  <a:pt x="170" y="182"/>
                </a:cubicBezTo>
                <a:cubicBezTo>
                  <a:pt x="170" y="182"/>
                  <a:pt x="170" y="181"/>
                  <a:pt x="169" y="181"/>
                </a:cubicBezTo>
                <a:cubicBezTo>
                  <a:pt x="169" y="180"/>
                  <a:pt x="168" y="180"/>
                  <a:pt x="168" y="179"/>
                </a:cubicBezTo>
                <a:cubicBezTo>
                  <a:pt x="167" y="178"/>
                  <a:pt x="167" y="178"/>
                  <a:pt x="166" y="177"/>
                </a:cubicBezTo>
                <a:cubicBezTo>
                  <a:pt x="165" y="176"/>
                  <a:pt x="164" y="176"/>
                  <a:pt x="164" y="175"/>
                </a:cubicBezTo>
                <a:cubicBezTo>
                  <a:pt x="163" y="175"/>
                  <a:pt x="163" y="175"/>
                  <a:pt x="162" y="174"/>
                </a:cubicBezTo>
                <a:cubicBezTo>
                  <a:pt x="161" y="174"/>
                  <a:pt x="161" y="174"/>
                  <a:pt x="160" y="174"/>
                </a:cubicBezTo>
                <a:cubicBezTo>
                  <a:pt x="159" y="173"/>
                  <a:pt x="159" y="173"/>
                  <a:pt x="158" y="172"/>
                </a:cubicBezTo>
                <a:cubicBezTo>
                  <a:pt x="158" y="172"/>
                  <a:pt x="158" y="172"/>
                  <a:pt x="157" y="172"/>
                </a:cubicBezTo>
                <a:cubicBezTo>
                  <a:pt x="156" y="172"/>
                  <a:pt x="155" y="171"/>
                  <a:pt x="154" y="170"/>
                </a:cubicBezTo>
                <a:cubicBezTo>
                  <a:pt x="153" y="170"/>
                  <a:pt x="152" y="169"/>
                  <a:pt x="151" y="169"/>
                </a:cubicBezTo>
                <a:cubicBezTo>
                  <a:pt x="150" y="167"/>
                  <a:pt x="149" y="165"/>
                  <a:pt x="147" y="164"/>
                </a:cubicBezTo>
                <a:cubicBezTo>
                  <a:pt x="147" y="164"/>
                  <a:pt x="147" y="164"/>
                  <a:pt x="146" y="164"/>
                </a:cubicBezTo>
                <a:cubicBezTo>
                  <a:pt x="146" y="163"/>
                  <a:pt x="143" y="164"/>
                  <a:pt x="142" y="163"/>
                </a:cubicBezTo>
                <a:cubicBezTo>
                  <a:pt x="142" y="162"/>
                  <a:pt x="142" y="162"/>
                  <a:pt x="142" y="162"/>
                </a:cubicBezTo>
                <a:cubicBezTo>
                  <a:pt x="142" y="162"/>
                  <a:pt x="142" y="162"/>
                  <a:pt x="142" y="162"/>
                </a:cubicBezTo>
                <a:cubicBezTo>
                  <a:pt x="141" y="162"/>
                  <a:pt x="141" y="162"/>
                  <a:pt x="141" y="162"/>
                </a:cubicBezTo>
                <a:cubicBezTo>
                  <a:pt x="141" y="161"/>
                  <a:pt x="141" y="161"/>
                  <a:pt x="141" y="161"/>
                </a:cubicBezTo>
                <a:cubicBezTo>
                  <a:pt x="141" y="161"/>
                  <a:pt x="140" y="160"/>
                  <a:pt x="140" y="160"/>
                </a:cubicBezTo>
                <a:cubicBezTo>
                  <a:pt x="140" y="160"/>
                  <a:pt x="140" y="160"/>
                  <a:pt x="140" y="160"/>
                </a:cubicBezTo>
                <a:cubicBezTo>
                  <a:pt x="140" y="160"/>
                  <a:pt x="140" y="159"/>
                  <a:pt x="140" y="159"/>
                </a:cubicBezTo>
                <a:cubicBezTo>
                  <a:pt x="139" y="158"/>
                  <a:pt x="141" y="157"/>
                  <a:pt x="141" y="156"/>
                </a:cubicBezTo>
                <a:cubicBezTo>
                  <a:pt x="141" y="156"/>
                  <a:pt x="141" y="156"/>
                  <a:pt x="141" y="156"/>
                </a:cubicBezTo>
                <a:cubicBezTo>
                  <a:pt x="141" y="155"/>
                  <a:pt x="140" y="155"/>
                  <a:pt x="139" y="155"/>
                </a:cubicBezTo>
                <a:cubicBezTo>
                  <a:pt x="139" y="155"/>
                  <a:pt x="139" y="155"/>
                  <a:pt x="139" y="155"/>
                </a:cubicBezTo>
                <a:cubicBezTo>
                  <a:pt x="139" y="155"/>
                  <a:pt x="139" y="155"/>
                  <a:pt x="139" y="155"/>
                </a:cubicBezTo>
                <a:cubicBezTo>
                  <a:pt x="139" y="155"/>
                  <a:pt x="139" y="155"/>
                  <a:pt x="139" y="155"/>
                </a:cubicBezTo>
                <a:cubicBezTo>
                  <a:pt x="139" y="155"/>
                  <a:pt x="139" y="154"/>
                  <a:pt x="139" y="154"/>
                </a:cubicBezTo>
                <a:cubicBezTo>
                  <a:pt x="139" y="154"/>
                  <a:pt x="139" y="154"/>
                  <a:pt x="139" y="154"/>
                </a:cubicBezTo>
                <a:cubicBezTo>
                  <a:pt x="138" y="154"/>
                  <a:pt x="138" y="154"/>
                  <a:pt x="138" y="154"/>
                </a:cubicBezTo>
                <a:cubicBezTo>
                  <a:pt x="138" y="154"/>
                  <a:pt x="138" y="154"/>
                  <a:pt x="138" y="154"/>
                </a:cubicBezTo>
                <a:cubicBezTo>
                  <a:pt x="138" y="154"/>
                  <a:pt x="138" y="154"/>
                  <a:pt x="137" y="154"/>
                </a:cubicBezTo>
                <a:cubicBezTo>
                  <a:pt x="137" y="154"/>
                  <a:pt x="137" y="154"/>
                  <a:pt x="136" y="153"/>
                </a:cubicBezTo>
                <a:cubicBezTo>
                  <a:pt x="136" y="153"/>
                  <a:pt x="136" y="153"/>
                  <a:pt x="136" y="153"/>
                </a:cubicBezTo>
                <a:cubicBezTo>
                  <a:pt x="136" y="153"/>
                  <a:pt x="135" y="152"/>
                  <a:pt x="135" y="153"/>
                </a:cubicBezTo>
                <a:cubicBezTo>
                  <a:pt x="135" y="152"/>
                  <a:pt x="135" y="152"/>
                  <a:pt x="135"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3" y="152"/>
                  <a:pt x="133" y="152"/>
                  <a:pt x="133" y="152"/>
                </a:cubicBezTo>
                <a:cubicBezTo>
                  <a:pt x="133" y="152"/>
                  <a:pt x="133" y="152"/>
                  <a:pt x="133" y="152"/>
                </a:cubicBezTo>
                <a:cubicBezTo>
                  <a:pt x="133" y="152"/>
                  <a:pt x="133" y="152"/>
                  <a:pt x="133" y="152"/>
                </a:cubicBezTo>
                <a:cubicBezTo>
                  <a:pt x="133" y="152"/>
                  <a:pt x="133" y="152"/>
                  <a:pt x="133" y="152"/>
                </a:cubicBezTo>
                <a:cubicBezTo>
                  <a:pt x="133" y="152"/>
                  <a:pt x="132" y="152"/>
                  <a:pt x="132" y="152"/>
                </a:cubicBezTo>
                <a:cubicBezTo>
                  <a:pt x="131" y="151"/>
                  <a:pt x="132" y="151"/>
                  <a:pt x="132" y="150"/>
                </a:cubicBezTo>
                <a:cubicBezTo>
                  <a:pt x="131" y="150"/>
                  <a:pt x="130" y="149"/>
                  <a:pt x="128" y="149"/>
                </a:cubicBezTo>
                <a:cubicBezTo>
                  <a:pt x="128" y="148"/>
                  <a:pt x="128" y="147"/>
                  <a:pt x="127" y="147"/>
                </a:cubicBezTo>
                <a:cubicBezTo>
                  <a:pt x="128" y="146"/>
                  <a:pt x="127" y="146"/>
                  <a:pt x="127" y="146"/>
                </a:cubicBezTo>
                <a:cubicBezTo>
                  <a:pt x="127" y="143"/>
                  <a:pt x="126" y="143"/>
                  <a:pt x="126" y="140"/>
                </a:cubicBezTo>
                <a:cubicBezTo>
                  <a:pt x="125" y="138"/>
                  <a:pt x="122" y="138"/>
                  <a:pt x="120" y="137"/>
                </a:cubicBezTo>
                <a:cubicBezTo>
                  <a:pt x="120" y="135"/>
                  <a:pt x="117" y="136"/>
                  <a:pt x="117" y="135"/>
                </a:cubicBezTo>
                <a:cubicBezTo>
                  <a:pt x="116" y="135"/>
                  <a:pt x="116" y="133"/>
                  <a:pt x="114" y="133"/>
                </a:cubicBezTo>
                <a:cubicBezTo>
                  <a:pt x="114" y="131"/>
                  <a:pt x="113" y="131"/>
                  <a:pt x="113" y="129"/>
                </a:cubicBezTo>
                <a:cubicBezTo>
                  <a:pt x="111" y="128"/>
                  <a:pt x="109" y="127"/>
                  <a:pt x="107" y="126"/>
                </a:cubicBezTo>
                <a:cubicBezTo>
                  <a:pt x="107" y="125"/>
                  <a:pt x="107" y="124"/>
                  <a:pt x="107" y="123"/>
                </a:cubicBezTo>
                <a:cubicBezTo>
                  <a:pt x="105" y="121"/>
                  <a:pt x="104" y="120"/>
                  <a:pt x="102" y="119"/>
                </a:cubicBezTo>
                <a:cubicBezTo>
                  <a:pt x="101" y="117"/>
                  <a:pt x="100" y="116"/>
                  <a:pt x="98" y="116"/>
                </a:cubicBezTo>
                <a:cubicBezTo>
                  <a:pt x="98" y="115"/>
                  <a:pt x="98" y="115"/>
                  <a:pt x="98" y="115"/>
                </a:cubicBezTo>
                <a:cubicBezTo>
                  <a:pt x="98" y="114"/>
                  <a:pt x="100" y="115"/>
                  <a:pt x="100" y="114"/>
                </a:cubicBezTo>
                <a:cubicBezTo>
                  <a:pt x="99" y="113"/>
                  <a:pt x="100" y="112"/>
                  <a:pt x="100" y="112"/>
                </a:cubicBezTo>
                <a:cubicBezTo>
                  <a:pt x="100" y="112"/>
                  <a:pt x="99" y="112"/>
                  <a:pt x="99" y="112"/>
                </a:cubicBezTo>
                <a:cubicBezTo>
                  <a:pt x="99" y="111"/>
                  <a:pt x="99" y="111"/>
                  <a:pt x="98" y="111"/>
                </a:cubicBezTo>
                <a:cubicBezTo>
                  <a:pt x="98" y="110"/>
                  <a:pt x="97" y="110"/>
                  <a:pt x="96" y="110"/>
                </a:cubicBezTo>
                <a:cubicBezTo>
                  <a:pt x="95" y="108"/>
                  <a:pt x="93" y="107"/>
                  <a:pt x="91" y="105"/>
                </a:cubicBezTo>
                <a:cubicBezTo>
                  <a:pt x="91" y="104"/>
                  <a:pt x="91" y="104"/>
                  <a:pt x="90" y="104"/>
                </a:cubicBezTo>
                <a:cubicBezTo>
                  <a:pt x="90" y="103"/>
                  <a:pt x="90" y="103"/>
                  <a:pt x="90" y="103"/>
                </a:cubicBezTo>
                <a:cubicBezTo>
                  <a:pt x="90" y="103"/>
                  <a:pt x="90" y="102"/>
                  <a:pt x="90" y="101"/>
                </a:cubicBezTo>
                <a:cubicBezTo>
                  <a:pt x="90" y="100"/>
                  <a:pt x="90" y="100"/>
                  <a:pt x="90" y="99"/>
                </a:cubicBezTo>
                <a:cubicBezTo>
                  <a:pt x="89" y="99"/>
                  <a:pt x="89" y="99"/>
                  <a:pt x="88" y="98"/>
                </a:cubicBezTo>
                <a:cubicBezTo>
                  <a:pt x="88" y="98"/>
                  <a:pt x="88" y="98"/>
                  <a:pt x="88" y="98"/>
                </a:cubicBezTo>
                <a:cubicBezTo>
                  <a:pt x="88" y="98"/>
                  <a:pt x="88" y="98"/>
                  <a:pt x="88" y="98"/>
                </a:cubicBezTo>
                <a:cubicBezTo>
                  <a:pt x="88" y="98"/>
                  <a:pt x="88" y="98"/>
                  <a:pt x="88" y="97"/>
                </a:cubicBezTo>
                <a:cubicBezTo>
                  <a:pt x="88" y="97"/>
                  <a:pt x="88" y="97"/>
                  <a:pt x="87" y="97"/>
                </a:cubicBezTo>
                <a:cubicBezTo>
                  <a:pt x="87" y="97"/>
                  <a:pt x="87" y="96"/>
                  <a:pt x="87" y="96"/>
                </a:cubicBezTo>
                <a:cubicBezTo>
                  <a:pt x="87" y="96"/>
                  <a:pt x="87" y="96"/>
                  <a:pt x="87" y="95"/>
                </a:cubicBezTo>
                <a:cubicBezTo>
                  <a:pt x="87" y="95"/>
                  <a:pt x="87" y="95"/>
                  <a:pt x="87" y="94"/>
                </a:cubicBezTo>
                <a:cubicBezTo>
                  <a:pt x="87" y="94"/>
                  <a:pt x="87" y="94"/>
                  <a:pt x="87" y="94"/>
                </a:cubicBezTo>
                <a:cubicBezTo>
                  <a:pt x="87" y="94"/>
                  <a:pt x="87" y="93"/>
                  <a:pt x="87" y="93"/>
                </a:cubicBezTo>
                <a:cubicBezTo>
                  <a:pt x="87" y="93"/>
                  <a:pt x="87" y="93"/>
                  <a:pt x="87" y="92"/>
                </a:cubicBezTo>
                <a:cubicBezTo>
                  <a:pt x="87" y="92"/>
                  <a:pt x="87" y="92"/>
                  <a:pt x="87" y="92"/>
                </a:cubicBezTo>
                <a:cubicBezTo>
                  <a:pt x="87" y="92"/>
                  <a:pt x="87" y="92"/>
                  <a:pt x="87" y="92"/>
                </a:cubicBezTo>
                <a:cubicBezTo>
                  <a:pt x="87" y="92"/>
                  <a:pt x="87" y="92"/>
                  <a:pt x="87" y="92"/>
                </a:cubicBezTo>
                <a:cubicBezTo>
                  <a:pt x="87" y="92"/>
                  <a:pt x="87" y="92"/>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0"/>
                  <a:pt x="86" y="90"/>
                  <a:pt x="86" y="90"/>
                </a:cubicBezTo>
                <a:cubicBezTo>
                  <a:pt x="86" y="90"/>
                  <a:pt x="85" y="90"/>
                  <a:pt x="85" y="90"/>
                </a:cubicBezTo>
                <a:cubicBezTo>
                  <a:pt x="85" y="90"/>
                  <a:pt x="85" y="90"/>
                  <a:pt x="85" y="90"/>
                </a:cubicBezTo>
                <a:cubicBezTo>
                  <a:pt x="85" y="90"/>
                  <a:pt x="85" y="90"/>
                  <a:pt x="85" y="90"/>
                </a:cubicBezTo>
                <a:cubicBezTo>
                  <a:pt x="85" y="90"/>
                  <a:pt x="85" y="89"/>
                  <a:pt x="85" y="89"/>
                </a:cubicBezTo>
                <a:cubicBezTo>
                  <a:pt x="85" y="89"/>
                  <a:pt x="86" y="89"/>
                  <a:pt x="86" y="89"/>
                </a:cubicBezTo>
                <a:cubicBezTo>
                  <a:pt x="86" y="87"/>
                  <a:pt x="85" y="86"/>
                  <a:pt x="84" y="85"/>
                </a:cubicBezTo>
                <a:cubicBezTo>
                  <a:pt x="84" y="83"/>
                  <a:pt x="82" y="83"/>
                  <a:pt x="81" y="82"/>
                </a:cubicBezTo>
                <a:cubicBezTo>
                  <a:pt x="79" y="82"/>
                  <a:pt x="77" y="82"/>
                  <a:pt x="75" y="81"/>
                </a:cubicBezTo>
                <a:cubicBezTo>
                  <a:pt x="75" y="80"/>
                  <a:pt x="74" y="80"/>
                  <a:pt x="74" y="80"/>
                </a:cubicBezTo>
                <a:cubicBezTo>
                  <a:pt x="74" y="80"/>
                  <a:pt x="75" y="79"/>
                  <a:pt x="75" y="79"/>
                </a:cubicBezTo>
                <a:cubicBezTo>
                  <a:pt x="75" y="79"/>
                  <a:pt x="75" y="78"/>
                  <a:pt x="75" y="78"/>
                </a:cubicBezTo>
                <a:cubicBezTo>
                  <a:pt x="75" y="78"/>
                  <a:pt x="75" y="76"/>
                  <a:pt x="74" y="76"/>
                </a:cubicBezTo>
                <a:cubicBezTo>
                  <a:pt x="73" y="76"/>
                  <a:pt x="73" y="75"/>
                  <a:pt x="72" y="75"/>
                </a:cubicBezTo>
                <a:cubicBezTo>
                  <a:pt x="72" y="74"/>
                  <a:pt x="72" y="74"/>
                  <a:pt x="72" y="74"/>
                </a:cubicBezTo>
                <a:cubicBezTo>
                  <a:pt x="73" y="73"/>
                  <a:pt x="74" y="73"/>
                  <a:pt x="74" y="73"/>
                </a:cubicBezTo>
                <a:cubicBezTo>
                  <a:pt x="75" y="70"/>
                  <a:pt x="73" y="71"/>
                  <a:pt x="73" y="68"/>
                </a:cubicBezTo>
                <a:cubicBezTo>
                  <a:pt x="73" y="66"/>
                  <a:pt x="73" y="64"/>
                  <a:pt x="73" y="62"/>
                </a:cubicBezTo>
                <a:cubicBezTo>
                  <a:pt x="74" y="62"/>
                  <a:pt x="74" y="62"/>
                  <a:pt x="74" y="62"/>
                </a:cubicBezTo>
                <a:cubicBezTo>
                  <a:pt x="76" y="63"/>
                  <a:pt x="76" y="62"/>
                  <a:pt x="77" y="62"/>
                </a:cubicBezTo>
                <a:cubicBezTo>
                  <a:pt x="77" y="62"/>
                  <a:pt x="77" y="61"/>
                  <a:pt x="77" y="61"/>
                </a:cubicBezTo>
                <a:cubicBezTo>
                  <a:pt x="77" y="61"/>
                  <a:pt x="79" y="62"/>
                  <a:pt x="79" y="61"/>
                </a:cubicBezTo>
                <a:cubicBezTo>
                  <a:pt x="81" y="62"/>
                  <a:pt x="82" y="64"/>
                  <a:pt x="83" y="67"/>
                </a:cubicBezTo>
                <a:cubicBezTo>
                  <a:pt x="84" y="67"/>
                  <a:pt x="84" y="68"/>
                  <a:pt x="85" y="68"/>
                </a:cubicBezTo>
                <a:cubicBezTo>
                  <a:pt x="85" y="70"/>
                  <a:pt x="87" y="69"/>
                  <a:pt x="87" y="70"/>
                </a:cubicBezTo>
                <a:cubicBezTo>
                  <a:pt x="87" y="72"/>
                  <a:pt x="89" y="71"/>
                  <a:pt x="88" y="73"/>
                </a:cubicBezTo>
                <a:cubicBezTo>
                  <a:pt x="90" y="73"/>
                  <a:pt x="90" y="73"/>
                  <a:pt x="90" y="73"/>
                </a:cubicBezTo>
                <a:cubicBezTo>
                  <a:pt x="91" y="72"/>
                  <a:pt x="92" y="72"/>
                  <a:pt x="94" y="73"/>
                </a:cubicBezTo>
                <a:cubicBezTo>
                  <a:pt x="94" y="72"/>
                  <a:pt x="94" y="71"/>
                  <a:pt x="95" y="71"/>
                </a:cubicBezTo>
                <a:cubicBezTo>
                  <a:pt x="95" y="69"/>
                  <a:pt x="97" y="69"/>
                  <a:pt x="97" y="67"/>
                </a:cubicBezTo>
                <a:cubicBezTo>
                  <a:pt x="99" y="66"/>
                  <a:pt x="99" y="63"/>
                  <a:pt x="101" y="63"/>
                </a:cubicBezTo>
                <a:cubicBezTo>
                  <a:pt x="102" y="63"/>
                  <a:pt x="102" y="62"/>
                  <a:pt x="103" y="62"/>
                </a:cubicBezTo>
                <a:cubicBezTo>
                  <a:pt x="103" y="62"/>
                  <a:pt x="104" y="62"/>
                  <a:pt x="104" y="62"/>
                </a:cubicBezTo>
                <a:cubicBezTo>
                  <a:pt x="104" y="62"/>
                  <a:pt x="104" y="62"/>
                  <a:pt x="104" y="62"/>
                </a:cubicBezTo>
                <a:cubicBezTo>
                  <a:pt x="104" y="62"/>
                  <a:pt x="104" y="62"/>
                  <a:pt x="104" y="62"/>
                </a:cubicBezTo>
                <a:cubicBezTo>
                  <a:pt x="105" y="63"/>
                  <a:pt x="105" y="63"/>
                  <a:pt x="105" y="63"/>
                </a:cubicBezTo>
                <a:cubicBezTo>
                  <a:pt x="105" y="63"/>
                  <a:pt x="105" y="63"/>
                  <a:pt x="105" y="63"/>
                </a:cubicBezTo>
                <a:cubicBezTo>
                  <a:pt x="105" y="63"/>
                  <a:pt x="105" y="63"/>
                  <a:pt x="105" y="63"/>
                </a:cubicBezTo>
                <a:cubicBezTo>
                  <a:pt x="106" y="63"/>
                  <a:pt x="106" y="63"/>
                  <a:pt x="106" y="63"/>
                </a:cubicBezTo>
                <a:cubicBezTo>
                  <a:pt x="106" y="63"/>
                  <a:pt x="106" y="63"/>
                  <a:pt x="106" y="63"/>
                </a:cubicBezTo>
                <a:cubicBezTo>
                  <a:pt x="107" y="63"/>
                  <a:pt x="107" y="62"/>
                  <a:pt x="107" y="62"/>
                </a:cubicBezTo>
                <a:cubicBezTo>
                  <a:pt x="107" y="62"/>
                  <a:pt x="107" y="62"/>
                  <a:pt x="107" y="62"/>
                </a:cubicBezTo>
                <a:cubicBezTo>
                  <a:pt x="107" y="62"/>
                  <a:pt x="108" y="62"/>
                  <a:pt x="108" y="62"/>
                </a:cubicBezTo>
                <a:cubicBezTo>
                  <a:pt x="108" y="62"/>
                  <a:pt x="108" y="62"/>
                  <a:pt x="108" y="62"/>
                </a:cubicBezTo>
                <a:cubicBezTo>
                  <a:pt x="108" y="62"/>
                  <a:pt x="108" y="62"/>
                  <a:pt x="109" y="62"/>
                </a:cubicBezTo>
                <a:cubicBezTo>
                  <a:pt x="109" y="62"/>
                  <a:pt x="109" y="62"/>
                  <a:pt x="109" y="62"/>
                </a:cubicBezTo>
                <a:cubicBezTo>
                  <a:pt x="109" y="62"/>
                  <a:pt x="109" y="62"/>
                  <a:pt x="110" y="62"/>
                </a:cubicBezTo>
                <a:cubicBezTo>
                  <a:pt x="111" y="62"/>
                  <a:pt x="112" y="61"/>
                  <a:pt x="113" y="61"/>
                </a:cubicBezTo>
                <a:cubicBezTo>
                  <a:pt x="116" y="61"/>
                  <a:pt x="116" y="61"/>
                  <a:pt x="116" y="61"/>
                </a:cubicBezTo>
                <a:cubicBezTo>
                  <a:pt x="116" y="62"/>
                  <a:pt x="116" y="62"/>
                  <a:pt x="116" y="62"/>
                </a:cubicBezTo>
                <a:cubicBezTo>
                  <a:pt x="116" y="63"/>
                  <a:pt x="117" y="63"/>
                  <a:pt x="117" y="63"/>
                </a:cubicBezTo>
                <a:cubicBezTo>
                  <a:pt x="119" y="63"/>
                  <a:pt x="122" y="64"/>
                  <a:pt x="125" y="63"/>
                </a:cubicBezTo>
                <a:cubicBezTo>
                  <a:pt x="125" y="64"/>
                  <a:pt x="126" y="64"/>
                  <a:pt x="127" y="64"/>
                </a:cubicBezTo>
                <a:cubicBezTo>
                  <a:pt x="128" y="64"/>
                  <a:pt x="127" y="65"/>
                  <a:pt x="127" y="65"/>
                </a:cubicBezTo>
                <a:cubicBezTo>
                  <a:pt x="128" y="65"/>
                  <a:pt x="129" y="65"/>
                  <a:pt x="129" y="65"/>
                </a:cubicBezTo>
                <a:cubicBezTo>
                  <a:pt x="129" y="65"/>
                  <a:pt x="129" y="65"/>
                  <a:pt x="129" y="66"/>
                </a:cubicBezTo>
                <a:cubicBezTo>
                  <a:pt x="129" y="66"/>
                  <a:pt x="130" y="65"/>
                  <a:pt x="130" y="66"/>
                </a:cubicBezTo>
                <a:cubicBezTo>
                  <a:pt x="132" y="65"/>
                  <a:pt x="135" y="65"/>
                  <a:pt x="137" y="64"/>
                </a:cubicBezTo>
                <a:cubicBezTo>
                  <a:pt x="137" y="65"/>
                  <a:pt x="138" y="65"/>
                  <a:pt x="139" y="66"/>
                </a:cubicBezTo>
                <a:cubicBezTo>
                  <a:pt x="139" y="66"/>
                  <a:pt x="139" y="66"/>
                  <a:pt x="139" y="66"/>
                </a:cubicBezTo>
                <a:cubicBezTo>
                  <a:pt x="140" y="67"/>
                  <a:pt x="143" y="66"/>
                  <a:pt x="142" y="68"/>
                </a:cubicBezTo>
                <a:cubicBezTo>
                  <a:pt x="143" y="68"/>
                  <a:pt x="144" y="67"/>
                  <a:pt x="144" y="66"/>
                </a:cubicBezTo>
                <a:cubicBezTo>
                  <a:pt x="145" y="66"/>
                  <a:pt x="146" y="65"/>
                  <a:pt x="147" y="65"/>
                </a:cubicBezTo>
                <a:cubicBezTo>
                  <a:pt x="148" y="66"/>
                  <a:pt x="150" y="66"/>
                  <a:pt x="152" y="66"/>
                </a:cubicBezTo>
                <a:cubicBezTo>
                  <a:pt x="152" y="65"/>
                  <a:pt x="152" y="65"/>
                  <a:pt x="153" y="65"/>
                </a:cubicBezTo>
                <a:cubicBezTo>
                  <a:pt x="153" y="64"/>
                  <a:pt x="154" y="64"/>
                  <a:pt x="155" y="64"/>
                </a:cubicBezTo>
                <a:cubicBezTo>
                  <a:pt x="155" y="64"/>
                  <a:pt x="155" y="62"/>
                  <a:pt x="157" y="62"/>
                </a:cubicBezTo>
                <a:cubicBezTo>
                  <a:pt x="158" y="63"/>
                  <a:pt x="160" y="64"/>
                  <a:pt x="161" y="66"/>
                </a:cubicBezTo>
                <a:cubicBezTo>
                  <a:pt x="163" y="66"/>
                  <a:pt x="163" y="66"/>
                  <a:pt x="163" y="66"/>
                </a:cubicBezTo>
                <a:cubicBezTo>
                  <a:pt x="163" y="65"/>
                  <a:pt x="163" y="64"/>
                  <a:pt x="164" y="64"/>
                </a:cubicBezTo>
                <a:cubicBezTo>
                  <a:pt x="166" y="64"/>
                  <a:pt x="166" y="64"/>
                  <a:pt x="166" y="63"/>
                </a:cubicBezTo>
                <a:cubicBezTo>
                  <a:pt x="170" y="63"/>
                  <a:pt x="170" y="63"/>
                  <a:pt x="170" y="63"/>
                </a:cubicBezTo>
                <a:cubicBezTo>
                  <a:pt x="170" y="64"/>
                  <a:pt x="170" y="65"/>
                  <a:pt x="171" y="66"/>
                </a:cubicBezTo>
                <a:cubicBezTo>
                  <a:pt x="171" y="66"/>
                  <a:pt x="171" y="67"/>
                  <a:pt x="171" y="67"/>
                </a:cubicBezTo>
                <a:cubicBezTo>
                  <a:pt x="171" y="67"/>
                  <a:pt x="172" y="67"/>
                  <a:pt x="172" y="67"/>
                </a:cubicBezTo>
                <a:cubicBezTo>
                  <a:pt x="172" y="67"/>
                  <a:pt x="172" y="68"/>
                  <a:pt x="172" y="68"/>
                </a:cubicBezTo>
                <a:cubicBezTo>
                  <a:pt x="172" y="69"/>
                  <a:pt x="173" y="68"/>
                  <a:pt x="173" y="69"/>
                </a:cubicBezTo>
                <a:cubicBezTo>
                  <a:pt x="173" y="69"/>
                  <a:pt x="173" y="70"/>
                  <a:pt x="172" y="70"/>
                </a:cubicBezTo>
                <a:cubicBezTo>
                  <a:pt x="172" y="71"/>
                  <a:pt x="173" y="72"/>
                  <a:pt x="173" y="73"/>
                </a:cubicBezTo>
                <a:cubicBezTo>
                  <a:pt x="176" y="73"/>
                  <a:pt x="176" y="73"/>
                  <a:pt x="176" y="73"/>
                </a:cubicBezTo>
                <a:cubicBezTo>
                  <a:pt x="176" y="73"/>
                  <a:pt x="176" y="73"/>
                  <a:pt x="176" y="73"/>
                </a:cubicBezTo>
                <a:cubicBezTo>
                  <a:pt x="178" y="72"/>
                  <a:pt x="180" y="73"/>
                  <a:pt x="182" y="72"/>
                </a:cubicBezTo>
                <a:cubicBezTo>
                  <a:pt x="182" y="71"/>
                  <a:pt x="182" y="71"/>
                  <a:pt x="183" y="71"/>
                </a:cubicBezTo>
                <a:cubicBezTo>
                  <a:pt x="183" y="71"/>
                  <a:pt x="183" y="71"/>
                  <a:pt x="183" y="71"/>
                </a:cubicBezTo>
                <a:cubicBezTo>
                  <a:pt x="183" y="71"/>
                  <a:pt x="183" y="70"/>
                  <a:pt x="184" y="70"/>
                </a:cubicBezTo>
                <a:cubicBezTo>
                  <a:pt x="185" y="69"/>
                  <a:pt x="185" y="65"/>
                  <a:pt x="184" y="64"/>
                </a:cubicBezTo>
                <a:cubicBezTo>
                  <a:pt x="184" y="62"/>
                  <a:pt x="181" y="62"/>
                  <a:pt x="182" y="60"/>
                </a:cubicBezTo>
                <a:cubicBezTo>
                  <a:pt x="183" y="60"/>
                  <a:pt x="183" y="59"/>
                  <a:pt x="184" y="59"/>
                </a:cubicBezTo>
                <a:cubicBezTo>
                  <a:pt x="185" y="59"/>
                  <a:pt x="186" y="58"/>
                  <a:pt x="186" y="59"/>
                </a:cubicBezTo>
                <a:cubicBezTo>
                  <a:pt x="189" y="59"/>
                  <a:pt x="189" y="59"/>
                  <a:pt x="189" y="59"/>
                </a:cubicBezTo>
                <a:cubicBezTo>
                  <a:pt x="190" y="59"/>
                  <a:pt x="190" y="58"/>
                  <a:pt x="190" y="58"/>
                </a:cubicBezTo>
                <a:cubicBezTo>
                  <a:pt x="191" y="58"/>
                  <a:pt x="192" y="58"/>
                  <a:pt x="192" y="57"/>
                </a:cubicBezTo>
                <a:close/>
                <a:moveTo>
                  <a:pt x="65" y="73"/>
                </a:moveTo>
                <a:cubicBezTo>
                  <a:pt x="65" y="73"/>
                  <a:pt x="65" y="73"/>
                  <a:pt x="65" y="73"/>
                </a:cubicBezTo>
                <a:cubicBezTo>
                  <a:pt x="65" y="73"/>
                  <a:pt x="65" y="73"/>
                  <a:pt x="65" y="73"/>
                </a:cubicBezTo>
                <a:cubicBezTo>
                  <a:pt x="65" y="73"/>
                  <a:pt x="65" y="73"/>
                  <a:pt x="65" y="73"/>
                </a:cubicBezTo>
                <a:close/>
                <a:moveTo>
                  <a:pt x="77" y="45"/>
                </a:moveTo>
                <a:cubicBezTo>
                  <a:pt x="77" y="45"/>
                  <a:pt x="77" y="45"/>
                  <a:pt x="77" y="45"/>
                </a:cubicBezTo>
                <a:cubicBezTo>
                  <a:pt x="77" y="45"/>
                  <a:pt x="77" y="45"/>
                  <a:pt x="77" y="45"/>
                </a:cubicBezTo>
                <a:cubicBezTo>
                  <a:pt x="77" y="45"/>
                  <a:pt x="77" y="45"/>
                  <a:pt x="77" y="45"/>
                </a:cubicBezTo>
                <a:close/>
                <a:moveTo>
                  <a:pt x="79" y="45"/>
                </a:moveTo>
                <a:cubicBezTo>
                  <a:pt x="79" y="45"/>
                  <a:pt x="79" y="45"/>
                  <a:pt x="79" y="45"/>
                </a:cubicBezTo>
                <a:cubicBezTo>
                  <a:pt x="79" y="45"/>
                  <a:pt x="80" y="45"/>
                  <a:pt x="80" y="45"/>
                </a:cubicBezTo>
                <a:cubicBezTo>
                  <a:pt x="80" y="45"/>
                  <a:pt x="79" y="45"/>
                  <a:pt x="79" y="45"/>
                </a:cubicBezTo>
                <a:close/>
                <a:moveTo>
                  <a:pt x="84" y="40"/>
                </a:moveTo>
                <a:cubicBezTo>
                  <a:pt x="84" y="40"/>
                  <a:pt x="84" y="40"/>
                  <a:pt x="84" y="40"/>
                </a:cubicBezTo>
                <a:cubicBezTo>
                  <a:pt x="85" y="40"/>
                  <a:pt x="85" y="40"/>
                  <a:pt x="85" y="40"/>
                </a:cubicBezTo>
                <a:cubicBezTo>
                  <a:pt x="84" y="40"/>
                  <a:pt x="84" y="40"/>
                  <a:pt x="84" y="40"/>
                </a:cubicBezTo>
                <a:close/>
                <a:moveTo>
                  <a:pt x="90" y="35"/>
                </a:move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89" y="35"/>
                </a:cubicBez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91" y="35"/>
                </a:cubicBezTo>
                <a:cubicBezTo>
                  <a:pt x="90" y="35"/>
                  <a:pt x="90" y="35"/>
                  <a:pt x="90" y="35"/>
                </a:cubicBezTo>
                <a:close/>
                <a:moveTo>
                  <a:pt x="100" y="36"/>
                </a:moveTo>
                <a:cubicBezTo>
                  <a:pt x="100" y="36"/>
                  <a:pt x="100" y="36"/>
                  <a:pt x="100" y="36"/>
                </a:cubicBezTo>
                <a:cubicBezTo>
                  <a:pt x="100" y="36"/>
                  <a:pt x="100" y="36"/>
                  <a:pt x="100" y="36"/>
                </a:cubicBezTo>
                <a:cubicBezTo>
                  <a:pt x="100" y="36"/>
                  <a:pt x="100" y="36"/>
                  <a:pt x="100" y="36"/>
                </a:cubicBezTo>
                <a:close/>
                <a:moveTo>
                  <a:pt x="100" y="26"/>
                </a:moveTo>
                <a:cubicBezTo>
                  <a:pt x="100" y="26"/>
                  <a:pt x="100" y="26"/>
                  <a:pt x="100" y="26"/>
                </a:cubicBezTo>
                <a:cubicBezTo>
                  <a:pt x="101" y="26"/>
                  <a:pt x="101" y="26"/>
                  <a:pt x="101" y="26"/>
                </a:cubicBezTo>
                <a:cubicBezTo>
                  <a:pt x="101" y="26"/>
                  <a:pt x="101" y="26"/>
                  <a:pt x="100" y="26"/>
                </a:cubicBezTo>
                <a:close/>
                <a:moveTo>
                  <a:pt x="111" y="44"/>
                </a:moveTo>
                <a:cubicBezTo>
                  <a:pt x="111" y="44"/>
                  <a:pt x="111" y="44"/>
                  <a:pt x="111" y="44"/>
                </a:cubicBezTo>
                <a:cubicBezTo>
                  <a:pt x="111" y="44"/>
                  <a:pt x="111" y="44"/>
                  <a:pt x="111" y="44"/>
                </a:cubicBezTo>
                <a:cubicBezTo>
                  <a:pt x="111" y="44"/>
                  <a:pt x="111" y="44"/>
                  <a:pt x="111" y="44"/>
                </a:cubicBezTo>
                <a:cubicBezTo>
                  <a:pt x="111" y="44"/>
                  <a:pt x="111" y="44"/>
                  <a:pt x="111" y="44"/>
                </a:cubicBezTo>
                <a:cubicBezTo>
                  <a:pt x="111" y="44"/>
                  <a:pt x="111" y="44"/>
                  <a:pt x="111" y="44"/>
                </a:cubicBezTo>
                <a:cubicBezTo>
                  <a:pt x="111" y="44"/>
                  <a:pt x="111" y="44"/>
                  <a:pt x="111" y="44"/>
                </a:cubicBezTo>
                <a:close/>
                <a:moveTo>
                  <a:pt x="143" y="44"/>
                </a:moveTo>
                <a:cubicBezTo>
                  <a:pt x="143" y="44"/>
                  <a:pt x="143" y="43"/>
                  <a:pt x="143" y="43"/>
                </a:cubicBezTo>
                <a:cubicBezTo>
                  <a:pt x="143" y="43"/>
                  <a:pt x="143" y="44"/>
                  <a:pt x="143" y="44"/>
                </a:cubicBezTo>
                <a:close/>
                <a:moveTo>
                  <a:pt x="173" y="44"/>
                </a:moveTo>
                <a:cubicBezTo>
                  <a:pt x="173" y="44"/>
                  <a:pt x="173" y="44"/>
                  <a:pt x="173" y="44"/>
                </a:cubicBezTo>
                <a:cubicBezTo>
                  <a:pt x="173" y="44"/>
                  <a:pt x="173" y="44"/>
                  <a:pt x="173" y="44"/>
                </a:cubicBezTo>
                <a:cubicBezTo>
                  <a:pt x="173" y="44"/>
                  <a:pt x="173" y="44"/>
                  <a:pt x="173" y="44"/>
                </a:cubicBezTo>
                <a:close/>
                <a:moveTo>
                  <a:pt x="124" y="163"/>
                </a:moveTo>
                <a:cubicBezTo>
                  <a:pt x="123" y="162"/>
                  <a:pt x="122" y="162"/>
                  <a:pt x="121" y="162"/>
                </a:cubicBezTo>
                <a:cubicBezTo>
                  <a:pt x="121" y="162"/>
                  <a:pt x="121" y="161"/>
                  <a:pt x="121" y="161"/>
                </a:cubicBezTo>
                <a:cubicBezTo>
                  <a:pt x="121" y="161"/>
                  <a:pt x="120" y="162"/>
                  <a:pt x="119" y="162"/>
                </a:cubicBezTo>
                <a:cubicBezTo>
                  <a:pt x="119" y="162"/>
                  <a:pt x="119" y="161"/>
                  <a:pt x="119" y="161"/>
                </a:cubicBezTo>
                <a:cubicBezTo>
                  <a:pt x="118" y="161"/>
                  <a:pt x="117" y="161"/>
                  <a:pt x="116" y="160"/>
                </a:cubicBezTo>
                <a:cubicBezTo>
                  <a:pt x="115" y="160"/>
                  <a:pt x="114" y="162"/>
                  <a:pt x="113" y="162"/>
                </a:cubicBezTo>
                <a:cubicBezTo>
                  <a:pt x="111" y="162"/>
                  <a:pt x="112" y="160"/>
                  <a:pt x="109" y="160"/>
                </a:cubicBezTo>
                <a:cubicBezTo>
                  <a:pt x="108" y="161"/>
                  <a:pt x="106" y="160"/>
                  <a:pt x="106" y="161"/>
                </a:cubicBezTo>
                <a:cubicBezTo>
                  <a:pt x="106" y="161"/>
                  <a:pt x="106" y="162"/>
                  <a:pt x="106" y="162"/>
                </a:cubicBezTo>
                <a:cubicBezTo>
                  <a:pt x="107" y="162"/>
                  <a:pt x="107" y="162"/>
                  <a:pt x="108" y="162"/>
                </a:cubicBezTo>
                <a:cubicBezTo>
                  <a:pt x="108" y="163"/>
                  <a:pt x="107" y="162"/>
                  <a:pt x="106" y="163"/>
                </a:cubicBezTo>
                <a:cubicBezTo>
                  <a:pt x="106" y="164"/>
                  <a:pt x="107" y="164"/>
                  <a:pt x="107" y="165"/>
                </a:cubicBezTo>
                <a:cubicBezTo>
                  <a:pt x="108" y="165"/>
                  <a:pt x="109" y="165"/>
                  <a:pt x="109" y="165"/>
                </a:cubicBezTo>
                <a:cubicBezTo>
                  <a:pt x="110" y="165"/>
                  <a:pt x="111" y="165"/>
                  <a:pt x="112" y="165"/>
                </a:cubicBezTo>
                <a:cubicBezTo>
                  <a:pt x="112" y="165"/>
                  <a:pt x="113" y="166"/>
                  <a:pt x="113" y="166"/>
                </a:cubicBezTo>
                <a:cubicBezTo>
                  <a:pt x="114" y="166"/>
                  <a:pt x="114" y="165"/>
                  <a:pt x="116" y="165"/>
                </a:cubicBezTo>
                <a:cubicBezTo>
                  <a:pt x="118" y="166"/>
                  <a:pt x="117" y="164"/>
                  <a:pt x="118" y="164"/>
                </a:cubicBezTo>
                <a:cubicBezTo>
                  <a:pt x="121" y="164"/>
                  <a:pt x="123" y="164"/>
                  <a:pt x="125" y="164"/>
                </a:cubicBezTo>
                <a:cubicBezTo>
                  <a:pt x="126" y="164"/>
                  <a:pt x="125" y="163"/>
                  <a:pt x="124" y="163"/>
                </a:cubicBezTo>
                <a:close/>
                <a:moveTo>
                  <a:pt x="145" y="170"/>
                </a:moveTo>
                <a:cubicBezTo>
                  <a:pt x="144" y="170"/>
                  <a:pt x="143" y="170"/>
                  <a:pt x="142" y="169"/>
                </a:cubicBezTo>
                <a:cubicBezTo>
                  <a:pt x="141" y="169"/>
                  <a:pt x="140" y="169"/>
                  <a:pt x="140" y="168"/>
                </a:cubicBezTo>
                <a:cubicBezTo>
                  <a:pt x="136" y="169"/>
                  <a:pt x="133" y="165"/>
                  <a:pt x="130" y="167"/>
                </a:cubicBezTo>
                <a:cubicBezTo>
                  <a:pt x="129" y="168"/>
                  <a:pt x="130" y="168"/>
                  <a:pt x="130" y="169"/>
                </a:cubicBezTo>
                <a:cubicBezTo>
                  <a:pt x="131" y="169"/>
                  <a:pt x="132" y="169"/>
                  <a:pt x="132" y="170"/>
                </a:cubicBezTo>
                <a:cubicBezTo>
                  <a:pt x="133" y="170"/>
                  <a:pt x="134" y="170"/>
                  <a:pt x="135" y="170"/>
                </a:cubicBezTo>
                <a:cubicBezTo>
                  <a:pt x="135" y="170"/>
                  <a:pt x="135" y="171"/>
                  <a:pt x="135" y="171"/>
                </a:cubicBezTo>
                <a:cubicBezTo>
                  <a:pt x="135" y="171"/>
                  <a:pt x="136" y="171"/>
                  <a:pt x="136" y="171"/>
                </a:cubicBezTo>
                <a:cubicBezTo>
                  <a:pt x="136" y="171"/>
                  <a:pt x="136" y="171"/>
                  <a:pt x="137" y="171"/>
                </a:cubicBezTo>
                <a:cubicBezTo>
                  <a:pt x="139" y="172"/>
                  <a:pt x="142" y="172"/>
                  <a:pt x="145" y="172"/>
                </a:cubicBezTo>
                <a:cubicBezTo>
                  <a:pt x="146" y="172"/>
                  <a:pt x="145" y="171"/>
                  <a:pt x="146" y="171"/>
                </a:cubicBezTo>
                <a:cubicBezTo>
                  <a:pt x="145" y="171"/>
                  <a:pt x="145" y="171"/>
                  <a:pt x="145" y="170"/>
                </a:cubicBezTo>
                <a:close/>
                <a:moveTo>
                  <a:pt x="70" y="124"/>
                </a:moveTo>
                <a:cubicBezTo>
                  <a:pt x="70" y="126"/>
                  <a:pt x="71" y="127"/>
                  <a:pt x="72" y="127"/>
                </a:cubicBezTo>
                <a:cubicBezTo>
                  <a:pt x="72" y="125"/>
                  <a:pt x="71" y="124"/>
                  <a:pt x="70" y="124"/>
                </a:cubicBezTo>
                <a:close/>
                <a:moveTo>
                  <a:pt x="54" y="116"/>
                </a:moveTo>
                <a:cubicBezTo>
                  <a:pt x="54" y="116"/>
                  <a:pt x="53" y="116"/>
                  <a:pt x="54" y="116"/>
                </a:cubicBezTo>
                <a:cubicBezTo>
                  <a:pt x="52" y="115"/>
                  <a:pt x="51" y="114"/>
                  <a:pt x="52" y="112"/>
                </a:cubicBezTo>
                <a:cubicBezTo>
                  <a:pt x="49" y="113"/>
                  <a:pt x="50" y="110"/>
                  <a:pt x="49" y="110"/>
                </a:cubicBezTo>
                <a:cubicBezTo>
                  <a:pt x="49" y="109"/>
                  <a:pt x="47" y="109"/>
                  <a:pt x="45" y="109"/>
                </a:cubicBezTo>
                <a:cubicBezTo>
                  <a:pt x="45" y="110"/>
                  <a:pt x="46" y="110"/>
                  <a:pt x="46" y="111"/>
                </a:cubicBezTo>
                <a:cubicBezTo>
                  <a:pt x="46" y="112"/>
                  <a:pt x="47" y="111"/>
                  <a:pt x="47" y="112"/>
                </a:cubicBezTo>
                <a:cubicBezTo>
                  <a:pt x="48" y="114"/>
                  <a:pt x="50" y="114"/>
                  <a:pt x="49" y="116"/>
                </a:cubicBezTo>
                <a:cubicBezTo>
                  <a:pt x="51" y="115"/>
                  <a:pt x="51" y="117"/>
                  <a:pt x="52" y="117"/>
                </a:cubicBezTo>
                <a:cubicBezTo>
                  <a:pt x="52" y="118"/>
                  <a:pt x="52" y="119"/>
                  <a:pt x="52" y="119"/>
                </a:cubicBezTo>
                <a:cubicBezTo>
                  <a:pt x="55" y="119"/>
                  <a:pt x="55" y="121"/>
                  <a:pt x="58" y="121"/>
                </a:cubicBezTo>
                <a:cubicBezTo>
                  <a:pt x="58" y="119"/>
                  <a:pt x="55" y="119"/>
                  <a:pt x="54" y="116"/>
                </a:cubicBezTo>
                <a:close/>
                <a:moveTo>
                  <a:pt x="64" y="123"/>
                </a:moveTo>
                <a:cubicBezTo>
                  <a:pt x="62" y="123"/>
                  <a:pt x="63" y="121"/>
                  <a:pt x="61" y="121"/>
                </a:cubicBezTo>
                <a:cubicBezTo>
                  <a:pt x="60" y="122"/>
                  <a:pt x="60" y="123"/>
                  <a:pt x="59" y="123"/>
                </a:cubicBezTo>
                <a:cubicBezTo>
                  <a:pt x="59" y="125"/>
                  <a:pt x="61" y="125"/>
                  <a:pt x="61" y="126"/>
                </a:cubicBezTo>
                <a:cubicBezTo>
                  <a:pt x="64" y="125"/>
                  <a:pt x="63" y="128"/>
                  <a:pt x="65" y="128"/>
                </a:cubicBezTo>
                <a:cubicBezTo>
                  <a:pt x="66" y="125"/>
                  <a:pt x="63" y="126"/>
                  <a:pt x="64" y="123"/>
                </a:cubicBezTo>
                <a:close/>
                <a:moveTo>
                  <a:pt x="74" y="130"/>
                </a:moveTo>
                <a:cubicBezTo>
                  <a:pt x="72" y="131"/>
                  <a:pt x="72" y="130"/>
                  <a:pt x="71" y="130"/>
                </a:cubicBezTo>
                <a:cubicBezTo>
                  <a:pt x="71" y="131"/>
                  <a:pt x="71" y="132"/>
                  <a:pt x="72" y="132"/>
                </a:cubicBezTo>
                <a:cubicBezTo>
                  <a:pt x="73" y="132"/>
                  <a:pt x="74" y="133"/>
                  <a:pt x="75" y="132"/>
                </a:cubicBezTo>
                <a:cubicBezTo>
                  <a:pt x="75" y="132"/>
                  <a:pt x="75" y="132"/>
                  <a:pt x="75" y="131"/>
                </a:cubicBezTo>
                <a:cubicBezTo>
                  <a:pt x="75" y="131"/>
                  <a:pt x="74" y="131"/>
                  <a:pt x="74" y="130"/>
                </a:cubicBezTo>
                <a:close/>
                <a:moveTo>
                  <a:pt x="73" y="128"/>
                </a:moveTo>
                <a:cubicBezTo>
                  <a:pt x="73" y="129"/>
                  <a:pt x="74" y="130"/>
                  <a:pt x="76" y="130"/>
                </a:cubicBezTo>
                <a:cubicBezTo>
                  <a:pt x="76" y="128"/>
                  <a:pt x="75" y="127"/>
                  <a:pt x="73" y="128"/>
                </a:cubicBezTo>
                <a:close/>
                <a:moveTo>
                  <a:pt x="88" y="142"/>
                </a:moveTo>
                <a:cubicBezTo>
                  <a:pt x="90" y="142"/>
                  <a:pt x="90" y="141"/>
                  <a:pt x="91" y="141"/>
                </a:cubicBezTo>
                <a:cubicBezTo>
                  <a:pt x="92" y="138"/>
                  <a:pt x="87" y="139"/>
                  <a:pt x="88" y="142"/>
                </a:cubicBezTo>
                <a:close/>
                <a:moveTo>
                  <a:pt x="97" y="146"/>
                </a:moveTo>
                <a:cubicBezTo>
                  <a:pt x="97" y="145"/>
                  <a:pt x="98" y="144"/>
                  <a:pt x="98" y="144"/>
                </a:cubicBezTo>
                <a:cubicBezTo>
                  <a:pt x="98" y="143"/>
                  <a:pt x="97" y="143"/>
                  <a:pt x="97" y="142"/>
                </a:cubicBezTo>
                <a:cubicBezTo>
                  <a:pt x="95" y="142"/>
                  <a:pt x="94" y="140"/>
                  <a:pt x="91" y="141"/>
                </a:cubicBezTo>
                <a:cubicBezTo>
                  <a:pt x="91" y="145"/>
                  <a:pt x="95" y="145"/>
                  <a:pt x="97" y="146"/>
                </a:cubicBezTo>
                <a:close/>
                <a:moveTo>
                  <a:pt x="87" y="158"/>
                </a:moveTo>
                <a:cubicBezTo>
                  <a:pt x="87" y="159"/>
                  <a:pt x="86" y="159"/>
                  <a:pt x="87" y="160"/>
                </a:cubicBezTo>
                <a:cubicBezTo>
                  <a:pt x="87" y="160"/>
                  <a:pt x="87" y="161"/>
                  <a:pt x="88" y="161"/>
                </a:cubicBezTo>
                <a:cubicBezTo>
                  <a:pt x="88" y="160"/>
                  <a:pt x="90" y="161"/>
                  <a:pt x="91" y="160"/>
                </a:cubicBezTo>
                <a:cubicBezTo>
                  <a:pt x="91" y="160"/>
                  <a:pt x="91" y="160"/>
                  <a:pt x="91" y="160"/>
                </a:cubicBezTo>
                <a:cubicBezTo>
                  <a:pt x="92" y="159"/>
                  <a:pt x="93" y="160"/>
                  <a:pt x="93" y="160"/>
                </a:cubicBezTo>
                <a:cubicBezTo>
                  <a:pt x="93" y="159"/>
                  <a:pt x="94" y="158"/>
                  <a:pt x="95" y="158"/>
                </a:cubicBezTo>
                <a:cubicBezTo>
                  <a:pt x="93" y="156"/>
                  <a:pt x="88" y="156"/>
                  <a:pt x="87" y="158"/>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58" name="Freeform 91">
            <a:extLst>
              <a:ext uri="{FF2B5EF4-FFF2-40B4-BE49-F238E27FC236}">
                <a16:creationId xmlns:a16="http://schemas.microsoft.com/office/drawing/2014/main" id="{F4FF8915-1E65-D55F-3F19-3A55821F8A33}"/>
              </a:ext>
            </a:extLst>
          </p:cNvPr>
          <p:cNvSpPr>
            <a:spLocks/>
          </p:cNvSpPr>
          <p:nvPr/>
        </p:nvSpPr>
        <p:spPr bwMode="auto">
          <a:xfrm>
            <a:off x="6770688" y="3732213"/>
            <a:ext cx="425450" cy="371475"/>
          </a:xfrm>
          <a:custGeom>
            <a:avLst/>
            <a:gdLst>
              <a:gd name="T0" fmla="*/ 1600647329 w 110"/>
              <a:gd name="T1" fmla="*/ 868450507 h 96"/>
              <a:gd name="T2" fmla="*/ 1555770089 w 110"/>
              <a:gd name="T3" fmla="*/ 748665298 h 96"/>
              <a:gd name="T4" fmla="*/ 1540809720 w 110"/>
              <a:gd name="T5" fmla="*/ 613905002 h 96"/>
              <a:gd name="T6" fmla="*/ 1495932480 w 110"/>
              <a:gd name="T7" fmla="*/ 583958700 h 96"/>
              <a:gd name="T8" fmla="*/ 1346336525 w 110"/>
              <a:gd name="T9" fmla="*/ 539037312 h 96"/>
              <a:gd name="T10" fmla="*/ 1391217632 w 110"/>
              <a:gd name="T11" fmla="*/ 389305800 h 96"/>
              <a:gd name="T12" fmla="*/ 1451055241 w 110"/>
              <a:gd name="T13" fmla="*/ 314438109 h 96"/>
              <a:gd name="T14" fmla="*/ 1391217632 w 110"/>
              <a:gd name="T15" fmla="*/ 284491807 h 96"/>
              <a:gd name="T16" fmla="*/ 1346336525 w 110"/>
              <a:gd name="T17" fmla="*/ 209624116 h 96"/>
              <a:gd name="T18" fmla="*/ 1286502784 w 110"/>
              <a:gd name="T19" fmla="*/ 179677814 h 96"/>
              <a:gd name="T20" fmla="*/ 1166827567 w 110"/>
              <a:gd name="T21" fmla="*/ 149731512 h 96"/>
              <a:gd name="T22" fmla="*/ 1151867198 w 110"/>
              <a:gd name="T23" fmla="*/ 44921388 h 96"/>
              <a:gd name="T24" fmla="*/ 1047152350 w 110"/>
              <a:gd name="T25" fmla="*/ 74867691 h 96"/>
              <a:gd name="T26" fmla="*/ 957397870 w 110"/>
              <a:gd name="T27" fmla="*/ 44921388 h 96"/>
              <a:gd name="T28" fmla="*/ 822762284 w 110"/>
              <a:gd name="T29" fmla="*/ 59892605 h 96"/>
              <a:gd name="T30" fmla="*/ 777885045 w 110"/>
              <a:gd name="T31" fmla="*/ 104813993 h 96"/>
              <a:gd name="T32" fmla="*/ 628292957 w 110"/>
              <a:gd name="T33" fmla="*/ 164706598 h 96"/>
              <a:gd name="T34" fmla="*/ 553494979 w 110"/>
              <a:gd name="T35" fmla="*/ 104813993 h 96"/>
              <a:gd name="T36" fmla="*/ 433819762 w 110"/>
              <a:gd name="T37" fmla="*/ 104813993 h 96"/>
              <a:gd name="T38" fmla="*/ 388942522 w 110"/>
              <a:gd name="T39" fmla="*/ 44921388 h 96"/>
              <a:gd name="T40" fmla="*/ 314144545 w 110"/>
              <a:gd name="T41" fmla="*/ 59892605 h 96"/>
              <a:gd name="T42" fmla="*/ 194469327 w 110"/>
              <a:gd name="T43" fmla="*/ 104813993 h 96"/>
              <a:gd name="T44" fmla="*/ 89754479 w 110"/>
              <a:gd name="T45" fmla="*/ 149731512 h 96"/>
              <a:gd name="T46" fmla="*/ 29916870 w 110"/>
              <a:gd name="T47" fmla="*/ 194652900 h 96"/>
              <a:gd name="T48" fmla="*/ 14960369 w 110"/>
              <a:gd name="T49" fmla="*/ 269520591 h 96"/>
              <a:gd name="T50" fmla="*/ 29916870 w 110"/>
              <a:gd name="T51" fmla="*/ 389305800 h 96"/>
              <a:gd name="T52" fmla="*/ 194469327 w 110"/>
              <a:gd name="T53" fmla="*/ 449198405 h 96"/>
              <a:gd name="T54" fmla="*/ 254306936 w 110"/>
              <a:gd name="T55" fmla="*/ 479144707 h 96"/>
              <a:gd name="T56" fmla="*/ 299188043 w 110"/>
              <a:gd name="T57" fmla="*/ 628876219 h 96"/>
              <a:gd name="T58" fmla="*/ 448780131 w 110"/>
              <a:gd name="T59" fmla="*/ 763636514 h 96"/>
              <a:gd name="T60" fmla="*/ 613332588 w 110"/>
              <a:gd name="T61" fmla="*/ 793582816 h 96"/>
              <a:gd name="T62" fmla="*/ 628292957 w 110"/>
              <a:gd name="T63" fmla="*/ 868450507 h 96"/>
              <a:gd name="T64" fmla="*/ 628292957 w 110"/>
              <a:gd name="T65" fmla="*/ 958289414 h 96"/>
              <a:gd name="T66" fmla="*/ 613332588 w 110"/>
              <a:gd name="T67" fmla="*/ 1033157105 h 96"/>
              <a:gd name="T68" fmla="*/ 688126698 w 110"/>
              <a:gd name="T69" fmla="*/ 1048128321 h 96"/>
              <a:gd name="T70" fmla="*/ 777885045 w 110"/>
              <a:gd name="T71" fmla="*/ 1048128321 h 96"/>
              <a:gd name="T72" fmla="*/ 852679155 w 110"/>
              <a:gd name="T73" fmla="*/ 988235716 h 96"/>
              <a:gd name="T74" fmla="*/ 912516763 w 110"/>
              <a:gd name="T75" fmla="*/ 1003210802 h 96"/>
              <a:gd name="T76" fmla="*/ 927477132 w 110"/>
              <a:gd name="T77" fmla="*/ 1137967228 h 96"/>
              <a:gd name="T78" fmla="*/ 957397870 w 110"/>
              <a:gd name="T79" fmla="*/ 1182888616 h 96"/>
              <a:gd name="T80" fmla="*/ 1121950327 w 110"/>
              <a:gd name="T81" fmla="*/ 1347595214 h 96"/>
              <a:gd name="T82" fmla="*/ 1121950327 w 110"/>
              <a:gd name="T83" fmla="*/ 1392512733 h 96"/>
              <a:gd name="T84" fmla="*/ 1166827567 w 110"/>
              <a:gd name="T85" fmla="*/ 1422459035 h 96"/>
              <a:gd name="T86" fmla="*/ 1316419655 w 110"/>
              <a:gd name="T87" fmla="*/ 1422459035 h 96"/>
              <a:gd name="T88" fmla="*/ 1361296894 w 110"/>
              <a:gd name="T89" fmla="*/ 1422459035 h 96"/>
              <a:gd name="T90" fmla="*/ 1391217632 w 110"/>
              <a:gd name="T91" fmla="*/ 1287702609 h 96"/>
              <a:gd name="T92" fmla="*/ 1346336525 w 110"/>
              <a:gd name="T93" fmla="*/ 1197863702 h 96"/>
              <a:gd name="T94" fmla="*/ 1466011742 w 110"/>
              <a:gd name="T95" fmla="*/ 1003210802 h 96"/>
              <a:gd name="T96" fmla="*/ 1495932480 w 110"/>
              <a:gd name="T97" fmla="*/ 1018182019 h 96"/>
              <a:gd name="T98" fmla="*/ 1570726590 w 110"/>
              <a:gd name="T99" fmla="*/ 958289414 h 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0" h="96">
                <a:moveTo>
                  <a:pt x="110" y="60"/>
                </a:moveTo>
                <a:cubicBezTo>
                  <a:pt x="109" y="60"/>
                  <a:pt x="109" y="60"/>
                  <a:pt x="109" y="60"/>
                </a:cubicBezTo>
                <a:cubicBezTo>
                  <a:pt x="109" y="59"/>
                  <a:pt x="108" y="59"/>
                  <a:pt x="107" y="58"/>
                </a:cubicBezTo>
                <a:cubicBezTo>
                  <a:pt x="107" y="56"/>
                  <a:pt x="108" y="56"/>
                  <a:pt x="108" y="54"/>
                </a:cubicBezTo>
                <a:cubicBezTo>
                  <a:pt x="108" y="52"/>
                  <a:pt x="107" y="53"/>
                  <a:pt x="107" y="51"/>
                </a:cubicBezTo>
                <a:cubicBezTo>
                  <a:pt x="106" y="51"/>
                  <a:pt x="105" y="51"/>
                  <a:pt x="104" y="50"/>
                </a:cubicBezTo>
                <a:cubicBezTo>
                  <a:pt x="104" y="48"/>
                  <a:pt x="106" y="48"/>
                  <a:pt x="106" y="47"/>
                </a:cubicBezTo>
                <a:cubicBezTo>
                  <a:pt x="105" y="45"/>
                  <a:pt x="103" y="45"/>
                  <a:pt x="104" y="42"/>
                </a:cubicBezTo>
                <a:cubicBezTo>
                  <a:pt x="104" y="41"/>
                  <a:pt x="103" y="41"/>
                  <a:pt x="103" y="41"/>
                </a:cubicBezTo>
                <a:cubicBezTo>
                  <a:pt x="103" y="40"/>
                  <a:pt x="102" y="40"/>
                  <a:pt x="102" y="40"/>
                </a:cubicBezTo>
                <a:cubicBezTo>
                  <a:pt x="102" y="40"/>
                  <a:pt x="101" y="39"/>
                  <a:pt x="101" y="39"/>
                </a:cubicBezTo>
                <a:cubicBezTo>
                  <a:pt x="101" y="39"/>
                  <a:pt x="101" y="39"/>
                  <a:pt x="100" y="39"/>
                </a:cubicBezTo>
                <a:cubicBezTo>
                  <a:pt x="100" y="39"/>
                  <a:pt x="100" y="38"/>
                  <a:pt x="99" y="38"/>
                </a:cubicBezTo>
                <a:cubicBezTo>
                  <a:pt x="92" y="38"/>
                  <a:pt x="92" y="38"/>
                  <a:pt x="92" y="38"/>
                </a:cubicBezTo>
                <a:cubicBezTo>
                  <a:pt x="92" y="37"/>
                  <a:pt x="91" y="36"/>
                  <a:pt x="90" y="36"/>
                </a:cubicBezTo>
                <a:cubicBezTo>
                  <a:pt x="90" y="35"/>
                  <a:pt x="90" y="33"/>
                  <a:pt x="91" y="33"/>
                </a:cubicBezTo>
                <a:cubicBezTo>
                  <a:pt x="91" y="31"/>
                  <a:pt x="92" y="30"/>
                  <a:pt x="93" y="29"/>
                </a:cubicBezTo>
                <a:cubicBezTo>
                  <a:pt x="93" y="28"/>
                  <a:pt x="93" y="27"/>
                  <a:pt x="93" y="26"/>
                </a:cubicBezTo>
                <a:cubicBezTo>
                  <a:pt x="95" y="26"/>
                  <a:pt x="95" y="24"/>
                  <a:pt x="96" y="23"/>
                </a:cubicBezTo>
                <a:cubicBezTo>
                  <a:pt x="96" y="22"/>
                  <a:pt x="97" y="23"/>
                  <a:pt x="97" y="22"/>
                </a:cubicBezTo>
                <a:cubicBezTo>
                  <a:pt x="97" y="22"/>
                  <a:pt x="97" y="22"/>
                  <a:pt x="97" y="21"/>
                </a:cubicBezTo>
                <a:cubicBezTo>
                  <a:pt x="97" y="21"/>
                  <a:pt x="97" y="20"/>
                  <a:pt x="96" y="20"/>
                </a:cubicBezTo>
                <a:cubicBezTo>
                  <a:pt x="96" y="20"/>
                  <a:pt x="95" y="20"/>
                  <a:pt x="95" y="19"/>
                </a:cubicBezTo>
                <a:cubicBezTo>
                  <a:pt x="95" y="19"/>
                  <a:pt x="94" y="19"/>
                  <a:pt x="93" y="19"/>
                </a:cubicBezTo>
                <a:cubicBezTo>
                  <a:pt x="93" y="18"/>
                  <a:pt x="92" y="17"/>
                  <a:pt x="91" y="17"/>
                </a:cubicBezTo>
                <a:cubicBezTo>
                  <a:pt x="91" y="16"/>
                  <a:pt x="91" y="16"/>
                  <a:pt x="90" y="16"/>
                </a:cubicBezTo>
                <a:cubicBezTo>
                  <a:pt x="90" y="15"/>
                  <a:pt x="90" y="15"/>
                  <a:pt x="90" y="14"/>
                </a:cubicBezTo>
                <a:cubicBezTo>
                  <a:pt x="89" y="14"/>
                  <a:pt x="89" y="14"/>
                  <a:pt x="89" y="13"/>
                </a:cubicBezTo>
                <a:cubicBezTo>
                  <a:pt x="89" y="13"/>
                  <a:pt x="88" y="13"/>
                  <a:pt x="88" y="12"/>
                </a:cubicBezTo>
                <a:cubicBezTo>
                  <a:pt x="87" y="12"/>
                  <a:pt x="87" y="12"/>
                  <a:pt x="86" y="12"/>
                </a:cubicBezTo>
                <a:cubicBezTo>
                  <a:pt x="83" y="11"/>
                  <a:pt x="84" y="14"/>
                  <a:pt x="81" y="14"/>
                </a:cubicBezTo>
                <a:cubicBezTo>
                  <a:pt x="81" y="13"/>
                  <a:pt x="81" y="13"/>
                  <a:pt x="80" y="13"/>
                </a:cubicBezTo>
                <a:cubicBezTo>
                  <a:pt x="79" y="12"/>
                  <a:pt x="79" y="10"/>
                  <a:pt x="78" y="10"/>
                </a:cubicBezTo>
                <a:cubicBezTo>
                  <a:pt x="78" y="9"/>
                  <a:pt x="78" y="8"/>
                  <a:pt x="77" y="8"/>
                </a:cubicBezTo>
                <a:cubicBezTo>
                  <a:pt x="77" y="6"/>
                  <a:pt x="77" y="5"/>
                  <a:pt x="78" y="5"/>
                </a:cubicBezTo>
                <a:cubicBezTo>
                  <a:pt x="78" y="4"/>
                  <a:pt x="77" y="4"/>
                  <a:pt x="77" y="3"/>
                </a:cubicBezTo>
                <a:cubicBezTo>
                  <a:pt x="77" y="3"/>
                  <a:pt x="75" y="3"/>
                  <a:pt x="75" y="2"/>
                </a:cubicBezTo>
                <a:cubicBezTo>
                  <a:pt x="75" y="3"/>
                  <a:pt x="73" y="2"/>
                  <a:pt x="73" y="4"/>
                </a:cubicBezTo>
                <a:cubicBezTo>
                  <a:pt x="72" y="4"/>
                  <a:pt x="72" y="6"/>
                  <a:pt x="70" y="5"/>
                </a:cubicBezTo>
                <a:cubicBezTo>
                  <a:pt x="70" y="2"/>
                  <a:pt x="70" y="2"/>
                  <a:pt x="70" y="2"/>
                </a:cubicBezTo>
                <a:cubicBezTo>
                  <a:pt x="70" y="1"/>
                  <a:pt x="68" y="1"/>
                  <a:pt x="68" y="0"/>
                </a:cubicBezTo>
                <a:cubicBezTo>
                  <a:pt x="66" y="0"/>
                  <a:pt x="66" y="2"/>
                  <a:pt x="64" y="3"/>
                </a:cubicBezTo>
                <a:cubicBezTo>
                  <a:pt x="57" y="3"/>
                  <a:pt x="57" y="3"/>
                  <a:pt x="57" y="3"/>
                </a:cubicBezTo>
                <a:cubicBezTo>
                  <a:pt x="56" y="2"/>
                  <a:pt x="56" y="3"/>
                  <a:pt x="56" y="3"/>
                </a:cubicBezTo>
                <a:cubicBezTo>
                  <a:pt x="56" y="4"/>
                  <a:pt x="55" y="4"/>
                  <a:pt x="55" y="4"/>
                </a:cubicBezTo>
                <a:cubicBezTo>
                  <a:pt x="55" y="5"/>
                  <a:pt x="54" y="4"/>
                  <a:pt x="53" y="5"/>
                </a:cubicBezTo>
                <a:cubicBezTo>
                  <a:pt x="53" y="5"/>
                  <a:pt x="52" y="5"/>
                  <a:pt x="52" y="5"/>
                </a:cubicBezTo>
                <a:cubicBezTo>
                  <a:pt x="52" y="7"/>
                  <a:pt x="52" y="7"/>
                  <a:pt x="52" y="7"/>
                </a:cubicBezTo>
                <a:cubicBezTo>
                  <a:pt x="50" y="7"/>
                  <a:pt x="50" y="8"/>
                  <a:pt x="49" y="7"/>
                </a:cubicBezTo>
                <a:cubicBezTo>
                  <a:pt x="49" y="8"/>
                  <a:pt x="49" y="8"/>
                  <a:pt x="49" y="8"/>
                </a:cubicBezTo>
                <a:cubicBezTo>
                  <a:pt x="46" y="8"/>
                  <a:pt x="45" y="11"/>
                  <a:pt x="42" y="11"/>
                </a:cubicBezTo>
                <a:cubicBezTo>
                  <a:pt x="41" y="11"/>
                  <a:pt x="41" y="10"/>
                  <a:pt x="39" y="10"/>
                </a:cubicBezTo>
                <a:cubicBezTo>
                  <a:pt x="39" y="10"/>
                  <a:pt x="38" y="9"/>
                  <a:pt x="38" y="8"/>
                </a:cubicBezTo>
                <a:cubicBezTo>
                  <a:pt x="37" y="8"/>
                  <a:pt x="37" y="8"/>
                  <a:pt x="37" y="7"/>
                </a:cubicBezTo>
                <a:cubicBezTo>
                  <a:pt x="35" y="7"/>
                  <a:pt x="33" y="7"/>
                  <a:pt x="31" y="7"/>
                </a:cubicBezTo>
                <a:cubicBezTo>
                  <a:pt x="30" y="7"/>
                  <a:pt x="30" y="8"/>
                  <a:pt x="30" y="9"/>
                </a:cubicBezTo>
                <a:cubicBezTo>
                  <a:pt x="29" y="9"/>
                  <a:pt x="29" y="7"/>
                  <a:pt x="29" y="7"/>
                </a:cubicBezTo>
                <a:cubicBezTo>
                  <a:pt x="28" y="7"/>
                  <a:pt x="27" y="7"/>
                  <a:pt x="26" y="7"/>
                </a:cubicBezTo>
                <a:cubicBezTo>
                  <a:pt x="26" y="6"/>
                  <a:pt x="26" y="6"/>
                  <a:pt x="26" y="6"/>
                </a:cubicBezTo>
                <a:cubicBezTo>
                  <a:pt x="26" y="3"/>
                  <a:pt x="26" y="3"/>
                  <a:pt x="26" y="3"/>
                </a:cubicBezTo>
                <a:cubicBezTo>
                  <a:pt x="25" y="3"/>
                  <a:pt x="24" y="3"/>
                  <a:pt x="23" y="3"/>
                </a:cubicBezTo>
                <a:cubicBezTo>
                  <a:pt x="23" y="3"/>
                  <a:pt x="23" y="4"/>
                  <a:pt x="22" y="4"/>
                </a:cubicBezTo>
                <a:cubicBezTo>
                  <a:pt x="22" y="4"/>
                  <a:pt x="21" y="4"/>
                  <a:pt x="21" y="4"/>
                </a:cubicBezTo>
                <a:cubicBezTo>
                  <a:pt x="19" y="4"/>
                  <a:pt x="19" y="6"/>
                  <a:pt x="17" y="5"/>
                </a:cubicBezTo>
                <a:cubicBezTo>
                  <a:pt x="16" y="6"/>
                  <a:pt x="15" y="7"/>
                  <a:pt x="14" y="7"/>
                </a:cubicBezTo>
                <a:cubicBezTo>
                  <a:pt x="13" y="7"/>
                  <a:pt x="13" y="7"/>
                  <a:pt x="13" y="7"/>
                </a:cubicBezTo>
                <a:cubicBezTo>
                  <a:pt x="13" y="9"/>
                  <a:pt x="11" y="7"/>
                  <a:pt x="10" y="9"/>
                </a:cubicBezTo>
                <a:cubicBezTo>
                  <a:pt x="10" y="9"/>
                  <a:pt x="10" y="9"/>
                  <a:pt x="10" y="9"/>
                </a:cubicBezTo>
                <a:cubicBezTo>
                  <a:pt x="8" y="9"/>
                  <a:pt x="6" y="9"/>
                  <a:pt x="6" y="10"/>
                </a:cubicBezTo>
                <a:cubicBezTo>
                  <a:pt x="6" y="11"/>
                  <a:pt x="6" y="11"/>
                  <a:pt x="6" y="11"/>
                </a:cubicBezTo>
                <a:cubicBezTo>
                  <a:pt x="6" y="11"/>
                  <a:pt x="6" y="11"/>
                  <a:pt x="6" y="11"/>
                </a:cubicBezTo>
                <a:cubicBezTo>
                  <a:pt x="4" y="11"/>
                  <a:pt x="3" y="12"/>
                  <a:pt x="2" y="13"/>
                </a:cubicBezTo>
                <a:cubicBezTo>
                  <a:pt x="1" y="13"/>
                  <a:pt x="1" y="13"/>
                  <a:pt x="1" y="13"/>
                </a:cubicBezTo>
                <a:cubicBezTo>
                  <a:pt x="0" y="14"/>
                  <a:pt x="0" y="15"/>
                  <a:pt x="0" y="17"/>
                </a:cubicBezTo>
                <a:cubicBezTo>
                  <a:pt x="0" y="17"/>
                  <a:pt x="1" y="17"/>
                  <a:pt x="1" y="18"/>
                </a:cubicBezTo>
                <a:cubicBezTo>
                  <a:pt x="0" y="20"/>
                  <a:pt x="1" y="21"/>
                  <a:pt x="1" y="21"/>
                </a:cubicBezTo>
                <a:cubicBezTo>
                  <a:pt x="1" y="22"/>
                  <a:pt x="1" y="23"/>
                  <a:pt x="1" y="23"/>
                </a:cubicBezTo>
                <a:cubicBezTo>
                  <a:pt x="2" y="24"/>
                  <a:pt x="2" y="25"/>
                  <a:pt x="2" y="26"/>
                </a:cubicBezTo>
                <a:cubicBezTo>
                  <a:pt x="3" y="27"/>
                  <a:pt x="3" y="28"/>
                  <a:pt x="3" y="29"/>
                </a:cubicBezTo>
                <a:cubicBezTo>
                  <a:pt x="6" y="29"/>
                  <a:pt x="7" y="31"/>
                  <a:pt x="10" y="31"/>
                </a:cubicBezTo>
                <a:cubicBezTo>
                  <a:pt x="12" y="32"/>
                  <a:pt x="11" y="29"/>
                  <a:pt x="13" y="30"/>
                </a:cubicBezTo>
                <a:cubicBezTo>
                  <a:pt x="15" y="30"/>
                  <a:pt x="15" y="30"/>
                  <a:pt x="15" y="30"/>
                </a:cubicBezTo>
                <a:cubicBezTo>
                  <a:pt x="15" y="30"/>
                  <a:pt x="14" y="31"/>
                  <a:pt x="15" y="31"/>
                </a:cubicBezTo>
                <a:cubicBezTo>
                  <a:pt x="16" y="31"/>
                  <a:pt x="16" y="32"/>
                  <a:pt x="17" y="32"/>
                </a:cubicBezTo>
                <a:cubicBezTo>
                  <a:pt x="18" y="34"/>
                  <a:pt x="18" y="35"/>
                  <a:pt x="19" y="36"/>
                </a:cubicBezTo>
                <a:cubicBezTo>
                  <a:pt x="19" y="38"/>
                  <a:pt x="19" y="39"/>
                  <a:pt x="18" y="39"/>
                </a:cubicBezTo>
                <a:cubicBezTo>
                  <a:pt x="18" y="41"/>
                  <a:pt x="20" y="41"/>
                  <a:pt x="20" y="42"/>
                </a:cubicBezTo>
                <a:cubicBezTo>
                  <a:pt x="24" y="42"/>
                  <a:pt x="26" y="42"/>
                  <a:pt x="29" y="44"/>
                </a:cubicBezTo>
                <a:cubicBezTo>
                  <a:pt x="29" y="48"/>
                  <a:pt x="29" y="48"/>
                  <a:pt x="29" y="48"/>
                </a:cubicBezTo>
                <a:cubicBezTo>
                  <a:pt x="29" y="49"/>
                  <a:pt x="29" y="50"/>
                  <a:pt x="30" y="51"/>
                </a:cubicBezTo>
                <a:cubicBezTo>
                  <a:pt x="30" y="51"/>
                  <a:pt x="30" y="51"/>
                  <a:pt x="31" y="51"/>
                </a:cubicBezTo>
                <a:cubicBezTo>
                  <a:pt x="37" y="51"/>
                  <a:pt x="37" y="51"/>
                  <a:pt x="37" y="51"/>
                </a:cubicBezTo>
                <a:cubicBezTo>
                  <a:pt x="38" y="52"/>
                  <a:pt x="40" y="52"/>
                  <a:pt x="41" y="53"/>
                </a:cubicBezTo>
                <a:cubicBezTo>
                  <a:pt x="42" y="53"/>
                  <a:pt x="42" y="55"/>
                  <a:pt x="44" y="55"/>
                </a:cubicBezTo>
                <a:cubicBezTo>
                  <a:pt x="43" y="55"/>
                  <a:pt x="43" y="56"/>
                  <a:pt x="43" y="57"/>
                </a:cubicBezTo>
                <a:cubicBezTo>
                  <a:pt x="43" y="57"/>
                  <a:pt x="43" y="57"/>
                  <a:pt x="42" y="58"/>
                </a:cubicBezTo>
                <a:cubicBezTo>
                  <a:pt x="42" y="58"/>
                  <a:pt x="42" y="58"/>
                  <a:pt x="41" y="58"/>
                </a:cubicBezTo>
                <a:cubicBezTo>
                  <a:pt x="41" y="59"/>
                  <a:pt x="41" y="59"/>
                  <a:pt x="40" y="60"/>
                </a:cubicBezTo>
                <a:cubicBezTo>
                  <a:pt x="40" y="62"/>
                  <a:pt x="42" y="62"/>
                  <a:pt x="42" y="64"/>
                </a:cubicBezTo>
                <a:cubicBezTo>
                  <a:pt x="42" y="65"/>
                  <a:pt x="42" y="65"/>
                  <a:pt x="42" y="65"/>
                </a:cubicBezTo>
                <a:cubicBezTo>
                  <a:pt x="42" y="66"/>
                  <a:pt x="42" y="67"/>
                  <a:pt x="40" y="68"/>
                </a:cubicBezTo>
                <a:cubicBezTo>
                  <a:pt x="40" y="68"/>
                  <a:pt x="40" y="69"/>
                  <a:pt x="41" y="69"/>
                </a:cubicBezTo>
                <a:cubicBezTo>
                  <a:pt x="42" y="69"/>
                  <a:pt x="42" y="68"/>
                  <a:pt x="43" y="68"/>
                </a:cubicBezTo>
                <a:cubicBezTo>
                  <a:pt x="43" y="69"/>
                  <a:pt x="44" y="69"/>
                  <a:pt x="45" y="69"/>
                </a:cubicBezTo>
                <a:cubicBezTo>
                  <a:pt x="45" y="70"/>
                  <a:pt x="46" y="70"/>
                  <a:pt x="46" y="70"/>
                </a:cubicBezTo>
                <a:cubicBezTo>
                  <a:pt x="48" y="70"/>
                  <a:pt x="49" y="70"/>
                  <a:pt x="50" y="69"/>
                </a:cubicBezTo>
                <a:cubicBezTo>
                  <a:pt x="51" y="69"/>
                  <a:pt x="51" y="69"/>
                  <a:pt x="51" y="69"/>
                </a:cubicBezTo>
                <a:cubicBezTo>
                  <a:pt x="52" y="69"/>
                  <a:pt x="52" y="70"/>
                  <a:pt x="52" y="70"/>
                </a:cubicBezTo>
                <a:cubicBezTo>
                  <a:pt x="53" y="69"/>
                  <a:pt x="54" y="69"/>
                  <a:pt x="55" y="69"/>
                </a:cubicBezTo>
                <a:cubicBezTo>
                  <a:pt x="55" y="68"/>
                  <a:pt x="56" y="68"/>
                  <a:pt x="56" y="67"/>
                </a:cubicBezTo>
                <a:cubicBezTo>
                  <a:pt x="56" y="66"/>
                  <a:pt x="57" y="66"/>
                  <a:pt x="57" y="66"/>
                </a:cubicBezTo>
                <a:cubicBezTo>
                  <a:pt x="58" y="66"/>
                  <a:pt x="58" y="65"/>
                  <a:pt x="58" y="65"/>
                </a:cubicBezTo>
                <a:cubicBezTo>
                  <a:pt x="59" y="64"/>
                  <a:pt x="63" y="63"/>
                  <a:pt x="63" y="65"/>
                </a:cubicBezTo>
                <a:cubicBezTo>
                  <a:pt x="63" y="66"/>
                  <a:pt x="62" y="66"/>
                  <a:pt x="61" y="67"/>
                </a:cubicBezTo>
                <a:cubicBezTo>
                  <a:pt x="60" y="68"/>
                  <a:pt x="60" y="69"/>
                  <a:pt x="60" y="70"/>
                </a:cubicBezTo>
                <a:cubicBezTo>
                  <a:pt x="63" y="70"/>
                  <a:pt x="63" y="73"/>
                  <a:pt x="63" y="76"/>
                </a:cubicBezTo>
                <a:cubicBezTo>
                  <a:pt x="62" y="76"/>
                  <a:pt x="62" y="76"/>
                  <a:pt x="62" y="76"/>
                </a:cubicBezTo>
                <a:cubicBezTo>
                  <a:pt x="62" y="78"/>
                  <a:pt x="62" y="78"/>
                  <a:pt x="62" y="78"/>
                </a:cubicBezTo>
                <a:cubicBezTo>
                  <a:pt x="64" y="78"/>
                  <a:pt x="64" y="78"/>
                  <a:pt x="64" y="78"/>
                </a:cubicBezTo>
                <a:cubicBezTo>
                  <a:pt x="64" y="79"/>
                  <a:pt x="64" y="79"/>
                  <a:pt x="64" y="79"/>
                </a:cubicBezTo>
                <a:cubicBezTo>
                  <a:pt x="66" y="79"/>
                  <a:pt x="67" y="79"/>
                  <a:pt x="67" y="83"/>
                </a:cubicBezTo>
                <a:cubicBezTo>
                  <a:pt x="68" y="83"/>
                  <a:pt x="69" y="85"/>
                  <a:pt x="71" y="85"/>
                </a:cubicBezTo>
                <a:cubicBezTo>
                  <a:pt x="72" y="87"/>
                  <a:pt x="74" y="88"/>
                  <a:pt x="75" y="90"/>
                </a:cubicBezTo>
                <a:cubicBezTo>
                  <a:pt x="75" y="90"/>
                  <a:pt x="75" y="90"/>
                  <a:pt x="75" y="90"/>
                </a:cubicBezTo>
                <a:cubicBezTo>
                  <a:pt x="74" y="91"/>
                  <a:pt x="75" y="91"/>
                  <a:pt x="75" y="91"/>
                </a:cubicBezTo>
                <a:cubicBezTo>
                  <a:pt x="75" y="93"/>
                  <a:pt x="75" y="93"/>
                  <a:pt x="75" y="93"/>
                </a:cubicBezTo>
                <a:cubicBezTo>
                  <a:pt x="75" y="94"/>
                  <a:pt x="75" y="94"/>
                  <a:pt x="76" y="94"/>
                </a:cubicBezTo>
                <a:cubicBezTo>
                  <a:pt x="77" y="94"/>
                  <a:pt x="77" y="95"/>
                  <a:pt x="78" y="94"/>
                </a:cubicBezTo>
                <a:cubicBezTo>
                  <a:pt x="78" y="95"/>
                  <a:pt x="78" y="95"/>
                  <a:pt x="78" y="95"/>
                </a:cubicBezTo>
                <a:cubicBezTo>
                  <a:pt x="80" y="96"/>
                  <a:pt x="84" y="95"/>
                  <a:pt x="86" y="95"/>
                </a:cubicBezTo>
                <a:cubicBezTo>
                  <a:pt x="86" y="96"/>
                  <a:pt x="87" y="96"/>
                  <a:pt x="87" y="96"/>
                </a:cubicBezTo>
                <a:cubicBezTo>
                  <a:pt x="88" y="96"/>
                  <a:pt x="88" y="95"/>
                  <a:pt x="88" y="95"/>
                </a:cubicBezTo>
                <a:cubicBezTo>
                  <a:pt x="89" y="96"/>
                  <a:pt x="90" y="96"/>
                  <a:pt x="91" y="96"/>
                </a:cubicBezTo>
                <a:cubicBezTo>
                  <a:pt x="91" y="96"/>
                  <a:pt x="91" y="96"/>
                  <a:pt x="91" y="96"/>
                </a:cubicBezTo>
                <a:cubicBezTo>
                  <a:pt x="91" y="95"/>
                  <a:pt x="91" y="95"/>
                  <a:pt x="91" y="95"/>
                </a:cubicBezTo>
                <a:cubicBezTo>
                  <a:pt x="91" y="94"/>
                  <a:pt x="93" y="94"/>
                  <a:pt x="92" y="92"/>
                </a:cubicBezTo>
                <a:cubicBezTo>
                  <a:pt x="92" y="90"/>
                  <a:pt x="93" y="89"/>
                  <a:pt x="93" y="88"/>
                </a:cubicBezTo>
                <a:cubicBezTo>
                  <a:pt x="93" y="87"/>
                  <a:pt x="93" y="87"/>
                  <a:pt x="93" y="86"/>
                </a:cubicBezTo>
                <a:cubicBezTo>
                  <a:pt x="93" y="86"/>
                  <a:pt x="92" y="85"/>
                  <a:pt x="92" y="85"/>
                </a:cubicBezTo>
                <a:cubicBezTo>
                  <a:pt x="92" y="84"/>
                  <a:pt x="91" y="84"/>
                  <a:pt x="91" y="83"/>
                </a:cubicBezTo>
                <a:cubicBezTo>
                  <a:pt x="90" y="82"/>
                  <a:pt x="90" y="81"/>
                  <a:pt x="90" y="80"/>
                </a:cubicBezTo>
                <a:cubicBezTo>
                  <a:pt x="90" y="78"/>
                  <a:pt x="91" y="77"/>
                  <a:pt x="92" y="76"/>
                </a:cubicBezTo>
                <a:cubicBezTo>
                  <a:pt x="93" y="74"/>
                  <a:pt x="94" y="73"/>
                  <a:pt x="94" y="71"/>
                </a:cubicBezTo>
                <a:cubicBezTo>
                  <a:pt x="96" y="71"/>
                  <a:pt x="95" y="67"/>
                  <a:pt x="98" y="67"/>
                </a:cubicBezTo>
                <a:cubicBezTo>
                  <a:pt x="99" y="67"/>
                  <a:pt x="99" y="67"/>
                  <a:pt x="99" y="67"/>
                </a:cubicBezTo>
                <a:cubicBezTo>
                  <a:pt x="99" y="67"/>
                  <a:pt x="100" y="67"/>
                  <a:pt x="100" y="68"/>
                </a:cubicBezTo>
                <a:cubicBezTo>
                  <a:pt x="100" y="68"/>
                  <a:pt x="100" y="68"/>
                  <a:pt x="100" y="68"/>
                </a:cubicBezTo>
                <a:cubicBezTo>
                  <a:pt x="101" y="68"/>
                  <a:pt x="101" y="68"/>
                  <a:pt x="101" y="67"/>
                </a:cubicBezTo>
                <a:cubicBezTo>
                  <a:pt x="101" y="66"/>
                  <a:pt x="103" y="67"/>
                  <a:pt x="103" y="66"/>
                </a:cubicBezTo>
                <a:cubicBezTo>
                  <a:pt x="103" y="65"/>
                  <a:pt x="105" y="65"/>
                  <a:pt x="105" y="64"/>
                </a:cubicBezTo>
                <a:cubicBezTo>
                  <a:pt x="107" y="63"/>
                  <a:pt x="109" y="62"/>
                  <a:pt x="110" y="60"/>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59" name="Freeform 95">
            <a:extLst>
              <a:ext uri="{FF2B5EF4-FFF2-40B4-BE49-F238E27FC236}">
                <a16:creationId xmlns:a16="http://schemas.microsoft.com/office/drawing/2014/main" id="{6DC03B6A-877C-3D04-CDCD-0BD76AC45462}"/>
              </a:ext>
            </a:extLst>
          </p:cNvPr>
          <p:cNvSpPr>
            <a:spLocks/>
          </p:cNvSpPr>
          <p:nvPr/>
        </p:nvSpPr>
        <p:spPr bwMode="auto">
          <a:xfrm>
            <a:off x="9126538" y="4932363"/>
            <a:ext cx="801687" cy="565150"/>
          </a:xfrm>
          <a:custGeom>
            <a:avLst/>
            <a:gdLst>
              <a:gd name="T0" fmla="*/ 2147483646 w 207"/>
              <a:gd name="T1" fmla="*/ 104885647 h 146"/>
              <a:gd name="T2" fmla="*/ 2147483646 w 207"/>
              <a:gd name="T3" fmla="*/ 74917213 h 146"/>
              <a:gd name="T4" fmla="*/ 2147483646 w 207"/>
              <a:gd name="T5" fmla="*/ 29968434 h 146"/>
              <a:gd name="T6" fmla="*/ 2147483646 w 207"/>
              <a:gd name="T7" fmla="*/ 209771293 h 146"/>
              <a:gd name="T8" fmla="*/ 2147483646 w 207"/>
              <a:gd name="T9" fmla="*/ 239739727 h 146"/>
              <a:gd name="T10" fmla="*/ 1919904814 w 207"/>
              <a:gd name="T11" fmla="*/ 164822514 h 146"/>
              <a:gd name="T12" fmla="*/ 1919904814 w 207"/>
              <a:gd name="T13" fmla="*/ 149838297 h 146"/>
              <a:gd name="T14" fmla="*/ 1934904494 w 207"/>
              <a:gd name="T15" fmla="*/ 89901430 h 146"/>
              <a:gd name="T16" fmla="*/ 1784911567 w 207"/>
              <a:gd name="T17" fmla="*/ 179806730 h 146"/>
              <a:gd name="T18" fmla="*/ 1694913488 w 207"/>
              <a:gd name="T19" fmla="*/ 344625373 h 146"/>
              <a:gd name="T20" fmla="*/ 1589919601 w 207"/>
              <a:gd name="T21" fmla="*/ 389578024 h 146"/>
              <a:gd name="T22" fmla="*/ 1544924434 w 207"/>
              <a:gd name="T23" fmla="*/ 419546457 h 146"/>
              <a:gd name="T24" fmla="*/ 1394931507 w 207"/>
              <a:gd name="T25" fmla="*/ 419546457 h 146"/>
              <a:gd name="T26" fmla="*/ 1184939861 w 207"/>
              <a:gd name="T27" fmla="*/ 449514891 h 146"/>
              <a:gd name="T28" fmla="*/ 884954007 w 207"/>
              <a:gd name="T29" fmla="*/ 524432104 h 146"/>
              <a:gd name="T30" fmla="*/ 419979420 w 207"/>
              <a:gd name="T31" fmla="*/ 479479453 h 146"/>
              <a:gd name="T32" fmla="*/ 284986173 w 207"/>
              <a:gd name="T33" fmla="*/ 509447887 h 146"/>
              <a:gd name="T34" fmla="*/ 314985533 w 207"/>
              <a:gd name="T35" fmla="*/ 314660811 h 146"/>
              <a:gd name="T36" fmla="*/ 134993247 w 207"/>
              <a:gd name="T37" fmla="*/ 209771293 h 146"/>
              <a:gd name="T38" fmla="*/ 119993567 w 207"/>
              <a:gd name="T39" fmla="*/ 314660811 h 146"/>
              <a:gd name="T40" fmla="*/ 59998720 w 207"/>
              <a:gd name="T41" fmla="*/ 389578024 h 146"/>
              <a:gd name="T42" fmla="*/ 89994207 w 207"/>
              <a:gd name="T43" fmla="*/ 674270401 h 146"/>
              <a:gd name="T44" fmla="*/ 239987134 w 207"/>
              <a:gd name="T45" fmla="*/ 824108698 h 146"/>
              <a:gd name="T46" fmla="*/ 299985853 w 207"/>
              <a:gd name="T47" fmla="*/ 1033879991 h 146"/>
              <a:gd name="T48" fmla="*/ 254986813 w 207"/>
              <a:gd name="T49" fmla="*/ 1138769508 h 146"/>
              <a:gd name="T50" fmla="*/ 179992287 w 207"/>
              <a:gd name="T51" fmla="*/ 1393493452 h 146"/>
              <a:gd name="T52" fmla="*/ 179992287 w 207"/>
              <a:gd name="T53" fmla="*/ 1528347532 h 146"/>
              <a:gd name="T54" fmla="*/ 254986813 w 207"/>
              <a:gd name="T55" fmla="*/ 1663201612 h 146"/>
              <a:gd name="T56" fmla="*/ 374980380 w 207"/>
              <a:gd name="T57" fmla="*/ 1693170046 h 146"/>
              <a:gd name="T58" fmla="*/ 524973307 w 207"/>
              <a:gd name="T59" fmla="*/ 1857988688 h 146"/>
              <a:gd name="T60" fmla="*/ 554972667 w 207"/>
              <a:gd name="T61" fmla="*/ 2147483646 h 146"/>
              <a:gd name="T62" fmla="*/ 899953687 w 207"/>
              <a:gd name="T63" fmla="*/ 2097732286 h 146"/>
              <a:gd name="T64" fmla="*/ 1049946614 w 207"/>
              <a:gd name="T65" fmla="*/ 2052779636 h 146"/>
              <a:gd name="T66" fmla="*/ 1349932467 w 207"/>
              <a:gd name="T67" fmla="*/ 2037795419 h 146"/>
              <a:gd name="T68" fmla="*/ 1754912207 w 207"/>
              <a:gd name="T69" fmla="*/ 2067763852 h 146"/>
              <a:gd name="T70" fmla="*/ 1814910927 w 207"/>
              <a:gd name="T71" fmla="*/ 2037795419 h 146"/>
              <a:gd name="T72" fmla="*/ 1874905774 w 207"/>
              <a:gd name="T73" fmla="*/ 2007826985 h 146"/>
              <a:gd name="T74" fmla="*/ 1904905134 w 207"/>
              <a:gd name="T75" fmla="*/ 1992842768 h 146"/>
              <a:gd name="T76" fmla="*/ 1949904174 w 207"/>
              <a:gd name="T77" fmla="*/ 1977862423 h 146"/>
              <a:gd name="T78" fmla="*/ 1994899341 w 207"/>
              <a:gd name="T79" fmla="*/ 1962878206 h 146"/>
              <a:gd name="T80" fmla="*/ 2114892908 w 207"/>
              <a:gd name="T81" fmla="*/ 1962878206 h 146"/>
              <a:gd name="T82" fmla="*/ 2144892268 w 207"/>
              <a:gd name="T83" fmla="*/ 1813039909 h 146"/>
              <a:gd name="T84" fmla="*/ 2114892908 w 207"/>
              <a:gd name="T85" fmla="*/ 1753103042 h 146"/>
              <a:gd name="T86" fmla="*/ 2147483646 w 207"/>
              <a:gd name="T87" fmla="*/ 1618248962 h 146"/>
              <a:gd name="T88" fmla="*/ 2147483646 w 207"/>
              <a:gd name="T89" fmla="*/ 1483394882 h 146"/>
              <a:gd name="T90" fmla="*/ 2147483646 w 207"/>
              <a:gd name="T91" fmla="*/ 1408477668 h 146"/>
              <a:gd name="T92" fmla="*/ 2147483646 w 207"/>
              <a:gd name="T93" fmla="*/ 1393493452 h 146"/>
              <a:gd name="T94" fmla="*/ 2147483646 w 207"/>
              <a:gd name="T95" fmla="*/ 1318572368 h 146"/>
              <a:gd name="T96" fmla="*/ 2147483646 w 207"/>
              <a:gd name="T97" fmla="*/ 1153753725 h 146"/>
              <a:gd name="T98" fmla="*/ 2147483646 w 207"/>
              <a:gd name="T99" fmla="*/ 1078832641 h 146"/>
              <a:gd name="T100" fmla="*/ 2147483646 w 207"/>
              <a:gd name="T101" fmla="*/ 1003915428 h 146"/>
              <a:gd name="T102" fmla="*/ 2147483646 w 207"/>
              <a:gd name="T103" fmla="*/ 914010127 h 146"/>
              <a:gd name="T104" fmla="*/ 2147483646 w 207"/>
              <a:gd name="T105" fmla="*/ 509447887 h 146"/>
              <a:gd name="T106" fmla="*/ 2147483646 w 207"/>
              <a:gd name="T107" fmla="*/ 389578024 h 14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7" h="146">
                <a:moveTo>
                  <a:pt x="205" y="14"/>
                </a:moveTo>
                <a:cubicBezTo>
                  <a:pt x="205" y="14"/>
                  <a:pt x="205" y="12"/>
                  <a:pt x="204" y="12"/>
                </a:cubicBezTo>
                <a:cubicBezTo>
                  <a:pt x="204" y="10"/>
                  <a:pt x="204" y="8"/>
                  <a:pt x="203" y="6"/>
                </a:cubicBezTo>
                <a:cubicBezTo>
                  <a:pt x="203" y="6"/>
                  <a:pt x="203" y="6"/>
                  <a:pt x="203" y="6"/>
                </a:cubicBezTo>
                <a:cubicBezTo>
                  <a:pt x="203" y="6"/>
                  <a:pt x="203" y="7"/>
                  <a:pt x="203" y="7"/>
                </a:cubicBezTo>
                <a:cubicBezTo>
                  <a:pt x="202" y="7"/>
                  <a:pt x="202" y="6"/>
                  <a:pt x="201" y="6"/>
                </a:cubicBezTo>
                <a:cubicBezTo>
                  <a:pt x="199" y="6"/>
                  <a:pt x="195" y="6"/>
                  <a:pt x="191" y="6"/>
                </a:cubicBezTo>
                <a:cubicBezTo>
                  <a:pt x="190" y="7"/>
                  <a:pt x="188" y="7"/>
                  <a:pt x="185" y="7"/>
                </a:cubicBezTo>
                <a:cubicBezTo>
                  <a:pt x="185" y="6"/>
                  <a:pt x="184" y="6"/>
                  <a:pt x="184" y="6"/>
                </a:cubicBezTo>
                <a:cubicBezTo>
                  <a:pt x="184" y="5"/>
                  <a:pt x="183" y="5"/>
                  <a:pt x="182" y="5"/>
                </a:cubicBezTo>
                <a:cubicBezTo>
                  <a:pt x="181" y="3"/>
                  <a:pt x="181" y="2"/>
                  <a:pt x="180" y="0"/>
                </a:cubicBezTo>
                <a:cubicBezTo>
                  <a:pt x="178" y="0"/>
                  <a:pt x="177" y="0"/>
                  <a:pt x="176" y="0"/>
                </a:cubicBezTo>
                <a:cubicBezTo>
                  <a:pt x="175" y="0"/>
                  <a:pt x="174" y="0"/>
                  <a:pt x="174" y="0"/>
                </a:cubicBezTo>
                <a:cubicBezTo>
                  <a:pt x="173" y="0"/>
                  <a:pt x="172" y="0"/>
                  <a:pt x="171" y="0"/>
                </a:cubicBezTo>
                <a:cubicBezTo>
                  <a:pt x="171" y="1"/>
                  <a:pt x="172" y="1"/>
                  <a:pt x="173" y="2"/>
                </a:cubicBezTo>
                <a:cubicBezTo>
                  <a:pt x="173" y="4"/>
                  <a:pt x="170" y="4"/>
                  <a:pt x="170" y="6"/>
                </a:cubicBezTo>
                <a:cubicBezTo>
                  <a:pt x="169" y="6"/>
                  <a:pt x="169" y="7"/>
                  <a:pt x="168" y="7"/>
                </a:cubicBezTo>
                <a:cubicBezTo>
                  <a:pt x="168" y="8"/>
                  <a:pt x="166" y="8"/>
                  <a:pt x="166" y="9"/>
                </a:cubicBezTo>
                <a:cubicBezTo>
                  <a:pt x="165" y="10"/>
                  <a:pt x="164" y="11"/>
                  <a:pt x="162" y="12"/>
                </a:cubicBezTo>
                <a:cubicBezTo>
                  <a:pt x="162" y="13"/>
                  <a:pt x="160" y="14"/>
                  <a:pt x="159" y="14"/>
                </a:cubicBezTo>
                <a:cubicBezTo>
                  <a:pt x="159" y="16"/>
                  <a:pt x="159" y="17"/>
                  <a:pt x="159" y="19"/>
                </a:cubicBezTo>
                <a:cubicBezTo>
                  <a:pt x="158" y="19"/>
                  <a:pt x="157" y="19"/>
                  <a:pt x="156" y="19"/>
                </a:cubicBezTo>
                <a:cubicBezTo>
                  <a:pt x="156" y="18"/>
                  <a:pt x="155" y="18"/>
                  <a:pt x="155" y="17"/>
                </a:cubicBezTo>
                <a:cubicBezTo>
                  <a:pt x="152" y="17"/>
                  <a:pt x="153" y="19"/>
                  <a:pt x="150" y="19"/>
                </a:cubicBezTo>
                <a:cubicBezTo>
                  <a:pt x="150" y="18"/>
                  <a:pt x="149" y="17"/>
                  <a:pt x="149" y="16"/>
                </a:cubicBezTo>
                <a:cubicBezTo>
                  <a:pt x="148" y="17"/>
                  <a:pt x="147" y="16"/>
                  <a:pt x="147" y="15"/>
                </a:cubicBezTo>
                <a:cubicBezTo>
                  <a:pt x="145" y="15"/>
                  <a:pt x="143" y="14"/>
                  <a:pt x="141" y="14"/>
                </a:cubicBezTo>
                <a:cubicBezTo>
                  <a:pt x="138" y="14"/>
                  <a:pt x="138" y="13"/>
                  <a:pt x="136" y="12"/>
                </a:cubicBezTo>
                <a:cubicBezTo>
                  <a:pt x="133" y="13"/>
                  <a:pt x="131" y="12"/>
                  <a:pt x="128" y="12"/>
                </a:cubicBezTo>
                <a:cubicBezTo>
                  <a:pt x="128" y="11"/>
                  <a:pt x="128" y="11"/>
                  <a:pt x="128" y="11"/>
                </a:cubicBezTo>
                <a:cubicBezTo>
                  <a:pt x="128" y="11"/>
                  <a:pt x="128" y="11"/>
                  <a:pt x="128" y="11"/>
                </a:cubicBezTo>
                <a:cubicBezTo>
                  <a:pt x="128" y="11"/>
                  <a:pt x="128" y="11"/>
                  <a:pt x="128" y="11"/>
                </a:cubicBezTo>
                <a:cubicBezTo>
                  <a:pt x="128" y="11"/>
                  <a:pt x="128" y="11"/>
                  <a:pt x="128" y="11"/>
                </a:cubicBezTo>
                <a:cubicBezTo>
                  <a:pt x="128" y="11"/>
                  <a:pt x="128" y="11"/>
                  <a:pt x="128" y="10"/>
                </a:cubicBezTo>
                <a:cubicBezTo>
                  <a:pt x="128" y="10"/>
                  <a:pt x="128" y="10"/>
                  <a:pt x="128" y="10"/>
                </a:cubicBezTo>
                <a:cubicBezTo>
                  <a:pt x="128" y="10"/>
                  <a:pt x="128" y="10"/>
                  <a:pt x="128" y="10"/>
                </a:cubicBezTo>
                <a:cubicBezTo>
                  <a:pt x="127" y="10"/>
                  <a:pt x="127" y="9"/>
                  <a:pt x="127" y="8"/>
                </a:cubicBezTo>
                <a:cubicBezTo>
                  <a:pt x="127" y="8"/>
                  <a:pt x="127" y="8"/>
                  <a:pt x="127" y="8"/>
                </a:cubicBezTo>
                <a:cubicBezTo>
                  <a:pt x="127" y="8"/>
                  <a:pt x="127" y="8"/>
                  <a:pt x="127" y="8"/>
                </a:cubicBezTo>
                <a:cubicBezTo>
                  <a:pt x="128" y="7"/>
                  <a:pt x="128" y="7"/>
                  <a:pt x="129" y="6"/>
                </a:cubicBezTo>
                <a:cubicBezTo>
                  <a:pt x="129" y="6"/>
                  <a:pt x="129" y="6"/>
                  <a:pt x="129" y="6"/>
                </a:cubicBezTo>
                <a:cubicBezTo>
                  <a:pt x="126" y="7"/>
                  <a:pt x="124" y="8"/>
                  <a:pt x="122" y="10"/>
                </a:cubicBezTo>
                <a:cubicBezTo>
                  <a:pt x="122" y="11"/>
                  <a:pt x="121" y="11"/>
                  <a:pt x="120" y="12"/>
                </a:cubicBezTo>
                <a:cubicBezTo>
                  <a:pt x="120" y="12"/>
                  <a:pt x="120" y="12"/>
                  <a:pt x="120" y="12"/>
                </a:cubicBezTo>
                <a:cubicBezTo>
                  <a:pt x="120" y="12"/>
                  <a:pt x="119" y="12"/>
                  <a:pt x="119" y="12"/>
                </a:cubicBezTo>
                <a:cubicBezTo>
                  <a:pt x="119" y="12"/>
                  <a:pt x="119" y="13"/>
                  <a:pt x="119" y="13"/>
                </a:cubicBezTo>
                <a:cubicBezTo>
                  <a:pt x="119" y="13"/>
                  <a:pt x="118" y="13"/>
                  <a:pt x="118" y="13"/>
                </a:cubicBezTo>
                <a:cubicBezTo>
                  <a:pt x="118" y="13"/>
                  <a:pt x="118" y="14"/>
                  <a:pt x="117" y="14"/>
                </a:cubicBezTo>
                <a:cubicBezTo>
                  <a:pt x="117" y="17"/>
                  <a:pt x="115" y="18"/>
                  <a:pt x="115" y="21"/>
                </a:cubicBezTo>
                <a:cubicBezTo>
                  <a:pt x="114" y="21"/>
                  <a:pt x="113" y="21"/>
                  <a:pt x="113" y="23"/>
                </a:cubicBezTo>
                <a:cubicBezTo>
                  <a:pt x="112" y="23"/>
                  <a:pt x="112" y="23"/>
                  <a:pt x="111" y="23"/>
                </a:cubicBezTo>
                <a:cubicBezTo>
                  <a:pt x="111" y="23"/>
                  <a:pt x="111" y="24"/>
                  <a:pt x="111" y="24"/>
                </a:cubicBezTo>
                <a:cubicBezTo>
                  <a:pt x="111" y="24"/>
                  <a:pt x="111" y="24"/>
                  <a:pt x="111" y="24"/>
                </a:cubicBezTo>
                <a:cubicBezTo>
                  <a:pt x="110" y="24"/>
                  <a:pt x="110" y="24"/>
                  <a:pt x="109" y="25"/>
                </a:cubicBezTo>
                <a:cubicBezTo>
                  <a:pt x="109" y="26"/>
                  <a:pt x="107" y="26"/>
                  <a:pt x="106" y="26"/>
                </a:cubicBezTo>
                <a:cubicBezTo>
                  <a:pt x="105" y="26"/>
                  <a:pt x="105" y="27"/>
                  <a:pt x="105" y="28"/>
                </a:cubicBezTo>
                <a:cubicBezTo>
                  <a:pt x="105" y="28"/>
                  <a:pt x="104" y="28"/>
                  <a:pt x="104" y="28"/>
                </a:cubicBezTo>
                <a:cubicBezTo>
                  <a:pt x="104" y="28"/>
                  <a:pt x="104" y="28"/>
                  <a:pt x="104" y="28"/>
                </a:cubicBezTo>
                <a:cubicBezTo>
                  <a:pt x="104" y="28"/>
                  <a:pt x="104" y="28"/>
                  <a:pt x="104" y="28"/>
                </a:cubicBezTo>
                <a:cubicBezTo>
                  <a:pt x="104" y="28"/>
                  <a:pt x="103" y="28"/>
                  <a:pt x="103" y="28"/>
                </a:cubicBezTo>
                <a:cubicBezTo>
                  <a:pt x="103" y="28"/>
                  <a:pt x="102" y="28"/>
                  <a:pt x="102" y="28"/>
                </a:cubicBezTo>
                <a:cubicBezTo>
                  <a:pt x="101" y="29"/>
                  <a:pt x="100" y="29"/>
                  <a:pt x="99" y="30"/>
                </a:cubicBezTo>
                <a:cubicBezTo>
                  <a:pt x="98" y="29"/>
                  <a:pt x="97" y="29"/>
                  <a:pt x="96" y="29"/>
                </a:cubicBezTo>
                <a:cubicBezTo>
                  <a:pt x="96" y="28"/>
                  <a:pt x="95" y="28"/>
                  <a:pt x="94" y="28"/>
                </a:cubicBezTo>
                <a:cubicBezTo>
                  <a:pt x="94" y="28"/>
                  <a:pt x="94" y="28"/>
                  <a:pt x="93" y="28"/>
                </a:cubicBezTo>
                <a:cubicBezTo>
                  <a:pt x="90" y="28"/>
                  <a:pt x="87" y="27"/>
                  <a:pt x="84" y="28"/>
                </a:cubicBezTo>
                <a:cubicBezTo>
                  <a:pt x="83" y="28"/>
                  <a:pt x="83" y="29"/>
                  <a:pt x="81" y="28"/>
                </a:cubicBezTo>
                <a:cubicBezTo>
                  <a:pt x="81" y="28"/>
                  <a:pt x="81" y="29"/>
                  <a:pt x="81" y="29"/>
                </a:cubicBezTo>
                <a:cubicBezTo>
                  <a:pt x="79" y="29"/>
                  <a:pt x="79" y="29"/>
                  <a:pt x="79" y="29"/>
                </a:cubicBezTo>
                <a:cubicBezTo>
                  <a:pt x="79" y="29"/>
                  <a:pt x="79" y="30"/>
                  <a:pt x="79" y="30"/>
                </a:cubicBezTo>
                <a:cubicBezTo>
                  <a:pt x="77" y="29"/>
                  <a:pt x="75" y="28"/>
                  <a:pt x="73" y="28"/>
                </a:cubicBezTo>
                <a:cubicBezTo>
                  <a:pt x="70" y="29"/>
                  <a:pt x="69" y="32"/>
                  <a:pt x="66" y="33"/>
                </a:cubicBezTo>
                <a:cubicBezTo>
                  <a:pt x="60" y="33"/>
                  <a:pt x="60" y="33"/>
                  <a:pt x="60" y="33"/>
                </a:cubicBezTo>
                <a:cubicBezTo>
                  <a:pt x="60" y="34"/>
                  <a:pt x="61" y="34"/>
                  <a:pt x="61" y="35"/>
                </a:cubicBezTo>
                <a:cubicBezTo>
                  <a:pt x="59" y="35"/>
                  <a:pt x="59" y="35"/>
                  <a:pt x="59" y="35"/>
                </a:cubicBezTo>
                <a:cubicBezTo>
                  <a:pt x="59" y="35"/>
                  <a:pt x="59" y="34"/>
                  <a:pt x="58" y="34"/>
                </a:cubicBezTo>
                <a:cubicBezTo>
                  <a:pt x="56" y="34"/>
                  <a:pt x="54" y="33"/>
                  <a:pt x="50" y="33"/>
                </a:cubicBezTo>
                <a:cubicBezTo>
                  <a:pt x="48" y="33"/>
                  <a:pt x="47" y="32"/>
                  <a:pt x="46" y="32"/>
                </a:cubicBezTo>
                <a:cubicBezTo>
                  <a:pt x="44" y="31"/>
                  <a:pt x="44" y="33"/>
                  <a:pt x="42" y="32"/>
                </a:cubicBezTo>
                <a:cubicBezTo>
                  <a:pt x="38" y="29"/>
                  <a:pt x="33" y="33"/>
                  <a:pt x="28" y="32"/>
                </a:cubicBezTo>
                <a:cubicBezTo>
                  <a:pt x="26" y="32"/>
                  <a:pt x="26" y="33"/>
                  <a:pt x="24" y="34"/>
                </a:cubicBezTo>
                <a:cubicBezTo>
                  <a:pt x="23" y="34"/>
                  <a:pt x="22" y="34"/>
                  <a:pt x="21" y="35"/>
                </a:cubicBezTo>
                <a:cubicBezTo>
                  <a:pt x="21" y="34"/>
                  <a:pt x="20" y="34"/>
                  <a:pt x="19" y="34"/>
                </a:cubicBezTo>
                <a:cubicBezTo>
                  <a:pt x="19" y="34"/>
                  <a:pt x="19" y="34"/>
                  <a:pt x="19" y="34"/>
                </a:cubicBezTo>
                <a:cubicBezTo>
                  <a:pt x="19" y="34"/>
                  <a:pt x="19" y="34"/>
                  <a:pt x="19" y="34"/>
                </a:cubicBezTo>
                <a:cubicBezTo>
                  <a:pt x="19" y="34"/>
                  <a:pt x="19" y="34"/>
                  <a:pt x="19" y="33"/>
                </a:cubicBezTo>
                <a:cubicBezTo>
                  <a:pt x="19" y="33"/>
                  <a:pt x="19" y="33"/>
                  <a:pt x="19" y="32"/>
                </a:cubicBezTo>
                <a:cubicBezTo>
                  <a:pt x="19" y="32"/>
                  <a:pt x="18" y="32"/>
                  <a:pt x="18" y="32"/>
                </a:cubicBezTo>
                <a:cubicBezTo>
                  <a:pt x="17" y="32"/>
                  <a:pt x="17" y="30"/>
                  <a:pt x="17" y="30"/>
                </a:cubicBezTo>
                <a:cubicBezTo>
                  <a:pt x="17" y="26"/>
                  <a:pt x="22" y="26"/>
                  <a:pt x="21" y="21"/>
                </a:cubicBezTo>
                <a:cubicBezTo>
                  <a:pt x="20" y="20"/>
                  <a:pt x="17" y="20"/>
                  <a:pt x="16" y="19"/>
                </a:cubicBezTo>
                <a:cubicBezTo>
                  <a:pt x="15" y="19"/>
                  <a:pt x="13" y="20"/>
                  <a:pt x="13" y="19"/>
                </a:cubicBezTo>
                <a:cubicBezTo>
                  <a:pt x="12" y="18"/>
                  <a:pt x="11" y="18"/>
                  <a:pt x="10" y="17"/>
                </a:cubicBezTo>
                <a:cubicBezTo>
                  <a:pt x="11" y="16"/>
                  <a:pt x="11" y="16"/>
                  <a:pt x="11" y="14"/>
                </a:cubicBezTo>
                <a:cubicBezTo>
                  <a:pt x="10" y="14"/>
                  <a:pt x="10" y="14"/>
                  <a:pt x="9" y="14"/>
                </a:cubicBezTo>
                <a:cubicBezTo>
                  <a:pt x="9" y="14"/>
                  <a:pt x="9" y="14"/>
                  <a:pt x="9" y="15"/>
                </a:cubicBezTo>
                <a:cubicBezTo>
                  <a:pt x="9" y="15"/>
                  <a:pt x="8" y="15"/>
                  <a:pt x="8" y="16"/>
                </a:cubicBezTo>
                <a:cubicBezTo>
                  <a:pt x="8" y="16"/>
                  <a:pt x="8" y="16"/>
                  <a:pt x="8" y="16"/>
                </a:cubicBezTo>
                <a:cubicBezTo>
                  <a:pt x="8" y="20"/>
                  <a:pt x="8" y="20"/>
                  <a:pt x="8" y="20"/>
                </a:cubicBezTo>
                <a:cubicBezTo>
                  <a:pt x="8" y="20"/>
                  <a:pt x="8" y="21"/>
                  <a:pt x="8" y="21"/>
                </a:cubicBezTo>
                <a:cubicBezTo>
                  <a:pt x="8" y="21"/>
                  <a:pt x="8" y="21"/>
                  <a:pt x="8" y="21"/>
                </a:cubicBezTo>
                <a:cubicBezTo>
                  <a:pt x="7" y="22"/>
                  <a:pt x="7" y="22"/>
                  <a:pt x="7" y="23"/>
                </a:cubicBezTo>
                <a:cubicBezTo>
                  <a:pt x="7" y="23"/>
                  <a:pt x="6" y="23"/>
                  <a:pt x="5" y="23"/>
                </a:cubicBezTo>
                <a:cubicBezTo>
                  <a:pt x="5" y="24"/>
                  <a:pt x="6" y="25"/>
                  <a:pt x="5" y="25"/>
                </a:cubicBezTo>
                <a:cubicBezTo>
                  <a:pt x="5" y="25"/>
                  <a:pt x="4" y="26"/>
                  <a:pt x="4" y="26"/>
                </a:cubicBezTo>
                <a:cubicBezTo>
                  <a:pt x="2" y="26"/>
                  <a:pt x="1" y="26"/>
                  <a:pt x="1" y="27"/>
                </a:cubicBezTo>
                <a:cubicBezTo>
                  <a:pt x="2" y="31"/>
                  <a:pt x="0" y="34"/>
                  <a:pt x="1" y="39"/>
                </a:cubicBezTo>
                <a:cubicBezTo>
                  <a:pt x="1" y="40"/>
                  <a:pt x="2" y="41"/>
                  <a:pt x="2" y="42"/>
                </a:cubicBezTo>
                <a:cubicBezTo>
                  <a:pt x="2" y="43"/>
                  <a:pt x="4" y="43"/>
                  <a:pt x="5" y="44"/>
                </a:cubicBezTo>
                <a:cubicBezTo>
                  <a:pt x="6" y="45"/>
                  <a:pt x="5" y="45"/>
                  <a:pt x="6" y="45"/>
                </a:cubicBezTo>
                <a:cubicBezTo>
                  <a:pt x="6" y="48"/>
                  <a:pt x="7" y="48"/>
                  <a:pt x="8" y="51"/>
                </a:cubicBezTo>
                <a:cubicBezTo>
                  <a:pt x="7" y="53"/>
                  <a:pt x="10" y="51"/>
                  <a:pt x="10" y="53"/>
                </a:cubicBezTo>
                <a:cubicBezTo>
                  <a:pt x="11" y="53"/>
                  <a:pt x="13" y="53"/>
                  <a:pt x="12" y="55"/>
                </a:cubicBezTo>
                <a:cubicBezTo>
                  <a:pt x="14" y="55"/>
                  <a:pt x="14" y="55"/>
                  <a:pt x="14" y="55"/>
                </a:cubicBezTo>
                <a:cubicBezTo>
                  <a:pt x="15" y="55"/>
                  <a:pt x="15" y="55"/>
                  <a:pt x="16" y="55"/>
                </a:cubicBezTo>
                <a:cubicBezTo>
                  <a:pt x="18" y="58"/>
                  <a:pt x="20" y="60"/>
                  <a:pt x="22" y="62"/>
                </a:cubicBezTo>
                <a:cubicBezTo>
                  <a:pt x="24" y="62"/>
                  <a:pt x="25" y="63"/>
                  <a:pt x="26" y="63"/>
                </a:cubicBezTo>
                <a:cubicBezTo>
                  <a:pt x="25" y="64"/>
                  <a:pt x="25" y="65"/>
                  <a:pt x="24" y="65"/>
                </a:cubicBezTo>
                <a:cubicBezTo>
                  <a:pt x="23" y="65"/>
                  <a:pt x="22" y="66"/>
                  <a:pt x="21" y="67"/>
                </a:cubicBezTo>
                <a:cubicBezTo>
                  <a:pt x="21" y="68"/>
                  <a:pt x="20" y="68"/>
                  <a:pt x="20" y="69"/>
                </a:cubicBezTo>
                <a:cubicBezTo>
                  <a:pt x="20" y="69"/>
                  <a:pt x="19" y="69"/>
                  <a:pt x="19" y="69"/>
                </a:cubicBezTo>
                <a:cubicBezTo>
                  <a:pt x="19" y="69"/>
                  <a:pt x="19" y="70"/>
                  <a:pt x="18" y="70"/>
                </a:cubicBezTo>
                <a:cubicBezTo>
                  <a:pt x="19" y="72"/>
                  <a:pt x="17" y="72"/>
                  <a:pt x="17" y="74"/>
                </a:cubicBezTo>
                <a:cubicBezTo>
                  <a:pt x="17" y="76"/>
                  <a:pt x="17" y="76"/>
                  <a:pt x="17" y="76"/>
                </a:cubicBezTo>
                <a:cubicBezTo>
                  <a:pt x="17" y="76"/>
                  <a:pt x="17" y="76"/>
                  <a:pt x="17" y="76"/>
                </a:cubicBezTo>
                <a:cubicBezTo>
                  <a:pt x="13" y="76"/>
                  <a:pt x="12" y="78"/>
                  <a:pt x="10" y="78"/>
                </a:cubicBezTo>
                <a:cubicBezTo>
                  <a:pt x="10" y="83"/>
                  <a:pt x="11" y="85"/>
                  <a:pt x="11" y="89"/>
                </a:cubicBezTo>
                <a:cubicBezTo>
                  <a:pt x="11" y="90"/>
                  <a:pt x="11" y="91"/>
                  <a:pt x="11" y="92"/>
                </a:cubicBezTo>
                <a:cubicBezTo>
                  <a:pt x="11" y="92"/>
                  <a:pt x="11" y="93"/>
                  <a:pt x="11" y="93"/>
                </a:cubicBezTo>
                <a:cubicBezTo>
                  <a:pt x="11" y="93"/>
                  <a:pt x="12" y="93"/>
                  <a:pt x="12" y="93"/>
                </a:cubicBezTo>
                <a:cubicBezTo>
                  <a:pt x="12" y="94"/>
                  <a:pt x="12" y="94"/>
                  <a:pt x="12" y="94"/>
                </a:cubicBezTo>
                <a:cubicBezTo>
                  <a:pt x="13" y="95"/>
                  <a:pt x="14" y="95"/>
                  <a:pt x="14" y="95"/>
                </a:cubicBezTo>
                <a:cubicBezTo>
                  <a:pt x="14" y="96"/>
                  <a:pt x="14" y="97"/>
                  <a:pt x="14" y="97"/>
                </a:cubicBezTo>
                <a:cubicBezTo>
                  <a:pt x="14" y="98"/>
                  <a:pt x="14" y="99"/>
                  <a:pt x="13" y="99"/>
                </a:cubicBezTo>
                <a:cubicBezTo>
                  <a:pt x="13" y="101"/>
                  <a:pt x="11" y="100"/>
                  <a:pt x="12" y="102"/>
                </a:cubicBezTo>
                <a:cubicBezTo>
                  <a:pt x="13" y="102"/>
                  <a:pt x="13" y="103"/>
                  <a:pt x="14" y="104"/>
                </a:cubicBezTo>
                <a:cubicBezTo>
                  <a:pt x="13" y="104"/>
                  <a:pt x="13" y="105"/>
                  <a:pt x="13" y="106"/>
                </a:cubicBezTo>
                <a:cubicBezTo>
                  <a:pt x="14" y="106"/>
                  <a:pt x="14" y="107"/>
                  <a:pt x="14" y="107"/>
                </a:cubicBezTo>
                <a:cubicBezTo>
                  <a:pt x="14" y="107"/>
                  <a:pt x="15" y="108"/>
                  <a:pt x="15" y="108"/>
                </a:cubicBezTo>
                <a:cubicBezTo>
                  <a:pt x="15" y="109"/>
                  <a:pt x="16" y="110"/>
                  <a:pt x="17" y="111"/>
                </a:cubicBezTo>
                <a:cubicBezTo>
                  <a:pt x="18" y="110"/>
                  <a:pt x="18" y="111"/>
                  <a:pt x="19" y="111"/>
                </a:cubicBezTo>
                <a:cubicBezTo>
                  <a:pt x="19" y="111"/>
                  <a:pt x="19" y="112"/>
                  <a:pt x="19" y="112"/>
                </a:cubicBezTo>
                <a:cubicBezTo>
                  <a:pt x="20" y="112"/>
                  <a:pt x="21" y="112"/>
                  <a:pt x="21" y="112"/>
                </a:cubicBezTo>
                <a:cubicBezTo>
                  <a:pt x="22" y="112"/>
                  <a:pt x="22" y="112"/>
                  <a:pt x="22" y="113"/>
                </a:cubicBezTo>
                <a:cubicBezTo>
                  <a:pt x="23" y="113"/>
                  <a:pt x="24" y="112"/>
                  <a:pt x="25" y="113"/>
                </a:cubicBezTo>
                <a:cubicBezTo>
                  <a:pt x="25" y="113"/>
                  <a:pt x="26" y="113"/>
                  <a:pt x="26" y="113"/>
                </a:cubicBezTo>
                <a:cubicBezTo>
                  <a:pt x="27" y="113"/>
                  <a:pt x="28" y="113"/>
                  <a:pt x="28" y="113"/>
                </a:cubicBezTo>
                <a:cubicBezTo>
                  <a:pt x="29" y="114"/>
                  <a:pt x="30" y="115"/>
                  <a:pt x="31" y="115"/>
                </a:cubicBezTo>
                <a:cubicBezTo>
                  <a:pt x="30" y="118"/>
                  <a:pt x="31" y="119"/>
                  <a:pt x="31" y="120"/>
                </a:cubicBezTo>
                <a:cubicBezTo>
                  <a:pt x="32" y="122"/>
                  <a:pt x="34" y="123"/>
                  <a:pt x="35" y="124"/>
                </a:cubicBezTo>
                <a:cubicBezTo>
                  <a:pt x="35" y="125"/>
                  <a:pt x="36" y="126"/>
                  <a:pt x="37" y="127"/>
                </a:cubicBezTo>
                <a:cubicBezTo>
                  <a:pt x="37" y="130"/>
                  <a:pt x="36" y="131"/>
                  <a:pt x="35" y="134"/>
                </a:cubicBezTo>
                <a:cubicBezTo>
                  <a:pt x="35" y="135"/>
                  <a:pt x="36" y="136"/>
                  <a:pt x="37" y="136"/>
                </a:cubicBezTo>
                <a:cubicBezTo>
                  <a:pt x="37" y="138"/>
                  <a:pt x="37" y="139"/>
                  <a:pt x="37" y="140"/>
                </a:cubicBezTo>
                <a:cubicBezTo>
                  <a:pt x="37" y="146"/>
                  <a:pt x="37" y="146"/>
                  <a:pt x="37" y="146"/>
                </a:cubicBezTo>
                <a:cubicBezTo>
                  <a:pt x="40" y="146"/>
                  <a:pt x="40" y="146"/>
                  <a:pt x="40" y="146"/>
                </a:cubicBezTo>
                <a:cubicBezTo>
                  <a:pt x="41" y="146"/>
                  <a:pt x="42" y="146"/>
                  <a:pt x="42" y="145"/>
                </a:cubicBezTo>
                <a:cubicBezTo>
                  <a:pt x="44" y="145"/>
                  <a:pt x="44" y="143"/>
                  <a:pt x="46" y="143"/>
                </a:cubicBezTo>
                <a:cubicBezTo>
                  <a:pt x="50" y="143"/>
                  <a:pt x="52" y="140"/>
                  <a:pt x="57" y="141"/>
                </a:cubicBezTo>
                <a:cubicBezTo>
                  <a:pt x="58" y="141"/>
                  <a:pt x="59" y="140"/>
                  <a:pt x="60" y="140"/>
                </a:cubicBezTo>
                <a:cubicBezTo>
                  <a:pt x="61" y="139"/>
                  <a:pt x="61" y="139"/>
                  <a:pt x="61" y="139"/>
                </a:cubicBezTo>
                <a:cubicBezTo>
                  <a:pt x="64" y="139"/>
                  <a:pt x="65" y="137"/>
                  <a:pt x="67" y="138"/>
                </a:cubicBezTo>
                <a:cubicBezTo>
                  <a:pt x="68" y="138"/>
                  <a:pt x="68" y="138"/>
                  <a:pt x="68" y="138"/>
                </a:cubicBezTo>
                <a:cubicBezTo>
                  <a:pt x="70" y="138"/>
                  <a:pt x="70" y="138"/>
                  <a:pt x="70" y="138"/>
                </a:cubicBezTo>
                <a:cubicBezTo>
                  <a:pt x="70" y="138"/>
                  <a:pt x="70" y="137"/>
                  <a:pt x="70" y="137"/>
                </a:cubicBezTo>
                <a:cubicBezTo>
                  <a:pt x="71" y="137"/>
                  <a:pt x="71" y="137"/>
                  <a:pt x="71" y="136"/>
                </a:cubicBezTo>
                <a:cubicBezTo>
                  <a:pt x="72" y="136"/>
                  <a:pt x="72" y="136"/>
                  <a:pt x="72" y="136"/>
                </a:cubicBezTo>
                <a:cubicBezTo>
                  <a:pt x="73" y="135"/>
                  <a:pt x="74" y="133"/>
                  <a:pt x="76" y="133"/>
                </a:cubicBezTo>
                <a:cubicBezTo>
                  <a:pt x="79" y="132"/>
                  <a:pt x="83" y="132"/>
                  <a:pt x="87" y="132"/>
                </a:cubicBezTo>
                <a:cubicBezTo>
                  <a:pt x="87" y="135"/>
                  <a:pt x="89" y="134"/>
                  <a:pt x="90" y="136"/>
                </a:cubicBezTo>
                <a:cubicBezTo>
                  <a:pt x="92" y="137"/>
                  <a:pt x="93" y="138"/>
                  <a:pt x="97" y="138"/>
                </a:cubicBezTo>
                <a:cubicBezTo>
                  <a:pt x="99" y="137"/>
                  <a:pt x="98" y="135"/>
                  <a:pt x="101" y="135"/>
                </a:cubicBezTo>
                <a:cubicBezTo>
                  <a:pt x="104" y="135"/>
                  <a:pt x="106" y="137"/>
                  <a:pt x="109" y="136"/>
                </a:cubicBezTo>
                <a:cubicBezTo>
                  <a:pt x="111" y="137"/>
                  <a:pt x="113" y="139"/>
                  <a:pt x="117" y="138"/>
                </a:cubicBezTo>
                <a:cubicBezTo>
                  <a:pt x="117" y="138"/>
                  <a:pt x="117" y="138"/>
                  <a:pt x="117" y="138"/>
                </a:cubicBezTo>
                <a:cubicBezTo>
                  <a:pt x="117" y="138"/>
                  <a:pt x="117" y="138"/>
                  <a:pt x="117" y="138"/>
                </a:cubicBezTo>
                <a:cubicBezTo>
                  <a:pt x="117" y="138"/>
                  <a:pt x="118" y="138"/>
                  <a:pt x="118" y="138"/>
                </a:cubicBezTo>
                <a:cubicBezTo>
                  <a:pt x="118" y="138"/>
                  <a:pt x="118" y="138"/>
                  <a:pt x="118" y="138"/>
                </a:cubicBezTo>
                <a:cubicBezTo>
                  <a:pt x="118" y="137"/>
                  <a:pt x="119" y="136"/>
                  <a:pt x="120" y="136"/>
                </a:cubicBezTo>
                <a:cubicBezTo>
                  <a:pt x="121" y="136"/>
                  <a:pt x="121" y="136"/>
                  <a:pt x="121" y="136"/>
                </a:cubicBezTo>
                <a:cubicBezTo>
                  <a:pt x="121" y="136"/>
                  <a:pt x="121" y="135"/>
                  <a:pt x="121" y="135"/>
                </a:cubicBezTo>
                <a:cubicBezTo>
                  <a:pt x="121" y="135"/>
                  <a:pt x="122" y="135"/>
                  <a:pt x="122" y="135"/>
                </a:cubicBezTo>
                <a:cubicBezTo>
                  <a:pt x="122" y="134"/>
                  <a:pt x="123" y="135"/>
                  <a:pt x="124" y="134"/>
                </a:cubicBezTo>
                <a:cubicBezTo>
                  <a:pt x="124" y="134"/>
                  <a:pt x="125" y="134"/>
                  <a:pt x="125" y="134"/>
                </a:cubicBezTo>
                <a:cubicBezTo>
                  <a:pt x="125" y="134"/>
                  <a:pt x="125" y="134"/>
                  <a:pt x="125" y="134"/>
                </a:cubicBezTo>
                <a:cubicBezTo>
                  <a:pt x="125" y="134"/>
                  <a:pt x="126" y="134"/>
                  <a:pt x="126" y="134"/>
                </a:cubicBezTo>
                <a:cubicBezTo>
                  <a:pt x="126" y="134"/>
                  <a:pt x="126" y="134"/>
                  <a:pt x="126" y="134"/>
                </a:cubicBezTo>
                <a:cubicBezTo>
                  <a:pt x="126" y="133"/>
                  <a:pt x="126" y="133"/>
                  <a:pt x="127" y="133"/>
                </a:cubicBezTo>
                <a:cubicBezTo>
                  <a:pt x="127" y="133"/>
                  <a:pt x="127" y="133"/>
                  <a:pt x="127" y="133"/>
                </a:cubicBezTo>
                <a:cubicBezTo>
                  <a:pt x="127" y="133"/>
                  <a:pt x="127" y="133"/>
                  <a:pt x="127" y="133"/>
                </a:cubicBezTo>
                <a:cubicBezTo>
                  <a:pt x="127" y="133"/>
                  <a:pt x="128" y="133"/>
                  <a:pt x="128" y="133"/>
                </a:cubicBezTo>
                <a:cubicBezTo>
                  <a:pt x="128" y="133"/>
                  <a:pt x="128" y="133"/>
                  <a:pt x="128" y="132"/>
                </a:cubicBezTo>
                <a:cubicBezTo>
                  <a:pt x="129" y="132"/>
                  <a:pt x="129" y="132"/>
                  <a:pt x="129" y="132"/>
                </a:cubicBezTo>
                <a:cubicBezTo>
                  <a:pt x="129" y="132"/>
                  <a:pt x="129" y="132"/>
                  <a:pt x="129" y="132"/>
                </a:cubicBezTo>
                <a:cubicBezTo>
                  <a:pt x="130" y="132"/>
                  <a:pt x="130" y="132"/>
                  <a:pt x="130" y="132"/>
                </a:cubicBezTo>
                <a:cubicBezTo>
                  <a:pt x="130" y="132"/>
                  <a:pt x="130" y="132"/>
                  <a:pt x="131" y="132"/>
                </a:cubicBezTo>
                <a:cubicBezTo>
                  <a:pt x="131" y="132"/>
                  <a:pt x="131" y="131"/>
                  <a:pt x="132" y="131"/>
                </a:cubicBezTo>
                <a:cubicBezTo>
                  <a:pt x="132" y="131"/>
                  <a:pt x="132" y="130"/>
                  <a:pt x="132" y="130"/>
                </a:cubicBezTo>
                <a:cubicBezTo>
                  <a:pt x="132" y="130"/>
                  <a:pt x="133" y="130"/>
                  <a:pt x="133" y="130"/>
                </a:cubicBezTo>
                <a:cubicBezTo>
                  <a:pt x="133" y="130"/>
                  <a:pt x="133" y="130"/>
                  <a:pt x="133" y="131"/>
                </a:cubicBezTo>
                <a:cubicBezTo>
                  <a:pt x="133" y="131"/>
                  <a:pt x="133" y="131"/>
                  <a:pt x="134" y="131"/>
                </a:cubicBezTo>
                <a:cubicBezTo>
                  <a:pt x="135" y="131"/>
                  <a:pt x="134" y="132"/>
                  <a:pt x="134" y="132"/>
                </a:cubicBezTo>
                <a:cubicBezTo>
                  <a:pt x="135" y="132"/>
                  <a:pt x="136" y="132"/>
                  <a:pt x="136" y="133"/>
                </a:cubicBezTo>
                <a:cubicBezTo>
                  <a:pt x="138" y="133"/>
                  <a:pt x="139" y="132"/>
                  <a:pt x="141" y="131"/>
                </a:cubicBezTo>
                <a:cubicBezTo>
                  <a:pt x="141" y="131"/>
                  <a:pt x="141" y="131"/>
                  <a:pt x="141" y="131"/>
                </a:cubicBezTo>
                <a:cubicBezTo>
                  <a:pt x="142" y="131"/>
                  <a:pt x="142" y="131"/>
                  <a:pt x="142" y="131"/>
                </a:cubicBezTo>
                <a:cubicBezTo>
                  <a:pt x="142" y="130"/>
                  <a:pt x="142" y="130"/>
                  <a:pt x="143" y="130"/>
                </a:cubicBezTo>
                <a:cubicBezTo>
                  <a:pt x="144" y="130"/>
                  <a:pt x="144" y="129"/>
                  <a:pt x="145" y="129"/>
                </a:cubicBezTo>
                <a:cubicBezTo>
                  <a:pt x="145" y="127"/>
                  <a:pt x="145" y="125"/>
                  <a:pt x="145" y="123"/>
                </a:cubicBezTo>
                <a:cubicBezTo>
                  <a:pt x="145" y="122"/>
                  <a:pt x="144" y="122"/>
                  <a:pt x="143" y="121"/>
                </a:cubicBezTo>
                <a:cubicBezTo>
                  <a:pt x="143" y="121"/>
                  <a:pt x="143" y="121"/>
                  <a:pt x="143" y="120"/>
                </a:cubicBezTo>
                <a:cubicBezTo>
                  <a:pt x="143" y="120"/>
                  <a:pt x="143" y="120"/>
                  <a:pt x="143" y="120"/>
                </a:cubicBezTo>
                <a:cubicBezTo>
                  <a:pt x="142" y="120"/>
                  <a:pt x="142" y="119"/>
                  <a:pt x="142" y="119"/>
                </a:cubicBezTo>
                <a:cubicBezTo>
                  <a:pt x="142" y="118"/>
                  <a:pt x="142" y="118"/>
                  <a:pt x="142" y="117"/>
                </a:cubicBezTo>
                <a:cubicBezTo>
                  <a:pt x="142" y="117"/>
                  <a:pt x="141" y="117"/>
                  <a:pt x="141" y="117"/>
                </a:cubicBezTo>
                <a:cubicBezTo>
                  <a:pt x="141" y="115"/>
                  <a:pt x="140" y="115"/>
                  <a:pt x="141" y="114"/>
                </a:cubicBezTo>
                <a:cubicBezTo>
                  <a:pt x="141" y="114"/>
                  <a:pt x="142" y="113"/>
                  <a:pt x="143" y="113"/>
                </a:cubicBezTo>
                <a:cubicBezTo>
                  <a:pt x="145" y="112"/>
                  <a:pt x="148" y="113"/>
                  <a:pt x="150" y="113"/>
                </a:cubicBezTo>
                <a:cubicBezTo>
                  <a:pt x="149" y="110"/>
                  <a:pt x="150" y="109"/>
                  <a:pt x="152" y="108"/>
                </a:cubicBezTo>
                <a:cubicBezTo>
                  <a:pt x="152" y="108"/>
                  <a:pt x="152" y="108"/>
                  <a:pt x="152" y="108"/>
                </a:cubicBezTo>
                <a:cubicBezTo>
                  <a:pt x="152" y="107"/>
                  <a:pt x="153" y="107"/>
                  <a:pt x="153" y="107"/>
                </a:cubicBezTo>
                <a:cubicBezTo>
                  <a:pt x="155" y="107"/>
                  <a:pt x="153" y="104"/>
                  <a:pt x="154" y="102"/>
                </a:cubicBezTo>
                <a:cubicBezTo>
                  <a:pt x="154" y="102"/>
                  <a:pt x="155" y="102"/>
                  <a:pt x="155" y="101"/>
                </a:cubicBezTo>
                <a:cubicBezTo>
                  <a:pt x="155" y="101"/>
                  <a:pt x="156" y="101"/>
                  <a:pt x="156" y="100"/>
                </a:cubicBezTo>
                <a:cubicBezTo>
                  <a:pt x="156" y="100"/>
                  <a:pt x="156" y="99"/>
                  <a:pt x="157" y="99"/>
                </a:cubicBezTo>
                <a:cubicBezTo>
                  <a:pt x="157" y="100"/>
                  <a:pt x="157" y="100"/>
                  <a:pt x="157" y="100"/>
                </a:cubicBezTo>
                <a:cubicBezTo>
                  <a:pt x="160" y="100"/>
                  <a:pt x="161" y="97"/>
                  <a:pt x="165" y="98"/>
                </a:cubicBezTo>
                <a:cubicBezTo>
                  <a:pt x="165" y="95"/>
                  <a:pt x="169" y="95"/>
                  <a:pt x="169" y="92"/>
                </a:cubicBezTo>
                <a:cubicBezTo>
                  <a:pt x="171" y="91"/>
                  <a:pt x="173" y="91"/>
                  <a:pt x="175" y="90"/>
                </a:cubicBezTo>
                <a:cubicBezTo>
                  <a:pt x="175" y="92"/>
                  <a:pt x="178" y="91"/>
                  <a:pt x="178" y="94"/>
                </a:cubicBezTo>
                <a:cubicBezTo>
                  <a:pt x="178" y="94"/>
                  <a:pt x="179" y="94"/>
                  <a:pt x="179" y="94"/>
                </a:cubicBezTo>
                <a:cubicBezTo>
                  <a:pt x="182" y="95"/>
                  <a:pt x="184" y="97"/>
                  <a:pt x="187" y="97"/>
                </a:cubicBezTo>
                <a:cubicBezTo>
                  <a:pt x="188" y="96"/>
                  <a:pt x="189" y="96"/>
                  <a:pt x="189" y="94"/>
                </a:cubicBezTo>
                <a:cubicBezTo>
                  <a:pt x="190" y="94"/>
                  <a:pt x="191" y="93"/>
                  <a:pt x="192" y="93"/>
                </a:cubicBezTo>
                <a:cubicBezTo>
                  <a:pt x="196" y="93"/>
                  <a:pt x="196" y="93"/>
                  <a:pt x="196" y="93"/>
                </a:cubicBezTo>
                <a:cubicBezTo>
                  <a:pt x="196" y="92"/>
                  <a:pt x="197" y="92"/>
                  <a:pt x="198" y="92"/>
                </a:cubicBezTo>
                <a:cubicBezTo>
                  <a:pt x="198" y="91"/>
                  <a:pt x="199" y="92"/>
                  <a:pt x="200" y="91"/>
                </a:cubicBezTo>
                <a:cubicBezTo>
                  <a:pt x="200" y="90"/>
                  <a:pt x="201" y="90"/>
                  <a:pt x="202" y="90"/>
                </a:cubicBezTo>
                <a:cubicBezTo>
                  <a:pt x="202" y="89"/>
                  <a:pt x="201" y="88"/>
                  <a:pt x="201" y="88"/>
                </a:cubicBezTo>
                <a:cubicBezTo>
                  <a:pt x="200" y="88"/>
                  <a:pt x="200" y="88"/>
                  <a:pt x="200" y="88"/>
                </a:cubicBezTo>
                <a:cubicBezTo>
                  <a:pt x="199" y="85"/>
                  <a:pt x="196" y="84"/>
                  <a:pt x="195" y="82"/>
                </a:cubicBezTo>
                <a:cubicBezTo>
                  <a:pt x="193" y="82"/>
                  <a:pt x="194" y="81"/>
                  <a:pt x="192" y="81"/>
                </a:cubicBezTo>
                <a:cubicBezTo>
                  <a:pt x="192" y="80"/>
                  <a:pt x="191" y="80"/>
                  <a:pt x="189" y="80"/>
                </a:cubicBezTo>
                <a:cubicBezTo>
                  <a:pt x="190" y="79"/>
                  <a:pt x="189" y="78"/>
                  <a:pt x="189" y="78"/>
                </a:cubicBezTo>
                <a:cubicBezTo>
                  <a:pt x="189" y="77"/>
                  <a:pt x="190" y="78"/>
                  <a:pt x="190" y="77"/>
                </a:cubicBezTo>
                <a:cubicBezTo>
                  <a:pt x="190" y="77"/>
                  <a:pt x="189" y="76"/>
                  <a:pt x="189" y="75"/>
                </a:cubicBezTo>
                <a:cubicBezTo>
                  <a:pt x="189" y="75"/>
                  <a:pt x="189" y="75"/>
                  <a:pt x="189" y="74"/>
                </a:cubicBezTo>
                <a:cubicBezTo>
                  <a:pt x="188" y="74"/>
                  <a:pt x="188" y="74"/>
                  <a:pt x="187" y="74"/>
                </a:cubicBezTo>
                <a:cubicBezTo>
                  <a:pt x="187" y="72"/>
                  <a:pt x="186" y="72"/>
                  <a:pt x="185" y="72"/>
                </a:cubicBezTo>
                <a:cubicBezTo>
                  <a:pt x="185" y="72"/>
                  <a:pt x="185" y="72"/>
                  <a:pt x="184" y="72"/>
                </a:cubicBezTo>
                <a:cubicBezTo>
                  <a:pt x="184" y="72"/>
                  <a:pt x="183" y="72"/>
                  <a:pt x="183" y="71"/>
                </a:cubicBezTo>
                <a:cubicBezTo>
                  <a:pt x="182" y="71"/>
                  <a:pt x="181" y="71"/>
                  <a:pt x="180" y="72"/>
                </a:cubicBezTo>
                <a:cubicBezTo>
                  <a:pt x="179" y="72"/>
                  <a:pt x="178" y="71"/>
                  <a:pt x="178" y="71"/>
                </a:cubicBezTo>
                <a:cubicBezTo>
                  <a:pt x="178" y="69"/>
                  <a:pt x="178" y="68"/>
                  <a:pt x="180" y="68"/>
                </a:cubicBezTo>
                <a:cubicBezTo>
                  <a:pt x="180" y="67"/>
                  <a:pt x="181" y="68"/>
                  <a:pt x="181" y="67"/>
                </a:cubicBezTo>
                <a:cubicBezTo>
                  <a:pt x="182" y="66"/>
                  <a:pt x="182" y="66"/>
                  <a:pt x="182" y="66"/>
                </a:cubicBezTo>
                <a:cubicBezTo>
                  <a:pt x="183" y="66"/>
                  <a:pt x="182" y="64"/>
                  <a:pt x="182" y="64"/>
                </a:cubicBezTo>
                <a:cubicBezTo>
                  <a:pt x="182" y="64"/>
                  <a:pt x="183" y="64"/>
                  <a:pt x="183" y="64"/>
                </a:cubicBezTo>
                <a:cubicBezTo>
                  <a:pt x="183" y="63"/>
                  <a:pt x="183" y="62"/>
                  <a:pt x="184" y="62"/>
                </a:cubicBezTo>
                <a:cubicBezTo>
                  <a:pt x="184" y="61"/>
                  <a:pt x="184" y="61"/>
                  <a:pt x="184" y="61"/>
                </a:cubicBezTo>
                <a:cubicBezTo>
                  <a:pt x="184" y="60"/>
                  <a:pt x="184" y="60"/>
                  <a:pt x="184" y="60"/>
                </a:cubicBezTo>
                <a:cubicBezTo>
                  <a:pt x="186" y="60"/>
                  <a:pt x="188" y="59"/>
                  <a:pt x="190" y="60"/>
                </a:cubicBezTo>
                <a:cubicBezTo>
                  <a:pt x="190" y="57"/>
                  <a:pt x="190" y="54"/>
                  <a:pt x="189" y="52"/>
                </a:cubicBezTo>
                <a:cubicBezTo>
                  <a:pt x="188" y="48"/>
                  <a:pt x="188" y="42"/>
                  <a:pt x="188" y="37"/>
                </a:cubicBezTo>
                <a:cubicBezTo>
                  <a:pt x="188" y="35"/>
                  <a:pt x="189" y="34"/>
                  <a:pt x="190" y="34"/>
                </a:cubicBezTo>
                <a:cubicBezTo>
                  <a:pt x="190" y="31"/>
                  <a:pt x="191" y="31"/>
                  <a:pt x="191" y="28"/>
                </a:cubicBezTo>
                <a:cubicBezTo>
                  <a:pt x="191" y="28"/>
                  <a:pt x="191" y="27"/>
                  <a:pt x="191" y="27"/>
                </a:cubicBezTo>
                <a:cubicBezTo>
                  <a:pt x="194" y="27"/>
                  <a:pt x="195" y="24"/>
                  <a:pt x="198" y="25"/>
                </a:cubicBezTo>
                <a:cubicBezTo>
                  <a:pt x="198" y="24"/>
                  <a:pt x="199" y="24"/>
                  <a:pt x="199" y="24"/>
                </a:cubicBezTo>
                <a:cubicBezTo>
                  <a:pt x="202" y="24"/>
                  <a:pt x="202" y="26"/>
                  <a:pt x="203" y="26"/>
                </a:cubicBezTo>
                <a:cubicBezTo>
                  <a:pt x="204" y="26"/>
                  <a:pt x="204" y="25"/>
                  <a:pt x="204" y="24"/>
                </a:cubicBezTo>
                <a:cubicBezTo>
                  <a:pt x="204" y="23"/>
                  <a:pt x="204" y="23"/>
                  <a:pt x="204" y="22"/>
                </a:cubicBezTo>
                <a:cubicBezTo>
                  <a:pt x="207" y="22"/>
                  <a:pt x="206" y="17"/>
                  <a:pt x="207" y="15"/>
                </a:cubicBezTo>
                <a:cubicBezTo>
                  <a:pt x="207" y="14"/>
                  <a:pt x="206" y="15"/>
                  <a:pt x="205" y="14"/>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60" name="Freeform 97">
            <a:extLst>
              <a:ext uri="{FF2B5EF4-FFF2-40B4-BE49-F238E27FC236}">
                <a16:creationId xmlns:a16="http://schemas.microsoft.com/office/drawing/2014/main" id="{5BFC831A-C134-0271-8C0C-B90AA9F6C4C7}"/>
              </a:ext>
            </a:extLst>
          </p:cNvPr>
          <p:cNvSpPr>
            <a:spLocks/>
          </p:cNvSpPr>
          <p:nvPr/>
        </p:nvSpPr>
        <p:spPr bwMode="auto">
          <a:xfrm>
            <a:off x="9021763" y="2795588"/>
            <a:ext cx="974725" cy="906462"/>
          </a:xfrm>
          <a:custGeom>
            <a:avLst/>
            <a:gdLst>
              <a:gd name="T0" fmla="*/ 2147483646 w 252"/>
              <a:gd name="T1" fmla="*/ 1245505904 h 234"/>
              <a:gd name="T2" fmla="*/ 2147483646 w 252"/>
              <a:gd name="T3" fmla="*/ 1035419778 h 234"/>
              <a:gd name="T4" fmla="*/ 2147483646 w 252"/>
              <a:gd name="T5" fmla="*/ 810330543 h 234"/>
              <a:gd name="T6" fmla="*/ 2147483646 w 252"/>
              <a:gd name="T7" fmla="*/ 780316579 h 234"/>
              <a:gd name="T8" fmla="*/ 2147483646 w 252"/>
              <a:gd name="T9" fmla="*/ 765309597 h 234"/>
              <a:gd name="T10" fmla="*/ 2147483646 w 252"/>
              <a:gd name="T11" fmla="*/ 540220362 h 234"/>
              <a:gd name="T12" fmla="*/ 2147483646 w 252"/>
              <a:gd name="T13" fmla="*/ 150062072 h 234"/>
              <a:gd name="T14" fmla="*/ 2147483646 w 252"/>
              <a:gd name="T15" fmla="*/ 15006982 h 234"/>
              <a:gd name="T16" fmla="*/ 2019746239 w 252"/>
              <a:gd name="T17" fmla="*/ 150062072 h 234"/>
              <a:gd name="T18" fmla="*/ 1750447514 w 252"/>
              <a:gd name="T19" fmla="*/ 105041126 h 234"/>
              <a:gd name="T20" fmla="*/ 1436265023 w 252"/>
              <a:gd name="T21" fmla="*/ 45017072 h 234"/>
              <a:gd name="T22" fmla="*/ 1256729962 w 252"/>
              <a:gd name="T23" fmla="*/ 300120271 h 234"/>
              <a:gd name="T24" fmla="*/ 1032315002 w 252"/>
              <a:gd name="T25" fmla="*/ 525213380 h 234"/>
              <a:gd name="T26" fmla="*/ 1122082533 w 252"/>
              <a:gd name="T27" fmla="*/ 690282434 h 234"/>
              <a:gd name="T28" fmla="*/ 942547471 w 252"/>
              <a:gd name="T29" fmla="*/ 975395723 h 234"/>
              <a:gd name="T30" fmla="*/ 837822553 w 252"/>
              <a:gd name="T31" fmla="*/ 1440585049 h 234"/>
              <a:gd name="T32" fmla="*/ 748055022 w 252"/>
              <a:gd name="T33" fmla="*/ 1590647122 h 234"/>
              <a:gd name="T34" fmla="*/ 478756297 w 252"/>
              <a:gd name="T35" fmla="*/ 1620661086 h 234"/>
              <a:gd name="T36" fmla="*/ 284259980 w 252"/>
              <a:gd name="T37" fmla="*/ 1800733248 h 234"/>
              <a:gd name="T38" fmla="*/ 14961255 w 252"/>
              <a:gd name="T39" fmla="*/ 1845750320 h 234"/>
              <a:gd name="T40" fmla="*/ 179531194 w 252"/>
              <a:gd name="T41" fmla="*/ 2147483646 h 234"/>
              <a:gd name="T42" fmla="*/ 314182490 w 252"/>
              <a:gd name="T43" fmla="*/ 2147483646 h 234"/>
              <a:gd name="T44" fmla="*/ 179531194 w 252"/>
              <a:gd name="T45" fmla="*/ 2147483646 h 234"/>
              <a:gd name="T46" fmla="*/ 29922510 w 252"/>
              <a:gd name="T47" fmla="*/ 2147483646 h 234"/>
              <a:gd name="T48" fmla="*/ 134651296 w 252"/>
              <a:gd name="T49" fmla="*/ 2147483646 h 234"/>
              <a:gd name="T50" fmla="*/ 224414959 w 252"/>
              <a:gd name="T51" fmla="*/ 2147483646 h 234"/>
              <a:gd name="T52" fmla="*/ 388988766 w 252"/>
              <a:gd name="T53" fmla="*/ 2147483646 h 234"/>
              <a:gd name="T54" fmla="*/ 568519960 w 252"/>
              <a:gd name="T55" fmla="*/ 2147483646 h 234"/>
              <a:gd name="T56" fmla="*/ 718132512 w 252"/>
              <a:gd name="T57" fmla="*/ 2147483646 h 234"/>
              <a:gd name="T58" fmla="*/ 1092160023 w 252"/>
              <a:gd name="T59" fmla="*/ 2147483646 h 234"/>
              <a:gd name="T60" fmla="*/ 1870137555 w 252"/>
              <a:gd name="T61" fmla="*/ 2147483646 h 234"/>
              <a:gd name="T62" fmla="*/ 2049668749 w 252"/>
              <a:gd name="T63" fmla="*/ 2147483646 h 234"/>
              <a:gd name="T64" fmla="*/ 2147483646 w 252"/>
              <a:gd name="T65" fmla="*/ 2147483646 h 234"/>
              <a:gd name="T66" fmla="*/ 2147483646 w 252"/>
              <a:gd name="T67" fmla="*/ 2147483646 h 234"/>
              <a:gd name="T68" fmla="*/ 2147483646 w 252"/>
              <a:gd name="T69" fmla="*/ 2147483646 h 234"/>
              <a:gd name="T70" fmla="*/ 2147483646 w 252"/>
              <a:gd name="T71" fmla="*/ 2147483646 h 234"/>
              <a:gd name="T72" fmla="*/ 2147483646 w 252"/>
              <a:gd name="T73" fmla="*/ 2147483646 h 234"/>
              <a:gd name="T74" fmla="*/ 2147483646 w 252"/>
              <a:gd name="T75" fmla="*/ 2147483646 h 234"/>
              <a:gd name="T76" fmla="*/ 2147483646 w 252"/>
              <a:gd name="T77" fmla="*/ 2147483646 h 234"/>
              <a:gd name="T78" fmla="*/ 2147483646 w 252"/>
              <a:gd name="T79" fmla="*/ 2147483646 h 234"/>
              <a:gd name="T80" fmla="*/ 2147483646 w 252"/>
              <a:gd name="T81" fmla="*/ 2147483646 h 234"/>
              <a:gd name="T82" fmla="*/ 2147483646 w 252"/>
              <a:gd name="T83" fmla="*/ 2147483646 h 234"/>
              <a:gd name="T84" fmla="*/ 2147483646 w 252"/>
              <a:gd name="T85" fmla="*/ 2147483646 h 234"/>
              <a:gd name="T86" fmla="*/ 2147483646 w 252"/>
              <a:gd name="T87" fmla="*/ 2147483646 h 234"/>
              <a:gd name="T88" fmla="*/ 2147483646 w 252"/>
              <a:gd name="T89" fmla="*/ 2147483646 h 234"/>
              <a:gd name="T90" fmla="*/ 2147483646 w 252"/>
              <a:gd name="T91" fmla="*/ 2147483646 h 234"/>
              <a:gd name="T92" fmla="*/ 2147483646 w 252"/>
              <a:gd name="T93" fmla="*/ 2147483646 h 234"/>
              <a:gd name="T94" fmla="*/ 2147483646 w 252"/>
              <a:gd name="T95" fmla="*/ 2147483646 h 234"/>
              <a:gd name="T96" fmla="*/ 2147483646 w 252"/>
              <a:gd name="T97" fmla="*/ 2147483646 h 234"/>
              <a:gd name="T98" fmla="*/ 2147483646 w 252"/>
              <a:gd name="T99" fmla="*/ 2147483646 h 234"/>
              <a:gd name="T100" fmla="*/ 2147483646 w 252"/>
              <a:gd name="T101" fmla="*/ 2147483646 h 234"/>
              <a:gd name="T102" fmla="*/ 2147483646 w 252"/>
              <a:gd name="T103" fmla="*/ 2147483646 h 234"/>
              <a:gd name="T104" fmla="*/ 2147483646 w 252"/>
              <a:gd name="T105" fmla="*/ 2147483646 h 234"/>
              <a:gd name="T106" fmla="*/ 2147483646 w 252"/>
              <a:gd name="T107" fmla="*/ 2147483646 h 234"/>
              <a:gd name="T108" fmla="*/ 2147483646 w 252"/>
              <a:gd name="T109" fmla="*/ 2147483646 h 234"/>
              <a:gd name="T110" fmla="*/ 2147483646 w 252"/>
              <a:gd name="T111" fmla="*/ 2147483646 h 234"/>
              <a:gd name="T112" fmla="*/ 2147483646 w 252"/>
              <a:gd name="T113" fmla="*/ 2055836447 h 234"/>
              <a:gd name="T114" fmla="*/ 2147483646 w 252"/>
              <a:gd name="T115" fmla="*/ 1845750320 h 234"/>
              <a:gd name="T116" fmla="*/ 2147483646 w 252"/>
              <a:gd name="T117" fmla="*/ 1710695230 h 234"/>
              <a:gd name="T118" fmla="*/ 2147483646 w 252"/>
              <a:gd name="T119" fmla="*/ 1635664194 h 2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52" h="234">
                <a:moveTo>
                  <a:pt x="252" y="95"/>
                </a:moveTo>
                <a:cubicBezTo>
                  <a:pt x="250" y="95"/>
                  <a:pt x="249" y="95"/>
                  <a:pt x="248" y="94"/>
                </a:cubicBezTo>
                <a:cubicBezTo>
                  <a:pt x="246" y="94"/>
                  <a:pt x="246" y="92"/>
                  <a:pt x="244" y="93"/>
                </a:cubicBezTo>
                <a:cubicBezTo>
                  <a:pt x="244" y="92"/>
                  <a:pt x="243" y="92"/>
                  <a:pt x="243" y="91"/>
                </a:cubicBezTo>
                <a:cubicBezTo>
                  <a:pt x="241" y="92"/>
                  <a:pt x="241" y="89"/>
                  <a:pt x="239" y="89"/>
                </a:cubicBezTo>
                <a:cubicBezTo>
                  <a:pt x="239" y="87"/>
                  <a:pt x="241" y="86"/>
                  <a:pt x="240" y="84"/>
                </a:cubicBezTo>
                <a:cubicBezTo>
                  <a:pt x="239" y="82"/>
                  <a:pt x="235" y="83"/>
                  <a:pt x="233" y="83"/>
                </a:cubicBezTo>
                <a:cubicBezTo>
                  <a:pt x="231" y="83"/>
                  <a:pt x="231" y="82"/>
                  <a:pt x="228" y="82"/>
                </a:cubicBezTo>
                <a:cubicBezTo>
                  <a:pt x="226" y="82"/>
                  <a:pt x="226" y="83"/>
                  <a:pt x="225" y="84"/>
                </a:cubicBezTo>
                <a:cubicBezTo>
                  <a:pt x="226" y="86"/>
                  <a:pt x="223" y="85"/>
                  <a:pt x="222" y="85"/>
                </a:cubicBezTo>
                <a:cubicBezTo>
                  <a:pt x="221" y="83"/>
                  <a:pt x="222" y="79"/>
                  <a:pt x="221" y="76"/>
                </a:cubicBezTo>
                <a:cubicBezTo>
                  <a:pt x="221" y="74"/>
                  <a:pt x="217" y="74"/>
                  <a:pt x="216" y="73"/>
                </a:cubicBezTo>
                <a:cubicBezTo>
                  <a:pt x="213" y="73"/>
                  <a:pt x="212" y="71"/>
                  <a:pt x="209" y="72"/>
                </a:cubicBezTo>
                <a:cubicBezTo>
                  <a:pt x="209" y="70"/>
                  <a:pt x="206" y="71"/>
                  <a:pt x="205" y="69"/>
                </a:cubicBezTo>
                <a:cubicBezTo>
                  <a:pt x="203" y="69"/>
                  <a:pt x="202" y="67"/>
                  <a:pt x="201" y="67"/>
                </a:cubicBezTo>
                <a:cubicBezTo>
                  <a:pt x="200" y="64"/>
                  <a:pt x="198" y="62"/>
                  <a:pt x="198" y="59"/>
                </a:cubicBezTo>
                <a:cubicBezTo>
                  <a:pt x="197" y="58"/>
                  <a:pt x="196" y="57"/>
                  <a:pt x="194" y="56"/>
                </a:cubicBezTo>
                <a:cubicBezTo>
                  <a:pt x="193" y="55"/>
                  <a:pt x="191"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8" y="54"/>
                  <a:pt x="188" y="54"/>
                </a:cubicBezTo>
                <a:cubicBezTo>
                  <a:pt x="188" y="53"/>
                  <a:pt x="188" y="53"/>
                  <a:pt x="187" y="53"/>
                </a:cubicBezTo>
                <a:cubicBezTo>
                  <a:pt x="187" y="53"/>
                  <a:pt x="186" y="52"/>
                  <a:pt x="185" y="52"/>
                </a:cubicBezTo>
                <a:cubicBezTo>
                  <a:pt x="185" y="52"/>
                  <a:pt x="185" y="52"/>
                  <a:pt x="185" y="52"/>
                </a:cubicBezTo>
                <a:cubicBezTo>
                  <a:pt x="185" y="52"/>
                  <a:pt x="185" y="52"/>
                  <a:pt x="184" y="52"/>
                </a:cubicBezTo>
                <a:cubicBezTo>
                  <a:pt x="184" y="52"/>
                  <a:pt x="184" y="52"/>
                  <a:pt x="184" y="52"/>
                </a:cubicBezTo>
                <a:cubicBezTo>
                  <a:pt x="184" y="51"/>
                  <a:pt x="184" y="51"/>
                  <a:pt x="183" y="51"/>
                </a:cubicBezTo>
                <a:cubicBezTo>
                  <a:pt x="183" y="51"/>
                  <a:pt x="183" y="51"/>
                  <a:pt x="183" y="51"/>
                </a:cubicBezTo>
                <a:cubicBezTo>
                  <a:pt x="183" y="51"/>
                  <a:pt x="183" y="51"/>
                  <a:pt x="183" y="51"/>
                </a:cubicBezTo>
                <a:cubicBezTo>
                  <a:pt x="183" y="51"/>
                  <a:pt x="183" y="51"/>
                  <a:pt x="183" y="51"/>
                </a:cubicBezTo>
                <a:cubicBezTo>
                  <a:pt x="183" y="51"/>
                  <a:pt x="183" y="51"/>
                  <a:pt x="183" y="51"/>
                </a:cubicBezTo>
                <a:cubicBezTo>
                  <a:pt x="183" y="50"/>
                  <a:pt x="183" y="50"/>
                  <a:pt x="183" y="50"/>
                </a:cubicBezTo>
                <a:cubicBezTo>
                  <a:pt x="183" y="50"/>
                  <a:pt x="183" y="50"/>
                  <a:pt x="183" y="50"/>
                </a:cubicBezTo>
                <a:cubicBezTo>
                  <a:pt x="182" y="50"/>
                  <a:pt x="181" y="50"/>
                  <a:pt x="180" y="49"/>
                </a:cubicBezTo>
                <a:cubicBezTo>
                  <a:pt x="180" y="49"/>
                  <a:pt x="180" y="49"/>
                  <a:pt x="180" y="49"/>
                </a:cubicBezTo>
                <a:cubicBezTo>
                  <a:pt x="179" y="47"/>
                  <a:pt x="180" y="44"/>
                  <a:pt x="181" y="42"/>
                </a:cubicBezTo>
                <a:cubicBezTo>
                  <a:pt x="182" y="41"/>
                  <a:pt x="181" y="39"/>
                  <a:pt x="183" y="39"/>
                </a:cubicBezTo>
                <a:cubicBezTo>
                  <a:pt x="183" y="37"/>
                  <a:pt x="184" y="37"/>
                  <a:pt x="184" y="36"/>
                </a:cubicBezTo>
                <a:cubicBezTo>
                  <a:pt x="184" y="33"/>
                  <a:pt x="183" y="33"/>
                  <a:pt x="184" y="30"/>
                </a:cubicBezTo>
                <a:cubicBezTo>
                  <a:pt x="184" y="29"/>
                  <a:pt x="182" y="29"/>
                  <a:pt x="182" y="27"/>
                </a:cubicBezTo>
                <a:cubicBezTo>
                  <a:pt x="181" y="26"/>
                  <a:pt x="179" y="25"/>
                  <a:pt x="178" y="23"/>
                </a:cubicBezTo>
                <a:cubicBezTo>
                  <a:pt x="178" y="21"/>
                  <a:pt x="176" y="22"/>
                  <a:pt x="176" y="21"/>
                </a:cubicBezTo>
                <a:cubicBezTo>
                  <a:pt x="176" y="18"/>
                  <a:pt x="177" y="17"/>
                  <a:pt x="177" y="15"/>
                </a:cubicBezTo>
                <a:cubicBezTo>
                  <a:pt x="177" y="14"/>
                  <a:pt x="177" y="13"/>
                  <a:pt x="176" y="12"/>
                </a:cubicBezTo>
                <a:cubicBezTo>
                  <a:pt x="176" y="11"/>
                  <a:pt x="175" y="11"/>
                  <a:pt x="175" y="10"/>
                </a:cubicBezTo>
                <a:cubicBezTo>
                  <a:pt x="175" y="9"/>
                  <a:pt x="175" y="8"/>
                  <a:pt x="175" y="8"/>
                </a:cubicBezTo>
                <a:cubicBezTo>
                  <a:pt x="175" y="8"/>
                  <a:pt x="175" y="8"/>
                  <a:pt x="175" y="8"/>
                </a:cubicBezTo>
                <a:cubicBezTo>
                  <a:pt x="174" y="7"/>
                  <a:pt x="172" y="7"/>
                  <a:pt x="172" y="6"/>
                </a:cubicBezTo>
                <a:cubicBezTo>
                  <a:pt x="171" y="6"/>
                  <a:pt x="171" y="5"/>
                  <a:pt x="170" y="6"/>
                </a:cubicBezTo>
                <a:cubicBezTo>
                  <a:pt x="169" y="3"/>
                  <a:pt x="166" y="5"/>
                  <a:pt x="165" y="3"/>
                </a:cubicBezTo>
                <a:cubicBezTo>
                  <a:pt x="163" y="3"/>
                  <a:pt x="161" y="2"/>
                  <a:pt x="159" y="1"/>
                </a:cubicBezTo>
                <a:cubicBezTo>
                  <a:pt x="149" y="1"/>
                  <a:pt x="149" y="1"/>
                  <a:pt x="149" y="1"/>
                </a:cubicBezTo>
                <a:cubicBezTo>
                  <a:pt x="149" y="2"/>
                  <a:pt x="148" y="3"/>
                  <a:pt x="147" y="3"/>
                </a:cubicBezTo>
                <a:cubicBezTo>
                  <a:pt x="145" y="4"/>
                  <a:pt x="144" y="6"/>
                  <a:pt x="143" y="8"/>
                </a:cubicBezTo>
                <a:cubicBezTo>
                  <a:pt x="141" y="8"/>
                  <a:pt x="141" y="10"/>
                  <a:pt x="140" y="10"/>
                </a:cubicBezTo>
                <a:cubicBezTo>
                  <a:pt x="140" y="11"/>
                  <a:pt x="138" y="10"/>
                  <a:pt x="138" y="10"/>
                </a:cubicBezTo>
                <a:cubicBezTo>
                  <a:pt x="137" y="11"/>
                  <a:pt x="138" y="11"/>
                  <a:pt x="137" y="11"/>
                </a:cubicBezTo>
                <a:cubicBezTo>
                  <a:pt x="137" y="11"/>
                  <a:pt x="136" y="11"/>
                  <a:pt x="136" y="11"/>
                </a:cubicBezTo>
                <a:cubicBezTo>
                  <a:pt x="136" y="10"/>
                  <a:pt x="135" y="11"/>
                  <a:pt x="135" y="10"/>
                </a:cubicBezTo>
                <a:cubicBezTo>
                  <a:pt x="134" y="9"/>
                  <a:pt x="134" y="7"/>
                  <a:pt x="134" y="4"/>
                </a:cubicBezTo>
                <a:cubicBezTo>
                  <a:pt x="134" y="3"/>
                  <a:pt x="133" y="3"/>
                  <a:pt x="131" y="3"/>
                </a:cubicBezTo>
                <a:cubicBezTo>
                  <a:pt x="131" y="2"/>
                  <a:pt x="129" y="3"/>
                  <a:pt x="129" y="1"/>
                </a:cubicBezTo>
                <a:cubicBezTo>
                  <a:pt x="126" y="2"/>
                  <a:pt x="125" y="0"/>
                  <a:pt x="122" y="1"/>
                </a:cubicBezTo>
                <a:cubicBezTo>
                  <a:pt x="121" y="1"/>
                  <a:pt x="122" y="2"/>
                  <a:pt x="122" y="3"/>
                </a:cubicBezTo>
                <a:cubicBezTo>
                  <a:pt x="121" y="3"/>
                  <a:pt x="121" y="4"/>
                  <a:pt x="120" y="4"/>
                </a:cubicBezTo>
                <a:cubicBezTo>
                  <a:pt x="121" y="7"/>
                  <a:pt x="118" y="5"/>
                  <a:pt x="117" y="7"/>
                </a:cubicBezTo>
                <a:cubicBezTo>
                  <a:pt x="116" y="7"/>
                  <a:pt x="116" y="5"/>
                  <a:pt x="115" y="5"/>
                </a:cubicBezTo>
                <a:cubicBezTo>
                  <a:pt x="115" y="3"/>
                  <a:pt x="113" y="4"/>
                  <a:pt x="113" y="1"/>
                </a:cubicBezTo>
                <a:cubicBezTo>
                  <a:pt x="109" y="1"/>
                  <a:pt x="106" y="2"/>
                  <a:pt x="102" y="3"/>
                </a:cubicBezTo>
                <a:cubicBezTo>
                  <a:pt x="101" y="2"/>
                  <a:pt x="102" y="0"/>
                  <a:pt x="100" y="1"/>
                </a:cubicBezTo>
                <a:cubicBezTo>
                  <a:pt x="100" y="1"/>
                  <a:pt x="100" y="1"/>
                  <a:pt x="100" y="1"/>
                </a:cubicBezTo>
                <a:cubicBezTo>
                  <a:pt x="99" y="1"/>
                  <a:pt x="98" y="2"/>
                  <a:pt x="98" y="3"/>
                </a:cubicBezTo>
                <a:cubicBezTo>
                  <a:pt x="97" y="3"/>
                  <a:pt x="97" y="3"/>
                  <a:pt x="96" y="3"/>
                </a:cubicBezTo>
                <a:cubicBezTo>
                  <a:pt x="96" y="7"/>
                  <a:pt x="96" y="7"/>
                  <a:pt x="96" y="7"/>
                </a:cubicBezTo>
                <a:cubicBezTo>
                  <a:pt x="94" y="7"/>
                  <a:pt x="94" y="9"/>
                  <a:pt x="92" y="10"/>
                </a:cubicBezTo>
                <a:cubicBezTo>
                  <a:pt x="92" y="11"/>
                  <a:pt x="91" y="12"/>
                  <a:pt x="90" y="13"/>
                </a:cubicBezTo>
                <a:cubicBezTo>
                  <a:pt x="90" y="15"/>
                  <a:pt x="91" y="16"/>
                  <a:pt x="91" y="17"/>
                </a:cubicBezTo>
                <a:cubicBezTo>
                  <a:pt x="92" y="19"/>
                  <a:pt x="90" y="19"/>
                  <a:pt x="90" y="21"/>
                </a:cubicBezTo>
                <a:cubicBezTo>
                  <a:pt x="89" y="21"/>
                  <a:pt x="88" y="21"/>
                  <a:pt x="88" y="22"/>
                </a:cubicBezTo>
                <a:cubicBezTo>
                  <a:pt x="87" y="21"/>
                  <a:pt x="85" y="21"/>
                  <a:pt x="84" y="20"/>
                </a:cubicBezTo>
                <a:cubicBezTo>
                  <a:pt x="81" y="21"/>
                  <a:pt x="80" y="20"/>
                  <a:pt x="78" y="19"/>
                </a:cubicBezTo>
                <a:cubicBezTo>
                  <a:pt x="75" y="20"/>
                  <a:pt x="74" y="22"/>
                  <a:pt x="72" y="22"/>
                </a:cubicBezTo>
                <a:cubicBezTo>
                  <a:pt x="72" y="24"/>
                  <a:pt x="71" y="25"/>
                  <a:pt x="71" y="27"/>
                </a:cubicBezTo>
                <a:cubicBezTo>
                  <a:pt x="70" y="28"/>
                  <a:pt x="70" y="28"/>
                  <a:pt x="69" y="29"/>
                </a:cubicBezTo>
                <a:cubicBezTo>
                  <a:pt x="69" y="30"/>
                  <a:pt x="69" y="30"/>
                  <a:pt x="68" y="30"/>
                </a:cubicBezTo>
                <a:cubicBezTo>
                  <a:pt x="68" y="31"/>
                  <a:pt x="68" y="31"/>
                  <a:pt x="67" y="31"/>
                </a:cubicBezTo>
                <a:cubicBezTo>
                  <a:pt x="67" y="33"/>
                  <a:pt x="69" y="33"/>
                  <a:pt x="69" y="35"/>
                </a:cubicBezTo>
                <a:cubicBezTo>
                  <a:pt x="68" y="35"/>
                  <a:pt x="68" y="36"/>
                  <a:pt x="67" y="36"/>
                </a:cubicBezTo>
                <a:cubicBezTo>
                  <a:pt x="67" y="40"/>
                  <a:pt x="67" y="40"/>
                  <a:pt x="67" y="40"/>
                </a:cubicBezTo>
                <a:cubicBezTo>
                  <a:pt x="67" y="41"/>
                  <a:pt x="68" y="41"/>
                  <a:pt x="69" y="42"/>
                </a:cubicBezTo>
                <a:cubicBezTo>
                  <a:pt x="68" y="44"/>
                  <a:pt x="70" y="43"/>
                  <a:pt x="70" y="45"/>
                </a:cubicBezTo>
                <a:cubicBezTo>
                  <a:pt x="71" y="45"/>
                  <a:pt x="71" y="45"/>
                  <a:pt x="71" y="45"/>
                </a:cubicBezTo>
                <a:cubicBezTo>
                  <a:pt x="74" y="45"/>
                  <a:pt x="74" y="45"/>
                  <a:pt x="74" y="45"/>
                </a:cubicBezTo>
                <a:cubicBezTo>
                  <a:pt x="75" y="45"/>
                  <a:pt x="75" y="45"/>
                  <a:pt x="75" y="46"/>
                </a:cubicBezTo>
                <a:cubicBezTo>
                  <a:pt x="75" y="46"/>
                  <a:pt x="76" y="46"/>
                  <a:pt x="76" y="47"/>
                </a:cubicBezTo>
                <a:cubicBezTo>
                  <a:pt x="77" y="50"/>
                  <a:pt x="75" y="50"/>
                  <a:pt x="75" y="52"/>
                </a:cubicBezTo>
                <a:cubicBezTo>
                  <a:pt x="74" y="52"/>
                  <a:pt x="74" y="54"/>
                  <a:pt x="74" y="54"/>
                </a:cubicBezTo>
                <a:cubicBezTo>
                  <a:pt x="73" y="54"/>
                  <a:pt x="72" y="55"/>
                  <a:pt x="71" y="56"/>
                </a:cubicBezTo>
                <a:cubicBezTo>
                  <a:pt x="68" y="56"/>
                  <a:pt x="66" y="57"/>
                  <a:pt x="63" y="59"/>
                </a:cubicBezTo>
                <a:cubicBezTo>
                  <a:pt x="63" y="64"/>
                  <a:pt x="63" y="64"/>
                  <a:pt x="63" y="64"/>
                </a:cubicBezTo>
                <a:cubicBezTo>
                  <a:pt x="63" y="65"/>
                  <a:pt x="63" y="65"/>
                  <a:pt x="63" y="65"/>
                </a:cubicBezTo>
                <a:cubicBezTo>
                  <a:pt x="61" y="66"/>
                  <a:pt x="59" y="67"/>
                  <a:pt x="58" y="68"/>
                </a:cubicBezTo>
                <a:cubicBezTo>
                  <a:pt x="56" y="69"/>
                  <a:pt x="54" y="71"/>
                  <a:pt x="53" y="72"/>
                </a:cubicBezTo>
                <a:cubicBezTo>
                  <a:pt x="53" y="76"/>
                  <a:pt x="53" y="80"/>
                  <a:pt x="55" y="82"/>
                </a:cubicBezTo>
                <a:cubicBezTo>
                  <a:pt x="55" y="83"/>
                  <a:pt x="55" y="84"/>
                  <a:pt x="54" y="84"/>
                </a:cubicBezTo>
                <a:cubicBezTo>
                  <a:pt x="54" y="88"/>
                  <a:pt x="53" y="90"/>
                  <a:pt x="53" y="94"/>
                </a:cubicBezTo>
                <a:cubicBezTo>
                  <a:pt x="53" y="95"/>
                  <a:pt x="54" y="95"/>
                  <a:pt x="55" y="95"/>
                </a:cubicBezTo>
                <a:cubicBezTo>
                  <a:pt x="55" y="95"/>
                  <a:pt x="55" y="96"/>
                  <a:pt x="56" y="96"/>
                </a:cubicBezTo>
                <a:cubicBezTo>
                  <a:pt x="56" y="96"/>
                  <a:pt x="56" y="97"/>
                  <a:pt x="56" y="98"/>
                </a:cubicBezTo>
                <a:cubicBezTo>
                  <a:pt x="56" y="98"/>
                  <a:pt x="57" y="97"/>
                  <a:pt x="57" y="98"/>
                </a:cubicBezTo>
                <a:cubicBezTo>
                  <a:pt x="57" y="98"/>
                  <a:pt x="57" y="98"/>
                  <a:pt x="58" y="99"/>
                </a:cubicBezTo>
                <a:cubicBezTo>
                  <a:pt x="58" y="100"/>
                  <a:pt x="59" y="100"/>
                  <a:pt x="59" y="101"/>
                </a:cubicBezTo>
                <a:cubicBezTo>
                  <a:pt x="59" y="102"/>
                  <a:pt x="58" y="103"/>
                  <a:pt x="58" y="103"/>
                </a:cubicBezTo>
                <a:cubicBezTo>
                  <a:pt x="58" y="105"/>
                  <a:pt x="56" y="104"/>
                  <a:pt x="56" y="106"/>
                </a:cubicBezTo>
                <a:cubicBezTo>
                  <a:pt x="50" y="106"/>
                  <a:pt x="50" y="106"/>
                  <a:pt x="50" y="106"/>
                </a:cubicBezTo>
                <a:cubicBezTo>
                  <a:pt x="50" y="105"/>
                  <a:pt x="50" y="103"/>
                  <a:pt x="51" y="103"/>
                </a:cubicBezTo>
                <a:cubicBezTo>
                  <a:pt x="51" y="102"/>
                  <a:pt x="50" y="102"/>
                  <a:pt x="50" y="100"/>
                </a:cubicBezTo>
                <a:cubicBezTo>
                  <a:pt x="47" y="100"/>
                  <a:pt x="47" y="102"/>
                  <a:pt x="44" y="102"/>
                </a:cubicBezTo>
                <a:cubicBezTo>
                  <a:pt x="43" y="103"/>
                  <a:pt x="44" y="106"/>
                  <a:pt x="43" y="107"/>
                </a:cubicBezTo>
                <a:cubicBezTo>
                  <a:pt x="41" y="107"/>
                  <a:pt x="39" y="108"/>
                  <a:pt x="37" y="109"/>
                </a:cubicBezTo>
                <a:cubicBezTo>
                  <a:pt x="36" y="109"/>
                  <a:pt x="34" y="109"/>
                  <a:pt x="33" y="108"/>
                </a:cubicBezTo>
                <a:cubicBezTo>
                  <a:pt x="32" y="108"/>
                  <a:pt x="32" y="108"/>
                  <a:pt x="32" y="108"/>
                </a:cubicBezTo>
                <a:cubicBezTo>
                  <a:pt x="32" y="109"/>
                  <a:pt x="31" y="109"/>
                  <a:pt x="32" y="111"/>
                </a:cubicBezTo>
                <a:cubicBezTo>
                  <a:pt x="32" y="112"/>
                  <a:pt x="33" y="112"/>
                  <a:pt x="32" y="114"/>
                </a:cubicBezTo>
                <a:cubicBezTo>
                  <a:pt x="30" y="113"/>
                  <a:pt x="30" y="115"/>
                  <a:pt x="28" y="115"/>
                </a:cubicBezTo>
                <a:cubicBezTo>
                  <a:pt x="28" y="116"/>
                  <a:pt x="27" y="116"/>
                  <a:pt x="27" y="116"/>
                </a:cubicBezTo>
                <a:cubicBezTo>
                  <a:pt x="26" y="116"/>
                  <a:pt x="26" y="118"/>
                  <a:pt x="25" y="118"/>
                </a:cubicBezTo>
                <a:cubicBezTo>
                  <a:pt x="25" y="119"/>
                  <a:pt x="24" y="120"/>
                  <a:pt x="23" y="120"/>
                </a:cubicBezTo>
                <a:cubicBezTo>
                  <a:pt x="19" y="120"/>
                  <a:pt x="19" y="120"/>
                  <a:pt x="19" y="120"/>
                </a:cubicBezTo>
                <a:cubicBezTo>
                  <a:pt x="19" y="119"/>
                  <a:pt x="18" y="118"/>
                  <a:pt x="17" y="118"/>
                </a:cubicBezTo>
                <a:cubicBezTo>
                  <a:pt x="16" y="119"/>
                  <a:pt x="15" y="120"/>
                  <a:pt x="14" y="121"/>
                </a:cubicBezTo>
                <a:cubicBezTo>
                  <a:pt x="13" y="120"/>
                  <a:pt x="13" y="120"/>
                  <a:pt x="12" y="120"/>
                </a:cubicBezTo>
                <a:cubicBezTo>
                  <a:pt x="11" y="120"/>
                  <a:pt x="11" y="119"/>
                  <a:pt x="10" y="119"/>
                </a:cubicBezTo>
                <a:cubicBezTo>
                  <a:pt x="8" y="120"/>
                  <a:pt x="9" y="122"/>
                  <a:pt x="6" y="121"/>
                </a:cubicBezTo>
                <a:cubicBezTo>
                  <a:pt x="6" y="122"/>
                  <a:pt x="5" y="122"/>
                  <a:pt x="4" y="122"/>
                </a:cubicBezTo>
                <a:cubicBezTo>
                  <a:pt x="4" y="123"/>
                  <a:pt x="2" y="123"/>
                  <a:pt x="1" y="123"/>
                </a:cubicBezTo>
                <a:cubicBezTo>
                  <a:pt x="1" y="125"/>
                  <a:pt x="3" y="124"/>
                  <a:pt x="2" y="126"/>
                </a:cubicBezTo>
                <a:cubicBezTo>
                  <a:pt x="2" y="129"/>
                  <a:pt x="4" y="129"/>
                  <a:pt x="3" y="132"/>
                </a:cubicBezTo>
                <a:cubicBezTo>
                  <a:pt x="4" y="132"/>
                  <a:pt x="4" y="134"/>
                  <a:pt x="5" y="134"/>
                </a:cubicBezTo>
                <a:cubicBezTo>
                  <a:pt x="5" y="136"/>
                  <a:pt x="6" y="136"/>
                  <a:pt x="7" y="137"/>
                </a:cubicBezTo>
                <a:cubicBezTo>
                  <a:pt x="6" y="140"/>
                  <a:pt x="8" y="140"/>
                  <a:pt x="8" y="142"/>
                </a:cubicBezTo>
                <a:cubicBezTo>
                  <a:pt x="8" y="143"/>
                  <a:pt x="10" y="143"/>
                  <a:pt x="10" y="144"/>
                </a:cubicBezTo>
                <a:cubicBezTo>
                  <a:pt x="9" y="148"/>
                  <a:pt x="12" y="149"/>
                  <a:pt x="12" y="153"/>
                </a:cubicBezTo>
                <a:cubicBezTo>
                  <a:pt x="13" y="153"/>
                  <a:pt x="13" y="154"/>
                  <a:pt x="14" y="154"/>
                </a:cubicBezTo>
                <a:cubicBezTo>
                  <a:pt x="14" y="155"/>
                  <a:pt x="17" y="154"/>
                  <a:pt x="16" y="156"/>
                </a:cubicBezTo>
                <a:cubicBezTo>
                  <a:pt x="17" y="157"/>
                  <a:pt x="16" y="158"/>
                  <a:pt x="17" y="158"/>
                </a:cubicBezTo>
                <a:cubicBezTo>
                  <a:pt x="17" y="159"/>
                  <a:pt x="16" y="159"/>
                  <a:pt x="16" y="161"/>
                </a:cubicBezTo>
                <a:cubicBezTo>
                  <a:pt x="17" y="162"/>
                  <a:pt x="19" y="163"/>
                  <a:pt x="19" y="165"/>
                </a:cubicBezTo>
                <a:cubicBezTo>
                  <a:pt x="19" y="168"/>
                  <a:pt x="19" y="170"/>
                  <a:pt x="20" y="172"/>
                </a:cubicBezTo>
                <a:cubicBezTo>
                  <a:pt x="20" y="173"/>
                  <a:pt x="19" y="176"/>
                  <a:pt x="21" y="176"/>
                </a:cubicBezTo>
                <a:cubicBezTo>
                  <a:pt x="21" y="176"/>
                  <a:pt x="21" y="177"/>
                  <a:pt x="21" y="178"/>
                </a:cubicBezTo>
                <a:cubicBezTo>
                  <a:pt x="21" y="179"/>
                  <a:pt x="20" y="179"/>
                  <a:pt x="21" y="180"/>
                </a:cubicBezTo>
                <a:cubicBezTo>
                  <a:pt x="20" y="180"/>
                  <a:pt x="20" y="181"/>
                  <a:pt x="20" y="182"/>
                </a:cubicBezTo>
                <a:cubicBezTo>
                  <a:pt x="19" y="182"/>
                  <a:pt x="19" y="182"/>
                  <a:pt x="19" y="183"/>
                </a:cubicBezTo>
                <a:cubicBezTo>
                  <a:pt x="19" y="183"/>
                  <a:pt x="19" y="183"/>
                  <a:pt x="19" y="183"/>
                </a:cubicBezTo>
                <a:cubicBezTo>
                  <a:pt x="17" y="183"/>
                  <a:pt x="16" y="183"/>
                  <a:pt x="16" y="185"/>
                </a:cubicBezTo>
                <a:cubicBezTo>
                  <a:pt x="14" y="184"/>
                  <a:pt x="14" y="187"/>
                  <a:pt x="12" y="186"/>
                </a:cubicBezTo>
                <a:cubicBezTo>
                  <a:pt x="10" y="187"/>
                  <a:pt x="10" y="189"/>
                  <a:pt x="7" y="189"/>
                </a:cubicBezTo>
                <a:cubicBezTo>
                  <a:pt x="7" y="191"/>
                  <a:pt x="7" y="191"/>
                  <a:pt x="7" y="191"/>
                </a:cubicBezTo>
                <a:cubicBezTo>
                  <a:pt x="7" y="191"/>
                  <a:pt x="7" y="191"/>
                  <a:pt x="7" y="192"/>
                </a:cubicBezTo>
                <a:cubicBezTo>
                  <a:pt x="6" y="194"/>
                  <a:pt x="5" y="195"/>
                  <a:pt x="5" y="198"/>
                </a:cubicBezTo>
                <a:cubicBezTo>
                  <a:pt x="4" y="198"/>
                  <a:pt x="4" y="198"/>
                  <a:pt x="4" y="199"/>
                </a:cubicBezTo>
                <a:cubicBezTo>
                  <a:pt x="4" y="199"/>
                  <a:pt x="4" y="199"/>
                  <a:pt x="3" y="199"/>
                </a:cubicBezTo>
                <a:cubicBezTo>
                  <a:pt x="3" y="200"/>
                  <a:pt x="3" y="200"/>
                  <a:pt x="2" y="201"/>
                </a:cubicBezTo>
                <a:cubicBezTo>
                  <a:pt x="2" y="200"/>
                  <a:pt x="2" y="201"/>
                  <a:pt x="2" y="201"/>
                </a:cubicBezTo>
                <a:cubicBezTo>
                  <a:pt x="0" y="201"/>
                  <a:pt x="0" y="201"/>
                  <a:pt x="0" y="201"/>
                </a:cubicBezTo>
                <a:cubicBezTo>
                  <a:pt x="0" y="202"/>
                  <a:pt x="0" y="202"/>
                  <a:pt x="0" y="203"/>
                </a:cubicBezTo>
                <a:cubicBezTo>
                  <a:pt x="2" y="203"/>
                  <a:pt x="2" y="205"/>
                  <a:pt x="4" y="204"/>
                </a:cubicBezTo>
                <a:cubicBezTo>
                  <a:pt x="4" y="205"/>
                  <a:pt x="5" y="205"/>
                  <a:pt x="6" y="205"/>
                </a:cubicBezTo>
                <a:cubicBezTo>
                  <a:pt x="6" y="206"/>
                  <a:pt x="7" y="205"/>
                  <a:pt x="7" y="206"/>
                </a:cubicBezTo>
                <a:cubicBezTo>
                  <a:pt x="8" y="206"/>
                  <a:pt x="9" y="207"/>
                  <a:pt x="9" y="207"/>
                </a:cubicBezTo>
                <a:cubicBezTo>
                  <a:pt x="10" y="207"/>
                  <a:pt x="10" y="207"/>
                  <a:pt x="10" y="208"/>
                </a:cubicBezTo>
                <a:cubicBezTo>
                  <a:pt x="10" y="208"/>
                  <a:pt x="10" y="209"/>
                  <a:pt x="11" y="208"/>
                </a:cubicBezTo>
                <a:cubicBezTo>
                  <a:pt x="12" y="208"/>
                  <a:pt x="12" y="209"/>
                  <a:pt x="13" y="209"/>
                </a:cubicBezTo>
                <a:cubicBezTo>
                  <a:pt x="13" y="210"/>
                  <a:pt x="14" y="210"/>
                  <a:pt x="14" y="210"/>
                </a:cubicBezTo>
                <a:cubicBezTo>
                  <a:pt x="14" y="211"/>
                  <a:pt x="15" y="211"/>
                  <a:pt x="15" y="212"/>
                </a:cubicBezTo>
                <a:cubicBezTo>
                  <a:pt x="15" y="214"/>
                  <a:pt x="15" y="216"/>
                  <a:pt x="14" y="217"/>
                </a:cubicBezTo>
                <a:cubicBezTo>
                  <a:pt x="15" y="218"/>
                  <a:pt x="15" y="219"/>
                  <a:pt x="15" y="221"/>
                </a:cubicBezTo>
                <a:cubicBezTo>
                  <a:pt x="14" y="223"/>
                  <a:pt x="14" y="225"/>
                  <a:pt x="14" y="226"/>
                </a:cubicBezTo>
                <a:cubicBezTo>
                  <a:pt x="14" y="227"/>
                  <a:pt x="15" y="227"/>
                  <a:pt x="15" y="227"/>
                </a:cubicBezTo>
                <a:cubicBezTo>
                  <a:pt x="15" y="228"/>
                  <a:pt x="15" y="229"/>
                  <a:pt x="15" y="230"/>
                </a:cubicBezTo>
                <a:cubicBezTo>
                  <a:pt x="15" y="230"/>
                  <a:pt x="16" y="230"/>
                  <a:pt x="16" y="231"/>
                </a:cubicBezTo>
                <a:cubicBezTo>
                  <a:pt x="16" y="232"/>
                  <a:pt x="16" y="233"/>
                  <a:pt x="16" y="234"/>
                </a:cubicBezTo>
                <a:cubicBezTo>
                  <a:pt x="17" y="234"/>
                  <a:pt x="17" y="234"/>
                  <a:pt x="17" y="234"/>
                </a:cubicBezTo>
                <a:cubicBezTo>
                  <a:pt x="20" y="233"/>
                  <a:pt x="22" y="230"/>
                  <a:pt x="26" y="231"/>
                </a:cubicBezTo>
                <a:cubicBezTo>
                  <a:pt x="26" y="230"/>
                  <a:pt x="27" y="230"/>
                  <a:pt x="28" y="230"/>
                </a:cubicBezTo>
                <a:cubicBezTo>
                  <a:pt x="28" y="229"/>
                  <a:pt x="28" y="229"/>
                  <a:pt x="28" y="228"/>
                </a:cubicBezTo>
                <a:cubicBezTo>
                  <a:pt x="30" y="228"/>
                  <a:pt x="30" y="227"/>
                  <a:pt x="32" y="227"/>
                </a:cubicBezTo>
                <a:cubicBezTo>
                  <a:pt x="32" y="226"/>
                  <a:pt x="34" y="227"/>
                  <a:pt x="34" y="225"/>
                </a:cubicBezTo>
                <a:cubicBezTo>
                  <a:pt x="36" y="226"/>
                  <a:pt x="35" y="223"/>
                  <a:pt x="37" y="224"/>
                </a:cubicBezTo>
                <a:cubicBezTo>
                  <a:pt x="37" y="222"/>
                  <a:pt x="37" y="222"/>
                  <a:pt x="37" y="222"/>
                </a:cubicBezTo>
                <a:cubicBezTo>
                  <a:pt x="37" y="221"/>
                  <a:pt x="37" y="220"/>
                  <a:pt x="38" y="220"/>
                </a:cubicBezTo>
                <a:cubicBezTo>
                  <a:pt x="38" y="219"/>
                  <a:pt x="37" y="219"/>
                  <a:pt x="37" y="217"/>
                </a:cubicBezTo>
                <a:cubicBezTo>
                  <a:pt x="37" y="216"/>
                  <a:pt x="37" y="215"/>
                  <a:pt x="38" y="215"/>
                </a:cubicBezTo>
                <a:cubicBezTo>
                  <a:pt x="39" y="215"/>
                  <a:pt x="40" y="215"/>
                  <a:pt x="41" y="215"/>
                </a:cubicBezTo>
                <a:cubicBezTo>
                  <a:pt x="42" y="215"/>
                  <a:pt x="41" y="215"/>
                  <a:pt x="41" y="215"/>
                </a:cubicBezTo>
                <a:cubicBezTo>
                  <a:pt x="42" y="214"/>
                  <a:pt x="44" y="215"/>
                  <a:pt x="45" y="215"/>
                </a:cubicBezTo>
                <a:cubicBezTo>
                  <a:pt x="45" y="215"/>
                  <a:pt x="45" y="214"/>
                  <a:pt x="45" y="214"/>
                </a:cubicBezTo>
                <a:cubicBezTo>
                  <a:pt x="45" y="213"/>
                  <a:pt x="47" y="214"/>
                  <a:pt x="48" y="214"/>
                </a:cubicBezTo>
                <a:cubicBezTo>
                  <a:pt x="48" y="213"/>
                  <a:pt x="49" y="213"/>
                  <a:pt x="49" y="212"/>
                </a:cubicBezTo>
                <a:cubicBezTo>
                  <a:pt x="50" y="212"/>
                  <a:pt x="50" y="212"/>
                  <a:pt x="51" y="212"/>
                </a:cubicBezTo>
                <a:cubicBezTo>
                  <a:pt x="52" y="212"/>
                  <a:pt x="52" y="211"/>
                  <a:pt x="53" y="211"/>
                </a:cubicBezTo>
                <a:cubicBezTo>
                  <a:pt x="55" y="211"/>
                  <a:pt x="55" y="211"/>
                  <a:pt x="55" y="211"/>
                </a:cubicBezTo>
                <a:cubicBezTo>
                  <a:pt x="55" y="210"/>
                  <a:pt x="57" y="211"/>
                  <a:pt x="58" y="210"/>
                </a:cubicBezTo>
                <a:cubicBezTo>
                  <a:pt x="61" y="210"/>
                  <a:pt x="60" y="207"/>
                  <a:pt x="62" y="208"/>
                </a:cubicBezTo>
                <a:cubicBezTo>
                  <a:pt x="66" y="207"/>
                  <a:pt x="70" y="208"/>
                  <a:pt x="73" y="208"/>
                </a:cubicBezTo>
                <a:cubicBezTo>
                  <a:pt x="74" y="207"/>
                  <a:pt x="74" y="207"/>
                  <a:pt x="76" y="207"/>
                </a:cubicBezTo>
                <a:cubicBezTo>
                  <a:pt x="78" y="206"/>
                  <a:pt x="81" y="206"/>
                  <a:pt x="83" y="205"/>
                </a:cubicBezTo>
                <a:cubicBezTo>
                  <a:pt x="83" y="206"/>
                  <a:pt x="84" y="206"/>
                  <a:pt x="85" y="206"/>
                </a:cubicBezTo>
                <a:cubicBezTo>
                  <a:pt x="85" y="207"/>
                  <a:pt x="85" y="209"/>
                  <a:pt x="86" y="208"/>
                </a:cubicBezTo>
                <a:cubicBezTo>
                  <a:pt x="96" y="207"/>
                  <a:pt x="106" y="210"/>
                  <a:pt x="117" y="209"/>
                </a:cubicBezTo>
                <a:cubicBezTo>
                  <a:pt x="117" y="212"/>
                  <a:pt x="119" y="213"/>
                  <a:pt x="120" y="215"/>
                </a:cubicBezTo>
                <a:cubicBezTo>
                  <a:pt x="125" y="215"/>
                  <a:pt x="125" y="215"/>
                  <a:pt x="125" y="215"/>
                </a:cubicBezTo>
                <a:cubicBezTo>
                  <a:pt x="125" y="214"/>
                  <a:pt x="126" y="213"/>
                  <a:pt x="127" y="212"/>
                </a:cubicBezTo>
                <a:cubicBezTo>
                  <a:pt x="127" y="209"/>
                  <a:pt x="127" y="209"/>
                  <a:pt x="127" y="209"/>
                </a:cubicBezTo>
                <a:cubicBezTo>
                  <a:pt x="130" y="210"/>
                  <a:pt x="133" y="210"/>
                  <a:pt x="134" y="212"/>
                </a:cubicBezTo>
                <a:cubicBezTo>
                  <a:pt x="135" y="214"/>
                  <a:pt x="132" y="213"/>
                  <a:pt x="133" y="215"/>
                </a:cubicBezTo>
                <a:cubicBezTo>
                  <a:pt x="133" y="216"/>
                  <a:pt x="133" y="216"/>
                  <a:pt x="133" y="216"/>
                </a:cubicBezTo>
                <a:cubicBezTo>
                  <a:pt x="134" y="217"/>
                  <a:pt x="135" y="217"/>
                  <a:pt x="136" y="217"/>
                </a:cubicBezTo>
                <a:cubicBezTo>
                  <a:pt x="136" y="217"/>
                  <a:pt x="137" y="217"/>
                  <a:pt x="137" y="217"/>
                </a:cubicBezTo>
                <a:cubicBezTo>
                  <a:pt x="137" y="215"/>
                  <a:pt x="139" y="216"/>
                  <a:pt x="138" y="214"/>
                </a:cubicBezTo>
                <a:cubicBezTo>
                  <a:pt x="138" y="213"/>
                  <a:pt x="139" y="213"/>
                  <a:pt x="139" y="212"/>
                </a:cubicBezTo>
                <a:cubicBezTo>
                  <a:pt x="140" y="212"/>
                  <a:pt x="140" y="211"/>
                  <a:pt x="140" y="211"/>
                </a:cubicBezTo>
                <a:cubicBezTo>
                  <a:pt x="142" y="211"/>
                  <a:pt x="142" y="210"/>
                  <a:pt x="145" y="210"/>
                </a:cubicBezTo>
                <a:cubicBezTo>
                  <a:pt x="145" y="209"/>
                  <a:pt x="147" y="208"/>
                  <a:pt x="148" y="207"/>
                </a:cubicBezTo>
                <a:cubicBezTo>
                  <a:pt x="148" y="209"/>
                  <a:pt x="150" y="209"/>
                  <a:pt x="152" y="210"/>
                </a:cubicBezTo>
                <a:cubicBezTo>
                  <a:pt x="152" y="210"/>
                  <a:pt x="152" y="210"/>
                  <a:pt x="152" y="210"/>
                </a:cubicBezTo>
                <a:cubicBezTo>
                  <a:pt x="152" y="210"/>
                  <a:pt x="152" y="210"/>
                  <a:pt x="152" y="210"/>
                </a:cubicBezTo>
                <a:cubicBezTo>
                  <a:pt x="152" y="210"/>
                  <a:pt x="152" y="210"/>
                  <a:pt x="152" y="210"/>
                </a:cubicBezTo>
                <a:cubicBezTo>
                  <a:pt x="152" y="210"/>
                  <a:pt x="152" y="210"/>
                  <a:pt x="152" y="210"/>
                </a:cubicBezTo>
                <a:cubicBezTo>
                  <a:pt x="152" y="210"/>
                  <a:pt x="152" y="210"/>
                  <a:pt x="153" y="210"/>
                </a:cubicBezTo>
                <a:cubicBezTo>
                  <a:pt x="153" y="210"/>
                  <a:pt x="153" y="210"/>
                  <a:pt x="153" y="210"/>
                </a:cubicBezTo>
                <a:cubicBezTo>
                  <a:pt x="153" y="210"/>
                  <a:pt x="153" y="210"/>
                  <a:pt x="153" y="210"/>
                </a:cubicBezTo>
                <a:cubicBezTo>
                  <a:pt x="153" y="210"/>
                  <a:pt x="153" y="210"/>
                  <a:pt x="153" y="210"/>
                </a:cubicBezTo>
                <a:cubicBezTo>
                  <a:pt x="153" y="210"/>
                  <a:pt x="153" y="210"/>
                  <a:pt x="153" y="210"/>
                </a:cubicBezTo>
                <a:cubicBezTo>
                  <a:pt x="154" y="210"/>
                  <a:pt x="154" y="210"/>
                  <a:pt x="155" y="209"/>
                </a:cubicBezTo>
                <a:cubicBezTo>
                  <a:pt x="155" y="209"/>
                  <a:pt x="155" y="209"/>
                  <a:pt x="155" y="209"/>
                </a:cubicBezTo>
                <a:cubicBezTo>
                  <a:pt x="155" y="209"/>
                  <a:pt x="156" y="208"/>
                  <a:pt x="156" y="208"/>
                </a:cubicBezTo>
                <a:cubicBezTo>
                  <a:pt x="156" y="208"/>
                  <a:pt x="156" y="208"/>
                  <a:pt x="156" y="208"/>
                </a:cubicBezTo>
                <a:cubicBezTo>
                  <a:pt x="156" y="208"/>
                  <a:pt x="156" y="208"/>
                  <a:pt x="156" y="208"/>
                </a:cubicBezTo>
                <a:cubicBezTo>
                  <a:pt x="156" y="208"/>
                  <a:pt x="156" y="208"/>
                  <a:pt x="157" y="208"/>
                </a:cubicBezTo>
                <a:cubicBezTo>
                  <a:pt x="157" y="208"/>
                  <a:pt x="157" y="208"/>
                  <a:pt x="157" y="208"/>
                </a:cubicBezTo>
                <a:cubicBezTo>
                  <a:pt x="157" y="208"/>
                  <a:pt x="157" y="208"/>
                  <a:pt x="157" y="208"/>
                </a:cubicBezTo>
                <a:cubicBezTo>
                  <a:pt x="157" y="208"/>
                  <a:pt x="157" y="208"/>
                  <a:pt x="157" y="208"/>
                </a:cubicBezTo>
                <a:cubicBezTo>
                  <a:pt x="157" y="208"/>
                  <a:pt x="157" y="208"/>
                  <a:pt x="158" y="208"/>
                </a:cubicBezTo>
                <a:cubicBezTo>
                  <a:pt x="158" y="208"/>
                  <a:pt x="158" y="208"/>
                  <a:pt x="158" y="208"/>
                </a:cubicBezTo>
                <a:cubicBezTo>
                  <a:pt x="158" y="208"/>
                  <a:pt x="158" y="208"/>
                  <a:pt x="158" y="208"/>
                </a:cubicBezTo>
                <a:cubicBezTo>
                  <a:pt x="158" y="208"/>
                  <a:pt x="158" y="208"/>
                  <a:pt x="159" y="208"/>
                </a:cubicBezTo>
                <a:cubicBezTo>
                  <a:pt x="159" y="208"/>
                  <a:pt x="159" y="208"/>
                  <a:pt x="159" y="208"/>
                </a:cubicBezTo>
                <a:cubicBezTo>
                  <a:pt x="159" y="210"/>
                  <a:pt x="160" y="211"/>
                  <a:pt x="161" y="212"/>
                </a:cubicBezTo>
                <a:cubicBezTo>
                  <a:pt x="163" y="213"/>
                  <a:pt x="165" y="214"/>
                  <a:pt x="167" y="214"/>
                </a:cubicBezTo>
                <a:cubicBezTo>
                  <a:pt x="167" y="212"/>
                  <a:pt x="168" y="210"/>
                  <a:pt x="168" y="208"/>
                </a:cubicBezTo>
                <a:cubicBezTo>
                  <a:pt x="169" y="207"/>
                  <a:pt x="169" y="205"/>
                  <a:pt x="171" y="206"/>
                </a:cubicBezTo>
                <a:cubicBezTo>
                  <a:pt x="171" y="205"/>
                  <a:pt x="172" y="204"/>
                  <a:pt x="172" y="204"/>
                </a:cubicBezTo>
                <a:cubicBezTo>
                  <a:pt x="173" y="204"/>
                  <a:pt x="173" y="203"/>
                  <a:pt x="174" y="203"/>
                </a:cubicBezTo>
                <a:cubicBezTo>
                  <a:pt x="174" y="203"/>
                  <a:pt x="174" y="204"/>
                  <a:pt x="175" y="203"/>
                </a:cubicBezTo>
                <a:cubicBezTo>
                  <a:pt x="176" y="203"/>
                  <a:pt x="175" y="205"/>
                  <a:pt x="175" y="206"/>
                </a:cubicBezTo>
                <a:cubicBezTo>
                  <a:pt x="175" y="206"/>
                  <a:pt x="176" y="205"/>
                  <a:pt x="176" y="206"/>
                </a:cubicBezTo>
                <a:cubicBezTo>
                  <a:pt x="176" y="206"/>
                  <a:pt x="176" y="207"/>
                  <a:pt x="177" y="207"/>
                </a:cubicBezTo>
                <a:cubicBezTo>
                  <a:pt x="177" y="209"/>
                  <a:pt x="179" y="208"/>
                  <a:pt x="179" y="210"/>
                </a:cubicBezTo>
                <a:cubicBezTo>
                  <a:pt x="179" y="210"/>
                  <a:pt x="179" y="212"/>
                  <a:pt x="181" y="212"/>
                </a:cubicBezTo>
                <a:cubicBezTo>
                  <a:pt x="182" y="212"/>
                  <a:pt x="182" y="211"/>
                  <a:pt x="182" y="211"/>
                </a:cubicBezTo>
                <a:cubicBezTo>
                  <a:pt x="182" y="208"/>
                  <a:pt x="182" y="208"/>
                  <a:pt x="182" y="208"/>
                </a:cubicBezTo>
                <a:cubicBezTo>
                  <a:pt x="184" y="208"/>
                  <a:pt x="184" y="208"/>
                  <a:pt x="184" y="206"/>
                </a:cubicBezTo>
                <a:cubicBezTo>
                  <a:pt x="184" y="205"/>
                  <a:pt x="185" y="205"/>
                  <a:pt x="186" y="205"/>
                </a:cubicBezTo>
                <a:cubicBezTo>
                  <a:pt x="186" y="204"/>
                  <a:pt x="186" y="203"/>
                  <a:pt x="186" y="203"/>
                </a:cubicBezTo>
                <a:cubicBezTo>
                  <a:pt x="189" y="204"/>
                  <a:pt x="188" y="202"/>
                  <a:pt x="190" y="202"/>
                </a:cubicBezTo>
                <a:cubicBezTo>
                  <a:pt x="191" y="202"/>
                  <a:pt x="191" y="203"/>
                  <a:pt x="192" y="203"/>
                </a:cubicBezTo>
                <a:cubicBezTo>
                  <a:pt x="192" y="203"/>
                  <a:pt x="192" y="203"/>
                  <a:pt x="193" y="203"/>
                </a:cubicBezTo>
                <a:cubicBezTo>
                  <a:pt x="194" y="203"/>
                  <a:pt x="194" y="202"/>
                  <a:pt x="195"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1"/>
                  <a:pt x="196" y="201"/>
                </a:cubicBezTo>
                <a:cubicBezTo>
                  <a:pt x="198" y="201"/>
                  <a:pt x="198" y="201"/>
                  <a:pt x="200" y="200"/>
                </a:cubicBezTo>
                <a:cubicBezTo>
                  <a:pt x="200" y="200"/>
                  <a:pt x="200" y="200"/>
                  <a:pt x="200" y="200"/>
                </a:cubicBezTo>
                <a:cubicBezTo>
                  <a:pt x="200" y="200"/>
                  <a:pt x="200" y="200"/>
                  <a:pt x="201" y="200"/>
                </a:cubicBezTo>
                <a:cubicBezTo>
                  <a:pt x="201" y="200"/>
                  <a:pt x="201" y="200"/>
                  <a:pt x="201" y="200"/>
                </a:cubicBezTo>
                <a:cubicBezTo>
                  <a:pt x="201" y="200"/>
                  <a:pt x="201" y="200"/>
                  <a:pt x="201" y="200"/>
                </a:cubicBezTo>
                <a:cubicBezTo>
                  <a:pt x="201" y="200"/>
                  <a:pt x="201" y="199"/>
                  <a:pt x="201" y="199"/>
                </a:cubicBezTo>
                <a:cubicBezTo>
                  <a:pt x="204" y="199"/>
                  <a:pt x="204" y="199"/>
                  <a:pt x="204" y="199"/>
                </a:cubicBezTo>
                <a:cubicBezTo>
                  <a:pt x="204" y="199"/>
                  <a:pt x="204" y="199"/>
                  <a:pt x="205" y="199"/>
                </a:cubicBezTo>
                <a:cubicBezTo>
                  <a:pt x="205" y="200"/>
                  <a:pt x="206" y="200"/>
                  <a:pt x="206" y="201"/>
                </a:cubicBezTo>
                <a:cubicBezTo>
                  <a:pt x="207" y="201"/>
                  <a:pt x="207" y="201"/>
                  <a:pt x="207" y="201"/>
                </a:cubicBezTo>
                <a:cubicBezTo>
                  <a:pt x="207" y="201"/>
                  <a:pt x="207" y="202"/>
                  <a:pt x="208" y="202"/>
                </a:cubicBezTo>
                <a:cubicBezTo>
                  <a:pt x="208" y="202"/>
                  <a:pt x="208" y="202"/>
                  <a:pt x="208" y="202"/>
                </a:cubicBezTo>
                <a:cubicBezTo>
                  <a:pt x="208" y="203"/>
                  <a:pt x="208" y="203"/>
                  <a:pt x="209" y="203"/>
                </a:cubicBezTo>
                <a:cubicBezTo>
                  <a:pt x="209" y="203"/>
                  <a:pt x="209" y="203"/>
                  <a:pt x="209" y="204"/>
                </a:cubicBezTo>
                <a:cubicBezTo>
                  <a:pt x="209" y="204"/>
                  <a:pt x="209" y="204"/>
                  <a:pt x="209" y="204"/>
                </a:cubicBezTo>
                <a:cubicBezTo>
                  <a:pt x="209" y="204"/>
                  <a:pt x="209" y="204"/>
                  <a:pt x="209" y="204"/>
                </a:cubicBezTo>
                <a:cubicBezTo>
                  <a:pt x="209" y="206"/>
                  <a:pt x="210" y="206"/>
                  <a:pt x="211" y="206"/>
                </a:cubicBezTo>
                <a:cubicBezTo>
                  <a:pt x="212" y="205"/>
                  <a:pt x="212" y="205"/>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3" y="206"/>
                </a:cubicBezTo>
                <a:cubicBezTo>
                  <a:pt x="213" y="206"/>
                  <a:pt x="213" y="206"/>
                  <a:pt x="213" y="206"/>
                </a:cubicBezTo>
                <a:cubicBezTo>
                  <a:pt x="213" y="206"/>
                  <a:pt x="213" y="206"/>
                  <a:pt x="213" y="206"/>
                </a:cubicBezTo>
                <a:cubicBezTo>
                  <a:pt x="214" y="206"/>
                  <a:pt x="215" y="206"/>
                  <a:pt x="214" y="205"/>
                </a:cubicBezTo>
                <a:cubicBezTo>
                  <a:pt x="215" y="205"/>
                  <a:pt x="215" y="205"/>
                  <a:pt x="215" y="204"/>
                </a:cubicBezTo>
                <a:cubicBezTo>
                  <a:pt x="215" y="203"/>
                  <a:pt x="216" y="204"/>
                  <a:pt x="216" y="205"/>
                </a:cubicBezTo>
                <a:cubicBezTo>
                  <a:pt x="218" y="205"/>
                  <a:pt x="217" y="203"/>
                  <a:pt x="218" y="203"/>
                </a:cubicBezTo>
                <a:cubicBezTo>
                  <a:pt x="218" y="203"/>
                  <a:pt x="218" y="202"/>
                  <a:pt x="218" y="202"/>
                </a:cubicBezTo>
                <a:cubicBezTo>
                  <a:pt x="218" y="202"/>
                  <a:pt x="218" y="202"/>
                  <a:pt x="218" y="202"/>
                </a:cubicBezTo>
                <a:cubicBezTo>
                  <a:pt x="218" y="202"/>
                  <a:pt x="218" y="202"/>
                  <a:pt x="218" y="202"/>
                </a:cubicBezTo>
                <a:cubicBezTo>
                  <a:pt x="218" y="202"/>
                  <a:pt x="218" y="202"/>
                  <a:pt x="218" y="202"/>
                </a:cubicBezTo>
                <a:cubicBezTo>
                  <a:pt x="218" y="201"/>
                  <a:pt x="218" y="200"/>
                  <a:pt x="217" y="200"/>
                </a:cubicBezTo>
                <a:cubicBezTo>
                  <a:pt x="217" y="200"/>
                  <a:pt x="217" y="200"/>
                  <a:pt x="217" y="200"/>
                </a:cubicBezTo>
                <a:cubicBezTo>
                  <a:pt x="217" y="199"/>
                  <a:pt x="217" y="198"/>
                  <a:pt x="216" y="198"/>
                </a:cubicBezTo>
                <a:cubicBezTo>
                  <a:pt x="216" y="198"/>
                  <a:pt x="216" y="198"/>
                  <a:pt x="216" y="198"/>
                </a:cubicBezTo>
                <a:cubicBezTo>
                  <a:pt x="216" y="198"/>
                  <a:pt x="216" y="198"/>
                  <a:pt x="215" y="198"/>
                </a:cubicBezTo>
                <a:cubicBezTo>
                  <a:pt x="215" y="197"/>
                  <a:pt x="215" y="197"/>
                  <a:pt x="215" y="197"/>
                </a:cubicBezTo>
                <a:cubicBezTo>
                  <a:pt x="215" y="197"/>
                  <a:pt x="215" y="196"/>
                  <a:pt x="215" y="196"/>
                </a:cubicBezTo>
                <a:cubicBezTo>
                  <a:pt x="214" y="196"/>
                  <a:pt x="214" y="196"/>
                  <a:pt x="214" y="196"/>
                </a:cubicBezTo>
                <a:cubicBezTo>
                  <a:pt x="214" y="195"/>
                  <a:pt x="214" y="195"/>
                  <a:pt x="213" y="195"/>
                </a:cubicBezTo>
                <a:cubicBezTo>
                  <a:pt x="213" y="195"/>
                  <a:pt x="213" y="194"/>
                  <a:pt x="213" y="194"/>
                </a:cubicBezTo>
                <a:cubicBezTo>
                  <a:pt x="213" y="194"/>
                  <a:pt x="213" y="194"/>
                  <a:pt x="213" y="194"/>
                </a:cubicBezTo>
                <a:cubicBezTo>
                  <a:pt x="213" y="194"/>
                  <a:pt x="213" y="194"/>
                  <a:pt x="213" y="194"/>
                </a:cubicBezTo>
                <a:cubicBezTo>
                  <a:pt x="213" y="194"/>
                  <a:pt x="213"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3"/>
                  <a:pt x="212" y="193"/>
                  <a:pt x="212" y="193"/>
                </a:cubicBezTo>
                <a:cubicBezTo>
                  <a:pt x="212" y="193"/>
                  <a:pt x="212" y="193"/>
                  <a:pt x="212" y="192"/>
                </a:cubicBezTo>
                <a:cubicBezTo>
                  <a:pt x="212" y="192"/>
                  <a:pt x="212" y="192"/>
                  <a:pt x="212" y="192"/>
                </a:cubicBezTo>
                <a:cubicBezTo>
                  <a:pt x="212" y="192"/>
                  <a:pt x="212" y="192"/>
                  <a:pt x="212" y="192"/>
                </a:cubicBezTo>
                <a:cubicBezTo>
                  <a:pt x="212" y="191"/>
                  <a:pt x="212" y="191"/>
                  <a:pt x="212" y="191"/>
                </a:cubicBezTo>
                <a:cubicBezTo>
                  <a:pt x="212" y="191"/>
                  <a:pt x="212" y="191"/>
                  <a:pt x="212" y="191"/>
                </a:cubicBezTo>
                <a:cubicBezTo>
                  <a:pt x="212" y="190"/>
                  <a:pt x="212" y="190"/>
                  <a:pt x="212" y="190"/>
                </a:cubicBezTo>
                <a:cubicBezTo>
                  <a:pt x="212" y="190"/>
                  <a:pt x="212" y="190"/>
                  <a:pt x="212" y="190"/>
                </a:cubicBezTo>
                <a:cubicBezTo>
                  <a:pt x="212" y="190"/>
                  <a:pt x="212" y="189"/>
                  <a:pt x="212" y="189"/>
                </a:cubicBezTo>
                <a:cubicBezTo>
                  <a:pt x="212" y="189"/>
                  <a:pt x="212" y="189"/>
                  <a:pt x="212" y="189"/>
                </a:cubicBezTo>
                <a:cubicBezTo>
                  <a:pt x="212" y="189"/>
                  <a:pt x="212" y="189"/>
                  <a:pt x="212" y="188"/>
                </a:cubicBezTo>
                <a:cubicBezTo>
                  <a:pt x="213" y="188"/>
                  <a:pt x="213" y="188"/>
                  <a:pt x="213" y="188"/>
                </a:cubicBezTo>
                <a:cubicBezTo>
                  <a:pt x="213" y="188"/>
                  <a:pt x="213" y="188"/>
                  <a:pt x="213" y="188"/>
                </a:cubicBezTo>
                <a:cubicBezTo>
                  <a:pt x="213" y="188"/>
                  <a:pt x="213" y="187"/>
                  <a:pt x="213" y="187"/>
                </a:cubicBezTo>
                <a:cubicBezTo>
                  <a:pt x="213" y="187"/>
                  <a:pt x="213" y="187"/>
                  <a:pt x="213" y="187"/>
                </a:cubicBezTo>
                <a:cubicBezTo>
                  <a:pt x="213" y="186"/>
                  <a:pt x="213" y="186"/>
                  <a:pt x="213" y="186"/>
                </a:cubicBezTo>
                <a:cubicBezTo>
                  <a:pt x="214" y="186"/>
                  <a:pt x="214" y="184"/>
                  <a:pt x="215" y="183"/>
                </a:cubicBezTo>
                <a:cubicBezTo>
                  <a:pt x="215" y="183"/>
                  <a:pt x="215" y="183"/>
                  <a:pt x="215" y="183"/>
                </a:cubicBezTo>
                <a:cubicBezTo>
                  <a:pt x="215" y="182"/>
                  <a:pt x="215" y="182"/>
                  <a:pt x="215" y="181"/>
                </a:cubicBezTo>
                <a:cubicBezTo>
                  <a:pt x="215" y="181"/>
                  <a:pt x="215" y="181"/>
                  <a:pt x="215" y="181"/>
                </a:cubicBezTo>
                <a:cubicBezTo>
                  <a:pt x="215" y="180"/>
                  <a:pt x="215" y="180"/>
                  <a:pt x="215" y="180"/>
                </a:cubicBezTo>
                <a:cubicBezTo>
                  <a:pt x="215" y="180"/>
                  <a:pt x="215" y="180"/>
                  <a:pt x="215" y="180"/>
                </a:cubicBezTo>
                <a:cubicBezTo>
                  <a:pt x="215" y="179"/>
                  <a:pt x="215" y="179"/>
                  <a:pt x="215" y="179"/>
                </a:cubicBezTo>
                <a:cubicBezTo>
                  <a:pt x="215" y="179"/>
                  <a:pt x="215" y="179"/>
                  <a:pt x="215" y="179"/>
                </a:cubicBezTo>
                <a:cubicBezTo>
                  <a:pt x="216" y="179"/>
                  <a:pt x="216" y="178"/>
                  <a:pt x="216" y="178"/>
                </a:cubicBezTo>
                <a:cubicBezTo>
                  <a:pt x="217" y="177"/>
                  <a:pt x="218" y="175"/>
                  <a:pt x="219" y="174"/>
                </a:cubicBezTo>
                <a:cubicBezTo>
                  <a:pt x="219" y="174"/>
                  <a:pt x="220" y="174"/>
                  <a:pt x="220" y="174"/>
                </a:cubicBezTo>
                <a:cubicBezTo>
                  <a:pt x="220" y="173"/>
                  <a:pt x="221" y="173"/>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1"/>
                  <a:pt x="221" y="171"/>
                </a:cubicBezTo>
                <a:cubicBezTo>
                  <a:pt x="221" y="171"/>
                  <a:pt x="221" y="171"/>
                  <a:pt x="221" y="171"/>
                </a:cubicBezTo>
                <a:cubicBezTo>
                  <a:pt x="221" y="171"/>
                  <a:pt x="221" y="171"/>
                  <a:pt x="221" y="171"/>
                </a:cubicBezTo>
                <a:cubicBezTo>
                  <a:pt x="221" y="171"/>
                  <a:pt x="221" y="171"/>
                  <a:pt x="221" y="171"/>
                </a:cubicBezTo>
                <a:cubicBezTo>
                  <a:pt x="222" y="170"/>
                  <a:pt x="223" y="169"/>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6" y="168"/>
                  <a:pt x="228" y="169"/>
                  <a:pt x="230" y="169"/>
                </a:cubicBezTo>
                <a:cubicBezTo>
                  <a:pt x="231" y="168"/>
                  <a:pt x="231" y="168"/>
                  <a:pt x="231" y="166"/>
                </a:cubicBezTo>
                <a:cubicBezTo>
                  <a:pt x="231" y="165"/>
                  <a:pt x="231" y="164"/>
                  <a:pt x="232" y="164"/>
                </a:cubicBezTo>
                <a:cubicBezTo>
                  <a:pt x="234" y="164"/>
                  <a:pt x="236" y="164"/>
                  <a:pt x="239" y="164"/>
                </a:cubicBezTo>
                <a:cubicBezTo>
                  <a:pt x="241" y="163"/>
                  <a:pt x="244" y="165"/>
                  <a:pt x="245" y="163"/>
                </a:cubicBezTo>
                <a:cubicBezTo>
                  <a:pt x="244" y="162"/>
                  <a:pt x="243" y="162"/>
                  <a:pt x="242" y="162"/>
                </a:cubicBezTo>
                <a:cubicBezTo>
                  <a:pt x="241" y="161"/>
                  <a:pt x="240" y="160"/>
                  <a:pt x="239" y="158"/>
                </a:cubicBezTo>
                <a:cubicBezTo>
                  <a:pt x="238" y="157"/>
                  <a:pt x="236" y="157"/>
                  <a:pt x="236" y="155"/>
                </a:cubicBezTo>
                <a:cubicBezTo>
                  <a:pt x="234" y="156"/>
                  <a:pt x="234" y="153"/>
                  <a:pt x="232" y="153"/>
                </a:cubicBezTo>
                <a:cubicBezTo>
                  <a:pt x="233" y="150"/>
                  <a:pt x="229" y="147"/>
                  <a:pt x="232" y="143"/>
                </a:cubicBezTo>
                <a:cubicBezTo>
                  <a:pt x="232" y="142"/>
                  <a:pt x="231" y="141"/>
                  <a:pt x="230" y="141"/>
                </a:cubicBezTo>
                <a:cubicBezTo>
                  <a:pt x="229" y="140"/>
                  <a:pt x="229" y="139"/>
                  <a:pt x="228" y="139"/>
                </a:cubicBezTo>
                <a:cubicBezTo>
                  <a:pt x="228" y="138"/>
                  <a:pt x="227" y="137"/>
                  <a:pt x="227" y="137"/>
                </a:cubicBezTo>
                <a:cubicBezTo>
                  <a:pt x="227" y="136"/>
                  <a:pt x="227" y="136"/>
                  <a:pt x="226" y="136"/>
                </a:cubicBezTo>
                <a:cubicBezTo>
                  <a:pt x="226" y="136"/>
                  <a:pt x="226" y="135"/>
                  <a:pt x="226" y="134"/>
                </a:cubicBezTo>
                <a:cubicBezTo>
                  <a:pt x="226" y="134"/>
                  <a:pt x="225" y="134"/>
                  <a:pt x="225" y="134"/>
                </a:cubicBezTo>
                <a:cubicBezTo>
                  <a:pt x="225" y="134"/>
                  <a:pt x="226" y="134"/>
                  <a:pt x="226" y="133"/>
                </a:cubicBezTo>
                <a:cubicBezTo>
                  <a:pt x="225" y="132"/>
                  <a:pt x="224" y="131"/>
                  <a:pt x="224" y="129"/>
                </a:cubicBezTo>
                <a:cubicBezTo>
                  <a:pt x="223" y="127"/>
                  <a:pt x="221" y="128"/>
                  <a:pt x="221" y="126"/>
                </a:cubicBezTo>
                <a:cubicBezTo>
                  <a:pt x="219" y="126"/>
                  <a:pt x="219" y="124"/>
                  <a:pt x="217" y="123"/>
                </a:cubicBezTo>
                <a:cubicBezTo>
                  <a:pt x="218" y="123"/>
                  <a:pt x="218" y="122"/>
                  <a:pt x="218" y="121"/>
                </a:cubicBezTo>
                <a:cubicBezTo>
                  <a:pt x="219" y="120"/>
                  <a:pt x="218" y="118"/>
                  <a:pt x="221" y="119"/>
                </a:cubicBezTo>
                <a:cubicBezTo>
                  <a:pt x="221" y="116"/>
                  <a:pt x="221" y="116"/>
                  <a:pt x="221" y="116"/>
                </a:cubicBezTo>
                <a:cubicBezTo>
                  <a:pt x="222" y="115"/>
                  <a:pt x="223" y="115"/>
                  <a:pt x="224" y="115"/>
                </a:cubicBezTo>
                <a:cubicBezTo>
                  <a:pt x="224" y="115"/>
                  <a:pt x="224" y="114"/>
                  <a:pt x="224" y="114"/>
                </a:cubicBezTo>
                <a:cubicBezTo>
                  <a:pt x="224" y="114"/>
                  <a:pt x="225" y="114"/>
                  <a:pt x="225" y="114"/>
                </a:cubicBezTo>
                <a:cubicBezTo>
                  <a:pt x="226" y="114"/>
                  <a:pt x="225" y="114"/>
                  <a:pt x="226" y="114"/>
                </a:cubicBezTo>
                <a:cubicBezTo>
                  <a:pt x="227" y="113"/>
                  <a:pt x="227" y="114"/>
                  <a:pt x="228" y="114"/>
                </a:cubicBezTo>
                <a:cubicBezTo>
                  <a:pt x="228" y="114"/>
                  <a:pt x="229" y="114"/>
                  <a:pt x="229" y="115"/>
                </a:cubicBezTo>
                <a:cubicBezTo>
                  <a:pt x="229" y="116"/>
                  <a:pt x="229" y="116"/>
                  <a:pt x="230" y="117"/>
                </a:cubicBezTo>
                <a:cubicBezTo>
                  <a:pt x="232" y="117"/>
                  <a:pt x="234" y="118"/>
                  <a:pt x="237" y="118"/>
                </a:cubicBezTo>
                <a:cubicBezTo>
                  <a:pt x="239" y="117"/>
                  <a:pt x="239" y="116"/>
                  <a:pt x="241" y="116"/>
                </a:cubicBezTo>
                <a:cubicBezTo>
                  <a:pt x="244" y="116"/>
                  <a:pt x="243" y="113"/>
                  <a:pt x="246" y="114"/>
                </a:cubicBezTo>
                <a:cubicBezTo>
                  <a:pt x="246" y="111"/>
                  <a:pt x="245" y="111"/>
                  <a:pt x="245" y="109"/>
                </a:cubicBezTo>
                <a:cubicBezTo>
                  <a:pt x="247" y="110"/>
                  <a:pt x="244" y="106"/>
                  <a:pt x="246" y="107"/>
                </a:cubicBezTo>
                <a:cubicBezTo>
                  <a:pt x="247" y="105"/>
                  <a:pt x="246" y="104"/>
                  <a:pt x="246" y="104"/>
                </a:cubicBezTo>
                <a:cubicBezTo>
                  <a:pt x="246" y="104"/>
                  <a:pt x="247" y="104"/>
                  <a:pt x="246" y="103"/>
                </a:cubicBezTo>
                <a:cubicBezTo>
                  <a:pt x="249" y="103"/>
                  <a:pt x="249" y="103"/>
                  <a:pt x="249" y="103"/>
                </a:cubicBezTo>
                <a:cubicBezTo>
                  <a:pt x="249" y="101"/>
                  <a:pt x="251" y="102"/>
                  <a:pt x="251" y="101"/>
                </a:cubicBezTo>
                <a:cubicBezTo>
                  <a:pt x="251" y="98"/>
                  <a:pt x="252" y="98"/>
                  <a:pt x="252" y="95"/>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61" name="Freeform 99">
            <a:extLst>
              <a:ext uri="{FF2B5EF4-FFF2-40B4-BE49-F238E27FC236}">
                <a16:creationId xmlns:a16="http://schemas.microsoft.com/office/drawing/2014/main" id="{BDE0878E-9770-1185-D06B-9CD5E338AD18}"/>
              </a:ext>
            </a:extLst>
          </p:cNvPr>
          <p:cNvSpPr>
            <a:spLocks/>
          </p:cNvSpPr>
          <p:nvPr/>
        </p:nvSpPr>
        <p:spPr bwMode="auto">
          <a:xfrm>
            <a:off x="8275638" y="4897438"/>
            <a:ext cx="514350" cy="441325"/>
          </a:xfrm>
          <a:custGeom>
            <a:avLst/>
            <a:gdLst>
              <a:gd name="T0" fmla="*/ 1854537266 w 133"/>
              <a:gd name="T1" fmla="*/ 599470330 h 114"/>
              <a:gd name="T2" fmla="*/ 1719936125 w 133"/>
              <a:gd name="T3" fmla="*/ 509548425 h 114"/>
              <a:gd name="T4" fmla="*/ 1764804461 w 133"/>
              <a:gd name="T5" fmla="*/ 359683746 h 114"/>
              <a:gd name="T6" fmla="*/ 1794714107 w 133"/>
              <a:gd name="T7" fmla="*/ 179839938 h 114"/>
              <a:gd name="T8" fmla="*/ 1749845771 w 133"/>
              <a:gd name="T9" fmla="*/ 134878985 h 114"/>
              <a:gd name="T10" fmla="*/ 1645154276 w 133"/>
              <a:gd name="T11" fmla="*/ 164854244 h 114"/>
              <a:gd name="T12" fmla="*/ 1495594445 w 133"/>
              <a:gd name="T13" fmla="*/ 134878985 h 114"/>
              <a:gd name="T14" fmla="*/ 1480639622 w 133"/>
              <a:gd name="T15" fmla="*/ 89921904 h 114"/>
              <a:gd name="T16" fmla="*/ 1375948127 w 133"/>
              <a:gd name="T17" fmla="*/ 44960952 h 114"/>
              <a:gd name="T18" fmla="*/ 1241343118 w 133"/>
              <a:gd name="T19" fmla="*/ 44960952 h 114"/>
              <a:gd name="T20" fmla="*/ 1076828464 w 133"/>
              <a:gd name="T21" fmla="*/ 74932339 h 114"/>
              <a:gd name="T22" fmla="*/ 972136969 w 133"/>
              <a:gd name="T23" fmla="*/ 44960952 h 114"/>
              <a:gd name="T24" fmla="*/ 822577138 w 133"/>
              <a:gd name="T25" fmla="*/ 59946646 h 114"/>
              <a:gd name="T26" fmla="*/ 658062484 w 133"/>
              <a:gd name="T27" fmla="*/ 14985694 h 114"/>
              <a:gd name="T28" fmla="*/ 553370989 w 133"/>
              <a:gd name="T29" fmla="*/ 14985694 h 114"/>
              <a:gd name="T30" fmla="*/ 523457476 w 133"/>
              <a:gd name="T31" fmla="*/ 14985694 h 114"/>
              <a:gd name="T32" fmla="*/ 493547830 w 133"/>
              <a:gd name="T33" fmla="*/ 29975259 h 114"/>
              <a:gd name="T34" fmla="*/ 478589139 w 133"/>
              <a:gd name="T35" fmla="*/ 14985694 h 114"/>
              <a:gd name="T36" fmla="*/ 373897644 w 133"/>
              <a:gd name="T37" fmla="*/ 89921904 h 114"/>
              <a:gd name="T38" fmla="*/ 239296503 w 133"/>
              <a:gd name="T39" fmla="*/ 179839938 h 114"/>
              <a:gd name="T40" fmla="*/ 104691495 w 133"/>
              <a:gd name="T41" fmla="*/ 0 h 114"/>
              <a:gd name="T42" fmla="*/ 14954823 w 133"/>
              <a:gd name="T43" fmla="*/ 14985694 h 114"/>
              <a:gd name="T44" fmla="*/ 0 w 133"/>
              <a:gd name="T45" fmla="*/ 209815196 h 114"/>
              <a:gd name="T46" fmla="*/ 29913513 w 133"/>
              <a:gd name="T47" fmla="*/ 284747536 h 114"/>
              <a:gd name="T48" fmla="*/ 209382990 w 133"/>
              <a:gd name="T49" fmla="*/ 419630392 h 114"/>
              <a:gd name="T50" fmla="*/ 194428167 w 133"/>
              <a:gd name="T51" fmla="*/ 434616086 h 114"/>
              <a:gd name="T52" fmla="*/ 209382990 w 133"/>
              <a:gd name="T53" fmla="*/ 449601779 h 114"/>
              <a:gd name="T54" fmla="*/ 209382990 w 133"/>
              <a:gd name="T55" fmla="*/ 449601779 h 114"/>
              <a:gd name="T56" fmla="*/ 224337813 w 133"/>
              <a:gd name="T57" fmla="*/ 464587473 h 114"/>
              <a:gd name="T58" fmla="*/ 224337813 w 133"/>
              <a:gd name="T59" fmla="*/ 494562732 h 114"/>
              <a:gd name="T60" fmla="*/ 239296503 w 133"/>
              <a:gd name="T61" fmla="*/ 539523684 h 114"/>
              <a:gd name="T62" fmla="*/ 269206149 w 133"/>
              <a:gd name="T63" fmla="*/ 584484636 h 114"/>
              <a:gd name="T64" fmla="*/ 269206149 w 133"/>
              <a:gd name="T65" fmla="*/ 644431282 h 114"/>
              <a:gd name="T66" fmla="*/ 403811158 w 133"/>
              <a:gd name="T67" fmla="*/ 764324573 h 114"/>
              <a:gd name="T68" fmla="*/ 388856335 w 133"/>
              <a:gd name="T69" fmla="*/ 824271219 h 114"/>
              <a:gd name="T70" fmla="*/ 613194148 w 133"/>
              <a:gd name="T71" fmla="*/ 1019096850 h 114"/>
              <a:gd name="T72" fmla="*/ 807622315 w 133"/>
              <a:gd name="T73" fmla="*/ 1183951094 h 114"/>
              <a:gd name="T74" fmla="*/ 897358987 w 133"/>
              <a:gd name="T75" fmla="*/ 1333819645 h 114"/>
              <a:gd name="T76" fmla="*/ 912313810 w 133"/>
              <a:gd name="T77" fmla="*/ 1363794903 h 114"/>
              <a:gd name="T78" fmla="*/ 927268633 w 133"/>
              <a:gd name="T79" fmla="*/ 1363794903 h 114"/>
              <a:gd name="T80" fmla="*/ 942223456 w 133"/>
              <a:gd name="T81" fmla="*/ 1363794903 h 114"/>
              <a:gd name="T82" fmla="*/ 972136969 w 133"/>
              <a:gd name="T83" fmla="*/ 1393766290 h 114"/>
              <a:gd name="T84" fmla="*/ 1002050482 w 133"/>
              <a:gd name="T85" fmla="*/ 1393766290 h 114"/>
              <a:gd name="T86" fmla="*/ 1002050482 w 133"/>
              <a:gd name="T87" fmla="*/ 1408755855 h 114"/>
              <a:gd name="T88" fmla="*/ 1017005305 w 133"/>
              <a:gd name="T89" fmla="*/ 1468702501 h 114"/>
              <a:gd name="T90" fmla="*/ 1031960128 w 133"/>
              <a:gd name="T91" fmla="*/ 1513659582 h 114"/>
              <a:gd name="T92" fmla="*/ 1106741977 w 133"/>
              <a:gd name="T93" fmla="*/ 1543634841 h 114"/>
              <a:gd name="T94" fmla="*/ 1271256632 w 133"/>
              <a:gd name="T95" fmla="*/ 1663528132 h 114"/>
              <a:gd name="T96" fmla="*/ 1420816463 w 133"/>
              <a:gd name="T97" fmla="*/ 1693503391 h 114"/>
              <a:gd name="T98" fmla="*/ 1450726109 w 133"/>
              <a:gd name="T99" fmla="*/ 1573610099 h 114"/>
              <a:gd name="T100" fmla="*/ 1585331117 w 133"/>
              <a:gd name="T101" fmla="*/ 1198940659 h 114"/>
              <a:gd name="T102" fmla="*/ 1675067789 w 133"/>
              <a:gd name="T103" fmla="*/ 1124004448 h 114"/>
              <a:gd name="T104" fmla="*/ 1704977435 w 133"/>
              <a:gd name="T105" fmla="*/ 1019096850 h 114"/>
              <a:gd name="T106" fmla="*/ 1944273938 w 133"/>
              <a:gd name="T107" fmla="*/ 1019096850 h 114"/>
              <a:gd name="T108" fmla="*/ 1854537266 w 133"/>
              <a:gd name="T109" fmla="*/ 824271219 h 114"/>
              <a:gd name="T110" fmla="*/ 1929319115 w 133"/>
              <a:gd name="T111" fmla="*/ 779310267 h 1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3" h="114">
                <a:moveTo>
                  <a:pt x="132" y="47"/>
                </a:moveTo>
                <a:cubicBezTo>
                  <a:pt x="132" y="45"/>
                  <a:pt x="130" y="45"/>
                  <a:pt x="129" y="44"/>
                </a:cubicBezTo>
                <a:cubicBezTo>
                  <a:pt x="128" y="43"/>
                  <a:pt x="127" y="42"/>
                  <a:pt x="125" y="42"/>
                </a:cubicBezTo>
                <a:cubicBezTo>
                  <a:pt x="125" y="42"/>
                  <a:pt x="125" y="40"/>
                  <a:pt x="124" y="40"/>
                </a:cubicBezTo>
                <a:cubicBezTo>
                  <a:pt x="123" y="40"/>
                  <a:pt x="123" y="39"/>
                  <a:pt x="123" y="38"/>
                </a:cubicBezTo>
                <a:cubicBezTo>
                  <a:pt x="122" y="38"/>
                  <a:pt x="121" y="37"/>
                  <a:pt x="121" y="37"/>
                </a:cubicBezTo>
                <a:cubicBezTo>
                  <a:pt x="119" y="37"/>
                  <a:pt x="119" y="35"/>
                  <a:pt x="117" y="36"/>
                </a:cubicBezTo>
                <a:cubicBezTo>
                  <a:pt x="116" y="35"/>
                  <a:pt x="116" y="34"/>
                  <a:pt x="115" y="34"/>
                </a:cubicBezTo>
                <a:cubicBezTo>
                  <a:pt x="115" y="33"/>
                  <a:pt x="115" y="32"/>
                  <a:pt x="115" y="32"/>
                </a:cubicBezTo>
                <a:cubicBezTo>
                  <a:pt x="115" y="31"/>
                  <a:pt x="116" y="30"/>
                  <a:pt x="116" y="30"/>
                </a:cubicBezTo>
                <a:cubicBezTo>
                  <a:pt x="116" y="29"/>
                  <a:pt x="116" y="28"/>
                  <a:pt x="117" y="27"/>
                </a:cubicBezTo>
                <a:cubicBezTo>
                  <a:pt x="117" y="26"/>
                  <a:pt x="117" y="24"/>
                  <a:pt x="118" y="24"/>
                </a:cubicBezTo>
                <a:cubicBezTo>
                  <a:pt x="118" y="23"/>
                  <a:pt x="119" y="22"/>
                  <a:pt x="120" y="21"/>
                </a:cubicBezTo>
                <a:cubicBezTo>
                  <a:pt x="119" y="18"/>
                  <a:pt x="120" y="15"/>
                  <a:pt x="120" y="12"/>
                </a:cubicBezTo>
                <a:cubicBezTo>
                  <a:pt x="120" y="12"/>
                  <a:pt x="120" y="12"/>
                  <a:pt x="120" y="12"/>
                </a:cubicBezTo>
                <a:cubicBezTo>
                  <a:pt x="120" y="12"/>
                  <a:pt x="120" y="12"/>
                  <a:pt x="120" y="12"/>
                </a:cubicBezTo>
                <a:cubicBezTo>
                  <a:pt x="120" y="12"/>
                  <a:pt x="120" y="11"/>
                  <a:pt x="120" y="11"/>
                </a:cubicBezTo>
                <a:cubicBezTo>
                  <a:pt x="120" y="11"/>
                  <a:pt x="120" y="11"/>
                  <a:pt x="120" y="11"/>
                </a:cubicBezTo>
                <a:cubicBezTo>
                  <a:pt x="120" y="10"/>
                  <a:pt x="120" y="10"/>
                  <a:pt x="120" y="9"/>
                </a:cubicBezTo>
                <a:cubicBezTo>
                  <a:pt x="117" y="9"/>
                  <a:pt x="117" y="9"/>
                  <a:pt x="117" y="9"/>
                </a:cubicBezTo>
                <a:cubicBezTo>
                  <a:pt x="116" y="9"/>
                  <a:pt x="111" y="12"/>
                  <a:pt x="112" y="9"/>
                </a:cubicBezTo>
                <a:cubicBezTo>
                  <a:pt x="111" y="9"/>
                  <a:pt x="111" y="10"/>
                  <a:pt x="111" y="10"/>
                </a:cubicBezTo>
                <a:cubicBezTo>
                  <a:pt x="111" y="10"/>
                  <a:pt x="111" y="10"/>
                  <a:pt x="111" y="10"/>
                </a:cubicBezTo>
                <a:cubicBezTo>
                  <a:pt x="110" y="10"/>
                  <a:pt x="110" y="10"/>
                  <a:pt x="110" y="11"/>
                </a:cubicBezTo>
                <a:cubicBezTo>
                  <a:pt x="108" y="12"/>
                  <a:pt x="106" y="11"/>
                  <a:pt x="104" y="12"/>
                </a:cubicBezTo>
                <a:cubicBezTo>
                  <a:pt x="104" y="12"/>
                  <a:pt x="104" y="12"/>
                  <a:pt x="104" y="12"/>
                </a:cubicBezTo>
                <a:cubicBezTo>
                  <a:pt x="101" y="12"/>
                  <a:pt x="101" y="12"/>
                  <a:pt x="101" y="12"/>
                </a:cubicBezTo>
                <a:cubicBezTo>
                  <a:pt x="101" y="11"/>
                  <a:pt x="100" y="10"/>
                  <a:pt x="100" y="9"/>
                </a:cubicBezTo>
                <a:cubicBezTo>
                  <a:pt x="101" y="9"/>
                  <a:pt x="101" y="8"/>
                  <a:pt x="101" y="8"/>
                </a:cubicBezTo>
                <a:cubicBezTo>
                  <a:pt x="101" y="7"/>
                  <a:pt x="100" y="8"/>
                  <a:pt x="100" y="7"/>
                </a:cubicBezTo>
                <a:cubicBezTo>
                  <a:pt x="100" y="7"/>
                  <a:pt x="100" y="6"/>
                  <a:pt x="100" y="6"/>
                </a:cubicBezTo>
                <a:cubicBezTo>
                  <a:pt x="100" y="6"/>
                  <a:pt x="99" y="6"/>
                  <a:pt x="99" y="6"/>
                </a:cubicBezTo>
                <a:cubicBezTo>
                  <a:pt x="99" y="6"/>
                  <a:pt x="99" y="5"/>
                  <a:pt x="99" y="5"/>
                </a:cubicBezTo>
                <a:cubicBezTo>
                  <a:pt x="98" y="4"/>
                  <a:pt x="98" y="3"/>
                  <a:pt x="98" y="2"/>
                </a:cubicBezTo>
                <a:cubicBezTo>
                  <a:pt x="94" y="2"/>
                  <a:pt x="94" y="2"/>
                  <a:pt x="94" y="2"/>
                </a:cubicBezTo>
                <a:cubicBezTo>
                  <a:pt x="94" y="3"/>
                  <a:pt x="94" y="3"/>
                  <a:pt x="92" y="3"/>
                </a:cubicBezTo>
                <a:cubicBezTo>
                  <a:pt x="91" y="3"/>
                  <a:pt x="91" y="4"/>
                  <a:pt x="91" y="5"/>
                </a:cubicBezTo>
                <a:cubicBezTo>
                  <a:pt x="89" y="5"/>
                  <a:pt x="89" y="5"/>
                  <a:pt x="89" y="5"/>
                </a:cubicBezTo>
                <a:cubicBezTo>
                  <a:pt x="88" y="3"/>
                  <a:pt x="86" y="2"/>
                  <a:pt x="85" y="1"/>
                </a:cubicBezTo>
                <a:cubicBezTo>
                  <a:pt x="83" y="1"/>
                  <a:pt x="83" y="3"/>
                  <a:pt x="83" y="3"/>
                </a:cubicBezTo>
                <a:cubicBezTo>
                  <a:pt x="82" y="3"/>
                  <a:pt x="81" y="3"/>
                  <a:pt x="81" y="4"/>
                </a:cubicBezTo>
                <a:cubicBezTo>
                  <a:pt x="80" y="4"/>
                  <a:pt x="80" y="4"/>
                  <a:pt x="80" y="5"/>
                </a:cubicBezTo>
                <a:cubicBezTo>
                  <a:pt x="78" y="5"/>
                  <a:pt x="76" y="5"/>
                  <a:pt x="75" y="4"/>
                </a:cubicBezTo>
                <a:cubicBezTo>
                  <a:pt x="74" y="4"/>
                  <a:pt x="73" y="5"/>
                  <a:pt x="72" y="5"/>
                </a:cubicBezTo>
                <a:cubicBezTo>
                  <a:pt x="72" y="6"/>
                  <a:pt x="71" y="7"/>
                  <a:pt x="70" y="7"/>
                </a:cubicBezTo>
                <a:cubicBezTo>
                  <a:pt x="71" y="5"/>
                  <a:pt x="68" y="6"/>
                  <a:pt x="67" y="5"/>
                </a:cubicBezTo>
                <a:cubicBezTo>
                  <a:pt x="67" y="5"/>
                  <a:pt x="67" y="5"/>
                  <a:pt x="67" y="5"/>
                </a:cubicBezTo>
                <a:cubicBezTo>
                  <a:pt x="66" y="4"/>
                  <a:pt x="65" y="4"/>
                  <a:pt x="65" y="3"/>
                </a:cubicBezTo>
                <a:cubicBezTo>
                  <a:pt x="63" y="4"/>
                  <a:pt x="60" y="4"/>
                  <a:pt x="58" y="5"/>
                </a:cubicBezTo>
                <a:cubicBezTo>
                  <a:pt x="58" y="4"/>
                  <a:pt x="57" y="5"/>
                  <a:pt x="57" y="5"/>
                </a:cubicBezTo>
                <a:cubicBezTo>
                  <a:pt x="57" y="4"/>
                  <a:pt x="57" y="4"/>
                  <a:pt x="57" y="4"/>
                </a:cubicBezTo>
                <a:cubicBezTo>
                  <a:pt x="57" y="4"/>
                  <a:pt x="56" y="4"/>
                  <a:pt x="55" y="4"/>
                </a:cubicBezTo>
                <a:cubicBezTo>
                  <a:pt x="55" y="4"/>
                  <a:pt x="56" y="3"/>
                  <a:pt x="55" y="3"/>
                </a:cubicBezTo>
                <a:cubicBezTo>
                  <a:pt x="54" y="3"/>
                  <a:pt x="53" y="3"/>
                  <a:pt x="53" y="2"/>
                </a:cubicBezTo>
                <a:cubicBezTo>
                  <a:pt x="50" y="3"/>
                  <a:pt x="47" y="2"/>
                  <a:pt x="45" y="2"/>
                </a:cubicBezTo>
                <a:cubicBezTo>
                  <a:pt x="45" y="2"/>
                  <a:pt x="44" y="2"/>
                  <a:pt x="44" y="1"/>
                </a:cubicBezTo>
                <a:cubicBezTo>
                  <a:pt x="44" y="0"/>
                  <a:pt x="44" y="0"/>
                  <a:pt x="44" y="0"/>
                </a:cubicBezTo>
                <a:cubicBezTo>
                  <a:pt x="41" y="0"/>
                  <a:pt x="41" y="0"/>
                  <a:pt x="41" y="0"/>
                </a:cubicBezTo>
                <a:cubicBezTo>
                  <a:pt x="40" y="0"/>
                  <a:pt x="39" y="1"/>
                  <a:pt x="38" y="1"/>
                </a:cubicBezTo>
                <a:cubicBezTo>
                  <a:pt x="37" y="1"/>
                  <a:pt x="37" y="1"/>
                  <a:pt x="37" y="1"/>
                </a:cubicBezTo>
                <a:cubicBezTo>
                  <a:pt x="37" y="1"/>
                  <a:pt x="37" y="1"/>
                  <a:pt x="37" y="1"/>
                </a:cubicBezTo>
                <a:cubicBezTo>
                  <a:pt x="36" y="1"/>
                  <a:pt x="36" y="1"/>
                  <a:pt x="36" y="1"/>
                </a:cubicBezTo>
                <a:cubicBezTo>
                  <a:pt x="36" y="1"/>
                  <a:pt x="36" y="1"/>
                  <a:pt x="36" y="1"/>
                </a:cubicBezTo>
                <a:cubicBezTo>
                  <a:pt x="36" y="1"/>
                  <a:pt x="35" y="1"/>
                  <a:pt x="35" y="1"/>
                </a:cubicBezTo>
                <a:cubicBezTo>
                  <a:pt x="35" y="1"/>
                  <a:pt x="35" y="1"/>
                  <a:pt x="35" y="1"/>
                </a:cubicBezTo>
                <a:cubicBezTo>
                  <a:pt x="35" y="1"/>
                  <a:pt x="35" y="2"/>
                  <a:pt x="34" y="2"/>
                </a:cubicBezTo>
                <a:cubicBezTo>
                  <a:pt x="34" y="2"/>
                  <a:pt x="34" y="2"/>
                  <a:pt x="34" y="2"/>
                </a:cubicBezTo>
                <a:cubicBezTo>
                  <a:pt x="34" y="2"/>
                  <a:pt x="34" y="2"/>
                  <a:pt x="33" y="2"/>
                </a:cubicBezTo>
                <a:cubicBezTo>
                  <a:pt x="33" y="2"/>
                  <a:pt x="33" y="2"/>
                  <a:pt x="33" y="2"/>
                </a:cubicBezTo>
                <a:cubicBezTo>
                  <a:pt x="33" y="2"/>
                  <a:pt x="33" y="2"/>
                  <a:pt x="33" y="2"/>
                </a:cubicBezTo>
                <a:cubicBezTo>
                  <a:pt x="33" y="2"/>
                  <a:pt x="33" y="2"/>
                  <a:pt x="32" y="1"/>
                </a:cubicBezTo>
                <a:cubicBezTo>
                  <a:pt x="32" y="1"/>
                  <a:pt x="32" y="1"/>
                  <a:pt x="32" y="1"/>
                </a:cubicBezTo>
                <a:cubicBezTo>
                  <a:pt x="32" y="1"/>
                  <a:pt x="32" y="1"/>
                  <a:pt x="32" y="1"/>
                </a:cubicBezTo>
                <a:cubicBezTo>
                  <a:pt x="32" y="1"/>
                  <a:pt x="31" y="1"/>
                  <a:pt x="31" y="1"/>
                </a:cubicBezTo>
                <a:cubicBezTo>
                  <a:pt x="30" y="1"/>
                  <a:pt x="30" y="2"/>
                  <a:pt x="29" y="2"/>
                </a:cubicBezTo>
                <a:cubicBezTo>
                  <a:pt x="27" y="2"/>
                  <a:pt x="27" y="5"/>
                  <a:pt x="25" y="6"/>
                </a:cubicBezTo>
                <a:cubicBezTo>
                  <a:pt x="25" y="8"/>
                  <a:pt x="23" y="8"/>
                  <a:pt x="23" y="10"/>
                </a:cubicBezTo>
                <a:cubicBezTo>
                  <a:pt x="22" y="10"/>
                  <a:pt x="22" y="11"/>
                  <a:pt x="22" y="12"/>
                </a:cubicBezTo>
                <a:cubicBezTo>
                  <a:pt x="20" y="11"/>
                  <a:pt x="19" y="11"/>
                  <a:pt x="18" y="12"/>
                </a:cubicBezTo>
                <a:cubicBezTo>
                  <a:pt x="16" y="12"/>
                  <a:pt x="16" y="12"/>
                  <a:pt x="16" y="12"/>
                </a:cubicBezTo>
                <a:cubicBezTo>
                  <a:pt x="17" y="10"/>
                  <a:pt x="15" y="11"/>
                  <a:pt x="15" y="9"/>
                </a:cubicBezTo>
                <a:cubicBezTo>
                  <a:pt x="15" y="8"/>
                  <a:pt x="13" y="9"/>
                  <a:pt x="13" y="7"/>
                </a:cubicBezTo>
                <a:cubicBezTo>
                  <a:pt x="12" y="7"/>
                  <a:pt x="12" y="6"/>
                  <a:pt x="11" y="6"/>
                </a:cubicBezTo>
                <a:cubicBezTo>
                  <a:pt x="10" y="3"/>
                  <a:pt x="9" y="1"/>
                  <a:pt x="7" y="0"/>
                </a:cubicBezTo>
                <a:cubicBezTo>
                  <a:pt x="7" y="1"/>
                  <a:pt x="5" y="0"/>
                  <a:pt x="5" y="0"/>
                </a:cubicBezTo>
                <a:cubicBezTo>
                  <a:pt x="5" y="0"/>
                  <a:pt x="5" y="1"/>
                  <a:pt x="5" y="1"/>
                </a:cubicBezTo>
                <a:cubicBezTo>
                  <a:pt x="4" y="1"/>
                  <a:pt x="4" y="2"/>
                  <a:pt x="2" y="1"/>
                </a:cubicBezTo>
                <a:cubicBezTo>
                  <a:pt x="1" y="1"/>
                  <a:pt x="1" y="1"/>
                  <a:pt x="1" y="1"/>
                </a:cubicBezTo>
                <a:cubicBezTo>
                  <a:pt x="1" y="7"/>
                  <a:pt x="1" y="7"/>
                  <a:pt x="1" y="7"/>
                </a:cubicBezTo>
                <a:cubicBezTo>
                  <a:pt x="1" y="10"/>
                  <a:pt x="3" y="9"/>
                  <a:pt x="2" y="12"/>
                </a:cubicBezTo>
                <a:cubicBezTo>
                  <a:pt x="2" y="12"/>
                  <a:pt x="1" y="12"/>
                  <a:pt x="0" y="13"/>
                </a:cubicBezTo>
                <a:cubicBezTo>
                  <a:pt x="0" y="14"/>
                  <a:pt x="0" y="14"/>
                  <a:pt x="0" y="14"/>
                </a:cubicBezTo>
                <a:cubicBezTo>
                  <a:pt x="1" y="14"/>
                  <a:pt x="1" y="15"/>
                  <a:pt x="2" y="15"/>
                </a:cubicBezTo>
                <a:cubicBezTo>
                  <a:pt x="3" y="15"/>
                  <a:pt x="3" y="17"/>
                  <a:pt x="3" y="17"/>
                </a:cubicBezTo>
                <a:cubicBezTo>
                  <a:pt x="3" y="17"/>
                  <a:pt x="3" y="18"/>
                  <a:pt x="3" y="18"/>
                </a:cubicBezTo>
                <a:cubicBezTo>
                  <a:pt x="3" y="18"/>
                  <a:pt x="2" y="19"/>
                  <a:pt x="2" y="19"/>
                </a:cubicBezTo>
                <a:cubicBezTo>
                  <a:pt x="2" y="19"/>
                  <a:pt x="3" y="19"/>
                  <a:pt x="3" y="20"/>
                </a:cubicBezTo>
                <a:cubicBezTo>
                  <a:pt x="5" y="21"/>
                  <a:pt x="7" y="21"/>
                  <a:pt x="9" y="21"/>
                </a:cubicBezTo>
                <a:cubicBezTo>
                  <a:pt x="10" y="22"/>
                  <a:pt x="12" y="22"/>
                  <a:pt x="12" y="24"/>
                </a:cubicBezTo>
                <a:cubicBezTo>
                  <a:pt x="13" y="25"/>
                  <a:pt x="14" y="26"/>
                  <a:pt x="14" y="28"/>
                </a:cubicBezTo>
                <a:cubicBezTo>
                  <a:pt x="14" y="28"/>
                  <a:pt x="13" y="28"/>
                  <a:pt x="13" y="28"/>
                </a:cubicBezTo>
                <a:cubicBezTo>
                  <a:pt x="13" y="28"/>
                  <a:pt x="13" y="29"/>
                  <a:pt x="13" y="29"/>
                </a:cubicBezTo>
                <a:cubicBezTo>
                  <a:pt x="13" y="29"/>
                  <a:pt x="13" y="29"/>
                  <a:pt x="13" y="29"/>
                </a:cubicBezTo>
                <a:cubicBezTo>
                  <a:pt x="13" y="29"/>
                  <a:pt x="13" y="29"/>
                  <a:pt x="13" y="29"/>
                </a:cubicBezTo>
                <a:cubicBezTo>
                  <a:pt x="13" y="29"/>
                  <a:pt x="14" y="29"/>
                  <a:pt x="14" y="29"/>
                </a:cubicBezTo>
                <a:cubicBezTo>
                  <a:pt x="14" y="29"/>
                  <a:pt x="14" y="29"/>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5" y="31"/>
                  <a:pt x="15" y="31"/>
                  <a:pt x="15" y="31"/>
                </a:cubicBezTo>
                <a:cubicBezTo>
                  <a:pt x="15" y="31"/>
                  <a:pt x="15" y="31"/>
                  <a:pt x="15" y="31"/>
                </a:cubicBezTo>
                <a:cubicBezTo>
                  <a:pt x="15" y="31"/>
                  <a:pt x="15" y="31"/>
                  <a:pt x="15" y="31"/>
                </a:cubicBezTo>
                <a:cubicBezTo>
                  <a:pt x="15" y="31"/>
                  <a:pt x="15" y="31"/>
                  <a:pt x="15" y="31"/>
                </a:cubicBezTo>
                <a:cubicBezTo>
                  <a:pt x="15" y="32"/>
                  <a:pt x="15" y="32"/>
                  <a:pt x="15" y="32"/>
                </a:cubicBezTo>
                <a:cubicBezTo>
                  <a:pt x="15" y="32"/>
                  <a:pt x="15" y="32"/>
                  <a:pt x="15" y="32"/>
                </a:cubicBezTo>
                <a:cubicBezTo>
                  <a:pt x="15" y="32"/>
                  <a:pt x="15" y="32"/>
                  <a:pt x="15" y="32"/>
                </a:cubicBezTo>
                <a:cubicBezTo>
                  <a:pt x="15" y="33"/>
                  <a:pt x="15" y="33"/>
                  <a:pt x="15" y="33"/>
                </a:cubicBezTo>
                <a:cubicBezTo>
                  <a:pt x="15" y="34"/>
                  <a:pt x="15" y="34"/>
                  <a:pt x="15" y="34"/>
                </a:cubicBezTo>
                <a:cubicBezTo>
                  <a:pt x="15" y="35"/>
                  <a:pt x="15" y="35"/>
                  <a:pt x="15" y="35"/>
                </a:cubicBezTo>
                <a:cubicBezTo>
                  <a:pt x="15" y="35"/>
                  <a:pt x="15" y="36"/>
                  <a:pt x="15" y="36"/>
                </a:cubicBezTo>
                <a:cubicBezTo>
                  <a:pt x="16" y="36"/>
                  <a:pt x="16" y="36"/>
                  <a:pt x="16" y="36"/>
                </a:cubicBezTo>
                <a:cubicBezTo>
                  <a:pt x="16" y="37"/>
                  <a:pt x="16" y="37"/>
                  <a:pt x="16" y="37"/>
                </a:cubicBezTo>
                <a:cubicBezTo>
                  <a:pt x="16" y="37"/>
                  <a:pt x="16" y="37"/>
                  <a:pt x="16" y="37"/>
                </a:cubicBezTo>
                <a:cubicBezTo>
                  <a:pt x="17" y="38"/>
                  <a:pt x="17" y="38"/>
                  <a:pt x="18" y="38"/>
                </a:cubicBezTo>
                <a:cubicBezTo>
                  <a:pt x="18" y="39"/>
                  <a:pt x="18" y="39"/>
                  <a:pt x="18" y="39"/>
                </a:cubicBezTo>
                <a:cubicBezTo>
                  <a:pt x="18" y="39"/>
                  <a:pt x="18" y="40"/>
                  <a:pt x="18" y="40"/>
                </a:cubicBezTo>
                <a:cubicBezTo>
                  <a:pt x="18" y="40"/>
                  <a:pt x="18" y="40"/>
                  <a:pt x="18" y="40"/>
                </a:cubicBezTo>
                <a:cubicBezTo>
                  <a:pt x="18" y="41"/>
                  <a:pt x="18" y="42"/>
                  <a:pt x="18" y="42"/>
                </a:cubicBezTo>
                <a:cubicBezTo>
                  <a:pt x="18" y="43"/>
                  <a:pt x="18" y="43"/>
                  <a:pt x="18" y="43"/>
                </a:cubicBezTo>
                <a:cubicBezTo>
                  <a:pt x="19" y="43"/>
                  <a:pt x="19" y="43"/>
                  <a:pt x="19" y="44"/>
                </a:cubicBezTo>
                <a:cubicBezTo>
                  <a:pt x="21" y="46"/>
                  <a:pt x="23" y="47"/>
                  <a:pt x="24" y="49"/>
                </a:cubicBezTo>
                <a:cubicBezTo>
                  <a:pt x="25" y="49"/>
                  <a:pt x="26" y="49"/>
                  <a:pt x="26" y="50"/>
                </a:cubicBezTo>
                <a:cubicBezTo>
                  <a:pt x="27" y="50"/>
                  <a:pt x="27" y="50"/>
                  <a:pt x="27" y="51"/>
                </a:cubicBezTo>
                <a:cubicBezTo>
                  <a:pt x="27" y="51"/>
                  <a:pt x="28" y="51"/>
                  <a:pt x="28" y="51"/>
                </a:cubicBezTo>
                <a:cubicBezTo>
                  <a:pt x="28" y="51"/>
                  <a:pt x="27" y="52"/>
                  <a:pt x="28" y="53"/>
                </a:cubicBezTo>
                <a:cubicBezTo>
                  <a:pt x="28" y="54"/>
                  <a:pt x="26" y="53"/>
                  <a:pt x="26" y="54"/>
                </a:cubicBezTo>
                <a:cubicBezTo>
                  <a:pt x="26" y="55"/>
                  <a:pt x="26" y="55"/>
                  <a:pt x="26" y="55"/>
                </a:cubicBezTo>
                <a:cubicBezTo>
                  <a:pt x="28" y="55"/>
                  <a:pt x="29" y="56"/>
                  <a:pt x="30" y="58"/>
                </a:cubicBezTo>
                <a:cubicBezTo>
                  <a:pt x="32" y="59"/>
                  <a:pt x="33" y="60"/>
                  <a:pt x="35" y="62"/>
                </a:cubicBezTo>
                <a:cubicBezTo>
                  <a:pt x="35" y="65"/>
                  <a:pt x="35" y="65"/>
                  <a:pt x="35" y="65"/>
                </a:cubicBezTo>
                <a:cubicBezTo>
                  <a:pt x="37" y="66"/>
                  <a:pt x="39" y="67"/>
                  <a:pt x="41" y="68"/>
                </a:cubicBezTo>
                <a:cubicBezTo>
                  <a:pt x="41" y="70"/>
                  <a:pt x="42" y="70"/>
                  <a:pt x="42" y="72"/>
                </a:cubicBezTo>
                <a:cubicBezTo>
                  <a:pt x="44" y="72"/>
                  <a:pt x="44" y="74"/>
                  <a:pt x="45" y="74"/>
                </a:cubicBezTo>
                <a:cubicBezTo>
                  <a:pt x="45" y="75"/>
                  <a:pt x="48" y="74"/>
                  <a:pt x="48" y="76"/>
                </a:cubicBezTo>
                <a:cubicBezTo>
                  <a:pt x="50" y="77"/>
                  <a:pt x="53" y="77"/>
                  <a:pt x="54" y="79"/>
                </a:cubicBezTo>
                <a:cubicBezTo>
                  <a:pt x="54" y="82"/>
                  <a:pt x="55" y="82"/>
                  <a:pt x="55" y="85"/>
                </a:cubicBezTo>
                <a:cubicBezTo>
                  <a:pt x="55" y="85"/>
                  <a:pt x="56" y="85"/>
                  <a:pt x="55" y="86"/>
                </a:cubicBezTo>
                <a:cubicBezTo>
                  <a:pt x="56" y="86"/>
                  <a:pt x="56" y="87"/>
                  <a:pt x="56" y="88"/>
                </a:cubicBezTo>
                <a:cubicBezTo>
                  <a:pt x="58" y="88"/>
                  <a:pt x="59" y="89"/>
                  <a:pt x="60" y="89"/>
                </a:cubicBezTo>
                <a:cubicBezTo>
                  <a:pt x="60" y="90"/>
                  <a:pt x="59" y="90"/>
                  <a:pt x="60" y="91"/>
                </a:cubicBezTo>
                <a:cubicBezTo>
                  <a:pt x="60" y="91"/>
                  <a:pt x="61" y="91"/>
                  <a:pt x="61" y="91"/>
                </a:cubicBezTo>
                <a:cubicBezTo>
                  <a:pt x="61" y="91"/>
                  <a:pt x="61" y="91"/>
                  <a:pt x="61" y="91"/>
                </a:cubicBezTo>
                <a:cubicBezTo>
                  <a:pt x="61" y="91"/>
                  <a:pt x="61" y="91"/>
                  <a:pt x="61" y="91"/>
                </a:cubicBezTo>
                <a:cubicBezTo>
                  <a:pt x="61" y="91"/>
                  <a:pt x="61" y="91"/>
                  <a:pt x="61" y="91"/>
                </a:cubicBezTo>
                <a:cubicBezTo>
                  <a:pt x="61" y="91"/>
                  <a:pt x="61" y="91"/>
                  <a:pt x="62" y="91"/>
                </a:cubicBezTo>
                <a:cubicBezTo>
                  <a:pt x="62" y="91"/>
                  <a:pt x="62" y="91"/>
                  <a:pt x="62" y="91"/>
                </a:cubicBezTo>
                <a:cubicBezTo>
                  <a:pt x="62" y="91"/>
                  <a:pt x="62" y="91"/>
                  <a:pt x="62" y="91"/>
                </a:cubicBezTo>
                <a:cubicBezTo>
                  <a:pt x="62" y="91"/>
                  <a:pt x="62" y="91"/>
                  <a:pt x="62" y="91"/>
                </a:cubicBezTo>
                <a:cubicBezTo>
                  <a:pt x="62" y="91"/>
                  <a:pt x="62" y="91"/>
                  <a:pt x="62" y="91"/>
                </a:cubicBezTo>
                <a:cubicBezTo>
                  <a:pt x="62" y="91"/>
                  <a:pt x="62" y="91"/>
                  <a:pt x="62" y="91"/>
                </a:cubicBezTo>
                <a:cubicBezTo>
                  <a:pt x="62" y="91"/>
                  <a:pt x="62" y="91"/>
                  <a:pt x="63" y="91"/>
                </a:cubicBezTo>
                <a:cubicBezTo>
                  <a:pt x="63" y="91"/>
                  <a:pt x="63" y="91"/>
                  <a:pt x="63" y="92"/>
                </a:cubicBezTo>
                <a:cubicBezTo>
                  <a:pt x="63" y="91"/>
                  <a:pt x="64" y="92"/>
                  <a:pt x="64" y="92"/>
                </a:cubicBezTo>
                <a:cubicBezTo>
                  <a:pt x="64" y="92"/>
                  <a:pt x="64" y="92"/>
                  <a:pt x="64" y="92"/>
                </a:cubicBezTo>
                <a:cubicBezTo>
                  <a:pt x="65" y="93"/>
                  <a:pt x="65" y="93"/>
                  <a:pt x="65" y="93"/>
                </a:cubicBezTo>
                <a:cubicBezTo>
                  <a:pt x="66" y="93"/>
                  <a:pt x="66" y="93"/>
                  <a:pt x="66" y="93"/>
                </a:cubicBezTo>
                <a:cubicBezTo>
                  <a:pt x="66" y="93"/>
                  <a:pt x="66" y="93"/>
                  <a:pt x="66" y="93"/>
                </a:cubicBezTo>
                <a:cubicBezTo>
                  <a:pt x="66" y="93"/>
                  <a:pt x="66" y="93"/>
                  <a:pt x="67" y="93"/>
                </a:cubicBezTo>
                <a:cubicBezTo>
                  <a:pt x="67" y="93"/>
                  <a:pt x="67" y="93"/>
                  <a:pt x="67" y="93"/>
                </a:cubicBezTo>
                <a:cubicBezTo>
                  <a:pt x="67" y="93"/>
                  <a:pt x="67" y="94"/>
                  <a:pt x="67" y="94"/>
                </a:cubicBezTo>
                <a:cubicBezTo>
                  <a:pt x="67" y="94"/>
                  <a:pt x="67" y="94"/>
                  <a:pt x="67" y="94"/>
                </a:cubicBezTo>
                <a:cubicBezTo>
                  <a:pt x="67" y="94"/>
                  <a:pt x="67" y="94"/>
                  <a:pt x="67" y="94"/>
                </a:cubicBezTo>
                <a:cubicBezTo>
                  <a:pt x="67" y="94"/>
                  <a:pt x="67" y="94"/>
                  <a:pt x="67" y="94"/>
                </a:cubicBezTo>
                <a:cubicBezTo>
                  <a:pt x="67" y="94"/>
                  <a:pt x="67" y="94"/>
                  <a:pt x="67" y="94"/>
                </a:cubicBezTo>
                <a:cubicBezTo>
                  <a:pt x="68" y="94"/>
                  <a:pt x="69" y="94"/>
                  <a:pt x="69" y="95"/>
                </a:cubicBezTo>
                <a:cubicBezTo>
                  <a:pt x="69" y="95"/>
                  <a:pt x="69" y="95"/>
                  <a:pt x="69" y="95"/>
                </a:cubicBezTo>
                <a:cubicBezTo>
                  <a:pt x="69" y="96"/>
                  <a:pt x="67" y="97"/>
                  <a:pt x="68" y="98"/>
                </a:cubicBezTo>
                <a:cubicBezTo>
                  <a:pt x="68" y="98"/>
                  <a:pt x="68" y="99"/>
                  <a:pt x="68" y="99"/>
                </a:cubicBezTo>
                <a:cubicBezTo>
                  <a:pt x="68" y="99"/>
                  <a:pt x="68" y="99"/>
                  <a:pt x="68" y="99"/>
                </a:cubicBezTo>
                <a:cubicBezTo>
                  <a:pt x="68" y="99"/>
                  <a:pt x="69" y="100"/>
                  <a:pt x="69" y="100"/>
                </a:cubicBezTo>
                <a:cubicBezTo>
                  <a:pt x="69" y="100"/>
                  <a:pt x="69" y="100"/>
                  <a:pt x="69" y="101"/>
                </a:cubicBezTo>
                <a:cubicBezTo>
                  <a:pt x="69" y="101"/>
                  <a:pt x="69" y="101"/>
                  <a:pt x="70" y="101"/>
                </a:cubicBezTo>
                <a:cubicBezTo>
                  <a:pt x="70" y="101"/>
                  <a:pt x="70" y="101"/>
                  <a:pt x="70" y="101"/>
                </a:cubicBezTo>
                <a:cubicBezTo>
                  <a:pt x="70" y="101"/>
                  <a:pt x="70" y="101"/>
                  <a:pt x="70" y="102"/>
                </a:cubicBezTo>
                <a:cubicBezTo>
                  <a:pt x="71" y="103"/>
                  <a:pt x="74" y="102"/>
                  <a:pt x="74" y="103"/>
                </a:cubicBezTo>
                <a:cubicBezTo>
                  <a:pt x="75" y="103"/>
                  <a:pt x="75" y="103"/>
                  <a:pt x="75" y="103"/>
                </a:cubicBezTo>
                <a:cubicBezTo>
                  <a:pt x="77" y="104"/>
                  <a:pt x="78" y="106"/>
                  <a:pt x="79" y="108"/>
                </a:cubicBezTo>
                <a:cubicBezTo>
                  <a:pt x="80" y="108"/>
                  <a:pt x="81" y="109"/>
                  <a:pt x="82" y="109"/>
                </a:cubicBezTo>
                <a:cubicBezTo>
                  <a:pt x="83" y="110"/>
                  <a:pt x="84" y="111"/>
                  <a:pt x="85" y="111"/>
                </a:cubicBezTo>
                <a:cubicBezTo>
                  <a:pt x="86" y="111"/>
                  <a:pt x="86" y="111"/>
                  <a:pt x="87" y="111"/>
                </a:cubicBezTo>
                <a:cubicBezTo>
                  <a:pt x="87" y="110"/>
                  <a:pt x="88" y="111"/>
                  <a:pt x="90" y="110"/>
                </a:cubicBezTo>
                <a:cubicBezTo>
                  <a:pt x="90" y="111"/>
                  <a:pt x="90" y="111"/>
                  <a:pt x="90" y="111"/>
                </a:cubicBezTo>
                <a:cubicBezTo>
                  <a:pt x="93" y="111"/>
                  <a:pt x="94" y="112"/>
                  <a:pt x="95" y="113"/>
                </a:cubicBezTo>
                <a:cubicBezTo>
                  <a:pt x="95" y="114"/>
                  <a:pt x="97" y="113"/>
                  <a:pt x="98" y="113"/>
                </a:cubicBezTo>
                <a:cubicBezTo>
                  <a:pt x="99" y="113"/>
                  <a:pt x="99" y="112"/>
                  <a:pt x="100" y="112"/>
                </a:cubicBezTo>
                <a:cubicBezTo>
                  <a:pt x="100" y="110"/>
                  <a:pt x="99" y="110"/>
                  <a:pt x="99" y="108"/>
                </a:cubicBezTo>
                <a:cubicBezTo>
                  <a:pt x="98" y="107"/>
                  <a:pt x="96" y="107"/>
                  <a:pt x="97" y="105"/>
                </a:cubicBezTo>
                <a:cubicBezTo>
                  <a:pt x="96" y="100"/>
                  <a:pt x="98" y="98"/>
                  <a:pt x="98" y="94"/>
                </a:cubicBezTo>
                <a:cubicBezTo>
                  <a:pt x="99" y="93"/>
                  <a:pt x="100" y="92"/>
                  <a:pt x="101" y="92"/>
                </a:cubicBezTo>
                <a:cubicBezTo>
                  <a:pt x="101" y="88"/>
                  <a:pt x="103" y="86"/>
                  <a:pt x="103" y="83"/>
                </a:cubicBezTo>
                <a:cubicBezTo>
                  <a:pt x="104" y="82"/>
                  <a:pt x="105" y="80"/>
                  <a:pt x="106" y="80"/>
                </a:cubicBezTo>
                <a:cubicBezTo>
                  <a:pt x="107" y="80"/>
                  <a:pt x="107" y="79"/>
                  <a:pt x="108" y="79"/>
                </a:cubicBezTo>
                <a:cubicBezTo>
                  <a:pt x="109" y="78"/>
                  <a:pt x="109" y="78"/>
                  <a:pt x="110" y="78"/>
                </a:cubicBezTo>
                <a:cubicBezTo>
                  <a:pt x="113" y="77"/>
                  <a:pt x="112" y="80"/>
                  <a:pt x="114" y="80"/>
                </a:cubicBezTo>
                <a:cubicBezTo>
                  <a:pt x="114" y="77"/>
                  <a:pt x="113" y="77"/>
                  <a:pt x="112" y="75"/>
                </a:cubicBezTo>
                <a:cubicBezTo>
                  <a:pt x="110" y="75"/>
                  <a:pt x="110" y="75"/>
                  <a:pt x="110" y="75"/>
                </a:cubicBezTo>
                <a:cubicBezTo>
                  <a:pt x="110" y="74"/>
                  <a:pt x="110" y="74"/>
                  <a:pt x="110" y="74"/>
                </a:cubicBezTo>
                <a:cubicBezTo>
                  <a:pt x="110" y="72"/>
                  <a:pt x="109" y="72"/>
                  <a:pt x="109" y="70"/>
                </a:cubicBezTo>
                <a:cubicBezTo>
                  <a:pt x="110" y="69"/>
                  <a:pt x="112" y="69"/>
                  <a:pt x="114" y="68"/>
                </a:cubicBezTo>
                <a:cubicBezTo>
                  <a:pt x="115" y="69"/>
                  <a:pt x="114" y="71"/>
                  <a:pt x="116" y="70"/>
                </a:cubicBezTo>
                <a:cubicBezTo>
                  <a:pt x="119" y="70"/>
                  <a:pt x="119" y="70"/>
                  <a:pt x="122" y="70"/>
                </a:cubicBezTo>
                <a:cubicBezTo>
                  <a:pt x="125" y="70"/>
                  <a:pt x="125" y="70"/>
                  <a:pt x="125" y="70"/>
                </a:cubicBezTo>
                <a:cubicBezTo>
                  <a:pt x="126" y="69"/>
                  <a:pt x="128" y="69"/>
                  <a:pt x="130" y="68"/>
                </a:cubicBezTo>
                <a:cubicBezTo>
                  <a:pt x="130" y="67"/>
                  <a:pt x="129" y="66"/>
                  <a:pt x="129" y="64"/>
                </a:cubicBezTo>
                <a:cubicBezTo>
                  <a:pt x="129" y="63"/>
                  <a:pt x="130" y="62"/>
                  <a:pt x="129" y="61"/>
                </a:cubicBezTo>
                <a:cubicBezTo>
                  <a:pt x="129" y="59"/>
                  <a:pt x="128" y="59"/>
                  <a:pt x="127" y="58"/>
                </a:cubicBezTo>
                <a:cubicBezTo>
                  <a:pt x="127" y="56"/>
                  <a:pt x="124" y="57"/>
                  <a:pt x="124" y="55"/>
                </a:cubicBezTo>
                <a:cubicBezTo>
                  <a:pt x="124" y="54"/>
                  <a:pt x="123" y="54"/>
                  <a:pt x="123" y="53"/>
                </a:cubicBezTo>
                <a:cubicBezTo>
                  <a:pt x="122" y="53"/>
                  <a:pt x="123" y="52"/>
                  <a:pt x="122" y="52"/>
                </a:cubicBezTo>
                <a:cubicBezTo>
                  <a:pt x="122" y="50"/>
                  <a:pt x="123" y="53"/>
                  <a:pt x="124" y="52"/>
                </a:cubicBezTo>
                <a:cubicBezTo>
                  <a:pt x="129" y="52"/>
                  <a:pt x="129" y="52"/>
                  <a:pt x="129" y="52"/>
                </a:cubicBezTo>
                <a:cubicBezTo>
                  <a:pt x="130" y="52"/>
                  <a:pt x="129" y="50"/>
                  <a:pt x="131" y="50"/>
                </a:cubicBezTo>
                <a:cubicBezTo>
                  <a:pt x="131" y="48"/>
                  <a:pt x="133" y="49"/>
                  <a:pt x="132" y="47"/>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62" name="Freeform 105">
            <a:extLst>
              <a:ext uri="{FF2B5EF4-FFF2-40B4-BE49-F238E27FC236}">
                <a16:creationId xmlns:a16="http://schemas.microsoft.com/office/drawing/2014/main" id="{2B1E65C5-D37F-759E-EFED-3CBE3E841C29}"/>
              </a:ext>
            </a:extLst>
          </p:cNvPr>
          <p:cNvSpPr>
            <a:spLocks/>
          </p:cNvSpPr>
          <p:nvPr/>
        </p:nvSpPr>
        <p:spPr bwMode="auto">
          <a:xfrm>
            <a:off x="8604250" y="5160963"/>
            <a:ext cx="293688" cy="301625"/>
          </a:xfrm>
          <a:custGeom>
            <a:avLst/>
            <a:gdLst>
              <a:gd name="T0" fmla="*/ 1000506137 w 76"/>
              <a:gd name="T1" fmla="*/ 358887346 h 78"/>
              <a:gd name="T2" fmla="*/ 925843691 w 76"/>
              <a:gd name="T3" fmla="*/ 328980067 h 78"/>
              <a:gd name="T4" fmla="*/ 806378369 w 76"/>
              <a:gd name="T5" fmla="*/ 224304591 h 78"/>
              <a:gd name="T6" fmla="*/ 731712059 w 76"/>
              <a:gd name="T7" fmla="*/ 209350952 h 78"/>
              <a:gd name="T8" fmla="*/ 627182317 w 76"/>
              <a:gd name="T9" fmla="*/ 89721837 h 78"/>
              <a:gd name="T10" fmla="*/ 537584291 w 76"/>
              <a:gd name="T11" fmla="*/ 44860918 h 78"/>
              <a:gd name="T12" fmla="*/ 433054549 w 76"/>
              <a:gd name="T13" fmla="*/ 0 h 78"/>
              <a:gd name="T14" fmla="*/ 373323820 w 76"/>
              <a:gd name="T15" fmla="*/ 104675476 h 78"/>
              <a:gd name="T16" fmla="*/ 373323820 w 76"/>
              <a:gd name="T17" fmla="*/ 149536394 h 78"/>
              <a:gd name="T18" fmla="*/ 268794078 w 76"/>
              <a:gd name="T19" fmla="*/ 224304591 h 78"/>
              <a:gd name="T20" fmla="*/ 179196052 w 76"/>
              <a:gd name="T21" fmla="*/ 553284659 h 78"/>
              <a:gd name="T22" fmla="*/ 194127768 w 76"/>
              <a:gd name="T23" fmla="*/ 672909907 h 78"/>
              <a:gd name="T24" fmla="*/ 74666310 w 76"/>
              <a:gd name="T25" fmla="*/ 628048989 h 78"/>
              <a:gd name="T26" fmla="*/ 14931716 w 76"/>
              <a:gd name="T27" fmla="*/ 643002628 h 78"/>
              <a:gd name="T28" fmla="*/ 104529742 w 76"/>
              <a:gd name="T29" fmla="*/ 687863546 h 78"/>
              <a:gd name="T30" fmla="*/ 179196052 w 76"/>
              <a:gd name="T31" fmla="*/ 777585383 h 78"/>
              <a:gd name="T32" fmla="*/ 194127768 w 76"/>
              <a:gd name="T33" fmla="*/ 792539022 h 78"/>
              <a:gd name="T34" fmla="*/ 283725794 w 76"/>
              <a:gd name="T35" fmla="*/ 777585383 h 78"/>
              <a:gd name="T36" fmla="*/ 313593091 w 76"/>
              <a:gd name="T37" fmla="*/ 747678104 h 78"/>
              <a:gd name="T38" fmla="*/ 238926781 w 76"/>
              <a:gd name="T39" fmla="*/ 807492662 h 78"/>
              <a:gd name="T40" fmla="*/ 283725794 w 76"/>
              <a:gd name="T41" fmla="*/ 837399941 h 78"/>
              <a:gd name="T42" fmla="*/ 343456523 w 76"/>
              <a:gd name="T43" fmla="*/ 897214498 h 78"/>
              <a:gd name="T44" fmla="*/ 447986265 w 76"/>
              <a:gd name="T45" fmla="*/ 971982696 h 78"/>
              <a:gd name="T46" fmla="*/ 507720859 w 76"/>
              <a:gd name="T47" fmla="*/ 1001889974 h 78"/>
              <a:gd name="T48" fmla="*/ 552519872 w 76"/>
              <a:gd name="T49" fmla="*/ 1121519090 h 78"/>
              <a:gd name="T50" fmla="*/ 642117897 w 76"/>
              <a:gd name="T51" fmla="*/ 1151426369 h 78"/>
              <a:gd name="T52" fmla="*/ 686916910 w 76"/>
              <a:gd name="T53" fmla="*/ 1151426369 h 78"/>
              <a:gd name="T54" fmla="*/ 686916910 w 76"/>
              <a:gd name="T55" fmla="*/ 1136472729 h 78"/>
              <a:gd name="T56" fmla="*/ 686916910 w 76"/>
              <a:gd name="T57" fmla="*/ 1106565450 h 78"/>
              <a:gd name="T58" fmla="*/ 686916910 w 76"/>
              <a:gd name="T59" fmla="*/ 1076658171 h 78"/>
              <a:gd name="T60" fmla="*/ 686916910 w 76"/>
              <a:gd name="T61" fmla="*/ 1031797253 h 78"/>
              <a:gd name="T62" fmla="*/ 671981330 w 76"/>
              <a:gd name="T63" fmla="*/ 1016843614 h 78"/>
              <a:gd name="T64" fmla="*/ 671981330 w 76"/>
              <a:gd name="T65" fmla="*/ 1016843614 h 78"/>
              <a:gd name="T66" fmla="*/ 657049614 w 76"/>
              <a:gd name="T67" fmla="*/ 1001889974 h 78"/>
              <a:gd name="T68" fmla="*/ 642117897 w 76"/>
              <a:gd name="T69" fmla="*/ 912168138 h 78"/>
              <a:gd name="T70" fmla="*/ 671981330 w 76"/>
              <a:gd name="T71" fmla="*/ 837399941 h 78"/>
              <a:gd name="T72" fmla="*/ 701848627 w 76"/>
              <a:gd name="T73" fmla="*/ 807492662 h 78"/>
              <a:gd name="T74" fmla="*/ 716780343 w 76"/>
              <a:gd name="T75" fmla="*/ 792539022 h 78"/>
              <a:gd name="T76" fmla="*/ 716780343 w 76"/>
              <a:gd name="T77" fmla="*/ 777585383 h 78"/>
              <a:gd name="T78" fmla="*/ 806378369 w 76"/>
              <a:gd name="T79" fmla="*/ 702817186 h 78"/>
              <a:gd name="T80" fmla="*/ 866109098 w 76"/>
              <a:gd name="T81" fmla="*/ 732724465 h 78"/>
              <a:gd name="T82" fmla="*/ 925843691 w 76"/>
              <a:gd name="T83" fmla="*/ 717770825 h 78"/>
              <a:gd name="T84" fmla="*/ 955707124 w 76"/>
              <a:gd name="T85" fmla="*/ 702817186 h 78"/>
              <a:gd name="T86" fmla="*/ 1000506137 w 76"/>
              <a:gd name="T87" fmla="*/ 583191938 h 78"/>
              <a:gd name="T88" fmla="*/ 955707124 w 76"/>
              <a:gd name="T89" fmla="*/ 508423740 h 78"/>
              <a:gd name="T90" fmla="*/ 1134903176 w 76"/>
              <a:gd name="T91" fmla="*/ 418701904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6" h="78">
                <a:moveTo>
                  <a:pt x="75" y="28"/>
                </a:moveTo>
                <a:cubicBezTo>
                  <a:pt x="75" y="26"/>
                  <a:pt x="74" y="26"/>
                  <a:pt x="74" y="25"/>
                </a:cubicBezTo>
                <a:cubicBezTo>
                  <a:pt x="71" y="25"/>
                  <a:pt x="70" y="24"/>
                  <a:pt x="67" y="24"/>
                </a:cubicBezTo>
                <a:cubicBezTo>
                  <a:pt x="67" y="23"/>
                  <a:pt x="66" y="23"/>
                  <a:pt x="65" y="23"/>
                </a:cubicBezTo>
                <a:cubicBezTo>
                  <a:pt x="65" y="22"/>
                  <a:pt x="65" y="22"/>
                  <a:pt x="64" y="22"/>
                </a:cubicBezTo>
                <a:cubicBezTo>
                  <a:pt x="64" y="21"/>
                  <a:pt x="63" y="22"/>
                  <a:pt x="62" y="22"/>
                </a:cubicBezTo>
                <a:cubicBezTo>
                  <a:pt x="63" y="20"/>
                  <a:pt x="61" y="19"/>
                  <a:pt x="61" y="18"/>
                </a:cubicBezTo>
                <a:cubicBezTo>
                  <a:pt x="59" y="18"/>
                  <a:pt x="59" y="17"/>
                  <a:pt x="56" y="17"/>
                </a:cubicBezTo>
                <a:cubicBezTo>
                  <a:pt x="56" y="16"/>
                  <a:pt x="54" y="17"/>
                  <a:pt x="54" y="15"/>
                </a:cubicBezTo>
                <a:cubicBezTo>
                  <a:pt x="53" y="15"/>
                  <a:pt x="53" y="14"/>
                  <a:pt x="51" y="15"/>
                </a:cubicBezTo>
                <a:cubicBezTo>
                  <a:pt x="51" y="14"/>
                  <a:pt x="50" y="14"/>
                  <a:pt x="50" y="14"/>
                </a:cubicBezTo>
                <a:cubicBezTo>
                  <a:pt x="50" y="14"/>
                  <a:pt x="49" y="14"/>
                  <a:pt x="49" y="14"/>
                </a:cubicBezTo>
                <a:cubicBezTo>
                  <a:pt x="49" y="14"/>
                  <a:pt x="48" y="12"/>
                  <a:pt x="46" y="13"/>
                </a:cubicBezTo>
                <a:cubicBezTo>
                  <a:pt x="46" y="12"/>
                  <a:pt x="46" y="11"/>
                  <a:pt x="46" y="10"/>
                </a:cubicBezTo>
                <a:cubicBezTo>
                  <a:pt x="44" y="9"/>
                  <a:pt x="43" y="8"/>
                  <a:pt x="42" y="6"/>
                </a:cubicBezTo>
                <a:cubicBezTo>
                  <a:pt x="41" y="6"/>
                  <a:pt x="41" y="6"/>
                  <a:pt x="40" y="6"/>
                </a:cubicBezTo>
                <a:cubicBezTo>
                  <a:pt x="39" y="5"/>
                  <a:pt x="39" y="6"/>
                  <a:pt x="39" y="5"/>
                </a:cubicBezTo>
                <a:cubicBezTo>
                  <a:pt x="38" y="4"/>
                  <a:pt x="37" y="4"/>
                  <a:pt x="36" y="3"/>
                </a:cubicBezTo>
                <a:cubicBezTo>
                  <a:pt x="36" y="3"/>
                  <a:pt x="37" y="3"/>
                  <a:pt x="37" y="2"/>
                </a:cubicBezTo>
                <a:cubicBezTo>
                  <a:pt x="34" y="2"/>
                  <a:pt x="34" y="2"/>
                  <a:pt x="31" y="2"/>
                </a:cubicBezTo>
                <a:cubicBezTo>
                  <a:pt x="29" y="3"/>
                  <a:pt x="30" y="1"/>
                  <a:pt x="29" y="0"/>
                </a:cubicBezTo>
                <a:cubicBezTo>
                  <a:pt x="27" y="1"/>
                  <a:pt x="25" y="1"/>
                  <a:pt x="24" y="2"/>
                </a:cubicBezTo>
                <a:cubicBezTo>
                  <a:pt x="24" y="4"/>
                  <a:pt x="25" y="4"/>
                  <a:pt x="25" y="6"/>
                </a:cubicBezTo>
                <a:cubicBezTo>
                  <a:pt x="25" y="6"/>
                  <a:pt x="25" y="6"/>
                  <a:pt x="25" y="7"/>
                </a:cubicBezTo>
                <a:cubicBezTo>
                  <a:pt x="27" y="7"/>
                  <a:pt x="27" y="7"/>
                  <a:pt x="27" y="7"/>
                </a:cubicBezTo>
                <a:cubicBezTo>
                  <a:pt x="28" y="9"/>
                  <a:pt x="29" y="9"/>
                  <a:pt x="29" y="12"/>
                </a:cubicBezTo>
                <a:cubicBezTo>
                  <a:pt x="27" y="12"/>
                  <a:pt x="28" y="9"/>
                  <a:pt x="25" y="10"/>
                </a:cubicBezTo>
                <a:cubicBezTo>
                  <a:pt x="24" y="10"/>
                  <a:pt x="24" y="10"/>
                  <a:pt x="23" y="11"/>
                </a:cubicBezTo>
                <a:cubicBezTo>
                  <a:pt x="22" y="11"/>
                  <a:pt x="22" y="12"/>
                  <a:pt x="21" y="12"/>
                </a:cubicBezTo>
                <a:cubicBezTo>
                  <a:pt x="20" y="12"/>
                  <a:pt x="19" y="14"/>
                  <a:pt x="18" y="15"/>
                </a:cubicBezTo>
                <a:cubicBezTo>
                  <a:pt x="18" y="18"/>
                  <a:pt x="16" y="20"/>
                  <a:pt x="16" y="24"/>
                </a:cubicBezTo>
                <a:cubicBezTo>
                  <a:pt x="15" y="24"/>
                  <a:pt x="14" y="25"/>
                  <a:pt x="13" y="26"/>
                </a:cubicBezTo>
                <a:cubicBezTo>
                  <a:pt x="13" y="30"/>
                  <a:pt x="11" y="32"/>
                  <a:pt x="12" y="37"/>
                </a:cubicBezTo>
                <a:cubicBezTo>
                  <a:pt x="11" y="39"/>
                  <a:pt x="13" y="39"/>
                  <a:pt x="14" y="40"/>
                </a:cubicBezTo>
                <a:cubicBezTo>
                  <a:pt x="14" y="42"/>
                  <a:pt x="15" y="42"/>
                  <a:pt x="15" y="44"/>
                </a:cubicBezTo>
                <a:cubicBezTo>
                  <a:pt x="14" y="44"/>
                  <a:pt x="14" y="45"/>
                  <a:pt x="13" y="45"/>
                </a:cubicBezTo>
                <a:cubicBezTo>
                  <a:pt x="12" y="45"/>
                  <a:pt x="10" y="46"/>
                  <a:pt x="10" y="45"/>
                </a:cubicBezTo>
                <a:cubicBezTo>
                  <a:pt x="9" y="44"/>
                  <a:pt x="8" y="43"/>
                  <a:pt x="5" y="43"/>
                </a:cubicBezTo>
                <a:cubicBezTo>
                  <a:pt x="5" y="43"/>
                  <a:pt x="5" y="43"/>
                  <a:pt x="5" y="42"/>
                </a:cubicBezTo>
                <a:cubicBezTo>
                  <a:pt x="3" y="43"/>
                  <a:pt x="2" y="42"/>
                  <a:pt x="2" y="43"/>
                </a:cubicBezTo>
                <a:cubicBezTo>
                  <a:pt x="1" y="43"/>
                  <a:pt x="1" y="43"/>
                  <a:pt x="0" y="43"/>
                </a:cubicBezTo>
                <a:cubicBezTo>
                  <a:pt x="1" y="43"/>
                  <a:pt x="1" y="43"/>
                  <a:pt x="1" y="43"/>
                </a:cubicBezTo>
                <a:cubicBezTo>
                  <a:pt x="2" y="44"/>
                  <a:pt x="2" y="44"/>
                  <a:pt x="3" y="45"/>
                </a:cubicBezTo>
                <a:cubicBezTo>
                  <a:pt x="4" y="45"/>
                  <a:pt x="4" y="45"/>
                  <a:pt x="5" y="45"/>
                </a:cubicBezTo>
                <a:cubicBezTo>
                  <a:pt x="6" y="46"/>
                  <a:pt x="6" y="46"/>
                  <a:pt x="7" y="46"/>
                </a:cubicBezTo>
                <a:cubicBezTo>
                  <a:pt x="7" y="47"/>
                  <a:pt x="8" y="47"/>
                  <a:pt x="9" y="48"/>
                </a:cubicBezTo>
                <a:cubicBezTo>
                  <a:pt x="10" y="49"/>
                  <a:pt x="10" y="49"/>
                  <a:pt x="11" y="50"/>
                </a:cubicBezTo>
                <a:cubicBezTo>
                  <a:pt x="11" y="51"/>
                  <a:pt x="12" y="51"/>
                  <a:pt x="12" y="52"/>
                </a:cubicBezTo>
                <a:cubicBezTo>
                  <a:pt x="13" y="52"/>
                  <a:pt x="13" y="53"/>
                  <a:pt x="13" y="53"/>
                </a:cubicBezTo>
                <a:cubicBezTo>
                  <a:pt x="13" y="53"/>
                  <a:pt x="14" y="53"/>
                  <a:pt x="14" y="54"/>
                </a:cubicBezTo>
                <a:cubicBezTo>
                  <a:pt x="14" y="54"/>
                  <a:pt x="13" y="54"/>
                  <a:pt x="13" y="53"/>
                </a:cubicBezTo>
                <a:cubicBezTo>
                  <a:pt x="13" y="54"/>
                  <a:pt x="14" y="54"/>
                  <a:pt x="14" y="54"/>
                </a:cubicBezTo>
                <a:cubicBezTo>
                  <a:pt x="15" y="54"/>
                  <a:pt x="15" y="53"/>
                  <a:pt x="16" y="52"/>
                </a:cubicBezTo>
                <a:cubicBezTo>
                  <a:pt x="18" y="53"/>
                  <a:pt x="18" y="51"/>
                  <a:pt x="19" y="52"/>
                </a:cubicBezTo>
                <a:cubicBezTo>
                  <a:pt x="20" y="51"/>
                  <a:pt x="19" y="49"/>
                  <a:pt x="21" y="49"/>
                </a:cubicBezTo>
                <a:cubicBezTo>
                  <a:pt x="22" y="49"/>
                  <a:pt x="22" y="50"/>
                  <a:pt x="23" y="50"/>
                </a:cubicBezTo>
                <a:cubicBezTo>
                  <a:pt x="23" y="51"/>
                  <a:pt x="22" y="50"/>
                  <a:pt x="21" y="50"/>
                </a:cubicBezTo>
                <a:cubicBezTo>
                  <a:pt x="21" y="50"/>
                  <a:pt x="21" y="51"/>
                  <a:pt x="21" y="52"/>
                </a:cubicBezTo>
                <a:cubicBezTo>
                  <a:pt x="20" y="52"/>
                  <a:pt x="20" y="52"/>
                  <a:pt x="20" y="53"/>
                </a:cubicBezTo>
                <a:cubicBezTo>
                  <a:pt x="19" y="52"/>
                  <a:pt x="17" y="53"/>
                  <a:pt x="16" y="54"/>
                </a:cubicBezTo>
                <a:cubicBezTo>
                  <a:pt x="16" y="54"/>
                  <a:pt x="16" y="54"/>
                  <a:pt x="16" y="54"/>
                </a:cubicBezTo>
                <a:cubicBezTo>
                  <a:pt x="16" y="54"/>
                  <a:pt x="16" y="54"/>
                  <a:pt x="16" y="54"/>
                </a:cubicBezTo>
                <a:cubicBezTo>
                  <a:pt x="17" y="54"/>
                  <a:pt x="18" y="56"/>
                  <a:pt x="19" y="56"/>
                </a:cubicBezTo>
                <a:cubicBezTo>
                  <a:pt x="19" y="56"/>
                  <a:pt x="19" y="56"/>
                  <a:pt x="20" y="56"/>
                </a:cubicBezTo>
                <a:cubicBezTo>
                  <a:pt x="20" y="56"/>
                  <a:pt x="20" y="56"/>
                  <a:pt x="21" y="56"/>
                </a:cubicBezTo>
                <a:cubicBezTo>
                  <a:pt x="21" y="57"/>
                  <a:pt x="23" y="58"/>
                  <a:pt x="23" y="60"/>
                </a:cubicBezTo>
                <a:cubicBezTo>
                  <a:pt x="25" y="60"/>
                  <a:pt x="25" y="59"/>
                  <a:pt x="27" y="59"/>
                </a:cubicBezTo>
                <a:cubicBezTo>
                  <a:pt x="28" y="60"/>
                  <a:pt x="28" y="62"/>
                  <a:pt x="29" y="62"/>
                </a:cubicBezTo>
                <a:cubicBezTo>
                  <a:pt x="29" y="63"/>
                  <a:pt x="31" y="63"/>
                  <a:pt x="30" y="65"/>
                </a:cubicBezTo>
                <a:cubicBezTo>
                  <a:pt x="31" y="65"/>
                  <a:pt x="31" y="65"/>
                  <a:pt x="31" y="65"/>
                </a:cubicBezTo>
                <a:cubicBezTo>
                  <a:pt x="31" y="65"/>
                  <a:pt x="32" y="65"/>
                  <a:pt x="32" y="65"/>
                </a:cubicBezTo>
                <a:cubicBezTo>
                  <a:pt x="33" y="66"/>
                  <a:pt x="33" y="67"/>
                  <a:pt x="34" y="67"/>
                </a:cubicBezTo>
                <a:cubicBezTo>
                  <a:pt x="34" y="68"/>
                  <a:pt x="34" y="68"/>
                  <a:pt x="34" y="68"/>
                </a:cubicBezTo>
                <a:cubicBezTo>
                  <a:pt x="35" y="69"/>
                  <a:pt x="36" y="69"/>
                  <a:pt x="37" y="70"/>
                </a:cubicBezTo>
                <a:cubicBezTo>
                  <a:pt x="37" y="71"/>
                  <a:pt x="36" y="74"/>
                  <a:pt x="37" y="75"/>
                </a:cubicBezTo>
                <a:cubicBezTo>
                  <a:pt x="37" y="75"/>
                  <a:pt x="39" y="75"/>
                  <a:pt x="39" y="75"/>
                </a:cubicBezTo>
                <a:cubicBezTo>
                  <a:pt x="40" y="75"/>
                  <a:pt x="40" y="76"/>
                  <a:pt x="41" y="76"/>
                </a:cubicBezTo>
                <a:cubicBezTo>
                  <a:pt x="41" y="76"/>
                  <a:pt x="42" y="77"/>
                  <a:pt x="43" y="77"/>
                </a:cubicBezTo>
                <a:cubicBezTo>
                  <a:pt x="44" y="77"/>
                  <a:pt x="43" y="77"/>
                  <a:pt x="44" y="78"/>
                </a:cubicBezTo>
                <a:cubicBezTo>
                  <a:pt x="46" y="78"/>
                  <a:pt x="46" y="78"/>
                  <a:pt x="46" y="78"/>
                </a:cubicBezTo>
                <a:cubicBezTo>
                  <a:pt x="46" y="78"/>
                  <a:pt x="46" y="77"/>
                  <a:pt x="46" y="77"/>
                </a:cubicBezTo>
                <a:cubicBezTo>
                  <a:pt x="46" y="77"/>
                  <a:pt x="46" y="77"/>
                  <a:pt x="46" y="77"/>
                </a:cubicBezTo>
                <a:cubicBezTo>
                  <a:pt x="46" y="77"/>
                  <a:pt x="46" y="76"/>
                  <a:pt x="46" y="76"/>
                </a:cubicBezTo>
                <a:cubicBezTo>
                  <a:pt x="46" y="76"/>
                  <a:pt x="46" y="76"/>
                  <a:pt x="46" y="76"/>
                </a:cubicBezTo>
                <a:cubicBezTo>
                  <a:pt x="46" y="75"/>
                  <a:pt x="46" y="75"/>
                  <a:pt x="46" y="75"/>
                </a:cubicBezTo>
                <a:cubicBezTo>
                  <a:pt x="46" y="75"/>
                  <a:pt x="46" y="75"/>
                  <a:pt x="46" y="75"/>
                </a:cubicBezTo>
                <a:cubicBezTo>
                  <a:pt x="46" y="74"/>
                  <a:pt x="46" y="74"/>
                  <a:pt x="46" y="74"/>
                </a:cubicBezTo>
                <a:cubicBezTo>
                  <a:pt x="46" y="74"/>
                  <a:pt x="46" y="74"/>
                  <a:pt x="46" y="74"/>
                </a:cubicBezTo>
                <a:cubicBezTo>
                  <a:pt x="46" y="73"/>
                  <a:pt x="46" y="73"/>
                  <a:pt x="46" y="72"/>
                </a:cubicBezTo>
                <a:cubicBezTo>
                  <a:pt x="46" y="72"/>
                  <a:pt x="46" y="72"/>
                  <a:pt x="46" y="72"/>
                </a:cubicBezTo>
                <a:cubicBezTo>
                  <a:pt x="46" y="72"/>
                  <a:pt x="46" y="71"/>
                  <a:pt x="46" y="71"/>
                </a:cubicBezTo>
                <a:cubicBezTo>
                  <a:pt x="46" y="71"/>
                  <a:pt x="46" y="71"/>
                  <a:pt x="46" y="71"/>
                </a:cubicBezTo>
                <a:cubicBezTo>
                  <a:pt x="46" y="70"/>
                  <a:pt x="46" y="70"/>
                  <a:pt x="46" y="69"/>
                </a:cubicBezTo>
                <a:cubicBezTo>
                  <a:pt x="46" y="69"/>
                  <a:pt x="46" y="69"/>
                  <a:pt x="46" y="69"/>
                </a:cubicBezTo>
                <a:cubicBezTo>
                  <a:pt x="46" y="69"/>
                  <a:pt x="46" y="68"/>
                  <a:pt x="46" y="68"/>
                </a:cubicBezTo>
                <a:cubicBezTo>
                  <a:pt x="46" y="68"/>
                  <a:pt x="45" y="68"/>
                  <a:pt x="45" y="68"/>
                </a:cubicBezTo>
                <a:cubicBezTo>
                  <a:pt x="45" y="68"/>
                  <a:pt x="45" y="68"/>
                  <a:pt x="45" y="68"/>
                </a:cubicBezTo>
                <a:cubicBezTo>
                  <a:pt x="45" y="68"/>
                  <a:pt x="45" y="68"/>
                  <a:pt x="45" y="68"/>
                </a:cubicBezTo>
                <a:cubicBezTo>
                  <a:pt x="45" y="68"/>
                  <a:pt x="45" y="68"/>
                  <a:pt x="45" y="68"/>
                </a:cubicBezTo>
                <a:cubicBezTo>
                  <a:pt x="45" y="68"/>
                  <a:pt x="45" y="68"/>
                  <a:pt x="45" y="68"/>
                </a:cubicBezTo>
                <a:cubicBezTo>
                  <a:pt x="45" y="68"/>
                  <a:pt x="44" y="68"/>
                  <a:pt x="44" y="68"/>
                </a:cubicBezTo>
                <a:cubicBezTo>
                  <a:pt x="44" y="67"/>
                  <a:pt x="44" y="67"/>
                  <a:pt x="44" y="67"/>
                </a:cubicBezTo>
                <a:cubicBezTo>
                  <a:pt x="44" y="66"/>
                  <a:pt x="44" y="66"/>
                  <a:pt x="44" y="66"/>
                </a:cubicBezTo>
                <a:cubicBezTo>
                  <a:pt x="44" y="65"/>
                  <a:pt x="43" y="65"/>
                  <a:pt x="43" y="65"/>
                </a:cubicBezTo>
                <a:cubicBezTo>
                  <a:pt x="43" y="64"/>
                  <a:pt x="42" y="62"/>
                  <a:pt x="43" y="61"/>
                </a:cubicBezTo>
                <a:cubicBezTo>
                  <a:pt x="43" y="61"/>
                  <a:pt x="43" y="61"/>
                  <a:pt x="43" y="60"/>
                </a:cubicBezTo>
                <a:cubicBezTo>
                  <a:pt x="43" y="60"/>
                  <a:pt x="44" y="59"/>
                  <a:pt x="44" y="58"/>
                </a:cubicBezTo>
                <a:cubicBezTo>
                  <a:pt x="44" y="57"/>
                  <a:pt x="45" y="57"/>
                  <a:pt x="45" y="56"/>
                </a:cubicBezTo>
                <a:cubicBezTo>
                  <a:pt x="46" y="56"/>
                  <a:pt x="46" y="56"/>
                  <a:pt x="46" y="56"/>
                </a:cubicBezTo>
                <a:cubicBezTo>
                  <a:pt x="46" y="55"/>
                  <a:pt x="47" y="54"/>
                  <a:pt x="47" y="54"/>
                </a:cubicBezTo>
                <a:cubicBezTo>
                  <a:pt x="47" y="54"/>
                  <a:pt x="47" y="54"/>
                  <a:pt x="47" y="54"/>
                </a:cubicBezTo>
                <a:cubicBezTo>
                  <a:pt x="47" y="54"/>
                  <a:pt x="47" y="53"/>
                  <a:pt x="47" y="53"/>
                </a:cubicBezTo>
                <a:cubicBezTo>
                  <a:pt x="47" y="53"/>
                  <a:pt x="47" y="53"/>
                  <a:pt x="47" y="53"/>
                </a:cubicBezTo>
                <a:cubicBezTo>
                  <a:pt x="48" y="53"/>
                  <a:pt x="48" y="53"/>
                  <a:pt x="48" y="53"/>
                </a:cubicBezTo>
                <a:cubicBezTo>
                  <a:pt x="48" y="53"/>
                  <a:pt x="48" y="52"/>
                  <a:pt x="48" y="52"/>
                </a:cubicBezTo>
                <a:cubicBezTo>
                  <a:pt x="48" y="52"/>
                  <a:pt x="48" y="52"/>
                  <a:pt x="48" y="52"/>
                </a:cubicBezTo>
                <a:cubicBezTo>
                  <a:pt x="48" y="52"/>
                  <a:pt x="48" y="52"/>
                  <a:pt x="48" y="52"/>
                </a:cubicBezTo>
                <a:cubicBezTo>
                  <a:pt x="49" y="50"/>
                  <a:pt x="50" y="49"/>
                  <a:pt x="51" y="48"/>
                </a:cubicBezTo>
                <a:cubicBezTo>
                  <a:pt x="51" y="46"/>
                  <a:pt x="52" y="44"/>
                  <a:pt x="53" y="44"/>
                </a:cubicBezTo>
                <a:cubicBezTo>
                  <a:pt x="53" y="45"/>
                  <a:pt x="54" y="46"/>
                  <a:pt x="54" y="47"/>
                </a:cubicBezTo>
                <a:cubicBezTo>
                  <a:pt x="54" y="47"/>
                  <a:pt x="55" y="47"/>
                  <a:pt x="55" y="47"/>
                </a:cubicBezTo>
                <a:cubicBezTo>
                  <a:pt x="55" y="49"/>
                  <a:pt x="56" y="50"/>
                  <a:pt x="58" y="50"/>
                </a:cubicBezTo>
                <a:cubicBezTo>
                  <a:pt x="58" y="50"/>
                  <a:pt x="58" y="50"/>
                  <a:pt x="58" y="49"/>
                </a:cubicBezTo>
                <a:cubicBezTo>
                  <a:pt x="58" y="49"/>
                  <a:pt x="59" y="49"/>
                  <a:pt x="60" y="49"/>
                </a:cubicBezTo>
                <a:cubicBezTo>
                  <a:pt x="61" y="49"/>
                  <a:pt x="61" y="49"/>
                  <a:pt x="61" y="49"/>
                </a:cubicBezTo>
                <a:cubicBezTo>
                  <a:pt x="61" y="48"/>
                  <a:pt x="61" y="48"/>
                  <a:pt x="62" y="48"/>
                </a:cubicBezTo>
                <a:cubicBezTo>
                  <a:pt x="62" y="48"/>
                  <a:pt x="62" y="48"/>
                  <a:pt x="62" y="48"/>
                </a:cubicBezTo>
                <a:cubicBezTo>
                  <a:pt x="62" y="48"/>
                  <a:pt x="63" y="47"/>
                  <a:pt x="63" y="47"/>
                </a:cubicBezTo>
                <a:cubicBezTo>
                  <a:pt x="63" y="47"/>
                  <a:pt x="63" y="47"/>
                  <a:pt x="64" y="47"/>
                </a:cubicBezTo>
                <a:cubicBezTo>
                  <a:pt x="64" y="46"/>
                  <a:pt x="64" y="46"/>
                  <a:pt x="64" y="46"/>
                </a:cubicBezTo>
                <a:cubicBezTo>
                  <a:pt x="65" y="46"/>
                  <a:pt x="65" y="45"/>
                  <a:pt x="67" y="45"/>
                </a:cubicBezTo>
                <a:cubicBezTo>
                  <a:pt x="66" y="43"/>
                  <a:pt x="68" y="42"/>
                  <a:pt x="67" y="39"/>
                </a:cubicBezTo>
                <a:cubicBezTo>
                  <a:pt x="67" y="39"/>
                  <a:pt x="66" y="39"/>
                  <a:pt x="67" y="38"/>
                </a:cubicBezTo>
                <a:cubicBezTo>
                  <a:pt x="66" y="38"/>
                  <a:pt x="66" y="37"/>
                  <a:pt x="65" y="38"/>
                </a:cubicBezTo>
                <a:cubicBezTo>
                  <a:pt x="65" y="36"/>
                  <a:pt x="64" y="36"/>
                  <a:pt x="64" y="34"/>
                </a:cubicBezTo>
                <a:cubicBezTo>
                  <a:pt x="71" y="34"/>
                  <a:pt x="71" y="34"/>
                  <a:pt x="71" y="34"/>
                </a:cubicBezTo>
                <a:cubicBezTo>
                  <a:pt x="72" y="32"/>
                  <a:pt x="73" y="31"/>
                  <a:pt x="76" y="31"/>
                </a:cubicBezTo>
                <a:cubicBezTo>
                  <a:pt x="76" y="28"/>
                  <a:pt x="76" y="28"/>
                  <a:pt x="76" y="28"/>
                </a:cubicBezTo>
                <a:cubicBezTo>
                  <a:pt x="75" y="28"/>
                  <a:pt x="75" y="28"/>
                  <a:pt x="75" y="28"/>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63" name="Freeform 109">
            <a:extLst>
              <a:ext uri="{FF2B5EF4-FFF2-40B4-BE49-F238E27FC236}">
                <a16:creationId xmlns:a16="http://schemas.microsoft.com/office/drawing/2014/main" id="{D0D6007F-540B-5C77-A2BD-EAB2F1FC6A23}"/>
              </a:ext>
            </a:extLst>
          </p:cNvPr>
          <p:cNvSpPr>
            <a:spLocks/>
          </p:cNvSpPr>
          <p:nvPr/>
        </p:nvSpPr>
        <p:spPr bwMode="auto">
          <a:xfrm>
            <a:off x="8767763" y="5330825"/>
            <a:ext cx="261937" cy="527050"/>
          </a:xfrm>
          <a:custGeom>
            <a:avLst/>
            <a:gdLst>
              <a:gd name="T0" fmla="*/ 964475146 w 68"/>
              <a:gd name="T1" fmla="*/ 1186459307 h 136"/>
              <a:gd name="T2" fmla="*/ 949637185 w 68"/>
              <a:gd name="T3" fmla="*/ 1186459307 h 136"/>
              <a:gd name="T4" fmla="*/ 934799225 w 68"/>
              <a:gd name="T5" fmla="*/ 1156421332 h 136"/>
              <a:gd name="T6" fmla="*/ 845771461 w 68"/>
              <a:gd name="T7" fmla="*/ 1066311283 h 136"/>
              <a:gd name="T8" fmla="*/ 741901884 w 68"/>
              <a:gd name="T9" fmla="*/ 1006239210 h 136"/>
              <a:gd name="T10" fmla="*/ 712225963 w 68"/>
              <a:gd name="T11" fmla="*/ 991218285 h 136"/>
              <a:gd name="T12" fmla="*/ 697388002 w 68"/>
              <a:gd name="T13" fmla="*/ 991218285 h 136"/>
              <a:gd name="T14" fmla="*/ 697388002 w 68"/>
              <a:gd name="T15" fmla="*/ 991218285 h 136"/>
              <a:gd name="T16" fmla="*/ 608360239 w 68"/>
              <a:gd name="T17" fmla="*/ 841036162 h 136"/>
              <a:gd name="T18" fmla="*/ 638036160 w 68"/>
              <a:gd name="T19" fmla="*/ 765943163 h 136"/>
              <a:gd name="T20" fmla="*/ 608360239 w 68"/>
              <a:gd name="T21" fmla="*/ 555685092 h 136"/>
              <a:gd name="T22" fmla="*/ 623198199 w 68"/>
              <a:gd name="T23" fmla="*/ 315389045 h 136"/>
              <a:gd name="T24" fmla="*/ 623198199 w 68"/>
              <a:gd name="T25" fmla="*/ 300368120 h 136"/>
              <a:gd name="T26" fmla="*/ 593522278 w 68"/>
              <a:gd name="T27" fmla="*/ 255313096 h 136"/>
              <a:gd name="T28" fmla="*/ 578684317 w 68"/>
              <a:gd name="T29" fmla="*/ 225278997 h 136"/>
              <a:gd name="T30" fmla="*/ 578684317 w 68"/>
              <a:gd name="T31" fmla="*/ 210258072 h 136"/>
              <a:gd name="T32" fmla="*/ 549008396 w 68"/>
              <a:gd name="T33" fmla="*/ 180220097 h 136"/>
              <a:gd name="T34" fmla="*/ 400628789 w 68"/>
              <a:gd name="T35" fmla="*/ 90110049 h 136"/>
              <a:gd name="T36" fmla="*/ 311601026 w 68"/>
              <a:gd name="T37" fmla="*/ 45055024 h 136"/>
              <a:gd name="T38" fmla="*/ 267087144 w 68"/>
              <a:gd name="T39" fmla="*/ 75092999 h 136"/>
              <a:gd name="T40" fmla="*/ 178055528 w 68"/>
              <a:gd name="T41" fmla="*/ 45055024 h 136"/>
              <a:gd name="T42" fmla="*/ 89027764 w 68"/>
              <a:gd name="T43" fmla="*/ 120148023 h 136"/>
              <a:gd name="T44" fmla="*/ 74189803 w 68"/>
              <a:gd name="T45" fmla="*/ 135165073 h 136"/>
              <a:gd name="T46" fmla="*/ 44513882 w 68"/>
              <a:gd name="T47" fmla="*/ 180220097 h 136"/>
              <a:gd name="T48" fmla="*/ 14837961 w 68"/>
              <a:gd name="T49" fmla="*/ 315389045 h 136"/>
              <a:gd name="T50" fmla="*/ 44513882 w 68"/>
              <a:gd name="T51" fmla="*/ 360444069 h 136"/>
              <a:gd name="T52" fmla="*/ 44513882 w 68"/>
              <a:gd name="T53" fmla="*/ 360444069 h 136"/>
              <a:gd name="T54" fmla="*/ 59351843 w 68"/>
              <a:gd name="T55" fmla="*/ 405499094 h 136"/>
              <a:gd name="T56" fmla="*/ 59351843 w 68"/>
              <a:gd name="T57" fmla="*/ 450554118 h 136"/>
              <a:gd name="T58" fmla="*/ 59351843 w 68"/>
              <a:gd name="T59" fmla="*/ 480592093 h 136"/>
              <a:gd name="T60" fmla="*/ 59351843 w 68"/>
              <a:gd name="T61" fmla="*/ 510630067 h 136"/>
              <a:gd name="T62" fmla="*/ 148379606 w 68"/>
              <a:gd name="T63" fmla="*/ 570702141 h 136"/>
              <a:gd name="T64" fmla="*/ 74189803 w 68"/>
              <a:gd name="T65" fmla="*/ 675833115 h 136"/>
              <a:gd name="T66" fmla="*/ 118703685 w 68"/>
              <a:gd name="T67" fmla="*/ 750922238 h 136"/>
              <a:gd name="T68" fmla="*/ 89027764 w 68"/>
              <a:gd name="T69" fmla="*/ 886091186 h 136"/>
              <a:gd name="T70" fmla="*/ 103865725 w 68"/>
              <a:gd name="T71" fmla="*/ 1051294234 h 136"/>
              <a:gd name="T72" fmla="*/ 118703685 w 68"/>
              <a:gd name="T73" fmla="*/ 1141404282 h 136"/>
              <a:gd name="T74" fmla="*/ 89027764 w 68"/>
              <a:gd name="T75" fmla="*/ 1276569355 h 136"/>
              <a:gd name="T76" fmla="*/ 59351843 w 68"/>
              <a:gd name="T77" fmla="*/ 1336645304 h 136"/>
              <a:gd name="T78" fmla="*/ 103865725 w 68"/>
              <a:gd name="T79" fmla="*/ 1396717378 h 136"/>
              <a:gd name="T80" fmla="*/ 163217567 w 68"/>
              <a:gd name="T81" fmla="*/ 1396717378 h 136"/>
              <a:gd name="T82" fmla="*/ 163217567 w 68"/>
              <a:gd name="T83" fmla="*/ 1501848352 h 136"/>
              <a:gd name="T84" fmla="*/ 103865725 w 68"/>
              <a:gd name="T85" fmla="*/ 1486827427 h 136"/>
              <a:gd name="T86" fmla="*/ 74189803 w 68"/>
              <a:gd name="T87" fmla="*/ 1516865401 h 136"/>
              <a:gd name="T88" fmla="*/ 163217567 w 68"/>
              <a:gd name="T89" fmla="*/ 1652030474 h 136"/>
              <a:gd name="T90" fmla="*/ 267087144 w 68"/>
              <a:gd name="T91" fmla="*/ 1697089374 h 136"/>
              <a:gd name="T92" fmla="*/ 326438986 w 68"/>
              <a:gd name="T93" fmla="*/ 1727123473 h 136"/>
              <a:gd name="T94" fmla="*/ 445142671 w 68"/>
              <a:gd name="T95" fmla="*/ 1847271496 h 136"/>
              <a:gd name="T96" fmla="*/ 459980632 w 68"/>
              <a:gd name="T97" fmla="*/ 1982440444 h 136"/>
              <a:gd name="T98" fmla="*/ 578684317 w 68"/>
              <a:gd name="T99" fmla="*/ 2042512518 h 136"/>
              <a:gd name="T100" fmla="*/ 712225963 w 68"/>
              <a:gd name="T101" fmla="*/ 1907347446 h 136"/>
              <a:gd name="T102" fmla="*/ 756743697 w 68"/>
              <a:gd name="T103" fmla="*/ 1712106424 h 136"/>
              <a:gd name="T104" fmla="*/ 875447382 w 68"/>
              <a:gd name="T105" fmla="*/ 1501848352 h 136"/>
              <a:gd name="T106" fmla="*/ 875447382 w 68"/>
              <a:gd name="T107" fmla="*/ 1441772403 h 136"/>
              <a:gd name="T108" fmla="*/ 994151067 w 68"/>
              <a:gd name="T109" fmla="*/ 1246535256 h 1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 h="136">
                <a:moveTo>
                  <a:pt x="67" y="83"/>
                </a:moveTo>
                <a:cubicBezTo>
                  <a:pt x="66" y="82"/>
                  <a:pt x="66" y="80"/>
                  <a:pt x="65" y="79"/>
                </a:cubicBezTo>
                <a:cubicBezTo>
                  <a:pt x="65" y="79"/>
                  <a:pt x="65" y="79"/>
                  <a:pt x="65" y="79"/>
                </a:cubicBezTo>
                <a:cubicBezTo>
                  <a:pt x="65" y="79"/>
                  <a:pt x="65" y="79"/>
                  <a:pt x="65" y="79"/>
                </a:cubicBezTo>
                <a:cubicBezTo>
                  <a:pt x="65" y="79"/>
                  <a:pt x="64" y="79"/>
                  <a:pt x="64" y="79"/>
                </a:cubicBezTo>
                <a:cubicBezTo>
                  <a:pt x="64" y="79"/>
                  <a:pt x="64" y="79"/>
                  <a:pt x="64" y="79"/>
                </a:cubicBezTo>
                <a:cubicBezTo>
                  <a:pt x="64" y="79"/>
                  <a:pt x="64" y="79"/>
                  <a:pt x="64" y="79"/>
                </a:cubicBezTo>
                <a:cubicBezTo>
                  <a:pt x="64" y="79"/>
                  <a:pt x="64" y="79"/>
                  <a:pt x="64" y="79"/>
                </a:cubicBezTo>
                <a:cubicBezTo>
                  <a:pt x="64" y="79"/>
                  <a:pt x="64" y="79"/>
                  <a:pt x="64" y="79"/>
                </a:cubicBezTo>
                <a:cubicBezTo>
                  <a:pt x="64" y="79"/>
                  <a:pt x="64" y="79"/>
                  <a:pt x="64" y="79"/>
                </a:cubicBezTo>
                <a:cubicBezTo>
                  <a:pt x="64" y="79"/>
                  <a:pt x="64" y="78"/>
                  <a:pt x="64" y="78"/>
                </a:cubicBezTo>
                <a:cubicBezTo>
                  <a:pt x="64" y="78"/>
                  <a:pt x="63" y="77"/>
                  <a:pt x="63" y="77"/>
                </a:cubicBezTo>
                <a:cubicBezTo>
                  <a:pt x="63" y="76"/>
                  <a:pt x="63" y="75"/>
                  <a:pt x="63" y="75"/>
                </a:cubicBezTo>
                <a:cubicBezTo>
                  <a:pt x="63" y="74"/>
                  <a:pt x="61" y="73"/>
                  <a:pt x="60" y="73"/>
                </a:cubicBezTo>
                <a:cubicBezTo>
                  <a:pt x="60" y="72"/>
                  <a:pt x="60" y="72"/>
                  <a:pt x="59" y="72"/>
                </a:cubicBezTo>
                <a:cubicBezTo>
                  <a:pt x="58" y="72"/>
                  <a:pt x="58" y="71"/>
                  <a:pt x="57" y="71"/>
                </a:cubicBezTo>
                <a:cubicBezTo>
                  <a:pt x="56" y="71"/>
                  <a:pt x="56" y="70"/>
                  <a:pt x="56" y="70"/>
                </a:cubicBezTo>
                <a:cubicBezTo>
                  <a:pt x="56" y="70"/>
                  <a:pt x="55" y="70"/>
                  <a:pt x="55" y="70"/>
                </a:cubicBezTo>
                <a:cubicBezTo>
                  <a:pt x="54" y="69"/>
                  <a:pt x="53" y="69"/>
                  <a:pt x="53" y="68"/>
                </a:cubicBezTo>
                <a:cubicBezTo>
                  <a:pt x="52" y="68"/>
                  <a:pt x="51" y="67"/>
                  <a:pt x="50" y="67"/>
                </a:cubicBezTo>
                <a:cubicBezTo>
                  <a:pt x="50" y="67"/>
                  <a:pt x="50" y="67"/>
                  <a:pt x="50" y="67"/>
                </a:cubicBezTo>
                <a:cubicBezTo>
                  <a:pt x="49" y="67"/>
                  <a:pt x="49" y="66"/>
                  <a:pt x="48" y="66"/>
                </a:cubicBezTo>
                <a:cubicBezTo>
                  <a:pt x="48" y="66"/>
                  <a:pt x="48" y="66"/>
                  <a:pt x="48" y="66"/>
                </a:cubicBezTo>
                <a:cubicBezTo>
                  <a:pt x="48" y="66"/>
                  <a:pt x="48" y="66"/>
                  <a:pt x="48"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5"/>
                  <a:pt x="47" y="65"/>
                </a:cubicBezTo>
                <a:cubicBezTo>
                  <a:pt x="45" y="66"/>
                  <a:pt x="46" y="63"/>
                  <a:pt x="44" y="63"/>
                </a:cubicBezTo>
                <a:cubicBezTo>
                  <a:pt x="44" y="61"/>
                  <a:pt x="42" y="59"/>
                  <a:pt x="41" y="58"/>
                </a:cubicBezTo>
                <a:cubicBezTo>
                  <a:pt x="41" y="57"/>
                  <a:pt x="41" y="56"/>
                  <a:pt x="41" y="56"/>
                </a:cubicBezTo>
                <a:cubicBezTo>
                  <a:pt x="41" y="56"/>
                  <a:pt x="42" y="56"/>
                  <a:pt x="42" y="56"/>
                </a:cubicBezTo>
                <a:cubicBezTo>
                  <a:pt x="42" y="56"/>
                  <a:pt x="41" y="56"/>
                  <a:pt x="41" y="55"/>
                </a:cubicBezTo>
                <a:cubicBezTo>
                  <a:pt x="41" y="54"/>
                  <a:pt x="42" y="54"/>
                  <a:pt x="42" y="53"/>
                </a:cubicBezTo>
                <a:cubicBezTo>
                  <a:pt x="42" y="52"/>
                  <a:pt x="42" y="51"/>
                  <a:pt x="43" y="51"/>
                </a:cubicBezTo>
                <a:cubicBezTo>
                  <a:pt x="42" y="48"/>
                  <a:pt x="39" y="48"/>
                  <a:pt x="39" y="44"/>
                </a:cubicBezTo>
                <a:cubicBezTo>
                  <a:pt x="39" y="42"/>
                  <a:pt x="42" y="43"/>
                  <a:pt x="42" y="42"/>
                </a:cubicBezTo>
                <a:cubicBezTo>
                  <a:pt x="42" y="41"/>
                  <a:pt x="42" y="41"/>
                  <a:pt x="42" y="41"/>
                </a:cubicBezTo>
                <a:cubicBezTo>
                  <a:pt x="41" y="40"/>
                  <a:pt x="42" y="38"/>
                  <a:pt x="41" y="37"/>
                </a:cubicBezTo>
                <a:cubicBezTo>
                  <a:pt x="41" y="35"/>
                  <a:pt x="41" y="33"/>
                  <a:pt x="42" y="32"/>
                </a:cubicBezTo>
                <a:cubicBezTo>
                  <a:pt x="42" y="31"/>
                  <a:pt x="42" y="31"/>
                  <a:pt x="43" y="31"/>
                </a:cubicBezTo>
                <a:cubicBezTo>
                  <a:pt x="43" y="29"/>
                  <a:pt x="42" y="27"/>
                  <a:pt x="43" y="26"/>
                </a:cubicBezTo>
                <a:cubicBezTo>
                  <a:pt x="44" y="24"/>
                  <a:pt x="43" y="22"/>
                  <a:pt x="42" y="21"/>
                </a:cubicBezTo>
                <a:cubicBezTo>
                  <a:pt x="42" y="21"/>
                  <a:pt x="42" y="21"/>
                  <a:pt x="42" y="21"/>
                </a:cubicBezTo>
                <a:cubicBezTo>
                  <a:pt x="42" y="21"/>
                  <a:pt x="42" y="20"/>
                  <a:pt x="42" y="20"/>
                </a:cubicBezTo>
                <a:cubicBezTo>
                  <a:pt x="42" y="20"/>
                  <a:pt x="42" y="20"/>
                  <a:pt x="42" y="20"/>
                </a:cubicBezTo>
                <a:cubicBezTo>
                  <a:pt x="42" y="20"/>
                  <a:pt x="42" y="20"/>
                  <a:pt x="42" y="20"/>
                </a:cubicBezTo>
                <a:cubicBezTo>
                  <a:pt x="42" y="20"/>
                  <a:pt x="42" y="20"/>
                  <a:pt x="42" y="20"/>
                </a:cubicBezTo>
                <a:cubicBezTo>
                  <a:pt x="41" y="20"/>
                  <a:pt x="41" y="20"/>
                  <a:pt x="41" y="19"/>
                </a:cubicBezTo>
                <a:cubicBezTo>
                  <a:pt x="41" y="19"/>
                  <a:pt x="41" y="19"/>
                  <a:pt x="41" y="19"/>
                </a:cubicBezTo>
                <a:cubicBezTo>
                  <a:pt x="41" y="18"/>
                  <a:pt x="40" y="18"/>
                  <a:pt x="40" y="17"/>
                </a:cubicBezTo>
                <a:cubicBezTo>
                  <a:pt x="40" y="17"/>
                  <a:pt x="40" y="17"/>
                  <a:pt x="40" y="17"/>
                </a:cubicBezTo>
                <a:cubicBezTo>
                  <a:pt x="40" y="17"/>
                  <a:pt x="40" y="16"/>
                  <a:pt x="40" y="16"/>
                </a:cubicBezTo>
                <a:cubicBezTo>
                  <a:pt x="40" y="16"/>
                  <a:pt x="40" y="16"/>
                  <a:pt x="40" y="16"/>
                </a:cubicBezTo>
                <a:cubicBezTo>
                  <a:pt x="39" y="16"/>
                  <a:pt x="39" y="15"/>
                  <a:pt x="39" y="15"/>
                </a:cubicBezTo>
                <a:cubicBezTo>
                  <a:pt x="39" y="15"/>
                  <a:pt x="39" y="15"/>
                  <a:pt x="39" y="15"/>
                </a:cubicBezTo>
                <a:cubicBezTo>
                  <a:pt x="39" y="15"/>
                  <a:pt x="39" y="15"/>
                  <a:pt x="39" y="15"/>
                </a:cubicBezTo>
                <a:cubicBezTo>
                  <a:pt x="39" y="15"/>
                  <a:pt x="39" y="15"/>
                  <a:pt x="39" y="15"/>
                </a:cubicBezTo>
                <a:cubicBezTo>
                  <a:pt x="39" y="15"/>
                  <a:pt x="39" y="14"/>
                  <a:pt x="39" y="14"/>
                </a:cubicBezTo>
                <a:cubicBezTo>
                  <a:pt x="39" y="14"/>
                  <a:pt x="38" y="14"/>
                  <a:pt x="38" y="14"/>
                </a:cubicBezTo>
                <a:cubicBezTo>
                  <a:pt x="38" y="14"/>
                  <a:pt x="38" y="13"/>
                  <a:pt x="38" y="13"/>
                </a:cubicBezTo>
                <a:cubicBezTo>
                  <a:pt x="38" y="13"/>
                  <a:pt x="38" y="13"/>
                  <a:pt x="38" y="13"/>
                </a:cubicBezTo>
                <a:cubicBezTo>
                  <a:pt x="37" y="13"/>
                  <a:pt x="37" y="13"/>
                  <a:pt x="37" y="12"/>
                </a:cubicBezTo>
                <a:cubicBezTo>
                  <a:pt x="34" y="12"/>
                  <a:pt x="33" y="10"/>
                  <a:pt x="29" y="11"/>
                </a:cubicBezTo>
                <a:cubicBezTo>
                  <a:pt x="29" y="10"/>
                  <a:pt x="28" y="10"/>
                  <a:pt x="28" y="10"/>
                </a:cubicBezTo>
                <a:cubicBezTo>
                  <a:pt x="28" y="9"/>
                  <a:pt x="28" y="9"/>
                  <a:pt x="28" y="8"/>
                </a:cubicBezTo>
                <a:cubicBezTo>
                  <a:pt x="28" y="7"/>
                  <a:pt x="28" y="7"/>
                  <a:pt x="27" y="6"/>
                </a:cubicBezTo>
                <a:cubicBezTo>
                  <a:pt x="27" y="4"/>
                  <a:pt x="25" y="3"/>
                  <a:pt x="25" y="1"/>
                </a:cubicBezTo>
                <a:cubicBezTo>
                  <a:pt x="23" y="1"/>
                  <a:pt x="23" y="2"/>
                  <a:pt x="22" y="2"/>
                </a:cubicBezTo>
                <a:cubicBezTo>
                  <a:pt x="22" y="2"/>
                  <a:pt x="22" y="2"/>
                  <a:pt x="22" y="3"/>
                </a:cubicBezTo>
                <a:cubicBezTo>
                  <a:pt x="21" y="3"/>
                  <a:pt x="21" y="3"/>
                  <a:pt x="21" y="3"/>
                </a:cubicBezTo>
                <a:cubicBezTo>
                  <a:pt x="21" y="3"/>
                  <a:pt x="20" y="4"/>
                  <a:pt x="20" y="4"/>
                </a:cubicBezTo>
                <a:cubicBezTo>
                  <a:pt x="20" y="4"/>
                  <a:pt x="20" y="4"/>
                  <a:pt x="20" y="4"/>
                </a:cubicBezTo>
                <a:cubicBezTo>
                  <a:pt x="19" y="4"/>
                  <a:pt x="19" y="4"/>
                  <a:pt x="19" y="5"/>
                </a:cubicBezTo>
                <a:cubicBezTo>
                  <a:pt x="18" y="5"/>
                  <a:pt x="18" y="5"/>
                  <a:pt x="18" y="5"/>
                </a:cubicBezTo>
                <a:cubicBezTo>
                  <a:pt x="17" y="5"/>
                  <a:pt x="16" y="5"/>
                  <a:pt x="16" y="5"/>
                </a:cubicBezTo>
                <a:cubicBezTo>
                  <a:pt x="16" y="6"/>
                  <a:pt x="16" y="6"/>
                  <a:pt x="16" y="6"/>
                </a:cubicBezTo>
                <a:cubicBezTo>
                  <a:pt x="14" y="6"/>
                  <a:pt x="13" y="5"/>
                  <a:pt x="13" y="3"/>
                </a:cubicBezTo>
                <a:cubicBezTo>
                  <a:pt x="13" y="3"/>
                  <a:pt x="12" y="3"/>
                  <a:pt x="12" y="3"/>
                </a:cubicBezTo>
                <a:cubicBezTo>
                  <a:pt x="12" y="2"/>
                  <a:pt x="11" y="1"/>
                  <a:pt x="11" y="0"/>
                </a:cubicBezTo>
                <a:cubicBezTo>
                  <a:pt x="10" y="0"/>
                  <a:pt x="9" y="2"/>
                  <a:pt x="9" y="4"/>
                </a:cubicBezTo>
                <a:cubicBezTo>
                  <a:pt x="8" y="5"/>
                  <a:pt x="7" y="6"/>
                  <a:pt x="6" y="8"/>
                </a:cubicBezTo>
                <a:cubicBezTo>
                  <a:pt x="6" y="8"/>
                  <a:pt x="6" y="8"/>
                  <a:pt x="6" y="8"/>
                </a:cubicBezTo>
                <a:cubicBezTo>
                  <a:pt x="6" y="8"/>
                  <a:pt x="6" y="8"/>
                  <a:pt x="6" y="8"/>
                </a:cubicBezTo>
                <a:cubicBezTo>
                  <a:pt x="6" y="8"/>
                  <a:pt x="6" y="9"/>
                  <a:pt x="6" y="9"/>
                </a:cubicBezTo>
                <a:cubicBezTo>
                  <a:pt x="6" y="9"/>
                  <a:pt x="6" y="9"/>
                  <a:pt x="5" y="9"/>
                </a:cubicBezTo>
                <a:cubicBezTo>
                  <a:pt x="5" y="9"/>
                  <a:pt x="5" y="9"/>
                  <a:pt x="5" y="9"/>
                </a:cubicBezTo>
                <a:cubicBezTo>
                  <a:pt x="5" y="9"/>
                  <a:pt x="5" y="10"/>
                  <a:pt x="5" y="10"/>
                </a:cubicBezTo>
                <a:cubicBezTo>
                  <a:pt x="5" y="10"/>
                  <a:pt x="5" y="10"/>
                  <a:pt x="5" y="10"/>
                </a:cubicBezTo>
                <a:cubicBezTo>
                  <a:pt x="5" y="10"/>
                  <a:pt x="4" y="11"/>
                  <a:pt x="4" y="12"/>
                </a:cubicBezTo>
                <a:cubicBezTo>
                  <a:pt x="4" y="12"/>
                  <a:pt x="4" y="12"/>
                  <a:pt x="3" y="12"/>
                </a:cubicBezTo>
                <a:cubicBezTo>
                  <a:pt x="3" y="13"/>
                  <a:pt x="2" y="13"/>
                  <a:pt x="2" y="14"/>
                </a:cubicBezTo>
                <a:cubicBezTo>
                  <a:pt x="2" y="15"/>
                  <a:pt x="1" y="16"/>
                  <a:pt x="1" y="16"/>
                </a:cubicBezTo>
                <a:cubicBezTo>
                  <a:pt x="1" y="17"/>
                  <a:pt x="1" y="17"/>
                  <a:pt x="1" y="17"/>
                </a:cubicBezTo>
                <a:cubicBezTo>
                  <a:pt x="0" y="18"/>
                  <a:pt x="1" y="20"/>
                  <a:pt x="1" y="21"/>
                </a:cubicBezTo>
                <a:cubicBezTo>
                  <a:pt x="1" y="21"/>
                  <a:pt x="2" y="21"/>
                  <a:pt x="2" y="22"/>
                </a:cubicBezTo>
                <a:cubicBezTo>
                  <a:pt x="2" y="22"/>
                  <a:pt x="2" y="22"/>
                  <a:pt x="2" y="23"/>
                </a:cubicBezTo>
                <a:cubicBezTo>
                  <a:pt x="2" y="23"/>
                  <a:pt x="2" y="23"/>
                  <a:pt x="2" y="24"/>
                </a:cubicBezTo>
                <a:cubicBezTo>
                  <a:pt x="2" y="24"/>
                  <a:pt x="3" y="24"/>
                  <a:pt x="3" y="24"/>
                </a:cubicBezTo>
                <a:cubicBezTo>
                  <a:pt x="3" y="24"/>
                  <a:pt x="3" y="24"/>
                  <a:pt x="3" y="24"/>
                </a:cubicBezTo>
                <a:cubicBezTo>
                  <a:pt x="3" y="24"/>
                  <a:pt x="3" y="24"/>
                  <a:pt x="3" y="24"/>
                </a:cubicBezTo>
                <a:cubicBezTo>
                  <a:pt x="3" y="24"/>
                  <a:pt x="3" y="24"/>
                  <a:pt x="3" y="24"/>
                </a:cubicBezTo>
                <a:cubicBezTo>
                  <a:pt x="3" y="24"/>
                  <a:pt x="3" y="24"/>
                  <a:pt x="3" y="24"/>
                </a:cubicBezTo>
                <a:cubicBezTo>
                  <a:pt x="3" y="24"/>
                  <a:pt x="4" y="24"/>
                  <a:pt x="4" y="24"/>
                </a:cubicBezTo>
                <a:cubicBezTo>
                  <a:pt x="4" y="24"/>
                  <a:pt x="4" y="25"/>
                  <a:pt x="4" y="25"/>
                </a:cubicBezTo>
                <a:cubicBezTo>
                  <a:pt x="4" y="25"/>
                  <a:pt x="4" y="25"/>
                  <a:pt x="4" y="25"/>
                </a:cubicBezTo>
                <a:cubicBezTo>
                  <a:pt x="4" y="26"/>
                  <a:pt x="4" y="26"/>
                  <a:pt x="4" y="27"/>
                </a:cubicBezTo>
                <a:cubicBezTo>
                  <a:pt x="4" y="27"/>
                  <a:pt x="4" y="27"/>
                  <a:pt x="4" y="27"/>
                </a:cubicBezTo>
                <a:cubicBezTo>
                  <a:pt x="4" y="27"/>
                  <a:pt x="4" y="28"/>
                  <a:pt x="4" y="28"/>
                </a:cubicBezTo>
                <a:cubicBezTo>
                  <a:pt x="4" y="28"/>
                  <a:pt x="4" y="28"/>
                  <a:pt x="4" y="28"/>
                </a:cubicBezTo>
                <a:cubicBezTo>
                  <a:pt x="4" y="29"/>
                  <a:pt x="4" y="29"/>
                  <a:pt x="4" y="30"/>
                </a:cubicBezTo>
                <a:cubicBezTo>
                  <a:pt x="4" y="30"/>
                  <a:pt x="4" y="30"/>
                  <a:pt x="4" y="30"/>
                </a:cubicBezTo>
                <a:cubicBezTo>
                  <a:pt x="4" y="30"/>
                  <a:pt x="4" y="30"/>
                  <a:pt x="4" y="31"/>
                </a:cubicBezTo>
                <a:cubicBezTo>
                  <a:pt x="4" y="31"/>
                  <a:pt x="4" y="31"/>
                  <a:pt x="4" y="31"/>
                </a:cubicBezTo>
                <a:cubicBezTo>
                  <a:pt x="4" y="31"/>
                  <a:pt x="4" y="31"/>
                  <a:pt x="4" y="32"/>
                </a:cubicBezTo>
                <a:cubicBezTo>
                  <a:pt x="4" y="32"/>
                  <a:pt x="4" y="32"/>
                  <a:pt x="4" y="32"/>
                </a:cubicBezTo>
                <a:cubicBezTo>
                  <a:pt x="4" y="32"/>
                  <a:pt x="4" y="33"/>
                  <a:pt x="4" y="33"/>
                </a:cubicBezTo>
                <a:cubicBezTo>
                  <a:pt x="4" y="33"/>
                  <a:pt x="4" y="33"/>
                  <a:pt x="4" y="33"/>
                </a:cubicBezTo>
                <a:cubicBezTo>
                  <a:pt x="4" y="33"/>
                  <a:pt x="4" y="34"/>
                  <a:pt x="4" y="34"/>
                </a:cubicBezTo>
                <a:cubicBezTo>
                  <a:pt x="6" y="34"/>
                  <a:pt x="6" y="34"/>
                  <a:pt x="6" y="34"/>
                </a:cubicBezTo>
                <a:cubicBezTo>
                  <a:pt x="6" y="35"/>
                  <a:pt x="7" y="35"/>
                  <a:pt x="8" y="36"/>
                </a:cubicBezTo>
                <a:cubicBezTo>
                  <a:pt x="8" y="36"/>
                  <a:pt x="8" y="36"/>
                  <a:pt x="8" y="36"/>
                </a:cubicBezTo>
                <a:cubicBezTo>
                  <a:pt x="9" y="36"/>
                  <a:pt x="10" y="37"/>
                  <a:pt x="10" y="38"/>
                </a:cubicBezTo>
                <a:cubicBezTo>
                  <a:pt x="10" y="38"/>
                  <a:pt x="10" y="38"/>
                  <a:pt x="10" y="38"/>
                </a:cubicBezTo>
                <a:cubicBezTo>
                  <a:pt x="9" y="39"/>
                  <a:pt x="9" y="40"/>
                  <a:pt x="9" y="41"/>
                </a:cubicBezTo>
                <a:cubicBezTo>
                  <a:pt x="9" y="46"/>
                  <a:pt x="9" y="46"/>
                  <a:pt x="9" y="46"/>
                </a:cubicBezTo>
                <a:cubicBezTo>
                  <a:pt x="7" y="46"/>
                  <a:pt x="7" y="45"/>
                  <a:pt x="5" y="45"/>
                </a:cubicBezTo>
                <a:cubicBezTo>
                  <a:pt x="5" y="47"/>
                  <a:pt x="6" y="47"/>
                  <a:pt x="6" y="48"/>
                </a:cubicBezTo>
                <a:cubicBezTo>
                  <a:pt x="6" y="49"/>
                  <a:pt x="8" y="48"/>
                  <a:pt x="8" y="49"/>
                </a:cubicBezTo>
                <a:cubicBezTo>
                  <a:pt x="8" y="50"/>
                  <a:pt x="8" y="50"/>
                  <a:pt x="8" y="50"/>
                </a:cubicBezTo>
                <a:cubicBezTo>
                  <a:pt x="8" y="50"/>
                  <a:pt x="8" y="50"/>
                  <a:pt x="8" y="50"/>
                </a:cubicBezTo>
                <a:cubicBezTo>
                  <a:pt x="6" y="51"/>
                  <a:pt x="7" y="53"/>
                  <a:pt x="6" y="54"/>
                </a:cubicBezTo>
                <a:cubicBezTo>
                  <a:pt x="6" y="54"/>
                  <a:pt x="6" y="54"/>
                  <a:pt x="6" y="54"/>
                </a:cubicBezTo>
                <a:cubicBezTo>
                  <a:pt x="5" y="54"/>
                  <a:pt x="4" y="54"/>
                  <a:pt x="4" y="55"/>
                </a:cubicBezTo>
                <a:cubicBezTo>
                  <a:pt x="5" y="57"/>
                  <a:pt x="5" y="58"/>
                  <a:pt x="6" y="59"/>
                </a:cubicBezTo>
                <a:cubicBezTo>
                  <a:pt x="7" y="60"/>
                  <a:pt x="8" y="60"/>
                  <a:pt x="9" y="61"/>
                </a:cubicBezTo>
                <a:cubicBezTo>
                  <a:pt x="9" y="63"/>
                  <a:pt x="7" y="63"/>
                  <a:pt x="7" y="65"/>
                </a:cubicBezTo>
                <a:cubicBezTo>
                  <a:pt x="7" y="66"/>
                  <a:pt x="6" y="66"/>
                  <a:pt x="6" y="67"/>
                </a:cubicBezTo>
                <a:cubicBezTo>
                  <a:pt x="6" y="69"/>
                  <a:pt x="6" y="69"/>
                  <a:pt x="7" y="70"/>
                </a:cubicBezTo>
                <a:cubicBezTo>
                  <a:pt x="7" y="73"/>
                  <a:pt x="7" y="73"/>
                  <a:pt x="7" y="73"/>
                </a:cubicBezTo>
                <a:cubicBezTo>
                  <a:pt x="8" y="73"/>
                  <a:pt x="8" y="73"/>
                  <a:pt x="8" y="74"/>
                </a:cubicBezTo>
                <a:cubicBezTo>
                  <a:pt x="11" y="73"/>
                  <a:pt x="12" y="75"/>
                  <a:pt x="11" y="78"/>
                </a:cubicBezTo>
                <a:cubicBezTo>
                  <a:pt x="10" y="78"/>
                  <a:pt x="7" y="79"/>
                  <a:pt x="8" y="76"/>
                </a:cubicBezTo>
                <a:cubicBezTo>
                  <a:pt x="7" y="76"/>
                  <a:pt x="7" y="76"/>
                  <a:pt x="6" y="77"/>
                </a:cubicBezTo>
                <a:cubicBezTo>
                  <a:pt x="6" y="78"/>
                  <a:pt x="6" y="78"/>
                  <a:pt x="6" y="78"/>
                </a:cubicBezTo>
                <a:cubicBezTo>
                  <a:pt x="7" y="80"/>
                  <a:pt x="6" y="82"/>
                  <a:pt x="6" y="84"/>
                </a:cubicBezTo>
                <a:cubicBezTo>
                  <a:pt x="6" y="84"/>
                  <a:pt x="6" y="85"/>
                  <a:pt x="6" y="85"/>
                </a:cubicBezTo>
                <a:cubicBezTo>
                  <a:pt x="7" y="86"/>
                  <a:pt x="5" y="87"/>
                  <a:pt x="4" y="88"/>
                </a:cubicBezTo>
                <a:cubicBezTo>
                  <a:pt x="4" y="88"/>
                  <a:pt x="4" y="88"/>
                  <a:pt x="4" y="88"/>
                </a:cubicBezTo>
                <a:cubicBezTo>
                  <a:pt x="4" y="88"/>
                  <a:pt x="4" y="89"/>
                  <a:pt x="4" y="89"/>
                </a:cubicBezTo>
                <a:cubicBezTo>
                  <a:pt x="4" y="89"/>
                  <a:pt x="4" y="89"/>
                  <a:pt x="4" y="89"/>
                </a:cubicBezTo>
                <a:cubicBezTo>
                  <a:pt x="4" y="89"/>
                  <a:pt x="4" y="90"/>
                  <a:pt x="4" y="90"/>
                </a:cubicBezTo>
                <a:cubicBezTo>
                  <a:pt x="5" y="90"/>
                  <a:pt x="4" y="92"/>
                  <a:pt x="6" y="93"/>
                </a:cubicBezTo>
                <a:cubicBezTo>
                  <a:pt x="6" y="93"/>
                  <a:pt x="6" y="93"/>
                  <a:pt x="6" y="93"/>
                </a:cubicBezTo>
                <a:cubicBezTo>
                  <a:pt x="7" y="93"/>
                  <a:pt x="7" y="93"/>
                  <a:pt x="7" y="93"/>
                </a:cubicBezTo>
                <a:cubicBezTo>
                  <a:pt x="7" y="93"/>
                  <a:pt x="7" y="93"/>
                  <a:pt x="7" y="93"/>
                </a:cubicBezTo>
                <a:cubicBezTo>
                  <a:pt x="8" y="93"/>
                  <a:pt x="8" y="93"/>
                  <a:pt x="8" y="93"/>
                </a:cubicBezTo>
                <a:cubicBezTo>
                  <a:pt x="8" y="93"/>
                  <a:pt x="9" y="92"/>
                  <a:pt x="11" y="93"/>
                </a:cubicBezTo>
                <a:cubicBezTo>
                  <a:pt x="11" y="93"/>
                  <a:pt x="11" y="93"/>
                  <a:pt x="11" y="93"/>
                </a:cubicBezTo>
                <a:cubicBezTo>
                  <a:pt x="11" y="93"/>
                  <a:pt x="11" y="93"/>
                  <a:pt x="11" y="94"/>
                </a:cubicBezTo>
                <a:cubicBezTo>
                  <a:pt x="10" y="95"/>
                  <a:pt x="9" y="96"/>
                  <a:pt x="9" y="96"/>
                </a:cubicBezTo>
                <a:cubicBezTo>
                  <a:pt x="9" y="96"/>
                  <a:pt x="9" y="97"/>
                  <a:pt x="9" y="97"/>
                </a:cubicBezTo>
                <a:cubicBezTo>
                  <a:pt x="9" y="99"/>
                  <a:pt x="12" y="99"/>
                  <a:pt x="11" y="100"/>
                </a:cubicBezTo>
                <a:cubicBezTo>
                  <a:pt x="11" y="100"/>
                  <a:pt x="11" y="100"/>
                  <a:pt x="11" y="100"/>
                </a:cubicBezTo>
                <a:cubicBezTo>
                  <a:pt x="11" y="101"/>
                  <a:pt x="11" y="102"/>
                  <a:pt x="11" y="102"/>
                </a:cubicBezTo>
                <a:cubicBezTo>
                  <a:pt x="10" y="103"/>
                  <a:pt x="9" y="102"/>
                  <a:pt x="9" y="100"/>
                </a:cubicBezTo>
                <a:cubicBezTo>
                  <a:pt x="8" y="100"/>
                  <a:pt x="8" y="100"/>
                  <a:pt x="7" y="99"/>
                </a:cubicBezTo>
                <a:cubicBezTo>
                  <a:pt x="7" y="99"/>
                  <a:pt x="6" y="99"/>
                  <a:pt x="6" y="99"/>
                </a:cubicBezTo>
                <a:cubicBezTo>
                  <a:pt x="4" y="99"/>
                  <a:pt x="4" y="99"/>
                  <a:pt x="4" y="99"/>
                </a:cubicBezTo>
                <a:cubicBezTo>
                  <a:pt x="4" y="100"/>
                  <a:pt x="5" y="100"/>
                  <a:pt x="5" y="101"/>
                </a:cubicBezTo>
                <a:cubicBezTo>
                  <a:pt x="5" y="101"/>
                  <a:pt x="5" y="101"/>
                  <a:pt x="5" y="101"/>
                </a:cubicBezTo>
                <a:cubicBezTo>
                  <a:pt x="7" y="102"/>
                  <a:pt x="6" y="104"/>
                  <a:pt x="7" y="104"/>
                </a:cubicBezTo>
                <a:cubicBezTo>
                  <a:pt x="7" y="104"/>
                  <a:pt x="7" y="105"/>
                  <a:pt x="7" y="105"/>
                </a:cubicBezTo>
                <a:cubicBezTo>
                  <a:pt x="8" y="106"/>
                  <a:pt x="8" y="106"/>
                  <a:pt x="9" y="108"/>
                </a:cubicBezTo>
                <a:cubicBezTo>
                  <a:pt x="10" y="108"/>
                  <a:pt x="10" y="109"/>
                  <a:pt x="11" y="110"/>
                </a:cubicBezTo>
                <a:cubicBezTo>
                  <a:pt x="12" y="110"/>
                  <a:pt x="12" y="110"/>
                  <a:pt x="13" y="111"/>
                </a:cubicBezTo>
                <a:cubicBezTo>
                  <a:pt x="13" y="111"/>
                  <a:pt x="13" y="111"/>
                  <a:pt x="14" y="111"/>
                </a:cubicBezTo>
                <a:cubicBezTo>
                  <a:pt x="15" y="111"/>
                  <a:pt x="16" y="112"/>
                  <a:pt x="18" y="113"/>
                </a:cubicBezTo>
                <a:cubicBezTo>
                  <a:pt x="18" y="113"/>
                  <a:pt x="18" y="113"/>
                  <a:pt x="18" y="113"/>
                </a:cubicBezTo>
                <a:cubicBezTo>
                  <a:pt x="18" y="113"/>
                  <a:pt x="18" y="113"/>
                  <a:pt x="18" y="113"/>
                </a:cubicBezTo>
                <a:cubicBezTo>
                  <a:pt x="19" y="113"/>
                  <a:pt x="19" y="113"/>
                  <a:pt x="19" y="113"/>
                </a:cubicBezTo>
                <a:cubicBezTo>
                  <a:pt x="20" y="114"/>
                  <a:pt x="20" y="115"/>
                  <a:pt x="22" y="115"/>
                </a:cubicBezTo>
                <a:cubicBezTo>
                  <a:pt x="22" y="115"/>
                  <a:pt x="22" y="115"/>
                  <a:pt x="22" y="115"/>
                </a:cubicBezTo>
                <a:cubicBezTo>
                  <a:pt x="23" y="115"/>
                  <a:pt x="23" y="116"/>
                  <a:pt x="23" y="116"/>
                </a:cubicBezTo>
                <a:cubicBezTo>
                  <a:pt x="24" y="117"/>
                  <a:pt x="26" y="117"/>
                  <a:pt x="27" y="118"/>
                </a:cubicBezTo>
                <a:cubicBezTo>
                  <a:pt x="27" y="119"/>
                  <a:pt x="28" y="120"/>
                  <a:pt x="29" y="122"/>
                </a:cubicBezTo>
                <a:cubicBezTo>
                  <a:pt x="29" y="122"/>
                  <a:pt x="30" y="122"/>
                  <a:pt x="30" y="123"/>
                </a:cubicBezTo>
                <a:cubicBezTo>
                  <a:pt x="31" y="123"/>
                  <a:pt x="31" y="125"/>
                  <a:pt x="32" y="125"/>
                </a:cubicBezTo>
                <a:cubicBezTo>
                  <a:pt x="31" y="126"/>
                  <a:pt x="31" y="127"/>
                  <a:pt x="31" y="129"/>
                </a:cubicBezTo>
                <a:cubicBezTo>
                  <a:pt x="31" y="129"/>
                  <a:pt x="32" y="129"/>
                  <a:pt x="32" y="129"/>
                </a:cubicBezTo>
                <a:cubicBezTo>
                  <a:pt x="32" y="130"/>
                  <a:pt x="31" y="131"/>
                  <a:pt x="31" y="132"/>
                </a:cubicBezTo>
                <a:cubicBezTo>
                  <a:pt x="31" y="133"/>
                  <a:pt x="33" y="133"/>
                  <a:pt x="34" y="134"/>
                </a:cubicBezTo>
                <a:cubicBezTo>
                  <a:pt x="34" y="134"/>
                  <a:pt x="36" y="135"/>
                  <a:pt x="37" y="134"/>
                </a:cubicBezTo>
                <a:cubicBezTo>
                  <a:pt x="37" y="135"/>
                  <a:pt x="38" y="135"/>
                  <a:pt x="38" y="136"/>
                </a:cubicBezTo>
                <a:cubicBezTo>
                  <a:pt x="39" y="136"/>
                  <a:pt x="39" y="136"/>
                  <a:pt x="39" y="136"/>
                </a:cubicBezTo>
                <a:cubicBezTo>
                  <a:pt x="41" y="135"/>
                  <a:pt x="41" y="134"/>
                  <a:pt x="43" y="134"/>
                </a:cubicBezTo>
                <a:cubicBezTo>
                  <a:pt x="43" y="133"/>
                  <a:pt x="44" y="132"/>
                  <a:pt x="45" y="132"/>
                </a:cubicBezTo>
                <a:cubicBezTo>
                  <a:pt x="45" y="127"/>
                  <a:pt x="45" y="127"/>
                  <a:pt x="45" y="127"/>
                </a:cubicBezTo>
                <a:cubicBezTo>
                  <a:pt x="46" y="128"/>
                  <a:pt x="47" y="127"/>
                  <a:pt x="48" y="127"/>
                </a:cubicBezTo>
                <a:cubicBezTo>
                  <a:pt x="49" y="122"/>
                  <a:pt x="46" y="122"/>
                  <a:pt x="45" y="118"/>
                </a:cubicBezTo>
                <a:cubicBezTo>
                  <a:pt x="47" y="118"/>
                  <a:pt x="47" y="118"/>
                  <a:pt x="48" y="118"/>
                </a:cubicBezTo>
                <a:cubicBezTo>
                  <a:pt x="49" y="117"/>
                  <a:pt x="49" y="116"/>
                  <a:pt x="50" y="116"/>
                </a:cubicBezTo>
                <a:cubicBezTo>
                  <a:pt x="50" y="115"/>
                  <a:pt x="50" y="114"/>
                  <a:pt x="51" y="114"/>
                </a:cubicBezTo>
                <a:cubicBezTo>
                  <a:pt x="54" y="114"/>
                  <a:pt x="55" y="112"/>
                  <a:pt x="57" y="111"/>
                </a:cubicBezTo>
                <a:cubicBezTo>
                  <a:pt x="57" y="110"/>
                  <a:pt x="57" y="108"/>
                  <a:pt x="56" y="107"/>
                </a:cubicBezTo>
                <a:cubicBezTo>
                  <a:pt x="58" y="107"/>
                  <a:pt x="57" y="104"/>
                  <a:pt x="57" y="102"/>
                </a:cubicBezTo>
                <a:cubicBezTo>
                  <a:pt x="58" y="102"/>
                  <a:pt x="59" y="101"/>
                  <a:pt x="59" y="100"/>
                </a:cubicBezTo>
                <a:cubicBezTo>
                  <a:pt x="59" y="100"/>
                  <a:pt x="60" y="100"/>
                  <a:pt x="59" y="99"/>
                </a:cubicBezTo>
                <a:cubicBezTo>
                  <a:pt x="60" y="99"/>
                  <a:pt x="61" y="99"/>
                  <a:pt x="61" y="99"/>
                </a:cubicBezTo>
                <a:cubicBezTo>
                  <a:pt x="61" y="99"/>
                  <a:pt x="60" y="99"/>
                  <a:pt x="60" y="98"/>
                </a:cubicBezTo>
                <a:cubicBezTo>
                  <a:pt x="60" y="97"/>
                  <a:pt x="59" y="97"/>
                  <a:pt x="59" y="96"/>
                </a:cubicBezTo>
                <a:cubicBezTo>
                  <a:pt x="60" y="96"/>
                  <a:pt x="60" y="95"/>
                  <a:pt x="60" y="94"/>
                </a:cubicBezTo>
                <a:cubicBezTo>
                  <a:pt x="64" y="94"/>
                  <a:pt x="64" y="94"/>
                  <a:pt x="64" y="94"/>
                </a:cubicBezTo>
                <a:cubicBezTo>
                  <a:pt x="64" y="93"/>
                  <a:pt x="65" y="93"/>
                  <a:pt x="65" y="91"/>
                </a:cubicBezTo>
                <a:cubicBezTo>
                  <a:pt x="68" y="91"/>
                  <a:pt x="67" y="86"/>
                  <a:pt x="67" y="83"/>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64" name="Freeform 111">
            <a:extLst>
              <a:ext uri="{FF2B5EF4-FFF2-40B4-BE49-F238E27FC236}">
                <a16:creationId xmlns:a16="http://schemas.microsoft.com/office/drawing/2014/main" id="{DD97450E-4FAF-FA8B-0B65-582EC76D7EAE}"/>
              </a:ext>
            </a:extLst>
          </p:cNvPr>
          <p:cNvSpPr>
            <a:spLocks noEditPoints="1"/>
          </p:cNvSpPr>
          <p:nvPr/>
        </p:nvSpPr>
        <p:spPr bwMode="auto">
          <a:xfrm>
            <a:off x="7510463" y="4232275"/>
            <a:ext cx="920750" cy="452438"/>
          </a:xfrm>
          <a:custGeom>
            <a:avLst/>
            <a:gdLst>
              <a:gd name="T0" fmla="*/ 2147483646 w 238"/>
              <a:gd name="T1" fmla="*/ 643007206 h 117"/>
              <a:gd name="T2" fmla="*/ 2147483646 w 238"/>
              <a:gd name="T3" fmla="*/ 583192582 h 117"/>
              <a:gd name="T4" fmla="*/ 2147483646 w 238"/>
              <a:gd name="T5" fmla="*/ 523377958 h 117"/>
              <a:gd name="T6" fmla="*/ 2147483646 w 238"/>
              <a:gd name="T7" fmla="*/ 418702367 h 117"/>
              <a:gd name="T8" fmla="*/ 2147483646 w 238"/>
              <a:gd name="T9" fmla="*/ 134582904 h 117"/>
              <a:gd name="T10" fmla="*/ 2147483646 w 238"/>
              <a:gd name="T11" fmla="*/ 104675592 h 117"/>
              <a:gd name="T12" fmla="*/ 2147483646 w 238"/>
              <a:gd name="T13" fmla="*/ 59814624 h 117"/>
              <a:gd name="T14" fmla="*/ 2147483646 w 238"/>
              <a:gd name="T15" fmla="*/ 29907312 h 117"/>
              <a:gd name="T16" fmla="*/ 2147483646 w 238"/>
              <a:gd name="T17" fmla="*/ 89721936 h 117"/>
              <a:gd name="T18" fmla="*/ 2147483646 w 238"/>
              <a:gd name="T19" fmla="*/ 269165807 h 117"/>
              <a:gd name="T20" fmla="*/ 2080388201 w 238"/>
              <a:gd name="T21" fmla="*/ 284119463 h 117"/>
              <a:gd name="T22" fmla="*/ 2050456088 w 238"/>
              <a:gd name="T23" fmla="*/ 239258495 h 117"/>
              <a:gd name="T24" fmla="*/ 1975620004 w 238"/>
              <a:gd name="T25" fmla="*/ 284119463 h 117"/>
              <a:gd name="T26" fmla="*/ 1975620004 w 238"/>
              <a:gd name="T27" fmla="*/ 314026775 h 117"/>
              <a:gd name="T28" fmla="*/ 1900787789 w 238"/>
              <a:gd name="T29" fmla="*/ 328980431 h 117"/>
              <a:gd name="T30" fmla="*/ 1870851808 w 238"/>
              <a:gd name="T31" fmla="*/ 299073119 h 117"/>
              <a:gd name="T32" fmla="*/ 1825951705 w 238"/>
              <a:gd name="T33" fmla="*/ 299073119 h 117"/>
              <a:gd name="T34" fmla="*/ 1825951705 w 238"/>
              <a:gd name="T35" fmla="*/ 328980431 h 117"/>
              <a:gd name="T36" fmla="*/ 1825951705 w 238"/>
              <a:gd name="T37" fmla="*/ 358887743 h 117"/>
              <a:gd name="T38" fmla="*/ 1766083611 w 238"/>
              <a:gd name="T39" fmla="*/ 463563334 h 117"/>
              <a:gd name="T40" fmla="*/ 1571515209 w 238"/>
              <a:gd name="T41" fmla="*/ 583192582 h 117"/>
              <a:gd name="T42" fmla="*/ 1571515209 w 238"/>
              <a:gd name="T43" fmla="*/ 717775486 h 117"/>
              <a:gd name="T44" fmla="*/ 1616415312 w 238"/>
              <a:gd name="T45" fmla="*/ 897215490 h 117"/>
              <a:gd name="T46" fmla="*/ 1556551087 w 238"/>
              <a:gd name="T47" fmla="*/ 986937426 h 117"/>
              <a:gd name="T48" fmla="*/ 1421846910 w 238"/>
              <a:gd name="T49" fmla="*/ 897215490 h 117"/>
              <a:gd name="T50" fmla="*/ 1287146601 w 238"/>
              <a:gd name="T51" fmla="*/ 882261834 h 117"/>
              <a:gd name="T52" fmla="*/ 912977787 w 238"/>
              <a:gd name="T53" fmla="*/ 1001891082 h 117"/>
              <a:gd name="T54" fmla="*/ 763309487 w 238"/>
              <a:gd name="T55" fmla="*/ 1061705705 h 117"/>
              <a:gd name="T56" fmla="*/ 434036908 w 238"/>
              <a:gd name="T57" fmla="*/ 957030114 h 117"/>
              <a:gd name="T58" fmla="*/ 344236702 w 238"/>
              <a:gd name="T59" fmla="*/ 1151427641 h 117"/>
              <a:gd name="T60" fmla="*/ 209536393 w 238"/>
              <a:gd name="T61" fmla="*/ 1016844738 h 117"/>
              <a:gd name="T62" fmla="*/ 119736187 w 238"/>
              <a:gd name="T63" fmla="*/ 986937426 h 117"/>
              <a:gd name="T64" fmla="*/ 14967991 w 238"/>
              <a:gd name="T65" fmla="*/ 1181334953 h 117"/>
              <a:gd name="T66" fmla="*/ 119736187 w 238"/>
              <a:gd name="T67" fmla="*/ 1345825168 h 117"/>
              <a:gd name="T68" fmla="*/ 209536393 w 238"/>
              <a:gd name="T69" fmla="*/ 1435547104 h 117"/>
              <a:gd name="T70" fmla="*/ 374168814 w 238"/>
              <a:gd name="T71" fmla="*/ 1405639792 h 117"/>
              <a:gd name="T72" fmla="*/ 643573300 w 238"/>
              <a:gd name="T73" fmla="*/ 1495361728 h 117"/>
              <a:gd name="T74" fmla="*/ 733373506 w 238"/>
              <a:gd name="T75" fmla="*/ 1375732480 h 117"/>
              <a:gd name="T76" fmla="*/ 1107546189 w 238"/>
              <a:gd name="T77" fmla="*/ 1330871512 h 117"/>
              <a:gd name="T78" fmla="*/ 1257214488 w 238"/>
              <a:gd name="T79" fmla="*/ 1345825168 h 117"/>
              <a:gd name="T80" fmla="*/ 1347014694 w 238"/>
              <a:gd name="T81" fmla="*/ 1555176352 h 117"/>
              <a:gd name="T82" fmla="*/ 1526615106 w 238"/>
              <a:gd name="T83" fmla="*/ 1644898287 h 117"/>
              <a:gd name="T84" fmla="*/ 1796019592 w 238"/>
              <a:gd name="T85" fmla="*/ 1674805599 h 117"/>
              <a:gd name="T86" fmla="*/ 1930719901 w 238"/>
              <a:gd name="T87" fmla="*/ 1719666567 h 117"/>
              <a:gd name="T88" fmla="*/ 2147483646 w 238"/>
              <a:gd name="T89" fmla="*/ 1719666567 h 117"/>
              <a:gd name="T90" fmla="*/ 2147483646 w 238"/>
              <a:gd name="T91" fmla="*/ 1674805599 h 117"/>
              <a:gd name="T92" fmla="*/ 2147483646 w 238"/>
              <a:gd name="T93" fmla="*/ 1614990975 h 117"/>
              <a:gd name="T94" fmla="*/ 2147483646 w 238"/>
              <a:gd name="T95" fmla="*/ 1555176352 h 117"/>
              <a:gd name="T96" fmla="*/ 2147483646 w 238"/>
              <a:gd name="T97" fmla="*/ 1480408072 h 117"/>
              <a:gd name="T98" fmla="*/ 2147483646 w 238"/>
              <a:gd name="T99" fmla="*/ 1435547104 h 117"/>
              <a:gd name="T100" fmla="*/ 2147483646 w 238"/>
              <a:gd name="T101" fmla="*/ 1330871512 h 117"/>
              <a:gd name="T102" fmla="*/ 2147483646 w 238"/>
              <a:gd name="T103" fmla="*/ 1091613017 h 117"/>
              <a:gd name="T104" fmla="*/ 2147483646 w 238"/>
              <a:gd name="T105" fmla="*/ 927122802 h 117"/>
              <a:gd name="T106" fmla="*/ 2147483646 w 238"/>
              <a:gd name="T107" fmla="*/ 867312045 h 117"/>
              <a:gd name="T108" fmla="*/ 2147483646 w 238"/>
              <a:gd name="T109" fmla="*/ 822451077 h 117"/>
              <a:gd name="T110" fmla="*/ 2147483646 w 238"/>
              <a:gd name="T111" fmla="*/ 568238926 h 1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8" h="117">
                <a:moveTo>
                  <a:pt x="237" y="53"/>
                </a:moveTo>
                <a:cubicBezTo>
                  <a:pt x="237" y="51"/>
                  <a:pt x="237" y="51"/>
                  <a:pt x="237" y="51"/>
                </a:cubicBezTo>
                <a:cubicBezTo>
                  <a:pt x="237" y="51"/>
                  <a:pt x="236" y="51"/>
                  <a:pt x="236" y="50"/>
                </a:cubicBezTo>
                <a:cubicBezTo>
                  <a:pt x="238" y="49"/>
                  <a:pt x="236" y="45"/>
                  <a:pt x="237" y="43"/>
                </a:cubicBezTo>
                <a:cubicBezTo>
                  <a:pt x="237" y="43"/>
                  <a:pt x="237" y="43"/>
                  <a:pt x="237" y="43"/>
                </a:cubicBezTo>
                <a:cubicBezTo>
                  <a:pt x="237" y="43"/>
                  <a:pt x="237" y="43"/>
                  <a:pt x="237" y="43"/>
                </a:cubicBezTo>
                <a:cubicBezTo>
                  <a:pt x="237" y="43"/>
                  <a:pt x="237" y="42"/>
                  <a:pt x="237" y="42"/>
                </a:cubicBezTo>
                <a:cubicBezTo>
                  <a:pt x="237" y="42"/>
                  <a:pt x="237" y="42"/>
                  <a:pt x="237" y="42"/>
                </a:cubicBezTo>
                <a:cubicBezTo>
                  <a:pt x="237" y="42"/>
                  <a:pt x="237" y="42"/>
                  <a:pt x="237" y="41"/>
                </a:cubicBezTo>
                <a:cubicBezTo>
                  <a:pt x="236" y="40"/>
                  <a:pt x="236" y="40"/>
                  <a:pt x="235" y="39"/>
                </a:cubicBezTo>
                <a:cubicBezTo>
                  <a:pt x="233" y="39"/>
                  <a:pt x="233" y="37"/>
                  <a:pt x="232" y="37"/>
                </a:cubicBezTo>
                <a:cubicBezTo>
                  <a:pt x="232" y="37"/>
                  <a:pt x="232" y="37"/>
                  <a:pt x="232" y="37"/>
                </a:cubicBezTo>
                <a:cubicBezTo>
                  <a:pt x="232" y="37"/>
                  <a:pt x="232" y="37"/>
                  <a:pt x="232" y="36"/>
                </a:cubicBezTo>
                <a:cubicBezTo>
                  <a:pt x="231" y="36"/>
                  <a:pt x="231" y="36"/>
                  <a:pt x="231" y="36"/>
                </a:cubicBezTo>
                <a:cubicBezTo>
                  <a:pt x="231" y="36"/>
                  <a:pt x="230" y="36"/>
                  <a:pt x="230" y="35"/>
                </a:cubicBezTo>
                <a:cubicBezTo>
                  <a:pt x="230" y="35"/>
                  <a:pt x="230" y="35"/>
                  <a:pt x="230" y="35"/>
                </a:cubicBezTo>
                <a:cubicBezTo>
                  <a:pt x="230" y="35"/>
                  <a:pt x="229" y="34"/>
                  <a:pt x="229" y="34"/>
                </a:cubicBezTo>
                <a:cubicBezTo>
                  <a:pt x="229" y="34"/>
                  <a:pt x="228" y="34"/>
                  <a:pt x="228" y="34"/>
                </a:cubicBezTo>
                <a:cubicBezTo>
                  <a:pt x="228" y="31"/>
                  <a:pt x="228" y="31"/>
                  <a:pt x="228" y="31"/>
                </a:cubicBezTo>
                <a:cubicBezTo>
                  <a:pt x="226" y="31"/>
                  <a:pt x="225" y="29"/>
                  <a:pt x="224" y="28"/>
                </a:cubicBezTo>
                <a:cubicBezTo>
                  <a:pt x="225" y="26"/>
                  <a:pt x="223" y="26"/>
                  <a:pt x="223" y="24"/>
                </a:cubicBezTo>
                <a:cubicBezTo>
                  <a:pt x="224" y="22"/>
                  <a:pt x="225" y="20"/>
                  <a:pt x="226" y="18"/>
                </a:cubicBezTo>
                <a:cubicBezTo>
                  <a:pt x="226" y="17"/>
                  <a:pt x="227" y="16"/>
                  <a:pt x="226" y="14"/>
                </a:cubicBezTo>
                <a:cubicBezTo>
                  <a:pt x="226" y="13"/>
                  <a:pt x="225" y="13"/>
                  <a:pt x="226" y="12"/>
                </a:cubicBezTo>
                <a:cubicBezTo>
                  <a:pt x="222" y="11"/>
                  <a:pt x="219" y="10"/>
                  <a:pt x="215" y="9"/>
                </a:cubicBezTo>
                <a:cubicBezTo>
                  <a:pt x="214" y="8"/>
                  <a:pt x="213" y="9"/>
                  <a:pt x="212" y="10"/>
                </a:cubicBezTo>
                <a:cubicBezTo>
                  <a:pt x="211" y="10"/>
                  <a:pt x="210" y="11"/>
                  <a:pt x="210" y="11"/>
                </a:cubicBezTo>
                <a:cubicBezTo>
                  <a:pt x="205" y="11"/>
                  <a:pt x="203" y="10"/>
                  <a:pt x="198" y="10"/>
                </a:cubicBezTo>
                <a:cubicBezTo>
                  <a:pt x="199" y="9"/>
                  <a:pt x="198" y="9"/>
                  <a:pt x="198" y="9"/>
                </a:cubicBezTo>
                <a:cubicBezTo>
                  <a:pt x="196" y="10"/>
                  <a:pt x="196" y="7"/>
                  <a:pt x="194" y="7"/>
                </a:cubicBezTo>
                <a:cubicBezTo>
                  <a:pt x="194" y="7"/>
                  <a:pt x="193" y="8"/>
                  <a:pt x="193" y="7"/>
                </a:cubicBezTo>
                <a:cubicBezTo>
                  <a:pt x="193" y="7"/>
                  <a:pt x="193" y="7"/>
                  <a:pt x="193" y="7"/>
                </a:cubicBezTo>
                <a:cubicBezTo>
                  <a:pt x="192" y="6"/>
                  <a:pt x="190" y="7"/>
                  <a:pt x="189" y="7"/>
                </a:cubicBezTo>
                <a:cubicBezTo>
                  <a:pt x="189" y="7"/>
                  <a:pt x="189" y="6"/>
                  <a:pt x="189" y="6"/>
                </a:cubicBezTo>
                <a:cubicBezTo>
                  <a:pt x="188" y="6"/>
                  <a:pt x="186" y="6"/>
                  <a:pt x="186" y="4"/>
                </a:cubicBezTo>
                <a:cubicBezTo>
                  <a:pt x="184" y="5"/>
                  <a:pt x="183" y="3"/>
                  <a:pt x="182" y="3"/>
                </a:cubicBezTo>
                <a:cubicBezTo>
                  <a:pt x="181" y="2"/>
                  <a:pt x="178" y="3"/>
                  <a:pt x="178" y="1"/>
                </a:cubicBezTo>
                <a:cubicBezTo>
                  <a:pt x="177" y="1"/>
                  <a:pt x="175" y="2"/>
                  <a:pt x="174" y="2"/>
                </a:cubicBezTo>
                <a:cubicBezTo>
                  <a:pt x="174" y="2"/>
                  <a:pt x="173" y="3"/>
                  <a:pt x="173" y="2"/>
                </a:cubicBezTo>
                <a:cubicBezTo>
                  <a:pt x="173" y="2"/>
                  <a:pt x="173" y="2"/>
                  <a:pt x="173" y="2"/>
                </a:cubicBezTo>
                <a:cubicBezTo>
                  <a:pt x="172" y="2"/>
                  <a:pt x="172" y="2"/>
                  <a:pt x="171" y="2"/>
                </a:cubicBezTo>
                <a:cubicBezTo>
                  <a:pt x="171" y="2"/>
                  <a:pt x="171" y="0"/>
                  <a:pt x="171" y="0"/>
                </a:cubicBezTo>
                <a:cubicBezTo>
                  <a:pt x="170" y="0"/>
                  <a:pt x="170" y="0"/>
                  <a:pt x="169" y="0"/>
                </a:cubicBezTo>
                <a:cubicBezTo>
                  <a:pt x="168" y="1"/>
                  <a:pt x="169" y="2"/>
                  <a:pt x="168" y="3"/>
                </a:cubicBezTo>
                <a:cubicBezTo>
                  <a:pt x="169" y="5"/>
                  <a:pt x="168" y="5"/>
                  <a:pt x="168" y="6"/>
                </a:cubicBezTo>
                <a:cubicBezTo>
                  <a:pt x="168" y="11"/>
                  <a:pt x="168" y="11"/>
                  <a:pt x="168" y="11"/>
                </a:cubicBezTo>
                <a:cubicBezTo>
                  <a:pt x="164" y="11"/>
                  <a:pt x="164" y="11"/>
                  <a:pt x="164" y="11"/>
                </a:cubicBezTo>
                <a:cubicBezTo>
                  <a:pt x="161" y="12"/>
                  <a:pt x="162" y="16"/>
                  <a:pt x="161" y="18"/>
                </a:cubicBezTo>
                <a:cubicBezTo>
                  <a:pt x="160" y="18"/>
                  <a:pt x="159" y="18"/>
                  <a:pt x="159" y="19"/>
                </a:cubicBezTo>
                <a:cubicBezTo>
                  <a:pt x="157" y="19"/>
                  <a:pt x="156" y="19"/>
                  <a:pt x="155" y="18"/>
                </a:cubicBezTo>
                <a:cubicBezTo>
                  <a:pt x="154" y="18"/>
                  <a:pt x="153" y="19"/>
                  <a:pt x="152" y="18"/>
                </a:cubicBezTo>
                <a:cubicBezTo>
                  <a:pt x="151" y="19"/>
                  <a:pt x="150" y="20"/>
                  <a:pt x="148" y="21"/>
                </a:cubicBezTo>
                <a:cubicBezTo>
                  <a:pt x="145" y="21"/>
                  <a:pt x="145" y="21"/>
                  <a:pt x="145" y="21"/>
                </a:cubicBezTo>
                <a:cubicBezTo>
                  <a:pt x="145" y="20"/>
                  <a:pt x="143" y="20"/>
                  <a:pt x="143" y="19"/>
                </a:cubicBezTo>
                <a:cubicBezTo>
                  <a:pt x="142" y="19"/>
                  <a:pt x="140" y="20"/>
                  <a:pt x="139" y="19"/>
                </a:cubicBezTo>
                <a:cubicBezTo>
                  <a:pt x="139" y="19"/>
                  <a:pt x="139" y="18"/>
                  <a:pt x="139" y="18"/>
                </a:cubicBezTo>
                <a:cubicBezTo>
                  <a:pt x="139" y="18"/>
                  <a:pt x="138" y="19"/>
                  <a:pt x="138" y="18"/>
                </a:cubicBezTo>
                <a:cubicBezTo>
                  <a:pt x="138" y="18"/>
                  <a:pt x="138" y="17"/>
                  <a:pt x="138" y="17"/>
                </a:cubicBezTo>
                <a:cubicBezTo>
                  <a:pt x="137" y="17"/>
                  <a:pt x="137" y="17"/>
                  <a:pt x="137" y="16"/>
                </a:cubicBezTo>
                <a:cubicBezTo>
                  <a:pt x="137" y="16"/>
                  <a:pt x="137" y="16"/>
                  <a:pt x="137" y="16"/>
                </a:cubicBezTo>
                <a:cubicBezTo>
                  <a:pt x="136" y="15"/>
                  <a:pt x="135" y="14"/>
                  <a:pt x="134" y="14"/>
                </a:cubicBezTo>
                <a:cubicBezTo>
                  <a:pt x="134" y="14"/>
                  <a:pt x="134" y="14"/>
                  <a:pt x="134" y="14"/>
                </a:cubicBezTo>
                <a:cubicBezTo>
                  <a:pt x="134" y="16"/>
                  <a:pt x="132" y="17"/>
                  <a:pt x="133" y="19"/>
                </a:cubicBezTo>
                <a:cubicBezTo>
                  <a:pt x="133" y="19"/>
                  <a:pt x="133" y="19"/>
                  <a:pt x="132" y="19"/>
                </a:cubicBezTo>
                <a:cubicBezTo>
                  <a:pt x="132" y="19"/>
                  <a:pt x="132" y="19"/>
                  <a:pt x="132" y="19"/>
                </a:cubicBezTo>
                <a:cubicBezTo>
                  <a:pt x="132" y="20"/>
                  <a:pt x="132" y="20"/>
                  <a:pt x="132" y="20"/>
                </a:cubicBezTo>
                <a:cubicBezTo>
                  <a:pt x="132" y="20"/>
                  <a:pt x="132" y="20"/>
                  <a:pt x="132" y="20"/>
                </a:cubicBezTo>
                <a:cubicBezTo>
                  <a:pt x="132" y="20"/>
                  <a:pt x="132" y="20"/>
                  <a:pt x="132" y="20"/>
                </a:cubicBezTo>
                <a:cubicBezTo>
                  <a:pt x="132" y="21"/>
                  <a:pt x="132" y="21"/>
                  <a:pt x="132" y="21"/>
                </a:cubicBezTo>
                <a:cubicBezTo>
                  <a:pt x="132" y="21"/>
                  <a:pt x="132" y="21"/>
                  <a:pt x="132" y="21"/>
                </a:cubicBezTo>
                <a:cubicBezTo>
                  <a:pt x="131" y="21"/>
                  <a:pt x="131" y="22"/>
                  <a:pt x="130" y="22"/>
                </a:cubicBezTo>
                <a:cubicBezTo>
                  <a:pt x="130" y="22"/>
                  <a:pt x="130" y="22"/>
                  <a:pt x="130" y="22"/>
                </a:cubicBezTo>
                <a:cubicBezTo>
                  <a:pt x="130" y="22"/>
                  <a:pt x="130" y="22"/>
                  <a:pt x="130" y="22"/>
                </a:cubicBezTo>
                <a:cubicBezTo>
                  <a:pt x="129" y="22"/>
                  <a:pt x="129" y="22"/>
                  <a:pt x="128" y="22"/>
                </a:cubicBezTo>
                <a:cubicBezTo>
                  <a:pt x="128" y="22"/>
                  <a:pt x="127" y="22"/>
                  <a:pt x="127" y="22"/>
                </a:cubicBezTo>
                <a:cubicBezTo>
                  <a:pt x="127" y="21"/>
                  <a:pt x="126" y="21"/>
                  <a:pt x="126" y="21"/>
                </a:cubicBezTo>
                <a:cubicBezTo>
                  <a:pt x="126" y="21"/>
                  <a:pt x="125" y="21"/>
                  <a:pt x="125"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2" y="20"/>
                  <a:pt x="122" y="20"/>
                  <a:pt x="122" y="20"/>
                </a:cubicBezTo>
                <a:cubicBezTo>
                  <a:pt x="122" y="20"/>
                  <a:pt x="122" y="20"/>
                  <a:pt x="122" y="20"/>
                </a:cubicBezTo>
                <a:cubicBezTo>
                  <a:pt x="122" y="20"/>
                  <a:pt x="122" y="20"/>
                  <a:pt x="122" y="20"/>
                </a:cubicBezTo>
                <a:cubicBezTo>
                  <a:pt x="122" y="20"/>
                  <a:pt x="122" y="21"/>
                  <a:pt x="122" y="21"/>
                </a:cubicBezTo>
                <a:cubicBezTo>
                  <a:pt x="122" y="21"/>
                  <a:pt x="122" y="21"/>
                  <a:pt x="122" y="21"/>
                </a:cubicBezTo>
                <a:cubicBezTo>
                  <a:pt x="122" y="21"/>
                  <a:pt x="122" y="21"/>
                  <a:pt x="122" y="21"/>
                </a:cubicBezTo>
                <a:cubicBezTo>
                  <a:pt x="122" y="21"/>
                  <a:pt x="122" y="21"/>
                  <a:pt x="122" y="21"/>
                </a:cubicBezTo>
                <a:cubicBezTo>
                  <a:pt x="122" y="21"/>
                  <a:pt x="122" y="22"/>
                  <a:pt x="122" y="22"/>
                </a:cubicBezTo>
                <a:cubicBezTo>
                  <a:pt x="122" y="22"/>
                  <a:pt x="122" y="22"/>
                  <a:pt x="122" y="22"/>
                </a:cubicBezTo>
                <a:cubicBezTo>
                  <a:pt x="122" y="22"/>
                  <a:pt x="122" y="23"/>
                  <a:pt x="122" y="23"/>
                </a:cubicBezTo>
                <a:cubicBezTo>
                  <a:pt x="122" y="23"/>
                  <a:pt x="122" y="23"/>
                  <a:pt x="122" y="23"/>
                </a:cubicBezTo>
                <a:cubicBezTo>
                  <a:pt x="122" y="23"/>
                  <a:pt x="122" y="23"/>
                  <a:pt x="122" y="23"/>
                </a:cubicBezTo>
                <a:cubicBezTo>
                  <a:pt x="122" y="23"/>
                  <a:pt x="122" y="24"/>
                  <a:pt x="122" y="24"/>
                </a:cubicBezTo>
                <a:cubicBezTo>
                  <a:pt x="122" y="24"/>
                  <a:pt x="122" y="25"/>
                  <a:pt x="122" y="25"/>
                </a:cubicBezTo>
                <a:cubicBezTo>
                  <a:pt x="122" y="25"/>
                  <a:pt x="122" y="25"/>
                  <a:pt x="122" y="25"/>
                </a:cubicBezTo>
                <a:cubicBezTo>
                  <a:pt x="122" y="25"/>
                  <a:pt x="122" y="26"/>
                  <a:pt x="122" y="26"/>
                </a:cubicBezTo>
                <a:cubicBezTo>
                  <a:pt x="122" y="28"/>
                  <a:pt x="120" y="28"/>
                  <a:pt x="120" y="30"/>
                </a:cubicBezTo>
                <a:cubicBezTo>
                  <a:pt x="119" y="30"/>
                  <a:pt x="119" y="31"/>
                  <a:pt x="118" y="31"/>
                </a:cubicBezTo>
                <a:cubicBezTo>
                  <a:pt x="118" y="32"/>
                  <a:pt x="118" y="32"/>
                  <a:pt x="118" y="32"/>
                </a:cubicBezTo>
                <a:cubicBezTo>
                  <a:pt x="116" y="32"/>
                  <a:pt x="115" y="34"/>
                  <a:pt x="113" y="34"/>
                </a:cubicBezTo>
                <a:cubicBezTo>
                  <a:pt x="112" y="34"/>
                  <a:pt x="112" y="35"/>
                  <a:pt x="110" y="35"/>
                </a:cubicBezTo>
                <a:cubicBezTo>
                  <a:pt x="109" y="37"/>
                  <a:pt x="108" y="37"/>
                  <a:pt x="106" y="37"/>
                </a:cubicBezTo>
                <a:cubicBezTo>
                  <a:pt x="106" y="38"/>
                  <a:pt x="105" y="38"/>
                  <a:pt x="105" y="39"/>
                </a:cubicBezTo>
                <a:cubicBezTo>
                  <a:pt x="104" y="39"/>
                  <a:pt x="104" y="39"/>
                  <a:pt x="104" y="39"/>
                </a:cubicBezTo>
                <a:cubicBezTo>
                  <a:pt x="104" y="41"/>
                  <a:pt x="102" y="43"/>
                  <a:pt x="104" y="44"/>
                </a:cubicBezTo>
                <a:cubicBezTo>
                  <a:pt x="104" y="44"/>
                  <a:pt x="104" y="45"/>
                  <a:pt x="104" y="46"/>
                </a:cubicBezTo>
                <a:cubicBezTo>
                  <a:pt x="104" y="45"/>
                  <a:pt x="104" y="46"/>
                  <a:pt x="104" y="46"/>
                </a:cubicBezTo>
                <a:cubicBezTo>
                  <a:pt x="104" y="47"/>
                  <a:pt x="105" y="47"/>
                  <a:pt x="105" y="48"/>
                </a:cubicBezTo>
                <a:cubicBezTo>
                  <a:pt x="105" y="50"/>
                  <a:pt x="106" y="50"/>
                  <a:pt x="106" y="50"/>
                </a:cubicBezTo>
                <a:cubicBezTo>
                  <a:pt x="106" y="51"/>
                  <a:pt x="106" y="52"/>
                  <a:pt x="106" y="53"/>
                </a:cubicBezTo>
                <a:cubicBezTo>
                  <a:pt x="105" y="53"/>
                  <a:pt x="105" y="55"/>
                  <a:pt x="104" y="55"/>
                </a:cubicBezTo>
                <a:cubicBezTo>
                  <a:pt x="105" y="56"/>
                  <a:pt x="106" y="56"/>
                  <a:pt x="106" y="58"/>
                </a:cubicBezTo>
                <a:cubicBezTo>
                  <a:pt x="107" y="58"/>
                  <a:pt x="107" y="60"/>
                  <a:pt x="108" y="60"/>
                </a:cubicBezTo>
                <a:cubicBezTo>
                  <a:pt x="108" y="61"/>
                  <a:pt x="108" y="62"/>
                  <a:pt x="109" y="62"/>
                </a:cubicBezTo>
                <a:cubicBezTo>
                  <a:pt x="109" y="64"/>
                  <a:pt x="109" y="66"/>
                  <a:pt x="109" y="69"/>
                </a:cubicBezTo>
                <a:cubicBezTo>
                  <a:pt x="108" y="69"/>
                  <a:pt x="107" y="69"/>
                  <a:pt x="106" y="69"/>
                </a:cubicBezTo>
                <a:cubicBezTo>
                  <a:pt x="107" y="68"/>
                  <a:pt x="106" y="67"/>
                  <a:pt x="106" y="67"/>
                </a:cubicBezTo>
                <a:cubicBezTo>
                  <a:pt x="106" y="67"/>
                  <a:pt x="105" y="67"/>
                  <a:pt x="104" y="66"/>
                </a:cubicBezTo>
                <a:cubicBezTo>
                  <a:pt x="104" y="66"/>
                  <a:pt x="104" y="66"/>
                  <a:pt x="104" y="66"/>
                </a:cubicBezTo>
                <a:cubicBezTo>
                  <a:pt x="104" y="65"/>
                  <a:pt x="104" y="65"/>
                  <a:pt x="103" y="64"/>
                </a:cubicBezTo>
                <a:cubicBezTo>
                  <a:pt x="102" y="64"/>
                  <a:pt x="102" y="62"/>
                  <a:pt x="102" y="60"/>
                </a:cubicBezTo>
                <a:cubicBezTo>
                  <a:pt x="101" y="60"/>
                  <a:pt x="100" y="61"/>
                  <a:pt x="99" y="60"/>
                </a:cubicBezTo>
                <a:cubicBezTo>
                  <a:pt x="98" y="60"/>
                  <a:pt x="97" y="61"/>
                  <a:pt x="95" y="60"/>
                </a:cubicBezTo>
                <a:cubicBezTo>
                  <a:pt x="93" y="60"/>
                  <a:pt x="94" y="62"/>
                  <a:pt x="93" y="62"/>
                </a:cubicBezTo>
                <a:cubicBezTo>
                  <a:pt x="92" y="62"/>
                  <a:pt x="92" y="62"/>
                  <a:pt x="92" y="62"/>
                </a:cubicBezTo>
                <a:cubicBezTo>
                  <a:pt x="92" y="61"/>
                  <a:pt x="90" y="61"/>
                  <a:pt x="90" y="60"/>
                </a:cubicBezTo>
                <a:cubicBezTo>
                  <a:pt x="90" y="60"/>
                  <a:pt x="87" y="61"/>
                  <a:pt x="87" y="60"/>
                </a:cubicBezTo>
                <a:cubicBezTo>
                  <a:pt x="86" y="60"/>
                  <a:pt x="86" y="59"/>
                  <a:pt x="86" y="59"/>
                </a:cubicBezTo>
                <a:cubicBezTo>
                  <a:pt x="86" y="59"/>
                  <a:pt x="85" y="60"/>
                  <a:pt x="85" y="60"/>
                </a:cubicBezTo>
                <a:cubicBezTo>
                  <a:pt x="85" y="59"/>
                  <a:pt x="85" y="59"/>
                  <a:pt x="85" y="59"/>
                </a:cubicBezTo>
                <a:cubicBezTo>
                  <a:pt x="83" y="59"/>
                  <a:pt x="83" y="62"/>
                  <a:pt x="82" y="64"/>
                </a:cubicBezTo>
                <a:cubicBezTo>
                  <a:pt x="77" y="63"/>
                  <a:pt x="72" y="64"/>
                  <a:pt x="68" y="64"/>
                </a:cubicBezTo>
                <a:cubicBezTo>
                  <a:pt x="66" y="65"/>
                  <a:pt x="64" y="67"/>
                  <a:pt x="61" y="67"/>
                </a:cubicBezTo>
                <a:cubicBezTo>
                  <a:pt x="61" y="68"/>
                  <a:pt x="60" y="68"/>
                  <a:pt x="60" y="68"/>
                </a:cubicBezTo>
                <a:cubicBezTo>
                  <a:pt x="60" y="68"/>
                  <a:pt x="59" y="69"/>
                  <a:pt x="59" y="69"/>
                </a:cubicBezTo>
                <a:cubicBezTo>
                  <a:pt x="58" y="70"/>
                  <a:pt x="57" y="69"/>
                  <a:pt x="56" y="71"/>
                </a:cubicBezTo>
                <a:cubicBezTo>
                  <a:pt x="56" y="71"/>
                  <a:pt x="56" y="71"/>
                  <a:pt x="55" y="71"/>
                </a:cubicBezTo>
                <a:cubicBezTo>
                  <a:pt x="53" y="71"/>
                  <a:pt x="51" y="73"/>
                  <a:pt x="51" y="71"/>
                </a:cubicBezTo>
                <a:cubicBezTo>
                  <a:pt x="49" y="71"/>
                  <a:pt x="48" y="72"/>
                  <a:pt x="47" y="72"/>
                </a:cubicBezTo>
                <a:cubicBezTo>
                  <a:pt x="44" y="73"/>
                  <a:pt x="46" y="70"/>
                  <a:pt x="44" y="70"/>
                </a:cubicBezTo>
                <a:cubicBezTo>
                  <a:pt x="43" y="69"/>
                  <a:pt x="42" y="69"/>
                  <a:pt x="42" y="66"/>
                </a:cubicBezTo>
                <a:cubicBezTo>
                  <a:pt x="41" y="67"/>
                  <a:pt x="40" y="66"/>
                  <a:pt x="40" y="65"/>
                </a:cubicBezTo>
                <a:cubicBezTo>
                  <a:pt x="36" y="65"/>
                  <a:pt x="33" y="64"/>
                  <a:pt x="29" y="64"/>
                </a:cubicBezTo>
                <a:cubicBezTo>
                  <a:pt x="29" y="66"/>
                  <a:pt x="28" y="67"/>
                  <a:pt x="28" y="68"/>
                </a:cubicBezTo>
                <a:cubicBezTo>
                  <a:pt x="28" y="68"/>
                  <a:pt x="29" y="68"/>
                  <a:pt x="29" y="69"/>
                </a:cubicBezTo>
                <a:cubicBezTo>
                  <a:pt x="29" y="69"/>
                  <a:pt x="30" y="69"/>
                  <a:pt x="30" y="70"/>
                </a:cubicBezTo>
                <a:cubicBezTo>
                  <a:pt x="30" y="72"/>
                  <a:pt x="27" y="72"/>
                  <a:pt x="27" y="74"/>
                </a:cubicBezTo>
                <a:cubicBezTo>
                  <a:pt x="26" y="75"/>
                  <a:pt x="24" y="76"/>
                  <a:pt x="23" y="77"/>
                </a:cubicBezTo>
                <a:cubicBezTo>
                  <a:pt x="22" y="78"/>
                  <a:pt x="24" y="81"/>
                  <a:pt x="22" y="80"/>
                </a:cubicBezTo>
                <a:cubicBezTo>
                  <a:pt x="22" y="79"/>
                  <a:pt x="20" y="79"/>
                  <a:pt x="21" y="77"/>
                </a:cubicBezTo>
                <a:cubicBezTo>
                  <a:pt x="18" y="78"/>
                  <a:pt x="20" y="74"/>
                  <a:pt x="17" y="75"/>
                </a:cubicBezTo>
                <a:cubicBezTo>
                  <a:pt x="17" y="74"/>
                  <a:pt x="17" y="72"/>
                  <a:pt x="15" y="72"/>
                </a:cubicBezTo>
                <a:cubicBezTo>
                  <a:pt x="15" y="70"/>
                  <a:pt x="14" y="69"/>
                  <a:pt x="14" y="68"/>
                </a:cubicBezTo>
                <a:cubicBezTo>
                  <a:pt x="14" y="67"/>
                  <a:pt x="13" y="67"/>
                  <a:pt x="12" y="66"/>
                </a:cubicBezTo>
                <a:cubicBezTo>
                  <a:pt x="11" y="66"/>
                  <a:pt x="11" y="65"/>
                  <a:pt x="11" y="65"/>
                </a:cubicBezTo>
                <a:cubicBezTo>
                  <a:pt x="11" y="65"/>
                  <a:pt x="11" y="65"/>
                  <a:pt x="11" y="65"/>
                </a:cubicBezTo>
                <a:cubicBezTo>
                  <a:pt x="11" y="65"/>
                  <a:pt x="10" y="65"/>
                  <a:pt x="10" y="65"/>
                </a:cubicBezTo>
                <a:cubicBezTo>
                  <a:pt x="9" y="66"/>
                  <a:pt x="8" y="66"/>
                  <a:pt x="8" y="66"/>
                </a:cubicBezTo>
                <a:cubicBezTo>
                  <a:pt x="8" y="67"/>
                  <a:pt x="7" y="67"/>
                  <a:pt x="7" y="67"/>
                </a:cubicBezTo>
                <a:cubicBezTo>
                  <a:pt x="7" y="67"/>
                  <a:pt x="6" y="67"/>
                  <a:pt x="6" y="67"/>
                </a:cubicBezTo>
                <a:cubicBezTo>
                  <a:pt x="6" y="72"/>
                  <a:pt x="6" y="72"/>
                  <a:pt x="6" y="72"/>
                </a:cubicBezTo>
                <a:cubicBezTo>
                  <a:pt x="4" y="73"/>
                  <a:pt x="5" y="75"/>
                  <a:pt x="3" y="76"/>
                </a:cubicBezTo>
                <a:cubicBezTo>
                  <a:pt x="3" y="78"/>
                  <a:pt x="1" y="78"/>
                  <a:pt x="1" y="79"/>
                </a:cubicBezTo>
                <a:cubicBezTo>
                  <a:pt x="1" y="80"/>
                  <a:pt x="0" y="80"/>
                  <a:pt x="1" y="80"/>
                </a:cubicBezTo>
                <a:cubicBezTo>
                  <a:pt x="1" y="85"/>
                  <a:pt x="1" y="85"/>
                  <a:pt x="1" y="85"/>
                </a:cubicBezTo>
                <a:cubicBezTo>
                  <a:pt x="0" y="86"/>
                  <a:pt x="1" y="87"/>
                  <a:pt x="1" y="87"/>
                </a:cubicBezTo>
                <a:cubicBezTo>
                  <a:pt x="1" y="88"/>
                  <a:pt x="1" y="89"/>
                  <a:pt x="2" y="89"/>
                </a:cubicBezTo>
                <a:cubicBezTo>
                  <a:pt x="4" y="89"/>
                  <a:pt x="6" y="89"/>
                  <a:pt x="8" y="90"/>
                </a:cubicBezTo>
                <a:cubicBezTo>
                  <a:pt x="8" y="90"/>
                  <a:pt x="9" y="90"/>
                  <a:pt x="9" y="90"/>
                </a:cubicBezTo>
                <a:cubicBezTo>
                  <a:pt x="9" y="90"/>
                  <a:pt x="9" y="90"/>
                  <a:pt x="9" y="90"/>
                </a:cubicBezTo>
                <a:cubicBezTo>
                  <a:pt x="10" y="90"/>
                  <a:pt x="10" y="91"/>
                  <a:pt x="10" y="91"/>
                </a:cubicBezTo>
                <a:cubicBezTo>
                  <a:pt x="10" y="94"/>
                  <a:pt x="10" y="94"/>
                  <a:pt x="10" y="94"/>
                </a:cubicBezTo>
                <a:cubicBezTo>
                  <a:pt x="12" y="94"/>
                  <a:pt x="12" y="95"/>
                  <a:pt x="14" y="96"/>
                </a:cubicBezTo>
                <a:cubicBezTo>
                  <a:pt x="14" y="97"/>
                  <a:pt x="15" y="96"/>
                  <a:pt x="15" y="97"/>
                </a:cubicBezTo>
                <a:cubicBezTo>
                  <a:pt x="16" y="97"/>
                  <a:pt x="17" y="97"/>
                  <a:pt x="17" y="98"/>
                </a:cubicBezTo>
                <a:cubicBezTo>
                  <a:pt x="17" y="98"/>
                  <a:pt x="18" y="99"/>
                  <a:pt x="18" y="99"/>
                </a:cubicBezTo>
                <a:cubicBezTo>
                  <a:pt x="21" y="99"/>
                  <a:pt x="21" y="97"/>
                  <a:pt x="24" y="97"/>
                </a:cubicBezTo>
                <a:cubicBezTo>
                  <a:pt x="23" y="95"/>
                  <a:pt x="26" y="97"/>
                  <a:pt x="25" y="94"/>
                </a:cubicBezTo>
                <a:cubicBezTo>
                  <a:pt x="25" y="93"/>
                  <a:pt x="26" y="93"/>
                  <a:pt x="27" y="92"/>
                </a:cubicBezTo>
                <a:cubicBezTo>
                  <a:pt x="27" y="93"/>
                  <a:pt x="28" y="94"/>
                  <a:pt x="28" y="95"/>
                </a:cubicBezTo>
                <a:cubicBezTo>
                  <a:pt x="28" y="97"/>
                  <a:pt x="26" y="97"/>
                  <a:pt x="27" y="99"/>
                </a:cubicBezTo>
                <a:cubicBezTo>
                  <a:pt x="30" y="97"/>
                  <a:pt x="32" y="96"/>
                  <a:pt x="35" y="95"/>
                </a:cubicBezTo>
                <a:cubicBezTo>
                  <a:pt x="37" y="97"/>
                  <a:pt x="39" y="100"/>
                  <a:pt x="43" y="100"/>
                </a:cubicBezTo>
                <a:cubicBezTo>
                  <a:pt x="43" y="99"/>
                  <a:pt x="44" y="99"/>
                  <a:pt x="44" y="99"/>
                </a:cubicBezTo>
                <a:cubicBezTo>
                  <a:pt x="45" y="98"/>
                  <a:pt x="45" y="97"/>
                  <a:pt x="46" y="96"/>
                </a:cubicBezTo>
                <a:cubicBezTo>
                  <a:pt x="46" y="96"/>
                  <a:pt x="47" y="95"/>
                  <a:pt x="47" y="94"/>
                </a:cubicBezTo>
                <a:cubicBezTo>
                  <a:pt x="47" y="94"/>
                  <a:pt x="47" y="94"/>
                  <a:pt x="48" y="94"/>
                </a:cubicBezTo>
                <a:cubicBezTo>
                  <a:pt x="48" y="93"/>
                  <a:pt x="48" y="92"/>
                  <a:pt x="49" y="92"/>
                </a:cubicBezTo>
                <a:cubicBezTo>
                  <a:pt x="50" y="92"/>
                  <a:pt x="52" y="91"/>
                  <a:pt x="53" y="90"/>
                </a:cubicBezTo>
                <a:cubicBezTo>
                  <a:pt x="56" y="90"/>
                  <a:pt x="57" y="89"/>
                  <a:pt x="59" y="89"/>
                </a:cubicBezTo>
                <a:cubicBezTo>
                  <a:pt x="61" y="89"/>
                  <a:pt x="62" y="90"/>
                  <a:pt x="64" y="90"/>
                </a:cubicBezTo>
                <a:cubicBezTo>
                  <a:pt x="67" y="90"/>
                  <a:pt x="70" y="90"/>
                  <a:pt x="72" y="90"/>
                </a:cubicBezTo>
                <a:cubicBezTo>
                  <a:pt x="73" y="90"/>
                  <a:pt x="73" y="89"/>
                  <a:pt x="74" y="89"/>
                </a:cubicBezTo>
                <a:cubicBezTo>
                  <a:pt x="75" y="88"/>
                  <a:pt x="76" y="88"/>
                  <a:pt x="76" y="87"/>
                </a:cubicBezTo>
                <a:cubicBezTo>
                  <a:pt x="78" y="87"/>
                  <a:pt x="79" y="87"/>
                  <a:pt x="81" y="86"/>
                </a:cubicBezTo>
                <a:cubicBezTo>
                  <a:pt x="82" y="86"/>
                  <a:pt x="84" y="85"/>
                  <a:pt x="84" y="87"/>
                </a:cubicBezTo>
                <a:cubicBezTo>
                  <a:pt x="85" y="87"/>
                  <a:pt x="86" y="87"/>
                  <a:pt x="86" y="87"/>
                </a:cubicBezTo>
                <a:cubicBezTo>
                  <a:pt x="86" y="90"/>
                  <a:pt x="84" y="89"/>
                  <a:pt x="84" y="90"/>
                </a:cubicBezTo>
                <a:cubicBezTo>
                  <a:pt x="83" y="90"/>
                  <a:pt x="83" y="91"/>
                  <a:pt x="83" y="93"/>
                </a:cubicBezTo>
                <a:cubicBezTo>
                  <a:pt x="82" y="96"/>
                  <a:pt x="85" y="96"/>
                  <a:pt x="86" y="98"/>
                </a:cubicBezTo>
                <a:cubicBezTo>
                  <a:pt x="86" y="99"/>
                  <a:pt x="86" y="100"/>
                  <a:pt x="87" y="101"/>
                </a:cubicBezTo>
                <a:cubicBezTo>
                  <a:pt x="88" y="101"/>
                  <a:pt x="88" y="102"/>
                  <a:pt x="89" y="102"/>
                </a:cubicBezTo>
                <a:cubicBezTo>
                  <a:pt x="89" y="103"/>
                  <a:pt x="89" y="104"/>
                  <a:pt x="90" y="104"/>
                </a:cubicBezTo>
                <a:cubicBezTo>
                  <a:pt x="92" y="104"/>
                  <a:pt x="92" y="105"/>
                  <a:pt x="93" y="105"/>
                </a:cubicBezTo>
                <a:cubicBezTo>
                  <a:pt x="93" y="106"/>
                  <a:pt x="95" y="106"/>
                  <a:pt x="96" y="108"/>
                </a:cubicBezTo>
                <a:cubicBezTo>
                  <a:pt x="96" y="108"/>
                  <a:pt x="97" y="108"/>
                  <a:pt x="97" y="108"/>
                </a:cubicBezTo>
                <a:cubicBezTo>
                  <a:pt x="98" y="108"/>
                  <a:pt x="99" y="108"/>
                  <a:pt x="99" y="108"/>
                </a:cubicBezTo>
                <a:cubicBezTo>
                  <a:pt x="100" y="109"/>
                  <a:pt x="101" y="109"/>
                  <a:pt x="102" y="110"/>
                </a:cubicBezTo>
                <a:cubicBezTo>
                  <a:pt x="104" y="111"/>
                  <a:pt x="106" y="111"/>
                  <a:pt x="110" y="111"/>
                </a:cubicBezTo>
                <a:cubicBezTo>
                  <a:pt x="111" y="112"/>
                  <a:pt x="113" y="112"/>
                  <a:pt x="113" y="113"/>
                </a:cubicBezTo>
                <a:cubicBezTo>
                  <a:pt x="114" y="113"/>
                  <a:pt x="115" y="113"/>
                  <a:pt x="115" y="112"/>
                </a:cubicBezTo>
                <a:cubicBezTo>
                  <a:pt x="115" y="112"/>
                  <a:pt x="116" y="112"/>
                  <a:pt x="116" y="112"/>
                </a:cubicBezTo>
                <a:cubicBezTo>
                  <a:pt x="118" y="112"/>
                  <a:pt x="119" y="112"/>
                  <a:pt x="120" y="112"/>
                </a:cubicBezTo>
                <a:cubicBezTo>
                  <a:pt x="122" y="112"/>
                  <a:pt x="122" y="113"/>
                  <a:pt x="123" y="113"/>
                </a:cubicBezTo>
                <a:cubicBezTo>
                  <a:pt x="124" y="113"/>
                  <a:pt x="125" y="113"/>
                  <a:pt x="126" y="113"/>
                </a:cubicBezTo>
                <a:cubicBezTo>
                  <a:pt x="126" y="113"/>
                  <a:pt x="126" y="114"/>
                  <a:pt x="126" y="114"/>
                </a:cubicBezTo>
                <a:cubicBezTo>
                  <a:pt x="126" y="114"/>
                  <a:pt x="127" y="114"/>
                  <a:pt x="127" y="114"/>
                </a:cubicBezTo>
                <a:cubicBezTo>
                  <a:pt x="127" y="114"/>
                  <a:pt x="128" y="115"/>
                  <a:pt x="129" y="115"/>
                </a:cubicBezTo>
                <a:cubicBezTo>
                  <a:pt x="130" y="114"/>
                  <a:pt x="132" y="113"/>
                  <a:pt x="134" y="112"/>
                </a:cubicBezTo>
                <a:cubicBezTo>
                  <a:pt x="135" y="112"/>
                  <a:pt x="137" y="113"/>
                  <a:pt x="139" y="112"/>
                </a:cubicBezTo>
                <a:cubicBezTo>
                  <a:pt x="140" y="113"/>
                  <a:pt x="141" y="113"/>
                  <a:pt x="143" y="113"/>
                </a:cubicBezTo>
                <a:cubicBezTo>
                  <a:pt x="143" y="114"/>
                  <a:pt x="144" y="114"/>
                  <a:pt x="145" y="115"/>
                </a:cubicBezTo>
                <a:cubicBezTo>
                  <a:pt x="146" y="114"/>
                  <a:pt x="146" y="115"/>
                  <a:pt x="148" y="115"/>
                </a:cubicBezTo>
                <a:cubicBezTo>
                  <a:pt x="150" y="115"/>
                  <a:pt x="153" y="115"/>
                  <a:pt x="155" y="115"/>
                </a:cubicBezTo>
                <a:cubicBezTo>
                  <a:pt x="157" y="115"/>
                  <a:pt x="157" y="117"/>
                  <a:pt x="159" y="117"/>
                </a:cubicBezTo>
                <a:cubicBezTo>
                  <a:pt x="159" y="116"/>
                  <a:pt x="159" y="115"/>
                  <a:pt x="160" y="115"/>
                </a:cubicBezTo>
                <a:cubicBezTo>
                  <a:pt x="161" y="115"/>
                  <a:pt x="162" y="113"/>
                  <a:pt x="163" y="112"/>
                </a:cubicBezTo>
                <a:cubicBezTo>
                  <a:pt x="163" y="112"/>
                  <a:pt x="164" y="112"/>
                  <a:pt x="164" y="112"/>
                </a:cubicBezTo>
                <a:cubicBezTo>
                  <a:pt x="164" y="112"/>
                  <a:pt x="165" y="112"/>
                  <a:pt x="165" y="112"/>
                </a:cubicBezTo>
                <a:cubicBezTo>
                  <a:pt x="165" y="112"/>
                  <a:pt x="165" y="111"/>
                  <a:pt x="166" y="110"/>
                </a:cubicBezTo>
                <a:cubicBezTo>
                  <a:pt x="166" y="110"/>
                  <a:pt x="167" y="111"/>
                  <a:pt x="167" y="110"/>
                </a:cubicBezTo>
                <a:cubicBezTo>
                  <a:pt x="167" y="110"/>
                  <a:pt x="168" y="109"/>
                  <a:pt x="168" y="109"/>
                </a:cubicBezTo>
                <a:cubicBezTo>
                  <a:pt x="168" y="108"/>
                  <a:pt x="169" y="108"/>
                  <a:pt x="170" y="108"/>
                </a:cubicBezTo>
                <a:cubicBezTo>
                  <a:pt x="170" y="108"/>
                  <a:pt x="170" y="107"/>
                  <a:pt x="170" y="107"/>
                </a:cubicBezTo>
                <a:cubicBezTo>
                  <a:pt x="170" y="107"/>
                  <a:pt x="170" y="107"/>
                  <a:pt x="171" y="107"/>
                </a:cubicBezTo>
                <a:cubicBezTo>
                  <a:pt x="171" y="107"/>
                  <a:pt x="172" y="107"/>
                  <a:pt x="172" y="106"/>
                </a:cubicBezTo>
                <a:cubicBezTo>
                  <a:pt x="176" y="105"/>
                  <a:pt x="183" y="105"/>
                  <a:pt x="187" y="106"/>
                </a:cubicBezTo>
                <a:cubicBezTo>
                  <a:pt x="189" y="106"/>
                  <a:pt x="190" y="104"/>
                  <a:pt x="193" y="104"/>
                </a:cubicBezTo>
                <a:cubicBezTo>
                  <a:pt x="193" y="103"/>
                  <a:pt x="195" y="104"/>
                  <a:pt x="195" y="103"/>
                </a:cubicBezTo>
                <a:cubicBezTo>
                  <a:pt x="197" y="103"/>
                  <a:pt x="198" y="103"/>
                  <a:pt x="198" y="102"/>
                </a:cubicBezTo>
                <a:cubicBezTo>
                  <a:pt x="200" y="102"/>
                  <a:pt x="201" y="102"/>
                  <a:pt x="202" y="102"/>
                </a:cubicBezTo>
                <a:cubicBezTo>
                  <a:pt x="203" y="102"/>
                  <a:pt x="203" y="101"/>
                  <a:pt x="204" y="101"/>
                </a:cubicBezTo>
                <a:cubicBezTo>
                  <a:pt x="204" y="100"/>
                  <a:pt x="204" y="100"/>
                  <a:pt x="204" y="99"/>
                </a:cubicBezTo>
                <a:cubicBezTo>
                  <a:pt x="205" y="99"/>
                  <a:pt x="205" y="99"/>
                  <a:pt x="205" y="99"/>
                </a:cubicBezTo>
                <a:cubicBezTo>
                  <a:pt x="206" y="98"/>
                  <a:pt x="207" y="98"/>
                  <a:pt x="208" y="98"/>
                </a:cubicBezTo>
                <a:cubicBezTo>
                  <a:pt x="211" y="98"/>
                  <a:pt x="211" y="98"/>
                  <a:pt x="211" y="98"/>
                </a:cubicBezTo>
                <a:cubicBezTo>
                  <a:pt x="211" y="97"/>
                  <a:pt x="211" y="97"/>
                  <a:pt x="212" y="97"/>
                </a:cubicBezTo>
                <a:cubicBezTo>
                  <a:pt x="213" y="97"/>
                  <a:pt x="214" y="97"/>
                  <a:pt x="214" y="96"/>
                </a:cubicBezTo>
                <a:cubicBezTo>
                  <a:pt x="213" y="96"/>
                  <a:pt x="214" y="94"/>
                  <a:pt x="213" y="94"/>
                </a:cubicBezTo>
                <a:cubicBezTo>
                  <a:pt x="212" y="94"/>
                  <a:pt x="210" y="94"/>
                  <a:pt x="210" y="93"/>
                </a:cubicBezTo>
                <a:cubicBezTo>
                  <a:pt x="210" y="91"/>
                  <a:pt x="212" y="92"/>
                  <a:pt x="213" y="92"/>
                </a:cubicBezTo>
                <a:cubicBezTo>
                  <a:pt x="214" y="91"/>
                  <a:pt x="214" y="91"/>
                  <a:pt x="214" y="91"/>
                </a:cubicBezTo>
                <a:cubicBezTo>
                  <a:pt x="216" y="90"/>
                  <a:pt x="218" y="90"/>
                  <a:pt x="219" y="89"/>
                </a:cubicBezTo>
                <a:cubicBezTo>
                  <a:pt x="219" y="89"/>
                  <a:pt x="219" y="88"/>
                  <a:pt x="220" y="87"/>
                </a:cubicBezTo>
                <a:cubicBezTo>
                  <a:pt x="221" y="85"/>
                  <a:pt x="219" y="86"/>
                  <a:pt x="219" y="85"/>
                </a:cubicBezTo>
                <a:cubicBezTo>
                  <a:pt x="219" y="83"/>
                  <a:pt x="218" y="83"/>
                  <a:pt x="218" y="81"/>
                </a:cubicBezTo>
                <a:cubicBezTo>
                  <a:pt x="217" y="79"/>
                  <a:pt x="219" y="79"/>
                  <a:pt x="219" y="77"/>
                </a:cubicBezTo>
                <a:cubicBezTo>
                  <a:pt x="219" y="75"/>
                  <a:pt x="218" y="74"/>
                  <a:pt x="218" y="73"/>
                </a:cubicBezTo>
                <a:cubicBezTo>
                  <a:pt x="221" y="73"/>
                  <a:pt x="221" y="73"/>
                  <a:pt x="221" y="73"/>
                </a:cubicBezTo>
                <a:cubicBezTo>
                  <a:pt x="222" y="72"/>
                  <a:pt x="222" y="71"/>
                  <a:pt x="223" y="70"/>
                </a:cubicBezTo>
                <a:cubicBezTo>
                  <a:pt x="224" y="70"/>
                  <a:pt x="223" y="68"/>
                  <a:pt x="225" y="68"/>
                </a:cubicBezTo>
                <a:cubicBezTo>
                  <a:pt x="226" y="67"/>
                  <a:pt x="225" y="64"/>
                  <a:pt x="226" y="62"/>
                </a:cubicBezTo>
                <a:cubicBezTo>
                  <a:pt x="225" y="62"/>
                  <a:pt x="225" y="62"/>
                  <a:pt x="225" y="62"/>
                </a:cubicBezTo>
                <a:cubicBezTo>
                  <a:pt x="224" y="62"/>
                  <a:pt x="224" y="62"/>
                  <a:pt x="224" y="61"/>
                </a:cubicBezTo>
                <a:cubicBezTo>
                  <a:pt x="224" y="61"/>
                  <a:pt x="224" y="61"/>
                  <a:pt x="223" y="61"/>
                </a:cubicBezTo>
                <a:cubicBezTo>
                  <a:pt x="223" y="61"/>
                  <a:pt x="223" y="61"/>
                  <a:pt x="223" y="60"/>
                </a:cubicBezTo>
                <a:cubicBezTo>
                  <a:pt x="222" y="60"/>
                  <a:pt x="222" y="59"/>
                  <a:pt x="221" y="59"/>
                </a:cubicBezTo>
                <a:cubicBezTo>
                  <a:pt x="220" y="59"/>
                  <a:pt x="220" y="59"/>
                  <a:pt x="220" y="58"/>
                </a:cubicBezTo>
                <a:cubicBezTo>
                  <a:pt x="219" y="58"/>
                  <a:pt x="219" y="57"/>
                  <a:pt x="219" y="56"/>
                </a:cubicBezTo>
                <a:cubicBezTo>
                  <a:pt x="221" y="56"/>
                  <a:pt x="221" y="57"/>
                  <a:pt x="223" y="57"/>
                </a:cubicBezTo>
                <a:cubicBezTo>
                  <a:pt x="225" y="57"/>
                  <a:pt x="225" y="58"/>
                  <a:pt x="227" y="58"/>
                </a:cubicBezTo>
                <a:cubicBezTo>
                  <a:pt x="231" y="58"/>
                  <a:pt x="234" y="57"/>
                  <a:pt x="237" y="57"/>
                </a:cubicBezTo>
                <a:cubicBezTo>
                  <a:pt x="238" y="56"/>
                  <a:pt x="237" y="55"/>
                  <a:pt x="238" y="55"/>
                </a:cubicBezTo>
                <a:cubicBezTo>
                  <a:pt x="238" y="54"/>
                  <a:pt x="237" y="54"/>
                  <a:pt x="237" y="53"/>
                </a:cubicBezTo>
                <a:close/>
                <a:moveTo>
                  <a:pt x="232" y="38"/>
                </a:moveTo>
                <a:cubicBezTo>
                  <a:pt x="232" y="38"/>
                  <a:pt x="232" y="38"/>
                  <a:pt x="232" y="38"/>
                </a:cubicBezTo>
                <a:cubicBezTo>
                  <a:pt x="232" y="38"/>
                  <a:pt x="232" y="38"/>
                  <a:pt x="232" y="38"/>
                </a:cubicBezTo>
                <a:cubicBezTo>
                  <a:pt x="232" y="38"/>
                  <a:pt x="232" y="38"/>
                  <a:pt x="232" y="38"/>
                </a:cubicBezTo>
                <a:close/>
                <a:moveTo>
                  <a:pt x="232" y="37"/>
                </a:moveTo>
                <a:cubicBezTo>
                  <a:pt x="232" y="37"/>
                  <a:pt x="232" y="37"/>
                  <a:pt x="232" y="37"/>
                </a:cubicBezTo>
                <a:cubicBezTo>
                  <a:pt x="232" y="37"/>
                  <a:pt x="232" y="37"/>
                  <a:pt x="232" y="37"/>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65" name="Freeform 113">
            <a:extLst>
              <a:ext uri="{FF2B5EF4-FFF2-40B4-BE49-F238E27FC236}">
                <a16:creationId xmlns:a16="http://schemas.microsoft.com/office/drawing/2014/main" id="{1765545F-71FC-33C7-93A1-2058CCC3FF8D}"/>
              </a:ext>
            </a:extLst>
          </p:cNvPr>
          <p:cNvSpPr>
            <a:spLocks noEditPoints="1"/>
          </p:cNvSpPr>
          <p:nvPr/>
        </p:nvSpPr>
        <p:spPr bwMode="auto">
          <a:xfrm>
            <a:off x="4651375" y="4808538"/>
            <a:ext cx="2116138" cy="1638300"/>
          </a:xfrm>
          <a:custGeom>
            <a:avLst/>
            <a:gdLst>
              <a:gd name="T0" fmla="*/ 972808369 w 547"/>
              <a:gd name="T1" fmla="*/ 2147483646 h 423"/>
              <a:gd name="T2" fmla="*/ 1227232375 w 547"/>
              <a:gd name="T3" fmla="*/ 2147483646 h 423"/>
              <a:gd name="T4" fmla="*/ 389121800 w 547"/>
              <a:gd name="T5" fmla="*/ 2147483646 h 423"/>
              <a:gd name="T6" fmla="*/ 1346962458 w 547"/>
              <a:gd name="T7" fmla="*/ 2147483646 h 423"/>
              <a:gd name="T8" fmla="*/ 179597058 w 547"/>
              <a:gd name="T9" fmla="*/ 2147483646 h 423"/>
              <a:gd name="T10" fmla="*/ 0 w 547"/>
              <a:gd name="T11" fmla="*/ 2147483646 h 423"/>
              <a:gd name="T12" fmla="*/ 2147483646 w 547"/>
              <a:gd name="T13" fmla="*/ 2147483646 h 423"/>
              <a:gd name="T14" fmla="*/ 2147483646 w 547"/>
              <a:gd name="T15" fmla="*/ 2147483646 h 423"/>
              <a:gd name="T16" fmla="*/ 2147483646 w 547"/>
              <a:gd name="T17" fmla="*/ 2147483646 h 423"/>
              <a:gd name="T18" fmla="*/ 2147483646 w 547"/>
              <a:gd name="T19" fmla="*/ 2147483646 h 423"/>
              <a:gd name="T20" fmla="*/ 2147483646 w 547"/>
              <a:gd name="T21" fmla="*/ 1965069199 h 423"/>
              <a:gd name="T22" fmla="*/ 2147483646 w 547"/>
              <a:gd name="T23" fmla="*/ 1860063077 h 423"/>
              <a:gd name="T24" fmla="*/ 2147483646 w 547"/>
              <a:gd name="T25" fmla="*/ 1590053421 h 423"/>
              <a:gd name="T26" fmla="*/ 2147483646 w 547"/>
              <a:gd name="T27" fmla="*/ 1440050208 h 423"/>
              <a:gd name="T28" fmla="*/ 2147483646 w 547"/>
              <a:gd name="T29" fmla="*/ 1230041837 h 423"/>
              <a:gd name="T30" fmla="*/ 2147483646 w 547"/>
              <a:gd name="T31" fmla="*/ 870030253 h 423"/>
              <a:gd name="T32" fmla="*/ 2147483646 w 547"/>
              <a:gd name="T33" fmla="*/ 720023167 h 423"/>
              <a:gd name="T34" fmla="*/ 2147483646 w 547"/>
              <a:gd name="T35" fmla="*/ 630021240 h 423"/>
              <a:gd name="T36" fmla="*/ 2147483646 w 547"/>
              <a:gd name="T37" fmla="*/ 465017706 h 423"/>
              <a:gd name="T38" fmla="*/ 2147483646 w 547"/>
              <a:gd name="T39" fmla="*/ 270009656 h 423"/>
              <a:gd name="T40" fmla="*/ 2147483646 w 547"/>
              <a:gd name="T41" fmla="*/ 90001928 h 423"/>
              <a:gd name="T42" fmla="*/ 2147483646 w 547"/>
              <a:gd name="T43" fmla="*/ 30000643 h 423"/>
              <a:gd name="T44" fmla="*/ 2147483646 w 547"/>
              <a:gd name="T45" fmla="*/ 195008050 h 423"/>
              <a:gd name="T46" fmla="*/ 1766019680 w 547"/>
              <a:gd name="T47" fmla="*/ 315010620 h 423"/>
              <a:gd name="T48" fmla="*/ 1930649026 w 547"/>
              <a:gd name="T49" fmla="*/ 645021561 h 423"/>
              <a:gd name="T50" fmla="*/ 1840850497 w 547"/>
              <a:gd name="T51" fmla="*/ 990032823 h 423"/>
              <a:gd name="T52" fmla="*/ 2125209926 w 547"/>
              <a:gd name="T53" fmla="*/ 1035033787 h 423"/>
              <a:gd name="T54" fmla="*/ 2147483646 w 547"/>
              <a:gd name="T55" fmla="*/ 1290043122 h 423"/>
              <a:gd name="T56" fmla="*/ 2147483646 w 547"/>
              <a:gd name="T57" fmla="*/ 1365048601 h 423"/>
              <a:gd name="T58" fmla="*/ 2147483646 w 547"/>
              <a:gd name="T59" fmla="*/ 1830062434 h 423"/>
              <a:gd name="T60" fmla="*/ 2147483646 w 547"/>
              <a:gd name="T61" fmla="*/ 1920064362 h 423"/>
              <a:gd name="T62" fmla="*/ 2147483646 w 547"/>
              <a:gd name="T63" fmla="*/ 2070071448 h 423"/>
              <a:gd name="T64" fmla="*/ 2147483646 w 547"/>
              <a:gd name="T65" fmla="*/ 2147483646 h 423"/>
              <a:gd name="T66" fmla="*/ 2147483646 w 547"/>
              <a:gd name="T67" fmla="*/ 2147483646 h 423"/>
              <a:gd name="T68" fmla="*/ 2147483646 w 547"/>
              <a:gd name="T69" fmla="*/ 2147483646 h 423"/>
              <a:gd name="T70" fmla="*/ 2147483646 w 547"/>
              <a:gd name="T71" fmla="*/ 2147483646 h 423"/>
              <a:gd name="T72" fmla="*/ 2140173769 w 547"/>
              <a:gd name="T73" fmla="*/ 2147483646 h 423"/>
              <a:gd name="T74" fmla="*/ 2147483646 w 547"/>
              <a:gd name="T75" fmla="*/ 2147483646 h 423"/>
              <a:gd name="T76" fmla="*/ 2095278373 w 547"/>
              <a:gd name="T77" fmla="*/ 2147483646 h 423"/>
              <a:gd name="T78" fmla="*/ 2005479844 w 547"/>
              <a:gd name="T79" fmla="*/ 2147483646 h 423"/>
              <a:gd name="T80" fmla="*/ 1990512133 w 547"/>
              <a:gd name="T81" fmla="*/ 2147483646 h 423"/>
              <a:gd name="T82" fmla="*/ 2080310662 w 547"/>
              <a:gd name="T83" fmla="*/ 2147483646 h 423"/>
              <a:gd name="T84" fmla="*/ 1945612869 w 547"/>
              <a:gd name="T85" fmla="*/ 2147483646 h 423"/>
              <a:gd name="T86" fmla="*/ 2147483646 w 547"/>
              <a:gd name="T87" fmla="*/ 2147483646 h 423"/>
              <a:gd name="T88" fmla="*/ 2147483646 w 547"/>
              <a:gd name="T89" fmla="*/ 2147483646 h 423"/>
              <a:gd name="T90" fmla="*/ 2147483646 w 547"/>
              <a:gd name="T91" fmla="*/ 2147483646 h 423"/>
              <a:gd name="T92" fmla="*/ 2147483646 w 547"/>
              <a:gd name="T93" fmla="*/ 2147483646 h 423"/>
              <a:gd name="T94" fmla="*/ 2147483646 w 547"/>
              <a:gd name="T95" fmla="*/ 2147483646 h 423"/>
              <a:gd name="T96" fmla="*/ 2147483646 w 547"/>
              <a:gd name="T97" fmla="*/ 2147483646 h 423"/>
              <a:gd name="T98" fmla="*/ 2147483646 w 547"/>
              <a:gd name="T99" fmla="*/ 2147483646 h 423"/>
              <a:gd name="T100" fmla="*/ 2147483646 w 547"/>
              <a:gd name="T101" fmla="*/ 2147483646 h 423"/>
              <a:gd name="T102" fmla="*/ 2147483646 w 547"/>
              <a:gd name="T103" fmla="*/ 2147483646 h 423"/>
              <a:gd name="T104" fmla="*/ 2147483646 w 547"/>
              <a:gd name="T105" fmla="*/ 2147483646 h 423"/>
              <a:gd name="T106" fmla="*/ 2147483646 w 547"/>
              <a:gd name="T107" fmla="*/ 2147483646 h 423"/>
              <a:gd name="T108" fmla="*/ 2147483646 w 547"/>
              <a:gd name="T109" fmla="*/ 2147483646 h 423"/>
              <a:gd name="T110" fmla="*/ 2147483646 w 547"/>
              <a:gd name="T111" fmla="*/ 2147483646 h 423"/>
              <a:gd name="T112" fmla="*/ 2147483646 w 547"/>
              <a:gd name="T113" fmla="*/ 2147483646 h 423"/>
              <a:gd name="T114" fmla="*/ 2147483646 w 547"/>
              <a:gd name="T115" fmla="*/ 2147483646 h 423"/>
              <a:gd name="T116" fmla="*/ 2147483646 w 547"/>
              <a:gd name="T117" fmla="*/ 2147483646 h 423"/>
              <a:gd name="T118" fmla="*/ 2147483646 w 547"/>
              <a:gd name="T119" fmla="*/ 2147483646 h 423"/>
              <a:gd name="T120" fmla="*/ 2147483646 w 547"/>
              <a:gd name="T121" fmla="*/ 2147483646 h 42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7" h="423">
                <a:moveTo>
                  <a:pt x="83" y="396"/>
                </a:moveTo>
                <a:cubicBezTo>
                  <a:pt x="83" y="396"/>
                  <a:pt x="83" y="396"/>
                  <a:pt x="82" y="396"/>
                </a:cubicBezTo>
                <a:cubicBezTo>
                  <a:pt x="81" y="396"/>
                  <a:pt x="81" y="396"/>
                  <a:pt x="81" y="396"/>
                </a:cubicBezTo>
                <a:cubicBezTo>
                  <a:pt x="81" y="396"/>
                  <a:pt x="81" y="396"/>
                  <a:pt x="81" y="396"/>
                </a:cubicBezTo>
                <a:cubicBezTo>
                  <a:pt x="81" y="396"/>
                  <a:pt x="81" y="396"/>
                  <a:pt x="80" y="396"/>
                </a:cubicBezTo>
                <a:cubicBezTo>
                  <a:pt x="80" y="396"/>
                  <a:pt x="80" y="396"/>
                  <a:pt x="80" y="396"/>
                </a:cubicBezTo>
                <a:cubicBezTo>
                  <a:pt x="80" y="397"/>
                  <a:pt x="79" y="397"/>
                  <a:pt x="79" y="397"/>
                </a:cubicBezTo>
                <a:cubicBezTo>
                  <a:pt x="79" y="398"/>
                  <a:pt x="79" y="398"/>
                  <a:pt x="79" y="398"/>
                </a:cubicBezTo>
                <a:cubicBezTo>
                  <a:pt x="78" y="398"/>
                  <a:pt x="78" y="399"/>
                  <a:pt x="78" y="400"/>
                </a:cubicBezTo>
                <a:cubicBezTo>
                  <a:pt x="77" y="401"/>
                  <a:pt x="76" y="402"/>
                  <a:pt x="76" y="404"/>
                </a:cubicBezTo>
                <a:cubicBezTo>
                  <a:pt x="75" y="406"/>
                  <a:pt x="74" y="407"/>
                  <a:pt x="74" y="409"/>
                </a:cubicBezTo>
                <a:cubicBezTo>
                  <a:pt x="73" y="409"/>
                  <a:pt x="73" y="409"/>
                  <a:pt x="72" y="410"/>
                </a:cubicBezTo>
                <a:cubicBezTo>
                  <a:pt x="72" y="410"/>
                  <a:pt x="72" y="410"/>
                  <a:pt x="72" y="410"/>
                </a:cubicBezTo>
                <a:cubicBezTo>
                  <a:pt x="71" y="410"/>
                  <a:pt x="70" y="411"/>
                  <a:pt x="69" y="411"/>
                </a:cubicBezTo>
                <a:cubicBezTo>
                  <a:pt x="69" y="412"/>
                  <a:pt x="69" y="412"/>
                  <a:pt x="69" y="412"/>
                </a:cubicBezTo>
                <a:cubicBezTo>
                  <a:pt x="68" y="413"/>
                  <a:pt x="65" y="411"/>
                  <a:pt x="65" y="413"/>
                </a:cubicBezTo>
                <a:cubicBezTo>
                  <a:pt x="65" y="413"/>
                  <a:pt x="65" y="413"/>
                  <a:pt x="65" y="414"/>
                </a:cubicBezTo>
                <a:cubicBezTo>
                  <a:pt x="65" y="414"/>
                  <a:pt x="65" y="414"/>
                  <a:pt x="65" y="414"/>
                </a:cubicBezTo>
                <a:cubicBezTo>
                  <a:pt x="66" y="414"/>
                  <a:pt x="67" y="413"/>
                  <a:pt x="67" y="413"/>
                </a:cubicBezTo>
                <a:cubicBezTo>
                  <a:pt x="68" y="413"/>
                  <a:pt x="68" y="413"/>
                  <a:pt x="68" y="413"/>
                </a:cubicBezTo>
                <a:cubicBezTo>
                  <a:pt x="69" y="414"/>
                  <a:pt x="70" y="414"/>
                  <a:pt x="71" y="414"/>
                </a:cubicBezTo>
                <a:cubicBezTo>
                  <a:pt x="71" y="414"/>
                  <a:pt x="71" y="414"/>
                  <a:pt x="72" y="413"/>
                </a:cubicBezTo>
                <a:cubicBezTo>
                  <a:pt x="72" y="413"/>
                  <a:pt x="72" y="413"/>
                  <a:pt x="72" y="413"/>
                </a:cubicBezTo>
                <a:cubicBezTo>
                  <a:pt x="72" y="413"/>
                  <a:pt x="73" y="413"/>
                  <a:pt x="73" y="413"/>
                </a:cubicBezTo>
                <a:cubicBezTo>
                  <a:pt x="73" y="413"/>
                  <a:pt x="74" y="413"/>
                  <a:pt x="75" y="412"/>
                </a:cubicBezTo>
                <a:cubicBezTo>
                  <a:pt x="75" y="411"/>
                  <a:pt x="75" y="411"/>
                  <a:pt x="75" y="411"/>
                </a:cubicBezTo>
                <a:cubicBezTo>
                  <a:pt x="75" y="410"/>
                  <a:pt x="76" y="410"/>
                  <a:pt x="77" y="409"/>
                </a:cubicBezTo>
                <a:cubicBezTo>
                  <a:pt x="78" y="409"/>
                  <a:pt x="78" y="408"/>
                  <a:pt x="78" y="408"/>
                </a:cubicBezTo>
                <a:cubicBezTo>
                  <a:pt x="79" y="408"/>
                  <a:pt x="80" y="408"/>
                  <a:pt x="80" y="407"/>
                </a:cubicBezTo>
                <a:cubicBezTo>
                  <a:pt x="80" y="405"/>
                  <a:pt x="82" y="404"/>
                  <a:pt x="81" y="402"/>
                </a:cubicBezTo>
                <a:cubicBezTo>
                  <a:pt x="82" y="402"/>
                  <a:pt x="82" y="401"/>
                  <a:pt x="82" y="401"/>
                </a:cubicBezTo>
                <a:cubicBezTo>
                  <a:pt x="82" y="401"/>
                  <a:pt x="82" y="401"/>
                  <a:pt x="82" y="401"/>
                </a:cubicBezTo>
                <a:cubicBezTo>
                  <a:pt x="82" y="400"/>
                  <a:pt x="83" y="399"/>
                  <a:pt x="83" y="399"/>
                </a:cubicBezTo>
                <a:cubicBezTo>
                  <a:pt x="83" y="399"/>
                  <a:pt x="83" y="399"/>
                  <a:pt x="83" y="399"/>
                </a:cubicBezTo>
                <a:cubicBezTo>
                  <a:pt x="84" y="397"/>
                  <a:pt x="82" y="397"/>
                  <a:pt x="83" y="396"/>
                </a:cubicBezTo>
                <a:close/>
                <a:moveTo>
                  <a:pt x="37" y="401"/>
                </a:moveTo>
                <a:cubicBezTo>
                  <a:pt x="37" y="402"/>
                  <a:pt x="35" y="402"/>
                  <a:pt x="35" y="402"/>
                </a:cubicBezTo>
                <a:cubicBezTo>
                  <a:pt x="34" y="402"/>
                  <a:pt x="34" y="402"/>
                  <a:pt x="34" y="402"/>
                </a:cubicBezTo>
                <a:cubicBezTo>
                  <a:pt x="34" y="402"/>
                  <a:pt x="34" y="402"/>
                  <a:pt x="34" y="402"/>
                </a:cubicBezTo>
                <a:cubicBezTo>
                  <a:pt x="35" y="402"/>
                  <a:pt x="34" y="403"/>
                  <a:pt x="34" y="403"/>
                </a:cubicBezTo>
                <a:cubicBezTo>
                  <a:pt x="34" y="404"/>
                  <a:pt x="34" y="404"/>
                  <a:pt x="34" y="404"/>
                </a:cubicBezTo>
                <a:cubicBezTo>
                  <a:pt x="33" y="404"/>
                  <a:pt x="33" y="404"/>
                  <a:pt x="32" y="405"/>
                </a:cubicBezTo>
                <a:cubicBezTo>
                  <a:pt x="32" y="405"/>
                  <a:pt x="32" y="405"/>
                  <a:pt x="32" y="405"/>
                </a:cubicBezTo>
                <a:cubicBezTo>
                  <a:pt x="32" y="405"/>
                  <a:pt x="32" y="406"/>
                  <a:pt x="31" y="406"/>
                </a:cubicBezTo>
                <a:cubicBezTo>
                  <a:pt x="29" y="406"/>
                  <a:pt x="27" y="406"/>
                  <a:pt x="25" y="406"/>
                </a:cubicBezTo>
                <a:cubicBezTo>
                  <a:pt x="25" y="407"/>
                  <a:pt x="25" y="408"/>
                  <a:pt x="25" y="409"/>
                </a:cubicBezTo>
                <a:cubicBezTo>
                  <a:pt x="25" y="409"/>
                  <a:pt x="25" y="409"/>
                  <a:pt x="25" y="410"/>
                </a:cubicBezTo>
                <a:cubicBezTo>
                  <a:pt x="25" y="411"/>
                  <a:pt x="26" y="412"/>
                  <a:pt x="26" y="413"/>
                </a:cubicBezTo>
                <a:cubicBezTo>
                  <a:pt x="26" y="413"/>
                  <a:pt x="26" y="413"/>
                  <a:pt x="26" y="413"/>
                </a:cubicBezTo>
                <a:cubicBezTo>
                  <a:pt x="27" y="414"/>
                  <a:pt x="27" y="414"/>
                  <a:pt x="27" y="414"/>
                </a:cubicBezTo>
                <a:cubicBezTo>
                  <a:pt x="27" y="414"/>
                  <a:pt x="27" y="414"/>
                  <a:pt x="27" y="414"/>
                </a:cubicBezTo>
                <a:cubicBezTo>
                  <a:pt x="27" y="414"/>
                  <a:pt x="28" y="414"/>
                  <a:pt x="28" y="415"/>
                </a:cubicBezTo>
                <a:cubicBezTo>
                  <a:pt x="30" y="415"/>
                  <a:pt x="30" y="414"/>
                  <a:pt x="31" y="414"/>
                </a:cubicBezTo>
                <a:cubicBezTo>
                  <a:pt x="31" y="413"/>
                  <a:pt x="31" y="413"/>
                  <a:pt x="31" y="413"/>
                </a:cubicBezTo>
                <a:cubicBezTo>
                  <a:pt x="31" y="413"/>
                  <a:pt x="31" y="413"/>
                  <a:pt x="31" y="413"/>
                </a:cubicBezTo>
                <a:cubicBezTo>
                  <a:pt x="32" y="412"/>
                  <a:pt x="33" y="411"/>
                  <a:pt x="33" y="410"/>
                </a:cubicBezTo>
                <a:cubicBezTo>
                  <a:pt x="33" y="410"/>
                  <a:pt x="33" y="410"/>
                  <a:pt x="34" y="410"/>
                </a:cubicBezTo>
                <a:cubicBezTo>
                  <a:pt x="34" y="409"/>
                  <a:pt x="34" y="408"/>
                  <a:pt x="34" y="407"/>
                </a:cubicBezTo>
                <a:cubicBezTo>
                  <a:pt x="35" y="407"/>
                  <a:pt x="36" y="406"/>
                  <a:pt x="36" y="404"/>
                </a:cubicBezTo>
                <a:cubicBezTo>
                  <a:pt x="37" y="404"/>
                  <a:pt x="37" y="404"/>
                  <a:pt x="37" y="404"/>
                </a:cubicBezTo>
                <a:cubicBezTo>
                  <a:pt x="37" y="404"/>
                  <a:pt x="37" y="404"/>
                  <a:pt x="37" y="404"/>
                </a:cubicBezTo>
                <a:cubicBezTo>
                  <a:pt x="37" y="403"/>
                  <a:pt x="37" y="402"/>
                  <a:pt x="37" y="401"/>
                </a:cubicBezTo>
                <a:cubicBezTo>
                  <a:pt x="37" y="401"/>
                  <a:pt x="37" y="401"/>
                  <a:pt x="37" y="401"/>
                </a:cubicBezTo>
                <a:close/>
                <a:moveTo>
                  <a:pt x="90" y="384"/>
                </a:moveTo>
                <a:cubicBezTo>
                  <a:pt x="90" y="386"/>
                  <a:pt x="87" y="386"/>
                  <a:pt x="87" y="388"/>
                </a:cubicBezTo>
                <a:cubicBezTo>
                  <a:pt x="85" y="388"/>
                  <a:pt x="85" y="390"/>
                  <a:pt x="83" y="390"/>
                </a:cubicBezTo>
                <a:cubicBezTo>
                  <a:pt x="83" y="391"/>
                  <a:pt x="83" y="391"/>
                  <a:pt x="83" y="393"/>
                </a:cubicBezTo>
                <a:cubicBezTo>
                  <a:pt x="82" y="394"/>
                  <a:pt x="81" y="394"/>
                  <a:pt x="81" y="395"/>
                </a:cubicBezTo>
                <a:cubicBezTo>
                  <a:pt x="81" y="395"/>
                  <a:pt x="81" y="395"/>
                  <a:pt x="82" y="395"/>
                </a:cubicBezTo>
                <a:cubicBezTo>
                  <a:pt x="82" y="395"/>
                  <a:pt x="82" y="395"/>
                  <a:pt x="82" y="395"/>
                </a:cubicBezTo>
                <a:cubicBezTo>
                  <a:pt x="83" y="395"/>
                  <a:pt x="84" y="395"/>
                  <a:pt x="85" y="395"/>
                </a:cubicBezTo>
                <a:cubicBezTo>
                  <a:pt x="85" y="395"/>
                  <a:pt x="85" y="395"/>
                  <a:pt x="85" y="395"/>
                </a:cubicBezTo>
                <a:cubicBezTo>
                  <a:pt x="86" y="394"/>
                  <a:pt x="86" y="394"/>
                  <a:pt x="86" y="394"/>
                </a:cubicBezTo>
                <a:cubicBezTo>
                  <a:pt x="86" y="394"/>
                  <a:pt x="86" y="394"/>
                  <a:pt x="86" y="394"/>
                </a:cubicBezTo>
                <a:cubicBezTo>
                  <a:pt x="87" y="393"/>
                  <a:pt x="88" y="393"/>
                  <a:pt x="89" y="392"/>
                </a:cubicBezTo>
                <a:cubicBezTo>
                  <a:pt x="89" y="392"/>
                  <a:pt x="89" y="391"/>
                  <a:pt x="89" y="391"/>
                </a:cubicBezTo>
                <a:cubicBezTo>
                  <a:pt x="89" y="391"/>
                  <a:pt x="90" y="391"/>
                  <a:pt x="90" y="391"/>
                </a:cubicBezTo>
                <a:cubicBezTo>
                  <a:pt x="91" y="389"/>
                  <a:pt x="92" y="388"/>
                  <a:pt x="92" y="384"/>
                </a:cubicBezTo>
                <a:cubicBezTo>
                  <a:pt x="91" y="384"/>
                  <a:pt x="91" y="383"/>
                  <a:pt x="90" y="384"/>
                </a:cubicBezTo>
                <a:close/>
                <a:moveTo>
                  <a:pt x="12" y="398"/>
                </a:moveTo>
                <a:cubicBezTo>
                  <a:pt x="10" y="398"/>
                  <a:pt x="10" y="396"/>
                  <a:pt x="8" y="397"/>
                </a:cubicBezTo>
                <a:cubicBezTo>
                  <a:pt x="8" y="398"/>
                  <a:pt x="6" y="398"/>
                  <a:pt x="7" y="400"/>
                </a:cubicBezTo>
                <a:cubicBezTo>
                  <a:pt x="7" y="402"/>
                  <a:pt x="9" y="403"/>
                  <a:pt x="8" y="407"/>
                </a:cubicBezTo>
                <a:cubicBezTo>
                  <a:pt x="10" y="407"/>
                  <a:pt x="10" y="405"/>
                  <a:pt x="10" y="403"/>
                </a:cubicBezTo>
                <a:cubicBezTo>
                  <a:pt x="11" y="403"/>
                  <a:pt x="10" y="402"/>
                  <a:pt x="11" y="402"/>
                </a:cubicBezTo>
                <a:cubicBezTo>
                  <a:pt x="11" y="402"/>
                  <a:pt x="11" y="402"/>
                  <a:pt x="12" y="402"/>
                </a:cubicBezTo>
                <a:cubicBezTo>
                  <a:pt x="12" y="401"/>
                  <a:pt x="12" y="400"/>
                  <a:pt x="12" y="399"/>
                </a:cubicBezTo>
                <a:cubicBezTo>
                  <a:pt x="12" y="399"/>
                  <a:pt x="11" y="398"/>
                  <a:pt x="12" y="398"/>
                </a:cubicBezTo>
                <a:close/>
                <a:moveTo>
                  <a:pt x="18" y="410"/>
                </a:moveTo>
                <a:cubicBezTo>
                  <a:pt x="17" y="410"/>
                  <a:pt x="16" y="410"/>
                  <a:pt x="16" y="410"/>
                </a:cubicBezTo>
                <a:cubicBezTo>
                  <a:pt x="15" y="411"/>
                  <a:pt x="15" y="414"/>
                  <a:pt x="16" y="415"/>
                </a:cubicBezTo>
                <a:cubicBezTo>
                  <a:pt x="17" y="415"/>
                  <a:pt x="18" y="415"/>
                  <a:pt x="18" y="414"/>
                </a:cubicBezTo>
                <a:cubicBezTo>
                  <a:pt x="19" y="413"/>
                  <a:pt x="21" y="414"/>
                  <a:pt x="21" y="412"/>
                </a:cubicBezTo>
                <a:cubicBezTo>
                  <a:pt x="20" y="411"/>
                  <a:pt x="18" y="411"/>
                  <a:pt x="18" y="410"/>
                </a:cubicBezTo>
                <a:close/>
                <a:moveTo>
                  <a:pt x="2" y="420"/>
                </a:moveTo>
                <a:cubicBezTo>
                  <a:pt x="1" y="421"/>
                  <a:pt x="0" y="420"/>
                  <a:pt x="0" y="422"/>
                </a:cubicBezTo>
                <a:cubicBezTo>
                  <a:pt x="1" y="422"/>
                  <a:pt x="1" y="423"/>
                  <a:pt x="2" y="423"/>
                </a:cubicBezTo>
                <a:cubicBezTo>
                  <a:pt x="3" y="423"/>
                  <a:pt x="3" y="423"/>
                  <a:pt x="4" y="423"/>
                </a:cubicBezTo>
                <a:cubicBezTo>
                  <a:pt x="3" y="421"/>
                  <a:pt x="6" y="422"/>
                  <a:pt x="5" y="419"/>
                </a:cubicBezTo>
                <a:cubicBezTo>
                  <a:pt x="3" y="419"/>
                  <a:pt x="4" y="420"/>
                  <a:pt x="2" y="420"/>
                </a:cubicBezTo>
                <a:close/>
                <a:moveTo>
                  <a:pt x="52" y="413"/>
                </a:moveTo>
                <a:cubicBezTo>
                  <a:pt x="52" y="413"/>
                  <a:pt x="51" y="413"/>
                  <a:pt x="51" y="413"/>
                </a:cubicBezTo>
                <a:cubicBezTo>
                  <a:pt x="51" y="412"/>
                  <a:pt x="52" y="410"/>
                  <a:pt x="51" y="410"/>
                </a:cubicBezTo>
                <a:cubicBezTo>
                  <a:pt x="51" y="411"/>
                  <a:pt x="50" y="411"/>
                  <a:pt x="50" y="411"/>
                </a:cubicBezTo>
                <a:cubicBezTo>
                  <a:pt x="49" y="413"/>
                  <a:pt x="47" y="410"/>
                  <a:pt x="46" y="411"/>
                </a:cubicBezTo>
                <a:cubicBezTo>
                  <a:pt x="45" y="412"/>
                  <a:pt x="43" y="412"/>
                  <a:pt x="44" y="414"/>
                </a:cubicBezTo>
                <a:cubicBezTo>
                  <a:pt x="42" y="414"/>
                  <a:pt x="43" y="417"/>
                  <a:pt x="43" y="418"/>
                </a:cubicBezTo>
                <a:cubicBezTo>
                  <a:pt x="44" y="419"/>
                  <a:pt x="44" y="420"/>
                  <a:pt x="45" y="420"/>
                </a:cubicBezTo>
                <a:cubicBezTo>
                  <a:pt x="45" y="420"/>
                  <a:pt x="46" y="420"/>
                  <a:pt x="46" y="420"/>
                </a:cubicBezTo>
                <a:cubicBezTo>
                  <a:pt x="49" y="421"/>
                  <a:pt x="50" y="419"/>
                  <a:pt x="52" y="418"/>
                </a:cubicBezTo>
                <a:cubicBezTo>
                  <a:pt x="51" y="418"/>
                  <a:pt x="53" y="414"/>
                  <a:pt x="52" y="413"/>
                </a:cubicBezTo>
                <a:close/>
                <a:moveTo>
                  <a:pt x="517" y="257"/>
                </a:moveTo>
                <a:cubicBezTo>
                  <a:pt x="516" y="256"/>
                  <a:pt x="514" y="256"/>
                  <a:pt x="514" y="255"/>
                </a:cubicBezTo>
                <a:cubicBezTo>
                  <a:pt x="514" y="255"/>
                  <a:pt x="513" y="254"/>
                  <a:pt x="512" y="255"/>
                </a:cubicBezTo>
                <a:cubicBezTo>
                  <a:pt x="512" y="255"/>
                  <a:pt x="513" y="255"/>
                  <a:pt x="512" y="255"/>
                </a:cubicBezTo>
                <a:cubicBezTo>
                  <a:pt x="512" y="255"/>
                  <a:pt x="512" y="255"/>
                  <a:pt x="512" y="255"/>
                </a:cubicBezTo>
                <a:cubicBezTo>
                  <a:pt x="512" y="255"/>
                  <a:pt x="512" y="256"/>
                  <a:pt x="512" y="256"/>
                </a:cubicBezTo>
                <a:cubicBezTo>
                  <a:pt x="511" y="256"/>
                  <a:pt x="511" y="256"/>
                  <a:pt x="510" y="256"/>
                </a:cubicBezTo>
                <a:cubicBezTo>
                  <a:pt x="510" y="256"/>
                  <a:pt x="510" y="257"/>
                  <a:pt x="510" y="257"/>
                </a:cubicBezTo>
                <a:cubicBezTo>
                  <a:pt x="510" y="257"/>
                  <a:pt x="509" y="257"/>
                  <a:pt x="509" y="257"/>
                </a:cubicBezTo>
                <a:cubicBezTo>
                  <a:pt x="507" y="256"/>
                  <a:pt x="506" y="255"/>
                  <a:pt x="505" y="253"/>
                </a:cubicBezTo>
                <a:cubicBezTo>
                  <a:pt x="506" y="253"/>
                  <a:pt x="507" y="252"/>
                  <a:pt x="508" y="252"/>
                </a:cubicBezTo>
                <a:cubicBezTo>
                  <a:pt x="508" y="251"/>
                  <a:pt x="508" y="251"/>
                  <a:pt x="508" y="251"/>
                </a:cubicBezTo>
                <a:cubicBezTo>
                  <a:pt x="509" y="247"/>
                  <a:pt x="506" y="251"/>
                  <a:pt x="505" y="249"/>
                </a:cubicBezTo>
                <a:cubicBezTo>
                  <a:pt x="507" y="249"/>
                  <a:pt x="508" y="248"/>
                  <a:pt x="509" y="247"/>
                </a:cubicBezTo>
                <a:cubicBezTo>
                  <a:pt x="507" y="247"/>
                  <a:pt x="507" y="246"/>
                  <a:pt x="505" y="246"/>
                </a:cubicBezTo>
                <a:cubicBezTo>
                  <a:pt x="504" y="247"/>
                  <a:pt x="503" y="248"/>
                  <a:pt x="503" y="246"/>
                </a:cubicBezTo>
                <a:cubicBezTo>
                  <a:pt x="503" y="247"/>
                  <a:pt x="504" y="246"/>
                  <a:pt x="503" y="246"/>
                </a:cubicBezTo>
                <a:cubicBezTo>
                  <a:pt x="502" y="246"/>
                  <a:pt x="502" y="246"/>
                  <a:pt x="501" y="247"/>
                </a:cubicBezTo>
                <a:cubicBezTo>
                  <a:pt x="499" y="247"/>
                  <a:pt x="498" y="249"/>
                  <a:pt x="496" y="248"/>
                </a:cubicBezTo>
                <a:cubicBezTo>
                  <a:pt x="496" y="249"/>
                  <a:pt x="496" y="249"/>
                  <a:pt x="495" y="249"/>
                </a:cubicBezTo>
                <a:cubicBezTo>
                  <a:pt x="494" y="249"/>
                  <a:pt x="494" y="249"/>
                  <a:pt x="493" y="249"/>
                </a:cubicBezTo>
                <a:cubicBezTo>
                  <a:pt x="493" y="250"/>
                  <a:pt x="491" y="250"/>
                  <a:pt x="491" y="251"/>
                </a:cubicBezTo>
                <a:cubicBezTo>
                  <a:pt x="489" y="251"/>
                  <a:pt x="489" y="253"/>
                  <a:pt x="488" y="253"/>
                </a:cubicBezTo>
                <a:cubicBezTo>
                  <a:pt x="486" y="253"/>
                  <a:pt x="485" y="255"/>
                  <a:pt x="483" y="255"/>
                </a:cubicBezTo>
                <a:cubicBezTo>
                  <a:pt x="483" y="256"/>
                  <a:pt x="483" y="256"/>
                  <a:pt x="482" y="256"/>
                </a:cubicBezTo>
                <a:cubicBezTo>
                  <a:pt x="481" y="257"/>
                  <a:pt x="480" y="258"/>
                  <a:pt x="479" y="258"/>
                </a:cubicBezTo>
                <a:cubicBezTo>
                  <a:pt x="479" y="259"/>
                  <a:pt x="478" y="259"/>
                  <a:pt x="478" y="260"/>
                </a:cubicBezTo>
                <a:cubicBezTo>
                  <a:pt x="477" y="260"/>
                  <a:pt x="477" y="261"/>
                  <a:pt x="477" y="262"/>
                </a:cubicBezTo>
                <a:cubicBezTo>
                  <a:pt x="478" y="263"/>
                  <a:pt x="478" y="264"/>
                  <a:pt x="480" y="264"/>
                </a:cubicBezTo>
                <a:cubicBezTo>
                  <a:pt x="481" y="266"/>
                  <a:pt x="482" y="267"/>
                  <a:pt x="484" y="267"/>
                </a:cubicBezTo>
                <a:cubicBezTo>
                  <a:pt x="484" y="265"/>
                  <a:pt x="485" y="264"/>
                  <a:pt x="488" y="264"/>
                </a:cubicBezTo>
                <a:cubicBezTo>
                  <a:pt x="489" y="264"/>
                  <a:pt x="490" y="265"/>
                  <a:pt x="490" y="266"/>
                </a:cubicBezTo>
                <a:cubicBezTo>
                  <a:pt x="489" y="266"/>
                  <a:pt x="490" y="267"/>
                  <a:pt x="489" y="267"/>
                </a:cubicBezTo>
                <a:cubicBezTo>
                  <a:pt x="490" y="267"/>
                  <a:pt x="490" y="268"/>
                  <a:pt x="490" y="269"/>
                </a:cubicBezTo>
                <a:cubicBezTo>
                  <a:pt x="490" y="269"/>
                  <a:pt x="490" y="270"/>
                  <a:pt x="490" y="270"/>
                </a:cubicBezTo>
                <a:cubicBezTo>
                  <a:pt x="490" y="270"/>
                  <a:pt x="490" y="271"/>
                  <a:pt x="490" y="271"/>
                </a:cubicBezTo>
                <a:cubicBezTo>
                  <a:pt x="491" y="272"/>
                  <a:pt x="491" y="273"/>
                  <a:pt x="492" y="273"/>
                </a:cubicBezTo>
                <a:cubicBezTo>
                  <a:pt x="493" y="273"/>
                  <a:pt x="494" y="274"/>
                  <a:pt x="496" y="273"/>
                </a:cubicBezTo>
                <a:cubicBezTo>
                  <a:pt x="498" y="276"/>
                  <a:pt x="498" y="278"/>
                  <a:pt x="501" y="279"/>
                </a:cubicBezTo>
                <a:cubicBezTo>
                  <a:pt x="501" y="278"/>
                  <a:pt x="502" y="278"/>
                  <a:pt x="503" y="278"/>
                </a:cubicBezTo>
                <a:cubicBezTo>
                  <a:pt x="503" y="277"/>
                  <a:pt x="504" y="277"/>
                  <a:pt x="505" y="277"/>
                </a:cubicBezTo>
                <a:cubicBezTo>
                  <a:pt x="505" y="276"/>
                  <a:pt x="505" y="276"/>
                  <a:pt x="505" y="276"/>
                </a:cubicBezTo>
                <a:cubicBezTo>
                  <a:pt x="505" y="275"/>
                  <a:pt x="506" y="276"/>
                  <a:pt x="507" y="276"/>
                </a:cubicBezTo>
                <a:cubicBezTo>
                  <a:pt x="507" y="275"/>
                  <a:pt x="507" y="274"/>
                  <a:pt x="508" y="274"/>
                </a:cubicBezTo>
                <a:cubicBezTo>
                  <a:pt x="508" y="274"/>
                  <a:pt x="509" y="274"/>
                  <a:pt x="509" y="273"/>
                </a:cubicBezTo>
                <a:cubicBezTo>
                  <a:pt x="509" y="273"/>
                  <a:pt x="509" y="273"/>
                  <a:pt x="510" y="273"/>
                </a:cubicBezTo>
                <a:cubicBezTo>
                  <a:pt x="509" y="271"/>
                  <a:pt x="511" y="271"/>
                  <a:pt x="510" y="269"/>
                </a:cubicBezTo>
                <a:cubicBezTo>
                  <a:pt x="510" y="269"/>
                  <a:pt x="510" y="268"/>
                  <a:pt x="511" y="269"/>
                </a:cubicBezTo>
                <a:cubicBezTo>
                  <a:pt x="511" y="268"/>
                  <a:pt x="511" y="268"/>
                  <a:pt x="511" y="268"/>
                </a:cubicBezTo>
                <a:cubicBezTo>
                  <a:pt x="511" y="267"/>
                  <a:pt x="511" y="267"/>
                  <a:pt x="512" y="267"/>
                </a:cubicBezTo>
                <a:cubicBezTo>
                  <a:pt x="512" y="266"/>
                  <a:pt x="513" y="266"/>
                  <a:pt x="514" y="265"/>
                </a:cubicBezTo>
                <a:cubicBezTo>
                  <a:pt x="514" y="265"/>
                  <a:pt x="514" y="264"/>
                  <a:pt x="515" y="264"/>
                </a:cubicBezTo>
                <a:cubicBezTo>
                  <a:pt x="515" y="264"/>
                  <a:pt x="516" y="264"/>
                  <a:pt x="516" y="264"/>
                </a:cubicBezTo>
                <a:cubicBezTo>
                  <a:pt x="516" y="262"/>
                  <a:pt x="518" y="261"/>
                  <a:pt x="517" y="259"/>
                </a:cubicBezTo>
                <a:cubicBezTo>
                  <a:pt x="517" y="258"/>
                  <a:pt x="517" y="258"/>
                  <a:pt x="517" y="257"/>
                </a:cubicBezTo>
                <a:close/>
                <a:moveTo>
                  <a:pt x="524" y="138"/>
                </a:moveTo>
                <a:cubicBezTo>
                  <a:pt x="524" y="138"/>
                  <a:pt x="524" y="138"/>
                  <a:pt x="524" y="138"/>
                </a:cubicBezTo>
                <a:cubicBezTo>
                  <a:pt x="524" y="137"/>
                  <a:pt x="521" y="138"/>
                  <a:pt x="521" y="135"/>
                </a:cubicBezTo>
                <a:cubicBezTo>
                  <a:pt x="521" y="135"/>
                  <a:pt x="521" y="135"/>
                  <a:pt x="521" y="135"/>
                </a:cubicBezTo>
                <a:cubicBezTo>
                  <a:pt x="521" y="135"/>
                  <a:pt x="521" y="135"/>
                  <a:pt x="521" y="135"/>
                </a:cubicBezTo>
                <a:cubicBezTo>
                  <a:pt x="521" y="132"/>
                  <a:pt x="521" y="132"/>
                  <a:pt x="521" y="132"/>
                </a:cubicBezTo>
                <a:cubicBezTo>
                  <a:pt x="518" y="133"/>
                  <a:pt x="517" y="130"/>
                  <a:pt x="515" y="130"/>
                </a:cubicBezTo>
                <a:cubicBezTo>
                  <a:pt x="514" y="130"/>
                  <a:pt x="513" y="130"/>
                  <a:pt x="513" y="129"/>
                </a:cubicBezTo>
                <a:cubicBezTo>
                  <a:pt x="511" y="130"/>
                  <a:pt x="511" y="130"/>
                  <a:pt x="508" y="130"/>
                </a:cubicBezTo>
                <a:cubicBezTo>
                  <a:pt x="507" y="131"/>
                  <a:pt x="506" y="132"/>
                  <a:pt x="503" y="131"/>
                </a:cubicBezTo>
                <a:cubicBezTo>
                  <a:pt x="502" y="132"/>
                  <a:pt x="502" y="134"/>
                  <a:pt x="500" y="133"/>
                </a:cubicBezTo>
                <a:cubicBezTo>
                  <a:pt x="499" y="133"/>
                  <a:pt x="499" y="134"/>
                  <a:pt x="499" y="133"/>
                </a:cubicBezTo>
                <a:cubicBezTo>
                  <a:pt x="498" y="133"/>
                  <a:pt x="498" y="133"/>
                  <a:pt x="498" y="133"/>
                </a:cubicBezTo>
                <a:cubicBezTo>
                  <a:pt x="498" y="133"/>
                  <a:pt x="497" y="133"/>
                  <a:pt x="497" y="133"/>
                </a:cubicBezTo>
                <a:cubicBezTo>
                  <a:pt x="495" y="131"/>
                  <a:pt x="494" y="129"/>
                  <a:pt x="492" y="129"/>
                </a:cubicBezTo>
                <a:cubicBezTo>
                  <a:pt x="491" y="129"/>
                  <a:pt x="491" y="129"/>
                  <a:pt x="491" y="128"/>
                </a:cubicBezTo>
                <a:cubicBezTo>
                  <a:pt x="490" y="128"/>
                  <a:pt x="489" y="128"/>
                  <a:pt x="488" y="128"/>
                </a:cubicBezTo>
                <a:cubicBezTo>
                  <a:pt x="488" y="128"/>
                  <a:pt x="488" y="128"/>
                  <a:pt x="488" y="128"/>
                </a:cubicBezTo>
                <a:cubicBezTo>
                  <a:pt x="488" y="128"/>
                  <a:pt x="488" y="128"/>
                  <a:pt x="488" y="128"/>
                </a:cubicBezTo>
                <a:cubicBezTo>
                  <a:pt x="488" y="127"/>
                  <a:pt x="488" y="127"/>
                  <a:pt x="488" y="127"/>
                </a:cubicBezTo>
                <a:cubicBezTo>
                  <a:pt x="487" y="127"/>
                  <a:pt x="486" y="127"/>
                  <a:pt x="486" y="128"/>
                </a:cubicBezTo>
                <a:cubicBezTo>
                  <a:pt x="485" y="128"/>
                  <a:pt x="484" y="128"/>
                  <a:pt x="484" y="129"/>
                </a:cubicBezTo>
                <a:cubicBezTo>
                  <a:pt x="483" y="128"/>
                  <a:pt x="482" y="128"/>
                  <a:pt x="482" y="126"/>
                </a:cubicBezTo>
                <a:cubicBezTo>
                  <a:pt x="483" y="125"/>
                  <a:pt x="482" y="125"/>
                  <a:pt x="482" y="124"/>
                </a:cubicBezTo>
                <a:cubicBezTo>
                  <a:pt x="479" y="124"/>
                  <a:pt x="478" y="125"/>
                  <a:pt x="476" y="125"/>
                </a:cubicBezTo>
                <a:cubicBezTo>
                  <a:pt x="476" y="124"/>
                  <a:pt x="475" y="124"/>
                  <a:pt x="473" y="124"/>
                </a:cubicBezTo>
                <a:cubicBezTo>
                  <a:pt x="474" y="123"/>
                  <a:pt x="473" y="123"/>
                  <a:pt x="473" y="122"/>
                </a:cubicBezTo>
                <a:cubicBezTo>
                  <a:pt x="471" y="122"/>
                  <a:pt x="471" y="122"/>
                  <a:pt x="471" y="122"/>
                </a:cubicBezTo>
                <a:cubicBezTo>
                  <a:pt x="471" y="122"/>
                  <a:pt x="470" y="122"/>
                  <a:pt x="469" y="122"/>
                </a:cubicBezTo>
                <a:cubicBezTo>
                  <a:pt x="469" y="123"/>
                  <a:pt x="468" y="123"/>
                  <a:pt x="468" y="124"/>
                </a:cubicBezTo>
                <a:cubicBezTo>
                  <a:pt x="468" y="125"/>
                  <a:pt x="464" y="124"/>
                  <a:pt x="463" y="124"/>
                </a:cubicBezTo>
                <a:cubicBezTo>
                  <a:pt x="463" y="123"/>
                  <a:pt x="462" y="123"/>
                  <a:pt x="462" y="122"/>
                </a:cubicBezTo>
                <a:cubicBezTo>
                  <a:pt x="462" y="113"/>
                  <a:pt x="462" y="113"/>
                  <a:pt x="462" y="113"/>
                </a:cubicBezTo>
                <a:cubicBezTo>
                  <a:pt x="462" y="111"/>
                  <a:pt x="461" y="111"/>
                  <a:pt x="461" y="110"/>
                </a:cubicBezTo>
                <a:cubicBezTo>
                  <a:pt x="458" y="110"/>
                  <a:pt x="457" y="109"/>
                  <a:pt x="455" y="109"/>
                </a:cubicBezTo>
                <a:cubicBezTo>
                  <a:pt x="454" y="108"/>
                  <a:pt x="454" y="107"/>
                  <a:pt x="453" y="106"/>
                </a:cubicBezTo>
                <a:cubicBezTo>
                  <a:pt x="452" y="106"/>
                  <a:pt x="450" y="105"/>
                  <a:pt x="449" y="104"/>
                </a:cubicBezTo>
                <a:cubicBezTo>
                  <a:pt x="448" y="104"/>
                  <a:pt x="446" y="104"/>
                  <a:pt x="446" y="102"/>
                </a:cubicBezTo>
                <a:cubicBezTo>
                  <a:pt x="443" y="102"/>
                  <a:pt x="441" y="101"/>
                  <a:pt x="438" y="101"/>
                </a:cubicBezTo>
                <a:cubicBezTo>
                  <a:pt x="436" y="102"/>
                  <a:pt x="438" y="105"/>
                  <a:pt x="437" y="107"/>
                </a:cubicBezTo>
                <a:cubicBezTo>
                  <a:pt x="435" y="107"/>
                  <a:pt x="433" y="107"/>
                  <a:pt x="432" y="106"/>
                </a:cubicBezTo>
                <a:cubicBezTo>
                  <a:pt x="431" y="106"/>
                  <a:pt x="430" y="106"/>
                  <a:pt x="430" y="106"/>
                </a:cubicBezTo>
                <a:cubicBezTo>
                  <a:pt x="429" y="106"/>
                  <a:pt x="429" y="105"/>
                  <a:pt x="429" y="105"/>
                </a:cubicBezTo>
                <a:cubicBezTo>
                  <a:pt x="428" y="105"/>
                  <a:pt x="426" y="105"/>
                  <a:pt x="426" y="106"/>
                </a:cubicBezTo>
                <a:cubicBezTo>
                  <a:pt x="425" y="105"/>
                  <a:pt x="425" y="104"/>
                  <a:pt x="424" y="104"/>
                </a:cubicBezTo>
                <a:cubicBezTo>
                  <a:pt x="424" y="103"/>
                  <a:pt x="422" y="104"/>
                  <a:pt x="422" y="103"/>
                </a:cubicBezTo>
                <a:cubicBezTo>
                  <a:pt x="418" y="103"/>
                  <a:pt x="418" y="103"/>
                  <a:pt x="418" y="103"/>
                </a:cubicBezTo>
                <a:cubicBezTo>
                  <a:pt x="417" y="103"/>
                  <a:pt x="417" y="102"/>
                  <a:pt x="417" y="101"/>
                </a:cubicBezTo>
                <a:cubicBezTo>
                  <a:pt x="416" y="102"/>
                  <a:pt x="416" y="102"/>
                  <a:pt x="416" y="103"/>
                </a:cubicBezTo>
                <a:cubicBezTo>
                  <a:pt x="415" y="102"/>
                  <a:pt x="414" y="102"/>
                  <a:pt x="414" y="101"/>
                </a:cubicBezTo>
                <a:cubicBezTo>
                  <a:pt x="413" y="101"/>
                  <a:pt x="412" y="101"/>
                  <a:pt x="411" y="101"/>
                </a:cubicBezTo>
                <a:cubicBezTo>
                  <a:pt x="411" y="99"/>
                  <a:pt x="410" y="99"/>
                  <a:pt x="409" y="98"/>
                </a:cubicBezTo>
                <a:cubicBezTo>
                  <a:pt x="409" y="97"/>
                  <a:pt x="408" y="96"/>
                  <a:pt x="407" y="96"/>
                </a:cubicBezTo>
                <a:cubicBezTo>
                  <a:pt x="407" y="96"/>
                  <a:pt x="406" y="96"/>
                  <a:pt x="406" y="97"/>
                </a:cubicBezTo>
                <a:cubicBezTo>
                  <a:pt x="404" y="96"/>
                  <a:pt x="400" y="98"/>
                  <a:pt x="399" y="97"/>
                </a:cubicBezTo>
                <a:cubicBezTo>
                  <a:pt x="399" y="97"/>
                  <a:pt x="399" y="97"/>
                  <a:pt x="399" y="97"/>
                </a:cubicBezTo>
                <a:cubicBezTo>
                  <a:pt x="399" y="96"/>
                  <a:pt x="398" y="97"/>
                  <a:pt x="397" y="97"/>
                </a:cubicBezTo>
                <a:cubicBezTo>
                  <a:pt x="397" y="96"/>
                  <a:pt x="398" y="96"/>
                  <a:pt x="397" y="96"/>
                </a:cubicBezTo>
                <a:cubicBezTo>
                  <a:pt x="396" y="95"/>
                  <a:pt x="395" y="96"/>
                  <a:pt x="394" y="95"/>
                </a:cubicBezTo>
                <a:cubicBezTo>
                  <a:pt x="394" y="95"/>
                  <a:pt x="394" y="95"/>
                  <a:pt x="394" y="94"/>
                </a:cubicBezTo>
                <a:cubicBezTo>
                  <a:pt x="394" y="94"/>
                  <a:pt x="393" y="94"/>
                  <a:pt x="393" y="94"/>
                </a:cubicBezTo>
                <a:cubicBezTo>
                  <a:pt x="393" y="93"/>
                  <a:pt x="392" y="93"/>
                  <a:pt x="392" y="93"/>
                </a:cubicBezTo>
                <a:cubicBezTo>
                  <a:pt x="392" y="92"/>
                  <a:pt x="392" y="91"/>
                  <a:pt x="392" y="90"/>
                </a:cubicBezTo>
                <a:cubicBezTo>
                  <a:pt x="390" y="90"/>
                  <a:pt x="388" y="89"/>
                  <a:pt x="386" y="89"/>
                </a:cubicBezTo>
                <a:cubicBezTo>
                  <a:pt x="385" y="87"/>
                  <a:pt x="384" y="86"/>
                  <a:pt x="384" y="85"/>
                </a:cubicBezTo>
                <a:cubicBezTo>
                  <a:pt x="383" y="85"/>
                  <a:pt x="382" y="85"/>
                  <a:pt x="382" y="85"/>
                </a:cubicBezTo>
                <a:cubicBezTo>
                  <a:pt x="382" y="85"/>
                  <a:pt x="382" y="84"/>
                  <a:pt x="382" y="84"/>
                </a:cubicBezTo>
                <a:cubicBezTo>
                  <a:pt x="382" y="84"/>
                  <a:pt x="381" y="84"/>
                  <a:pt x="381" y="84"/>
                </a:cubicBezTo>
                <a:cubicBezTo>
                  <a:pt x="380" y="84"/>
                  <a:pt x="380" y="84"/>
                  <a:pt x="379" y="83"/>
                </a:cubicBezTo>
                <a:cubicBezTo>
                  <a:pt x="379" y="83"/>
                  <a:pt x="379" y="83"/>
                  <a:pt x="379" y="83"/>
                </a:cubicBezTo>
                <a:cubicBezTo>
                  <a:pt x="379" y="82"/>
                  <a:pt x="377" y="83"/>
                  <a:pt x="377" y="83"/>
                </a:cubicBezTo>
                <a:cubicBezTo>
                  <a:pt x="376" y="83"/>
                  <a:pt x="377" y="82"/>
                  <a:pt x="377" y="82"/>
                </a:cubicBezTo>
                <a:cubicBezTo>
                  <a:pt x="376" y="82"/>
                  <a:pt x="375" y="81"/>
                  <a:pt x="375" y="81"/>
                </a:cubicBezTo>
                <a:cubicBezTo>
                  <a:pt x="374" y="81"/>
                  <a:pt x="374" y="82"/>
                  <a:pt x="372" y="82"/>
                </a:cubicBezTo>
                <a:cubicBezTo>
                  <a:pt x="371" y="82"/>
                  <a:pt x="371" y="81"/>
                  <a:pt x="370" y="81"/>
                </a:cubicBezTo>
                <a:cubicBezTo>
                  <a:pt x="369" y="76"/>
                  <a:pt x="374" y="77"/>
                  <a:pt x="372" y="72"/>
                </a:cubicBezTo>
                <a:cubicBezTo>
                  <a:pt x="372" y="71"/>
                  <a:pt x="371" y="72"/>
                  <a:pt x="370" y="71"/>
                </a:cubicBezTo>
                <a:cubicBezTo>
                  <a:pt x="368" y="71"/>
                  <a:pt x="367" y="71"/>
                  <a:pt x="366" y="71"/>
                </a:cubicBezTo>
                <a:cubicBezTo>
                  <a:pt x="366" y="69"/>
                  <a:pt x="365" y="69"/>
                  <a:pt x="363" y="68"/>
                </a:cubicBezTo>
                <a:cubicBezTo>
                  <a:pt x="364" y="65"/>
                  <a:pt x="364" y="65"/>
                  <a:pt x="363" y="63"/>
                </a:cubicBezTo>
                <a:cubicBezTo>
                  <a:pt x="362" y="63"/>
                  <a:pt x="362" y="62"/>
                  <a:pt x="361" y="62"/>
                </a:cubicBezTo>
                <a:cubicBezTo>
                  <a:pt x="359" y="62"/>
                  <a:pt x="359" y="63"/>
                  <a:pt x="358" y="63"/>
                </a:cubicBezTo>
                <a:cubicBezTo>
                  <a:pt x="358" y="64"/>
                  <a:pt x="356" y="64"/>
                  <a:pt x="356" y="64"/>
                </a:cubicBezTo>
                <a:cubicBezTo>
                  <a:pt x="352" y="64"/>
                  <a:pt x="352" y="64"/>
                  <a:pt x="352" y="64"/>
                </a:cubicBezTo>
                <a:cubicBezTo>
                  <a:pt x="352" y="67"/>
                  <a:pt x="350" y="63"/>
                  <a:pt x="350" y="65"/>
                </a:cubicBezTo>
                <a:cubicBezTo>
                  <a:pt x="349" y="64"/>
                  <a:pt x="347" y="63"/>
                  <a:pt x="345" y="64"/>
                </a:cubicBezTo>
                <a:cubicBezTo>
                  <a:pt x="344" y="62"/>
                  <a:pt x="343" y="61"/>
                  <a:pt x="340" y="62"/>
                </a:cubicBezTo>
                <a:cubicBezTo>
                  <a:pt x="340" y="61"/>
                  <a:pt x="339" y="61"/>
                  <a:pt x="339" y="60"/>
                </a:cubicBezTo>
                <a:cubicBezTo>
                  <a:pt x="339" y="60"/>
                  <a:pt x="339" y="60"/>
                  <a:pt x="339" y="60"/>
                </a:cubicBezTo>
                <a:cubicBezTo>
                  <a:pt x="339" y="58"/>
                  <a:pt x="337" y="58"/>
                  <a:pt x="336" y="58"/>
                </a:cubicBezTo>
                <a:cubicBezTo>
                  <a:pt x="336" y="57"/>
                  <a:pt x="336" y="57"/>
                  <a:pt x="336" y="57"/>
                </a:cubicBezTo>
                <a:cubicBezTo>
                  <a:pt x="335" y="57"/>
                  <a:pt x="334" y="56"/>
                  <a:pt x="333" y="57"/>
                </a:cubicBezTo>
                <a:cubicBezTo>
                  <a:pt x="332" y="55"/>
                  <a:pt x="331" y="55"/>
                  <a:pt x="329" y="54"/>
                </a:cubicBezTo>
                <a:cubicBezTo>
                  <a:pt x="326" y="54"/>
                  <a:pt x="324" y="55"/>
                  <a:pt x="322" y="56"/>
                </a:cubicBezTo>
                <a:cubicBezTo>
                  <a:pt x="322" y="57"/>
                  <a:pt x="321" y="57"/>
                  <a:pt x="321" y="56"/>
                </a:cubicBezTo>
                <a:cubicBezTo>
                  <a:pt x="320" y="56"/>
                  <a:pt x="319" y="55"/>
                  <a:pt x="318" y="55"/>
                </a:cubicBezTo>
                <a:cubicBezTo>
                  <a:pt x="318" y="55"/>
                  <a:pt x="317" y="55"/>
                  <a:pt x="316" y="55"/>
                </a:cubicBezTo>
                <a:cubicBezTo>
                  <a:pt x="316" y="54"/>
                  <a:pt x="315" y="53"/>
                  <a:pt x="314" y="53"/>
                </a:cubicBezTo>
                <a:cubicBezTo>
                  <a:pt x="314" y="52"/>
                  <a:pt x="313" y="52"/>
                  <a:pt x="312" y="52"/>
                </a:cubicBezTo>
                <a:cubicBezTo>
                  <a:pt x="312" y="52"/>
                  <a:pt x="312" y="51"/>
                  <a:pt x="311" y="51"/>
                </a:cubicBezTo>
                <a:cubicBezTo>
                  <a:pt x="310" y="50"/>
                  <a:pt x="310" y="48"/>
                  <a:pt x="309" y="47"/>
                </a:cubicBezTo>
                <a:cubicBezTo>
                  <a:pt x="308" y="47"/>
                  <a:pt x="308" y="47"/>
                  <a:pt x="307" y="46"/>
                </a:cubicBezTo>
                <a:cubicBezTo>
                  <a:pt x="306" y="46"/>
                  <a:pt x="305" y="45"/>
                  <a:pt x="303" y="46"/>
                </a:cubicBezTo>
                <a:cubicBezTo>
                  <a:pt x="303" y="46"/>
                  <a:pt x="303" y="46"/>
                  <a:pt x="303" y="46"/>
                </a:cubicBezTo>
                <a:cubicBezTo>
                  <a:pt x="302" y="46"/>
                  <a:pt x="300" y="46"/>
                  <a:pt x="301" y="48"/>
                </a:cubicBezTo>
                <a:cubicBezTo>
                  <a:pt x="300" y="48"/>
                  <a:pt x="300" y="48"/>
                  <a:pt x="300" y="48"/>
                </a:cubicBezTo>
                <a:cubicBezTo>
                  <a:pt x="300" y="48"/>
                  <a:pt x="299" y="48"/>
                  <a:pt x="300" y="48"/>
                </a:cubicBezTo>
                <a:cubicBezTo>
                  <a:pt x="300" y="47"/>
                  <a:pt x="300" y="47"/>
                  <a:pt x="300" y="46"/>
                </a:cubicBezTo>
                <a:cubicBezTo>
                  <a:pt x="298" y="47"/>
                  <a:pt x="297" y="46"/>
                  <a:pt x="296" y="46"/>
                </a:cubicBezTo>
                <a:cubicBezTo>
                  <a:pt x="296" y="46"/>
                  <a:pt x="295" y="45"/>
                  <a:pt x="294" y="46"/>
                </a:cubicBezTo>
                <a:cubicBezTo>
                  <a:pt x="294" y="46"/>
                  <a:pt x="294" y="46"/>
                  <a:pt x="294" y="46"/>
                </a:cubicBezTo>
                <a:cubicBezTo>
                  <a:pt x="292" y="46"/>
                  <a:pt x="292" y="46"/>
                  <a:pt x="291" y="46"/>
                </a:cubicBezTo>
                <a:cubicBezTo>
                  <a:pt x="290" y="46"/>
                  <a:pt x="290" y="47"/>
                  <a:pt x="289" y="47"/>
                </a:cubicBezTo>
                <a:cubicBezTo>
                  <a:pt x="286" y="46"/>
                  <a:pt x="281" y="47"/>
                  <a:pt x="278" y="45"/>
                </a:cubicBezTo>
                <a:cubicBezTo>
                  <a:pt x="277" y="45"/>
                  <a:pt x="275" y="45"/>
                  <a:pt x="273" y="45"/>
                </a:cubicBezTo>
                <a:cubicBezTo>
                  <a:pt x="273" y="44"/>
                  <a:pt x="273" y="44"/>
                  <a:pt x="272" y="44"/>
                </a:cubicBezTo>
                <a:cubicBezTo>
                  <a:pt x="272" y="44"/>
                  <a:pt x="272" y="44"/>
                  <a:pt x="271" y="44"/>
                </a:cubicBezTo>
                <a:cubicBezTo>
                  <a:pt x="271" y="43"/>
                  <a:pt x="271" y="43"/>
                  <a:pt x="271" y="43"/>
                </a:cubicBezTo>
                <a:cubicBezTo>
                  <a:pt x="271" y="43"/>
                  <a:pt x="271" y="43"/>
                  <a:pt x="271" y="43"/>
                </a:cubicBezTo>
                <a:cubicBezTo>
                  <a:pt x="271" y="42"/>
                  <a:pt x="270" y="41"/>
                  <a:pt x="269" y="42"/>
                </a:cubicBezTo>
                <a:cubicBezTo>
                  <a:pt x="269" y="42"/>
                  <a:pt x="269" y="42"/>
                  <a:pt x="269" y="42"/>
                </a:cubicBezTo>
                <a:cubicBezTo>
                  <a:pt x="268" y="42"/>
                  <a:pt x="268" y="42"/>
                  <a:pt x="268" y="42"/>
                </a:cubicBezTo>
                <a:cubicBezTo>
                  <a:pt x="268" y="41"/>
                  <a:pt x="267" y="41"/>
                  <a:pt x="267" y="41"/>
                </a:cubicBezTo>
                <a:cubicBezTo>
                  <a:pt x="267" y="41"/>
                  <a:pt x="266" y="41"/>
                  <a:pt x="266" y="41"/>
                </a:cubicBezTo>
                <a:cubicBezTo>
                  <a:pt x="265" y="40"/>
                  <a:pt x="265" y="39"/>
                  <a:pt x="263" y="39"/>
                </a:cubicBezTo>
                <a:cubicBezTo>
                  <a:pt x="263" y="39"/>
                  <a:pt x="263" y="39"/>
                  <a:pt x="263" y="39"/>
                </a:cubicBezTo>
                <a:cubicBezTo>
                  <a:pt x="262" y="38"/>
                  <a:pt x="262" y="38"/>
                  <a:pt x="261" y="37"/>
                </a:cubicBezTo>
                <a:cubicBezTo>
                  <a:pt x="260" y="37"/>
                  <a:pt x="260" y="37"/>
                  <a:pt x="260" y="37"/>
                </a:cubicBezTo>
                <a:cubicBezTo>
                  <a:pt x="259" y="36"/>
                  <a:pt x="258" y="36"/>
                  <a:pt x="257" y="36"/>
                </a:cubicBezTo>
                <a:cubicBezTo>
                  <a:pt x="257" y="36"/>
                  <a:pt x="257" y="36"/>
                  <a:pt x="257" y="36"/>
                </a:cubicBezTo>
                <a:cubicBezTo>
                  <a:pt x="256" y="35"/>
                  <a:pt x="255" y="36"/>
                  <a:pt x="255" y="35"/>
                </a:cubicBezTo>
                <a:cubicBezTo>
                  <a:pt x="255" y="34"/>
                  <a:pt x="255" y="34"/>
                  <a:pt x="255" y="34"/>
                </a:cubicBezTo>
                <a:cubicBezTo>
                  <a:pt x="255" y="34"/>
                  <a:pt x="255" y="34"/>
                  <a:pt x="255" y="34"/>
                </a:cubicBezTo>
                <a:cubicBezTo>
                  <a:pt x="255" y="34"/>
                  <a:pt x="254" y="33"/>
                  <a:pt x="254" y="33"/>
                </a:cubicBezTo>
                <a:cubicBezTo>
                  <a:pt x="254" y="33"/>
                  <a:pt x="254" y="33"/>
                  <a:pt x="254" y="32"/>
                </a:cubicBezTo>
                <a:cubicBezTo>
                  <a:pt x="253" y="32"/>
                  <a:pt x="253" y="32"/>
                  <a:pt x="253" y="32"/>
                </a:cubicBezTo>
                <a:cubicBezTo>
                  <a:pt x="252" y="32"/>
                  <a:pt x="252" y="32"/>
                  <a:pt x="252" y="32"/>
                </a:cubicBezTo>
                <a:cubicBezTo>
                  <a:pt x="252" y="31"/>
                  <a:pt x="251" y="31"/>
                  <a:pt x="250" y="31"/>
                </a:cubicBezTo>
                <a:cubicBezTo>
                  <a:pt x="250" y="31"/>
                  <a:pt x="250" y="31"/>
                  <a:pt x="250" y="31"/>
                </a:cubicBezTo>
                <a:cubicBezTo>
                  <a:pt x="249" y="29"/>
                  <a:pt x="248" y="30"/>
                  <a:pt x="246" y="30"/>
                </a:cubicBezTo>
                <a:cubicBezTo>
                  <a:pt x="246" y="30"/>
                  <a:pt x="246" y="30"/>
                  <a:pt x="246" y="30"/>
                </a:cubicBezTo>
                <a:cubicBezTo>
                  <a:pt x="244" y="29"/>
                  <a:pt x="243" y="28"/>
                  <a:pt x="241" y="28"/>
                </a:cubicBezTo>
                <a:cubicBezTo>
                  <a:pt x="240" y="25"/>
                  <a:pt x="238" y="23"/>
                  <a:pt x="235" y="21"/>
                </a:cubicBezTo>
                <a:cubicBezTo>
                  <a:pt x="234" y="21"/>
                  <a:pt x="235" y="23"/>
                  <a:pt x="234" y="23"/>
                </a:cubicBezTo>
                <a:cubicBezTo>
                  <a:pt x="230" y="22"/>
                  <a:pt x="231" y="25"/>
                  <a:pt x="227" y="24"/>
                </a:cubicBezTo>
                <a:cubicBezTo>
                  <a:pt x="225" y="25"/>
                  <a:pt x="225" y="22"/>
                  <a:pt x="223" y="22"/>
                </a:cubicBezTo>
                <a:cubicBezTo>
                  <a:pt x="220" y="23"/>
                  <a:pt x="218" y="21"/>
                  <a:pt x="215" y="21"/>
                </a:cubicBezTo>
                <a:cubicBezTo>
                  <a:pt x="215" y="21"/>
                  <a:pt x="214" y="21"/>
                  <a:pt x="214" y="21"/>
                </a:cubicBezTo>
                <a:cubicBezTo>
                  <a:pt x="214" y="21"/>
                  <a:pt x="214" y="21"/>
                  <a:pt x="214" y="21"/>
                </a:cubicBezTo>
                <a:cubicBezTo>
                  <a:pt x="213" y="21"/>
                  <a:pt x="212" y="20"/>
                  <a:pt x="211" y="20"/>
                </a:cubicBezTo>
                <a:cubicBezTo>
                  <a:pt x="210" y="20"/>
                  <a:pt x="210" y="20"/>
                  <a:pt x="210" y="20"/>
                </a:cubicBezTo>
                <a:cubicBezTo>
                  <a:pt x="210" y="20"/>
                  <a:pt x="210" y="20"/>
                  <a:pt x="210" y="20"/>
                </a:cubicBezTo>
                <a:cubicBezTo>
                  <a:pt x="209" y="20"/>
                  <a:pt x="209" y="20"/>
                  <a:pt x="209" y="20"/>
                </a:cubicBezTo>
                <a:cubicBezTo>
                  <a:pt x="208" y="20"/>
                  <a:pt x="207" y="19"/>
                  <a:pt x="206" y="18"/>
                </a:cubicBezTo>
                <a:cubicBezTo>
                  <a:pt x="206" y="18"/>
                  <a:pt x="206" y="18"/>
                  <a:pt x="206" y="18"/>
                </a:cubicBezTo>
                <a:cubicBezTo>
                  <a:pt x="205" y="19"/>
                  <a:pt x="205" y="19"/>
                  <a:pt x="205" y="19"/>
                </a:cubicBezTo>
                <a:cubicBezTo>
                  <a:pt x="203" y="19"/>
                  <a:pt x="202" y="18"/>
                  <a:pt x="201" y="17"/>
                </a:cubicBezTo>
                <a:cubicBezTo>
                  <a:pt x="199" y="17"/>
                  <a:pt x="198" y="17"/>
                  <a:pt x="198" y="18"/>
                </a:cubicBezTo>
                <a:cubicBezTo>
                  <a:pt x="197" y="18"/>
                  <a:pt x="197" y="18"/>
                  <a:pt x="196" y="18"/>
                </a:cubicBezTo>
                <a:cubicBezTo>
                  <a:pt x="196" y="18"/>
                  <a:pt x="196" y="18"/>
                  <a:pt x="196" y="17"/>
                </a:cubicBezTo>
                <a:cubicBezTo>
                  <a:pt x="196" y="17"/>
                  <a:pt x="196" y="17"/>
                  <a:pt x="196" y="17"/>
                </a:cubicBezTo>
                <a:cubicBezTo>
                  <a:pt x="196" y="16"/>
                  <a:pt x="195" y="16"/>
                  <a:pt x="193" y="16"/>
                </a:cubicBezTo>
                <a:cubicBezTo>
                  <a:pt x="193" y="16"/>
                  <a:pt x="193" y="16"/>
                  <a:pt x="193" y="16"/>
                </a:cubicBezTo>
                <a:cubicBezTo>
                  <a:pt x="192" y="16"/>
                  <a:pt x="192" y="16"/>
                  <a:pt x="191" y="16"/>
                </a:cubicBezTo>
                <a:cubicBezTo>
                  <a:pt x="191" y="15"/>
                  <a:pt x="190" y="15"/>
                  <a:pt x="190" y="14"/>
                </a:cubicBezTo>
                <a:cubicBezTo>
                  <a:pt x="190" y="13"/>
                  <a:pt x="189" y="12"/>
                  <a:pt x="188" y="12"/>
                </a:cubicBezTo>
                <a:cubicBezTo>
                  <a:pt x="189" y="11"/>
                  <a:pt x="189" y="9"/>
                  <a:pt x="188" y="8"/>
                </a:cubicBezTo>
                <a:cubicBezTo>
                  <a:pt x="188" y="6"/>
                  <a:pt x="185" y="7"/>
                  <a:pt x="185" y="5"/>
                </a:cubicBezTo>
                <a:cubicBezTo>
                  <a:pt x="184" y="5"/>
                  <a:pt x="184" y="5"/>
                  <a:pt x="183" y="5"/>
                </a:cubicBezTo>
                <a:cubicBezTo>
                  <a:pt x="182" y="5"/>
                  <a:pt x="182" y="5"/>
                  <a:pt x="182" y="6"/>
                </a:cubicBezTo>
                <a:cubicBezTo>
                  <a:pt x="181" y="6"/>
                  <a:pt x="181" y="5"/>
                  <a:pt x="181" y="5"/>
                </a:cubicBezTo>
                <a:cubicBezTo>
                  <a:pt x="180" y="5"/>
                  <a:pt x="180" y="5"/>
                  <a:pt x="179" y="5"/>
                </a:cubicBezTo>
                <a:cubicBezTo>
                  <a:pt x="179" y="4"/>
                  <a:pt x="179" y="3"/>
                  <a:pt x="179" y="2"/>
                </a:cubicBezTo>
                <a:cubicBezTo>
                  <a:pt x="179" y="2"/>
                  <a:pt x="179" y="2"/>
                  <a:pt x="179" y="1"/>
                </a:cubicBezTo>
                <a:cubicBezTo>
                  <a:pt x="179" y="1"/>
                  <a:pt x="178" y="1"/>
                  <a:pt x="178" y="1"/>
                </a:cubicBezTo>
                <a:cubicBezTo>
                  <a:pt x="178" y="1"/>
                  <a:pt x="178" y="1"/>
                  <a:pt x="178" y="1"/>
                </a:cubicBezTo>
                <a:cubicBezTo>
                  <a:pt x="178" y="1"/>
                  <a:pt x="178" y="1"/>
                  <a:pt x="178" y="1"/>
                </a:cubicBezTo>
                <a:cubicBezTo>
                  <a:pt x="178" y="3"/>
                  <a:pt x="175" y="2"/>
                  <a:pt x="175" y="3"/>
                </a:cubicBezTo>
                <a:cubicBezTo>
                  <a:pt x="175" y="3"/>
                  <a:pt x="175" y="3"/>
                  <a:pt x="174" y="3"/>
                </a:cubicBezTo>
                <a:cubicBezTo>
                  <a:pt x="174" y="4"/>
                  <a:pt x="173" y="4"/>
                  <a:pt x="172" y="4"/>
                </a:cubicBezTo>
                <a:cubicBezTo>
                  <a:pt x="172" y="2"/>
                  <a:pt x="173" y="2"/>
                  <a:pt x="174" y="0"/>
                </a:cubicBezTo>
                <a:cubicBezTo>
                  <a:pt x="172" y="0"/>
                  <a:pt x="171" y="0"/>
                  <a:pt x="170" y="1"/>
                </a:cubicBezTo>
                <a:cubicBezTo>
                  <a:pt x="170" y="1"/>
                  <a:pt x="170" y="1"/>
                  <a:pt x="170" y="1"/>
                </a:cubicBezTo>
                <a:cubicBezTo>
                  <a:pt x="168" y="0"/>
                  <a:pt x="167" y="2"/>
                  <a:pt x="166" y="2"/>
                </a:cubicBezTo>
                <a:cubicBezTo>
                  <a:pt x="166" y="2"/>
                  <a:pt x="166" y="2"/>
                  <a:pt x="166" y="2"/>
                </a:cubicBezTo>
                <a:cubicBezTo>
                  <a:pt x="165" y="2"/>
                  <a:pt x="165" y="2"/>
                  <a:pt x="165" y="2"/>
                </a:cubicBezTo>
                <a:cubicBezTo>
                  <a:pt x="165" y="3"/>
                  <a:pt x="164" y="3"/>
                  <a:pt x="164" y="3"/>
                </a:cubicBezTo>
                <a:cubicBezTo>
                  <a:pt x="164" y="3"/>
                  <a:pt x="163" y="3"/>
                  <a:pt x="163" y="3"/>
                </a:cubicBezTo>
                <a:cubicBezTo>
                  <a:pt x="162" y="4"/>
                  <a:pt x="162" y="4"/>
                  <a:pt x="161" y="4"/>
                </a:cubicBezTo>
                <a:cubicBezTo>
                  <a:pt x="160" y="5"/>
                  <a:pt x="160" y="5"/>
                  <a:pt x="160" y="5"/>
                </a:cubicBezTo>
                <a:cubicBezTo>
                  <a:pt x="159" y="6"/>
                  <a:pt x="158" y="5"/>
                  <a:pt x="157" y="6"/>
                </a:cubicBezTo>
                <a:cubicBezTo>
                  <a:pt x="157" y="6"/>
                  <a:pt x="157" y="6"/>
                  <a:pt x="157" y="6"/>
                </a:cubicBezTo>
                <a:cubicBezTo>
                  <a:pt x="156" y="6"/>
                  <a:pt x="156" y="7"/>
                  <a:pt x="155" y="7"/>
                </a:cubicBezTo>
                <a:cubicBezTo>
                  <a:pt x="154" y="7"/>
                  <a:pt x="155" y="9"/>
                  <a:pt x="154" y="9"/>
                </a:cubicBezTo>
                <a:cubicBezTo>
                  <a:pt x="155" y="11"/>
                  <a:pt x="158" y="14"/>
                  <a:pt x="156" y="16"/>
                </a:cubicBezTo>
                <a:cubicBezTo>
                  <a:pt x="155" y="17"/>
                  <a:pt x="156" y="15"/>
                  <a:pt x="156" y="14"/>
                </a:cubicBezTo>
                <a:cubicBezTo>
                  <a:pt x="156" y="14"/>
                  <a:pt x="155" y="14"/>
                  <a:pt x="155" y="14"/>
                </a:cubicBezTo>
                <a:cubicBezTo>
                  <a:pt x="155" y="14"/>
                  <a:pt x="154" y="13"/>
                  <a:pt x="154" y="13"/>
                </a:cubicBezTo>
                <a:cubicBezTo>
                  <a:pt x="153" y="13"/>
                  <a:pt x="153" y="13"/>
                  <a:pt x="153" y="13"/>
                </a:cubicBezTo>
                <a:cubicBezTo>
                  <a:pt x="153" y="13"/>
                  <a:pt x="153" y="14"/>
                  <a:pt x="152" y="14"/>
                </a:cubicBezTo>
                <a:cubicBezTo>
                  <a:pt x="152" y="14"/>
                  <a:pt x="152" y="14"/>
                  <a:pt x="152" y="15"/>
                </a:cubicBezTo>
                <a:cubicBezTo>
                  <a:pt x="151" y="15"/>
                  <a:pt x="150" y="14"/>
                  <a:pt x="150" y="13"/>
                </a:cubicBezTo>
                <a:cubicBezTo>
                  <a:pt x="150" y="13"/>
                  <a:pt x="150" y="13"/>
                  <a:pt x="149" y="13"/>
                </a:cubicBezTo>
                <a:cubicBezTo>
                  <a:pt x="149" y="13"/>
                  <a:pt x="149" y="13"/>
                  <a:pt x="149" y="13"/>
                </a:cubicBezTo>
                <a:cubicBezTo>
                  <a:pt x="148" y="14"/>
                  <a:pt x="146" y="14"/>
                  <a:pt x="145" y="15"/>
                </a:cubicBezTo>
                <a:cubicBezTo>
                  <a:pt x="145" y="15"/>
                  <a:pt x="145" y="15"/>
                  <a:pt x="145" y="15"/>
                </a:cubicBezTo>
                <a:cubicBezTo>
                  <a:pt x="143" y="14"/>
                  <a:pt x="142" y="14"/>
                  <a:pt x="140" y="14"/>
                </a:cubicBezTo>
                <a:cubicBezTo>
                  <a:pt x="140" y="13"/>
                  <a:pt x="138" y="14"/>
                  <a:pt x="138" y="13"/>
                </a:cubicBezTo>
                <a:cubicBezTo>
                  <a:pt x="136" y="13"/>
                  <a:pt x="136" y="12"/>
                  <a:pt x="136" y="12"/>
                </a:cubicBezTo>
                <a:cubicBezTo>
                  <a:pt x="134" y="12"/>
                  <a:pt x="135" y="13"/>
                  <a:pt x="133" y="13"/>
                </a:cubicBezTo>
                <a:cubicBezTo>
                  <a:pt x="130" y="13"/>
                  <a:pt x="130" y="15"/>
                  <a:pt x="129" y="16"/>
                </a:cubicBezTo>
                <a:cubicBezTo>
                  <a:pt x="126" y="16"/>
                  <a:pt x="126" y="15"/>
                  <a:pt x="124" y="15"/>
                </a:cubicBezTo>
                <a:cubicBezTo>
                  <a:pt x="123" y="15"/>
                  <a:pt x="124" y="16"/>
                  <a:pt x="124" y="17"/>
                </a:cubicBezTo>
                <a:cubicBezTo>
                  <a:pt x="124" y="17"/>
                  <a:pt x="123" y="17"/>
                  <a:pt x="123" y="18"/>
                </a:cubicBezTo>
                <a:cubicBezTo>
                  <a:pt x="123" y="18"/>
                  <a:pt x="123" y="18"/>
                  <a:pt x="123" y="19"/>
                </a:cubicBezTo>
                <a:cubicBezTo>
                  <a:pt x="122" y="18"/>
                  <a:pt x="122" y="19"/>
                  <a:pt x="121" y="19"/>
                </a:cubicBezTo>
                <a:cubicBezTo>
                  <a:pt x="120" y="19"/>
                  <a:pt x="120" y="18"/>
                  <a:pt x="120" y="19"/>
                </a:cubicBezTo>
                <a:cubicBezTo>
                  <a:pt x="120" y="20"/>
                  <a:pt x="119" y="21"/>
                  <a:pt x="118" y="21"/>
                </a:cubicBezTo>
                <a:cubicBezTo>
                  <a:pt x="118" y="22"/>
                  <a:pt x="118" y="24"/>
                  <a:pt x="118" y="25"/>
                </a:cubicBezTo>
                <a:cubicBezTo>
                  <a:pt x="117" y="25"/>
                  <a:pt x="117" y="27"/>
                  <a:pt x="116" y="28"/>
                </a:cubicBezTo>
                <a:cubicBezTo>
                  <a:pt x="117" y="30"/>
                  <a:pt x="118" y="26"/>
                  <a:pt x="120" y="27"/>
                </a:cubicBezTo>
                <a:cubicBezTo>
                  <a:pt x="121" y="28"/>
                  <a:pt x="121" y="31"/>
                  <a:pt x="122" y="32"/>
                </a:cubicBezTo>
                <a:cubicBezTo>
                  <a:pt x="119" y="33"/>
                  <a:pt x="122" y="34"/>
                  <a:pt x="121" y="37"/>
                </a:cubicBezTo>
                <a:cubicBezTo>
                  <a:pt x="122" y="37"/>
                  <a:pt x="123" y="36"/>
                  <a:pt x="124" y="36"/>
                </a:cubicBezTo>
                <a:cubicBezTo>
                  <a:pt x="124" y="35"/>
                  <a:pt x="126" y="35"/>
                  <a:pt x="126" y="36"/>
                </a:cubicBezTo>
                <a:cubicBezTo>
                  <a:pt x="126" y="37"/>
                  <a:pt x="126" y="38"/>
                  <a:pt x="124" y="38"/>
                </a:cubicBezTo>
                <a:cubicBezTo>
                  <a:pt x="124" y="39"/>
                  <a:pt x="124" y="40"/>
                  <a:pt x="123" y="40"/>
                </a:cubicBezTo>
                <a:cubicBezTo>
                  <a:pt x="122" y="42"/>
                  <a:pt x="121" y="43"/>
                  <a:pt x="122" y="46"/>
                </a:cubicBezTo>
                <a:cubicBezTo>
                  <a:pt x="123" y="46"/>
                  <a:pt x="123" y="45"/>
                  <a:pt x="124" y="45"/>
                </a:cubicBezTo>
                <a:cubicBezTo>
                  <a:pt x="124" y="45"/>
                  <a:pt x="124" y="45"/>
                  <a:pt x="124" y="45"/>
                </a:cubicBezTo>
                <a:cubicBezTo>
                  <a:pt x="124" y="45"/>
                  <a:pt x="125" y="45"/>
                  <a:pt x="125" y="45"/>
                </a:cubicBezTo>
                <a:cubicBezTo>
                  <a:pt x="127" y="46"/>
                  <a:pt x="127" y="43"/>
                  <a:pt x="128" y="43"/>
                </a:cubicBezTo>
                <a:cubicBezTo>
                  <a:pt x="128" y="43"/>
                  <a:pt x="128" y="43"/>
                  <a:pt x="128" y="43"/>
                </a:cubicBezTo>
                <a:cubicBezTo>
                  <a:pt x="128" y="43"/>
                  <a:pt x="129" y="43"/>
                  <a:pt x="129" y="43"/>
                </a:cubicBezTo>
                <a:cubicBezTo>
                  <a:pt x="131" y="43"/>
                  <a:pt x="131" y="43"/>
                  <a:pt x="130" y="45"/>
                </a:cubicBezTo>
                <a:cubicBezTo>
                  <a:pt x="130" y="45"/>
                  <a:pt x="130" y="45"/>
                  <a:pt x="130" y="45"/>
                </a:cubicBezTo>
                <a:cubicBezTo>
                  <a:pt x="129" y="45"/>
                  <a:pt x="129" y="45"/>
                  <a:pt x="129" y="46"/>
                </a:cubicBezTo>
                <a:cubicBezTo>
                  <a:pt x="127" y="45"/>
                  <a:pt x="127" y="47"/>
                  <a:pt x="127" y="48"/>
                </a:cubicBezTo>
                <a:cubicBezTo>
                  <a:pt x="126" y="49"/>
                  <a:pt x="124" y="49"/>
                  <a:pt x="124" y="51"/>
                </a:cubicBezTo>
                <a:cubicBezTo>
                  <a:pt x="124" y="51"/>
                  <a:pt x="125" y="51"/>
                  <a:pt x="125" y="52"/>
                </a:cubicBezTo>
                <a:cubicBezTo>
                  <a:pt x="125" y="53"/>
                  <a:pt x="126" y="53"/>
                  <a:pt x="126" y="53"/>
                </a:cubicBezTo>
                <a:cubicBezTo>
                  <a:pt x="127" y="53"/>
                  <a:pt x="128" y="54"/>
                  <a:pt x="129" y="55"/>
                </a:cubicBezTo>
                <a:cubicBezTo>
                  <a:pt x="129" y="57"/>
                  <a:pt x="126" y="56"/>
                  <a:pt x="125" y="56"/>
                </a:cubicBezTo>
                <a:cubicBezTo>
                  <a:pt x="124" y="57"/>
                  <a:pt x="123" y="57"/>
                  <a:pt x="123" y="59"/>
                </a:cubicBezTo>
                <a:cubicBezTo>
                  <a:pt x="123" y="60"/>
                  <a:pt x="126" y="59"/>
                  <a:pt x="127" y="60"/>
                </a:cubicBezTo>
                <a:cubicBezTo>
                  <a:pt x="127" y="58"/>
                  <a:pt x="131" y="60"/>
                  <a:pt x="131" y="58"/>
                </a:cubicBezTo>
                <a:cubicBezTo>
                  <a:pt x="132" y="58"/>
                  <a:pt x="131" y="60"/>
                  <a:pt x="131" y="60"/>
                </a:cubicBezTo>
                <a:cubicBezTo>
                  <a:pt x="131" y="60"/>
                  <a:pt x="130" y="60"/>
                  <a:pt x="129" y="60"/>
                </a:cubicBezTo>
                <a:cubicBezTo>
                  <a:pt x="129" y="61"/>
                  <a:pt x="128" y="62"/>
                  <a:pt x="126" y="62"/>
                </a:cubicBezTo>
                <a:cubicBezTo>
                  <a:pt x="125" y="63"/>
                  <a:pt x="124" y="64"/>
                  <a:pt x="123" y="66"/>
                </a:cubicBezTo>
                <a:cubicBezTo>
                  <a:pt x="121" y="66"/>
                  <a:pt x="121" y="67"/>
                  <a:pt x="120" y="67"/>
                </a:cubicBezTo>
                <a:cubicBezTo>
                  <a:pt x="119" y="67"/>
                  <a:pt x="119" y="67"/>
                  <a:pt x="119" y="67"/>
                </a:cubicBezTo>
                <a:cubicBezTo>
                  <a:pt x="119" y="67"/>
                  <a:pt x="119" y="67"/>
                  <a:pt x="119" y="67"/>
                </a:cubicBezTo>
                <a:cubicBezTo>
                  <a:pt x="119" y="69"/>
                  <a:pt x="118" y="69"/>
                  <a:pt x="119" y="71"/>
                </a:cubicBezTo>
                <a:cubicBezTo>
                  <a:pt x="119" y="71"/>
                  <a:pt x="119" y="71"/>
                  <a:pt x="119" y="71"/>
                </a:cubicBezTo>
                <a:cubicBezTo>
                  <a:pt x="119" y="71"/>
                  <a:pt x="119" y="71"/>
                  <a:pt x="118" y="71"/>
                </a:cubicBezTo>
                <a:cubicBezTo>
                  <a:pt x="119" y="74"/>
                  <a:pt x="118" y="75"/>
                  <a:pt x="117" y="76"/>
                </a:cubicBezTo>
                <a:cubicBezTo>
                  <a:pt x="119" y="76"/>
                  <a:pt x="119" y="74"/>
                  <a:pt x="121" y="74"/>
                </a:cubicBezTo>
                <a:cubicBezTo>
                  <a:pt x="123" y="74"/>
                  <a:pt x="122" y="72"/>
                  <a:pt x="124" y="72"/>
                </a:cubicBezTo>
                <a:cubicBezTo>
                  <a:pt x="124" y="72"/>
                  <a:pt x="124" y="71"/>
                  <a:pt x="124" y="71"/>
                </a:cubicBezTo>
                <a:cubicBezTo>
                  <a:pt x="125" y="71"/>
                  <a:pt x="126" y="70"/>
                  <a:pt x="127" y="70"/>
                </a:cubicBezTo>
                <a:cubicBezTo>
                  <a:pt x="128" y="70"/>
                  <a:pt x="130" y="70"/>
                  <a:pt x="131" y="70"/>
                </a:cubicBezTo>
                <a:cubicBezTo>
                  <a:pt x="132" y="70"/>
                  <a:pt x="132" y="69"/>
                  <a:pt x="133" y="69"/>
                </a:cubicBezTo>
                <a:cubicBezTo>
                  <a:pt x="134" y="69"/>
                  <a:pt x="134" y="70"/>
                  <a:pt x="134" y="70"/>
                </a:cubicBezTo>
                <a:cubicBezTo>
                  <a:pt x="136" y="71"/>
                  <a:pt x="137" y="70"/>
                  <a:pt x="138" y="70"/>
                </a:cubicBezTo>
                <a:cubicBezTo>
                  <a:pt x="140" y="70"/>
                  <a:pt x="140" y="68"/>
                  <a:pt x="142" y="69"/>
                </a:cubicBezTo>
                <a:cubicBezTo>
                  <a:pt x="142" y="69"/>
                  <a:pt x="142" y="69"/>
                  <a:pt x="143" y="69"/>
                </a:cubicBezTo>
                <a:cubicBezTo>
                  <a:pt x="143" y="70"/>
                  <a:pt x="143" y="71"/>
                  <a:pt x="144" y="71"/>
                </a:cubicBezTo>
                <a:cubicBezTo>
                  <a:pt x="145" y="72"/>
                  <a:pt x="146" y="73"/>
                  <a:pt x="146" y="74"/>
                </a:cubicBezTo>
                <a:cubicBezTo>
                  <a:pt x="146" y="75"/>
                  <a:pt x="146" y="76"/>
                  <a:pt x="146" y="78"/>
                </a:cubicBezTo>
                <a:cubicBezTo>
                  <a:pt x="145" y="79"/>
                  <a:pt x="143" y="78"/>
                  <a:pt x="142" y="79"/>
                </a:cubicBezTo>
                <a:cubicBezTo>
                  <a:pt x="142" y="81"/>
                  <a:pt x="142" y="83"/>
                  <a:pt x="142" y="85"/>
                </a:cubicBezTo>
                <a:cubicBezTo>
                  <a:pt x="142" y="85"/>
                  <a:pt x="143" y="85"/>
                  <a:pt x="143" y="85"/>
                </a:cubicBezTo>
                <a:cubicBezTo>
                  <a:pt x="146" y="84"/>
                  <a:pt x="146" y="80"/>
                  <a:pt x="150" y="81"/>
                </a:cubicBezTo>
                <a:cubicBezTo>
                  <a:pt x="151" y="82"/>
                  <a:pt x="151" y="83"/>
                  <a:pt x="151" y="85"/>
                </a:cubicBezTo>
                <a:cubicBezTo>
                  <a:pt x="154" y="84"/>
                  <a:pt x="157" y="85"/>
                  <a:pt x="159" y="85"/>
                </a:cubicBezTo>
                <a:cubicBezTo>
                  <a:pt x="159" y="87"/>
                  <a:pt x="161" y="87"/>
                  <a:pt x="161" y="88"/>
                </a:cubicBezTo>
                <a:cubicBezTo>
                  <a:pt x="162" y="88"/>
                  <a:pt x="163" y="88"/>
                  <a:pt x="164" y="88"/>
                </a:cubicBezTo>
                <a:cubicBezTo>
                  <a:pt x="164" y="90"/>
                  <a:pt x="165" y="90"/>
                  <a:pt x="166" y="90"/>
                </a:cubicBezTo>
                <a:cubicBezTo>
                  <a:pt x="168" y="90"/>
                  <a:pt x="169" y="89"/>
                  <a:pt x="171" y="90"/>
                </a:cubicBezTo>
                <a:cubicBezTo>
                  <a:pt x="171" y="89"/>
                  <a:pt x="171" y="88"/>
                  <a:pt x="171" y="87"/>
                </a:cubicBezTo>
                <a:cubicBezTo>
                  <a:pt x="171" y="86"/>
                  <a:pt x="171" y="86"/>
                  <a:pt x="172" y="86"/>
                </a:cubicBezTo>
                <a:cubicBezTo>
                  <a:pt x="172" y="86"/>
                  <a:pt x="172" y="85"/>
                  <a:pt x="172" y="85"/>
                </a:cubicBezTo>
                <a:cubicBezTo>
                  <a:pt x="176" y="85"/>
                  <a:pt x="178" y="86"/>
                  <a:pt x="181" y="87"/>
                </a:cubicBezTo>
                <a:cubicBezTo>
                  <a:pt x="182" y="88"/>
                  <a:pt x="182" y="89"/>
                  <a:pt x="182" y="90"/>
                </a:cubicBezTo>
                <a:cubicBezTo>
                  <a:pt x="184" y="90"/>
                  <a:pt x="184" y="87"/>
                  <a:pt x="186" y="88"/>
                </a:cubicBezTo>
                <a:cubicBezTo>
                  <a:pt x="187" y="89"/>
                  <a:pt x="187" y="89"/>
                  <a:pt x="188" y="89"/>
                </a:cubicBezTo>
                <a:cubicBezTo>
                  <a:pt x="188" y="90"/>
                  <a:pt x="188" y="90"/>
                  <a:pt x="188" y="91"/>
                </a:cubicBezTo>
                <a:cubicBezTo>
                  <a:pt x="189" y="91"/>
                  <a:pt x="189" y="91"/>
                  <a:pt x="189" y="91"/>
                </a:cubicBezTo>
                <a:cubicBezTo>
                  <a:pt x="190" y="91"/>
                  <a:pt x="190" y="91"/>
                  <a:pt x="190" y="91"/>
                </a:cubicBezTo>
                <a:cubicBezTo>
                  <a:pt x="191" y="90"/>
                  <a:pt x="193" y="90"/>
                  <a:pt x="194" y="90"/>
                </a:cubicBezTo>
                <a:cubicBezTo>
                  <a:pt x="194" y="90"/>
                  <a:pt x="194" y="90"/>
                  <a:pt x="194" y="90"/>
                </a:cubicBezTo>
                <a:cubicBezTo>
                  <a:pt x="194" y="90"/>
                  <a:pt x="194" y="90"/>
                  <a:pt x="195" y="90"/>
                </a:cubicBezTo>
                <a:cubicBezTo>
                  <a:pt x="195" y="90"/>
                  <a:pt x="195" y="91"/>
                  <a:pt x="195" y="91"/>
                </a:cubicBezTo>
                <a:cubicBezTo>
                  <a:pt x="195" y="91"/>
                  <a:pt x="195" y="91"/>
                  <a:pt x="195" y="91"/>
                </a:cubicBezTo>
                <a:cubicBezTo>
                  <a:pt x="195" y="91"/>
                  <a:pt x="195" y="91"/>
                  <a:pt x="195" y="91"/>
                </a:cubicBezTo>
                <a:cubicBezTo>
                  <a:pt x="195" y="91"/>
                  <a:pt x="195" y="91"/>
                  <a:pt x="195" y="91"/>
                </a:cubicBezTo>
                <a:cubicBezTo>
                  <a:pt x="195" y="91"/>
                  <a:pt x="195" y="91"/>
                  <a:pt x="195" y="91"/>
                </a:cubicBezTo>
                <a:cubicBezTo>
                  <a:pt x="195" y="91"/>
                  <a:pt x="195" y="91"/>
                  <a:pt x="195" y="91"/>
                </a:cubicBezTo>
                <a:cubicBezTo>
                  <a:pt x="195" y="92"/>
                  <a:pt x="194" y="93"/>
                  <a:pt x="194" y="94"/>
                </a:cubicBezTo>
                <a:cubicBezTo>
                  <a:pt x="194" y="94"/>
                  <a:pt x="194" y="94"/>
                  <a:pt x="194" y="94"/>
                </a:cubicBezTo>
                <a:cubicBezTo>
                  <a:pt x="194" y="96"/>
                  <a:pt x="195" y="96"/>
                  <a:pt x="195" y="97"/>
                </a:cubicBezTo>
                <a:cubicBezTo>
                  <a:pt x="195" y="97"/>
                  <a:pt x="195" y="97"/>
                  <a:pt x="195" y="98"/>
                </a:cubicBezTo>
                <a:cubicBezTo>
                  <a:pt x="195" y="99"/>
                  <a:pt x="193" y="99"/>
                  <a:pt x="194" y="101"/>
                </a:cubicBezTo>
                <a:cubicBezTo>
                  <a:pt x="194" y="101"/>
                  <a:pt x="194" y="101"/>
                  <a:pt x="194" y="102"/>
                </a:cubicBezTo>
                <a:cubicBezTo>
                  <a:pt x="194" y="102"/>
                  <a:pt x="194" y="103"/>
                  <a:pt x="193" y="103"/>
                </a:cubicBezTo>
                <a:cubicBezTo>
                  <a:pt x="193" y="103"/>
                  <a:pt x="193" y="103"/>
                  <a:pt x="193" y="103"/>
                </a:cubicBezTo>
                <a:cubicBezTo>
                  <a:pt x="193" y="104"/>
                  <a:pt x="194" y="104"/>
                  <a:pt x="193" y="105"/>
                </a:cubicBezTo>
                <a:cubicBezTo>
                  <a:pt x="197" y="105"/>
                  <a:pt x="197" y="105"/>
                  <a:pt x="197" y="105"/>
                </a:cubicBezTo>
                <a:cubicBezTo>
                  <a:pt x="197" y="106"/>
                  <a:pt x="199" y="107"/>
                  <a:pt x="200" y="107"/>
                </a:cubicBezTo>
                <a:cubicBezTo>
                  <a:pt x="201" y="109"/>
                  <a:pt x="204" y="110"/>
                  <a:pt x="203" y="113"/>
                </a:cubicBezTo>
                <a:cubicBezTo>
                  <a:pt x="203" y="115"/>
                  <a:pt x="201" y="114"/>
                  <a:pt x="201" y="115"/>
                </a:cubicBezTo>
                <a:cubicBezTo>
                  <a:pt x="200" y="116"/>
                  <a:pt x="200" y="117"/>
                  <a:pt x="198" y="117"/>
                </a:cubicBezTo>
                <a:cubicBezTo>
                  <a:pt x="197" y="119"/>
                  <a:pt x="195" y="121"/>
                  <a:pt x="193" y="122"/>
                </a:cubicBezTo>
                <a:cubicBezTo>
                  <a:pt x="193" y="122"/>
                  <a:pt x="193" y="123"/>
                  <a:pt x="192" y="123"/>
                </a:cubicBezTo>
                <a:cubicBezTo>
                  <a:pt x="192" y="123"/>
                  <a:pt x="192" y="123"/>
                  <a:pt x="192" y="123"/>
                </a:cubicBezTo>
                <a:cubicBezTo>
                  <a:pt x="192" y="123"/>
                  <a:pt x="192" y="123"/>
                  <a:pt x="192" y="123"/>
                </a:cubicBezTo>
                <a:cubicBezTo>
                  <a:pt x="191" y="123"/>
                  <a:pt x="191" y="123"/>
                  <a:pt x="191" y="123"/>
                </a:cubicBezTo>
                <a:cubicBezTo>
                  <a:pt x="191" y="124"/>
                  <a:pt x="191" y="124"/>
                  <a:pt x="191" y="124"/>
                </a:cubicBezTo>
                <a:cubicBezTo>
                  <a:pt x="190" y="124"/>
                  <a:pt x="190" y="124"/>
                  <a:pt x="190" y="124"/>
                </a:cubicBezTo>
                <a:cubicBezTo>
                  <a:pt x="190" y="124"/>
                  <a:pt x="190" y="124"/>
                  <a:pt x="190" y="124"/>
                </a:cubicBezTo>
                <a:cubicBezTo>
                  <a:pt x="189" y="124"/>
                  <a:pt x="189" y="124"/>
                  <a:pt x="189" y="124"/>
                </a:cubicBezTo>
                <a:cubicBezTo>
                  <a:pt x="189" y="124"/>
                  <a:pt x="189" y="124"/>
                  <a:pt x="189" y="124"/>
                </a:cubicBezTo>
                <a:cubicBezTo>
                  <a:pt x="188" y="124"/>
                  <a:pt x="188" y="124"/>
                  <a:pt x="188" y="124"/>
                </a:cubicBezTo>
                <a:cubicBezTo>
                  <a:pt x="188" y="124"/>
                  <a:pt x="188" y="124"/>
                  <a:pt x="187" y="124"/>
                </a:cubicBezTo>
                <a:cubicBezTo>
                  <a:pt x="187" y="124"/>
                  <a:pt x="187" y="124"/>
                  <a:pt x="187" y="124"/>
                </a:cubicBezTo>
                <a:cubicBezTo>
                  <a:pt x="187" y="124"/>
                  <a:pt x="187" y="124"/>
                  <a:pt x="187" y="124"/>
                </a:cubicBezTo>
                <a:cubicBezTo>
                  <a:pt x="186" y="125"/>
                  <a:pt x="186" y="125"/>
                  <a:pt x="185" y="125"/>
                </a:cubicBezTo>
                <a:cubicBezTo>
                  <a:pt x="185" y="125"/>
                  <a:pt x="185" y="125"/>
                  <a:pt x="184" y="126"/>
                </a:cubicBezTo>
                <a:cubicBezTo>
                  <a:pt x="183" y="126"/>
                  <a:pt x="183" y="127"/>
                  <a:pt x="182" y="128"/>
                </a:cubicBezTo>
                <a:cubicBezTo>
                  <a:pt x="182" y="128"/>
                  <a:pt x="181" y="128"/>
                  <a:pt x="181" y="128"/>
                </a:cubicBezTo>
                <a:cubicBezTo>
                  <a:pt x="181" y="128"/>
                  <a:pt x="181" y="128"/>
                  <a:pt x="181" y="128"/>
                </a:cubicBezTo>
                <a:cubicBezTo>
                  <a:pt x="181" y="128"/>
                  <a:pt x="181" y="128"/>
                  <a:pt x="181" y="129"/>
                </a:cubicBezTo>
                <a:cubicBezTo>
                  <a:pt x="181" y="129"/>
                  <a:pt x="180" y="129"/>
                  <a:pt x="180" y="130"/>
                </a:cubicBezTo>
                <a:cubicBezTo>
                  <a:pt x="180" y="130"/>
                  <a:pt x="180" y="130"/>
                  <a:pt x="180" y="130"/>
                </a:cubicBezTo>
                <a:cubicBezTo>
                  <a:pt x="180" y="130"/>
                  <a:pt x="180" y="131"/>
                  <a:pt x="180" y="131"/>
                </a:cubicBezTo>
                <a:cubicBezTo>
                  <a:pt x="180" y="131"/>
                  <a:pt x="180" y="131"/>
                  <a:pt x="180" y="131"/>
                </a:cubicBezTo>
                <a:cubicBezTo>
                  <a:pt x="179" y="132"/>
                  <a:pt x="178" y="134"/>
                  <a:pt x="177" y="133"/>
                </a:cubicBezTo>
                <a:cubicBezTo>
                  <a:pt x="177" y="133"/>
                  <a:pt x="177" y="133"/>
                  <a:pt x="176" y="133"/>
                </a:cubicBezTo>
                <a:cubicBezTo>
                  <a:pt x="176" y="133"/>
                  <a:pt x="175" y="133"/>
                  <a:pt x="175" y="133"/>
                </a:cubicBezTo>
                <a:cubicBezTo>
                  <a:pt x="175" y="133"/>
                  <a:pt x="174" y="133"/>
                  <a:pt x="174" y="133"/>
                </a:cubicBezTo>
                <a:cubicBezTo>
                  <a:pt x="174" y="133"/>
                  <a:pt x="174" y="134"/>
                  <a:pt x="174" y="134"/>
                </a:cubicBezTo>
                <a:cubicBezTo>
                  <a:pt x="174" y="134"/>
                  <a:pt x="174" y="134"/>
                  <a:pt x="174" y="134"/>
                </a:cubicBezTo>
                <a:cubicBezTo>
                  <a:pt x="174" y="135"/>
                  <a:pt x="174" y="136"/>
                  <a:pt x="174" y="137"/>
                </a:cubicBezTo>
                <a:cubicBezTo>
                  <a:pt x="174" y="137"/>
                  <a:pt x="174" y="137"/>
                  <a:pt x="174" y="137"/>
                </a:cubicBezTo>
                <a:cubicBezTo>
                  <a:pt x="175" y="137"/>
                  <a:pt x="175" y="138"/>
                  <a:pt x="175" y="138"/>
                </a:cubicBezTo>
                <a:cubicBezTo>
                  <a:pt x="175" y="138"/>
                  <a:pt x="175" y="138"/>
                  <a:pt x="175" y="139"/>
                </a:cubicBezTo>
                <a:cubicBezTo>
                  <a:pt x="175" y="139"/>
                  <a:pt x="175" y="139"/>
                  <a:pt x="176" y="139"/>
                </a:cubicBezTo>
                <a:cubicBezTo>
                  <a:pt x="176" y="139"/>
                  <a:pt x="176" y="139"/>
                  <a:pt x="176" y="140"/>
                </a:cubicBezTo>
                <a:cubicBezTo>
                  <a:pt x="176" y="140"/>
                  <a:pt x="176" y="140"/>
                  <a:pt x="175" y="141"/>
                </a:cubicBezTo>
                <a:cubicBezTo>
                  <a:pt x="175" y="141"/>
                  <a:pt x="175" y="141"/>
                  <a:pt x="175" y="141"/>
                </a:cubicBezTo>
                <a:cubicBezTo>
                  <a:pt x="175" y="141"/>
                  <a:pt x="175" y="141"/>
                  <a:pt x="175" y="141"/>
                </a:cubicBezTo>
                <a:cubicBezTo>
                  <a:pt x="174" y="142"/>
                  <a:pt x="175" y="144"/>
                  <a:pt x="174" y="145"/>
                </a:cubicBezTo>
                <a:cubicBezTo>
                  <a:pt x="174" y="145"/>
                  <a:pt x="174" y="145"/>
                  <a:pt x="174" y="145"/>
                </a:cubicBezTo>
                <a:cubicBezTo>
                  <a:pt x="174" y="145"/>
                  <a:pt x="174" y="145"/>
                  <a:pt x="174" y="145"/>
                </a:cubicBezTo>
                <a:cubicBezTo>
                  <a:pt x="174" y="145"/>
                  <a:pt x="174" y="145"/>
                  <a:pt x="174" y="145"/>
                </a:cubicBezTo>
                <a:cubicBezTo>
                  <a:pt x="174" y="145"/>
                  <a:pt x="174" y="145"/>
                  <a:pt x="174" y="145"/>
                </a:cubicBezTo>
                <a:cubicBezTo>
                  <a:pt x="174" y="146"/>
                  <a:pt x="174" y="146"/>
                  <a:pt x="174" y="146"/>
                </a:cubicBezTo>
                <a:cubicBezTo>
                  <a:pt x="174" y="146"/>
                  <a:pt x="174" y="146"/>
                  <a:pt x="174" y="146"/>
                </a:cubicBezTo>
                <a:cubicBezTo>
                  <a:pt x="174" y="147"/>
                  <a:pt x="174" y="147"/>
                  <a:pt x="174" y="147"/>
                </a:cubicBezTo>
                <a:cubicBezTo>
                  <a:pt x="174" y="147"/>
                  <a:pt x="174" y="147"/>
                  <a:pt x="174" y="147"/>
                </a:cubicBezTo>
                <a:cubicBezTo>
                  <a:pt x="174" y="147"/>
                  <a:pt x="174" y="147"/>
                  <a:pt x="174" y="147"/>
                </a:cubicBezTo>
                <a:cubicBezTo>
                  <a:pt x="174" y="149"/>
                  <a:pt x="174" y="150"/>
                  <a:pt x="173" y="151"/>
                </a:cubicBezTo>
                <a:cubicBezTo>
                  <a:pt x="173" y="151"/>
                  <a:pt x="173" y="151"/>
                  <a:pt x="173" y="151"/>
                </a:cubicBezTo>
                <a:cubicBezTo>
                  <a:pt x="173" y="152"/>
                  <a:pt x="173" y="152"/>
                  <a:pt x="173" y="152"/>
                </a:cubicBezTo>
                <a:cubicBezTo>
                  <a:pt x="173" y="152"/>
                  <a:pt x="173" y="152"/>
                  <a:pt x="173" y="153"/>
                </a:cubicBezTo>
                <a:cubicBezTo>
                  <a:pt x="173" y="153"/>
                  <a:pt x="173" y="153"/>
                  <a:pt x="173" y="153"/>
                </a:cubicBezTo>
                <a:cubicBezTo>
                  <a:pt x="173" y="153"/>
                  <a:pt x="172" y="153"/>
                  <a:pt x="172" y="153"/>
                </a:cubicBezTo>
                <a:cubicBezTo>
                  <a:pt x="172" y="154"/>
                  <a:pt x="172" y="154"/>
                  <a:pt x="172" y="155"/>
                </a:cubicBezTo>
                <a:cubicBezTo>
                  <a:pt x="172" y="155"/>
                  <a:pt x="172" y="155"/>
                  <a:pt x="172" y="155"/>
                </a:cubicBezTo>
                <a:cubicBezTo>
                  <a:pt x="172" y="156"/>
                  <a:pt x="172" y="157"/>
                  <a:pt x="171" y="158"/>
                </a:cubicBezTo>
                <a:cubicBezTo>
                  <a:pt x="171" y="158"/>
                  <a:pt x="171" y="158"/>
                  <a:pt x="171" y="158"/>
                </a:cubicBezTo>
                <a:cubicBezTo>
                  <a:pt x="171" y="158"/>
                  <a:pt x="171" y="158"/>
                  <a:pt x="171" y="159"/>
                </a:cubicBezTo>
                <a:cubicBezTo>
                  <a:pt x="171" y="159"/>
                  <a:pt x="170" y="159"/>
                  <a:pt x="170" y="159"/>
                </a:cubicBezTo>
                <a:cubicBezTo>
                  <a:pt x="170" y="159"/>
                  <a:pt x="171" y="160"/>
                  <a:pt x="171" y="160"/>
                </a:cubicBezTo>
                <a:cubicBezTo>
                  <a:pt x="171" y="160"/>
                  <a:pt x="171" y="160"/>
                  <a:pt x="171" y="161"/>
                </a:cubicBezTo>
                <a:cubicBezTo>
                  <a:pt x="172" y="161"/>
                  <a:pt x="172" y="163"/>
                  <a:pt x="171" y="164"/>
                </a:cubicBezTo>
                <a:cubicBezTo>
                  <a:pt x="171" y="164"/>
                  <a:pt x="171" y="164"/>
                  <a:pt x="171" y="164"/>
                </a:cubicBezTo>
                <a:cubicBezTo>
                  <a:pt x="171" y="164"/>
                  <a:pt x="171" y="164"/>
                  <a:pt x="171" y="164"/>
                </a:cubicBezTo>
                <a:cubicBezTo>
                  <a:pt x="171" y="164"/>
                  <a:pt x="171" y="164"/>
                  <a:pt x="171" y="164"/>
                </a:cubicBezTo>
                <a:cubicBezTo>
                  <a:pt x="171" y="164"/>
                  <a:pt x="171" y="164"/>
                  <a:pt x="171" y="164"/>
                </a:cubicBezTo>
                <a:cubicBezTo>
                  <a:pt x="171" y="164"/>
                  <a:pt x="170" y="164"/>
                  <a:pt x="170" y="165"/>
                </a:cubicBezTo>
                <a:cubicBezTo>
                  <a:pt x="170" y="165"/>
                  <a:pt x="170" y="165"/>
                  <a:pt x="170" y="165"/>
                </a:cubicBezTo>
                <a:cubicBezTo>
                  <a:pt x="170" y="165"/>
                  <a:pt x="170" y="165"/>
                  <a:pt x="170" y="165"/>
                </a:cubicBezTo>
                <a:cubicBezTo>
                  <a:pt x="170" y="165"/>
                  <a:pt x="170" y="165"/>
                  <a:pt x="170" y="165"/>
                </a:cubicBezTo>
                <a:cubicBezTo>
                  <a:pt x="169" y="165"/>
                  <a:pt x="169" y="165"/>
                  <a:pt x="169" y="165"/>
                </a:cubicBezTo>
                <a:cubicBezTo>
                  <a:pt x="169" y="165"/>
                  <a:pt x="169" y="165"/>
                  <a:pt x="169" y="165"/>
                </a:cubicBezTo>
                <a:cubicBezTo>
                  <a:pt x="169" y="165"/>
                  <a:pt x="168" y="165"/>
                  <a:pt x="168" y="166"/>
                </a:cubicBezTo>
                <a:cubicBezTo>
                  <a:pt x="168" y="165"/>
                  <a:pt x="167" y="165"/>
                  <a:pt x="167" y="165"/>
                </a:cubicBezTo>
                <a:cubicBezTo>
                  <a:pt x="167" y="163"/>
                  <a:pt x="164" y="164"/>
                  <a:pt x="163" y="164"/>
                </a:cubicBezTo>
                <a:cubicBezTo>
                  <a:pt x="163" y="166"/>
                  <a:pt x="163" y="166"/>
                  <a:pt x="163" y="166"/>
                </a:cubicBezTo>
                <a:cubicBezTo>
                  <a:pt x="162" y="167"/>
                  <a:pt x="161" y="168"/>
                  <a:pt x="161" y="170"/>
                </a:cubicBezTo>
                <a:cubicBezTo>
                  <a:pt x="161" y="171"/>
                  <a:pt x="161" y="171"/>
                  <a:pt x="161" y="172"/>
                </a:cubicBezTo>
                <a:cubicBezTo>
                  <a:pt x="162" y="173"/>
                  <a:pt x="162" y="175"/>
                  <a:pt x="163" y="175"/>
                </a:cubicBezTo>
                <a:cubicBezTo>
                  <a:pt x="162" y="177"/>
                  <a:pt x="163" y="177"/>
                  <a:pt x="163" y="179"/>
                </a:cubicBezTo>
                <a:cubicBezTo>
                  <a:pt x="162" y="179"/>
                  <a:pt x="162" y="180"/>
                  <a:pt x="161" y="182"/>
                </a:cubicBezTo>
                <a:cubicBezTo>
                  <a:pt x="161" y="182"/>
                  <a:pt x="160" y="182"/>
                  <a:pt x="159" y="182"/>
                </a:cubicBezTo>
                <a:cubicBezTo>
                  <a:pt x="159" y="184"/>
                  <a:pt x="158" y="185"/>
                  <a:pt x="157" y="186"/>
                </a:cubicBezTo>
                <a:cubicBezTo>
                  <a:pt x="157" y="186"/>
                  <a:pt x="157" y="186"/>
                  <a:pt x="156" y="186"/>
                </a:cubicBezTo>
                <a:cubicBezTo>
                  <a:pt x="156" y="186"/>
                  <a:pt x="157" y="186"/>
                  <a:pt x="156" y="186"/>
                </a:cubicBezTo>
                <a:cubicBezTo>
                  <a:pt x="156" y="187"/>
                  <a:pt x="156" y="186"/>
                  <a:pt x="156" y="186"/>
                </a:cubicBezTo>
                <a:cubicBezTo>
                  <a:pt x="156" y="186"/>
                  <a:pt x="156" y="186"/>
                  <a:pt x="156" y="187"/>
                </a:cubicBezTo>
                <a:cubicBezTo>
                  <a:pt x="156" y="187"/>
                  <a:pt x="156" y="187"/>
                  <a:pt x="156" y="187"/>
                </a:cubicBezTo>
                <a:cubicBezTo>
                  <a:pt x="156" y="187"/>
                  <a:pt x="156" y="187"/>
                  <a:pt x="156" y="187"/>
                </a:cubicBezTo>
                <a:cubicBezTo>
                  <a:pt x="156" y="187"/>
                  <a:pt x="156" y="187"/>
                  <a:pt x="156" y="187"/>
                </a:cubicBezTo>
                <a:cubicBezTo>
                  <a:pt x="156" y="187"/>
                  <a:pt x="156" y="187"/>
                  <a:pt x="156" y="187"/>
                </a:cubicBezTo>
                <a:cubicBezTo>
                  <a:pt x="155" y="188"/>
                  <a:pt x="155" y="188"/>
                  <a:pt x="155" y="189"/>
                </a:cubicBezTo>
                <a:cubicBezTo>
                  <a:pt x="155" y="189"/>
                  <a:pt x="154" y="190"/>
                  <a:pt x="153" y="190"/>
                </a:cubicBezTo>
                <a:cubicBezTo>
                  <a:pt x="152" y="190"/>
                  <a:pt x="151" y="190"/>
                  <a:pt x="149" y="190"/>
                </a:cubicBezTo>
                <a:cubicBezTo>
                  <a:pt x="148" y="190"/>
                  <a:pt x="146" y="189"/>
                  <a:pt x="145" y="189"/>
                </a:cubicBezTo>
                <a:cubicBezTo>
                  <a:pt x="143" y="189"/>
                  <a:pt x="142" y="189"/>
                  <a:pt x="141" y="188"/>
                </a:cubicBezTo>
                <a:cubicBezTo>
                  <a:pt x="140" y="188"/>
                  <a:pt x="138" y="188"/>
                  <a:pt x="137" y="189"/>
                </a:cubicBezTo>
                <a:cubicBezTo>
                  <a:pt x="137" y="190"/>
                  <a:pt x="137" y="190"/>
                  <a:pt x="137" y="190"/>
                </a:cubicBezTo>
                <a:cubicBezTo>
                  <a:pt x="137" y="190"/>
                  <a:pt x="137" y="190"/>
                  <a:pt x="137" y="190"/>
                </a:cubicBezTo>
                <a:cubicBezTo>
                  <a:pt x="137" y="192"/>
                  <a:pt x="137" y="192"/>
                  <a:pt x="137" y="192"/>
                </a:cubicBezTo>
                <a:cubicBezTo>
                  <a:pt x="137" y="193"/>
                  <a:pt x="138" y="193"/>
                  <a:pt x="138" y="194"/>
                </a:cubicBezTo>
                <a:cubicBezTo>
                  <a:pt x="139" y="196"/>
                  <a:pt x="141" y="196"/>
                  <a:pt x="142" y="198"/>
                </a:cubicBezTo>
                <a:cubicBezTo>
                  <a:pt x="142" y="198"/>
                  <a:pt x="142" y="199"/>
                  <a:pt x="143" y="199"/>
                </a:cubicBezTo>
                <a:cubicBezTo>
                  <a:pt x="143" y="201"/>
                  <a:pt x="141" y="201"/>
                  <a:pt x="142" y="204"/>
                </a:cubicBezTo>
                <a:cubicBezTo>
                  <a:pt x="142" y="206"/>
                  <a:pt x="142" y="207"/>
                  <a:pt x="143" y="207"/>
                </a:cubicBezTo>
                <a:cubicBezTo>
                  <a:pt x="143" y="208"/>
                  <a:pt x="142" y="209"/>
                  <a:pt x="143" y="211"/>
                </a:cubicBezTo>
                <a:cubicBezTo>
                  <a:pt x="142" y="211"/>
                  <a:pt x="142" y="211"/>
                  <a:pt x="142" y="211"/>
                </a:cubicBezTo>
                <a:cubicBezTo>
                  <a:pt x="142" y="211"/>
                  <a:pt x="142" y="211"/>
                  <a:pt x="142" y="211"/>
                </a:cubicBezTo>
                <a:cubicBezTo>
                  <a:pt x="142" y="211"/>
                  <a:pt x="142" y="212"/>
                  <a:pt x="142" y="212"/>
                </a:cubicBezTo>
                <a:cubicBezTo>
                  <a:pt x="142" y="212"/>
                  <a:pt x="142" y="212"/>
                  <a:pt x="142" y="212"/>
                </a:cubicBezTo>
                <a:cubicBezTo>
                  <a:pt x="142" y="212"/>
                  <a:pt x="143" y="212"/>
                  <a:pt x="143" y="212"/>
                </a:cubicBezTo>
                <a:cubicBezTo>
                  <a:pt x="143" y="212"/>
                  <a:pt x="143" y="212"/>
                  <a:pt x="143" y="212"/>
                </a:cubicBezTo>
                <a:cubicBezTo>
                  <a:pt x="143" y="212"/>
                  <a:pt x="143" y="212"/>
                  <a:pt x="143" y="212"/>
                </a:cubicBezTo>
                <a:cubicBezTo>
                  <a:pt x="143" y="212"/>
                  <a:pt x="143" y="212"/>
                  <a:pt x="143" y="212"/>
                </a:cubicBezTo>
                <a:cubicBezTo>
                  <a:pt x="143" y="212"/>
                  <a:pt x="143" y="212"/>
                  <a:pt x="143" y="212"/>
                </a:cubicBezTo>
                <a:cubicBezTo>
                  <a:pt x="144" y="213"/>
                  <a:pt x="145" y="213"/>
                  <a:pt x="145" y="215"/>
                </a:cubicBezTo>
                <a:cubicBezTo>
                  <a:pt x="145" y="215"/>
                  <a:pt x="146" y="215"/>
                  <a:pt x="146" y="215"/>
                </a:cubicBezTo>
                <a:cubicBezTo>
                  <a:pt x="146" y="215"/>
                  <a:pt x="146" y="216"/>
                  <a:pt x="146" y="216"/>
                </a:cubicBezTo>
                <a:cubicBezTo>
                  <a:pt x="146" y="216"/>
                  <a:pt x="146" y="216"/>
                  <a:pt x="146" y="216"/>
                </a:cubicBezTo>
                <a:cubicBezTo>
                  <a:pt x="147" y="216"/>
                  <a:pt x="147" y="216"/>
                  <a:pt x="148" y="216"/>
                </a:cubicBezTo>
                <a:cubicBezTo>
                  <a:pt x="148" y="216"/>
                  <a:pt x="148" y="216"/>
                  <a:pt x="148" y="216"/>
                </a:cubicBezTo>
                <a:cubicBezTo>
                  <a:pt x="150" y="216"/>
                  <a:pt x="150" y="218"/>
                  <a:pt x="150" y="219"/>
                </a:cubicBezTo>
                <a:cubicBezTo>
                  <a:pt x="150" y="220"/>
                  <a:pt x="150" y="220"/>
                  <a:pt x="150" y="220"/>
                </a:cubicBezTo>
                <a:cubicBezTo>
                  <a:pt x="151" y="220"/>
                  <a:pt x="151" y="220"/>
                  <a:pt x="151" y="220"/>
                </a:cubicBezTo>
                <a:cubicBezTo>
                  <a:pt x="151" y="220"/>
                  <a:pt x="151" y="220"/>
                  <a:pt x="151" y="220"/>
                </a:cubicBezTo>
                <a:cubicBezTo>
                  <a:pt x="150" y="222"/>
                  <a:pt x="151" y="220"/>
                  <a:pt x="152" y="221"/>
                </a:cubicBezTo>
                <a:cubicBezTo>
                  <a:pt x="151" y="221"/>
                  <a:pt x="150" y="223"/>
                  <a:pt x="150" y="223"/>
                </a:cubicBezTo>
                <a:cubicBezTo>
                  <a:pt x="150" y="223"/>
                  <a:pt x="150" y="223"/>
                  <a:pt x="149" y="223"/>
                </a:cubicBezTo>
                <a:cubicBezTo>
                  <a:pt x="149" y="224"/>
                  <a:pt x="148" y="224"/>
                  <a:pt x="148" y="225"/>
                </a:cubicBezTo>
                <a:cubicBezTo>
                  <a:pt x="147" y="225"/>
                  <a:pt x="146" y="226"/>
                  <a:pt x="145" y="227"/>
                </a:cubicBezTo>
                <a:cubicBezTo>
                  <a:pt x="145" y="227"/>
                  <a:pt x="145" y="227"/>
                  <a:pt x="144" y="227"/>
                </a:cubicBezTo>
                <a:cubicBezTo>
                  <a:pt x="144" y="227"/>
                  <a:pt x="144" y="227"/>
                  <a:pt x="144" y="227"/>
                </a:cubicBezTo>
                <a:cubicBezTo>
                  <a:pt x="144" y="227"/>
                  <a:pt x="144" y="227"/>
                  <a:pt x="144" y="227"/>
                </a:cubicBezTo>
                <a:cubicBezTo>
                  <a:pt x="144" y="228"/>
                  <a:pt x="144" y="228"/>
                  <a:pt x="144" y="228"/>
                </a:cubicBezTo>
                <a:cubicBezTo>
                  <a:pt x="144" y="228"/>
                  <a:pt x="144" y="228"/>
                  <a:pt x="144" y="228"/>
                </a:cubicBezTo>
                <a:cubicBezTo>
                  <a:pt x="143" y="228"/>
                  <a:pt x="143" y="228"/>
                  <a:pt x="143" y="228"/>
                </a:cubicBezTo>
                <a:cubicBezTo>
                  <a:pt x="143" y="228"/>
                  <a:pt x="142" y="228"/>
                  <a:pt x="142" y="228"/>
                </a:cubicBezTo>
                <a:cubicBezTo>
                  <a:pt x="142" y="228"/>
                  <a:pt x="141" y="228"/>
                  <a:pt x="141" y="228"/>
                </a:cubicBezTo>
                <a:cubicBezTo>
                  <a:pt x="141" y="228"/>
                  <a:pt x="141" y="228"/>
                  <a:pt x="140" y="228"/>
                </a:cubicBezTo>
                <a:cubicBezTo>
                  <a:pt x="140" y="228"/>
                  <a:pt x="140" y="228"/>
                  <a:pt x="140" y="228"/>
                </a:cubicBezTo>
                <a:cubicBezTo>
                  <a:pt x="140" y="228"/>
                  <a:pt x="140" y="228"/>
                  <a:pt x="140" y="228"/>
                </a:cubicBezTo>
                <a:cubicBezTo>
                  <a:pt x="140" y="228"/>
                  <a:pt x="140" y="228"/>
                  <a:pt x="140" y="228"/>
                </a:cubicBezTo>
                <a:cubicBezTo>
                  <a:pt x="140" y="228"/>
                  <a:pt x="140" y="228"/>
                  <a:pt x="140" y="228"/>
                </a:cubicBezTo>
                <a:cubicBezTo>
                  <a:pt x="140" y="229"/>
                  <a:pt x="140" y="229"/>
                  <a:pt x="139" y="229"/>
                </a:cubicBezTo>
                <a:cubicBezTo>
                  <a:pt x="139" y="229"/>
                  <a:pt x="139" y="229"/>
                  <a:pt x="139" y="229"/>
                </a:cubicBezTo>
                <a:cubicBezTo>
                  <a:pt x="138" y="229"/>
                  <a:pt x="137" y="231"/>
                  <a:pt x="136" y="230"/>
                </a:cubicBezTo>
                <a:cubicBezTo>
                  <a:pt x="136" y="231"/>
                  <a:pt x="135" y="231"/>
                  <a:pt x="134" y="231"/>
                </a:cubicBezTo>
                <a:cubicBezTo>
                  <a:pt x="134" y="232"/>
                  <a:pt x="134" y="233"/>
                  <a:pt x="135" y="233"/>
                </a:cubicBezTo>
                <a:cubicBezTo>
                  <a:pt x="135" y="233"/>
                  <a:pt x="135" y="233"/>
                  <a:pt x="135" y="233"/>
                </a:cubicBezTo>
                <a:cubicBezTo>
                  <a:pt x="135" y="233"/>
                  <a:pt x="135" y="233"/>
                  <a:pt x="134" y="233"/>
                </a:cubicBezTo>
                <a:cubicBezTo>
                  <a:pt x="134" y="233"/>
                  <a:pt x="134" y="233"/>
                  <a:pt x="134" y="233"/>
                </a:cubicBezTo>
                <a:cubicBezTo>
                  <a:pt x="134" y="233"/>
                  <a:pt x="134" y="233"/>
                  <a:pt x="134" y="233"/>
                </a:cubicBezTo>
                <a:cubicBezTo>
                  <a:pt x="134" y="234"/>
                  <a:pt x="134" y="234"/>
                  <a:pt x="134" y="234"/>
                </a:cubicBezTo>
                <a:cubicBezTo>
                  <a:pt x="134" y="234"/>
                  <a:pt x="134" y="234"/>
                  <a:pt x="134" y="234"/>
                </a:cubicBezTo>
                <a:cubicBezTo>
                  <a:pt x="134" y="234"/>
                  <a:pt x="134" y="234"/>
                  <a:pt x="134" y="234"/>
                </a:cubicBezTo>
                <a:cubicBezTo>
                  <a:pt x="134" y="234"/>
                  <a:pt x="134" y="234"/>
                  <a:pt x="134" y="234"/>
                </a:cubicBezTo>
                <a:cubicBezTo>
                  <a:pt x="134" y="234"/>
                  <a:pt x="134" y="234"/>
                  <a:pt x="134" y="234"/>
                </a:cubicBezTo>
                <a:cubicBezTo>
                  <a:pt x="134" y="235"/>
                  <a:pt x="134" y="235"/>
                  <a:pt x="134" y="235"/>
                </a:cubicBezTo>
                <a:cubicBezTo>
                  <a:pt x="134" y="235"/>
                  <a:pt x="134" y="235"/>
                  <a:pt x="134" y="235"/>
                </a:cubicBezTo>
                <a:cubicBezTo>
                  <a:pt x="134" y="235"/>
                  <a:pt x="134" y="235"/>
                  <a:pt x="134" y="235"/>
                </a:cubicBezTo>
                <a:cubicBezTo>
                  <a:pt x="134" y="236"/>
                  <a:pt x="133" y="237"/>
                  <a:pt x="133" y="237"/>
                </a:cubicBezTo>
                <a:cubicBezTo>
                  <a:pt x="133" y="237"/>
                  <a:pt x="132" y="238"/>
                  <a:pt x="132" y="238"/>
                </a:cubicBezTo>
                <a:cubicBezTo>
                  <a:pt x="132" y="238"/>
                  <a:pt x="132" y="239"/>
                  <a:pt x="131" y="239"/>
                </a:cubicBezTo>
                <a:cubicBezTo>
                  <a:pt x="131" y="239"/>
                  <a:pt x="131" y="239"/>
                  <a:pt x="131" y="239"/>
                </a:cubicBezTo>
                <a:cubicBezTo>
                  <a:pt x="131" y="239"/>
                  <a:pt x="131" y="239"/>
                  <a:pt x="131" y="239"/>
                </a:cubicBezTo>
                <a:cubicBezTo>
                  <a:pt x="130" y="239"/>
                  <a:pt x="130" y="240"/>
                  <a:pt x="130" y="241"/>
                </a:cubicBezTo>
                <a:cubicBezTo>
                  <a:pt x="130" y="245"/>
                  <a:pt x="130" y="245"/>
                  <a:pt x="130" y="245"/>
                </a:cubicBezTo>
                <a:cubicBezTo>
                  <a:pt x="130" y="246"/>
                  <a:pt x="130" y="245"/>
                  <a:pt x="131" y="246"/>
                </a:cubicBezTo>
                <a:cubicBezTo>
                  <a:pt x="131" y="246"/>
                  <a:pt x="131" y="246"/>
                  <a:pt x="131" y="246"/>
                </a:cubicBezTo>
                <a:cubicBezTo>
                  <a:pt x="131" y="246"/>
                  <a:pt x="131" y="246"/>
                  <a:pt x="131" y="246"/>
                </a:cubicBezTo>
                <a:cubicBezTo>
                  <a:pt x="131" y="246"/>
                  <a:pt x="131" y="246"/>
                  <a:pt x="131" y="246"/>
                </a:cubicBezTo>
                <a:cubicBezTo>
                  <a:pt x="131" y="246"/>
                  <a:pt x="131" y="246"/>
                  <a:pt x="131" y="246"/>
                </a:cubicBezTo>
                <a:cubicBezTo>
                  <a:pt x="132" y="247"/>
                  <a:pt x="132" y="247"/>
                  <a:pt x="132" y="247"/>
                </a:cubicBezTo>
                <a:cubicBezTo>
                  <a:pt x="132" y="247"/>
                  <a:pt x="132" y="247"/>
                  <a:pt x="133" y="247"/>
                </a:cubicBezTo>
                <a:cubicBezTo>
                  <a:pt x="133" y="247"/>
                  <a:pt x="133" y="248"/>
                  <a:pt x="133" y="248"/>
                </a:cubicBezTo>
                <a:cubicBezTo>
                  <a:pt x="133" y="248"/>
                  <a:pt x="133" y="248"/>
                  <a:pt x="133" y="248"/>
                </a:cubicBezTo>
                <a:cubicBezTo>
                  <a:pt x="133" y="248"/>
                  <a:pt x="133" y="249"/>
                  <a:pt x="133" y="249"/>
                </a:cubicBezTo>
                <a:cubicBezTo>
                  <a:pt x="134" y="250"/>
                  <a:pt x="134" y="251"/>
                  <a:pt x="134" y="252"/>
                </a:cubicBezTo>
                <a:cubicBezTo>
                  <a:pt x="134" y="252"/>
                  <a:pt x="134" y="252"/>
                  <a:pt x="134" y="253"/>
                </a:cubicBezTo>
                <a:cubicBezTo>
                  <a:pt x="134" y="253"/>
                  <a:pt x="134" y="253"/>
                  <a:pt x="134" y="253"/>
                </a:cubicBezTo>
                <a:cubicBezTo>
                  <a:pt x="134" y="253"/>
                  <a:pt x="134" y="253"/>
                  <a:pt x="134" y="253"/>
                </a:cubicBezTo>
                <a:cubicBezTo>
                  <a:pt x="134" y="253"/>
                  <a:pt x="134" y="253"/>
                  <a:pt x="134" y="253"/>
                </a:cubicBezTo>
                <a:cubicBezTo>
                  <a:pt x="134" y="253"/>
                  <a:pt x="134" y="253"/>
                  <a:pt x="134" y="253"/>
                </a:cubicBezTo>
                <a:cubicBezTo>
                  <a:pt x="134" y="253"/>
                  <a:pt x="134" y="253"/>
                  <a:pt x="134" y="254"/>
                </a:cubicBezTo>
                <a:cubicBezTo>
                  <a:pt x="134" y="254"/>
                  <a:pt x="134" y="254"/>
                  <a:pt x="134" y="254"/>
                </a:cubicBezTo>
                <a:cubicBezTo>
                  <a:pt x="134" y="254"/>
                  <a:pt x="134" y="254"/>
                  <a:pt x="133" y="254"/>
                </a:cubicBezTo>
                <a:cubicBezTo>
                  <a:pt x="134" y="255"/>
                  <a:pt x="135" y="255"/>
                  <a:pt x="135" y="257"/>
                </a:cubicBezTo>
                <a:cubicBezTo>
                  <a:pt x="137" y="257"/>
                  <a:pt x="136" y="259"/>
                  <a:pt x="138" y="258"/>
                </a:cubicBezTo>
                <a:cubicBezTo>
                  <a:pt x="138" y="260"/>
                  <a:pt x="142" y="258"/>
                  <a:pt x="141" y="260"/>
                </a:cubicBezTo>
                <a:cubicBezTo>
                  <a:pt x="142" y="261"/>
                  <a:pt x="140" y="261"/>
                  <a:pt x="140" y="262"/>
                </a:cubicBezTo>
                <a:cubicBezTo>
                  <a:pt x="140" y="264"/>
                  <a:pt x="139" y="264"/>
                  <a:pt x="139" y="265"/>
                </a:cubicBezTo>
                <a:cubicBezTo>
                  <a:pt x="136" y="265"/>
                  <a:pt x="134" y="265"/>
                  <a:pt x="131" y="265"/>
                </a:cubicBezTo>
                <a:cubicBezTo>
                  <a:pt x="131" y="265"/>
                  <a:pt x="131" y="266"/>
                  <a:pt x="130" y="266"/>
                </a:cubicBezTo>
                <a:cubicBezTo>
                  <a:pt x="128" y="266"/>
                  <a:pt x="129" y="269"/>
                  <a:pt x="127" y="269"/>
                </a:cubicBezTo>
                <a:cubicBezTo>
                  <a:pt x="127" y="271"/>
                  <a:pt x="125" y="271"/>
                  <a:pt x="124" y="273"/>
                </a:cubicBezTo>
                <a:cubicBezTo>
                  <a:pt x="123" y="273"/>
                  <a:pt x="123" y="274"/>
                  <a:pt x="121" y="273"/>
                </a:cubicBezTo>
                <a:cubicBezTo>
                  <a:pt x="120" y="275"/>
                  <a:pt x="119" y="277"/>
                  <a:pt x="117" y="278"/>
                </a:cubicBezTo>
                <a:cubicBezTo>
                  <a:pt x="117" y="280"/>
                  <a:pt x="116" y="280"/>
                  <a:pt x="116" y="283"/>
                </a:cubicBezTo>
                <a:cubicBezTo>
                  <a:pt x="116" y="284"/>
                  <a:pt x="116" y="286"/>
                  <a:pt x="116" y="287"/>
                </a:cubicBezTo>
                <a:cubicBezTo>
                  <a:pt x="116" y="287"/>
                  <a:pt x="117" y="288"/>
                  <a:pt x="117" y="288"/>
                </a:cubicBezTo>
                <a:cubicBezTo>
                  <a:pt x="117" y="289"/>
                  <a:pt x="116" y="289"/>
                  <a:pt x="116" y="289"/>
                </a:cubicBezTo>
                <a:cubicBezTo>
                  <a:pt x="115" y="291"/>
                  <a:pt x="117" y="293"/>
                  <a:pt x="116" y="295"/>
                </a:cubicBezTo>
                <a:cubicBezTo>
                  <a:pt x="115" y="296"/>
                  <a:pt x="115" y="298"/>
                  <a:pt x="113" y="299"/>
                </a:cubicBezTo>
                <a:cubicBezTo>
                  <a:pt x="113" y="299"/>
                  <a:pt x="113" y="299"/>
                  <a:pt x="113" y="299"/>
                </a:cubicBezTo>
                <a:cubicBezTo>
                  <a:pt x="114" y="300"/>
                  <a:pt x="114" y="300"/>
                  <a:pt x="115" y="301"/>
                </a:cubicBezTo>
                <a:cubicBezTo>
                  <a:pt x="119" y="300"/>
                  <a:pt x="122" y="302"/>
                  <a:pt x="126" y="301"/>
                </a:cubicBezTo>
                <a:cubicBezTo>
                  <a:pt x="128" y="301"/>
                  <a:pt x="128" y="304"/>
                  <a:pt x="130" y="304"/>
                </a:cubicBezTo>
                <a:cubicBezTo>
                  <a:pt x="130" y="302"/>
                  <a:pt x="131" y="300"/>
                  <a:pt x="131" y="296"/>
                </a:cubicBezTo>
                <a:cubicBezTo>
                  <a:pt x="132" y="297"/>
                  <a:pt x="132" y="299"/>
                  <a:pt x="132" y="301"/>
                </a:cubicBezTo>
                <a:cubicBezTo>
                  <a:pt x="134" y="301"/>
                  <a:pt x="134" y="299"/>
                  <a:pt x="136" y="300"/>
                </a:cubicBezTo>
                <a:cubicBezTo>
                  <a:pt x="136" y="301"/>
                  <a:pt x="136" y="301"/>
                  <a:pt x="135" y="301"/>
                </a:cubicBezTo>
                <a:cubicBezTo>
                  <a:pt x="135" y="302"/>
                  <a:pt x="135" y="303"/>
                  <a:pt x="134" y="303"/>
                </a:cubicBezTo>
                <a:cubicBezTo>
                  <a:pt x="133" y="303"/>
                  <a:pt x="134" y="304"/>
                  <a:pt x="133" y="304"/>
                </a:cubicBezTo>
                <a:cubicBezTo>
                  <a:pt x="133" y="305"/>
                  <a:pt x="133" y="305"/>
                  <a:pt x="133" y="306"/>
                </a:cubicBezTo>
                <a:cubicBezTo>
                  <a:pt x="133" y="306"/>
                  <a:pt x="134" y="306"/>
                  <a:pt x="134" y="306"/>
                </a:cubicBezTo>
                <a:cubicBezTo>
                  <a:pt x="134" y="306"/>
                  <a:pt x="134" y="307"/>
                  <a:pt x="135" y="307"/>
                </a:cubicBezTo>
                <a:cubicBezTo>
                  <a:pt x="136" y="308"/>
                  <a:pt x="136" y="310"/>
                  <a:pt x="138" y="310"/>
                </a:cubicBezTo>
                <a:cubicBezTo>
                  <a:pt x="138" y="312"/>
                  <a:pt x="139" y="312"/>
                  <a:pt x="140" y="313"/>
                </a:cubicBezTo>
                <a:cubicBezTo>
                  <a:pt x="141" y="314"/>
                  <a:pt x="142" y="315"/>
                  <a:pt x="143" y="317"/>
                </a:cubicBezTo>
                <a:cubicBezTo>
                  <a:pt x="144" y="317"/>
                  <a:pt x="144" y="319"/>
                  <a:pt x="146" y="319"/>
                </a:cubicBezTo>
                <a:cubicBezTo>
                  <a:pt x="145" y="322"/>
                  <a:pt x="147" y="323"/>
                  <a:pt x="147" y="325"/>
                </a:cubicBezTo>
                <a:cubicBezTo>
                  <a:pt x="147" y="326"/>
                  <a:pt x="147" y="326"/>
                  <a:pt x="146" y="326"/>
                </a:cubicBezTo>
                <a:cubicBezTo>
                  <a:pt x="146" y="327"/>
                  <a:pt x="146" y="327"/>
                  <a:pt x="145" y="327"/>
                </a:cubicBezTo>
                <a:cubicBezTo>
                  <a:pt x="145" y="327"/>
                  <a:pt x="145" y="327"/>
                  <a:pt x="145" y="328"/>
                </a:cubicBezTo>
                <a:cubicBezTo>
                  <a:pt x="144" y="331"/>
                  <a:pt x="145" y="332"/>
                  <a:pt x="145" y="334"/>
                </a:cubicBezTo>
                <a:cubicBezTo>
                  <a:pt x="146" y="335"/>
                  <a:pt x="147" y="335"/>
                  <a:pt x="148" y="335"/>
                </a:cubicBezTo>
                <a:cubicBezTo>
                  <a:pt x="148" y="337"/>
                  <a:pt x="150" y="336"/>
                  <a:pt x="149" y="338"/>
                </a:cubicBezTo>
                <a:cubicBezTo>
                  <a:pt x="150" y="339"/>
                  <a:pt x="149" y="340"/>
                  <a:pt x="149" y="340"/>
                </a:cubicBezTo>
                <a:cubicBezTo>
                  <a:pt x="149" y="339"/>
                  <a:pt x="149" y="339"/>
                  <a:pt x="148" y="339"/>
                </a:cubicBezTo>
                <a:cubicBezTo>
                  <a:pt x="148" y="341"/>
                  <a:pt x="148" y="345"/>
                  <a:pt x="149" y="346"/>
                </a:cubicBezTo>
                <a:cubicBezTo>
                  <a:pt x="149" y="346"/>
                  <a:pt x="150" y="346"/>
                  <a:pt x="149" y="347"/>
                </a:cubicBezTo>
                <a:cubicBezTo>
                  <a:pt x="149" y="348"/>
                  <a:pt x="152" y="349"/>
                  <a:pt x="149" y="349"/>
                </a:cubicBezTo>
                <a:cubicBezTo>
                  <a:pt x="151" y="352"/>
                  <a:pt x="152" y="354"/>
                  <a:pt x="153" y="356"/>
                </a:cubicBezTo>
                <a:cubicBezTo>
                  <a:pt x="153" y="356"/>
                  <a:pt x="154" y="357"/>
                  <a:pt x="154" y="357"/>
                </a:cubicBezTo>
                <a:cubicBezTo>
                  <a:pt x="154" y="358"/>
                  <a:pt x="155" y="358"/>
                  <a:pt x="156" y="358"/>
                </a:cubicBezTo>
                <a:cubicBezTo>
                  <a:pt x="156" y="359"/>
                  <a:pt x="157" y="358"/>
                  <a:pt x="158" y="358"/>
                </a:cubicBezTo>
                <a:cubicBezTo>
                  <a:pt x="158" y="359"/>
                  <a:pt x="159" y="359"/>
                  <a:pt x="159" y="359"/>
                </a:cubicBezTo>
                <a:cubicBezTo>
                  <a:pt x="159" y="359"/>
                  <a:pt x="159" y="359"/>
                  <a:pt x="159" y="360"/>
                </a:cubicBezTo>
                <a:cubicBezTo>
                  <a:pt x="159" y="361"/>
                  <a:pt x="159" y="361"/>
                  <a:pt x="159" y="362"/>
                </a:cubicBezTo>
                <a:cubicBezTo>
                  <a:pt x="160" y="362"/>
                  <a:pt x="161" y="363"/>
                  <a:pt x="161" y="364"/>
                </a:cubicBezTo>
                <a:cubicBezTo>
                  <a:pt x="162" y="365"/>
                  <a:pt x="163" y="364"/>
                  <a:pt x="163" y="365"/>
                </a:cubicBezTo>
                <a:cubicBezTo>
                  <a:pt x="164" y="366"/>
                  <a:pt x="165" y="366"/>
                  <a:pt x="165" y="367"/>
                </a:cubicBezTo>
                <a:cubicBezTo>
                  <a:pt x="168" y="367"/>
                  <a:pt x="171" y="367"/>
                  <a:pt x="172" y="366"/>
                </a:cubicBezTo>
                <a:cubicBezTo>
                  <a:pt x="173" y="366"/>
                  <a:pt x="173" y="366"/>
                  <a:pt x="173" y="366"/>
                </a:cubicBezTo>
                <a:cubicBezTo>
                  <a:pt x="173" y="366"/>
                  <a:pt x="174" y="366"/>
                  <a:pt x="174" y="366"/>
                </a:cubicBezTo>
                <a:cubicBezTo>
                  <a:pt x="175" y="366"/>
                  <a:pt x="174" y="365"/>
                  <a:pt x="175" y="365"/>
                </a:cubicBezTo>
                <a:cubicBezTo>
                  <a:pt x="175" y="365"/>
                  <a:pt x="175" y="364"/>
                  <a:pt x="175" y="364"/>
                </a:cubicBezTo>
                <a:cubicBezTo>
                  <a:pt x="175" y="363"/>
                  <a:pt x="175" y="362"/>
                  <a:pt x="175" y="361"/>
                </a:cubicBezTo>
                <a:cubicBezTo>
                  <a:pt x="177" y="361"/>
                  <a:pt x="177" y="363"/>
                  <a:pt x="179" y="363"/>
                </a:cubicBezTo>
                <a:cubicBezTo>
                  <a:pt x="182" y="362"/>
                  <a:pt x="182" y="359"/>
                  <a:pt x="182" y="357"/>
                </a:cubicBezTo>
                <a:cubicBezTo>
                  <a:pt x="185" y="356"/>
                  <a:pt x="186" y="354"/>
                  <a:pt x="188" y="353"/>
                </a:cubicBezTo>
                <a:cubicBezTo>
                  <a:pt x="189" y="353"/>
                  <a:pt x="190" y="353"/>
                  <a:pt x="191" y="353"/>
                </a:cubicBezTo>
                <a:cubicBezTo>
                  <a:pt x="191" y="352"/>
                  <a:pt x="191" y="352"/>
                  <a:pt x="192" y="352"/>
                </a:cubicBezTo>
                <a:cubicBezTo>
                  <a:pt x="193" y="352"/>
                  <a:pt x="193" y="353"/>
                  <a:pt x="194" y="353"/>
                </a:cubicBezTo>
                <a:cubicBezTo>
                  <a:pt x="196" y="352"/>
                  <a:pt x="197" y="352"/>
                  <a:pt x="200" y="352"/>
                </a:cubicBezTo>
                <a:cubicBezTo>
                  <a:pt x="202" y="353"/>
                  <a:pt x="203" y="354"/>
                  <a:pt x="207" y="354"/>
                </a:cubicBezTo>
                <a:cubicBezTo>
                  <a:pt x="208" y="354"/>
                  <a:pt x="208" y="352"/>
                  <a:pt x="209" y="352"/>
                </a:cubicBezTo>
                <a:cubicBezTo>
                  <a:pt x="209" y="352"/>
                  <a:pt x="210" y="352"/>
                  <a:pt x="211" y="352"/>
                </a:cubicBezTo>
                <a:cubicBezTo>
                  <a:pt x="211" y="351"/>
                  <a:pt x="211" y="351"/>
                  <a:pt x="212" y="351"/>
                </a:cubicBezTo>
                <a:cubicBezTo>
                  <a:pt x="214" y="349"/>
                  <a:pt x="216" y="348"/>
                  <a:pt x="217" y="346"/>
                </a:cubicBezTo>
                <a:cubicBezTo>
                  <a:pt x="220" y="348"/>
                  <a:pt x="226" y="347"/>
                  <a:pt x="230" y="347"/>
                </a:cubicBezTo>
                <a:cubicBezTo>
                  <a:pt x="231" y="347"/>
                  <a:pt x="231" y="347"/>
                  <a:pt x="231" y="348"/>
                </a:cubicBezTo>
                <a:cubicBezTo>
                  <a:pt x="233" y="348"/>
                  <a:pt x="235" y="350"/>
                  <a:pt x="238" y="349"/>
                </a:cubicBezTo>
                <a:cubicBezTo>
                  <a:pt x="238" y="351"/>
                  <a:pt x="241" y="350"/>
                  <a:pt x="241" y="352"/>
                </a:cubicBezTo>
                <a:cubicBezTo>
                  <a:pt x="242" y="352"/>
                  <a:pt x="244" y="352"/>
                  <a:pt x="245" y="352"/>
                </a:cubicBezTo>
                <a:cubicBezTo>
                  <a:pt x="247" y="351"/>
                  <a:pt x="247" y="353"/>
                  <a:pt x="248" y="354"/>
                </a:cubicBezTo>
                <a:cubicBezTo>
                  <a:pt x="249" y="354"/>
                  <a:pt x="250" y="355"/>
                  <a:pt x="251" y="355"/>
                </a:cubicBezTo>
                <a:cubicBezTo>
                  <a:pt x="255" y="355"/>
                  <a:pt x="256" y="353"/>
                  <a:pt x="260" y="354"/>
                </a:cubicBezTo>
                <a:cubicBezTo>
                  <a:pt x="262" y="353"/>
                  <a:pt x="262" y="355"/>
                  <a:pt x="263" y="355"/>
                </a:cubicBezTo>
                <a:cubicBezTo>
                  <a:pt x="268" y="355"/>
                  <a:pt x="270" y="358"/>
                  <a:pt x="274" y="358"/>
                </a:cubicBezTo>
                <a:cubicBezTo>
                  <a:pt x="274" y="358"/>
                  <a:pt x="275" y="358"/>
                  <a:pt x="276" y="358"/>
                </a:cubicBezTo>
                <a:cubicBezTo>
                  <a:pt x="275" y="359"/>
                  <a:pt x="276" y="359"/>
                  <a:pt x="276" y="359"/>
                </a:cubicBezTo>
                <a:cubicBezTo>
                  <a:pt x="277" y="359"/>
                  <a:pt x="277" y="360"/>
                  <a:pt x="278" y="361"/>
                </a:cubicBezTo>
                <a:cubicBezTo>
                  <a:pt x="281" y="359"/>
                  <a:pt x="283" y="358"/>
                  <a:pt x="285" y="356"/>
                </a:cubicBezTo>
                <a:cubicBezTo>
                  <a:pt x="287" y="356"/>
                  <a:pt x="290" y="356"/>
                  <a:pt x="292" y="356"/>
                </a:cubicBezTo>
                <a:cubicBezTo>
                  <a:pt x="292" y="357"/>
                  <a:pt x="292" y="357"/>
                  <a:pt x="293" y="357"/>
                </a:cubicBezTo>
                <a:cubicBezTo>
                  <a:pt x="293" y="358"/>
                  <a:pt x="293" y="358"/>
                  <a:pt x="294" y="358"/>
                </a:cubicBezTo>
                <a:cubicBezTo>
                  <a:pt x="294" y="359"/>
                  <a:pt x="295" y="359"/>
                  <a:pt x="296" y="359"/>
                </a:cubicBezTo>
                <a:cubicBezTo>
                  <a:pt x="297" y="361"/>
                  <a:pt x="298" y="363"/>
                  <a:pt x="299" y="363"/>
                </a:cubicBezTo>
                <a:cubicBezTo>
                  <a:pt x="301" y="364"/>
                  <a:pt x="301" y="362"/>
                  <a:pt x="303" y="363"/>
                </a:cubicBezTo>
                <a:cubicBezTo>
                  <a:pt x="304" y="363"/>
                  <a:pt x="303" y="362"/>
                  <a:pt x="303" y="361"/>
                </a:cubicBezTo>
                <a:cubicBezTo>
                  <a:pt x="304" y="361"/>
                  <a:pt x="304" y="361"/>
                  <a:pt x="304" y="361"/>
                </a:cubicBezTo>
                <a:cubicBezTo>
                  <a:pt x="305" y="360"/>
                  <a:pt x="305" y="360"/>
                  <a:pt x="306" y="359"/>
                </a:cubicBezTo>
                <a:cubicBezTo>
                  <a:pt x="306" y="359"/>
                  <a:pt x="306" y="358"/>
                  <a:pt x="307" y="358"/>
                </a:cubicBezTo>
                <a:cubicBezTo>
                  <a:pt x="307" y="357"/>
                  <a:pt x="308" y="357"/>
                  <a:pt x="308" y="356"/>
                </a:cubicBezTo>
                <a:cubicBezTo>
                  <a:pt x="309" y="355"/>
                  <a:pt x="310" y="354"/>
                  <a:pt x="311" y="354"/>
                </a:cubicBezTo>
                <a:cubicBezTo>
                  <a:pt x="312" y="352"/>
                  <a:pt x="312" y="351"/>
                  <a:pt x="314" y="350"/>
                </a:cubicBezTo>
                <a:cubicBezTo>
                  <a:pt x="314" y="349"/>
                  <a:pt x="314" y="349"/>
                  <a:pt x="315" y="349"/>
                </a:cubicBezTo>
                <a:cubicBezTo>
                  <a:pt x="314" y="346"/>
                  <a:pt x="316" y="345"/>
                  <a:pt x="316" y="343"/>
                </a:cubicBezTo>
                <a:cubicBezTo>
                  <a:pt x="317" y="342"/>
                  <a:pt x="319" y="341"/>
                  <a:pt x="319" y="340"/>
                </a:cubicBezTo>
                <a:cubicBezTo>
                  <a:pt x="320" y="339"/>
                  <a:pt x="321" y="338"/>
                  <a:pt x="322" y="338"/>
                </a:cubicBezTo>
                <a:cubicBezTo>
                  <a:pt x="322" y="337"/>
                  <a:pt x="324" y="338"/>
                  <a:pt x="324" y="336"/>
                </a:cubicBezTo>
                <a:cubicBezTo>
                  <a:pt x="325" y="336"/>
                  <a:pt x="325" y="337"/>
                  <a:pt x="326" y="337"/>
                </a:cubicBezTo>
                <a:cubicBezTo>
                  <a:pt x="326" y="337"/>
                  <a:pt x="327" y="336"/>
                  <a:pt x="329" y="336"/>
                </a:cubicBezTo>
                <a:cubicBezTo>
                  <a:pt x="330" y="336"/>
                  <a:pt x="331" y="335"/>
                  <a:pt x="331" y="334"/>
                </a:cubicBezTo>
                <a:cubicBezTo>
                  <a:pt x="331" y="334"/>
                  <a:pt x="332" y="333"/>
                  <a:pt x="332" y="333"/>
                </a:cubicBezTo>
                <a:cubicBezTo>
                  <a:pt x="333" y="333"/>
                  <a:pt x="334" y="333"/>
                  <a:pt x="334" y="332"/>
                </a:cubicBezTo>
                <a:cubicBezTo>
                  <a:pt x="335" y="332"/>
                  <a:pt x="336" y="332"/>
                  <a:pt x="336" y="332"/>
                </a:cubicBezTo>
                <a:cubicBezTo>
                  <a:pt x="336" y="332"/>
                  <a:pt x="337" y="333"/>
                  <a:pt x="337" y="333"/>
                </a:cubicBezTo>
                <a:cubicBezTo>
                  <a:pt x="338" y="333"/>
                  <a:pt x="338" y="332"/>
                  <a:pt x="340" y="332"/>
                </a:cubicBezTo>
                <a:cubicBezTo>
                  <a:pt x="340" y="333"/>
                  <a:pt x="340" y="334"/>
                  <a:pt x="341" y="334"/>
                </a:cubicBezTo>
                <a:cubicBezTo>
                  <a:pt x="344" y="335"/>
                  <a:pt x="345" y="333"/>
                  <a:pt x="347" y="333"/>
                </a:cubicBezTo>
                <a:cubicBezTo>
                  <a:pt x="348" y="333"/>
                  <a:pt x="348" y="334"/>
                  <a:pt x="348" y="334"/>
                </a:cubicBezTo>
                <a:cubicBezTo>
                  <a:pt x="348" y="334"/>
                  <a:pt x="349" y="334"/>
                  <a:pt x="349" y="335"/>
                </a:cubicBezTo>
                <a:cubicBezTo>
                  <a:pt x="349" y="335"/>
                  <a:pt x="349" y="335"/>
                  <a:pt x="349" y="335"/>
                </a:cubicBezTo>
                <a:cubicBezTo>
                  <a:pt x="351" y="335"/>
                  <a:pt x="353" y="334"/>
                  <a:pt x="357" y="334"/>
                </a:cubicBezTo>
                <a:cubicBezTo>
                  <a:pt x="358" y="334"/>
                  <a:pt x="358" y="332"/>
                  <a:pt x="360" y="333"/>
                </a:cubicBezTo>
                <a:cubicBezTo>
                  <a:pt x="360" y="332"/>
                  <a:pt x="359" y="330"/>
                  <a:pt x="359" y="329"/>
                </a:cubicBezTo>
                <a:cubicBezTo>
                  <a:pt x="359" y="329"/>
                  <a:pt x="359" y="328"/>
                  <a:pt x="359" y="327"/>
                </a:cubicBezTo>
                <a:cubicBezTo>
                  <a:pt x="359" y="327"/>
                  <a:pt x="358" y="326"/>
                  <a:pt x="358" y="326"/>
                </a:cubicBezTo>
                <a:cubicBezTo>
                  <a:pt x="358" y="326"/>
                  <a:pt x="358" y="327"/>
                  <a:pt x="358" y="327"/>
                </a:cubicBezTo>
                <a:cubicBezTo>
                  <a:pt x="357" y="327"/>
                  <a:pt x="357" y="328"/>
                  <a:pt x="358" y="328"/>
                </a:cubicBezTo>
                <a:cubicBezTo>
                  <a:pt x="357" y="328"/>
                  <a:pt x="357" y="329"/>
                  <a:pt x="357" y="331"/>
                </a:cubicBezTo>
                <a:cubicBezTo>
                  <a:pt x="356" y="330"/>
                  <a:pt x="355" y="330"/>
                  <a:pt x="355" y="329"/>
                </a:cubicBezTo>
                <a:cubicBezTo>
                  <a:pt x="355" y="327"/>
                  <a:pt x="355" y="326"/>
                  <a:pt x="356" y="326"/>
                </a:cubicBezTo>
                <a:cubicBezTo>
                  <a:pt x="356" y="325"/>
                  <a:pt x="357" y="325"/>
                  <a:pt x="357" y="324"/>
                </a:cubicBezTo>
                <a:cubicBezTo>
                  <a:pt x="357" y="322"/>
                  <a:pt x="358" y="322"/>
                  <a:pt x="358" y="321"/>
                </a:cubicBezTo>
                <a:cubicBezTo>
                  <a:pt x="358" y="321"/>
                  <a:pt x="358" y="321"/>
                  <a:pt x="358" y="321"/>
                </a:cubicBezTo>
                <a:cubicBezTo>
                  <a:pt x="359" y="320"/>
                  <a:pt x="359" y="320"/>
                  <a:pt x="359" y="320"/>
                </a:cubicBezTo>
                <a:cubicBezTo>
                  <a:pt x="359" y="319"/>
                  <a:pt x="359" y="319"/>
                  <a:pt x="359" y="319"/>
                </a:cubicBezTo>
                <a:cubicBezTo>
                  <a:pt x="361" y="320"/>
                  <a:pt x="362" y="318"/>
                  <a:pt x="363" y="317"/>
                </a:cubicBezTo>
                <a:cubicBezTo>
                  <a:pt x="364" y="316"/>
                  <a:pt x="364" y="313"/>
                  <a:pt x="364" y="310"/>
                </a:cubicBezTo>
                <a:cubicBezTo>
                  <a:pt x="365" y="310"/>
                  <a:pt x="365" y="310"/>
                  <a:pt x="365" y="309"/>
                </a:cubicBezTo>
                <a:cubicBezTo>
                  <a:pt x="366" y="308"/>
                  <a:pt x="368" y="308"/>
                  <a:pt x="370" y="307"/>
                </a:cubicBezTo>
                <a:cubicBezTo>
                  <a:pt x="369" y="304"/>
                  <a:pt x="371" y="304"/>
                  <a:pt x="370" y="301"/>
                </a:cubicBezTo>
                <a:cubicBezTo>
                  <a:pt x="371" y="301"/>
                  <a:pt x="372" y="300"/>
                  <a:pt x="374" y="301"/>
                </a:cubicBezTo>
                <a:cubicBezTo>
                  <a:pt x="374" y="301"/>
                  <a:pt x="374" y="300"/>
                  <a:pt x="374" y="299"/>
                </a:cubicBezTo>
                <a:cubicBezTo>
                  <a:pt x="376" y="299"/>
                  <a:pt x="376" y="299"/>
                  <a:pt x="376" y="299"/>
                </a:cubicBezTo>
                <a:cubicBezTo>
                  <a:pt x="376" y="299"/>
                  <a:pt x="377" y="298"/>
                  <a:pt x="377" y="297"/>
                </a:cubicBezTo>
                <a:cubicBezTo>
                  <a:pt x="378" y="297"/>
                  <a:pt x="379" y="297"/>
                  <a:pt x="379" y="296"/>
                </a:cubicBezTo>
                <a:cubicBezTo>
                  <a:pt x="381" y="296"/>
                  <a:pt x="382" y="296"/>
                  <a:pt x="383" y="295"/>
                </a:cubicBezTo>
                <a:cubicBezTo>
                  <a:pt x="384" y="295"/>
                  <a:pt x="385" y="296"/>
                  <a:pt x="386" y="296"/>
                </a:cubicBezTo>
                <a:cubicBezTo>
                  <a:pt x="387" y="295"/>
                  <a:pt x="387" y="295"/>
                  <a:pt x="388" y="294"/>
                </a:cubicBezTo>
                <a:cubicBezTo>
                  <a:pt x="389" y="294"/>
                  <a:pt x="389" y="293"/>
                  <a:pt x="390" y="293"/>
                </a:cubicBezTo>
                <a:cubicBezTo>
                  <a:pt x="390" y="291"/>
                  <a:pt x="390" y="291"/>
                  <a:pt x="390" y="291"/>
                </a:cubicBezTo>
                <a:cubicBezTo>
                  <a:pt x="393" y="291"/>
                  <a:pt x="393" y="291"/>
                  <a:pt x="393" y="291"/>
                </a:cubicBezTo>
                <a:cubicBezTo>
                  <a:pt x="393" y="290"/>
                  <a:pt x="393" y="290"/>
                  <a:pt x="393" y="290"/>
                </a:cubicBezTo>
                <a:cubicBezTo>
                  <a:pt x="394" y="289"/>
                  <a:pt x="395" y="290"/>
                  <a:pt x="396" y="290"/>
                </a:cubicBezTo>
                <a:cubicBezTo>
                  <a:pt x="397" y="289"/>
                  <a:pt x="397" y="288"/>
                  <a:pt x="397" y="288"/>
                </a:cubicBezTo>
                <a:cubicBezTo>
                  <a:pt x="398" y="288"/>
                  <a:pt x="398" y="287"/>
                  <a:pt x="399" y="287"/>
                </a:cubicBezTo>
                <a:cubicBezTo>
                  <a:pt x="399" y="285"/>
                  <a:pt x="398" y="285"/>
                  <a:pt x="398" y="283"/>
                </a:cubicBezTo>
                <a:cubicBezTo>
                  <a:pt x="398" y="283"/>
                  <a:pt x="397" y="283"/>
                  <a:pt x="397" y="283"/>
                </a:cubicBezTo>
                <a:cubicBezTo>
                  <a:pt x="397" y="282"/>
                  <a:pt x="397" y="281"/>
                  <a:pt x="396" y="281"/>
                </a:cubicBezTo>
                <a:cubicBezTo>
                  <a:pt x="396" y="281"/>
                  <a:pt x="395" y="281"/>
                  <a:pt x="395" y="280"/>
                </a:cubicBezTo>
                <a:cubicBezTo>
                  <a:pt x="394" y="280"/>
                  <a:pt x="393" y="278"/>
                  <a:pt x="391" y="278"/>
                </a:cubicBezTo>
                <a:cubicBezTo>
                  <a:pt x="390" y="277"/>
                  <a:pt x="389" y="276"/>
                  <a:pt x="388" y="274"/>
                </a:cubicBezTo>
                <a:cubicBezTo>
                  <a:pt x="387" y="274"/>
                  <a:pt x="387" y="274"/>
                  <a:pt x="387" y="273"/>
                </a:cubicBezTo>
                <a:cubicBezTo>
                  <a:pt x="387" y="273"/>
                  <a:pt x="387" y="273"/>
                  <a:pt x="387" y="273"/>
                </a:cubicBezTo>
                <a:cubicBezTo>
                  <a:pt x="387" y="273"/>
                  <a:pt x="386" y="273"/>
                  <a:pt x="386" y="272"/>
                </a:cubicBezTo>
                <a:cubicBezTo>
                  <a:pt x="386" y="269"/>
                  <a:pt x="385" y="266"/>
                  <a:pt x="386" y="262"/>
                </a:cubicBezTo>
                <a:cubicBezTo>
                  <a:pt x="385" y="262"/>
                  <a:pt x="385" y="262"/>
                  <a:pt x="385" y="262"/>
                </a:cubicBezTo>
                <a:cubicBezTo>
                  <a:pt x="385" y="261"/>
                  <a:pt x="385" y="260"/>
                  <a:pt x="385" y="259"/>
                </a:cubicBezTo>
                <a:cubicBezTo>
                  <a:pt x="385" y="258"/>
                  <a:pt x="384" y="258"/>
                  <a:pt x="384" y="257"/>
                </a:cubicBezTo>
                <a:cubicBezTo>
                  <a:pt x="384" y="257"/>
                  <a:pt x="384" y="256"/>
                  <a:pt x="384" y="255"/>
                </a:cubicBezTo>
                <a:cubicBezTo>
                  <a:pt x="384" y="255"/>
                  <a:pt x="384" y="255"/>
                  <a:pt x="384" y="255"/>
                </a:cubicBezTo>
                <a:cubicBezTo>
                  <a:pt x="383" y="253"/>
                  <a:pt x="384" y="251"/>
                  <a:pt x="384" y="248"/>
                </a:cubicBezTo>
                <a:cubicBezTo>
                  <a:pt x="385" y="248"/>
                  <a:pt x="386" y="247"/>
                  <a:pt x="386" y="246"/>
                </a:cubicBezTo>
                <a:cubicBezTo>
                  <a:pt x="388" y="246"/>
                  <a:pt x="386" y="243"/>
                  <a:pt x="388" y="244"/>
                </a:cubicBezTo>
                <a:cubicBezTo>
                  <a:pt x="389" y="244"/>
                  <a:pt x="389" y="244"/>
                  <a:pt x="389" y="243"/>
                </a:cubicBezTo>
                <a:cubicBezTo>
                  <a:pt x="389" y="242"/>
                  <a:pt x="389" y="242"/>
                  <a:pt x="390" y="241"/>
                </a:cubicBezTo>
                <a:cubicBezTo>
                  <a:pt x="390" y="240"/>
                  <a:pt x="391" y="240"/>
                  <a:pt x="392" y="239"/>
                </a:cubicBezTo>
                <a:cubicBezTo>
                  <a:pt x="392" y="237"/>
                  <a:pt x="393" y="236"/>
                  <a:pt x="393" y="234"/>
                </a:cubicBezTo>
                <a:cubicBezTo>
                  <a:pt x="395" y="234"/>
                  <a:pt x="396" y="233"/>
                  <a:pt x="397" y="232"/>
                </a:cubicBezTo>
                <a:cubicBezTo>
                  <a:pt x="398" y="232"/>
                  <a:pt x="397" y="230"/>
                  <a:pt x="398" y="230"/>
                </a:cubicBezTo>
                <a:cubicBezTo>
                  <a:pt x="399" y="230"/>
                  <a:pt x="399" y="229"/>
                  <a:pt x="399" y="229"/>
                </a:cubicBezTo>
                <a:cubicBezTo>
                  <a:pt x="399" y="229"/>
                  <a:pt x="400" y="229"/>
                  <a:pt x="400" y="228"/>
                </a:cubicBezTo>
                <a:cubicBezTo>
                  <a:pt x="400" y="228"/>
                  <a:pt x="400" y="227"/>
                  <a:pt x="400" y="227"/>
                </a:cubicBezTo>
                <a:cubicBezTo>
                  <a:pt x="401" y="226"/>
                  <a:pt x="402" y="226"/>
                  <a:pt x="402" y="225"/>
                </a:cubicBezTo>
                <a:cubicBezTo>
                  <a:pt x="402" y="225"/>
                  <a:pt x="402" y="224"/>
                  <a:pt x="403" y="224"/>
                </a:cubicBezTo>
                <a:cubicBezTo>
                  <a:pt x="403" y="223"/>
                  <a:pt x="404" y="223"/>
                  <a:pt x="404" y="222"/>
                </a:cubicBezTo>
                <a:cubicBezTo>
                  <a:pt x="406" y="221"/>
                  <a:pt x="407" y="220"/>
                  <a:pt x="409" y="218"/>
                </a:cubicBezTo>
                <a:cubicBezTo>
                  <a:pt x="410" y="218"/>
                  <a:pt x="411" y="217"/>
                  <a:pt x="411" y="216"/>
                </a:cubicBezTo>
                <a:cubicBezTo>
                  <a:pt x="412" y="215"/>
                  <a:pt x="413" y="215"/>
                  <a:pt x="414" y="214"/>
                </a:cubicBezTo>
                <a:cubicBezTo>
                  <a:pt x="415" y="213"/>
                  <a:pt x="415" y="212"/>
                  <a:pt x="416" y="211"/>
                </a:cubicBezTo>
                <a:cubicBezTo>
                  <a:pt x="416" y="210"/>
                  <a:pt x="418" y="211"/>
                  <a:pt x="418" y="209"/>
                </a:cubicBezTo>
                <a:cubicBezTo>
                  <a:pt x="418" y="208"/>
                  <a:pt x="419" y="208"/>
                  <a:pt x="419" y="207"/>
                </a:cubicBezTo>
                <a:cubicBezTo>
                  <a:pt x="420" y="208"/>
                  <a:pt x="420" y="207"/>
                  <a:pt x="420" y="206"/>
                </a:cubicBezTo>
                <a:cubicBezTo>
                  <a:pt x="423" y="205"/>
                  <a:pt x="423" y="207"/>
                  <a:pt x="425" y="207"/>
                </a:cubicBezTo>
                <a:cubicBezTo>
                  <a:pt x="425" y="206"/>
                  <a:pt x="426" y="206"/>
                  <a:pt x="426" y="206"/>
                </a:cubicBezTo>
                <a:cubicBezTo>
                  <a:pt x="426" y="206"/>
                  <a:pt x="427" y="206"/>
                  <a:pt x="427" y="206"/>
                </a:cubicBezTo>
                <a:cubicBezTo>
                  <a:pt x="427" y="206"/>
                  <a:pt x="427" y="204"/>
                  <a:pt x="430" y="205"/>
                </a:cubicBezTo>
                <a:cubicBezTo>
                  <a:pt x="430" y="203"/>
                  <a:pt x="433" y="203"/>
                  <a:pt x="433" y="201"/>
                </a:cubicBezTo>
                <a:cubicBezTo>
                  <a:pt x="434" y="198"/>
                  <a:pt x="431" y="199"/>
                  <a:pt x="430" y="198"/>
                </a:cubicBezTo>
                <a:cubicBezTo>
                  <a:pt x="430" y="198"/>
                  <a:pt x="430" y="197"/>
                  <a:pt x="430" y="197"/>
                </a:cubicBezTo>
                <a:cubicBezTo>
                  <a:pt x="430" y="197"/>
                  <a:pt x="430" y="197"/>
                  <a:pt x="430" y="197"/>
                </a:cubicBezTo>
                <a:cubicBezTo>
                  <a:pt x="428" y="195"/>
                  <a:pt x="431" y="195"/>
                  <a:pt x="432" y="194"/>
                </a:cubicBezTo>
                <a:cubicBezTo>
                  <a:pt x="432" y="194"/>
                  <a:pt x="432" y="194"/>
                  <a:pt x="432" y="193"/>
                </a:cubicBezTo>
                <a:cubicBezTo>
                  <a:pt x="433" y="193"/>
                  <a:pt x="433" y="193"/>
                  <a:pt x="434" y="193"/>
                </a:cubicBezTo>
                <a:cubicBezTo>
                  <a:pt x="434" y="192"/>
                  <a:pt x="434" y="192"/>
                  <a:pt x="434" y="191"/>
                </a:cubicBezTo>
                <a:cubicBezTo>
                  <a:pt x="434" y="191"/>
                  <a:pt x="434" y="191"/>
                  <a:pt x="434" y="191"/>
                </a:cubicBezTo>
                <a:cubicBezTo>
                  <a:pt x="436" y="191"/>
                  <a:pt x="435" y="189"/>
                  <a:pt x="437" y="189"/>
                </a:cubicBezTo>
                <a:cubicBezTo>
                  <a:pt x="437" y="189"/>
                  <a:pt x="437" y="189"/>
                  <a:pt x="437" y="189"/>
                </a:cubicBezTo>
                <a:cubicBezTo>
                  <a:pt x="437" y="189"/>
                  <a:pt x="437" y="189"/>
                  <a:pt x="437" y="189"/>
                </a:cubicBezTo>
                <a:cubicBezTo>
                  <a:pt x="437" y="188"/>
                  <a:pt x="438" y="188"/>
                  <a:pt x="438" y="187"/>
                </a:cubicBezTo>
                <a:cubicBezTo>
                  <a:pt x="439" y="187"/>
                  <a:pt x="439" y="187"/>
                  <a:pt x="439" y="186"/>
                </a:cubicBezTo>
                <a:cubicBezTo>
                  <a:pt x="442" y="187"/>
                  <a:pt x="443" y="185"/>
                  <a:pt x="446" y="186"/>
                </a:cubicBezTo>
                <a:cubicBezTo>
                  <a:pt x="447" y="185"/>
                  <a:pt x="449" y="185"/>
                  <a:pt x="450" y="184"/>
                </a:cubicBezTo>
                <a:cubicBezTo>
                  <a:pt x="453" y="184"/>
                  <a:pt x="454" y="183"/>
                  <a:pt x="456" y="182"/>
                </a:cubicBezTo>
                <a:cubicBezTo>
                  <a:pt x="458" y="182"/>
                  <a:pt x="458" y="183"/>
                  <a:pt x="460" y="183"/>
                </a:cubicBezTo>
                <a:cubicBezTo>
                  <a:pt x="466" y="182"/>
                  <a:pt x="471" y="180"/>
                  <a:pt x="479" y="181"/>
                </a:cubicBezTo>
                <a:cubicBezTo>
                  <a:pt x="480" y="181"/>
                  <a:pt x="479" y="179"/>
                  <a:pt x="480" y="179"/>
                </a:cubicBezTo>
                <a:cubicBezTo>
                  <a:pt x="481" y="179"/>
                  <a:pt x="481" y="178"/>
                  <a:pt x="481" y="178"/>
                </a:cubicBezTo>
                <a:cubicBezTo>
                  <a:pt x="481" y="178"/>
                  <a:pt x="482" y="178"/>
                  <a:pt x="482" y="177"/>
                </a:cubicBezTo>
                <a:cubicBezTo>
                  <a:pt x="483" y="177"/>
                  <a:pt x="483" y="176"/>
                  <a:pt x="483" y="176"/>
                </a:cubicBezTo>
                <a:cubicBezTo>
                  <a:pt x="483" y="176"/>
                  <a:pt x="483" y="176"/>
                  <a:pt x="483" y="176"/>
                </a:cubicBezTo>
                <a:cubicBezTo>
                  <a:pt x="483" y="174"/>
                  <a:pt x="485" y="174"/>
                  <a:pt x="487" y="173"/>
                </a:cubicBezTo>
                <a:cubicBezTo>
                  <a:pt x="487" y="173"/>
                  <a:pt x="487" y="173"/>
                  <a:pt x="487" y="173"/>
                </a:cubicBezTo>
                <a:cubicBezTo>
                  <a:pt x="488" y="173"/>
                  <a:pt x="489" y="173"/>
                  <a:pt x="490" y="172"/>
                </a:cubicBezTo>
                <a:cubicBezTo>
                  <a:pt x="490" y="172"/>
                  <a:pt x="490" y="172"/>
                  <a:pt x="490" y="172"/>
                </a:cubicBezTo>
                <a:cubicBezTo>
                  <a:pt x="492" y="172"/>
                  <a:pt x="493" y="172"/>
                  <a:pt x="493" y="170"/>
                </a:cubicBezTo>
                <a:cubicBezTo>
                  <a:pt x="493" y="170"/>
                  <a:pt x="493" y="170"/>
                  <a:pt x="493" y="170"/>
                </a:cubicBezTo>
                <a:cubicBezTo>
                  <a:pt x="494" y="170"/>
                  <a:pt x="494" y="170"/>
                  <a:pt x="494" y="170"/>
                </a:cubicBezTo>
                <a:cubicBezTo>
                  <a:pt x="494" y="170"/>
                  <a:pt x="494" y="170"/>
                  <a:pt x="494" y="170"/>
                </a:cubicBezTo>
                <a:cubicBezTo>
                  <a:pt x="497" y="170"/>
                  <a:pt x="498" y="169"/>
                  <a:pt x="500" y="168"/>
                </a:cubicBezTo>
                <a:cubicBezTo>
                  <a:pt x="500" y="168"/>
                  <a:pt x="500" y="168"/>
                  <a:pt x="500" y="168"/>
                </a:cubicBezTo>
                <a:cubicBezTo>
                  <a:pt x="501" y="168"/>
                  <a:pt x="502" y="167"/>
                  <a:pt x="503" y="167"/>
                </a:cubicBezTo>
                <a:cubicBezTo>
                  <a:pt x="503" y="166"/>
                  <a:pt x="503" y="166"/>
                  <a:pt x="503" y="166"/>
                </a:cubicBezTo>
                <a:cubicBezTo>
                  <a:pt x="506" y="166"/>
                  <a:pt x="508" y="165"/>
                  <a:pt x="510" y="164"/>
                </a:cubicBezTo>
                <a:cubicBezTo>
                  <a:pt x="510" y="164"/>
                  <a:pt x="510" y="164"/>
                  <a:pt x="510" y="164"/>
                </a:cubicBezTo>
                <a:cubicBezTo>
                  <a:pt x="511" y="161"/>
                  <a:pt x="514" y="163"/>
                  <a:pt x="514" y="161"/>
                </a:cubicBezTo>
                <a:cubicBezTo>
                  <a:pt x="514" y="161"/>
                  <a:pt x="514" y="161"/>
                  <a:pt x="514" y="161"/>
                </a:cubicBezTo>
                <a:cubicBezTo>
                  <a:pt x="514" y="161"/>
                  <a:pt x="515" y="161"/>
                  <a:pt x="515" y="161"/>
                </a:cubicBezTo>
                <a:cubicBezTo>
                  <a:pt x="516" y="161"/>
                  <a:pt x="516" y="161"/>
                  <a:pt x="516" y="161"/>
                </a:cubicBezTo>
                <a:cubicBezTo>
                  <a:pt x="517" y="159"/>
                  <a:pt x="518" y="158"/>
                  <a:pt x="518" y="157"/>
                </a:cubicBezTo>
                <a:cubicBezTo>
                  <a:pt x="518" y="157"/>
                  <a:pt x="518" y="157"/>
                  <a:pt x="518" y="157"/>
                </a:cubicBezTo>
                <a:cubicBezTo>
                  <a:pt x="518" y="155"/>
                  <a:pt x="520" y="154"/>
                  <a:pt x="519" y="153"/>
                </a:cubicBezTo>
                <a:cubicBezTo>
                  <a:pt x="519" y="153"/>
                  <a:pt x="519" y="153"/>
                  <a:pt x="519" y="152"/>
                </a:cubicBezTo>
                <a:cubicBezTo>
                  <a:pt x="518" y="151"/>
                  <a:pt x="519" y="150"/>
                  <a:pt x="519" y="149"/>
                </a:cubicBezTo>
                <a:cubicBezTo>
                  <a:pt x="519" y="149"/>
                  <a:pt x="519" y="149"/>
                  <a:pt x="519" y="149"/>
                </a:cubicBezTo>
                <a:cubicBezTo>
                  <a:pt x="518" y="148"/>
                  <a:pt x="518" y="148"/>
                  <a:pt x="518" y="148"/>
                </a:cubicBezTo>
                <a:cubicBezTo>
                  <a:pt x="518" y="148"/>
                  <a:pt x="518" y="148"/>
                  <a:pt x="518" y="148"/>
                </a:cubicBezTo>
                <a:cubicBezTo>
                  <a:pt x="518" y="148"/>
                  <a:pt x="518" y="147"/>
                  <a:pt x="518" y="147"/>
                </a:cubicBezTo>
                <a:cubicBezTo>
                  <a:pt x="518" y="146"/>
                  <a:pt x="517" y="145"/>
                  <a:pt x="516" y="144"/>
                </a:cubicBezTo>
                <a:cubicBezTo>
                  <a:pt x="516" y="144"/>
                  <a:pt x="516" y="144"/>
                  <a:pt x="516" y="144"/>
                </a:cubicBezTo>
                <a:cubicBezTo>
                  <a:pt x="517" y="144"/>
                  <a:pt x="517" y="143"/>
                  <a:pt x="517" y="143"/>
                </a:cubicBezTo>
                <a:cubicBezTo>
                  <a:pt x="517" y="142"/>
                  <a:pt x="518" y="142"/>
                  <a:pt x="518" y="142"/>
                </a:cubicBezTo>
                <a:cubicBezTo>
                  <a:pt x="518" y="142"/>
                  <a:pt x="519" y="142"/>
                  <a:pt x="519" y="142"/>
                </a:cubicBezTo>
                <a:cubicBezTo>
                  <a:pt x="520" y="142"/>
                  <a:pt x="521" y="142"/>
                  <a:pt x="522" y="143"/>
                </a:cubicBezTo>
                <a:cubicBezTo>
                  <a:pt x="522" y="142"/>
                  <a:pt x="522" y="142"/>
                  <a:pt x="522" y="141"/>
                </a:cubicBezTo>
                <a:cubicBezTo>
                  <a:pt x="522" y="141"/>
                  <a:pt x="522" y="141"/>
                  <a:pt x="522" y="141"/>
                </a:cubicBezTo>
                <a:cubicBezTo>
                  <a:pt x="522" y="141"/>
                  <a:pt x="522" y="141"/>
                  <a:pt x="523" y="141"/>
                </a:cubicBezTo>
                <a:cubicBezTo>
                  <a:pt x="523" y="141"/>
                  <a:pt x="523" y="141"/>
                  <a:pt x="523" y="141"/>
                </a:cubicBezTo>
                <a:cubicBezTo>
                  <a:pt x="523" y="140"/>
                  <a:pt x="524" y="140"/>
                  <a:pt x="524" y="140"/>
                </a:cubicBezTo>
                <a:cubicBezTo>
                  <a:pt x="523" y="140"/>
                  <a:pt x="524" y="139"/>
                  <a:pt x="524" y="138"/>
                </a:cubicBezTo>
                <a:close/>
                <a:moveTo>
                  <a:pt x="547" y="253"/>
                </a:moveTo>
                <a:cubicBezTo>
                  <a:pt x="545" y="253"/>
                  <a:pt x="546" y="252"/>
                  <a:pt x="546" y="251"/>
                </a:cubicBezTo>
                <a:cubicBezTo>
                  <a:pt x="545" y="251"/>
                  <a:pt x="545" y="251"/>
                  <a:pt x="544" y="250"/>
                </a:cubicBezTo>
                <a:cubicBezTo>
                  <a:pt x="544" y="249"/>
                  <a:pt x="545" y="249"/>
                  <a:pt x="544" y="248"/>
                </a:cubicBezTo>
                <a:cubicBezTo>
                  <a:pt x="544" y="248"/>
                  <a:pt x="543" y="249"/>
                  <a:pt x="543" y="248"/>
                </a:cubicBezTo>
                <a:cubicBezTo>
                  <a:pt x="543" y="248"/>
                  <a:pt x="543" y="247"/>
                  <a:pt x="543" y="247"/>
                </a:cubicBezTo>
                <a:cubicBezTo>
                  <a:pt x="542" y="247"/>
                  <a:pt x="542" y="246"/>
                  <a:pt x="542" y="246"/>
                </a:cubicBezTo>
                <a:cubicBezTo>
                  <a:pt x="537" y="246"/>
                  <a:pt x="535" y="244"/>
                  <a:pt x="530" y="245"/>
                </a:cubicBezTo>
                <a:cubicBezTo>
                  <a:pt x="530" y="246"/>
                  <a:pt x="530" y="246"/>
                  <a:pt x="529" y="246"/>
                </a:cubicBezTo>
                <a:cubicBezTo>
                  <a:pt x="529" y="246"/>
                  <a:pt x="528" y="247"/>
                  <a:pt x="528" y="248"/>
                </a:cubicBezTo>
                <a:cubicBezTo>
                  <a:pt x="529" y="248"/>
                  <a:pt x="529" y="248"/>
                  <a:pt x="529" y="248"/>
                </a:cubicBezTo>
                <a:cubicBezTo>
                  <a:pt x="529" y="248"/>
                  <a:pt x="529" y="248"/>
                  <a:pt x="529" y="248"/>
                </a:cubicBezTo>
                <a:cubicBezTo>
                  <a:pt x="529" y="248"/>
                  <a:pt x="530" y="248"/>
                  <a:pt x="530" y="248"/>
                </a:cubicBezTo>
                <a:cubicBezTo>
                  <a:pt x="530" y="249"/>
                  <a:pt x="530" y="250"/>
                  <a:pt x="530" y="251"/>
                </a:cubicBezTo>
                <a:cubicBezTo>
                  <a:pt x="532" y="252"/>
                  <a:pt x="534" y="253"/>
                  <a:pt x="536" y="253"/>
                </a:cubicBezTo>
                <a:cubicBezTo>
                  <a:pt x="536" y="254"/>
                  <a:pt x="537" y="254"/>
                  <a:pt x="539" y="254"/>
                </a:cubicBezTo>
                <a:cubicBezTo>
                  <a:pt x="540" y="255"/>
                  <a:pt x="540" y="256"/>
                  <a:pt x="542" y="257"/>
                </a:cubicBezTo>
                <a:cubicBezTo>
                  <a:pt x="542" y="258"/>
                  <a:pt x="544" y="259"/>
                  <a:pt x="545" y="259"/>
                </a:cubicBezTo>
                <a:cubicBezTo>
                  <a:pt x="546" y="257"/>
                  <a:pt x="547" y="256"/>
                  <a:pt x="547" y="253"/>
                </a:cubicBezTo>
                <a:close/>
                <a:moveTo>
                  <a:pt x="266" y="390"/>
                </a:moveTo>
                <a:cubicBezTo>
                  <a:pt x="266" y="389"/>
                  <a:pt x="266" y="389"/>
                  <a:pt x="265" y="389"/>
                </a:cubicBezTo>
                <a:cubicBezTo>
                  <a:pt x="265" y="389"/>
                  <a:pt x="264" y="389"/>
                  <a:pt x="264" y="390"/>
                </a:cubicBezTo>
                <a:cubicBezTo>
                  <a:pt x="263" y="390"/>
                  <a:pt x="263" y="390"/>
                  <a:pt x="263" y="391"/>
                </a:cubicBezTo>
                <a:cubicBezTo>
                  <a:pt x="263" y="392"/>
                  <a:pt x="263" y="392"/>
                  <a:pt x="264" y="392"/>
                </a:cubicBezTo>
                <a:cubicBezTo>
                  <a:pt x="264" y="392"/>
                  <a:pt x="265" y="392"/>
                  <a:pt x="266" y="392"/>
                </a:cubicBezTo>
                <a:cubicBezTo>
                  <a:pt x="266" y="392"/>
                  <a:pt x="267" y="392"/>
                  <a:pt x="267" y="392"/>
                </a:cubicBezTo>
                <a:cubicBezTo>
                  <a:pt x="267" y="392"/>
                  <a:pt x="268" y="392"/>
                  <a:pt x="268" y="391"/>
                </a:cubicBezTo>
                <a:cubicBezTo>
                  <a:pt x="268" y="391"/>
                  <a:pt x="267" y="391"/>
                  <a:pt x="267" y="390"/>
                </a:cubicBezTo>
                <a:lnTo>
                  <a:pt x="266" y="390"/>
                </a:lnTo>
                <a:close/>
                <a:moveTo>
                  <a:pt x="496" y="282"/>
                </a:moveTo>
                <a:cubicBezTo>
                  <a:pt x="497" y="285"/>
                  <a:pt x="496" y="282"/>
                  <a:pt x="494" y="283"/>
                </a:cubicBezTo>
                <a:cubicBezTo>
                  <a:pt x="494" y="284"/>
                  <a:pt x="494" y="285"/>
                  <a:pt x="495" y="285"/>
                </a:cubicBezTo>
                <a:cubicBezTo>
                  <a:pt x="495" y="285"/>
                  <a:pt x="496" y="285"/>
                  <a:pt x="496" y="286"/>
                </a:cubicBezTo>
                <a:cubicBezTo>
                  <a:pt x="496" y="286"/>
                  <a:pt x="496" y="286"/>
                  <a:pt x="496" y="286"/>
                </a:cubicBezTo>
                <a:cubicBezTo>
                  <a:pt x="497" y="286"/>
                  <a:pt x="498" y="282"/>
                  <a:pt x="496" y="282"/>
                </a:cubicBezTo>
                <a:close/>
                <a:moveTo>
                  <a:pt x="444" y="296"/>
                </a:moveTo>
                <a:cubicBezTo>
                  <a:pt x="443" y="296"/>
                  <a:pt x="442" y="295"/>
                  <a:pt x="442" y="294"/>
                </a:cubicBezTo>
                <a:cubicBezTo>
                  <a:pt x="442" y="294"/>
                  <a:pt x="441" y="294"/>
                  <a:pt x="441" y="293"/>
                </a:cubicBezTo>
                <a:cubicBezTo>
                  <a:pt x="441" y="292"/>
                  <a:pt x="441" y="291"/>
                  <a:pt x="441" y="291"/>
                </a:cubicBezTo>
                <a:cubicBezTo>
                  <a:pt x="441" y="292"/>
                  <a:pt x="441" y="292"/>
                  <a:pt x="441" y="293"/>
                </a:cubicBezTo>
                <a:cubicBezTo>
                  <a:pt x="440" y="293"/>
                  <a:pt x="440" y="294"/>
                  <a:pt x="439" y="294"/>
                </a:cubicBezTo>
                <a:cubicBezTo>
                  <a:pt x="439" y="296"/>
                  <a:pt x="438" y="297"/>
                  <a:pt x="439" y="299"/>
                </a:cubicBezTo>
                <a:cubicBezTo>
                  <a:pt x="441" y="300"/>
                  <a:pt x="439" y="297"/>
                  <a:pt x="441" y="298"/>
                </a:cubicBezTo>
                <a:cubicBezTo>
                  <a:pt x="441" y="297"/>
                  <a:pt x="442" y="297"/>
                  <a:pt x="442" y="298"/>
                </a:cubicBezTo>
                <a:cubicBezTo>
                  <a:pt x="443" y="298"/>
                  <a:pt x="443" y="300"/>
                  <a:pt x="445" y="299"/>
                </a:cubicBezTo>
                <a:cubicBezTo>
                  <a:pt x="445" y="299"/>
                  <a:pt x="445" y="299"/>
                  <a:pt x="446" y="299"/>
                </a:cubicBezTo>
                <a:cubicBezTo>
                  <a:pt x="446" y="299"/>
                  <a:pt x="446" y="298"/>
                  <a:pt x="446" y="297"/>
                </a:cubicBezTo>
                <a:cubicBezTo>
                  <a:pt x="446" y="296"/>
                  <a:pt x="444" y="297"/>
                  <a:pt x="444" y="296"/>
                </a:cubicBezTo>
                <a:close/>
                <a:moveTo>
                  <a:pt x="449" y="280"/>
                </a:moveTo>
                <a:cubicBezTo>
                  <a:pt x="450" y="278"/>
                  <a:pt x="448" y="278"/>
                  <a:pt x="448" y="276"/>
                </a:cubicBezTo>
                <a:cubicBezTo>
                  <a:pt x="446" y="276"/>
                  <a:pt x="444" y="276"/>
                  <a:pt x="443" y="277"/>
                </a:cubicBezTo>
                <a:cubicBezTo>
                  <a:pt x="441" y="277"/>
                  <a:pt x="441" y="278"/>
                  <a:pt x="439" y="278"/>
                </a:cubicBezTo>
                <a:cubicBezTo>
                  <a:pt x="438" y="280"/>
                  <a:pt x="436" y="280"/>
                  <a:pt x="436" y="282"/>
                </a:cubicBezTo>
                <a:cubicBezTo>
                  <a:pt x="436" y="283"/>
                  <a:pt x="435" y="282"/>
                  <a:pt x="434" y="283"/>
                </a:cubicBezTo>
                <a:cubicBezTo>
                  <a:pt x="433" y="283"/>
                  <a:pt x="434" y="285"/>
                  <a:pt x="434" y="286"/>
                </a:cubicBezTo>
                <a:cubicBezTo>
                  <a:pt x="434" y="286"/>
                  <a:pt x="435" y="287"/>
                  <a:pt x="434" y="287"/>
                </a:cubicBezTo>
                <a:cubicBezTo>
                  <a:pt x="436" y="287"/>
                  <a:pt x="437" y="287"/>
                  <a:pt x="438" y="287"/>
                </a:cubicBezTo>
                <a:cubicBezTo>
                  <a:pt x="438" y="288"/>
                  <a:pt x="438" y="288"/>
                  <a:pt x="438" y="289"/>
                </a:cubicBezTo>
                <a:cubicBezTo>
                  <a:pt x="438" y="289"/>
                  <a:pt x="439" y="289"/>
                  <a:pt x="439" y="290"/>
                </a:cubicBezTo>
                <a:cubicBezTo>
                  <a:pt x="442" y="290"/>
                  <a:pt x="441" y="287"/>
                  <a:pt x="443" y="287"/>
                </a:cubicBezTo>
                <a:cubicBezTo>
                  <a:pt x="445" y="287"/>
                  <a:pt x="445" y="286"/>
                  <a:pt x="446" y="285"/>
                </a:cubicBezTo>
                <a:cubicBezTo>
                  <a:pt x="448" y="285"/>
                  <a:pt x="448" y="283"/>
                  <a:pt x="450" y="283"/>
                </a:cubicBezTo>
                <a:cubicBezTo>
                  <a:pt x="450" y="282"/>
                  <a:pt x="448" y="282"/>
                  <a:pt x="449" y="28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66" name="Freeform 115">
            <a:extLst>
              <a:ext uri="{FF2B5EF4-FFF2-40B4-BE49-F238E27FC236}">
                <a16:creationId xmlns:a16="http://schemas.microsoft.com/office/drawing/2014/main" id="{1557C27B-F596-BFB1-9A94-60B1B3B92660}"/>
              </a:ext>
            </a:extLst>
          </p:cNvPr>
          <p:cNvSpPr>
            <a:spLocks noEditPoints="1"/>
          </p:cNvSpPr>
          <p:nvPr/>
        </p:nvSpPr>
        <p:spPr bwMode="auto">
          <a:xfrm>
            <a:off x="7761288" y="669925"/>
            <a:ext cx="985837" cy="2451100"/>
          </a:xfrm>
          <a:custGeom>
            <a:avLst/>
            <a:gdLst>
              <a:gd name="T0" fmla="*/ 2147483646 w 255"/>
              <a:gd name="T1" fmla="*/ 2147483646 h 633"/>
              <a:gd name="T2" fmla="*/ 2147483646 w 255"/>
              <a:gd name="T3" fmla="*/ 2147483646 h 633"/>
              <a:gd name="T4" fmla="*/ 2147483646 w 255"/>
              <a:gd name="T5" fmla="*/ 2147483646 h 633"/>
              <a:gd name="T6" fmla="*/ 2147483646 w 255"/>
              <a:gd name="T7" fmla="*/ 2147483646 h 633"/>
              <a:gd name="T8" fmla="*/ 2147483646 w 255"/>
              <a:gd name="T9" fmla="*/ 2147483646 h 633"/>
              <a:gd name="T10" fmla="*/ 1943003540 w 255"/>
              <a:gd name="T11" fmla="*/ 2147483646 h 633"/>
              <a:gd name="T12" fmla="*/ 2107410224 w 255"/>
              <a:gd name="T13" fmla="*/ 2147483646 h 633"/>
              <a:gd name="T14" fmla="*/ 164406683 w 255"/>
              <a:gd name="T15" fmla="*/ 2147483646 h 633"/>
              <a:gd name="T16" fmla="*/ 2017733851 w 255"/>
              <a:gd name="T17" fmla="*/ 2147483646 h 633"/>
              <a:gd name="T18" fmla="*/ 2147483646 w 255"/>
              <a:gd name="T19" fmla="*/ 2147483646 h 633"/>
              <a:gd name="T20" fmla="*/ 2147483646 w 255"/>
              <a:gd name="T21" fmla="*/ 2054165071 h 633"/>
              <a:gd name="T22" fmla="*/ 2147483646 w 255"/>
              <a:gd name="T23" fmla="*/ 1889232759 h 633"/>
              <a:gd name="T24" fmla="*/ 2147483646 w 255"/>
              <a:gd name="T25" fmla="*/ 1079560470 h 633"/>
              <a:gd name="T26" fmla="*/ 2147483646 w 255"/>
              <a:gd name="T27" fmla="*/ 899635016 h 633"/>
              <a:gd name="T28" fmla="*/ 2147483646 w 255"/>
              <a:gd name="T29" fmla="*/ 674726262 h 633"/>
              <a:gd name="T30" fmla="*/ 2147483646 w 255"/>
              <a:gd name="T31" fmla="*/ 179925454 h 633"/>
              <a:gd name="T32" fmla="*/ 2147483646 w 255"/>
              <a:gd name="T33" fmla="*/ 269892054 h 633"/>
              <a:gd name="T34" fmla="*/ 2032679913 w 255"/>
              <a:gd name="T35" fmla="*/ 764688989 h 633"/>
              <a:gd name="T36" fmla="*/ 1479671749 w 255"/>
              <a:gd name="T37" fmla="*/ 1724300448 h 633"/>
              <a:gd name="T38" fmla="*/ 1345157189 w 255"/>
              <a:gd name="T39" fmla="*/ 2009181772 h 633"/>
              <a:gd name="T40" fmla="*/ 1165800578 w 255"/>
              <a:gd name="T41" fmla="*/ 2147483646 h 633"/>
              <a:gd name="T42" fmla="*/ 1001393894 w 255"/>
              <a:gd name="T43" fmla="*/ 2147483646 h 633"/>
              <a:gd name="T44" fmla="*/ 657630600 w 255"/>
              <a:gd name="T45" fmla="*/ 2147483646 h 633"/>
              <a:gd name="T46" fmla="*/ 418493606 w 255"/>
              <a:gd name="T47" fmla="*/ 2147483646 h 633"/>
              <a:gd name="T48" fmla="*/ 627738475 w 255"/>
              <a:gd name="T49" fmla="*/ 2147483646 h 633"/>
              <a:gd name="T50" fmla="*/ 508169978 w 255"/>
              <a:gd name="T51" fmla="*/ 2147483646 h 633"/>
              <a:gd name="T52" fmla="*/ 523116040 w 255"/>
              <a:gd name="T53" fmla="*/ 2147483646 h 633"/>
              <a:gd name="T54" fmla="*/ 373655419 w 255"/>
              <a:gd name="T55" fmla="*/ 2147483646 h 633"/>
              <a:gd name="T56" fmla="*/ 313871171 w 255"/>
              <a:gd name="T57" fmla="*/ 2147483646 h 633"/>
              <a:gd name="T58" fmla="*/ 209244870 w 255"/>
              <a:gd name="T59" fmla="*/ 2147483646 h 633"/>
              <a:gd name="T60" fmla="*/ 134514559 w 255"/>
              <a:gd name="T61" fmla="*/ 2147483646 h 633"/>
              <a:gd name="T62" fmla="*/ 358709357 w 255"/>
              <a:gd name="T63" fmla="*/ 2147483646 h 633"/>
              <a:gd name="T64" fmla="*/ 448385730 w 255"/>
              <a:gd name="T65" fmla="*/ 2147483646 h 633"/>
              <a:gd name="T66" fmla="*/ 612792413 w 255"/>
              <a:gd name="T67" fmla="*/ 2147483646 h 633"/>
              <a:gd name="T68" fmla="*/ 1150854516 w 255"/>
              <a:gd name="T69" fmla="*/ 2147483646 h 633"/>
              <a:gd name="T70" fmla="*/ 1524509935 w 255"/>
              <a:gd name="T71" fmla="*/ 2147483646 h 633"/>
              <a:gd name="T72" fmla="*/ 1928057478 w 255"/>
              <a:gd name="T73" fmla="*/ 2147483646 h 633"/>
              <a:gd name="T74" fmla="*/ 1928057478 w 255"/>
              <a:gd name="T75" fmla="*/ 2147483646 h 633"/>
              <a:gd name="T76" fmla="*/ 1987841727 w 255"/>
              <a:gd name="T77" fmla="*/ 2147483646 h 633"/>
              <a:gd name="T78" fmla="*/ 2147483646 w 255"/>
              <a:gd name="T79" fmla="*/ 2147483646 h 633"/>
              <a:gd name="T80" fmla="*/ 2147483646 w 255"/>
              <a:gd name="T81" fmla="*/ 2147483646 h 633"/>
              <a:gd name="T82" fmla="*/ 2147483646 w 255"/>
              <a:gd name="T83" fmla="*/ 2147483646 h 633"/>
              <a:gd name="T84" fmla="*/ 2147483646 w 255"/>
              <a:gd name="T85" fmla="*/ 2147483646 h 633"/>
              <a:gd name="T86" fmla="*/ 2147483646 w 255"/>
              <a:gd name="T87" fmla="*/ 2147483646 h 633"/>
              <a:gd name="T88" fmla="*/ 2107410224 w 255"/>
              <a:gd name="T89" fmla="*/ 2147483646 h 633"/>
              <a:gd name="T90" fmla="*/ 2122356286 w 255"/>
              <a:gd name="T91" fmla="*/ 2147483646 h 633"/>
              <a:gd name="T92" fmla="*/ 2147483646 w 255"/>
              <a:gd name="T93" fmla="*/ 2147483646 h 633"/>
              <a:gd name="T94" fmla="*/ 2147483646 w 255"/>
              <a:gd name="T95" fmla="*/ 2147483646 h 633"/>
              <a:gd name="T96" fmla="*/ 2147483646 w 255"/>
              <a:gd name="T97" fmla="*/ 2147483646 h 633"/>
              <a:gd name="T98" fmla="*/ 2147483646 w 255"/>
              <a:gd name="T99" fmla="*/ 2147483646 h 633"/>
              <a:gd name="T100" fmla="*/ 2147483646 w 255"/>
              <a:gd name="T101" fmla="*/ 2147483646 h 633"/>
              <a:gd name="T102" fmla="*/ 2147483646 w 255"/>
              <a:gd name="T103" fmla="*/ 2147483646 h 633"/>
              <a:gd name="T104" fmla="*/ 2147483646 w 255"/>
              <a:gd name="T105" fmla="*/ 2147483646 h 633"/>
              <a:gd name="T106" fmla="*/ 2147483646 w 255"/>
              <a:gd name="T107" fmla="*/ 2129134656 h 633"/>
              <a:gd name="T108" fmla="*/ 2147483646 w 255"/>
              <a:gd name="T109" fmla="*/ 2147483646 h 633"/>
              <a:gd name="T110" fmla="*/ 2147483646 w 255"/>
              <a:gd name="T111" fmla="*/ 2147483646 h 633"/>
              <a:gd name="T112" fmla="*/ 2147483646 w 255"/>
              <a:gd name="T113" fmla="*/ 2147483646 h 633"/>
              <a:gd name="T114" fmla="*/ 1883219292 w 255"/>
              <a:gd name="T115" fmla="*/ 2147483646 h 633"/>
              <a:gd name="T116" fmla="*/ 553008165 w 255"/>
              <a:gd name="T117" fmla="*/ 2147483646 h 633"/>
              <a:gd name="T118" fmla="*/ 2107410224 w 255"/>
              <a:gd name="T119" fmla="*/ 2147483646 h 633"/>
              <a:gd name="T120" fmla="*/ 2147483646 w 255"/>
              <a:gd name="T121" fmla="*/ 2147483646 h 633"/>
              <a:gd name="T122" fmla="*/ 2147483646 w 255"/>
              <a:gd name="T123" fmla="*/ 2147483646 h 6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5" h="633">
                <a:moveTo>
                  <a:pt x="181" y="437"/>
                </a:moveTo>
                <a:cubicBezTo>
                  <a:pt x="178" y="436"/>
                  <a:pt x="178" y="438"/>
                  <a:pt x="177" y="438"/>
                </a:cubicBezTo>
                <a:cubicBezTo>
                  <a:pt x="177" y="438"/>
                  <a:pt x="176" y="437"/>
                  <a:pt x="176" y="437"/>
                </a:cubicBezTo>
                <a:cubicBezTo>
                  <a:pt x="176" y="436"/>
                  <a:pt x="175" y="436"/>
                  <a:pt x="175" y="436"/>
                </a:cubicBezTo>
                <a:cubicBezTo>
                  <a:pt x="175" y="438"/>
                  <a:pt x="172" y="437"/>
                  <a:pt x="173" y="440"/>
                </a:cubicBezTo>
                <a:cubicBezTo>
                  <a:pt x="175" y="440"/>
                  <a:pt x="176" y="440"/>
                  <a:pt x="178" y="440"/>
                </a:cubicBezTo>
                <a:cubicBezTo>
                  <a:pt x="177" y="437"/>
                  <a:pt x="182" y="440"/>
                  <a:pt x="181" y="437"/>
                </a:cubicBezTo>
                <a:close/>
                <a:moveTo>
                  <a:pt x="197" y="504"/>
                </a:moveTo>
                <a:cubicBezTo>
                  <a:pt x="197" y="504"/>
                  <a:pt x="197" y="503"/>
                  <a:pt x="196" y="503"/>
                </a:cubicBezTo>
                <a:cubicBezTo>
                  <a:pt x="196" y="503"/>
                  <a:pt x="196" y="503"/>
                  <a:pt x="196" y="503"/>
                </a:cubicBezTo>
                <a:cubicBezTo>
                  <a:pt x="195" y="503"/>
                  <a:pt x="196" y="502"/>
                  <a:pt x="195" y="501"/>
                </a:cubicBezTo>
                <a:cubicBezTo>
                  <a:pt x="194" y="500"/>
                  <a:pt x="194" y="501"/>
                  <a:pt x="194" y="501"/>
                </a:cubicBezTo>
                <a:cubicBezTo>
                  <a:pt x="194" y="501"/>
                  <a:pt x="194" y="502"/>
                  <a:pt x="194" y="502"/>
                </a:cubicBezTo>
                <a:cubicBezTo>
                  <a:pt x="194" y="503"/>
                  <a:pt x="193" y="503"/>
                  <a:pt x="193" y="504"/>
                </a:cubicBezTo>
                <a:cubicBezTo>
                  <a:pt x="193" y="504"/>
                  <a:pt x="193" y="504"/>
                  <a:pt x="193" y="504"/>
                </a:cubicBezTo>
                <a:cubicBezTo>
                  <a:pt x="193" y="505"/>
                  <a:pt x="193" y="505"/>
                  <a:pt x="193" y="505"/>
                </a:cubicBezTo>
                <a:cubicBezTo>
                  <a:pt x="192" y="505"/>
                  <a:pt x="192" y="505"/>
                  <a:pt x="192" y="506"/>
                </a:cubicBezTo>
                <a:cubicBezTo>
                  <a:pt x="191" y="506"/>
                  <a:pt x="191" y="507"/>
                  <a:pt x="190" y="506"/>
                </a:cubicBezTo>
                <a:cubicBezTo>
                  <a:pt x="188" y="507"/>
                  <a:pt x="189" y="504"/>
                  <a:pt x="187" y="505"/>
                </a:cubicBezTo>
                <a:cubicBezTo>
                  <a:pt x="187" y="506"/>
                  <a:pt x="187" y="507"/>
                  <a:pt x="186" y="507"/>
                </a:cubicBezTo>
                <a:cubicBezTo>
                  <a:pt x="186" y="508"/>
                  <a:pt x="186" y="509"/>
                  <a:pt x="185" y="509"/>
                </a:cubicBezTo>
                <a:cubicBezTo>
                  <a:pt x="185" y="508"/>
                  <a:pt x="184" y="507"/>
                  <a:pt x="183" y="507"/>
                </a:cubicBezTo>
                <a:cubicBezTo>
                  <a:pt x="181" y="508"/>
                  <a:pt x="181" y="510"/>
                  <a:pt x="179" y="511"/>
                </a:cubicBezTo>
                <a:cubicBezTo>
                  <a:pt x="177" y="510"/>
                  <a:pt x="178" y="513"/>
                  <a:pt x="176" y="513"/>
                </a:cubicBezTo>
                <a:cubicBezTo>
                  <a:pt x="176" y="515"/>
                  <a:pt x="175" y="516"/>
                  <a:pt x="175" y="518"/>
                </a:cubicBezTo>
                <a:cubicBezTo>
                  <a:pt x="174" y="518"/>
                  <a:pt x="174" y="518"/>
                  <a:pt x="174" y="518"/>
                </a:cubicBezTo>
                <a:cubicBezTo>
                  <a:pt x="173" y="519"/>
                  <a:pt x="173" y="520"/>
                  <a:pt x="173" y="521"/>
                </a:cubicBezTo>
                <a:cubicBezTo>
                  <a:pt x="173" y="521"/>
                  <a:pt x="173" y="521"/>
                  <a:pt x="173" y="521"/>
                </a:cubicBezTo>
                <a:cubicBezTo>
                  <a:pt x="173" y="522"/>
                  <a:pt x="173" y="522"/>
                  <a:pt x="173" y="522"/>
                </a:cubicBezTo>
                <a:cubicBezTo>
                  <a:pt x="171" y="522"/>
                  <a:pt x="170" y="523"/>
                  <a:pt x="170" y="525"/>
                </a:cubicBezTo>
                <a:cubicBezTo>
                  <a:pt x="170" y="525"/>
                  <a:pt x="170" y="525"/>
                  <a:pt x="170" y="525"/>
                </a:cubicBezTo>
                <a:cubicBezTo>
                  <a:pt x="170" y="525"/>
                  <a:pt x="169" y="525"/>
                  <a:pt x="169" y="525"/>
                </a:cubicBezTo>
                <a:cubicBezTo>
                  <a:pt x="169" y="525"/>
                  <a:pt x="169" y="527"/>
                  <a:pt x="169" y="527"/>
                </a:cubicBezTo>
                <a:cubicBezTo>
                  <a:pt x="169" y="528"/>
                  <a:pt x="170" y="527"/>
                  <a:pt x="170" y="528"/>
                </a:cubicBezTo>
                <a:cubicBezTo>
                  <a:pt x="170" y="529"/>
                  <a:pt x="170" y="530"/>
                  <a:pt x="170" y="531"/>
                </a:cubicBezTo>
                <a:cubicBezTo>
                  <a:pt x="170" y="531"/>
                  <a:pt x="170" y="531"/>
                  <a:pt x="170" y="531"/>
                </a:cubicBezTo>
                <a:cubicBezTo>
                  <a:pt x="170" y="532"/>
                  <a:pt x="170" y="532"/>
                  <a:pt x="170" y="533"/>
                </a:cubicBezTo>
                <a:cubicBezTo>
                  <a:pt x="170" y="533"/>
                  <a:pt x="171" y="533"/>
                  <a:pt x="171" y="533"/>
                </a:cubicBezTo>
                <a:cubicBezTo>
                  <a:pt x="170" y="534"/>
                  <a:pt x="170" y="535"/>
                  <a:pt x="170" y="536"/>
                </a:cubicBezTo>
                <a:cubicBezTo>
                  <a:pt x="170" y="536"/>
                  <a:pt x="170" y="536"/>
                  <a:pt x="170" y="536"/>
                </a:cubicBezTo>
                <a:cubicBezTo>
                  <a:pt x="170" y="536"/>
                  <a:pt x="170" y="536"/>
                  <a:pt x="170" y="536"/>
                </a:cubicBezTo>
                <a:cubicBezTo>
                  <a:pt x="170" y="537"/>
                  <a:pt x="170" y="538"/>
                  <a:pt x="170" y="539"/>
                </a:cubicBezTo>
                <a:cubicBezTo>
                  <a:pt x="170" y="540"/>
                  <a:pt x="170" y="540"/>
                  <a:pt x="171" y="541"/>
                </a:cubicBezTo>
                <a:cubicBezTo>
                  <a:pt x="171" y="542"/>
                  <a:pt x="171" y="543"/>
                  <a:pt x="172" y="543"/>
                </a:cubicBezTo>
                <a:cubicBezTo>
                  <a:pt x="171" y="545"/>
                  <a:pt x="174" y="544"/>
                  <a:pt x="173" y="546"/>
                </a:cubicBezTo>
                <a:cubicBezTo>
                  <a:pt x="172" y="546"/>
                  <a:pt x="172" y="547"/>
                  <a:pt x="172" y="548"/>
                </a:cubicBezTo>
                <a:cubicBezTo>
                  <a:pt x="172" y="548"/>
                  <a:pt x="174" y="548"/>
                  <a:pt x="174" y="549"/>
                </a:cubicBezTo>
                <a:cubicBezTo>
                  <a:pt x="172" y="548"/>
                  <a:pt x="174" y="552"/>
                  <a:pt x="172" y="552"/>
                </a:cubicBezTo>
                <a:cubicBezTo>
                  <a:pt x="173" y="553"/>
                  <a:pt x="171" y="553"/>
                  <a:pt x="172" y="555"/>
                </a:cubicBezTo>
                <a:cubicBezTo>
                  <a:pt x="174" y="556"/>
                  <a:pt x="175" y="555"/>
                  <a:pt x="177" y="555"/>
                </a:cubicBezTo>
                <a:cubicBezTo>
                  <a:pt x="177" y="554"/>
                  <a:pt x="177" y="554"/>
                  <a:pt x="177" y="554"/>
                </a:cubicBezTo>
                <a:cubicBezTo>
                  <a:pt x="177" y="553"/>
                  <a:pt x="177" y="553"/>
                  <a:pt x="177" y="553"/>
                </a:cubicBezTo>
                <a:cubicBezTo>
                  <a:pt x="179" y="553"/>
                  <a:pt x="178" y="550"/>
                  <a:pt x="180" y="551"/>
                </a:cubicBezTo>
                <a:cubicBezTo>
                  <a:pt x="180" y="549"/>
                  <a:pt x="179" y="548"/>
                  <a:pt x="179" y="546"/>
                </a:cubicBezTo>
                <a:cubicBezTo>
                  <a:pt x="180" y="546"/>
                  <a:pt x="179" y="543"/>
                  <a:pt x="181" y="543"/>
                </a:cubicBezTo>
                <a:cubicBezTo>
                  <a:pt x="181" y="542"/>
                  <a:pt x="181" y="542"/>
                  <a:pt x="181" y="542"/>
                </a:cubicBezTo>
                <a:cubicBezTo>
                  <a:pt x="183" y="541"/>
                  <a:pt x="183" y="539"/>
                  <a:pt x="186" y="540"/>
                </a:cubicBezTo>
                <a:cubicBezTo>
                  <a:pt x="186" y="539"/>
                  <a:pt x="186" y="538"/>
                  <a:pt x="187" y="538"/>
                </a:cubicBezTo>
                <a:cubicBezTo>
                  <a:pt x="188" y="536"/>
                  <a:pt x="185" y="537"/>
                  <a:pt x="186" y="535"/>
                </a:cubicBezTo>
                <a:cubicBezTo>
                  <a:pt x="186" y="535"/>
                  <a:pt x="186" y="534"/>
                  <a:pt x="187" y="534"/>
                </a:cubicBezTo>
                <a:cubicBezTo>
                  <a:pt x="187" y="534"/>
                  <a:pt x="187" y="534"/>
                  <a:pt x="187" y="534"/>
                </a:cubicBezTo>
                <a:cubicBezTo>
                  <a:pt x="188" y="533"/>
                  <a:pt x="189" y="533"/>
                  <a:pt x="190" y="531"/>
                </a:cubicBezTo>
                <a:cubicBezTo>
                  <a:pt x="190" y="531"/>
                  <a:pt x="190" y="531"/>
                  <a:pt x="190" y="531"/>
                </a:cubicBezTo>
                <a:cubicBezTo>
                  <a:pt x="191" y="531"/>
                  <a:pt x="191" y="530"/>
                  <a:pt x="191" y="530"/>
                </a:cubicBezTo>
                <a:cubicBezTo>
                  <a:pt x="191" y="529"/>
                  <a:pt x="191" y="529"/>
                  <a:pt x="191" y="529"/>
                </a:cubicBezTo>
                <a:cubicBezTo>
                  <a:pt x="191" y="529"/>
                  <a:pt x="190" y="527"/>
                  <a:pt x="188" y="527"/>
                </a:cubicBezTo>
                <a:cubicBezTo>
                  <a:pt x="188" y="527"/>
                  <a:pt x="188" y="527"/>
                  <a:pt x="188" y="527"/>
                </a:cubicBezTo>
                <a:cubicBezTo>
                  <a:pt x="188" y="527"/>
                  <a:pt x="187" y="527"/>
                  <a:pt x="187" y="526"/>
                </a:cubicBezTo>
                <a:cubicBezTo>
                  <a:pt x="187" y="525"/>
                  <a:pt x="187" y="523"/>
                  <a:pt x="187" y="523"/>
                </a:cubicBezTo>
                <a:cubicBezTo>
                  <a:pt x="187" y="521"/>
                  <a:pt x="186" y="521"/>
                  <a:pt x="186" y="520"/>
                </a:cubicBezTo>
                <a:cubicBezTo>
                  <a:pt x="187" y="520"/>
                  <a:pt x="187" y="520"/>
                  <a:pt x="187" y="519"/>
                </a:cubicBezTo>
                <a:cubicBezTo>
                  <a:pt x="187" y="519"/>
                  <a:pt x="187" y="519"/>
                  <a:pt x="187" y="519"/>
                </a:cubicBezTo>
                <a:cubicBezTo>
                  <a:pt x="189" y="519"/>
                  <a:pt x="190" y="519"/>
                  <a:pt x="190" y="517"/>
                </a:cubicBezTo>
                <a:cubicBezTo>
                  <a:pt x="190" y="517"/>
                  <a:pt x="190" y="516"/>
                  <a:pt x="190" y="516"/>
                </a:cubicBezTo>
                <a:cubicBezTo>
                  <a:pt x="190" y="516"/>
                  <a:pt x="190" y="516"/>
                  <a:pt x="190" y="516"/>
                </a:cubicBezTo>
                <a:cubicBezTo>
                  <a:pt x="190" y="516"/>
                  <a:pt x="191" y="516"/>
                  <a:pt x="192" y="516"/>
                </a:cubicBezTo>
                <a:cubicBezTo>
                  <a:pt x="192" y="515"/>
                  <a:pt x="192" y="513"/>
                  <a:pt x="191" y="512"/>
                </a:cubicBezTo>
                <a:cubicBezTo>
                  <a:pt x="193" y="512"/>
                  <a:pt x="194" y="510"/>
                  <a:pt x="194" y="508"/>
                </a:cubicBezTo>
                <a:cubicBezTo>
                  <a:pt x="195" y="508"/>
                  <a:pt x="195" y="506"/>
                  <a:pt x="197" y="506"/>
                </a:cubicBezTo>
                <a:cubicBezTo>
                  <a:pt x="197" y="505"/>
                  <a:pt x="200" y="507"/>
                  <a:pt x="199" y="504"/>
                </a:cubicBezTo>
                <a:cubicBezTo>
                  <a:pt x="199" y="503"/>
                  <a:pt x="198" y="504"/>
                  <a:pt x="197" y="504"/>
                </a:cubicBezTo>
                <a:close/>
                <a:moveTo>
                  <a:pt x="180" y="433"/>
                </a:moveTo>
                <a:cubicBezTo>
                  <a:pt x="180" y="431"/>
                  <a:pt x="183" y="432"/>
                  <a:pt x="183" y="431"/>
                </a:cubicBezTo>
                <a:cubicBezTo>
                  <a:pt x="183" y="430"/>
                  <a:pt x="183" y="430"/>
                  <a:pt x="184" y="430"/>
                </a:cubicBezTo>
                <a:cubicBezTo>
                  <a:pt x="184" y="428"/>
                  <a:pt x="181" y="429"/>
                  <a:pt x="180" y="428"/>
                </a:cubicBezTo>
                <a:cubicBezTo>
                  <a:pt x="180" y="430"/>
                  <a:pt x="178" y="432"/>
                  <a:pt x="180" y="433"/>
                </a:cubicBezTo>
                <a:close/>
                <a:moveTo>
                  <a:pt x="181" y="438"/>
                </a:moveTo>
                <a:cubicBezTo>
                  <a:pt x="181" y="439"/>
                  <a:pt x="180" y="439"/>
                  <a:pt x="180" y="440"/>
                </a:cubicBezTo>
                <a:cubicBezTo>
                  <a:pt x="181" y="440"/>
                  <a:pt x="181" y="440"/>
                  <a:pt x="181" y="441"/>
                </a:cubicBezTo>
                <a:cubicBezTo>
                  <a:pt x="181" y="442"/>
                  <a:pt x="180" y="442"/>
                  <a:pt x="180" y="442"/>
                </a:cubicBezTo>
                <a:cubicBezTo>
                  <a:pt x="182" y="443"/>
                  <a:pt x="182" y="442"/>
                  <a:pt x="182" y="440"/>
                </a:cubicBezTo>
                <a:cubicBezTo>
                  <a:pt x="184" y="440"/>
                  <a:pt x="182" y="438"/>
                  <a:pt x="181" y="438"/>
                </a:cubicBezTo>
                <a:close/>
                <a:moveTo>
                  <a:pt x="216" y="167"/>
                </a:moveTo>
                <a:cubicBezTo>
                  <a:pt x="216" y="167"/>
                  <a:pt x="215" y="168"/>
                  <a:pt x="215" y="168"/>
                </a:cubicBezTo>
                <a:cubicBezTo>
                  <a:pt x="215" y="168"/>
                  <a:pt x="215" y="168"/>
                  <a:pt x="215" y="168"/>
                </a:cubicBezTo>
                <a:cubicBezTo>
                  <a:pt x="216" y="169"/>
                  <a:pt x="214" y="169"/>
                  <a:pt x="216" y="169"/>
                </a:cubicBezTo>
                <a:cubicBezTo>
                  <a:pt x="216" y="169"/>
                  <a:pt x="216" y="169"/>
                  <a:pt x="216" y="169"/>
                </a:cubicBezTo>
                <a:cubicBezTo>
                  <a:pt x="218" y="169"/>
                  <a:pt x="216" y="167"/>
                  <a:pt x="216" y="167"/>
                </a:cubicBezTo>
                <a:close/>
                <a:moveTo>
                  <a:pt x="214" y="170"/>
                </a:moveTo>
                <a:cubicBezTo>
                  <a:pt x="214" y="170"/>
                  <a:pt x="214" y="170"/>
                  <a:pt x="214" y="170"/>
                </a:cubicBezTo>
                <a:cubicBezTo>
                  <a:pt x="214" y="171"/>
                  <a:pt x="214" y="171"/>
                  <a:pt x="214" y="171"/>
                </a:cubicBezTo>
                <a:cubicBezTo>
                  <a:pt x="214" y="172"/>
                  <a:pt x="214" y="172"/>
                  <a:pt x="214" y="172"/>
                </a:cubicBezTo>
                <a:cubicBezTo>
                  <a:pt x="214" y="172"/>
                  <a:pt x="214" y="172"/>
                  <a:pt x="214" y="172"/>
                </a:cubicBezTo>
                <a:cubicBezTo>
                  <a:pt x="214" y="172"/>
                  <a:pt x="214" y="172"/>
                  <a:pt x="214" y="172"/>
                </a:cubicBezTo>
                <a:cubicBezTo>
                  <a:pt x="214" y="172"/>
                  <a:pt x="215" y="172"/>
                  <a:pt x="215" y="172"/>
                </a:cubicBezTo>
                <a:cubicBezTo>
                  <a:pt x="215" y="172"/>
                  <a:pt x="215" y="172"/>
                  <a:pt x="215" y="172"/>
                </a:cubicBezTo>
                <a:cubicBezTo>
                  <a:pt x="215" y="172"/>
                  <a:pt x="215" y="172"/>
                  <a:pt x="215" y="171"/>
                </a:cubicBezTo>
                <a:cubicBezTo>
                  <a:pt x="216" y="171"/>
                  <a:pt x="215" y="171"/>
                  <a:pt x="216" y="170"/>
                </a:cubicBezTo>
                <a:cubicBezTo>
                  <a:pt x="215" y="170"/>
                  <a:pt x="214" y="170"/>
                  <a:pt x="214" y="170"/>
                </a:cubicBezTo>
                <a:close/>
                <a:moveTo>
                  <a:pt x="177" y="449"/>
                </a:moveTo>
                <a:cubicBezTo>
                  <a:pt x="177" y="451"/>
                  <a:pt x="178" y="451"/>
                  <a:pt x="179" y="451"/>
                </a:cubicBezTo>
                <a:cubicBezTo>
                  <a:pt x="179" y="450"/>
                  <a:pt x="180" y="450"/>
                  <a:pt x="180" y="449"/>
                </a:cubicBezTo>
                <a:cubicBezTo>
                  <a:pt x="179" y="449"/>
                  <a:pt x="179" y="449"/>
                  <a:pt x="178" y="449"/>
                </a:cubicBezTo>
                <a:cubicBezTo>
                  <a:pt x="178" y="449"/>
                  <a:pt x="178" y="449"/>
                  <a:pt x="177" y="449"/>
                </a:cubicBezTo>
                <a:close/>
                <a:moveTo>
                  <a:pt x="194" y="490"/>
                </a:moveTo>
                <a:cubicBezTo>
                  <a:pt x="194" y="489"/>
                  <a:pt x="194" y="489"/>
                  <a:pt x="195" y="489"/>
                </a:cubicBezTo>
                <a:cubicBezTo>
                  <a:pt x="195" y="489"/>
                  <a:pt x="195" y="489"/>
                  <a:pt x="195" y="488"/>
                </a:cubicBezTo>
                <a:cubicBezTo>
                  <a:pt x="195" y="488"/>
                  <a:pt x="195" y="488"/>
                  <a:pt x="195" y="488"/>
                </a:cubicBezTo>
                <a:cubicBezTo>
                  <a:pt x="196" y="487"/>
                  <a:pt x="197" y="487"/>
                  <a:pt x="197" y="486"/>
                </a:cubicBezTo>
                <a:cubicBezTo>
                  <a:pt x="195" y="485"/>
                  <a:pt x="194" y="485"/>
                  <a:pt x="191" y="485"/>
                </a:cubicBezTo>
                <a:cubicBezTo>
                  <a:pt x="191" y="487"/>
                  <a:pt x="193" y="486"/>
                  <a:pt x="193" y="488"/>
                </a:cubicBezTo>
                <a:cubicBezTo>
                  <a:pt x="193" y="488"/>
                  <a:pt x="193" y="488"/>
                  <a:pt x="193" y="488"/>
                </a:cubicBezTo>
                <a:cubicBezTo>
                  <a:pt x="193" y="489"/>
                  <a:pt x="193" y="490"/>
                  <a:pt x="194" y="490"/>
                </a:cubicBezTo>
                <a:close/>
                <a:moveTo>
                  <a:pt x="178" y="445"/>
                </a:moveTo>
                <a:cubicBezTo>
                  <a:pt x="178" y="449"/>
                  <a:pt x="183" y="445"/>
                  <a:pt x="179" y="444"/>
                </a:cubicBezTo>
                <a:cubicBezTo>
                  <a:pt x="179" y="445"/>
                  <a:pt x="179" y="445"/>
                  <a:pt x="178" y="445"/>
                </a:cubicBezTo>
                <a:close/>
                <a:moveTo>
                  <a:pt x="135" y="490"/>
                </a:moveTo>
                <a:cubicBezTo>
                  <a:pt x="135" y="491"/>
                  <a:pt x="137" y="491"/>
                  <a:pt x="137" y="490"/>
                </a:cubicBezTo>
                <a:cubicBezTo>
                  <a:pt x="137" y="490"/>
                  <a:pt x="138" y="490"/>
                  <a:pt x="138" y="490"/>
                </a:cubicBezTo>
                <a:cubicBezTo>
                  <a:pt x="138" y="489"/>
                  <a:pt x="137" y="489"/>
                  <a:pt x="137" y="489"/>
                </a:cubicBezTo>
                <a:cubicBezTo>
                  <a:pt x="137" y="489"/>
                  <a:pt x="137" y="490"/>
                  <a:pt x="137" y="490"/>
                </a:cubicBezTo>
                <a:cubicBezTo>
                  <a:pt x="137" y="490"/>
                  <a:pt x="134" y="490"/>
                  <a:pt x="135" y="490"/>
                </a:cubicBezTo>
                <a:close/>
                <a:moveTo>
                  <a:pt x="142" y="538"/>
                </a:moveTo>
                <a:cubicBezTo>
                  <a:pt x="142" y="538"/>
                  <a:pt x="142" y="539"/>
                  <a:pt x="142" y="540"/>
                </a:cubicBezTo>
                <a:cubicBezTo>
                  <a:pt x="142" y="540"/>
                  <a:pt x="141" y="540"/>
                  <a:pt x="141" y="541"/>
                </a:cubicBezTo>
                <a:cubicBezTo>
                  <a:pt x="141" y="541"/>
                  <a:pt x="141" y="541"/>
                  <a:pt x="142" y="542"/>
                </a:cubicBezTo>
                <a:cubicBezTo>
                  <a:pt x="142" y="542"/>
                  <a:pt x="142" y="542"/>
                  <a:pt x="142" y="542"/>
                </a:cubicBezTo>
                <a:cubicBezTo>
                  <a:pt x="142" y="543"/>
                  <a:pt x="139" y="543"/>
                  <a:pt x="140" y="545"/>
                </a:cubicBezTo>
                <a:cubicBezTo>
                  <a:pt x="140" y="545"/>
                  <a:pt x="140" y="545"/>
                  <a:pt x="140" y="545"/>
                </a:cubicBezTo>
                <a:cubicBezTo>
                  <a:pt x="140" y="546"/>
                  <a:pt x="140" y="548"/>
                  <a:pt x="140" y="549"/>
                </a:cubicBezTo>
                <a:cubicBezTo>
                  <a:pt x="139" y="549"/>
                  <a:pt x="139" y="550"/>
                  <a:pt x="138" y="550"/>
                </a:cubicBezTo>
                <a:cubicBezTo>
                  <a:pt x="138" y="552"/>
                  <a:pt x="138" y="552"/>
                  <a:pt x="138" y="553"/>
                </a:cubicBezTo>
                <a:cubicBezTo>
                  <a:pt x="137" y="554"/>
                  <a:pt x="137" y="555"/>
                  <a:pt x="136" y="555"/>
                </a:cubicBezTo>
                <a:cubicBezTo>
                  <a:pt x="136" y="558"/>
                  <a:pt x="133" y="559"/>
                  <a:pt x="133" y="562"/>
                </a:cubicBezTo>
                <a:cubicBezTo>
                  <a:pt x="133" y="562"/>
                  <a:pt x="133" y="562"/>
                  <a:pt x="133" y="562"/>
                </a:cubicBezTo>
                <a:cubicBezTo>
                  <a:pt x="133" y="562"/>
                  <a:pt x="133" y="562"/>
                  <a:pt x="133" y="562"/>
                </a:cubicBezTo>
                <a:cubicBezTo>
                  <a:pt x="132" y="563"/>
                  <a:pt x="132" y="565"/>
                  <a:pt x="131" y="565"/>
                </a:cubicBezTo>
                <a:cubicBezTo>
                  <a:pt x="131" y="565"/>
                  <a:pt x="131" y="566"/>
                  <a:pt x="131" y="566"/>
                </a:cubicBezTo>
                <a:cubicBezTo>
                  <a:pt x="131" y="566"/>
                  <a:pt x="131" y="568"/>
                  <a:pt x="130" y="569"/>
                </a:cubicBezTo>
                <a:cubicBezTo>
                  <a:pt x="130" y="569"/>
                  <a:pt x="130" y="569"/>
                  <a:pt x="130" y="569"/>
                </a:cubicBezTo>
                <a:cubicBezTo>
                  <a:pt x="130" y="570"/>
                  <a:pt x="130" y="570"/>
                  <a:pt x="130" y="571"/>
                </a:cubicBezTo>
                <a:cubicBezTo>
                  <a:pt x="130" y="571"/>
                  <a:pt x="129" y="573"/>
                  <a:pt x="129" y="575"/>
                </a:cubicBezTo>
                <a:cubicBezTo>
                  <a:pt x="129" y="577"/>
                  <a:pt x="129" y="578"/>
                  <a:pt x="129" y="580"/>
                </a:cubicBezTo>
                <a:cubicBezTo>
                  <a:pt x="129" y="580"/>
                  <a:pt x="129" y="580"/>
                  <a:pt x="129" y="580"/>
                </a:cubicBezTo>
                <a:cubicBezTo>
                  <a:pt x="129" y="582"/>
                  <a:pt x="131" y="582"/>
                  <a:pt x="131" y="583"/>
                </a:cubicBezTo>
                <a:cubicBezTo>
                  <a:pt x="131" y="583"/>
                  <a:pt x="131" y="583"/>
                  <a:pt x="131" y="584"/>
                </a:cubicBezTo>
                <a:cubicBezTo>
                  <a:pt x="131" y="586"/>
                  <a:pt x="130" y="588"/>
                  <a:pt x="131" y="589"/>
                </a:cubicBezTo>
                <a:cubicBezTo>
                  <a:pt x="131" y="589"/>
                  <a:pt x="131" y="589"/>
                  <a:pt x="131" y="589"/>
                </a:cubicBezTo>
                <a:cubicBezTo>
                  <a:pt x="132" y="589"/>
                  <a:pt x="132" y="589"/>
                  <a:pt x="132" y="589"/>
                </a:cubicBezTo>
                <a:cubicBezTo>
                  <a:pt x="132" y="589"/>
                  <a:pt x="132" y="589"/>
                  <a:pt x="132" y="589"/>
                </a:cubicBezTo>
                <a:cubicBezTo>
                  <a:pt x="132" y="589"/>
                  <a:pt x="132" y="589"/>
                  <a:pt x="132" y="589"/>
                </a:cubicBezTo>
                <a:cubicBezTo>
                  <a:pt x="134" y="589"/>
                  <a:pt x="134" y="587"/>
                  <a:pt x="134" y="586"/>
                </a:cubicBezTo>
                <a:cubicBezTo>
                  <a:pt x="134" y="586"/>
                  <a:pt x="134" y="586"/>
                  <a:pt x="134" y="586"/>
                </a:cubicBezTo>
                <a:cubicBezTo>
                  <a:pt x="135" y="584"/>
                  <a:pt x="135" y="583"/>
                  <a:pt x="135" y="581"/>
                </a:cubicBezTo>
                <a:cubicBezTo>
                  <a:pt x="135" y="581"/>
                  <a:pt x="135" y="581"/>
                  <a:pt x="135" y="581"/>
                </a:cubicBezTo>
                <a:cubicBezTo>
                  <a:pt x="134" y="579"/>
                  <a:pt x="136" y="579"/>
                  <a:pt x="136" y="577"/>
                </a:cubicBezTo>
                <a:cubicBezTo>
                  <a:pt x="135" y="577"/>
                  <a:pt x="135" y="577"/>
                  <a:pt x="135" y="577"/>
                </a:cubicBezTo>
                <a:cubicBezTo>
                  <a:pt x="136" y="576"/>
                  <a:pt x="136" y="576"/>
                  <a:pt x="136" y="576"/>
                </a:cubicBezTo>
                <a:cubicBezTo>
                  <a:pt x="136" y="574"/>
                  <a:pt x="137" y="575"/>
                  <a:pt x="137" y="573"/>
                </a:cubicBezTo>
                <a:cubicBezTo>
                  <a:pt x="137" y="571"/>
                  <a:pt x="139" y="572"/>
                  <a:pt x="138" y="570"/>
                </a:cubicBezTo>
                <a:cubicBezTo>
                  <a:pt x="138" y="568"/>
                  <a:pt x="138" y="567"/>
                  <a:pt x="138" y="566"/>
                </a:cubicBezTo>
                <a:cubicBezTo>
                  <a:pt x="138" y="566"/>
                  <a:pt x="138" y="566"/>
                  <a:pt x="139" y="566"/>
                </a:cubicBezTo>
                <a:cubicBezTo>
                  <a:pt x="139" y="566"/>
                  <a:pt x="139" y="566"/>
                  <a:pt x="139" y="565"/>
                </a:cubicBezTo>
                <a:cubicBezTo>
                  <a:pt x="140" y="565"/>
                  <a:pt x="140" y="564"/>
                  <a:pt x="141" y="562"/>
                </a:cubicBezTo>
                <a:cubicBezTo>
                  <a:pt x="141" y="562"/>
                  <a:pt x="141" y="562"/>
                  <a:pt x="141" y="562"/>
                </a:cubicBezTo>
                <a:cubicBezTo>
                  <a:pt x="141" y="562"/>
                  <a:pt x="141" y="561"/>
                  <a:pt x="141" y="561"/>
                </a:cubicBezTo>
                <a:cubicBezTo>
                  <a:pt x="141" y="559"/>
                  <a:pt x="141" y="556"/>
                  <a:pt x="141" y="554"/>
                </a:cubicBezTo>
                <a:cubicBezTo>
                  <a:pt x="142" y="551"/>
                  <a:pt x="143" y="548"/>
                  <a:pt x="144" y="544"/>
                </a:cubicBezTo>
                <a:cubicBezTo>
                  <a:pt x="144" y="544"/>
                  <a:pt x="144" y="543"/>
                  <a:pt x="145" y="543"/>
                </a:cubicBezTo>
                <a:cubicBezTo>
                  <a:pt x="145" y="543"/>
                  <a:pt x="145" y="542"/>
                  <a:pt x="145" y="542"/>
                </a:cubicBezTo>
                <a:cubicBezTo>
                  <a:pt x="145" y="542"/>
                  <a:pt x="145" y="542"/>
                  <a:pt x="145" y="542"/>
                </a:cubicBezTo>
                <a:cubicBezTo>
                  <a:pt x="144" y="541"/>
                  <a:pt x="147" y="540"/>
                  <a:pt x="146" y="538"/>
                </a:cubicBezTo>
                <a:cubicBezTo>
                  <a:pt x="146" y="538"/>
                  <a:pt x="146" y="538"/>
                  <a:pt x="146" y="538"/>
                </a:cubicBezTo>
                <a:cubicBezTo>
                  <a:pt x="146" y="538"/>
                  <a:pt x="146" y="538"/>
                  <a:pt x="146" y="538"/>
                </a:cubicBezTo>
                <a:cubicBezTo>
                  <a:pt x="147" y="538"/>
                  <a:pt x="147" y="538"/>
                  <a:pt x="147" y="537"/>
                </a:cubicBezTo>
                <a:cubicBezTo>
                  <a:pt x="146" y="537"/>
                  <a:pt x="146" y="536"/>
                  <a:pt x="146" y="535"/>
                </a:cubicBezTo>
                <a:cubicBezTo>
                  <a:pt x="143" y="535"/>
                  <a:pt x="143" y="537"/>
                  <a:pt x="142" y="538"/>
                </a:cubicBezTo>
                <a:close/>
                <a:moveTo>
                  <a:pt x="11" y="568"/>
                </a:moveTo>
                <a:cubicBezTo>
                  <a:pt x="11" y="569"/>
                  <a:pt x="11" y="569"/>
                  <a:pt x="10" y="569"/>
                </a:cubicBezTo>
                <a:cubicBezTo>
                  <a:pt x="7" y="569"/>
                  <a:pt x="9" y="573"/>
                  <a:pt x="11" y="572"/>
                </a:cubicBezTo>
                <a:cubicBezTo>
                  <a:pt x="11" y="572"/>
                  <a:pt x="11" y="571"/>
                  <a:pt x="11" y="571"/>
                </a:cubicBezTo>
                <a:cubicBezTo>
                  <a:pt x="11" y="570"/>
                  <a:pt x="11" y="570"/>
                  <a:pt x="11" y="570"/>
                </a:cubicBezTo>
                <a:cubicBezTo>
                  <a:pt x="12" y="569"/>
                  <a:pt x="12" y="569"/>
                  <a:pt x="12" y="569"/>
                </a:cubicBezTo>
                <a:cubicBezTo>
                  <a:pt x="12" y="569"/>
                  <a:pt x="11" y="569"/>
                  <a:pt x="11" y="568"/>
                </a:cubicBezTo>
                <a:close/>
                <a:moveTo>
                  <a:pt x="37" y="616"/>
                </a:moveTo>
                <a:cubicBezTo>
                  <a:pt x="37" y="617"/>
                  <a:pt x="36" y="620"/>
                  <a:pt x="38" y="619"/>
                </a:cubicBezTo>
                <a:cubicBezTo>
                  <a:pt x="40" y="619"/>
                  <a:pt x="39" y="615"/>
                  <a:pt x="37" y="616"/>
                </a:cubicBezTo>
                <a:close/>
                <a:moveTo>
                  <a:pt x="9" y="506"/>
                </a:moveTo>
                <a:cubicBezTo>
                  <a:pt x="9" y="506"/>
                  <a:pt x="9" y="507"/>
                  <a:pt x="9" y="507"/>
                </a:cubicBezTo>
                <a:cubicBezTo>
                  <a:pt x="8" y="510"/>
                  <a:pt x="9" y="511"/>
                  <a:pt x="11" y="511"/>
                </a:cubicBezTo>
                <a:cubicBezTo>
                  <a:pt x="11" y="509"/>
                  <a:pt x="14" y="510"/>
                  <a:pt x="14" y="507"/>
                </a:cubicBezTo>
                <a:cubicBezTo>
                  <a:pt x="13" y="507"/>
                  <a:pt x="13" y="507"/>
                  <a:pt x="13" y="506"/>
                </a:cubicBezTo>
                <a:cubicBezTo>
                  <a:pt x="12" y="506"/>
                  <a:pt x="11" y="506"/>
                  <a:pt x="9" y="506"/>
                </a:cubicBezTo>
                <a:close/>
                <a:moveTo>
                  <a:pt x="14" y="504"/>
                </a:moveTo>
                <a:cubicBezTo>
                  <a:pt x="14" y="503"/>
                  <a:pt x="16" y="503"/>
                  <a:pt x="15" y="500"/>
                </a:cubicBezTo>
                <a:cubicBezTo>
                  <a:pt x="15" y="498"/>
                  <a:pt x="14" y="497"/>
                  <a:pt x="13" y="497"/>
                </a:cubicBezTo>
                <a:cubicBezTo>
                  <a:pt x="12" y="498"/>
                  <a:pt x="11" y="499"/>
                  <a:pt x="9" y="499"/>
                </a:cubicBezTo>
                <a:cubicBezTo>
                  <a:pt x="9" y="498"/>
                  <a:pt x="8" y="498"/>
                  <a:pt x="8" y="497"/>
                </a:cubicBezTo>
                <a:cubicBezTo>
                  <a:pt x="8" y="497"/>
                  <a:pt x="8" y="497"/>
                  <a:pt x="7" y="497"/>
                </a:cubicBezTo>
                <a:cubicBezTo>
                  <a:pt x="7" y="498"/>
                  <a:pt x="6" y="498"/>
                  <a:pt x="6" y="499"/>
                </a:cubicBezTo>
                <a:cubicBezTo>
                  <a:pt x="6" y="501"/>
                  <a:pt x="5" y="501"/>
                  <a:pt x="5" y="502"/>
                </a:cubicBezTo>
                <a:cubicBezTo>
                  <a:pt x="6" y="504"/>
                  <a:pt x="7" y="505"/>
                  <a:pt x="9" y="505"/>
                </a:cubicBezTo>
                <a:cubicBezTo>
                  <a:pt x="9" y="502"/>
                  <a:pt x="12" y="504"/>
                  <a:pt x="14" y="504"/>
                </a:cubicBezTo>
                <a:close/>
                <a:moveTo>
                  <a:pt x="172" y="455"/>
                </a:moveTo>
                <a:cubicBezTo>
                  <a:pt x="171" y="455"/>
                  <a:pt x="171" y="456"/>
                  <a:pt x="171" y="456"/>
                </a:cubicBezTo>
                <a:cubicBezTo>
                  <a:pt x="171" y="457"/>
                  <a:pt x="170" y="456"/>
                  <a:pt x="170" y="457"/>
                </a:cubicBezTo>
                <a:cubicBezTo>
                  <a:pt x="170" y="457"/>
                  <a:pt x="170" y="458"/>
                  <a:pt x="170" y="458"/>
                </a:cubicBezTo>
                <a:cubicBezTo>
                  <a:pt x="170" y="458"/>
                  <a:pt x="171" y="459"/>
                  <a:pt x="171" y="459"/>
                </a:cubicBezTo>
                <a:cubicBezTo>
                  <a:pt x="171" y="459"/>
                  <a:pt x="172" y="459"/>
                  <a:pt x="172" y="459"/>
                </a:cubicBezTo>
                <a:cubicBezTo>
                  <a:pt x="173" y="459"/>
                  <a:pt x="174" y="458"/>
                  <a:pt x="174" y="456"/>
                </a:cubicBezTo>
                <a:cubicBezTo>
                  <a:pt x="174" y="456"/>
                  <a:pt x="174" y="455"/>
                  <a:pt x="175" y="455"/>
                </a:cubicBezTo>
                <a:cubicBezTo>
                  <a:pt x="173" y="455"/>
                  <a:pt x="173" y="454"/>
                  <a:pt x="172" y="454"/>
                </a:cubicBezTo>
                <a:cubicBezTo>
                  <a:pt x="173" y="455"/>
                  <a:pt x="172" y="455"/>
                  <a:pt x="172" y="455"/>
                </a:cubicBezTo>
                <a:close/>
                <a:moveTo>
                  <a:pt x="135" y="515"/>
                </a:moveTo>
                <a:cubicBezTo>
                  <a:pt x="135" y="515"/>
                  <a:pt x="135" y="515"/>
                  <a:pt x="135" y="516"/>
                </a:cubicBezTo>
                <a:cubicBezTo>
                  <a:pt x="136" y="516"/>
                  <a:pt x="137" y="518"/>
                  <a:pt x="137" y="516"/>
                </a:cubicBezTo>
                <a:cubicBezTo>
                  <a:pt x="136" y="516"/>
                  <a:pt x="136" y="515"/>
                  <a:pt x="136" y="515"/>
                </a:cubicBezTo>
                <a:cubicBezTo>
                  <a:pt x="136" y="514"/>
                  <a:pt x="135" y="514"/>
                  <a:pt x="135" y="515"/>
                </a:cubicBezTo>
                <a:close/>
                <a:moveTo>
                  <a:pt x="139" y="495"/>
                </a:moveTo>
                <a:cubicBezTo>
                  <a:pt x="139" y="495"/>
                  <a:pt x="138" y="495"/>
                  <a:pt x="138" y="495"/>
                </a:cubicBezTo>
                <a:cubicBezTo>
                  <a:pt x="138" y="495"/>
                  <a:pt x="138" y="494"/>
                  <a:pt x="138" y="494"/>
                </a:cubicBezTo>
                <a:cubicBezTo>
                  <a:pt x="138" y="493"/>
                  <a:pt x="138" y="493"/>
                  <a:pt x="139" y="493"/>
                </a:cubicBezTo>
                <a:cubicBezTo>
                  <a:pt x="139" y="493"/>
                  <a:pt x="139" y="492"/>
                  <a:pt x="139" y="492"/>
                </a:cubicBezTo>
                <a:cubicBezTo>
                  <a:pt x="137" y="492"/>
                  <a:pt x="136" y="492"/>
                  <a:pt x="135" y="493"/>
                </a:cubicBezTo>
                <a:cubicBezTo>
                  <a:pt x="135" y="495"/>
                  <a:pt x="138" y="498"/>
                  <a:pt x="139" y="495"/>
                </a:cubicBezTo>
                <a:close/>
                <a:moveTo>
                  <a:pt x="171" y="463"/>
                </a:moveTo>
                <a:cubicBezTo>
                  <a:pt x="170" y="463"/>
                  <a:pt x="171" y="463"/>
                  <a:pt x="171" y="462"/>
                </a:cubicBezTo>
                <a:cubicBezTo>
                  <a:pt x="171" y="462"/>
                  <a:pt x="171" y="461"/>
                  <a:pt x="171" y="461"/>
                </a:cubicBezTo>
                <a:cubicBezTo>
                  <a:pt x="171" y="461"/>
                  <a:pt x="171" y="461"/>
                  <a:pt x="170" y="461"/>
                </a:cubicBezTo>
                <a:cubicBezTo>
                  <a:pt x="170" y="462"/>
                  <a:pt x="168" y="461"/>
                  <a:pt x="168" y="462"/>
                </a:cubicBezTo>
                <a:cubicBezTo>
                  <a:pt x="168" y="462"/>
                  <a:pt x="168" y="463"/>
                  <a:pt x="168" y="463"/>
                </a:cubicBezTo>
                <a:cubicBezTo>
                  <a:pt x="167" y="464"/>
                  <a:pt x="167" y="466"/>
                  <a:pt x="169" y="466"/>
                </a:cubicBezTo>
                <a:cubicBezTo>
                  <a:pt x="169" y="465"/>
                  <a:pt x="171" y="465"/>
                  <a:pt x="171" y="463"/>
                </a:cubicBezTo>
                <a:close/>
                <a:moveTo>
                  <a:pt x="214" y="165"/>
                </a:moveTo>
                <a:cubicBezTo>
                  <a:pt x="212" y="167"/>
                  <a:pt x="217" y="167"/>
                  <a:pt x="216" y="166"/>
                </a:cubicBezTo>
                <a:cubicBezTo>
                  <a:pt x="216" y="166"/>
                  <a:pt x="215" y="166"/>
                  <a:pt x="216" y="165"/>
                </a:cubicBezTo>
                <a:cubicBezTo>
                  <a:pt x="215" y="165"/>
                  <a:pt x="214" y="164"/>
                  <a:pt x="214" y="165"/>
                </a:cubicBezTo>
                <a:close/>
                <a:moveTo>
                  <a:pt x="249" y="146"/>
                </a:moveTo>
                <a:cubicBezTo>
                  <a:pt x="250" y="146"/>
                  <a:pt x="250" y="149"/>
                  <a:pt x="251" y="146"/>
                </a:cubicBezTo>
                <a:cubicBezTo>
                  <a:pt x="250" y="146"/>
                  <a:pt x="251" y="146"/>
                  <a:pt x="251" y="145"/>
                </a:cubicBezTo>
                <a:cubicBezTo>
                  <a:pt x="250" y="145"/>
                  <a:pt x="249" y="145"/>
                  <a:pt x="249" y="146"/>
                </a:cubicBezTo>
                <a:close/>
                <a:moveTo>
                  <a:pt x="177" y="408"/>
                </a:moveTo>
                <a:cubicBezTo>
                  <a:pt x="178" y="407"/>
                  <a:pt x="177" y="406"/>
                  <a:pt x="177" y="405"/>
                </a:cubicBezTo>
                <a:cubicBezTo>
                  <a:pt x="177" y="404"/>
                  <a:pt x="176" y="404"/>
                  <a:pt x="175" y="404"/>
                </a:cubicBezTo>
                <a:cubicBezTo>
                  <a:pt x="175" y="405"/>
                  <a:pt x="175" y="406"/>
                  <a:pt x="175" y="407"/>
                </a:cubicBezTo>
                <a:cubicBezTo>
                  <a:pt x="175" y="407"/>
                  <a:pt x="175" y="407"/>
                  <a:pt x="175" y="408"/>
                </a:cubicBezTo>
                <a:cubicBezTo>
                  <a:pt x="176" y="408"/>
                  <a:pt x="176" y="408"/>
                  <a:pt x="177" y="408"/>
                </a:cubicBezTo>
                <a:close/>
                <a:moveTo>
                  <a:pt x="145" y="314"/>
                </a:moveTo>
                <a:cubicBezTo>
                  <a:pt x="145" y="314"/>
                  <a:pt x="144" y="314"/>
                  <a:pt x="143" y="314"/>
                </a:cubicBezTo>
                <a:cubicBezTo>
                  <a:pt x="143" y="314"/>
                  <a:pt x="143" y="315"/>
                  <a:pt x="144" y="316"/>
                </a:cubicBezTo>
                <a:cubicBezTo>
                  <a:pt x="144" y="316"/>
                  <a:pt x="144" y="316"/>
                  <a:pt x="145" y="316"/>
                </a:cubicBezTo>
                <a:cubicBezTo>
                  <a:pt x="145" y="314"/>
                  <a:pt x="146" y="315"/>
                  <a:pt x="147" y="316"/>
                </a:cubicBezTo>
                <a:cubicBezTo>
                  <a:pt x="147" y="315"/>
                  <a:pt x="148" y="315"/>
                  <a:pt x="148" y="314"/>
                </a:cubicBezTo>
                <a:cubicBezTo>
                  <a:pt x="147" y="314"/>
                  <a:pt x="147" y="313"/>
                  <a:pt x="146" y="314"/>
                </a:cubicBezTo>
                <a:cubicBezTo>
                  <a:pt x="146" y="314"/>
                  <a:pt x="145" y="314"/>
                  <a:pt x="145" y="314"/>
                </a:cubicBezTo>
                <a:close/>
                <a:moveTo>
                  <a:pt x="164" y="274"/>
                </a:moveTo>
                <a:cubicBezTo>
                  <a:pt x="164" y="274"/>
                  <a:pt x="163" y="274"/>
                  <a:pt x="163" y="275"/>
                </a:cubicBezTo>
                <a:cubicBezTo>
                  <a:pt x="163" y="275"/>
                  <a:pt x="164" y="275"/>
                  <a:pt x="164" y="274"/>
                </a:cubicBezTo>
                <a:close/>
                <a:moveTo>
                  <a:pt x="255" y="137"/>
                </a:move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4" y="137"/>
                  <a:pt x="254" y="137"/>
                </a:cubicBezTo>
                <a:cubicBezTo>
                  <a:pt x="254" y="137"/>
                  <a:pt x="254" y="137"/>
                  <a:pt x="254" y="137"/>
                </a:cubicBezTo>
                <a:cubicBezTo>
                  <a:pt x="254" y="137"/>
                  <a:pt x="254" y="137"/>
                  <a:pt x="254" y="137"/>
                </a:cubicBezTo>
                <a:cubicBezTo>
                  <a:pt x="254" y="137"/>
                  <a:pt x="254" y="137"/>
                  <a:pt x="254" y="137"/>
                </a:cubicBezTo>
                <a:cubicBezTo>
                  <a:pt x="254" y="137"/>
                  <a:pt x="254" y="137"/>
                  <a:pt x="254" y="137"/>
                </a:cubicBezTo>
                <a:cubicBezTo>
                  <a:pt x="253" y="136"/>
                  <a:pt x="253" y="136"/>
                  <a:pt x="253" y="135"/>
                </a:cubicBezTo>
                <a:cubicBezTo>
                  <a:pt x="253" y="135"/>
                  <a:pt x="253" y="135"/>
                  <a:pt x="253" y="135"/>
                </a:cubicBezTo>
                <a:cubicBezTo>
                  <a:pt x="252" y="134"/>
                  <a:pt x="251" y="133"/>
                  <a:pt x="250" y="132"/>
                </a:cubicBezTo>
                <a:cubicBezTo>
                  <a:pt x="250" y="132"/>
                  <a:pt x="250" y="132"/>
                  <a:pt x="250" y="132"/>
                </a:cubicBezTo>
                <a:cubicBezTo>
                  <a:pt x="250" y="131"/>
                  <a:pt x="250" y="131"/>
                  <a:pt x="250" y="130"/>
                </a:cubicBezTo>
                <a:cubicBezTo>
                  <a:pt x="250" y="130"/>
                  <a:pt x="250" y="130"/>
                  <a:pt x="250" y="130"/>
                </a:cubicBezTo>
                <a:cubicBezTo>
                  <a:pt x="250" y="130"/>
                  <a:pt x="250" y="130"/>
                  <a:pt x="249" y="130"/>
                </a:cubicBezTo>
                <a:cubicBezTo>
                  <a:pt x="249" y="130"/>
                  <a:pt x="249" y="130"/>
                  <a:pt x="249" y="130"/>
                </a:cubicBezTo>
                <a:cubicBezTo>
                  <a:pt x="249" y="130"/>
                  <a:pt x="249" y="130"/>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8" y="129"/>
                  <a:pt x="248" y="128"/>
                  <a:pt x="248" y="128"/>
                </a:cubicBezTo>
                <a:cubicBezTo>
                  <a:pt x="248" y="128"/>
                  <a:pt x="248" y="128"/>
                  <a:pt x="248" y="128"/>
                </a:cubicBezTo>
                <a:cubicBezTo>
                  <a:pt x="247" y="127"/>
                  <a:pt x="246" y="127"/>
                  <a:pt x="246" y="126"/>
                </a:cubicBezTo>
                <a:cubicBezTo>
                  <a:pt x="246" y="126"/>
                  <a:pt x="246" y="126"/>
                  <a:pt x="246" y="126"/>
                </a:cubicBezTo>
                <a:cubicBezTo>
                  <a:pt x="246" y="126"/>
                  <a:pt x="246" y="126"/>
                  <a:pt x="246" y="126"/>
                </a:cubicBezTo>
                <a:cubicBezTo>
                  <a:pt x="246" y="126"/>
                  <a:pt x="246" y="126"/>
                  <a:pt x="246" y="126"/>
                </a:cubicBezTo>
                <a:cubicBezTo>
                  <a:pt x="246" y="126"/>
                  <a:pt x="245" y="126"/>
                  <a:pt x="245" y="126"/>
                </a:cubicBezTo>
                <a:cubicBezTo>
                  <a:pt x="245" y="126"/>
                  <a:pt x="245" y="126"/>
                  <a:pt x="245" y="126"/>
                </a:cubicBezTo>
                <a:cubicBezTo>
                  <a:pt x="245" y="126"/>
                  <a:pt x="245" y="126"/>
                  <a:pt x="245" y="126"/>
                </a:cubicBezTo>
                <a:cubicBezTo>
                  <a:pt x="245" y="126"/>
                  <a:pt x="245" y="126"/>
                  <a:pt x="245" y="126"/>
                </a:cubicBezTo>
                <a:cubicBezTo>
                  <a:pt x="245" y="126"/>
                  <a:pt x="245" y="126"/>
                  <a:pt x="245" y="125"/>
                </a:cubicBezTo>
                <a:cubicBezTo>
                  <a:pt x="245" y="125"/>
                  <a:pt x="245" y="125"/>
                  <a:pt x="245" y="125"/>
                </a:cubicBezTo>
                <a:cubicBezTo>
                  <a:pt x="245" y="125"/>
                  <a:pt x="245" y="125"/>
                  <a:pt x="245" y="125"/>
                </a:cubicBezTo>
                <a:cubicBezTo>
                  <a:pt x="245" y="125"/>
                  <a:pt x="245" y="124"/>
                  <a:pt x="245" y="124"/>
                </a:cubicBezTo>
                <a:cubicBezTo>
                  <a:pt x="243" y="124"/>
                  <a:pt x="244" y="122"/>
                  <a:pt x="242" y="123"/>
                </a:cubicBezTo>
                <a:cubicBezTo>
                  <a:pt x="241" y="122"/>
                  <a:pt x="242" y="121"/>
                  <a:pt x="241" y="121"/>
                </a:cubicBezTo>
                <a:cubicBezTo>
                  <a:pt x="241" y="119"/>
                  <a:pt x="241" y="118"/>
                  <a:pt x="241" y="116"/>
                </a:cubicBezTo>
                <a:cubicBezTo>
                  <a:pt x="240" y="116"/>
                  <a:pt x="240" y="116"/>
                  <a:pt x="240" y="116"/>
                </a:cubicBezTo>
                <a:cubicBezTo>
                  <a:pt x="240" y="113"/>
                  <a:pt x="239" y="113"/>
                  <a:pt x="239" y="111"/>
                </a:cubicBezTo>
                <a:cubicBezTo>
                  <a:pt x="239" y="108"/>
                  <a:pt x="241" y="107"/>
                  <a:pt x="241" y="105"/>
                </a:cubicBezTo>
                <a:cubicBezTo>
                  <a:pt x="241" y="101"/>
                  <a:pt x="241" y="98"/>
                  <a:pt x="241" y="94"/>
                </a:cubicBezTo>
                <a:cubicBezTo>
                  <a:pt x="242" y="92"/>
                  <a:pt x="240" y="92"/>
                  <a:pt x="239" y="91"/>
                </a:cubicBezTo>
                <a:cubicBezTo>
                  <a:pt x="239" y="90"/>
                  <a:pt x="238" y="89"/>
                  <a:pt x="238" y="88"/>
                </a:cubicBezTo>
                <a:cubicBezTo>
                  <a:pt x="238" y="86"/>
                  <a:pt x="236" y="86"/>
                  <a:pt x="236" y="85"/>
                </a:cubicBezTo>
                <a:cubicBezTo>
                  <a:pt x="235" y="85"/>
                  <a:pt x="235" y="83"/>
                  <a:pt x="234" y="83"/>
                </a:cubicBezTo>
                <a:cubicBezTo>
                  <a:pt x="234" y="81"/>
                  <a:pt x="233" y="81"/>
                  <a:pt x="233" y="79"/>
                </a:cubicBezTo>
                <a:cubicBezTo>
                  <a:pt x="233" y="79"/>
                  <a:pt x="232" y="79"/>
                  <a:pt x="232" y="78"/>
                </a:cubicBezTo>
                <a:cubicBezTo>
                  <a:pt x="232" y="78"/>
                  <a:pt x="232" y="77"/>
                  <a:pt x="232" y="77"/>
                </a:cubicBezTo>
                <a:cubicBezTo>
                  <a:pt x="232" y="74"/>
                  <a:pt x="234" y="74"/>
                  <a:pt x="234" y="72"/>
                </a:cubicBezTo>
                <a:cubicBezTo>
                  <a:pt x="234" y="71"/>
                  <a:pt x="234" y="71"/>
                  <a:pt x="234" y="70"/>
                </a:cubicBezTo>
                <a:cubicBezTo>
                  <a:pt x="234" y="69"/>
                  <a:pt x="233" y="69"/>
                  <a:pt x="233" y="68"/>
                </a:cubicBezTo>
                <a:cubicBezTo>
                  <a:pt x="233" y="67"/>
                  <a:pt x="232" y="67"/>
                  <a:pt x="230" y="67"/>
                </a:cubicBezTo>
                <a:cubicBezTo>
                  <a:pt x="230" y="67"/>
                  <a:pt x="230" y="67"/>
                  <a:pt x="230" y="67"/>
                </a:cubicBezTo>
                <a:cubicBezTo>
                  <a:pt x="230" y="67"/>
                  <a:pt x="230" y="67"/>
                  <a:pt x="230" y="67"/>
                </a:cubicBezTo>
                <a:cubicBezTo>
                  <a:pt x="230" y="67"/>
                  <a:pt x="230" y="67"/>
                  <a:pt x="230" y="67"/>
                </a:cubicBezTo>
                <a:cubicBezTo>
                  <a:pt x="230" y="67"/>
                  <a:pt x="230" y="67"/>
                  <a:pt x="229" y="67"/>
                </a:cubicBezTo>
                <a:cubicBezTo>
                  <a:pt x="229" y="67"/>
                  <a:pt x="229" y="67"/>
                  <a:pt x="229" y="67"/>
                </a:cubicBezTo>
                <a:cubicBezTo>
                  <a:pt x="229" y="67"/>
                  <a:pt x="229" y="67"/>
                  <a:pt x="229" y="67"/>
                </a:cubicBezTo>
                <a:cubicBezTo>
                  <a:pt x="229" y="67"/>
                  <a:pt x="229" y="67"/>
                  <a:pt x="229" y="67"/>
                </a:cubicBezTo>
                <a:cubicBezTo>
                  <a:pt x="229" y="67"/>
                  <a:pt x="229" y="67"/>
                  <a:pt x="229" y="67"/>
                </a:cubicBezTo>
                <a:cubicBezTo>
                  <a:pt x="229" y="67"/>
                  <a:pt x="229" y="67"/>
                  <a:pt x="229" y="67"/>
                </a:cubicBezTo>
                <a:cubicBezTo>
                  <a:pt x="229" y="66"/>
                  <a:pt x="229" y="66"/>
                  <a:pt x="229" y="66"/>
                </a:cubicBezTo>
                <a:cubicBezTo>
                  <a:pt x="229" y="66"/>
                  <a:pt x="229" y="66"/>
                  <a:pt x="229" y="66"/>
                </a:cubicBezTo>
                <a:cubicBezTo>
                  <a:pt x="229" y="66"/>
                  <a:pt x="229" y="66"/>
                  <a:pt x="229" y="66"/>
                </a:cubicBezTo>
                <a:cubicBezTo>
                  <a:pt x="229" y="66"/>
                  <a:pt x="229" y="66"/>
                  <a:pt x="228" y="66"/>
                </a:cubicBezTo>
                <a:cubicBezTo>
                  <a:pt x="228" y="66"/>
                  <a:pt x="228" y="66"/>
                  <a:pt x="228" y="66"/>
                </a:cubicBezTo>
                <a:cubicBezTo>
                  <a:pt x="228" y="66"/>
                  <a:pt x="228" y="66"/>
                  <a:pt x="228" y="66"/>
                </a:cubicBezTo>
                <a:cubicBezTo>
                  <a:pt x="228" y="66"/>
                  <a:pt x="228" y="65"/>
                  <a:pt x="227" y="65"/>
                </a:cubicBezTo>
                <a:cubicBezTo>
                  <a:pt x="227" y="65"/>
                  <a:pt x="227" y="65"/>
                  <a:pt x="227" y="65"/>
                </a:cubicBezTo>
                <a:cubicBezTo>
                  <a:pt x="227" y="65"/>
                  <a:pt x="226" y="65"/>
                  <a:pt x="226" y="64"/>
                </a:cubicBezTo>
                <a:cubicBezTo>
                  <a:pt x="226" y="64"/>
                  <a:pt x="226" y="64"/>
                  <a:pt x="226" y="64"/>
                </a:cubicBezTo>
                <a:cubicBezTo>
                  <a:pt x="227" y="63"/>
                  <a:pt x="225" y="61"/>
                  <a:pt x="227" y="60"/>
                </a:cubicBezTo>
                <a:cubicBezTo>
                  <a:pt x="227" y="60"/>
                  <a:pt x="227" y="60"/>
                  <a:pt x="228" y="60"/>
                </a:cubicBezTo>
                <a:cubicBezTo>
                  <a:pt x="228" y="60"/>
                  <a:pt x="228" y="60"/>
                  <a:pt x="228" y="60"/>
                </a:cubicBezTo>
                <a:cubicBezTo>
                  <a:pt x="228" y="60"/>
                  <a:pt x="228" y="60"/>
                  <a:pt x="228" y="60"/>
                </a:cubicBezTo>
                <a:cubicBezTo>
                  <a:pt x="228" y="60"/>
                  <a:pt x="228" y="60"/>
                  <a:pt x="228" y="60"/>
                </a:cubicBezTo>
                <a:cubicBezTo>
                  <a:pt x="228" y="60"/>
                  <a:pt x="228" y="60"/>
                  <a:pt x="228" y="60"/>
                </a:cubicBezTo>
                <a:cubicBezTo>
                  <a:pt x="228" y="59"/>
                  <a:pt x="228" y="59"/>
                  <a:pt x="228" y="59"/>
                </a:cubicBezTo>
                <a:cubicBezTo>
                  <a:pt x="228" y="59"/>
                  <a:pt x="228" y="59"/>
                  <a:pt x="228" y="59"/>
                </a:cubicBezTo>
                <a:cubicBezTo>
                  <a:pt x="228" y="59"/>
                  <a:pt x="228" y="59"/>
                  <a:pt x="228" y="59"/>
                </a:cubicBezTo>
                <a:cubicBezTo>
                  <a:pt x="228" y="59"/>
                  <a:pt x="228" y="59"/>
                  <a:pt x="228" y="59"/>
                </a:cubicBezTo>
                <a:cubicBezTo>
                  <a:pt x="228" y="58"/>
                  <a:pt x="228" y="57"/>
                  <a:pt x="228" y="56"/>
                </a:cubicBezTo>
                <a:cubicBezTo>
                  <a:pt x="228" y="55"/>
                  <a:pt x="228" y="54"/>
                  <a:pt x="227" y="53"/>
                </a:cubicBezTo>
                <a:cubicBezTo>
                  <a:pt x="227" y="53"/>
                  <a:pt x="227" y="53"/>
                  <a:pt x="227" y="53"/>
                </a:cubicBezTo>
                <a:cubicBezTo>
                  <a:pt x="227" y="53"/>
                  <a:pt x="227" y="53"/>
                  <a:pt x="227" y="52"/>
                </a:cubicBezTo>
                <a:cubicBezTo>
                  <a:pt x="227" y="52"/>
                  <a:pt x="227" y="52"/>
                  <a:pt x="227" y="52"/>
                </a:cubicBezTo>
                <a:cubicBezTo>
                  <a:pt x="227" y="52"/>
                  <a:pt x="227" y="51"/>
                  <a:pt x="227" y="50"/>
                </a:cubicBezTo>
                <a:cubicBezTo>
                  <a:pt x="227" y="50"/>
                  <a:pt x="227" y="50"/>
                  <a:pt x="226" y="50"/>
                </a:cubicBezTo>
                <a:cubicBezTo>
                  <a:pt x="226" y="50"/>
                  <a:pt x="226" y="50"/>
                  <a:pt x="226" y="50"/>
                </a:cubicBezTo>
                <a:cubicBezTo>
                  <a:pt x="226" y="50"/>
                  <a:pt x="226" y="50"/>
                  <a:pt x="226" y="50"/>
                </a:cubicBezTo>
                <a:cubicBezTo>
                  <a:pt x="226" y="48"/>
                  <a:pt x="226" y="48"/>
                  <a:pt x="226" y="47"/>
                </a:cubicBezTo>
                <a:cubicBezTo>
                  <a:pt x="226" y="47"/>
                  <a:pt x="226" y="47"/>
                  <a:pt x="226" y="47"/>
                </a:cubicBezTo>
                <a:cubicBezTo>
                  <a:pt x="226" y="46"/>
                  <a:pt x="226" y="46"/>
                  <a:pt x="226" y="45"/>
                </a:cubicBezTo>
                <a:cubicBezTo>
                  <a:pt x="226" y="45"/>
                  <a:pt x="226" y="45"/>
                  <a:pt x="226" y="45"/>
                </a:cubicBezTo>
                <a:cubicBezTo>
                  <a:pt x="226" y="45"/>
                  <a:pt x="226" y="45"/>
                  <a:pt x="226" y="45"/>
                </a:cubicBezTo>
                <a:cubicBezTo>
                  <a:pt x="226" y="45"/>
                  <a:pt x="227" y="45"/>
                  <a:pt x="227" y="45"/>
                </a:cubicBezTo>
                <a:cubicBezTo>
                  <a:pt x="227" y="45"/>
                  <a:pt x="227" y="45"/>
                  <a:pt x="227" y="45"/>
                </a:cubicBezTo>
                <a:cubicBezTo>
                  <a:pt x="227" y="45"/>
                  <a:pt x="227" y="45"/>
                  <a:pt x="227" y="45"/>
                </a:cubicBezTo>
                <a:cubicBezTo>
                  <a:pt x="227" y="45"/>
                  <a:pt x="227" y="45"/>
                  <a:pt x="227" y="45"/>
                </a:cubicBezTo>
                <a:cubicBezTo>
                  <a:pt x="227" y="45"/>
                  <a:pt x="227" y="45"/>
                  <a:pt x="227" y="45"/>
                </a:cubicBezTo>
                <a:cubicBezTo>
                  <a:pt x="226" y="43"/>
                  <a:pt x="225" y="43"/>
                  <a:pt x="225" y="41"/>
                </a:cubicBezTo>
                <a:cubicBezTo>
                  <a:pt x="224" y="39"/>
                  <a:pt x="222" y="37"/>
                  <a:pt x="219" y="36"/>
                </a:cubicBezTo>
                <a:cubicBezTo>
                  <a:pt x="219" y="33"/>
                  <a:pt x="217" y="32"/>
                  <a:pt x="216" y="30"/>
                </a:cubicBezTo>
                <a:cubicBezTo>
                  <a:pt x="216" y="30"/>
                  <a:pt x="215" y="29"/>
                  <a:pt x="214" y="29"/>
                </a:cubicBezTo>
                <a:cubicBezTo>
                  <a:pt x="214" y="29"/>
                  <a:pt x="213" y="29"/>
                  <a:pt x="213" y="28"/>
                </a:cubicBezTo>
                <a:cubicBezTo>
                  <a:pt x="212" y="27"/>
                  <a:pt x="210" y="27"/>
                  <a:pt x="209" y="26"/>
                </a:cubicBezTo>
                <a:cubicBezTo>
                  <a:pt x="206" y="26"/>
                  <a:pt x="206" y="25"/>
                  <a:pt x="204" y="26"/>
                </a:cubicBezTo>
                <a:cubicBezTo>
                  <a:pt x="204" y="23"/>
                  <a:pt x="202" y="25"/>
                  <a:pt x="200" y="24"/>
                </a:cubicBezTo>
                <a:cubicBezTo>
                  <a:pt x="199" y="22"/>
                  <a:pt x="197" y="21"/>
                  <a:pt x="195" y="20"/>
                </a:cubicBezTo>
                <a:cubicBezTo>
                  <a:pt x="196" y="17"/>
                  <a:pt x="193" y="19"/>
                  <a:pt x="193" y="17"/>
                </a:cubicBezTo>
                <a:cubicBezTo>
                  <a:pt x="193" y="17"/>
                  <a:pt x="193" y="17"/>
                  <a:pt x="193" y="16"/>
                </a:cubicBezTo>
                <a:cubicBezTo>
                  <a:pt x="193" y="16"/>
                  <a:pt x="192" y="16"/>
                  <a:pt x="192" y="16"/>
                </a:cubicBezTo>
                <a:cubicBezTo>
                  <a:pt x="192" y="16"/>
                  <a:pt x="192" y="16"/>
                  <a:pt x="192" y="16"/>
                </a:cubicBezTo>
                <a:cubicBezTo>
                  <a:pt x="192" y="16"/>
                  <a:pt x="192" y="16"/>
                  <a:pt x="192" y="16"/>
                </a:cubicBezTo>
                <a:cubicBezTo>
                  <a:pt x="191" y="15"/>
                  <a:pt x="191" y="15"/>
                  <a:pt x="190" y="15"/>
                </a:cubicBezTo>
                <a:cubicBezTo>
                  <a:pt x="190" y="15"/>
                  <a:pt x="190" y="15"/>
                  <a:pt x="190" y="15"/>
                </a:cubicBezTo>
                <a:cubicBezTo>
                  <a:pt x="190" y="15"/>
                  <a:pt x="190" y="15"/>
                  <a:pt x="190" y="15"/>
                </a:cubicBezTo>
                <a:cubicBezTo>
                  <a:pt x="190" y="14"/>
                  <a:pt x="189" y="14"/>
                  <a:pt x="189" y="14"/>
                </a:cubicBezTo>
                <a:cubicBezTo>
                  <a:pt x="189" y="14"/>
                  <a:pt x="189" y="14"/>
                  <a:pt x="189" y="14"/>
                </a:cubicBezTo>
                <a:cubicBezTo>
                  <a:pt x="189" y="14"/>
                  <a:pt x="189" y="14"/>
                  <a:pt x="188" y="14"/>
                </a:cubicBezTo>
                <a:cubicBezTo>
                  <a:pt x="188" y="14"/>
                  <a:pt x="188" y="14"/>
                  <a:pt x="188" y="14"/>
                </a:cubicBezTo>
                <a:cubicBezTo>
                  <a:pt x="188" y="14"/>
                  <a:pt x="187" y="13"/>
                  <a:pt x="187" y="13"/>
                </a:cubicBezTo>
                <a:cubicBezTo>
                  <a:pt x="187" y="13"/>
                  <a:pt x="187" y="13"/>
                  <a:pt x="187" y="13"/>
                </a:cubicBezTo>
                <a:cubicBezTo>
                  <a:pt x="187" y="12"/>
                  <a:pt x="186" y="12"/>
                  <a:pt x="186" y="12"/>
                </a:cubicBezTo>
                <a:cubicBezTo>
                  <a:pt x="186" y="12"/>
                  <a:pt x="186" y="12"/>
                  <a:pt x="186" y="12"/>
                </a:cubicBezTo>
                <a:cubicBezTo>
                  <a:pt x="186" y="11"/>
                  <a:pt x="186" y="11"/>
                  <a:pt x="185" y="11"/>
                </a:cubicBezTo>
                <a:cubicBezTo>
                  <a:pt x="185" y="11"/>
                  <a:pt x="185" y="11"/>
                  <a:pt x="184" y="10"/>
                </a:cubicBezTo>
                <a:cubicBezTo>
                  <a:pt x="184" y="10"/>
                  <a:pt x="184" y="10"/>
                  <a:pt x="183" y="10"/>
                </a:cubicBezTo>
                <a:cubicBezTo>
                  <a:pt x="183" y="10"/>
                  <a:pt x="183" y="10"/>
                  <a:pt x="183" y="10"/>
                </a:cubicBezTo>
                <a:cubicBezTo>
                  <a:pt x="183" y="10"/>
                  <a:pt x="183" y="10"/>
                  <a:pt x="183" y="10"/>
                </a:cubicBezTo>
                <a:cubicBezTo>
                  <a:pt x="182" y="10"/>
                  <a:pt x="182" y="10"/>
                  <a:pt x="182" y="10"/>
                </a:cubicBezTo>
                <a:cubicBezTo>
                  <a:pt x="182" y="10"/>
                  <a:pt x="182" y="10"/>
                  <a:pt x="182" y="10"/>
                </a:cubicBezTo>
                <a:cubicBezTo>
                  <a:pt x="182" y="9"/>
                  <a:pt x="182" y="9"/>
                  <a:pt x="182" y="9"/>
                </a:cubicBezTo>
                <a:cubicBezTo>
                  <a:pt x="182" y="9"/>
                  <a:pt x="182" y="9"/>
                  <a:pt x="182" y="9"/>
                </a:cubicBezTo>
                <a:cubicBezTo>
                  <a:pt x="181" y="9"/>
                  <a:pt x="181" y="9"/>
                  <a:pt x="181" y="9"/>
                </a:cubicBezTo>
                <a:cubicBezTo>
                  <a:pt x="180" y="8"/>
                  <a:pt x="180" y="8"/>
                  <a:pt x="180" y="8"/>
                </a:cubicBezTo>
                <a:cubicBezTo>
                  <a:pt x="180" y="8"/>
                  <a:pt x="180" y="8"/>
                  <a:pt x="180" y="8"/>
                </a:cubicBezTo>
                <a:cubicBezTo>
                  <a:pt x="180" y="8"/>
                  <a:pt x="180" y="8"/>
                  <a:pt x="180" y="8"/>
                </a:cubicBezTo>
                <a:cubicBezTo>
                  <a:pt x="180" y="8"/>
                  <a:pt x="180" y="8"/>
                  <a:pt x="179" y="8"/>
                </a:cubicBezTo>
                <a:cubicBezTo>
                  <a:pt x="179" y="8"/>
                  <a:pt x="179" y="8"/>
                  <a:pt x="178" y="8"/>
                </a:cubicBezTo>
                <a:cubicBezTo>
                  <a:pt x="178" y="8"/>
                  <a:pt x="178" y="8"/>
                  <a:pt x="178" y="8"/>
                </a:cubicBezTo>
                <a:cubicBezTo>
                  <a:pt x="178" y="8"/>
                  <a:pt x="178" y="8"/>
                  <a:pt x="177" y="8"/>
                </a:cubicBezTo>
                <a:cubicBezTo>
                  <a:pt x="178" y="5"/>
                  <a:pt x="177" y="4"/>
                  <a:pt x="177" y="1"/>
                </a:cubicBezTo>
                <a:cubicBezTo>
                  <a:pt x="174" y="0"/>
                  <a:pt x="173" y="3"/>
                  <a:pt x="170" y="2"/>
                </a:cubicBezTo>
                <a:cubicBezTo>
                  <a:pt x="170" y="3"/>
                  <a:pt x="170" y="4"/>
                  <a:pt x="171" y="5"/>
                </a:cubicBezTo>
                <a:cubicBezTo>
                  <a:pt x="171" y="6"/>
                  <a:pt x="171" y="7"/>
                  <a:pt x="172" y="8"/>
                </a:cubicBezTo>
                <a:cubicBezTo>
                  <a:pt x="172" y="9"/>
                  <a:pt x="173" y="10"/>
                  <a:pt x="173" y="10"/>
                </a:cubicBezTo>
                <a:cubicBezTo>
                  <a:pt x="173" y="13"/>
                  <a:pt x="172" y="15"/>
                  <a:pt x="171" y="17"/>
                </a:cubicBezTo>
                <a:cubicBezTo>
                  <a:pt x="171" y="17"/>
                  <a:pt x="171" y="18"/>
                  <a:pt x="171" y="18"/>
                </a:cubicBezTo>
                <a:cubicBezTo>
                  <a:pt x="171" y="18"/>
                  <a:pt x="170" y="18"/>
                  <a:pt x="170" y="18"/>
                </a:cubicBezTo>
                <a:cubicBezTo>
                  <a:pt x="170" y="18"/>
                  <a:pt x="171" y="19"/>
                  <a:pt x="170" y="20"/>
                </a:cubicBezTo>
                <a:cubicBezTo>
                  <a:pt x="170" y="20"/>
                  <a:pt x="170" y="19"/>
                  <a:pt x="170" y="20"/>
                </a:cubicBezTo>
                <a:cubicBezTo>
                  <a:pt x="169" y="20"/>
                  <a:pt x="169" y="21"/>
                  <a:pt x="168" y="22"/>
                </a:cubicBezTo>
                <a:cubicBezTo>
                  <a:pt x="169" y="23"/>
                  <a:pt x="169" y="23"/>
                  <a:pt x="169" y="24"/>
                </a:cubicBezTo>
                <a:cubicBezTo>
                  <a:pt x="169" y="24"/>
                  <a:pt x="169" y="24"/>
                  <a:pt x="169" y="24"/>
                </a:cubicBezTo>
                <a:cubicBezTo>
                  <a:pt x="170" y="25"/>
                  <a:pt x="171" y="24"/>
                  <a:pt x="171" y="26"/>
                </a:cubicBezTo>
                <a:cubicBezTo>
                  <a:pt x="171" y="27"/>
                  <a:pt x="171" y="28"/>
                  <a:pt x="170" y="29"/>
                </a:cubicBezTo>
                <a:cubicBezTo>
                  <a:pt x="170" y="30"/>
                  <a:pt x="168" y="30"/>
                  <a:pt x="168" y="31"/>
                </a:cubicBezTo>
                <a:cubicBezTo>
                  <a:pt x="165" y="32"/>
                  <a:pt x="162" y="31"/>
                  <a:pt x="159" y="31"/>
                </a:cubicBezTo>
                <a:cubicBezTo>
                  <a:pt x="159" y="29"/>
                  <a:pt x="156" y="29"/>
                  <a:pt x="156" y="28"/>
                </a:cubicBezTo>
                <a:cubicBezTo>
                  <a:pt x="155" y="28"/>
                  <a:pt x="153" y="28"/>
                  <a:pt x="152" y="28"/>
                </a:cubicBezTo>
                <a:cubicBezTo>
                  <a:pt x="151" y="28"/>
                  <a:pt x="148" y="26"/>
                  <a:pt x="146" y="27"/>
                </a:cubicBezTo>
                <a:cubicBezTo>
                  <a:pt x="146" y="27"/>
                  <a:pt x="146" y="28"/>
                  <a:pt x="145" y="28"/>
                </a:cubicBezTo>
                <a:cubicBezTo>
                  <a:pt x="145" y="28"/>
                  <a:pt x="144" y="28"/>
                  <a:pt x="143" y="28"/>
                </a:cubicBezTo>
                <a:cubicBezTo>
                  <a:pt x="142" y="28"/>
                  <a:pt x="142" y="28"/>
                  <a:pt x="142" y="29"/>
                </a:cubicBezTo>
                <a:cubicBezTo>
                  <a:pt x="141" y="29"/>
                  <a:pt x="141" y="28"/>
                  <a:pt x="140" y="28"/>
                </a:cubicBezTo>
                <a:cubicBezTo>
                  <a:pt x="140" y="29"/>
                  <a:pt x="139" y="30"/>
                  <a:pt x="139" y="29"/>
                </a:cubicBezTo>
                <a:cubicBezTo>
                  <a:pt x="139" y="29"/>
                  <a:pt x="139" y="29"/>
                  <a:pt x="138" y="29"/>
                </a:cubicBezTo>
                <a:cubicBezTo>
                  <a:pt x="138" y="31"/>
                  <a:pt x="139" y="33"/>
                  <a:pt x="138" y="34"/>
                </a:cubicBezTo>
                <a:cubicBezTo>
                  <a:pt x="138" y="34"/>
                  <a:pt x="138" y="35"/>
                  <a:pt x="138" y="36"/>
                </a:cubicBezTo>
                <a:cubicBezTo>
                  <a:pt x="138" y="39"/>
                  <a:pt x="139" y="41"/>
                  <a:pt x="140" y="43"/>
                </a:cubicBezTo>
                <a:cubicBezTo>
                  <a:pt x="139" y="44"/>
                  <a:pt x="139" y="46"/>
                  <a:pt x="139" y="47"/>
                </a:cubicBezTo>
                <a:cubicBezTo>
                  <a:pt x="138" y="47"/>
                  <a:pt x="138" y="50"/>
                  <a:pt x="137" y="49"/>
                </a:cubicBezTo>
                <a:cubicBezTo>
                  <a:pt x="137" y="50"/>
                  <a:pt x="137" y="51"/>
                  <a:pt x="136" y="51"/>
                </a:cubicBezTo>
                <a:cubicBezTo>
                  <a:pt x="136" y="52"/>
                  <a:pt x="136" y="53"/>
                  <a:pt x="135" y="53"/>
                </a:cubicBezTo>
                <a:cubicBezTo>
                  <a:pt x="135" y="53"/>
                  <a:pt x="135" y="54"/>
                  <a:pt x="134" y="54"/>
                </a:cubicBezTo>
                <a:cubicBezTo>
                  <a:pt x="130" y="53"/>
                  <a:pt x="128" y="51"/>
                  <a:pt x="124" y="51"/>
                </a:cubicBezTo>
                <a:cubicBezTo>
                  <a:pt x="123" y="51"/>
                  <a:pt x="123" y="52"/>
                  <a:pt x="122" y="52"/>
                </a:cubicBezTo>
                <a:cubicBezTo>
                  <a:pt x="122" y="52"/>
                  <a:pt x="121" y="52"/>
                  <a:pt x="122" y="53"/>
                </a:cubicBezTo>
                <a:cubicBezTo>
                  <a:pt x="121" y="53"/>
                  <a:pt x="120" y="53"/>
                  <a:pt x="120" y="54"/>
                </a:cubicBezTo>
                <a:cubicBezTo>
                  <a:pt x="119" y="54"/>
                  <a:pt x="118" y="56"/>
                  <a:pt x="117" y="56"/>
                </a:cubicBezTo>
                <a:cubicBezTo>
                  <a:pt x="116" y="61"/>
                  <a:pt x="114" y="64"/>
                  <a:pt x="114" y="70"/>
                </a:cubicBezTo>
                <a:cubicBezTo>
                  <a:pt x="113" y="70"/>
                  <a:pt x="113" y="71"/>
                  <a:pt x="113" y="71"/>
                </a:cubicBezTo>
                <a:cubicBezTo>
                  <a:pt x="113" y="72"/>
                  <a:pt x="112" y="73"/>
                  <a:pt x="112" y="74"/>
                </a:cubicBezTo>
                <a:cubicBezTo>
                  <a:pt x="111" y="74"/>
                  <a:pt x="110" y="75"/>
                  <a:pt x="110" y="76"/>
                </a:cubicBezTo>
                <a:cubicBezTo>
                  <a:pt x="108" y="76"/>
                  <a:pt x="108" y="77"/>
                  <a:pt x="108" y="79"/>
                </a:cubicBezTo>
                <a:cubicBezTo>
                  <a:pt x="108" y="79"/>
                  <a:pt x="108" y="80"/>
                  <a:pt x="108" y="80"/>
                </a:cubicBezTo>
                <a:cubicBezTo>
                  <a:pt x="108" y="81"/>
                  <a:pt x="108" y="81"/>
                  <a:pt x="108" y="81"/>
                </a:cubicBezTo>
                <a:cubicBezTo>
                  <a:pt x="108" y="81"/>
                  <a:pt x="108" y="81"/>
                  <a:pt x="108" y="82"/>
                </a:cubicBezTo>
                <a:cubicBezTo>
                  <a:pt x="108" y="82"/>
                  <a:pt x="109" y="81"/>
                  <a:pt x="109" y="82"/>
                </a:cubicBezTo>
                <a:cubicBezTo>
                  <a:pt x="109" y="82"/>
                  <a:pt x="109" y="83"/>
                  <a:pt x="109" y="83"/>
                </a:cubicBezTo>
                <a:cubicBezTo>
                  <a:pt x="110" y="84"/>
                  <a:pt x="111" y="85"/>
                  <a:pt x="111" y="86"/>
                </a:cubicBezTo>
                <a:cubicBezTo>
                  <a:pt x="111" y="90"/>
                  <a:pt x="112" y="93"/>
                  <a:pt x="112" y="97"/>
                </a:cubicBezTo>
                <a:cubicBezTo>
                  <a:pt x="110" y="97"/>
                  <a:pt x="111" y="99"/>
                  <a:pt x="110" y="99"/>
                </a:cubicBezTo>
                <a:cubicBezTo>
                  <a:pt x="109" y="100"/>
                  <a:pt x="109" y="101"/>
                  <a:pt x="108" y="101"/>
                </a:cubicBezTo>
                <a:cubicBezTo>
                  <a:pt x="107" y="102"/>
                  <a:pt x="107" y="103"/>
                  <a:pt x="106" y="103"/>
                </a:cubicBezTo>
                <a:cubicBezTo>
                  <a:pt x="106" y="105"/>
                  <a:pt x="104" y="105"/>
                  <a:pt x="103" y="106"/>
                </a:cubicBezTo>
                <a:cubicBezTo>
                  <a:pt x="104" y="109"/>
                  <a:pt x="102" y="109"/>
                  <a:pt x="102" y="112"/>
                </a:cubicBezTo>
                <a:cubicBezTo>
                  <a:pt x="101" y="113"/>
                  <a:pt x="100" y="114"/>
                  <a:pt x="99" y="115"/>
                </a:cubicBezTo>
                <a:cubicBezTo>
                  <a:pt x="99" y="115"/>
                  <a:pt x="99" y="116"/>
                  <a:pt x="99" y="116"/>
                </a:cubicBezTo>
                <a:cubicBezTo>
                  <a:pt x="99" y="116"/>
                  <a:pt x="98" y="116"/>
                  <a:pt x="98" y="116"/>
                </a:cubicBezTo>
                <a:cubicBezTo>
                  <a:pt x="98" y="117"/>
                  <a:pt x="98" y="117"/>
                  <a:pt x="98" y="117"/>
                </a:cubicBezTo>
                <a:cubicBezTo>
                  <a:pt x="98" y="117"/>
                  <a:pt x="98" y="118"/>
                  <a:pt x="97" y="118"/>
                </a:cubicBezTo>
                <a:cubicBezTo>
                  <a:pt x="97" y="118"/>
                  <a:pt x="97" y="119"/>
                  <a:pt x="96" y="118"/>
                </a:cubicBezTo>
                <a:cubicBezTo>
                  <a:pt x="97" y="121"/>
                  <a:pt x="95" y="122"/>
                  <a:pt x="95" y="124"/>
                </a:cubicBezTo>
                <a:cubicBezTo>
                  <a:pt x="95" y="127"/>
                  <a:pt x="96" y="128"/>
                  <a:pt x="96" y="131"/>
                </a:cubicBezTo>
                <a:cubicBezTo>
                  <a:pt x="94" y="131"/>
                  <a:pt x="94" y="131"/>
                  <a:pt x="94" y="132"/>
                </a:cubicBezTo>
                <a:cubicBezTo>
                  <a:pt x="94" y="132"/>
                  <a:pt x="94" y="132"/>
                  <a:pt x="93" y="132"/>
                </a:cubicBezTo>
                <a:cubicBezTo>
                  <a:pt x="93" y="132"/>
                  <a:pt x="93" y="132"/>
                  <a:pt x="93" y="132"/>
                </a:cubicBezTo>
                <a:cubicBezTo>
                  <a:pt x="93" y="132"/>
                  <a:pt x="93" y="132"/>
                  <a:pt x="93" y="132"/>
                </a:cubicBezTo>
                <a:cubicBezTo>
                  <a:pt x="93" y="132"/>
                  <a:pt x="93" y="132"/>
                  <a:pt x="93" y="132"/>
                </a:cubicBezTo>
                <a:cubicBezTo>
                  <a:pt x="93" y="132"/>
                  <a:pt x="93" y="133"/>
                  <a:pt x="93" y="133"/>
                </a:cubicBezTo>
                <a:cubicBezTo>
                  <a:pt x="93" y="133"/>
                  <a:pt x="93" y="133"/>
                  <a:pt x="93" y="133"/>
                </a:cubicBezTo>
                <a:cubicBezTo>
                  <a:pt x="93" y="133"/>
                  <a:pt x="93" y="133"/>
                  <a:pt x="93" y="133"/>
                </a:cubicBezTo>
                <a:cubicBezTo>
                  <a:pt x="93" y="133"/>
                  <a:pt x="93" y="133"/>
                  <a:pt x="93" y="133"/>
                </a:cubicBezTo>
                <a:cubicBezTo>
                  <a:pt x="93" y="133"/>
                  <a:pt x="93" y="133"/>
                  <a:pt x="93" y="133"/>
                </a:cubicBezTo>
                <a:cubicBezTo>
                  <a:pt x="93" y="133"/>
                  <a:pt x="93" y="133"/>
                  <a:pt x="93" y="133"/>
                </a:cubicBezTo>
                <a:cubicBezTo>
                  <a:pt x="92" y="133"/>
                  <a:pt x="92" y="133"/>
                  <a:pt x="91" y="134"/>
                </a:cubicBezTo>
                <a:cubicBezTo>
                  <a:pt x="91" y="134"/>
                  <a:pt x="91" y="134"/>
                  <a:pt x="91" y="134"/>
                </a:cubicBezTo>
                <a:cubicBezTo>
                  <a:pt x="91" y="134"/>
                  <a:pt x="91" y="134"/>
                  <a:pt x="91" y="134"/>
                </a:cubicBezTo>
                <a:cubicBezTo>
                  <a:pt x="91" y="134"/>
                  <a:pt x="91" y="134"/>
                  <a:pt x="91" y="134"/>
                </a:cubicBezTo>
                <a:cubicBezTo>
                  <a:pt x="91" y="134"/>
                  <a:pt x="91" y="134"/>
                  <a:pt x="91" y="134"/>
                </a:cubicBezTo>
                <a:cubicBezTo>
                  <a:pt x="91" y="134"/>
                  <a:pt x="91" y="134"/>
                  <a:pt x="91" y="134"/>
                </a:cubicBezTo>
                <a:cubicBezTo>
                  <a:pt x="90" y="134"/>
                  <a:pt x="90" y="134"/>
                  <a:pt x="90" y="134"/>
                </a:cubicBezTo>
                <a:cubicBezTo>
                  <a:pt x="90" y="134"/>
                  <a:pt x="90" y="134"/>
                  <a:pt x="90" y="134"/>
                </a:cubicBezTo>
                <a:cubicBezTo>
                  <a:pt x="89" y="134"/>
                  <a:pt x="89" y="135"/>
                  <a:pt x="87" y="135"/>
                </a:cubicBezTo>
                <a:cubicBezTo>
                  <a:pt x="87" y="135"/>
                  <a:pt x="87" y="135"/>
                  <a:pt x="87" y="135"/>
                </a:cubicBezTo>
                <a:cubicBezTo>
                  <a:pt x="87" y="135"/>
                  <a:pt x="87" y="135"/>
                  <a:pt x="87" y="135"/>
                </a:cubicBezTo>
                <a:cubicBezTo>
                  <a:pt x="87" y="135"/>
                  <a:pt x="87" y="135"/>
                  <a:pt x="86" y="135"/>
                </a:cubicBezTo>
                <a:cubicBezTo>
                  <a:pt x="86" y="135"/>
                  <a:pt x="86" y="135"/>
                  <a:pt x="86" y="136"/>
                </a:cubicBezTo>
                <a:cubicBezTo>
                  <a:pt x="86" y="136"/>
                  <a:pt x="86" y="136"/>
                  <a:pt x="86" y="136"/>
                </a:cubicBezTo>
                <a:cubicBezTo>
                  <a:pt x="86" y="136"/>
                  <a:pt x="85" y="136"/>
                  <a:pt x="85" y="137"/>
                </a:cubicBezTo>
                <a:cubicBezTo>
                  <a:pt x="85" y="137"/>
                  <a:pt x="84" y="137"/>
                  <a:pt x="84" y="137"/>
                </a:cubicBezTo>
                <a:cubicBezTo>
                  <a:pt x="84" y="137"/>
                  <a:pt x="84" y="137"/>
                  <a:pt x="84" y="137"/>
                </a:cubicBezTo>
                <a:cubicBezTo>
                  <a:pt x="84" y="137"/>
                  <a:pt x="84"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0" y="137"/>
                  <a:pt x="79" y="138"/>
                  <a:pt x="78" y="138"/>
                </a:cubicBezTo>
                <a:cubicBezTo>
                  <a:pt x="77" y="138"/>
                  <a:pt x="76" y="139"/>
                  <a:pt x="76" y="140"/>
                </a:cubicBezTo>
                <a:cubicBezTo>
                  <a:pt x="75" y="142"/>
                  <a:pt x="77" y="142"/>
                  <a:pt x="77" y="144"/>
                </a:cubicBezTo>
                <a:cubicBezTo>
                  <a:pt x="77" y="148"/>
                  <a:pt x="77" y="148"/>
                  <a:pt x="77" y="148"/>
                </a:cubicBezTo>
                <a:cubicBezTo>
                  <a:pt x="76" y="150"/>
                  <a:pt x="78" y="150"/>
                  <a:pt x="78" y="152"/>
                </a:cubicBezTo>
                <a:cubicBezTo>
                  <a:pt x="78" y="152"/>
                  <a:pt x="78" y="152"/>
                  <a:pt x="78" y="152"/>
                </a:cubicBezTo>
                <a:cubicBezTo>
                  <a:pt x="78" y="152"/>
                  <a:pt x="78" y="152"/>
                  <a:pt x="78" y="152"/>
                </a:cubicBezTo>
                <a:cubicBezTo>
                  <a:pt x="78" y="152"/>
                  <a:pt x="78" y="152"/>
                  <a:pt x="78" y="152"/>
                </a:cubicBezTo>
                <a:cubicBezTo>
                  <a:pt x="78" y="153"/>
                  <a:pt x="78" y="153"/>
                  <a:pt x="78" y="153"/>
                </a:cubicBezTo>
                <a:cubicBezTo>
                  <a:pt x="78" y="153"/>
                  <a:pt x="78" y="153"/>
                  <a:pt x="78" y="153"/>
                </a:cubicBezTo>
                <a:cubicBezTo>
                  <a:pt x="78" y="153"/>
                  <a:pt x="78" y="154"/>
                  <a:pt x="78" y="154"/>
                </a:cubicBezTo>
                <a:cubicBezTo>
                  <a:pt x="78" y="154"/>
                  <a:pt x="78" y="154"/>
                  <a:pt x="78" y="154"/>
                </a:cubicBezTo>
                <a:cubicBezTo>
                  <a:pt x="78" y="155"/>
                  <a:pt x="78" y="155"/>
                  <a:pt x="78" y="155"/>
                </a:cubicBezTo>
                <a:cubicBezTo>
                  <a:pt x="78" y="156"/>
                  <a:pt x="78" y="156"/>
                  <a:pt x="78" y="157"/>
                </a:cubicBezTo>
                <a:cubicBezTo>
                  <a:pt x="78" y="157"/>
                  <a:pt x="77" y="157"/>
                  <a:pt x="77" y="157"/>
                </a:cubicBezTo>
                <a:cubicBezTo>
                  <a:pt x="77" y="160"/>
                  <a:pt x="78" y="163"/>
                  <a:pt x="76" y="164"/>
                </a:cubicBezTo>
                <a:cubicBezTo>
                  <a:pt x="76" y="168"/>
                  <a:pt x="76" y="168"/>
                  <a:pt x="76" y="168"/>
                </a:cubicBezTo>
                <a:cubicBezTo>
                  <a:pt x="76" y="168"/>
                  <a:pt x="76" y="168"/>
                  <a:pt x="76" y="168"/>
                </a:cubicBezTo>
                <a:cubicBezTo>
                  <a:pt x="76" y="169"/>
                  <a:pt x="76" y="170"/>
                  <a:pt x="76" y="170"/>
                </a:cubicBezTo>
                <a:cubicBezTo>
                  <a:pt x="76" y="170"/>
                  <a:pt x="76" y="170"/>
                  <a:pt x="76" y="170"/>
                </a:cubicBezTo>
                <a:cubicBezTo>
                  <a:pt x="76" y="171"/>
                  <a:pt x="76" y="171"/>
                  <a:pt x="76" y="172"/>
                </a:cubicBezTo>
                <a:cubicBezTo>
                  <a:pt x="76" y="172"/>
                  <a:pt x="76" y="172"/>
                  <a:pt x="76" y="172"/>
                </a:cubicBezTo>
                <a:cubicBezTo>
                  <a:pt x="76" y="172"/>
                  <a:pt x="76" y="172"/>
                  <a:pt x="76" y="172"/>
                </a:cubicBezTo>
                <a:cubicBezTo>
                  <a:pt x="76" y="172"/>
                  <a:pt x="76" y="172"/>
                  <a:pt x="76" y="172"/>
                </a:cubicBezTo>
                <a:cubicBezTo>
                  <a:pt x="76" y="172"/>
                  <a:pt x="76" y="173"/>
                  <a:pt x="76" y="173"/>
                </a:cubicBezTo>
                <a:cubicBezTo>
                  <a:pt x="76" y="173"/>
                  <a:pt x="76" y="173"/>
                  <a:pt x="76" y="173"/>
                </a:cubicBezTo>
                <a:cubicBezTo>
                  <a:pt x="76" y="174"/>
                  <a:pt x="76" y="174"/>
                  <a:pt x="76" y="174"/>
                </a:cubicBezTo>
                <a:cubicBezTo>
                  <a:pt x="76" y="175"/>
                  <a:pt x="76" y="176"/>
                  <a:pt x="75" y="176"/>
                </a:cubicBezTo>
                <a:cubicBezTo>
                  <a:pt x="74" y="177"/>
                  <a:pt x="74" y="178"/>
                  <a:pt x="73" y="178"/>
                </a:cubicBezTo>
                <a:cubicBezTo>
                  <a:pt x="74" y="181"/>
                  <a:pt x="72" y="183"/>
                  <a:pt x="73" y="186"/>
                </a:cubicBezTo>
                <a:cubicBezTo>
                  <a:pt x="71" y="186"/>
                  <a:pt x="71" y="186"/>
                  <a:pt x="70" y="187"/>
                </a:cubicBezTo>
                <a:cubicBezTo>
                  <a:pt x="70" y="188"/>
                  <a:pt x="69" y="188"/>
                  <a:pt x="69" y="190"/>
                </a:cubicBezTo>
                <a:cubicBezTo>
                  <a:pt x="68" y="190"/>
                  <a:pt x="69" y="192"/>
                  <a:pt x="67" y="192"/>
                </a:cubicBezTo>
                <a:cubicBezTo>
                  <a:pt x="68" y="195"/>
                  <a:pt x="66" y="196"/>
                  <a:pt x="65" y="199"/>
                </a:cubicBezTo>
                <a:cubicBezTo>
                  <a:pt x="65" y="198"/>
                  <a:pt x="64" y="199"/>
                  <a:pt x="64" y="199"/>
                </a:cubicBezTo>
                <a:cubicBezTo>
                  <a:pt x="64" y="201"/>
                  <a:pt x="63" y="202"/>
                  <a:pt x="62" y="203"/>
                </a:cubicBezTo>
                <a:cubicBezTo>
                  <a:pt x="61" y="204"/>
                  <a:pt x="61" y="206"/>
                  <a:pt x="60" y="208"/>
                </a:cubicBezTo>
                <a:cubicBezTo>
                  <a:pt x="60" y="210"/>
                  <a:pt x="63" y="209"/>
                  <a:pt x="62" y="212"/>
                </a:cubicBezTo>
                <a:cubicBezTo>
                  <a:pt x="63" y="212"/>
                  <a:pt x="64" y="212"/>
                  <a:pt x="64" y="212"/>
                </a:cubicBezTo>
                <a:cubicBezTo>
                  <a:pt x="64" y="213"/>
                  <a:pt x="65" y="213"/>
                  <a:pt x="66" y="213"/>
                </a:cubicBezTo>
                <a:cubicBezTo>
                  <a:pt x="66" y="213"/>
                  <a:pt x="66" y="214"/>
                  <a:pt x="67" y="215"/>
                </a:cubicBezTo>
                <a:cubicBezTo>
                  <a:pt x="67" y="215"/>
                  <a:pt x="68" y="214"/>
                  <a:pt x="68" y="215"/>
                </a:cubicBezTo>
                <a:cubicBezTo>
                  <a:pt x="68" y="215"/>
                  <a:pt x="68" y="216"/>
                  <a:pt x="69" y="216"/>
                </a:cubicBezTo>
                <a:cubicBezTo>
                  <a:pt x="70" y="221"/>
                  <a:pt x="71" y="224"/>
                  <a:pt x="71" y="230"/>
                </a:cubicBezTo>
                <a:cubicBezTo>
                  <a:pt x="70" y="230"/>
                  <a:pt x="70" y="231"/>
                  <a:pt x="70" y="231"/>
                </a:cubicBezTo>
                <a:cubicBezTo>
                  <a:pt x="69" y="231"/>
                  <a:pt x="69" y="232"/>
                  <a:pt x="69" y="233"/>
                </a:cubicBezTo>
                <a:cubicBezTo>
                  <a:pt x="68" y="233"/>
                  <a:pt x="68" y="234"/>
                  <a:pt x="67" y="235"/>
                </a:cubicBezTo>
                <a:cubicBezTo>
                  <a:pt x="66" y="235"/>
                  <a:pt x="65" y="234"/>
                  <a:pt x="63" y="234"/>
                </a:cubicBezTo>
                <a:cubicBezTo>
                  <a:pt x="63" y="233"/>
                  <a:pt x="62" y="234"/>
                  <a:pt x="62" y="233"/>
                </a:cubicBezTo>
                <a:cubicBezTo>
                  <a:pt x="61" y="232"/>
                  <a:pt x="59" y="233"/>
                  <a:pt x="58" y="233"/>
                </a:cubicBezTo>
                <a:cubicBezTo>
                  <a:pt x="58" y="233"/>
                  <a:pt x="58" y="232"/>
                  <a:pt x="58" y="232"/>
                </a:cubicBezTo>
                <a:cubicBezTo>
                  <a:pt x="58" y="232"/>
                  <a:pt x="57" y="232"/>
                  <a:pt x="56" y="232"/>
                </a:cubicBezTo>
                <a:cubicBezTo>
                  <a:pt x="55" y="232"/>
                  <a:pt x="55" y="231"/>
                  <a:pt x="55" y="231"/>
                </a:cubicBezTo>
                <a:cubicBezTo>
                  <a:pt x="52" y="231"/>
                  <a:pt x="50" y="231"/>
                  <a:pt x="48" y="231"/>
                </a:cubicBezTo>
                <a:cubicBezTo>
                  <a:pt x="47" y="231"/>
                  <a:pt x="47" y="232"/>
                  <a:pt x="46" y="232"/>
                </a:cubicBezTo>
                <a:cubicBezTo>
                  <a:pt x="46" y="232"/>
                  <a:pt x="46" y="233"/>
                  <a:pt x="46" y="233"/>
                </a:cubicBezTo>
                <a:cubicBezTo>
                  <a:pt x="45" y="233"/>
                  <a:pt x="45" y="234"/>
                  <a:pt x="45" y="234"/>
                </a:cubicBezTo>
                <a:cubicBezTo>
                  <a:pt x="44" y="234"/>
                  <a:pt x="44" y="235"/>
                  <a:pt x="44" y="235"/>
                </a:cubicBezTo>
                <a:cubicBezTo>
                  <a:pt x="42" y="236"/>
                  <a:pt x="42" y="238"/>
                  <a:pt x="40" y="238"/>
                </a:cubicBezTo>
                <a:cubicBezTo>
                  <a:pt x="41" y="240"/>
                  <a:pt x="38" y="240"/>
                  <a:pt x="39" y="242"/>
                </a:cubicBezTo>
                <a:cubicBezTo>
                  <a:pt x="37" y="243"/>
                  <a:pt x="36" y="245"/>
                  <a:pt x="34" y="246"/>
                </a:cubicBezTo>
                <a:cubicBezTo>
                  <a:pt x="34" y="248"/>
                  <a:pt x="32" y="247"/>
                  <a:pt x="32" y="249"/>
                </a:cubicBezTo>
                <a:cubicBezTo>
                  <a:pt x="31" y="250"/>
                  <a:pt x="30" y="251"/>
                  <a:pt x="29" y="253"/>
                </a:cubicBezTo>
                <a:cubicBezTo>
                  <a:pt x="29" y="254"/>
                  <a:pt x="29" y="254"/>
                  <a:pt x="30" y="256"/>
                </a:cubicBezTo>
                <a:cubicBezTo>
                  <a:pt x="30" y="258"/>
                  <a:pt x="29" y="260"/>
                  <a:pt x="30" y="262"/>
                </a:cubicBezTo>
                <a:cubicBezTo>
                  <a:pt x="29" y="262"/>
                  <a:pt x="29" y="263"/>
                  <a:pt x="28" y="263"/>
                </a:cubicBezTo>
                <a:cubicBezTo>
                  <a:pt x="27" y="265"/>
                  <a:pt x="27" y="267"/>
                  <a:pt x="25" y="268"/>
                </a:cubicBezTo>
                <a:cubicBezTo>
                  <a:pt x="26" y="269"/>
                  <a:pt x="26" y="271"/>
                  <a:pt x="26" y="273"/>
                </a:cubicBezTo>
                <a:cubicBezTo>
                  <a:pt x="27" y="273"/>
                  <a:pt x="27" y="275"/>
                  <a:pt x="27" y="276"/>
                </a:cubicBezTo>
                <a:cubicBezTo>
                  <a:pt x="28" y="276"/>
                  <a:pt x="28" y="277"/>
                  <a:pt x="28" y="278"/>
                </a:cubicBezTo>
                <a:cubicBezTo>
                  <a:pt x="28" y="279"/>
                  <a:pt x="29" y="280"/>
                  <a:pt x="29" y="281"/>
                </a:cubicBezTo>
                <a:cubicBezTo>
                  <a:pt x="28" y="283"/>
                  <a:pt x="27" y="284"/>
                  <a:pt x="27" y="286"/>
                </a:cubicBezTo>
                <a:cubicBezTo>
                  <a:pt x="26" y="289"/>
                  <a:pt x="27" y="290"/>
                  <a:pt x="28" y="293"/>
                </a:cubicBezTo>
                <a:cubicBezTo>
                  <a:pt x="27" y="293"/>
                  <a:pt x="27" y="294"/>
                  <a:pt x="27" y="295"/>
                </a:cubicBezTo>
                <a:cubicBezTo>
                  <a:pt x="27" y="295"/>
                  <a:pt x="26" y="295"/>
                  <a:pt x="26" y="295"/>
                </a:cubicBezTo>
                <a:cubicBezTo>
                  <a:pt x="26" y="296"/>
                  <a:pt x="26" y="297"/>
                  <a:pt x="26" y="297"/>
                </a:cubicBezTo>
                <a:cubicBezTo>
                  <a:pt x="26" y="298"/>
                  <a:pt x="25" y="297"/>
                  <a:pt x="25" y="297"/>
                </a:cubicBezTo>
                <a:cubicBezTo>
                  <a:pt x="25" y="298"/>
                  <a:pt x="25" y="302"/>
                  <a:pt x="25" y="302"/>
                </a:cubicBezTo>
                <a:cubicBezTo>
                  <a:pt x="25" y="302"/>
                  <a:pt x="26" y="302"/>
                  <a:pt x="26" y="303"/>
                </a:cubicBezTo>
                <a:cubicBezTo>
                  <a:pt x="26" y="303"/>
                  <a:pt x="25" y="303"/>
                  <a:pt x="25" y="303"/>
                </a:cubicBezTo>
                <a:cubicBezTo>
                  <a:pt x="25" y="303"/>
                  <a:pt x="26" y="304"/>
                  <a:pt x="25" y="304"/>
                </a:cubicBezTo>
                <a:cubicBezTo>
                  <a:pt x="27" y="304"/>
                  <a:pt x="27" y="305"/>
                  <a:pt x="27" y="307"/>
                </a:cubicBezTo>
                <a:cubicBezTo>
                  <a:pt x="28" y="307"/>
                  <a:pt x="28" y="308"/>
                  <a:pt x="28" y="309"/>
                </a:cubicBezTo>
                <a:cubicBezTo>
                  <a:pt x="28" y="311"/>
                  <a:pt x="29" y="311"/>
                  <a:pt x="29" y="313"/>
                </a:cubicBezTo>
                <a:cubicBezTo>
                  <a:pt x="29" y="314"/>
                  <a:pt x="29" y="314"/>
                  <a:pt x="29" y="314"/>
                </a:cubicBezTo>
                <a:cubicBezTo>
                  <a:pt x="30" y="314"/>
                  <a:pt x="30" y="314"/>
                  <a:pt x="30" y="314"/>
                </a:cubicBezTo>
                <a:cubicBezTo>
                  <a:pt x="31" y="314"/>
                  <a:pt x="32" y="314"/>
                  <a:pt x="32" y="315"/>
                </a:cubicBezTo>
                <a:cubicBezTo>
                  <a:pt x="32" y="315"/>
                  <a:pt x="32" y="315"/>
                  <a:pt x="32" y="316"/>
                </a:cubicBezTo>
                <a:cubicBezTo>
                  <a:pt x="32" y="316"/>
                  <a:pt x="32" y="316"/>
                  <a:pt x="32" y="316"/>
                </a:cubicBezTo>
                <a:cubicBezTo>
                  <a:pt x="32" y="317"/>
                  <a:pt x="32" y="318"/>
                  <a:pt x="32" y="320"/>
                </a:cubicBezTo>
                <a:cubicBezTo>
                  <a:pt x="32" y="322"/>
                  <a:pt x="32" y="325"/>
                  <a:pt x="31" y="327"/>
                </a:cubicBezTo>
                <a:cubicBezTo>
                  <a:pt x="31" y="328"/>
                  <a:pt x="32" y="332"/>
                  <a:pt x="30" y="332"/>
                </a:cubicBezTo>
                <a:cubicBezTo>
                  <a:pt x="31" y="333"/>
                  <a:pt x="31" y="334"/>
                  <a:pt x="31" y="335"/>
                </a:cubicBezTo>
                <a:cubicBezTo>
                  <a:pt x="31" y="335"/>
                  <a:pt x="30" y="335"/>
                  <a:pt x="30" y="335"/>
                </a:cubicBezTo>
                <a:cubicBezTo>
                  <a:pt x="30" y="335"/>
                  <a:pt x="31" y="337"/>
                  <a:pt x="30" y="337"/>
                </a:cubicBezTo>
                <a:cubicBezTo>
                  <a:pt x="30" y="339"/>
                  <a:pt x="31" y="339"/>
                  <a:pt x="31" y="341"/>
                </a:cubicBezTo>
                <a:cubicBezTo>
                  <a:pt x="31" y="343"/>
                  <a:pt x="33" y="343"/>
                  <a:pt x="34" y="344"/>
                </a:cubicBezTo>
                <a:cubicBezTo>
                  <a:pt x="34" y="345"/>
                  <a:pt x="35" y="346"/>
                  <a:pt x="37" y="347"/>
                </a:cubicBezTo>
                <a:cubicBezTo>
                  <a:pt x="37" y="349"/>
                  <a:pt x="39" y="348"/>
                  <a:pt x="39" y="350"/>
                </a:cubicBezTo>
                <a:cubicBezTo>
                  <a:pt x="40" y="350"/>
                  <a:pt x="40" y="350"/>
                  <a:pt x="41" y="350"/>
                </a:cubicBezTo>
                <a:cubicBezTo>
                  <a:pt x="41" y="351"/>
                  <a:pt x="41" y="351"/>
                  <a:pt x="41" y="351"/>
                </a:cubicBezTo>
                <a:cubicBezTo>
                  <a:pt x="41" y="351"/>
                  <a:pt x="42" y="352"/>
                  <a:pt x="42" y="352"/>
                </a:cubicBezTo>
                <a:cubicBezTo>
                  <a:pt x="42" y="352"/>
                  <a:pt x="42" y="353"/>
                  <a:pt x="42" y="353"/>
                </a:cubicBezTo>
                <a:cubicBezTo>
                  <a:pt x="42" y="353"/>
                  <a:pt x="43" y="353"/>
                  <a:pt x="43" y="353"/>
                </a:cubicBezTo>
                <a:cubicBezTo>
                  <a:pt x="43" y="354"/>
                  <a:pt x="44" y="356"/>
                  <a:pt x="45" y="357"/>
                </a:cubicBezTo>
                <a:cubicBezTo>
                  <a:pt x="45" y="361"/>
                  <a:pt x="44" y="363"/>
                  <a:pt x="43" y="366"/>
                </a:cubicBezTo>
                <a:cubicBezTo>
                  <a:pt x="43" y="366"/>
                  <a:pt x="43" y="367"/>
                  <a:pt x="43" y="367"/>
                </a:cubicBezTo>
                <a:cubicBezTo>
                  <a:pt x="43" y="367"/>
                  <a:pt x="42" y="367"/>
                  <a:pt x="42" y="367"/>
                </a:cubicBezTo>
                <a:cubicBezTo>
                  <a:pt x="42" y="367"/>
                  <a:pt x="42" y="368"/>
                  <a:pt x="42" y="368"/>
                </a:cubicBezTo>
                <a:cubicBezTo>
                  <a:pt x="42" y="368"/>
                  <a:pt x="42" y="369"/>
                  <a:pt x="41" y="369"/>
                </a:cubicBezTo>
                <a:cubicBezTo>
                  <a:pt x="41" y="369"/>
                  <a:pt x="41" y="369"/>
                  <a:pt x="41" y="369"/>
                </a:cubicBezTo>
                <a:cubicBezTo>
                  <a:pt x="41" y="369"/>
                  <a:pt x="41" y="370"/>
                  <a:pt x="41" y="370"/>
                </a:cubicBezTo>
                <a:cubicBezTo>
                  <a:pt x="41" y="370"/>
                  <a:pt x="40" y="370"/>
                  <a:pt x="40" y="370"/>
                </a:cubicBezTo>
                <a:cubicBezTo>
                  <a:pt x="40" y="370"/>
                  <a:pt x="40" y="370"/>
                  <a:pt x="40" y="371"/>
                </a:cubicBezTo>
                <a:cubicBezTo>
                  <a:pt x="40" y="371"/>
                  <a:pt x="39" y="371"/>
                  <a:pt x="39" y="372"/>
                </a:cubicBezTo>
                <a:cubicBezTo>
                  <a:pt x="36" y="372"/>
                  <a:pt x="34" y="373"/>
                  <a:pt x="32" y="373"/>
                </a:cubicBezTo>
                <a:cubicBezTo>
                  <a:pt x="32" y="374"/>
                  <a:pt x="32" y="374"/>
                  <a:pt x="32" y="374"/>
                </a:cubicBezTo>
                <a:cubicBezTo>
                  <a:pt x="32" y="374"/>
                  <a:pt x="32" y="374"/>
                  <a:pt x="32" y="374"/>
                </a:cubicBezTo>
                <a:cubicBezTo>
                  <a:pt x="32" y="374"/>
                  <a:pt x="32" y="374"/>
                  <a:pt x="32" y="374"/>
                </a:cubicBezTo>
                <a:cubicBezTo>
                  <a:pt x="32" y="374"/>
                  <a:pt x="32" y="374"/>
                  <a:pt x="32" y="374"/>
                </a:cubicBezTo>
                <a:cubicBezTo>
                  <a:pt x="32" y="375"/>
                  <a:pt x="32" y="375"/>
                  <a:pt x="32" y="375"/>
                </a:cubicBezTo>
                <a:cubicBezTo>
                  <a:pt x="32" y="375"/>
                  <a:pt x="32" y="375"/>
                  <a:pt x="32" y="375"/>
                </a:cubicBezTo>
                <a:cubicBezTo>
                  <a:pt x="32" y="376"/>
                  <a:pt x="32" y="376"/>
                  <a:pt x="32" y="376"/>
                </a:cubicBezTo>
                <a:cubicBezTo>
                  <a:pt x="33" y="377"/>
                  <a:pt x="33" y="378"/>
                  <a:pt x="34" y="379"/>
                </a:cubicBezTo>
                <a:cubicBezTo>
                  <a:pt x="34" y="379"/>
                  <a:pt x="34" y="379"/>
                  <a:pt x="34" y="379"/>
                </a:cubicBezTo>
                <a:cubicBezTo>
                  <a:pt x="34" y="379"/>
                  <a:pt x="34" y="379"/>
                  <a:pt x="34" y="379"/>
                </a:cubicBezTo>
                <a:cubicBezTo>
                  <a:pt x="34" y="379"/>
                  <a:pt x="34" y="379"/>
                  <a:pt x="34" y="379"/>
                </a:cubicBezTo>
                <a:cubicBezTo>
                  <a:pt x="34" y="379"/>
                  <a:pt x="34" y="380"/>
                  <a:pt x="34" y="380"/>
                </a:cubicBezTo>
                <a:cubicBezTo>
                  <a:pt x="34" y="380"/>
                  <a:pt x="34" y="380"/>
                  <a:pt x="34" y="380"/>
                </a:cubicBezTo>
                <a:cubicBezTo>
                  <a:pt x="34" y="380"/>
                  <a:pt x="34" y="380"/>
                  <a:pt x="34" y="380"/>
                </a:cubicBezTo>
                <a:cubicBezTo>
                  <a:pt x="34" y="380"/>
                  <a:pt x="34" y="380"/>
                  <a:pt x="34" y="380"/>
                </a:cubicBezTo>
                <a:cubicBezTo>
                  <a:pt x="34" y="380"/>
                  <a:pt x="34" y="380"/>
                  <a:pt x="34" y="380"/>
                </a:cubicBezTo>
                <a:cubicBezTo>
                  <a:pt x="34" y="380"/>
                  <a:pt x="34" y="380"/>
                  <a:pt x="34" y="381"/>
                </a:cubicBezTo>
                <a:cubicBezTo>
                  <a:pt x="34" y="381"/>
                  <a:pt x="34" y="381"/>
                  <a:pt x="34" y="381"/>
                </a:cubicBezTo>
                <a:cubicBezTo>
                  <a:pt x="34" y="381"/>
                  <a:pt x="34" y="381"/>
                  <a:pt x="34" y="381"/>
                </a:cubicBezTo>
                <a:cubicBezTo>
                  <a:pt x="34" y="381"/>
                  <a:pt x="34" y="381"/>
                  <a:pt x="34" y="381"/>
                </a:cubicBezTo>
                <a:cubicBezTo>
                  <a:pt x="34" y="381"/>
                  <a:pt x="34" y="381"/>
                  <a:pt x="34" y="381"/>
                </a:cubicBezTo>
                <a:cubicBezTo>
                  <a:pt x="34" y="382"/>
                  <a:pt x="34" y="384"/>
                  <a:pt x="35" y="385"/>
                </a:cubicBezTo>
                <a:cubicBezTo>
                  <a:pt x="35" y="385"/>
                  <a:pt x="35" y="385"/>
                  <a:pt x="35" y="385"/>
                </a:cubicBezTo>
                <a:cubicBezTo>
                  <a:pt x="34" y="386"/>
                  <a:pt x="36" y="387"/>
                  <a:pt x="36" y="388"/>
                </a:cubicBezTo>
                <a:cubicBezTo>
                  <a:pt x="36" y="388"/>
                  <a:pt x="36" y="388"/>
                  <a:pt x="36" y="388"/>
                </a:cubicBezTo>
                <a:cubicBezTo>
                  <a:pt x="36" y="389"/>
                  <a:pt x="36" y="389"/>
                  <a:pt x="36" y="389"/>
                </a:cubicBezTo>
                <a:cubicBezTo>
                  <a:pt x="36" y="389"/>
                  <a:pt x="36" y="389"/>
                  <a:pt x="36" y="389"/>
                </a:cubicBezTo>
                <a:cubicBezTo>
                  <a:pt x="36" y="389"/>
                  <a:pt x="36" y="389"/>
                  <a:pt x="36" y="389"/>
                </a:cubicBezTo>
                <a:cubicBezTo>
                  <a:pt x="36" y="389"/>
                  <a:pt x="36" y="389"/>
                  <a:pt x="36" y="389"/>
                </a:cubicBezTo>
                <a:cubicBezTo>
                  <a:pt x="36" y="389"/>
                  <a:pt x="36" y="389"/>
                  <a:pt x="36" y="389"/>
                </a:cubicBezTo>
                <a:cubicBezTo>
                  <a:pt x="36" y="389"/>
                  <a:pt x="36" y="390"/>
                  <a:pt x="36" y="391"/>
                </a:cubicBezTo>
                <a:cubicBezTo>
                  <a:pt x="36" y="391"/>
                  <a:pt x="36" y="391"/>
                  <a:pt x="36" y="391"/>
                </a:cubicBezTo>
                <a:cubicBezTo>
                  <a:pt x="37" y="391"/>
                  <a:pt x="37" y="392"/>
                  <a:pt x="37" y="393"/>
                </a:cubicBezTo>
                <a:cubicBezTo>
                  <a:pt x="37" y="393"/>
                  <a:pt x="37" y="393"/>
                  <a:pt x="37" y="393"/>
                </a:cubicBezTo>
                <a:cubicBezTo>
                  <a:pt x="37" y="393"/>
                  <a:pt x="37" y="393"/>
                  <a:pt x="37" y="394"/>
                </a:cubicBezTo>
                <a:cubicBezTo>
                  <a:pt x="38" y="394"/>
                  <a:pt x="38" y="396"/>
                  <a:pt x="39" y="396"/>
                </a:cubicBezTo>
                <a:cubicBezTo>
                  <a:pt x="39" y="399"/>
                  <a:pt x="39" y="399"/>
                  <a:pt x="39" y="399"/>
                </a:cubicBezTo>
                <a:cubicBezTo>
                  <a:pt x="39" y="400"/>
                  <a:pt x="38" y="401"/>
                  <a:pt x="37" y="402"/>
                </a:cubicBezTo>
                <a:cubicBezTo>
                  <a:pt x="37" y="402"/>
                  <a:pt x="37" y="402"/>
                  <a:pt x="37" y="403"/>
                </a:cubicBezTo>
                <a:cubicBezTo>
                  <a:pt x="36" y="404"/>
                  <a:pt x="36" y="406"/>
                  <a:pt x="35" y="407"/>
                </a:cubicBezTo>
                <a:cubicBezTo>
                  <a:pt x="35" y="409"/>
                  <a:pt x="37" y="409"/>
                  <a:pt x="37" y="412"/>
                </a:cubicBezTo>
                <a:cubicBezTo>
                  <a:pt x="36" y="412"/>
                  <a:pt x="36" y="414"/>
                  <a:pt x="35" y="414"/>
                </a:cubicBezTo>
                <a:cubicBezTo>
                  <a:pt x="35" y="414"/>
                  <a:pt x="35" y="414"/>
                  <a:pt x="35" y="414"/>
                </a:cubicBezTo>
                <a:cubicBezTo>
                  <a:pt x="35" y="414"/>
                  <a:pt x="35" y="414"/>
                  <a:pt x="35" y="414"/>
                </a:cubicBezTo>
                <a:cubicBezTo>
                  <a:pt x="35" y="414"/>
                  <a:pt x="35" y="414"/>
                  <a:pt x="35" y="414"/>
                </a:cubicBezTo>
                <a:cubicBezTo>
                  <a:pt x="33" y="414"/>
                  <a:pt x="34" y="417"/>
                  <a:pt x="33" y="417"/>
                </a:cubicBezTo>
                <a:cubicBezTo>
                  <a:pt x="33" y="417"/>
                  <a:pt x="33" y="417"/>
                  <a:pt x="33" y="417"/>
                </a:cubicBezTo>
                <a:cubicBezTo>
                  <a:pt x="32" y="418"/>
                  <a:pt x="32" y="418"/>
                  <a:pt x="32" y="418"/>
                </a:cubicBezTo>
                <a:cubicBezTo>
                  <a:pt x="32" y="418"/>
                  <a:pt x="32" y="418"/>
                  <a:pt x="32" y="418"/>
                </a:cubicBezTo>
                <a:cubicBezTo>
                  <a:pt x="32" y="419"/>
                  <a:pt x="30" y="419"/>
                  <a:pt x="30" y="420"/>
                </a:cubicBezTo>
                <a:cubicBezTo>
                  <a:pt x="30" y="420"/>
                  <a:pt x="30" y="420"/>
                  <a:pt x="30" y="420"/>
                </a:cubicBezTo>
                <a:cubicBezTo>
                  <a:pt x="30" y="420"/>
                  <a:pt x="30" y="420"/>
                  <a:pt x="30" y="421"/>
                </a:cubicBezTo>
                <a:cubicBezTo>
                  <a:pt x="30" y="421"/>
                  <a:pt x="30" y="421"/>
                  <a:pt x="30" y="421"/>
                </a:cubicBezTo>
                <a:cubicBezTo>
                  <a:pt x="30" y="421"/>
                  <a:pt x="29" y="421"/>
                  <a:pt x="29" y="421"/>
                </a:cubicBezTo>
                <a:cubicBezTo>
                  <a:pt x="29" y="421"/>
                  <a:pt x="29" y="421"/>
                  <a:pt x="29" y="421"/>
                </a:cubicBezTo>
                <a:cubicBezTo>
                  <a:pt x="29" y="421"/>
                  <a:pt x="29" y="421"/>
                  <a:pt x="29" y="421"/>
                </a:cubicBezTo>
                <a:cubicBezTo>
                  <a:pt x="29" y="421"/>
                  <a:pt x="29" y="421"/>
                  <a:pt x="29" y="421"/>
                </a:cubicBezTo>
                <a:cubicBezTo>
                  <a:pt x="29" y="421"/>
                  <a:pt x="29" y="421"/>
                  <a:pt x="29" y="421"/>
                </a:cubicBezTo>
                <a:cubicBezTo>
                  <a:pt x="29" y="421"/>
                  <a:pt x="29" y="421"/>
                  <a:pt x="29" y="421"/>
                </a:cubicBezTo>
                <a:cubicBezTo>
                  <a:pt x="28" y="422"/>
                  <a:pt x="27" y="423"/>
                  <a:pt x="27" y="424"/>
                </a:cubicBezTo>
                <a:cubicBezTo>
                  <a:pt x="27" y="424"/>
                  <a:pt x="26" y="424"/>
                  <a:pt x="26" y="424"/>
                </a:cubicBezTo>
                <a:cubicBezTo>
                  <a:pt x="26" y="424"/>
                  <a:pt x="26" y="424"/>
                  <a:pt x="26" y="424"/>
                </a:cubicBezTo>
                <a:cubicBezTo>
                  <a:pt x="26" y="424"/>
                  <a:pt x="26" y="424"/>
                  <a:pt x="26" y="424"/>
                </a:cubicBezTo>
                <a:cubicBezTo>
                  <a:pt x="26" y="424"/>
                  <a:pt x="26" y="424"/>
                  <a:pt x="26" y="424"/>
                </a:cubicBezTo>
                <a:cubicBezTo>
                  <a:pt x="26" y="424"/>
                  <a:pt x="26" y="424"/>
                  <a:pt x="26" y="424"/>
                </a:cubicBezTo>
                <a:cubicBezTo>
                  <a:pt x="26" y="424"/>
                  <a:pt x="26" y="424"/>
                  <a:pt x="26" y="424"/>
                </a:cubicBezTo>
                <a:cubicBezTo>
                  <a:pt x="26" y="424"/>
                  <a:pt x="26"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3" y="424"/>
                </a:cubicBezTo>
                <a:cubicBezTo>
                  <a:pt x="23" y="424"/>
                  <a:pt x="23" y="424"/>
                  <a:pt x="23" y="424"/>
                </a:cubicBezTo>
                <a:cubicBezTo>
                  <a:pt x="23" y="424"/>
                  <a:pt x="23" y="424"/>
                  <a:pt x="23" y="424"/>
                </a:cubicBezTo>
                <a:cubicBezTo>
                  <a:pt x="23" y="424"/>
                  <a:pt x="23" y="424"/>
                  <a:pt x="23" y="424"/>
                </a:cubicBezTo>
                <a:cubicBezTo>
                  <a:pt x="23" y="424"/>
                  <a:pt x="23" y="424"/>
                  <a:pt x="23" y="424"/>
                </a:cubicBezTo>
                <a:cubicBezTo>
                  <a:pt x="23" y="424"/>
                  <a:pt x="23" y="424"/>
                  <a:pt x="23" y="424"/>
                </a:cubicBezTo>
                <a:cubicBezTo>
                  <a:pt x="23" y="424"/>
                  <a:pt x="23" y="424"/>
                  <a:pt x="22" y="424"/>
                </a:cubicBezTo>
                <a:cubicBezTo>
                  <a:pt x="22" y="424"/>
                  <a:pt x="22" y="424"/>
                  <a:pt x="22" y="424"/>
                </a:cubicBezTo>
                <a:cubicBezTo>
                  <a:pt x="22" y="424"/>
                  <a:pt x="22" y="424"/>
                  <a:pt x="22" y="424"/>
                </a:cubicBezTo>
                <a:cubicBezTo>
                  <a:pt x="22" y="425"/>
                  <a:pt x="21" y="425"/>
                  <a:pt x="21" y="425"/>
                </a:cubicBezTo>
                <a:cubicBezTo>
                  <a:pt x="20" y="425"/>
                  <a:pt x="21" y="426"/>
                  <a:pt x="21" y="426"/>
                </a:cubicBezTo>
                <a:cubicBezTo>
                  <a:pt x="20" y="426"/>
                  <a:pt x="19" y="426"/>
                  <a:pt x="18" y="426"/>
                </a:cubicBezTo>
                <a:cubicBezTo>
                  <a:pt x="18" y="426"/>
                  <a:pt x="18" y="427"/>
                  <a:pt x="18" y="428"/>
                </a:cubicBezTo>
                <a:cubicBezTo>
                  <a:pt x="18" y="429"/>
                  <a:pt x="20" y="429"/>
                  <a:pt x="20" y="432"/>
                </a:cubicBezTo>
                <a:cubicBezTo>
                  <a:pt x="19" y="432"/>
                  <a:pt x="19" y="433"/>
                  <a:pt x="18" y="433"/>
                </a:cubicBezTo>
                <a:cubicBezTo>
                  <a:pt x="18" y="433"/>
                  <a:pt x="18" y="433"/>
                  <a:pt x="18" y="433"/>
                </a:cubicBezTo>
                <a:cubicBezTo>
                  <a:pt x="17" y="433"/>
                  <a:pt x="16" y="434"/>
                  <a:pt x="15" y="435"/>
                </a:cubicBezTo>
                <a:cubicBezTo>
                  <a:pt x="14" y="435"/>
                  <a:pt x="14" y="435"/>
                  <a:pt x="14" y="435"/>
                </a:cubicBezTo>
                <a:cubicBezTo>
                  <a:pt x="14" y="440"/>
                  <a:pt x="14" y="440"/>
                  <a:pt x="14" y="440"/>
                </a:cubicBezTo>
                <a:cubicBezTo>
                  <a:pt x="14" y="440"/>
                  <a:pt x="14" y="440"/>
                  <a:pt x="14" y="440"/>
                </a:cubicBezTo>
                <a:cubicBezTo>
                  <a:pt x="14" y="440"/>
                  <a:pt x="14" y="440"/>
                  <a:pt x="14" y="440"/>
                </a:cubicBezTo>
                <a:cubicBezTo>
                  <a:pt x="14" y="442"/>
                  <a:pt x="14" y="442"/>
                  <a:pt x="16" y="443"/>
                </a:cubicBezTo>
                <a:cubicBezTo>
                  <a:pt x="16" y="443"/>
                  <a:pt x="16" y="443"/>
                  <a:pt x="16" y="443"/>
                </a:cubicBezTo>
                <a:cubicBezTo>
                  <a:pt x="16" y="444"/>
                  <a:pt x="16" y="444"/>
                  <a:pt x="16" y="444"/>
                </a:cubicBezTo>
                <a:cubicBezTo>
                  <a:pt x="16" y="444"/>
                  <a:pt x="16" y="444"/>
                  <a:pt x="16" y="444"/>
                </a:cubicBezTo>
                <a:cubicBezTo>
                  <a:pt x="16" y="444"/>
                  <a:pt x="16" y="445"/>
                  <a:pt x="16" y="445"/>
                </a:cubicBezTo>
                <a:cubicBezTo>
                  <a:pt x="16" y="445"/>
                  <a:pt x="16" y="445"/>
                  <a:pt x="16" y="446"/>
                </a:cubicBezTo>
                <a:cubicBezTo>
                  <a:pt x="16" y="447"/>
                  <a:pt x="17" y="447"/>
                  <a:pt x="17" y="449"/>
                </a:cubicBezTo>
                <a:cubicBezTo>
                  <a:pt x="17" y="449"/>
                  <a:pt x="17" y="449"/>
                  <a:pt x="17" y="449"/>
                </a:cubicBezTo>
                <a:cubicBezTo>
                  <a:pt x="17" y="449"/>
                  <a:pt x="18" y="450"/>
                  <a:pt x="18" y="450"/>
                </a:cubicBezTo>
                <a:cubicBezTo>
                  <a:pt x="18" y="450"/>
                  <a:pt x="18" y="450"/>
                  <a:pt x="18" y="450"/>
                </a:cubicBezTo>
                <a:cubicBezTo>
                  <a:pt x="19" y="451"/>
                  <a:pt x="19" y="452"/>
                  <a:pt x="19" y="453"/>
                </a:cubicBezTo>
                <a:cubicBezTo>
                  <a:pt x="20" y="455"/>
                  <a:pt x="19" y="456"/>
                  <a:pt x="18" y="458"/>
                </a:cubicBezTo>
                <a:cubicBezTo>
                  <a:pt x="17" y="459"/>
                  <a:pt x="18" y="461"/>
                  <a:pt x="17" y="462"/>
                </a:cubicBezTo>
                <a:cubicBezTo>
                  <a:pt x="17" y="464"/>
                  <a:pt x="16" y="465"/>
                  <a:pt x="16" y="466"/>
                </a:cubicBezTo>
                <a:cubicBezTo>
                  <a:pt x="15" y="468"/>
                  <a:pt x="14" y="467"/>
                  <a:pt x="14" y="469"/>
                </a:cubicBezTo>
                <a:cubicBezTo>
                  <a:pt x="11" y="468"/>
                  <a:pt x="10" y="470"/>
                  <a:pt x="7" y="470"/>
                </a:cubicBezTo>
                <a:cubicBezTo>
                  <a:pt x="6" y="468"/>
                  <a:pt x="7" y="465"/>
                  <a:pt x="7" y="463"/>
                </a:cubicBezTo>
                <a:cubicBezTo>
                  <a:pt x="6" y="462"/>
                  <a:pt x="6" y="461"/>
                  <a:pt x="6" y="459"/>
                </a:cubicBezTo>
                <a:cubicBezTo>
                  <a:pt x="5" y="458"/>
                  <a:pt x="3" y="458"/>
                  <a:pt x="2" y="458"/>
                </a:cubicBezTo>
                <a:cubicBezTo>
                  <a:pt x="2" y="459"/>
                  <a:pt x="0" y="459"/>
                  <a:pt x="0" y="460"/>
                </a:cubicBezTo>
                <a:cubicBezTo>
                  <a:pt x="0" y="461"/>
                  <a:pt x="0" y="461"/>
                  <a:pt x="0" y="461"/>
                </a:cubicBezTo>
                <a:cubicBezTo>
                  <a:pt x="0" y="463"/>
                  <a:pt x="1" y="464"/>
                  <a:pt x="1" y="467"/>
                </a:cubicBezTo>
                <a:cubicBezTo>
                  <a:pt x="1" y="467"/>
                  <a:pt x="2" y="467"/>
                  <a:pt x="2" y="467"/>
                </a:cubicBezTo>
                <a:cubicBezTo>
                  <a:pt x="1" y="467"/>
                  <a:pt x="1" y="467"/>
                  <a:pt x="1" y="467"/>
                </a:cubicBezTo>
                <a:cubicBezTo>
                  <a:pt x="0" y="467"/>
                  <a:pt x="0" y="467"/>
                  <a:pt x="0" y="467"/>
                </a:cubicBezTo>
                <a:cubicBezTo>
                  <a:pt x="0" y="468"/>
                  <a:pt x="0" y="469"/>
                  <a:pt x="0" y="469"/>
                </a:cubicBezTo>
                <a:cubicBezTo>
                  <a:pt x="0" y="468"/>
                  <a:pt x="1" y="468"/>
                  <a:pt x="0" y="469"/>
                </a:cubicBezTo>
                <a:cubicBezTo>
                  <a:pt x="0" y="470"/>
                  <a:pt x="0" y="470"/>
                  <a:pt x="1" y="470"/>
                </a:cubicBezTo>
                <a:cubicBezTo>
                  <a:pt x="2" y="470"/>
                  <a:pt x="2" y="471"/>
                  <a:pt x="2" y="471"/>
                </a:cubicBezTo>
                <a:cubicBezTo>
                  <a:pt x="2" y="473"/>
                  <a:pt x="2" y="474"/>
                  <a:pt x="1" y="475"/>
                </a:cubicBezTo>
                <a:cubicBezTo>
                  <a:pt x="2" y="477"/>
                  <a:pt x="2" y="479"/>
                  <a:pt x="2" y="480"/>
                </a:cubicBezTo>
                <a:cubicBezTo>
                  <a:pt x="3" y="482"/>
                  <a:pt x="2" y="483"/>
                  <a:pt x="2" y="483"/>
                </a:cubicBezTo>
                <a:cubicBezTo>
                  <a:pt x="2" y="485"/>
                  <a:pt x="3" y="485"/>
                  <a:pt x="3" y="486"/>
                </a:cubicBezTo>
                <a:cubicBezTo>
                  <a:pt x="4" y="489"/>
                  <a:pt x="1" y="488"/>
                  <a:pt x="2" y="490"/>
                </a:cubicBezTo>
                <a:cubicBezTo>
                  <a:pt x="2" y="491"/>
                  <a:pt x="2" y="492"/>
                  <a:pt x="3" y="493"/>
                </a:cubicBezTo>
                <a:cubicBezTo>
                  <a:pt x="4" y="493"/>
                  <a:pt x="5" y="493"/>
                  <a:pt x="6" y="493"/>
                </a:cubicBezTo>
                <a:cubicBezTo>
                  <a:pt x="6" y="495"/>
                  <a:pt x="6" y="495"/>
                  <a:pt x="6" y="495"/>
                </a:cubicBezTo>
                <a:cubicBezTo>
                  <a:pt x="8" y="496"/>
                  <a:pt x="8" y="493"/>
                  <a:pt x="9" y="493"/>
                </a:cubicBezTo>
                <a:cubicBezTo>
                  <a:pt x="10" y="492"/>
                  <a:pt x="10" y="490"/>
                  <a:pt x="11" y="490"/>
                </a:cubicBezTo>
                <a:cubicBezTo>
                  <a:pt x="11" y="493"/>
                  <a:pt x="10" y="494"/>
                  <a:pt x="9" y="497"/>
                </a:cubicBezTo>
                <a:cubicBezTo>
                  <a:pt x="10" y="499"/>
                  <a:pt x="11" y="496"/>
                  <a:pt x="12" y="497"/>
                </a:cubicBezTo>
                <a:cubicBezTo>
                  <a:pt x="12" y="496"/>
                  <a:pt x="13" y="495"/>
                  <a:pt x="15" y="495"/>
                </a:cubicBezTo>
                <a:cubicBezTo>
                  <a:pt x="15" y="497"/>
                  <a:pt x="15" y="498"/>
                  <a:pt x="16" y="498"/>
                </a:cubicBezTo>
                <a:cubicBezTo>
                  <a:pt x="16" y="503"/>
                  <a:pt x="16" y="503"/>
                  <a:pt x="16" y="503"/>
                </a:cubicBezTo>
                <a:cubicBezTo>
                  <a:pt x="16" y="503"/>
                  <a:pt x="16" y="504"/>
                  <a:pt x="16" y="504"/>
                </a:cubicBezTo>
                <a:cubicBezTo>
                  <a:pt x="15" y="505"/>
                  <a:pt x="15" y="504"/>
                  <a:pt x="14" y="504"/>
                </a:cubicBezTo>
                <a:cubicBezTo>
                  <a:pt x="14" y="509"/>
                  <a:pt x="14" y="509"/>
                  <a:pt x="14" y="509"/>
                </a:cubicBezTo>
                <a:cubicBezTo>
                  <a:pt x="14" y="509"/>
                  <a:pt x="14" y="511"/>
                  <a:pt x="13" y="511"/>
                </a:cubicBezTo>
                <a:cubicBezTo>
                  <a:pt x="13" y="513"/>
                  <a:pt x="12" y="514"/>
                  <a:pt x="12" y="516"/>
                </a:cubicBezTo>
                <a:cubicBezTo>
                  <a:pt x="12" y="517"/>
                  <a:pt x="14" y="517"/>
                  <a:pt x="15" y="517"/>
                </a:cubicBezTo>
                <a:cubicBezTo>
                  <a:pt x="16" y="520"/>
                  <a:pt x="13" y="519"/>
                  <a:pt x="13" y="521"/>
                </a:cubicBezTo>
                <a:cubicBezTo>
                  <a:pt x="13" y="522"/>
                  <a:pt x="15" y="522"/>
                  <a:pt x="16" y="522"/>
                </a:cubicBezTo>
                <a:cubicBezTo>
                  <a:pt x="15" y="525"/>
                  <a:pt x="16" y="526"/>
                  <a:pt x="17" y="527"/>
                </a:cubicBezTo>
                <a:cubicBezTo>
                  <a:pt x="18" y="531"/>
                  <a:pt x="16" y="533"/>
                  <a:pt x="16" y="536"/>
                </a:cubicBezTo>
                <a:cubicBezTo>
                  <a:pt x="17" y="538"/>
                  <a:pt x="18" y="540"/>
                  <a:pt x="21" y="539"/>
                </a:cubicBezTo>
                <a:cubicBezTo>
                  <a:pt x="20" y="537"/>
                  <a:pt x="20" y="535"/>
                  <a:pt x="23" y="536"/>
                </a:cubicBezTo>
                <a:cubicBezTo>
                  <a:pt x="23" y="537"/>
                  <a:pt x="22" y="537"/>
                  <a:pt x="22" y="539"/>
                </a:cubicBezTo>
                <a:cubicBezTo>
                  <a:pt x="22" y="539"/>
                  <a:pt x="22" y="539"/>
                  <a:pt x="22" y="539"/>
                </a:cubicBezTo>
                <a:cubicBezTo>
                  <a:pt x="22" y="541"/>
                  <a:pt x="22" y="542"/>
                  <a:pt x="22" y="543"/>
                </a:cubicBezTo>
                <a:cubicBezTo>
                  <a:pt x="22" y="543"/>
                  <a:pt x="22" y="543"/>
                  <a:pt x="22" y="543"/>
                </a:cubicBezTo>
                <a:cubicBezTo>
                  <a:pt x="22" y="544"/>
                  <a:pt x="22" y="544"/>
                  <a:pt x="22" y="545"/>
                </a:cubicBezTo>
                <a:cubicBezTo>
                  <a:pt x="22" y="546"/>
                  <a:pt x="22" y="547"/>
                  <a:pt x="23" y="547"/>
                </a:cubicBezTo>
                <a:cubicBezTo>
                  <a:pt x="23" y="547"/>
                  <a:pt x="24" y="547"/>
                  <a:pt x="24" y="547"/>
                </a:cubicBezTo>
                <a:cubicBezTo>
                  <a:pt x="24" y="548"/>
                  <a:pt x="24" y="548"/>
                  <a:pt x="24" y="548"/>
                </a:cubicBezTo>
                <a:cubicBezTo>
                  <a:pt x="25" y="548"/>
                  <a:pt x="24" y="550"/>
                  <a:pt x="24" y="551"/>
                </a:cubicBezTo>
                <a:cubicBezTo>
                  <a:pt x="24" y="551"/>
                  <a:pt x="24" y="551"/>
                  <a:pt x="24" y="551"/>
                </a:cubicBezTo>
                <a:cubicBezTo>
                  <a:pt x="24" y="552"/>
                  <a:pt x="24" y="552"/>
                  <a:pt x="25" y="552"/>
                </a:cubicBezTo>
                <a:cubicBezTo>
                  <a:pt x="25" y="552"/>
                  <a:pt x="25" y="552"/>
                  <a:pt x="25" y="552"/>
                </a:cubicBezTo>
                <a:cubicBezTo>
                  <a:pt x="24" y="554"/>
                  <a:pt x="26" y="554"/>
                  <a:pt x="27" y="555"/>
                </a:cubicBezTo>
                <a:cubicBezTo>
                  <a:pt x="27" y="555"/>
                  <a:pt x="27" y="555"/>
                  <a:pt x="27" y="556"/>
                </a:cubicBezTo>
                <a:cubicBezTo>
                  <a:pt x="27" y="556"/>
                  <a:pt x="27" y="557"/>
                  <a:pt x="27" y="557"/>
                </a:cubicBezTo>
                <a:cubicBezTo>
                  <a:pt x="27" y="559"/>
                  <a:pt x="29" y="559"/>
                  <a:pt x="30" y="559"/>
                </a:cubicBezTo>
                <a:cubicBezTo>
                  <a:pt x="30" y="560"/>
                  <a:pt x="31" y="559"/>
                  <a:pt x="31" y="559"/>
                </a:cubicBezTo>
                <a:cubicBezTo>
                  <a:pt x="31" y="560"/>
                  <a:pt x="32" y="561"/>
                  <a:pt x="32" y="561"/>
                </a:cubicBezTo>
                <a:cubicBezTo>
                  <a:pt x="32" y="564"/>
                  <a:pt x="34" y="564"/>
                  <a:pt x="34" y="567"/>
                </a:cubicBezTo>
                <a:cubicBezTo>
                  <a:pt x="35" y="569"/>
                  <a:pt x="36" y="570"/>
                  <a:pt x="37" y="572"/>
                </a:cubicBezTo>
                <a:cubicBezTo>
                  <a:pt x="37" y="571"/>
                  <a:pt x="41" y="571"/>
                  <a:pt x="41" y="572"/>
                </a:cubicBezTo>
                <a:cubicBezTo>
                  <a:pt x="41" y="578"/>
                  <a:pt x="41" y="578"/>
                  <a:pt x="41" y="578"/>
                </a:cubicBezTo>
                <a:cubicBezTo>
                  <a:pt x="40" y="578"/>
                  <a:pt x="40" y="579"/>
                  <a:pt x="40" y="581"/>
                </a:cubicBezTo>
                <a:cubicBezTo>
                  <a:pt x="38" y="582"/>
                  <a:pt x="39" y="578"/>
                  <a:pt x="37" y="579"/>
                </a:cubicBezTo>
                <a:cubicBezTo>
                  <a:pt x="35" y="579"/>
                  <a:pt x="34" y="581"/>
                  <a:pt x="33" y="582"/>
                </a:cubicBezTo>
                <a:cubicBezTo>
                  <a:pt x="33" y="582"/>
                  <a:pt x="33" y="582"/>
                  <a:pt x="33" y="582"/>
                </a:cubicBezTo>
                <a:cubicBezTo>
                  <a:pt x="34" y="583"/>
                  <a:pt x="35" y="584"/>
                  <a:pt x="35" y="585"/>
                </a:cubicBezTo>
                <a:cubicBezTo>
                  <a:pt x="35" y="585"/>
                  <a:pt x="35" y="585"/>
                  <a:pt x="36" y="585"/>
                </a:cubicBezTo>
                <a:cubicBezTo>
                  <a:pt x="36" y="585"/>
                  <a:pt x="36" y="585"/>
                  <a:pt x="36" y="585"/>
                </a:cubicBezTo>
                <a:cubicBezTo>
                  <a:pt x="36" y="587"/>
                  <a:pt x="38" y="588"/>
                  <a:pt x="37" y="590"/>
                </a:cubicBezTo>
                <a:cubicBezTo>
                  <a:pt x="36" y="590"/>
                  <a:pt x="36" y="588"/>
                  <a:pt x="34" y="588"/>
                </a:cubicBezTo>
                <a:cubicBezTo>
                  <a:pt x="34" y="587"/>
                  <a:pt x="32" y="588"/>
                  <a:pt x="32" y="587"/>
                </a:cubicBezTo>
                <a:cubicBezTo>
                  <a:pt x="32" y="586"/>
                  <a:pt x="31" y="586"/>
                  <a:pt x="30" y="586"/>
                </a:cubicBezTo>
                <a:cubicBezTo>
                  <a:pt x="29" y="586"/>
                  <a:pt x="30" y="588"/>
                  <a:pt x="30" y="589"/>
                </a:cubicBezTo>
                <a:cubicBezTo>
                  <a:pt x="30" y="589"/>
                  <a:pt x="31" y="589"/>
                  <a:pt x="31" y="590"/>
                </a:cubicBezTo>
                <a:cubicBezTo>
                  <a:pt x="31" y="591"/>
                  <a:pt x="31" y="591"/>
                  <a:pt x="31" y="592"/>
                </a:cubicBezTo>
                <a:cubicBezTo>
                  <a:pt x="31" y="592"/>
                  <a:pt x="31" y="592"/>
                  <a:pt x="32" y="592"/>
                </a:cubicBezTo>
                <a:cubicBezTo>
                  <a:pt x="31" y="593"/>
                  <a:pt x="31" y="595"/>
                  <a:pt x="32" y="595"/>
                </a:cubicBezTo>
                <a:cubicBezTo>
                  <a:pt x="32" y="596"/>
                  <a:pt x="32" y="596"/>
                  <a:pt x="32" y="596"/>
                </a:cubicBezTo>
                <a:cubicBezTo>
                  <a:pt x="33" y="597"/>
                  <a:pt x="34" y="597"/>
                  <a:pt x="34" y="598"/>
                </a:cubicBezTo>
                <a:cubicBezTo>
                  <a:pt x="35" y="598"/>
                  <a:pt x="36" y="600"/>
                  <a:pt x="36" y="601"/>
                </a:cubicBezTo>
                <a:cubicBezTo>
                  <a:pt x="36" y="601"/>
                  <a:pt x="37" y="601"/>
                  <a:pt x="37" y="602"/>
                </a:cubicBezTo>
                <a:cubicBezTo>
                  <a:pt x="36" y="603"/>
                  <a:pt x="37" y="603"/>
                  <a:pt x="37" y="605"/>
                </a:cubicBezTo>
                <a:cubicBezTo>
                  <a:pt x="38" y="605"/>
                  <a:pt x="38" y="605"/>
                  <a:pt x="38" y="605"/>
                </a:cubicBezTo>
                <a:cubicBezTo>
                  <a:pt x="38" y="606"/>
                  <a:pt x="38" y="606"/>
                  <a:pt x="38" y="607"/>
                </a:cubicBezTo>
                <a:cubicBezTo>
                  <a:pt x="38" y="607"/>
                  <a:pt x="38" y="607"/>
                  <a:pt x="38" y="607"/>
                </a:cubicBezTo>
                <a:cubicBezTo>
                  <a:pt x="38" y="608"/>
                  <a:pt x="41" y="608"/>
                  <a:pt x="40" y="610"/>
                </a:cubicBezTo>
                <a:cubicBezTo>
                  <a:pt x="40" y="610"/>
                  <a:pt x="40" y="610"/>
                  <a:pt x="40" y="610"/>
                </a:cubicBezTo>
                <a:cubicBezTo>
                  <a:pt x="41" y="610"/>
                  <a:pt x="41" y="611"/>
                  <a:pt x="41" y="611"/>
                </a:cubicBezTo>
                <a:cubicBezTo>
                  <a:pt x="40" y="611"/>
                  <a:pt x="40" y="611"/>
                  <a:pt x="39" y="612"/>
                </a:cubicBezTo>
                <a:cubicBezTo>
                  <a:pt x="40" y="612"/>
                  <a:pt x="40" y="613"/>
                  <a:pt x="41" y="613"/>
                </a:cubicBezTo>
                <a:cubicBezTo>
                  <a:pt x="41" y="613"/>
                  <a:pt x="42" y="613"/>
                  <a:pt x="41" y="614"/>
                </a:cubicBezTo>
                <a:cubicBezTo>
                  <a:pt x="42" y="615"/>
                  <a:pt x="43" y="614"/>
                  <a:pt x="44" y="614"/>
                </a:cubicBezTo>
                <a:cubicBezTo>
                  <a:pt x="44" y="615"/>
                  <a:pt x="44" y="615"/>
                  <a:pt x="44" y="615"/>
                </a:cubicBezTo>
                <a:cubicBezTo>
                  <a:pt x="44" y="617"/>
                  <a:pt x="44" y="617"/>
                  <a:pt x="44" y="617"/>
                </a:cubicBezTo>
                <a:cubicBezTo>
                  <a:pt x="44" y="618"/>
                  <a:pt x="44" y="618"/>
                  <a:pt x="44" y="618"/>
                </a:cubicBezTo>
                <a:cubicBezTo>
                  <a:pt x="43" y="619"/>
                  <a:pt x="42" y="618"/>
                  <a:pt x="41" y="619"/>
                </a:cubicBezTo>
                <a:cubicBezTo>
                  <a:pt x="41" y="620"/>
                  <a:pt x="41" y="621"/>
                  <a:pt x="40" y="621"/>
                </a:cubicBezTo>
                <a:cubicBezTo>
                  <a:pt x="40" y="622"/>
                  <a:pt x="40" y="623"/>
                  <a:pt x="41" y="624"/>
                </a:cubicBezTo>
                <a:cubicBezTo>
                  <a:pt x="41" y="625"/>
                  <a:pt x="42" y="625"/>
                  <a:pt x="41" y="626"/>
                </a:cubicBezTo>
                <a:cubicBezTo>
                  <a:pt x="41" y="629"/>
                  <a:pt x="39" y="626"/>
                  <a:pt x="37" y="626"/>
                </a:cubicBezTo>
                <a:cubicBezTo>
                  <a:pt x="38" y="628"/>
                  <a:pt x="38" y="630"/>
                  <a:pt x="41" y="630"/>
                </a:cubicBezTo>
                <a:cubicBezTo>
                  <a:pt x="43" y="630"/>
                  <a:pt x="43" y="631"/>
                  <a:pt x="45" y="631"/>
                </a:cubicBezTo>
                <a:cubicBezTo>
                  <a:pt x="45" y="631"/>
                  <a:pt x="45" y="631"/>
                  <a:pt x="45" y="631"/>
                </a:cubicBezTo>
                <a:cubicBezTo>
                  <a:pt x="46" y="630"/>
                  <a:pt x="47" y="631"/>
                  <a:pt x="48" y="632"/>
                </a:cubicBezTo>
                <a:cubicBezTo>
                  <a:pt x="48" y="632"/>
                  <a:pt x="48" y="632"/>
                  <a:pt x="48" y="632"/>
                </a:cubicBezTo>
                <a:cubicBezTo>
                  <a:pt x="49" y="632"/>
                  <a:pt x="50" y="632"/>
                  <a:pt x="50" y="633"/>
                </a:cubicBezTo>
                <a:cubicBezTo>
                  <a:pt x="50" y="633"/>
                  <a:pt x="51" y="633"/>
                  <a:pt x="51" y="633"/>
                </a:cubicBezTo>
                <a:cubicBezTo>
                  <a:pt x="52" y="633"/>
                  <a:pt x="53" y="632"/>
                  <a:pt x="54" y="633"/>
                </a:cubicBezTo>
                <a:cubicBezTo>
                  <a:pt x="54" y="632"/>
                  <a:pt x="54" y="632"/>
                  <a:pt x="55" y="632"/>
                </a:cubicBezTo>
                <a:cubicBezTo>
                  <a:pt x="56" y="632"/>
                  <a:pt x="56" y="631"/>
                  <a:pt x="57" y="631"/>
                </a:cubicBezTo>
                <a:cubicBezTo>
                  <a:pt x="57" y="630"/>
                  <a:pt x="57" y="630"/>
                  <a:pt x="57" y="630"/>
                </a:cubicBezTo>
                <a:cubicBezTo>
                  <a:pt x="58" y="631"/>
                  <a:pt x="60" y="630"/>
                  <a:pt x="60" y="629"/>
                </a:cubicBezTo>
                <a:cubicBezTo>
                  <a:pt x="60" y="629"/>
                  <a:pt x="60" y="629"/>
                  <a:pt x="61" y="629"/>
                </a:cubicBezTo>
                <a:cubicBezTo>
                  <a:pt x="62" y="628"/>
                  <a:pt x="63" y="628"/>
                  <a:pt x="64" y="628"/>
                </a:cubicBezTo>
                <a:cubicBezTo>
                  <a:pt x="65" y="628"/>
                  <a:pt x="66" y="629"/>
                  <a:pt x="67" y="628"/>
                </a:cubicBezTo>
                <a:cubicBezTo>
                  <a:pt x="68" y="628"/>
                  <a:pt x="69" y="629"/>
                  <a:pt x="70" y="630"/>
                </a:cubicBezTo>
                <a:cubicBezTo>
                  <a:pt x="71" y="630"/>
                  <a:pt x="72" y="630"/>
                  <a:pt x="73" y="630"/>
                </a:cubicBezTo>
                <a:cubicBezTo>
                  <a:pt x="76" y="630"/>
                  <a:pt x="78" y="628"/>
                  <a:pt x="78" y="625"/>
                </a:cubicBezTo>
                <a:cubicBezTo>
                  <a:pt x="79" y="625"/>
                  <a:pt x="80" y="624"/>
                  <a:pt x="80" y="623"/>
                </a:cubicBezTo>
                <a:cubicBezTo>
                  <a:pt x="80" y="621"/>
                  <a:pt x="80" y="620"/>
                  <a:pt x="79" y="619"/>
                </a:cubicBezTo>
                <a:cubicBezTo>
                  <a:pt x="79" y="619"/>
                  <a:pt x="79" y="619"/>
                  <a:pt x="79" y="619"/>
                </a:cubicBezTo>
                <a:cubicBezTo>
                  <a:pt x="79" y="619"/>
                  <a:pt x="79" y="619"/>
                  <a:pt x="79" y="619"/>
                </a:cubicBezTo>
                <a:cubicBezTo>
                  <a:pt x="79" y="617"/>
                  <a:pt x="77" y="617"/>
                  <a:pt x="77" y="616"/>
                </a:cubicBezTo>
                <a:cubicBezTo>
                  <a:pt x="77" y="615"/>
                  <a:pt x="77" y="615"/>
                  <a:pt x="77" y="615"/>
                </a:cubicBezTo>
                <a:cubicBezTo>
                  <a:pt x="76" y="615"/>
                  <a:pt x="76" y="615"/>
                  <a:pt x="76" y="614"/>
                </a:cubicBezTo>
                <a:cubicBezTo>
                  <a:pt x="75" y="610"/>
                  <a:pt x="77" y="608"/>
                  <a:pt x="78" y="606"/>
                </a:cubicBezTo>
                <a:cubicBezTo>
                  <a:pt x="78" y="606"/>
                  <a:pt x="78" y="606"/>
                  <a:pt x="78" y="606"/>
                </a:cubicBezTo>
                <a:cubicBezTo>
                  <a:pt x="78" y="605"/>
                  <a:pt x="80" y="605"/>
                  <a:pt x="80" y="603"/>
                </a:cubicBezTo>
                <a:cubicBezTo>
                  <a:pt x="80" y="603"/>
                  <a:pt x="80" y="603"/>
                  <a:pt x="80" y="603"/>
                </a:cubicBezTo>
                <a:cubicBezTo>
                  <a:pt x="81" y="603"/>
                  <a:pt x="81" y="602"/>
                  <a:pt x="81" y="602"/>
                </a:cubicBezTo>
                <a:cubicBezTo>
                  <a:pt x="83" y="602"/>
                  <a:pt x="83" y="601"/>
                  <a:pt x="83" y="600"/>
                </a:cubicBezTo>
                <a:cubicBezTo>
                  <a:pt x="84" y="600"/>
                  <a:pt x="84" y="600"/>
                  <a:pt x="85" y="601"/>
                </a:cubicBezTo>
                <a:cubicBezTo>
                  <a:pt x="85" y="601"/>
                  <a:pt x="85" y="601"/>
                  <a:pt x="85" y="601"/>
                </a:cubicBezTo>
                <a:cubicBezTo>
                  <a:pt x="86" y="601"/>
                  <a:pt x="86" y="602"/>
                  <a:pt x="87" y="602"/>
                </a:cubicBezTo>
                <a:cubicBezTo>
                  <a:pt x="89" y="602"/>
                  <a:pt x="88" y="600"/>
                  <a:pt x="90" y="599"/>
                </a:cubicBezTo>
                <a:cubicBezTo>
                  <a:pt x="90" y="599"/>
                  <a:pt x="90" y="598"/>
                  <a:pt x="90" y="598"/>
                </a:cubicBezTo>
                <a:cubicBezTo>
                  <a:pt x="90" y="598"/>
                  <a:pt x="90" y="598"/>
                  <a:pt x="90" y="598"/>
                </a:cubicBezTo>
                <a:cubicBezTo>
                  <a:pt x="89" y="598"/>
                  <a:pt x="90" y="597"/>
                  <a:pt x="90" y="597"/>
                </a:cubicBezTo>
                <a:cubicBezTo>
                  <a:pt x="89" y="597"/>
                  <a:pt x="89" y="597"/>
                  <a:pt x="89" y="597"/>
                </a:cubicBezTo>
                <a:cubicBezTo>
                  <a:pt x="89" y="597"/>
                  <a:pt x="89" y="596"/>
                  <a:pt x="89" y="596"/>
                </a:cubicBezTo>
                <a:cubicBezTo>
                  <a:pt x="89" y="596"/>
                  <a:pt x="88" y="596"/>
                  <a:pt x="88" y="595"/>
                </a:cubicBezTo>
                <a:cubicBezTo>
                  <a:pt x="88" y="595"/>
                  <a:pt x="87" y="594"/>
                  <a:pt x="88" y="594"/>
                </a:cubicBezTo>
                <a:cubicBezTo>
                  <a:pt x="89" y="595"/>
                  <a:pt x="90" y="595"/>
                  <a:pt x="91" y="595"/>
                </a:cubicBezTo>
                <a:cubicBezTo>
                  <a:pt x="93" y="595"/>
                  <a:pt x="92" y="593"/>
                  <a:pt x="94" y="594"/>
                </a:cubicBezTo>
                <a:cubicBezTo>
                  <a:pt x="95" y="594"/>
                  <a:pt x="95" y="594"/>
                  <a:pt x="95" y="594"/>
                </a:cubicBezTo>
                <a:cubicBezTo>
                  <a:pt x="96" y="593"/>
                  <a:pt x="97" y="594"/>
                  <a:pt x="98" y="594"/>
                </a:cubicBezTo>
                <a:cubicBezTo>
                  <a:pt x="99" y="594"/>
                  <a:pt x="100" y="594"/>
                  <a:pt x="100" y="594"/>
                </a:cubicBezTo>
                <a:cubicBezTo>
                  <a:pt x="101" y="594"/>
                  <a:pt x="101" y="595"/>
                  <a:pt x="102" y="595"/>
                </a:cubicBezTo>
                <a:cubicBezTo>
                  <a:pt x="103" y="595"/>
                  <a:pt x="107" y="593"/>
                  <a:pt x="107" y="596"/>
                </a:cubicBezTo>
                <a:cubicBezTo>
                  <a:pt x="108" y="596"/>
                  <a:pt x="108" y="598"/>
                  <a:pt x="110" y="597"/>
                </a:cubicBezTo>
                <a:cubicBezTo>
                  <a:pt x="110" y="596"/>
                  <a:pt x="111" y="596"/>
                  <a:pt x="111" y="596"/>
                </a:cubicBezTo>
                <a:cubicBezTo>
                  <a:pt x="112" y="593"/>
                  <a:pt x="109" y="595"/>
                  <a:pt x="109" y="594"/>
                </a:cubicBezTo>
                <a:cubicBezTo>
                  <a:pt x="109" y="594"/>
                  <a:pt x="108" y="593"/>
                  <a:pt x="109" y="593"/>
                </a:cubicBezTo>
                <a:cubicBezTo>
                  <a:pt x="109" y="593"/>
                  <a:pt x="109" y="593"/>
                  <a:pt x="110" y="593"/>
                </a:cubicBezTo>
                <a:cubicBezTo>
                  <a:pt x="112" y="592"/>
                  <a:pt x="111" y="595"/>
                  <a:pt x="113" y="595"/>
                </a:cubicBezTo>
                <a:cubicBezTo>
                  <a:pt x="113" y="596"/>
                  <a:pt x="114" y="595"/>
                  <a:pt x="114" y="596"/>
                </a:cubicBezTo>
                <a:cubicBezTo>
                  <a:pt x="115" y="596"/>
                  <a:pt x="115" y="596"/>
                  <a:pt x="116" y="596"/>
                </a:cubicBezTo>
                <a:cubicBezTo>
                  <a:pt x="117" y="597"/>
                  <a:pt x="117" y="596"/>
                  <a:pt x="117" y="595"/>
                </a:cubicBezTo>
                <a:cubicBezTo>
                  <a:pt x="118" y="595"/>
                  <a:pt x="119" y="594"/>
                  <a:pt x="119" y="594"/>
                </a:cubicBezTo>
                <a:cubicBezTo>
                  <a:pt x="118" y="593"/>
                  <a:pt x="119" y="593"/>
                  <a:pt x="119" y="593"/>
                </a:cubicBezTo>
                <a:cubicBezTo>
                  <a:pt x="120" y="593"/>
                  <a:pt x="119" y="592"/>
                  <a:pt x="119" y="591"/>
                </a:cubicBezTo>
                <a:cubicBezTo>
                  <a:pt x="120" y="591"/>
                  <a:pt x="121" y="591"/>
                  <a:pt x="121" y="591"/>
                </a:cubicBezTo>
                <a:cubicBezTo>
                  <a:pt x="121" y="590"/>
                  <a:pt x="120" y="589"/>
                  <a:pt x="122" y="589"/>
                </a:cubicBezTo>
                <a:cubicBezTo>
                  <a:pt x="122" y="588"/>
                  <a:pt x="122" y="588"/>
                  <a:pt x="122" y="587"/>
                </a:cubicBezTo>
                <a:cubicBezTo>
                  <a:pt x="121" y="585"/>
                  <a:pt x="123" y="585"/>
                  <a:pt x="122" y="582"/>
                </a:cubicBezTo>
                <a:cubicBezTo>
                  <a:pt x="122" y="582"/>
                  <a:pt x="122" y="582"/>
                  <a:pt x="123" y="582"/>
                </a:cubicBezTo>
                <a:cubicBezTo>
                  <a:pt x="123" y="581"/>
                  <a:pt x="123" y="580"/>
                  <a:pt x="123" y="579"/>
                </a:cubicBezTo>
                <a:cubicBezTo>
                  <a:pt x="124" y="579"/>
                  <a:pt x="124" y="578"/>
                  <a:pt x="124" y="578"/>
                </a:cubicBezTo>
                <a:cubicBezTo>
                  <a:pt x="125" y="577"/>
                  <a:pt x="124" y="575"/>
                  <a:pt x="125" y="575"/>
                </a:cubicBezTo>
                <a:cubicBezTo>
                  <a:pt x="125" y="573"/>
                  <a:pt x="126" y="573"/>
                  <a:pt x="126" y="571"/>
                </a:cubicBezTo>
                <a:cubicBezTo>
                  <a:pt x="126" y="571"/>
                  <a:pt x="127" y="571"/>
                  <a:pt x="128" y="571"/>
                </a:cubicBezTo>
                <a:cubicBezTo>
                  <a:pt x="128" y="569"/>
                  <a:pt x="128" y="568"/>
                  <a:pt x="128" y="566"/>
                </a:cubicBezTo>
                <a:cubicBezTo>
                  <a:pt x="129" y="566"/>
                  <a:pt x="128" y="564"/>
                  <a:pt x="129" y="564"/>
                </a:cubicBezTo>
                <a:cubicBezTo>
                  <a:pt x="129" y="564"/>
                  <a:pt x="130" y="564"/>
                  <a:pt x="131" y="564"/>
                </a:cubicBezTo>
                <a:cubicBezTo>
                  <a:pt x="131" y="563"/>
                  <a:pt x="130" y="562"/>
                  <a:pt x="130" y="562"/>
                </a:cubicBezTo>
                <a:cubicBezTo>
                  <a:pt x="130" y="562"/>
                  <a:pt x="129" y="562"/>
                  <a:pt x="130" y="562"/>
                </a:cubicBezTo>
                <a:cubicBezTo>
                  <a:pt x="130" y="560"/>
                  <a:pt x="130" y="559"/>
                  <a:pt x="130" y="557"/>
                </a:cubicBezTo>
                <a:cubicBezTo>
                  <a:pt x="130" y="556"/>
                  <a:pt x="131" y="554"/>
                  <a:pt x="129" y="554"/>
                </a:cubicBezTo>
                <a:cubicBezTo>
                  <a:pt x="130" y="552"/>
                  <a:pt x="132" y="552"/>
                  <a:pt x="132" y="550"/>
                </a:cubicBezTo>
                <a:cubicBezTo>
                  <a:pt x="132" y="549"/>
                  <a:pt x="132" y="549"/>
                  <a:pt x="132" y="548"/>
                </a:cubicBezTo>
                <a:cubicBezTo>
                  <a:pt x="132" y="548"/>
                  <a:pt x="131" y="548"/>
                  <a:pt x="131" y="548"/>
                </a:cubicBezTo>
                <a:cubicBezTo>
                  <a:pt x="131" y="547"/>
                  <a:pt x="130" y="546"/>
                  <a:pt x="130" y="546"/>
                </a:cubicBezTo>
                <a:cubicBezTo>
                  <a:pt x="130" y="543"/>
                  <a:pt x="132" y="544"/>
                  <a:pt x="131" y="541"/>
                </a:cubicBezTo>
                <a:cubicBezTo>
                  <a:pt x="132" y="540"/>
                  <a:pt x="133" y="540"/>
                  <a:pt x="133" y="538"/>
                </a:cubicBezTo>
                <a:cubicBezTo>
                  <a:pt x="134" y="536"/>
                  <a:pt x="135" y="534"/>
                  <a:pt x="135" y="530"/>
                </a:cubicBezTo>
                <a:cubicBezTo>
                  <a:pt x="134" y="529"/>
                  <a:pt x="132" y="528"/>
                  <a:pt x="130" y="528"/>
                </a:cubicBezTo>
                <a:cubicBezTo>
                  <a:pt x="130" y="527"/>
                  <a:pt x="131" y="528"/>
                  <a:pt x="131" y="527"/>
                </a:cubicBezTo>
                <a:cubicBezTo>
                  <a:pt x="132" y="527"/>
                  <a:pt x="133" y="527"/>
                  <a:pt x="133" y="527"/>
                </a:cubicBezTo>
                <a:cubicBezTo>
                  <a:pt x="134" y="528"/>
                  <a:pt x="135" y="527"/>
                  <a:pt x="135" y="526"/>
                </a:cubicBezTo>
                <a:cubicBezTo>
                  <a:pt x="135" y="525"/>
                  <a:pt x="134" y="525"/>
                  <a:pt x="134" y="526"/>
                </a:cubicBezTo>
                <a:cubicBezTo>
                  <a:pt x="133" y="526"/>
                  <a:pt x="133" y="525"/>
                  <a:pt x="133" y="525"/>
                </a:cubicBezTo>
                <a:cubicBezTo>
                  <a:pt x="133" y="524"/>
                  <a:pt x="133" y="523"/>
                  <a:pt x="133" y="522"/>
                </a:cubicBezTo>
                <a:cubicBezTo>
                  <a:pt x="135" y="522"/>
                  <a:pt x="135" y="519"/>
                  <a:pt x="135" y="518"/>
                </a:cubicBezTo>
                <a:cubicBezTo>
                  <a:pt x="136" y="516"/>
                  <a:pt x="132" y="518"/>
                  <a:pt x="132" y="516"/>
                </a:cubicBezTo>
                <a:cubicBezTo>
                  <a:pt x="130" y="517"/>
                  <a:pt x="130" y="515"/>
                  <a:pt x="129" y="516"/>
                </a:cubicBezTo>
                <a:cubicBezTo>
                  <a:pt x="129" y="515"/>
                  <a:pt x="130" y="515"/>
                  <a:pt x="131" y="515"/>
                </a:cubicBezTo>
                <a:cubicBezTo>
                  <a:pt x="130" y="514"/>
                  <a:pt x="131" y="511"/>
                  <a:pt x="130" y="511"/>
                </a:cubicBezTo>
                <a:cubicBezTo>
                  <a:pt x="130" y="510"/>
                  <a:pt x="127" y="510"/>
                  <a:pt x="129" y="509"/>
                </a:cubicBezTo>
                <a:cubicBezTo>
                  <a:pt x="131" y="509"/>
                  <a:pt x="131" y="510"/>
                  <a:pt x="132" y="511"/>
                </a:cubicBezTo>
                <a:cubicBezTo>
                  <a:pt x="132" y="513"/>
                  <a:pt x="133" y="513"/>
                  <a:pt x="133" y="514"/>
                </a:cubicBezTo>
                <a:cubicBezTo>
                  <a:pt x="134" y="514"/>
                  <a:pt x="134" y="513"/>
                  <a:pt x="134" y="513"/>
                </a:cubicBezTo>
                <a:cubicBezTo>
                  <a:pt x="135" y="513"/>
                  <a:pt x="135" y="513"/>
                  <a:pt x="135" y="512"/>
                </a:cubicBezTo>
                <a:cubicBezTo>
                  <a:pt x="135" y="511"/>
                  <a:pt x="135" y="509"/>
                  <a:pt x="135" y="508"/>
                </a:cubicBezTo>
                <a:cubicBezTo>
                  <a:pt x="136" y="507"/>
                  <a:pt x="136" y="507"/>
                  <a:pt x="136" y="506"/>
                </a:cubicBezTo>
                <a:cubicBezTo>
                  <a:pt x="135" y="505"/>
                  <a:pt x="136" y="503"/>
                  <a:pt x="133" y="504"/>
                </a:cubicBezTo>
                <a:cubicBezTo>
                  <a:pt x="133" y="503"/>
                  <a:pt x="132" y="503"/>
                  <a:pt x="132" y="502"/>
                </a:cubicBezTo>
                <a:cubicBezTo>
                  <a:pt x="132" y="502"/>
                  <a:pt x="131" y="502"/>
                  <a:pt x="131" y="501"/>
                </a:cubicBezTo>
                <a:cubicBezTo>
                  <a:pt x="131" y="498"/>
                  <a:pt x="133" y="501"/>
                  <a:pt x="133" y="502"/>
                </a:cubicBezTo>
                <a:cubicBezTo>
                  <a:pt x="136" y="501"/>
                  <a:pt x="135" y="503"/>
                  <a:pt x="137" y="504"/>
                </a:cubicBezTo>
                <a:cubicBezTo>
                  <a:pt x="138" y="502"/>
                  <a:pt x="137" y="502"/>
                  <a:pt x="137" y="501"/>
                </a:cubicBezTo>
                <a:cubicBezTo>
                  <a:pt x="137" y="500"/>
                  <a:pt x="136" y="500"/>
                  <a:pt x="135" y="499"/>
                </a:cubicBezTo>
                <a:cubicBezTo>
                  <a:pt x="136" y="497"/>
                  <a:pt x="134" y="496"/>
                  <a:pt x="135" y="494"/>
                </a:cubicBezTo>
                <a:cubicBezTo>
                  <a:pt x="135" y="493"/>
                  <a:pt x="134" y="493"/>
                  <a:pt x="133" y="493"/>
                </a:cubicBezTo>
                <a:cubicBezTo>
                  <a:pt x="133" y="490"/>
                  <a:pt x="133" y="490"/>
                  <a:pt x="133" y="490"/>
                </a:cubicBezTo>
                <a:cubicBezTo>
                  <a:pt x="133" y="489"/>
                  <a:pt x="132" y="489"/>
                  <a:pt x="132" y="488"/>
                </a:cubicBezTo>
                <a:cubicBezTo>
                  <a:pt x="131" y="488"/>
                  <a:pt x="131" y="488"/>
                  <a:pt x="131" y="487"/>
                </a:cubicBezTo>
                <a:cubicBezTo>
                  <a:pt x="131" y="487"/>
                  <a:pt x="132" y="487"/>
                  <a:pt x="132" y="488"/>
                </a:cubicBezTo>
                <a:cubicBezTo>
                  <a:pt x="133" y="488"/>
                  <a:pt x="133" y="489"/>
                  <a:pt x="134" y="489"/>
                </a:cubicBezTo>
                <a:cubicBezTo>
                  <a:pt x="136" y="489"/>
                  <a:pt x="137" y="488"/>
                  <a:pt x="138" y="487"/>
                </a:cubicBezTo>
                <a:cubicBezTo>
                  <a:pt x="138" y="487"/>
                  <a:pt x="138" y="486"/>
                  <a:pt x="139" y="486"/>
                </a:cubicBezTo>
                <a:cubicBezTo>
                  <a:pt x="139" y="486"/>
                  <a:pt x="139" y="486"/>
                  <a:pt x="139" y="486"/>
                </a:cubicBezTo>
                <a:cubicBezTo>
                  <a:pt x="139" y="486"/>
                  <a:pt x="138" y="485"/>
                  <a:pt x="138" y="485"/>
                </a:cubicBezTo>
                <a:cubicBezTo>
                  <a:pt x="137" y="483"/>
                  <a:pt x="135" y="482"/>
                  <a:pt x="133" y="481"/>
                </a:cubicBezTo>
                <a:cubicBezTo>
                  <a:pt x="129" y="481"/>
                  <a:pt x="129" y="481"/>
                  <a:pt x="129" y="481"/>
                </a:cubicBezTo>
                <a:cubicBezTo>
                  <a:pt x="127" y="481"/>
                  <a:pt x="127" y="480"/>
                  <a:pt x="126" y="480"/>
                </a:cubicBezTo>
                <a:cubicBezTo>
                  <a:pt x="125" y="480"/>
                  <a:pt x="121" y="481"/>
                  <a:pt x="122" y="479"/>
                </a:cubicBezTo>
                <a:cubicBezTo>
                  <a:pt x="126" y="479"/>
                  <a:pt x="130" y="480"/>
                  <a:pt x="135" y="480"/>
                </a:cubicBezTo>
                <a:cubicBezTo>
                  <a:pt x="135" y="481"/>
                  <a:pt x="136" y="481"/>
                  <a:pt x="136" y="481"/>
                </a:cubicBezTo>
                <a:cubicBezTo>
                  <a:pt x="137" y="481"/>
                  <a:pt x="137" y="481"/>
                  <a:pt x="137" y="481"/>
                </a:cubicBezTo>
                <a:cubicBezTo>
                  <a:pt x="138" y="481"/>
                  <a:pt x="138" y="481"/>
                  <a:pt x="138" y="481"/>
                </a:cubicBezTo>
                <a:cubicBezTo>
                  <a:pt x="138" y="481"/>
                  <a:pt x="139" y="481"/>
                  <a:pt x="140" y="481"/>
                </a:cubicBezTo>
                <a:cubicBezTo>
                  <a:pt x="140" y="481"/>
                  <a:pt x="140" y="480"/>
                  <a:pt x="141" y="480"/>
                </a:cubicBezTo>
                <a:cubicBezTo>
                  <a:pt x="142" y="478"/>
                  <a:pt x="139" y="479"/>
                  <a:pt x="140" y="477"/>
                </a:cubicBezTo>
                <a:cubicBezTo>
                  <a:pt x="141" y="476"/>
                  <a:pt x="142" y="478"/>
                  <a:pt x="143" y="478"/>
                </a:cubicBezTo>
                <a:cubicBezTo>
                  <a:pt x="144" y="476"/>
                  <a:pt x="142" y="476"/>
                  <a:pt x="142" y="474"/>
                </a:cubicBezTo>
                <a:cubicBezTo>
                  <a:pt x="142" y="473"/>
                  <a:pt x="140" y="474"/>
                  <a:pt x="140" y="472"/>
                </a:cubicBezTo>
                <a:cubicBezTo>
                  <a:pt x="141" y="472"/>
                  <a:pt x="141" y="473"/>
                  <a:pt x="142" y="473"/>
                </a:cubicBezTo>
                <a:cubicBezTo>
                  <a:pt x="143" y="474"/>
                  <a:pt x="144" y="474"/>
                  <a:pt x="144" y="474"/>
                </a:cubicBezTo>
                <a:cubicBezTo>
                  <a:pt x="145" y="474"/>
                  <a:pt x="144" y="474"/>
                  <a:pt x="145" y="473"/>
                </a:cubicBezTo>
                <a:cubicBezTo>
                  <a:pt x="146" y="473"/>
                  <a:pt x="146" y="473"/>
                  <a:pt x="146" y="473"/>
                </a:cubicBezTo>
                <a:cubicBezTo>
                  <a:pt x="146" y="474"/>
                  <a:pt x="147" y="474"/>
                  <a:pt x="147" y="474"/>
                </a:cubicBezTo>
                <a:cubicBezTo>
                  <a:pt x="147" y="474"/>
                  <a:pt x="148" y="474"/>
                  <a:pt x="148" y="474"/>
                </a:cubicBezTo>
                <a:cubicBezTo>
                  <a:pt x="150" y="474"/>
                  <a:pt x="149" y="477"/>
                  <a:pt x="151" y="477"/>
                </a:cubicBezTo>
                <a:cubicBezTo>
                  <a:pt x="153" y="476"/>
                  <a:pt x="151" y="474"/>
                  <a:pt x="150" y="474"/>
                </a:cubicBezTo>
                <a:cubicBezTo>
                  <a:pt x="150" y="474"/>
                  <a:pt x="149" y="473"/>
                  <a:pt x="149" y="472"/>
                </a:cubicBezTo>
                <a:cubicBezTo>
                  <a:pt x="148" y="471"/>
                  <a:pt x="149" y="471"/>
                  <a:pt x="150" y="471"/>
                </a:cubicBezTo>
                <a:cubicBezTo>
                  <a:pt x="150" y="469"/>
                  <a:pt x="149" y="469"/>
                  <a:pt x="149" y="467"/>
                </a:cubicBezTo>
                <a:cubicBezTo>
                  <a:pt x="151" y="467"/>
                  <a:pt x="152" y="469"/>
                  <a:pt x="152" y="470"/>
                </a:cubicBezTo>
                <a:cubicBezTo>
                  <a:pt x="154" y="469"/>
                  <a:pt x="154" y="471"/>
                  <a:pt x="156" y="470"/>
                </a:cubicBezTo>
                <a:cubicBezTo>
                  <a:pt x="156" y="468"/>
                  <a:pt x="154" y="469"/>
                  <a:pt x="154" y="469"/>
                </a:cubicBezTo>
                <a:cubicBezTo>
                  <a:pt x="154" y="469"/>
                  <a:pt x="154" y="468"/>
                  <a:pt x="154" y="468"/>
                </a:cubicBezTo>
                <a:cubicBezTo>
                  <a:pt x="153" y="468"/>
                  <a:pt x="153" y="468"/>
                  <a:pt x="152" y="467"/>
                </a:cubicBezTo>
                <a:cubicBezTo>
                  <a:pt x="152" y="467"/>
                  <a:pt x="152" y="467"/>
                  <a:pt x="152" y="467"/>
                </a:cubicBezTo>
                <a:cubicBezTo>
                  <a:pt x="152" y="466"/>
                  <a:pt x="152" y="465"/>
                  <a:pt x="152" y="464"/>
                </a:cubicBezTo>
                <a:cubicBezTo>
                  <a:pt x="153" y="464"/>
                  <a:pt x="153" y="464"/>
                  <a:pt x="153" y="463"/>
                </a:cubicBezTo>
                <a:cubicBezTo>
                  <a:pt x="153" y="463"/>
                  <a:pt x="153" y="462"/>
                  <a:pt x="153" y="461"/>
                </a:cubicBezTo>
                <a:cubicBezTo>
                  <a:pt x="153" y="461"/>
                  <a:pt x="152" y="461"/>
                  <a:pt x="152" y="461"/>
                </a:cubicBezTo>
                <a:cubicBezTo>
                  <a:pt x="152" y="460"/>
                  <a:pt x="153" y="460"/>
                  <a:pt x="153" y="459"/>
                </a:cubicBezTo>
                <a:cubicBezTo>
                  <a:pt x="154" y="459"/>
                  <a:pt x="153" y="462"/>
                  <a:pt x="154" y="463"/>
                </a:cubicBezTo>
                <a:cubicBezTo>
                  <a:pt x="154" y="465"/>
                  <a:pt x="153" y="465"/>
                  <a:pt x="153" y="467"/>
                </a:cubicBezTo>
                <a:cubicBezTo>
                  <a:pt x="154" y="466"/>
                  <a:pt x="156" y="466"/>
                  <a:pt x="155" y="464"/>
                </a:cubicBezTo>
                <a:cubicBezTo>
                  <a:pt x="154" y="462"/>
                  <a:pt x="156" y="462"/>
                  <a:pt x="156" y="461"/>
                </a:cubicBezTo>
                <a:cubicBezTo>
                  <a:pt x="156" y="460"/>
                  <a:pt x="156" y="459"/>
                  <a:pt x="155" y="459"/>
                </a:cubicBezTo>
                <a:cubicBezTo>
                  <a:pt x="155" y="458"/>
                  <a:pt x="156" y="458"/>
                  <a:pt x="156" y="459"/>
                </a:cubicBezTo>
                <a:cubicBezTo>
                  <a:pt x="156" y="460"/>
                  <a:pt x="156" y="461"/>
                  <a:pt x="156" y="461"/>
                </a:cubicBezTo>
                <a:cubicBezTo>
                  <a:pt x="156" y="462"/>
                  <a:pt x="157" y="465"/>
                  <a:pt x="156" y="465"/>
                </a:cubicBezTo>
                <a:cubicBezTo>
                  <a:pt x="156" y="466"/>
                  <a:pt x="158" y="466"/>
                  <a:pt x="157" y="467"/>
                </a:cubicBezTo>
                <a:cubicBezTo>
                  <a:pt x="157" y="469"/>
                  <a:pt x="158" y="469"/>
                  <a:pt x="158" y="470"/>
                </a:cubicBezTo>
                <a:cubicBezTo>
                  <a:pt x="160" y="470"/>
                  <a:pt x="160" y="469"/>
                  <a:pt x="161" y="469"/>
                </a:cubicBezTo>
                <a:cubicBezTo>
                  <a:pt x="161" y="469"/>
                  <a:pt x="161" y="468"/>
                  <a:pt x="161" y="467"/>
                </a:cubicBezTo>
                <a:cubicBezTo>
                  <a:pt x="161" y="466"/>
                  <a:pt x="161" y="466"/>
                  <a:pt x="162" y="466"/>
                </a:cubicBezTo>
                <a:cubicBezTo>
                  <a:pt x="161" y="464"/>
                  <a:pt x="163" y="465"/>
                  <a:pt x="163" y="463"/>
                </a:cubicBezTo>
                <a:cubicBezTo>
                  <a:pt x="163" y="463"/>
                  <a:pt x="162" y="460"/>
                  <a:pt x="163" y="460"/>
                </a:cubicBezTo>
                <a:cubicBezTo>
                  <a:pt x="163" y="461"/>
                  <a:pt x="164" y="462"/>
                  <a:pt x="165" y="463"/>
                </a:cubicBezTo>
                <a:cubicBezTo>
                  <a:pt x="165" y="462"/>
                  <a:pt x="167" y="462"/>
                  <a:pt x="167" y="461"/>
                </a:cubicBezTo>
                <a:cubicBezTo>
                  <a:pt x="167" y="460"/>
                  <a:pt x="168" y="460"/>
                  <a:pt x="168" y="459"/>
                </a:cubicBezTo>
                <a:cubicBezTo>
                  <a:pt x="167" y="457"/>
                  <a:pt x="164" y="459"/>
                  <a:pt x="164" y="459"/>
                </a:cubicBezTo>
                <a:cubicBezTo>
                  <a:pt x="164" y="458"/>
                  <a:pt x="165" y="457"/>
                  <a:pt x="166" y="457"/>
                </a:cubicBezTo>
                <a:cubicBezTo>
                  <a:pt x="167" y="457"/>
                  <a:pt x="167" y="457"/>
                  <a:pt x="167" y="458"/>
                </a:cubicBezTo>
                <a:cubicBezTo>
                  <a:pt x="167" y="458"/>
                  <a:pt x="167" y="458"/>
                  <a:pt x="168" y="458"/>
                </a:cubicBezTo>
                <a:cubicBezTo>
                  <a:pt x="168" y="457"/>
                  <a:pt x="168" y="457"/>
                  <a:pt x="168" y="457"/>
                </a:cubicBezTo>
                <a:cubicBezTo>
                  <a:pt x="168" y="456"/>
                  <a:pt x="170" y="456"/>
                  <a:pt x="170" y="454"/>
                </a:cubicBezTo>
                <a:cubicBezTo>
                  <a:pt x="169" y="453"/>
                  <a:pt x="172" y="453"/>
                  <a:pt x="172" y="452"/>
                </a:cubicBezTo>
                <a:cubicBezTo>
                  <a:pt x="172" y="451"/>
                  <a:pt x="171" y="451"/>
                  <a:pt x="170" y="451"/>
                </a:cubicBezTo>
                <a:cubicBezTo>
                  <a:pt x="170" y="451"/>
                  <a:pt x="170" y="450"/>
                  <a:pt x="170" y="450"/>
                </a:cubicBezTo>
                <a:cubicBezTo>
                  <a:pt x="170" y="450"/>
                  <a:pt x="170" y="450"/>
                  <a:pt x="170" y="449"/>
                </a:cubicBezTo>
                <a:cubicBezTo>
                  <a:pt x="169" y="449"/>
                  <a:pt x="169" y="448"/>
                  <a:pt x="170" y="449"/>
                </a:cubicBezTo>
                <a:cubicBezTo>
                  <a:pt x="170" y="449"/>
                  <a:pt x="170" y="449"/>
                  <a:pt x="170" y="450"/>
                </a:cubicBezTo>
                <a:cubicBezTo>
                  <a:pt x="171" y="450"/>
                  <a:pt x="172" y="450"/>
                  <a:pt x="172" y="450"/>
                </a:cubicBezTo>
                <a:cubicBezTo>
                  <a:pt x="173" y="448"/>
                  <a:pt x="171" y="449"/>
                  <a:pt x="171" y="447"/>
                </a:cubicBezTo>
                <a:cubicBezTo>
                  <a:pt x="172" y="447"/>
                  <a:pt x="172" y="447"/>
                  <a:pt x="172" y="447"/>
                </a:cubicBezTo>
                <a:cubicBezTo>
                  <a:pt x="173" y="446"/>
                  <a:pt x="173" y="447"/>
                  <a:pt x="173" y="447"/>
                </a:cubicBezTo>
                <a:cubicBezTo>
                  <a:pt x="173" y="447"/>
                  <a:pt x="173" y="448"/>
                  <a:pt x="173" y="448"/>
                </a:cubicBezTo>
                <a:cubicBezTo>
                  <a:pt x="174" y="448"/>
                  <a:pt x="174" y="448"/>
                  <a:pt x="174" y="448"/>
                </a:cubicBezTo>
                <a:cubicBezTo>
                  <a:pt x="174" y="448"/>
                  <a:pt x="174" y="449"/>
                  <a:pt x="174" y="449"/>
                </a:cubicBezTo>
                <a:cubicBezTo>
                  <a:pt x="174" y="449"/>
                  <a:pt x="174" y="449"/>
                  <a:pt x="174" y="450"/>
                </a:cubicBezTo>
                <a:cubicBezTo>
                  <a:pt x="174" y="450"/>
                  <a:pt x="174" y="450"/>
                  <a:pt x="174" y="450"/>
                </a:cubicBezTo>
                <a:cubicBezTo>
                  <a:pt x="174" y="450"/>
                  <a:pt x="174" y="450"/>
                  <a:pt x="174" y="450"/>
                </a:cubicBezTo>
                <a:cubicBezTo>
                  <a:pt x="174" y="450"/>
                  <a:pt x="174" y="450"/>
                  <a:pt x="175" y="450"/>
                </a:cubicBezTo>
                <a:cubicBezTo>
                  <a:pt x="176" y="450"/>
                  <a:pt x="175" y="448"/>
                  <a:pt x="177" y="448"/>
                </a:cubicBezTo>
                <a:cubicBezTo>
                  <a:pt x="177" y="448"/>
                  <a:pt x="177" y="448"/>
                  <a:pt x="177" y="448"/>
                </a:cubicBezTo>
                <a:cubicBezTo>
                  <a:pt x="178" y="445"/>
                  <a:pt x="176" y="445"/>
                  <a:pt x="176" y="442"/>
                </a:cubicBezTo>
                <a:cubicBezTo>
                  <a:pt x="178" y="442"/>
                  <a:pt x="176" y="445"/>
                  <a:pt x="179" y="444"/>
                </a:cubicBezTo>
                <a:cubicBezTo>
                  <a:pt x="179" y="442"/>
                  <a:pt x="178" y="441"/>
                  <a:pt x="175" y="442"/>
                </a:cubicBezTo>
                <a:cubicBezTo>
                  <a:pt x="175" y="442"/>
                  <a:pt x="175" y="442"/>
                  <a:pt x="175" y="442"/>
                </a:cubicBezTo>
                <a:cubicBezTo>
                  <a:pt x="174" y="441"/>
                  <a:pt x="173" y="440"/>
                  <a:pt x="172" y="440"/>
                </a:cubicBezTo>
                <a:cubicBezTo>
                  <a:pt x="172" y="440"/>
                  <a:pt x="172" y="440"/>
                  <a:pt x="172" y="440"/>
                </a:cubicBezTo>
                <a:cubicBezTo>
                  <a:pt x="172" y="440"/>
                  <a:pt x="172" y="440"/>
                  <a:pt x="172" y="440"/>
                </a:cubicBezTo>
                <a:cubicBezTo>
                  <a:pt x="172" y="441"/>
                  <a:pt x="172" y="441"/>
                  <a:pt x="171" y="441"/>
                </a:cubicBezTo>
                <a:cubicBezTo>
                  <a:pt x="170" y="442"/>
                  <a:pt x="171" y="442"/>
                  <a:pt x="171" y="443"/>
                </a:cubicBezTo>
                <a:cubicBezTo>
                  <a:pt x="171" y="443"/>
                  <a:pt x="172" y="444"/>
                  <a:pt x="171" y="444"/>
                </a:cubicBezTo>
                <a:cubicBezTo>
                  <a:pt x="168" y="443"/>
                  <a:pt x="166" y="444"/>
                  <a:pt x="164" y="444"/>
                </a:cubicBezTo>
                <a:cubicBezTo>
                  <a:pt x="164" y="443"/>
                  <a:pt x="163" y="442"/>
                  <a:pt x="163" y="440"/>
                </a:cubicBezTo>
                <a:cubicBezTo>
                  <a:pt x="165" y="440"/>
                  <a:pt x="164" y="443"/>
                  <a:pt x="165" y="443"/>
                </a:cubicBezTo>
                <a:cubicBezTo>
                  <a:pt x="166" y="443"/>
                  <a:pt x="167" y="442"/>
                  <a:pt x="168" y="442"/>
                </a:cubicBezTo>
                <a:cubicBezTo>
                  <a:pt x="167" y="441"/>
                  <a:pt x="168" y="441"/>
                  <a:pt x="168" y="440"/>
                </a:cubicBezTo>
                <a:cubicBezTo>
                  <a:pt x="170" y="440"/>
                  <a:pt x="171" y="439"/>
                  <a:pt x="171" y="438"/>
                </a:cubicBezTo>
                <a:cubicBezTo>
                  <a:pt x="171" y="438"/>
                  <a:pt x="171" y="437"/>
                  <a:pt x="172" y="438"/>
                </a:cubicBezTo>
                <a:cubicBezTo>
                  <a:pt x="172" y="436"/>
                  <a:pt x="172" y="436"/>
                  <a:pt x="172" y="435"/>
                </a:cubicBezTo>
                <a:cubicBezTo>
                  <a:pt x="173" y="435"/>
                  <a:pt x="174" y="435"/>
                  <a:pt x="175" y="435"/>
                </a:cubicBezTo>
                <a:cubicBezTo>
                  <a:pt x="174" y="434"/>
                  <a:pt x="175" y="433"/>
                  <a:pt x="175" y="433"/>
                </a:cubicBezTo>
                <a:cubicBezTo>
                  <a:pt x="175" y="432"/>
                  <a:pt x="177" y="432"/>
                  <a:pt x="178" y="431"/>
                </a:cubicBezTo>
                <a:cubicBezTo>
                  <a:pt x="177" y="429"/>
                  <a:pt x="179" y="428"/>
                  <a:pt x="179" y="427"/>
                </a:cubicBezTo>
                <a:cubicBezTo>
                  <a:pt x="181" y="427"/>
                  <a:pt x="181" y="426"/>
                  <a:pt x="184" y="426"/>
                </a:cubicBezTo>
                <a:cubicBezTo>
                  <a:pt x="184" y="426"/>
                  <a:pt x="184" y="426"/>
                  <a:pt x="184" y="426"/>
                </a:cubicBezTo>
                <a:cubicBezTo>
                  <a:pt x="184" y="425"/>
                  <a:pt x="184" y="425"/>
                  <a:pt x="185" y="425"/>
                </a:cubicBezTo>
                <a:cubicBezTo>
                  <a:pt x="185" y="424"/>
                  <a:pt x="184" y="424"/>
                  <a:pt x="184" y="422"/>
                </a:cubicBezTo>
                <a:cubicBezTo>
                  <a:pt x="183" y="422"/>
                  <a:pt x="182" y="422"/>
                  <a:pt x="181" y="422"/>
                </a:cubicBezTo>
                <a:cubicBezTo>
                  <a:pt x="181" y="423"/>
                  <a:pt x="181" y="423"/>
                  <a:pt x="180" y="423"/>
                </a:cubicBezTo>
                <a:cubicBezTo>
                  <a:pt x="179" y="423"/>
                  <a:pt x="178" y="423"/>
                  <a:pt x="177" y="423"/>
                </a:cubicBezTo>
                <a:cubicBezTo>
                  <a:pt x="176" y="424"/>
                  <a:pt x="175" y="424"/>
                  <a:pt x="174" y="424"/>
                </a:cubicBezTo>
                <a:cubicBezTo>
                  <a:pt x="174" y="425"/>
                  <a:pt x="173" y="425"/>
                  <a:pt x="174" y="424"/>
                </a:cubicBezTo>
                <a:cubicBezTo>
                  <a:pt x="174" y="423"/>
                  <a:pt x="175" y="423"/>
                  <a:pt x="177" y="423"/>
                </a:cubicBezTo>
                <a:cubicBezTo>
                  <a:pt x="177" y="422"/>
                  <a:pt x="178" y="422"/>
                  <a:pt x="179" y="422"/>
                </a:cubicBezTo>
                <a:cubicBezTo>
                  <a:pt x="179" y="421"/>
                  <a:pt x="181" y="422"/>
                  <a:pt x="181" y="421"/>
                </a:cubicBezTo>
                <a:cubicBezTo>
                  <a:pt x="182" y="419"/>
                  <a:pt x="180" y="420"/>
                  <a:pt x="180" y="417"/>
                </a:cubicBezTo>
                <a:cubicBezTo>
                  <a:pt x="182" y="418"/>
                  <a:pt x="182" y="421"/>
                  <a:pt x="185" y="421"/>
                </a:cubicBezTo>
                <a:cubicBezTo>
                  <a:pt x="185" y="420"/>
                  <a:pt x="185" y="420"/>
                  <a:pt x="184" y="419"/>
                </a:cubicBezTo>
                <a:cubicBezTo>
                  <a:pt x="184" y="419"/>
                  <a:pt x="184" y="419"/>
                  <a:pt x="184" y="419"/>
                </a:cubicBezTo>
                <a:cubicBezTo>
                  <a:pt x="184" y="417"/>
                  <a:pt x="182" y="417"/>
                  <a:pt x="182" y="416"/>
                </a:cubicBezTo>
                <a:cubicBezTo>
                  <a:pt x="182" y="416"/>
                  <a:pt x="182" y="416"/>
                  <a:pt x="182" y="416"/>
                </a:cubicBezTo>
                <a:cubicBezTo>
                  <a:pt x="181" y="415"/>
                  <a:pt x="181" y="415"/>
                  <a:pt x="180" y="415"/>
                </a:cubicBezTo>
                <a:cubicBezTo>
                  <a:pt x="180" y="412"/>
                  <a:pt x="178" y="411"/>
                  <a:pt x="177" y="409"/>
                </a:cubicBezTo>
                <a:cubicBezTo>
                  <a:pt x="174" y="409"/>
                  <a:pt x="174" y="407"/>
                  <a:pt x="171" y="408"/>
                </a:cubicBezTo>
                <a:cubicBezTo>
                  <a:pt x="171" y="408"/>
                  <a:pt x="170" y="407"/>
                  <a:pt x="170" y="407"/>
                </a:cubicBezTo>
                <a:cubicBezTo>
                  <a:pt x="170" y="407"/>
                  <a:pt x="170" y="407"/>
                  <a:pt x="170" y="406"/>
                </a:cubicBezTo>
                <a:cubicBezTo>
                  <a:pt x="170" y="406"/>
                  <a:pt x="170" y="406"/>
                  <a:pt x="170" y="405"/>
                </a:cubicBezTo>
                <a:cubicBezTo>
                  <a:pt x="169" y="404"/>
                  <a:pt x="170" y="404"/>
                  <a:pt x="171" y="404"/>
                </a:cubicBezTo>
                <a:cubicBezTo>
                  <a:pt x="172" y="404"/>
                  <a:pt x="172" y="403"/>
                  <a:pt x="172" y="403"/>
                </a:cubicBezTo>
                <a:cubicBezTo>
                  <a:pt x="172" y="402"/>
                  <a:pt x="171" y="402"/>
                  <a:pt x="171" y="401"/>
                </a:cubicBezTo>
                <a:cubicBezTo>
                  <a:pt x="169" y="401"/>
                  <a:pt x="168" y="400"/>
                  <a:pt x="168" y="399"/>
                </a:cubicBezTo>
                <a:cubicBezTo>
                  <a:pt x="167" y="398"/>
                  <a:pt x="164" y="398"/>
                  <a:pt x="163" y="397"/>
                </a:cubicBezTo>
                <a:cubicBezTo>
                  <a:pt x="162" y="396"/>
                  <a:pt x="162" y="396"/>
                  <a:pt x="161" y="396"/>
                </a:cubicBezTo>
                <a:cubicBezTo>
                  <a:pt x="161" y="396"/>
                  <a:pt x="161" y="395"/>
                  <a:pt x="161" y="395"/>
                </a:cubicBezTo>
                <a:cubicBezTo>
                  <a:pt x="162" y="394"/>
                  <a:pt x="160" y="394"/>
                  <a:pt x="159" y="392"/>
                </a:cubicBezTo>
                <a:cubicBezTo>
                  <a:pt x="159" y="392"/>
                  <a:pt x="159" y="392"/>
                  <a:pt x="159" y="392"/>
                </a:cubicBezTo>
                <a:cubicBezTo>
                  <a:pt x="159" y="392"/>
                  <a:pt x="159" y="391"/>
                  <a:pt x="158" y="391"/>
                </a:cubicBezTo>
                <a:cubicBezTo>
                  <a:pt x="158" y="391"/>
                  <a:pt x="158" y="391"/>
                  <a:pt x="158" y="391"/>
                </a:cubicBezTo>
                <a:cubicBezTo>
                  <a:pt x="158" y="390"/>
                  <a:pt x="159" y="389"/>
                  <a:pt x="158" y="387"/>
                </a:cubicBezTo>
                <a:cubicBezTo>
                  <a:pt x="158" y="387"/>
                  <a:pt x="157" y="387"/>
                  <a:pt x="157" y="387"/>
                </a:cubicBezTo>
                <a:cubicBezTo>
                  <a:pt x="156" y="386"/>
                  <a:pt x="156" y="387"/>
                  <a:pt x="155" y="387"/>
                </a:cubicBezTo>
                <a:cubicBezTo>
                  <a:pt x="155" y="387"/>
                  <a:pt x="155" y="387"/>
                  <a:pt x="155" y="387"/>
                </a:cubicBezTo>
                <a:cubicBezTo>
                  <a:pt x="154" y="388"/>
                  <a:pt x="152" y="388"/>
                  <a:pt x="152" y="389"/>
                </a:cubicBezTo>
                <a:cubicBezTo>
                  <a:pt x="152" y="389"/>
                  <a:pt x="152" y="389"/>
                  <a:pt x="152" y="389"/>
                </a:cubicBezTo>
                <a:cubicBezTo>
                  <a:pt x="151" y="390"/>
                  <a:pt x="151" y="391"/>
                  <a:pt x="151" y="392"/>
                </a:cubicBezTo>
                <a:cubicBezTo>
                  <a:pt x="150" y="391"/>
                  <a:pt x="150" y="391"/>
                  <a:pt x="149" y="390"/>
                </a:cubicBezTo>
                <a:cubicBezTo>
                  <a:pt x="149" y="390"/>
                  <a:pt x="149" y="390"/>
                  <a:pt x="149" y="389"/>
                </a:cubicBezTo>
                <a:cubicBezTo>
                  <a:pt x="150" y="388"/>
                  <a:pt x="148" y="387"/>
                  <a:pt x="148" y="386"/>
                </a:cubicBezTo>
                <a:cubicBezTo>
                  <a:pt x="146" y="386"/>
                  <a:pt x="144" y="386"/>
                  <a:pt x="142" y="385"/>
                </a:cubicBezTo>
                <a:cubicBezTo>
                  <a:pt x="141" y="385"/>
                  <a:pt x="141" y="385"/>
                  <a:pt x="141" y="385"/>
                </a:cubicBezTo>
                <a:cubicBezTo>
                  <a:pt x="141" y="383"/>
                  <a:pt x="142" y="383"/>
                  <a:pt x="142" y="381"/>
                </a:cubicBezTo>
                <a:cubicBezTo>
                  <a:pt x="142" y="379"/>
                  <a:pt x="142" y="378"/>
                  <a:pt x="140" y="378"/>
                </a:cubicBezTo>
                <a:cubicBezTo>
                  <a:pt x="140" y="377"/>
                  <a:pt x="141" y="377"/>
                  <a:pt x="141" y="376"/>
                </a:cubicBezTo>
                <a:cubicBezTo>
                  <a:pt x="141" y="374"/>
                  <a:pt x="139" y="374"/>
                  <a:pt x="138" y="372"/>
                </a:cubicBezTo>
                <a:cubicBezTo>
                  <a:pt x="138" y="366"/>
                  <a:pt x="138" y="366"/>
                  <a:pt x="138" y="366"/>
                </a:cubicBezTo>
                <a:cubicBezTo>
                  <a:pt x="139" y="366"/>
                  <a:pt x="138" y="366"/>
                  <a:pt x="138" y="365"/>
                </a:cubicBezTo>
                <a:cubicBezTo>
                  <a:pt x="138" y="364"/>
                  <a:pt x="139" y="364"/>
                  <a:pt x="139" y="364"/>
                </a:cubicBezTo>
                <a:cubicBezTo>
                  <a:pt x="139" y="356"/>
                  <a:pt x="139" y="356"/>
                  <a:pt x="139" y="356"/>
                </a:cubicBezTo>
                <a:cubicBezTo>
                  <a:pt x="139" y="354"/>
                  <a:pt x="138" y="355"/>
                  <a:pt x="138" y="353"/>
                </a:cubicBezTo>
                <a:cubicBezTo>
                  <a:pt x="137" y="352"/>
                  <a:pt x="138" y="352"/>
                  <a:pt x="138" y="350"/>
                </a:cubicBezTo>
                <a:cubicBezTo>
                  <a:pt x="138" y="350"/>
                  <a:pt x="138" y="349"/>
                  <a:pt x="137" y="348"/>
                </a:cubicBezTo>
                <a:cubicBezTo>
                  <a:pt x="137" y="348"/>
                  <a:pt x="137" y="347"/>
                  <a:pt x="136" y="347"/>
                </a:cubicBezTo>
                <a:cubicBezTo>
                  <a:pt x="136" y="347"/>
                  <a:pt x="136" y="347"/>
                  <a:pt x="135" y="346"/>
                </a:cubicBezTo>
                <a:cubicBezTo>
                  <a:pt x="135" y="343"/>
                  <a:pt x="138" y="343"/>
                  <a:pt x="138" y="339"/>
                </a:cubicBezTo>
                <a:cubicBezTo>
                  <a:pt x="139" y="339"/>
                  <a:pt x="140" y="339"/>
                  <a:pt x="142" y="340"/>
                </a:cubicBezTo>
                <a:cubicBezTo>
                  <a:pt x="142" y="341"/>
                  <a:pt x="142" y="342"/>
                  <a:pt x="142" y="342"/>
                </a:cubicBezTo>
                <a:cubicBezTo>
                  <a:pt x="143" y="343"/>
                  <a:pt x="144" y="343"/>
                  <a:pt x="144" y="343"/>
                </a:cubicBezTo>
                <a:cubicBezTo>
                  <a:pt x="144" y="344"/>
                  <a:pt x="145" y="341"/>
                  <a:pt x="145" y="341"/>
                </a:cubicBezTo>
                <a:cubicBezTo>
                  <a:pt x="145" y="341"/>
                  <a:pt x="144" y="341"/>
                  <a:pt x="144" y="341"/>
                </a:cubicBezTo>
                <a:cubicBezTo>
                  <a:pt x="144" y="340"/>
                  <a:pt x="145" y="339"/>
                  <a:pt x="145" y="338"/>
                </a:cubicBezTo>
                <a:cubicBezTo>
                  <a:pt x="145" y="336"/>
                  <a:pt x="143" y="336"/>
                  <a:pt x="142" y="334"/>
                </a:cubicBezTo>
                <a:cubicBezTo>
                  <a:pt x="142" y="334"/>
                  <a:pt x="142" y="333"/>
                  <a:pt x="141" y="333"/>
                </a:cubicBezTo>
                <a:cubicBezTo>
                  <a:pt x="141" y="332"/>
                  <a:pt x="140" y="332"/>
                  <a:pt x="140" y="332"/>
                </a:cubicBezTo>
                <a:cubicBezTo>
                  <a:pt x="142" y="328"/>
                  <a:pt x="141" y="323"/>
                  <a:pt x="142" y="319"/>
                </a:cubicBezTo>
                <a:cubicBezTo>
                  <a:pt x="143" y="319"/>
                  <a:pt x="143" y="319"/>
                  <a:pt x="143" y="318"/>
                </a:cubicBezTo>
                <a:cubicBezTo>
                  <a:pt x="143" y="317"/>
                  <a:pt x="143" y="317"/>
                  <a:pt x="142" y="316"/>
                </a:cubicBezTo>
                <a:cubicBezTo>
                  <a:pt x="143" y="315"/>
                  <a:pt x="142" y="315"/>
                  <a:pt x="142" y="315"/>
                </a:cubicBezTo>
                <a:cubicBezTo>
                  <a:pt x="142" y="314"/>
                  <a:pt x="143" y="313"/>
                  <a:pt x="142" y="312"/>
                </a:cubicBezTo>
                <a:cubicBezTo>
                  <a:pt x="142" y="312"/>
                  <a:pt x="142" y="312"/>
                  <a:pt x="142" y="311"/>
                </a:cubicBezTo>
                <a:cubicBezTo>
                  <a:pt x="141" y="311"/>
                  <a:pt x="141" y="311"/>
                  <a:pt x="141" y="311"/>
                </a:cubicBezTo>
                <a:cubicBezTo>
                  <a:pt x="139" y="309"/>
                  <a:pt x="137" y="308"/>
                  <a:pt x="138" y="304"/>
                </a:cubicBezTo>
                <a:cubicBezTo>
                  <a:pt x="141" y="304"/>
                  <a:pt x="138" y="310"/>
                  <a:pt x="142" y="309"/>
                </a:cubicBezTo>
                <a:cubicBezTo>
                  <a:pt x="143" y="308"/>
                  <a:pt x="142" y="307"/>
                  <a:pt x="142" y="306"/>
                </a:cubicBezTo>
                <a:cubicBezTo>
                  <a:pt x="142" y="306"/>
                  <a:pt x="141" y="305"/>
                  <a:pt x="141" y="304"/>
                </a:cubicBezTo>
                <a:cubicBezTo>
                  <a:pt x="140" y="304"/>
                  <a:pt x="139" y="303"/>
                  <a:pt x="139" y="300"/>
                </a:cubicBezTo>
                <a:cubicBezTo>
                  <a:pt x="140" y="301"/>
                  <a:pt x="140" y="301"/>
                  <a:pt x="140" y="302"/>
                </a:cubicBezTo>
                <a:cubicBezTo>
                  <a:pt x="141" y="303"/>
                  <a:pt x="142" y="303"/>
                  <a:pt x="142" y="304"/>
                </a:cubicBezTo>
                <a:cubicBezTo>
                  <a:pt x="143" y="304"/>
                  <a:pt x="142" y="305"/>
                  <a:pt x="143" y="305"/>
                </a:cubicBezTo>
                <a:cubicBezTo>
                  <a:pt x="143" y="306"/>
                  <a:pt x="144" y="306"/>
                  <a:pt x="145" y="307"/>
                </a:cubicBezTo>
                <a:cubicBezTo>
                  <a:pt x="145" y="307"/>
                  <a:pt x="145" y="307"/>
                  <a:pt x="145" y="307"/>
                </a:cubicBezTo>
                <a:cubicBezTo>
                  <a:pt x="145" y="307"/>
                  <a:pt x="146" y="307"/>
                  <a:pt x="146" y="307"/>
                </a:cubicBezTo>
                <a:cubicBezTo>
                  <a:pt x="147" y="307"/>
                  <a:pt x="147" y="306"/>
                  <a:pt x="146" y="306"/>
                </a:cubicBezTo>
                <a:cubicBezTo>
                  <a:pt x="146" y="304"/>
                  <a:pt x="145" y="304"/>
                  <a:pt x="145" y="303"/>
                </a:cubicBezTo>
                <a:cubicBezTo>
                  <a:pt x="145" y="303"/>
                  <a:pt x="145" y="302"/>
                  <a:pt x="146" y="302"/>
                </a:cubicBezTo>
                <a:cubicBezTo>
                  <a:pt x="147" y="302"/>
                  <a:pt x="146" y="302"/>
                  <a:pt x="147" y="301"/>
                </a:cubicBezTo>
                <a:cubicBezTo>
                  <a:pt x="147" y="301"/>
                  <a:pt x="147" y="301"/>
                  <a:pt x="147" y="300"/>
                </a:cubicBezTo>
                <a:cubicBezTo>
                  <a:pt x="148" y="300"/>
                  <a:pt x="148" y="299"/>
                  <a:pt x="148" y="297"/>
                </a:cubicBezTo>
                <a:cubicBezTo>
                  <a:pt x="150" y="297"/>
                  <a:pt x="150" y="299"/>
                  <a:pt x="152" y="298"/>
                </a:cubicBezTo>
                <a:cubicBezTo>
                  <a:pt x="152" y="297"/>
                  <a:pt x="152" y="296"/>
                  <a:pt x="151" y="296"/>
                </a:cubicBezTo>
                <a:cubicBezTo>
                  <a:pt x="151" y="296"/>
                  <a:pt x="150" y="296"/>
                  <a:pt x="150" y="296"/>
                </a:cubicBezTo>
                <a:cubicBezTo>
                  <a:pt x="150" y="296"/>
                  <a:pt x="150" y="295"/>
                  <a:pt x="151" y="295"/>
                </a:cubicBezTo>
                <a:cubicBezTo>
                  <a:pt x="152" y="295"/>
                  <a:pt x="152" y="295"/>
                  <a:pt x="153" y="295"/>
                </a:cubicBezTo>
                <a:cubicBezTo>
                  <a:pt x="152" y="295"/>
                  <a:pt x="152" y="293"/>
                  <a:pt x="153" y="293"/>
                </a:cubicBezTo>
                <a:cubicBezTo>
                  <a:pt x="154" y="293"/>
                  <a:pt x="153" y="292"/>
                  <a:pt x="153" y="291"/>
                </a:cubicBezTo>
                <a:cubicBezTo>
                  <a:pt x="153" y="290"/>
                  <a:pt x="152" y="291"/>
                  <a:pt x="152" y="291"/>
                </a:cubicBezTo>
                <a:cubicBezTo>
                  <a:pt x="151" y="292"/>
                  <a:pt x="150" y="292"/>
                  <a:pt x="150" y="293"/>
                </a:cubicBezTo>
                <a:cubicBezTo>
                  <a:pt x="149" y="292"/>
                  <a:pt x="150" y="291"/>
                  <a:pt x="149" y="290"/>
                </a:cubicBezTo>
                <a:cubicBezTo>
                  <a:pt x="149" y="290"/>
                  <a:pt x="149" y="290"/>
                  <a:pt x="149" y="290"/>
                </a:cubicBezTo>
                <a:cubicBezTo>
                  <a:pt x="148" y="289"/>
                  <a:pt x="149" y="288"/>
                  <a:pt x="148" y="288"/>
                </a:cubicBezTo>
                <a:cubicBezTo>
                  <a:pt x="148" y="286"/>
                  <a:pt x="147" y="286"/>
                  <a:pt x="147" y="284"/>
                </a:cubicBezTo>
                <a:cubicBezTo>
                  <a:pt x="149" y="284"/>
                  <a:pt x="149" y="285"/>
                  <a:pt x="149" y="286"/>
                </a:cubicBezTo>
                <a:cubicBezTo>
                  <a:pt x="150" y="286"/>
                  <a:pt x="150" y="285"/>
                  <a:pt x="152" y="286"/>
                </a:cubicBezTo>
                <a:cubicBezTo>
                  <a:pt x="151" y="287"/>
                  <a:pt x="150" y="287"/>
                  <a:pt x="150" y="288"/>
                </a:cubicBezTo>
                <a:cubicBezTo>
                  <a:pt x="150" y="288"/>
                  <a:pt x="151" y="289"/>
                  <a:pt x="152" y="289"/>
                </a:cubicBezTo>
                <a:cubicBezTo>
                  <a:pt x="152" y="289"/>
                  <a:pt x="152" y="289"/>
                  <a:pt x="152" y="290"/>
                </a:cubicBezTo>
                <a:cubicBezTo>
                  <a:pt x="153" y="290"/>
                  <a:pt x="153" y="290"/>
                  <a:pt x="154" y="289"/>
                </a:cubicBezTo>
                <a:cubicBezTo>
                  <a:pt x="154" y="288"/>
                  <a:pt x="154" y="289"/>
                  <a:pt x="155" y="288"/>
                </a:cubicBezTo>
                <a:cubicBezTo>
                  <a:pt x="155" y="288"/>
                  <a:pt x="155" y="288"/>
                  <a:pt x="156" y="288"/>
                </a:cubicBezTo>
                <a:cubicBezTo>
                  <a:pt x="156" y="287"/>
                  <a:pt x="156" y="286"/>
                  <a:pt x="156" y="285"/>
                </a:cubicBezTo>
                <a:cubicBezTo>
                  <a:pt x="155" y="285"/>
                  <a:pt x="155" y="284"/>
                  <a:pt x="154" y="284"/>
                </a:cubicBezTo>
                <a:cubicBezTo>
                  <a:pt x="154" y="283"/>
                  <a:pt x="156" y="283"/>
                  <a:pt x="156" y="284"/>
                </a:cubicBezTo>
                <a:cubicBezTo>
                  <a:pt x="156" y="284"/>
                  <a:pt x="156" y="285"/>
                  <a:pt x="157" y="285"/>
                </a:cubicBezTo>
                <a:cubicBezTo>
                  <a:pt x="159" y="285"/>
                  <a:pt x="158" y="284"/>
                  <a:pt x="160" y="284"/>
                </a:cubicBezTo>
                <a:cubicBezTo>
                  <a:pt x="160" y="282"/>
                  <a:pt x="161" y="282"/>
                  <a:pt x="160" y="281"/>
                </a:cubicBezTo>
                <a:cubicBezTo>
                  <a:pt x="161" y="279"/>
                  <a:pt x="164" y="279"/>
                  <a:pt x="163" y="275"/>
                </a:cubicBezTo>
                <a:cubicBezTo>
                  <a:pt x="162" y="275"/>
                  <a:pt x="162" y="276"/>
                  <a:pt x="162" y="277"/>
                </a:cubicBezTo>
                <a:cubicBezTo>
                  <a:pt x="162" y="277"/>
                  <a:pt x="162" y="277"/>
                  <a:pt x="161" y="277"/>
                </a:cubicBezTo>
                <a:cubicBezTo>
                  <a:pt x="158" y="277"/>
                  <a:pt x="158" y="278"/>
                  <a:pt x="155" y="278"/>
                </a:cubicBezTo>
                <a:cubicBezTo>
                  <a:pt x="155" y="276"/>
                  <a:pt x="156" y="276"/>
                  <a:pt x="158" y="276"/>
                </a:cubicBezTo>
                <a:cubicBezTo>
                  <a:pt x="160" y="276"/>
                  <a:pt x="160" y="274"/>
                  <a:pt x="161" y="273"/>
                </a:cubicBezTo>
                <a:cubicBezTo>
                  <a:pt x="161" y="273"/>
                  <a:pt x="161" y="273"/>
                  <a:pt x="161" y="272"/>
                </a:cubicBezTo>
                <a:cubicBezTo>
                  <a:pt x="161" y="272"/>
                  <a:pt x="162" y="271"/>
                  <a:pt x="163" y="271"/>
                </a:cubicBezTo>
                <a:cubicBezTo>
                  <a:pt x="163" y="269"/>
                  <a:pt x="163" y="268"/>
                  <a:pt x="163" y="266"/>
                </a:cubicBezTo>
                <a:cubicBezTo>
                  <a:pt x="165" y="266"/>
                  <a:pt x="165" y="268"/>
                  <a:pt x="166" y="269"/>
                </a:cubicBezTo>
                <a:cubicBezTo>
                  <a:pt x="168" y="268"/>
                  <a:pt x="165" y="267"/>
                  <a:pt x="166" y="265"/>
                </a:cubicBezTo>
                <a:cubicBezTo>
                  <a:pt x="167" y="265"/>
                  <a:pt x="168" y="266"/>
                  <a:pt x="169" y="268"/>
                </a:cubicBezTo>
                <a:cubicBezTo>
                  <a:pt x="169" y="268"/>
                  <a:pt x="170" y="268"/>
                  <a:pt x="170" y="268"/>
                </a:cubicBezTo>
                <a:cubicBezTo>
                  <a:pt x="170" y="268"/>
                  <a:pt x="171" y="268"/>
                  <a:pt x="171" y="268"/>
                </a:cubicBezTo>
                <a:cubicBezTo>
                  <a:pt x="173" y="267"/>
                  <a:pt x="170" y="266"/>
                  <a:pt x="170" y="264"/>
                </a:cubicBezTo>
                <a:cubicBezTo>
                  <a:pt x="173" y="264"/>
                  <a:pt x="173" y="263"/>
                  <a:pt x="174" y="262"/>
                </a:cubicBezTo>
                <a:cubicBezTo>
                  <a:pt x="174" y="262"/>
                  <a:pt x="174" y="261"/>
                  <a:pt x="175" y="261"/>
                </a:cubicBezTo>
                <a:cubicBezTo>
                  <a:pt x="174" y="260"/>
                  <a:pt x="174" y="258"/>
                  <a:pt x="175" y="257"/>
                </a:cubicBezTo>
                <a:cubicBezTo>
                  <a:pt x="175" y="257"/>
                  <a:pt x="175" y="257"/>
                  <a:pt x="176" y="257"/>
                </a:cubicBezTo>
                <a:cubicBezTo>
                  <a:pt x="177" y="257"/>
                  <a:pt x="177" y="255"/>
                  <a:pt x="179" y="256"/>
                </a:cubicBezTo>
                <a:cubicBezTo>
                  <a:pt x="179" y="256"/>
                  <a:pt x="179" y="255"/>
                  <a:pt x="179" y="255"/>
                </a:cubicBezTo>
                <a:cubicBezTo>
                  <a:pt x="179" y="255"/>
                  <a:pt x="178" y="254"/>
                  <a:pt x="179" y="254"/>
                </a:cubicBezTo>
                <a:cubicBezTo>
                  <a:pt x="179" y="253"/>
                  <a:pt x="179" y="253"/>
                  <a:pt x="179" y="253"/>
                </a:cubicBezTo>
                <a:cubicBezTo>
                  <a:pt x="179" y="253"/>
                  <a:pt x="179" y="253"/>
                  <a:pt x="179" y="253"/>
                </a:cubicBezTo>
                <a:cubicBezTo>
                  <a:pt x="179" y="253"/>
                  <a:pt x="179" y="253"/>
                  <a:pt x="179" y="253"/>
                </a:cubicBezTo>
                <a:cubicBezTo>
                  <a:pt x="180" y="254"/>
                  <a:pt x="181" y="255"/>
                  <a:pt x="181" y="256"/>
                </a:cubicBezTo>
                <a:cubicBezTo>
                  <a:pt x="181" y="256"/>
                  <a:pt x="181" y="256"/>
                  <a:pt x="181" y="256"/>
                </a:cubicBezTo>
                <a:cubicBezTo>
                  <a:pt x="181" y="257"/>
                  <a:pt x="181" y="257"/>
                  <a:pt x="181" y="257"/>
                </a:cubicBezTo>
                <a:cubicBezTo>
                  <a:pt x="182" y="257"/>
                  <a:pt x="183" y="256"/>
                  <a:pt x="184" y="256"/>
                </a:cubicBezTo>
                <a:cubicBezTo>
                  <a:pt x="183" y="256"/>
                  <a:pt x="184" y="255"/>
                  <a:pt x="184" y="255"/>
                </a:cubicBezTo>
                <a:cubicBezTo>
                  <a:pt x="184" y="253"/>
                  <a:pt x="185" y="252"/>
                  <a:pt x="185" y="251"/>
                </a:cubicBezTo>
                <a:cubicBezTo>
                  <a:pt x="186" y="250"/>
                  <a:pt x="186" y="250"/>
                  <a:pt x="187" y="249"/>
                </a:cubicBezTo>
                <a:cubicBezTo>
                  <a:pt x="187" y="249"/>
                  <a:pt x="187" y="249"/>
                  <a:pt x="188" y="249"/>
                </a:cubicBezTo>
                <a:cubicBezTo>
                  <a:pt x="188" y="249"/>
                  <a:pt x="188" y="250"/>
                  <a:pt x="188" y="249"/>
                </a:cubicBezTo>
                <a:cubicBezTo>
                  <a:pt x="188" y="249"/>
                  <a:pt x="189" y="248"/>
                  <a:pt x="189" y="248"/>
                </a:cubicBezTo>
                <a:cubicBezTo>
                  <a:pt x="189" y="248"/>
                  <a:pt x="189" y="248"/>
                  <a:pt x="189" y="248"/>
                </a:cubicBezTo>
                <a:cubicBezTo>
                  <a:pt x="190" y="248"/>
                  <a:pt x="189" y="245"/>
                  <a:pt x="191" y="246"/>
                </a:cubicBezTo>
                <a:cubicBezTo>
                  <a:pt x="191" y="246"/>
                  <a:pt x="191" y="246"/>
                  <a:pt x="191" y="246"/>
                </a:cubicBezTo>
                <a:cubicBezTo>
                  <a:pt x="192" y="245"/>
                  <a:pt x="193" y="244"/>
                  <a:pt x="195" y="245"/>
                </a:cubicBezTo>
                <a:cubicBezTo>
                  <a:pt x="196" y="244"/>
                  <a:pt x="196" y="243"/>
                  <a:pt x="197" y="243"/>
                </a:cubicBezTo>
                <a:cubicBezTo>
                  <a:pt x="197" y="243"/>
                  <a:pt x="197" y="243"/>
                  <a:pt x="197" y="243"/>
                </a:cubicBezTo>
                <a:cubicBezTo>
                  <a:pt x="197" y="243"/>
                  <a:pt x="197" y="243"/>
                  <a:pt x="197" y="242"/>
                </a:cubicBezTo>
                <a:cubicBezTo>
                  <a:pt x="198" y="241"/>
                  <a:pt x="198" y="240"/>
                  <a:pt x="199" y="239"/>
                </a:cubicBezTo>
                <a:cubicBezTo>
                  <a:pt x="199" y="239"/>
                  <a:pt x="199" y="239"/>
                  <a:pt x="199" y="239"/>
                </a:cubicBezTo>
                <a:cubicBezTo>
                  <a:pt x="199" y="239"/>
                  <a:pt x="200" y="239"/>
                  <a:pt x="200" y="238"/>
                </a:cubicBezTo>
                <a:cubicBezTo>
                  <a:pt x="200" y="238"/>
                  <a:pt x="200" y="238"/>
                  <a:pt x="200" y="238"/>
                </a:cubicBezTo>
                <a:cubicBezTo>
                  <a:pt x="200" y="237"/>
                  <a:pt x="200" y="235"/>
                  <a:pt x="202" y="235"/>
                </a:cubicBezTo>
                <a:cubicBezTo>
                  <a:pt x="202" y="235"/>
                  <a:pt x="202" y="235"/>
                  <a:pt x="202" y="235"/>
                </a:cubicBezTo>
                <a:cubicBezTo>
                  <a:pt x="202" y="232"/>
                  <a:pt x="203" y="229"/>
                  <a:pt x="204" y="226"/>
                </a:cubicBezTo>
                <a:cubicBezTo>
                  <a:pt x="204" y="226"/>
                  <a:pt x="204" y="226"/>
                  <a:pt x="204" y="226"/>
                </a:cubicBezTo>
                <a:cubicBezTo>
                  <a:pt x="204" y="224"/>
                  <a:pt x="207" y="225"/>
                  <a:pt x="207" y="224"/>
                </a:cubicBezTo>
                <a:cubicBezTo>
                  <a:pt x="207" y="223"/>
                  <a:pt x="207" y="223"/>
                  <a:pt x="207" y="223"/>
                </a:cubicBezTo>
                <a:cubicBezTo>
                  <a:pt x="207" y="223"/>
                  <a:pt x="207" y="222"/>
                  <a:pt x="207" y="222"/>
                </a:cubicBezTo>
                <a:cubicBezTo>
                  <a:pt x="207" y="221"/>
                  <a:pt x="207" y="221"/>
                  <a:pt x="207" y="221"/>
                </a:cubicBezTo>
                <a:cubicBezTo>
                  <a:pt x="207" y="221"/>
                  <a:pt x="207" y="221"/>
                  <a:pt x="207" y="220"/>
                </a:cubicBezTo>
                <a:cubicBezTo>
                  <a:pt x="207" y="220"/>
                  <a:pt x="207" y="220"/>
                  <a:pt x="207" y="220"/>
                </a:cubicBezTo>
                <a:cubicBezTo>
                  <a:pt x="208" y="220"/>
                  <a:pt x="208" y="219"/>
                  <a:pt x="209" y="218"/>
                </a:cubicBezTo>
                <a:cubicBezTo>
                  <a:pt x="209" y="218"/>
                  <a:pt x="209" y="218"/>
                  <a:pt x="209" y="218"/>
                </a:cubicBezTo>
                <a:cubicBezTo>
                  <a:pt x="209" y="217"/>
                  <a:pt x="211" y="216"/>
                  <a:pt x="210" y="214"/>
                </a:cubicBezTo>
                <a:cubicBezTo>
                  <a:pt x="210" y="213"/>
                  <a:pt x="210" y="213"/>
                  <a:pt x="210" y="213"/>
                </a:cubicBezTo>
                <a:cubicBezTo>
                  <a:pt x="211" y="213"/>
                  <a:pt x="211" y="212"/>
                  <a:pt x="212" y="211"/>
                </a:cubicBezTo>
                <a:cubicBezTo>
                  <a:pt x="212" y="211"/>
                  <a:pt x="212" y="211"/>
                  <a:pt x="212" y="211"/>
                </a:cubicBezTo>
                <a:cubicBezTo>
                  <a:pt x="212" y="210"/>
                  <a:pt x="213" y="210"/>
                  <a:pt x="213" y="210"/>
                </a:cubicBezTo>
                <a:cubicBezTo>
                  <a:pt x="214" y="210"/>
                  <a:pt x="214" y="210"/>
                  <a:pt x="214" y="209"/>
                </a:cubicBezTo>
                <a:cubicBezTo>
                  <a:pt x="214" y="209"/>
                  <a:pt x="214" y="208"/>
                  <a:pt x="215" y="207"/>
                </a:cubicBezTo>
                <a:cubicBezTo>
                  <a:pt x="215" y="207"/>
                  <a:pt x="215" y="207"/>
                  <a:pt x="215" y="207"/>
                </a:cubicBezTo>
                <a:cubicBezTo>
                  <a:pt x="215" y="207"/>
                  <a:pt x="216" y="206"/>
                  <a:pt x="216" y="206"/>
                </a:cubicBezTo>
                <a:cubicBezTo>
                  <a:pt x="216" y="206"/>
                  <a:pt x="216" y="206"/>
                  <a:pt x="216" y="206"/>
                </a:cubicBezTo>
                <a:cubicBezTo>
                  <a:pt x="216" y="205"/>
                  <a:pt x="216" y="205"/>
                  <a:pt x="216" y="204"/>
                </a:cubicBezTo>
                <a:cubicBezTo>
                  <a:pt x="216" y="203"/>
                  <a:pt x="214" y="204"/>
                  <a:pt x="214" y="205"/>
                </a:cubicBezTo>
                <a:cubicBezTo>
                  <a:pt x="214" y="205"/>
                  <a:pt x="214" y="205"/>
                  <a:pt x="213" y="205"/>
                </a:cubicBezTo>
                <a:cubicBezTo>
                  <a:pt x="213" y="205"/>
                  <a:pt x="213" y="205"/>
                  <a:pt x="213" y="204"/>
                </a:cubicBezTo>
                <a:cubicBezTo>
                  <a:pt x="213" y="204"/>
                  <a:pt x="213" y="203"/>
                  <a:pt x="214" y="203"/>
                </a:cubicBezTo>
                <a:cubicBezTo>
                  <a:pt x="214" y="202"/>
                  <a:pt x="214" y="202"/>
                  <a:pt x="214" y="202"/>
                </a:cubicBezTo>
                <a:cubicBezTo>
                  <a:pt x="213" y="201"/>
                  <a:pt x="212" y="201"/>
                  <a:pt x="211" y="199"/>
                </a:cubicBezTo>
                <a:cubicBezTo>
                  <a:pt x="210" y="199"/>
                  <a:pt x="211" y="197"/>
                  <a:pt x="209" y="198"/>
                </a:cubicBezTo>
                <a:cubicBezTo>
                  <a:pt x="208" y="198"/>
                  <a:pt x="208" y="198"/>
                  <a:pt x="208" y="197"/>
                </a:cubicBezTo>
                <a:cubicBezTo>
                  <a:pt x="208" y="194"/>
                  <a:pt x="206" y="192"/>
                  <a:pt x="205" y="190"/>
                </a:cubicBezTo>
                <a:cubicBezTo>
                  <a:pt x="205" y="190"/>
                  <a:pt x="205" y="189"/>
                  <a:pt x="206" y="190"/>
                </a:cubicBezTo>
                <a:cubicBezTo>
                  <a:pt x="206" y="188"/>
                  <a:pt x="206" y="188"/>
                  <a:pt x="206" y="188"/>
                </a:cubicBezTo>
                <a:cubicBezTo>
                  <a:pt x="206" y="185"/>
                  <a:pt x="206" y="188"/>
                  <a:pt x="208" y="187"/>
                </a:cubicBezTo>
                <a:cubicBezTo>
                  <a:pt x="208" y="186"/>
                  <a:pt x="207" y="186"/>
                  <a:pt x="207" y="185"/>
                </a:cubicBezTo>
                <a:cubicBezTo>
                  <a:pt x="207" y="185"/>
                  <a:pt x="206" y="185"/>
                  <a:pt x="207" y="185"/>
                </a:cubicBezTo>
                <a:cubicBezTo>
                  <a:pt x="206" y="185"/>
                  <a:pt x="206" y="184"/>
                  <a:pt x="207" y="184"/>
                </a:cubicBezTo>
                <a:cubicBezTo>
                  <a:pt x="207" y="183"/>
                  <a:pt x="207" y="183"/>
                  <a:pt x="207" y="183"/>
                </a:cubicBezTo>
                <a:cubicBezTo>
                  <a:pt x="207" y="183"/>
                  <a:pt x="207" y="182"/>
                  <a:pt x="207" y="182"/>
                </a:cubicBezTo>
                <a:cubicBezTo>
                  <a:pt x="208" y="182"/>
                  <a:pt x="208" y="182"/>
                  <a:pt x="208" y="181"/>
                </a:cubicBezTo>
                <a:cubicBezTo>
                  <a:pt x="209" y="181"/>
                  <a:pt x="209" y="180"/>
                  <a:pt x="210" y="180"/>
                </a:cubicBezTo>
                <a:cubicBezTo>
                  <a:pt x="210" y="176"/>
                  <a:pt x="210" y="176"/>
                  <a:pt x="210" y="176"/>
                </a:cubicBezTo>
                <a:cubicBezTo>
                  <a:pt x="211" y="175"/>
                  <a:pt x="211" y="174"/>
                  <a:pt x="211" y="174"/>
                </a:cubicBezTo>
                <a:cubicBezTo>
                  <a:pt x="211" y="173"/>
                  <a:pt x="211" y="172"/>
                  <a:pt x="210" y="172"/>
                </a:cubicBezTo>
                <a:cubicBezTo>
                  <a:pt x="210" y="172"/>
                  <a:pt x="210" y="171"/>
                  <a:pt x="209" y="171"/>
                </a:cubicBezTo>
                <a:cubicBezTo>
                  <a:pt x="209" y="170"/>
                  <a:pt x="209" y="170"/>
                  <a:pt x="209" y="170"/>
                </a:cubicBezTo>
                <a:cubicBezTo>
                  <a:pt x="209" y="170"/>
                  <a:pt x="208" y="169"/>
                  <a:pt x="208" y="169"/>
                </a:cubicBezTo>
                <a:cubicBezTo>
                  <a:pt x="208" y="168"/>
                  <a:pt x="208" y="168"/>
                  <a:pt x="208" y="168"/>
                </a:cubicBezTo>
                <a:cubicBezTo>
                  <a:pt x="208" y="167"/>
                  <a:pt x="208" y="167"/>
                  <a:pt x="208" y="167"/>
                </a:cubicBezTo>
                <a:cubicBezTo>
                  <a:pt x="208" y="167"/>
                  <a:pt x="208" y="167"/>
                  <a:pt x="208" y="168"/>
                </a:cubicBezTo>
                <a:cubicBezTo>
                  <a:pt x="208" y="169"/>
                  <a:pt x="208" y="169"/>
                  <a:pt x="210" y="169"/>
                </a:cubicBezTo>
                <a:cubicBezTo>
                  <a:pt x="210" y="169"/>
                  <a:pt x="210" y="169"/>
                  <a:pt x="210" y="169"/>
                </a:cubicBezTo>
                <a:cubicBezTo>
                  <a:pt x="210" y="170"/>
                  <a:pt x="210" y="171"/>
                  <a:pt x="211" y="171"/>
                </a:cubicBezTo>
                <a:cubicBezTo>
                  <a:pt x="212" y="171"/>
                  <a:pt x="212" y="171"/>
                  <a:pt x="212" y="171"/>
                </a:cubicBezTo>
                <a:cubicBezTo>
                  <a:pt x="212" y="171"/>
                  <a:pt x="212" y="171"/>
                  <a:pt x="212" y="171"/>
                </a:cubicBezTo>
                <a:cubicBezTo>
                  <a:pt x="213" y="171"/>
                  <a:pt x="213" y="171"/>
                  <a:pt x="213" y="171"/>
                </a:cubicBezTo>
                <a:cubicBezTo>
                  <a:pt x="213" y="171"/>
                  <a:pt x="213" y="171"/>
                  <a:pt x="213" y="171"/>
                </a:cubicBezTo>
                <a:cubicBezTo>
                  <a:pt x="213" y="171"/>
                  <a:pt x="213" y="170"/>
                  <a:pt x="213" y="169"/>
                </a:cubicBezTo>
                <a:cubicBezTo>
                  <a:pt x="213" y="169"/>
                  <a:pt x="213" y="169"/>
                  <a:pt x="213" y="169"/>
                </a:cubicBezTo>
                <a:cubicBezTo>
                  <a:pt x="213" y="169"/>
                  <a:pt x="213" y="168"/>
                  <a:pt x="213" y="168"/>
                </a:cubicBezTo>
                <a:cubicBezTo>
                  <a:pt x="214" y="168"/>
                  <a:pt x="214" y="168"/>
                  <a:pt x="214" y="168"/>
                </a:cubicBezTo>
                <a:cubicBezTo>
                  <a:pt x="213" y="167"/>
                  <a:pt x="212" y="167"/>
                  <a:pt x="211" y="167"/>
                </a:cubicBezTo>
                <a:cubicBezTo>
                  <a:pt x="211" y="167"/>
                  <a:pt x="213" y="165"/>
                  <a:pt x="211" y="164"/>
                </a:cubicBezTo>
                <a:cubicBezTo>
                  <a:pt x="211" y="164"/>
                  <a:pt x="211" y="164"/>
                  <a:pt x="211" y="164"/>
                </a:cubicBezTo>
                <a:cubicBezTo>
                  <a:pt x="211" y="163"/>
                  <a:pt x="212" y="163"/>
                  <a:pt x="212" y="164"/>
                </a:cubicBezTo>
                <a:cubicBezTo>
                  <a:pt x="214" y="164"/>
                  <a:pt x="215" y="164"/>
                  <a:pt x="216" y="163"/>
                </a:cubicBezTo>
                <a:cubicBezTo>
                  <a:pt x="216" y="163"/>
                  <a:pt x="217" y="163"/>
                  <a:pt x="217" y="163"/>
                </a:cubicBezTo>
                <a:cubicBezTo>
                  <a:pt x="218" y="163"/>
                  <a:pt x="219" y="162"/>
                  <a:pt x="218" y="160"/>
                </a:cubicBezTo>
                <a:cubicBezTo>
                  <a:pt x="218" y="160"/>
                  <a:pt x="218" y="160"/>
                  <a:pt x="218" y="160"/>
                </a:cubicBezTo>
                <a:cubicBezTo>
                  <a:pt x="218" y="159"/>
                  <a:pt x="218" y="159"/>
                  <a:pt x="218" y="159"/>
                </a:cubicBezTo>
                <a:cubicBezTo>
                  <a:pt x="218" y="159"/>
                  <a:pt x="218" y="158"/>
                  <a:pt x="218" y="158"/>
                </a:cubicBezTo>
                <a:cubicBezTo>
                  <a:pt x="218" y="158"/>
                  <a:pt x="218" y="158"/>
                  <a:pt x="218" y="157"/>
                </a:cubicBezTo>
                <a:cubicBezTo>
                  <a:pt x="218" y="157"/>
                  <a:pt x="218" y="157"/>
                  <a:pt x="218" y="157"/>
                </a:cubicBezTo>
                <a:cubicBezTo>
                  <a:pt x="219" y="157"/>
                  <a:pt x="219" y="157"/>
                  <a:pt x="219" y="157"/>
                </a:cubicBezTo>
                <a:cubicBezTo>
                  <a:pt x="219" y="157"/>
                  <a:pt x="219" y="157"/>
                  <a:pt x="219" y="157"/>
                </a:cubicBezTo>
                <a:cubicBezTo>
                  <a:pt x="219" y="157"/>
                  <a:pt x="220" y="157"/>
                  <a:pt x="220" y="157"/>
                </a:cubicBezTo>
                <a:cubicBezTo>
                  <a:pt x="220" y="157"/>
                  <a:pt x="220" y="157"/>
                  <a:pt x="220" y="157"/>
                </a:cubicBezTo>
                <a:cubicBezTo>
                  <a:pt x="220" y="157"/>
                  <a:pt x="220" y="157"/>
                  <a:pt x="220" y="157"/>
                </a:cubicBezTo>
                <a:cubicBezTo>
                  <a:pt x="221" y="157"/>
                  <a:pt x="221" y="157"/>
                  <a:pt x="222" y="157"/>
                </a:cubicBezTo>
                <a:cubicBezTo>
                  <a:pt x="221" y="155"/>
                  <a:pt x="221" y="155"/>
                  <a:pt x="220" y="154"/>
                </a:cubicBezTo>
                <a:cubicBezTo>
                  <a:pt x="219" y="154"/>
                  <a:pt x="219" y="154"/>
                  <a:pt x="219" y="154"/>
                </a:cubicBezTo>
                <a:cubicBezTo>
                  <a:pt x="219" y="153"/>
                  <a:pt x="218" y="153"/>
                  <a:pt x="217" y="153"/>
                </a:cubicBezTo>
                <a:cubicBezTo>
                  <a:pt x="217" y="153"/>
                  <a:pt x="217" y="153"/>
                  <a:pt x="217" y="153"/>
                </a:cubicBezTo>
                <a:cubicBezTo>
                  <a:pt x="217" y="152"/>
                  <a:pt x="217" y="152"/>
                  <a:pt x="218" y="152"/>
                </a:cubicBezTo>
                <a:cubicBezTo>
                  <a:pt x="218" y="152"/>
                  <a:pt x="218" y="152"/>
                  <a:pt x="218" y="152"/>
                </a:cubicBezTo>
                <a:cubicBezTo>
                  <a:pt x="218" y="152"/>
                  <a:pt x="218" y="152"/>
                  <a:pt x="218" y="152"/>
                </a:cubicBezTo>
                <a:cubicBezTo>
                  <a:pt x="218" y="154"/>
                  <a:pt x="220" y="153"/>
                  <a:pt x="220" y="153"/>
                </a:cubicBezTo>
                <a:cubicBezTo>
                  <a:pt x="220" y="153"/>
                  <a:pt x="220" y="154"/>
                  <a:pt x="220" y="154"/>
                </a:cubicBezTo>
                <a:cubicBezTo>
                  <a:pt x="221" y="155"/>
                  <a:pt x="221" y="155"/>
                  <a:pt x="223" y="155"/>
                </a:cubicBezTo>
                <a:cubicBezTo>
                  <a:pt x="223" y="155"/>
                  <a:pt x="223" y="155"/>
                  <a:pt x="223" y="155"/>
                </a:cubicBezTo>
                <a:cubicBezTo>
                  <a:pt x="224" y="155"/>
                  <a:pt x="225" y="155"/>
                  <a:pt x="225" y="155"/>
                </a:cubicBezTo>
                <a:cubicBezTo>
                  <a:pt x="226" y="154"/>
                  <a:pt x="225" y="153"/>
                  <a:pt x="225" y="153"/>
                </a:cubicBezTo>
                <a:cubicBezTo>
                  <a:pt x="224" y="153"/>
                  <a:pt x="224" y="152"/>
                  <a:pt x="224" y="152"/>
                </a:cubicBezTo>
                <a:cubicBezTo>
                  <a:pt x="223" y="151"/>
                  <a:pt x="224" y="150"/>
                  <a:pt x="223" y="150"/>
                </a:cubicBezTo>
                <a:cubicBezTo>
                  <a:pt x="223" y="149"/>
                  <a:pt x="223" y="147"/>
                  <a:pt x="223" y="146"/>
                </a:cubicBezTo>
                <a:cubicBezTo>
                  <a:pt x="224" y="143"/>
                  <a:pt x="221" y="144"/>
                  <a:pt x="222" y="142"/>
                </a:cubicBezTo>
                <a:cubicBezTo>
                  <a:pt x="224" y="142"/>
                  <a:pt x="224" y="145"/>
                  <a:pt x="227" y="144"/>
                </a:cubicBezTo>
                <a:cubicBezTo>
                  <a:pt x="227" y="144"/>
                  <a:pt x="227" y="144"/>
                  <a:pt x="227" y="144"/>
                </a:cubicBezTo>
                <a:cubicBezTo>
                  <a:pt x="227" y="144"/>
                  <a:pt x="227" y="144"/>
                  <a:pt x="227" y="144"/>
                </a:cubicBezTo>
                <a:cubicBezTo>
                  <a:pt x="228" y="144"/>
                  <a:pt x="228" y="144"/>
                  <a:pt x="228" y="144"/>
                </a:cubicBezTo>
                <a:cubicBezTo>
                  <a:pt x="228" y="144"/>
                  <a:pt x="230" y="144"/>
                  <a:pt x="230" y="142"/>
                </a:cubicBezTo>
                <a:cubicBezTo>
                  <a:pt x="230" y="142"/>
                  <a:pt x="230" y="142"/>
                  <a:pt x="230" y="142"/>
                </a:cubicBezTo>
                <a:cubicBezTo>
                  <a:pt x="230" y="142"/>
                  <a:pt x="230" y="142"/>
                  <a:pt x="230" y="141"/>
                </a:cubicBezTo>
                <a:cubicBezTo>
                  <a:pt x="229" y="139"/>
                  <a:pt x="231" y="141"/>
                  <a:pt x="232" y="142"/>
                </a:cubicBezTo>
                <a:cubicBezTo>
                  <a:pt x="233" y="143"/>
                  <a:pt x="234" y="143"/>
                  <a:pt x="235" y="144"/>
                </a:cubicBezTo>
                <a:cubicBezTo>
                  <a:pt x="236" y="143"/>
                  <a:pt x="237" y="142"/>
                  <a:pt x="237" y="144"/>
                </a:cubicBezTo>
                <a:cubicBezTo>
                  <a:pt x="238" y="143"/>
                  <a:pt x="238" y="142"/>
                  <a:pt x="239" y="142"/>
                </a:cubicBezTo>
                <a:cubicBezTo>
                  <a:pt x="239" y="141"/>
                  <a:pt x="239" y="141"/>
                  <a:pt x="239" y="140"/>
                </a:cubicBezTo>
                <a:cubicBezTo>
                  <a:pt x="239" y="140"/>
                  <a:pt x="239" y="141"/>
                  <a:pt x="240" y="141"/>
                </a:cubicBezTo>
                <a:cubicBezTo>
                  <a:pt x="240" y="141"/>
                  <a:pt x="240" y="140"/>
                  <a:pt x="241" y="140"/>
                </a:cubicBezTo>
                <a:cubicBezTo>
                  <a:pt x="241" y="140"/>
                  <a:pt x="241" y="140"/>
                  <a:pt x="241" y="140"/>
                </a:cubicBezTo>
                <a:cubicBezTo>
                  <a:pt x="242" y="140"/>
                  <a:pt x="242" y="140"/>
                  <a:pt x="242" y="139"/>
                </a:cubicBezTo>
                <a:cubicBezTo>
                  <a:pt x="243" y="139"/>
                  <a:pt x="243" y="141"/>
                  <a:pt x="245" y="141"/>
                </a:cubicBezTo>
                <a:cubicBezTo>
                  <a:pt x="245" y="141"/>
                  <a:pt x="245" y="141"/>
                  <a:pt x="246" y="141"/>
                </a:cubicBezTo>
                <a:cubicBezTo>
                  <a:pt x="246" y="140"/>
                  <a:pt x="246" y="140"/>
                  <a:pt x="246" y="140"/>
                </a:cubicBezTo>
                <a:cubicBezTo>
                  <a:pt x="247" y="139"/>
                  <a:pt x="249" y="139"/>
                  <a:pt x="250" y="139"/>
                </a:cubicBezTo>
                <a:cubicBezTo>
                  <a:pt x="250" y="139"/>
                  <a:pt x="251" y="139"/>
                  <a:pt x="251" y="139"/>
                </a:cubicBezTo>
                <a:cubicBezTo>
                  <a:pt x="252" y="139"/>
                  <a:pt x="253" y="138"/>
                  <a:pt x="254" y="138"/>
                </a:cubicBezTo>
                <a:cubicBezTo>
                  <a:pt x="254" y="138"/>
                  <a:pt x="255" y="138"/>
                  <a:pt x="255" y="138"/>
                </a:cubicBezTo>
                <a:cubicBezTo>
                  <a:pt x="255" y="138"/>
                  <a:pt x="255" y="138"/>
                  <a:pt x="255" y="138"/>
                </a:cubicBezTo>
                <a:cubicBezTo>
                  <a:pt x="255" y="138"/>
                  <a:pt x="255" y="137"/>
                  <a:pt x="255" y="137"/>
                </a:cubicBezTo>
                <a:cubicBezTo>
                  <a:pt x="255" y="137"/>
                  <a:pt x="255" y="137"/>
                  <a:pt x="255" y="137"/>
                </a:cubicBezTo>
                <a:close/>
                <a:moveTo>
                  <a:pt x="136" y="438"/>
                </a:moveTo>
                <a:cubicBezTo>
                  <a:pt x="136" y="437"/>
                  <a:pt x="136" y="437"/>
                  <a:pt x="136" y="437"/>
                </a:cubicBezTo>
                <a:cubicBezTo>
                  <a:pt x="137" y="437"/>
                  <a:pt x="138" y="438"/>
                  <a:pt x="138" y="437"/>
                </a:cubicBezTo>
                <a:cubicBezTo>
                  <a:pt x="139" y="437"/>
                  <a:pt x="140" y="438"/>
                  <a:pt x="142" y="438"/>
                </a:cubicBezTo>
                <a:cubicBezTo>
                  <a:pt x="142" y="438"/>
                  <a:pt x="143" y="438"/>
                  <a:pt x="143" y="439"/>
                </a:cubicBezTo>
                <a:cubicBezTo>
                  <a:pt x="144" y="439"/>
                  <a:pt x="144" y="440"/>
                  <a:pt x="145" y="440"/>
                </a:cubicBezTo>
                <a:cubicBezTo>
                  <a:pt x="146" y="440"/>
                  <a:pt x="146" y="440"/>
                  <a:pt x="146" y="441"/>
                </a:cubicBezTo>
                <a:cubicBezTo>
                  <a:pt x="147" y="441"/>
                  <a:pt x="147" y="440"/>
                  <a:pt x="147" y="440"/>
                </a:cubicBezTo>
                <a:cubicBezTo>
                  <a:pt x="147" y="439"/>
                  <a:pt x="147" y="438"/>
                  <a:pt x="147" y="438"/>
                </a:cubicBezTo>
                <a:cubicBezTo>
                  <a:pt x="147" y="437"/>
                  <a:pt x="146" y="437"/>
                  <a:pt x="146" y="436"/>
                </a:cubicBezTo>
                <a:cubicBezTo>
                  <a:pt x="145" y="436"/>
                  <a:pt x="145" y="435"/>
                  <a:pt x="145" y="435"/>
                </a:cubicBezTo>
                <a:cubicBezTo>
                  <a:pt x="144" y="435"/>
                  <a:pt x="144" y="434"/>
                  <a:pt x="145" y="433"/>
                </a:cubicBezTo>
                <a:cubicBezTo>
                  <a:pt x="145" y="433"/>
                  <a:pt x="145" y="433"/>
                  <a:pt x="146" y="433"/>
                </a:cubicBezTo>
                <a:cubicBezTo>
                  <a:pt x="146" y="434"/>
                  <a:pt x="146" y="435"/>
                  <a:pt x="147" y="435"/>
                </a:cubicBezTo>
                <a:cubicBezTo>
                  <a:pt x="147" y="436"/>
                  <a:pt x="148" y="436"/>
                  <a:pt x="149" y="437"/>
                </a:cubicBezTo>
                <a:cubicBezTo>
                  <a:pt x="149" y="438"/>
                  <a:pt x="149" y="438"/>
                  <a:pt x="149" y="439"/>
                </a:cubicBezTo>
                <a:cubicBezTo>
                  <a:pt x="150" y="438"/>
                  <a:pt x="150" y="439"/>
                  <a:pt x="151" y="439"/>
                </a:cubicBezTo>
                <a:cubicBezTo>
                  <a:pt x="151" y="440"/>
                  <a:pt x="153" y="439"/>
                  <a:pt x="153" y="440"/>
                </a:cubicBezTo>
                <a:cubicBezTo>
                  <a:pt x="154" y="440"/>
                  <a:pt x="154" y="439"/>
                  <a:pt x="154" y="438"/>
                </a:cubicBezTo>
                <a:cubicBezTo>
                  <a:pt x="154" y="437"/>
                  <a:pt x="154" y="436"/>
                  <a:pt x="155" y="435"/>
                </a:cubicBezTo>
                <a:cubicBezTo>
                  <a:pt x="155" y="435"/>
                  <a:pt x="154" y="435"/>
                  <a:pt x="154" y="434"/>
                </a:cubicBezTo>
                <a:cubicBezTo>
                  <a:pt x="154" y="433"/>
                  <a:pt x="153" y="433"/>
                  <a:pt x="152" y="433"/>
                </a:cubicBezTo>
                <a:cubicBezTo>
                  <a:pt x="152" y="433"/>
                  <a:pt x="152" y="433"/>
                  <a:pt x="152" y="433"/>
                </a:cubicBezTo>
                <a:cubicBezTo>
                  <a:pt x="151" y="432"/>
                  <a:pt x="151" y="431"/>
                  <a:pt x="149" y="431"/>
                </a:cubicBezTo>
                <a:cubicBezTo>
                  <a:pt x="149" y="431"/>
                  <a:pt x="149" y="430"/>
                  <a:pt x="149" y="429"/>
                </a:cubicBezTo>
                <a:cubicBezTo>
                  <a:pt x="149" y="429"/>
                  <a:pt x="149" y="429"/>
                  <a:pt x="148" y="428"/>
                </a:cubicBezTo>
                <a:cubicBezTo>
                  <a:pt x="147" y="428"/>
                  <a:pt x="147" y="429"/>
                  <a:pt x="147" y="428"/>
                </a:cubicBezTo>
                <a:cubicBezTo>
                  <a:pt x="147" y="428"/>
                  <a:pt x="148" y="427"/>
                  <a:pt x="149" y="427"/>
                </a:cubicBezTo>
                <a:cubicBezTo>
                  <a:pt x="150" y="427"/>
                  <a:pt x="150" y="428"/>
                  <a:pt x="151" y="428"/>
                </a:cubicBezTo>
                <a:cubicBezTo>
                  <a:pt x="152" y="430"/>
                  <a:pt x="153" y="432"/>
                  <a:pt x="154" y="433"/>
                </a:cubicBezTo>
                <a:cubicBezTo>
                  <a:pt x="154" y="433"/>
                  <a:pt x="155" y="433"/>
                  <a:pt x="155" y="433"/>
                </a:cubicBezTo>
                <a:cubicBezTo>
                  <a:pt x="155" y="434"/>
                  <a:pt x="156" y="434"/>
                  <a:pt x="156" y="435"/>
                </a:cubicBezTo>
                <a:cubicBezTo>
                  <a:pt x="156" y="436"/>
                  <a:pt x="156" y="436"/>
                  <a:pt x="156" y="436"/>
                </a:cubicBezTo>
                <a:cubicBezTo>
                  <a:pt x="156" y="436"/>
                  <a:pt x="156" y="436"/>
                  <a:pt x="156" y="436"/>
                </a:cubicBezTo>
                <a:cubicBezTo>
                  <a:pt x="156" y="438"/>
                  <a:pt x="155" y="440"/>
                  <a:pt x="155" y="442"/>
                </a:cubicBezTo>
                <a:cubicBezTo>
                  <a:pt x="155" y="442"/>
                  <a:pt x="155" y="442"/>
                  <a:pt x="155" y="442"/>
                </a:cubicBezTo>
                <a:cubicBezTo>
                  <a:pt x="155" y="443"/>
                  <a:pt x="156" y="443"/>
                  <a:pt x="156" y="444"/>
                </a:cubicBezTo>
                <a:cubicBezTo>
                  <a:pt x="156" y="444"/>
                  <a:pt x="156" y="444"/>
                  <a:pt x="156" y="444"/>
                </a:cubicBezTo>
                <a:cubicBezTo>
                  <a:pt x="157" y="445"/>
                  <a:pt x="158" y="445"/>
                  <a:pt x="160" y="445"/>
                </a:cubicBezTo>
                <a:cubicBezTo>
                  <a:pt x="160" y="445"/>
                  <a:pt x="160" y="445"/>
                  <a:pt x="160" y="445"/>
                </a:cubicBezTo>
                <a:cubicBezTo>
                  <a:pt x="161" y="446"/>
                  <a:pt x="162" y="444"/>
                  <a:pt x="164" y="445"/>
                </a:cubicBezTo>
                <a:cubicBezTo>
                  <a:pt x="162" y="445"/>
                  <a:pt x="161" y="445"/>
                  <a:pt x="160" y="446"/>
                </a:cubicBezTo>
                <a:cubicBezTo>
                  <a:pt x="160" y="446"/>
                  <a:pt x="160" y="446"/>
                  <a:pt x="160" y="446"/>
                </a:cubicBezTo>
                <a:cubicBezTo>
                  <a:pt x="160" y="447"/>
                  <a:pt x="160" y="447"/>
                  <a:pt x="160" y="447"/>
                </a:cubicBezTo>
                <a:cubicBezTo>
                  <a:pt x="159" y="447"/>
                  <a:pt x="159" y="446"/>
                  <a:pt x="158" y="447"/>
                </a:cubicBezTo>
                <a:cubicBezTo>
                  <a:pt x="158" y="447"/>
                  <a:pt x="158" y="446"/>
                  <a:pt x="158" y="446"/>
                </a:cubicBezTo>
                <a:cubicBezTo>
                  <a:pt x="158" y="446"/>
                  <a:pt x="158" y="446"/>
                  <a:pt x="158" y="446"/>
                </a:cubicBezTo>
                <a:cubicBezTo>
                  <a:pt x="157" y="446"/>
                  <a:pt x="157" y="445"/>
                  <a:pt x="156" y="445"/>
                </a:cubicBezTo>
                <a:cubicBezTo>
                  <a:pt x="156" y="445"/>
                  <a:pt x="156" y="445"/>
                  <a:pt x="156" y="444"/>
                </a:cubicBezTo>
                <a:cubicBezTo>
                  <a:pt x="155" y="444"/>
                  <a:pt x="155" y="443"/>
                  <a:pt x="154" y="443"/>
                </a:cubicBezTo>
                <a:cubicBezTo>
                  <a:pt x="154" y="443"/>
                  <a:pt x="154" y="443"/>
                  <a:pt x="154" y="443"/>
                </a:cubicBezTo>
                <a:cubicBezTo>
                  <a:pt x="154" y="443"/>
                  <a:pt x="154" y="442"/>
                  <a:pt x="154" y="442"/>
                </a:cubicBezTo>
                <a:cubicBezTo>
                  <a:pt x="154" y="445"/>
                  <a:pt x="152" y="441"/>
                  <a:pt x="152" y="443"/>
                </a:cubicBezTo>
                <a:cubicBezTo>
                  <a:pt x="152" y="443"/>
                  <a:pt x="152" y="444"/>
                  <a:pt x="152" y="444"/>
                </a:cubicBezTo>
                <a:cubicBezTo>
                  <a:pt x="153" y="444"/>
                  <a:pt x="154" y="445"/>
                  <a:pt x="154" y="445"/>
                </a:cubicBezTo>
                <a:cubicBezTo>
                  <a:pt x="154" y="447"/>
                  <a:pt x="157" y="446"/>
                  <a:pt x="157" y="448"/>
                </a:cubicBezTo>
                <a:cubicBezTo>
                  <a:pt x="155" y="448"/>
                  <a:pt x="151" y="447"/>
                  <a:pt x="150" y="449"/>
                </a:cubicBezTo>
                <a:cubicBezTo>
                  <a:pt x="150" y="447"/>
                  <a:pt x="148" y="447"/>
                  <a:pt x="147" y="447"/>
                </a:cubicBezTo>
                <a:cubicBezTo>
                  <a:pt x="146" y="449"/>
                  <a:pt x="145" y="449"/>
                  <a:pt x="145" y="451"/>
                </a:cubicBezTo>
                <a:cubicBezTo>
                  <a:pt x="144" y="452"/>
                  <a:pt x="143" y="448"/>
                  <a:pt x="145" y="449"/>
                </a:cubicBezTo>
                <a:cubicBezTo>
                  <a:pt x="144" y="448"/>
                  <a:pt x="145" y="447"/>
                  <a:pt x="145" y="447"/>
                </a:cubicBezTo>
                <a:cubicBezTo>
                  <a:pt x="145" y="446"/>
                  <a:pt x="144" y="446"/>
                  <a:pt x="144" y="445"/>
                </a:cubicBezTo>
                <a:cubicBezTo>
                  <a:pt x="142" y="445"/>
                  <a:pt x="139" y="446"/>
                  <a:pt x="140" y="444"/>
                </a:cubicBezTo>
                <a:cubicBezTo>
                  <a:pt x="139" y="443"/>
                  <a:pt x="138" y="443"/>
                  <a:pt x="138" y="442"/>
                </a:cubicBezTo>
                <a:cubicBezTo>
                  <a:pt x="139" y="441"/>
                  <a:pt x="140" y="441"/>
                  <a:pt x="140" y="440"/>
                </a:cubicBezTo>
                <a:cubicBezTo>
                  <a:pt x="140" y="439"/>
                  <a:pt x="139" y="439"/>
                  <a:pt x="139" y="439"/>
                </a:cubicBezTo>
                <a:cubicBezTo>
                  <a:pt x="138" y="438"/>
                  <a:pt x="137" y="438"/>
                  <a:pt x="136" y="439"/>
                </a:cubicBezTo>
                <a:cubicBezTo>
                  <a:pt x="136" y="443"/>
                  <a:pt x="136" y="443"/>
                  <a:pt x="136" y="443"/>
                </a:cubicBezTo>
                <a:cubicBezTo>
                  <a:pt x="137" y="443"/>
                  <a:pt x="137" y="444"/>
                  <a:pt x="136" y="443"/>
                </a:cubicBezTo>
                <a:cubicBezTo>
                  <a:pt x="135" y="443"/>
                  <a:pt x="135" y="442"/>
                  <a:pt x="135" y="441"/>
                </a:cubicBezTo>
                <a:cubicBezTo>
                  <a:pt x="133" y="442"/>
                  <a:pt x="133" y="440"/>
                  <a:pt x="131" y="440"/>
                </a:cubicBezTo>
                <a:cubicBezTo>
                  <a:pt x="130" y="440"/>
                  <a:pt x="131" y="442"/>
                  <a:pt x="131" y="442"/>
                </a:cubicBezTo>
                <a:cubicBezTo>
                  <a:pt x="131" y="442"/>
                  <a:pt x="131" y="442"/>
                  <a:pt x="131" y="442"/>
                </a:cubicBezTo>
                <a:cubicBezTo>
                  <a:pt x="132" y="443"/>
                  <a:pt x="133" y="443"/>
                  <a:pt x="133" y="444"/>
                </a:cubicBezTo>
                <a:cubicBezTo>
                  <a:pt x="134" y="445"/>
                  <a:pt x="135" y="445"/>
                  <a:pt x="135" y="445"/>
                </a:cubicBezTo>
                <a:cubicBezTo>
                  <a:pt x="134" y="445"/>
                  <a:pt x="133" y="445"/>
                  <a:pt x="133" y="444"/>
                </a:cubicBezTo>
                <a:cubicBezTo>
                  <a:pt x="132" y="445"/>
                  <a:pt x="131" y="444"/>
                  <a:pt x="131" y="442"/>
                </a:cubicBezTo>
                <a:cubicBezTo>
                  <a:pt x="130" y="442"/>
                  <a:pt x="127" y="441"/>
                  <a:pt x="124" y="442"/>
                </a:cubicBezTo>
                <a:cubicBezTo>
                  <a:pt x="124" y="442"/>
                  <a:pt x="123" y="442"/>
                  <a:pt x="123" y="442"/>
                </a:cubicBezTo>
                <a:cubicBezTo>
                  <a:pt x="121" y="442"/>
                  <a:pt x="117" y="444"/>
                  <a:pt x="117" y="441"/>
                </a:cubicBezTo>
                <a:cubicBezTo>
                  <a:pt x="118" y="441"/>
                  <a:pt x="118" y="442"/>
                  <a:pt x="119" y="442"/>
                </a:cubicBezTo>
                <a:cubicBezTo>
                  <a:pt x="119" y="442"/>
                  <a:pt x="120" y="441"/>
                  <a:pt x="120" y="441"/>
                </a:cubicBezTo>
                <a:cubicBezTo>
                  <a:pt x="121" y="441"/>
                  <a:pt x="121" y="442"/>
                  <a:pt x="122" y="442"/>
                </a:cubicBezTo>
                <a:cubicBezTo>
                  <a:pt x="122" y="441"/>
                  <a:pt x="123" y="441"/>
                  <a:pt x="124" y="441"/>
                </a:cubicBezTo>
                <a:cubicBezTo>
                  <a:pt x="125" y="440"/>
                  <a:pt x="125" y="440"/>
                  <a:pt x="126" y="439"/>
                </a:cubicBezTo>
                <a:cubicBezTo>
                  <a:pt x="128" y="439"/>
                  <a:pt x="125" y="436"/>
                  <a:pt x="127" y="436"/>
                </a:cubicBezTo>
                <a:cubicBezTo>
                  <a:pt x="127" y="438"/>
                  <a:pt x="130" y="436"/>
                  <a:pt x="129" y="438"/>
                </a:cubicBezTo>
                <a:cubicBezTo>
                  <a:pt x="130" y="439"/>
                  <a:pt x="131" y="439"/>
                  <a:pt x="132" y="440"/>
                </a:cubicBezTo>
                <a:cubicBezTo>
                  <a:pt x="132" y="439"/>
                  <a:pt x="132" y="437"/>
                  <a:pt x="133" y="437"/>
                </a:cubicBezTo>
                <a:cubicBezTo>
                  <a:pt x="133" y="437"/>
                  <a:pt x="134" y="438"/>
                  <a:pt x="134" y="438"/>
                </a:cubicBezTo>
                <a:cubicBezTo>
                  <a:pt x="135" y="438"/>
                  <a:pt x="136" y="438"/>
                  <a:pt x="136" y="438"/>
                </a:cubicBezTo>
                <a:close/>
                <a:moveTo>
                  <a:pt x="207" y="168"/>
                </a:moveTo>
                <a:cubicBezTo>
                  <a:pt x="207" y="167"/>
                  <a:pt x="207" y="168"/>
                  <a:pt x="208" y="168"/>
                </a:cubicBezTo>
                <a:cubicBezTo>
                  <a:pt x="207" y="168"/>
                  <a:pt x="207" y="168"/>
                  <a:pt x="207" y="168"/>
                </a:cubicBezTo>
                <a:close/>
                <a:moveTo>
                  <a:pt x="218" y="158"/>
                </a:moveTo>
                <a:cubicBezTo>
                  <a:pt x="218" y="158"/>
                  <a:pt x="218" y="158"/>
                  <a:pt x="218" y="158"/>
                </a:cubicBezTo>
                <a:cubicBezTo>
                  <a:pt x="218" y="158"/>
                  <a:pt x="218" y="158"/>
                  <a:pt x="218" y="158"/>
                </a:cubicBezTo>
                <a:cubicBezTo>
                  <a:pt x="218" y="158"/>
                  <a:pt x="218" y="158"/>
                  <a:pt x="218" y="158"/>
                </a:cubicBezTo>
                <a:close/>
                <a:moveTo>
                  <a:pt x="218" y="158"/>
                </a:moveTo>
                <a:cubicBezTo>
                  <a:pt x="218" y="158"/>
                  <a:pt x="218" y="158"/>
                  <a:pt x="218" y="158"/>
                </a:cubicBezTo>
                <a:cubicBezTo>
                  <a:pt x="218" y="158"/>
                  <a:pt x="218" y="158"/>
                  <a:pt x="218" y="158"/>
                </a:cubicBezTo>
                <a:cubicBezTo>
                  <a:pt x="218" y="158"/>
                  <a:pt x="218" y="158"/>
                  <a:pt x="218" y="158"/>
                </a:cubicBezTo>
                <a:close/>
                <a:moveTo>
                  <a:pt x="218" y="156"/>
                </a:moveTo>
                <a:cubicBezTo>
                  <a:pt x="218" y="157"/>
                  <a:pt x="217" y="157"/>
                  <a:pt x="217" y="157"/>
                </a:cubicBezTo>
                <a:cubicBezTo>
                  <a:pt x="217" y="157"/>
                  <a:pt x="217" y="157"/>
                  <a:pt x="217" y="157"/>
                </a:cubicBezTo>
                <a:cubicBezTo>
                  <a:pt x="217" y="157"/>
                  <a:pt x="216" y="157"/>
                  <a:pt x="216" y="156"/>
                </a:cubicBezTo>
                <a:cubicBezTo>
                  <a:pt x="217" y="156"/>
                  <a:pt x="217" y="156"/>
                  <a:pt x="218" y="156"/>
                </a:cubicBezTo>
                <a:close/>
                <a:moveTo>
                  <a:pt x="34" y="605"/>
                </a:moveTo>
                <a:cubicBezTo>
                  <a:pt x="34" y="607"/>
                  <a:pt x="38" y="608"/>
                  <a:pt x="37" y="605"/>
                </a:cubicBezTo>
                <a:cubicBezTo>
                  <a:pt x="37" y="605"/>
                  <a:pt x="37" y="605"/>
                  <a:pt x="37" y="605"/>
                </a:cubicBezTo>
                <a:cubicBezTo>
                  <a:pt x="36" y="605"/>
                  <a:pt x="35" y="604"/>
                  <a:pt x="34" y="605"/>
                </a:cubicBezTo>
                <a:close/>
                <a:moveTo>
                  <a:pt x="250" y="148"/>
                </a:moveTo>
                <a:cubicBezTo>
                  <a:pt x="250" y="148"/>
                  <a:pt x="250" y="148"/>
                  <a:pt x="250" y="148"/>
                </a:cubicBezTo>
                <a:cubicBezTo>
                  <a:pt x="249" y="149"/>
                  <a:pt x="249" y="150"/>
                  <a:pt x="249" y="151"/>
                </a:cubicBezTo>
                <a:cubicBezTo>
                  <a:pt x="251" y="152"/>
                  <a:pt x="252" y="149"/>
                  <a:pt x="250" y="148"/>
                </a:cubicBezTo>
                <a:close/>
                <a:moveTo>
                  <a:pt x="127" y="438"/>
                </a:moveTo>
                <a:cubicBezTo>
                  <a:pt x="127" y="439"/>
                  <a:pt x="127" y="440"/>
                  <a:pt x="127" y="440"/>
                </a:cubicBezTo>
                <a:cubicBezTo>
                  <a:pt x="128" y="440"/>
                  <a:pt x="129" y="440"/>
                  <a:pt x="129" y="440"/>
                </a:cubicBezTo>
                <a:cubicBezTo>
                  <a:pt x="129" y="439"/>
                  <a:pt x="129" y="438"/>
                  <a:pt x="127" y="438"/>
                </a:cubicBezTo>
                <a:close/>
                <a:moveTo>
                  <a:pt x="150" y="447"/>
                </a:moveTo>
                <a:cubicBezTo>
                  <a:pt x="150" y="446"/>
                  <a:pt x="150" y="445"/>
                  <a:pt x="151" y="445"/>
                </a:cubicBezTo>
                <a:cubicBezTo>
                  <a:pt x="151" y="444"/>
                  <a:pt x="150" y="444"/>
                  <a:pt x="150" y="443"/>
                </a:cubicBezTo>
                <a:cubicBezTo>
                  <a:pt x="150" y="443"/>
                  <a:pt x="149" y="443"/>
                  <a:pt x="149" y="442"/>
                </a:cubicBezTo>
                <a:cubicBezTo>
                  <a:pt x="149" y="443"/>
                  <a:pt x="147" y="442"/>
                  <a:pt x="147" y="443"/>
                </a:cubicBezTo>
                <a:cubicBezTo>
                  <a:pt x="149" y="444"/>
                  <a:pt x="148" y="446"/>
                  <a:pt x="150" y="447"/>
                </a:cubicBezTo>
                <a:close/>
                <a:moveTo>
                  <a:pt x="220" y="160"/>
                </a:moveTo>
                <a:cubicBezTo>
                  <a:pt x="221" y="160"/>
                  <a:pt x="221" y="160"/>
                  <a:pt x="222" y="160"/>
                </a:cubicBezTo>
                <a:cubicBezTo>
                  <a:pt x="222" y="159"/>
                  <a:pt x="222" y="158"/>
                  <a:pt x="222" y="157"/>
                </a:cubicBezTo>
                <a:cubicBezTo>
                  <a:pt x="221" y="157"/>
                  <a:pt x="221" y="157"/>
                  <a:pt x="220" y="157"/>
                </a:cubicBezTo>
                <a:cubicBezTo>
                  <a:pt x="220" y="158"/>
                  <a:pt x="220" y="159"/>
                  <a:pt x="220" y="160"/>
                </a:cubicBezTo>
                <a:close/>
                <a:moveTo>
                  <a:pt x="140" y="443"/>
                </a:moveTo>
                <a:cubicBezTo>
                  <a:pt x="140" y="443"/>
                  <a:pt x="141" y="443"/>
                  <a:pt x="140" y="444"/>
                </a:cubicBezTo>
                <a:cubicBezTo>
                  <a:pt x="141" y="445"/>
                  <a:pt x="144" y="444"/>
                  <a:pt x="146" y="444"/>
                </a:cubicBezTo>
                <a:cubicBezTo>
                  <a:pt x="145" y="444"/>
                  <a:pt x="145" y="442"/>
                  <a:pt x="144" y="442"/>
                </a:cubicBezTo>
                <a:cubicBezTo>
                  <a:pt x="144" y="440"/>
                  <a:pt x="141" y="441"/>
                  <a:pt x="141" y="440"/>
                </a:cubicBezTo>
                <a:cubicBezTo>
                  <a:pt x="140" y="440"/>
                  <a:pt x="141" y="441"/>
                  <a:pt x="140" y="441"/>
                </a:cubicBezTo>
                <a:cubicBezTo>
                  <a:pt x="140" y="442"/>
                  <a:pt x="140" y="442"/>
                  <a:pt x="140" y="443"/>
                </a:cubicBezTo>
                <a:close/>
                <a:moveTo>
                  <a:pt x="169" y="399"/>
                </a:moveTo>
                <a:cubicBezTo>
                  <a:pt x="169" y="399"/>
                  <a:pt x="170" y="399"/>
                  <a:pt x="170" y="399"/>
                </a:cubicBezTo>
                <a:cubicBezTo>
                  <a:pt x="170" y="399"/>
                  <a:pt x="170" y="400"/>
                  <a:pt x="170" y="400"/>
                </a:cubicBezTo>
                <a:cubicBezTo>
                  <a:pt x="170" y="400"/>
                  <a:pt x="171" y="400"/>
                  <a:pt x="171" y="401"/>
                </a:cubicBezTo>
                <a:cubicBezTo>
                  <a:pt x="172" y="401"/>
                  <a:pt x="172" y="400"/>
                  <a:pt x="172" y="399"/>
                </a:cubicBezTo>
                <a:cubicBezTo>
                  <a:pt x="171" y="397"/>
                  <a:pt x="168" y="396"/>
                  <a:pt x="169" y="392"/>
                </a:cubicBezTo>
                <a:cubicBezTo>
                  <a:pt x="168" y="393"/>
                  <a:pt x="167" y="393"/>
                  <a:pt x="166" y="392"/>
                </a:cubicBezTo>
                <a:cubicBezTo>
                  <a:pt x="166" y="395"/>
                  <a:pt x="168" y="396"/>
                  <a:pt x="168" y="399"/>
                </a:cubicBezTo>
                <a:cubicBezTo>
                  <a:pt x="169" y="398"/>
                  <a:pt x="169" y="399"/>
                  <a:pt x="169" y="399"/>
                </a:cubicBezTo>
                <a:close/>
                <a:moveTo>
                  <a:pt x="226" y="157"/>
                </a:moveTo>
                <a:cubicBezTo>
                  <a:pt x="227" y="157"/>
                  <a:pt x="227" y="157"/>
                  <a:pt x="227" y="157"/>
                </a:cubicBezTo>
                <a:cubicBezTo>
                  <a:pt x="227" y="157"/>
                  <a:pt x="227" y="156"/>
                  <a:pt x="227" y="156"/>
                </a:cubicBezTo>
                <a:cubicBezTo>
                  <a:pt x="227" y="156"/>
                  <a:pt x="227" y="156"/>
                  <a:pt x="227" y="155"/>
                </a:cubicBezTo>
                <a:cubicBezTo>
                  <a:pt x="227" y="155"/>
                  <a:pt x="227" y="155"/>
                  <a:pt x="226" y="155"/>
                </a:cubicBezTo>
                <a:cubicBezTo>
                  <a:pt x="226" y="156"/>
                  <a:pt x="226" y="156"/>
                  <a:pt x="226" y="157"/>
                </a:cubicBezTo>
                <a:close/>
                <a:moveTo>
                  <a:pt x="227" y="147"/>
                </a:moveTo>
                <a:cubicBezTo>
                  <a:pt x="227" y="148"/>
                  <a:pt x="227" y="148"/>
                  <a:pt x="228" y="148"/>
                </a:cubicBezTo>
                <a:cubicBezTo>
                  <a:pt x="228" y="148"/>
                  <a:pt x="228" y="148"/>
                  <a:pt x="229" y="148"/>
                </a:cubicBezTo>
                <a:cubicBezTo>
                  <a:pt x="229" y="147"/>
                  <a:pt x="229" y="147"/>
                  <a:pt x="229" y="146"/>
                </a:cubicBezTo>
                <a:cubicBezTo>
                  <a:pt x="228" y="146"/>
                  <a:pt x="228" y="146"/>
                  <a:pt x="227" y="146"/>
                </a:cubicBezTo>
                <a:cubicBezTo>
                  <a:pt x="228" y="147"/>
                  <a:pt x="227" y="147"/>
                  <a:pt x="227" y="147"/>
                </a:cubicBezTo>
                <a:close/>
                <a:moveTo>
                  <a:pt x="228" y="153"/>
                </a:moveTo>
                <a:cubicBezTo>
                  <a:pt x="228" y="151"/>
                  <a:pt x="229" y="149"/>
                  <a:pt x="227" y="150"/>
                </a:cubicBezTo>
                <a:cubicBezTo>
                  <a:pt x="227" y="151"/>
                  <a:pt x="227" y="151"/>
                  <a:pt x="227" y="152"/>
                </a:cubicBezTo>
                <a:cubicBezTo>
                  <a:pt x="227" y="152"/>
                  <a:pt x="226" y="152"/>
                  <a:pt x="226" y="153"/>
                </a:cubicBezTo>
                <a:cubicBezTo>
                  <a:pt x="227" y="153"/>
                  <a:pt x="227" y="154"/>
                  <a:pt x="227" y="154"/>
                </a:cubicBezTo>
                <a:cubicBezTo>
                  <a:pt x="227" y="155"/>
                  <a:pt x="229" y="155"/>
                  <a:pt x="229" y="155"/>
                </a:cubicBezTo>
                <a:cubicBezTo>
                  <a:pt x="229" y="156"/>
                  <a:pt x="229" y="156"/>
                  <a:pt x="230" y="156"/>
                </a:cubicBezTo>
                <a:cubicBezTo>
                  <a:pt x="230" y="154"/>
                  <a:pt x="228" y="154"/>
                  <a:pt x="228" y="153"/>
                </a:cubicBezTo>
                <a:close/>
                <a:moveTo>
                  <a:pt x="225" y="158"/>
                </a:moveTo>
                <a:cubicBezTo>
                  <a:pt x="225" y="158"/>
                  <a:pt x="225" y="157"/>
                  <a:pt x="224" y="157"/>
                </a:cubicBezTo>
                <a:cubicBezTo>
                  <a:pt x="224" y="158"/>
                  <a:pt x="222" y="160"/>
                  <a:pt x="224" y="160"/>
                </a:cubicBezTo>
                <a:cubicBezTo>
                  <a:pt x="224" y="159"/>
                  <a:pt x="226" y="160"/>
                  <a:pt x="226" y="159"/>
                </a:cubicBezTo>
                <a:cubicBezTo>
                  <a:pt x="226" y="159"/>
                  <a:pt x="225" y="159"/>
                  <a:pt x="225" y="158"/>
                </a:cubicBezTo>
                <a:close/>
                <a:moveTo>
                  <a:pt x="234" y="144"/>
                </a:moveTo>
                <a:cubicBezTo>
                  <a:pt x="233" y="144"/>
                  <a:pt x="233" y="144"/>
                  <a:pt x="232" y="144"/>
                </a:cubicBezTo>
                <a:cubicBezTo>
                  <a:pt x="232" y="144"/>
                  <a:pt x="232" y="144"/>
                  <a:pt x="232" y="144"/>
                </a:cubicBezTo>
                <a:cubicBezTo>
                  <a:pt x="232" y="145"/>
                  <a:pt x="232" y="145"/>
                  <a:pt x="232" y="145"/>
                </a:cubicBezTo>
                <a:cubicBezTo>
                  <a:pt x="232" y="145"/>
                  <a:pt x="232" y="146"/>
                  <a:pt x="232" y="146"/>
                </a:cubicBezTo>
                <a:cubicBezTo>
                  <a:pt x="233" y="146"/>
                  <a:pt x="233" y="146"/>
                  <a:pt x="233" y="146"/>
                </a:cubicBezTo>
                <a:cubicBezTo>
                  <a:pt x="233" y="147"/>
                  <a:pt x="234" y="147"/>
                  <a:pt x="234" y="147"/>
                </a:cubicBezTo>
                <a:cubicBezTo>
                  <a:pt x="234" y="146"/>
                  <a:pt x="234" y="146"/>
                  <a:pt x="234" y="145"/>
                </a:cubicBezTo>
                <a:cubicBezTo>
                  <a:pt x="234" y="145"/>
                  <a:pt x="234" y="145"/>
                  <a:pt x="234" y="144"/>
                </a:cubicBezTo>
                <a:close/>
                <a:moveTo>
                  <a:pt x="236" y="145"/>
                </a:moveTo>
                <a:cubicBezTo>
                  <a:pt x="236" y="145"/>
                  <a:pt x="237" y="145"/>
                  <a:pt x="237" y="145"/>
                </a:cubicBezTo>
                <a:cubicBezTo>
                  <a:pt x="237" y="145"/>
                  <a:pt x="237" y="144"/>
                  <a:pt x="237" y="144"/>
                </a:cubicBezTo>
                <a:cubicBezTo>
                  <a:pt x="236" y="144"/>
                  <a:pt x="236" y="144"/>
                  <a:pt x="236" y="145"/>
                </a:cubicBezTo>
                <a:close/>
                <a:moveTo>
                  <a:pt x="249" y="144"/>
                </a:moveTo>
                <a:cubicBezTo>
                  <a:pt x="249" y="143"/>
                  <a:pt x="249" y="143"/>
                  <a:pt x="249" y="142"/>
                </a:cubicBezTo>
                <a:cubicBezTo>
                  <a:pt x="249" y="140"/>
                  <a:pt x="247" y="142"/>
                  <a:pt x="247" y="143"/>
                </a:cubicBezTo>
                <a:cubicBezTo>
                  <a:pt x="248" y="143"/>
                  <a:pt x="248" y="144"/>
                  <a:pt x="249" y="144"/>
                </a:cubicBezTo>
                <a:close/>
                <a:moveTo>
                  <a:pt x="249" y="148"/>
                </a:moveTo>
                <a:cubicBezTo>
                  <a:pt x="249" y="148"/>
                  <a:pt x="248" y="148"/>
                  <a:pt x="248" y="148"/>
                </a:cubicBezTo>
                <a:cubicBezTo>
                  <a:pt x="249" y="149"/>
                  <a:pt x="249" y="148"/>
                  <a:pt x="249" y="148"/>
                </a:cubicBezTo>
                <a:close/>
                <a:moveTo>
                  <a:pt x="231" y="145"/>
                </a:moveTo>
                <a:cubicBezTo>
                  <a:pt x="231" y="143"/>
                  <a:pt x="230" y="145"/>
                  <a:pt x="229" y="144"/>
                </a:cubicBezTo>
                <a:cubicBezTo>
                  <a:pt x="229" y="144"/>
                  <a:pt x="229" y="145"/>
                  <a:pt x="229" y="145"/>
                </a:cubicBezTo>
                <a:cubicBezTo>
                  <a:pt x="229" y="145"/>
                  <a:pt x="229" y="146"/>
                  <a:pt x="229" y="146"/>
                </a:cubicBezTo>
                <a:cubicBezTo>
                  <a:pt x="229" y="146"/>
                  <a:pt x="229" y="146"/>
                  <a:pt x="229" y="146"/>
                </a:cubicBezTo>
                <a:cubicBezTo>
                  <a:pt x="229" y="146"/>
                  <a:pt x="229" y="146"/>
                  <a:pt x="229" y="146"/>
                </a:cubicBezTo>
                <a:cubicBezTo>
                  <a:pt x="229" y="146"/>
                  <a:pt x="230" y="146"/>
                  <a:pt x="230" y="146"/>
                </a:cubicBezTo>
                <a:cubicBezTo>
                  <a:pt x="230" y="147"/>
                  <a:pt x="230" y="147"/>
                  <a:pt x="230" y="147"/>
                </a:cubicBezTo>
                <a:cubicBezTo>
                  <a:pt x="230" y="147"/>
                  <a:pt x="230" y="147"/>
                  <a:pt x="230" y="147"/>
                </a:cubicBezTo>
                <a:cubicBezTo>
                  <a:pt x="230" y="147"/>
                  <a:pt x="230" y="147"/>
                  <a:pt x="231" y="147"/>
                </a:cubicBezTo>
                <a:cubicBezTo>
                  <a:pt x="231" y="146"/>
                  <a:pt x="231" y="146"/>
                  <a:pt x="231" y="145"/>
                </a:cubicBezTo>
                <a:cubicBezTo>
                  <a:pt x="231" y="145"/>
                  <a:pt x="231" y="145"/>
                  <a:pt x="231" y="145"/>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4967" name="Freeform 119">
            <a:extLst>
              <a:ext uri="{FF2B5EF4-FFF2-40B4-BE49-F238E27FC236}">
                <a16:creationId xmlns:a16="http://schemas.microsoft.com/office/drawing/2014/main" id="{53230641-AF20-0B6E-D1E7-83063E6F1A99}"/>
              </a:ext>
            </a:extLst>
          </p:cNvPr>
          <p:cNvSpPr>
            <a:spLocks noEditPoints="1"/>
          </p:cNvSpPr>
          <p:nvPr/>
        </p:nvSpPr>
        <p:spPr bwMode="auto">
          <a:xfrm>
            <a:off x="6870700" y="3384550"/>
            <a:ext cx="454025" cy="495300"/>
          </a:xfrm>
          <a:custGeom>
            <a:avLst/>
            <a:gdLst>
              <a:gd name="T0" fmla="*/ 963759256 w 117"/>
              <a:gd name="T1" fmla="*/ 119785209 h 128"/>
              <a:gd name="T2" fmla="*/ 903521392 w 117"/>
              <a:gd name="T3" fmla="*/ 89838907 h 128"/>
              <a:gd name="T4" fmla="*/ 1340223592 w 117"/>
              <a:gd name="T5" fmla="*/ 44921388 h 128"/>
              <a:gd name="T6" fmla="*/ 873404400 w 117"/>
              <a:gd name="T7" fmla="*/ 149731512 h 128"/>
              <a:gd name="T8" fmla="*/ 783053425 w 117"/>
              <a:gd name="T9" fmla="*/ 179677814 h 128"/>
              <a:gd name="T10" fmla="*/ 1475751994 w 117"/>
              <a:gd name="T11" fmla="*/ 44921388 h 128"/>
              <a:gd name="T12" fmla="*/ 286117242 w 117"/>
              <a:gd name="T13" fmla="*/ 1152942314 h 128"/>
              <a:gd name="T14" fmla="*/ 376468217 w 117"/>
              <a:gd name="T15" fmla="*/ 1227810005 h 128"/>
              <a:gd name="T16" fmla="*/ 511996619 w 117"/>
              <a:gd name="T17" fmla="*/ 1227810005 h 128"/>
              <a:gd name="T18" fmla="*/ 451762636 w 117"/>
              <a:gd name="T19" fmla="*/ 1197863702 h 128"/>
              <a:gd name="T20" fmla="*/ 406585208 w 117"/>
              <a:gd name="T21" fmla="*/ 1152942314 h 128"/>
              <a:gd name="T22" fmla="*/ 798109981 w 117"/>
              <a:gd name="T23" fmla="*/ 269520591 h 128"/>
              <a:gd name="T24" fmla="*/ 210822822 w 117"/>
              <a:gd name="T25" fmla="*/ 1422459035 h 128"/>
              <a:gd name="T26" fmla="*/ 0 w 117"/>
              <a:gd name="T27" fmla="*/ 1437434121 h 128"/>
              <a:gd name="T28" fmla="*/ 195762386 w 117"/>
              <a:gd name="T29" fmla="*/ 1497326726 h 128"/>
              <a:gd name="T30" fmla="*/ 1701635253 w 117"/>
              <a:gd name="T31" fmla="*/ 209624116 h 128"/>
              <a:gd name="T32" fmla="*/ 1114344214 w 117"/>
              <a:gd name="T33" fmla="*/ 149731512 h 128"/>
              <a:gd name="T34" fmla="*/ 993876247 w 117"/>
              <a:gd name="T35" fmla="*/ 329413195 h 128"/>
              <a:gd name="T36" fmla="*/ 1039049794 w 117"/>
              <a:gd name="T37" fmla="*/ 554012398 h 128"/>
              <a:gd name="T38" fmla="*/ 873404400 w 117"/>
              <a:gd name="T39" fmla="*/ 733690212 h 128"/>
              <a:gd name="T40" fmla="*/ 828230853 w 117"/>
              <a:gd name="T41" fmla="*/ 718718995 h 128"/>
              <a:gd name="T42" fmla="*/ 918581828 w 117"/>
              <a:gd name="T43" fmla="*/ 583958700 h 128"/>
              <a:gd name="T44" fmla="*/ 843287408 w 117"/>
              <a:gd name="T45" fmla="*/ 359359498 h 128"/>
              <a:gd name="T46" fmla="*/ 617408031 w 117"/>
              <a:gd name="T47" fmla="*/ 628876219 h 128"/>
              <a:gd name="T48" fmla="*/ 602347594 w 117"/>
              <a:gd name="T49" fmla="*/ 718718995 h 128"/>
              <a:gd name="T50" fmla="*/ 466819192 w 117"/>
              <a:gd name="T51" fmla="*/ 898396809 h 128"/>
              <a:gd name="T52" fmla="*/ 346351225 w 117"/>
              <a:gd name="T53" fmla="*/ 1033157105 h 128"/>
              <a:gd name="T54" fmla="*/ 346351225 w 117"/>
              <a:gd name="T55" fmla="*/ 1108020926 h 128"/>
              <a:gd name="T56" fmla="*/ 451762636 w 117"/>
              <a:gd name="T57" fmla="*/ 1167913530 h 128"/>
              <a:gd name="T58" fmla="*/ 391524772 w 117"/>
              <a:gd name="T59" fmla="*/ 1257756307 h 128"/>
              <a:gd name="T60" fmla="*/ 361407781 w 117"/>
              <a:gd name="T61" fmla="*/ 1257756307 h 128"/>
              <a:gd name="T62" fmla="*/ 301173797 w 117"/>
              <a:gd name="T63" fmla="*/ 1272727523 h 128"/>
              <a:gd name="T64" fmla="*/ 376468217 w 117"/>
              <a:gd name="T65" fmla="*/ 1362566430 h 128"/>
              <a:gd name="T66" fmla="*/ 255996369 w 117"/>
              <a:gd name="T67" fmla="*/ 1287702609 h 128"/>
              <a:gd name="T68" fmla="*/ 195762386 w 117"/>
              <a:gd name="T69" fmla="*/ 1287702609 h 128"/>
              <a:gd name="T70" fmla="*/ 90350975 w 117"/>
              <a:gd name="T71" fmla="*/ 1242781221 h 128"/>
              <a:gd name="T72" fmla="*/ 135528403 w 117"/>
              <a:gd name="T73" fmla="*/ 1347595214 h 128"/>
              <a:gd name="T74" fmla="*/ 331290789 w 117"/>
              <a:gd name="T75" fmla="*/ 1392512733 h 128"/>
              <a:gd name="T76" fmla="*/ 632464586 w 117"/>
              <a:gd name="T77" fmla="*/ 1347595214 h 128"/>
              <a:gd name="T78" fmla="*/ 767992989 w 117"/>
              <a:gd name="T79" fmla="*/ 1467380423 h 128"/>
              <a:gd name="T80" fmla="*/ 963759256 w 117"/>
              <a:gd name="T81" fmla="*/ 1557219330 h 128"/>
              <a:gd name="T82" fmla="*/ 1069166786 w 117"/>
              <a:gd name="T83" fmla="*/ 1677008409 h 128"/>
              <a:gd name="T84" fmla="*/ 1099287658 w 117"/>
              <a:gd name="T85" fmla="*/ 1916578828 h 128"/>
              <a:gd name="T86" fmla="*/ 1099287658 w 117"/>
              <a:gd name="T87" fmla="*/ 1796793619 h 128"/>
              <a:gd name="T88" fmla="*/ 1249872617 w 117"/>
              <a:gd name="T89" fmla="*/ 1527273028 h 128"/>
              <a:gd name="T90" fmla="*/ 1204695189 w 117"/>
              <a:gd name="T91" fmla="*/ 1362566430 h 128"/>
              <a:gd name="T92" fmla="*/ 1159521642 w 117"/>
              <a:gd name="T93" fmla="*/ 1212834919 h 128"/>
              <a:gd name="T94" fmla="*/ 1249872617 w 117"/>
              <a:gd name="T95" fmla="*/ 1137967228 h 128"/>
              <a:gd name="T96" fmla="*/ 1490812431 w 117"/>
              <a:gd name="T97" fmla="*/ 1108020926 h 128"/>
              <a:gd name="T98" fmla="*/ 1656457825 w 117"/>
              <a:gd name="T99" fmla="*/ 928343112 h 128"/>
              <a:gd name="T100" fmla="*/ 1626340833 w 117"/>
              <a:gd name="T101" fmla="*/ 793582816 h 128"/>
              <a:gd name="T102" fmla="*/ 1520929422 w 117"/>
              <a:gd name="T103" fmla="*/ 733690212 h 128"/>
              <a:gd name="T104" fmla="*/ 1520929422 w 117"/>
              <a:gd name="T105" fmla="*/ 703743909 h 128"/>
              <a:gd name="T106" fmla="*/ 1701635253 w 117"/>
              <a:gd name="T107" fmla="*/ 524066095 h 128"/>
              <a:gd name="T108" fmla="*/ 1114344214 w 117"/>
              <a:gd name="T109" fmla="*/ 1257756307 h 128"/>
              <a:gd name="T110" fmla="*/ 1204695189 w 117"/>
              <a:gd name="T111" fmla="*/ 628876219 h 128"/>
              <a:gd name="T112" fmla="*/ 195762386 w 117"/>
              <a:gd name="T113" fmla="*/ 1272727523 h 128"/>
              <a:gd name="T114" fmla="*/ 225879378 w 117"/>
              <a:gd name="T115" fmla="*/ 1242781221 h 128"/>
              <a:gd name="T116" fmla="*/ 195762386 w 117"/>
              <a:gd name="T117" fmla="*/ 1182888616 h 128"/>
              <a:gd name="T118" fmla="*/ 301173797 w 117"/>
              <a:gd name="T119" fmla="*/ 1257756307 h 128"/>
              <a:gd name="T120" fmla="*/ 150588839 w 117"/>
              <a:gd name="T121" fmla="*/ 1137967228 h 1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7" h="128">
                <a:moveTo>
                  <a:pt x="78" y="5"/>
                </a:moveTo>
                <a:cubicBezTo>
                  <a:pt x="78" y="5"/>
                  <a:pt x="79" y="5"/>
                  <a:pt x="79" y="5"/>
                </a:cubicBezTo>
                <a:cubicBezTo>
                  <a:pt x="82" y="6"/>
                  <a:pt x="83" y="6"/>
                  <a:pt x="83" y="3"/>
                </a:cubicBezTo>
                <a:cubicBezTo>
                  <a:pt x="80" y="4"/>
                  <a:pt x="79" y="3"/>
                  <a:pt x="76" y="3"/>
                </a:cubicBezTo>
                <a:cubicBezTo>
                  <a:pt x="77" y="4"/>
                  <a:pt x="72" y="2"/>
                  <a:pt x="74" y="5"/>
                </a:cubicBezTo>
                <a:cubicBezTo>
                  <a:pt x="75" y="5"/>
                  <a:pt x="76" y="5"/>
                  <a:pt x="78" y="5"/>
                </a:cubicBezTo>
                <a:close/>
                <a:moveTo>
                  <a:pt x="64" y="8"/>
                </a:moveTo>
                <a:cubicBezTo>
                  <a:pt x="64" y="6"/>
                  <a:pt x="67" y="6"/>
                  <a:pt x="68" y="5"/>
                </a:cubicBezTo>
                <a:cubicBezTo>
                  <a:pt x="69" y="5"/>
                  <a:pt x="70" y="5"/>
                  <a:pt x="72" y="5"/>
                </a:cubicBezTo>
                <a:cubicBezTo>
                  <a:pt x="72" y="3"/>
                  <a:pt x="69" y="4"/>
                  <a:pt x="69" y="3"/>
                </a:cubicBezTo>
                <a:cubicBezTo>
                  <a:pt x="69" y="3"/>
                  <a:pt x="68" y="3"/>
                  <a:pt x="68" y="3"/>
                </a:cubicBezTo>
                <a:cubicBezTo>
                  <a:pt x="68" y="4"/>
                  <a:pt x="66" y="3"/>
                  <a:pt x="65" y="3"/>
                </a:cubicBezTo>
                <a:cubicBezTo>
                  <a:pt x="65" y="5"/>
                  <a:pt x="63" y="4"/>
                  <a:pt x="63" y="5"/>
                </a:cubicBezTo>
                <a:cubicBezTo>
                  <a:pt x="61" y="5"/>
                  <a:pt x="62" y="7"/>
                  <a:pt x="60" y="6"/>
                </a:cubicBezTo>
                <a:cubicBezTo>
                  <a:pt x="59" y="9"/>
                  <a:pt x="62" y="8"/>
                  <a:pt x="64" y="8"/>
                </a:cubicBezTo>
                <a:close/>
                <a:moveTo>
                  <a:pt x="91" y="5"/>
                </a:moveTo>
                <a:cubicBezTo>
                  <a:pt x="91" y="4"/>
                  <a:pt x="91" y="4"/>
                  <a:pt x="92" y="4"/>
                </a:cubicBezTo>
                <a:cubicBezTo>
                  <a:pt x="92" y="4"/>
                  <a:pt x="92" y="3"/>
                  <a:pt x="93" y="3"/>
                </a:cubicBezTo>
                <a:cubicBezTo>
                  <a:pt x="93" y="3"/>
                  <a:pt x="93" y="3"/>
                  <a:pt x="94" y="3"/>
                </a:cubicBezTo>
                <a:cubicBezTo>
                  <a:pt x="94" y="2"/>
                  <a:pt x="94" y="2"/>
                  <a:pt x="94" y="2"/>
                </a:cubicBezTo>
                <a:cubicBezTo>
                  <a:pt x="91" y="1"/>
                  <a:pt x="91" y="3"/>
                  <a:pt x="89" y="3"/>
                </a:cubicBezTo>
                <a:cubicBezTo>
                  <a:pt x="87" y="2"/>
                  <a:pt x="87" y="4"/>
                  <a:pt x="87" y="5"/>
                </a:cubicBezTo>
                <a:cubicBezTo>
                  <a:pt x="89" y="6"/>
                  <a:pt x="89" y="5"/>
                  <a:pt x="91" y="5"/>
                </a:cubicBezTo>
                <a:close/>
                <a:moveTo>
                  <a:pt x="51" y="14"/>
                </a:moveTo>
                <a:cubicBezTo>
                  <a:pt x="52" y="14"/>
                  <a:pt x="52" y="14"/>
                  <a:pt x="53" y="14"/>
                </a:cubicBezTo>
                <a:cubicBezTo>
                  <a:pt x="53" y="14"/>
                  <a:pt x="53" y="14"/>
                  <a:pt x="53" y="14"/>
                </a:cubicBezTo>
                <a:cubicBezTo>
                  <a:pt x="53" y="13"/>
                  <a:pt x="54" y="12"/>
                  <a:pt x="55" y="12"/>
                </a:cubicBezTo>
                <a:cubicBezTo>
                  <a:pt x="56" y="11"/>
                  <a:pt x="57" y="10"/>
                  <a:pt x="58" y="10"/>
                </a:cubicBezTo>
                <a:cubicBezTo>
                  <a:pt x="59" y="10"/>
                  <a:pt x="59" y="10"/>
                  <a:pt x="60" y="9"/>
                </a:cubicBezTo>
                <a:cubicBezTo>
                  <a:pt x="58" y="8"/>
                  <a:pt x="57" y="10"/>
                  <a:pt x="55" y="10"/>
                </a:cubicBezTo>
                <a:cubicBezTo>
                  <a:pt x="55" y="10"/>
                  <a:pt x="55" y="10"/>
                  <a:pt x="55" y="10"/>
                </a:cubicBezTo>
                <a:cubicBezTo>
                  <a:pt x="55" y="10"/>
                  <a:pt x="54" y="10"/>
                  <a:pt x="54" y="10"/>
                </a:cubicBezTo>
                <a:cubicBezTo>
                  <a:pt x="54" y="10"/>
                  <a:pt x="54" y="12"/>
                  <a:pt x="53" y="12"/>
                </a:cubicBezTo>
                <a:cubicBezTo>
                  <a:pt x="53" y="12"/>
                  <a:pt x="52" y="11"/>
                  <a:pt x="52" y="12"/>
                </a:cubicBezTo>
                <a:cubicBezTo>
                  <a:pt x="52" y="12"/>
                  <a:pt x="52" y="12"/>
                  <a:pt x="52" y="12"/>
                </a:cubicBezTo>
                <a:cubicBezTo>
                  <a:pt x="52" y="12"/>
                  <a:pt x="51" y="12"/>
                  <a:pt x="51" y="12"/>
                </a:cubicBezTo>
                <a:cubicBezTo>
                  <a:pt x="51" y="13"/>
                  <a:pt x="51" y="13"/>
                  <a:pt x="51" y="14"/>
                </a:cubicBezTo>
                <a:close/>
                <a:moveTo>
                  <a:pt x="98" y="3"/>
                </a:moveTo>
                <a:cubicBezTo>
                  <a:pt x="98" y="2"/>
                  <a:pt x="98" y="1"/>
                  <a:pt x="97" y="1"/>
                </a:cubicBezTo>
                <a:cubicBezTo>
                  <a:pt x="97" y="1"/>
                  <a:pt x="96" y="0"/>
                  <a:pt x="96" y="1"/>
                </a:cubicBezTo>
                <a:cubicBezTo>
                  <a:pt x="95" y="1"/>
                  <a:pt x="95" y="2"/>
                  <a:pt x="95" y="3"/>
                </a:cubicBezTo>
                <a:cubicBezTo>
                  <a:pt x="96" y="3"/>
                  <a:pt x="97" y="3"/>
                  <a:pt x="98" y="3"/>
                </a:cubicBezTo>
                <a:close/>
                <a:moveTo>
                  <a:pt x="101" y="1"/>
                </a:moveTo>
                <a:cubicBezTo>
                  <a:pt x="100" y="1"/>
                  <a:pt x="100" y="1"/>
                  <a:pt x="99" y="1"/>
                </a:cubicBezTo>
                <a:cubicBezTo>
                  <a:pt x="99" y="2"/>
                  <a:pt x="99" y="2"/>
                  <a:pt x="99" y="3"/>
                </a:cubicBezTo>
                <a:cubicBezTo>
                  <a:pt x="101" y="3"/>
                  <a:pt x="101" y="2"/>
                  <a:pt x="101" y="1"/>
                </a:cubicBezTo>
                <a:close/>
                <a:moveTo>
                  <a:pt x="17" y="76"/>
                </a:moveTo>
                <a:cubicBezTo>
                  <a:pt x="18" y="76"/>
                  <a:pt x="18" y="76"/>
                  <a:pt x="19" y="77"/>
                </a:cubicBezTo>
                <a:cubicBezTo>
                  <a:pt x="19" y="77"/>
                  <a:pt x="19" y="77"/>
                  <a:pt x="19" y="77"/>
                </a:cubicBezTo>
                <a:cubicBezTo>
                  <a:pt x="20" y="77"/>
                  <a:pt x="21" y="77"/>
                  <a:pt x="21" y="77"/>
                </a:cubicBezTo>
                <a:cubicBezTo>
                  <a:pt x="21" y="78"/>
                  <a:pt x="22" y="79"/>
                  <a:pt x="22" y="80"/>
                </a:cubicBezTo>
                <a:cubicBezTo>
                  <a:pt x="22" y="80"/>
                  <a:pt x="22" y="80"/>
                  <a:pt x="23" y="80"/>
                </a:cubicBezTo>
                <a:cubicBezTo>
                  <a:pt x="23" y="80"/>
                  <a:pt x="23" y="80"/>
                  <a:pt x="23" y="81"/>
                </a:cubicBezTo>
                <a:cubicBezTo>
                  <a:pt x="23" y="81"/>
                  <a:pt x="23" y="81"/>
                  <a:pt x="23" y="81"/>
                </a:cubicBezTo>
                <a:cubicBezTo>
                  <a:pt x="24" y="81"/>
                  <a:pt x="24" y="81"/>
                  <a:pt x="24" y="82"/>
                </a:cubicBezTo>
                <a:cubicBezTo>
                  <a:pt x="24" y="82"/>
                  <a:pt x="24" y="82"/>
                  <a:pt x="25" y="82"/>
                </a:cubicBezTo>
                <a:cubicBezTo>
                  <a:pt x="25" y="82"/>
                  <a:pt x="25" y="82"/>
                  <a:pt x="25" y="82"/>
                </a:cubicBezTo>
                <a:cubicBezTo>
                  <a:pt x="25" y="83"/>
                  <a:pt x="26" y="83"/>
                  <a:pt x="26" y="83"/>
                </a:cubicBezTo>
                <a:cubicBezTo>
                  <a:pt x="26" y="83"/>
                  <a:pt x="26" y="83"/>
                  <a:pt x="26" y="83"/>
                </a:cubicBezTo>
                <a:cubicBezTo>
                  <a:pt x="27" y="83"/>
                  <a:pt x="27" y="83"/>
                  <a:pt x="27" y="83"/>
                </a:cubicBezTo>
                <a:cubicBezTo>
                  <a:pt x="28" y="84"/>
                  <a:pt x="29" y="82"/>
                  <a:pt x="30" y="82"/>
                </a:cubicBezTo>
                <a:cubicBezTo>
                  <a:pt x="30" y="82"/>
                  <a:pt x="31" y="82"/>
                  <a:pt x="31" y="82"/>
                </a:cubicBezTo>
                <a:cubicBezTo>
                  <a:pt x="32" y="81"/>
                  <a:pt x="33" y="82"/>
                  <a:pt x="34" y="82"/>
                </a:cubicBezTo>
                <a:cubicBezTo>
                  <a:pt x="34" y="82"/>
                  <a:pt x="34" y="82"/>
                  <a:pt x="34" y="82"/>
                </a:cubicBezTo>
                <a:cubicBezTo>
                  <a:pt x="34" y="82"/>
                  <a:pt x="34" y="82"/>
                  <a:pt x="34" y="82"/>
                </a:cubicBezTo>
                <a:cubicBezTo>
                  <a:pt x="34" y="81"/>
                  <a:pt x="34" y="81"/>
                  <a:pt x="34" y="81"/>
                </a:cubicBezTo>
                <a:cubicBezTo>
                  <a:pt x="34" y="81"/>
                  <a:pt x="34" y="81"/>
                  <a:pt x="34" y="81"/>
                </a:cubicBezTo>
                <a:cubicBezTo>
                  <a:pt x="32" y="82"/>
                  <a:pt x="32" y="80"/>
                  <a:pt x="30" y="80"/>
                </a:cubicBezTo>
                <a:cubicBezTo>
                  <a:pt x="30" y="80"/>
                  <a:pt x="30" y="80"/>
                  <a:pt x="30" y="80"/>
                </a:cubicBezTo>
                <a:cubicBezTo>
                  <a:pt x="30" y="80"/>
                  <a:pt x="30" y="80"/>
                  <a:pt x="30" y="80"/>
                </a:cubicBezTo>
                <a:cubicBezTo>
                  <a:pt x="30" y="80"/>
                  <a:pt x="30" y="80"/>
                  <a:pt x="30" y="80"/>
                </a:cubicBezTo>
                <a:cubicBezTo>
                  <a:pt x="29" y="79"/>
                  <a:pt x="29" y="79"/>
                  <a:pt x="29" y="79"/>
                </a:cubicBezTo>
                <a:cubicBezTo>
                  <a:pt x="29" y="79"/>
                  <a:pt x="29" y="79"/>
                  <a:pt x="29" y="79"/>
                </a:cubicBezTo>
                <a:cubicBezTo>
                  <a:pt x="28" y="79"/>
                  <a:pt x="28" y="79"/>
                  <a:pt x="28" y="79"/>
                </a:cubicBezTo>
                <a:cubicBezTo>
                  <a:pt x="28" y="78"/>
                  <a:pt x="28" y="78"/>
                  <a:pt x="28" y="78"/>
                </a:cubicBezTo>
                <a:cubicBezTo>
                  <a:pt x="27" y="78"/>
                  <a:pt x="27" y="78"/>
                  <a:pt x="27" y="78"/>
                </a:cubicBezTo>
                <a:cubicBezTo>
                  <a:pt x="27" y="78"/>
                  <a:pt x="27" y="78"/>
                  <a:pt x="27" y="77"/>
                </a:cubicBezTo>
                <a:cubicBezTo>
                  <a:pt x="27" y="77"/>
                  <a:pt x="26" y="77"/>
                  <a:pt x="26" y="77"/>
                </a:cubicBezTo>
                <a:cubicBezTo>
                  <a:pt x="26" y="77"/>
                  <a:pt x="26" y="77"/>
                  <a:pt x="26" y="77"/>
                </a:cubicBezTo>
                <a:cubicBezTo>
                  <a:pt x="25" y="76"/>
                  <a:pt x="24" y="75"/>
                  <a:pt x="23" y="75"/>
                </a:cubicBezTo>
                <a:cubicBezTo>
                  <a:pt x="22" y="74"/>
                  <a:pt x="22" y="73"/>
                  <a:pt x="20" y="73"/>
                </a:cubicBezTo>
                <a:cubicBezTo>
                  <a:pt x="17" y="73"/>
                  <a:pt x="16" y="73"/>
                  <a:pt x="15" y="75"/>
                </a:cubicBezTo>
                <a:cubicBezTo>
                  <a:pt x="15" y="76"/>
                  <a:pt x="16" y="76"/>
                  <a:pt x="17" y="76"/>
                </a:cubicBezTo>
                <a:close/>
                <a:moveTo>
                  <a:pt x="53" y="18"/>
                </a:moveTo>
                <a:cubicBezTo>
                  <a:pt x="53" y="17"/>
                  <a:pt x="53" y="15"/>
                  <a:pt x="51" y="14"/>
                </a:cubicBezTo>
                <a:cubicBezTo>
                  <a:pt x="50" y="17"/>
                  <a:pt x="46" y="18"/>
                  <a:pt x="46" y="22"/>
                </a:cubicBezTo>
                <a:cubicBezTo>
                  <a:pt x="49" y="23"/>
                  <a:pt x="52" y="20"/>
                  <a:pt x="53" y="18"/>
                </a:cubicBezTo>
                <a:close/>
                <a:moveTo>
                  <a:pt x="21" y="97"/>
                </a:moveTo>
                <a:cubicBezTo>
                  <a:pt x="21" y="96"/>
                  <a:pt x="21" y="94"/>
                  <a:pt x="20" y="95"/>
                </a:cubicBezTo>
                <a:cubicBezTo>
                  <a:pt x="18" y="94"/>
                  <a:pt x="18" y="95"/>
                  <a:pt x="17" y="95"/>
                </a:cubicBezTo>
                <a:cubicBezTo>
                  <a:pt x="16" y="95"/>
                  <a:pt x="16" y="95"/>
                  <a:pt x="14" y="95"/>
                </a:cubicBezTo>
                <a:cubicBezTo>
                  <a:pt x="13" y="95"/>
                  <a:pt x="13" y="95"/>
                  <a:pt x="12" y="95"/>
                </a:cubicBezTo>
                <a:cubicBezTo>
                  <a:pt x="11" y="93"/>
                  <a:pt x="10" y="94"/>
                  <a:pt x="9" y="93"/>
                </a:cubicBezTo>
                <a:cubicBezTo>
                  <a:pt x="8" y="93"/>
                  <a:pt x="7" y="92"/>
                  <a:pt x="6" y="92"/>
                </a:cubicBezTo>
                <a:cubicBezTo>
                  <a:pt x="5" y="92"/>
                  <a:pt x="4" y="92"/>
                  <a:pt x="3" y="92"/>
                </a:cubicBezTo>
                <a:cubicBezTo>
                  <a:pt x="2" y="92"/>
                  <a:pt x="1" y="92"/>
                  <a:pt x="0" y="93"/>
                </a:cubicBezTo>
                <a:cubicBezTo>
                  <a:pt x="0" y="94"/>
                  <a:pt x="0" y="95"/>
                  <a:pt x="0" y="95"/>
                </a:cubicBezTo>
                <a:cubicBezTo>
                  <a:pt x="0" y="96"/>
                  <a:pt x="0" y="96"/>
                  <a:pt x="0" y="96"/>
                </a:cubicBezTo>
                <a:cubicBezTo>
                  <a:pt x="0" y="96"/>
                  <a:pt x="0" y="96"/>
                  <a:pt x="0" y="97"/>
                </a:cubicBezTo>
                <a:cubicBezTo>
                  <a:pt x="1" y="97"/>
                  <a:pt x="2" y="97"/>
                  <a:pt x="3" y="97"/>
                </a:cubicBezTo>
                <a:cubicBezTo>
                  <a:pt x="3" y="97"/>
                  <a:pt x="3" y="99"/>
                  <a:pt x="4" y="99"/>
                </a:cubicBezTo>
                <a:cubicBezTo>
                  <a:pt x="4" y="98"/>
                  <a:pt x="4" y="97"/>
                  <a:pt x="5" y="97"/>
                </a:cubicBezTo>
                <a:cubicBezTo>
                  <a:pt x="7" y="97"/>
                  <a:pt x="9" y="97"/>
                  <a:pt x="11" y="97"/>
                </a:cubicBezTo>
                <a:cubicBezTo>
                  <a:pt x="11" y="98"/>
                  <a:pt x="11" y="98"/>
                  <a:pt x="12" y="98"/>
                </a:cubicBezTo>
                <a:cubicBezTo>
                  <a:pt x="12" y="99"/>
                  <a:pt x="13" y="100"/>
                  <a:pt x="13" y="100"/>
                </a:cubicBezTo>
                <a:cubicBezTo>
                  <a:pt x="15" y="100"/>
                  <a:pt x="15" y="101"/>
                  <a:pt x="16" y="101"/>
                </a:cubicBezTo>
                <a:cubicBezTo>
                  <a:pt x="19" y="101"/>
                  <a:pt x="20" y="98"/>
                  <a:pt x="23" y="98"/>
                </a:cubicBezTo>
                <a:cubicBezTo>
                  <a:pt x="23" y="98"/>
                  <a:pt x="23" y="98"/>
                  <a:pt x="23" y="97"/>
                </a:cubicBezTo>
                <a:cubicBezTo>
                  <a:pt x="23" y="97"/>
                  <a:pt x="22" y="97"/>
                  <a:pt x="21" y="97"/>
                </a:cubicBezTo>
                <a:close/>
                <a:moveTo>
                  <a:pt x="117" y="17"/>
                </a:moveTo>
                <a:cubicBezTo>
                  <a:pt x="116" y="17"/>
                  <a:pt x="116" y="17"/>
                  <a:pt x="115" y="16"/>
                </a:cubicBezTo>
                <a:cubicBezTo>
                  <a:pt x="114" y="16"/>
                  <a:pt x="113" y="15"/>
                  <a:pt x="113" y="14"/>
                </a:cubicBezTo>
                <a:cubicBezTo>
                  <a:pt x="111" y="14"/>
                  <a:pt x="110" y="12"/>
                  <a:pt x="109" y="11"/>
                </a:cubicBezTo>
                <a:cubicBezTo>
                  <a:pt x="109" y="10"/>
                  <a:pt x="107" y="9"/>
                  <a:pt x="108" y="7"/>
                </a:cubicBezTo>
                <a:cubicBezTo>
                  <a:pt x="106" y="7"/>
                  <a:pt x="106" y="7"/>
                  <a:pt x="106" y="5"/>
                </a:cubicBezTo>
                <a:cubicBezTo>
                  <a:pt x="103" y="7"/>
                  <a:pt x="99" y="6"/>
                  <a:pt x="95" y="6"/>
                </a:cubicBezTo>
                <a:cubicBezTo>
                  <a:pt x="95" y="7"/>
                  <a:pt x="95" y="7"/>
                  <a:pt x="94" y="7"/>
                </a:cubicBezTo>
                <a:cubicBezTo>
                  <a:pt x="92" y="7"/>
                  <a:pt x="90" y="7"/>
                  <a:pt x="88" y="7"/>
                </a:cubicBezTo>
                <a:cubicBezTo>
                  <a:pt x="82" y="6"/>
                  <a:pt x="79" y="9"/>
                  <a:pt x="74" y="10"/>
                </a:cubicBezTo>
                <a:cubicBezTo>
                  <a:pt x="74" y="11"/>
                  <a:pt x="73" y="11"/>
                  <a:pt x="73" y="12"/>
                </a:cubicBezTo>
                <a:cubicBezTo>
                  <a:pt x="71" y="11"/>
                  <a:pt x="71" y="12"/>
                  <a:pt x="70" y="12"/>
                </a:cubicBezTo>
                <a:cubicBezTo>
                  <a:pt x="68" y="13"/>
                  <a:pt x="69" y="15"/>
                  <a:pt x="67" y="14"/>
                </a:cubicBezTo>
                <a:cubicBezTo>
                  <a:pt x="67" y="17"/>
                  <a:pt x="65" y="17"/>
                  <a:pt x="65" y="19"/>
                </a:cubicBezTo>
                <a:cubicBezTo>
                  <a:pt x="64" y="19"/>
                  <a:pt x="63" y="19"/>
                  <a:pt x="62" y="21"/>
                </a:cubicBezTo>
                <a:cubicBezTo>
                  <a:pt x="63" y="22"/>
                  <a:pt x="64" y="21"/>
                  <a:pt x="65" y="21"/>
                </a:cubicBezTo>
                <a:cubicBezTo>
                  <a:pt x="65" y="22"/>
                  <a:pt x="65" y="22"/>
                  <a:pt x="66" y="22"/>
                </a:cubicBezTo>
                <a:cubicBezTo>
                  <a:pt x="66" y="24"/>
                  <a:pt x="66" y="26"/>
                  <a:pt x="65" y="27"/>
                </a:cubicBezTo>
                <a:cubicBezTo>
                  <a:pt x="64" y="27"/>
                  <a:pt x="65" y="30"/>
                  <a:pt x="63" y="30"/>
                </a:cubicBezTo>
                <a:cubicBezTo>
                  <a:pt x="63" y="31"/>
                  <a:pt x="66" y="30"/>
                  <a:pt x="66" y="32"/>
                </a:cubicBezTo>
                <a:cubicBezTo>
                  <a:pt x="69" y="32"/>
                  <a:pt x="71" y="32"/>
                  <a:pt x="73" y="33"/>
                </a:cubicBezTo>
                <a:cubicBezTo>
                  <a:pt x="73" y="33"/>
                  <a:pt x="72" y="33"/>
                  <a:pt x="72" y="33"/>
                </a:cubicBezTo>
                <a:cubicBezTo>
                  <a:pt x="71" y="34"/>
                  <a:pt x="71" y="34"/>
                  <a:pt x="70" y="34"/>
                </a:cubicBezTo>
                <a:cubicBezTo>
                  <a:pt x="70" y="35"/>
                  <a:pt x="70" y="36"/>
                  <a:pt x="69" y="37"/>
                </a:cubicBezTo>
                <a:cubicBezTo>
                  <a:pt x="69" y="42"/>
                  <a:pt x="69" y="42"/>
                  <a:pt x="69" y="42"/>
                </a:cubicBezTo>
                <a:cubicBezTo>
                  <a:pt x="69" y="42"/>
                  <a:pt x="70" y="42"/>
                  <a:pt x="69" y="42"/>
                </a:cubicBezTo>
                <a:cubicBezTo>
                  <a:pt x="69" y="43"/>
                  <a:pt x="68" y="43"/>
                  <a:pt x="67" y="43"/>
                </a:cubicBezTo>
                <a:cubicBezTo>
                  <a:pt x="67" y="43"/>
                  <a:pt x="67" y="44"/>
                  <a:pt x="67" y="44"/>
                </a:cubicBezTo>
                <a:cubicBezTo>
                  <a:pt x="66" y="45"/>
                  <a:pt x="65" y="45"/>
                  <a:pt x="65" y="47"/>
                </a:cubicBezTo>
                <a:cubicBezTo>
                  <a:pt x="62" y="47"/>
                  <a:pt x="61" y="49"/>
                  <a:pt x="59" y="49"/>
                </a:cubicBezTo>
                <a:cubicBezTo>
                  <a:pt x="58" y="49"/>
                  <a:pt x="58" y="49"/>
                  <a:pt x="58" y="49"/>
                </a:cubicBezTo>
                <a:cubicBezTo>
                  <a:pt x="58" y="50"/>
                  <a:pt x="58" y="50"/>
                  <a:pt x="58" y="50"/>
                </a:cubicBezTo>
                <a:cubicBezTo>
                  <a:pt x="58" y="50"/>
                  <a:pt x="58" y="50"/>
                  <a:pt x="58" y="50"/>
                </a:cubicBezTo>
                <a:cubicBezTo>
                  <a:pt x="55" y="51"/>
                  <a:pt x="55" y="53"/>
                  <a:pt x="53" y="53"/>
                </a:cubicBezTo>
                <a:cubicBezTo>
                  <a:pt x="53" y="53"/>
                  <a:pt x="53" y="53"/>
                  <a:pt x="53" y="53"/>
                </a:cubicBezTo>
                <a:cubicBezTo>
                  <a:pt x="53" y="53"/>
                  <a:pt x="53" y="53"/>
                  <a:pt x="53" y="53"/>
                </a:cubicBezTo>
                <a:cubicBezTo>
                  <a:pt x="53" y="51"/>
                  <a:pt x="55" y="51"/>
                  <a:pt x="54" y="49"/>
                </a:cubicBezTo>
                <a:cubicBezTo>
                  <a:pt x="54" y="48"/>
                  <a:pt x="54" y="48"/>
                  <a:pt x="55" y="48"/>
                </a:cubicBezTo>
                <a:cubicBezTo>
                  <a:pt x="55" y="45"/>
                  <a:pt x="55" y="45"/>
                  <a:pt x="55" y="45"/>
                </a:cubicBezTo>
                <a:cubicBezTo>
                  <a:pt x="54" y="45"/>
                  <a:pt x="54" y="45"/>
                  <a:pt x="54" y="44"/>
                </a:cubicBezTo>
                <a:cubicBezTo>
                  <a:pt x="54" y="43"/>
                  <a:pt x="54" y="42"/>
                  <a:pt x="55" y="42"/>
                </a:cubicBezTo>
                <a:cubicBezTo>
                  <a:pt x="55" y="41"/>
                  <a:pt x="55" y="41"/>
                  <a:pt x="55" y="41"/>
                </a:cubicBezTo>
                <a:cubicBezTo>
                  <a:pt x="58" y="41"/>
                  <a:pt x="58" y="41"/>
                  <a:pt x="58" y="41"/>
                </a:cubicBezTo>
                <a:cubicBezTo>
                  <a:pt x="59" y="41"/>
                  <a:pt x="60" y="40"/>
                  <a:pt x="60" y="39"/>
                </a:cubicBezTo>
                <a:cubicBezTo>
                  <a:pt x="60" y="38"/>
                  <a:pt x="60" y="39"/>
                  <a:pt x="61" y="39"/>
                </a:cubicBezTo>
                <a:cubicBezTo>
                  <a:pt x="62" y="35"/>
                  <a:pt x="59" y="35"/>
                  <a:pt x="57" y="34"/>
                </a:cubicBezTo>
                <a:cubicBezTo>
                  <a:pt x="56" y="32"/>
                  <a:pt x="58" y="32"/>
                  <a:pt x="58" y="31"/>
                </a:cubicBezTo>
                <a:cubicBezTo>
                  <a:pt x="59" y="28"/>
                  <a:pt x="55" y="28"/>
                  <a:pt x="58" y="26"/>
                </a:cubicBezTo>
                <a:cubicBezTo>
                  <a:pt x="58" y="26"/>
                  <a:pt x="58" y="26"/>
                  <a:pt x="58" y="26"/>
                </a:cubicBezTo>
                <a:cubicBezTo>
                  <a:pt x="60" y="25"/>
                  <a:pt x="61" y="24"/>
                  <a:pt x="61" y="21"/>
                </a:cubicBezTo>
                <a:cubicBezTo>
                  <a:pt x="59" y="21"/>
                  <a:pt x="58" y="22"/>
                  <a:pt x="58" y="23"/>
                </a:cubicBezTo>
                <a:cubicBezTo>
                  <a:pt x="58" y="23"/>
                  <a:pt x="56" y="23"/>
                  <a:pt x="56" y="24"/>
                </a:cubicBezTo>
                <a:cubicBezTo>
                  <a:pt x="55" y="24"/>
                  <a:pt x="55" y="26"/>
                  <a:pt x="53" y="26"/>
                </a:cubicBezTo>
                <a:cubicBezTo>
                  <a:pt x="53" y="26"/>
                  <a:pt x="52" y="27"/>
                  <a:pt x="51" y="27"/>
                </a:cubicBezTo>
                <a:cubicBezTo>
                  <a:pt x="48" y="28"/>
                  <a:pt x="49" y="25"/>
                  <a:pt x="47" y="24"/>
                </a:cubicBezTo>
                <a:cubicBezTo>
                  <a:pt x="45" y="24"/>
                  <a:pt x="46" y="28"/>
                  <a:pt x="44" y="28"/>
                </a:cubicBezTo>
                <a:cubicBezTo>
                  <a:pt x="45" y="30"/>
                  <a:pt x="43" y="31"/>
                  <a:pt x="44" y="33"/>
                </a:cubicBezTo>
                <a:cubicBezTo>
                  <a:pt x="42" y="33"/>
                  <a:pt x="43" y="36"/>
                  <a:pt x="42" y="36"/>
                </a:cubicBezTo>
                <a:cubicBezTo>
                  <a:pt x="42" y="39"/>
                  <a:pt x="40" y="40"/>
                  <a:pt x="41" y="42"/>
                </a:cubicBezTo>
                <a:cubicBezTo>
                  <a:pt x="41" y="43"/>
                  <a:pt x="41" y="43"/>
                  <a:pt x="40" y="43"/>
                </a:cubicBezTo>
                <a:cubicBezTo>
                  <a:pt x="40" y="44"/>
                  <a:pt x="39" y="45"/>
                  <a:pt x="39" y="47"/>
                </a:cubicBezTo>
                <a:cubicBezTo>
                  <a:pt x="40" y="47"/>
                  <a:pt x="40" y="47"/>
                  <a:pt x="40" y="47"/>
                </a:cubicBezTo>
                <a:cubicBezTo>
                  <a:pt x="40" y="47"/>
                  <a:pt x="40" y="47"/>
                  <a:pt x="40" y="47"/>
                </a:cubicBezTo>
                <a:cubicBezTo>
                  <a:pt x="40" y="47"/>
                  <a:pt x="40" y="47"/>
                  <a:pt x="40" y="47"/>
                </a:cubicBezTo>
                <a:cubicBezTo>
                  <a:pt x="40" y="47"/>
                  <a:pt x="40" y="48"/>
                  <a:pt x="40" y="48"/>
                </a:cubicBezTo>
                <a:cubicBezTo>
                  <a:pt x="40" y="48"/>
                  <a:pt x="40" y="48"/>
                  <a:pt x="40" y="48"/>
                </a:cubicBezTo>
                <a:cubicBezTo>
                  <a:pt x="38" y="49"/>
                  <a:pt x="38" y="50"/>
                  <a:pt x="37" y="51"/>
                </a:cubicBezTo>
                <a:cubicBezTo>
                  <a:pt x="37" y="51"/>
                  <a:pt x="37" y="51"/>
                  <a:pt x="37" y="51"/>
                </a:cubicBezTo>
                <a:cubicBezTo>
                  <a:pt x="37" y="52"/>
                  <a:pt x="37" y="52"/>
                  <a:pt x="37" y="53"/>
                </a:cubicBezTo>
                <a:cubicBezTo>
                  <a:pt x="37" y="53"/>
                  <a:pt x="36" y="54"/>
                  <a:pt x="36" y="54"/>
                </a:cubicBezTo>
                <a:cubicBezTo>
                  <a:pt x="36" y="55"/>
                  <a:pt x="36" y="55"/>
                  <a:pt x="35" y="55"/>
                </a:cubicBezTo>
                <a:cubicBezTo>
                  <a:pt x="35" y="56"/>
                  <a:pt x="34" y="57"/>
                  <a:pt x="33" y="58"/>
                </a:cubicBezTo>
                <a:cubicBezTo>
                  <a:pt x="32" y="59"/>
                  <a:pt x="32" y="60"/>
                  <a:pt x="31" y="60"/>
                </a:cubicBezTo>
                <a:cubicBezTo>
                  <a:pt x="31" y="61"/>
                  <a:pt x="30" y="60"/>
                  <a:pt x="30" y="61"/>
                </a:cubicBezTo>
                <a:cubicBezTo>
                  <a:pt x="29" y="61"/>
                  <a:pt x="29" y="62"/>
                  <a:pt x="29" y="63"/>
                </a:cubicBezTo>
                <a:cubicBezTo>
                  <a:pt x="28" y="62"/>
                  <a:pt x="28" y="63"/>
                  <a:pt x="28" y="63"/>
                </a:cubicBezTo>
                <a:cubicBezTo>
                  <a:pt x="26" y="63"/>
                  <a:pt x="25" y="65"/>
                  <a:pt x="24" y="67"/>
                </a:cubicBezTo>
                <a:cubicBezTo>
                  <a:pt x="24" y="67"/>
                  <a:pt x="24" y="67"/>
                  <a:pt x="24" y="67"/>
                </a:cubicBezTo>
                <a:cubicBezTo>
                  <a:pt x="24" y="67"/>
                  <a:pt x="23" y="68"/>
                  <a:pt x="23" y="68"/>
                </a:cubicBezTo>
                <a:cubicBezTo>
                  <a:pt x="23" y="68"/>
                  <a:pt x="23" y="68"/>
                  <a:pt x="23" y="69"/>
                </a:cubicBezTo>
                <a:cubicBezTo>
                  <a:pt x="22" y="69"/>
                  <a:pt x="22" y="69"/>
                  <a:pt x="22" y="69"/>
                </a:cubicBezTo>
                <a:cubicBezTo>
                  <a:pt x="22" y="69"/>
                  <a:pt x="22" y="70"/>
                  <a:pt x="22" y="70"/>
                </a:cubicBezTo>
                <a:cubicBezTo>
                  <a:pt x="22" y="70"/>
                  <a:pt x="22" y="70"/>
                  <a:pt x="22" y="70"/>
                </a:cubicBezTo>
                <a:cubicBezTo>
                  <a:pt x="21" y="70"/>
                  <a:pt x="21" y="70"/>
                  <a:pt x="21" y="71"/>
                </a:cubicBezTo>
                <a:cubicBezTo>
                  <a:pt x="21" y="72"/>
                  <a:pt x="22" y="72"/>
                  <a:pt x="22" y="73"/>
                </a:cubicBezTo>
                <a:cubicBezTo>
                  <a:pt x="22" y="73"/>
                  <a:pt x="23" y="73"/>
                  <a:pt x="23" y="73"/>
                </a:cubicBezTo>
                <a:cubicBezTo>
                  <a:pt x="23" y="73"/>
                  <a:pt x="23" y="74"/>
                  <a:pt x="23" y="74"/>
                </a:cubicBezTo>
                <a:cubicBezTo>
                  <a:pt x="23" y="74"/>
                  <a:pt x="23" y="74"/>
                  <a:pt x="23" y="74"/>
                </a:cubicBezTo>
                <a:cubicBezTo>
                  <a:pt x="24" y="74"/>
                  <a:pt x="23" y="74"/>
                  <a:pt x="23" y="74"/>
                </a:cubicBezTo>
                <a:cubicBezTo>
                  <a:pt x="24" y="75"/>
                  <a:pt x="26" y="75"/>
                  <a:pt x="26" y="76"/>
                </a:cubicBezTo>
                <a:cubicBezTo>
                  <a:pt x="27" y="76"/>
                  <a:pt x="27" y="76"/>
                  <a:pt x="27" y="76"/>
                </a:cubicBezTo>
                <a:cubicBezTo>
                  <a:pt x="28" y="76"/>
                  <a:pt x="28" y="76"/>
                  <a:pt x="29" y="77"/>
                </a:cubicBezTo>
                <a:cubicBezTo>
                  <a:pt x="28" y="77"/>
                  <a:pt x="28" y="77"/>
                  <a:pt x="28" y="77"/>
                </a:cubicBezTo>
                <a:cubicBezTo>
                  <a:pt x="29" y="77"/>
                  <a:pt x="29" y="78"/>
                  <a:pt x="30" y="78"/>
                </a:cubicBezTo>
                <a:cubicBezTo>
                  <a:pt x="29" y="79"/>
                  <a:pt x="32" y="79"/>
                  <a:pt x="32" y="80"/>
                </a:cubicBezTo>
                <a:cubicBezTo>
                  <a:pt x="34" y="80"/>
                  <a:pt x="35" y="81"/>
                  <a:pt x="36" y="81"/>
                </a:cubicBezTo>
                <a:cubicBezTo>
                  <a:pt x="36" y="81"/>
                  <a:pt x="35" y="82"/>
                  <a:pt x="35" y="82"/>
                </a:cubicBezTo>
                <a:cubicBezTo>
                  <a:pt x="35" y="82"/>
                  <a:pt x="35" y="82"/>
                  <a:pt x="35" y="82"/>
                </a:cubicBezTo>
                <a:cubicBezTo>
                  <a:pt x="32" y="82"/>
                  <a:pt x="32" y="82"/>
                  <a:pt x="32" y="82"/>
                </a:cubicBezTo>
                <a:cubicBezTo>
                  <a:pt x="30" y="82"/>
                  <a:pt x="30" y="84"/>
                  <a:pt x="28" y="83"/>
                </a:cubicBezTo>
                <a:cubicBezTo>
                  <a:pt x="27" y="83"/>
                  <a:pt x="26" y="84"/>
                  <a:pt x="26" y="84"/>
                </a:cubicBezTo>
                <a:cubicBezTo>
                  <a:pt x="26" y="84"/>
                  <a:pt x="26" y="85"/>
                  <a:pt x="26" y="85"/>
                </a:cubicBezTo>
                <a:cubicBezTo>
                  <a:pt x="26" y="84"/>
                  <a:pt x="26" y="84"/>
                  <a:pt x="25" y="84"/>
                </a:cubicBezTo>
                <a:cubicBezTo>
                  <a:pt x="25" y="84"/>
                  <a:pt x="25" y="84"/>
                  <a:pt x="25" y="84"/>
                </a:cubicBezTo>
                <a:cubicBezTo>
                  <a:pt x="25" y="84"/>
                  <a:pt x="25" y="84"/>
                  <a:pt x="25" y="84"/>
                </a:cubicBezTo>
                <a:cubicBezTo>
                  <a:pt x="25" y="83"/>
                  <a:pt x="25" y="83"/>
                  <a:pt x="24" y="83"/>
                </a:cubicBezTo>
                <a:cubicBezTo>
                  <a:pt x="24" y="83"/>
                  <a:pt x="24" y="84"/>
                  <a:pt x="24" y="84"/>
                </a:cubicBezTo>
                <a:cubicBezTo>
                  <a:pt x="24" y="84"/>
                  <a:pt x="24" y="84"/>
                  <a:pt x="24" y="84"/>
                </a:cubicBezTo>
                <a:cubicBezTo>
                  <a:pt x="24" y="84"/>
                  <a:pt x="24" y="85"/>
                  <a:pt x="24" y="85"/>
                </a:cubicBezTo>
                <a:cubicBezTo>
                  <a:pt x="24" y="85"/>
                  <a:pt x="24" y="85"/>
                  <a:pt x="24" y="85"/>
                </a:cubicBezTo>
                <a:cubicBezTo>
                  <a:pt x="25" y="85"/>
                  <a:pt x="24" y="86"/>
                  <a:pt x="25" y="86"/>
                </a:cubicBezTo>
                <a:cubicBezTo>
                  <a:pt x="24" y="86"/>
                  <a:pt x="24" y="86"/>
                  <a:pt x="24" y="86"/>
                </a:cubicBezTo>
                <a:cubicBezTo>
                  <a:pt x="24" y="86"/>
                  <a:pt x="23" y="86"/>
                  <a:pt x="23" y="86"/>
                </a:cubicBezTo>
                <a:cubicBezTo>
                  <a:pt x="23" y="86"/>
                  <a:pt x="21" y="86"/>
                  <a:pt x="20" y="85"/>
                </a:cubicBezTo>
                <a:cubicBezTo>
                  <a:pt x="20" y="85"/>
                  <a:pt x="20" y="85"/>
                  <a:pt x="20" y="85"/>
                </a:cubicBezTo>
                <a:cubicBezTo>
                  <a:pt x="20" y="85"/>
                  <a:pt x="19" y="85"/>
                  <a:pt x="19" y="86"/>
                </a:cubicBezTo>
                <a:cubicBezTo>
                  <a:pt x="19" y="86"/>
                  <a:pt x="19" y="86"/>
                  <a:pt x="19" y="86"/>
                </a:cubicBezTo>
                <a:cubicBezTo>
                  <a:pt x="20" y="86"/>
                  <a:pt x="20" y="86"/>
                  <a:pt x="20" y="86"/>
                </a:cubicBezTo>
                <a:cubicBezTo>
                  <a:pt x="20" y="86"/>
                  <a:pt x="21" y="86"/>
                  <a:pt x="21" y="88"/>
                </a:cubicBezTo>
                <a:cubicBezTo>
                  <a:pt x="21" y="88"/>
                  <a:pt x="21" y="88"/>
                  <a:pt x="21" y="88"/>
                </a:cubicBezTo>
                <a:cubicBezTo>
                  <a:pt x="22" y="89"/>
                  <a:pt x="23" y="90"/>
                  <a:pt x="24" y="90"/>
                </a:cubicBezTo>
                <a:cubicBezTo>
                  <a:pt x="24" y="91"/>
                  <a:pt x="24" y="91"/>
                  <a:pt x="25" y="91"/>
                </a:cubicBezTo>
                <a:cubicBezTo>
                  <a:pt x="24" y="93"/>
                  <a:pt x="22" y="91"/>
                  <a:pt x="21" y="90"/>
                </a:cubicBezTo>
                <a:cubicBezTo>
                  <a:pt x="21" y="89"/>
                  <a:pt x="21" y="89"/>
                  <a:pt x="21" y="89"/>
                </a:cubicBezTo>
                <a:cubicBezTo>
                  <a:pt x="20" y="89"/>
                  <a:pt x="20" y="89"/>
                  <a:pt x="19" y="88"/>
                </a:cubicBezTo>
                <a:cubicBezTo>
                  <a:pt x="19" y="88"/>
                  <a:pt x="19" y="88"/>
                  <a:pt x="19" y="88"/>
                </a:cubicBezTo>
                <a:cubicBezTo>
                  <a:pt x="19" y="87"/>
                  <a:pt x="18" y="86"/>
                  <a:pt x="18" y="86"/>
                </a:cubicBezTo>
                <a:cubicBezTo>
                  <a:pt x="18" y="86"/>
                  <a:pt x="18" y="86"/>
                  <a:pt x="18" y="86"/>
                </a:cubicBezTo>
                <a:cubicBezTo>
                  <a:pt x="17" y="86"/>
                  <a:pt x="17" y="86"/>
                  <a:pt x="17" y="86"/>
                </a:cubicBezTo>
                <a:cubicBezTo>
                  <a:pt x="17" y="86"/>
                  <a:pt x="17" y="86"/>
                  <a:pt x="17" y="85"/>
                </a:cubicBezTo>
                <a:cubicBezTo>
                  <a:pt x="17" y="85"/>
                  <a:pt x="16" y="85"/>
                  <a:pt x="16" y="85"/>
                </a:cubicBezTo>
                <a:cubicBezTo>
                  <a:pt x="16" y="85"/>
                  <a:pt x="16" y="85"/>
                  <a:pt x="16" y="85"/>
                </a:cubicBezTo>
                <a:cubicBezTo>
                  <a:pt x="15" y="85"/>
                  <a:pt x="15" y="85"/>
                  <a:pt x="15" y="85"/>
                </a:cubicBezTo>
                <a:cubicBezTo>
                  <a:pt x="15" y="85"/>
                  <a:pt x="15" y="85"/>
                  <a:pt x="15" y="85"/>
                </a:cubicBezTo>
                <a:cubicBezTo>
                  <a:pt x="14" y="85"/>
                  <a:pt x="14" y="85"/>
                  <a:pt x="13" y="86"/>
                </a:cubicBezTo>
                <a:cubicBezTo>
                  <a:pt x="13" y="86"/>
                  <a:pt x="13" y="86"/>
                  <a:pt x="13" y="86"/>
                </a:cubicBezTo>
                <a:cubicBezTo>
                  <a:pt x="11" y="86"/>
                  <a:pt x="11" y="85"/>
                  <a:pt x="9" y="85"/>
                </a:cubicBezTo>
                <a:cubicBezTo>
                  <a:pt x="9" y="85"/>
                  <a:pt x="9" y="85"/>
                  <a:pt x="9" y="85"/>
                </a:cubicBezTo>
                <a:cubicBezTo>
                  <a:pt x="8" y="85"/>
                  <a:pt x="9" y="83"/>
                  <a:pt x="8" y="83"/>
                </a:cubicBezTo>
                <a:cubicBezTo>
                  <a:pt x="7" y="83"/>
                  <a:pt x="7" y="83"/>
                  <a:pt x="7" y="83"/>
                </a:cubicBezTo>
                <a:cubicBezTo>
                  <a:pt x="7" y="83"/>
                  <a:pt x="7" y="83"/>
                  <a:pt x="7" y="83"/>
                </a:cubicBezTo>
                <a:cubicBezTo>
                  <a:pt x="6" y="83"/>
                  <a:pt x="6" y="83"/>
                  <a:pt x="6" y="83"/>
                </a:cubicBezTo>
                <a:cubicBezTo>
                  <a:pt x="6" y="83"/>
                  <a:pt x="6" y="83"/>
                  <a:pt x="6" y="83"/>
                </a:cubicBezTo>
                <a:cubicBezTo>
                  <a:pt x="6" y="83"/>
                  <a:pt x="5" y="83"/>
                  <a:pt x="5" y="83"/>
                </a:cubicBezTo>
                <a:cubicBezTo>
                  <a:pt x="4" y="84"/>
                  <a:pt x="4" y="85"/>
                  <a:pt x="3" y="86"/>
                </a:cubicBezTo>
                <a:cubicBezTo>
                  <a:pt x="3" y="87"/>
                  <a:pt x="3" y="87"/>
                  <a:pt x="4" y="88"/>
                </a:cubicBezTo>
                <a:cubicBezTo>
                  <a:pt x="4" y="88"/>
                  <a:pt x="4" y="88"/>
                  <a:pt x="4" y="88"/>
                </a:cubicBezTo>
                <a:cubicBezTo>
                  <a:pt x="4" y="91"/>
                  <a:pt x="7" y="88"/>
                  <a:pt x="8" y="90"/>
                </a:cubicBezTo>
                <a:cubicBezTo>
                  <a:pt x="8" y="90"/>
                  <a:pt x="8" y="90"/>
                  <a:pt x="8" y="90"/>
                </a:cubicBezTo>
                <a:cubicBezTo>
                  <a:pt x="8" y="91"/>
                  <a:pt x="8" y="91"/>
                  <a:pt x="9" y="90"/>
                </a:cubicBezTo>
                <a:cubicBezTo>
                  <a:pt x="9" y="90"/>
                  <a:pt x="9" y="90"/>
                  <a:pt x="9" y="90"/>
                </a:cubicBezTo>
                <a:cubicBezTo>
                  <a:pt x="11" y="90"/>
                  <a:pt x="11" y="92"/>
                  <a:pt x="12" y="91"/>
                </a:cubicBezTo>
                <a:cubicBezTo>
                  <a:pt x="12" y="92"/>
                  <a:pt x="13" y="92"/>
                  <a:pt x="13" y="92"/>
                </a:cubicBezTo>
                <a:cubicBezTo>
                  <a:pt x="13" y="92"/>
                  <a:pt x="13" y="92"/>
                  <a:pt x="13" y="93"/>
                </a:cubicBezTo>
                <a:cubicBezTo>
                  <a:pt x="14" y="93"/>
                  <a:pt x="15" y="93"/>
                  <a:pt x="15" y="94"/>
                </a:cubicBezTo>
                <a:cubicBezTo>
                  <a:pt x="16" y="94"/>
                  <a:pt x="16" y="92"/>
                  <a:pt x="18" y="92"/>
                </a:cubicBezTo>
                <a:cubicBezTo>
                  <a:pt x="20" y="92"/>
                  <a:pt x="20" y="93"/>
                  <a:pt x="22" y="93"/>
                </a:cubicBezTo>
                <a:cubicBezTo>
                  <a:pt x="24" y="93"/>
                  <a:pt x="23" y="96"/>
                  <a:pt x="26" y="95"/>
                </a:cubicBezTo>
                <a:cubicBezTo>
                  <a:pt x="26" y="95"/>
                  <a:pt x="27" y="95"/>
                  <a:pt x="27" y="95"/>
                </a:cubicBezTo>
                <a:cubicBezTo>
                  <a:pt x="28" y="94"/>
                  <a:pt x="29" y="95"/>
                  <a:pt x="29" y="94"/>
                </a:cubicBezTo>
                <a:cubicBezTo>
                  <a:pt x="29" y="94"/>
                  <a:pt x="30" y="94"/>
                  <a:pt x="30" y="93"/>
                </a:cubicBezTo>
                <a:cubicBezTo>
                  <a:pt x="30" y="93"/>
                  <a:pt x="30" y="92"/>
                  <a:pt x="31" y="93"/>
                </a:cubicBezTo>
                <a:cubicBezTo>
                  <a:pt x="38" y="93"/>
                  <a:pt x="38" y="93"/>
                  <a:pt x="38" y="93"/>
                </a:cubicBezTo>
                <a:cubicBezTo>
                  <a:pt x="40" y="92"/>
                  <a:pt x="40" y="90"/>
                  <a:pt x="42" y="90"/>
                </a:cubicBezTo>
                <a:cubicBezTo>
                  <a:pt x="42" y="91"/>
                  <a:pt x="44" y="91"/>
                  <a:pt x="44" y="92"/>
                </a:cubicBezTo>
                <a:cubicBezTo>
                  <a:pt x="44" y="95"/>
                  <a:pt x="44" y="95"/>
                  <a:pt x="44" y="95"/>
                </a:cubicBezTo>
                <a:cubicBezTo>
                  <a:pt x="46" y="96"/>
                  <a:pt x="46" y="94"/>
                  <a:pt x="47" y="94"/>
                </a:cubicBezTo>
                <a:cubicBezTo>
                  <a:pt x="47" y="92"/>
                  <a:pt x="49" y="93"/>
                  <a:pt x="49" y="92"/>
                </a:cubicBezTo>
                <a:cubicBezTo>
                  <a:pt x="49" y="93"/>
                  <a:pt x="51" y="93"/>
                  <a:pt x="51" y="93"/>
                </a:cubicBezTo>
                <a:cubicBezTo>
                  <a:pt x="51" y="94"/>
                  <a:pt x="52" y="94"/>
                  <a:pt x="52" y="95"/>
                </a:cubicBezTo>
                <a:cubicBezTo>
                  <a:pt x="51" y="95"/>
                  <a:pt x="51" y="96"/>
                  <a:pt x="51" y="98"/>
                </a:cubicBezTo>
                <a:cubicBezTo>
                  <a:pt x="52" y="98"/>
                  <a:pt x="52" y="99"/>
                  <a:pt x="52" y="100"/>
                </a:cubicBezTo>
                <a:cubicBezTo>
                  <a:pt x="53" y="100"/>
                  <a:pt x="53" y="102"/>
                  <a:pt x="54" y="103"/>
                </a:cubicBezTo>
                <a:cubicBezTo>
                  <a:pt x="55" y="103"/>
                  <a:pt x="55" y="103"/>
                  <a:pt x="55" y="104"/>
                </a:cubicBezTo>
                <a:cubicBezTo>
                  <a:pt x="58" y="104"/>
                  <a:pt x="57" y="101"/>
                  <a:pt x="60" y="102"/>
                </a:cubicBezTo>
                <a:cubicBezTo>
                  <a:pt x="61" y="102"/>
                  <a:pt x="61" y="102"/>
                  <a:pt x="62" y="102"/>
                </a:cubicBezTo>
                <a:cubicBezTo>
                  <a:pt x="62" y="103"/>
                  <a:pt x="63" y="103"/>
                  <a:pt x="63" y="103"/>
                </a:cubicBezTo>
                <a:cubicBezTo>
                  <a:pt x="63" y="104"/>
                  <a:pt x="63" y="104"/>
                  <a:pt x="64" y="104"/>
                </a:cubicBezTo>
                <a:cubicBezTo>
                  <a:pt x="64" y="106"/>
                  <a:pt x="64" y="106"/>
                  <a:pt x="64" y="106"/>
                </a:cubicBezTo>
                <a:cubicBezTo>
                  <a:pt x="65" y="106"/>
                  <a:pt x="65" y="106"/>
                  <a:pt x="65" y="107"/>
                </a:cubicBezTo>
                <a:cubicBezTo>
                  <a:pt x="66" y="107"/>
                  <a:pt x="67" y="108"/>
                  <a:pt x="67" y="109"/>
                </a:cubicBezTo>
                <a:cubicBezTo>
                  <a:pt x="68" y="109"/>
                  <a:pt x="69" y="109"/>
                  <a:pt x="69" y="109"/>
                </a:cubicBezTo>
                <a:cubicBezTo>
                  <a:pt x="69" y="110"/>
                  <a:pt x="70" y="110"/>
                  <a:pt x="70" y="110"/>
                </a:cubicBezTo>
                <a:cubicBezTo>
                  <a:pt x="71" y="110"/>
                  <a:pt x="71" y="111"/>
                  <a:pt x="71" y="111"/>
                </a:cubicBezTo>
                <a:cubicBezTo>
                  <a:pt x="71" y="112"/>
                  <a:pt x="71" y="112"/>
                  <a:pt x="71" y="112"/>
                </a:cubicBezTo>
                <a:cubicBezTo>
                  <a:pt x="71" y="113"/>
                  <a:pt x="70" y="112"/>
                  <a:pt x="70" y="113"/>
                </a:cubicBezTo>
                <a:cubicBezTo>
                  <a:pt x="69" y="114"/>
                  <a:pt x="69" y="116"/>
                  <a:pt x="67" y="116"/>
                </a:cubicBezTo>
                <a:cubicBezTo>
                  <a:pt x="67" y="119"/>
                  <a:pt x="67" y="119"/>
                  <a:pt x="67" y="119"/>
                </a:cubicBezTo>
                <a:cubicBezTo>
                  <a:pt x="66" y="120"/>
                  <a:pt x="65" y="121"/>
                  <a:pt x="65" y="123"/>
                </a:cubicBezTo>
                <a:cubicBezTo>
                  <a:pt x="64" y="123"/>
                  <a:pt x="64" y="125"/>
                  <a:pt x="64" y="126"/>
                </a:cubicBezTo>
                <a:cubicBezTo>
                  <a:pt x="65" y="126"/>
                  <a:pt x="66" y="127"/>
                  <a:pt x="66" y="128"/>
                </a:cubicBezTo>
                <a:cubicBezTo>
                  <a:pt x="73" y="128"/>
                  <a:pt x="73" y="128"/>
                  <a:pt x="73" y="128"/>
                </a:cubicBezTo>
                <a:cubicBezTo>
                  <a:pt x="73" y="127"/>
                  <a:pt x="73" y="127"/>
                  <a:pt x="73" y="127"/>
                </a:cubicBezTo>
                <a:cubicBezTo>
                  <a:pt x="74" y="127"/>
                  <a:pt x="73" y="126"/>
                  <a:pt x="74" y="126"/>
                </a:cubicBezTo>
                <a:cubicBezTo>
                  <a:pt x="74" y="125"/>
                  <a:pt x="74" y="126"/>
                  <a:pt x="74" y="125"/>
                </a:cubicBezTo>
                <a:cubicBezTo>
                  <a:pt x="75" y="125"/>
                  <a:pt x="76" y="125"/>
                  <a:pt x="76" y="125"/>
                </a:cubicBezTo>
                <a:cubicBezTo>
                  <a:pt x="76" y="123"/>
                  <a:pt x="75" y="123"/>
                  <a:pt x="75" y="122"/>
                </a:cubicBezTo>
                <a:cubicBezTo>
                  <a:pt x="74" y="122"/>
                  <a:pt x="74" y="121"/>
                  <a:pt x="74" y="120"/>
                </a:cubicBezTo>
                <a:cubicBezTo>
                  <a:pt x="73" y="120"/>
                  <a:pt x="73" y="120"/>
                  <a:pt x="73" y="120"/>
                </a:cubicBezTo>
                <a:cubicBezTo>
                  <a:pt x="72" y="119"/>
                  <a:pt x="71" y="118"/>
                  <a:pt x="72" y="115"/>
                </a:cubicBezTo>
                <a:cubicBezTo>
                  <a:pt x="73" y="114"/>
                  <a:pt x="74" y="113"/>
                  <a:pt x="76" y="113"/>
                </a:cubicBezTo>
                <a:cubicBezTo>
                  <a:pt x="76" y="112"/>
                  <a:pt x="77" y="112"/>
                  <a:pt x="78" y="112"/>
                </a:cubicBezTo>
                <a:cubicBezTo>
                  <a:pt x="78" y="111"/>
                  <a:pt x="79" y="110"/>
                  <a:pt x="81" y="111"/>
                </a:cubicBezTo>
                <a:cubicBezTo>
                  <a:pt x="81" y="110"/>
                  <a:pt x="80" y="109"/>
                  <a:pt x="80" y="109"/>
                </a:cubicBezTo>
                <a:cubicBezTo>
                  <a:pt x="79" y="109"/>
                  <a:pt x="79" y="109"/>
                  <a:pt x="78" y="109"/>
                </a:cubicBezTo>
                <a:cubicBezTo>
                  <a:pt x="79" y="105"/>
                  <a:pt x="82" y="105"/>
                  <a:pt x="83" y="102"/>
                </a:cubicBezTo>
                <a:cubicBezTo>
                  <a:pt x="83" y="99"/>
                  <a:pt x="83" y="99"/>
                  <a:pt x="83" y="99"/>
                </a:cubicBezTo>
                <a:cubicBezTo>
                  <a:pt x="83" y="98"/>
                  <a:pt x="82" y="97"/>
                  <a:pt x="81" y="97"/>
                </a:cubicBezTo>
                <a:cubicBezTo>
                  <a:pt x="81" y="96"/>
                  <a:pt x="81" y="96"/>
                  <a:pt x="81" y="95"/>
                </a:cubicBezTo>
                <a:cubicBezTo>
                  <a:pt x="81" y="95"/>
                  <a:pt x="81" y="95"/>
                  <a:pt x="81" y="95"/>
                </a:cubicBezTo>
                <a:cubicBezTo>
                  <a:pt x="80" y="94"/>
                  <a:pt x="81" y="93"/>
                  <a:pt x="81" y="93"/>
                </a:cubicBezTo>
                <a:cubicBezTo>
                  <a:pt x="80" y="93"/>
                  <a:pt x="80" y="93"/>
                  <a:pt x="80" y="93"/>
                </a:cubicBezTo>
                <a:cubicBezTo>
                  <a:pt x="80" y="93"/>
                  <a:pt x="80" y="92"/>
                  <a:pt x="80" y="91"/>
                </a:cubicBezTo>
                <a:cubicBezTo>
                  <a:pt x="80" y="91"/>
                  <a:pt x="79" y="91"/>
                  <a:pt x="79" y="91"/>
                </a:cubicBezTo>
                <a:cubicBezTo>
                  <a:pt x="79" y="91"/>
                  <a:pt x="79" y="90"/>
                  <a:pt x="78" y="90"/>
                </a:cubicBezTo>
                <a:cubicBezTo>
                  <a:pt x="78" y="88"/>
                  <a:pt x="78" y="88"/>
                  <a:pt x="78" y="88"/>
                </a:cubicBezTo>
                <a:cubicBezTo>
                  <a:pt x="78" y="87"/>
                  <a:pt x="77" y="86"/>
                  <a:pt x="77" y="85"/>
                </a:cubicBezTo>
                <a:cubicBezTo>
                  <a:pt x="77" y="83"/>
                  <a:pt x="77" y="82"/>
                  <a:pt x="76" y="82"/>
                </a:cubicBezTo>
                <a:cubicBezTo>
                  <a:pt x="76" y="82"/>
                  <a:pt x="76" y="82"/>
                  <a:pt x="76" y="81"/>
                </a:cubicBezTo>
                <a:cubicBezTo>
                  <a:pt x="76" y="81"/>
                  <a:pt x="77" y="81"/>
                  <a:pt x="77" y="81"/>
                </a:cubicBezTo>
                <a:cubicBezTo>
                  <a:pt x="77" y="81"/>
                  <a:pt x="78" y="80"/>
                  <a:pt x="79" y="80"/>
                </a:cubicBezTo>
                <a:cubicBezTo>
                  <a:pt x="79" y="80"/>
                  <a:pt x="80" y="79"/>
                  <a:pt x="81" y="79"/>
                </a:cubicBezTo>
                <a:cubicBezTo>
                  <a:pt x="81" y="78"/>
                  <a:pt x="81" y="78"/>
                  <a:pt x="81" y="78"/>
                </a:cubicBezTo>
                <a:cubicBezTo>
                  <a:pt x="81" y="77"/>
                  <a:pt x="82" y="77"/>
                  <a:pt x="82" y="77"/>
                </a:cubicBezTo>
                <a:cubicBezTo>
                  <a:pt x="82" y="76"/>
                  <a:pt x="83" y="76"/>
                  <a:pt x="83" y="76"/>
                </a:cubicBezTo>
                <a:cubicBezTo>
                  <a:pt x="83" y="76"/>
                  <a:pt x="83" y="76"/>
                  <a:pt x="83" y="76"/>
                </a:cubicBezTo>
                <a:cubicBezTo>
                  <a:pt x="83" y="76"/>
                  <a:pt x="83" y="76"/>
                  <a:pt x="83" y="76"/>
                </a:cubicBezTo>
                <a:cubicBezTo>
                  <a:pt x="83" y="76"/>
                  <a:pt x="83" y="76"/>
                  <a:pt x="83" y="76"/>
                </a:cubicBezTo>
                <a:cubicBezTo>
                  <a:pt x="84" y="76"/>
                  <a:pt x="84" y="76"/>
                  <a:pt x="84" y="76"/>
                </a:cubicBezTo>
                <a:cubicBezTo>
                  <a:pt x="84" y="76"/>
                  <a:pt x="85" y="77"/>
                  <a:pt x="86" y="77"/>
                </a:cubicBezTo>
                <a:cubicBezTo>
                  <a:pt x="87" y="77"/>
                  <a:pt x="88" y="77"/>
                  <a:pt x="88" y="77"/>
                </a:cubicBezTo>
                <a:cubicBezTo>
                  <a:pt x="88" y="77"/>
                  <a:pt x="88" y="78"/>
                  <a:pt x="88" y="78"/>
                </a:cubicBezTo>
                <a:cubicBezTo>
                  <a:pt x="88" y="78"/>
                  <a:pt x="89" y="78"/>
                  <a:pt x="90" y="78"/>
                </a:cubicBezTo>
                <a:cubicBezTo>
                  <a:pt x="94" y="78"/>
                  <a:pt x="98" y="77"/>
                  <a:pt x="99" y="74"/>
                </a:cubicBezTo>
                <a:cubicBezTo>
                  <a:pt x="98" y="74"/>
                  <a:pt x="97" y="73"/>
                  <a:pt x="97" y="71"/>
                </a:cubicBezTo>
                <a:cubicBezTo>
                  <a:pt x="97" y="69"/>
                  <a:pt x="99" y="70"/>
                  <a:pt x="99" y="68"/>
                </a:cubicBezTo>
                <a:cubicBezTo>
                  <a:pt x="102" y="67"/>
                  <a:pt x="104" y="66"/>
                  <a:pt x="105" y="64"/>
                </a:cubicBezTo>
                <a:cubicBezTo>
                  <a:pt x="106" y="64"/>
                  <a:pt x="107" y="63"/>
                  <a:pt x="107" y="63"/>
                </a:cubicBezTo>
                <a:cubicBezTo>
                  <a:pt x="107" y="62"/>
                  <a:pt x="108" y="62"/>
                  <a:pt x="108" y="63"/>
                </a:cubicBezTo>
                <a:cubicBezTo>
                  <a:pt x="110" y="63"/>
                  <a:pt x="110" y="63"/>
                  <a:pt x="110" y="63"/>
                </a:cubicBezTo>
                <a:cubicBezTo>
                  <a:pt x="110" y="62"/>
                  <a:pt x="110" y="62"/>
                  <a:pt x="110" y="62"/>
                </a:cubicBezTo>
                <a:cubicBezTo>
                  <a:pt x="111" y="61"/>
                  <a:pt x="110" y="58"/>
                  <a:pt x="111" y="56"/>
                </a:cubicBezTo>
                <a:cubicBezTo>
                  <a:pt x="111" y="56"/>
                  <a:pt x="110" y="56"/>
                  <a:pt x="110" y="56"/>
                </a:cubicBezTo>
                <a:cubicBezTo>
                  <a:pt x="110" y="56"/>
                  <a:pt x="110" y="56"/>
                  <a:pt x="110" y="56"/>
                </a:cubicBezTo>
                <a:cubicBezTo>
                  <a:pt x="110" y="56"/>
                  <a:pt x="110" y="56"/>
                  <a:pt x="110" y="56"/>
                </a:cubicBezTo>
                <a:cubicBezTo>
                  <a:pt x="110" y="56"/>
                  <a:pt x="110" y="56"/>
                  <a:pt x="110" y="56"/>
                </a:cubicBezTo>
                <a:cubicBezTo>
                  <a:pt x="111" y="53"/>
                  <a:pt x="109" y="53"/>
                  <a:pt x="108" y="53"/>
                </a:cubicBezTo>
                <a:cubicBezTo>
                  <a:pt x="108" y="53"/>
                  <a:pt x="108" y="53"/>
                  <a:pt x="108" y="53"/>
                </a:cubicBezTo>
                <a:cubicBezTo>
                  <a:pt x="108" y="52"/>
                  <a:pt x="107" y="51"/>
                  <a:pt x="107" y="52"/>
                </a:cubicBezTo>
                <a:cubicBezTo>
                  <a:pt x="106" y="52"/>
                  <a:pt x="106" y="52"/>
                  <a:pt x="106" y="51"/>
                </a:cubicBezTo>
                <a:cubicBezTo>
                  <a:pt x="106" y="51"/>
                  <a:pt x="105" y="51"/>
                  <a:pt x="105" y="51"/>
                </a:cubicBezTo>
                <a:cubicBezTo>
                  <a:pt x="104" y="51"/>
                  <a:pt x="104" y="51"/>
                  <a:pt x="104" y="51"/>
                </a:cubicBezTo>
                <a:cubicBezTo>
                  <a:pt x="102" y="52"/>
                  <a:pt x="102" y="50"/>
                  <a:pt x="101" y="49"/>
                </a:cubicBezTo>
                <a:cubicBezTo>
                  <a:pt x="101" y="49"/>
                  <a:pt x="101" y="49"/>
                  <a:pt x="101" y="49"/>
                </a:cubicBezTo>
                <a:cubicBezTo>
                  <a:pt x="101" y="49"/>
                  <a:pt x="101" y="49"/>
                  <a:pt x="101" y="49"/>
                </a:cubicBezTo>
                <a:cubicBezTo>
                  <a:pt x="101" y="49"/>
                  <a:pt x="101" y="49"/>
                  <a:pt x="101" y="49"/>
                </a:cubicBezTo>
                <a:cubicBezTo>
                  <a:pt x="101" y="48"/>
                  <a:pt x="101" y="48"/>
                  <a:pt x="101" y="48"/>
                </a:cubicBezTo>
                <a:cubicBezTo>
                  <a:pt x="101" y="48"/>
                  <a:pt x="101" y="48"/>
                  <a:pt x="101" y="48"/>
                </a:cubicBezTo>
                <a:cubicBezTo>
                  <a:pt x="101" y="48"/>
                  <a:pt x="101" y="48"/>
                  <a:pt x="101" y="48"/>
                </a:cubicBezTo>
                <a:cubicBezTo>
                  <a:pt x="101" y="48"/>
                  <a:pt x="101" y="48"/>
                  <a:pt x="101" y="48"/>
                </a:cubicBezTo>
                <a:cubicBezTo>
                  <a:pt x="101" y="48"/>
                  <a:pt x="101" y="48"/>
                  <a:pt x="101" y="48"/>
                </a:cubicBezTo>
                <a:cubicBezTo>
                  <a:pt x="101" y="48"/>
                  <a:pt x="101" y="47"/>
                  <a:pt x="101" y="47"/>
                </a:cubicBezTo>
                <a:cubicBezTo>
                  <a:pt x="101" y="47"/>
                  <a:pt x="101" y="47"/>
                  <a:pt x="101" y="47"/>
                </a:cubicBezTo>
                <a:cubicBezTo>
                  <a:pt x="101" y="47"/>
                  <a:pt x="101" y="47"/>
                  <a:pt x="101" y="46"/>
                </a:cubicBezTo>
                <a:cubicBezTo>
                  <a:pt x="101" y="46"/>
                  <a:pt x="101" y="46"/>
                  <a:pt x="101" y="46"/>
                </a:cubicBezTo>
                <a:cubicBezTo>
                  <a:pt x="101" y="46"/>
                  <a:pt x="101" y="46"/>
                  <a:pt x="101" y="46"/>
                </a:cubicBezTo>
                <a:cubicBezTo>
                  <a:pt x="103" y="47"/>
                  <a:pt x="107" y="46"/>
                  <a:pt x="110" y="47"/>
                </a:cubicBezTo>
                <a:cubicBezTo>
                  <a:pt x="112" y="47"/>
                  <a:pt x="110" y="44"/>
                  <a:pt x="112" y="44"/>
                </a:cubicBezTo>
                <a:cubicBezTo>
                  <a:pt x="111" y="40"/>
                  <a:pt x="114" y="39"/>
                  <a:pt x="113" y="35"/>
                </a:cubicBezTo>
                <a:cubicBezTo>
                  <a:pt x="115" y="35"/>
                  <a:pt x="115" y="34"/>
                  <a:pt x="115" y="33"/>
                </a:cubicBezTo>
                <a:cubicBezTo>
                  <a:pt x="117" y="33"/>
                  <a:pt x="116" y="31"/>
                  <a:pt x="117" y="31"/>
                </a:cubicBezTo>
                <a:cubicBezTo>
                  <a:pt x="117" y="27"/>
                  <a:pt x="117" y="23"/>
                  <a:pt x="117" y="19"/>
                </a:cubicBezTo>
                <a:cubicBezTo>
                  <a:pt x="117" y="18"/>
                  <a:pt x="117" y="18"/>
                  <a:pt x="117" y="17"/>
                </a:cubicBezTo>
                <a:close/>
                <a:moveTo>
                  <a:pt x="74" y="84"/>
                </a:moveTo>
                <a:cubicBezTo>
                  <a:pt x="74" y="85"/>
                  <a:pt x="75" y="85"/>
                  <a:pt x="75" y="86"/>
                </a:cubicBezTo>
                <a:cubicBezTo>
                  <a:pt x="75" y="85"/>
                  <a:pt x="74" y="85"/>
                  <a:pt x="74" y="84"/>
                </a:cubicBezTo>
                <a:close/>
                <a:moveTo>
                  <a:pt x="81" y="44"/>
                </a:moveTo>
                <a:cubicBezTo>
                  <a:pt x="80" y="44"/>
                  <a:pt x="79" y="44"/>
                  <a:pt x="78" y="44"/>
                </a:cubicBezTo>
                <a:cubicBezTo>
                  <a:pt x="77" y="45"/>
                  <a:pt x="76" y="44"/>
                  <a:pt x="76" y="45"/>
                </a:cubicBezTo>
                <a:cubicBezTo>
                  <a:pt x="75" y="45"/>
                  <a:pt x="74" y="46"/>
                  <a:pt x="73" y="46"/>
                </a:cubicBezTo>
                <a:cubicBezTo>
                  <a:pt x="72" y="45"/>
                  <a:pt x="70" y="46"/>
                  <a:pt x="71" y="44"/>
                </a:cubicBezTo>
                <a:cubicBezTo>
                  <a:pt x="73" y="44"/>
                  <a:pt x="73" y="44"/>
                  <a:pt x="73" y="44"/>
                </a:cubicBezTo>
                <a:cubicBezTo>
                  <a:pt x="75" y="43"/>
                  <a:pt x="78" y="43"/>
                  <a:pt x="80" y="42"/>
                </a:cubicBezTo>
                <a:cubicBezTo>
                  <a:pt x="80" y="42"/>
                  <a:pt x="80" y="42"/>
                  <a:pt x="80" y="42"/>
                </a:cubicBezTo>
                <a:cubicBezTo>
                  <a:pt x="81" y="42"/>
                  <a:pt x="81" y="42"/>
                  <a:pt x="81" y="43"/>
                </a:cubicBezTo>
                <a:cubicBezTo>
                  <a:pt x="81" y="43"/>
                  <a:pt x="80" y="43"/>
                  <a:pt x="81" y="44"/>
                </a:cubicBezTo>
                <a:close/>
                <a:moveTo>
                  <a:pt x="8" y="83"/>
                </a:moveTo>
                <a:cubicBezTo>
                  <a:pt x="8" y="83"/>
                  <a:pt x="8" y="83"/>
                  <a:pt x="8" y="83"/>
                </a:cubicBezTo>
                <a:cubicBezTo>
                  <a:pt x="9" y="85"/>
                  <a:pt x="11" y="85"/>
                  <a:pt x="13" y="85"/>
                </a:cubicBezTo>
                <a:cubicBezTo>
                  <a:pt x="13" y="85"/>
                  <a:pt x="13" y="85"/>
                  <a:pt x="13" y="85"/>
                </a:cubicBezTo>
                <a:cubicBezTo>
                  <a:pt x="14" y="85"/>
                  <a:pt x="14" y="84"/>
                  <a:pt x="16" y="84"/>
                </a:cubicBezTo>
                <a:cubicBezTo>
                  <a:pt x="16" y="84"/>
                  <a:pt x="16" y="84"/>
                  <a:pt x="16" y="84"/>
                </a:cubicBezTo>
                <a:cubicBezTo>
                  <a:pt x="16" y="84"/>
                  <a:pt x="16" y="84"/>
                  <a:pt x="16" y="84"/>
                </a:cubicBezTo>
                <a:cubicBezTo>
                  <a:pt x="16" y="84"/>
                  <a:pt x="16" y="84"/>
                  <a:pt x="16" y="84"/>
                </a:cubicBezTo>
                <a:cubicBezTo>
                  <a:pt x="16" y="84"/>
                  <a:pt x="16" y="84"/>
                  <a:pt x="16" y="84"/>
                </a:cubicBezTo>
                <a:cubicBezTo>
                  <a:pt x="16" y="84"/>
                  <a:pt x="16" y="84"/>
                  <a:pt x="16" y="84"/>
                </a:cubicBezTo>
                <a:cubicBezTo>
                  <a:pt x="16" y="84"/>
                  <a:pt x="15" y="83"/>
                  <a:pt x="15" y="83"/>
                </a:cubicBezTo>
                <a:cubicBezTo>
                  <a:pt x="14" y="83"/>
                  <a:pt x="14" y="81"/>
                  <a:pt x="12" y="82"/>
                </a:cubicBezTo>
                <a:cubicBezTo>
                  <a:pt x="11" y="82"/>
                  <a:pt x="11" y="81"/>
                  <a:pt x="11" y="81"/>
                </a:cubicBezTo>
                <a:cubicBezTo>
                  <a:pt x="11" y="81"/>
                  <a:pt x="11" y="81"/>
                  <a:pt x="11" y="81"/>
                </a:cubicBezTo>
                <a:cubicBezTo>
                  <a:pt x="9" y="80"/>
                  <a:pt x="8" y="81"/>
                  <a:pt x="8" y="83"/>
                </a:cubicBezTo>
                <a:cubicBezTo>
                  <a:pt x="8" y="83"/>
                  <a:pt x="8" y="83"/>
                  <a:pt x="8" y="83"/>
                </a:cubicBezTo>
                <a:cubicBezTo>
                  <a:pt x="8" y="83"/>
                  <a:pt x="8" y="83"/>
                  <a:pt x="8" y="83"/>
                </a:cubicBezTo>
                <a:close/>
                <a:moveTo>
                  <a:pt x="13" y="79"/>
                </a:moveTo>
                <a:cubicBezTo>
                  <a:pt x="13" y="79"/>
                  <a:pt x="13" y="80"/>
                  <a:pt x="14" y="80"/>
                </a:cubicBezTo>
                <a:cubicBezTo>
                  <a:pt x="14" y="80"/>
                  <a:pt x="15" y="80"/>
                  <a:pt x="15" y="81"/>
                </a:cubicBezTo>
                <a:cubicBezTo>
                  <a:pt x="15" y="81"/>
                  <a:pt x="15" y="81"/>
                  <a:pt x="15" y="81"/>
                </a:cubicBezTo>
                <a:cubicBezTo>
                  <a:pt x="16" y="82"/>
                  <a:pt x="17" y="82"/>
                  <a:pt x="17" y="84"/>
                </a:cubicBezTo>
                <a:cubicBezTo>
                  <a:pt x="17" y="84"/>
                  <a:pt x="17" y="84"/>
                  <a:pt x="18" y="84"/>
                </a:cubicBezTo>
                <a:cubicBezTo>
                  <a:pt x="18" y="84"/>
                  <a:pt x="18" y="84"/>
                  <a:pt x="18" y="84"/>
                </a:cubicBezTo>
                <a:cubicBezTo>
                  <a:pt x="19" y="85"/>
                  <a:pt x="19" y="85"/>
                  <a:pt x="20" y="84"/>
                </a:cubicBezTo>
                <a:cubicBezTo>
                  <a:pt x="20" y="84"/>
                  <a:pt x="20" y="84"/>
                  <a:pt x="20" y="84"/>
                </a:cubicBezTo>
                <a:cubicBezTo>
                  <a:pt x="21" y="83"/>
                  <a:pt x="22" y="82"/>
                  <a:pt x="22" y="81"/>
                </a:cubicBezTo>
                <a:cubicBezTo>
                  <a:pt x="22" y="81"/>
                  <a:pt x="22" y="81"/>
                  <a:pt x="22" y="81"/>
                </a:cubicBezTo>
                <a:cubicBezTo>
                  <a:pt x="22" y="81"/>
                  <a:pt x="22" y="80"/>
                  <a:pt x="22" y="80"/>
                </a:cubicBezTo>
                <a:cubicBezTo>
                  <a:pt x="20" y="80"/>
                  <a:pt x="19" y="79"/>
                  <a:pt x="19" y="77"/>
                </a:cubicBezTo>
                <a:cubicBezTo>
                  <a:pt x="15" y="78"/>
                  <a:pt x="15" y="75"/>
                  <a:pt x="11" y="75"/>
                </a:cubicBezTo>
                <a:cubicBezTo>
                  <a:pt x="11" y="75"/>
                  <a:pt x="10" y="76"/>
                  <a:pt x="10" y="76"/>
                </a:cubicBezTo>
                <a:cubicBezTo>
                  <a:pt x="10" y="76"/>
                  <a:pt x="10" y="77"/>
                  <a:pt x="9" y="77"/>
                </a:cubicBezTo>
                <a:cubicBezTo>
                  <a:pt x="9" y="78"/>
                  <a:pt x="9" y="78"/>
                  <a:pt x="9" y="78"/>
                </a:cubicBezTo>
                <a:cubicBezTo>
                  <a:pt x="9" y="80"/>
                  <a:pt x="12" y="78"/>
                  <a:pt x="13" y="79"/>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92" name="Freeform 121">
            <a:extLst>
              <a:ext uri="{FF2B5EF4-FFF2-40B4-BE49-F238E27FC236}">
                <a16:creationId xmlns:a16="http://schemas.microsoft.com/office/drawing/2014/main" id="{97EAE19F-6FFA-D661-B0D1-3A808CD13F3B}"/>
              </a:ext>
            </a:extLst>
          </p:cNvPr>
          <p:cNvSpPr>
            <a:spLocks noEditPoints="1"/>
          </p:cNvSpPr>
          <p:nvPr/>
        </p:nvSpPr>
        <p:spPr bwMode="auto">
          <a:xfrm>
            <a:off x="7138988" y="4560888"/>
            <a:ext cx="1558925" cy="2071687"/>
          </a:xfrm>
          <a:custGeom>
            <a:avLst/>
            <a:gdLst>
              <a:gd name="T0" fmla="*/ 85 w 403"/>
              <a:gd name="T1" fmla="*/ 276 h 535"/>
              <a:gd name="T2" fmla="*/ 46 w 403"/>
              <a:gd name="T3" fmla="*/ 285 h 535"/>
              <a:gd name="T4" fmla="*/ 50 w 403"/>
              <a:gd name="T5" fmla="*/ 313 h 535"/>
              <a:gd name="T6" fmla="*/ 46 w 403"/>
              <a:gd name="T7" fmla="*/ 347 h 535"/>
              <a:gd name="T8" fmla="*/ 56 w 403"/>
              <a:gd name="T9" fmla="*/ 375 h 535"/>
              <a:gd name="T10" fmla="*/ 89 w 403"/>
              <a:gd name="T11" fmla="*/ 356 h 535"/>
              <a:gd name="T12" fmla="*/ 97 w 403"/>
              <a:gd name="T13" fmla="*/ 306 h 535"/>
              <a:gd name="T14" fmla="*/ 85 w 403"/>
              <a:gd name="T15" fmla="*/ 269 h 535"/>
              <a:gd name="T16" fmla="*/ 94 w 403"/>
              <a:gd name="T17" fmla="*/ 286 h 535"/>
              <a:gd name="T18" fmla="*/ 115 w 403"/>
              <a:gd name="T19" fmla="*/ 197 h 535"/>
              <a:gd name="T20" fmla="*/ 138 w 403"/>
              <a:gd name="T21" fmla="*/ 220 h 535"/>
              <a:gd name="T22" fmla="*/ 209 w 403"/>
              <a:gd name="T23" fmla="*/ 285 h 535"/>
              <a:gd name="T24" fmla="*/ 250 w 403"/>
              <a:gd name="T25" fmla="*/ 301 h 535"/>
              <a:gd name="T26" fmla="*/ 373 w 403"/>
              <a:gd name="T27" fmla="*/ 289 h 535"/>
              <a:gd name="T28" fmla="*/ 338 w 403"/>
              <a:gd name="T29" fmla="*/ 271 h 535"/>
              <a:gd name="T30" fmla="*/ 317 w 403"/>
              <a:gd name="T31" fmla="*/ 245 h 535"/>
              <a:gd name="T32" fmla="*/ 260 w 403"/>
              <a:gd name="T33" fmla="*/ 225 h 535"/>
              <a:gd name="T34" fmla="*/ 239 w 403"/>
              <a:gd name="T35" fmla="*/ 194 h 535"/>
              <a:gd name="T36" fmla="*/ 229 w 403"/>
              <a:gd name="T37" fmla="*/ 167 h 535"/>
              <a:gd name="T38" fmla="*/ 205 w 403"/>
              <a:gd name="T39" fmla="*/ 148 h 535"/>
              <a:gd name="T40" fmla="*/ 186 w 403"/>
              <a:gd name="T41" fmla="*/ 109 h 535"/>
              <a:gd name="T42" fmla="*/ 196 w 403"/>
              <a:gd name="T43" fmla="*/ 78 h 535"/>
              <a:gd name="T44" fmla="*/ 224 w 403"/>
              <a:gd name="T45" fmla="*/ 66 h 535"/>
              <a:gd name="T46" fmla="*/ 219 w 403"/>
              <a:gd name="T47" fmla="*/ 34 h 535"/>
              <a:gd name="T48" fmla="*/ 212 w 403"/>
              <a:gd name="T49" fmla="*/ 27 h 535"/>
              <a:gd name="T50" fmla="*/ 168 w 403"/>
              <a:gd name="T51" fmla="*/ 5 h 535"/>
              <a:gd name="T52" fmla="*/ 122 w 403"/>
              <a:gd name="T53" fmla="*/ 23 h 535"/>
              <a:gd name="T54" fmla="*/ 110 w 403"/>
              <a:gd name="T55" fmla="*/ 27 h 535"/>
              <a:gd name="T56" fmla="*/ 110 w 403"/>
              <a:gd name="T57" fmla="*/ 35 h 535"/>
              <a:gd name="T58" fmla="*/ 96 w 403"/>
              <a:gd name="T59" fmla="*/ 32 h 535"/>
              <a:gd name="T60" fmla="*/ 87 w 403"/>
              <a:gd name="T61" fmla="*/ 27 h 535"/>
              <a:gd name="T62" fmla="*/ 74 w 403"/>
              <a:gd name="T63" fmla="*/ 51 h 535"/>
              <a:gd name="T64" fmla="*/ 51 w 403"/>
              <a:gd name="T65" fmla="*/ 34 h 535"/>
              <a:gd name="T66" fmla="*/ 27 w 403"/>
              <a:gd name="T67" fmla="*/ 47 h 535"/>
              <a:gd name="T68" fmla="*/ 16 w 403"/>
              <a:gd name="T69" fmla="*/ 77 h 535"/>
              <a:gd name="T70" fmla="*/ 11 w 403"/>
              <a:gd name="T71" fmla="*/ 129 h 535"/>
              <a:gd name="T72" fmla="*/ 55 w 403"/>
              <a:gd name="T73" fmla="*/ 133 h 535"/>
              <a:gd name="T74" fmla="*/ 106 w 403"/>
              <a:gd name="T75" fmla="*/ 142 h 535"/>
              <a:gd name="T76" fmla="*/ 124 w 403"/>
              <a:gd name="T77" fmla="*/ 186 h 535"/>
              <a:gd name="T78" fmla="*/ 150 w 403"/>
              <a:gd name="T79" fmla="*/ 218 h 535"/>
              <a:gd name="T80" fmla="*/ 184 w 403"/>
              <a:gd name="T81" fmla="*/ 249 h 535"/>
              <a:gd name="T82" fmla="*/ 233 w 403"/>
              <a:gd name="T83" fmla="*/ 273 h 535"/>
              <a:gd name="T84" fmla="*/ 251 w 403"/>
              <a:gd name="T85" fmla="*/ 290 h 535"/>
              <a:gd name="T86" fmla="*/ 271 w 403"/>
              <a:gd name="T87" fmla="*/ 299 h 535"/>
              <a:gd name="T88" fmla="*/ 292 w 403"/>
              <a:gd name="T89" fmla="*/ 328 h 535"/>
              <a:gd name="T90" fmla="*/ 315 w 403"/>
              <a:gd name="T91" fmla="*/ 354 h 535"/>
              <a:gd name="T92" fmla="*/ 309 w 403"/>
              <a:gd name="T93" fmla="*/ 388 h 535"/>
              <a:gd name="T94" fmla="*/ 307 w 403"/>
              <a:gd name="T95" fmla="*/ 421 h 535"/>
              <a:gd name="T96" fmla="*/ 337 w 403"/>
              <a:gd name="T97" fmla="*/ 399 h 535"/>
              <a:gd name="T98" fmla="*/ 354 w 403"/>
              <a:gd name="T99" fmla="*/ 351 h 535"/>
              <a:gd name="T100" fmla="*/ 340 w 403"/>
              <a:gd name="T101" fmla="*/ 315 h 535"/>
              <a:gd name="T102" fmla="*/ 366 w 403"/>
              <a:gd name="T103" fmla="*/ 311 h 535"/>
              <a:gd name="T104" fmla="*/ 399 w 403"/>
              <a:gd name="T105" fmla="*/ 329 h 535"/>
              <a:gd name="T106" fmla="*/ 283 w 403"/>
              <a:gd name="T107" fmla="*/ 388 h 535"/>
              <a:gd name="T108" fmla="*/ 258 w 403"/>
              <a:gd name="T109" fmla="*/ 394 h 535"/>
              <a:gd name="T110" fmla="*/ 278 w 403"/>
              <a:gd name="T111" fmla="*/ 409 h 535"/>
              <a:gd name="T112" fmla="*/ 240 w 403"/>
              <a:gd name="T113" fmla="*/ 418 h 535"/>
              <a:gd name="T114" fmla="*/ 203 w 403"/>
              <a:gd name="T115" fmla="*/ 415 h 535"/>
              <a:gd name="T116" fmla="*/ 232 w 403"/>
              <a:gd name="T117" fmla="*/ 457 h 535"/>
              <a:gd name="T118" fmla="*/ 282 w 403"/>
              <a:gd name="T119" fmla="*/ 478 h 535"/>
              <a:gd name="T120" fmla="*/ 291 w 403"/>
              <a:gd name="T121" fmla="*/ 452 h 535"/>
              <a:gd name="T122" fmla="*/ 301 w 403"/>
              <a:gd name="T123" fmla="*/ 412 h 535"/>
              <a:gd name="T124" fmla="*/ 170 w 403"/>
              <a:gd name="T125" fmla="*/ 473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 h="535">
                <a:moveTo>
                  <a:pt x="99" y="302"/>
                </a:moveTo>
                <a:cubicBezTo>
                  <a:pt x="99" y="302"/>
                  <a:pt x="99" y="302"/>
                  <a:pt x="99" y="302"/>
                </a:cubicBezTo>
                <a:cubicBezTo>
                  <a:pt x="98" y="300"/>
                  <a:pt x="97" y="299"/>
                  <a:pt x="96" y="297"/>
                </a:cubicBezTo>
                <a:cubicBezTo>
                  <a:pt x="96" y="296"/>
                  <a:pt x="96" y="295"/>
                  <a:pt x="97" y="294"/>
                </a:cubicBezTo>
                <a:cubicBezTo>
                  <a:pt x="96" y="294"/>
                  <a:pt x="96" y="293"/>
                  <a:pt x="96" y="293"/>
                </a:cubicBezTo>
                <a:cubicBezTo>
                  <a:pt x="96" y="293"/>
                  <a:pt x="96" y="293"/>
                  <a:pt x="96" y="293"/>
                </a:cubicBezTo>
                <a:cubicBezTo>
                  <a:pt x="95" y="293"/>
                  <a:pt x="95" y="293"/>
                  <a:pt x="95" y="293"/>
                </a:cubicBezTo>
                <a:cubicBezTo>
                  <a:pt x="95" y="291"/>
                  <a:pt x="95" y="291"/>
                  <a:pt x="94" y="289"/>
                </a:cubicBezTo>
                <a:cubicBezTo>
                  <a:pt x="94" y="289"/>
                  <a:pt x="94" y="289"/>
                  <a:pt x="94" y="289"/>
                </a:cubicBezTo>
                <a:cubicBezTo>
                  <a:pt x="94" y="288"/>
                  <a:pt x="94" y="288"/>
                  <a:pt x="94" y="288"/>
                </a:cubicBezTo>
                <a:cubicBezTo>
                  <a:pt x="94" y="288"/>
                  <a:pt x="93" y="287"/>
                  <a:pt x="92" y="287"/>
                </a:cubicBezTo>
                <a:cubicBezTo>
                  <a:pt x="92" y="286"/>
                  <a:pt x="92" y="286"/>
                  <a:pt x="91" y="286"/>
                </a:cubicBezTo>
                <a:cubicBezTo>
                  <a:pt x="91" y="285"/>
                  <a:pt x="91" y="285"/>
                  <a:pt x="91" y="285"/>
                </a:cubicBezTo>
                <a:cubicBezTo>
                  <a:pt x="90" y="285"/>
                  <a:pt x="89" y="285"/>
                  <a:pt x="88" y="285"/>
                </a:cubicBezTo>
                <a:cubicBezTo>
                  <a:pt x="89" y="284"/>
                  <a:pt x="89" y="283"/>
                  <a:pt x="90" y="282"/>
                </a:cubicBezTo>
                <a:cubicBezTo>
                  <a:pt x="90" y="281"/>
                  <a:pt x="93" y="282"/>
                  <a:pt x="92" y="280"/>
                </a:cubicBezTo>
                <a:cubicBezTo>
                  <a:pt x="91" y="280"/>
                  <a:pt x="89" y="280"/>
                  <a:pt x="88" y="278"/>
                </a:cubicBezTo>
                <a:cubicBezTo>
                  <a:pt x="88" y="276"/>
                  <a:pt x="90" y="277"/>
                  <a:pt x="90" y="275"/>
                </a:cubicBezTo>
                <a:cubicBezTo>
                  <a:pt x="89" y="275"/>
                  <a:pt x="88" y="275"/>
                  <a:pt x="87" y="275"/>
                </a:cubicBezTo>
                <a:cubicBezTo>
                  <a:pt x="86" y="275"/>
                  <a:pt x="86" y="276"/>
                  <a:pt x="85" y="276"/>
                </a:cubicBezTo>
                <a:cubicBezTo>
                  <a:pt x="86" y="275"/>
                  <a:pt x="85" y="274"/>
                  <a:pt x="85" y="273"/>
                </a:cubicBezTo>
                <a:cubicBezTo>
                  <a:pt x="84" y="272"/>
                  <a:pt x="84" y="272"/>
                  <a:pt x="83" y="272"/>
                </a:cubicBezTo>
                <a:cubicBezTo>
                  <a:pt x="81" y="272"/>
                  <a:pt x="81" y="271"/>
                  <a:pt x="81" y="271"/>
                </a:cubicBezTo>
                <a:cubicBezTo>
                  <a:pt x="81" y="271"/>
                  <a:pt x="81" y="270"/>
                  <a:pt x="81" y="269"/>
                </a:cubicBezTo>
                <a:cubicBezTo>
                  <a:pt x="79" y="269"/>
                  <a:pt x="78" y="268"/>
                  <a:pt x="76" y="269"/>
                </a:cubicBezTo>
                <a:cubicBezTo>
                  <a:pt x="75" y="269"/>
                  <a:pt x="75" y="270"/>
                  <a:pt x="75" y="271"/>
                </a:cubicBezTo>
                <a:cubicBezTo>
                  <a:pt x="76" y="271"/>
                  <a:pt x="76" y="272"/>
                  <a:pt x="76" y="273"/>
                </a:cubicBezTo>
                <a:cubicBezTo>
                  <a:pt x="75" y="274"/>
                  <a:pt x="73" y="273"/>
                  <a:pt x="71" y="273"/>
                </a:cubicBezTo>
                <a:cubicBezTo>
                  <a:pt x="71" y="274"/>
                  <a:pt x="71" y="274"/>
                  <a:pt x="71" y="274"/>
                </a:cubicBezTo>
                <a:cubicBezTo>
                  <a:pt x="71" y="274"/>
                  <a:pt x="71" y="275"/>
                  <a:pt x="71" y="275"/>
                </a:cubicBezTo>
                <a:cubicBezTo>
                  <a:pt x="69" y="275"/>
                  <a:pt x="68" y="276"/>
                  <a:pt x="68" y="278"/>
                </a:cubicBezTo>
                <a:cubicBezTo>
                  <a:pt x="68" y="278"/>
                  <a:pt x="67" y="278"/>
                  <a:pt x="67" y="278"/>
                </a:cubicBezTo>
                <a:cubicBezTo>
                  <a:pt x="67" y="278"/>
                  <a:pt x="66" y="279"/>
                  <a:pt x="65" y="279"/>
                </a:cubicBezTo>
                <a:cubicBezTo>
                  <a:pt x="64" y="280"/>
                  <a:pt x="65" y="282"/>
                  <a:pt x="63" y="282"/>
                </a:cubicBezTo>
                <a:cubicBezTo>
                  <a:pt x="61" y="283"/>
                  <a:pt x="60" y="283"/>
                  <a:pt x="58" y="283"/>
                </a:cubicBezTo>
                <a:cubicBezTo>
                  <a:pt x="57" y="284"/>
                  <a:pt x="57" y="285"/>
                  <a:pt x="56" y="286"/>
                </a:cubicBezTo>
                <a:cubicBezTo>
                  <a:pt x="55" y="286"/>
                  <a:pt x="53" y="287"/>
                  <a:pt x="52" y="287"/>
                </a:cubicBezTo>
                <a:cubicBezTo>
                  <a:pt x="51" y="287"/>
                  <a:pt x="50" y="286"/>
                  <a:pt x="49" y="286"/>
                </a:cubicBezTo>
                <a:cubicBezTo>
                  <a:pt x="49" y="286"/>
                  <a:pt x="49" y="286"/>
                  <a:pt x="49" y="286"/>
                </a:cubicBezTo>
                <a:cubicBezTo>
                  <a:pt x="48" y="285"/>
                  <a:pt x="47" y="287"/>
                  <a:pt x="46" y="285"/>
                </a:cubicBezTo>
                <a:cubicBezTo>
                  <a:pt x="46" y="284"/>
                  <a:pt x="46" y="284"/>
                  <a:pt x="46" y="284"/>
                </a:cubicBezTo>
                <a:cubicBezTo>
                  <a:pt x="45" y="284"/>
                  <a:pt x="45" y="283"/>
                  <a:pt x="44" y="283"/>
                </a:cubicBezTo>
                <a:cubicBezTo>
                  <a:pt x="44" y="283"/>
                  <a:pt x="44" y="282"/>
                  <a:pt x="44" y="281"/>
                </a:cubicBezTo>
                <a:cubicBezTo>
                  <a:pt x="44" y="280"/>
                  <a:pt x="43" y="281"/>
                  <a:pt x="42" y="280"/>
                </a:cubicBezTo>
                <a:cubicBezTo>
                  <a:pt x="42" y="281"/>
                  <a:pt x="42" y="282"/>
                  <a:pt x="42" y="282"/>
                </a:cubicBezTo>
                <a:cubicBezTo>
                  <a:pt x="41" y="284"/>
                  <a:pt x="42" y="284"/>
                  <a:pt x="42" y="285"/>
                </a:cubicBezTo>
                <a:cubicBezTo>
                  <a:pt x="42" y="285"/>
                  <a:pt x="42" y="285"/>
                  <a:pt x="42" y="286"/>
                </a:cubicBezTo>
                <a:cubicBezTo>
                  <a:pt x="41" y="287"/>
                  <a:pt x="40" y="288"/>
                  <a:pt x="40" y="289"/>
                </a:cubicBezTo>
                <a:cubicBezTo>
                  <a:pt x="39" y="292"/>
                  <a:pt x="41" y="294"/>
                  <a:pt x="41" y="295"/>
                </a:cubicBezTo>
                <a:cubicBezTo>
                  <a:pt x="40" y="295"/>
                  <a:pt x="40" y="295"/>
                  <a:pt x="40" y="295"/>
                </a:cubicBezTo>
                <a:cubicBezTo>
                  <a:pt x="41" y="296"/>
                  <a:pt x="40" y="298"/>
                  <a:pt x="43" y="299"/>
                </a:cubicBezTo>
                <a:cubicBezTo>
                  <a:pt x="43" y="299"/>
                  <a:pt x="43" y="299"/>
                  <a:pt x="43" y="299"/>
                </a:cubicBezTo>
                <a:cubicBezTo>
                  <a:pt x="43" y="299"/>
                  <a:pt x="43" y="299"/>
                  <a:pt x="43" y="299"/>
                </a:cubicBezTo>
                <a:cubicBezTo>
                  <a:pt x="43" y="299"/>
                  <a:pt x="43" y="299"/>
                  <a:pt x="43" y="299"/>
                </a:cubicBezTo>
                <a:cubicBezTo>
                  <a:pt x="43" y="300"/>
                  <a:pt x="45" y="300"/>
                  <a:pt x="46" y="301"/>
                </a:cubicBezTo>
                <a:cubicBezTo>
                  <a:pt x="46" y="301"/>
                  <a:pt x="46" y="301"/>
                  <a:pt x="46" y="302"/>
                </a:cubicBezTo>
                <a:cubicBezTo>
                  <a:pt x="46" y="302"/>
                  <a:pt x="46" y="302"/>
                  <a:pt x="46" y="302"/>
                </a:cubicBezTo>
                <a:cubicBezTo>
                  <a:pt x="46" y="303"/>
                  <a:pt x="47" y="303"/>
                  <a:pt x="47" y="304"/>
                </a:cubicBezTo>
                <a:cubicBezTo>
                  <a:pt x="47" y="306"/>
                  <a:pt x="47" y="308"/>
                  <a:pt x="47" y="310"/>
                </a:cubicBezTo>
                <a:cubicBezTo>
                  <a:pt x="48" y="311"/>
                  <a:pt x="50" y="311"/>
                  <a:pt x="50" y="313"/>
                </a:cubicBezTo>
                <a:cubicBezTo>
                  <a:pt x="50" y="314"/>
                  <a:pt x="49" y="315"/>
                  <a:pt x="49" y="317"/>
                </a:cubicBezTo>
                <a:cubicBezTo>
                  <a:pt x="49" y="318"/>
                  <a:pt x="50" y="320"/>
                  <a:pt x="49" y="321"/>
                </a:cubicBezTo>
                <a:cubicBezTo>
                  <a:pt x="49" y="322"/>
                  <a:pt x="48" y="321"/>
                  <a:pt x="48" y="321"/>
                </a:cubicBezTo>
                <a:cubicBezTo>
                  <a:pt x="48" y="322"/>
                  <a:pt x="48" y="323"/>
                  <a:pt x="48" y="323"/>
                </a:cubicBezTo>
                <a:cubicBezTo>
                  <a:pt x="48" y="324"/>
                  <a:pt x="48" y="324"/>
                  <a:pt x="48" y="324"/>
                </a:cubicBezTo>
                <a:cubicBezTo>
                  <a:pt x="49" y="324"/>
                  <a:pt x="49" y="325"/>
                  <a:pt x="49" y="325"/>
                </a:cubicBezTo>
                <a:cubicBezTo>
                  <a:pt x="49" y="326"/>
                  <a:pt x="48" y="327"/>
                  <a:pt x="47" y="327"/>
                </a:cubicBezTo>
                <a:cubicBezTo>
                  <a:pt x="47" y="328"/>
                  <a:pt x="47" y="329"/>
                  <a:pt x="47" y="331"/>
                </a:cubicBezTo>
                <a:cubicBezTo>
                  <a:pt x="48" y="331"/>
                  <a:pt x="49" y="331"/>
                  <a:pt x="50" y="331"/>
                </a:cubicBezTo>
                <a:cubicBezTo>
                  <a:pt x="50" y="329"/>
                  <a:pt x="51" y="330"/>
                  <a:pt x="52" y="331"/>
                </a:cubicBezTo>
                <a:cubicBezTo>
                  <a:pt x="52" y="333"/>
                  <a:pt x="50" y="333"/>
                  <a:pt x="51" y="335"/>
                </a:cubicBezTo>
                <a:cubicBezTo>
                  <a:pt x="51" y="336"/>
                  <a:pt x="51" y="337"/>
                  <a:pt x="51" y="337"/>
                </a:cubicBezTo>
                <a:cubicBezTo>
                  <a:pt x="53" y="337"/>
                  <a:pt x="53" y="338"/>
                  <a:pt x="52" y="338"/>
                </a:cubicBezTo>
                <a:cubicBezTo>
                  <a:pt x="50" y="339"/>
                  <a:pt x="51" y="337"/>
                  <a:pt x="50" y="336"/>
                </a:cubicBezTo>
                <a:cubicBezTo>
                  <a:pt x="49" y="336"/>
                  <a:pt x="50" y="334"/>
                  <a:pt x="48" y="334"/>
                </a:cubicBezTo>
                <a:cubicBezTo>
                  <a:pt x="47" y="336"/>
                  <a:pt x="49" y="338"/>
                  <a:pt x="48" y="342"/>
                </a:cubicBezTo>
                <a:cubicBezTo>
                  <a:pt x="48" y="342"/>
                  <a:pt x="48" y="342"/>
                  <a:pt x="48" y="343"/>
                </a:cubicBezTo>
                <a:cubicBezTo>
                  <a:pt x="48" y="343"/>
                  <a:pt x="48" y="343"/>
                  <a:pt x="48" y="343"/>
                </a:cubicBezTo>
                <a:cubicBezTo>
                  <a:pt x="48" y="344"/>
                  <a:pt x="47" y="345"/>
                  <a:pt x="46" y="347"/>
                </a:cubicBezTo>
                <a:cubicBezTo>
                  <a:pt x="46" y="347"/>
                  <a:pt x="46" y="347"/>
                  <a:pt x="46" y="347"/>
                </a:cubicBezTo>
                <a:cubicBezTo>
                  <a:pt x="46" y="347"/>
                  <a:pt x="46" y="348"/>
                  <a:pt x="45" y="348"/>
                </a:cubicBezTo>
                <a:cubicBezTo>
                  <a:pt x="45" y="349"/>
                  <a:pt x="46" y="349"/>
                  <a:pt x="46" y="351"/>
                </a:cubicBezTo>
                <a:cubicBezTo>
                  <a:pt x="46" y="351"/>
                  <a:pt x="45" y="351"/>
                  <a:pt x="45" y="351"/>
                </a:cubicBezTo>
                <a:cubicBezTo>
                  <a:pt x="45" y="352"/>
                  <a:pt x="45" y="352"/>
                  <a:pt x="45" y="352"/>
                </a:cubicBezTo>
                <a:cubicBezTo>
                  <a:pt x="45" y="352"/>
                  <a:pt x="45" y="352"/>
                  <a:pt x="45" y="352"/>
                </a:cubicBezTo>
                <a:cubicBezTo>
                  <a:pt x="44" y="353"/>
                  <a:pt x="45" y="354"/>
                  <a:pt x="46" y="356"/>
                </a:cubicBezTo>
                <a:cubicBezTo>
                  <a:pt x="46" y="356"/>
                  <a:pt x="46" y="356"/>
                  <a:pt x="46" y="356"/>
                </a:cubicBezTo>
                <a:cubicBezTo>
                  <a:pt x="46" y="356"/>
                  <a:pt x="46" y="356"/>
                  <a:pt x="46" y="357"/>
                </a:cubicBezTo>
                <a:cubicBezTo>
                  <a:pt x="45" y="357"/>
                  <a:pt x="45" y="359"/>
                  <a:pt x="44" y="360"/>
                </a:cubicBezTo>
                <a:cubicBezTo>
                  <a:pt x="45" y="361"/>
                  <a:pt x="45" y="362"/>
                  <a:pt x="45" y="363"/>
                </a:cubicBezTo>
                <a:cubicBezTo>
                  <a:pt x="46" y="363"/>
                  <a:pt x="46" y="363"/>
                  <a:pt x="46" y="364"/>
                </a:cubicBezTo>
                <a:cubicBezTo>
                  <a:pt x="47" y="364"/>
                  <a:pt x="48" y="364"/>
                  <a:pt x="48" y="365"/>
                </a:cubicBezTo>
                <a:cubicBezTo>
                  <a:pt x="49" y="367"/>
                  <a:pt x="50" y="368"/>
                  <a:pt x="51" y="370"/>
                </a:cubicBezTo>
                <a:cubicBezTo>
                  <a:pt x="51" y="371"/>
                  <a:pt x="52" y="371"/>
                  <a:pt x="52" y="372"/>
                </a:cubicBezTo>
                <a:cubicBezTo>
                  <a:pt x="52" y="373"/>
                  <a:pt x="52" y="375"/>
                  <a:pt x="52" y="376"/>
                </a:cubicBezTo>
                <a:cubicBezTo>
                  <a:pt x="53" y="376"/>
                  <a:pt x="53" y="376"/>
                  <a:pt x="53" y="377"/>
                </a:cubicBezTo>
                <a:cubicBezTo>
                  <a:pt x="53" y="377"/>
                  <a:pt x="54" y="377"/>
                  <a:pt x="54" y="377"/>
                </a:cubicBezTo>
                <a:cubicBezTo>
                  <a:pt x="54" y="377"/>
                  <a:pt x="54" y="377"/>
                  <a:pt x="54" y="377"/>
                </a:cubicBezTo>
                <a:cubicBezTo>
                  <a:pt x="56" y="377"/>
                  <a:pt x="56" y="376"/>
                  <a:pt x="56" y="375"/>
                </a:cubicBezTo>
                <a:cubicBezTo>
                  <a:pt x="56" y="375"/>
                  <a:pt x="56" y="375"/>
                  <a:pt x="56" y="375"/>
                </a:cubicBezTo>
                <a:cubicBezTo>
                  <a:pt x="57" y="374"/>
                  <a:pt x="57" y="374"/>
                  <a:pt x="57" y="374"/>
                </a:cubicBezTo>
                <a:cubicBezTo>
                  <a:pt x="58" y="375"/>
                  <a:pt x="58" y="375"/>
                  <a:pt x="59" y="376"/>
                </a:cubicBezTo>
                <a:cubicBezTo>
                  <a:pt x="60" y="376"/>
                  <a:pt x="61" y="375"/>
                  <a:pt x="61" y="377"/>
                </a:cubicBezTo>
                <a:cubicBezTo>
                  <a:pt x="63" y="377"/>
                  <a:pt x="63" y="374"/>
                  <a:pt x="65" y="374"/>
                </a:cubicBezTo>
                <a:cubicBezTo>
                  <a:pt x="66" y="373"/>
                  <a:pt x="67" y="372"/>
                  <a:pt x="69" y="372"/>
                </a:cubicBezTo>
                <a:cubicBezTo>
                  <a:pt x="68" y="370"/>
                  <a:pt x="69" y="369"/>
                  <a:pt x="69" y="367"/>
                </a:cubicBezTo>
                <a:cubicBezTo>
                  <a:pt x="69" y="366"/>
                  <a:pt x="67" y="367"/>
                  <a:pt x="68" y="365"/>
                </a:cubicBezTo>
                <a:cubicBezTo>
                  <a:pt x="69" y="365"/>
                  <a:pt x="69" y="364"/>
                  <a:pt x="69" y="364"/>
                </a:cubicBezTo>
                <a:cubicBezTo>
                  <a:pt x="69" y="364"/>
                  <a:pt x="69" y="364"/>
                  <a:pt x="69" y="364"/>
                </a:cubicBezTo>
                <a:cubicBezTo>
                  <a:pt x="70" y="362"/>
                  <a:pt x="72" y="362"/>
                  <a:pt x="73" y="363"/>
                </a:cubicBezTo>
                <a:cubicBezTo>
                  <a:pt x="73" y="363"/>
                  <a:pt x="73" y="363"/>
                  <a:pt x="73" y="363"/>
                </a:cubicBezTo>
                <a:cubicBezTo>
                  <a:pt x="73" y="363"/>
                  <a:pt x="73" y="363"/>
                  <a:pt x="74" y="363"/>
                </a:cubicBezTo>
                <a:cubicBezTo>
                  <a:pt x="74" y="362"/>
                  <a:pt x="74" y="361"/>
                  <a:pt x="76" y="361"/>
                </a:cubicBezTo>
                <a:cubicBezTo>
                  <a:pt x="76" y="362"/>
                  <a:pt x="77" y="362"/>
                  <a:pt x="78" y="362"/>
                </a:cubicBezTo>
                <a:cubicBezTo>
                  <a:pt x="80" y="364"/>
                  <a:pt x="81" y="366"/>
                  <a:pt x="85" y="365"/>
                </a:cubicBezTo>
                <a:cubicBezTo>
                  <a:pt x="85" y="366"/>
                  <a:pt x="85" y="367"/>
                  <a:pt x="85" y="367"/>
                </a:cubicBezTo>
                <a:cubicBezTo>
                  <a:pt x="86" y="366"/>
                  <a:pt x="87" y="365"/>
                  <a:pt x="88" y="365"/>
                </a:cubicBezTo>
                <a:cubicBezTo>
                  <a:pt x="88" y="363"/>
                  <a:pt x="88" y="361"/>
                  <a:pt x="88" y="359"/>
                </a:cubicBezTo>
                <a:cubicBezTo>
                  <a:pt x="89" y="358"/>
                  <a:pt x="91" y="359"/>
                  <a:pt x="90" y="357"/>
                </a:cubicBezTo>
                <a:cubicBezTo>
                  <a:pt x="90" y="356"/>
                  <a:pt x="89" y="356"/>
                  <a:pt x="89" y="356"/>
                </a:cubicBezTo>
                <a:cubicBezTo>
                  <a:pt x="89" y="356"/>
                  <a:pt x="89" y="355"/>
                  <a:pt x="89" y="355"/>
                </a:cubicBezTo>
                <a:cubicBezTo>
                  <a:pt x="89" y="355"/>
                  <a:pt x="89" y="355"/>
                  <a:pt x="89" y="355"/>
                </a:cubicBezTo>
                <a:cubicBezTo>
                  <a:pt x="90" y="354"/>
                  <a:pt x="91" y="353"/>
                  <a:pt x="91" y="351"/>
                </a:cubicBezTo>
                <a:cubicBezTo>
                  <a:pt x="91" y="351"/>
                  <a:pt x="91" y="351"/>
                  <a:pt x="91" y="351"/>
                </a:cubicBezTo>
                <a:cubicBezTo>
                  <a:pt x="91" y="351"/>
                  <a:pt x="91" y="350"/>
                  <a:pt x="91" y="350"/>
                </a:cubicBezTo>
                <a:cubicBezTo>
                  <a:pt x="91" y="348"/>
                  <a:pt x="90" y="349"/>
                  <a:pt x="90" y="347"/>
                </a:cubicBezTo>
                <a:cubicBezTo>
                  <a:pt x="90" y="347"/>
                  <a:pt x="91" y="347"/>
                  <a:pt x="91" y="347"/>
                </a:cubicBezTo>
                <a:cubicBezTo>
                  <a:pt x="91" y="347"/>
                  <a:pt x="91" y="347"/>
                  <a:pt x="91" y="347"/>
                </a:cubicBezTo>
                <a:cubicBezTo>
                  <a:pt x="91" y="346"/>
                  <a:pt x="91" y="345"/>
                  <a:pt x="91" y="344"/>
                </a:cubicBezTo>
                <a:cubicBezTo>
                  <a:pt x="91" y="344"/>
                  <a:pt x="91" y="344"/>
                  <a:pt x="91" y="344"/>
                </a:cubicBezTo>
                <a:cubicBezTo>
                  <a:pt x="91" y="343"/>
                  <a:pt x="91" y="342"/>
                  <a:pt x="91" y="342"/>
                </a:cubicBezTo>
                <a:cubicBezTo>
                  <a:pt x="91" y="340"/>
                  <a:pt x="92" y="340"/>
                  <a:pt x="92" y="338"/>
                </a:cubicBezTo>
                <a:cubicBezTo>
                  <a:pt x="92" y="333"/>
                  <a:pt x="94" y="330"/>
                  <a:pt x="92" y="326"/>
                </a:cubicBezTo>
                <a:cubicBezTo>
                  <a:pt x="93" y="325"/>
                  <a:pt x="94" y="325"/>
                  <a:pt x="94" y="322"/>
                </a:cubicBezTo>
                <a:cubicBezTo>
                  <a:pt x="93" y="321"/>
                  <a:pt x="91" y="320"/>
                  <a:pt x="91" y="318"/>
                </a:cubicBezTo>
                <a:cubicBezTo>
                  <a:pt x="91" y="317"/>
                  <a:pt x="91" y="316"/>
                  <a:pt x="91" y="315"/>
                </a:cubicBezTo>
                <a:cubicBezTo>
                  <a:pt x="92" y="313"/>
                  <a:pt x="93" y="312"/>
                  <a:pt x="94" y="310"/>
                </a:cubicBezTo>
                <a:cubicBezTo>
                  <a:pt x="95" y="310"/>
                  <a:pt x="95" y="308"/>
                  <a:pt x="97" y="309"/>
                </a:cubicBezTo>
                <a:cubicBezTo>
                  <a:pt x="97" y="308"/>
                  <a:pt x="97" y="307"/>
                  <a:pt x="97" y="307"/>
                </a:cubicBezTo>
                <a:cubicBezTo>
                  <a:pt x="97" y="307"/>
                  <a:pt x="97" y="307"/>
                  <a:pt x="97" y="306"/>
                </a:cubicBezTo>
                <a:cubicBezTo>
                  <a:pt x="98" y="305"/>
                  <a:pt x="100" y="304"/>
                  <a:pt x="99" y="303"/>
                </a:cubicBezTo>
                <a:cubicBezTo>
                  <a:pt x="99" y="303"/>
                  <a:pt x="99" y="302"/>
                  <a:pt x="99" y="302"/>
                </a:cubicBezTo>
                <a:close/>
                <a:moveTo>
                  <a:pt x="82" y="269"/>
                </a:moveTo>
                <a:cubicBezTo>
                  <a:pt x="82" y="269"/>
                  <a:pt x="81" y="270"/>
                  <a:pt x="81" y="271"/>
                </a:cubicBezTo>
                <a:cubicBezTo>
                  <a:pt x="82" y="271"/>
                  <a:pt x="82" y="271"/>
                  <a:pt x="83" y="271"/>
                </a:cubicBezTo>
                <a:cubicBezTo>
                  <a:pt x="83" y="270"/>
                  <a:pt x="83" y="269"/>
                  <a:pt x="82" y="269"/>
                </a:cubicBezTo>
                <a:close/>
                <a:moveTo>
                  <a:pt x="83" y="271"/>
                </a:moveTo>
                <a:cubicBezTo>
                  <a:pt x="84" y="271"/>
                  <a:pt x="84" y="271"/>
                  <a:pt x="84" y="271"/>
                </a:cubicBezTo>
                <a:cubicBezTo>
                  <a:pt x="84" y="272"/>
                  <a:pt x="85" y="272"/>
                  <a:pt x="85" y="273"/>
                </a:cubicBezTo>
                <a:cubicBezTo>
                  <a:pt x="85" y="273"/>
                  <a:pt x="85" y="273"/>
                  <a:pt x="86" y="273"/>
                </a:cubicBezTo>
                <a:cubicBezTo>
                  <a:pt x="86" y="274"/>
                  <a:pt x="87" y="273"/>
                  <a:pt x="88" y="273"/>
                </a:cubicBezTo>
                <a:cubicBezTo>
                  <a:pt x="88" y="273"/>
                  <a:pt x="86" y="272"/>
                  <a:pt x="87" y="271"/>
                </a:cubicBezTo>
                <a:cubicBezTo>
                  <a:pt x="87" y="271"/>
                  <a:pt x="87" y="271"/>
                  <a:pt x="87" y="271"/>
                </a:cubicBezTo>
                <a:cubicBezTo>
                  <a:pt x="87" y="271"/>
                  <a:pt x="87" y="270"/>
                  <a:pt x="87" y="269"/>
                </a:cubicBezTo>
                <a:cubicBezTo>
                  <a:pt x="87" y="269"/>
                  <a:pt x="86" y="269"/>
                  <a:pt x="86" y="270"/>
                </a:cubicBezTo>
                <a:cubicBezTo>
                  <a:pt x="86" y="270"/>
                  <a:pt x="86" y="270"/>
                  <a:pt x="86" y="270"/>
                </a:cubicBezTo>
                <a:cubicBezTo>
                  <a:pt x="86" y="270"/>
                  <a:pt x="86" y="270"/>
                  <a:pt x="86" y="270"/>
                </a:cubicBezTo>
                <a:cubicBezTo>
                  <a:pt x="86" y="271"/>
                  <a:pt x="86" y="271"/>
                  <a:pt x="85" y="271"/>
                </a:cubicBezTo>
                <a:cubicBezTo>
                  <a:pt x="85" y="271"/>
                  <a:pt x="85" y="270"/>
                  <a:pt x="85" y="270"/>
                </a:cubicBezTo>
                <a:cubicBezTo>
                  <a:pt x="85" y="270"/>
                  <a:pt x="85" y="269"/>
                  <a:pt x="85" y="269"/>
                </a:cubicBezTo>
                <a:cubicBezTo>
                  <a:pt x="83" y="268"/>
                  <a:pt x="84" y="271"/>
                  <a:pt x="83" y="271"/>
                </a:cubicBezTo>
                <a:cubicBezTo>
                  <a:pt x="83" y="271"/>
                  <a:pt x="83" y="271"/>
                  <a:pt x="83" y="271"/>
                </a:cubicBezTo>
                <a:close/>
                <a:moveTo>
                  <a:pt x="45" y="273"/>
                </a:moveTo>
                <a:cubicBezTo>
                  <a:pt x="45" y="274"/>
                  <a:pt x="45" y="275"/>
                  <a:pt x="45" y="275"/>
                </a:cubicBezTo>
                <a:cubicBezTo>
                  <a:pt x="45" y="277"/>
                  <a:pt x="41" y="278"/>
                  <a:pt x="44" y="279"/>
                </a:cubicBezTo>
                <a:cubicBezTo>
                  <a:pt x="44" y="278"/>
                  <a:pt x="44" y="278"/>
                  <a:pt x="45" y="278"/>
                </a:cubicBezTo>
                <a:cubicBezTo>
                  <a:pt x="45" y="278"/>
                  <a:pt x="45" y="277"/>
                  <a:pt x="46" y="277"/>
                </a:cubicBezTo>
                <a:cubicBezTo>
                  <a:pt x="47" y="277"/>
                  <a:pt x="47" y="277"/>
                  <a:pt x="48" y="276"/>
                </a:cubicBezTo>
                <a:cubicBezTo>
                  <a:pt x="48" y="275"/>
                  <a:pt x="49" y="275"/>
                  <a:pt x="48" y="273"/>
                </a:cubicBezTo>
                <a:cubicBezTo>
                  <a:pt x="47" y="273"/>
                  <a:pt x="46" y="273"/>
                  <a:pt x="45" y="273"/>
                </a:cubicBezTo>
                <a:close/>
                <a:moveTo>
                  <a:pt x="95" y="285"/>
                </a:moveTo>
                <a:cubicBezTo>
                  <a:pt x="97" y="284"/>
                  <a:pt x="94" y="282"/>
                  <a:pt x="95" y="285"/>
                </a:cubicBezTo>
                <a:close/>
                <a:moveTo>
                  <a:pt x="92" y="285"/>
                </a:moveTo>
                <a:cubicBezTo>
                  <a:pt x="93" y="286"/>
                  <a:pt x="94" y="286"/>
                  <a:pt x="94" y="285"/>
                </a:cubicBezTo>
                <a:cubicBezTo>
                  <a:pt x="95" y="285"/>
                  <a:pt x="95" y="285"/>
                  <a:pt x="95" y="285"/>
                </a:cubicBezTo>
                <a:cubicBezTo>
                  <a:pt x="94" y="285"/>
                  <a:pt x="93" y="284"/>
                  <a:pt x="92" y="285"/>
                </a:cubicBezTo>
                <a:close/>
                <a:moveTo>
                  <a:pt x="95" y="286"/>
                </a:moveTo>
                <a:cubicBezTo>
                  <a:pt x="95" y="286"/>
                  <a:pt x="95" y="286"/>
                  <a:pt x="95" y="286"/>
                </a:cubicBezTo>
                <a:cubicBezTo>
                  <a:pt x="95" y="286"/>
                  <a:pt x="95" y="286"/>
                  <a:pt x="94" y="286"/>
                </a:cubicBezTo>
                <a:cubicBezTo>
                  <a:pt x="94" y="286"/>
                  <a:pt x="94" y="286"/>
                  <a:pt x="94" y="286"/>
                </a:cubicBezTo>
                <a:cubicBezTo>
                  <a:pt x="94" y="286"/>
                  <a:pt x="94" y="286"/>
                  <a:pt x="94" y="286"/>
                </a:cubicBezTo>
                <a:cubicBezTo>
                  <a:pt x="94" y="288"/>
                  <a:pt x="96" y="287"/>
                  <a:pt x="96" y="288"/>
                </a:cubicBezTo>
                <a:cubicBezTo>
                  <a:pt x="96" y="287"/>
                  <a:pt x="97" y="285"/>
                  <a:pt x="95" y="286"/>
                </a:cubicBezTo>
                <a:close/>
                <a:moveTo>
                  <a:pt x="39" y="363"/>
                </a:moveTo>
                <a:cubicBezTo>
                  <a:pt x="40" y="364"/>
                  <a:pt x="40" y="366"/>
                  <a:pt x="42" y="366"/>
                </a:cubicBezTo>
                <a:cubicBezTo>
                  <a:pt x="43" y="364"/>
                  <a:pt x="43" y="363"/>
                  <a:pt x="43" y="360"/>
                </a:cubicBezTo>
                <a:cubicBezTo>
                  <a:pt x="40" y="360"/>
                  <a:pt x="40" y="362"/>
                  <a:pt x="39" y="363"/>
                </a:cubicBezTo>
                <a:close/>
                <a:moveTo>
                  <a:pt x="48" y="367"/>
                </a:moveTo>
                <a:cubicBezTo>
                  <a:pt x="47" y="366"/>
                  <a:pt x="47" y="365"/>
                  <a:pt x="44" y="365"/>
                </a:cubicBezTo>
                <a:cubicBezTo>
                  <a:pt x="44" y="366"/>
                  <a:pt x="43" y="367"/>
                  <a:pt x="44" y="368"/>
                </a:cubicBezTo>
                <a:cubicBezTo>
                  <a:pt x="45" y="369"/>
                  <a:pt x="44" y="373"/>
                  <a:pt x="47" y="372"/>
                </a:cubicBezTo>
                <a:cubicBezTo>
                  <a:pt x="48" y="372"/>
                  <a:pt x="48" y="371"/>
                  <a:pt x="48" y="370"/>
                </a:cubicBezTo>
                <a:cubicBezTo>
                  <a:pt x="48" y="369"/>
                  <a:pt x="49" y="368"/>
                  <a:pt x="48" y="367"/>
                </a:cubicBezTo>
                <a:close/>
                <a:moveTo>
                  <a:pt x="100" y="190"/>
                </a:moveTo>
                <a:cubicBezTo>
                  <a:pt x="103" y="190"/>
                  <a:pt x="102" y="189"/>
                  <a:pt x="101" y="187"/>
                </a:cubicBezTo>
                <a:cubicBezTo>
                  <a:pt x="102" y="187"/>
                  <a:pt x="103" y="186"/>
                  <a:pt x="103" y="186"/>
                </a:cubicBezTo>
                <a:cubicBezTo>
                  <a:pt x="100" y="185"/>
                  <a:pt x="100" y="187"/>
                  <a:pt x="100" y="190"/>
                </a:cubicBezTo>
                <a:close/>
                <a:moveTo>
                  <a:pt x="122" y="195"/>
                </a:moveTo>
                <a:cubicBezTo>
                  <a:pt x="119" y="195"/>
                  <a:pt x="120" y="197"/>
                  <a:pt x="118" y="197"/>
                </a:cubicBezTo>
                <a:cubicBezTo>
                  <a:pt x="118" y="197"/>
                  <a:pt x="117" y="197"/>
                  <a:pt x="115" y="197"/>
                </a:cubicBezTo>
                <a:cubicBezTo>
                  <a:pt x="115" y="198"/>
                  <a:pt x="115" y="198"/>
                  <a:pt x="115" y="198"/>
                </a:cubicBezTo>
                <a:cubicBezTo>
                  <a:pt x="115" y="197"/>
                  <a:pt x="112" y="198"/>
                  <a:pt x="110" y="197"/>
                </a:cubicBezTo>
                <a:cubicBezTo>
                  <a:pt x="110" y="199"/>
                  <a:pt x="108" y="201"/>
                  <a:pt x="110" y="202"/>
                </a:cubicBezTo>
                <a:cubicBezTo>
                  <a:pt x="111" y="202"/>
                  <a:pt x="111" y="202"/>
                  <a:pt x="111" y="202"/>
                </a:cubicBezTo>
                <a:cubicBezTo>
                  <a:pt x="112" y="203"/>
                  <a:pt x="113" y="203"/>
                  <a:pt x="113" y="204"/>
                </a:cubicBezTo>
                <a:cubicBezTo>
                  <a:pt x="115" y="204"/>
                  <a:pt x="115" y="202"/>
                  <a:pt x="117" y="202"/>
                </a:cubicBezTo>
                <a:cubicBezTo>
                  <a:pt x="117" y="203"/>
                  <a:pt x="119" y="203"/>
                  <a:pt x="119" y="204"/>
                </a:cubicBezTo>
                <a:cubicBezTo>
                  <a:pt x="119" y="204"/>
                  <a:pt x="120" y="204"/>
                  <a:pt x="121" y="204"/>
                </a:cubicBezTo>
                <a:cubicBezTo>
                  <a:pt x="122" y="203"/>
                  <a:pt x="122" y="201"/>
                  <a:pt x="122" y="200"/>
                </a:cubicBezTo>
                <a:cubicBezTo>
                  <a:pt x="122" y="198"/>
                  <a:pt x="123" y="198"/>
                  <a:pt x="123" y="197"/>
                </a:cubicBezTo>
                <a:cubicBezTo>
                  <a:pt x="122" y="196"/>
                  <a:pt x="122" y="196"/>
                  <a:pt x="122" y="195"/>
                </a:cubicBezTo>
                <a:close/>
                <a:moveTo>
                  <a:pt x="109" y="207"/>
                </a:moveTo>
                <a:cubicBezTo>
                  <a:pt x="109" y="208"/>
                  <a:pt x="108" y="210"/>
                  <a:pt x="110" y="209"/>
                </a:cubicBezTo>
                <a:cubicBezTo>
                  <a:pt x="111" y="208"/>
                  <a:pt x="110" y="207"/>
                  <a:pt x="109" y="207"/>
                </a:cubicBezTo>
                <a:close/>
                <a:moveTo>
                  <a:pt x="115" y="219"/>
                </a:moveTo>
                <a:cubicBezTo>
                  <a:pt x="116" y="219"/>
                  <a:pt x="116" y="219"/>
                  <a:pt x="116" y="220"/>
                </a:cubicBezTo>
                <a:cubicBezTo>
                  <a:pt x="116" y="220"/>
                  <a:pt x="116" y="221"/>
                  <a:pt x="116" y="221"/>
                </a:cubicBezTo>
                <a:cubicBezTo>
                  <a:pt x="118" y="222"/>
                  <a:pt x="118" y="220"/>
                  <a:pt x="117" y="218"/>
                </a:cubicBezTo>
                <a:cubicBezTo>
                  <a:pt x="116" y="218"/>
                  <a:pt x="115" y="218"/>
                  <a:pt x="115" y="219"/>
                </a:cubicBezTo>
                <a:close/>
                <a:moveTo>
                  <a:pt x="138" y="220"/>
                </a:moveTo>
                <a:cubicBezTo>
                  <a:pt x="137" y="220"/>
                  <a:pt x="137" y="219"/>
                  <a:pt x="138" y="219"/>
                </a:cubicBezTo>
                <a:cubicBezTo>
                  <a:pt x="138" y="219"/>
                  <a:pt x="138" y="219"/>
                  <a:pt x="138" y="218"/>
                </a:cubicBezTo>
                <a:cubicBezTo>
                  <a:pt x="136" y="218"/>
                  <a:pt x="134" y="218"/>
                  <a:pt x="134" y="220"/>
                </a:cubicBezTo>
                <a:cubicBezTo>
                  <a:pt x="136" y="220"/>
                  <a:pt x="136" y="222"/>
                  <a:pt x="137" y="222"/>
                </a:cubicBezTo>
                <a:cubicBezTo>
                  <a:pt x="137" y="221"/>
                  <a:pt x="137" y="221"/>
                  <a:pt x="138" y="221"/>
                </a:cubicBezTo>
                <a:cubicBezTo>
                  <a:pt x="138" y="221"/>
                  <a:pt x="138" y="220"/>
                  <a:pt x="138" y="220"/>
                </a:cubicBezTo>
                <a:close/>
                <a:moveTo>
                  <a:pt x="142" y="223"/>
                </a:moveTo>
                <a:cubicBezTo>
                  <a:pt x="142" y="224"/>
                  <a:pt x="142" y="225"/>
                  <a:pt x="142" y="225"/>
                </a:cubicBezTo>
                <a:cubicBezTo>
                  <a:pt x="142" y="225"/>
                  <a:pt x="143" y="225"/>
                  <a:pt x="143" y="225"/>
                </a:cubicBezTo>
                <a:cubicBezTo>
                  <a:pt x="143" y="224"/>
                  <a:pt x="144" y="224"/>
                  <a:pt x="144" y="223"/>
                </a:cubicBezTo>
                <a:cubicBezTo>
                  <a:pt x="143" y="223"/>
                  <a:pt x="143" y="223"/>
                  <a:pt x="142" y="223"/>
                </a:cubicBezTo>
                <a:close/>
                <a:moveTo>
                  <a:pt x="212" y="285"/>
                </a:moveTo>
                <a:cubicBezTo>
                  <a:pt x="211" y="284"/>
                  <a:pt x="210" y="283"/>
                  <a:pt x="209" y="285"/>
                </a:cubicBezTo>
                <a:cubicBezTo>
                  <a:pt x="209" y="285"/>
                  <a:pt x="209" y="285"/>
                  <a:pt x="209" y="285"/>
                </a:cubicBezTo>
                <a:cubicBezTo>
                  <a:pt x="210" y="285"/>
                  <a:pt x="211" y="285"/>
                  <a:pt x="212" y="285"/>
                </a:cubicBezTo>
                <a:close/>
                <a:moveTo>
                  <a:pt x="204" y="287"/>
                </a:moveTo>
                <a:cubicBezTo>
                  <a:pt x="204" y="286"/>
                  <a:pt x="204" y="285"/>
                  <a:pt x="204" y="285"/>
                </a:cubicBezTo>
                <a:cubicBezTo>
                  <a:pt x="201" y="284"/>
                  <a:pt x="201" y="288"/>
                  <a:pt x="204" y="287"/>
                </a:cubicBezTo>
                <a:close/>
                <a:moveTo>
                  <a:pt x="209" y="285"/>
                </a:moveTo>
                <a:cubicBezTo>
                  <a:pt x="209" y="285"/>
                  <a:pt x="209" y="285"/>
                  <a:pt x="209" y="285"/>
                </a:cubicBezTo>
                <a:cubicBezTo>
                  <a:pt x="208" y="285"/>
                  <a:pt x="208" y="286"/>
                  <a:pt x="208" y="286"/>
                </a:cubicBezTo>
                <a:cubicBezTo>
                  <a:pt x="209" y="286"/>
                  <a:pt x="209" y="286"/>
                  <a:pt x="209" y="285"/>
                </a:cubicBezTo>
                <a:close/>
                <a:moveTo>
                  <a:pt x="208" y="286"/>
                </a:moveTo>
                <a:cubicBezTo>
                  <a:pt x="207" y="286"/>
                  <a:pt x="206" y="286"/>
                  <a:pt x="206" y="287"/>
                </a:cubicBezTo>
                <a:cubicBezTo>
                  <a:pt x="206" y="287"/>
                  <a:pt x="205" y="287"/>
                  <a:pt x="205" y="288"/>
                </a:cubicBezTo>
                <a:cubicBezTo>
                  <a:pt x="205" y="288"/>
                  <a:pt x="205" y="289"/>
                  <a:pt x="205" y="289"/>
                </a:cubicBezTo>
                <a:cubicBezTo>
                  <a:pt x="207" y="290"/>
                  <a:pt x="208" y="288"/>
                  <a:pt x="208" y="286"/>
                </a:cubicBezTo>
                <a:close/>
                <a:moveTo>
                  <a:pt x="238" y="294"/>
                </a:moveTo>
                <a:cubicBezTo>
                  <a:pt x="238" y="294"/>
                  <a:pt x="238" y="294"/>
                  <a:pt x="237" y="294"/>
                </a:cubicBezTo>
                <a:cubicBezTo>
                  <a:pt x="237" y="295"/>
                  <a:pt x="237" y="295"/>
                  <a:pt x="237" y="294"/>
                </a:cubicBezTo>
                <a:cubicBezTo>
                  <a:pt x="236" y="294"/>
                  <a:pt x="236" y="294"/>
                  <a:pt x="236" y="294"/>
                </a:cubicBezTo>
                <a:cubicBezTo>
                  <a:pt x="235" y="296"/>
                  <a:pt x="237" y="296"/>
                  <a:pt x="237" y="297"/>
                </a:cubicBezTo>
                <a:cubicBezTo>
                  <a:pt x="239" y="297"/>
                  <a:pt x="239" y="295"/>
                  <a:pt x="241" y="296"/>
                </a:cubicBezTo>
                <a:cubicBezTo>
                  <a:pt x="242" y="295"/>
                  <a:pt x="241" y="295"/>
                  <a:pt x="241" y="294"/>
                </a:cubicBezTo>
                <a:cubicBezTo>
                  <a:pt x="240" y="294"/>
                  <a:pt x="239" y="292"/>
                  <a:pt x="238" y="294"/>
                </a:cubicBezTo>
                <a:close/>
                <a:moveTo>
                  <a:pt x="248" y="303"/>
                </a:moveTo>
                <a:cubicBezTo>
                  <a:pt x="249" y="303"/>
                  <a:pt x="250" y="303"/>
                  <a:pt x="251" y="304"/>
                </a:cubicBezTo>
                <a:cubicBezTo>
                  <a:pt x="250" y="304"/>
                  <a:pt x="250" y="305"/>
                  <a:pt x="251" y="305"/>
                </a:cubicBezTo>
                <a:cubicBezTo>
                  <a:pt x="251" y="304"/>
                  <a:pt x="253" y="304"/>
                  <a:pt x="252" y="302"/>
                </a:cubicBezTo>
                <a:cubicBezTo>
                  <a:pt x="251" y="302"/>
                  <a:pt x="250" y="302"/>
                  <a:pt x="250" y="301"/>
                </a:cubicBezTo>
                <a:cubicBezTo>
                  <a:pt x="250" y="303"/>
                  <a:pt x="247" y="301"/>
                  <a:pt x="248" y="303"/>
                </a:cubicBezTo>
                <a:close/>
                <a:moveTo>
                  <a:pt x="401" y="314"/>
                </a:moveTo>
                <a:cubicBezTo>
                  <a:pt x="401" y="314"/>
                  <a:pt x="401" y="313"/>
                  <a:pt x="401" y="313"/>
                </a:cubicBezTo>
                <a:cubicBezTo>
                  <a:pt x="401" y="313"/>
                  <a:pt x="401" y="313"/>
                  <a:pt x="400" y="313"/>
                </a:cubicBezTo>
                <a:cubicBezTo>
                  <a:pt x="400" y="311"/>
                  <a:pt x="400" y="310"/>
                  <a:pt x="400" y="309"/>
                </a:cubicBezTo>
                <a:cubicBezTo>
                  <a:pt x="399" y="307"/>
                  <a:pt x="397" y="308"/>
                  <a:pt x="398" y="305"/>
                </a:cubicBezTo>
                <a:cubicBezTo>
                  <a:pt x="396" y="305"/>
                  <a:pt x="395" y="304"/>
                  <a:pt x="394" y="303"/>
                </a:cubicBezTo>
                <a:cubicBezTo>
                  <a:pt x="394" y="302"/>
                  <a:pt x="392" y="302"/>
                  <a:pt x="391" y="301"/>
                </a:cubicBezTo>
                <a:cubicBezTo>
                  <a:pt x="391" y="301"/>
                  <a:pt x="390" y="301"/>
                  <a:pt x="390" y="300"/>
                </a:cubicBezTo>
                <a:cubicBezTo>
                  <a:pt x="390" y="300"/>
                  <a:pt x="390" y="300"/>
                  <a:pt x="390" y="300"/>
                </a:cubicBezTo>
                <a:cubicBezTo>
                  <a:pt x="389" y="300"/>
                  <a:pt x="389" y="300"/>
                  <a:pt x="389" y="300"/>
                </a:cubicBezTo>
                <a:cubicBezTo>
                  <a:pt x="389" y="299"/>
                  <a:pt x="388" y="299"/>
                  <a:pt x="388" y="298"/>
                </a:cubicBezTo>
                <a:cubicBezTo>
                  <a:pt x="387" y="298"/>
                  <a:pt x="387" y="298"/>
                  <a:pt x="387" y="298"/>
                </a:cubicBezTo>
                <a:cubicBezTo>
                  <a:pt x="386" y="298"/>
                  <a:pt x="385" y="296"/>
                  <a:pt x="385" y="296"/>
                </a:cubicBezTo>
                <a:cubicBezTo>
                  <a:pt x="385" y="296"/>
                  <a:pt x="385" y="295"/>
                  <a:pt x="385" y="295"/>
                </a:cubicBezTo>
                <a:cubicBezTo>
                  <a:pt x="384" y="294"/>
                  <a:pt x="383" y="294"/>
                  <a:pt x="384" y="292"/>
                </a:cubicBezTo>
                <a:cubicBezTo>
                  <a:pt x="382" y="292"/>
                  <a:pt x="382" y="292"/>
                  <a:pt x="381" y="291"/>
                </a:cubicBezTo>
                <a:cubicBezTo>
                  <a:pt x="377" y="291"/>
                  <a:pt x="377" y="291"/>
                  <a:pt x="377" y="291"/>
                </a:cubicBezTo>
                <a:cubicBezTo>
                  <a:pt x="377" y="290"/>
                  <a:pt x="375" y="290"/>
                  <a:pt x="375" y="289"/>
                </a:cubicBezTo>
                <a:cubicBezTo>
                  <a:pt x="373" y="289"/>
                  <a:pt x="373" y="289"/>
                  <a:pt x="373" y="289"/>
                </a:cubicBezTo>
                <a:cubicBezTo>
                  <a:pt x="373" y="289"/>
                  <a:pt x="373" y="289"/>
                  <a:pt x="373" y="289"/>
                </a:cubicBezTo>
                <a:cubicBezTo>
                  <a:pt x="372" y="288"/>
                  <a:pt x="371" y="288"/>
                  <a:pt x="369" y="287"/>
                </a:cubicBezTo>
                <a:cubicBezTo>
                  <a:pt x="369" y="287"/>
                  <a:pt x="369" y="287"/>
                  <a:pt x="369" y="287"/>
                </a:cubicBezTo>
                <a:cubicBezTo>
                  <a:pt x="369" y="287"/>
                  <a:pt x="369" y="287"/>
                  <a:pt x="369" y="287"/>
                </a:cubicBezTo>
                <a:cubicBezTo>
                  <a:pt x="368" y="287"/>
                  <a:pt x="366" y="286"/>
                  <a:pt x="365" y="286"/>
                </a:cubicBezTo>
                <a:cubicBezTo>
                  <a:pt x="365" y="286"/>
                  <a:pt x="365" y="286"/>
                  <a:pt x="365" y="286"/>
                </a:cubicBezTo>
                <a:cubicBezTo>
                  <a:pt x="365" y="285"/>
                  <a:pt x="364" y="285"/>
                  <a:pt x="363" y="285"/>
                </a:cubicBezTo>
                <a:cubicBezTo>
                  <a:pt x="363" y="284"/>
                  <a:pt x="361" y="284"/>
                  <a:pt x="361" y="282"/>
                </a:cubicBezTo>
                <a:cubicBezTo>
                  <a:pt x="360" y="282"/>
                  <a:pt x="359" y="281"/>
                  <a:pt x="358" y="281"/>
                </a:cubicBezTo>
                <a:cubicBezTo>
                  <a:pt x="358" y="280"/>
                  <a:pt x="358" y="280"/>
                  <a:pt x="358" y="280"/>
                </a:cubicBezTo>
                <a:cubicBezTo>
                  <a:pt x="357" y="279"/>
                  <a:pt x="355" y="280"/>
                  <a:pt x="355" y="278"/>
                </a:cubicBezTo>
                <a:cubicBezTo>
                  <a:pt x="355" y="278"/>
                  <a:pt x="355" y="278"/>
                  <a:pt x="354" y="278"/>
                </a:cubicBezTo>
                <a:cubicBezTo>
                  <a:pt x="354" y="277"/>
                  <a:pt x="353" y="277"/>
                  <a:pt x="353" y="277"/>
                </a:cubicBezTo>
                <a:cubicBezTo>
                  <a:pt x="352" y="277"/>
                  <a:pt x="352" y="277"/>
                  <a:pt x="352" y="277"/>
                </a:cubicBezTo>
                <a:cubicBezTo>
                  <a:pt x="351" y="276"/>
                  <a:pt x="350" y="275"/>
                  <a:pt x="349" y="275"/>
                </a:cubicBezTo>
                <a:cubicBezTo>
                  <a:pt x="349" y="275"/>
                  <a:pt x="349" y="275"/>
                  <a:pt x="349" y="275"/>
                </a:cubicBezTo>
                <a:cubicBezTo>
                  <a:pt x="349" y="275"/>
                  <a:pt x="349" y="275"/>
                  <a:pt x="348" y="275"/>
                </a:cubicBezTo>
                <a:cubicBezTo>
                  <a:pt x="348" y="273"/>
                  <a:pt x="345" y="274"/>
                  <a:pt x="345" y="273"/>
                </a:cubicBezTo>
                <a:cubicBezTo>
                  <a:pt x="343" y="273"/>
                  <a:pt x="342" y="272"/>
                  <a:pt x="340" y="272"/>
                </a:cubicBezTo>
                <a:cubicBezTo>
                  <a:pt x="339" y="272"/>
                  <a:pt x="338" y="271"/>
                  <a:pt x="338" y="271"/>
                </a:cubicBezTo>
                <a:cubicBezTo>
                  <a:pt x="337" y="271"/>
                  <a:pt x="336" y="271"/>
                  <a:pt x="336" y="270"/>
                </a:cubicBezTo>
                <a:cubicBezTo>
                  <a:pt x="333" y="270"/>
                  <a:pt x="332" y="268"/>
                  <a:pt x="329" y="269"/>
                </a:cubicBezTo>
                <a:cubicBezTo>
                  <a:pt x="329" y="267"/>
                  <a:pt x="327" y="268"/>
                  <a:pt x="327" y="266"/>
                </a:cubicBezTo>
                <a:cubicBezTo>
                  <a:pt x="326" y="266"/>
                  <a:pt x="325" y="266"/>
                  <a:pt x="325" y="265"/>
                </a:cubicBezTo>
                <a:cubicBezTo>
                  <a:pt x="320" y="265"/>
                  <a:pt x="318" y="262"/>
                  <a:pt x="315" y="262"/>
                </a:cubicBezTo>
                <a:cubicBezTo>
                  <a:pt x="314" y="262"/>
                  <a:pt x="314" y="261"/>
                  <a:pt x="314" y="261"/>
                </a:cubicBezTo>
                <a:cubicBezTo>
                  <a:pt x="313" y="261"/>
                  <a:pt x="313" y="261"/>
                  <a:pt x="313" y="261"/>
                </a:cubicBezTo>
                <a:cubicBezTo>
                  <a:pt x="312" y="260"/>
                  <a:pt x="311" y="260"/>
                  <a:pt x="310" y="260"/>
                </a:cubicBezTo>
                <a:cubicBezTo>
                  <a:pt x="309" y="258"/>
                  <a:pt x="308" y="257"/>
                  <a:pt x="307" y="255"/>
                </a:cubicBezTo>
                <a:cubicBezTo>
                  <a:pt x="307" y="253"/>
                  <a:pt x="308" y="253"/>
                  <a:pt x="309" y="251"/>
                </a:cubicBezTo>
                <a:cubicBezTo>
                  <a:pt x="310" y="251"/>
                  <a:pt x="310" y="250"/>
                  <a:pt x="310" y="250"/>
                </a:cubicBezTo>
                <a:cubicBezTo>
                  <a:pt x="310" y="250"/>
                  <a:pt x="311" y="251"/>
                  <a:pt x="311" y="250"/>
                </a:cubicBezTo>
                <a:cubicBezTo>
                  <a:pt x="311" y="250"/>
                  <a:pt x="311" y="250"/>
                  <a:pt x="312" y="250"/>
                </a:cubicBezTo>
                <a:cubicBezTo>
                  <a:pt x="312" y="250"/>
                  <a:pt x="312" y="250"/>
                  <a:pt x="312" y="250"/>
                </a:cubicBezTo>
                <a:cubicBezTo>
                  <a:pt x="312" y="250"/>
                  <a:pt x="312" y="250"/>
                  <a:pt x="312" y="250"/>
                </a:cubicBezTo>
                <a:cubicBezTo>
                  <a:pt x="313" y="250"/>
                  <a:pt x="313" y="249"/>
                  <a:pt x="314" y="248"/>
                </a:cubicBezTo>
                <a:cubicBezTo>
                  <a:pt x="314" y="248"/>
                  <a:pt x="314" y="248"/>
                  <a:pt x="315" y="248"/>
                </a:cubicBezTo>
                <a:cubicBezTo>
                  <a:pt x="315" y="248"/>
                  <a:pt x="315" y="248"/>
                  <a:pt x="315" y="248"/>
                </a:cubicBezTo>
                <a:cubicBezTo>
                  <a:pt x="315" y="248"/>
                  <a:pt x="315" y="248"/>
                  <a:pt x="315" y="248"/>
                </a:cubicBezTo>
                <a:cubicBezTo>
                  <a:pt x="316" y="248"/>
                  <a:pt x="317" y="247"/>
                  <a:pt x="317" y="245"/>
                </a:cubicBezTo>
                <a:cubicBezTo>
                  <a:pt x="317" y="245"/>
                  <a:pt x="317" y="245"/>
                  <a:pt x="317" y="245"/>
                </a:cubicBezTo>
                <a:cubicBezTo>
                  <a:pt x="317" y="242"/>
                  <a:pt x="315" y="240"/>
                  <a:pt x="314" y="238"/>
                </a:cubicBezTo>
                <a:cubicBezTo>
                  <a:pt x="313" y="238"/>
                  <a:pt x="313" y="238"/>
                  <a:pt x="313" y="237"/>
                </a:cubicBezTo>
                <a:cubicBezTo>
                  <a:pt x="308" y="237"/>
                  <a:pt x="308" y="237"/>
                  <a:pt x="308" y="237"/>
                </a:cubicBezTo>
                <a:cubicBezTo>
                  <a:pt x="305" y="237"/>
                  <a:pt x="303" y="238"/>
                  <a:pt x="299" y="239"/>
                </a:cubicBezTo>
                <a:cubicBezTo>
                  <a:pt x="298" y="238"/>
                  <a:pt x="298" y="239"/>
                  <a:pt x="297" y="239"/>
                </a:cubicBezTo>
                <a:cubicBezTo>
                  <a:pt x="294" y="239"/>
                  <a:pt x="290" y="240"/>
                  <a:pt x="287" y="239"/>
                </a:cubicBezTo>
                <a:cubicBezTo>
                  <a:pt x="287" y="239"/>
                  <a:pt x="286" y="239"/>
                  <a:pt x="285" y="239"/>
                </a:cubicBezTo>
                <a:cubicBezTo>
                  <a:pt x="285" y="239"/>
                  <a:pt x="285" y="239"/>
                  <a:pt x="285" y="239"/>
                </a:cubicBezTo>
                <a:cubicBezTo>
                  <a:pt x="283" y="238"/>
                  <a:pt x="283" y="239"/>
                  <a:pt x="282" y="239"/>
                </a:cubicBezTo>
                <a:cubicBezTo>
                  <a:pt x="280" y="239"/>
                  <a:pt x="280" y="237"/>
                  <a:pt x="278" y="237"/>
                </a:cubicBezTo>
                <a:cubicBezTo>
                  <a:pt x="277" y="236"/>
                  <a:pt x="275" y="236"/>
                  <a:pt x="275" y="234"/>
                </a:cubicBezTo>
                <a:cubicBezTo>
                  <a:pt x="273" y="234"/>
                  <a:pt x="271" y="235"/>
                  <a:pt x="270" y="234"/>
                </a:cubicBezTo>
                <a:cubicBezTo>
                  <a:pt x="270" y="234"/>
                  <a:pt x="269" y="234"/>
                  <a:pt x="269" y="233"/>
                </a:cubicBezTo>
                <a:cubicBezTo>
                  <a:pt x="269" y="233"/>
                  <a:pt x="269" y="233"/>
                  <a:pt x="269" y="233"/>
                </a:cubicBezTo>
                <a:cubicBezTo>
                  <a:pt x="269" y="232"/>
                  <a:pt x="267" y="232"/>
                  <a:pt x="267" y="230"/>
                </a:cubicBezTo>
                <a:cubicBezTo>
                  <a:pt x="267" y="230"/>
                  <a:pt x="266" y="230"/>
                  <a:pt x="267" y="230"/>
                </a:cubicBezTo>
                <a:cubicBezTo>
                  <a:pt x="267" y="228"/>
                  <a:pt x="267" y="228"/>
                  <a:pt x="267" y="228"/>
                </a:cubicBezTo>
                <a:cubicBezTo>
                  <a:pt x="266" y="227"/>
                  <a:pt x="264" y="227"/>
                  <a:pt x="263" y="227"/>
                </a:cubicBezTo>
                <a:cubicBezTo>
                  <a:pt x="262" y="227"/>
                  <a:pt x="262" y="225"/>
                  <a:pt x="260" y="225"/>
                </a:cubicBezTo>
                <a:cubicBezTo>
                  <a:pt x="259" y="224"/>
                  <a:pt x="258" y="223"/>
                  <a:pt x="257" y="221"/>
                </a:cubicBezTo>
                <a:cubicBezTo>
                  <a:pt x="256" y="221"/>
                  <a:pt x="256" y="219"/>
                  <a:pt x="254" y="218"/>
                </a:cubicBezTo>
                <a:cubicBezTo>
                  <a:pt x="254" y="218"/>
                  <a:pt x="254" y="217"/>
                  <a:pt x="253" y="217"/>
                </a:cubicBezTo>
                <a:cubicBezTo>
                  <a:pt x="253" y="217"/>
                  <a:pt x="253" y="217"/>
                  <a:pt x="253" y="217"/>
                </a:cubicBezTo>
                <a:cubicBezTo>
                  <a:pt x="251" y="217"/>
                  <a:pt x="252" y="213"/>
                  <a:pt x="250" y="214"/>
                </a:cubicBezTo>
                <a:cubicBezTo>
                  <a:pt x="250" y="214"/>
                  <a:pt x="250" y="214"/>
                  <a:pt x="250" y="213"/>
                </a:cubicBezTo>
                <a:cubicBezTo>
                  <a:pt x="250" y="213"/>
                  <a:pt x="249" y="212"/>
                  <a:pt x="248" y="211"/>
                </a:cubicBezTo>
                <a:cubicBezTo>
                  <a:pt x="248" y="211"/>
                  <a:pt x="248" y="211"/>
                  <a:pt x="248" y="211"/>
                </a:cubicBezTo>
                <a:cubicBezTo>
                  <a:pt x="248" y="211"/>
                  <a:pt x="248" y="211"/>
                  <a:pt x="248" y="211"/>
                </a:cubicBezTo>
                <a:cubicBezTo>
                  <a:pt x="248" y="211"/>
                  <a:pt x="247" y="211"/>
                  <a:pt x="247" y="211"/>
                </a:cubicBezTo>
                <a:cubicBezTo>
                  <a:pt x="247" y="209"/>
                  <a:pt x="245" y="209"/>
                  <a:pt x="245" y="207"/>
                </a:cubicBezTo>
                <a:cubicBezTo>
                  <a:pt x="245" y="207"/>
                  <a:pt x="245" y="207"/>
                  <a:pt x="245" y="207"/>
                </a:cubicBezTo>
                <a:cubicBezTo>
                  <a:pt x="245" y="207"/>
                  <a:pt x="244" y="207"/>
                  <a:pt x="244" y="207"/>
                </a:cubicBezTo>
                <a:cubicBezTo>
                  <a:pt x="244" y="206"/>
                  <a:pt x="243" y="206"/>
                  <a:pt x="243" y="206"/>
                </a:cubicBezTo>
                <a:cubicBezTo>
                  <a:pt x="243" y="206"/>
                  <a:pt x="243" y="206"/>
                  <a:pt x="243" y="206"/>
                </a:cubicBezTo>
                <a:cubicBezTo>
                  <a:pt x="243" y="204"/>
                  <a:pt x="242" y="204"/>
                  <a:pt x="241" y="202"/>
                </a:cubicBezTo>
                <a:cubicBezTo>
                  <a:pt x="241" y="202"/>
                  <a:pt x="241" y="202"/>
                  <a:pt x="241" y="202"/>
                </a:cubicBezTo>
                <a:cubicBezTo>
                  <a:pt x="241" y="200"/>
                  <a:pt x="240" y="198"/>
                  <a:pt x="239" y="195"/>
                </a:cubicBezTo>
                <a:cubicBezTo>
                  <a:pt x="239" y="195"/>
                  <a:pt x="239" y="195"/>
                  <a:pt x="239" y="195"/>
                </a:cubicBezTo>
                <a:cubicBezTo>
                  <a:pt x="239" y="194"/>
                  <a:pt x="239" y="194"/>
                  <a:pt x="239" y="194"/>
                </a:cubicBezTo>
                <a:cubicBezTo>
                  <a:pt x="239" y="192"/>
                  <a:pt x="237" y="192"/>
                  <a:pt x="238" y="190"/>
                </a:cubicBezTo>
                <a:cubicBezTo>
                  <a:pt x="238" y="190"/>
                  <a:pt x="238" y="190"/>
                  <a:pt x="238" y="190"/>
                </a:cubicBezTo>
                <a:cubicBezTo>
                  <a:pt x="237" y="189"/>
                  <a:pt x="237" y="188"/>
                  <a:pt x="237" y="186"/>
                </a:cubicBezTo>
                <a:cubicBezTo>
                  <a:pt x="237" y="186"/>
                  <a:pt x="237" y="186"/>
                  <a:pt x="237" y="186"/>
                </a:cubicBezTo>
                <a:cubicBezTo>
                  <a:pt x="237" y="185"/>
                  <a:pt x="237" y="185"/>
                  <a:pt x="237" y="185"/>
                </a:cubicBezTo>
                <a:cubicBezTo>
                  <a:pt x="237" y="185"/>
                  <a:pt x="237" y="184"/>
                  <a:pt x="237" y="184"/>
                </a:cubicBezTo>
                <a:cubicBezTo>
                  <a:pt x="236" y="183"/>
                  <a:pt x="235" y="182"/>
                  <a:pt x="235" y="181"/>
                </a:cubicBezTo>
                <a:cubicBezTo>
                  <a:pt x="235" y="181"/>
                  <a:pt x="235" y="181"/>
                  <a:pt x="235" y="180"/>
                </a:cubicBezTo>
                <a:cubicBezTo>
                  <a:pt x="235" y="180"/>
                  <a:pt x="235" y="179"/>
                  <a:pt x="234" y="179"/>
                </a:cubicBezTo>
                <a:cubicBezTo>
                  <a:pt x="234" y="179"/>
                  <a:pt x="234" y="179"/>
                  <a:pt x="234" y="179"/>
                </a:cubicBezTo>
                <a:cubicBezTo>
                  <a:pt x="234" y="178"/>
                  <a:pt x="234" y="178"/>
                  <a:pt x="234" y="178"/>
                </a:cubicBezTo>
                <a:cubicBezTo>
                  <a:pt x="234" y="178"/>
                  <a:pt x="234" y="178"/>
                  <a:pt x="234" y="178"/>
                </a:cubicBezTo>
                <a:cubicBezTo>
                  <a:pt x="234" y="176"/>
                  <a:pt x="234" y="175"/>
                  <a:pt x="232" y="174"/>
                </a:cubicBezTo>
                <a:cubicBezTo>
                  <a:pt x="232" y="174"/>
                  <a:pt x="232" y="174"/>
                  <a:pt x="232" y="174"/>
                </a:cubicBezTo>
                <a:cubicBezTo>
                  <a:pt x="232" y="173"/>
                  <a:pt x="231" y="172"/>
                  <a:pt x="231" y="171"/>
                </a:cubicBezTo>
                <a:cubicBezTo>
                  <a:pt x="231" y="171"/>
                  <a:pt x="231" y="171"/>
                  <a:pt x="231" y="171"/>
                </a:cubicBezTo>
                <a:cubicBezTo>
                  <a:pt x="231" y="171"/>
                  <a:pt x="231" y="171"/>
                  <a:pt x="230" y="171"/>
                </a:cubicBezTo>
                <a:cubicBezTo>
                  <a:pt x="230" y="170"/>
                  <a:pt x="230" y="170"/>
                  <a:pt x="230" y="170"/>
                </a:cubicBezTo>
                <a:cubicBezTo>
                  <a:pt x="230" y="169"/>
                  <a:pt x="230" y="168"/>
                  <a:pt x="229" y="167"/>
                </a:cubicBezTo>
                <a:cubicBezTo>
                  <a:pt x="229" y="167"/>
                  <a:pt x="229" y="167"/>
                  <a:pt x="229" y="167"/>
                </a:cubicBezTo>
                <a:cubicBezTo>
                  <a:pt x="229" y="167"/>
                  <a:pt x="229" y="166"/>
                  <a:pt x="229" y="166"/>
                </a:cubicBezTo>
                <a:cubicBezTo>
                  <a:pt x="229" y="166"/>
                  <a:pt x="228" y="166"/>
                  <a:pt x="228" y="166"/>
                </a:cubicBezTo>
                <a:cubicBezTo>
                  <a:pt x="228" y="166"/>
                  <a:pt x="228" y="165"/>
                  <a:pt x="228" y="165"/>
                </a:cubicBezTo>
                <a:cubicBezTo>
                  <a:pt x="228" y="165"/>
                  <a:pt x="228" y="165"/>
                  <a:pt x="228" y="165"/>
                </a:cubicBezTo>
                <a:cubicBezTo>
                  <a:pt x="228" y="164"/>
                  <a:pt x="228" y="164"/>
                  <a:pt x="227" y="163"/>
                </a:cubicBezTo>
                <a:cubicBezTo>
                  <a:pt x="227" y="163"/>
                  <a:pt x="227" y="163"/>
                  <a:pt x="227" y="163"/>
                </a:cubicBezTo>
                <a:cubicBezTo>
                  <a:pt x="226" y="162"/>
                  <a:pt x="225" y="160"/>
                  <a:pt x="223" y="162"/>
                </a:cubicBezTo>
                <a:cubicBezTo>
                  <a:pt x="223" y="162"/>
                  <a:pt x="223" y="162"/>
                  <a:pt x="223" y="162"/>
                </a:cubicBezTo>
                <a:cubicBezTo>
                  <a:pt x="223" y="162"/>
                  <a:pt x="223" y="162"/>
                  <a:pt x="223" y="162"/>
                </a:cubicBezTo>
                <a:cubicBezTo>
                  <a:pt x="220" y="162"/>
                  <a:pt x="221" y="159"/>
                  <a:pt x="218" y="160"/>
                </a:cubicBezTo>
                <a:cubicBezTo>
                  <a:pt x="219" y="159"/>
                  <a:pt x="219" y="159"/>
                  <a:pt x="218" y="159"/>
                </a:cubicBezTo>
                <a:cubicBezTo>
                  <a:pt x="218" y="159"/>
                  <a:pt x="218" y="159"/>
                  <a:pt x="218" y="159"/>
                </a:cubicBezTo>
                <a:cubicBezTo>
                  <a:pt x="217" y="158"/>
                  <a:pt x="216" y="158"/>
                  <a:pt x="215" y="157"/>
                </a:cubicBezTo>
                <a:cubicBezTo>
                  <a:pt x="215" y="157"/>
                  <a:pt x="215" y="157"/>
                  <a:pt x="215" y="157"/>
                </a:cubicBezTo>
                <a:cubicBezTo>
                  <a:pt x="215" y="157"/>
                  <a:pt x="214" y="157"/>
                  <a:pt x="214" y="157"/>
                </a:cubicBezTo>
                <a:cubicBezTo>
                  <a:pt x="214" y="155"/>
                  <a:pt x="212" y="155"/>
                  <a:pt x="211" y="154"/>
                </a:cubicBezTo>
                <a:cubicBezTo>
                  <a:pt x="211" y="154"/>
                  <a:pt x="211" y="154"/>
                  <a:pt x="211" y="154"/>
                </a:cubicBezTo>
                <a:cubicBezTo>
                  <a:pt x="210" y="153"/>
                  <a:pt x="210" y="152"/>
                  <a:pt x="209" y="151"/>
                </a:cubicBezTo>
                <a:cubicBezTo>
                  <a:pt x="208" y="152"/>
                  <a:pt x="208" y="150"/>
                  <a:pt x="207" y="150"/>
                </a:cubicBezTo>
                <a:cubicBezTo>
                  <a:pt x="206" y="150"/>
                  <a:pt x="205" y="149"/>
                  <a:pt x="205" y="148"/>
                </a:cubicBezTo>
                <a:cubicBezTo>
                  <a:pt x="202" y="148"/>
                  <a:pt x="202" y="146"/>
                  <a:pt x="199" y="147"/>
                </a:cubicBezTo>
                <a:cubicBezTo>
                  <a:pt x="199" y="146"/>
                  <a:pt x="199" y="146"/>
                  <a:pt x="198" y="146"/>
                </a:cubicBezTo>
                <a:cubicBezTo>
                  <a:pt x="199" y="143"/>
                  <a:pt x="196" y="144"/>
                  <a:pt x="195" y="143"/>
                </a:cubicBezTo>
                <a:cubicBezTo>
                  <a:pt x="194" y="141"/>
                  <a:pt x="192" y="140"/>
                  <a:pt x="191" y="139"/>
                </a:cubicBezTo>
                <a:cubicBezTo>
                  <a:pt x="191" y="138"/>
                  <a:pt x="190" y="138"/>
                  <a:pt x="189" y="138"/>
                </a:cubicBezTo>
                <a:cubicBezTo>
                  <a:pt x="189" y="137"/>
                  <a:pt x="189" y="136"/>
                  <a:pt x="189" y="135"/>
                </a:cubicBezTo>
                <a:cubicBezTo>
                  <a:pt x="188" y="135"/>
                  <a:pt x="188" y="136"/>
                  <a:pt x="188" y="135"/>
                </a:cubicBezTo>
                <a:cubicBezTo>
                  <a:pt x="187" y="135"/>
                  <a:pt x="188" y="134"/>
                  <a:pt x="187" y="134"/>
                </a:cubicBezTo>
                <a:cubicBezTo>
                  <a:pt x="187" y="132"/>
                  <a:pt x="185" y="132"/>
                  <a:pt x="185" y="131"/>
                </a:cubicBezTo>
                <a:cubicBezTo>
                  <a:pt x="185" y="128"/>
                  <a:pt x="185" y="128"/>
                  <a:pt x="185" y="128"/>
                </a:cubicBezTo>
                <a:cubicBezTo>
                  <a:pt x="184" y="126"/>
                  <a:pt x="185" y="124"/>
                  <a:pt x="184" y="122"/>
                </a:cubicBezTo>
                <a:cubicBezTo>
                  <a:pt x="184" y="120"/>
                  <a:pt x="184" y="120"/>
                  <a:pt x="184" y="117"/>
                </a:cubicBezTo>
                <a:cubicBezTo>
                  <a:pt x="184" y="117"/>
                  <a:pt x="183" y="117"/>
                  <a:pt x="182" y="117"/>
                </a:cubicBezTo>
                <a:cubicBezTo>
                  <a:pt x="182" y="117"/>
                  <a:pt x="182" y="116"/>
                  <a:pt x="181" y="116"/>
                </a:cubicBezTo>
                <a:cubicBezTo>
                  <a:pt x="181" y="115"/>
                  <a:pt x="180" y="112"/>
                  <a:pt x="182" y="112"/>
                </a:cubicBezTo>
                <a:cubicBezTo>
                  <a:pt x="181" y="111"/>
                  <a:pt x="182" y="111"/>
                  <a:pt x="182" y="110"/>
                </a:cubicBezTo>
                <a:cubicBezTo>
                  <a:pt x="182" y="109"/>
                  <a:pt x="182" y="108"/>
                  <a:pt x="183" y="108"/>
                </a:cubicBezTo>
                <a:cubicBezTo>
                  <a:pt x="183" y="108"/>
                  <a:pt x="184" y="108"/>
                  <a:pt x="185" y="108"/>
                </a:cubicBezTo>
                <a:cubicBezTo>
                  <a:pt x="185" y="108"/>
                  <a:pt x="186" y="109"/>
                  <a:pt x="186" y="109"/>
                </a:cubicBezTo>
                <a:cubicBezTo>
                  <a:pt x="186" y="109"/>
                  <a:pt x="186" y="109"/>
                  <a:pt x="186" y="109"/>
                </a:cubicBezTo>
                <a:cubicBezTo>
                  <a:pt x="187" y="109"/>
                  <a:pt x="187" y="108"/>
                  <a:pt x="187" y="108"/>
                </a:cubicBezTo>
                <a:cubicBezTo>
                  <a:pt x="189" y="109"/>
                  <a:pt x="189" y="106"/>
                  <a:pt x="191" y="106"/>
                </a:cubicBezTo>
                <a:cubicBezTo>
                  <a:pt x="190" y="104"/>
                  <a:pt x="191" y="103"/>
                  <a:pt x="192" y="101"/>
                </a:cubicBezTo>
                <a:cubicBezTo>
                  <a:pt x="191" y="101"/>
                  <a:pt x="192" y="99"/>
                  <a:pt x="191" y="99"/>
                </a:cubicBezTo>
                <a:cubicBezTo>
                  <a:pt x="190" y="99"/>
                  <a:pt x="189" y="97"/>
                  <a:pt x="189" y="97"/>
                </a:cubicBezTo>
                <a:cubicBezTo>
                  <a:pt x="189" y="96"/>
                  <a:pt x="186" y="97"/>
                  <a:pt x="185" y="96"/>
                </a:cubicBezTo>
                <a:cubicBezTo>
                  <a:pt x="185" y="93"/>
                  <a:pt x="185" y="93"/>
                  <a:pt x="185" y="93"/>
                </a:cubicBezTo>
                <a:cubicBezTo>
                  <a:pt x="185" y="92"/>
                  <a:pt x="185" y="90"/>
                  <a:pt x="184" y="90"/>
                </a:cubicBezTo>
                <a:cubicBezTo>
                  <a:pt x="182" y="91"/>
                  <a:pt x="181" y="90"/>
                  <a:pt x="180" y="88"/>
                </a:cubicBezTo>
                <a:cubicBezTo>
                  <a:pt x="181" y="85"/>
                  <a:pt x="182" y="82"/>
                  <a:pt x="182" y="79"/>
                </a:cubicBezTo>
                <a:cubicBezTo>
                  <a:pt x="183" y="79"/>
                  <a:pt x="184" y="79"/>
                  <a:pt x="184" y="78"/>
                </a:cubicBezTo>
                <a:cubicBezTo>
                  <a:pt x="184" y="78"/>
                  <a:pt x="184" y="78"/>
                  <a:pt x="184" y="78"/>
                </a:cubicBezTo>
                <a:cubicBezTo>
                  <a:pt x="185" y="77"/>
                  <a:pt x="186" y="78"/>
                  <a:pt x="186" y="77"/>
                </a:cubicBezTo>
                <a:cubicBezTo>
                  <a:pt x="188" y="77"/>
                  <a:pt x="187" y="74"/>
                  <a:pt x="190" y="75"/>
                </a:cubicBezTo>
                <a:cubicBezTo>
                  <a:pt x="193" y="75"/>
                  <a:pt x="193" y="75"/>
                  <a:pt x="193" y="75"/>
                </a:cubicBezTo>
                <a:cubicBezTo>
                  <a:pt x="193" y="77"/>
                  <a:pt x="190" y="77"/>
                  <a:pt x="190" y="80"/>
                </a:cubicBezTo>
                <a:cubicBezTo>
                  <a:pt x="192" y="80"/>
                  <a:pt x="192" y="80"/>
                  <a:pt x="192" y="80"/>
                </a:cubicBezTo>
                <a:cubicBezTo>
                  <a:pt x="192" y="80"/>
                  <a:pt x="193" y="79"/>
                  <a:pt x="193" y="79"/>
                </a:cubicBezTo>
                <a:cubicBezTo>
                  <a:pt x="193" y="79"/>
                  <a:pt x="193" y="79"/>
                  <a:pt x="193" y="79"/>
                </a:cubicBezTo>
                <a:cubicBezTo>
                  <a:pt x="194" y="80"/>
                  <a:pt x="195" y="78"/>
                  <a:pt x="196" y="78"/>
                </a:cubicBezTo>
                <a:cubicBezTo>
                  <a:pt x="196" y="78"/>
                  <a:pt x="197" y="77"/>
                  <a:pt x="197" y="77"/>
                </a:cubicBezTo>
                <a:cubicBezTo>
                  <a:pt x="197" y="77"/>
                  <a:pt x="197" y="77"/>
                  <a:pt x="198" y="77"/>
                </a:cubicBezTo>
                <a:cubicBezTo>
                  <a:pt x="198" y="76"/>
                  <a:pt x="199" y="76"/>
                  <a:pt x="199" y="76"/>
                </a:cubicBezTo>
                <a:cubicBezTo>
                  <a:pt x="200" y="75"/>
                  <a:pt x="200" y="75"/>
                  <a:pt x="200" y="75"/>
                </a:cubicBezTo>
                <a:cubicBezTo>
                  <a:pt x="200" y="74"/>
                  <a:pt x="200" y="74"/>
                  <a:pt x="201" y="74"/>
                </a:cubicBezTo>
                <a:cubicBezTo>
                  <a:pt x="202" y="75"/>
                  <a:pt x="203" y="73"/>
                  <a:pt x="204" y="72"/>
                </a:cubicBezTo>
                <a:cubicBezTo>
                  <a:pt x="204" y="72"/>
                  <a:pt x="204" y="72"/>
                  <a:pt x="204" y="72"/>
                </a:cubicBezTo>
                <a:cubicBezTo>
                  <a:pt x="205" y="72"/>
                  <a:pt x="206" y="71"/>
                  <a:pt x="206" y="71"/>
                </a:cubicBezTo>
                <a:cubicBezTo>
                  <a:pt x="206" y="71"/>
                  <a:pt x="207" y="71"/>
                  <a:pt x="207" y="71"/>
                </a:cubicBezTo>
                <a:cubicBezTo>
                  <a:pt x="207" y="71"/>
                  <a:pt x="207" y="70"/>
                  <a:pt x="207" y="70"/>
                </a:cubicBezTo>
                <a:cubicBezTo>
                  <a:pt x="207" y="70"/>
                  <a:pt x="208" y="70"/>
                  <a:pt x="208" y="70"/>
                </a:cubicBezTo>
                <a:cubicBezTo>
                  <a:pt x="209" y="70"/>
                  <a:pt x="209" y="70"/>
                  <a:pt x="209" y="70"/>
                </a:cubicBezTo>
                <a:cubicBezTo>
                  <a:pt x="210" y="70"/>
                  <a:pt x="211" y="68"/>
                  <a:pt x="211" y="67"/>
                </a:cubicBezTo>
                <a:cubicBezTo>
                  <a:pt x="211" y="66"/>
                  <a:pt x="212" y="66"/>
                  <a:pt x="212" y="65"/>
                </a:cubicBezTo>
                <a:cubicBezTo>
                  <a:pt x="213" y="65"/>
                  <a:pt x="212" y="67"/>
                  <a:pt x="214" y="67"/>
                </a:cubicBezTo>
                <a:cubicBezTo>
                  <a:pt x="217" y="67"/>
                  <a:pt x="217" y="67"/>
                  <a:pt x="217" y="67"/>
                </a:cubicBezTo>
                <a:cubicBezTo>
                  <a:pt x="218" y="67"/>
                  <a:pt x="219" y="67"/>
                  <a:pt x="218" y="66"/>
                </a:cubicBezTo>
                <a:cubicBezTo>
                  <a:pt x="218" y="65"/>
                  <a:pt x="219" y="66"/>
                  <a:pt x="220" y="66"/>
                </a:cubicBezTo>
                <a:cubicBezTo>
                  <a:pt x="220" y="67"/>
                  <a:pt x="220" y="68"/>
                  <a:pt x="221" y="68"/>
                </a:cubicBezTo>
                <a:cubicBezTo>
                  <a:pt x="223" y="68"/>
                  <a:pt x="223" y="66"/>
                  <a:pt x="224" y="66"/>
                </a:cubicBezTo>
                <a:cubicBezTo>
                  <a:pt x="224" y="65"/>
                  <a:pt x="225" y="65"/>
                  <a:pt x="224" y="64"/>
                </a:cubicBezTo>
                <a:cubicBezTo>
                  <a:pt x="224" y="64"/>
                  <a:pt x="224" y="63"/>
                  <a:pt x="225" y="63"/>
                </a:cubicBezTo>
                <a:cubicBezTo>
                  <a:pt x="225" y="60"/>
                  <a:pt x="223" y="60"/>
                  <a:pt x="223" y="58"/>
                </a:cubicBezTo>
                <a:cubicBezTo>
                  <a:pt x="224" y="57"/>
                  <a:pt x="224" y="56"/>
                  <a:pt x="225" y="55"/>
                </a:cubicBezTo>
                <a:cubicBezTo>
                  <a:pt x="221" y="55"/>
                  <a:pt x="221" y="55"/>
                  <a:pt x="221" y="55"/>
                </a:cubicBezTo>
                <a:cubicBezTo>
                  <a:pt x="221" y="53"/>
                  <a:pt x="220" y="53"/>
                  <a:pt x="220" y="52"/>
                </a:cubicBezTo>
                <a:cubicBezTo>
                  <a:pt x="220" y="50"/>
                  <a:pt x="221" y="50"/>
                  <a:pt x="222" y="49"/>
                </a:cubicBezTo>
                <a:cubicBezTo>
                  <a:pt x="223" y="48"/>
                  <a:pt x="223" y="47"/>
                  <a:pt x="223" y="45"/>
                </a:cubicBezTo>
                <a:cubicBezTo>
                  <a:pt x="222" y="45"/>
                  <a:pt x="222" y="43"/>
                  <a:pt x="221" y="43"/>
                </a:cubicBezTo>
                <a:cubicBezTo>
                  <a:pt x="221" y="42"/>
                  <a:pt x="218" y="43"/>
                  <a:pt x="217" y="43"/>
                </a:cubicBezTo>
                <a:cubicBezTo>
                  <a:pt x="217" y="43"/>
                  <a:pt x="217" y="43"/>
                  <a:pt x="216" y="43"/>
                </a:cubicBezTo>
                <a:cubicBezTo>
                  <a:pt x="216" y="43"/>
                  <a:pt x="216" y="44"/>
                  <a:pt x="216" y="43"/>
                </a:cubicBezTo>
                <a:cubicBezTo>
                  <a:pt x="215" y="44"/>
                  <a:pt x="215" y="43"/>
                  <a:pt x="214" y="43"/>
                </a:cubicBezTo>
                <a:cubicBezTo>
                  <a:pt x="215" y="39"/>
                  <a:pt x="215" y="36"/>
                  <a:pt x="218" y="34"/>
                </a:cubicBezTo>
                <a:cubicBezTo>
                  <a:pt x="218" y="34"/>
                  <a:pt x="218" y="34"/>
                  <a:pt x="218" y="34"/>
                </a:cubicBezTo>
                <a:cubicBezTo>
                  <a:pt x="218" y="34"/>
                  <a:pt x="218" y="34"/>
                  <a:pt x="218" y="34"/>
                </a:cubicBezTo>
                <a:cubicBezTo>
                  <a:pt x="219" y="35"/>
                  <a:pt x="219" y="34"/>
                  <a:pt x="219" y="34"/>
                </a:cubicBezTo>
                <a:cubicBezTo>
                  <a:pt x="219" y="34"/>
                  <a:pt x="219" y="34"/>
                  <a:pt x="219" y="34"/>
                </a:cubicBezTo>
                <a:cubicBezTo>
                  <a:pt x="219" y="34"/>
                  <a:pt x="219" y="34"/>
                  <a:pt x="219" y="34"/>
                </a:cubicBezTo>
                <a:cubicBezTo>
                  <a:pt x="219" y="34"/>
                  <a:pt x="219" y="34"/>
                  <a:pt x="219" y="34"/>
                </a:cubicBezTo>
                <a:cubicBezTo>
                  <a:pt x="219" y="34"/>
                  <a:pt x="219" y="34"/>
                  <a:pt x="219" y="34"/>
                </a:cubicBezTo>
                <a:cubicBezTo>
                  <a:pt x="219" y="34"/>
                  <a:pt x="220" y="34"/>
                  <a:pt x="220" y="34"/>
                </a:cubicBezTo>
                <a:cubicBezTo>
                  <a:pt x="220" y="34"/>
                  <a:pt x="220" y="34"/>
                  <a:pt x="220" y="34"/>
                </a:cubicBezTo>
                <a:cubicBezTo>
                  <a:pt x="220" y="34"/>
                  <a:pt x="220" y="34"/>
                  <a:pt x="220" y="34"/>
                </a:cubicBezTo>
                <a:cubicBezTo>
                  <a:pt x="220" y="34"/>
                  <a:pt x="220" y="34"/>
                  <a:pt x="220" y="34"/>
                </a:cubicBezTo>
                <a:cubicBezTo>
                  <a:pt x="220" y="34"/>
                  <a:pt x="220" y="34"/>
                  <a:pt x="220" y="34"/>
                </a:cubicBezTo>
                <a:cubicBezTo>
                  <a:pt x="220" y="34"/>
                  <a:pt x="220" y="34"/>
                  <a:pt x="220" y="34"/>
                </a:cubicBezTo>
                <a:cubicBezTo>
                  <a:pt x="221" y="33"/>
                  <a:pt x="221" y="32"/>
                  <a:pt x="223" y="32"/>
                </a:cubicBezTo>
                <a:cubicBezTo>
                  <a:pt x="223" y="31"/>
                  <a:pt x="223" y="31"/>
                  <a:pt x="224" y="31"/>
                </a:cubicBezTo>
                <a:cubicBezTo>
                  <a:pt x="224" y="31"/>
                  <a:pt x="224" y="30"/>
                  <a:pt x="225" y="30"/>
                </a:cubicBezTo>
                <a:cubicBezTo>
                  <a:pt x="225" y="30"/>
                  <a:pt x="225" y="30"/>
                  <a:pt x="225" y="30"/>
                </a:cubicBezTo>
                <a:cubicBezTo>
                  <a:pt x="225" y="30"/>
                  <a:pt x="225" y="30"/>
                  <a:pt x="225" y="30"/>
                </a:cubicBezTo>
                <a:cubicBezTo>
                  <a:pt x="225" y="30"/>
                  <a:pt x="225" y="30"/>
                  <a:pt x="225" y="30"/>
                </a:cubicBezTo>
                <a:cubicBezTo>
                  <a:pt x="225" y="30"/>
                  <a:pt x="225" y="30"/>
                  <a:pt x="225" y="30"/>
                </a:cubicBezTo>
                <a:cubicBezTo>
                  <a:pt x="224" y="30"/>
                  <a:pt x="223" y="29"/>
                  <a:pt x="223" y="29"/>
                </a:cubicBezTo>
                <a:cubicBezTo>
                  <a:pt x="223" y="29"/>
                  <a:pt x="222" y="29"/>
                  <a:pt x="222" y="29"/>
                </a:cubicBezTo>
                <a:cubicBezTo>
                  <a:pt x="222" y="29"/>
                  <a:pt x="222" y="28"/>
                  <a:pt x="222" y="28"/>
                </a:cubicBezTo>
                <a:cubicBezTo>
                  <a:pt x="221" y="28"/>
                  <a:pt x="220" y="28"/>
                  <a:pt x="219" y="28"/>
                </a:cubicBezTo>
                <a:cubicBezTo>
                  <a:pt x="218" y="28"/>
                  <a:pt x="218" y="27"/>
                  <a:pt x="216" y="27"/>
                </a:cubicBezTo>
                <a:cubicBezTo>
                  <a:pt x="212" y="27"/>
                  <a:pt x="212" y="27"/>
                  <a:pt x="212" y="27"/>
                </a:cubicBezTo>
                <a:cubicBezTo>
                  <a:pt x="212" y="27"/>
                  <a:pt x="211" y="27"/>
                  <a:pt x="211" y="27"/>
                </a:cubicBezTo>
                <a:cubicBezTo>
                  <a:pt x="211" y="28"/>
                  <a:pt x="210" y="28"/>
                  <a:pt x="209" y="28"/>
                </a:cubicBezTo>
                <a:cubicBezTo>
                  <a:pt x="209" y="27"/>
                  <a:pt x="207" y="27"/>
                  <a:pt x="206" y="26"/>
                </a:cubicBezTo>
                <a:cubicBezTo>
                  <a:pt x="202" y="26"/>
                  <a:pt x="200" y="26"/>
                  <a:pt x="198" y="25"/>
                </a:cubicBezTo>
                <a:cubicBezTo>
                  <a:pt x="197" y="24"/>
                  <a:pt x="196" y="24"/>
                  <a:pt x="195" y="23"/>
                </a:cubicBezTo>
                <a:cubicBezTo>
                  <a:pt x="193" y="23"/>
                  <a:pt x="193" y="23"/>
                  <a:pt x="193" y="23"/>
                </a:cubicBezTo>
                <a:cubicBezTo>
                  <a:pt x="193" y="23"/>
                  <a:pt x="192" y="23"/>
                  <a:pt x="192" y="23"/>
                </a:cubicBezTo>
                <a:cubicBezTo>
                  <a:pt x="191" y="21"/>
                  <a:pt x="189" y="21"/>
                  <a:pt x="189" y="20"/>
                </a:cubicBezTo>
                <a:cubicBezTo>
                  <a:pt x="188" y="20"/>
                  <a:pt x="188" y="19"/>
                  <a:pt x="186" y="19"/>
                </a:cubicBezTo>
                <a:cubicBezTo>
                  <a:pt x="185" y="19"/>
                  <a:pt x="185" y="18"/>
                  <a:pt x="185" y="17"/>
                </a:cubicBezTo>
                <a:cubicBezTo>
                  <a:pt x="184" y="17"/>
                  <a:pt x="184" y="16"/>
                  <a:pt x="183" y="16"/>
                </a:cubicBezTo>
                <a:cubicBezTo>
                  <a:pt x="182" y="15"/>
                  <a:pt x="182" y="14"/>
                  <a:pt x="182" y="13"/>
                </a:cubicBezTo>
                <a:cubicBezTo>
                  <a:pt x="181" y="11"/>
                  <a:pt x="178" y="11"/>
                  <a:pt x="179" y="8"/>
                </a:cubicBezTo>
                <a:cubicBezTo>
                  <a:pt x="179" y="6"/>
                  <a:pt x="179" y="5"/>
                  <a:pt x="180" y="5"/>
                </a:cubicBezTo>
                <a:cubicBezTo>
                  <a:pt x="180" y="4"/>
                  <a:pt x="182" y="5"/>
                  <a:pt x="182" y="2"/>
                </a:cubicBezTo>
                <a:cubicBezTo>
                  <a:pt x="182" y="2"/>
                  <a:pt x="181" y="2"/>
                  <a:pt x="180" y="2"/>
                </a:cubicBezTo>
                <a:cubicBezTo>
                  <a:pt x="180" y="0"/>
                  <a:pt x="178" y="1"/>
                  <a:pt x="177" y="1"/>
                </a:cubicBezTo>
                <a:cubicBezTo>
                  <a:pt x="175" y="2"/>
                  <a:pt x="174" y="2"/>
                  <a:pt x="172" y="2"/>
                </a:cubicBezTo>
                <a:cubicBezTo>
                  <a:pt x="172" y="3"/>
                  <a:pt x="171" y="3"/>
                  <a:pt x="170" y="4"/>
                </a:cubicBezTo>
                <a:cubicBezTo>
                  <a:pt x="169" y="4"/>
                  <a:pt x="169" y="5"/>
                  <a:pt x="168" y="5"/>
                </a:cubicBezTo>
                <a:cubicBezTo>
                  <a:pt x="166" y="5"/>
                  <a:pt x="163" y="5"/>
                  <a:pt x="160" y="5"/>
                </a:cubicBezTo>
                <a:cubicBezTo>
                  <a:pt x="158" y="5"/>
                  <a:pt x="157" y="4"/>
                  <a:pt x="155" y="4"/>
                </a:cubicBezTo>
                <a:cubicBezTo>
                  <a:pt x="153" y="4"/>
                  <a:pt x="152" y="5"/>
                  <a:pt x="149" y="5"/>
                </a:cubicBezTo>
                <a:cubicBezTo>
                  <a:pt x="148" y="6"/>
                  <a:pt x="146" y="7"/>
                  <a:pt x="145" y="7"/>
                </a:cubicBezTo>
                <a:cubicBezTo>
                  <a:pt x="144" y="7"/>
                  <a:pt x="144" y="8"/>
                  <a:pt x="144" y="9"/>
                </a:cubicBezTo>
                <a:cubicBezTo>
                  <a:pt x="143" y="9"/>
                  <a:pt x="143" y="9"/>
                  <a:pt x="143" y="9"/>
                </a:cubicBezTo>
                <a:cubicBezTo>
                  <a:pt x="143" y="10"/>
                  <a:pt x="142" y="11"/>
                  <a:pt x="142" y="11"/>
                </a:cubicBezTo>
                <a:cubicBezTo>
                  <a:pt x="141" y="12"/>
                  <a:pt x="141" y="13"/>
                  <a:pt x="140" y="14"/>
                </a:cubicBezTo>
                <a:cubicBezTo>
                  <a:pt x="140" y="14"/>
                  <a:pt x="139" y="14"/>
                  <a:pt x="139" y="15"/>
                </a:cubicBezTo>
                <a:cubicBezTo>
                  <a:pt x="135" y="15"/>
                  <a:pt x="133" y="12"/>
                  <a:pt x="131" y="10"/>
                </a:cubicBezTo>
                <a:cubicBezTo>
                  <a:pt x="128" y="11"/>
                  <a:pt x="126" y="12"/>
                  <a:pt x="123" y="14"/>
                </a:cubicBezTo>
                <a:cubicBezTo>
                  <a:pt x="123" y="14"/>
                  <a:pt x="123" y="14"/>
                  <a:pt x="122" y="14"/>
                </a:cubicBezTo>
                <a:cubicBezTo>
                  <a:pt x="122" y="14"/>
                  <a:pt x="122" y="15"/>
                  <a:pt x="122" y="15"/>
                </a:cubicBezTo>
                <a:cubicBezTo>
                  <a:pt x="122" y="15"/>
                  <a:pt x="122" y="16"/>
                  <a:pt x="122" y="16"/>
                </a:cubicBezTo>
                <a:cubicBezTo>
                  <a:pt x="122" y="17"/>
                  <a:pt x="122" y="18"/>
                  <a:pt x="122" y="19"/>
                </a:cubicBezTo>
                <a:cubicBezTo>
                  <a:pt x="122" y="20"/>
                  <a:pt x="122" y="20"/>
                  <a:pt x="122" y="20"/>
                </a:cubicBezTo>
                <a:cubicBezTo>
                  <a:pt x="122" y="20"/>
                  <a:pt x="122" y="21"/>
                  <a:pt x="122" y="21"/>
                </a:cubicBezTo>
                <a:cubicBezTo>
                  <a:pt x="122" y="22"/>
                  <a:pt x="122" y="22"/>
                  <a:pt x="121" y="22"/>
                </a:cubicBezTo>
                <a:cubicBezTo>
                  <a:pt x="121" y="22"/>
                  <a:pt x="121" y="22"/>
                  <a:pt x="121" y="23"/>
                </a:cubicBezTo>
                <a:cubicBezTo>
                  <a:pt x="121" y="23"/>
                  <a:pt x="122" y="23"/>
                  <a:pt x="122" y="23"/>
                </a:cubicBezTo>
                <a:cubicBezTo>
                  <a:pt x="122" y="23"/>
                  <a:pt x="122" y="23"/>
                  <a:pt x="122" y="24"/>
                </a:cubicBezTo>
                <a:cubicBezTo>
                  <a:pt x="123" y="24"/>
                  <a:pt x="123" y="24"/>
                  <a:pt x="123" y="25"/>
                </a:cubicBezTo>
                <a:cubicBezTo>
                  <a:pt x="123" y="25"/>
                  <a:pt x="122" y="25"/>
                  <a:pt x="122" y="24"/>
                </a:cubicBezTo>
                <a:cubicBezTo>
                  <a:pt x="122" y="24"/>
                  <a:pt x="122" y="24"/>
                  <a:pt x="122" y="24"/>
                </a:cubicBezTo>
                <a:cubicBezTo>
                  <a:pt x="119" y="25"/>
                  <a:pt x="119" y="23"/>
                  <a:pt x="118" y="23"/>
                </a:cubicBezTo>
                <a:cubicBezTo>
                  <a:pt x="118" y="21"/>
                  <a:pt x="116" y="22"/>
                  <a:pt x="115" y="22"/>
                </a:cubicBezTo>
                <a:cubicBezTo>
                  <a:pt x="114" y="22"/>
                  <a:pt x="113" y="22"/>
                  <a:pt x="113" y="23"/>
                </a:cubicBezTo>
                <a:cubicBezTo>
                  <a:pt x="112" y="23"/>
                  <a:pt x="112" y="23"/>
                  <a:pt x="112" y="23"/>
                </a:cubicBezTo>
                <a:cubicBezTo>
                  <a:pt x="112" y="23"/>
                  <a:pt x="112" y="23"/>
                  <a:pt x="112" y="23"/>
                </a:cubicBezTo>
                <a:cubicBezTo>
                  <a:pt x="112" y="23"/>
                  <a:pt x="112" y="23"/>
                  <a:pt x="112" y="23"/>
                </a:cubicBezTo>
                <a:cubicBezTo>
                  <a:pt x="112" y="23"/>
                  <a:pt x="112" y="23"/>
                  <a:pt x="112" y="23"/>
                </a:cubicBezTo>
                <a:cubicBezTo>
                  <a:pt x="112" y="23"/>
                  <a:pt x="112" y="23"/>
                  <a:pt x="112" y="23"/>
                </a:cubicBezTo>
                <a:cubicBezTo>
                  <a:pt x="112" y="24"/>
                  <a:pt x="112" y="24"/>
                  <a:pt x="111" y="24"/>
                </a:cubicBezTo>
                <a:cubicBezTo>
                  <a:pt x="111" y="24"/>
                  <a:pt x="111" y="24"/>
                  <a:pt x="111" y="24"/>
                </a:cubicBezTo>
                <a:cubicBezTo>
                  <a:pt x="111" y="24"/>
                  <a:pt x="111" y="24"/>
                  <a:pt x="111" y="24"/>
                </a:cubicBezTo>
                <a:cubicBezTo>
                  <a:pt x="110" y="24"/>
                  <a:pt x="109" y="25"/>
                  <a:pt x="110" y="26"/>
                </a:cubicBezTo>
                <a:cubicBezTo>
                  <a:pt x="110" y="26"/>
                  <a:pt x="110" y="26"/>
                  <a:pt x="110" y="26"/>
                </a:cubicBezTo>
                <a:cubicBezTo>
                  <a:pt x="110" y="26"/>
                  <a:pt x="110" y="26"/>
                  <a:pt x="110" y="26"/>
                </a:cubicBezTo>
                <a:cubicBezTo>
                  <a:pt x="110" y="26"/>
                  <a:pt x="110" y="26"/>
                  <a:pt x="110" y="26"/>
                </a:cubicBezTo>
                <a:cubicBezTo>
                  <a:pt x="110" y="27"/>
                  <a:pt x="110" y="27"/>
                  <a:pt x="110" y="27"/>
                </a:cubicBezTo>
                <a:cubicBezTo>
                  <a:pt x="110" y="27"/>
                  <a:pt x="110" y="27"/>
                  <a:pt x="110" y="28"/>
                </a:cubicBezTo>
                <a:cubicBezTo>
                  <a:pt x="110" y="28"/>
                  <a:pt x="110" y="28"/>
                  <a:pt x="110" y="28"/>
                </a:cubicBezTo>
                <a:cubicBezTo>
                  <a:pt x="110" y="28"/>
                  <a:pt x="110" y="28"/>
                  <a:pt x="110" y="29"/>
                </a:cubicBezTo>
                <a:cubicBezTo>
                  <a:pt x="110" y="29"/>
                  <a:pt x="110" y="29"/>
                  <a:pt x="110" y="29"/>
                </a:cubicBezTo>
                <a:cubicBezTo>
                  <a:pt x="110" y="29"/>
                  <a:pt x="110" y="29"/>
                  <a:pt x="110" y="30"/>
                </a:cubicBezTo>
                <a:cubicBezTo>
                  <a:pt x="110" y="30"/>
                  <a:pt x="110" y="30"/>
                  <a:pt x="110" y="30"/>
                </a:cubicBezTo>
                <a:cubicBezTo>
                  <a:pt x="110" y="30"/>
                  <a:pt x="111" y="30"/>
                  <a:pt x="111" y="30"/>
                </a:cubicBezTo>
                <a:cubicBezTo>
                  <a:pt x="111" y="30"/>
                  <a:pt x="111" y="31"/>
                  <a:pt x="111" y="31"/>
                </a:cubicBezTo>
                <a:cubicBezTo>
                  <a:pt x="111" y="31"/>
                  <a:pt x="111" y="31"/>
                  <a:pt x="111" y="31"/>
                </a:cubicBezTo>
                <a:cubicBezTo>
                  <a:pt x="111" y="31"/>
                  <a:pt x="111" y="31"/>
                  <a:pt x="111" y="31"/>
                </a:cubicBezTo>
                <a:cubicBezTo>
                  <a:pt x="111" y="32"/>
                  <a:pt x="111" y="32"/>
                  <a:pt x="112" y="32"/>
                </a:cubicBezTo>
                <a:cubicBezTo>
                  <a:pt x="112" y="32"/>
                  <a:pt x="112" y="32"/>
                  <a:pt x="112" y="32"/>
                </a:cubicBezTo>
                <a:cubicBezTo>
                  <a:pt x="112" y="32"/>
                  <a:pt x="112" y="32"/>
                  <a:pt x="112" y="32"/>
                </a:cubicBezTo>
                <a:cubicBezTo>
                  <a:pt x="112" y="32"/>
                  <a:pt x="112" y="33"/>
                  <a:pt x="113" y="33"/>
                </a:cubicBezTo>
                <a:cubicBezTo>
                  <a:pt x="113" y="33"/>
                  <a:pt x="113" y="33"/>
                  <a:pt x="113" y="33"/>
                </a:cubicBezTo>
                <a:cubicBezTo>
                  <a:pt x="113" y="36"/>
                  <a:pt x="113" y="36"/>
                  <a:pt x="113" y="36"/>
                </a:cubicBezTo>
                <a:cubicBezTo>
                  <a:pt x="113" y="38"/>
                  <a:pt x="115" y="37"/>
                  <a:pt x="114" y="39"/>
                </a:cubicBezTo>
                <a:cubicBezTo>
                  <a:pt x="113" y="39"/>
                  <a:pt x="112" y="39"/>
                  <a:pt x="112" y="38"/>
                </a:cubicBezTo>
                <a:cubicBezTo>
                  <a:pt x="111" y="38"/>
                  <a:pt x="110" y="37"/>
                  <a:pt x="110" y="37"/>
                </a:cubicBezTo>
                <a:cubicBezTo>
                  <a:pt x="110" y="35"/>
                  <a:pt x="110" y="35"/>
                  <a:pt x="110" y="35"/>
                </a:cubicBezTo>
                <a:cubicBezTo>
                  <a:pt x="110" y="34"/>
                  <a:pt x="109" y="33"/>
                  <a:pt x="109" y="32"/>
                </a:cubicBezTo>
                <a:cubicBezTo>
                  <a:pt x="109" y="32"/>
                  <a:pt x="108" y="32"/>
                  <a:pt x="108" y="32"/>
                </a:cubicBezTo>
                <a:cubicBezTo>
                  <a:pt x="108" y="32"/>
                  <a:pt x="108" y="32"/>
                  <a:pt x="107" y="33"/>
                </a:cubicBezTo>
                <a:cubicBezTo>
                  <a:pt x="107" y="33"/>
                  <a:pt x="107" y="33"/>
                  <a:pt x="106" y="33"/>
                </a:cubicBezTo>
                <a:cubicBezTo>
                  <a:pt x="106" y="33"/>
                  <a:pt x="106" y="33"/>
                  <a:pt x="106" y="33"/>
                </a:cubicBezTo>
                <a:cubicBezTo>
                  <a:pt x="106" y="33"/>
                  <a:pt x="105" y="33"/>
                  <a:pt x="105" y="33"/>
                </a:cubicBezTo>
                <a:cubicBezTo>
                  <a:pt x="105" y="33"/>
                  <a:pt x="105" y="33"/>
                  <a:pt x="105" y="33"/>
                </a:cubicBezTo>
                <a:cubicBezTo>
                  <a:pt x="105" y="33"/>
                  <a:pt x="104" y="33"/>
                  <a:pt x="104" y="33"/>
                </a:cubicBezTo>
                <a:cubicBezTo>
                  <a:pt x="104" y="33"/>
                  <a:pt x="104" y="33"/>
                  <a:pt x="104" y="33"/>
                </a:cubicBezTo>
                <a:cubicBezTo>
                  <a:pt x="103" y="33"/>
                  <a:pt x="103" y="34"/>
                  <a:pt x="103" y="34"/>
                </a:cubicBezTo>
                <a:cubicBezTo>
                  <a:pt x="103" y="34"/>
                  <a:pt x="103" y="34"/>
                  <a:pt x="103" y="34"/>
                </a:cubicBezTo>
                <a:cubicBezTo>
                  <a:pt x="102" y="34"/>
                  <a:pt x="102" y="34"/>
                  <a:pt x="102" y="34"/>
                </a:cubicBezTo>
                <a:cubicBezTo>
                  <a:pt x="101" y="34"/>
                  <a:pt x="101" y="34"/>
                  <a:pt x="101" y="34"/>
                </a:cubicBezTo>
                <a:cubicBezTo>
                  <a:pt x="101" y="34"/>
                  <a:pt x="101" y="34"/>
                  <a:pt x="101" y="34"/>
                </a:cubicBezTo>
                <a:cubicBezTo>
                  <a:pt x="100" y="34"/>
                  <a:pt x="99" y="35"/>
                  <a:pt x="98" y="33"/>
                </a:cubicBezTo>
                <a:cubicBezTo>
                  <a:pt x="98" y="33"/>
                  <a:pt x="98" y="33"/>
                  <a:pt x="98" y="33"/>
                </a:cubicBezTo>
                <a:cubicBezTo>
                  <a:pt x="98" y="33"/>
                  <a:pt x="97" y="33"/>
                  <a:pt x="97" y="33"/>
                </a:cubicBezTo>
                <a:cubicBezTo>
                  <a:pt x="97" y="33"/>
                  <a:pt x="97" y="33"/>
                  <a:pt x="97" y="33"/>
                </a:cubicBezTo>
                <a:cubicBezTo>
                  <a:pt x="97" y="33"/>
                  <a:pt x="97" y="33"/>
                  <a:pt x="96" y="33"/>
                </a:cubicBezTo>
                <a:cubicBezTo>
                  <a:pt x="96" y="32"/>
                  <a:pt x="96" y="32"/>
                  <a:pt x="96" y="32"/>
                </a:cubicBezTo>
                <a:cubicBezTo>
                  <a:pt x="96" y="32"/>
                  <a:pt x="96" y="32"/>
                  <a:pt x="96" y="32"/>
                </a:cubicBezTo>
                <a:cubicBezTo>
                  <a:pt x="96" y="32"/>
                  <a:pt x="96" y="32"/>
                  <a:pt x="96" y="32"/>
                </a:cubicBezTo>
                <a:cubicBezTo>
                  <a:pt x="96" y="32"/>
                  <a:pt x="95" y="32"/>
                  <a:pt x="95" y="32"/>
                </a:cubicBezTo>
                <a:cubicBezTo>
                  <a:pt x="95" y="27"/>
                  <a:pt x="95" y="27"/>
                  <a:pt x="95" y="27"/>
                </a:cubicBezTo>
                <a:cubicBezTo>
                  <a:pt x="95" y="27"/>
                  <a:pt x="94"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2" y="26"/>
                  <a:pt x="92" y="26"/>
                  <a:pt x="92" y="25"/>
                </a:cubicBezTo>
                <a:cubicBezTo>
                  <a:pt x="92" y="25"/>
                  <a:pt x="91" y="25"/>
                  <a:pt x="91" y="25"/>
                </a:cubicBezTo>
                <a:cubicBezTo>
                  <a:pt x="91" y="25"/>
                  <a:pt x="91" y="25"/>
                  <a:pt x="91" y="25"/>
                </a:cubicBezTo>
                <a:cubicBezTo>
                  <a:pt x="91" y="25"/>
                  <a:pt x="91" y="25"/>
                  <a:pt x="91" y="25"/>
                </a:cubicBezTo>
                <a:cubicBezTo>
                  <a:pt x="91" y="25"/>
                  <a:pt x="91" y="26"/>
                  <a:pt x="91" y="26"/>
                </a:cubicBezTo>
                <a:cubicBezTo>
                  <a:pt x="91" y="26"/>
                  <a:pt x="90" y="26"/>
                  <a:pt x="90" y="26"/>
                </a:cubicBezTo>
                <a:cubicBezTo>
                  <a:pt x="90" y="26"/>
                  <a:pt x="90" y="26"/>
                  <a:pt x="90" y="26"/>
                </a:cubicBezTo>
                <a:cubicBezTo>
                  <a:pt x="89" y="26"/>
                  <a:pt x="88" y="26"/>
                  <a:pt x="87" y="27"/>
                </a:cubicBezTo>
                <a:cubicBezTo>
                  <a:pt x="87" y="27"/>
                  <a:pt x="87" y="27"/>
                  <a:pt x="87" y="27"/>
                </a:cubicBezTo>
                <a:cubicBezTo>
                  <a:pt x="87" y="27"/>
                  <a:pt x="87" y="27"/>
                  <a:pt x="87" y="27"/>
                </a:cubicBezTo>
                <a:cubicBezTo>
                  <a:pt x="86" y="30"/>
                  <a:pt x="87" y="31"/>
                  <a:pt x="87" y="32"/>
                </a:cubicBezTo>
                <a:cubicBezTo>
                  <a:pt x="87" y="33"/>
                  <a:pt x="87" y="33"/>
                  <a:pt x="87" y="33"/>
                </a:cubicBezTo>
                <a:cubicBezTo>
                  <a:pt x="87" y="33"/>
                  <a:pt x="87" y="33"/>
                  <a:pt x="87" y="33"/>
                </a:cubicBezTo>
                <a:cubicBezTo>
                  <a:pt x="87" y="33"/>
                  <a:pt x="87" y="33"/>
                  <a:pt x="87" y="34"/>
                </a:cubicBezTo>
                <a:cubicBezTo>
                  <a:pt x="87" y="34"/>
                  <a:pt x="87" y="35"/>
                  <a:pt x="86" y="35"/>
                </a:cubicBezTo>
                <a:cubicBezTo>
                  <a:pt x="86" y="36"/>
                  <a:pt x="86" y="36"/>
                  <a:pt x="86" y="36"/>
                </a:cubicBezTo>
                <a:cubicBezTo>
                  <a:pt x="86" y="36"/>
                  <a:pt x="86" y="37"/>
                  <a:pt x="85" y="37"/>
                </a:cubicBezTo>
                <a:cubicBezTo>
                  <a:pt x="85" y="37"/>
                  <a:pt x="85" y="37"/>
                  <a:pt x="85" y="37"/>
                </a:cubicBezTo>
                <a:cubicBezTo>
                  <a:pt x="84" y="38"/>
                  <a:pt x="84" y="38"/>
                  <a:pt x="84" y="40"/>
                </a:cubicBezTo>
                <a:cubicBezTo>
                  <a:pt x="84" y="40"/>
                  <a:pt x="84" y="40"/>
                  <a:pt x="84" y="40"/>
                </a:cubicBezTo>
                <a:cubicBezTo>
                  <a:pt x="84" y="40"/>
                  <a:pt x="84" y="40"/>
                  <a:pt x="83" y="40"/>
                </a:cubicBezTo>
                <a:cubicBezTo>
                  <a:pt x="83" y="40"/>
                  <a:pt x="83" y="40"/>
                  <a:pt x="83" y="40"/>
                </a:cubicBezTo>
                <a:cubicBezTo>
                  <a:pt x="83" y="40"/>
                  <a:pt x="83" y="40"/>
                  <a:pt x="83" y="41"/>
                </a:cubicBezTo>
                <a:cubicBezTo>
                  <a:pt x="83" y="41"/>
                  <a:pt x="83" y="41"/>
                  <a:pt x="83" y="41"/>
                </a:cubicBezTo>
                <a:cubicBezTo>
                  <a:pt x="83" y="41"/>
                  <a:pt x="83" y="41"/>
                  <a:pt x="83" y="41"/>
                </a:cubicBezTo>
                <a:cubicBezTo>
                  <a:pt x="82" y="42"/>
                  <a:pt x="81" y="42"/>
                  <a:pt x="80" y="43"/>
                </a:cubicBezTo>
                <a:cubicBezTo>
                  <a:pt x="79" y="48"/>
                  <a:pt x="78" y="52"/>
                  <a:pt x="79" y="57"/>
                </a:cubicBezTo>
                <a:cubicBezTo>
                  <a:pt x="77" y="57"/>
                  <a:pt x="76" y="56"/>
                  <a:pt x="76" y="54"/>
                </a:cubicBezTo>
                <a:cubicBezTo>
                  <a:pt x="76" y="53"/>
                  <a:pt x="74" y="53"/>
                  <a:pt x="74" y="51"/>
                </a:cubicBezTo>
                <a:cubicBezTo>
                  <a:pt x="74" y="50"/>
                  <a:pt x="75" y="50"/>
                  <a:pt x="75" y="48"/>
                </a:cubicBezTo>
                <a:cubicBezTo>
                  <a:pt x="75" y="47"/>
                  <a:pt x="74" y="47"/>
                  <a:pt x="74" y="46"/>
                </a:cubicBezTo>
                <a:cubicBezTo>
                  <a:pt x="74" y="45"/>
                  <a:pt x="73" y="46"/>
                  <a:pt x="71" y="46"/>
                </a:cubicBezTo>
                <a:cubicBezTo>
                  <a:pt x="71" y="45"/>
                  <a:pt x="71" y="45"/>
                  <a:pt x="70" y="45"/>
                </a:cubicBezTo>
                <a:cubicBezTo>
                  <a:pt x="69" y="43"/>
                  <a:pt x="67" y="41"/>
                  <a:pt x="65" y="40"/>
                </a:cubicBezTo>
                <a:cubicBezTo>
                  <a:pt x="65" y="39"/>
                  <a:pt x="65" y="39"/>
                  <a:pt x="65" y="39"/>
                </a:cubicBezTo>
                <a:cubicBezTo>
                  <a:pt x="65" y="37"/>
                  <a:pt x="64" y="36"/>
                  <a:pt x="64" y="35"/>
                </a:cubicBezTo>
                <a:cubicBezTo>
                  <a:pt x="64" y="35"/>
                  <a:pt x="64" y="35"/>
                  <a:pt x="64" y="35"/>
                </a:cubicBezTo>
                <a:cubicBezTo>
                  <a:pt x="64" y="35"/>
                  <a:pt x="64" y="35"/>
                  <a:pt x="64" y="35"/>
                </a:cubicBezTo>
                <a:cubicBezTo>
                  <a:pt x="64" y="35"/>
                  <a:pt x="64" y="34"/>
                  <a:pt x="64" y="34"/>
                </a:cubicBezTo>
                <a:cubicBezTo>
                  <a:pt x="64" y="34"/>
                  <a:pt x="64" y="34"/>
                  <a:pt x="64" y="34"/>
                </a:cubicBezTo>
                <a:cubicBezTo>
                  <a:pt x="64" y="34"/>
                  <a:pt x="64" y="34"/>
                  <a:pt x="64" y="34"/>
                </a:cubicBezTo>
                <a:cubicBezTo>
                  <a:pt x="64" y="34"/>
                  <a:pt x="64" y="34"/>
                  <a:pt x="64" y="34"/>
                </a:cubicBezTo>
                <a:cubicBezTo>
                  <a:pt x="64" y="34"/>
                  <a:pt x="64" y="34"/>
                  <a:pt x="64" y="34"/>
                </a:cubicBezTo>
                <a:cubicBezTo>
                  <a:pt x="64" y="32"/>
                  <a:pt x="65" y="31"/>
                  <a:pt x="65" y="30"/>
                </a:cubicBezTo>
                <a:cubicBezTo>
                  <a:pt x="64" y="29"/>
                  <a:pt x="63" y="28"/>
                  <a:pt x="63" y="27"/>
                </a:cubicBezTo>
                <a:cubicBezTo>
                  <a:pt x="60" y="26"/>
                  <a:pt x="60" y="28"/>
                  <a:pt x="57" y="27"/>
                </a:cubicBezTo>
                <a:cubicBezTo>
                  <a:pt x="57" y="28"/>
                  <a:pt x="57" y="28"/>
                  <a:pt x="56" y="28"/>
                </a:cubicBezTo>
                <a:cubicBezTo>
                  <a:pt x="57" y="31"/>
                  <a:pt x="54" y="31"/>
                  <a:pt x="54" y="32"/>
                </a:cubicBezTo>
                <a:cubicBezTo>
                  <a:pt x="52" y="32"/>
                  <a:pt x="52" y="33"/>
                  <a:pt x="51" y="34"/>
                </a:cubicBezTo>
                <a:cubicBezTo>
                  <a:pt x="51" y="35"/>
                  <a:pt x="49" y="34"/>
                  <a:pt x="49" y="35"/>
                </a:cubicBezTo>
                <a:cubicBezTo>
                  <a:pt x="48" y="35"/>
                  <a:pt x="49" y="36"/>
                  <a:pt x="48" y="37"/>
                </a:cubicBezTo>
                <a:cubicBezTo>
                  <a:pt x="47" y="38"/>
                  <a:pt x="48" y="39"/>
                  <a:pt x="49" y="40"/>
                </a:cubicBezTo>
                <a:cubicBezTo>
                  <a:pt x="49" y="40"/>
                  <a:pt x="49" y="40"/>
                  <a:pt x="49" y="40"/>
                </a:cubicBezTo>
                <a:cubicBezTo>
                  <a:pt x="49" y="40"/>
                  <a:pt x="49" y="40"/>
                  <a:pt x="49" y="40"/>
                </a:cubicBezTo>
                <a:cubicBezTo>
                  <a:pt x="49" y="40"/>
                  <a:pt x="49" y="40"/>
                  <a:pt x="49" y="40"/>
                </a:cubicBezTo>
                <a:cubicBezTo>
                  <a:pt x="49" y="40"/>
                  <a:pt x="49" y="40"/>
                  <a:pt x="49" y="40"/>
                </a:cubicBezTo>
                <a:cubicBezTo>
                  <a:pt x="49" y="41"/>
                  <a:pt x="49" y="41"/>
                  <a:pt x="49" y="41"/>
                </a:cubicBezTo>
                <a:cubicBezTo>
                  <a:pt x="49" y="41"/>
                  <a:pt x="49" y="41"/>
                  <a:pt x="49" y="41"/>
                </a:cubicBezTo>
                <a:cubicBezTo>
                  <a:pt x="49" y="41"/>
                  <a:pt x="49" y="41"/>
                  <a:pt x="49" y="41"/>
                </a:cubicBezTo>
                <a:cubicBezTo>
                  <a:pt x="47" y="41"/>
                  <a:pt x="48" y="43"/>
                  <a:pt x="46" y="43"/>
                </a:cubicBezTo>
                <a:cubicBezTo>
                  <a:pt x="45" y="44"/>
                  <a:pt x="46" y="45"/>
                  <a:pt x="45" y="45"/>
                </a:cubicBezTo>
                <a:cubicBezTo>
                  <a:pt x="45" y="46"/>
                  <a:pt x="45" y="46"/>
                  <a:pt x="44" y="47"/>
                </a:cubicBezTo>
                <a:cubicBezTo>
                  <a:pt x="43" y="47"/>
                  <a:pt x="42" y="47"/>
                  <a:pt x="42" y="48"/>
                </a:cubicBezTo>
                <a:cubicBezTo>
                  <a:pt x="40" y="48"/>
                  <a:pt x="41" y="50"/>
                  <a:pt x="39" y="49"/>
                </a:cubicBezTo>
                <a:cubicBezTo>
                  <a:pt x="38" y="48"/>
                  <a:pt x="38" y="48"/>
                  <a:pt x="37" y="48"/>
                </a:cubicBezTo>
                <a:cubicBezTo>
                  <a:pt x="36" y="47"/>
                  <a:pt x="36" y="46"/>
                  <a:pt x="35" y="46"/>
                </a:cubicBezTo>
                <a:cubicBezTo>
                  <a:pt x="34" y="46"/>
                  <a:pt x="32" y="46"/>
                  <a:pt x="31" y="46"/>
                </a:cubicBezTo>
                <a:cubicBezTo>
                  <a:pt x="31" y="46"/>
                  <a:pt x="30" y="46"/>
                  <a:pt x="29" y="46"/>
                </a:cubicBezTo>
                <a:cubicBezTo>
                  <a:pt x="28" y="46"/>
                  <a:pt x="28" y="47"/>
                  <a:pt x="27" y="47"/>
                </a:cubicBezTo>
                <a:cubicBezTo>
                  <a:pt x="27" y="48"/>
                  <a:pt x="25" y="47"/>
                  <a:pt x="25" y="48"/>
                </a:cubicBezTo>
                <a:cubicBezTo>
                  <a:pt x="23" y="48"/>
                  <a:pt x="22" y="49"/>
                  <a:pt x="21" y="50"/>
                </a:cubicBezTo>
                <a:cubicBezTo>
                  <a:pt x="19" y="50"/>
                  <a:pt x="19" y="50"/>
                  <a:pt x="19" y="50"/>
                </a:cubicBezTo>
                <a:cubicBezTo>
                  <a:pt x="15" y="50"/>
                  <a:pt x="15" y="50"/>
                  <a:pt x="15" y="50"/>
                </a:cubicBezTo>
                <a:cubicBezTo>
                  <a:pt x="13" y="51"/>
                  <a:pt x="12" y="52"/>
                  <a:pt x="10" y="53"/>
                </a:cubicBezTo>
                <a:cubicBezTo>
                  <a:pt x="10" y="53"/>
                  <a:pt x="9" y="53"/>
                  <a:pt x="9" y="53"/>
                </a:cubicBezTo>
                <a:cubicBezTo>
                  <a:pt x="9" y="54"/>
                  <a:pt x="8" y="54"/>
                  <a:pt x="8" y="54"/>
                </a:cubicBezTo>
                <a:cubicBezTo>
                  <a:pt x="8" y="55"/>
                  <a:pt x="7" y="55"/>
                  <a:pt x="7" y="55"/>
                </a:cubicBezTo>
                <a:cubicBezTo>
                  <a:pt x="7" y="58"/>
                  <a:pt x="6" y="58"/>
                  <a:pt x="6" y="60"/>
                </a:cubicBezTo>
                <a:cubicBezTo>
                  <a:pt x="6" y="61"/>
                  <a:pt x="7" y="60"/>
                  <a:pt x="8" y="60"/>
                </a:cubicBezTo>
                <a:cubicBezTo>
                  <a:pt x="8" y="59"/>
                  <a:pt x="9" y="60"/>
                  <a:pt x="9" y="60"/>
                </a:cubicBezTo>
                <a:cubicBezTo>
                  <a:pt x="10" y="62"/>
                  <a:pt x="11" y="63"/>
                  <a:pt x="12" y="64"/>
                </a:cubicBezTo>
                <a:cubicBezTo>
                  <a:pt x="12" y="66"/>
                  <a:pt x="12" y="66"/>
                  <a:pt x="12" y="66"/>
                </a:cubicBezTo>
                <a:cubicBezTo>
                  <a:pt x="13" y="67"/>
                  <a:pt x="13" y="67"/>
                  <a:pt x="14" y="68"/>
                </a:cubicBezTo>
                <a:cubicBezTo>
                  <a:pt x="14" y="69"/>
                  <a:pt x="15" y="70"/>
                  <a:pt x="16" y="70"/>
                </a:cubicBezTo>
                <a:cubicBezTo>
                  <a:pt x="16" y="71"/>
                  <a:pt x="16" y="71"/>
                  <a:pt x="16" y="71"/>
                </a:cubicBezTo>
                <a:cubicBezTo>
                  <a:pt x="17" y="72"/>
                  <a:pt x="18" y="72"/>
                  <a:pt x="19" y="73"/>
                </a:cubicBezTo>
                <a:cubicBezTo>
                  <a:pt x="19" y="74"/>
                  <a:pt x="19" y="74"/>
                  <a:pt x="19" y="74"/>
                </a:cubicBezTo>
                <a:cubicBezTo>
                  <a:pt x="18" y="74"/>
                  <a:pt x="18" y="76"/>
                  <a:pt x="17" y="76"/>
                </a:cubicBezTo>
                <a:cubicBezTo>
                  <a:pt x="17" y="76"/>
                  <a:pt x="16" y="76"/>
                  <a:pt x="16" y="77"/>
                </a:cubicBezTo>
                <a:cubicBezTo>
                  <a:pt x="16" y="79"/>
                  <a:pt x="17" y="79"/>
                  <a:pt x="17" y="80"/>
                </a:cubicBezTo>
                <a:cubicBezTo>
                  <a:pt x="15" y="80"/>
                  <a:pt x="15" y="82"/>
                  <a:pt x="12" y="82"/>
                </a:cubicBezTo>
                <a:cubicBezTo>
                  <a:pt x="12" y="83"/>
                  <a:pt x="9" y="82"/>
                  <a:pt x="9" y="84"/>
                </a:cubicBezTo>
                <a:cubicBezTo>
                  <a:pt x="8" y="84"/>
                  <a:pt x="7" y="83"/>
                  <a:pt x="6" y="83"/>
                </a:cubicBezTo>
                <a:cubicBezTo>
                  <a:pt x="5" y="84"/>
                  <a:pt x="4" y="84"/>
                  <a:pt x="3" y="85"/>
                </a:cubicBezTo>
                <a:cubicBezTo>
                  <a:pt x="3" y="86"/>
                  <a:pt x="0" y="84"/>
                  <a:pt x="1" y="87"/>
                </a:cubicBezTo>
                <a:cubicBezTo>
                  <a:pt x="1" y="88"/>
                  <a:pt x="1" y="89"/>
                  <a:pt x="3" y="89"/>
                </a:cubicBezTo>
                <a:cubicBezTo>
                  <a:pt x="3" y="91"/>
                  <a:pt x="4" y="91"/>
                  <a:pt x="4" y="92"/>
                </a:cubicBezTo>
                <a:cubicBezTo>
                  <a:pt x="4" y="94"/>
                  <a:pt x="3" y="94"/>
                  <a:pt x="3" y="96"/>
                </a:cubicBezTo>
                <a:cubicBezTo>
                  <a:pt x="6" y="98"/>
                  <a:pt x="10" y="99"/>
                  <a:pt x="12" y="102"/>
                </a:cubicBezTo>
                <a:cubicBezTo>
                  <a:pt x="11" y="104"/>
                  <a:pt x="13" y="104"/>
                  <a:pt x="12" y="106"/>
                </a:cubicBezTo>
                <a:cubicBezTo>
                  <a:pt x="11" y="107"/>
                  <a:pt x="9" y="109"/>
                  <a:pt x="7" y="110"/>
                </a:cubicBezTo>
                <a:cubicBezTo>
                  <a:pt x="7" y="111"/>
                  <a:pt x="7" y="111"/>
                  <a:pt x="7" y="111"/>
                </a:cubicBezTo>
                <a:cubicBezTo>
                  <a:pt x="7" y="112"/>
                  <a:pt x="7" y="112"/>
                  <a:pt x="6" y="112"/>
                </a:cubicBezTo>
                <a:cubicBezTo>
                  <a:pt x="6" y="115"/>
                  <a:pt x="8" y="116"/>
                  <a:pt x="7" y="118"/>
                </a:cubicBezTo>
                <a:cubicBezTo>
                  <a:pt x="7" y="120"/>
                  <a:pt x="6" y="120"/>
                  <a:pt x="7" y="122"/>
                </a:cubicBezTo>
                <a:cubicBezTo>
                  <a:pt x="7" y="123"/>
                  <a:pt x="8" y="124"/>
                  <a:pt x="7" y="125"/>
                </a:cubicBezTo>
                <a:cubicBezTo>
                  <a:pt x="9" y="125"/>
                  <a:pt x="8" y="126"/>
                  <a:pt x="9" y="127"/>
                </a:cubicBezTo>
                <a:cubicBezTo>
                  <a:pt x="9" y="127"/>
                  <a:pt x="10" y="128"/>
                  <a:pt x="10" y="128"/>
                </a:cubicBezTo>
                <a:cubicBezTo>
                  <a:pt x="11" y="128"/>
                  <a:pt x="10" y="129"/>
                  <a:pt x="11" y="129"/>
                </a:cubicBezTo>
                <a:cubicBezTo>
                  <a:pt x="12" y="129"/>
                  <a:pt x="12" y="131"/>
                  <a:pt x="12" y="131"/>
                </a:cubicBezTo>
                <a:cubicBezTo>
                  <a:pt x="13" y="132"/>
                  <a:pt x="14" y="132"/>
                  <a:pt x="14" y="133"/>
                </a:cubicBezTo>
                <a:cubicBezTo>
                  <a:pt x="18" y="133"/>
                  <a:pt x="18" y="133"/>
                  <a:pt x="18" y="133"/>
                </a:cubicBezTo>
                <a:cubicBezTo>
                  <a:pt x="18" y="135"/>
                  <a:pt x="20" y="134"/>
                  <a:pt x="21" y="135"/>
                </a:cubicBezTo>
                <a:cubicBezTo>
                  <a:pt x="22" y="135"/>
                  <a:pt x="23" y="136"/>
                  <a:pt x="25" y="135"/>
                </a:cubicBezTo>
                <a:cubicBezTo>
                  <a:pt x="27" y="135"/>
                  <a:pt x="28" y="134"/>
                  <a:pt x="30" y="134"/>
                </a:cubicBezTo>
                <a:cubicBezTo>
                  <a:pt x="31" y="134"/>
                  <a:pt x="31" y="134"/>
                  <a:pt x="32" y="135"/>
                </a:cubicBezTo>
                <a:cubicBezTo>
                  <a:pt x="32" y="137"/>
                  <a:pt x="32" y="139"/>
                  <a:pt x="30" y="139"/>
                </a:cubicBezTo>
                <a:cubicBezTo>
                  <a:pt x="30" y="140"/>
                  <a:pt x="29" y="141"/>
                  <a:pt x="28" y="142"/>
                </a:cubicBezTo>
                <a:cubicBezTo>
                  <a:pt x="28" y="143"/>
                  <a:pt x="28" y="144"/>
                  <a:pt x="27" y="144"/>
                </a:cubicBezTo>
                <a:cubicBezTo>
                  <a:pt x="27" y="147"/>
                  <a:pt x="27" y="150"/>
                  <a:pt x="26" y="152"/>
                </a:cubicBezTo>
                <a:cubicBezTo>
                  <a:pt x="27" y="152"/>
                  <a:pt x="30" y="153"/>
                  <a:pt x="29" y="151"/>
                </a:cubicBezTo>
                <a:cubicBezTo>
                  <a:pt x="32" y="151"/>
                  <a:pt x="34" y="150"/>
                  <a:pt x="36" y="149"/>
                </a:cubicBezTo>
                <a:cubicBezTo>
                  <a:pt x="38" y="149"/>
                  <a:pt x="40" y="149"/>
                  <a:pt x="42" y="148"/>
                </a:cubicBezTo>
                <a:cubicBezTo>
                  <a:pt x="43" y="148"/>
                  <a:pt x="43" y="147"/>
                  <a:pt x="44" y="147"/>
                </a:cubicBezTo>
                <a:cubicBezTo>
                  <a:pt x="45" y="147"/>
                  <a:pt x="45" y="146"/>
                  <a:pt x="46" y="145"/>
                </a:cubicBezTo>
                <a:cubicBezTo>
                  <a:pt x="47" y="145"/>
                  <a:pt x="46" y="143"/>
                  <a:pt x="48" y="143"/>
                </a:cubicBezTo>
                <a:cubicBezTo>
                  <a:pt x="47" y="141"/>
                  <a:pt x="49" y="142"/>
                  <a:pt x="48" y="140"/>
                </a:cubicBezTo>
                <a:cubicBezTo>
                  <a:pt x="51" y="139"/>
                  <a:pt x="51" y="136"/>
                  <a:pt x="52" y="135"/>
                </a:cubicBezTo>
                <a:cubicBezTo>
                  <a:pt x="53" y="134"/>
                  <a:pt x="53" y="133"/>
                  <a:pt x="55" y="133"/>
                </a:cubicBezTo>
                <a:cubicBezTo>
                  <a:pt x="56" y="131"/>
                  <a:pt x="59" y="132"/>
                  <a:pt x="58" y="128"/>
                </a:cubicBezTo>
                <a:cubicBezTo>
                  <a:pt x="60" y="129"/>
                  <a:pt x="59" y="127"/>
                  <a:pt x="61" y="127"/>
                </a:cubicBezTo>
                <a:cubicBezTo>
                  <a:pt x="62" y="127"/>
                  <a:pt x="62" y="126"/>
                  <a:pt x="62" y="126"/>
                </a:cubicBezTo>
                <a:cubicBezTo>
                  <a:pt x="63" y="126"/>
                  <a:pt x="64" y="125"/>
                  <a:pt x="65" y="126"/>
                </a:cubicBezTo>
                <a:cubicBezTo>
                  <a:pt x="65" y="125"/>
                  <a:pt x="65" y="125"/>
                  <a:pt x="65" y="125"/>
                </a:cubicBezTo>
                <a:cubicBezTo>
                  <a:pt x="66" y="124"/>
                  <a:pt x="67" y="125"/>
                  <a:pt x="67" y="124"/>
                </a:cubicBezTo>
                <a:cubicBezTo>
                  <a:pt x="68" y="124"/>
                  <a:pt x="69" y="124"/>
                  <a:pt x="70" y="124"/>
                </a:cubicBezTo>
                <a:cubicBezTo>
                  <a:pt x="71" y="124"/>
                  <a:pt x="71" y="124"/>
                  <a:pt x="71" y="125"/>
                </a:cubicBezTo>
                <a:cubicBezTo>
                  <a:pt x="72" y="125"/>
                  <a:pt x="73" y="125"/>
                  <a:pt x="73" y="126"/>
                </a:cubicBezTo>
                <a:cubicBezTo>
                  <a:pt x="76" y="126"/>
                  <a:pt x="76" y="126"/>
                  <a:pt x="76" y="126"/>
                </a:cubicBezTo>
                <a:cubicBezTo>
                  <a:pt x="77" y="126"/>
                  <a:pt x="78" y="126"/>
                  <a:pt x="78" y="127"/>
                </a:cubicBezTo>
                <a:cubicBezTo>
                  <a:pt x="82" y="126"/>
                  <a:pt x="82" y="129"/>
                  <a:pt x="85" y="128"/>
                </a:cubicBezTo>
                <a:cubicBezTo>
                  <a:pt x="85" y="131"/>
                  <a:pt x="88" y="131"/>
                  <a:pt x="89" y="133"/>
                </a:cubicBezTo>
                <a:cubicBezTo>
                  <a:pt x="91" y="133"/>
                  <a:pt x="93" y="134"/>
                  <a:pt x="95" y="135"/>
                </a:cubicBezTo>
                <a:cubicBezTo>
                  <a:pt x="96" y="136"/>
                  <a:pt x="96" y="137"/>
                  <a:pt x="98" y="137"/>
                </a:cubicBezTo>
                <a:cubicBezTo>
                  <a:pt x="98" y="138"/>
                  <a:pt x="98" y="139"/>
                  <a:pt x="99" y="139"/>
                </a:cubicBezTo>
                <a:cubicBezTo>
                  <a:pt x="99" y="142"/>
                  <a:pt x="99" y="142"/>
                  <a:pt x="99" y="142"/>
                </a:cubicBezTo>
                <a:cubicBezTo>
                  <a:pt x="102" y="142"/>
                  <a:pt x="102" y="142"/>
                  <a:pt x="102" y="142"/>
                </a:cubicBezTo>
                <a:cubicBezTo>
                  <a:pt x="103" y="142"/>
                  <a:pt x="103" y="141"/>
                  <a:pt x="104" y="140"/>
                </a:cubicBezTo>
                <a:cubicBezTo>
                  <a:pt x="104" y="141"/>
                  <a:pt x="105" y="142"/>
                  <a:pt x="106" y="142"/>
                </a:cubicBezTo>
                <a:cubicBezTo>
                  <a:pt x="106" y="142"/>
                  <a:pt x="108" y="143"/>
                  <a:pt x="108" y="142"/>
                </a:cubicBezTo>
                <a:cubicBezTo>
                  <a:pt x="108" y="142"/>
                  <a:pt x="108" y="142"/>
                  <a:pt x="109" y="142"/>
                </a:cubicBezTo>
                <a:cubicBezTo>
                  <a:pt x="109" y="144"/>
                  <a:pt x="112" y="144"/>
                  <a:pt x="111" y="146"/>
                </a:cubicBezTo>
                <a:cubicBezTo>
                  <a:pt x="112" y="147"/>
                  <a:pt x="113" y="148"/>
                  <a:pt x="115" y="148"/>
                </a:cubicBezTo>
                <a:cubicBezTo>
                  <a:pt x="115" y="149"/>
                  <a:pt x="115" y="149"/>
                  <a:pt x="115" y="149"/>
                </a:cubicBezTo>
                <a:cubicBezTo>
                  <a:pt x="115" y="150"/>
                  <a:pt x="116" y="151"/>
                  <a:pt x="116" y="151"/>
                </a:cubicBezTo>
                <a:cubicBezTo>
                  <a:pt x="117" y="155"/>
                  <a:pt x="117" y="161"/>
                  <a:pt x="117" y="166"/>
                </a:cubicBezTo>
                <a:cubicBezTo>
                  <a:pt x="117" y="167"/>
                  <a:pt x="117" y="167"/>
                  <a:pt x="117" y="167"/>
                </a:cubicBezTo>
                <a:cubicBezTo>
                  <a:pt x="117" y="167"/>
                  <a:pt x="117" y="167"/>
                  <a:pt x="117" y="167"/>
                </a:cubicBezTo>
                <a:cubicBezTo>
                  <a:pt x="118" y="168"/>
                  <a:pt x="118" y="169"/>
                  <a:pt x="118" y="169"/>
                </a:cubicBezTo>
                <a:cubicBezTo>
                  <a:pt x="118" y="170"/>
                  <a:pt x="118" y="170"/>
                  <a:pt x="119" y="170"/>
                </a:cubicBezTo>
                <a:cubicBezTo>
                  <a:pt x="120" y="170"/>
                  <a:pt x="120" y="172"/>
                  <a:pt x="120" y="173"/>
                </a:cubicBezTo>
                <a:cubicBezTo>
                  <a:pt x="121" y="173"/>
                  <a:pt x="121" y="173"/>
                  <a:pt x="121" y="173"/>
                </a:cubicBezTo>
                <a:cubicBezTo>
                  <a:pt x="121" y="173"/>
                  <a:pt x="121" y="174"/>
                  <a:pt x="121" y="174"/>
                </a:cubicBezTo>
                <a:cubicBezTo>
                  <a:pt x="121" y="174"/>
                  <a:pt x="121" y="174"/>
                  <a:pt x="121" y="174"/>
                </a:cubicBezTo>
                <a:cubicBezTo>
                  <a:pt x="122" y="175"/>
                  <a:pt x="122" y="176"/>
                  <a:pt x="123" y="177"/>
                </a:cubicBezTo>
                <a:cubicBezTo>
                  <a:pt x="123" y="177"/>
                  <a:pt x="123" y="177"/>
                  <a:pt x="123" y="178"/>
                </a:cubicBezTo>
                <a:cubicBezTo>
                  <a:pt x="123" y="178"/>
                  <a:pt x="124" y="179"/>
                  <a:pt x="124" y="179"/>
                </a:cubicBezTo>
                <a:cubicBezTo>
                  <a:pt x="124" y="179"/>
                  <a:pt x="124" y="180"/>
                  <a:pt x="124" y="180"/>
                </a:cubicBezTo>
                <a:cubicBezTo>
                  <a:pt x="124" y="182"/>
                  <a:pt x="125" y="184"/>
                  <a:pt x="124" y="186"/>
                </a:cubicBezTo>
                <a:cubicBezTo>
                  <a:pt x="124" y="188"/>
                  <a:pt x="123" y="189"/>
                  <a:pt x="122" y="190"/>
                </a:cubicBezTo>
                <a:cubicBezTo>
                  <a:pt x="123" y="191"/>
                  <a:pt x="123" y="192"/>
                  <a:pt x="123" y="194"/>
                </a:cubicBezTo>
                <a:cubicBezTo>
                  <a:pt x="126" y="194"/>
                  <a:pt x="127" y="193"/>
                  <a:pt x="131" y="193"/>
                </a:cubicBezTo>
                <a:cubicBezTo>
                  <a:pt x="131" y="194"/>
                  <a:pt x="131" y="195"/>
                  <a:pt x="132" y="195"/>
                </a:cubicBezTo>
                <a:cubicBezTo>
                  <a:pt x="133" y="198"/>
                  <a:pt x="131" y="198"/>
                  <a:pt x="131" y="200"/>
                </a:cubicBezTo>
                <a:cubicBezTo>
                  <a:pt x="132" y="201"/>
                  <a:pt x="133" y="200"/>
                  <a:pt x="133" y="201"/>
                </a:cubicBezTo>
                <a:cubicBezTo>
                  <a:pt x="135" y="201"/>
                  <a:pt x="135" y="202"/>
                  <a:pt x="136" y="202"/>
                </a:cubicBezTo>
                <a:cubicBezTo>
                  <a:pt x="137" y="204"/>
                  <a:pt x="140" y="204"/>
                  <a:pt x="140" y="207"/>
                </a:cubicBezTo>
                <a:cubicBezTo>
                  <a:pt x="141" y="208"/>
                  <a:pt x="142" y="208"/>
                  <a:pt x="143" y="209"/>
                </a:cubicBezTo>
                <a:cubicBezTo>
                  <a:pt x="143" y="209"/>
                  <a:pt x="143" y="209"/>
                  <a:pt x="143" y="209"/>
                </a:cubicBezTo>
                <a:cubicBezTo>
                  <a:pt x="143" y="211"/>
                  <a:pt x="143" y="212"/>
                  <a:pt x="145" y="212"/>
                </a:cubicBezTo>
                <a:cubicBezTo>
                  <a:pt x="145" y="213"/>
                  <a:pt x="145" y="213"/>
                  <a:pt x="145" y="213"/>
                </a:cubicBezTo>
                <a:cubicBezTo>
                  <a:pt x="145" y="213"/>
                  <a:pt x="146" y="213"/>
                  <a:pt x="145" y="213"/>
                </a:cubicBezTo>
                <a:cubicBezTo>
                  <a:pt x="146" y="216"/>
                  <a:pt x="142" y="214"/>
                  <a:pt x="143" y="216"/>
                </a:cubicBezTo>
                <a:cubicBezTo>
                  <a:pt x="142" y="219"/>
                  <a:pt x="144" y="219"/>
                  <a:pt x="145" y="220"/>
                </a:cubicBezTo>
                <a:cubicBezTo>
                  <a:pt x="146" y="221"/>
                  <a:pt x="146" y="220"/>
                  <a:pt x="147" y="220"/>
                </a:cubicBezTo>
                <a:cubicBezTo>
                  <a:pt x="147" y="220"/>
                  <a:pt x="147" y="220"/>
                  <a:pt x="147" y="220"/>
                </a:cubicBezTo>
                <a:cubicBezTo>
                  <a:pt x="148" y="220"/>
                  <a:pt x="148" y="220"/>
                  <a:pt x="149" y="220"/>
                </a:cubicBezTo>
                <a:cubicBezTo>
                  <a:pt x="149" y="218"/>
                  <a:pt x="149" y="218"/>
                  <a:pt x="149" y="218"/>
                </a:cubicBezTo>
                <a:cubicBezTo>
                  <a:pt x="149" y="218"/>
                  <a:pt x="150" y="218"/>
                  <a:pt x="150" y="218"/>
                </a:cubicBezTo>
                <a:cubicBezTo>
                  <a:pt x="150" y="218"/>
                  <a:pt x="150" y="218"/>
                  <a:pt x="151" y="218"/>
                </a:cubicBezTo>
                <a:cubicBezTo>
                  <a:pt x="152" y="219"/>
                  <a:pt x="153" y="219"/>
                  <a:pt x="154" y="220"/>
                </a:cubicBezTo>
                <a:cubicBezTo>
                  <a:pt x="156" y="219"/>
                  <a:pt x="156" y="221"/>
                  <a:pt x="158" y="220"/>
                </a:cubicBezTo>
                <a:cubicBezTo>
                  <a:pt x="158" y="222"/>
                  <a:pt x="158" y="222"/>
                  <a:pt x="159" y="222"/>
                </a:cubicBezTo>
                <a:cubicBezTo>
                  <a:pt x="159" y="223"/>
                  <a:pt x="159" y="223"/>
                  <a:pt x="160" y="223"/>
                </a:cubicBezTo>
                <a:cubicBezTo>
                  <a:pt x="160" y="225"/>
                  <a:pt x="162" y="225"/>
                  <a:pt x="163" y="225"/>
                </a:cubicBezTo>
                <a:cubicBezTo>
                  <a:pt x="162" y="227"/>
                  <a:pt x="164" y="227"/>
                  <a:pt x="163" y="229"/>
                </a:cubicBezTo>
                <a:cubicBezTo>
                  <a:pt x="164" y="229"/>
                  <a:pt x="164" y="230"/>
                  <a:pt x="164" y="230"/>
                </a:cubicBezTo>
                <a:cubicBezTo>
                  <a:pt x="164" y="230"/>
                  <a:pt x="165" y="230"/>
                  <a:pt x="165" y="230"/>
                </a:cubicBezTo>
                <a:cubicBezTo>
                  <a:pt x="165" y="231"/>
                  <a:pt x="165" y="231"/>
                  <a:pt x="166" y="232"/>
                </a:cubicBezTo>
                <a:cubicBezTo>
                  <a:pt x="166" y="232"/>
                  <a:pt x="165" y="232"/>
                  <a:pt x="166" y="232"/>
                </a:cubicBezTo>
                <a:cubicBezTo>
                  <a:pt x="166" y="232"/>
                  <a:pt x="166" y="232"/>
                  <a:pt x="166" y="232"/>
                </a:cubicBezTo>
                <a:cubicBezTo>
                  <a:pt x="166" y="232"/>
                  <a:pt x="166" y="233"/>
                  <a:pt x="166" y="233"/>
                </a:cubicBezTo>
                <a:cubicBezTo>
                  <a:pt x="167" y="233"/>
                  <a:pt x="168" y="233"/>
                  <a:pt x="168" y="234"/>
                </a:cubicBezTo>
                <a:cubicBezTo>
                  <a:pt x="168" y="235"/>
                  <a:pt x="171" y="235"/>
                  <a:pt x="171" y="236"/>
                </a:cubicBezTo>
                <a:cubicBezTo>
                  <a:pt x="173" y="237"/>
                  <a:pt x="173" y="238"/>
                  <a:pt x="175" y="239"/>
                </a:cubicBezTo>
                <a:cubicBezTo>
                  <a:pt x="176" y="241"/>
                  <a:pt x="178" y="242"/>
                  <a:pt x="180" y="243"/>
                </a:cubicBezTo>
                <a:cubicBezTo>
                  <a:pt x="180" y="245"/>
                  <a:pt x="182" y="246"/>
                  <a:pt x="182" y="248"/>
                </a:cubicBezTo>
                <a:cubicBezTo>
                  <a:pt x="182" y="248"/>
                  <a:pt x="182" y="248"/>
                  <a:pt x="183" y="248"/>
                </a:cubicBezTo>
                <a:cubicBezTo>
                  <a:pt x="184" y="248"/>
                  <a:pt x="184" y="249"/>
                  <a:pt x="184" y="249"/>
                </a:cubicBezTo>
                <a:cubicBezTo>
                  <a:pt x="184" y="250"/>
                  <a:pt x="184" y="250"/>
                  <a:pt x="185" y="250"/>
                </a:cubicBezTo>
                <a:cubicBezTo>
                  <a:pt x="185" y="251"/>
                  <a:pt x="186" y="251"/>
                  <a:pt x="186" y="251"/>
                </a:cubicBezTo>
                <a:cubicBezTo>
                  <a:pt x="187" y="251"/>
                  <a:pt x="187" y="252"/>
                  <a:pt x="187" y="253"/>
                </a:cubicBezTo>
                <a:cubicBezTo>
                  <a:pt x="187" y="253"/>
                  <a:pt x="188" y="252"/>
                  <a:pt x="189" y="253"/>
                </a:cubicBezTo>
                <a:cubicBezTo>
                  <a:pt x="189" y="253"/>
                  <a:pt x="189" y="254"/>
                  <a:pt x="190" y="254"/>
                </a:cubicBezTo>
                <a:cubicBezTo>
                  <a:pt x="190" y="255"/>
                  <a:pt x="191" y="257"/>
                  <a:pt x="191" y="258"/>
                </a:cubicBezTo>
                <a:cubicBezTo>
                  <a:pt x="192" y="259"/>
                  <a:pt x="192" y="259"/>
                  <a:pt x="193" y="260"/>
                </a:cubicBezTo>
                <a:cubicBezTo>
                  <a:pt x="193" y="261"/>
                  <a:pt x="195" y="261"/>
                  <a:pt x="196" y="262"/>
                </a:cubicBezTo>
                <a:cubicBezTo>
                  <a:pt x="196" y="264"/>
                  <a:pt x="199" y="263"/>
                  <a:pt x="199" y="265"/>
                </a:cubicBezTo>
                <a:cubicBezTo>
                  <a:pt x="201" y="265"/>
                  <a:pt x="202" y="265"/>
                  <a:pt x="204" y="265"/>
                </a:cubicBezTo>
                <a:cubicBezTo>
                  <a:pt x="204" y="266"/>
                  <a:pt x="206" y="266"/>
                  <a:pt x="207" y="267"/>
                </a:cubicBezTo>
                <a:cubicBezTo>
                  <a:pt x="207" y="269"/>
                  <a:pt x="208" y="271"/>
                  <a:pt x="208" y="273"/>
                </a:cubicBezTo>
                <a:cubicBezTo>
                  <a:pt x="210" y="273"/>
                  <a:pt x="212" y="273"/>
                  <a:pt x="212" y="271"/>
                </a:cubicBezTo>
                <a:cubicBezTo>
                  <a:pt x="213" y="271"/>
                  <a:pt x="213" y="272"/>
                  <a:pt x="213" y="273"/>
                </a:cubicBezTo>
                <a:cubicBezTo>
                  <a:pt x="215" y="273"/>
                  <a:pt x="215" y="270"/>
                  <a:pt x="217" y="271"/>
                </a:cubicBezTo>
                <a:cubicBezTo>
                  <a:pt x="220" y="270"/>
                  <a:pt x="220" y="272"/>
                  <a:pt x="223" y="271"/>
                </a:cubicBezTo>
                <a:cubicBezTo>
                  <a:pt x="223" y="272"/>
                  <a:pt x="224" y="272"/>
                  <a:pt x="225" y="272"/>
                </a:cubicBezTo>
                <a:cubicBezTo>
                  <a:pt x="225" y="273"/>
                  <a:pt x="226" y="273"/>
                  <a:pt x="226" y="273"/>
                </a:cubicBezTo>
                <a:cubicBezTo>
                  <a:pt x="229" y="273"/>
                  <a:pt x="229" y="271"/>
                  <a:pt x="232" y="271"/>
                </a:cubicBezTo>
                <a:cubicBezTo>
                  <a:pt x="232" y="272"/>
                  <a:pt x="232" y="273"/>
                  <a:pt x="233" y="273"/>
                </a:cubicBezTo>
                <a:cubicBezTo>
                  <a:pt x="234" y="273"/>
                  <a:pt x="234" y="273"/>
                  <a:pt x="234" y="274"/>
                </a:cubicBezTo>
                <a:cubicBezTo>
                  <a:pt x="235" y="275"/>
                  <a:pt x="236" y="276"/>
                  <a:pt x="237" y="277"/>
                </a:cubicBezTo>
                <a:cubicBezTo>
                  <a:pt x="237" y="277"/>
                  <a:pt x="237" y="277"/>
                  <a:pt x="237" y="278"/>
                </a:cubicBezTo>
                <a:cubicBezTo>
                  <a:pt x="237" y="278"/>
                  <a:pt x="238" y="278"/>
                  <a:pt x="238" y="279"/>
                </a:cubicBezTo>
                <a:cubicBezTo>
                  <a:pt x="238" y="279"/>
                  <a:pt x="239" y="279"/>
                  <a:pt x="239" y="280"/>
                </a:cubicBezTo>
                <a:cubicBezTo>
                  <a:pt x="239" y="282"/>
                  <a:pt x="239" y="283"/>
                  <a:pt x="240" y="284"/>
                </a:cubicBezTo>
                <a:cubicBezTo>
                  <a:pt x="240" y="284"/>
                  <a:pt x="241" y="284"/>
                  <a:pt x="241" y="284"/>
                </a:cubicBezTo>
                <a:cubicBezTo>
                  <a:pt x="241" y="284"/>
                  <a:pt x="241" y="284"/>
                  <a:pt x="241" y="285"/>
                </a:cubicBezTo>
                <a:cubicBezTo>
                  <a:pt x="241" y="285"/>
                  <a:pt x="241" y="284"/>
                  <a:pt x="241" y="285"/>
                </a:cubicBezTo>
                <a:cubicBezTo>
                  <a:pt x="242" y="285"/>
                  <a:pt x="242" y="287"/>
                  <a:pt x="243" y="287"/>
                </a:cubicBezTo>
                <a:cubicBezTo>
                  <a:pt x="243" y="289"/>
                  <a:pt x="244" y="290"/>
                  <a:pt x="244" y="292"/>
                </a:cubicBezTo>
                <a:cubicBezTo>
                  <a:pt x="243" y="292"/>
                  <a:pt x="243" y="292"/>
                  <a:pt x="243" y="292"/>
                </a:cubicBezTo>
                <a:cubicBezTo>
                  <a:pt x="243" y="293"/>
                  <a:pt x="243" y="293"/>
                  <a:pt x="242" y="293"/>
                </a:cubicBezTo>
                <a:cubicBezTo>
                  <a:pt x="242" y="293"/>
                  <a:pt x="242" y="293"/>
                  <a:pt x="242" y="294"/>
                </a:cubicBezTo>
                <a:cubicBezTo>
                  <a:pt x="242" y="294"/>
                  <a:pt x="242" y="294"/>
                  <a:pt x="242" y="294"/>
                </a:cubicBezTo>
                <a:cubicBezTo>
                  <a:pt x="243" y="294"/>
                  <a:pt x="243" y="294"/>
                  <a:pt x="244" y="294"/>
                </a:cubicBezTo>
                <a:cubicBezTo>
                  <a:pt x="244" y="294"/>
                  <a:pt x="244" y="293"/>
                  <a:pt x="244" y="294"/>
                </a:cubicBezTo>
                <a:cubicBezTo>
                  <a:pt x="244" y="293"/>
                  <a:pt x="245" y="293"/>
                  <a:pt x="246" y="292"/>
                </a:cubicBezTo>
                <a:cubicBezTo>
                  <a:pt x="247" y="291"/>
                  <a:pt x="247" y="292"/>
                  <a:pt x="248" y="292"/>
                </a:cubicBezTo>
                <a:cubicBezTo>
                  <a:pt x="250" y="292"/>
                  <a:pt x="249" y="290"/>
                  <a:pt x="251" y="290"/>
                </a:cubicBezTo>
                <a:cubicBezTo>
                  <a:pt x="251" y="291"/>
                  <a:pt x="254" y="291"/>
                  <a:pt x="253" y="292"/>
                </a:cubicBezTo>
                <a:cubicBezTo>
                  <a:pt x="254" y="293"/>
                  <a:pt x="255" y="293"/>
                  <a:pt x="255" y="294"/>
                </a:cubicBezTo>
                <a:cubicBezTo>
                  <a:pt x="255" y="294"/>
                  <a:pt x="255" y="294"/>
                  <a:pt x="255" y="294"/>
                </a:cubicBezTo>
                <a:cubicBezTo>
                  <a:pt x="255" y="294"/>
                  <a:pt x="255" y="294"/>
                  <a:pt x="255" y="294"/>
                </a:cubicBezTo>
                <a:cubicBezTo>
                  <a:pt x="256" y="294"/>
                  <a:pt x="258" y="294"/>
                  <a:pt x="258" y="294"/>
                </a:cubicBezTo>
                <a:cubicBezTo>
                  <a:pt x="258" y="296"/>
                  <a:pt x="257" y="296"/>
                  <a:pt x="256" y="297"/>
                </a:cubicBezTo>
                <a:cubicBezTo>
                  <a:pt x="256" y="297"/>
                  <a:pt x="256" y="297"/>
                  <a:pt x="256" y="297"/>
                </a:cubicBezTo>
                <a:cubicBezTo>
                  <a:pt x="255" y="298"/>
                  <a:pt x="255" y="298"/>
                  <a:pt x="255" y="298"/>
                </a:cubicBezTo>
                <a:cubicBezTo>
                  <a:pt x="255" y="299"/>
                  <a:pt x="254" y="300"/>
                  <a:pt x="254" y="298"/>
                </a:cubicBezTo>
                <a:cubicBezTo>
                  <a:pt x="253" y="298"/>
                  <a:pt x="253" y="299"/>
                  <a:pt x="253" y="299"/>
                </a:cubicBezTo>
                <a:cubicBezTo>
                  <a:pt x="252" y="301"/>
                  <a:pt x="252" y="302"/>
                  <a:pt x="254" y="303"/>
                </a:cubicBezTo>
                <a:cubicBezTo>
                  <a:pt x="254" y="303"/>
                  <a:pt x="254" y="303"/>
                  <a:pt x="255" y="303"/>
                </a:cubicBezTo>
                <a:cubicBezTo>
                  <a:pt x="255" y="302"/>
                  <a:pt x="255" y="301"/>
                  <a:pt x="256" y="301"/>
                </a:cubicBezTo>
                <a:cubicBezTo>
                  <a:pt x="256" y="301"/>
                  <a:pt x="257" y="301"/>
                  <a:pt x="257" y="300"/>
                </a:cubicBezTo>
                <a:cubicBezTo>
                  <a:pt x="259" y="300"/>
                  <a:pt x="259" y="301"/>
                  <a:pt x="261" y="301"/>
                </a:cubicBezTo>
                <a:cubicBezTo>
                  <a:pt x="263" y="301"/>
                  <a:pt x="262" y="299"/>
                  <a:pt x="264" y="300"/>
                </a:cubicBezTo>
                <a:cubicBezTo>
                  <a:pt x="266" y="300"/>
                  <a:pt x="266" y="298"/>
                  <a:pt x="267" y="298"/>
                </a:cubicBezTo>
                <a:cubicBezTo>
                  <a:pt x="268" y="298"/>
                  <a:pt x="268" y="298"/>
                  <a:pt x="269" y="298"/>
                </a:cubicBezTo>
                <a:cubicBezTo>
                  <a:pt x="269" y="298"/>
                  <a:pt x="269" y="298"/>
                  <a:pt x="269" y="298"/>
                </a:cubicBezTo>
                <a:cubicBezTo>
                  <a:pt x="270" y="298"/>
                  <a:pt x="271" y="298"/>
                  <a:pt x="271" y="299"/>
                </a:cubicBezTo>
                <a:cubicBezTo>
                  <a:pt x="271" y="299"/>
                  <a:pt x="271" y="299"/>
                  <a:pt x="271" y="299"/>
                </a:cubicBezTo>
                <a:cubicBezTo>
                  <a:pt x="272" y="300"/>
                  <a:pt x="273" y="300"/>
                  <a:pt x="273" y="301"/>
                </a:cubicBezTo>
                <a:cubicBezTo>
                  <a:pt x="273" y="301"/>
                  <a:pt x="273" y="301"/>
                  <a:pt x="273" y="301"/>
                </a:cubicBezTo>
                <a:cubicBezTo>
                  <a:pt x="273" y="301"/>
                  <a:pt x="274" y="302"/>
                  <a:pt x="274" y="303"/>
                </a:cubicBezTo>
                <a:cubicBezTo>
                  <a:pt x="275" y="303"/>
                  <a:pt x="274" y="307"/>
                  <a:pt x="276" y="308"/>
                </a:cubicBezTo>
                <a:cubicBezTo>
                  <a:pt x="276" y="309"/>
                  <a:pt x="276" y="309"/>
                  <a:pt x="276" y="310"/>
                </a:cubicBezTo>
                <a:cubicBezTo>
                  <a:pt x="276" y="310"/>
                  <a:pt x="276" y="310"/>
                  <a:pt x="276" y="310"/>
                </a:cubicBezTo>
                <a:cubicBezTo>
                  <a:pt x="276" y="310"/>
                  <a:pt x="275" y="310"/>
                  <a:pt x="275" y="310"/>
                </a:cubicBezTo>
                <a:cubicBezTo>
                  <a:pt x="275" y="311"/>
                  <a:pt x="275" y="312"/>
                  <a:pt x="275" y="313"/>
                </a:cubicBezTo>
                <a:cubicBezTo>
                  <a:pt x="275" y="314"/>
                  <a:pt x="273" y="314"/>
                  <a:pt x="274" y="316"/>
                </a:cubicBezTo>
                <a:cubicBezTo>
                  <a:pt x="274" y="316"/>
                  <a:pt x="274" y="318"/>
                  <a:pt x="275" y="318"/>
                </a:cubicBezTo>
                <a:cubicBezTo>
                  <a:pt x="276" y="318"/>
                  <a:pt x="277" y="319"/>
                  <a:pt x="278" y="320"/>
                </a:cubicBezTo>
                <a:cubicBezTo>
                  <a:pt x="279" y="320"/>
                  <a:pt x="280" y="320"/>
                  <a:pt x="280" y="320"/>
                </a:cubicBezTo>
                <a:cubicBezTo>
                  <a:pt x="281" y="320"/>
                  <a:pt x="281" y="320"/>
                  <a:pt x="281" y="320"/>
                </a:cubicBezTo>
                <a:cubicBezTo>
                  <a:pt x="283" y="320"/>
                  <a:pt x="283" y="321"/>
                  <a:pt x="284" y="322"/>
                </a:cubicBezTo>
                <a:cubicBezTo>
                  <a:pt x="284" y="322"/>
                  <a:pt x="284" y="322"/>
                  <a:pt x="285" y="323"/>
                </a:cubicBezTo>
                <a:cubicBezTo>
                  <a:pt x="286" y="323"/>
                  <a:pt x="287" y="324"/>
                  <a:pt x="287" y="326"/>
                </a:cubicBezTo>
                <a:cubicBezTo>
                  <a:pt x="288" y="326"/>
                  <a:pt x="288" y="326"/>
                  <a:pt x="288" y="326"/>
                </a:cubicBezTo>
                <a:cubicBezTo>
                  <a:pt x="288" y="329"/>
                  <a:pt x="292" y="327"/>
                  <a:pt x="291" y="329"/>
                </a:cubicBezTo>
                <a:cubicBezTo>
                  <a:pt x="291" y="329"/>
                  <a:pt x="292" y="328"/>
                  <a:pt x="292" y="328"/>
                </a:cubicBezTo>
                <a:cubicBezTo>
                  <a:pt x="292" y="328"/>
                  <a:pt x="292" y="328"/>
                  <a:pt x="292" y="328"/>
                </a:cubicBezTo>
                <a:cubicBezTo>
                  <a:pt x="292" y="326"/>
                  <a:pt x="294" y="327"/>
                  <a:pt x="295" y="325"/>
                </a:cubicBezTo>
                <a:cubicBezTo>
                  <a:pt x="295" y="325"/>
                  <a:pt x="295" y="325"/>
                  <a:pt x="295" y="325"/>
                </a:cubicBezTo>
                <a:cubicBezTo>
                  <a:pt x="296" y="325"/>
                  <a:pt x="296" y="324"/>
                  <a:pt x="297" y="324"/>
                </a:cubicBezTo>
                <a:cubicBezTo>
                  <a:pt x="298" y="324"/>
                  <a:pt x="298" y="324"/>
                  <a:pt x="298" y="324"/>
                </a:cubicBezTo>
                <a:cubicBezTo>
                  <a:pt x="298" y="324"/>
                  <a:pt x="298" y="324"/>
                  <a:pt x="298" y="324"/>
                </a:cubicBezTo>
                <a:cubicBezTo>
                  <a:pt x="300" y="324"/>
                  <a:pt x="299" y="326"/>
                  <a:pt x="301" y="326"/>
                </a:cubicBezTo>
                <a:cubicBezTo>
                  <a:pt x="300" y="328"/>
                  <a:pt x="303" y="327"/>
                  <a:pt x="303" y="329"/>
                </a:cubicBezTo>
                <a:cubicBezTo>
                  <a:pt x="303" y="329"/>
                  <a:pt x="304" y="329"/>
                  <a:pt x="303" y="330"/>
                </a:cubicBezTo>
                <a:cubicBezTo>
                  <a:pt x="303" y="330"/>
                  <a:pt x="304" y="330"/>
                  <a:pt x="304" y="331"/>
                </a:cubicBezTo>
                <a:cubicBezTo>
                  <a:pt x="304" y="331"/>
                  <a:pt x="304" y="332"/>
                  <a:pt x="305" y="332"/>
                </a:cubicBezTo>
                <a:cubicBezTo>
                  <a:pt x="305" y="333"/>
                  <a:pt x="305" y="334"/>
                  <a:pt x="305" y="335"/>
                </a:cubicBezTo>
                <a:cubicBezTo>
                  <a:pt x="306" y="336"/>
                  <a:pt x="306" y="339"/>
                  <a:pt x="307" y="341"/>
                </a:cubicBezTo>
                <a:cubicBezTo>
                  <a:pt x="307" y="341"/>
                  <a:pt x="308" y="341"/>
                  <a:pt x="308" y="342"/>
                </a:cubicBezTo>
                <a:cubicBezTo>
                  <a:pt x="308" y="342"/>
                  <a:pt x="309" y="344"/>
                  <a:pt x="308" y="345"/>
                </a:cubicBezTo>
                <a:cubicBezTo>
                  <a:pt x="309" y="347"/>
                  <a:pt x="310" y="349"/>
                  <a:pt x="312" y="349"/>
                </a:cubicBezTo>
                <a:cubicBezTo>
                  <a:pt x="312" y="349"/>
                  <a:pt x="312" y="349"/>
                  <a:pt x="312" y="350"/>
                </a:cubicBezTo>
                <a:cubicBezTo>
                  <a:pt x="311" y="351"/>
                  <a:pt x="313" y="351"/>
                  <a:pt x="314" y="353"/>
                </a:cubicBezTo>
                <a:cubicBezTo>
                  <a:pt x="314" y="353"/>
                  <a:pt x="314" y="353"/>
                  <a:pt x="314" y="353"/>
                </a:cubicBezTo>
                <a:cubicBezTo>
                  <a:pt x="314" y="353"/>
                  <a:pt x="314" y="354"/>
                  <a:pt x="315" y="354"/>
                </a:cubicBezTo>
                <a:cubicBezTo>
                  <a:pt x="315" y="355"/>
                  <a:pt x="314" y="355"/>
                  <a:pt x="315" y="356"/>
                </a:cubicBezTo>
                <a:cubicBezTo>
                  <a:pt x="315" y="357"/>
                  <a:pt x="315" y="358"/>
                  <a:pt x="315" y="360"/>
                </a:cubicBezTo>
                <a:cubicBezTo>
                  <a:pt x="316" y="361"/>
                  <a:pt x="315" y="362"/>
                  <a:pt x="316" y="363"/>
                </a:cubicBezTo>
                <a:cubicBezTo>
                  <a:pt x="316" y="364"/>
                  <a:pt x="317" y="363"/>
                  <a:pt x="317" y="364"/>
                </a:cubicBezTo>
                <a:cubicBezTo>
                  <a:pt x="317" y="365"/>
                  <a:pt x="316" y="366"/>
                  <a:pt x="317" y="367"/>
                </a:cubicBezTo>
                <a:cubicBezTo>
                  <a:pt x="317" y="368"/>
                  <a:pt x="317" y="368"/>
                  <a:pt x="317" y="369"/>
                </a:cubicBezTo>
                <a:cubicBezTo>
                  <a:pt x="317" y="369"/>
                  <a:pt x="317" y="369"/>
                  <a:pt x="317" y="369"/>
                </a:cubicBezTo>
                <a:cubicBezTo>
                  <a:pt x="317" y="370"/>
                  <a:pt x="318" y="371"/>
                  <a:pt x="319" y="372"/>
                </a:cubicBezTo>
                <a:cubicBezTo>
                  <a:pt x="319" y="372"/>
                  <a:pt x="319" y="372"/>
                  <a:pt x="319" y="372"/>
                </a:cubicBezTo>
                <a:cubicBezTo>
                  <a:pt x="319" y="372"/>
                  <a:pt x="319" y="373"/>
                  <a:pt x="319" y="373"/>
                </a:cubicBezTo>
                <a:cubicBezTo>
                  <a:pt x="320" y="373"/>
                  <a:pt x="320" y="373"/>
                  <a:pt x="320" y="374"/>
                </a:cubicBezTo>
                <a:cubicBezTo>
                  <a:pt x="320" y="375"/>
                  <a:pt x="322" y="375"/>
                  <a:pt x="322" y="377"/>
                </a:cubicBezTo>
                <a:cubicBezTo>
                  <a:pt x="322" y="378"/>
                  <a:pt x="322" y="379"/>
                  <a:pt x="322" y="381"/>
                </a:cubicBezTo>
                <a:cubicBezTo>
                  <a:pt x="321" y="381"/>
                  <a:pt x="321" y="382"/>
                  <a:pt x="320" y="383"/>
                </a:cubicBezTo>
                <a:cubicBezTo>
                  <a:pt x="319" y="383"/>
                  <a:pt x="317" y="383"/>
                  <a:pt x="315" y="383"/>
                </a:cubicBezTo>
                <a:cubicBezTo>
                  <a:pt x="314" y="383"/>
                  <a:pt x="313" y="384"/>
                  <a:pt x="313" y="384"/>
                </a:cubicBezTo>
                <a:cubicBezTo>
                  <a:pt x="312" y="384"/>
                  <a:pt x="312" y="384"/>
                  <a:pt x="312" y="384"/>
                </a:cubicBezTo>
                <a:cubicBezTo>
                  <a:pt x="312" y="385"/>
                  <a:pt x="309" y="385"/>
                  <a:pt x="310" y="387"/>
                </a:cubicBezTo>
                <a:cubicBezTo>
                  <a:pt x="310" y="387"/>
                  <a:pt x="309" y="387"/>
                  <a:pt x="309" y="387"/>
                </a:cubicBezTo>
                <a:cubicBezTo>
                  <a:pt x="309" y="387"/>
                  <a:pt x="309" y="387"/>
                  <a:pt x="309" y="388"/>
                </a:cubicBezTo>
                <a:cubicBezTo>
                  <a:pt x="309" y="390"/>
                  <a:pt x="312" y="390"/>
                  <a:pt x="313" y="393"/>
                </a:cubicBezTo>
                <a:cubicBezTo>
                  <a:pt x="313" y="395"/>
                  <a:pt x="312" y="395"/>
                  <a:pt x="311" y="397"/>
                </a:cubicBezTo>
                <a:cubicBezTo>
                  <a:pt x="311" y="397"/>
                  <a:pt x="311" y="397"/>
                  <a:pt x="311" y="397"/>
                </a:cubicBezTo>
                <a:cubicBezTo>
                  <a:pt x="310" y="398"/>
                  <a:pt x="311" y="399"/>
                  <a:pt x="310" y="400"/>
                </a:cubicBezTo>
                <a:cubicBezTo>
                  <a:pt x="310" y="400"/>
                  <a:pt x="310" y="400"/>
                  <a:pt x="310" y="401"/>
                </a:cubicBezTo>
                <a:cubicBezTo>
                  <a:pt x="310" y="401"/>
                  <a:pt x="310" y="401"/>
                  <a:pt x="310" y="401"/>
                </a:cubicBezTo>
                <a:cubicBezTo>
                  <a:pt x="310" y="401"/>
                  <a:pt x="309" y="401"/>
                  <a:pt x="309" y="401"/>
                </a:cubicBezTo>
                <a:cubicBezTo>
                  <a:pt x="309" y="402"/>
                  <a:pt x="309" y="402"/>
                  <a:pt x="309" y="402"/>
                </a:cubicBezTo>
                <a:cubicBezTo>
                  <a:pt x="309" y="403"/>
                  <a:pt x="309" y="404"/>
                  <a:pt x="307" y="404"/>
                </a:cubicBezTo>
                <a:cubicBezTo>
                  <a:pt x="307" y="404"/>
                  <a:pt x="307" y="404"/>
                  <a:pt x="307" y="404"/>
                </a:cubicBezTo>
                <a:cubicBezTo>
                  <a:pt x="306" y="405"/>
                  <a:pt x="306" y="405"/>
                  <a:pt x="306" y="405"/>
                </a:cubicBezTo>
                <a:cubicBezTo>
                  <a:pt x="305" y="406"/>
                  <a:pt x="304" y="406"/>
                  <a:pt x="303" y="408"/>
                </a:cubicBezTo>
                <a:cubicBezTo>
                  <a:pt x="303" y="408"/>
                  <a:pt x="303" y="409"/>
                  <a:pt x="303" y="409"/>
                </a:cubicBezTo>
                <a:cubicBezTo>
                  <a:pt x="303" y="409"/>
                  <a:pt x="303" y="410"/>
                  <a:pt x="303" y="410"/>
                </a:cubicBezTo>
                <a:cubicBezTo>
                  <a:pt x="303" y="412"/>
                  <a:pt x="303" y="413"/>
                  <a:pt x="303" y="415"/>
                </a:cubicBezTo>
                <a:cubicBezTo>
                  <a:pt x="303" y="416"/>
                  <a:pt x="303" y="417"/>
                  <a:pt x="303" y="417"/>
                </a:cubicBezTo>
                <a:cubicBezTo>
                  <a:pt x="303" y="417"/>
                  <a:pt x="303" y="417"/>
                  <a:pt x="303" y="418"/>
                </a:cubicBezTo>
                <a:cubicBezTo>
                  <a:pt x="303" y="419"/>
                  <a:pt x="304" y="420"/>
                  <a:pt x="305" y="421"/>
                </a:cubicBezTo>
                <a:cubicBezTo>
                  <a:pt x="305" y="421"/>
                  <a:pt x="305" y="421"/>
                  <a:pt x="305" y="421"/>
                </a:cubicBezTo>
                <a:cubicBezTo>
                  <a:pt x="306" y="421"/>
                  <a:pt x="306" y="421"/>
                  <a:pt x="307" y="421"/>
                </a:cubicBezTo>
                <a:cubicBezTo>
                  <a:pt x="307" y="421"/>
                  <a:pt x="307" y="421"/>
                  <a:pt x="307" y="421"/>
                </a:cubicBezTo>
                <a:cubicBezTo>
                  <a:pt x="307" y="421"/>
                  <a:pt x="308" y="421"/>
                  <a:pt x="308" y="422"/>
                </a:cubicBezTo>
                <a:cubicBezTo>
                  <a:pt x="310" y="422"/>
                  <a:pt x="313" y="422"/>
                  <a:pt x="316" y="422"/>
                </a:cubicBezTo>
                <a:cubicBezTo>
                  <a:pt x="317" y="421"/>
                  <a:pt x="318" y="421"/>
                  <a:pt x="319" y="420"/>
                </a:cubicBezTo>
                <a:cubicBezTo>
                  <a:pt x="321" y="421"/>
                  <a:pt x="320" y="419"/>
                  <a:pt x="322" y="419"/>
                </a:cubicBezTo>
                <a:cubicBezTo>
                  <a:pt x="322" y="416"/>
                  <a:pt x="323" y="413"/>
                  <a:pt x="323" y="409"/>
                </a:cubicBezTo>
                <a:cubicBezTo>
                  <a:pt x="323" y="409"/>
                  <a:pt x="324" y="409"/>
                  <a:pt x="324" y="408"/>
                </a:cubicBezTo>
                <a:cubicBezTo>
                  <a:pt x="324" y="408"/>
                  <a:pt x="324" y="408"/>
                  <a:pt x="324" y="408"/>
                </a:cubicBezTo>
                <a:cubicBezTo>
                  <a:pt x="325" y="407"/>
                  <a:pt x="327" y="407"/>
                  <a:pt x="327" y="406"/>
                </a:cubicBezTo>
                <a:cubicBezTo>
                  <a:pt x="327" y="406"/>
                  <a:pt x="327" y="406"/>
                  <a:pt x="327" y="406"/>
                </a:cubicBezTo>
                <a:cubicBezTo>
                  <a:pt x="327" y="406"/>
                  <a:pt x="327" y="405"/>
                  <a:pt x="327" y="405"/>
                </a:cubicBezTo>
                <a:cubicBezTo>
                  <a:pt x="328" y="405"/>
                  <a:pt x="329" y="404"/>
                  <a:pt x="330" y="404"/>
                </a:cubicBezTo>
                <a:cubicBezTo>
                  <a:pt x="330" y="404"/>
                  <a:pt x="331" y="404"/>
                  <a:pt x="331" y="404"/>
                </a:cubicBezTo>
                <a:cubicBezTo>
                  <a:pt x="331" y="404"/>
                  <a:pt x="331" y="404"/>
                  <a:pt x="331" y="404"/>
                </a:cubicBezTo>
                <a:cubicBezTo>
                  <a:pt x="332" y="404"/>
                  <a:pt x="333" y="402"/>
                  <a:pt x="334" y="402"/>
                </a:cubicBezTo>
                <a:cubicBezTo>
                  <a:pt x="334" y="402"/>
                  <a:pt x="334" y="402"/>
                  <a:pt x="334" y="401"/>
                </a:cubicBezTo>
                <a:cubicBezTo>
                  <a:pt x="334" y="401"/>
                  <a:pt x="334" y="401"/>
                  <a:pt x="334" y="401"/>
                </a:cubicBezTo>
                <a:cubicBezTo>
                  <a:pt x="334" y="401"/>
                  <a:pt x="334" y="401"/>
                  <a:pt x="334" y="401"/>
                </a:cubicBezTo>
                <a:cubicBezTo>
                  <a:pt x="336" y="401"/>
                  <a:pt x="336" y="399"/>
                  <a:pt x="337" y="399"/>
                </a:cubicBezTo>
                <a:cubicBezTo>
                  <a:pt x="337" y="399"/>
                  <a:pt x="337" y="399"/>
                  <a:pt x="337" y="399"/>
                </a:cubicBezTo>
                <a:cubicBezTo>
                  <a:pt x="337" y="398"/>
                  <a:pt x="337" y="397"/>
                  <a:pt x="338" y="397"/>
                </a:cubicBezTo>
                <a:cubicBezTo>
                  <a:pt x="339" y="393"/>
                  <a:pt x="337" y="392"/>
                  <a:pt x="338" y="388"/>
                </a:cubicBezTo>
                <a:cubicBezTo>
                  <a:pt x="337" y="388"/>
                  <a:pt x="337" y="388"/>
                  <a:pt x="337" y="388"/>
                </a:cubicBezTo>
                <a:cubicBezTo>
                  <a:pt x="335" y="384"/>
                  <a:pt x="337" y="380"/>
                  <a:pt x="340" y="379"/>
                </a:cubicBezTo>
                <a:cubicBezTo>
                  <a:pt x="339" y="378"/>
                  <a:pt x="342" y="379"/>
                  <a:pt x="342" y="377"/>
                </a:cubicBezTo>
                <a:cubicBezTo>
                  <a:pt x="343" y="377"/>
                  <a:pt x="343" y="376"/>
                  <a:pt x="344" y="375"/>
                </a:cubicBezTo>
                <a:cubicBezTo>
                  <a:pt x="346" y="376"/>
                  <a:pt x="347" y="374"/>
                  <a:pt x="349" y="374"/>
                </a:cubicBezTo>
                <a:cubicBezTo>
                  <a:pt x="351" y="374"/>
                  <a:pt x="353" y="375"/>
                  <a:pt x="355" y="375"/>
                </a:cubicBezTo>
                <a:cubicBezTo>
                  <a:pt x="355" y="375"/>
                  <a:pt x="355" y="374"/>
                  <a:pt x="356" y="374"/>
                </a:cubicBezTo>
                <a:cubicBezTo>
                  <a:pt x="356" y="374"/>
                  <a:pt x="356" y="373"/>
                  <a:pt x="357" y="373"/>
                </a:cubicBezTo>
                <a:cubicBezTo>
                  <a:pt x="358" y="371"/>
                  <a:pt x="359" y="370"/>
                  <a:pt x="359" y="368"/>
                </a:cubicBezTo>
                <a:cubicBezTo>
                  <a:pt x="359" y="368"/>
                  <a:pt x="358" y="368"/>
                  <a:pt x="359" y="367"/>
                </a:cubicBezTo>
                <a:cubicBezTo>
                  <a:pt x="358" y="367"/>
                  <a:pt x="357" y="367"/>
                  <a:pt x="356" y="366"/>
                </a:cubicBezTo>
                <a:cubicBezTo>
                  <a:pt x="356" y="364"/>
                  <a:pt x="356" y="363"/>
                  <a:pt x="356" y="361"/>
                </a:cubicBezTo>
                <a:cubicBezTo>
                  <a:pt x="357" y="359"/>
                  <a:pt x="354" y="359"/>
                  <a:pt x="354" y="357"/>
                </a:cubicBezTo>
                <a:cubicBezTo>
                  <a:pt x="355" y="357"/>
                  <a:pt x="355" y="356"/>
                  <a:pt x="355" y="355"/>
                </a:cubicBezTo>
                <a:cubicBezTo>
                  <a:pt x="355" y="354"/>
                  <a:pt x="355" y="354"/>
                  <a:pt x="356" y="354"/>
                </a:cubicBezTo>
                <a:cubicBezTo>
                  <a:pt x="356" y="353"/>
                  <a:pt x="357" y="353"/>
                  <a:pt x="357" y="352"/>
                </a:cubicBezTo>
                <a:cubicBezTo>
                  <a:pt x="357" y="351"/>
                  <a:pt x="356" y="352"/>
                  <a:pt x="356" y="351"/>
                </a:cubicBezTo>
                <a:cubicBezTo>
                  <a:pt x="355" y="351"/>
                  <a:pt x="355" y="351"/>
                  <a:pt x="354" y="351"/>
                </a:cubicBezTo>
                <a:cubicBezTo>
                  <a:pt x="354" y="349"/>
                  <a:pt x="352" y="349"/>
                  <a:pt x="352" y="347"/>
                </a:cubicBezTo>
                <a:cubicBezTo>
                  <a:pt x="350" y="348"/>
                  <a:pt x="348" y="347"/>
                  <a:pt x="347" y="347"/>
                </a:cubicBezTo>
                <a:cubicBezTo>
                  <a:pt x="346" y="346"/>
                  <a:pt x="345" y="345"/>
                  <a:pt x="345" y="344"/>
                </a:cubicBezTo>
                <a:cubicBezTo>
                  <a:pt x="345" y="344"/>
                  <a:pt x="345" y="344"/>
                  <a:pt x="345" y="343"/>
                </a:cubicBezTo>
                <a:cubicBezTo>
                  <a:pt x="344" y="343"/>
                  <a:pt x="344" y="343"/>
                  <a:pt x="344" y="343"/>
                </a:cubicBezTo>
                <a:cubicBezTo>
                  <a:pt x="343" y="342"/>
                  <a:pt x="342" y="341"/>
                  <a:pt x="341" y="342"/>
                </a:cubicBezTo>
                <a:cubicBezTo>
                  <a:pt x="341" y="342"/>
                  <a:pt x="341" y="342"/>
                  <a:pt x="340" y="342"/>
                </a:cubicBezTo>
                <a:cubicBezTo>
                  <a:pt x="338" y="342"/>
                  <a:pt x="337" y="343"/>
                  <a:pt x="334" y="342"/>
                </a:cubicBezTo>
                <a:cubicBezTo>
                  <a:pt x="334" y="341"/>
                  <a:pt x="334" y="340"/>
                  <a:pt x="333" y="340"/>
                </a:cubicBezTo>
                <a:cubicBezTo>
                  <a:pt x="334" y="337"/>
                  <a:pt x="331" y="338"/>
                  <a:pt x="331" y="335"/>
                </a:cubicBezTo>
                <a:cubicBezTo>
                  <a:pt x="333" y="335"/>
                  <a:pt x="332" y="332"/>
                  <a:pt x="334" y="332"/>
                </a:cubicBezTo>
                <a:cubicBezTo>
                  <a:pt x="334" y="331"/>
                  <a:pt x="335" y="330"/>
                  <a:pt x="336" y="330"/>
                </a:cubicBezTo>
                <a:cubicBezTo>
                  <a:pt x="335" y="329"/>
                  <a:pt x="336" y="329"/>
                  <a:pt x="336" y="328"/>
                </a:cubicBezTo>
                <a:cubicBezTo>
                  <a:pt x="336" y="325"/>
                  <a:pt x="334" y="324"/>
                  <a:pt x="335" y="320"/>
                </a:cubicBezTo>
                <a:cubicBezTo>
                  <a:pt x="335" y="320"/>
                  <a:pt x="335" y="320"/>
                  <a:pt x="335" y="320"/>
                </a:cubicBezTo>
                <a:cubicBezTo>
                  <a:pt x="335" y="320"/>
                  <a:pt x="335" y="320"/>
                  <a:pt x="336" y="320"/>
                </a:cubicBezTo>
                <a:cubicBezTo>
                  <a:pt x="336" y="319"/>
                  <a:pt x="337" y="319"/>
                  <a:pt x="338" y="318"/>
                </a:cubicBezTo>
                <a:cubicBezTo>
                  <a:pt x="338" y="318"/>
                  <a:pt x="338" y="318"/>
                  <a:pt x="338" y="317"/>
                </a:cubicBezTo>
                <a:cubicBezTo>
                  <a:pt x="338" y="316"/>
                  <a:pt x="339" y="315"/>
                  <a:pt x="339" y="315"/>
                </a:cubicBezTo>
                <a:cubicBezTo>
                  <a:pt x="339" y="315"/>
                  <a:pt x="340" y="315"/>
                  <a:pt x="340" y="315"/>
                </a:cubicBezTo>
                <a:cubicBezTo>
                  <a:pt x="340" y="313"/>
                  <a:pt x="341" y="314"/>
                  <a:pt x="342" y="312"/>
                </a:cubicBezTo>
                <a:cubicBezTo>
                  <a:pt x="342" y="312"/>
                  <a:pt x="342" y="312"/>
                  <a:pt x="342" y="312"/>
                </a:cubicBezTo>
                <a:cubicBezTo>
                  <a:pt x="342" y="311"/>
                  <a:pt x="342" y="311"/>
                  <a:pt x="342" y="310"/>
                </a:cubicBezTo>
                <a:cubicBezTo>
                  <a:pt x="342" y="310"/>
                  <a:pt x="342" y="310"/>
                  <a:pt x="342" y="310"/>
                </a:cubicBezTo>
                <a:cubicBezTo>
                  <a:pt x="343" y="308"/>
                  <a:pt x="344" y="307"/>
                  <a:pt x="345" y="305"/>
                </a:cubicBezTo>
                <a:cubicBezTo>
                  <a:pt x="345" y="305"/>
                  <a:pt x="345" y="304"/>
                  <a:pt x="345" y="303"/>
                </a:cubicBezTo>
                <a:cubicBezTo>
                  <a:pt x="346" y="303"/>
                  <a:pt x="346" y="303"/>
                  <a:pt x="346" y="303"/>
                </a:cubicBezTo>
                <a:cubicBezTo>
                  <a:pt x="348" y="302"/>
                  <a:pt x="351" y="302"/>
                  <a:pt x="352" y="301"/>
                </a:cubicBezTo>
                <a:cubicBezTo>
                  <a:pt x="354" y="302"/>
                  <a:pt x="354" y="302"/>
                  <a:pt x="356" y="301"/>
                </a:cubicBezTo>
                <a:cubicBezTo>
                  <a:pt x="357" y="302"/>
                  <a:pt x="356" y="303"/>
                  <a:pt x="356" y="303"/>
                </a:cubicBezTo>
                <a:cubicBezTo>
                  <a:pt x="355" y="303"/>
                  <a:pt x="355" y="303"/>
                  <a:pt x="355" y="303"/>
                </a:cubicBezTo>
                <a:cubicBezTo>
                  <a:pt x="354" y="304"/>
                  <a:pt x="354" y="304"/>
                  <a:pt x="354" y="305"/>
                </a:cubicBezTo>
                <a:cubicBezTo>
                  <a:pt x="354" y="307"/>
                  <a:pt x="356" y="306"/>
                  <a:pt x="358" y="306"/>
                </a:cubicBezTo>
                <a:cubicBezTo>
                  <a:pt x="358" y="307"/>
                  <a:pt x="358" y="307"/>
                  <a:pt x="359" y="307"/>
                </a:cubicBezTo>
                <a:cubicBezTo>
                  <a:pt x="359" y="308"/>
                  <a:pt x="359" y="308"/>
                  <a:pt x="359" y="308"/>
                </a:cubicBezTo>
                <a:cubicBezTo>
                  <a:pt x="359" y="310"/>
                  <a:pt x="363" y="307"/>
                  <a:pt x="362" y="309"/>
                </a:cubicBezTo>
                <a:cubicBezTo>
                  <a:pt x="363" y="309"/>
                  <a:pt x="363" y="309"/>
                  <a:pt x="363" y="309"/>
                </a:cubicBezTo>
                <a:cubicBezTo>
                  <a:pt x="363" y="310"/>
                  <a:pt x="364" y="310"/>
                  <a:pt x="366" y="311"/>
                </a:cubicBezTo>
                <a:cubicBezTo>
                  <a:pt x="366" y="311"/>
                  <a:pt x="366" y="311"/>
                  <a:pt x="366" y="311"/>
                </a:cubicBezTo>
                <a:cubicBezTo>
                  <a:pt x="366" y="311"/>
                  <a:pt x="366" y="311"/>
                  <a:pt x="366" y="311"/>
                </a:cubicBezTo>
                <a:cubicBezTo>
                  <a:pt x="370" y="311"/>
                  <a:pt x="373" y="310"/>
                  <a:pt x="377" y="310"/>
                </a:cubicBezTo>
                <a:cubicBezTo>
                  <a:pt x="377" y="311"/>
                  <a:pt x="378" y="311"/>
                  <a:pt x="379" y="311"/>
                </a:cubicBezTo>
                <a:cubicBezTo>
                  <a:pt x="379" y="312"/>
                  <a:pt x="379" y="312"/>
                  <a:pt x="379" y="312"/>
                </a:cubicBezTo>
                <a:cubicBezTo>
                  <a:pt x="379" y="313"/>
                  <a:pt x="379" y="314"/>
                  <a:pt x="380" y="314"/>
                </a:cubicBezTo>
                <a:cubicBezTo>
                  <a:pt x="380" y="315"/>
                  <a:pt x="381" y="315"/>
                  <a:pt x="381" y="316"/>
                </a:cubicBezTo>
                <a:cubicBezTo>
                  <a:pt x="382" y="316"/>
                  <a:pt x="382" y="317"/>
                  <a:pt x="383" y="317"/>
                </a:cubicBezTo>
                <a:cubicBezTo>
                  <a:pt x="383" y="319"/>
                  <a:pt x="383" y="321"/>
                  <a:pt x="383" y="322"/>
                </a:cubicBezTo>
                <a:cubicBezTo>
                  <a:pt x="383" y="322"/>
                  <a:pt x="383" y="322"/>
                  <a:pt x="383" y="322"/>
                </a:cubicBezTo>
                <a:cubicBezTo>
                  <a:pt x="383" y="323"/>
                  <a:pt x="384" y="324"/>
                  <a:pt x="385" y="326"/>
                </a:cubicBezTo>
                <a:cubicBezTo>
                  <a:pt x="385" y="326"/>
                  <a:pt x="385" y="326"/>
                  <a:pt x="385" y="326"/>
                </a:cubicBezTo>
                <a:cubicBezTo>
                  <a:pt x="385" y="326"/>
                  <a:pt x="385" y="326"/>
                  <a:pt x="385" y="326"/>
                </a:cubicBezTo>
                <a:cubicBezTo>
                  <a:pt x="386" y="326"/>
                  <a:pt x="386" y="328"/>
                  <a:pt x="388" y="328"/>
                </a:cubicBezTo>
                <a:cubicBezTo>
                  <a:pt x="388" y="329"/>
                  <a:pt x="389" y="329"/>
                  <a:pt x="389" y="330"/>
                </a:cubicBezTo>
                <a:cubicBezTo>
                  <a:pt x="393" y="330"/>
                  <a:pt x="393" y="330"/>
                  <a:pt x="393" y="330"/>
                </a:cubicBezTo>
                <a:cubicBezTo>
                  <a:pt x="394" y="331"/>
                  <a:pt x="395" y="329"/>
                  <a:pt x="395" y="331"/>
                </a:cubicBezTo>
                <a:cubicBezTo>
                  <a:pt x="395" y="331"/>
                  <a:pt x="395" y="331"/>
                  <a:pt x="396" y="331"/>
                </a:cubicBezTo>
                <a:cubicBezTo>
                  <a:pt x="396" y="331"/>
                  <a:pt x="396" y="331"/>
                  <a:pt x="396" y="331"/>
                </a:cubicBezTo>
                <a:cubicBezTo>
                  <a:pt x="396" y="330"/>
                  <a:pt x="397" y="333"/>
                  <a:pt x="398" y="332"/>
                </a:cubicBezTo>
                <a:cubicBezTo>
                  <a:pt x="398" y="331"/>
                  <a:pt x="399" y="330"/>
                  <a:pt x="399" y="329"/>
                </a:cubicBezTo>
                <a:cubicBezTo>
                  <a:pt x="399" y="329"/>
                  <a:pt x="399" y="329"/>
                  <a:pt x="399" y="329"/>
                </a:cubicBezTo>
                <a:cubicBezTo>
                  <a:pt x="399" y="324"/>
                  <a:pt x="399" y="324"/>
                  <a:pt x="399" y="324"/>
                </a:cubicBezTo>
                <a:cubicBezTo>
                  <a:pt x="399" y="324"/>
                  <a:pt x="399" y="324"/>
                  <a:pt x="399" y="324"/>
                </a:cubicBezTo>
                <a:cubicBezTo>
                  <a:pt x="398" y="323"/>
                  <a:pt x="401" y="322"/>
                  <a:pt x="400" y="321"/>
                </a:cubicBezTo>
                <a:cubicBezTo>
                  <a:pt x="400" y="321"/>
                  <a:pt x="400" y="320"/>
                  <a:pt x="400" y="320"/>
                </a:cubicBezTo>
                <a:cubicBezTo>
                  <a:pt x="400" y="320"/>
                  <a:pt x="400" y="320"/>
                  <a:pt x="400" y="319"/>
                </a:cubicBezTo>
                <a:cubicBezTo>
                  <a:pt x="400" y="319"/>
                  <a:pt x="400" y="319"/>
                  <a:pt x="401" y="319"/>
                </a:cubicBezTo>
                <a:cubicBezTo>
                  <a:pt x="401" y="318"/>
                  <a:pt x="402" y="317"/>
                  <a:pt x="402" y="316"/>
                </a:cubicBezTo>
                <a:cubicBezTo>
                  <a:pt x="402" y="316"/>
                  <a:pt x="402" y="316"/>
                  <a:pt x="402" y="316"/>
                </a:cubicBezTo>
                <a:cubicBezTo>
                  <a:pt x="403" y="314"/>
                  <a:pt x="403" y="314"/>
                  <a:pt x="401" y="314"/>
                </a:cubicBezTo>
                <a:close/>
                <a:moveTo>
                  <a:pt x="290" y="380"/>
                </a:moveTo>
                <a:cubicBezTo>
                  <a:pt x="289" y="380"/>
                  <a:pt x="288" y="380"/>
                  <a:pt x="287" y="381"/>
                </a:cubicBezTo>
                <a:cubicBezTo>
                  <a:pt x="287" y="382"/>
                  <a:pt x="287" y="383"/>
                  <a:pt x="287" y="383"/>
                </a:cubicBezTo>
                <a:cubicBezTo>
                  <a:pt x="290" y="384"/>
                  <a:pt x="290" y="382"/>
                  <a:pt x="290" y="380"/>
                </a:cubicBezTo>
                <a:close/>
                <a:moveTo>
                  <a:pt x="216" y="386"/>
                </a:moveTo>
                <a:cubicBezTo>
                  <a:pt x="215" y="386"/>
                  <a:pt x="215" y="385"/>
                  <a:pt x="214" y="386"/>
                </a:cubicBezTo>
                <a:cubicBezTo>
                  <a:pt x="214" y="387"/>
                  <a:pt x="213" y="387"/>
                  <a:pt x="214" y="388"/>
                </a:cubicBezTo>
                <a:cubicBezTo>
                  <a:pt x="215" y="389"/>
                  <a:pt x="217" y="388"/>
                  <a:pt x="216" y="386"/>
                </a:cubicBezTo>
                <a:close/>
                <a:moveTo>
                  <a:pt x="283" y="388"/>
                </a:moveTo>
                <a:cubicBezTo>
                  <a:pt x="282" y="389"/>
                  <a:pt x="282" y="389"/>
                  <a:pt x="282" y="390"/>
                </a:cubicBezTo>
                <a:cubicBezTo>
                  <a:pt x="284" y="391"/>
                  <a:pt x="285" y="388"/>
                  <a:pt x="283" y="388"/>
                </a:cubicBezTo>
                <a:close/>
                <a:moveTo>
                  <a:pt x="274" y="391"/>
                </a:moveTo>
                <a:cubicBezTo>
                  <a:pt x="274" y="391"/>
                  <a:pt x="274" y="391"/>
                  <a:pt x="274" y="391"/>
                </a:cubicBezTo>
                <a:cubicBezTo>
                  <a:pt x="273" y="391"/>
                  <a:pt x="272" y="392"/>
                  <a:pt x="273" y="394"/>
                </a:cubicBezTo>
                <a:cubicBezTo>
                  <a:pt x="274" y="393"/>
                  <a:pt x="275" y="394"/>
                  <a:pt x="276" y="393"/>
                </a:cubicBezTo>
                <a:cubicBezTo>
                  <a:pt x="276" y="392"/>
                  <a:pt x="276" y="392"/>
                  <a:pt x="276" y="392"/>
                </a:cubicBezTo>
                <a:cubicBezTo>
                  <a:pt x="276" y="392"/>
                  <a:pt x="276" y="391"/>
                  <a:pt x="276" y="391"/>
                </a:cubicBezTo>
                <a:cubicBezTo>
                  <a:pt x="275" y="390"/>
                  <a:pt x="275" y="390"/>
                  <a:pt x="274" y="391"/>
                </a:cubicBezTo>
                <a:close/>
                <a:moveTo>
                  <a:pt x="264" y="392"/>
                </a:moveTo>
                <a:cubicBezTo>
                  <a:pt x="264" y="392"/>
                  <a:pt x="264" y="392"/>
                  <a:pt x="264" y="393"/>
                </a:cubicBezTo>
                <a:cubicBezTo>
                  <a:pt x="265" y="393"/>
                  <a:pt x="267" y="394"/>
                  <a:pt x="266" y="391"/>
                </a:cubicBezTo>
                <a:cubicBezTo>
                  <a:pt x="266" y="391"/>
                  <a:pt x="266" y="391"/>
                  <a:pt x="266" y="391"/>
                </a:cubicBezTo>
                <a:cubicBezTo>
                  <a:pt x="265" y="390"/>
                  <a:pt x="264" y="390"/>
                  <a:pt x="263" y="391"/>
                </a:cubicBezTo>
                <a:cubicBezTo>
                  <a:pt x="263" y="391"/>
                  <a:pt x="263" y="391"/>
                  <a:pt x="263" y="391"/>
                </a:cubicBezTo>
                <a:cubicBezTo>
                  <a:pt x="264" y="391"/>
                  <a:pt x="264" y="391"/>
                  <a:pt x="264" y="391"/>
                </a:cubicBezTo>
                <a:cubicBezTo>
                  <a:pt x="264" y="391"/>
                  <a:pt x="264" y="392"/>
                  <a:pt x="264" y="392"/>
                </a:cubicBezTo>
                <a:close/>
                <a:moveTo>
                  <a:pt x="258" y="394"/>
                </a:moveTo>
                <a:cubicBezTo>
                  <a:pt x="258" y="394"/>
                  <a:pt x="257" y="392"/>
                  <a:pt x="256" y="393"/>
                </a:cubicBezTo>
                <a:cubicBezTo>
                  <a:pt x="256" y="393"/>
                  <a:pt x="256" y="393"/>
                  <a:pt x="256" y="394"/>
                </a:cubicBezTo>
                <a:cubicBezTo>
                  <a:pt x="256" y="395"/>
                  <a:pt x="256" y="395"/>
                  <a:pt x="258" y="395"/>
                </a:cubicBezTo>
                <a:cubicBezTo>
                  <a:pt x="257" y="395"/>
                  <a:pt x="259" y="395"/>
                  <a:pt x="258" y="394"/>
                </a:cubicBezTo>
                <a:close/>
                <a:moveTo>
                  <a:pt x="280" y="394"/>
                </a:moveTo>
                <a:cubicBezTo>
                  <a:pt x="279" y="394"/>
                  <a:pt x="278" y="393"/>
                  <a:pt x="277" y="393"/>
                </a:cubicBezTo>
                <a:cubicBezTo>
                  <a:pt x="277" y="394"/>
                  <a:pt x="276" y="395"/>
                  <a:pt x="276" y="396"/>
                </a:cubicBezTo>
                <a:cubicBezTo>
                  <a:pt x="277" y="397"/>
                  <a:pt x="277" y="397"/>
                  <a:pt x="278" y="398"/>
                </a:cubicBezTo>
                <a:cubicBezTo>
                  <a:pt x="278" y="399"/>
                  <a:pt x="278" y="401"/>
                  <a:pt x="280" y="400"/>
                </a:cubicBezTo>
                <a:cubicBezTo>
                  <a:pt x="282" y="400"/>
                  <a:pt x="278" y="399"/>
                  <a:pt x="279" y="397"/>
                </a:cubicBezTo>
                <a:cubicBezTo>
                  <a:pt x="280" y="397"/>
                  <a:pt x="280" y="396"/>
                  <a:pt x="280" y="394"/>
                </a:cubicBezTo>
                <a:close/>
                <a:moveTo>
                  <a:pt x="303" y="406"/>
                </a:moveTo>
                <a:cubicBezTo>
                  <a:pt x="304" y="405"/>
                  <a:pt x="305" y="405"/>
                  <a:pt x="305" y="404"/>
                </a:cubicBezTo>
                <a:cubicBezTo>
                  <a:pt x="303" y="404"/>
                  <a:pt x="303" y="403"/>
                  <a:pt x="300" y="403"/>
                </a:cubicBezTo>
                <a:cubicBezTo>
                  <a:pt x="299" y="403"/>
                  <a:pt x="298" y="403"/>
                  <a:pt x="298" y="404"/>
                </a:cubicBezTo>
                <a:cubicBezTo>
                  <a:pt x="297" y="404"/>
                  <a:pt x="297" y="405"/>
                  <a:pt x="296" y="405"/>
                </a:cubicBezTo>
                <a:cubicBezTo>
                  <a:pt x="294" y="406"/>
                  <a:pt x="294" y="407"/>
                  <a:pt x="292" y="407"/>
                </a:cubicBezTo>
                <a:cubicBezTo>
                  <a:pt x="290" y="407"/>
                  <a:pt x="290" y="405"/>
                  <a:pt x="289" y="404"/>
                </a:cubicBezTo>
                <a:cubicBezTo>
                  <a:pt x="289" y="407"/>
                  <a:pt x="288" y="407"/>
                  <a:pt x="287" y="409"/>
                </a:cubicBezTo>
                <a:cubicBezTo>
                  <a:pt x="287" y="410"/>
                  <a:pt x="286" y="411"/>
                  <a:pt x="285" y="411"/>
                </a:cubicBezTo>
                <a:cubicBezTo>
                  <a:pt x="284" y="411"/>
                  <a:pt x="283" y="410"/>
                  <a:pt x="282" y="410"/>
                </a:cubicBezTo>
                <a:cubicBezTo>
                  <a:pt x="282" y="410"/>
                  <a:pt x="282" y="410"/>
                  <a:pt x="282" y="410"/>
                </a:cubicBezTo>
                <a:cubicBezTo>
                  <a:pt x="281" y="410"/>
                  <a:pt x="280" y="408"/>
                  <a:pt x="278" y="409"/>
                </a:cubicBezTo>
                <a:cubicBezTo>
                  <a:pt x="278" y="409"/>
                  <a:pt x="278" y="409"/>
                  <a:pt x="278" y="409"/>
                </a:cubicBezTo>
                <a:cubicBezTo>
                  <a:pt x="278" y="409"/>
                  <a:pt x="278" y="409"/>
                  <a:pt x="278" y="409"/>
                </a:cubicBezTo>
                <a:cubicBezTo>
                  <a:pt x="276" y="408"/>
                  <a:pt x="276" y="410"/>
                  <a:pt x="275" y="410"/>
                </a:cubicBezTo>
                <a:cubicBezTo>
                  <a:pt x="274" y="410"/>
                  <a:pt x="272" y="410"/>
                  <a:pt x="271" y="410"/>
                </a:cubicBezTo>
                <a:cubicBezTo>
                  <a:pt x="271" y="411"/>
                  <a:pt x="271" y="411"/>
                  <a:pt x="270" y="411"/>
                </a:cubicBezTo>
                <a:cubicBezTo>
                  <a:pt x="269" y="411"/>
                  <a:pt x="270" y="414"/>
                  <a:pt x="268" y="413"/>
                </a:cubicBezTo>
                <a:cubicBezTo>
                  <a:pt x="267" y="414"/>
                  <a:pt x="267" y="415"/>
                  <a:pt x="266" y="415"/>
                </a:cubicBezTo>
                <a:cubicBezTo>
                  <a:pt x="264" y="415"/>
                  <a:pt x="263" y="416"/>
                  <a:pt x="261" y="416"/>
                </a:cubicBezTo>
                <a:cubicBezTo>
                  <a:pt x="260" y="416"/>
                  <a:pt x="260" y="416"/>
                  <a:pt x="259" y="416"/>
                </a:cubicBezTo>
                <a:cubicBezTo>
                  <a:pt x="259" y="416"/>
                  <a:pt x="259" y="416"/>
                  <a:pt x="259" y="416"/>
                </a:cubicBezTo>
                <a:cubicBezTo>
                  <a:pt x="258" y="415"/>
                  <a:pt x="256" y="417"/>
                  <a:pt x="255" y="417"/>
                </a:cubicBezTo>
                <a:cubicBezTo>
                  <a:pt x="255" y="417"/>
                  <a:pt x="255" y="417"/>
                  <a:pt x="254" y="417"/>
                </a:cubicBezTo>
                <a:cubicBezTo>
                  <a:pt x="254" y="417"/>
                  <a:pt x="253" y="418"/>
                  <a:pt x="252" y="418"/>
                </a:cubicBezTo>
                <a:cubicBezTo>
                  <a:pt x="252" y="418"/>
                  <a:pt x="252" y="418"/>
                  <a:pt x="252" y="418"/>
                </a:cubicBezTo>
                <a:cubicBezTo>
                  <a:pt x="251" y="417"/>
                  <a:pt x="250" y="415"/>
                  <a:pt x="250" y="417"/>
                </a:cubicBezTo>
                <a:cubicBezTo>
                  <a:pt x="248" y="417"/>
                  <a:pt x="248" y="416"/>
                  <a:pt x="246" y="416"/>
                </a:cubicBezTo>
                <a:cubicBezTo>
                  <a:pt x="245" y="416"/>
                  <a:pt x="245" y="417"/>
                  <a:pt x="245" y="417"/>
                </a:cubicBezTo>
                <a:cubicBezTo>
                  <a:pt x="244" y="417"/>
                  <a:pt x="244" y="417"/>
                  <a:pt x="244" y="417"/>
                </a:cubicBezTo>
                <a:cubicBezTo>
                  <a:pt x="243" y="416"/>
                  <a:pt x="242" y="418"/>
                  <a:pt x="241" y="418"/>
                </a:cubicBezTo>
                <a:cubicBezTo>
                  <a:pt x="241" y="418"/>
                  <a:pt x="241" y="418"/>
                  <a:pt x="241" y="418"/>
                </a:cubicBezTo>
                <a:cubicBezTo>
                  <a:pt x="241" y="418"/>
                  <a:pt x="240" y="418"/>
                  <a:pt x="240" y="418"/>
                </a:cubicBezTo>
                <a:cubicBezTo>
                  <a:pt x="239" y="418"/>
                  <a:pt x="236" y="418"/>
                  <a:pt x="234" y="418"/>
                </a:cubicBezTo>
                <a:cubicBezTo>
                  <a:pt x="234" y="418"/>
                  <a:pt x="233" y="418"/>
                  <a:pt x="233" y="418"/>
                </a:cubicBezTo>
                <a:cubicBezTo>
                  <a:pt x="233" y="418"/>
                  <a:pt x="233" y="418"/>
                  <a:pt x="233" y="418"/>
                </a:cubicBezTo>
                <a:cubicBezTo>
                  <a:pt x="233" y="415"/>
                  <a:pt x="231" y="415"/>
                  <a:pt x="230" y="414"/>
                </a:cubicBezTo>
                <a:cubicBezTo>
                  <a:pt x="230" y="414"/>
                  <a:pt x="230" y="414"/>
                  <a:pt x="230" y="414"/>
                </a:cubicBezTo>
                <a:cubicBezTo>
                  <a:pt x="229" y="414"/>
                  <a:pt x="229" y="413"/>
                  <a:pt x="229" y="413"/>
                </a:cubicBezTo>
                <a:cubicBezTo>
                  <a:pt x="228" y="413"/>
                  <a:pt x="226" y="413"/>
                  <a:pt x="225" y="413"/>
                </a:cubicBezTo>
                <a:cubicBezTo>
                  <a:pt x="223" y="412"/>
                  <a:pt x="223" y="410"/>
                  <a:pt x="221" y="410"/>
                </a:cubicBezTo>
                <a:cubicBezTo>
                  <a:pt x="221" y="410"/>
                  <a:pt x="221" y="410"/>
                  <a:pt x="221" y="410"/>
                </a:cubicBezTo>
                <a:cubicBezTo>
                  <a:pt x="219" y="411"/>
                  <a:pt x="219" y="408"/>
                  <a:pt x="217" y="410"/>
                </a:cubicBezTo>
                <a:cubicBezTo>
                  <a:pt x="217" y="410"/>
                  <a:pt x="217" y="410"/>
                  <a:pt x="217" y="410"/>
                </a:cubicBezTo>
                <a:cubicBezTo>
                  <a:pt x="215" y="410"/>
                  <a:pt x="214" y="410"/>
                  <a:pt x="212" y="410"/>
                </a:cubicBezTo>
                <a:cubicBezTo>
                  <a:pt x="212" y="411"/>
                  <a:pt x="211" y="411"/>
                  <a:pt x="211" y="412"/>
                </a:cubicBezTo>
                <a:cubicBezTo>
                  <a:pt x="211" y="412"/>
                  <a:pt x="211" y="412"/>
                  <a:pt x="210" y="412"/>
                </a:cubicBezTo>
                <a:cubicBezTo>
                  <a:pt x="210" y="413"/>
                  <a:pt x="210" y="415"/>
                  <a:pt x="209" y="415"/>
                </a:cubicBezTo>
                <a:cubicBezTo>
                  <a:pt x="209" y="415"/>
                  <a:pt x="209" y="415"/>
                  <a:pt x="209" y="415"/>
                </a:cubicBezTo>
                <a:cubicBezTo>
                  <a:pt x="208" y="416"/>
                  <a:pt x="207" y="416"/>
                  <a:pt x="206" y="416"/>
                </a:cubicBezTo>
                <a:cubicBezTo>
                  <a:pt x="206" y="417"/>
                  <a:pt x="206" y="417"/>
                  <a:pt x="206" y="417"/>
                </a:cubicBezTo>
                <a:cubicBezTo>
                  <a:pt x="205" y="416"/>
                  <a:pt x="204" y="415"/>
                  <a:pt x="203" y="415"/>
                </a:cubicBezTo>
                <a:cubicBezTo>
                  <a:pt x="203" y="415"/>
                  <a:pt x="203" y="415"/>
                  <a:pt x="203" y="415"/>
                </a:cubicBezTo>
                <a:cubicBezTo>
                  <a:pt x="203" y="415"/>
                  <a:pt x="202" y="414"/>
                  <a:pt x="202" y="414"/>
                </a:cubicBezTo>
                <a:cubicBezTo>
                  <a:pt x="202" y="413"/>
                  <a:pt x="201" y="412"/>
                  <a:pt x="201" y="411"/>
                </a:cubicBezTo>
                <a:cubicBezTo>
                  <a:pt x="201" y="410"/>
                  <a:pt x="201" y="410"/>
                  <a:pt x="200" y="410"/>
                </a:cubicBezTo>
                <a:cubicBezTo>
                  <a:pt x="198" y="410"/>
                  <a:pt x="199" y="412"/>
                  <a:pt x="199" y="413"/>
                </a:cubicBezTo>
                <a:cubicBezTo>
                  <a:pt x="195" y="413"/>
                  <a:pt x="196" y="416"/>
                  <a:pt x="193" y="416"/>
                </a:cubicBezTo>
                <a:cubicBezTo>
                  <a:pt x="193" y="417"/>
                  <a:pt x="191" y="418"/>
                  <a:pt x="190" y="419"/>
                </a:cubicBezTo>
                <a:cubicBezTo>
                  <a:pt x="191" y="422"/>
                  <a:pt x="188" y="421"/>
                  <a:pt x="188" y="424"/>
                </a:cubicBezTo>
                <a:cubicBezTo>
                  <a:pt x="189" y="426"/>
                  <a:pt x="189" y="429"/>
                  <a:pt x="189" y="433"/>
                </a:cubicBezTo>
                <a:cubicBezTo>
                  <a:pt x="190" y="433"/>
                  <a:pt x="189" y="436"/>
                  <a:pt x="191" y="435"/>
                </a:cubicBezTo>
                <a:cubicBezTo>
                  <a:pt x="191" y="437"/>
                  <a:pt x="193" y="436"/>
                  <a:pt x="193" y="437"/>
                </a:cubicBezTo>
                <a:cubicBezTo>
                  <a:pt x="195" y="438"/>
                  <a:pt x="195" y="440"/>
                  <a:pt x="198" y="440"/>
                </a:cubicBezTo>
                <a:cubicBezTo>
                  <a:pt x="199" y="439"/>
                  <a:pt x="202" y="439"/>
                  <a:pt x="205" y="439"/>
                </a:cubicBezTo>
                <a:cubicBezTo>
                  <a:pt x="205" y="440"/>
                  <a:pt x="206" y="440"/>
                  <a:pt x="207" y="441"/>
                </a:cubicBezTo>
                <a:cubicBezTo>
                  <a:pt x="208" y="441"/>
                  <a:pt x="208" y="442"/>
                  <a:pt x="208" y="442"/>
                </a:cubicBezTo>
                <a:cubicBezTo>
                  <a:pt x="208" y="442"/>
                  <a:pt x="210" y="442"/>
                  <a:pt x="209" y="443"/>
                </a:cubicBezTo>
                <a:cubicBezTo>
                  <a:pt x="212" y="443"/>
                  <a:pt x="214" y="444"/>
                  <a:pt x="216" y="444"/>
                </a:cubicBezTo>
                <a:cubicBezTo>
                  <a:pt x="217" y="447"/>
                  <a:pt x="220" y="448"/>
                  <a:pt x="221" y="450"/>
                </a:cubicBezTo>
                <a:cubicBezTo>
                  <a:pt x="225" y="451"/>
                  <a:pt x="226" y="453"/>
                  <a:pt x="230" y="453"/>
                </a:cubicBezTo>
                <a:cubicBezTo>
                  <a:pt x="230" y="454"/>
                  <a:pt x="230" y="454"/>
                  <a:pt x="231" y="455"/>
                </a:cubicBezTo>
                <a:cubicBezTo>
                  <a:pt x="231" y="456"/>
                  <a:pt x="231" y="457"/>
                  <a:pt x="232" y="457"/>
                </a:cubicBezTo>
                <a:cubicBezTo>
                  <a:pt x="232" y="456"/>
                  <a:pt x="232" y="456"/>
                  <a:pt x="232" y="457"/>
                </a:cubicBezTo>
                <a:cubicBezTo>
                  <a:pt x="233" y="457"/>
                  <a:pt x="233" y="457"/>
                  <a:pt x="234" y="457"/>
                </a:cubicBezTo>
                <a:cubicBezTo>
                  <a:pt x="234" y="458"/>
                  <a:pt x="235" y="458"/>
                  <a:pt x="237" y="458"/>
                </a:cubicBezTo>
                <a:cubicBezTo>
                  <a:pt x="238" y="459"/>
                  <a:pt x="239" y="460"/>
                  <a:pt x="241" y="460"/>
                </a:cubicBezTo>
                <a:cubicBezTo>
                  <a:pt x="244" y="460"/>
                  <a:pt x="247" y="460"/>
                  <a:pt x="249" y="460"/>
                </a:cubicBezTo>
                <a:cubicBezTo>
                  <a:pt x="250" y="461"/>
                  <a:pt x="250" y="461"/>
                  <a:pt x="251" y="461"/>
                </a:cubicBezTo>
                <a:cubicBezTo>
                  <a:pt x="251" y="461"/>
                  <a:pt x="252" y="461"/>
                  <a:pt x="252" y="461"/>
                </a:cubicBezTo>
                <a:cubicBezTo>
                  <a:pt x="253" y="461"/>
                  <a:pt x="253" y="463"/>
                  <a:pt x="255" y="463"/>
                </a:cubicBezTo>
                <a:cubicBezTo>
                  <a:pt x="255" y="463"/>
                  <a:pt x="255" y="463"/>
                  <a:pt x="255" y="463"/>
                </a:cubicBezTo>
                <a:cubicBezTo>
                  <a:pt x="256" y="463"/>
                  <a:pt x="256" y="463"/>
                  <a:pt x="257" y="464"/>
                </a:cubicBezTo>
                <a:cubicBezTo>
                  <a:pt x="257" y="466"/>
                  <a:pt x="259" y="466"/>
                  <a:pt x="260" y="469"/>
                </a:cubicBezTo>
                <a:cubicBezTo>
                  <a:pt x="260" y="469"/>
                  <a:pt x="260" y="469"/>
                  <a:pt x="260" y="469"/>
                </a:cubicBezTo>
                <a:cubicBezTo>
                  <a:pt x="259" y="471"/>
                  <a:pt x="260" y="471"/>
                  <a:pt x="261" y="472"/>
                </a:cubicBezTo>
                <a:cubicBezTo>
                  <a:pt x="261" y="472"/>
                  <a:pt x="261" y="472"/>
                  <a:pt x="261" y="472"/>
                </a:cubicBezTo>
                <a:cubicBezTo>
                  <a:pt x="263" y="472"/>
                  <a:pt x="262" y="475"/>
                  <a:pt x="264" y="474"/>
                </a:cubicBezTo>
                <a:cubicBezTo>
                  <a:pt x="264" y="474"/>
                  <a:pt x="264" y="474"/>
                  <a:pt x="264" y="474"/>
                </a:cubicBezTo>
                <a:cubicBezTo>
                  <a:pt x="266" y="474"/>
                  <a:pt x="267" y="476"/>
                  <a:pt x="269" y="475"/>
                </a:cubicBezTo>
                <a:cubicBezTo>
                  <a:pt x="270" y="476"/>
                  <a:pt x="270" y="478"/>
                  <a:pt x="272" y="478"/>
                </a:cubicBezTo>
                <a:cubicBezTo>
                  <a:pt x="275" y="478"/>
                  <a:pt x="276" y="477"/>
                  <a:pt x="279" y="477"/>
                </a:cubicBezTo>
                <a:cubicBezTo>
                  <a:pt x="280" y="477"/>
                  <a:pt x="281" y="478"/>
                  <a:pt x="282" y="478"/>
                </a:cubicBezTo>
                <a:cubicBezTo>
                  <a:pt x="283" y="478"/>
                  <a:pt x="284" y="479"/>
                  <a:pt x="285" y="480"/>
                </a:cubicBezTo>
                <a:cubicBezTo>
                  <a:pt x="285" y="480"/>
                  <a:pt x="285" y="480"/>
                  <a:pt x="285" y="480"/>
                </a:cubicBezTo>
                <a:cubicBezTo>
                  <a:pt x="285" y="480"/>
                  <a:pt x="285" y="480"/>
                  <a:pt x="285" y="480"/>
                </a:cubicBezTo>
                <a:cubicBezTo>
                  <a:pt x="286" y="479"/>
                  <a:pt x="288" y="480"/>
                  <a:pt x="288" y="478"/>
                </a:cubicBezTo>
                <a:cubicBezTo>
                  <a:pt x="288" y="478"/>
                  <a:pt x="288" y="478"/>
                  <a:pt x="287" y="478"/>
                </a:cubicBezTo>
                <a:cubicBezTo>
                  <a:pt x="287" y="475"/>
                  <a:pt x="286" y="474"/>
                  <a:pt x="287" y="471"/>
                </a:cubicBezTo>
                <a:cubicBezTo>
                  <a:pt x="287" y="470"/>
                  <a:pt x="288" y="469"/>
                  <a:pt x="288" y="467"/>
                </a:cubicBezTo>
                <a:cubicBezTo>
                  <a:pt x="290" y="467"/>
                  <a:pt x="289" y="465"/>
                  <a:pt x="292" y="465"/>
                </a:cubicBezTo>
                <a:cubicBezTo>
                  <a:pt x="293" y="465"/>
                  <a:pt x="292" y="462"/>
                  <a:pt x="294" y="463"/>
                </a:cubicBezTo>
                <a:cubicBezTo>
                  <a:pt x="294" y="461"/>
                  <a:pt x="293" y="461"/>
                  <a:pt x="294" y="459"/>
                </a:cubicBezTo>
                <a:cubicBezTo>
                  <a:pt x="294" y="459"/>
                  <a:pt x="294" y="459"/>
                  <a:pt x="294" y="459"/>
                </a:cubicBezTo>
                <a:cubicBezTo>
                  <a:pt x="295" y="458"/>
                  <a:pt x="292" y="459"/>
                  <a:pt x="293" y="458"/>
                </a:cubicBezTo>
                <a:cubicBezTo>
                  <a:pt x="292" y="458"/>
                  <a:pt x="292" y="458"/>
                  <a:pt x="292" y="458"/>
                </a:cubicBezTo>
                <a:cubicBezTo>
                  <a:pt x="291" y="459"/>
                  <a:pt x="292" y="456"/>
                  <a:pt x="291" y="457"/>
                </a:cubicBezTo>
                <a:cubicBezTo>
                  <a:pt x="291" y="457"/>
                  <a:pt x="291" y="456"/>
                  <a:pt x="291" y="456"/>
                </a:cubicBezTo>
                <a:cubicBezTo>
                  <a:pt x="290" y="456"/>
                  <a:pt x="290" y="456"/>
                  <a:pt x="290" y="456"/>
                </a:cubicBezTo>
                <a:cubicBezTo>
                  <a:pt x="289" y="456"/>
                  <a:pt x="289" y="456"/>
                  <a:pt x="289" y="456"/>
                </a:cubicBezTo>
                <a:cubicBezTo>
                  <a:pt x="289" y="455"/>
                  <a:pt x="288" y="454"/>
                  <a:pt x="289" y="453"/>
                </a:cubicBezTo>
                <a:cubicBezTo>
                  <a:pt x="289" y="453"/>
                  <a:pt x="290" y="453"/>
                  <a:pt x="290" y="453"/>
                </a:cubicBezTo>
                <a:cubicBezTo>
                  <a:pt x="290" y="453"/>
                  <a:pt x="291" y="452"/>
                  <a:pt x="291" y="452"/>
                </a:cubicBezTo>
                <a:cubicBezTo>
                  <a:pt x="289" y="452"/>
                  <a:pt x="289" y="450"/>
                  <a:pt x="288" y="449"/>
                </a:cubicBezTo>
                <a:cubicBezTo>
                  <a:pt x="288" y="448"/>
                  <a:pt x="285" y="449"/>
                  <a:pt x="285" y="447"/>
                </a:cubicBezTo>
                <a:cubicBezTo>
                  <a:pt x="285" y="445"/>
                  <a:pt x="284" y="445"/>
                  <a:pt x="285" y="443"/>
                </a:cubicBezTo>
                <a:cubicBezTo>
                  <a:pt x="285" y="441"/>
                  <a:pt x="285" y="440"/>
                  <a:pt x="287" y="439"/>
                </a:cubicBezTo>
                <a:cubicBezTo>
                  <a:pt x="287" y="435"/>
                  <a:pt x="289" y="432"/>
                  <a:pt x="289" y="428"/>
                </a:cubicBezTo>
                <a:cubicBezTo>
                  <a:pt x="290" y="428"/>
                  <a:pt x="290" y="427"/>
                  <a:pt x="291" y="426"/>
                </a:cubicBezTo>
                <a:cubicBezTo>
                  <a:pt x="291" y="426"/>
                  <a:pt x="292" y="426"/>
                  <a:pt x="292" y="426"/>
                </a:cubicBezTo>
                <a:cubicBezTo>
                  <a:pt x="292" y="426"/>
                  <a:pt x="292" y="425"/>
                  <a:pt x="293" y="425"/>
                </a:cubicBezTo>
                <a:cubicBezTo>
                  <a:pt x="293" y="425"/>
                  <a:pt x="293" y="425"/>
                  <a:pt x="293" y="425"/>
                </a:cubicBezTo>
                <a:cubicBezTo>
                  <a:pt x="295" y="424"/>
                  <a:pt x="293" y="422"/>
                  <a:pt x="294" y="421"/>
                </a:cubicBezTo>
                <a:cubicBezTo>
                  <a:pt x="295" y="421"/>
                  <a:pt x="295" y="421"/>
                  <a:pt x="295" y="421"/>
                </a:cubicBezTo>
                <a:cubicBezTo>
                  <a:pt x="296" y="421"/>
                  <a:pt x="296" y="421"/>
                  <a:pt x="296" y="419"/>
                </a:cubicBezTo>
                <a:cubicBezTo>
                  <a:pt x="296" y="419"/>
                  <a:pt x="296" y="419"/>
                  <a:pt x="296" y="419"/>
                </a:cubicBezTo>
                <a:cubicBezTo>
                  <a:pt x="296" y="419"/>
                  <a:pt x="296" y="419"/>
                  <a:pt x="296" y="419"/>
                </a:cubicBezTo>
                <a:cubicBezTo>
                  <a:pt x="297" y="419"/>
                  <a:pt x="297" y="419"/>
                  <a:pt x="297" y="419"/>
                </a:cubicBezTo>
                <a:cubicBezTo>
                  <a:pt x="297" y="418"/>
                  <a:pt x="297" y="418"/>
                  <a:pt x="297" y="418"/>
                </a:cubicBezTo>
                <a:cubicBezTo>
                  <a:pt x="298" y="418"/>
                  <a:pt x="298" y="417"/>
                  <a:pt x="299" y="417"/>
                </a:cubicBezTo>
                <a:cubicBezTo>
                  <a:pt x="299" y="416"/>
                  <a:pt x="299" y="416"/>
                  <a:pt x="299" y="416"/>
                </a:cubicBezTo>
                <a:cubicBezTo>
                  <a:pt x="299" y="415"/>
                  <a:pt x="301" y="414"/>
                  <a:pt x="301" y="413"/>
                </a:cubicBezTo>
                <a:cubicBezTo>
                  <a:pt x="301" y="412"/>
                  <a:pt x="301" y="412"/>
                  <a:pt x="301" y="412"/>
                </a:cubicBezTo>
                <a:cubicBezTo>
                  <a:pt x="301" y="411"/>
                  <a:pt x="302" y="410"/>
                  <a:pt x="302" y="408"/>
                </a:cubicBezTo>
                <a:cubicBezTo>
                  <a:pt x="303" y="408"/>
                  <a:pt x="303" y="407"/>
                  <a:pt x="303" y="406"/>
                </a:cubicBezTo>
                <a:cubicBezTo>
                  <a:pt x="303" y="406"/>
                  <a:pt x="304" y="406"/>
                  <a:pt x="303" y="406"/>
                </a:cubicBezTo>
                <a:close/>
                <a:moveTo>
                  <a:pt x="186" y="418"/>
                </a:moveTo>
                <a:cubicBezTo>
                  <a:pt x="185" y="418"/>
                  <a:pt x="185" y="418"/>
                  <a:pt x="184" y="418"/>
                </a:cubicBezTo>
                <a:cubicBezTo>
                  <a:pt x="184" y="419"/>
                  <a:pt x="184" y="420"/>
                  <a:pt x="184" y="420"/>
                </a:cubicBezTo>
                <a:cubicBezTo>
                  <a:pt x="184" y="419"/>
                  <a:pt x="186" y="420"/>
                  <a:pt x="186" y="418"/>
                </a:cubicBezTo>
                <a:close/>
                <a:moveTo>
                  <a:pt x="175" y="419"/>
                </a:moveTo>
                <a:cubicBezTo>
                  <a:pt x="174" y="421"/>
                  <a:pt x="176" y="423"/>
                  <a:pt x="178" y="422"/>
                </a:cubicBezTo>
                <a:cubicBezTo>
                  <a:pt x="178" y="420"/>
                  <a:pt x="177" y="419"/>
                  <a:pt x="175" y="419"/>
                </a:cubicBezTo>
                <a:close/>
                <a:moveTo>
                  <a:pt x="182" y="420"/>
                </a:moveTo>
                <a:cubicBezTo>
                  <a:pt x="181" y="423"/>
                  <a:pt x="184" y="422"/>
                  <a:pt x="184" y="424"/>
                </a:cubicBezTo>
                <a:cubicBezTo>
                  <a:pt x="185" y="424"/>
                  <a:pt x="187" y="424"/>
                  <a:pt x="187" y="422"/>
                </a:cubicBezTo>
                <a:cubicBezTo>
                  <a:pt x="184" y="423"/>
                  <a:pt x="184" y="421"/>
                  <a:pt x="182" y="420"/>
                </a:cubicBezTo>
                <a:close/>
                <a:moveTo>
                  <a:pt x="175" y="475"/>
                </a:moveTo>
                <a:cubicBezTo>
                  <a:pt x="174" y="475"/>
                  <a:pt x="175" y="475"/>
                  <a:pt x="175" y="475"/>
                </a:cubicBezTo>
                <a:cubicBezTo>
                  <a:pt x="174" y="474"/>
                  <a:pt x="173" y="474"/>
                  <a:pt x="172" y="474"/>
                </a:cubicBezTo>
                <a:cubicBezTo>
                  <a:pt x="172" y="474"/>
                  <a:pt x="173" y="473"/>
                  <a:pt x="172" y="473"/>
                </a:cubicBezTo>
                <a:cubicBezTo>
                  <a:pt x="172" y="473"/>
                  <a:pt x="171" y="474"/>
                  <a:pt x="171" y="473"/>
                </a:cubicBezTo>
                <a:cubicBezTo>
                  <a:pt x="171" y="473"/>
                  <a:pt x="170" y="473"/>
                  <a:pt x="170" y="473"/>
                </a:cubicBezTo>
                <a:cubicBezTo>
                  <a:pt x="170" y="474"/>
                  <a:pt x="170" y="475"/>
                  <a:pt x="170" y="476"/>
                </a:cubicBezTo>
                <a:cubicBezTo>
                  <a:pt x="170" y="477"/>
                  <a:pt x="171" y="477"/>
                  <a:pt x="171" y="478"/>
                </a:cubicBezTo>
                <a:cubicBezTo>
                  <a:pt x="171" y="478"/>
                  <a:pt x="171" y="478"/>
                  <a:pt x="171" y="478"/>
                </a:cubicBezTo>
                <a:cubicBezTo>
                  <a:pt x="171" y="478"/>
                  <a:pt x="172" y="478"/>
                  <a:pt x="172" y="478"/>
                </a:cubicBezTo>
                <a:cubicBezTo>
                  <a:pt x="172" y="478"/>
                  <a:pt x="172" y="479"/>
                  <a:pt x="172" y="479"/>
                </a:cubicBezTo>
                <a:cubicBezTo>
                  <a:pt x="173" y="479"/>
                  <a:pt x="173" y="480"/>
                  <a:pt x="175" y="480"/>
                </a:cubicBezTo>
                <a:cubicBezTo>
                  <a:pt x="175" y="478"/>
                  <a:pt x="175" y="477"/>
                  <a:pt x="175" y="476"/>
                </a:cubicBezTo>
                <a:cubicBezTo>
                  <a:pt x="175" y="475"/>
                  <a:pt x="175" y="476"/>
                  <a:pt x="175" y="475"/>
                </a:cubicBezTo>
                <a:close/>
                <a:moveTo>
                  <a:pt x="197" y="532"/>
                </a:moveTo>
                <a:cubicBezTo>
                  <a:pt x="196" y="532"/>
                  <a:pt x="195" y="532"/>
                  <a:pt x="193" y="532"/>
                </a:cubicBezTo>
                <a:cubicBezTo>
                  <a:pt x="193" y="533"/>
                  <a:pt x="194" y="534"/>
                  <a:pt x="195" y="533"/>
                </a:cubicBezTo>
                <a:cubicBezTo>
                  <a:pt x="195" y="534"/>
                  <a:pt x="196" y="534"/>
                  <a:pt x="197" y="534"/>
                </a:cubicBezTo>
                <a:cubicBezTo>
                  <a:pt x="197" y="535"/>
                  <a:pt x="198" y="535"/>
                  <a:pt x="199" y="535"/>
                </a:cubicBezTo>
                <a:cubicBezTo>
                  <a:pt x="199" y="534"/>
                  <a:pt x="200" y="534"/>
                  <a:pt x="200" y="533"/>
                </a:cubicBezTo>
                <a:cubicBezTo>
                  <a:pt x="200" y="532"/>
                  <a:pt x="198" y="532"/>
                  <a:pt x="197" y="532"/>
                </a:cubicBezTo>
                <a:close/>
              </a:path>
            </a:pathLst>
          </a:custGeom>
          <a:solidFill>
            <a:schemeClr val="accent3"/>
          </a:solidFill>
          <a:ln>
            <a:noFill/>
          </a:ln>
        </p:spPr>
        <p:txBody>
          <a:bodyPr/>
          <a:lstStyle/>
          <a:p>
            <a:pPr defTabSz="914330" eaLnBrk="1" fontAlgn="auto" hangingPunct="1">
              <a:spcBef>
                <a:spcPts val="0"/>
              </a:spcBef>
              <a:spcAft>
                <a:spcPts val="0"/>
              </a:spcAft>
              <a:defRPr/>
            </a:pPr>
            <a:endParaRPr lang="en-US">
              <a:latin typeface="+mn-lt"/>
            </a:endParaRPr>
          </a:p>
        </p:txBody>
      </p:sp>
      <p:sp>
        <p:nvSpPr>
          <p:cNvPr id="94" name="Freeform 123">
            <a:extLst>
              <a:ext uri="{FF2B5EF4-FFF2-40B4-BE49-F238E27FC236}">
                <a16:creationId xmlns:a16="http://schemas.microsoft.com/office/drawing/2014/main" id="{D323F711-F48B-4426-28A5-7E7ADA0B034D}"/>
              </a:ext>
            </a:extLst>
          </p:cNvPr>
          <p:cNvSpPr>
            <a:spLocks noEditPoints="1"/>
          </p:cNvSpPr>
          <p:nvPr/>
        </p:nvSpPr>
        <p:spPr bwMode="auto">
          <a:xfrm>
            <a:off x="7146925" y="3151188"/>
            <a:ext cx="996950" cy="1393825"/>
          </a:xfrm>
          <a:custGeom>
            <a:avLst/>
            <a:gdLst>
              <a:gd name="T0" fmla="*/ 152 w 258"/>
              <a:gd name="T1" fmla="*/ 31 h 360"/>
              <a:gd name="T2" fmla="*/ 212 w 258"/>
              <a:gd name="T3" fmla="*/ 24 h 360"/>
              <a:gd name="T4" fmla="*/ 206 w 258"/>
              <a:gd name="T5" fmla="*/ 29 h 360"/>
              <a:gd name="T6" fmla="*/ 237 w 258"/>
              <a:gd name="T7" fmla="*/ 56 h 360"/>
              <a:gd name="T8" fmla="*/ 208 w 258"/>
              <a:gd name="T9" fmla="*/ 31 h 360"/>
              <a:gd name="T10" fmla="*/ 220 w 258"/>
              <a:gd name="T11" fmla="*/ 23 h 360"/>
              <a:gd name="T12" fmla="*/ 47 w 258"/>
              <a:gd name="T13" fmla="*/ 58 h 360"/>
              <a:gd name="T14" fmla="*/ 251 w 258"/>
              <a:gd name="T15" fmla="*/ 163 h 360"/>
              <a:gd name="T16" fmla="*/ 245 w 258"/>
              <a:gd name="T17" fmla="*/ 121 h 360"/>
              <a:gd name="T18" fmla="*/ 237 w 258"/>
              <a:gd name="T19" fmla="*/ 91 h 360"/>
              <a:gd name="T20" fmla="*/ 238 w 258"/>
              <a:gd name="T21" fmla="*/ 64 h 360"/>
              <a:gd name="T22" fmla="*/ 214 w 258"/>
              <a:gd name="T23" fmla="*/ 47 h 360"/>
              <a:gd name="T24" fmla="*/ 196 w 258"/>
              <a:gd name="T25" fmla="*/ 35 h 360"/>
              <a:gd name="T26" fmla="*/ 173 w 258"/>
              <a:gd name="T27" fmla="*/ 43 h 360"/>
              <a:gd name="T28" fmla="*/ 155 w 258"/>
              <a:gd name="T29" fmla="*/ 51 h 360"/>
              <a:gd name="T30" fmla="*/ 153 w 258"/>
              <a:gd name="T31" fmla="*/ 40 h 360"/>
              <a:gd name="T32" fmla="*/ 122 w 258"/>
              <a:gd name="T33" fmla="*/ 27 h 360"/>
              <a:gd name="T34" fmla="*/ 99 w 258"/>
              <a:gd name="T35" fmla="*/ 8 h 360"/>
              <a:gd name="T36" fmla="*/ 80 w 258"/>
              <a:gd name="T37" fmla="*/ 8 h 360"/>
              <a:gd name="T38" fmla="*/ 85 w 258"/>
              <a:gd name="T39" fmla="*/ 9 h 360"/>
              <a:gd name="T40" fmla="*/ 91 w 258"/>
              <a:gd name="T41" fmla="*/ 19 h 360"/>
              <a:gd name="T42" fmla="*/ 97 w 258"/>
              <a:gd name="T43" fmla="*/ 28 h 360"/>
              <a:gd name="T44" fmla="*/ 92 w 258"/>
              <a:gd name="T45" fmla="*/ 45 h 360"/>
              <a:gd name="T46" fmla="*/ 84 w 258"/>
              <a:gd name="T47" fmla="*/ 54 h 360"/>
              <a:gd name="T48" fmla="*/ 75 w 258"/>
              <a:gd name="T49" fmla="*/ 71 h 360"/>
              <a:gd name="T50" fmla="*/ 41 w 258"/>
              <a:gd name="T51" fmla="*/ 67 h 360"/>
              <a:gd name="T52" fmla="*/ 30 w 258"/>
              <a:gd name="T53" fmla="*/ 106 h 360"/>
              <a:gd name="T54" fmla="*/ 30 w 258"/>
              <a:gd name="T55" fmla="*/ 109 h 360"/>
              <a:gd name="T56" fmla="*/ 39 w 258"/>
              <a:gd name="T57" fmla="*/ 123 h 360"/>
              <a:gd name="T58" fmla="*/ 12 w 258"/>
              <a:gd name="T59" fmla="*/ 136 h 360"/>
              <a:gd name="T60" fmla="*/ 8 w 258"/>
              <a:gd name="T61" fmla="*/ 151 h 360"/>
              <a:gd name="T62" fmla="*/ 1 w 258"/>
              <a:gd name="T63" fmla="*/ 175 h 360"/>
              <a:gd name="T64" fmla="*/ 9 w 258"/>
              <a:gd name="T65" fmla="*/ 197 h 360"/>
              <a:gd name="T66" fmla="*/ 4 w 258"/>
              <a:gd name="T67" fmla="*/ 228 h 360"/>
              <a:gd name="T68" fmla="*/ 5 w 258"/>
              <a:gd name="T69" fmla="*/ 247 h 360"/>
              <a:gd name="T70" fmla="*/ 40 w 258"/>
              <a:gd name="T71" fmla="*/ 270 h 360"/>
              <a:gd name="T72" fmla="*/ 56 w 258"/>
              <a:gd name="T73" fmla="*/ 284 h 360"/>
              <a:gd name="T74" fmla="*/ 49 w 258"/>
              <a:gd name="T75" fmla="*/ 293 h 360"/>
              <a:gd name="T76" fmla="*/ 37 w 258"/>
              <a:gd name="T77" fmla="*/ 328 h 360"/>
              <a:gd name="T78" fmla="*/ 68 w 258"/>
              <a:gd name="T79" fmla="*/ 337 h 360"/>
              <a:gd name="T80" fmla="*/ 65 w 258"/>
              <a:gd name="T81" fmla="*/ 334 h 360"/>
              <a:gd name="T82" fmla="*/ 68 w 258"/>
              <a:gd name="T83" fmla="*/ 331 h 360"/>
              <a:gd name="T84" fmla="*/ 70 w 258"/>
              <a:gd name="T85" fmla="*/ 332 h 360"/>
              <a:gd name="T86" fmla="*/ 78 w 258"/>
              <a:gd name="T87" fmla="*/ 338 h 360"/>
              <a:gd name="T88" fmla="*/ 89 w 258"/>
              <a:gd name="T89" fmla="*/ 341 h 360"/>
              <a:gd name="T90" fmla="*/ 97 w 258"/>
              <a:gd name="T91" fmla="*/ 347 h 360"/>
              <a:gd name="T92" fmla="*/ 109 w 258"/>
              <a:gd name="T93" fmla="*/ 351 h 360"/>
              <a:gd name="T94" fmla="*/ 145 w 258"/>
              <a:gd name="T95" fmla="*/ 350 h 360"/>
              <a:gd name="T96" fmla="*/ 187 w 258"/>
              <a:gd name="T97" fmla="*/ 341 h 360"/>
              <a:gd name="T98" fmla="*/ 200 w 258"/>
              <a:gd name="T99" fmla="*/ 332 h 360"/>
              <a:gd name="T100" fmla="*/ 216 w 258"/>
              <a:gd name="T101" fmla="*/ 305 h 360"/>
              <a:gd name="T102" fmla="*/ 216 w 258"/>
              <a:gd name="T103" fmla="*/ 299 h 360"/>
              <a:gd name="T104" fmla="*/ 224 w 258"/>
              <a:gd name="T105" fmla="*/ 301 h 360"/>
              <a:gd name="T106" fmla="*/ 223 w 258"/>
              <a:gd name="T107" fmla="*/ 283 h 360"/>
              <a:gd name="T108" fmla="*/ 196 w 258"/>
              <a:gd name="T109" fmla="*/ 263 h 360"/>
              <a:gd name="T110" fmla="*/ 184 w 258"/>
              <a:gd name="T111" fmla="*/ 234 h 360"/>
              <a:gd name="T112" fmla="*/ 186 w 258"/>
              <a:gd name="T113" fmla="*/ 218 h 360"/>
              <a:gd name="T114" fmla="*/ 197 w 258"/>
              <a:gd name="T115" fmla="*/ 213 h 360"/>
              <a:gd name="T116" fmla="*/ 214 w 258"/>
              <a:gd name="T117" fmla="*/ 204 h 360"/>
              <a:gd name="T118" fmla="*/ 233 w 258"/>
              <a:gd name="T119" fmla="*/ 195 h 360"/>
              <a:gd name="T120" fmla="*/ 251 w 258"/>
              <a:gd name="T121" fmla="*/ 187 h 360"/>
              <a:gd name="T122" fmla="*/ 83 w 258"/>
              <a:gd name="T123" fmla="*/ 14 h 360"/>
              <a:gd name="T124" fmla="*/ 90 w 258"/>
              <a:gd name="T125" fmla="*/ 2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 h="360">
                <a:moveTo>
                  <a:pt x="72" y="59"/>
                </a:moveTo>
                <a:cubicBezTo>
                  <a:pt x="72" y="59"/>
                  <a:pt x="74" y="59"/>
                  <a:pt x="74" y="58"/>
                </a:cubicBezTo>
                <a:cubicBezTo>
                  <a:pt x="73" y="58"/>
                  <a:pt x="73" y="58"/>
                  <a:pt x="72" y="58"/>
                </a:cubicBezTo>
                <a:cubicBezTo>
                  <a:pt x="71" y="58"/>
                  <a:pt x="70" y="59"/>
                  <a:pt x="70" y="59"/>
                </a:cubicBezTo>
                <a:cubicBezTo>
                  <a:pt x="71" y="59"/>
                  <a:pt x="71" y="60"/>
                  <a:pt x="72" y="59"/>
                </a:cubicBezTo>
                <a:close/>
                <a:moveTo>
                  <a:pt x="152" y="31"/>
                </a:moveTo>
                <a:cubicBezTo>
                  <a:pt x="152" y="32"/>
                  <a:pt x="153" y="33"/>
                  <a:pt x="154" y="33"/>
                </a:cubicBezTo>
                <a:cubicBezTo>
                  <a:pt x="156" y="33"/>
                  <a:pt x="157" y="33"/>
                  <a:pt x="158" y="33"/>
                </a:cubicBezTo>
                <a:cubicBezTo>
                  <a:pt x="158" y="30"/>
                  <a:pt x="156" y="30"/>
                  <a:pt x="157" y="28"/>
                </a:cubicBezTo>
                <a:cubicBezTo>
                  <a:pt x="156" y="28"/>
                  <a:pt x="155" y="28"/>
                  <a:pt x="154" y="28"/>
                </a:cubicBezTo>
                <a:cubicBezTo>
                  <a:pt x="154" y="27"/>
                  <a:pt x="154" y="26"/>
                  <a:pt x="153" y="26"/>
                </a:cubicBezTo>
                <a:cubicBezTo>
                  <a:pt x="152" y="26"/>
                  <a:pt x="151" y="26"/>
                  <a:pt x="150" y="26"/>
                </a:cubicBezTo>
                <a:cubicBezTo>
                  <a:pt x="151" y="29"/>
                  <a:pt x="149" y="28"/>
                  <a:pt x="149" y="31"/>
                </a:cubicBezTo>
                <a:cubicBezTo>
                  <a:pt x="150" y="31"/>
                  <a:pt x="150" y="32"/>
                  <a:pt x="152" y="31"/>
                </a:cubicBezTo>
                <a:close/>
                <a:moveTo>
                  <a:pt x="63" y="57"/>
                </a:moveTo>
                <a:cubicBezTo>
                  <a:pt x="63" y="57"/>
                  <a:pt x="63" y="56"/>
                  <a:pt x="63" y="56"/>
                </a:cubicBezTo>
                <a:cubicBezTo>
                  <a:pt x="63" y="56"/>
                  <a:pt x="63" y="56"/>
                  <a:pt x="64" y="56"/>
                </a:cubicBezTo>
                <a:cubicBezTo>
                  <a:pt x="65" y="56"/>
                  <a:pt x="66" y="57"/>
                  <a:pt x="68" y="57"/>
                </a:cubicBezTo>
                <a:cubicBezTo>
                  <a:pt x="68" y="57"/>
                  <a:pt x="68" y="56"/>
                  <a:pt x="68" y="56"/>
                </a:cubicBezTo>
                <a:cubicBezTo>
                  <a:pt x="68" y="56"/>
                  <a:pt x="67" y="55"/>
                  <a:pt x="67" y="55"/>
                </a:cubicBezTo>
                <a:cubicBezTo>
                  <a:pt x="66" y="55"/>
                  <a:pt x="66" y="56"/>
                  <a:pt x="65" y="56"/>
                </a:cubicBezTo>
                <a:cubicBezTo>
                  <a:pt x="65" y="55"/>
                  <a:pt x="65" y="54"/>
                  <a:pt x="65" y="54"/>
                </a:cubicBezTo>
                <a:cubicBezTo>
                  <a:pt x="64" y="55"/>
                  <a:pt x="63" y="55"/>
                  <a:pt x="62" y="55"/>
                </a:cubicBezTo>
                <a:cubicBezTo>
                  <a:pt x="62" y="56"/>
                  <a:pt x="61" y="56"/>
                  <a:pt x="60" y="57"/>
                </a:cubicBezTo>
                <a:cubicBezTo>
                  <a:pt x="61" y="57"/>
                  <a:pt x="61" y="57"/>
                  <a:pt x="61" y="57"/>
                </a:cubicBezTo>
                <a:cubicBezTo>
                  <a:pt x="62" y="57"/>
                  <a:pt x="62" y="57"/>
                  <a:pt x="63" y="57"/>
                </a:cubicBezTo>
                <a:close/>
                <a:moveTo>
                  <a:pt x="212" y="24"/>
                </a:moveTo>
                <a:cubicBezTo>
                  <a:pt x="212" y="25"/>
                  <a:pt x="212" y="25"/>
                  <a:pt x="212" y="24"/>
                </a:cubicBezTo>
                <a:cubicBezTo>
                  <a:pt x="213" y="24"/>
                  <a:pt x="213" y="24"/>
                  <a:pt x="214" y="24"/>
                </a:cubicBezTo>
                <a:cubicBezTo>
                  <a:pt x="214" y="22"/>
                  <a:pt x="214" y="21"/>
                  <a:pt x="214" y="20"/>
                </a:cubicBezTo>
                <a:cubicBezTo>
                  <a:pt x="212" y="20"/>
                  <a:pt x="212" y="19"/>
                  <a:pt x="210" y="19"/>
                </a:cubicBezTo>
                <a:cubicBezTo>
                  <a:pt x="210" y="20"/>
                  <a:pt x="209" y="20"/>
                  <a:pt x="209" y="21"/>
                </a:cubicBezTo>
                <a:cubicBezTo>
                  <a:pt x="209" y="21"/>
                  <a:pt x="208" y="21"/>
                  <a:pt x="208" y="22"/>
                </a:cubicBezTo>
                <a:cubicBezTo>
                  <a:pt x="208" y="23"/>
                  <a:pt x="208" y="24"/>
                  <a:pt x="209" y="25"/>
                </a:cubicBezTo>
                <a:cubicBezTo>
                  <a:pt x="210" y="25"/>
                  <a:pt x="211" y="25"/>
                  <a:pt x="212" y="24"/>
                </a:cubicBezTo>
                <a:close/>
                <a:moveTo>
                  <a:pt x="58" y="58"/>
                </a:moveTo>
                <a:cubicBezTo>
                  <a:pt x="59" y="55"/>
                  <a:pt x="55" y="57"/>
                  <a:pt x="54" y="56"/>
                </a:cubicBezTo>
                <a:cubicBezTo>
                  <a:pt x="53" y="56"/>
                  <a:pt x="52" y="56"/>
                  <a:pt x="52" y="57"/>
                </a:cubicBezTo>
                <a:cubicBezTo>
                  <a:pt x="54" y="58"/>
                  <a:pt x="56" y="58"/>
                  <a:pt x="58" y="58"/>
                </a:cubicBezTo>
                <a:close/>
                <a:moveTo>
                  <a:pt x="203" y="30"/>
                </a:moveTo>
                <a:cubicBezTo>
                  <a:pt x="204" y="30"/>
                  <a:pt x="204" y="30"/>
                  <a:pt x="204" y="31"/>
                </a:cubicBezTo>
                <a:cubicBezTo>
                  <a:pt x="206" y="32"/>
                  <a:pt x="204" y="28"/>
                  <a:pt x="206" y="29"/>
                </a:cubicBezTo>
                <a:cubicBezTo>
                  <a:pt x="206" y="27"/>
                  <a:pt x="206" y="26"/>
                  <a:pt x="206" y="25"/>
                </a:cubicBezTo>
                <a:cubicBezTo>
                  <a:pt x="206" y="25"/>
                  <a:pt x="207" y="25"/>
                  <a:pt x="207" y="24"/>
                </a:cubicBezTo>
                <a:cubicBezTo>
                  <a:pt x="207" y="24"/>
                  <a:pt x="206" y="24"/>
                  <a:pt x="206" y="23"/>
                </a:cubicBezTo>
                <a:cubicBezTo>
                  <a:pt x="205" y="23"/>
                  <a:pt x="205" y="23"/>
                  <a:pt x="205" y="24"/>
                </a:cubicBezTo>
                <a:cubicBezTo>
                  <a:pt x="205" y="24"/>
                  <a:pt x="204" y="24"/>
                  <a:pt x="204" y="24"/>
                </a:cubicBezTo>
                <a:cubicBezTo>
                  <a:pt x="204" y="25"/>
                  <a:pt x="203" y="25"/>
                  <a:pt x="203" y="26"/>
                </a:cubicBezTo>
                <a:cubicBezTo>
                  <a:pt x="205" y="26"/>
                  <a:pt x="203" y="29"/>
                  <a:pt x="203" y="30"/>
                </a:cubicBezTo>
                <a:close/>
                <a:moveTo>
                  <a:pt x="228" y="49"/>
                </a:moveTo>
                <a:cubicBezTo>
                  <a:pt x="228" y="49"/>
                  <a:pt x="229" y="49"/>
                  <a:pt x="229" y="49"/>
                </a:cubicBezTo>
                <a:cubicBezTo>
                  <a:pt x="230" y="50"/>
                  <a:pt x="230" y="50"/>
                  <a:pt x="230" y="51"/>
                </a:cubicBezTo>
                <a:cubicBezTo>
                  <a:pt x="229" y="52"/>
                  <a:pt x="227" y="49"/>
                  <a:pt x="226" y="51"/>
                </a:cubicBezTo>
                <a:cubicBezTo>
                  <a:pt x="228" y="52"/>
                  <a:pt x="226" y="55"/>
                  <a:pt x="226" y="57"/>
                </a:cubicBezTo>
                <a:cubicBezTo>
                  <a:pt x="229" y="58"/>
                  <a:pt x="230" y="56"/>
                  <a:pt x="232" y="56"/>
                </a:cubicBezTo>
                <a:cubicBezTo>
                  <a:pt x="233" y="56"/>
                  <a:pt x="235" y="56"/>
                  <a:pt x="237" y="56"/>
                </a:cubicBezTo>
                <a:cubicBezTo>
                  <a:pt x="237" y="55"/>
                  <a:pt x="237" y="55"/>
                  <a:pt x="237" y="54"/>
                </a:cubicBezTo>
                <a:cubicBezTo>
                  <a:pt x="237" y="54"/>
                  <a:pt x="236" y="54"/>
                  <a:pt x="236" y="54"/>
                </a:cubicBezTo>
                <a:cubicBezTo>
                  <a:pt x="235" y="54"/>
                  <a:pt x="237" y="54"/>
                  <a:pt x="237" y="54"/>
                </a:cubicBezTo>
                <a:cubicBezTo>
                  <a:pt x="237" y="53"/>
                  <a:pt x="238" y="53"/>
                  <a:pt x="239" y="53"/>
                </a:cubicBezTo>
                <a:cubicBezTo>
                  <a:pt x="239" y="53"/>
                  <a:pt x="239" y="52"/>
                  <a:pt x="239" y="52"/>
                </a:cubicBezTo>
                <a:cubicBezTo>
                  <a:pt x="238" y="52"/>
                  <a:pt x="237" y="52"/>
                  <a:pt x="237" y="51"/>
                </a:cubicBezTo>
                <a:cubicBezTo>
                  <a:pt x="236" y="51"/>
                  <a:pt x="236" y="50"/>
                  <a:pt x="235" y="50"/>
                </a:cubicBezTo>
                <a:cubicBezTo>
                  <a:pt x="235" y="48"/>
                  <a:pt x="233" y="49"/>
                  <a:pt x="232" y="47"/>
                </a:cubicBezTo>
                <a:cubicBezTo>
                  <a:pt x="231" y="47"/>
                  <a:pt x="230" y="46"/>
                  <a:pt x="228" y="47"/>
                </a:cubicBezTo>
                <a:cubicBezTo>
                  <a:pt x="228" y="45"/>
                  <a:pt x="226" y="45"/>
                  <a:pt x="224" y="44"/>
                </a:cubicBezTo>
                <a:cubicBezTo>
                  <a:pt x="223" y="45"/>
                  <a:pt x="224" y="48"/>
                  <a:pt x="224" y="50"/>
                </a:cubicBezTo>
                <a:cubicBezTo>
                  <a:pt x="227" y="51"/>
                  <a:pt x="226" y="48"/>
                  <a:pt x="228" y="49"/>
                </a:cubicBezTo>
                <a:close/>
                <a:moveTo>
                  <a:pt x="209" y="29"/>
                </a:moveTo>
                <a:cubicBezTo>
                  <a:pt x="209" y="30"/>
                  <a:pt x="208" y="30"/>
                  <a:pt x="208" y="31"/>
                </a:cubicBezTo>
                <a:cubicBezTo>
                  <a:pt x="208" y="32"/>
                  <a:pt x="209" y="32"/>
                  <a:pt x="210" y="32"/>
                </a:cubicBezTo>
                <a:cubicBezTo>
                  <a:pt x="210" y="33"/>
                  <a:pt x="210" y="33"/>
                  <a:pt x="210" y="34"/>
                </a:cubicBezTo>
                <a:cubicBezTo>
                  <a:pt x="208" y="34"/>
                  <a:pt x="208" y="33"/>
                  <a:pt x="207" y="33"/>
                </a:cubicBezTo>
                <a:cubicBezTo>
                  <a:pt x="207" y="34"/>
                  <a:pt x="207" y="34"/>
                  <a:pt x="207" y="35"/>
                </a:cubicBezTo>
                <a:cubicBezTo>
                  <a:pt x="206" y="35"/>
                  <a:pt x="205" y="35"/>
                  <a:pt x="205" y="35"/>
                </a:cubicBezTo>
                <a:cubicBezTo>
                  <a:pt x="206" y="36"/>
                  <a:pt x="206" y="37"/>
                  <a:pt x="207" y="38"/>
                </a:cubicBezTo>
                <a:cubicBezTo>
                  <a:pt x="207" y="38"/>
                  <a:pt x="208" y="38"/>
                  <a:pt x="207" y="38"/>
                </a:cubicBezTo>
                <a:cubicBezTo>
                  <a:pt x="210" y="39"/>
                  <a:pt x="211" y="38"/>
                  <a:pt x="214" y="38"/>
                </a:cubicBezTo>
                <a:cubicBezTo>
                  <a:pt x="214" y="36"/>
                  <a:pt x="216" y="35"/>
                  <a:pt x="218" y="35"/>
                </a:cubicBezTo>
                <a:cubicBezTo>
                  <a:pt x="220" y="35"/>
                  <a:pt x="219" y="38"/>
                  <a:pt x="221" y="39"/>
                </a:cubicBezTo>
                <a:cubicBezTo>
                  <a:pt x="221" y="38"/>
                  <a:pt x="222" y="38"/>
                  <a:pt x="223" y="38"/>
                </a:cubicBezTo>
                <a:cubicBezTo>
                  <a:pt x="223" y="36"/>
                  <a:pt x="223" y="35"/>
                  <a:pt x="223" y="34"/>
                </a:cubicBezTo>
                <a:cubicBezTo>
                  <a:pt x="222" y="32"/>
                  <a:pt x="219" y="31"/>
                  <a:pt x="219" y="29"/>
                </a:cubicBezTo>
                <a:cubicBezTo>
                  <a:pt x="219" y="27"/>
                  <a:pt x="222" y="25"/>
                  <a:pt x="220" y="23"/>
                </a:cubicBezTo>
                <a:cubicBezTo>
                  <a:pt x="218" y="22"/>
                  <a:pt x="219" y="25"/>
                  <a:pt x="216" y="24"/>
                </a:cubicBezTo>
                <a:cubicBezTo>
                  <a:pt x="216" y="24"/>
                  <a:pt x="216" y="24"/>
                  <a:pt x="216" y="24"/>
                </a:cubicBezTo>
                <a:cubicBezTo>
                  <a:pt x="216" y="23"/>
                  <a:pt x="215" y="23"/>
                  <a:pt x="214" y="23"/>
                </a:cubicBezTo>
                <a:cubicBezTo>
                  <a:pt x="214" y="24"/>
                  <a:pt x="214" y="25"/>
                  <a:pt x="214" y="26"/>
                </a:cubicBezTo>
                <a:cubicBezTo>
                  <a:pt x="214" y="27"/>
                  <a:pt x="216" y="27"/>
                  <a:pt x="214" y="28"/>
                </a:cubicBezTo>
                <a:cubicBezTo>
                  <a:pt x="213" y="28"/>
                  <a:pt x="214" y="25"/>
                  <a:pt x="212" y="26"/>
                </a:cubicBezTo>
                <a:cubicBezTo>
                  <a:pt x="210" y="26"/>
                  <a:pt x="209" y="26"/>
                  <a:pt x="207" y="26"/>
                </a:cubicBezTo>
                <a:cubicBezTo>
                  <a:pt x="207" y="26"/>
                  <a:pt x="207" y="27"/>
                  <a:pt x="207" y="28"/>
                </a:cubicBezTo>
                <a:cubicBezTo>
                  <a:pt x="208" y="28"/>
                  <a:pt x="209" y="28"/>
                  <a:pt x="209" y="29"/>
                </a:cubicBezTo>
                <a:close/>
                <a:moveTo>
                  <a:pt x="47" y="58"/>
                </a:moveTo>
                <a:cubicBezTo>
                  <a:pt x="48" y="58"/>
                  <a:pt x="48" y="58"/>
                  <a:pt x="48" y="58"/>
                </a:cubicBezTo>
                <a:cubicBezTo>
                  <a:pt x="48" y="58"/>
                  <a:pt x="49" y="58"/>
                  <a:pt x="49" y="57"/>
                </a:cubicBezTo>
                <a:cubicBezTo>
                  <a:pt x="48" y="58"/>
                  <a:pt x="44" y="56"/>
                  <a:pt x="44" y="58"/>
                </a:cubicBezTo>
                <a:cubicBezTo>
                  <a:pt x="45" y="58"/>
                  <a:pt x="46" y="58"/>
                  <a:pt x="47" y="58"/>
                </a:cubicBezTo>
                <a:close/>
                <a:moveTo>
                  <a:pt x="40" y="60"/>
                </a:moveTo>
                <a:cubicBezTo>
                  <a:pt x="37" y="59"/>
                  <a:pt x="41" y="60"/>
                  <a:pt x="40" y="58"/>
                </a:cubicBezTo>
                <a:cubicBezTo>
                  <a:pt x="37" y="57"/>
                  <a:pt x="37" y="59"/>
                  <a:pt x="36" y="61"/>
                </a:cubicBezTo>
                <a:cubicBezTo>
                  <a:pt x="37" y="60"/>
                  <a:pt x="40" y="61"/>
                  <a:pt x="40" y="60"/>
                </a:cubicBezTo>
                <a:close/>
                <a:moveTo>
                  <a:pt x="82" y="26"/>
                </a:moveTo>
                <a:cubicBezTo>
                  <a:pt x="82" y="28"/>
                  <a:pt x="83" y="29"/>
                  <a:pt x="85" y="29"/>
                </a:cubicBezTo>
                <a:cubicBezTo>
                  <a:pt x="85" y="27"/>
                  <a:pt x="84" y="27"/>
                  <a:pt x="83" y="26"/>
                </a:cubicBezTo>
                <a:cubicBezTo>
                  <a:pt x="83" y="26"/>
                  <a:pt x="83" y="26"/>
                  <a:pt x="83" y="26"/>
                </a:cubicBezTo>
                <a:cubicBezTo>
                  <a:pt x="82" y="26"/>
                  <a:pt x="82" y="26"/>
                  <a:pt x="82" y="26"/>
                </a:cubicBezTo>
                <a:close/>
                <a:moveTo>
                  <a:pt x="257" y="170"/>
                </a:moveTo>
                <a:cubicBezTo>
                  <a:pt x="256" y="169"/>
                  <a:pt x="255" y="168"/>
                  <a:pt x="255" y="166"/>
                </a:cubicBezTo>
                <a:cubicBezTo>
                  <a:pt x="255" y="166"/>
                  <a:pt x="254" y="164"/>
                  <a:pt x="253" y="164"/>
                </a:cubicBezTo>
                <a:cubicBezTo>
                  <a:pt x="253" y="164"/>
                  <a:pt x="253" y="164"/>
                  <a:pt x="252" y="164"/>
                </a:cubicBezTo>
                <a:cubicBezTo>
                  <a:pt x="251" y="164"/>
                  <a:pt x="251" y="163"/>
                  <a:pt x="251" y="163"/>
                </a:cubicBezTo>
                <a:cubicBezTo>
                  <a:pt x="250" y="163"/>
                  <a:pt x="250" y="162"/>
                  <a:pt x="250" y="162"/>
                </a:cubicBezTo>
                <a:cubicBezTo>
                  <a:pt x="250" y="159"/>
                  <a:pt x="249" y="158"/>
                  <a:pt x="249" y="155"/>
                </a:cubicBezTo>
                <a:cubicBezTo>
                  <a:pt x="249" y="155"/>
                  <a:pt x="249" y="155"/>
                  <a:pt x="249" y="155"/>
                </a:cubicBezTo>
                <a:cubicBezTo>
                  <a:pt x="248" y="154"/>
                  <a:pt x="248" y="153"/>
                  <a:pt x="248" y="153"/>
                </a:cubicBezTo>
                <a:cubicBezTo>
                  <a:pt x="248" y="152"/>
                  <a:pt x="247" y="153"/>
                  <a:pt x="247" y="153"/>
                </a:cubicBezTo>
                <a:cubicBezTo>
                  <a:pt x="247" y="152"/>
                  <a:pt x="247" y="151"/>
                  <a:pt x="247" y="151"/>
                </a:cubicBezTo>
                <a:cubicBezTo>
                  <a:pt x="247" y="151"/>
                  <a:pt x="247" y="151"/>
                  <a:pt x="246" y="151"/>
                </a:cubicBezTo>
                <a:cubicBezTo>
                  <a:pt x="246" y="151"/>
                  <a:pt x="247" y="150"/>
                  <a:pt x="246" y="150"/>
                </a:cubicBezTo>
                <a:cubicBezTo>
                  <a:pt x="246" y="147"/>
                  <a:pt x="248" y="146"/>
                  <a:pt x="248" y="144"/>
                </a:cubicBezTo>
                <a:cubicBezTo>
                  <a:pt x="247" y="141"/>
                  <a:pt x="248" y="140"/>
                  <a:pt x="249" y="137"/>
                </a:cubicBezTo>
                <a:cubicBezTo>
                  <a:pt x="249" y="135"/>
                  <a:pt x="247" y="135"/>
                  <a:pt x="247" y="133"/>
                </a:cubicBezTo>
                <a:cubicBezTo>
                  <a:pt x="247" y="130"/>
                  <a:pt x="247" y="130"/>
                  <a:pt x="247" y="130"/>
                </a:cubicBezTo>
                <a:cubicBezTo>
                  <a:pt x="247" y="128"/>
                  <a:pt x="245" y="128"/>
                  <a:pt x="245" y="126"/>
                </a:cubicBezTo>
                <a:cubicBezTo>
                  <a:pt x="245" y="121"/>
                  <a:pt x="245" y="121"/>
                  <a:pt x="245" y="121"/>
                </a:cubicBezTo>
                <a:cubicBezTo>
                  <a:pt x="246" y="119"/>
                  <a:pt x="247" y="118"/>
                  <a:pt x="246" y="115"/>
                </a:cubicBezTo>
                <a:cubicBezTo>
                  <a:pt x="246" y="113"/>
                  <a:pt x="244" y="114"/>
                  <a:pt x="244" y="111"/>
                </a:cubicBezTo>
                <a:cubicBezTo>
                  <a:pt x="244" y="111"/>
                  <a:pt x="244" y="111"/>
                  <a:pt x="244" y="111"/>
                </a:cubicBezTo>
                <a:cubicBezTo>
                  <a:pt x="243" y="111"/>
                  <a:pt x="243" y="111"/>
                  <a:pt x="243" y="111"/>
                </a:cubicBezTo>
                <a:cubicBezTo>
                  <a:pt x="243" y="110"/>
                  <a:pt x="242" y="110"/>
                  <a:pt x="242" y="110"/>
                </a:cubicBezTo>
                <a:cubicBezTo>
                  <a:pt x="242" y="109"/>
                  <a:pt x="241" y="109"/>
                  <a:pt x="241" y="109"/>
                </a:cubicBezTo>
                <a:cubicBezTo>
                  <a:pt x="241" y="108"/>
                  <a:pt x="240" y="108"/>
                  <a:pt x="239" y="108"/>
                </a:cubicBezTo>
                <a:cubicBezTo>
                  <a:pt x="240" y="107"/>
                  <a:pt x="239" y="107"/>
                  <a:pt x="239" y="107"/>
                </a:cubicBezTo>
                <a:cubicBezTo>
                  <a:pt x="238" y="106"/>
                  <a:pt x="237" y="106"/>
                  <a:pt x="236" y="106"/>
                </a:cubicBezTo>
                <a:cubicBezTo>
                  <a:pt x="236" y="105"/>
                  <a:pt x="235" y="105"/>
                  <a:pt x="235" y="105"/>
                </a:cubicBezTo>
                <a:cubicBezTo>
                  <a:pt x="235" y="105"/>
                  <a:pt x="234" y="104"/>
                  <a:pt x="234" y="104"/>
                </a:cubicBezTo>
                <a:cubicBezTo>
                  <a:pt x="234" y="102"/>
                  <a:pt x="234" y="99"/>
                  <a:pt x="233" y="97"/>
                </a:cubicBezTo>
                <a:cubicBezTo>
                  <a:pt x="233" y="95"/>
                  <a:pt x="234" y="94"/>
                  <a:pt x="236" y="93"/>
                </a:cubicBezTo>
                <a:cubicBezTo>
                  <a:pt x="237" y="93"/>
                  <a:pt x="236" y="91"/>
                  <a:pt x="237" y="91"/>
                </a:cubicBezTo>
                <a:cubicBezTo>
                  <a:pt x="238" y="91"/>
                  <a:pt x="238" y="90"/>
                  <a:pt x="238" y="89"/>
                </a:cubicBezTo>
                <a:cubicBezTo>
                  <a:pt x="238" y="89"/>
                  <a:pt x="238" y="88"/>
                  <a:pt x="239" y="88"/>
                </a:cubicBezTo>
                <a:cubicBezTo>
                  <a:pt x="238" y="86"/>
                  <a:pt x="239" y="86"/>
                  <a:pt x="239" y="84"/>
                </a:cubicBezTo>
                <a:cubicBezTo>
                  <a:pt x="239" y="84"/>
                  <a:pt x="240" y="83"/>
                  <a:pt x="240" y="84"/>
                </a:cubicBezTo>
                <a:cubicBezTo>
                  <a:pt x="240" y="81"/>
                  <a:pt x="240" y="81"/>
                  <a:pt x="240" y="81"/>
                </a:cubicBezTo>
                <a:cubicBezTo>
                  <a:pt x="240" y="81"/>
                  <a:pt x="241" y="81"/>
                  <a:pt x="241" y="80"/>
                </a:cubicBezTo>
                <a:cubicBezTo>
                  <a:pt x="241" y="79"/>
                  <a:pt x="242" y="79"/>
                  <a:pt x="242" y="79"/>
                </a:cubicBezTo>
                <a:cubicBezTo>
                  <a:pt x="242" y="78"/>
                  <a:pt x="241" y="77"/>
                  <a:pt x="242" y="77"/>
                </a:cubicBezTo>
                <a:cubicBezTo>
                  <a:pt x="242" y="77"/>
                  <a:pt x="242" y="77"/>
                  <a:pt x="242" y="77"/>
                </a:cubicBezTo>
                <a:cubicBezTo>
                  <a:pt x="242" y="76"/>
                  <a:pt x="242" y="73"/>
                  <a:pt x="242" y="72"/>
                </a:cubicBezTo>
                <a:cubicBezTo>
                  <a:pt x="242" y="72"/>
                  <a:pt x="242" y="72"/>
                  <a:pt x="242" y="72"/>
                </a:cubicBezTo>
                <a:cubicBezTo>
                  <a:pt x="241" y="72"/>
                  <a:pt x="242" y="70"/>
                  <a:pt x="242" y="70"/>
                </a:cubicBezTo>
                <a:cubicBezTo>
                  <a:pt x="241" y="68"/>
                  <a:pt x="240" y="67"/>
                  <a:pt x="240" y="66"/>
                </a:cubicBezTo>
                <a:cubicBezTo>
                  <a:pt x="239" y="65"/>
                  <a:pt x="240" y="64"/>
                  <a:pt x="238" y="64"/>
                </a:cubicBezTo>
                <a:cubicBezTo>
                  <a:pt x="238" y="62"/>
                  <a:pt x="237" y="63"/>
                  <a:pt x="237" y="61"/>
                </a:cubicBezTo>
                <a:cubicBezTo>
                  <a:pt x="236" y="61"/>
                  <a:pt x="236" y="62"/>
                  <a:pt x="235" y="62"/>
                </a:cubicBezTo>
                <a:cubicBezTo>
                  <a:pt x="233" y="61"/>
                  <a:pt x="231" y="62"/>
                  <a:pt x="229" y="61"/>
                </a:cubicBezTo>
                <a:cubicBezTo>
                  <a:pt x="229" y="61"/>
                  <a:pt x="229" y="61"/>
                  <a:pt x="229" y="61"/>
                </a:cubicBezTo>
                <a:cubicBezTo>
                  <a:pt x="229" y="60"/>
                  <a:pt x="227" y="61"/>
                  <a:pt x="228" y="60"/>
                </a:cubicBezTo>
                <a:cubicBezTo>
                  <a:pt x="227" y="60"/>
                  <a:pt x="227" y="59"/>
                  <a:pt x="226" y="59"/>
                </a:cubicBezTo>
                <a:cubicBezTo>
                  <a:pt x="226" y="58"/>
                  <a:pt x="225" y="57"/>
                  <a:pt x="224" y="57"/>
                </a:cubicBezTo>
                <a:cubicBezTo>
                  <a:pt x="224" y="55"/>
                  <a:pt x="226" y="56"/>
                  <a:pt x="226" y="54"/>
                </a:cubicBezTo>
                <a:cubicBezTo>
                  <a:pt x="225" y="52"/>
                  <a:pt x="223" y="52"/>
                  <a:pt x="223" y="51"/>
                </a:cubicBezTo>
                <a:cubicBezTo>
                  <a:pt x="223" y="50"/>
                  <a:pt x="222" y="50"/>
                  <a:pt x="222" y="50"/>
                </a:cubicBezTo>
                <a:cubicBezTo>
                  <a:pt x="222" y="45"/>
                  <a:pt x="222" y="45"/>
                  <a:pt x="222" y="45"/>
                </a:cubicBezTo>
                <a:cubicBezTo>
                  <a:pt x="220" y="45"/>
                  <a:pt x="220" y="45"/>
                  <a:pt x="218" y="45"/>
                </a:cubicBezTo>
                <a:cubicBezTo>
                  <a:pt x="217" y="46"/>
                  <a:pt x="217" y="46"/>
                  <a:pt x="216" y="46"/>
                </a:cubicBezTo>
                <a:cubicBezTo>
                  <a:pt x="216" y="47"/>
                  <a:pt x="215" y="47"/>
                  <a:pt x="214" y="47"/>
                </a:cubicBezTo>
                <a:cubicBezTo>
                  <a:pt x="215" y="47"/>
                  <a:pt x="214" y="47"/>
                  <a:pt x="214" y="47"/>
                </a:cubicBezTo>
                <a:cubicBezTo>
                  <a:pt x="214" y="46"/>
                  <a:pt x="214" y="46"/>
                  <a:pt x="214" y="45"/>
                </a:cubicBezTo>
                <a:cubicBezTo>
                  <a:pt x="213" y="45"/>
                  <a:pt x="212" y="45"/>
                  <a:pt x="212" y="45"/>
                </a:cubicBezTo>
                <a:cubicBezTo>
                  <a:pt x="212" y="44"/>
                  <a:pt x="212" y="44"/>
                  <a:pt x="212" y="43"/>
                </a:cubicBezTo>
                <a:cubicBezTo>
                  <a:pt x="212" y="43"/>
                  <a:pt x="212" y="43"/>
                  <a:pt x="212" y="43"/>
                </a:cubicBezTo>
                <a:cubicBezTo>
                  <a:pt x="211" y="43"/>
                  <a:pt x="212" y="43"/>
                  <a:pt x="212" y="42"/>
                </a:cubicBezTo>
                <a:cubicBezTo>
                  <a:pt x="211" y="42"/>
                  <a:pt x="211" y="42"/>
                  <a:pt x="211" y="41"/>
                </a:cubicBezTo>
                <a:cubicBezTo>
                  <a:pt x="209" y="40"/>
                  <a:pt x="207" y="39"/>
                  <a:pt x="205" y="38"/>
                </a:cubicBezTo>
                <a:cubicBezTo>
                  <a:pt x="205" y="38"/>
                  <a:pt x="205" y="37"/>
                  <a:pt x="205" y="37"/>
                </a:cubicBezTo>
                <a:cubicBezTo>
                  <a:pt x="205" y="36"/>
                  <a:pt x="205" y="35"/>
                  <a:pt x="204" y="35"/>
                </a:cubicBezTo>
                <a:cubicBezTo>
                  <a:pt x="204" y="33"/>
                  <a:pt x="202" y="34"/>
                  <a:pt x="203" y="31"/>
                </a:cubicBezTo>
                <a:cubicBezTo>
                  <a:pt x="201" y="32"/>
                  <a:pt x="200" y="33"/>
                  <a:pt x="199" y="33"/>
                </a:cubicBezTo>
                <a:cubicBezTo>
                  <a:pt x="198" y="34"/>
                  <a:pt x="198" y="34"/>
                  <a:pt x="197" y="34"/>
                </a:cubicBezTo>
                <a:cubicBezTo>
                  <a:pt x="196" y="34"/>
                  <a:pt x="196" y="35"/>
                  <a:pt x="196" y="35"/>
                </a:cubicBezTo>
                <a:cubicBezTo>
                  <a:pt x="196" y="35"/>
                  <a:pt x="196" y="35"/>
                  <a:pt x="196" y="34"/>
                </a:cubicBezTo>
                <a:cubicBezTo>
                  <a:pt x="194" y="34"/>
                  <a:pt x="194" y="33"/>
                  <a:pt x="192" y="33"/>
                </a:cubicBezTo>
                <a:cubicBezTo>
                  <a:pt x="192" y="32"/>
                  <a:pt x="195" y="33"/>
                  <a:pt x="196" y="33"/>
                </a:cubicBezTo>
                <a:cubicBezTo>
                  <a:pt x="197" y="33"/>
                  <a:pt x="197" y="31"/>
                  <a:pt x="198" y="31"/>
                </a:cubicBezTo>
                <a:cubicBezTo>
                  <a:pt x="198" y="30"/>
                  <a:pt x="197" y="31"/>
                  <a:pt x="196" y="31"/>
                </a:cubicBezTo>
                <a:cubicBezTo>
                  <a:pt x="195" y="31"/>
                  <a:pt x="195" y="30"/>
                  <a:pt x="194" y="30"/>
                </a:cubicBezTo>
                <a:cubicBezTo>
                  <a:pt x="192" y="30"/>
                  <a:pt x="191" y="29"/>
                  <a:pt x="189" y="29"/>
                </a:cubicBezTo>
                <a:cubicBezTo>
                  <a:pt x="188" y="29"/>
                  <a:pt x="188" y="30"/>
                  <a:pt x="188" y="31"/>
                </a:cubicBezTo>
                <a:cubicBezTo>
                  <a:pt x="188" y="32"/>
                  <a:pt x="187" y="32"/>
                  <a:pt x="187" y="32"/>
                </a:cubicBezTo>
                <a:cubicBezTo>
                  <a:pt x="186" y="32"/>
                  <a:pt x="187" y="33"/>
                  <a:pt x="187" y="33"/>
                </a:cubicBezTo>
                <a:cubicBezTo>
                  <a:pt x="185" y="34"/>
                  <a:pt x="183" y="35"/>
                  <a:pt x="184" y="38"/>
                </a:cubicBezTo>
                <a:cubicBezTo>
                  <a:pt x="182" y="38"/>
                  <a:pt x="180" y="40"/>
                  <a:pt x="179" y="42"/>
                </a:cubicBezTo>
                <a:cubicBezTo>
                  <a:pt x="175" y="42"/>
                  <a:pt x="175" y="42"/>
                  <a:pt x="175" y="42"/>
                </a:cubicBezTo>
                <a:cubicBezTo>
                  <a:pt x="174" y="42"/>
                  <a:pt x="174" y="43"/>
                  <a:pt x="173" y="43"/>
                </a:cubicBezTo>
                <a:cubicBezTo>
                  <a:pt x="170" y="43"/>
                  <a:pt x="168" y="43"/>
                  <a:pt x="166" y="45"/>
                </a:cubicBezTo>
                <a:cubicBezTo>
                  <a:pt x="165" y="45"/>
                  <a:pt x="165" y="46"/>
                  <a:pt x="164" y="47"/>
                </a:cubicBezTo>
                <a:cubicBezTo>
                  <a:pt x="163" y="47"/>
                  <a:pt x="164" y="48"/>
                  <a:pt x="164" y="48"/>
                </a:cubicBezTo>
                <a:cubicBezTo>
                  <a:pt x="164" y="49"/>
                  <a:pt x="164" y="49"/>
                  <a:pt x="164" y="49"/>
                </a:cubicBezTo>
                <a:cubicBezTo>
                  <a:pt x="161" y="49"/>
                  <a:pt x="161" y="50"/>
                  <a:pt x="159" y="50"/>
                </a:cubicBezTo>
                <a:cubicBezTo>
                  <a:pt x="159" y="52"/>
                  <a:pt x="161" y="52"/>
                  <a:pt x="161" y="53"/>
                </a:cubicBezTo>
                <a:cubicBezTo>
                  <a:pt x="161" y="53"/>
                  <a:pt x="161" y="54"/>
                  <a:pt x="161" y="54"/>
                </a:cubicBezTo>
                <a:cubicBezTo>
                  <a:pt x="160" y="53"/>
                  <a:pt x="160" y="54"/>
                  <a:pt x="159" y="54"/>
                </a:cubicBezTo>
                <a:cubicBezTo>
                  <a:pt x="159" y="53"/>
                  <a:pt x="159" y="53"/>
                  <a:pt x="159" y="53"/>
                </a:cubicBezTo>
                <a:cubicBezTo>
                  <a:pt x="159" y="53"/>
                  <a:pt x="159" y="53"/>
                  <a:pt x="159" y="53"/>
                </a:cubicBezTo>
                <a:cubicBezTo>
                  <a:pt x="159" y="53"/>
                  <a:pt x="159" y="52"/>
                  <a:pt x="159" y="52"/>
                </a:cubicBezTo>
                <a:cubicBezTo>
                  <a:pt x="158" y="52"/>
                  <a:pt x="158" y="52"/>
                  <a:pt x="157" y="52"/>
                </a:cubicBezTo>
                <a:cubicBezTo>
                  <a:pt x="157" y="52"/>
                  <a:pt x="157" y="51"/>
                  <a:pt x="157" y="51"/>
                </a:cubicBezTo>
                <a:cubicBezTo>
                  <a:pt x="157" y="51"/>
                  <a:pt x="156" y="51"/>
                  <a:pt x="155" y="51"/>
                </a:cubicBezTo>
                <a:cubicBezTo>
                  <a:pt x="155" y="50"/>
                  <a:pt x="155" y="50"/>
                  <a:pt x="154" y="50"/>
                </a:cubicBezTo>
                <a:cubicBezTo>
                  <a:pt x="154" y="50"/>
                  <a:pt x="153" y="49"/>
                  <a:pt x="152" y="49"/>
                </a:cubicBezTo>
                <a:cubicBezTo>
                  <a:pt x="149" y="49"/>
                  <a:pt x="149" y="52"/>
                  <a:pt x="145" y="51"/>
                </a:cubicBezTo>
                <a:cubicBezTo>
                  <a:pt x="146" y="50"/>
                  <a:pt x="146" y="50"/>
                  <a:pt x="145" y="49"/>
                </a:cubicBezTo>
                <a:cubicBezTo>
                  <a:pt x="145" y="48"/>
                  <a:pt x="144" y="48"/>
                  <a:pt x="144" y="47"/>
                </a:cubicBezTo>
                <a:cubicBezTo>
                  <a:pt x="145" y="47"/>
                  <a:pt x="145" y="46"/>
                  <a:pt x="146" y="46"/>
                </a:cubicBezTo>
                <a:cubicBezTo>
                  <a:pt x="146" y="46"/>
                  <a:pt x="147" y="47"/>
                  <a:pt x="147" y="47"/>
                </a:cubicBezTo>
                <a:cubicBezTo>
                  <a:pt x="147" y="46"/>
                  <a:pt x="147" y="46"/>
                  <a:pt x="147" y="46"/>
                </a:cubicBezTo>
                <a:cubicBezTo>
                  <a:pt x="147" y="46"/>
                  <a:pt x="147" y="46"/>
                  <a:pt x="147" y="46"/>
                </a:cubicBezTo>
                <a:cubicBezTo>
                  <a:pt x="148" y="46"/>
                  <a:pt x="147" y="45"/>
                  <a:pt x="147" y="45"/>
                </a:cubicBezTo>
                <a:cubicBezTo>
                  <a:pt x="149" y="45"/>
                  <a:pt x="150" y="45"/>
                  <a:pt x="150" y="45"/>
                </a:cubicBezTo>
                <a:cubicBezTo>
                  <a:pt x="151" y="45"/>
                  <a:pt x="151" y="44"/>
                  <a:pt x="151" y="43"/>
                </a:cubicBezTo>
                <a:cubicBezTo>
                  <a:pt x="152" y="43"/>
                  <a:pt x="152" y="43"/>
                  <a:pt x="152" y="42"/>
                </a:cubicBezTo>
                <a:cubicBezTo>
                  <a:pt x="152" y="42"/>
                  <a:pt x="153" y="41"/>
                  <a:pt x="153" y="40"/>
                </a:cubicBezTo>
                <a:cubicBezTo>
                  <a:pt x="153" y="39"/>
                  <a:pt x="153" y="37"/>
                  <a:pt x="153" y="35"/>
                </a:cubicBezTo>
                <a:cubicBezTo>
                  <a:pt x="153" y="33"/>
                  <a:pt x="151" y="34"/>
                  <a:pt x="151" y="33"/>
                </a:cubicBezTo>
                <a:cubicBezTo>
                  <a:pt x="147" y="32"/>
                  <a:pt x="145" y="34"/>
                  <a:pt x="142" y="34"/>
                </a:cubicBezTo>
                <a:cubicBezTo>
                  <a:pt x="140" y="34"/>
                  <a:pt x="139" y="33"/>
                  <a:pt x="137" y="32"/>
                </a:cubicBezTo>
                <a:cubicBezTo>
                  <a:pt x="136" y="32"/>
                  <a:pt x="136" y="31"/>
                  <a:pt x="135" y="31"/>
                </a:cubicBezTo>
                <a:cubicBezTo>
                  <a:pt x="134" y="31"/>
                  <a:pt x="134" y="30"/>
                  <a:pt x="133" y="30"/>
                </a:cubicBezTo>
                <a:cubicBezTo>
                  <a:pt x="130" y="30"/>
                  <a:pt x="130" y="30"/>
                  <a:pt x="130" y="30"/>
                </a:cubicBezTo>
                <a:cubicBezTo>
                  <a:pt x="130" y="31"/>
                  <a:pt x="129" y="30"/>
                  <a:pt x="129" y="31"/>
                </a:cubicBezTo>
                <a:cubicBezTo>
                  <a:pt x="127" y="31"/>
                  <a:pt x="129" y="30"/>
                  <a:pt x="129" y="29"/>
                </a:cubicBezTo>
                <a:cubicBezTo>
                  <a:pt x="128" y="29"/>
                  <a:pt x="128" y="28"/>
                  <a:pt x="128" y="28"/>
                </a:cubicBezTo>
                <a:cubicBezTo>
                  <a:pt x="127" y="28"/>
                  <a:pt x="127" y="28"/>
                  <a:pt x="127" y="27"/>
                </a:cubicBezTo>
                <a:cubicBezTo>
                  <a:pt x="122" y="27"/>
                  <a:pt x="122" y="27"/>
                  <a:pt x="122" y="27"/>
                </a:cubicBezTo>
                <a:cubicBezTo>
                  <a:pt x="121" y="28"/>
                  <a:pt x="121" y="29"/>
                  <a:pt x="119" y="29"/>
                </a:cubicBezTo>
                <a:cubicBezTo>
                  <a:pt x="120" y="28"/>
                  <a:pt x="120" y="27"/>
                  <a:pt x="122" y="27"/>
                </a:cubicBezTo>
                <a:cubicBezTo>
                  <a:pt x="122" y="26"/>
                  <a:pt x="124" y="26"/>
                  <a:pt x="125" y="25"/>
                </a:cubicBezTo>
                <a:cubicBezTo>
                  <a:pt x="125" y="22"/>
                  <a:pt x="125" y="22"/>
                  <a:pt x="125" y="22"/>
                </a:cubicBezTo>
                <a:cubicBezTo>
                  <a:pt x="124" y="21"/>
                  <a:pt x="124" y="20"/>
                  <a:pt x="125" y="20"/>
                </a:cubicBezTo>
                <a:cubicBezTo>
                  <a:pt x="124" y="19"/>
                  <a:pt x="124" y="17"/>
                  <a:pt x="124" y="15"/>
                </a:cubicBezTo>
                <a:cubicBezTo>
                  <a:pt x="124" y="15"/>
                  <a:pt x="122" y="15"/>
                  <a:pt x="122" y="14"/>
                </a:cubicBezTo>
                <a:cubicBezTo>
                  <a:pt x="120" y="14"/>
                  <a:pt x="120" y="12"/>
                  <a:pt x="117" y="12"/>
                </a:cubicBezTo>
                <a:cubicBezTo>
                  <a:pt x="116" y="11"/>
                  <a:pt x="116" y="11"/>
                  <a:pt x="115" y="10"/>
                </a:cubicBezTo>
                <a:cubicBezTo>
                  <a:pt x="115" y="9"/>
                  <a:pt x="115" y="8"/>
                  <a:pt x="114" y="8"/>
                </a:cubicBezTo>
                <a:cubicBezTo>
                  <a:pt x="113" y="9"/>
                  <a:pt x="111" y="9"/>
                  <a:pt x="111" y="10"/>
                </a:cubicBezTo>
                <a:cubicBezTo>
                  <a:pt x="110" y="10"/>
                  <a:pt x="107" y="9"/>
                  <a:pt x="106" y="8"/>
                </a:cubicBezTo>
                <a:cubicBezTo>
                  <a:pt x="101" y="8"/>
                  <a:pt x="101" y="8"/>
                  <a:pt x="101" y="8"/>
                </a:cubicBezTo>
                <a:cubicBezTo>
                  <a:pt x="101" y="8"/>
                  <a:pt x="100" y="9"/>
                  <a:pt x="99" y="8"/>
                </a:cubicBezTo>
                <a:cubicBezTo>
                  <a:pt x="99" y="8"/>
                  <a:pt x="100" y="8"/>
                  <a:pt x="99" y="8"/>
                </a:cubicBezTo>
                <a:cubicBezTo>
                  <a:pt x="99" y="7"/>
                  <a:pt x="99" y="8"/>
                  <a:pt x="99" y="8"/>
                </a:cubicBezTo>
                <a:cubicBezTo>
                  <a:pt x="99" y="8"/>
                  <a:pt x="99" y="7"/>
                  <a:pt x="99" y="7"/>
                </a:cubicBezTo>
                <a:cubicBezTo>
                  <a:pt x="98" y="7"/>
                  <a:pt x="97" y="7"/>
                  <a:pt x="97" y="6"/>
                </a:cubicBezTo>
                <a:cubicBezTo>
                  <a:pt x="90" y="6"/>
                  <a:pt x="90" y="6"/>
                  <a:pt x="90" y="6"/>
                </a:cubicBezTo>
                <a:cubicBezTo>
                  <a:pt x="90" y="7"/>
                  <a:pt x="90" y="7"/>
                  <a:pt x="89" y="7"/>
                </a:cubicBezTo>
                <a:cubicBezTo>
                  <a:pt x="83" y="7"/>
                  <a:pt x="83" y="7"/>
                  <a:pt x="83" y="7"/>
                </a:cubicBezTo>
                <a:cubicBezTo>
                  <a:pt x="83" y="5"/>
                  <a:pt x="84" y="5"/>
                  <a:pt x="84" y="3"/>
                </a:cubicBezTo>
                <a:cubicBezTo>
                  <a:pt x="84" y="3"/>
                  <a:pt x="85" y="3"/>
                  <a:pt x="85" y="2"/>
                </a:cubicBezTo>
                <a:cubicBezTo>
                  <a:pt x="85" y="2"/>
                  <a:pt x="84" y="2"/>
                  <a:pt x="84" y="1"/>
                </a:cubicBezTo>
                <a:cubicBezTo>
                  <a:pt x="84" y="1"/>
                  <a:pt x="84" y="1"/>
                  <a:pt x="84" y="1"/>
                </a:cubicBezTo>
                <a:cubicBezTo>
                  <a:pt x="82" y="0"/>
                  <a:pt x="82" y="2"/>
                  <a:pt x="82" y="3"/>
                </a:cubicBezTo>
                <a:cubicBezTo>
                  <a:pt x="82" y="3"/>
                  <a:pt x="82" y="3"/>
                  <a:pt x="82" y="3"/>
                </a:cubicBezTo>
                <a:cubicBezTo>
                  <a:pt x="82" y="4"/>
                  <a:pt x="81" y="4"/>
                  <a:pt x="81" y="4"/>
                </a:cubicBezTo>
                <a:cubicBezTo>
                  <a:pt x="81" y="4"/>
                  <a:pt x="81" y="4"/>
                  <a:pt x="81" y="4"/>
                </a:cubicBezTo>
                <a:cubicBezTo>
                  <a:pt x="79" y="5"/>
                  <a:pt x="79" y="6"/>
                  <a:pt x="80" y="8"/>
                </a:cubicBezTo>
                <a:cubicBezTo>
                  <a:pt x="80" y="8"/>
                  <a:pt x="80" y="8"/>
                  <a:pt x="80" y="8"/>
                </a:cubicBezTo>
                <a:cubicBezTo>
                  <a:pt x="80" y="9"/>
                  <a:pt x="80" y="9"/>
                  <a:pt x="80" y="9"/>
                </a:cubicBezTo>
                <a:cubicBezTo>
                  <a:pt x="80" y="10"/>
                  <a:pt x="79" y="11"/>
                  <a:pt x="79" y="12"/>
                </a:cubicBezTo>
                <a:cubicBezTo>
                  <a:pt x="79" y="12"/>
                  <a:pt x="79" y="12"/>
                  <a:pt x="79" y="13"/>
                </a:cubicBezTo>
                <a:cubicBezTo>
                  <a:pt x="79" y="13"/>
                  <a:pt x="79" y="13"/>
                  <a:pt x="79" y="13"/>
                </a:cubicBezTo>
                <a:cubicBezTo>
                  <a:pt x="79" y="13"/>
                  <a:pt x="79" y="13"/>
                  <a:pt x="79" y="14"/>
                </a:cubicBezTo>
                <a:cubicBezTo>
                  <a:pt x="78" y="14"/>
                  <a:pt x="79" y="15"/>
                  <a:pt x="79" y="15"/>
                </a:cubicBezTo>
                <a:cubicBezTo>
                  <a:pt x="81" y="16"/>
                  <a:pt x="81" y="15"/>
                  <a:pt x="81" y="13"/>
                </a:cubicBezTo>
                <a:cubicBezTo>
                  <a:pt x="81" y="13"/>
                  <a:pt x="81" y="13"/>
                  <a:pt x="81" y="13"/>
                </a:cubicBezTo>
                <a:cubicBezTo>
                  <a:pt x="81" y="13"/>
                  <a:pt x="81" y="13"/>
                  <a:pt x="81" y="13"/>
                </a:cubicBezTo>
                <a:cubicBezTo>
                  <a:pt x="81" y="12"/>
                  <a:pt x="81" y="12"/>
                  <a:pt x="81" y="12"/>
                </a:cubicBezTo>
                <a:cubicBezTo>
                  <a:pt x="82" y="12"/>
                  <a:pt x="81" y="11"/>
                  <a:pt x="82" y="10"/>
                </a:cubicBezTo>
                <a:cubicBezTo>
                  <a:pt x="82" y="10"/>
                  <a:pt x="82" y="10"/>
                  <a:pt x="82" y="10"/>
                </a:cubicBezTo>
                <a:cubicBezTo>
                  <a:pt x="84" y="10"/>
                  <a:pt x="84" y="8"/>
                  <a:pt x="85" y="9"/>
                </a:cubicBezTo>
                <a:cubicBezTo>
                  <a:pt x="85" y="9"/>
                  <a:pt x="85" y="9"/>
                  <a:pt x="85" y="9"/>
                </a:cubicBezTo>
                <a:cubicBezTo>
                  <a:pt x="86" y="9"/>
                  <a:pt x="86" y="9"/>
                  <a:pt x="87" y="9"/>
                </a:cubicBezTo>
                <a:cubicBezTo>
                  <a:pt x="87" y="9"/>
                  <a:pt x="87" y="9"/>
                  <a:pt x="87" y="9"/>
                </a:cubicBezTo>
                <a:cubicBezTo>
                  <a:pt x="88" y="8"/>
                  <a:pt x="88" y="11"/>
                  <a:pt x="90" y="10"/>
                </a:cubicBezTo>
                <a:cubicBezTo>
                  <a:pt x="90" y="10"/>
                  <a:pt x="90" y="10"/>
                  <a:pt x="90" y="10"/>
                </a:cubicBezTo>
                <a:cubicBezTo>
                  <a:pt x="90" y="10"/>
                  <a:pt x="90" y="10"/>
                  <a:pt x="90" y="10"/>
                </a:cubicBezTo>
                <a:cubicBezTo>
                  <a:pt x="90" y="15"/>
                  <a:pt x="90" y="15"/>
                  <a:pt x="90" y="15"/>
                </a:cubicBezTo>
                <a:cubicBezTo>
                  <a:pt x="90" y="16"/>
                  <a:pt x="89" y="17"/>
                  <a:pt x="88" y="18"/>
                </a:cubicBezTo>
                <a:cubicBezTo>
                  <a:pt x="88" y="18"/>
                  <a:pt x="88" y="18"/>
                  <a:pt x="88" y="18"/>
                </a:cubicBezTo>
                <a:cubicBezTo>
                  <a:pt x="87" y="19"/>
                  <a:pt x="85" y="19"/>
                  <a:pt x="86" y="21"/>
                </a:cubicBezTo>
                <a:cubicBezTo>
                  <a:pt x="86" y="21"/>
                  <a:pt x="87" y="19"/>
                  <a:pt x="88" y="20"/>
                </a:cubicBezTo>
                <a:cubicBezTo>
                  <a:pt x="89" y="20"/>
                  <a:pt x="89" y="20"/>
                  <a:pt x="89" y="20"/>
                </a:cubicBezTo>
                <a:cubicBezTo>
                  <a:pt x="90" y="20"/>
                  <a:pt x="90" y="20"/>
                  <a:pt x="91" y="19"/>
                </a:cubicBezTo>
                <a:cubicBezTo>
                  <a:pt x="91" y="19"/>
                  <a:pt x="91" y="19"/>
                  <a:pt x="91" y="19"/>
                </a:cubicBezTo>
                <a:cubicBezTo>
                  <a:pt x="91" y="18"/>
                  <a:pt x="92" y="19"/>
                  <a:pt x="93" y="19"/>
                </a:cubicBezTo>
                <a:cubicBezTo>
                  <a:pt x="91" y="20"/>
                  <a:pt x="94" y="20"/>
                  <a:pt x="93" y="21"/>
                </a:cubicBezTo>
                <a:cubicBezTo>
                  <a:pt x="93" y="21"/>
                  <a:pt x="94" y="21"/>
                  <a:pt x="94" y="22"/>
                </a:cubicBezTo>
                <a:cubicBezTo>
                  <a:pt x="94" y="22"/>
                  <a:pt x="94" y="22"/>
                  <a:pt x="93" y="22"/>
                </a:cubicBezTo>
                <a:cubicBezTo>
                  <a:pt x="93" y="23"/>
                  <a:pt x="93" y="23"/>
                  <a:pt x="92" y="23"/>
                </a:cubicBezTo>
                <a:cubicBezTo>
                  <a:pt x="92" y="24"/>
                  <a:pt x="93" y="24"/>
                  <a:pt x="94" y="24"/>
                </a:cubicBezTo>
                <a:cubicBezTo>
                  <a:pt x="94" y="25"/>
                  <a:pt x="91" y="25"/>
                  <a:pt x="92" y="27"/>
                </a:cubicBezTo>
                <a:cubicBezTo>
                  <a:pt x="93" y="27"/>
                  <a:pt x="93" y="27"/>
                  <a:pt x="93" y="27"/>
                </a:cubicBezTo>
                <a:cubicBezTo>
                  <a:pt x="93" y="28"/>
                  <a:pt x="93" y="28"/>
                  <a:pt x="93" y="28"/>
                </a:cubicBezTo>
                <a:cubicBezTo>
                  <a:pt x="93" y="28"/>
                  <a:pt x="94" y="28"/>
                  <a:pt x="95" y="28"/>
                </a:cubicBezTo>
                <a:cubicBezTo>
                  <a:pt x="95" y="28"/>
                  <a:pt x="95" y="28"/>
                  <a:pt x="95" y="28"/>
                </a:cubicBezTo>
                <a:cubicBezTo>
                  <a:pt x="96" y="28"/>
                  <a:pt x="96" y="28"/>
                  <a:pt x="97" y="28"/>
                </a:cubicBezTo>
                <a:cubicBezTo>
                  <a:pt x="97" y="27"/>
                  <a:pt x="98" y="27"/>
                  <a:pt x="98" y="28"/>
                </a:cubicBezTo>
                <a:cubicBezTo>
                  <a:pt x="97" y="28"/>
                  <a:pt x="97" y="28"/>
                  <a:pt x="97" y="28"/>
                </a:cubicBezTo>
                <a:cubicBezTo>
                  <a:pt x="97" y="28"/>
                  <a:pt x="96" y="28"/>
                  <a:pt x="96" y="28"/>
                </a:cubicBezTo>
                <a:cubicBezTo>
                  <a:pt x="96" y="28"/>
                  <a:pt x="96" y="28"/>
                  <a:pt x="96" y="28"/>
                </a:cubicBezTo>
                <a:cubicBezTo>
                  <a:pt x="94" y="28"/>
                  <a:pt x="93" y="30"/>
                  <a:pt x="92" y="29"/>
                </a:cubicBezTo>
                <a:cubicBezTo>
                  <a:pt x="92" y="29"/>
                  <a:pt x="92" y="29"/>
                  <a:pt x="92" y="29"/>
                </a:cubicBezTo>
                <a:cubicBezTo>
                  <a:pt x="91" y="30"/>
                  <a:pt x="91" y="30"/>
                  <a:pt x="90" y="30"/>
                </a:cubicBezTo>
                <a:cubicBezTo>
                  <a:pt x="87" y="30"/>
                  <a:pt x="87" y="30"/>
                  <a:pt x="87" y="30"/>
                </a:cubicBezTo>
                <a:cubicBezTo>
                  <a:pt x="86" y="30"/>
                  <a:pt x="85" y="31"/>
                  <a:pt x="85" y="32"/>
                </a:cubicBezTo>
                <a:cubicBezTo>
                  <a:pt x="85" y="32"/>
                  <a:pt x="85" y="33"/>
                  <a:pt x="85" y="33"/>
                </a:cubicBezTo>
                <a:cubicBezTo>
                  <a:pt x="84" y="36"/>
                  <a:pt x="86" y="37"/>
                  <a:pt x="89" y="36"/>
                </a:cubicBezTo>
                <a:cubicBezTo>
                  <a:pt x="89" y="36"/>
                  <a:pt x="89" y="35"/>
                  <a:pt x="90" y="35"/>
                </a:cubicBezTo>
                <a:cubicBezTo>
                  <a:pt x="90" y="36"/>
                  <a:pt x="90" y="36"/>
                  <a:pt x="91" y="36"/>
                </a:cubicBezTo>
                <a:cubicBezTo>
                  <a:pt x="91" y="38"/>
                  <a:pt x="90" y="39"/>
                  <a:pt x="90" y="41"/>
                </a:cubicBezTo>
                <a:cubicBezTo>
                  <a:pt x="90" y="43"/>
                  <a:pt x="94" y="42"/>
                  <a:pt x="94" y="44"/>
                </a:cubicBezTo>
                <a:cubicBezTo>
                  <a:pt x="94" y="45"/>
                  <a:pt x="93" y="45"/>
                  <a:pt x="92" y="45"/>
                </a:cubicBezTo>
                <a:cubicBezTo>
                  <a:pt x="91" y="45"/>
                  <a:pt x="91" y="46"/>
                  <a:pt x="90" y="46"/>
                </a:cubicBezTo>
                <a:cubicBezTo>
                  <a:pt x="90" y="46"/>
                  <a:pt x="90" y="47"/>
                  <a:pt x="90" y="47"/>
                </a:cubicBezTo>
                <a:cubicBezTo>
                  <a:pt x="90" y="47"/>
                  <a:pt x="90" y="47"/>
                  <a:pt x="90" y="47"/>
                </a:cubicBezTo>
                <a:cubicBezTo>
                  <a:pt x="91" y="48"/>
                  <a:pt x="90" y="50"/>
                  <a:pt x="91" y="51"/>
                </a:cubicBezTo>
                <a:cubicBezTo>
                  <a:pt x="91" y="51"/>
                  <a:pt x="91" y="51"/>
                  <a:pt x="91" y="51"/>
                </a:cubicBezTo>
                <a:cubicBezTo>
                  <a:pt x="92" y="51"/>
                  <a:pt x="93" y="53"/>
                  <a:pt x="94" y="53"/>
                </a:cubicBezTo>
                <a:cubicBezTo>
                  <a:pt x="94" y="53"/>
                  <a:pt x="94" y="53"/>
                  <a:pt x="94" y="53"/>
                </a:cubicBezTo>
                <a:cubicBezTo>
                  <a:pt x="95" y="53"/>
                  <a:pt x="96" y="53"/>
                  <a:pt x="97" y="54"/>
                </a:cubicBezTo>
                <a:cubicBezTo>
                  <a:pt x="98" y="54"/>
                  <a:pt x="98" y="54"/>
                  <a:pt x="98" y="54"/>
                </a:cubicBezTo>
                <a:cubicBezTo>
                  <a:pt x="98" y="54"/>
                  <a:pt x="97" y="55"/>
                  <a:pt x="97" y="55"/>
                </a:cubicBezTo>
                <a:cubicBezTo>
                  <a:pt x="95" y="57"/>
                  <a:pt x="92" y="55"/>
                  <a:pt x="90" y="55"/>
                </a:cubicBezTo>
                <a:cubicBezTo>
                  <a:pt x="88" y="55"/>
                  <a:pt x="88" y="55"/>
                  <a:pt x="88" y="55"/>
                </a:cubicBezTo>
                <a:cubicBezTo>
                  <a:pt x="86" y="55"/>
                  <a:pt x="85" y="55"/>
                  <a:pt x="85" y="54"/>
                </a:cubicBezTo>
                <a:cubicBezTo>
                  <a:pt x="85" y="53"/>
                  <a:pt x="84" y="53"/>
                  <a:pt x="84" y="54"/>
                </a:cubicBezTo>
                <a:cubicBezTo>
                  <a:pt x="83" y="54"/>
                  <a:pt x="82" y="55"/>
                  <a:pt x="82" y="56"/>
                </a:cubicBezTo>
                <a:cubicBezTo>
                  <a:pt x="81" y="56"/>
                  <a:pt x="82" y="57"/>
                  <a:pt x="81" y="57"/>
                </a:cubicBezTo>
                <a:cubicBezTo>
                  <a:pt x="80" y="58"/>
                  <a:pt x="80" y="58"/>
                  <a:pt x="80" y="58"/>
                </a:cubicBezTo>
                <a:cubicBezTo>
                  <a:pt x="80" y="61"/>
                  <a:pt x="80" y="63"/>
                  <a:pt x="81" y="65"/>
                </a:cubicBezTo>
                <a:cubicBezTo>
                  <a:pt x="81" y="66"/>
                  <a:pt x="82" y="66"/>
                  <a:pt x="82" y="67"/>
                </a:cubicBezTo>
                <a:cubicBezTo>
                  <a:pt x="80" y="67"/>
                  <a:pt x="80" y="66"/>
                  <a:pt x="79" y="65"/>
                </a:cubicBezTo>
                <a:cubicBezTo>
                  <a:pt x="78" y="65"/>
                  <a:pt x="78" y="64"/>
                  <a:pt x="77" y="64"/>
                </a:cubicBezTo>
                <a:cubicBezTo>
                  <a:pt x="75" y="64"/>
                  <a:pt x="75" y="64"/>
                  <a:pt x="75" y="64"/>
                </a:cubicBezTo>
                <a:cubicBezTo>
                  <a:pt x="74" y="64"/>
                  <a:pt x="74" y="64"/>
                  <a:pt x="74" y="64"/>
                </a:cubicBezTo>
                <a:cubicBezTo>
                  <a:pt x="74" y="65"/>
                  <a:pt x="74" y="65"/>
                  <a:pt x="74" y="65"/>
                </a:cubicBezTo>
                <a:cubicBezTo>
                  <a:pt x="75" y="66"/>
                  <a:pt x="72" y="67"/>
                  <a:pt x="74" y="68"/>
                </a:cubicBezTo>
                <a:cubicBezTo>
                  <a:pt x="74" y="68"/>
                  <a:pt x="74" y="69"/>
                  <a:pt x="74" y="69"/>
                </a:cubicBezTo>
                <a:cubicBezTo>
                  <a:pt x="74" y="69"/>
                  <a:pt x="74" y="69"/>
                  <a:pt x="74" y="69"/>
                </a:cubicBezTo>
                <a:cubicBezTo>
                  <a:pt x="75" y="69"/>
                  <a:pt x="75" y="70"/>
                  <a:pt x="75" y="71"/>
                </a:cubicBezTo>
                <a:cubicBezTo>
                  <a:pt x="74" y="71"/>
                  <a:pt x="74" y="72"/>
                  <a:pt x="74" y="72"/>
                </a:cubicBezTo>
                <a:cubicBezTo>
                  <a:pt x="72" y="72"/>
                  <a:pt x="71" y="71"/>
                  <a:pt x="71" y="69"/>
                </a:cubicBezTo>
                <a:cubicBezTo>
                  <a:pt x="71" y="63"/>
                  <a:pt x="71" y="63"/>
                  <a:pt x="71" y="63"/>
                </a:cubicBezTo>
                <a:cubicBezTo>
                  <a:pt x="70" y="62"/>
                  <a:pt x="70" y="61"/>
                  <a:pt x="69" y="59"/>
                </a:cubicBezTo>
                <a:cubicBezTo>
                  <a:pt x="68" y="59"/>
                  <a:pt x="68" y="59"/>
                  <a:pt x="67" y="58"/>
                </a:cubicBezTo>
                <a:cubicBezTo>
                  <a:pt x="66" y="59"/>
                  <a:pt x="63" y="58"/>
                  <a:pt x="60" y="58"/>
                </a:cubicBezTo>
                <a:cubicBezTo>
                  <a:pt x="59" y="58"/>
                  <a:pt x="59" y="59"/>
                  <a:pt x="58" y="59"/>
                </a:cubicBezTo>
                <a:cubicBezTo>
                  <a:pt x="57" y="59"/>
                  <a:pt x="56" y="59"/>
                  <a:pt x="56" y="60"/>
                </a:cubicBezTo>
                <a:cubicBezTo>
                  <a:pt x="54" y="60"/>
                  <a:pt x="54" y="60"/>
                  <a:pt x="54" y="60"/>
                </a:cubicBezTo>
                <a:cubicBezTo>
                  <a:pt x="54" y="60"/>
                  <a:pt x="53" y="60"/>
                  <a:pt x="53" y="59"/>
                </a:cubicBezTo>
                <a:cubicBezTo>
                  <a:pt x="49" y="59"/>
                  <a:pt x="49" y="59"/>
                  <a:pt x="49" y="59"/>
                </a:cubicBezTo>
                <a:cubicBezTo>
                  <a:pt x="47" y="60"/>
                  <a:pt x="46" y="61"/>
                  <a:pt x="44" y="62"/>
                </a:cubicBezTo>
                <a:cubicBezTo>
                  <a:pt x="43" y="63"/>
                  <a:pt x="43" y="64"/>
                  <a:pt x="43" y="65"/>
                </a:cubicBezTo>
                <a:cubicBezTo>
                  <a:pt x="42" y="66"/>
                  <a:pt x="42" y="67"/>
                  <a:pt x="41" y="67"/>
                </a:cubicBezTo>
                <a:cubicBezTo>
                  <a:pt x="40" y="67"/>
                  <a:pt x="40" y="67"/>
                  <a:pt x="40" y="68"/>
                </a:cubicBezTo>
                <a:cubicBezTo>
                  <a:pt x="39" y="70"/>
                  <a:pt x="40" y="71"/>
                  <a:pt x="41" y="72"/>
                </a:cubicBezTo>
                <a:cubicBezTo>
                  <a:pt x="41" y="73"/>
                  <a:pt x="41" y="73"/>
                  <a:pt x="41" y="73"/>
                </a:cubicBezTo>
                <a:cubicBezTo>
                  <a:pt x="42" y="73"/>
                  <a:pt x="43" y="74"/>
                  <a:pt x="44" y="74"/>
                </a:cubicBezTo>
                <a:cubicBezTo>
                  <a:pt x="44" y="74"/>
                  <a:pt x="44" y="74"/>
                  <a:pt x="44" y="74"/>
                </a:cubicBezTo>
                <a:cubicBezTo>
                  <a:pt x="44" y="76"/>
                  <a:pt x="47" y="75"/>
                  <a:pt x="46" y="77"/>
                </a:cubicBezTo>
                <a:cubicBezTo>
                  <a:pt x="46" y="77"/>
                  <a:pt x="46" y="77"/>
                  <a:pt x="46" y="78"/>
                </a:cubicBezTo>
                <a:cubicBezTo>
                  <a:pt x="46" y="78"/>
                  <a:pt x="46" y="78"/>
                  <a:pt x="46" y="79"/>
                </a:cubicBezTo>
                <a:cubicBezTo>
                  <a:pt x="46" y="91"/>
                  <a:pt x="46" y="91"/>
                  <a:pt x="46" y="91"/>
                </a:cubicBezTo>
                <a:cubicBezTo>
                  <a:pt x="45" y="91"/>
                  <a:pt x="46" y="93"/>
                  <a:pt x="44" y="93"/>
                </a:cubicBezTo>
                <a:cubicBezTo>
                  <a:pt x="44" y="94"/>
                  <a:pt x="44" y="95"/>
                  <a:pt x="42" y="95"/>
                </a:cubicBezTo>
                <a:cubicBezTo>
                  <a:pt x="43" y="99"/>
                  <a:pt x="40" y="100"/>
                  <a:pt x="41" y="104"/>
                </a:cubicBezTo>
                <a:cubicBezTo>
                  <a:pt x="39" y="104"/>
                  <a:pt x="41" y="107"/>
                  <a:pt x="39" y="107"/>
                </a:cubicBezTo>
                <a:cubicBezTo>
                  <a:pt x="36" y="106"/>
                  <a:pt x="32" y="107"/>
                  <a:pt x="30" y="106"/>
                </a:cubicBezTo>
                <a:cubicBezTo>
                  <a:pt x="30" y="106"/>
                  <a:pt x="30" y="106"/>
                  <a:pt x="30" y="106"/>
                </a:cubicBezTo>
                <a:cubicBezTo>
                  <a:pt x="30" y="106"/>
                  <a:pt x="30" y="106"/>
                  <a:pt x="30" y="106"/>
                </a:cubicBezTo>
                <a:cubicBezTo>
                  <a:pt x="30" y="107"/>
                  <a:pt x="30" y="107"/>
                  <a:pt x="30" y="107"/>
                </a:cubicBezTo>
                <a:cubicBezTo>
                  <a:pt x="30" y="107"/>
                  <a:pt x="30" y="107"/>
                  <a:pt x="30" y="107"/>
                </a:cubicBezTo>
                <a:cubicBezTo>
                  <a:pt x="30" y="107"/>
                  <a:pt x="30" y="108"/>
                  <a:pt x="30" y="108"/>
                </a:cubicBezTo>
                <a:cubicBezTo>
                  <a:pt x="30" y="108"/>
                  <a:pt x="30" y="108"/>
                  <a:pt x="30" y="108"/>
                </a:cubicBezTo>
                <a:cubicBezTo>
                  <a:pt x="30" y="108"/>
                  <a:pt x="30" y="108"/>
                  <a:pt x="30" y="108"/>
                </a:cubicBezTo>
                <a:cubicBezTo>
                  <a:pt x="30" y="108"/>
                  <a:pt x="30" y="108"/>
                  <a:pt x="30" y="108"/>
                </a:cubicBezTo>
                <a:cubicBezTo>
                  <a:pt x="30" y="108"/>
                  <a:pt x="30" y="108"/>
                  <a:pt x="30" y="108"/>
                </a:cubicBezTo>
                <a:cubicBezTo>
                  <a:pt x="30" y="108"/>
                  <a:pt x="30" y="108"/>
                  <a:pt x="30" y="109"/>
                </a:cubicBezTo>
                <a:cubicBezTo>
                  <a:pt x="30" y="109"/>
                  <a:pt x="30" y="109"/>
                  <a:pt x="30" y="109"/>
                </a:cubicBezTo>
                <a:cubicBezTo>
                  <a:pt x="30" y="109"/>
                  <a:pt x="30" y="109"/>
                  <a:pt x="30" y="109"/>
                </a:cubicBezTo>
                <a:cubicBezTo>
                  <a:pt x="30" y="109"/>
                  <a:pt x="30" y="109"/>
                  <a:pt x="30" y="109"/>
                </a:cubicBezTo>
                <a:cubicBezTo>
                  <a:pt x="30" y="109"/>
                  <a:pt x="30" y="109"/>
                  <a:pt x="30" y="109"/>
                </a:cubicBezTo>
                <a:cubicBezTo>
                  <a:pt x="31" y="110"/>
                  <a:pt x="31" y="112"/>
                  <a:pt x="33" y="111"/>
                </a:cubicBezTo>
                <a:cubicBezTo>
                  <a:pt x="33" y="111"/>
                  <a:pt x="33" y="111"/>
                  <a:pt x="34" y="111"/>
                </a:cubicBezTo>
                <a:cubicBezTo>
                  <a:pt x="34" y="111"/>
                  <a:pt x="35" y="111"/>
                  <a:pt x="35" y="111"/>
                </a:cubicBezTo>
                <a:cubicBezTo>
                  <a:pt x="35" y="112"/>
                  <a:pt x="35" y="112"/>
                  <a:pt x="36" y="112"/>
                </a:cubicBezTo>
                <a:cubicBezTo>
                  <a:pt x="36" y="111"/>
                  <a:pt x="37" y="112"/>
                  <a:pt x="37" y="113"/>
                </a:cubicBezTo>
                <a:cubicBezTo>
                  <a:pt x="37" y="113"/>
                  <a:pt x="37" y="113"/>
                  <a:pt x="37" y="113"/>
                </a:cubicBezTo>
                <a:cubicBezTo>
                  <a:pt x="38" y="113"/>
                  <a:pt x="40" y="113"/>
                  <a:pt x="39" y="116"/>
                </a:cubicBezTo>
                <a:cubicBezTo>
                  <a:pt x="39" y="116"/>
                  <a:pt x="39" y="116"/>
                  <a:pt x="39" y="116"/>
                </a:cubicBezTo>
                <a:cubicBezTo>
                  <a:pt x="39" y="116"/>
                  <a:pt x="39" y="116"/>
                  <a:pt x="39" y="116"/>
                </a:cubicBezTo>
                <a:cubicBezTo>
                  <a:pt x="39" y="116"/>
                  <a:pt x="39" y="116"/>
                  <a:pt x="39" y="116"/>
                </a:cubicBezTo>
                <a:cubicBezTo>
                  <a:pt x="39" y="116"/>
                  <a:pt x="39" y="116"/>
                  <a:pt x="39" y="116"/>
                </a:cubicBezTo>
                <a:cubicBezTo>
                  <a:pt x="39" y="116"/>
                  <a:pt x="40" y="116"/>
                  <a:pt x="40" y="116"/>
                </a:cubicBezTo>
                <a:cubicBezTo>
                  <a:pt x="39" y="118"/>
                  <a:pt x="40" y="121"/>
                  <a:pt x="39" y="122"/>
                </a:cubicBezTo>
                <a:cubicBezTo>
                  <a:pt x="39" y="123"/>
                  <a:pt x="39" y="123"/>
                  <a:pt x="39" y="123"/>
                </a:cubicBezTo>
                <a:cubicBezTo>
                  <a:pt x="37" y="123"/>
                  <a:pt x="37" y="123"/>
                  <a:pt x="37" y="123"/>
                </a:cubicBezTo>
                <a:cubicBezTo>
                  <a:pt x="37" y="122"/>
                  <a:pt x="36" y="122"/>
                  <a:pt x="36" y="123"/>
                </a:cubicBezTo>
                <a:cubicBezTo>
                  <a:pt x="36" y="123"/>
                  <a:pt x="35" y="124"/>
                  <a:pt x="34" y="124"/>
                </a:cubicBezTo>
                <a:cubicBezTo>
                  <a:pt x="33" y="126"/>
                  <a:pt x="31" y="127"/>
                  <a:pt x="28" y="128"/>
                </a:cubicBezTo>
                <a:cubicBezTo>
                  <a:pt x="28" y="130"/>
                  <a:pt x="26" y="129"/>
                  <a:pt x="26" y="131"/>
                </a:cubicBezTo>
                <a:cubicBezTo>
                  <a:pt x="26" y="133"/>
                  <a:pt x="27" y="134"/>
                  <a:pt x="28" y="134"/>
                </a:cubicBezTo>
                <a:cubicBezTo>
                  <a:pt x="27" y="137"/>
                  <a:pt x="23" y="138"/>
                  <a:pt x="19" y="138"/>
                </a:cubicBezTo>
                <a:cubicBezTo>
                  <a:pt x="18" y="138"/>
                  <a:pt x="17" y="138"/>
                  <a:pt x="17" y="138"/>
                </a:cubicBezTo>
                <a:cubicBezTo>
                  <a:pt x="17" y="138"/>
                  <a:pt x="17" y="137"/>
                  <a:pt x="17" y="137"/>
                </a:cubicBezTo>
                <a:cubicBezTo>
                  <a:pt x="17" y="137"/>
                  <a:pt x="16" y="137"/>
                  <a:pt x="15" y="137"/>
                </a:cubicBezTo>
                <a:cubicBezTo>
                  <a:pt x="14" y="137"/>
                  <a:pt x="13" y="136"/>
                  <a:pt x="13" y="136"/>
                </a:cubicBezTo>
                <a:cubicBezTo>
                  <a:pt x="13" y="136"/>
                  <a:pt x="13" y="136"/>
                  <a:pt x="12" y="136"/>
                </a:cubicBezTo>
                <a:cubicBezTo>
                  <a:pt x="12" y="136"/>
                  <a:pt x="12" y="136"/>
                  <a:pt x="12" y="136"/>
                </a:cubicBezTo>
                <a:cubicBezTo>
                  <a:pt x="12" y="136"/>
                  <a:pt x="12" y="136"/>
                  <a:pt x="12" y="136"/>
                </a:cubicBezTo>
                <a:cubicBezTo>
                  <a:pt x="12" y="136"/>
                  <a:pt x="12" y="136"/>
                  <a:pt x="12" y="136"/>
                </a:cubicBezTo>
                <a:cubicBezTo>
                  <a:pt x="12" y="136"/>
                  <a:pt x="11" y="136"/>
                  <a:pt x="11" y="137"/>
                </a:cubicBezTo>
                <a:cubicBezTo>
                  <a:pt x="11" y="137"/>
                  <a:pt x="11" y="137"/>
                  <a:pt x="11" y="137"/>
                </a:cubicBezTo>
                <a:cubicBezTo>
                  <a:pt x="11" y="137"/>
                  <a:pt x="10" y="137"/>
                  <a:pt x="10" y="138"/>
                </a:cubicBezTo>
                <a:cubicBezTo>
                  <a:pt x="10" y="138"/>
                  <a:pt x="10" y="138"/>
                  <a:pt x="10" y="139"/>
                </a:cubicBezTo>
                <a:cubicBezTo>
                  <a:pt x="9" y="139"/>
                  <a:pt x="8" y="140"/>
                  <a:pt x="8" y="140"/>
                </a:cubicBezTo>
                <a:cubicBezTo>
                  <a:pt x="7" y="140"/>
                  <a:pt x="6" y="141"/>
                  <a:pt x="6" y="141"/>
                </a:cubicBezTo>
                <a:cubicBezTo>
                  <a:pt x="6" y="141"/>
                  <a:pt x="5" y="141"/>
                  <a:pt x="5" y="141"/>
                </a:cubicBezTo>
                <a:cubicBezTo>
                  <a:pt x="5" y="142"/>
                  <a:pt x="5" y="142"/>
                  <a:pt x="5" y="142"/>
                </a:cubicBezTo>
                <a:cubicBezTo>
                  <a:pt x="5" y="142"/>
                  <a:pt x="5" y="142"/>
                  <a:pt x="5" y="142"/>
                </a:cubicBezTo>
                <a:cubicBezTo>
                  <a:pt x="6" y="142"/>
                  <a:pt x="6" y="143"/>
                  <a:pt x="6" y="145"/>
                </a:cubicBezTo>
                <a:cubicBezTo>
                  <a:pt x="6" y="146"/>
                  <a:pt x="7" y="147"/>
                  <a:pt x="7" y="148"/>
                </a:cubicBezTo>
                <a:cubicBezTo>
                  <a:pt x="7" y="150"/>
                  <a:pt x="7" y="150"/>
                  <a:pt x="7" y="150"/>
                </a:cubicBezTo>
                <a:cubicBezTo>
                  <a:pt x="8" y="150"/>
                  <a:pt x="8" y="151"/>
                  <a:pt x="8" y="151"/>
                </a:cubicBezTo>
                <a:cubicBezTo>
                  <a:pt x="8" y="151"/>
                  <a:pt x="9" y="151"/>
                  <a:pt x="9" y="151"/>
                </a:cubicBezTo>
                <a:cubicBezTo>
                  <a:pt x="9" y="152"/>
                  <a:pt x="9" y="153"/>
                  <a:pt x="9" y="153"/>
                </a:cubicBezTo>
                <a:cubicBezTo>
                  <a:pt x="9" y="153"/>
                  <a:pt x="9" y="153"/>
                  <a:pt x="10" y="153"/>
                </a:cubicBezTo>
                <a:cubicBezTo>
                  <a:pt x="10" y="153"/>
                  <a:pt x="9" y="154"/>
                  <a:pt x="10" y="155"/>
                </a:cubicBezTo>
                <a:cubicBezTo>
                  <a:pt x="10" y="155"/>
                  <a:pt x="10" y="155"/>
                  <a:pt x="10" y="155"/>
                </a:cubicBezTo>
                <a:cubicBezTo>
                  <a:pt x="10" y="156"/>
                  <a:pt x="10" y="156"/>
                  <a:pt x="10" y="157"/>
                </a:cubicBezTo>
                <a:cubicBezTo>
                  <a:pt x="11" y="157"/>
                  <a:pt x="12" y="158"/>
                  <a:pt x="12" y="159"/>
                </a:cubicBezTo>
                <a:cubicBezTo>
                  <a:pt x="12" y="162"/>
                  <a:pt x="12" y="162"/>
                  <a:pt x="12" y="162"/>
                </a:cubicBezTo>
                <a:cubicBezTo>
                  <a:pt x="11" y="165"/>
                  <a:pt x="8" y="165"/>
                  <a:pt x="7" y="169"/>
                </a:cubicBezTo>
                <a:cubicBezTo>
                  <a:pt x="8" y="169"/>
                  <a:pt x="8" y="169"/>
                  <a:pt x="9" y="169"/>
                </a:cubicBezTo>
                <a:cubicBezTo>
                  <a:pt x="9" y="169"/>
                  <a:pt x="10" y="170"/>
                  <a:pt x="10" y="171"/>
                </a:cubicBezTo>
                <a:cubicBezTo>
                  <a:pt x="8" y="170"/>
                  <a:pt x="7" y="171"/>
                  <a:pt x="7" y="172"/>
                </a:cubicBezTo>
                <a:cubicBezTo>
                  <a:pt x="6" y="172"/>
                  <a:pt x="5" y="172"/>
                  <a:pt x="5" y="173"/>
                </a:cubicBezTo>
                <a:cubicBezTo>
                  <a:pt x="3" y="173"/>
                  <a:pt x="2" y="174"/>
                  <a:pt x="1" y="175"/>
                </a:cubicBezTo>
                <a:cubicBezTo>
                  <a:pt x="0" y="178"/>
                  <a:pt x="1" y="179"/>
                  <a:pt x="2" y="180"/>
                </a:cubicBezTo>
                <a:cubicBezTo>
                  <a:pt x="3" y="180"/>
                  <a:pt x="3" y="180"/>
                  <a:pt x="3" y="180"/>
                </a:cubicBezTo>
                <a:cubicBezTo>
                  <a:pt x="3" y="181"/>
                  <a:pt x="3" y="182"/>
                  <a:pt x="4" y="182"/>
                </a:cubicBezTo>
                <a:cubicBezTo>
                  <a:pt x="4" y="183"/>
                  <a:pt x="5" y="183"/>
                  <a:pt x="5" y="185"/>
                </a:cubicBezTo>
                <a:cubicBezTo>
                  <a:pt x="5" y="185"/>
                  <a:pt x="4" y="185"/>
                  <a:pt x="3" y="185"/>
                </a:cubicBezTo>
                <a:cubicBezTo>
                  <a:pt x="3" y="186"/>
                  <a:pt x="3" y="185"/>
                  <a:pt x="3" y="186"/>
                </a:cubicBezTo>
                <a:cubicBezTo>
                  <a:pt x="2" y="186"/>
                  <a:pt x="3" y="187"/>
                  <a:pt x="2" y="187"/>
                </a:cubicBezTo>
                <a:cubicBezTo>
                  <a:pt x="2" y="188"/>
                  <a:pt x="2" y="188"/>
                  <a:pt x="2" y="188"/>
                </a:cubicBezTo>
                <a:cubicBezTo>
                  <a:pt x="3" y="188"/>
                  <a:pt x="3" y="189"/>
                  <a:pt x="3" y="189"/>
                </a:cubicBezTo>
                <a:cubicBezTo>
                  <a:pt x="4" y="189"/>
                  <a:pt x="4" y="189"/>
                  <a:pt x="4" y="189"/>
                </a:cubicBezTo>
                <a:cubicBezTo>
                  <a:pt x="4" y="189"/>
                  <a:pt x="5" y="190"/>
                  <a:pt x="5" y="190"/>
                </a:cubicBezTo>
                <a:cubicBezTo>
                  <a:pt x="5" y="190"/>
                  <a:pt x="6" y="190"/>
                  <a:pt x="6" y="191"/>
                </a:cubicBezTo>
                <a:cubicBezTo>
                  <a:pt x="6" y="191"/>
                  <a:pt x="7" y="191"/>
                  <a:pt x="7" y="192"/>
                </a:cubicBezTo>
                <a:cubicBezTo>
                  <a:pt x="6" y="195"/>
                  <a:pt x="8" y="195"/>
                  <a:pt x="9" y="197"/>
                </a:cubicBezTo>
                <a:cubicBezTo>
                  <a:pt x="9" y="198"/>
                  <a:pt x="7" y="198"/>
                  <a:pt x="7" y="200"/>
                </a:cubicBezTo>
                <a:cubicBezTo>
                  <a:pt x="8" y="201"/>
                  <a:pt x="9" y="201"/>
                  <a:pt x="10" y="201"/>
                </a:cubicBezTo>
                <a:cubicBezTo>
                  <a:pt x="10" y="203"/>
                  <a:pt x="11" y="202"/>
                  <a:pt x="11" y="204"/>
                </a:cubicBezTo>
                <a:cubicBezTo>
                  <a:pt x="11" y="206"/>
                  <a:pt x="10" y="206"/>
                  <a:pt x="10" y="208"/>
                </a:cubicBezTo>
                <a:cubicBezTo>
                  <a:pt x="11" y="209"/>
                  <a:pt x="12" y="209"/>
                  <a:pt x="12" y="210"/>
                </a:cubicBezTo>
                <a:cubicBezTo>
                  <a:pt x="13" y="210"/>
                  <a:pt x="13" y="210"/>
                  <a:pt x="13" y="210"/>
                </a:cubicBezTo>
                <a:cubicBezTo>
                  <a:pt x="12" y="212"/>
                  <a:pt x="10" y="213"/>
                  <a:pt x="8" y="214"/>
                </a:cubicBezTo>
                <a:cubicBezTo>
                  <a:pt x="8" y="215"/>
                  <a:pt x="6" y="215"/>
                  <a:pt x="6" y="216"/>
                </a:cubicBezTo>
                <a:cubicBezTo>
                  <a:pt x="6" y="217"/>
                  <a:pt x="4" y="216"/>
                  <a:pt x="4" y="217"/>
                </a:cubicBezTo>
                <a:cubicBezTo>
                  <a:pt x="4" y="218"/>
                  <a:pt x="4" y="218"/>
                  <a:pt x="3" y="218"/>
                </a:cubicBezTo>
                <a:cubicBezTo>
                  <a:pt x="3" y="218"/>
                  <a:pt x="3" y="218"/>
                  <a:pt x="3" y="218"/>
                </a:cubicBezTo>
                <a:cubicBezTo>
                  <a:pt x="2" y="219"/>
                  <a:pt x="3" y="220"/>
                  <a:pt x="2" y="220"/>
                </a:cubicBezTo>
                <a:cubicBezTo>
                  <a:pt x="2" y="222"/>
                  <a:pt x="3" y="222"/>
                  <a:pt x="3" y="224"/>
                </a:cubicBezTo>
                <a:cubicBezTo>
                  <a:pt x="4" y="224"/>
                  <a:pt x="4" y="227"/>
                  <a:pt x="4" y="228"/>
                </a:cubicBezTo>
                <a:cubicBezTo>
                  <a:pt x="5" y="228"/>
                  <a:pt x="5" y="230"/>
                  <a:pt x="5" y="231"/>
                </a:cubicBezTo>
                <a:cubicBezTo>
                  <a:pt x="5" y="231"/>
                  <a:pt x="6" y="230"/>
                  <a:pt x="6" y="231"/>
                </a:cubicBezTo>
                <a:cubicBezTo>
                  <a:pt x="6" y="231"/>
                  <a:pt x="6" y="231"/>
                  <a:pt x="6" y="231"/>
                </a:cubicBezTo>
                <a:cubicBezTo>
                  <a:pt x="6" y="231"/>
                  <a:pt x="7" y="231"/>
                  <a:pt x="7" y="231"/>
                </a:cubicBezTo>
                <a:cubicBezTo>
                  <a:pt x="7" y="231"/>
                  <a:pt x="7" y="232"/>
                  <a:pt x="7" y="233"/>
                </a:cubicBezTo>
                <a:cubicBezTo>
                  <a:pt x="7" y="233"/>
                  <a:pt x="8" y="233"/>
                  <a:pt x="8" y="233"/>
                </a:cubicBezTo>
                <a:cubicBezTo>
                  <a:pt x="9" y="233"/>
                  <a:pt x="9" y="233"/>
                  <a:pt x="9" y="234"/>
                </a:cubicBezTo>
                <a:cubicBezTo>
                  <a:pt x="9" y="234"/>
                  <a:pt x="10" y="234"/>
                  <a:pt x="10" y="235"/>
                </a:cubicBezTo>
                <a:cubicBezTo>
                  <a:pt x="12" y="234"/>
                  <a:pt x="11" y="236"/>
                  <a:pt x="11" y="238"/>
                </a:cubicBezTo>
                <a:cubicBezTo>
                  <a:pt x="11" y="238"/>
                  <a:pt x="11" y="238"/>
                  <a:pt x="11" y="238"/>
                </a:cubicBezTo>
                <a:cubicBezTo>
                  <a:pt x="11" y="240"/>
                  <a:pt x="9" y="239"/>
                  <a:pt x="10" y="241"/>
                </a:cubicBezTo>
                <a:cubicBezTo>
                  <a:pt x="10" y="243"/>
                  <a:pt x="7" y="242"/>
                  <a:pt x="8" y="244"/>
                </a:cubicBezTo>
                <a:cubicBezTo>
                  <a:pt x="7" y="244"/>
                  <a:pt x="6" y="245"/>
                  <a:pt x="6" y="247"/>
                </a:cubicBezTo>
                <a:cubicBezTo>
                  <a:pt x="6" y="247"/>
                  <a:pt x="6" y="247"/>
                  <a:pt x="5" y="247"/>
                </a:cubicBezTo>
                <a:cubicBezTo>
                  <a:pt x="6" y="249"/>
                  <a:pt x="7" y="250"/>
                  <a:pt x="7" y="252"/>
                </a:cubicBezTo>
                <a:cubicBezTo>
                  <a:pt x="8" y="254"/>
                  <a:pt x="9" y="254"/>
                  <a:pt x="10" y="255"/>
                </a:cubicBezTo>
                <a:cubicBezTo>
                  <a:pt x="11" y="255"/>
                  <a:pt x="10" y="257"/>
                  <a:pt x="12" y="257"/>
                </a:cubicBezTo>
                <a:cubicBezTo>
                  <a:pt x="11" y="259"/>
                  <a:pt x="13" y="259"/>
                  <a:pt x="12" y="261"/>
                </a:cubicBezTo>
                <a:cubicBezTo>
                  <a:pt x="13" y="263"/>
                  <a:pt x="16" y="264"/>
                  <a:pt x="18" y="265"/>
                </a:cubicBezTo>
                <a:cubicBezTo>
                  <a:pt x="20" y="266"/>
                  <a:pt x="21" y="264"/>
                  <a:pt x="23" y="265"/>
                </a:cubicBezTo>
                <a:cubicBezTo>
                  <a:pt x="23" y="267"/>
                  <a:pt x="25" y="267"/>
                  <a:pt x="25" y="268"/>
                </a:cubicBezTo>
                <a:cubicBezTo>
                  <a:pt x="25" y="268"/>
                  <a:pt x="26" y="268"/>
                  <a:pt x="26" y="268"/>
                </a:cubicBezTo>
                <a:cubicBezTo>
                  <a:pt x="29" y="268"/>
                  <a:pt x="30" y="269"/>
                  <a:pt x="33" y="270"/>
                </a:cubicBezTo>
                <a:cubicBezTo>
                  <a:pt x="34" y="269"/>
                  <a:pt x="35" y="268"/>
                  <a:pt x="37" y="267"/>
                </a:cubicBezTo>
                <a:cubicBezTo>
                  <a:pt x="37" y="267"/>
                  <a:pt x="37" y="268"/>
                  <a:pt x="38" y="268"/>
                </a:cubicBezTo>
                <a:cubicBezTo>
                  <a:pt x="39" y="268"/>
                  <a:pt x="38" y="269"/>
                  <a:pt x="39" y="269"/>
                </a:cubicBezTo>
                <a:cubicBezTo>
                  <a:pt x="39" y="269"/>
                  <a:pt x="39" y="269"/>
                  <a:pt x="40" y="269"/>
                </a:cubicBezTo>
                <a:cubicBezTo>
                  <a:pt x="40" y="269"/>
                  <a:pt x="39" y="269"/>
                  <a:pt x="40" y="270"/>
                </a:cubicBezTo>
                <a:cubicBezTo>
                  <a:pt x="40" y="270"/>
                  <a:pt x="41" y="269"/>
                  <a:pt x="41" y="270"/>
                </a:cubicBezTo>
                <a:cubicBezTo>
                  <a:pt x="41" y="270"/>
                  <a:pt x="41" y="270"/>
                  <a:pt x="42" y="270"/>
                </a:cubicBezTo>
                <a:cubicBezTo>
                  <a:pt x="42" y="270"/>
                  <a:pt x="42" y="270"/>
                  <a:pt x="42" y="270"/>
                </a:cubicBezTo>
                <a:cubicBezTo>
                  <a:pt x="43" y="270"/>
                  <a:pt x="44" y="269"/>
                  <a:pt x="45" y="270"/>
                </a:cubicBezTo>
                <a:cubicBezTo>
                  <a:pt x="45" y="270"/>
                  <a:pt x="46" y="270"/>
                  <a:pt x="46" y="270"/>
                </a:cubicBezTo>
                <a:cubicBezTo>
                  <a:pt x="47" y="270"/>
                  <a:pt x="47" y="271"/>
                  <a:pt x="49" y="271"/>
                </a:cubicBezTo>
                <a:cubicBezTo>
                  <a:pt x="53" y="271"/>
                  <a:pt x="53" y="271"/>
                  <a:pt x="53" y="271"/>
                </a:cubicBezTo>
                <a:cubicBezTo>
                  <a:pt x="53" y="271"/>
                  <a:pt x="53" y="272"/>
                  <a:pt x="53" y="272"/>
                </a:cubicBezTo>
                <a:cubicBezTo>
                  <a:pt x="53" y="272"/>
                  <a:pt x="54" y="273"/>
                  <a:pt x="53" y="273"/>
                </a:cubicBezTo>
                <a:cubicBezTo>
                  <a:pt x="56" y="273"/>
                  <a:pt x="56" y="274"/>
                  <a:pt x="58" y="274"/>
                </a:cubicBezTo>
                <a:cubicBezTo>
                  <a:pt x="58" y="275"/>
                  <a:pt x="59" y="274"/>
                  <a:pt x="59" y="275"/>
                </a:cubicBezTo>
                <a:cubicBezTo>
                  <a:pt x="60" y="275"/>
                  <a:pt x="60" y="276"/>
                  <a:pt x="61" y="276"/>
                </a:cubicBezTo>
                <a:cubicBezTo>
                  <a:pt x="61" y="279"/>
                  <a:pt x="58" y="278"/>
                  <a:pt x="58" y="281"/>
                </a:cubicBezTo>
                <a:cubicBezTo>
                  <a:pt x="57" y="281"/>
                  <a:pt x="56" y="283"/>
                  <a:pt x="56" y="284"/>
                </a:cubicBezTo>
                <a:cubicBezTo>
                  <a:pt x="55" y="284"/>
                  <a:pt x="56" y="285"/>
                  <a:pt x="56" y="285"/>
                </a:cubicBezTo>
                <a:cubicBezTo>
                  <a:pt x="55" y="285"/>
                  <a:pt x="55" y="285"/>
                  <a:pt x="55" y="285"/>
                </a:cubicBezTo>
                <a:cubicBezTo>
                  <a:pt x="55" y="285"/>
                  <a:pt x="55" y="285"/>
                  <a:pt x="55" y="286"/>
                </a:cubicBezTo>
                <a:cubicBezTo>
                  <a:pt x="55" y="286"/>
                  <a:pt x="54" y="285"/>
                  <a:pt x="54" y="286"/>
                </a:cubicBezTo>
                <a:cubicBezTo>
                  <a:pt x="54" y="286"/>
                  <a:pt x="54" y="286"/>
                  <a:pt x="54" y="286"/>
                </a:cubicBezTo>
                <a:cubicBezTo>
                  <a:pt x="54" y="286"/>
                  <a:pt x="54" y="286"/>
                  <a:pt x="53" y="286"/>
                </a:cubicBezTo>
                <a:cubicBezTo>
                  <a:pt x="53" y="287"/>
                  <a:pt x="54" y="288"/>
                  <a:pt x="53" y="288"/>
                </a:cubicBezTo>
                <a:cubicBezTo>
                  <a:pt x="53" y="289"/>
                  <a:pt x="52" y="289"/>
                  <a:pt x="51" y="289"/>
                </a:cubicBezTo>
                <a:cubicBezTo>
                  <a:pt x="51" y="289"/>
                  <a:pt x="51" y="290"/>
                  <a:pt x="51" y="290"/>
                </a:cubicBezTo>
                <a:cubicBezTo>
                  <a:pt x="51" y="290"/>
                  <a:pt x="51" y="290"/>
                  <a:pt x="51" y="290"/>
                </a:cubicBezTo>
                <a:cubicBezTo>
                  <a:pt x="50" y="290"/>
                  <a:pt x="50" y="291"/>
                  <a:pt x="50" y="291"/>
                </a:cubicBezTo>
                <a:cubicBezTo>
                  <a:pt x="50" y="291"/>
                  <a:pt x="49" y="291"/>
                  <a:pt x="49" y="291"/>
                </a:cubicBezTo>
                <a:cubicBezTo>
                  <a:pt x="49" y="291"/>
                  <a:pt x="49" y="292"/>
                  <a:pt x="49" y="293"/>
                </a:cubicBezTo>
                <a:cubicBezTo>
                  <a:pt x="49" y="293"/>
                  <a:pt x="49" y="292"/>
                  <a:pt x="49" y="293"/>
                </a:cubicBezTo>
                <a:cubicBezTo>
                  <a:pt x="48" y="293"/>
                  <a:pt x="49" y="293"/>
                  <a:pt x="49" y="293"/>
                </a:cubicBezTo>
                <a:cubicBezTo>
                  <a:pt x="48" y="293"/>
                  <a:pt x="48" y="293"/>
                  <a:pt x="48" y="293"/>
                </a:cubicBezTo>
                <a:cubicBezTo>
                  <a:pt x="48" y="294"/>
                  <a:pt x="48" y="295"/>
                  <a:pt x="47" y="295"/>
                </a:cubicBezTo>
                <a:cubicBezTo>
                  <a:pt x="47" y="299"/>
                  <a:pt x="46" y="302"/>
                  <a:pt x="46" y="306"/>
                </a:cubicBezTo>
                <a:cubicBezTo>
                  <a:pt x="44" y="306"/>
                  <a:pt x="45" y="308"/>
                  <a:pt x="44" y="308"/>
                </a:cubicBezTo>
                <a:cubicBezTo>
                  <a:pt x="44" y="309"/>
                  <a:pt x="43" y="309"/>
                  <a:pt x="42" y="309"/>
                </a:cubicBezTo>
                <a:cubicBezTo>
                  <a:pt x="42" y="309"/>
                  <a:pt x="42" y="310"/>
                  <a:pt x="42" y="311"/>
                </a:cubicBezTo>
                <a:cubicBezTo>
                  <a:pt x="42" y="311"/>
                  <a:pt x="42" y="311"/>
                  <a:pt x="42" y="311"/>
                </a:cubicBezTo>
                <a:cubicBezTo>
                  <a:pt x="41" y="311"/>
                  <a:pt x="42" y="312"/>
                  <a:pt x="42" y="312"/>
                </a:cubicBezTo>
                <a:cubicBezTo>
                  <a:pt x="41" y="312"/>
                  <a:pt x="40" y="312"/>
                  <a:pt x="40" y="313"/>
                </a:cubicBezTo>
                <a:cubicBezTo>
                  <a:pt x="40" y="314"/>
                  <a:pt x="38" y="314"/>
                  <a:pt x="38" y="316"/>
                </a:cubicBezTo>
                <a:cubicBezTo>
                  <a:pt x="39" y="316"/>
                  <a:pt x="39" y="317"/>
                  <a:pt x="38" y="317"/>
                </a:cubicBezTo>
                <a:cubicBezTo>
                  <a:pt x="38" y="320"/>
                  <a:pt x="39" y="320"/>
                  <a:pt x="39" y="323"/>
                </a:cubicBezTo>
                <a:cubicBezTo>
                  <a:pt x="38" y="324"/>
                  <a:pt x="38" y="326"/>
                  <a:pt x="37" y="328"/>
                </a:cubicBezTo>
                <a:cubicBezTo>
                  <a:pt x="37" y="330"/>
                  <a:pt x="38" y="331"/>
                  <a:pt x="37" y="332"/>
                </a:cubicBezTo>
                <a:cubicBezTo>
                  <a:pt x="37" y="333"/>
                  <a:pt x="36" y="334"/>
                  <a:pt x="37" y="335"/>
                </a:cubicBezTo>
                <a:cubicBezTo>
                  <a:pt x="37" y="335"/>
                  <a:pt x="37" y="336"/>
                  <a:pt x="37" y="336"/>
                </a:cubicBezTo>
                <a:cubicBezTo>
                  <a:pt x="37" y="337"/>
                  <a:pt x="37" y="336"/>
                  <a:pt x="37" y="336"/>
                </a:cubicBezTo>
                <a:cubicBezTo>
                  <a:pt x="36" y="337"/>
                  <a:pt x="37" y="338"/>
                  <a:pt x="37" y="339"/>
                </a:cubicBezTo>
                <a:cubicBezTo>
                  <a:pt x="38" y="339"/>
                  <a:pt x="38" y="339"/>
                  <a:pt x="40" y="339"/>
                </a:cubicBezTo>
                <a:cubicBezTo>
                  <a:pt x="41" y="340"/>
                  <a:pt x="43" y="340"/>
                  <a:pt x="45" y="340"/>
                </a:cubicBezTo>
                <a:cubicBezTo>
                  <a:pt x="45" y="339"/>
                  <a:pt x="46" y="339"/>
                  <a:pt x="47" y="339"/>
                </a:cubicBezTo>
                <a:cubicBezTo>
                  <a:pt x="51" y="339"/>
                  <a:pt x="55" y="339"/>
                  <a:pt x="58" y="339"/>
                </a:cubicBezTo>
                <a:cubicBezTo>
                  <a:pt x="60" y="338"/>
                  <a:pt x="60" y="341"/>
                  <a:pt x="63" y="340"/>
                </a:cubicBezTo>
                <a:cubicBezTo>
                  <a:pt x="63" y="339"/>
                  <a:pt x="63" y="339"/>
                  <a:pt x="64" y="339"/>
                </a:cubicBezTo>
                <a:cubicBezTo>
                  <a:pt x="65" y="339"/>
                  <a:pt x="65" y="339"/>
                  <a:pt x="65" y="339"/>
                </a:cubicBezTo>
                <a:cubicBezTo>
                  <a:pt x="66" y="338"/>
                  <a:pt x="66" y="338"/>
                  <a:pt x="67" y="337"/>
                </a:cubicBezTo>
                <a:cubicBezTo>
                  <a:pt x="67" y="337"/>
                  <a:pt x="68" y="337"/>
                  <a:pt x="68" y="337"/>
                </a:cubicBezTo>
                <a:cubicBezTo>
                  <a:pt x="68" y="337"/>
                  <a:pt x="68" y="337"/>
                  <a:pt x="68" y="337"/>
                </a:cubicBezTo>
                <a:cubicBezTo>
                  <a:pt x="68" y="337"/>
                  <a:pt x="68" y="336"/>
                  <a:pt x="68" y="336"/>
                </a:cubicBezTo>
                <a:cubicBezTo>
                  <a:pt x="68" y="336"/>
                  <a:pt x="68" y="336"/>
                  <a:pt x="68" y="336"/>
                </a:cubicBezTo>
                <a:cubicBezTo>
                  <a:pt x="68" y="336"/>
                  <a:pt x="68" y="335"/>
                  <a:pt x="68" y="335"/>
                </a:cubicBezTo>
                <a:cubicBezTo>
                  <a:pt x="68" y="334"/>
                  <a:pt x="68" y="334"/>
                  <a:pt x="68" y="334"/>
                </a:cubicBezTo>
                <a:cubicBezTo>
                  <a:pt x="68" y="334"/>
                  <a:pt x="68" y="334"/>
                  <a:pt x="67" y="334"/>
                </a:cubicBezTo>
                <a:cubicBezTo>
                  <a:pt x="67" y="334"/>
                  <a:pt x="67" y="334"/>
                  <a:pt x="66" y="334"/>
                </a:cubicBezTo>
                <a:cubicBezTo>
                  <a:pt x="66" y="334"/>
                  <a:pt x="66" y="334"/>
                  <a:pt x="66" y="334"/>
                </a:cubicBezTo>
                <a:cubicBezTo>
                  <a:pt x="66" y="334"/>
                  <a:pt x="66" y="334"/>
                  <a:pt x="66" y="334"/>
                </a:cubicBezTo>
                <a:cubicBezTo>
                  <a:pt x="66" y="334"/>
                  <a:pt x="66"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6" y="334"/>
                  <a:pt x="65" y="333"/>
                  <a:pt x="65" y="332"/>
                </a:cubicBezTo>
                <a:cubicBezTo>
                  <a:pt x="65" y="332"/>
                  <a:pt x="66" y="332"/>
                  <a:pt x="66" y="332"/>
                </a:cubicBezTo>
                <a:cubicBezTo>
                  <a:pt x="66" y="332"/>
                  <a:pt x="66" y="332"/>
                  <a:pt x="66" y="332"/>
                </a:cubicBezTo>
                <a:cubicBezTo>
                  <a:pt x="66" y="332"/>
                  <a:pt x="66" y="331"/>
                  <a:pt x="66" y="331"/>
                </a:cubicBezTo>
                <a:cubicBezTo>
                  <a:pt x="66" y="331"/>
                  <a:pt x="66" y="331"/>
                  <a:pt x="67" y="331"/>
                </a:cubicBezTo>
                <a:cubicBezTo>
                  <a:pt x="67" y="331"/>
                  <a:pt x="67" y="331"/>
                  <a:pt x="67" y="331"/>
                </a:cubicBezTo>
                <a:cubicBezTo>
                  <a:pt x="67" y="331"/>
                  <a:pt x="67" y="331"/>
                  <a:pt x="67" y="331"/>
                </a:cubicBezTo>
                <a:cubicBezTo>
                  <a:pt x="67" y="331"/>
                  <a:pt x="67" y="331"/>
                  <a:pt x="67" y="331"/>
                </a:cubicBezTo>
                <a:cubicBezTo>
                  <a:pt x="67" y="331"/>
                  <a:pt x="67" y="331"/>
                  <a:pt x="67" y="331"/>
                </a:cubicBezTo>
                <a:cubicBezTo>
                  <a:pt x="67" y="331"/>
                  <a:pt x="68" y="331"/>
                  <a:pt x="68" y="331"/>
                </a:cubicBezTo>
                <a:cubicBezTo>
                  <a:pt x="68" y="331"/>
                  <a:pt x="68" y="331"/>
                  <a:pt x="68" y="331"/>
                </a:cubicBezTo>
                <a:cubicBezTo>
                  <a:pt x="68" y="331"/>
                  <a:pt x="68" y="331"/>
                  <a:pt x="68" y="331"/>
                </a:cubicBezTo>
                <a:cubicBezTo>
                  <a:pt x="68" y="331"/>
                  <a:pt x="68" y="331"/>
                  <a:pt x="68" y="331"/>
                </a:cubicBezTo>
                <a:cubicBezTo>
                  <a:pt x="68" y="331"/>
                  <a:pt x="68" y="331"/>
                  <a:pt x="68" y="331"/>
                </a:cubicBezTo>
                <a:cubicBezTo>
                  <a:pt x="68" y="331"/>
                  <a:pt x="68" y="331"/>
                  <a:pt x="68" y="331"/>
                </a:cubicBezTo>
                <a:cubicBezTo>
                  <a:pt x="69" y="331"/>
                  <a:pt x="69" y="331"/>
                  <a:pt x="69" y="331"/>
                </a:cubicBezTo>
                <a:cubicBezTo>
                  <a:pt x="69" y="332"/>
                  <a:pt x="69" y="332"/>
                  <a:pt x="69" y="332"/>
                </a:cubicBezTo>
                <a:cubicBezTo>
                  <a:pt x="69" y="332"/>
                  <a:pt x="69" y="332"/>
                  <a:pt x="69" y="332"/>
                </a:cubicBezTo>
                <a:cubicBezTo>
                  <a:pt x="69" y="332"/>
                  <a:pt x="69" y="332"/>
                  <a:pt x="69" y="332"/>
                </a:cubicBezTo>
                <a:cubicBezTo>
                  <a:pt x="69" y="332"/>
                  <a:pt x="69" y="332"/>
                  <a:pt x="69" y="332"/>
                </a:cubicBezTo>
                <a:cubicBezTo>
                  <a:pt x="69" y="332"/>
                  <a:pt x="69" y="332"/>
                  <a:pt x="70" y="332"/>
                </a:cubicBezTo>
                <a:cubicBezTo>
                  <a:pt x="70" y="332"/>
                  <a:pt x="70" y="332"/>
                  <a:pt x="70" y="332"/>
                </a:cubicBezTo>
                <a:cubicBezTo>
                  <a:pt x="70" y="332"/>
                  <a:pt x="70" y="332"/>
                  <a:pt x="70" y="332"/>
                </a:cubicBezTo>
                <a:cubicBezTo>
                  <a:pt x="70" y="332"/>
                  <a:pt x="70" y="332"/>
                  <a:pt x="70" y="332"/>
                </a:cubicBezTo>
                <a:cubicBezTo>
                  <a:pt x="70" y="332"/>
                  <a:pt x="70" y="332"/>
                  <a:pt x="70" y="332"/>
                </a:cubicBezTo>
                <a:cubicBezTo>
                  <a:pt x="70" y="332"/>
                  <a:pt x="70" y="332"/>
                  <a:pt x="70" y="332"/>
                </a:cubicBezTo>
                <a:cubicBezTo>
                  <a:pt x="70" y="333"/>
                  <a:pt x="70" y="333"/>
                  <a:pt x="70" y="333"/>
                </a:cubicBezTo>
                <a:cubicBezTo>
                  <a:pt x="70" y="333"/>
                  <a:pt x="70" y="333"/>
                  <a:pt x="70" y="333"/>
                </a:cubicBezTo>
                <a:cubicBezTo>
                  <a:pt x="70" y="333"/>
                  <a:pt x="70" y="333"/>
                  <a:pt x="70" y="333"/>
                </a:cubicBezTo>
                <a:cubicBezTo>
                  <a:pt x="70" y="333"/>
                  <a:pt x="70" y="333"/>
                  <a:pt x="71" y="333"/>
                </a:cubicBezTo>
                <a:cubicBezTo>
                  <a:pt x="71" y="333"/>
                  <a:pt x="71" y="333"/>
                  <a:pt x="71" y="333"/>
                </a:cubicBezTo>
                <a:cubicBezTo>
                  <a:pt x="71" y="333"/>
                  <a:pt x="71" y="333"/>
                  <a:pt x="71" y="334"/>
                </a:cubicBezTo>
                <a:cubicBezTo>
                  <a:pt x="72" y="334"/>
                  <a:pt x="72" y="334"/>
                  <a:pt x="72" y="334"/>
                </a:cubicBezTo>
                <a:cubicBezTo>
                  <a:pt x="72" y="334"/>
                  <a:pt x="72" y="334"/>
                  <a:pt x="73" y="334"/>
                </a:cubicBezTo>
                <a:cubicBezTo>
                  <a:pt x="73" y="334"/>
                  <a:pt x="73" y="334"/>
                  <a:pt x="73" y="334"/>
                </a:cubicBezTo>
                <a:cubicBezTo>
                  <a:pt x="73" y="334"/>
                  <a:pt x="73" y="334"/>
                  <a:pt x="74" y="334"/>
                </a:cubicBezTo>
                <a:cubicBezTo>
                  <a:pt x="75" y="335"/>
                  <a:pt x="75" y="335"/>
                  <a:pt x="76" y="336"/>
                </a:cubicBezTo>
                <a:cubicBezTo>
                  <a:pt x="75" y="338"/>
                  <a:pt x="77" y="337"/>
                  <a:pt x="78" y="338"/>
                </a:cubicBezTo>
                <a:cubicBezTo>
                  <a:pt x="78" y="336"/>
                  <a:pt x="81" y="338"/>
                  <a:pt x="83" y="337"/>
                </a:cubicBezTo>
                <a:cubicBezTo>
                  <a:pt x="83" y="338"/>
                  <a:pt x="83" y="338"/>
                  <a:pt x="84" y="338"/>
                </a:cubicBezTo>
                <a:cubicBezTo>
                  <a:pt x="85" y="338"/>
                  <a:pt x="85" y="338"/>
                  <a:pt x="85" y="339"/>
                </a:cubicBezTo>
                <a:cubicBezTo>
                  <a:pt x="86" y="339"/>
                  <a:pt x="87" y="339"/>
                  <a:pt x="88" y="339"/>
                </a:cubicBezTo>
                <a:cubicBezTo>
                  <a:pt x="88" y="339"/>
                  <a:pt x="88" y="340"/>
                  <a:pt x="88" y="340"/>
                </a:cubicBezTo>
                <a:cubicBezTo>
                  <a:pt x="88" y="340"/>
                  <a:pt x="88" y="340"/>
                  <a:pt x="88" y="340"/>
                </a:cubicBezTo>
                <a:cubicBezTo>
                  <a:pt x="88" y="340"/>
                  <a:pt x="88" y="340"/>
                  <a:pt x="88" y="340"/>
                </a:cubicBezTo>
                <a:cubicBezTo>
                  <a:pt x="88" y="340"/>
                  <a:pt x="88" y="340"/>
                  <a:pt x="88" y="340"/>
                </a:cubicBezTo>
                <a:cubicBezTo>
                  <a:pt x="88" y="340"/>
                  <a:pt x="89" y="340"/>
                  <a:pt x="89" y="340"/>
                </a:cubicBezTo>
                <a:cubicBezTo>
                  <a:pt x="89" y="340"/>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90" y="342"/>
                  <a:pt x="90" y="342"/>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2" y="344"/>
                  <a:pt x="92" y="344"/>
                  <a:pt x="92" y="344"/>
                </a:cubicBezTo>
                <a:cubicBezTo>
                  <a:pt x="92" y="344"/>
                  <a:pt x="93" y="344"/>
                  <a:pt x="92" y="345"/>
                </a:cubicBezTo>
                <a:cubicBezTo>
                  <a:pt x="93" y="345"/>
                  <a:pt x="93" y="345"/>
                  <a:pt x="93" y="345"/>
                </a:cubicBezTo>
                <a:cubicBezTo>
                  <a:pt x="94" y="346"/>
                  <a:pt x="94" y="346"/>
                  <a:pt x="94" y="346"/>
                </a:cubicBezTo>
                <a:cubicBezTo>
                  <a:pt x="96" y="346"/>
                  <a:pt x="96" y="347"/>
                  <a:pt x="97" y="347"/>
                </a:cubicBezTo>
                <a:cubicBezTo>
                  <a:pt x="97" y="347"/>
                  <a:pt x="97" y="347"/>
                  <a:pt x="97" y="347"/>
                </a:cubicBezTo>
                <a:cubicBezTo>
                  <a:pt x="98" y="347"/>
                  <a:pt x="99" y="347"/>
                  <a:pt x="100" y="347"/>
                </a:cubicBezTo>
                <a:cubicBezTo>
                  <a:pt x="100" y="346"/>
                  <a:pt x="100" y="346"/>
                  <a:pt x="100" y="346"/>
                </a:cubicBezTo>
                <a:cubicBezTo>
                  <a:pt x="100" y="346"/>
                  <a:pt x="101" y="346"/>
                  <a:pt x="101" y="346"/>
                </a:cubicBezTo>
                <a:cubicBezTo>
                  <a:pt x="101" y="346"/>
                  <a:pt x="102" y="346"/>
                  <a:pt x="102" y="345"/>
                </a:cubicBezTo>
                <a:cubicBezTo>
                  <a:pt x="102" y="345"/>
                  <a:pt x="103" y="345"/>
                  <a:pt x="104" y="344"/>
                </a:cubicBezTo>
                <a:cubicBezTo>
                  <a:pt x="104" y="344"/>
                  <a:pt x="104" y="344"/>
                  <a:pt x="104" y="344"/>
                </a:cubicBezTo>
                <a:cubicBezTo>
                  <a:pt x="104" y="344"/>
                  <a:pt x="104" y="344"/>
                  <a:pt x="104" y="344"/>
                </a:cubicBezTo>
                <a:cubicBezTo>
                  <a:pt x="104" y="344"/>
                  <a:pt x="104" y="344"/>
                  <a:pt x="104" y="344"/>
                </a:cubicBezTo>
                <a:cubicBezTo>
                  <a:pt x="104" y="344"/>
                  <a:pt x="105" y="344"/>
                  <a:pt x="105" y="344"/>
                </a:cubicBezTo>
                <a:cubicBezTo>
                  <a:pt x="105" y="344"/>
                  <a:pt x="105" y="344"/>
                  <a:pt x="105" y="344"/>
                </a:cubicBezTo>
                <a:cubicBezTo>
                  <a:pt x="105" y="344"/>
                  <a:pt x="105" y="345"/>
                  <a:pt x="106" y="345"/>
                </a:cubicBezTo>
                <a:cubicBezTo>
                  <a:pt x="107" y="346"/>
                  <a:pt x="108" y="346"/>
                  <a:pt x="108" y="347"/>
                </a:cubicBezTo>
                <a:cubicBezTo>
                  <a:pt x="108" y="348"/>
                  <a:pt x="109" y="349"/>
                  <a:pt x="109" y="351"/>
                </a:cubicBezTo>
                <a:cubicBezTo>
                  <a:pt x="111" y="351"/>
                  <a:pt x="111" y="353"/>
                  <a:pt x="111" y="354"/>
                </a:cubicBezTo>
                <a:cubicBezTo>
                  <a:pt x="114" y="353"/>
                  <a:pt x="112" y="357"/>
                  <a:pt x="115" y="356"/>
                </a:cubicBezTo>
                <a:cubicBezTo>
                  <a:pt x="114" y="358"/>
                  <a:pt x="116" y="358"/>
                  <a:pt x="116" y="359"/>
                </a:cubicBezTo>
                <a:cubicBezTo>
                  <a:pt x="118" y="360"/>
                  <a:pt x="116" y="357"/>
                  <a:pt x="117" y="356"/>
                </a:cubicBezTo>
                <a:cubicBezTo>
                  <a:pt x="118" y="355"/>
                  <a:pt x="120" y="354"/>
                  <a:pt x="121" y="353"/>
                </a:cubicBezTo>
                <a:cubicBezTo>
                  <a:pt x="121" y="351"/>
                  <a:pt x="124" y="351"/>
                  <a:pt x="124" y="349"/>
                </a:cubicBezTo>
                <a:cubicBezTo>
                  <a:pt x="124" y="348"/>
                  <a:pt x="123" y="348"/>
                  <a:pt x="123" y="348"/>
                </a:cubicBezTo>
                <a:cubicBezTo>
                  <a:pt x="123" y="347"/>
                  <a:pt x="122" y="347"/>
                  <a:pt x="122" y="347"/>
                </a:cubicBezTo>
                <a:cubicBezTo>
                  <a:pt x="122" y="346"/>
                  <a:pt x="123" y="345"/>
                  <a:pt x="123" y="343"/>
                </a:cubicBezTo>
                <a:cubicBezTo>
                  <a:pt x="127" y="343"/>
                  <a:pt x="130" y="344"/>
                  <a:pt x="134" y="344"/>
                </a:cubicBezTo>
                <a:cubicBezTo>
                  <a:pt x="134" y="345"/>
                  <a:pt x="135" y="346"/>
                  <a:pt x="136" y="345"/>
                </a:cubicBezTo>
                <a:cubicBezTo>
                  <a:pt x="136" y="348"/>
                  <a:pt x="137" y="348"/>
                  <a:pt x="138" y="349"/>
                </a:cubicBezTo>
                <a:cubicBezTo>
                  <a:pt x="140" y="349"/>
                  <a:pt x="138" y="352"/>
                  <a:pt x="141" y="351"/>
                </a:cubicBezTo>
                <a:cubicBezTo>
                  <a:pt x="142" y="351"/>
                  <a:pt x="143" y="350"/>
                  <a:pt x="145" y="350"/>
                </a:cubicBezTo>
                <a:cubicBezTo>
                  <a:pt x="145" y="352"/>
                  <a:pt x="147" y="350"/>
                  <a:pt x="149" y="350"/>
                </a:cubicBezTo>
                <a:cubicBezTo>
                  <a:pt x="150" y="350"/>
                  <a:pt x="150" y="350"/>
                  <a:pt x="150" y="350"/>
                </a:cubicBezTo>
                <a:cubicBezTo>
                  <a:pt x="151" y="348"/>
                  <a:pt x="152" y="349"/>
                  <a:pt x="153" y="348"/>
                </a:cubicBezTo>
                <a:cubicBezTo>
                  <a:pt x="153" y="348"/>
                  <a:pt x="154" y="347"/>
                  <a:pt x="154" y="347"/>
                </a:cubicBezTo>
                <a:cubicBezTo>
                  <a:pt x="154" y="347"/>
                  <a:pt x="155" y="347"/>
                  <a:pt x="155" y="346"/>
                </a:cubicBezTo>
                <a:cubicBezTo>
                  <a:pt x="158" y="346"/>
                  <a:pt x="160" y="344"/>
                  <a:pt x="162" y="343"/>
                </a:cubicBezTo>
                <a:cubicBezTo>
                  <a:pt x="166" y="343"/>
                  <a:pt x="171" y="342"/>
                  <a:pt x="176" y="343"/>
                </a:cubicBezTo>
                <a:cubicBezTo>
                  <a:pt x="177" y="341"/>
                  <a:pt x="177" y="338"/>
                  <a:pt x="179" y="338"/>
                </a:cubicBezTo>
                <a:cubicBezTo>
                  <a:pt x="179" y="338"/>
                  <a:pt x="179" y="338"/>
                  <a:pt x="179" y="339"/>
                </a:cubicBezTo>
                <a:cubicBezTo>
                  <a:pt x="179" y="339"/>
                  <a:pt x="180" y="338"/>
                  <a:pt x="180" y="338"/>
                </a:cubicBezTo>
                <a:cubicBezTo>
                  <a:pt x="180" y="338"/>
                  <a:pt x="180" y="339"/>
                  <a:pt x="181" y="339"/>
                </a:cubicBezTo>
                <a:cubicBezTo>
                  <a:pt x="181" y="340"/>
                  <a:pt x="184" y="339"/>
                  <a:pt x="184" y="339"/>
                </a:cubicBezTo>
                <a:cubicBezTo>
                  <a:pt x="184" y="340"/>
                  <a:pt x="186" y="340"/>
                  <a:pt x="186" y="341"/>
                </a:cubicBezTo>
                <a:cubicBezTo>
                  <a:pt x="187" y="341"/>
                  <a:pt x="187" y="341"/>
                  <a:pt x="187" y="341"/>
                </a:cubicBezTo>
                <a:cubicBezTo>
                  <a:pt x="188" y="341"/>
                  <a:pt x="187" y="339"/>
                  <a:pt x="189" y="339"/>
                </a:cubicBezTo>
                <a:cubicBezTo>
                  <a:pt x="191" y="340"/>
                  <a:pt x="192" y="339"/>
                  <a:pt x="193" y="339"/>
                </a:cubicBezTo>
                <a:cubicBezTo>
                  <a:pt x="194" y="340"/>
                  <a:pt x="195" y="339"/>
                  <a:pt x="196" y="339"/>
                </a:cubicBezTo>
                <a:cubicBezTo>
                  <a:pt x="196" y="341"/>
                  <a:pt x="196" y="343"/>
                  <a:pt x="197" y="343"/>
                </a:cubicBezTo>
                <a:cubicBezTo>
                  <a:pt x="198" y="344"/>
                  <a:pt x="198" y="344"/>
                  <a:pt x="198" y="345"/>
                </a:cubicBezTo>
                <a:cubicBezTo>
                  <a:pt x="198" y="345"/>
                  <a:pt x="198" y="345"/>
                  <a:pt x="198" y="345"/>
                </a:cubicBezTo>
                <a:cubicBezTo>
                  <a:pt x="199" y="346"/>
                  <a:pt x="200" y="346"/>
                  <a:pt x="200" y="346"/>
                </a:cubicBezTo>
                <a:cubicBezTo>
                  <a:pt x="200" y="346"/>
                  <a:pt x="201" y="347"/>
                  <a:pt x="200" y="348"/>
                </a:cubicBezTo>
                <a:cubicBezTo>
                  <a:pt x="203" y="348"/>
                  <a:pt x="203" y="348"/>
                  <a:pt x="203" y="348"/>
                </a:cubicBezTo>
                <a:cubicBezTo>
                  <a:pt x="203" y="341"/>
                  <a:pt x="203" y="341"/>
                  <a:pt x="203" y="341"/>
                </a:cubicBezTo>
                <a:cubicBezTo>
                  <a:pt x="202" y="341"/>
                  <a:pt x="202" y="340"/>
                  <a:pt x="202" y="339"/>
                </a:cubicBezTo>
                <a:cubicBezTo>
                  <a:pt x="201" y="339"/>
                  <a:pt x="201" y="337"/>
                  <a:pt x="200" y="337"/>
                </a:cubicBezTo>
                <a:cubicBezTo>
                  <a:pt x="200" y="335"/>
                  <a:pt x="199" y="335"/>
                  <a:pt x="198" y="334"/>
                </a:cubicBezTo>
                <a:cubicBezTo>
                  <a:pt x="199" y="334"/>
                  <a:pt x="199" y="332"/>
                  <a:pt x="200" y="332"/>
                </a:cubicBezTo>
                <a:cubicBezTo>
                  <a:pt x="200" y="329"/>
                  <a:pt x="200" y="329"/>
                  <a:pt x="200" y="329"/>
                </a:cubicBezTo>
                <a:cubicBezTo>
                  <a:pt x="200" y="329"/>
                  <a:pt x="199" y="329"/>
                  <a:pt x="199" y="327"/>
                </a:cubicBezTo>
                <a:cubicBezTo>
                  <a:pt x="199" y="326"/>
                  <a:pt x="198" y="326"/>
                  <a:pt x="198" y="325"/>
                </a:cubicBezTo>
                <a:cubicBezTo>
                  <a:pt x="198" y="325"/>
                  <a:pt x="198" y="324"/>
                  <a:pt x="198" y="325"/>
                </a:cubicBezTo>
                <a:cubicBezTo>
                  <a:pt x="198" y="324"/>
                  <a:pt x="198" y="323"/>
                  <a:pt x="198" y="323"/>
                </a:cubicBezTo>
                <a:cubicBezTo>
                  <a:pt x="196" y="322"/>
                  <a:pt x="198" y="320"/>
                  <a:pt x="198" y="318"/>
                </a:cubicBezTo>
                <a:cubicBezTo>
                  <a:pt x="198" y="318"/>
                  <a:pt x="198" y="318"/>
                  <a:pt x="199" y="318"/>
                </a:cubicBezTo>
                <a:cubicBezTo>
                  <a:pt x="199" y="317"/>
                  <a:pt x="200" y="317"/>
                  <a:pt x="200" y="316"/>
                </a:cubicBezTo>
                <a:cubicBezTo>
                  <a:pt x="202" y="316"/>
                  <a:pt x="203" y="316"/>
                  <a:pt x="204" y="314"/>
                </a:cubicBezTo>
                <a:cubicBezTo>
                  <a:pt x="206" y="314"/>
                  <a:pt x="206" y="313"/>
                  <a:pt x="207" y="313"/>
                </a:cubicBezTo>
                <a:cubicBezTo>
                  <a:pt x="209" y="313"/>
                  <a:pt x="210" y="311"/>
                  <a:pt x="212" y="311"/>
                </a:cubicBezTo>
                <a:cubicBezTo>
                  <a:pt x="212" y="311"/>
                  <a:pt x="212" y="311"/>
                  <a:pt x="212" y="310"/>
                </a:cubicBezTo>
                <a:cubicBezTo>
                  <a:pt x="213" y="310"/>
                  <a:pt x="213" y="309"/>
                  <a:pt x="214" y="309"/>
                </a:cubicBezTo>
                <a:cubicBezTo>
                  <a:pt x="214" y="307"/>
                  <a:pt x="216" y="307"/>
                  <a:pt x="216" y="305"/>
                </a:cubicBezTo>
                <a:cubicBezTo>
                  <a:pt x="216" y="305"/>
                  <a:pt x="216" y="304"/>
                  <a:pt x="216" y="304"/>
                </a:cubicBezTo>
                <a:cubicBezTo>
                  <a:pt x="216" y="304"/>
                  <a:pt x="216" y="304"/>
                  <a:pt x="216" y="304"/>
                </a:cubicBezTo>
                <a:cubicBezTo>
                  <a:pt x="216" y="304"/>
                  <a:pt x="216" y="303"/>
                  <a:pt x="216" y="303"/>
                </a:cubicBezTo>
                <a:cubicBezTo>
                  <a:pt x="216" y="303"/>
                  <a:pt x="216" y="302"/>
                  <a:pt x="216" y="302"/>
                </a:cubicBezTo>
                <a:cubicBezTo>
                  <a:pt x="216" y="302"/>
                  <a:pt x="216" y="302"/>
                  <a:pt x="216" y="302"/>
                </a:cubicBezTo>
                <a:cubicBezTo>
                  <a:pt x="216" y="302"/>
                  <a:pt x="216" y="302"/>
                  <a:pt x="216" y="302"/>
                </a:cubicBezTo>
                <a:cubicBezTo>
                  <a:pt x="216" y="302"/>
                  <a:pt x="216" y="301"/>
                  <a:pt x="216" y="301"/>
                </a:cubicBezTo>
                <a:cubicBezTo>
                  <a:pt x="216" y="301"/>
                  <a:pt x="216" y="301"/>
                  <a:pt x="216" y="301"/>
                </a:cubicBezTo>
                <a:cubicBezTo>
                  <a:pt x="216" y="301"/>
                  <a:pt x="216" y="301"/>
                  <a:pt x="216" y="301"/>
                </a:cubicBezTo>
                <a:cubicBezTo>
                  <a:pt x="216" y="301"/>
                  <a:pt x="216" y="300"/>
                  <a:pt x="216" y="300"/>
                </a:cubicBezTo>
                <a:cubicBezTo>
                  <a:pt x="216" y="300"/>
                  <a:pt x="216" y="300"/>
                  <a:pt x="216" y="300"/>
                </a:cubicBezTo>
                <a:cubicBezTo>
                  <a:pt x="216" y="300"/>
                  <a:pt x="216" y="300"/>
                  <a:pt x="216" y="300"/>
                </a:cubicBezTo>
                <a:cubicBezTo>
                  <a:pt x="216" y="300"/>
                  <a:pt x="216" y="300"/>
                  <a:pt x="216" y="300"/>
                </a:cubicBezTo>
                <a:cubicBezTo>
                  <a:pt x="216" y="300"/>
                  <a:pt x="216" y="299"/>
                  <a:pt x="216" y="299"/>
                </a:cubicBezTo>
                <a:cubicBezTo>
                  <a:pt x="216" y="299"/>
                  <a:pt x="216" y="299"/>
                  <a:pt x="216" y="299"/>
                </a:cubicBezTo>
                <a:cubicBezTo>
                  <a:pt x="216" y="299"/>
                  <a:pt x="216" y="299"/>
                  <a:pt x="216"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300"/>
                  <a:pt x="220" y="300"/>
                  <a:pt x="220" y="300"/>
                </a:cubicBezTo>
                <a:cubicBezTo>
                  <a:pt x="220" y="300"/>
                  <a:pt x="221" y="300"/>
                  <a:pt x="221" y="301"/>
                </a:cubicBezTo>
                <a:cubicBezTo>
                  <a:pt x="221" y="301"/>
                  <a:pt x="222" y="301"/>
                  <a:pt x="222" y="301"/>
                </a:cubicBezTo>
                <a:cubicBezTo>
                  <a:pt x="223" y="301"/>
                  <a:pt x="223" y="301"/>
                  <a:pt x="224" y="301"/>
                </a:cubicBezTo>
                <a:cubicBezTo>
                  <a:pt x="224" y="301"/>
                  <a:pt x="224" y="301"/>
                  <a:pt x="224" y="301"/>
                </a:cubicBezTo>
                <a:cubicBezTo>
                  <a:pt x="224" y="301"/>
                  <a:pt x="224" y="301"/>
                  <a:pt x="224" y="301"/>
                </a:cubicBezTo>
                <a:cubicBezTo>
                  <a:pt x="225" y="301"/>
                  <a:pt x="225" y="300"/>
                  <a:pt x="226" y="300"/>
                </a:cubicBezTo>
                <a:cubicBezTo>
                  <a:pt x="226" y="300"/>
                  <a:pt x="226" y="300"/>
                  <a:pt x="226" y="300"/>
                </a:cubicBezTo>
                <a:cubicBezTo>
                  <a:pt x="226" y="300"/>
                  <a:pt x="226" y="300"/>
                  <a:pt x="226" y="299"/>
                </a:cubicBezTo>
                <a:cubicBezTo>
                  <a:pt x="226" y="299"/>
                  <a:pt x="226" y="299"/>
                  <a:pt x="226" y="299"/>
                </a:cubicBezTo>
                <a:cubicBezTo>
                  <a:pt x="226" y="299"/>
                  <a:pt x="226" y="299"/>
                  <a:pt x="226" y="299"/>
                </a:cubicBezTo>
                <a:cubicBezTo>
                  <a:pt x="226" y="299"/>
                  <a:pt x="226" y="299"/>
                  <a:pt x="226" y="298"/>
                </a:cubicBezTo>
                <a:cubicBezTo>
                  <a:pt x="226" y="298"/>
                  <a:pt x="226" y="298"/>
                  <a:pt x="226" y="298"/>
                </a:cubicBezTo>
                <a:cubicBezTo>
                  <a:pt x="227" y="298"/>
                  <a:pt x="227" y="298"/>
                  <a:pt x="227" y="298"/>
                </a:cubicBezTo>
                <a:cubicBezTo>
                  <a:pt x="226" y="296"/>
                  <a:pt x="228" y="295"/>
                  <a:pt x="228" y="293"/>
                </a:cubicBezTo>
                <a:cubicBezTo>
                  <a:pt x="228" y="293"/>
                  <a:pt x="228" y="293"/>
                  <a:pt x="228" y="293"/>
                </a:cubicBezTo>
                <a:cubicBezTo>
                  <a:pt x="225" y="292"/>
                  <a:pt x="225" y="289"/>
                  <a:pt x="226" y="286"/>
                </a:cubicBezTo>
                <a:cubicBezTo>
                  <a:pt x="225" y="286"/>
                  <a:pt x="223" y="286"/>
                  <a:pt x="223" y="283"/>
                </a:cubicBezTo>
                <a:cubicBezTo>
                  <a:pt x="221" y="283"/>
                  <a:pt x="221" y="282"/>
                  <a:pt x="220" y="281"/>
                </a:cubicBezTo>
                <a:cubicBezTo>
                  <a:pt x="220" y="281"/>
                  <a:pt x="219" y="281"/>
                  <a:pt x="219" y="280"/>
                </a:cubicBezTo>
                <a:cubicBezTo>
                  <a:pt x="219" y="280"/>
                  <a:pt x="218" y="280"/>
                  <a:pt x="219" y="279"/>
                </a:cubicBezTo>
                <a:cubicBezTo>
                  <a:pt x="216" y="279"/>
                  <a:pt x="216" y="279"/>
                  <a:pt x="216" y="279"/>
                </a:cubicBezTo>
                <a:cubicBezTo>
                  <a:pt x="215" y="277"/>
                  <a:pt x="213" y="276"/>
                  <a:pt x="212" y="274"/>
                </a:cubicBezTo>
                <a:cubicBezTo>
                  <a:pt x="209" y="274"/>
                  <a:pt x="209" y="274"/>
                  <a:pt x="209" y="274"/>
                </a:cubicBezTo>
                <a:cubicBezTo>
                  <a:pt x="209" y="273"/>
                  <a:pt x="208" y="273"/>
                  <a:pt x="207" y="272"/>
                </a:cubicBezTo>
                <a:cubicBezTo>
                  <a:pt x="207" y="272"/>
                  <a:pt x="208" y="271"/>
                  <a:pt x="207" y="271"/>
                </a:cubicBezTo>
                <a:cubicBezTo>
                  <a:pt x="207" y="271"/>
                  <a:pt x="206" y="271"/>
                  <a:pt x="206" y="270"/>
                </a:cubicBezTo>
                <a:cubicBezTo>
                  <a:pt x="206" y="270"/>
                  <a:pt x="206" y="269"/>
                  <a:pt x="206" y="269"/>
                </a:cubicBezTo>
                <a:cubicBezTo>
                  <a:pt x="206" y="269"/>
                  <a:pt x="205" y="269"/>
                  <a:pt x="205" y="269"/>
                </a:cubicBezTo>
                <a:cubicBezTo>
                  <a:pt x="205" y="268"/>
                  <a:pt x="204" y="267"/>
                  <a:pt x="203" y="266"/>
                </a:cubicBezTo>
                <a:cubicBezTo>
                  <a:pt x="203" y="265"/>
                  <a:pt x="201" y="265"/>
                  <a:pt x="201" y="263"/>
                </a:cubicBezTo>
                <a:cubicBezTo>
                  <a:pt x="196" y="263"/>
                  <a:pt x="196" y="263"/>
                  <a:pt x="196" y="263"/>
                </a:cubicBezTo>
                <a:cubicBezTo>
                  <a:pt x="195" y="261"/>
                  <a:pt x="194" y="258"/>
                  <a:pt x="192" y="256"/>
                </a:cubicBezTo>
                <a:cubicBezTo>
                  <a:pt x="192" y="254"/>
                  <a:pt x="191" y="255"/>
                  <a:pt x="191" y="254"/>
                </a:cubicBezTo>
                <a:cubicBezTo>
                  <a:pt x="191" y="253"/>
                  <a:pt x="191" y="252"/>
                  <a:pt x="191" y="252"/>
                </a:cubicBezTo>
                <a:cubicBezTo>
                  <a:pt x="191" y="252"/>
                  <a:pt x="190" y="252"/>
                  <a:pt x="190" y="252"/>
                </a:cubicBezTo>
                <a:cubicBezTo>
                  <a:pt x="190" y="252"/>
                  <a:pt x="190" y="252"/>
                  <a:pt x="190" y="251"/>
                </a:cubicBezTo>
                <a:cubicBezTo>
                  <a:pt x="190" y="251"/>
                  <a:pt x="189" y="252"/>
                  <a:pt x="189" y="251"/>
                </a:cubicBezTo>
                <a:cubicBezTo>
                  <a:pt x="189" y="251"/>
                  <a:pt x="189" y="251"/>
                  <a:pt x="189" y="251"/>
                </a:cubicBezTo>
                <a:cubicBezTo>
                  <a:pt x="189" y="250"/>
                  <a:pt x="188" y="249"/>
                  <a:pt x="189" y="248"/>
                </a:cubicBezTo>
                <a:cubicBezTo>
                  <a:pt x="188" y="248"/>
                  <a:pt x="187" y="247"/>
                  <a:pt x="187" y="246"/>
                </a:cubicBezTo>
                <a:cubicBezTo>
                  <a:pt x="185" y="246"/>
                  <a:pt x="184" y="246"/>
                  <a:pt x="184" y="244"/>
                </a:cubicBezTo>
                <a:cubicBezTo>
                  <a:pt x="184" y="242"/>
                  <a:pt x="184" y="241"/>
                  <a:pt x="186" y="240"/>
                </a:cubicBezTo>
                <a:cubicBezTo>
                  <a:pt x="186" y="239"/>
                  <a:pt x="186" y="239"/>
                  <a:pt x="187" y="238"/>
                </a:cubicBezTo>
                <a:cubicBezTo>
                  <a:pt x="187" y="238"/>
                  <a:pt x="187" y="237"/>
                  <a:pt x="188" y="236"/>
                </a:cubicBezTo>
                <a:cubicBezTo>
                  <a:pt x="185" y="237"/>
                  <a:pt x="186" y="234"/>
                  <a:pt x="184" y="234"/>
                </a:cubicBezTo>
                <a:cubicBezTo>
                  <a:pt x="184" y="233"/>
                  <a:pt x="183" y="232"/>
                  <a:pt x="182" y="231"/>
                </a:cubicBezTo>
                <a:cubicBezTo>
                  <a:pt x="181" y="230"/>
                  <a:pt x="180" y="229"/>
                  <a:pt x="179" y="228"/>
                </a:cubicBezTo>
                <a:cubicBezTo>
                  <a:pt x="179" y="228"/>
                  <a:pt x="179" y="228"/>
                  <a:pt x="178" y="228"/>
                </a:cubicBezTo>
                <a:cubicBezTo>
                  <a:pt x="178" y="227"/>
                  <a:pt x="178" y="227"/>
                  <a:pt x="178" y="227"/>
                </a:cubicBezTo>
                <a:cubicBezTo>
                  <a:pt x="177" y="225"/>
                  <a:pt x="176" y="222"/>
                  <a:pt x="175" y="219"/>
                </a:cubicBezTo>
                <a:cubicBezTo>
                  <a:pt x="176" y="219"/>
                  <a:pt x="175" y="218"/>
                  <a:pt x="175" y="217"/>
                </a:cubicBezTo>
                <a:cubicBezTo>
                  <a:pt x="176" y="217"/>
                  <a:pt x="176" y="217"/>
                  <a:pt x="176" y="218"/>
                </a:cubicBezTo>
                <a:cubicBezTo>
                  <a:pt x="178" y="218"/>
                  <a:pt x="178" y="219"/>
                  <a:pt x="180" y="219"/>
                </a:cubicBezTo>
                <a:cubicBezTo>
                  <a:pt x="180" y="220"/>
                  <a:pt x="180" y="220"/>
                  <a:pt x="181" y="221"/>
                </a:cubicBezTo>
                <a:cubicBezTo>
                  <a:pt x="181" y="222"/>
                  <a:pt x="182" y="223"/>
                  <a:pt x="183" y="223"/>
                </a:cubicBezTo>
                <a:cubicBezTo>
                  <a:pt x="183" y="222"/>
                  <a:pt x="184" y="221"/>
                  <a:pt x="184" y="221"/>
                </a:cubicBezTo>
                <a:cubicBezTo>
                  <a:pt x="184" y="220"/>
                  <a:pt x="185" y="219"/>
                  <a:pt x="185" y="218"/>
                </a:cubicBezTo>
                <a:cubicBezTo>
                  <a:pt x="185" y="218"/>
                  <a:pt x="185" y="218"/>
                  <a:pt x="186" y="218"/>
                </a:cubicBezTo>
                <a:cubicBezTo>
                  <a:pt x="186" y="218"/>
                  <a:pt x="186" y="218"/>
                  <a:pt x="186" y="218"/>
                </a:cubicBezTo>
                <a:cubicBezTo>
                  <a:pt x="187" y="217"/>
                  <a:pt x="186" y="215"/>
                  <a:pt x="188" y="216"/>
                </a:cubicBezTo>
                <a:cubicBezTo>
                  <a:pt x="188" y="216"/>
                  <a:pt x="188" y="216"/>
                  <a:pt x="188" y="216"/>
                </a:cubicBezTo>
                <a:cubicBezTo>
                  <a:pt x="188" y="215"/>
                  <a:pt x="188" y="215"/>
                  <a:pt x="189" y="215"/>
                </a:cubicBezTo>
                <a:cubicBezTo>
                  <a:pt x="189" y="215"/>
                  <a:pt x="189" y="215"/>
                  <a:pt x="189" y="215"/>
                </a:cubicBezTo>
                <a:cubicBezTo>
                  <a:pt x="189" y="214"/>
                  <a:pt x="189" y="214"/>
                  <a:pt x="190" y="214"/>
                </a:cubicBezTo>
                <a:cubicBezTo>
                  <a:pt x="190" y="214"/>
                  <a:pt x="190" y="214"/>
                  <a:pt x="190" y="214"/>
                </a:cubicBezTo>
                <a:cubicBezTo>
                  <a:pt x="190" y="214"/>
                  <a:pt x="191" y="214"/>
                  <a:pt x="191" y="214"/>
                </a:cubicBezTo>
                <a:cubicBezTo>
                  <a:pt x="191" y="214"/>
                  <a:pt x="191" y="214"/>
                  <a:pt x="191" y="214"/>
                </a:cubicBezTo>
                <a:cubicBezTo>
                  <a:pt x="192" y="214"/>
                  <a:pt x="192" y="213"/>
                  <a:pt x="193" y="213"/>
                </a:cubicBezTo>
                <a:cubicBezTo>
                  <a:pt x="193" y="213"/>
                  <a:pt x="193" y="213"/>
                  <a:pt x="193" y="213"/>
                </a:cubicBezTo>
                <a:cubicBezTo>
                  <a:pt x="194" y="212"/>
                  <a:pt x="195" y="212"/>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2"/>
                </a:cubicBezTo>
                <a:cubicBezTo>
                  <a:pt x="198" y="212"/>
                  <a:pt x="198" y="212"/>
                  <a:pt x="198" y="212"/>
                </a:cubicBezTo>
                <a:cubicBezTo>
                  <a:pt x="199" y="212"/>
                  <a:pt x="200" y="213"/>
                  <a:pt x="201" y="212"/>
                </a:cubicBezTo>
                <a:cubicBezTo>
                  <a:pt x="202" y="212"/>
                  <a:pt x="202" y="212"/>
                  <a:pt x="202" y="212"/>
                </a:cubicBezTo>
                <a:cubicBezTo>
                  <a:pt x="202" y="210"/>
                  <a:pt x="203" y="210"/>
                  <a:pt x="205" y="209"/>
                </a:cubicBezTo>
                <a:cubicBezTo>
                  <a:pt x="208" y="209"/>
                  <a:pt x="208" y="209"/>
                  <a:pt x="208" y="209"/>
                </a:cubicBezTo>
                <a:cubicBezTo>
                  <a:pt x="209" y="208"/>
                  <a:pt x="209" y="207"/>
                  <a:pt x="211" y="207"/>
                </a:cubicBezTo>
                <a:cubicBezTo>
                  <a:pt x="212" y="206"/>
                  <a:pt x="212" y="205"/>
                  <a:pt x="214" y="204"/>
                </a:cubicBezTo>
                <a:cubicBezTo>
                  <a:pt x="215" y="204"/>
                  <a:pt x="216" y="204"/>
                  <a:pt x="216" y="203"/>
                </a:cubicBezTo>
                <a:cubicBezTo>
                  <a:pt x="216" y="202"/>
                  <a:pt x="217" y="202"/>
                  <a:pt x="217" y="203"/>
                </a:cubicBezTo>
                <a:cubicBezTo>
                  <a:pt x="218" y="203"/>
                  <a:pt x="219" y="202"/>
                  <a:pt x="219" y="202"/>
                </a:cubicBezTo>
                <a:cubicBezTo>
                  <a:pt x="219" y="202"/>
                  <a:pt x="219" y="201"/>
                  <a:pt x="220" y="201"/>
                </a:cubicBezTo>
                <a:cubicBezTo>
                  <a:pt x="221" y="201"/>
                  <a:pt x="221" y="201"/>
                  <a:pt x="221" y="201"/>
                </a:cubicBezTo>
                <a:cubicBezTo>
                  <a:pt x="222" y="201"/>
                  <a:pt x="222" y="200"/>
                  <a:pt x="223" y="200"/>
                </a:cubicBezTo>
                <a:cubicBezTo>
                  <a:pt x="223" y="200"/>
                  <a:pt x="224" y="199"/>
                  <a:pt x="224" y="199"/>
                </a:cubicBezTo>
                <a:cubicBezTo>
                  <a:pt x="225" y="199"/>
                  <a:pt x="225" y="199"/>
                  <a:pt x="225" y="198"/>
                </a:cubicBezTo>
                <a:cubicBezTo>
                  <a:pt x="226" y="198"/>
                  <a:pt x="227" y="198"/>
                  <a:pt x="228" y="198"/>
                </a:cubicBezTo>
                <a:cubicBezTo>
                  <a:pt x="228" y="198"/>
                  <a:pt x="228" y="197"/>
                  <a:pt x="228" y="197"/>
                </a:cubicBezTo>
                <a:cubicBezTo>
                  <a:pt x="228" y="197"/>
                  <a:pt x="229" y="197"/>
                  <a:pt x="230" y="197"/>
                </a:cubicBezTo>
                <a:cubicBezTo>
                  <a:pt x="230" y="197"/>
                  <a:pt x="231" y="197"/>
                  <a:pt x="231" y="196"/>
                </a:cubicBezTo>
                <a:cubicBezTo>
                  <a:pt x="232" y="196"/>
                  <a:pt x="232" y="196"/>
                  <a:pt x="232" y="196"/>
                </a:cubicBezTo>
                <a:cubicBezTo>
                  <a:pt x="232" y="196"/>
                  <a:pt x="233" y="196"/>
                  <a:pt x="233" y="195"/>
                </a:cubicBezTo>
                <a:cubicBezTo>
                  <a:pt x="234" y="195"/>
                  <a:pt x="234" y="195"/>
                  <a:pt x="235" y="195"/>
                </a:cubicBezTo>
                <a:cubicBezTo>
                  <a:pt x="235" y="195"/>
                  <a:pt x="235" y="194"/>
                  <a:pt x="235" y="194"/>
                </a:cubicBezTo>
                <a:cubicBezTo>
                  <a:pt x="236" y="193"/>
                  <a:pt x="236" y="194"/>
                  <a:pt x="237" y="194"/>
                </a:cubicBezTo>
                <a:cubicBezTo>
                  <a:pt x="237" y="194"/>
                  <a:pt x="237" y="193"/>
                  <a:pt x="237" y="193"/>
                </a:cubicBezTo>
                <a:cubicBezTo>
                  <a:pt x="237" y="193"/>
                  <a:pt x="238" y="193"/>
                  <a:pt x="238" y="193"/>
                </a:cubicBezTo>
                <a:cubicBezTo>
                  <a:pt x="239" y="193"/>
                  <a:pt x="239" y="193"/>
                  <a:pt x="239" y="193"/>
                </a:cubicBezTo>
                <a:cubicBezTo>
                  <a:pt x="239" y="192"/>
                  <a:pt x="239" y="192"/>
                  <a:pt x="239" y="192"/>
                </a:cubicBezTo>
                <a:cubicBezTo>
                  <a:pt x="241" y="192"/>
                  <a:pt x="241" y="192"/>
                  <a:pt x="241" y="192"/>
                </a:cubicBezTo>
                <a:cubicBezTo>
                  <a:pt x="243" y="190"/>
                  <a:pt x="238" y="190"/>
                  <a:pt x="239" y="187"/>
                </a:cubicBezTo>
                <a:cubicBezTo>
                  <a:pt x="239" y="185"/>
                  <a:pt x="241" y="186"/>
                  <a:pt x="241" y="185"/>
                </a:cubicBezTo>
                <a:cubicBezTo>
                  <a:pt x="242" y="185"/>
                  <a:pt x="242" y="184"/>
                  <a:pt x="243" y="184"/>
                </a:cubicBezTo>
                <a:cubicBezTo>
                  <a:pt x="244" y="184"/>
                  <a:pt x="244" y="184"/>
                  <a:pt x="245" y="185"/>
                </a:cubicBezTo>
                <a:cubicBezTo>
                  <a:pt x="245" y="186"/>
                  <a:pt x="247" y="185"/>
                  <a:pt x="247" y="186"/>
                </a:cubicBezTo>
                <a:cubicBezTo>
                  <a:pt x="249" y="185"/>
                  <a:pt x="249" y="187"/>
                  <a:pt x="251" y="187"/>
                </a:cubicBezTo>
                <a:cubicBezTo>
                  <a:pt x="250" y="187"/>
                  <a:pt x="250" y="188"/>
                  <a:pt x="251" y="188"/>
                </a:cubicBezTo>
                <a:cubicBezTo>
                  <a:pt x="251" y="189"/>
                  <a:pt x="251" y="190"/>
                  <a:pt x="251" y="191"/>
                </a:cubicBezTo>
                <a:cubicBezTo>
                  <a:pt x="252" y="191"/>
                  <a:pt x="252" y="191"/>
                  <a:pt x="252" y="192"/>
                </a:cubicBezTo>
                <a:cubicBezTo>
                  <a:pt x="254" y="192"/>
                  <a:pt x="255" y="191"/>
                  <a:pt x="255" y="190"/>
                </a:cubicBezTo>
                <a:cubicBezTo>
                  <a:pt x="255" y="185"/>
                  <a:pt x="257" y="180"/>
                  <a:pt x="258" y="176"/>
                </a:cubicBezTo>
                <a:cubicBezTo>
                  <a:pt x="258" y="173"/>
                  <a:pt x="257" y="172"/>
                  <a:pt x="257" y="170"/>
                </a:cubicBezTo>
                <a:close/>
                <a:moveTo>
                  <a:pt x="83" y="14"/>
                </a:moveTo>
                <a:cubicBezTo>
                  <a:pt x="83" y="14"/>
                  <a:pt x="83" y="15"/>
                  <a:pt x="82" y="15"/>
                </a:cubicBezTo>
                <a:cubicBezTo>
                  <a:pt x="82" y="17"/>
                  <a:pt x="84" y="16"/>
                  <a:pt x="85" y="17"/>
                </a:cubicBezTo>
                <a:cubicBezTo>
                  <a:pt x="86" y="18"/>
                  <a:pt x="88" y="17"/>
                  <a:pt x="88" y="17"/>
                </a:cubicBezTo>
                <a:cubicBezTo>
                  <a:pt x="88" y="16"/>
                  <a:pt x="88" y="15"/>
                  <a:pt x="88" y="15"/>
                </a:cubicBezTo>
                <a:cubicBezTo>
                  <a:pt x="88" y="15"/>
                  <a:pt x="87" y="14"/>
                  <a:pt x="88" y="14"/>
                </a:cubicBezTo>
                <a:cubicBezTo>
                  <a:pt x="86" y="14"/>
                  <a:pt x="84" y="14"/>
                  <a:pt x="83" y="13"/>
                </a:cubicBezTo>
                <a:cubicBezTo>
                  <a:pt x="84" y="14"/>
                  <a:pt x="83" y="14"/>
                  <a:pt x="83" y="14"/>
                </a:cubicBezTo>
                <a:close/>
                <a:moveTo>
                  <a:pt x="34" y="63"/>
                </a:moveTo>
                <a:cubicBezTo>
                  <a:pt x="34" y="62"/>
                  <a:pt x="33" y="61"/>
                  <a:pt x="31" y="61"/>
                </a:cubicBezTo>
                <a:cubicBezTo>
                  <a:pt x="31" y="63"/>
                  <a:pt x="31" y="63"/>
                  <a:pt x="31" y="65"/>
                </a:cubicBezTo>
                <a:cubicBezTo>
                  <a:pt x="33" y="66"/>
                  <a:pt x="32" y="62"/>
                  <a:pt x="34" y="63"/>
                </a:cubicBezTo>
                <a:close/>
                <a:moveTo>
                  <a:pt x="81" y="16"/>
                </a:moveTo>
                <a:cubicBezTo>
                  <a:pt x="79" y="16"/>
                  <a:pt x="79" y="17"/>
                  <a:pt x="79" y="19"/>
                </a:cubicBezTo>
                <a:cubicBezTo>
                  <a:pt x="80" y="19"/>
                  <a:pt x="80" y="19"/>
                  <a:pt x="80" y="19"/>
                </a:cubicBezTo>
                <a:cubicBezTo>
                  <a:pt x="80" y="20"/>
                  <a:pt x="81" y="21"/>
                  <a:pt x="81" y="21"/>
                </a:cubicBezTo>
                <a:cubicBezTo>
                  <a:pt x="82" y="20"/>
                  <a:pt x="82" y="19"/>
                  <a:pt x="82" y="18"/>
                </a:cubicBezTo>
                <a:cubicBezTo>
                  <a:pt x="81" y="18"/>
                  <a:pt x="81" y="17"/>
                  <a:pt x="81" y="16"/>
                </a:cubicBezTo>
                <a:close/>
                <a:moveTo>
                  <a:pt x="90" y="26"/>
                </a:moveTo>
                <a:cubicBezTo>
                  <a:pt x="90" y="25"/>
                  <a:pt x="90" y="25"/>
                  <a:pt x="90" y="25"/>
                </a:cubicBezTo>
                <a:cubicBezTo>
                  <a:pt x="90" y="25"/>
                  <a:pt x="90" y="25"/>
                  <a:pt x="90" y="24"/>
                </a:cubicBezTo>
                <a:cubicBezTo>
                  <a:pt x="90" y="24"/>
                  <a:pt x="90" y="23"/>
                  <a:pt x="90" y="23"/>
                </a:cubicBezTo>
                <a:cubicBezTo>
                  <a:pt x="89" y="23"/>
                  <a:pt x="87" y="23"/>
                  <a:pt x="87" y="24"/>
                </a:cubicBezTo>
                <a:cubicBezTo>
                  <a:pt x="87" y="25"/>
                  <a:pt x="87" y="25"/>
                  <a:pt x="87" y="26"/>
                </a:cubicBezTo>
                <a:cubicBezTo>
                  <a:pt x="87" y="26"/>
                  <a:pt x="87" y="26"/>
                  <a:pt x="88" y="26"/>
                </a:cubicBezTo>
                <a:cubicBezTo>
                  <a:pt x="88" y="26"/>
                  <a:pt x="88" y="26"/>
                  <a:pt x="88" y="26"/>
                </a:cubicBezTo>
                <a:cubicBezTo>
                  <a:pt x="89" y="27"/>
                  <a:pt x="90" y="26"/>
                  <a:pt x="90" y="26"/>
                </a:cubicBezTo>
                <a:close/>
              </a:path>
            </a:pathLst>
          </a:custGeom>
          <a:solidFill>
            <a:schemeClr val="accent6"/>
          </a:solidFill>
          <a:ln>
            <a:noFill/>
          </a:ln>
        </p:spPr>
        <p:txBody>
          <a:bodyPr/>
          <a:lstStyle/>
          <a:p>
            <a:pPr defTabSz="914330" eaLnBrk="1" fontAlgn="auto" hangingPunct="1">
              <a:spcBef>
                <a:spcPts val="0"/>
              </a:spcBef>
              <a:spcAft>
                <a:spcPts val="0"/>
              </a:spcAft>
              <a:defRPr/>
            </a:pPr>
            <a:endParaRPr lang="en-US">
              <a:latin typeface="+mn-lt"/>
            </a:endParaRPr>
          </a:p>
        </p:txBody>
      </p:sp>
      <p:sp>
        <p:nvSpPr>
          <p:cNvPr id="124970" name="Freeform 125">
            <a:extLst>
              <a:ext uri="{FF2B5EF4-FFF2-40B4-BE49-F238E27FC236}">
                <a16:creationId xmlns:a16="http://schemas.microsoft.com/office/drawing/2014/main" id="{95A2B246-5E35-FC69-EC24-3C69971C1D85}"/>
              </a:ext>
            </a:extLst>
          </p:cNvPr>
          <p:cNvSpPr>
            <a:spLocks noEditPoints="1"/>
          </p:cNvSpPr>
          <p:nvPr/>
        </p:nvSpPr>
        <p:spPr bwMode="auto">
          <a:xfrm>
            <a:off x="5830888" y="3783013"/>
            <a:ext cx="1666875" cy="1792287"/>
          </a:xfrm>
          <a:custGeom>
            <a:avLst/>
            <a:gdLst>
              <a:gd name="T0" fmla="*/ 658117831 w 431"/>
              <a:gd name="T1" fmla="*/ 2067912095 h 463"/>
              <a:gd name="T2" fmla="*/ 29914798 w 431"/>
              <a:gd name="T3" fmla="*/ 1183807499 h 463"/>
              <a:gd name="T4" fmla="*/ 1420939390 w 431"/>
              <a:gd name="T5" fmla="*/ 2147483646 h 463"/>
              <a:gd name="T6" fmla="*/ 2147483646 w 431"/>
              <a:gd name="T7" fmla="*/ 2147483646 h 463"/>
              <a:gd name="T8" fmla="*/ 2147483646 w 431"/>
              <a:gd name="T9" fmla="*/ 2147483646 h 463"/>
              <a:gd name="T10" fmla="*/ 2147483646 w 431"/>
              <a:gd name="T11" fmla="*/ 2147483646 h 463"/>
              <a:gd name="T12" fmla="*/ 2147483646 w 431"/>
              <a:gd name="T13" fmla="*/ 2147483646 h 463"/>
              <a:gd name="T14" fmla="*/ 1420939390 w 431"/>
              <a:gd name="T15" fmla="*/ 2147483646 h 463"/>
              <a:gd name="T16" fmla="*/ 1331194994 w 431"/>
              <a:gd name="T17" fmla="*/ 2147483646 h 463"/>
              <a:gd name="T18" fmla="*/ 2147483646 w 431"/>
              <a:gd name="T19" fmla="*/ 1633354112 h 463"/>
              <a:gd name="T20" fmla="*/ 2147483646 w 431"/>
              <a:gd name="T21" fmla="*/ 1573411208 h 463"/>
              <a:gd name="T22" fmla="*/ 2147483646 w 431"/>
              <a:gd name="T23" fmla="*/ 1228761773 h 463"/>
              <a:gd name="T24" fmla="*/ 2147483646 w 431"/>
              <a:gd name="T25" fmla="*/ 809184677 h 463"/>
              <a:gd name="T26" fmla="*/ 2147483646 w 431"/>
              <a:gd name="T27" fmla="*/ 764230403 h 463"/>
              <a:gd name="T28" fmla="*/ 2147483646 w 431"/>
              <a:gd name="T29" fmla="*/ 284714274 h 463"/>
              <a:gd name="T30" fmla="*/ 2147483646 w 431"/>
              <a:gd name="T31" fmla="*/ 29969516 h 463"/>
              <a:gd name="T32" fmla="*/ 2147483646 w 431"/>
              <a:gd name="T33" fmla="*/ 389607580 h 463"/>
              <a:gd name="T34" fmla="*/ 2147483646 w 431"/>
              <a:gd name="T35" fmla="*/ 734260886 h 463"/>
              <a:gd name="T36" fmla="*/ 2147483646 w 431"/>
              <a:gd name="T37" fmla="*/ 989001773 h 463"/>
              <a:gd name="T38" fmla="*/ 1989312825 w 431"/>
              <a:gd name="T39" fmla="*/ 914077983 h 463"/>
              <a:gd name="T40" fmla="*/ 1705124173 w 431"/>
              <a:gd name="T41" fmla="*/ 689302741 h 463"/>
              <a:gd name="T42" fmla="*/ 1630339111 w 431"/>
              <a:gd name="T43" fmla="*/ 974017015 h 463"/>
              <a:gd name="T44" fmla="*/ 1420939390 w 431"/>
              <a:gd name="T45" fmla="*/ 1393594112 h 463"/>
              <a:gd name="T46" fmla="*/ 1047006343 w 431"/>
              <a:gd name="T47" fmla="*/ 1183807499 h 463"/>
              <a:gd name="T48" fmla="*/ 688032629 w 431"/>
              <a:gd name="T49" fmla="*/ 1123864596 h 463"/>
              <a:gd name="T50" fmla="*/ 149573992 w 431"/>
              <a:gd name="T51" fmla="*/ 1258731289 h 463"/>
              <a:gd name="T52" fmla="*/ 224359055 w 431"/>
              <a:gd name="T53" fmla="*/ 1378609354 h 463"/>
              <a:gd name="T54" fmla="*/ 149573992 w 431"/>
              <a:gd name="T55" fmla="*/ 1513472176 h 463"/>
              <a:gd name="T56" fmla="*/ 523503171 w 431"/>
              <a:gd name="T57" fmla="*/ 1753232176 h 463"/>
              <a:gd name="T58" fmla="*/ 972221280 w 431"/>
              <a:gd name="T59" fmla="*/ 1978003547 h 463"/>
              <a:gd name="T60" fmla="*/ 1106835940 w 431"/>
              <a:gd name="T61" fmla="*/ 2147483646 h 463"/>
              <a:gd name="T62" fmla="*/ 1241450599 w 431"/>
              <a:gd name="T63" fmla="*/ 2147483646 h 463"/>
              <a:gd name="T64" fmla="*/ 1480765119 w 431"/>
              <a:gd name="T65" fmla="*/ 2147483646 h 463"/>
              <a:gd name="T66" fmla="*/ 1630339111 w 431"/>
              <a:gd name="T67" fmla="*/ 2147483646 h 463"/>
              <a:gd name="T68" fmla="*/ 1540594716 w 431"/>
              <a:gd name="T69" fmla="*/ 2147483646 h 463"/>
              <a:gd name="T70" fmla="*/ 1405980057 w 431"/>
              <a:gd name="T71" fmla="*/ 2147483646 h 463"/>
              <a:gd name="T72" fmla="*/ 1316235661 w 431"/>
              <a:gd name="T73" fmla="*/ 2147483646 h 463"/>
              <a:gd name="T74" fmla="*/ 1241450599 w 431"/>
              <a:gd name="T75" fmla="*/ 2147483646 h 463"/>
              <a:gd name="T76" fmla="*/ 1061965676 w 431"/>
              <a:gd name="T77" fmla="*/ 2147483646 h 463"/>
              <a:gd name="T78" fmla="*/ 1076921141 w 431"/>
              <a:gd name="T79" fmla="*/ 2147483646 h 463"/>
              <a:gd name="T80" fmla="*/ 1376065258 w 431"/>
              <a:gd name="T81" fmla="*/ 2147483646 h 463"/>
              <a:gd name="T82" fmla="*/ 1869653631 w 431"/>
              <a:gd name="T83" fmla="*/ 2147483646 h 463"/>
              <a:gd name="T84" fmla="*/ 2147483646 w 431"/>
              <a:gd name="T85" fmla="*/ 2147483646 h 463"/>
              <a:gd name="T86" fmla="*/ 2147483646 w 431"/>
              <a:gd name="T87" fmla="*/ 2147483646 h 463"/>
              <a:gd name="T88" fmla="*/ 2147483646 w 431"/>
              <a:gd name="T89" fmla="*/ 2147483646 h 463"/>
              <a:gd name="T90" fmla="*/ 2147483646 w 431"/>
              <a:gd name="T91" fmla="*/ 2147483646 h 463"/>
              <a:gd name="T92" fmla="*/ 2147483646 w 431"/>
              <a:gd name="T93" fmla="*/ 2147483646 h 463"/>
              <a:gd name="T94" fmla="*/ 2147483646 w 431"/>
              <a:gd name="T95" fmla="*/ 2147483646 h 463"/>
              <a:gd name="T96" fmla="*/ 2147483646 w 431"/>
              <a:gd name="T97" fmla="*/ 2147483646 h 463"/>
              <a:gd name="T98" fmla="*/ 2147483646 w 431"/>
              <a:gd name="T99" fmla="*/ 2147483646 h 463"/>
              <a:gd name="T100" fmla="*/ 2147483646 w 431"/>
              <a:gd name="T101" fmla="*/ 2147483646 h 463"/>
              <a:gd name="T102" fmla="*/ 2147483646 w 431"/>
              <a:gd name="T103" fmla="*/ 2147483646 h 463"/>
              <a:gd name="T104" fmla="*/ 2147483646 w 431"/>
              <a:gd name="T105" fmla="*/ 2147483646 h 463"/>
              <a:gd name="T106" fmla="*/ 2147483646 w 431"/>
              <a:gd name="T107" fmla="*/ 2147483646 h 463"/>
              <a:gd name="T108" fmla="*/ 2147483646 w 431"/>
              <a:gd name="T109" fmla="*/ 2147483646 h 463"/>
              <a:gd name="T110" fmla="*/ 2147483646 w 431"/>
              <a:gd name="T111" fmla="*/ 2147483646 h 463"/>
              <a:gd name="T112" fmla="*/ 2147483646 w 431"/>
              <a:gd name="T113" fmla="*/ 2147483646 h 463"/>
              <a:gd name="T114" fmla="*/ 2147483646 w 431"/>
              <a:gd name="T115" fmla="*/ 2147483646 h 463"/>
              <a:gd name="T116" fmla="*/ 2147483646 w 431"/>
              <a:gd name="T117" fmla="*/ 2147483646 h 463"/>
              <a:gd name="T118" fmla="*/ 2147483646 w 431"/>
              <a:gd name="T119" fmla="*/ 1843140724 h 463"/>
              <a:gd name="T120" fmla="*/ 1076921141 w 431"/>
              <a:gd name="T121" fmla="*/ 2147483646 h 4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1" h="463">
                <a:moveTo>
                  <a:pt x="328" y="382"/>
                </a:moveTo>
                <a:cubicBezTo>
                  <a:pt x="327" y="382"/>
                  <a:pt x="326" y="382"/>
                  <a:pt x="326" y="382"/>
                </a:cubicBezTo>
                <a:cubicBezTo>
                  <a:pt x="325" y="382"/>
                  <a:pt x="325" y="383"/>
                  <a:pt x="324" y="384"/>
                </a:cubicBezTo>
                <a:cubicBezTo>
                  <a:pt x="325" y="385"/>
                  <a:pt x="326" y="384"/>
                  <a:pt x="327" y="384"/>
                </a:cubicBezTo>
                <a:cubicBezTo>
                  <a:pt x="327" y="385"/>
                  <a:pt x="328" y="384"/>
                  <a:pt x="329" y="385"/>
                </a:cubicBezTo>
                <a:cubicBezTo>
                  <a:pt x="329" y="384"/>
                  <a:pt x="330" y="384"/>
                  <a:pt x="330" y="383"/>
                </a:cubicBezTo>
                <a:cubicBezTo>
                  <a:pt x="330" y="383"/>
                  <a:pt x="330" y="382"/>
                  <a:pt x="331" y="382"/>
                </a:cubicBezTo>
                <a:cubicBezTo>
                  <a:pt x="332" y="383"/>
                  <a:pt x="332" y="382"/>
                  <a:pt x="332" y="382"/>
                </a:cubicBezTo>
                <a:cubicBezTo>
                  <a:pt x="331" y="381"/>
                  <a:pt x="329" y="381"/>
                  <a:pt x="328" y="382"/>
                </a:cubicBezTo>
                <a:close/>
                <a:moveTo>
                  <a:pt x="51" y="141"/>
                </a:moveTo>
                <a:cubicBezTo>
                  <a:pt x="50" y="141"/>
                  <a:pt x="50" y="141"/>
                  <a:pt x="50" y="140"/>
                </a:cubicBezTo>
                <a:cubicBezTo>
                  <a:pt x="50" y="140"/>
                  <a:pt x="49" y="140"/>
                  <a:pt x="49" y="139"/>
                </a:cubicBezTo>
                <a:cubicBezTo>
                  <a:pt x="49" y="139"/>
                  <a:pt x="48" y="139"/>
                  <a:pt x="49" y="139"/>
                </a:cubicBezTo>
                <a:cubicBezTo>
                  <a:pt x="48" y="137"/>
                  <a:pt x="47" y="136"/>
                  <a:pt x="44" y="137"/>
                </a:cubicBezTo>
                <a:cubicBezTo>
                  <a:pt x="44" y="137"/>
                  <a:pt x="44" y="137"/>
                  <a:pt x="44" y="138"/>
                </a:cubicBezTo>
                <a:cubicBezTo>
                  <a:pt x="44" y="138"/>
                  <a:pt x="45" y="139"/>
                  <a:pt x="45" y="139"/>
                </a:cubicBezTo>
                <a:cubicBezTo>
                  <a:pt x="45" y="139"/>
                  <a:pt x="44" y="139"/>
                  <a:pt x="44" y="140"/>
                </a:cubicBezTo>
                <a:cubicBezTo>
                  <a:pt x="45" y="140"/>
                  <a:pt x="46" y="141"/>
                  <a:pt x="46" y="142"/>
                </a:cubicBezTo>
                <a:cubicBezTo>
                  <a:pt x="46" y="142"/>
                  <a:pt x="47" y="142"/>
                  <a:pt x="47" y="143"/>
                </a:cubicBezTo>
                <a:cubicBezTo>
                  <a:pt x="47" y="144"/>
                  <a:pt x="47" y="143"/>
                  <a:pt x="48" y="143"/>
                </a:cubicBezTo>
                <a:cubicBezTo>
                  <a:pt x="48" y="144"/>
                  <a:pt x="48" y="145"/>
                  <a:pt x="49" y="144"/>
                </a:cubicBezTo>
                <a:cubicBezTo>
                  <a:pt x="49" y="144"/>
                  <a:pt x="49" y="144"/>
                  <a:pt x="49" y="145"/>
                </a:cubicBezTo>
                <a:cubicBezTo>
                  <a:pt x="50" y="145"/>
                  <a:pt x="50" y="146"/>
                  <a:pt x="51" y="146"/>
                </a:cubicBezTo>
                <a:cubicBezTo>
                  <a:pt x="53" y="145"/>
                  <a:pt x="54" y="144"/>
                  <a:pt x="54" y="143"/>
                </a:cubicBezTo>
                <a:cubicBezTo>
                  <a:pt x="53" y="143"/>
                  <a:pt x="51" y="142"/>
                  <a:pt x="51" y="141"/>
                </a:cubicBezTo>
                <a:close/>
                <a:moveTo>
                  <a:pt x="5" y="77"/>
                </a:moveTo>
                <a:cubicBezTo>
                  <a:pt x="5" y="77"/>
                  <a:pt x="5" y="77"/>
                  <a:pt x="5" y="77"/>
                </a:cubicBezTo>
                <a:cubicBezTo>
                  <a:pt x="3" y="76"/>
                  <a:pt x="3" y="78"/>
                  <a:pt x="1" y="77"/>
                </a:cubicBezTo>
                <a:cubicBezTo>
                  <a:pt x="0" y="78"/>
                  <a:pt x="1" y="78"/>
                  <a:pt x="1" y="79"/>
                </a:cubicBezTo>
                <a:cubicBezTo>
                  <a:pt x="1" y="79"/>
                  <a:pt x="2" y="79"/>
                  <a:pt x="2" y="79"/>
                </a:cubicBezTo>
                <a:cubicBezTo>
                  <a:pt x="4" y="79"/>
                  <a:pt x="5" y="80"/>
                  <a:pt x="5" y="78"/>
                </a:cubicBezTo>
                <a:cubicBezTo>
                  <a:pt x="5" y="78"/>
                  <a:pt x="5" y="78"/>
                  <a:pt x="5" y="77"/>
                </a:cubicBezTo>
                <a:close/>
                <a:moveTo>
                  <a:pt x="45" y="128"/>
                </a:moveTo>
                <a:cubicBezTo>
                  <a:pt x="46" y="125"/>
                  <a:pt x="44" y="124"/>
                  <a:pt x="41" y="125"/>
                </a:cubicBezTo>
                <a:cubicBezTo>
                  <a:pt x="41" y="125"/>
                  <a:pt x="41" y="126"/>
                  <a:pt x="41" y="126"/>
                </a:cubicBezTo>
                <a:cubicBezTo>
                  <a:pt x="41" y="126"/>
                  <a:pt x="42" y="126"/>
                  <a:pt x="42" y="127"/>
                </a:cubicBezTo>
                <a:cubicBezTo>
                  <a:pt x="44" y="127"/>
                  <a:pt x="43" y="129"/>
                  <a:pt x="45" y="128"/>
                </a:cubicBezTo>
                <a:close/>
                <a:moveTo>
                  <a:pt x="97" y="213"/>
                </a:moveTo>
                <a:cubicBezTo>
                  <a:pt x="97" y="212"/>
                  <a:pt x="95" y="212"/>
                  <a:pt x="95" y="210"/>
                </a:cubicBezTo>
                <a:cubicBezTo>
                  <a:pt x="94" y="210"/>
                  <a:pt x="94" y="208"/>
                  <a:pt x="92" y="209"/>
                </a:cubicBezTo>
                <a:cubicBezTo>
                  <a:pt x="91" y="209"/>
                  <a:pt x="92" y="210"/>
                  <a:pt x="92" y="211"/>
                </a:cubicBezTo>
                <a:cubicBezTo>
                  <a:pt x="92" y="211"/>
                  <a:pt x="93" y="212"/>
                  <a:pt x="93" y="212"/>
                </a:cubicBezTo>
                <a:cubicBezTo>
                  <a:pt x="93" y="213"/>
                  <a:pt x="93" y="214"/>
                  <a:pt x="93" y="215"/>
                </a:cubicBezTo>
                <a:cubicBezTo>
                  <a:pt x="94" y="215"/>
                  <a:pt x="94" y="215"/>
                  <a:pt x="94" y="216"/>
                </a:cubicBezTo>
                <a:cubicBezTo>
                  <a:pt x="94" y="217"/>
                  <a:pt x="96" y="217"/>
                  <a:pt x="95" y="219"/>
                </a:cubicBezTo>
                <a:cubicBezTo>
                  <a:pt x="96" y="219"/>
                  <a:pt x="96" y="219"/>
                  <a:pt x="96" y="219"/>
                </a:cubicBezTo>
                <a:cubicBezTo>
                  <a:pt x="97" y="219"/>
                  <a:pt x="97" y="218"/>
                  <a:pt x="99" y="218"/>
                </a:cubicBezTo>
                <a:cubicBezTo>
                  <a:pt x="99" y="217"/>
                  <a:pt x="99" y="216"/>
                  <a:pt x="99" y="215"/>
                </a:cubicBezTo>
                <a:cubicBezTo>
                  <a:pt x="99" y="214"/>
                  <a:pt x="98" y="214"/>
                  <a:pt x="97" y="213"/>
                </a:cubicBezTo>
                <a:close/>
                <a:moveTo>
                  <a:pt x="430" y="420"/>
                </a:moveTo>
                <a:cubicBezTo>
                  <a:pt x="431" y="419"/>
                  <a:pt x="431" y="418"/>
                  <a:pt x="431" y="417"/>
                </a:cubicBezTo>
                <a:cubicBezTo>
                  <a:pt x="431" y="415"/>
                  <a:pt x="430" y="412"/>
                  <a:pt x="430" y="409"/>
                </a:cubicBezTo>
                <a:cubicBezTo>
                  <a:pt x="430" y="409"/>
                  <a:pt x="430" y="408"/>
                  <a:pt x="429" y="408"/>
                </a:cubicBezTo>
                <a:cubicBezTo>
                  <a:pt x="429" y="407"/>
                  <a:pt x="428" y="407"/>
                  <a:pt x="428" y="406"/>
                </a:cubicBezTo>
                <a:cubicBezTo>
                  <a:pt x="428" y="406"/>
                  <a:pt x="427" y="406"/>
                  <a:pt x="428" y="405"/>
                </a:cubicBezTo>
                <a:cubicBezTo>
                  <a:pt x="428" y="404"/>
                  <a:pt x="427" y="404"/>
                  <a:pt x="427" y="403"/>
                </a:cubicBezTo>
                <a:cubicBezTo>
                  <a:pt x="427" y="402"/>
                  <a:pt x="428" y="402"/>
                  <a:pt x="428" y="402"/>
                </a:cubicBezTo>
                <a:cubicBezTo>
                  <a:pt x="428" y="401"/>
                  <a:pt x="428" y="401"/>
                  <a:pt x="429" y="401"/>
                </a:cubicBezTo>
                <a:cubicBezTo>
                  <a:pt x="429" y="399"/>
                  <a:pt x="429" y="398"/>
                  <a:pt x="429" y="396"/>
                </a:cubicBezTo>
                <a:cubicBezTo>
                  <a:pt x="429" y="395"/>
                  <a:pt x="427" y="395"/>
                  <a:pt x="428" y="394"/>
                </a:cubicBezTo>
                <a:cubicBezTo>
                  <a:pt x="427" y="392"/>
                  <a:pt x="429" y="392"/>
                  <a:pt x="428" y="390"/>
                </a:cubicBezTo>
                <a:cubicBezTo>
                  <a:pt x="427" y="390"/>
                  <a:pt x="427" y="388"/>
                  <a:pt x="425" y="389"/>
                </a:cubicBezTo>
                <a:cubicBezTo>
                  <a:pt x="423" y="390"/>
                  <a:pt x="421" y="394"/>
                  <a:pt x="423" y="396"/>
                </a:cubicBezTo>
                <a:cubicBezTo>
                  <a:pt x="423" y="398"/>
                  <a:pt x="423" y="399"/>
                  <a:pt x="423" y="400"/>
                </a:cubicBezTo>
                <a:cubicBezTo>
                  <a:pt x="423" y="401"/>
                  <a:pt x="423" y="403"/>
                  <a:pt x="422" y="403"/>
                </a:cubicBezTo>
                <a:cubicBezTo>
                  <a:pt x="420" y="402"/>
                  <a:pt x="419" y="401"/>
                  <a:pt x="417" y="401"/>
                </a:cubicBezTo>
                <a:cubicBezTo>
                  <a:pt x="416" y="402"/>
                  <a:pt x="415" y="403"/>
                  <a:pt x="414" y="403"/>
                </a:cubicBezTo>
                <a:cubicBezTo>
                  <a:pt x="413" y="405"/>
                  <a:pt x="412" y="405"/>
                  <a:pt x="411" y="406"/>
                </a:cubicBezTo>
                <a:cubicBezTo>
                  <a:pt x="407" y="406"/>
                  <a:pt x="406" y="408"/>
                  <a:pt x="404" y="409"/>
                </a:cubicBezTo>
                <a:cubicBezTo>
                  <a:pt x="403" y="409"/>
                  <a:pt x="403" y="409"/>
                  <a:pt x="403" y="408"/>
                </a:cubicBezTo>
                <a:cubicBezTo>
                  <a:pt x="401" y="408"/>
                  <a:pt x="402" y="410"/>
                  <a:pt x="402" y="412"/>
                </a:cubicBezTo>
                <a:cubicBezTo>
                  <a:pt x="401" y="412"/>
                  <a:pt x="401" y="412"/>
                  <a:pt x="400" y="412"/>
                </a:cubicBezTo>
                <a:cubicBezTo>
                  <a:pt x="399" y="414"/>
                  <a:pt x="400" y="414"/>
                  <a:pt x="400" y="415"/>
                </a:cubicBezTo>
                <a:cubicBezTo>
                  <a:pt x="399" y="416"/>
                  <a:pt x="399" y="416"/>
                  <a:pt x="398" y="417"/>
                </a:cubicBezTo>
                <a:cubicBezTo>
                  <a:pt x="398" y="419"/>
                  <a:pt x="396" y="418"/>
                  <a:pt x="396" y="419"/>
                </a:cubicBezTo>
                <a:cubicBezTo>
                  <a:pt x="397" y="420"/>
                  <a:pt x="398" y="420"/>
                  <a:pt x="399" y="421"/>
                </a:cubicBezTo>
                <a:cubicBezTo>
                  <a:pt x="399" y="421"/>
                  <a:pt x="399" y="421"/>
                  <a:pt x="400" y="421"/>
                </a:cubicBezTo>
                <a:cubicBezTo>
                  <a:pt x="401" y="421"/>
                  <a:pt x="401" y="421"/>
                  <a:pt x="401" y="422"/>
                </a:cubicBezTo>
                <a:cubicBezTo>
                  <a:pt x="400" y="423"/>
                  <a:pt x="400" y="423"/>
                  <a:pt x="398" y="423"/>
                </a:cubicBezTo>
                <a:cubicBezTo>
                  <a:pt x="397" y="423"/>
                  <a:pt x="397" y="424"/>
                  <a:pt x="396" y="424"/>
                </a:cubicBezTo>
                <a:cubicBezTo>
                  <a:pt x="397" y="426"/>
                  <a:pt x="397" y="427"/>
                  <a:pt x="397" y="430"/>
                </a:cubicBezTo>
                <a:cubicBezTo>
                  <a:pt x="398" y="430"/>
                  <a:pt x="398" y="431"/>
                  <a:pt x="400" y="431"/>
                </a:cubicBezTo>
                <a:cubicBezTo>
                  <a:pt x="400" y="431"/>
                  <a:pt x="401" y="431"/>
                  <a:pt x="400" y="431"/>
                </a:cubicBezTo>
                <a:cubicBezTo>
                  <a:pt x="401" y="432"/>
                  <a:pt x="402" y="432"/>
                  <a:pt x="402" y="433"/>
                </a:cubicBezTo>
                <a:cubicBezTo>
                  <a:pt x="400" y="435"/>
                  <a:pt x="397" y="437"/>
                  <a:pt x="397" y="440"/>
                </a:cubicBezTo>
                <a:cubicBezTo>
                  <a:pt x="397" y="440"/>
                  <a:pt x="398" y="440"/>
                  <a:pt x="398" y="440"/>
                </a:cubicBezTo>
                <a:cubicBezTo>
                  <a:pt x="398" y="440"/>
                  <a:pt x="398" y="440"/>
                  <a:pt x="398" y="440"/>
                </a:cubicBezTo>
                <a:cubicBezTo>
                  <a:pt x="400" y="440"/>
                  <a:pt x="401" y="438"/>
                  <a:pt x="403" y="439"/>
                </a:cubicBezTo>
                <a:cubicBezTo>
                  <a:pt x="403" y="439"/>
                  <a:pt x="404" y="440"/>
                  <a:pt x="404" y="440"/>
                </a:cubicBezTo>
                <a:cubicBezTo>
                  <a:pt x="404" y="442"/>
                  <a:pt x="403" y="443"/>
                  <a:pt x="403" y="444"/>
                </a:cubicBezTo>
                <a:cubicBezTo>
                  <a:pt x="402" y="445"/>
                  <a:pt x="401" y="445"/>
                  <a:pt x="401" y="446"/>
                </a:cubicBezTo>
                <a:cubicBezTo>
                  <a:pt x="401" y="446"/>
                  <a:pt x="400" y="446"/>
                  <a:pt x="400" y="447"/>
                </a:cubicBezTo>
                <a:cubicBezTo>
                  <a:pt x="400" y="447"/>
                  <a:pt x="402" y="447"/>
                  <a:pt x="401" y="447"/>
                </a:cubicBezTo>
                <a:cubicBezTo>
                  <a:pt x="403" y="447"/>
                  <a:pt x="404" y="448"/>
                  <a:pt x="406" y="448"/>
                </a:cubicBezTo>
                <a:cubicBezTo>
                  <a:pt x="407" y="448"/>
                  <a:pt x="409" y="448"/>
                  <a:pt x="409" y="450"/>
                </a:cubicBezTo>
                <a:cubicBezTo>
                  <a:pt x="406" y="449"/>
                  <a:pt x="406" y="451"/>
                  <a:pt x="404" y="451"/>
                </a:cubicBezTo>
                <a:cubicBezTo>
                  <a:pt x="404" y="452"/>
                  <a:pt x="403" y="453"/>
                  <a:pt x="403" y="454"/>
                </a:cubicBezTo>
                <a:cubicBezTo>
                  <a:pt x="404" y="454"/>
                  <a:pt x="404" y="455"/>
                  <a:pt x="405" y="455"/>
                </a:cubicBezTo>
                <a:cubicBezTo>
                  <a:pt x="405" y="456"/>
                  <a:pt x="407" y="456"/>
                  <a:pt x="408" y="457"/>
                </a:cubicBezTo>
                <a:cubicBezTo>
                  <a:pt x="409" y="457"/>
                  <a:pt x="409" y="457"/>
                  <a:pt x="409" y="458"/>
                </a:cubicBezTo>
                <a:cubicBezTo>
                  <a:pt x="412" y="457"/>
                  <a:pt x="412" y="459"/>
                  <a:pt x="414" y="459"/>
                </a:cubicBezTo>
                <a:cubicBezTo>
                  <a:pt x="414" y="462"/>
                  <a:pt x="415" y="463"/>
                  <a:pt x="416" y="463"/>
                </a:cubicBezTo>
                <a:cubicBezTo>
                  <a:pt x="416" y="461"/>
                  <a:pt x="417" y="462"/>
                  <a:pt x="418" y="463"/>
                </a:cubicBezTo>
                <a:cubicBezTo>
                  <a:pt x="419" y="461"/>
                  <a:pt x="421" y="459"/>
                  <a:pt x="421" y="456"/>
                </a:cubicBezTo>
                <a:cubicBezTo>
                  <a:pt x="422" y="456"/>
                  <a:pt x="423" y="455"/>
                  <a:pt x="423" y="454"/>
                </a:cubicBezTo>
                <a:cubicBezTo>
                  <a:pt x="423" y="452"/>
                  <a:pt x="421" y="453"/>
                  <a:pt x="421" y="452"/>
                </a:cubicBezTo>
                <a:cubicBezTo>
                  <a:pt x="422" y="452"/>
                  <a:pt x="424" y="451"/>
                  <a:pt x="425" y="451"/>
                </a:cubicBezTo>
                <a:cubicBezTo>
                  <a:pt x="426" y="447"/>
                  <a:pt x="425" y="444"/>
                  <a:pt x="425" y="442"/>
                </a:cubicBezTo>
                <a:cubicBezTo>
                  <a:pt x="425" y="441"/>
                  <a:pt x="425" y="441"/>
                  <a:pt x="425" y="441"/>
                </a:cubicBezTo>
                <a:cubicBezTo>
                  <a:pt x="425" y="441"/>
                  <a:pt x="425" y="441"/>
                  <a:pt x="425" y="440"/>
                </a:cubicBezTo>
                <a:cubicBezTo>
                  <a:pt x="427" y="439"/>
                  <a:pt x="426" y="438"/>
                  <a:pt x="427" y="437"/>
                </a:cubicBezTo>
                <a:cubicBezTo>
                  <a:pt x="427" y="437"/>
                  <a:pt x="427" y="437"/>
                  <a:pt x="427" y="437"/>
                </a:cubicBezTo>
                <a:cubicBezTo>
                  <a:pt x="427" y="436"/>
                  <a:pt x="427" y="435"/>
                  <a:pt x="427" y="434"/>
                </a:cubicBezTo>
                <a:cubicBezTo>
                  <a:pt x="428" y="433"/>
                  <a:pt x="428" y="431"/>
                  <a:pt x="430" y="431"/>
                </a:cubicBezTo>
                <a:cubicBezTo>
                  <a:pt x="429" y="428"/>
                  <a:pt x="431" y="428"/>
                  <a:pt x="431" y="426"/>
                </a:cubicBezTo>
                <a:cubicBezTo>
                  <a:pt x="431" y="424"/>
                  <a:pt x="430" y="422"/>
                  <a:pt x="430" y="420"/>
                </a:cubicBezTo>
                <a:close/>
                <a:moveTo>
                  <a:pt x="92" y="203"/>
                </a:moveTo>
                <a:cubicBezTo>
                  <a:pt x="93" y="203"/>
                  <a:pt x="93" y="204"/>
                  <a:pt x="93" y="204"/>
                </a:cubicBezTo>
                <a:cubicBezTo>
                  <a:pt x="94" y="204"/>
                  <a:pt x="94" y="204"/>
                  <a:pt x="94" y="204"/>
                </a:cubicBezTo>
                <a:cubicBezTo>
                  <a:pt x="94" y="204"/>
                  <a:pt x="94" y="205"/>
                  <a:pt x="95" y="205"/>
                </a:cubicBezTo>
                <a:cubicBezTo>
                  <a:pt x="95" y="204"/>
                  <a:pt x="95" y="205"/>
                  <a:pt x="97" y="205"/>
                </a:cubicBezTo>
                <a:cubicBezTo>
                  <a:pt x="98" y="205"/>
                  <a:pt x="98" y="204"/>
                  <a:pt x="98" y="203"/>
                </a:cubicBezTo>
                <a:cubicBezTo>
                  <a:pt x="98" y="203"/>
                  <a:pt x="98" y="202"/>
                  <a:pt x="98" y="202"/>
                </a:cubicBezTo>
                <a:cubicBezTo>
                  <a:pt x="98" y="202"/>
                  <a:pt x="98" y="202"/>
                  <a:pt x="98" y="202"/>
                </a:cubicBezTo>
                <a:cubicBezTo>
                  <a:pt x="97" y="201"/>
                  <a:pt x="96" y="201"/>
                  <a:pt x="94" y="201"/>
                </a:cubicBezTo>
                <a:cubicBezTo>
                  <a:pt x="94" y="201"/>
                  <a:pt x="94" y="201"/>
                  <a:pt x="94" y="201"/>
                </a:cubicBezTo>
                <a:cubicBezTo>
                  <a:pt x="94" y="201"/>
                  <a:pt x="93" y="201"/>
                  <a:pt x="93" y="200"/>
                </a:cubicBezTo>
                <a:cubicBezTo>
                  <a:pt x="93" y="200"/>
                  <a:pt x="93" y="200"/>
                  <a:pt x="92" y="200"/>
                </a:cubicBezTo>
                <a:cubicBezTo>
                  <a:pt x="92" y="200"/>
                  <a:pt x="92" y="200"/>
                  <a:pt x="92" y="200"/>
                </a:cubicBezTo>
                <a:cubicBezTo>
                  <a:pt x="92" y="199"/>
                  <a:pt x="91" y="198"/>
                  <a:pt x="90" y="199"/>
                </a:cubicBezTo>
                <a:cubicBezTo>
                  <a:pt x="90" y="199"/>
                  <a:pt x="90" y="199"/>
                  <a:pt x="90" y="199"/>
                </a:cubicBezTo>
                <a:cubicBezTo>
                  <a:pt x="89" y="199"/>
                  <a:pt x="89" y="199"/>
                  <a:pt x="89" y="199"/>
                </a:cubicBezTo>
                <a:cubicBezTo>
                  <a:pt x="89" y="199"/>
                  <a:pt x="89" y="199"/>
                  <a:pt x="89" y="199"/>
                </a:cubicBezTo>
                <a:cubicBezTo>
                  <a:pt x="89" y="199"/>
                  <a:pt x="89" y="199"/>
                  <a:pt x="89" y="199"/>
                </a:cubicBezTo>
                <a:cubicBezTo>
                  <a:pt x="89" y="200"/>
                  <a:pt x="89" y="200"/>
                  <a:pt x="89" y="200"/>
                </a:cubicBezTo>
                <a:cubicBezTo>
                  <a:pt x="89" y="200"/>
                  <a:pt x="88" y="201"/>
                  <a:pt x="88" y="201"/>
                </a:cubicBezTo>
                <a:cubicBezTo>
                  <a:pt x="88" y="201"/>
                  <a:pt x="88" y="201"/>
                  <a:pt x="88" y="201"/>
                </a:cubicBezTo>
                <a:cubicBezTo>
                  <a:pt x="88" y="201"/>
                  <a:pt x="88" y="201"/>
                  <a:pt x="88" y="201"/>
                </a:cubicBezTo>
                <a:cubicBezTo>
                  <a:pt x="88" y="201"/>
                  <a:pt x="88" y="201"/>
                  <a:pt x="88" y="202"/>
                </a:cubicBezTo>
                <a:cubicBezTo>
                  <a:pt x="89" y="203"/>
                  <a:pt x="90" y="203"/>
                  <a:pt x="91" y="202"/>
                </a:cubicBezTo>
                <a:cubicBezTo>
                  <a:pt x="92" y="202"/>
                  <a:pt x="92" y="202"/>
                  <a:pt x="92" y="202"/>
                </a:cubicBezTo>
                <a:cubicBezTo>
                  <a:pt x="92" y="202"/>
                  <a:pt x="92" y="202"/>
                  <a:pt x="92" y="202"/>
                </a:cubicBezTo>
                <a:cubicBezTo>
                  <a:pt x="92" y="203"/>
                  <a:pt x="92" y="203"/>
                  <a:pt x="92" y="203"/>
                </a:cubicBezTo>
                <a:close/>
                <a:moveTo>
                  <a:pt x="396" y="121"/>
                </a:moveTo>
                <a:cubicBezTo>
                  <a:pt x="396" y="120"/>
                  <a:pt x="397" y="118"/>
                  <a:pt x="398" y="118"/>
                </a:cubicBezTo>
                <a:cubicBezTo>
                  <a:pt x="398" y="115"/>
                  <a:pt x="401" y="116"/>
                  <a:pt x="401" y="113"/>
                </a:cubicBezTo>
                <a:cubicBezTo>
                  <a:pt x="400" y="113"/>
                  <a:pt x="400" y="112"/>
                  <a:pt x="399" y="112"/>
                </a:cubicBezTo>
                <a:cubicBezTo>
                  <a:pt x="399" y="111"/>
                  <a:pt x="398" y="112"/>
                  <a:pt x="398" y="111"/>
                </a:cubicBezTo>
                <a:cubicBezTo>
                  <a:pt x="396" y="111"/>
                  <a:pt x="396" y="110"/>
                  <a:pt x="393" y="110"/>
                </a:cubicBezTo>
                <a:cubicBezTo>
                  <a:pt x="394" y="110"/>
                  <a:pt x="393" y="109"/>
                  <a:pt x="393" y="109"/>
                </a:cubicBezTo>
                <a:cubicBezTo>
                  <a:pt x="393" y="109"/>
                  <a:pt x="393" y="108"/>
                  <a:pt x="393" y="108"/>
                </a:cubicBezTo>
                <a:cubicBezTo>
                  <a:pt x="389" y="108"/>
                  <a:pt x="389" y="108"/>
                  <a:pt x="389" y="108"/>
                </a:cubicBezTo>
                <a:cubicBezTo>
                  <a:pt x="387" y="108"/>
                  <a:pt x="387" y="107"/>
                  <a:pt x="386" y="107"/>
                </a:cubicBezTo>
                <a:cubicBezTo>
                  <a:pt x="386" y="107"/>
                  <a:pt x="385" y="107"/>
                  <a:pt x="385" y="107"/>
                </a:cubicBezTo>
                <a:cubicBezTo>
                  <a:pt x="384" y="106"/>
                  <a:pt x="383" y="107"/>
                  <a:pt x="382" y="107"/>
                </a:cubicBezTo>
                <a:cubicBezTo>
                  <a:pt x="382" y="107"/>
                  <a:pt x="382" y="107"/>
                  <a:pt x="382" y="107"/>
                </a:cubicBezTo>
                <a:cubicBezTo>
                  <a:pt x="381" y="107"/>
                  <a:pt x="381" y="107"/>
                  <a:pt x="381" y="107"/>
                </a:cubicBezTo>
                <a:cubicBezTo>
                  <a:pt x="381" y="106"/>
                  <a:pt x="380" y="107"/>
                  <a:pt x="380" y="107"/>
                </a:cubicBezTo>
                <a:cubicBezTo>
                  <a:pt x="379" y="106"/>
                  <a:pt x="380" y="106"/>
                  <a:pt x="380" y="106"/>
                </a:cubicBezTo>
                <a:cubicBezTo>
                  <a:pt x="379" y="106"/>
                  <a:pt x="379" y="106"/>
                  <a:pt x="379" y="106"/>
                </a:cubicBezTo>
                <a:cubicBezTo>
                  <a:pt x="378" y="106"/>
                  <a:pt x="379" y="105"/>
                  <a:pt x="378" y="105"/>
                </a:cubicBezTo>
                <a:cubicBezTo>
                  <a:pt x="377" y="105"/>
                  <a:pt x="377" y="104"/>
                  <a:pt x="377" y="104"/>
                </a:cubicBezTo>
                <a:cubicBezTo>
                  <a:pt x="375" y="105"/>
                  <a:pt x="374" y="106"/>
                  <a:pt x="373" y="107"/>
                </a:cubicBezTo>
                <a:cubicBezTo>
                  <a:pt x="370" y="106"/>
                  <a:pt x="369" y="105"/>
                  <a:pt x="366" y="105"/>
                </a:cubicBezTo>
                <a:cubicBezTo>
                  <a:pt x="365" y="105"/>
                  <a:pt x="365" y="105"/>
                  <a:pt x="365" y="105"/>
                </a:cubicBezTo>
                <a:cubicBezTo>
                  <a:pt x="365" y="104"/>
                  <a:pt x="363" y="104"/>
                  <a:pt x="363" y="102"/>
                </a:cubicBezTo>
                <a:cubicBezTo>
                  <a:pt x="361" y="101"/>
                  <a:pt x="360" y="103"/>
                  <a:pt x="358" y="102"/>
                </a:cubicBezTo>
                <a:cubicBezTo>
                  <a:pt x="356" y="101"/>
                  <a:pt x="353" y="100"/>
                  <a:pt x="352" y="98"/>
                </a:cubicBezTo>
                <a:cubicBezTo>
                  <a:pt x="353" y="96"/>
                  <a:pt x="351" y="96"/>
                  <a:pt x="352" y="94"/>
                </a:cubicBezTo>
                <a:cubicBezTo>
                  <a:pt x="350" y="94"/>
                  <a:pt x="351" y="92"/>
                  <a:pt x="350" y="92"/>
                </a:cubicBezTo>
                <a:cubicBezTo>
                  <a:pt x="349" y="91"/>
                  <a:pt x="348" y="91"/>
                  <a:pt x="347" y="89"/>
                </a:cubicBezTo>
                <a:cubicBezTo>
                  <a:pt x="347" y="87"/>
                  <a:pt x="346" y="86"/>
                  <a:pt x="345" y="84"/>
                </a:cubicBezTo>
                <a:cubicBezTo>
                  <a:pt x="344" y="81"/>
                  <a:pt x="339" y="84"/>
                  <a:pt x="336" y="84"/>
                </a:cubicBezTo>
                <a:cubicBezTo>
                  <a:pt x="336" y="84"/>
                  <a:pt x="335" y="83"/>
                  <a:pt x="336" y="83"/>
                </a:cubicBezTo>
                <a:cubicBezTo>
                  <a:pt x="335" y="83"/>
                  <a:pt x="335" y="83"/>
                  <a:pt x="334" y="83"/>
                </a:cubicBezTo>
                <a:cubicBezTo>
                  <a:pt x="334" y="83"/>
                  <a:pt x="334" y="83"/>
                  <a:pt x="334" y="83"/>
                </a:cubicBezTo>
                <a:cubicBezTo>
                  <a:pt x="333" y="83"/>
                  <a:pt x="332" y="83"/>
                  <a:pt x="331" y="82"/>
                </a:cubicBezTo>
                <a:cubicBezTo>
                  <a:pt x="331" y="82"/>
                  <a:pt x="331" y="83"/>
                  <a:pt x="330" y="83"/>
                </a:cubicBezTo>
                <a:cubicBezTo>
                  <a:pt x="330" y="83"/>
                  <a:pt x="329" y="83"/>
                  <a:pt x="329" y="82"/>
                </a:cubicBezTo>
                <a:cubicBezTo>
                  <a:pt x="327" y="82"/>
                  <a:pt x="323" y="83"/>
                  <a:pt x="321" y="82"/>
                </a:cubicBezTo>
                <a:cubicBezTo>
                  <a:pt x="321" y="82"/>
                  <a:pt x="321" y="82"/>
                  <a:pt x="321" y="81"/>
                </a:cubicBezTo>
                <a:cubicBezTo>
                  <a:pt x="320" y="82"/>
                  <a:pt x="320" y="81"/>
                  <a:pt x="319" y="81"/>
                </a:cubicBezTo>
                <a:cubicBezTo>
                  <a:pt x="318" y="81"/>
                  <a:pt x="318" y="81"/>
                  <a:pt x="318" y="80"/>
                </a:cubicBezTo>
                <a:cubicBezTo>
                  <a:pt x="318" y="79"/>
                  <a:pt x="318" y="79"/>
                  <a:pt x="318" y="78"/>
                </a:cubicBezTo>
                <a:cubicBezTo>
                  <a:pt x="318" y="78"/>
                  <a:pt x="317" y="78"/>
                  <a:pt x="318" y="77"/>
                </a:cubicBezTo>
                <a:cubicBezTo>
                  <a:pt x="318" y="77"/>
                  <a:pt x="318" y="77"/>
                  <a:pt x="318" y="77"/>
                </a:cubicBezTo>
                <a:cubicBezTo>
                  <a:pt x="317" y="75"/>
                  <a:pt x="315" y="74"/>
                  <a:pt x="314" y="72"/>
                </a:cubicBezTo>
                <a:cubicBezTo>
                  <a:pt x="312" y="72"/>
                  <a:pt x="311" y="70"/>
                  <a:pt x="310" y="70"/>
                </a:cubicBezTo>
                <a:cubicBezTo>
                  <a:pt x="310" y="66"/>
                  <a:pt x="309" y="66"/>
                  <a:pt x="307" y="66"/>
                </a:cubicBezTo>
                <a:cubicBezTo>
                  <a:pt x="307" y="66"/>
                  <a:pt x="307" y="66"/>
                  <a:pt x="307" y="65"/>
                </a:cubicBezTo>
                <a:cubicBezTo>
                  <a:pt x="306" y="65"/>
                  <a:pt x="306" y="65"/>
                  <a:pt x="305" y="65"/>
                </a:cubicBezTo>
                <a:cubicBezTo>
                  <a:pt x="305" y="65"/>
                  <a:pt x="305" y="64"/>
                  <a:pt x="305" y="63"/>
                </a:cubicBezTo>
                <a:cubicBezTo>
                  <a:pt x="305" y="63"/>
                  <a:pt x="305" y="63"/>
                  <a:pt x="306" y="63"/>
                </a:cubicBezTo>
                <a:cubicBezTo>
                  <a:pt x="306" y="60"/>
                  <a:pt x="306" y="57"/>
                  <a:pt x="303" y="57"/>
                </a:cubicBezTo>
                <a:cubicBezTo>
                  <a:pt x="303" y="56"/>
                  <a:pt x="303" y="55"/>
                  <a:pt x="304" y="54"/>
                </a:cubicBezTo>
                <a:cubicBezTo>
                  <a:pt x="305" y="53"/>
                  <a:pt x="306" y="53"/>
                  <a:pt x="306" y="52"/>
                </a:cubicBezTo>
                <a:cubicBezTo>
                  <a:pt x="306" y="50"/>
                  <a:pt x="302" y="51"/>
                  <a:pt x="301" y="52"/>
                </a:cubicBezTo>
                <a:cubicBezTo>
                  <a:pt x="301" y="52"/>
                  <a:pt x="301" y="53"/>
                  <a:pt x="300" y="53"/>
                </a:cubicBezTo>
                <a:cubicBezTo>
                  <a:pt x="300" y="53"/>
                  <a:pt x="299" y="53"/>
                  <a:pt x="299" y="54"/>
                </a:cubicBezTo>
                <a:cubicBezTo>
                  <a:pt x="299" y="55"/>
                  <a:pt x="298" y="55"/>
                  <a:pt x="298" y="56"/>
                </a:cubicBezTo>
                <a:cubicBezTo>
                  <a:pt x="297" y="56"/>
                  <a:pt x="296" y="56"/>
                  <a:pt x="295" y="57"/>
                </a:cubicBezTo>
                <a:cubicBezTo>
                  <a:pt x="295" y="57"/>
                  <a:pt x="295" y="56"/>
                  <a:pt x="294" y="56"/>
                </a:cubicBezTo>
                <a:cubicBezTo>
                  <a:pt x="294" y="56"/>
                  <a:pt x="293" y="56"/>
                  <a:pt x="293" y="56"/>
                </a:cubicBezTo>
                <a:cubicBezTo>
                  <a:pt x="292" y="57"/>
                  <a:pt x="291" y="57"/>
                  <a:pt x="289" y="57"/>
                </a:cubicBezTo>
                <a:cubicBezTo>
                  <a:pt x="289" y="57"/>
                  <a:pt x="288" y="57"/>
                  <a:pt x="288" y="56"/>
                </a:cubicBezTo>
                <a:cubicBezTo>
                  <a:pt x="287" y="56"/>
                  <a:pt x="286" y="56"/>
                  <a:pt x="286" y="55"/>
                </a:cubicBezTo>
                <a:cubicBezTo>
                  <a:pt x="285" y="55"/>
                  <a:pt x="285" y="56"/>
                  <a:pt x="284" y="56"/>
                </a:cubicBezTo>
                <a:cubicBezTo>
                  <a:pt x="283" y="56"/>
                  <a:pt x="283" y="55"/>
                  <a:pt x="283" y="55"/>
                </a:cubicBezTo>
                <a:cubicBezTo>
                  <a:pt x="285" y="54"/>
                  <a:pt x="285" y="53"/>
                  <a:pt x="285" y="52"/>
                </a:cubicBezTo>
                <a:cubicBezTo>
                  <a:pt x="285" y="51"/>
                  <a:pt x="285" y="51"/>
                  <a:pt x="285" y="51"/>
                </a:cubicBezTo>
                <a:cubicBezTo>
                  <a:pt x="285" y="49"/>
                  <a:pt x="283" y="49"/>
                  <a:pt x="283" y="47"/>
                </a:cubicBezTo>
                <a:cubicBezTo>
                  <a:pt x="284" y="46"/>
                  <a:pt x="284" y="46"/>
                  <a:pt x="284" y="45"/>
                </a:cubicBezTo>
                <a:cubicBezTo>
                  <a:pt x="285" y="45"/>
                  <a:pt x="285" y="45"/>
                  <a:pt x="285" y="45"/>
                </a:cubicBezTo>
                <a:cubicBezTo>
                  <a:pt x="286" y="44"/>
                  <a:pt x="286" y="44"/>
                  <a:pt x="286" y="44"/>
                </a:cubicBezTo>
                <a:cubicBezTo>
                  <a:pt x="286" y="43"/>
                  <a:pt x="286" y="42"/>
                  <a:pt x="287" y="42"/>
                </a:cubicBezTo>
                <a:cubicBezTo>
                  <a:pt x="285" y="42"/>
                  <a:pt x="285" y="40"/>
                  <a:pt x="284" y="40"/>
                </a:cubicBezTo>
                <a:cubicBezTo>
                  <a:pt x="283" y="39"/>
                  <a:pt x="281" y="39"/>
                  <a:pt x="280" y="38"/>
                </a:cubicBezTo>
                <a:cubicBezTo>
                  <a:pt x="274" y="38"/>
                  <a:pt x="274" y="38"/>
                  <a:pt x="274" y="38"/>
                </a:cubicBezTo>
                <a:cubicBezTo>
                  <a:pt x="273" y="38"/>
                  <a:pt x="273" y="38"/>
                  <a:pt x="273" y="38"/>
                </a:cubicBezTo>
                <a:cubicBezTo>
                  <a:pt x="272" y="37"/>
                  <a:pt x="272" y="36"/>
                  <a:pt x="272" y="35"/>
                </a:cubicBezTo>
                <a:cubicBezTo>
                  <a:pt x="272" y="31"/>
                  <a:pt x="272" y="31"/>
                  <a:pt x="272" y="31"/>
                </a:cubicBezTo>
                <a:cubicBezTo>
                  <a:pt x="269" y="29"/>
                  <a:pt x="267" y="29"/>
                  <a:pt x="263" y="29"/>
                </a:cubicBezTo>
                <a:cubicBezTo>
                  <a:pt x="263" y="28"/>
                  <a:pt x="261" y="28"/>
                  <a:pt x="261" y="26"/>
                </a:cubicBezTo>
                <a:cubicBezTo>
                  <a:pt x="262" y="26"/>
                  <a:pt x="262" y="25"/>
                  <a:pt x="262" y="23"/>
                </a:cubicBezTo>
                <a:cubicBezTo>
                  <a:pt x="261" y="22"/>
                  <a:pt x="261" y="21"/>
                  <a:pt x="260" y="19"/>
                </a:cubicBezTo>
                <a:cubicBezTo>
                  <a:pt x="259" y="19"/>
                  <a:pt x="259" y="18"/>
                  <a:pt x="258" y="18"/>
                </a:cubicBezTo>
                <a:cubicBezTo>
                  <a:pt x="257" y="18"/>
                  <a:pt x="258" y="17"/>
                  <a:pt x="258" y="17"/>
                </a:cubicBezTo>
                <a:cubicBezTo>
                  <a:pt x="256" y="17"/>
                  <a:pt x="256" y="17"/>
                  <a:pt x="256" y="17"/>
                </a:cubicBezTo>
                <a:cubicBezTo>
                  <a:pt x="254" y="16"/>
                  <a:pt x="255" y="19"/>
                  <a:pt x="253" y="18"/>
                </a:cubicBezTo>
                <a:cubicBezTo>
                  <a:pt x="250" y="18"/>
                  <a:pt x="249" y="16"/>
                  <a:pt x="246" y="16"/>
                </a:cubicBezTo>
                <a:cubicBezTo>
                  <a:pt x="246" y="15"/>
                  <a:pt x="246" y="14"/>
                  <a:pt x="245" y="13"/>
                </a:cubicBezTo>
                <a:cubicBezTo>
                  <a:pt x="245" y="12"/>
                  <a:pt x="245" y="11"/>
                  <a:pt x="244" y="10"/>
                </a:cubicBezTo>
                <a:cubicBezTo>
                  <a:pt x="244" y="10"/>
                  <a:pt x="244" y="9"/>
                  <a:pt x="244" y="8"/>
                </a:cubicBezTo>
                <a:cubicBezTo>
                  <a:pt x="244" y="8"/>
                  <a:pt x="243" y="7"/>
                  <a:pt x="244" y="5"/>
                </a:cubicBezTo>
                <a:cubicBezTo>
                  <a:pt x="244" y="4"/>
                  <a:pt x="243" y="4"/>
                  <a:pt x="243" y="4"/>
                </a:cubicBezTo>
                <a:cubicBezTo>
                  <a:pt x="243" y="2"/>
                  <a:pt x="243" y="1"/>
                  <a:pt x="244" y="0"/>
                </a:cubicBezTo>
                <a:cubicBezTo>
                  <a:pt x="243" y="0"/>
                  <a:pt x="242" y="0"/>
                  <a:pt x="241" y="1"/>
                </a:cubicBezTo>
                <a:cubicBezTo>
                  <a:pt x="241" y="1"/>
                  <a:pt x="241" y="1"/>
                  <a:pt x="241" y="1"/>
                </a:cubicBezTo>
                <a:cubicBezTo>
                  <a:pt x="239" y="0"/>
                  <a:pt x="238" y="2"/>
                  <a:pt x="237" y="2"/>
                </a:cubicBezTo>
                <a:cubicBezTo>
                  <a:pt x="237" y="2"/>
                  <a:pt x="237" y="2"/>
                  <a:pt x="237" y="2"/>
                </a:cubicBezTo>
                <a:cubicBezTo>
                  <a:pt x="237" y="2"/>
                  <a:pt x="237" y="3"/>
                  <a:pt x="237" y="3"/>
                </a:cubicBezTo>
                <a:cubicBezTo>
                  <a:pt x="236" y="3"/>
                  <a:pt x="235" y="3"/>
                  <a:pt x="234" y="3"/>
                </a:cubicBezTo>
                <a:cubicBezTo>
                  <a:pt x="233" y="3"/>
                  <a:pt x="232" y="4"/>
                  <a:pt x="230" y="4"/>
                </a:cubicBezTo>
                <a:cubicBezTo>
                  <a:pt x="227" y="4"/>
                  <a:pt x="226" y="3"/>
                  <a:pt x="222" y="3"/>
                </a:cubicBezTo>
                <a:cubicBezTo>
                  <a:pt x="220" y="3"/>
                  <a:pt x="220" y="5"/>
                  <a:pt x="217" y="5"/>
                </a:cubicBezTo>
                <a:cubicBezTo>
                  <a:pt x="217" y="5"/>
                  <a:pt x="217" y="5"/>
                  <a:pt x="216" y="5"/>
                </a:cubicBezTo>
                <a:cubicBezTo>
                  <a:pt x="216" y="5"/>
                  <a:pt x="216" y="5"/>
                  <a:pt x="216" y="5"/>
                </a:cubicBezTo>
                <a:cubicBezTo>
                  <a:pt x="215" y="6"/>
                  <a:pt x="214" y="8"/>
                  <a:pt x="213" y="8"/>
                </a:cubicBezTo>
                <a:cubicBezTo>
                  <a:pt x="212" y="8"/>
                  <a:pt x="212" y="8"/>
                  <a:pt x="212" y="8"/>
                </a:cubicBezTo>
                <a:cubicBezTo>
                  <a:pt x="213" y="8"/>
                  <a:pt x="213" y="10"/>
                  <a:pt x="213" y="12"/>
                </a:cubicBezTo>
                <a:cubicBezTo>
                  <a:pt x="213" y="12"/>
                  <a:pt x="213" y="12"/>
                  <a:pt x="213" y="12"/>
                </a:cubicBezTo>
                <a:cubicBezTo>
                  <a:pt x="213" y="14"/>
                  <a:pt x="211" y="14"/>
                  <a:pt x="211" y="15"/>
                </a:cubicBezTo>
                <a:cubicBezTo>
                  <a:pt x="211" y="15"/>
                  <a:pt x="211" y="15"/>
                  <a:pt x="211" y="15"/>
                </a:cubicBezTo>
                <a:cubicBezTo>
                  <a:pt x="211" y="16"/>
                  <a:pt x="212" y="17"/>
                  <a:pt x="211" y="17"/>
                </a:cubicBezTo>
                <a:cubicBezTo>
                  <a:pt x="211" y="21"/>
                  <a:pt x="211" y="23"/>
                  <a:pt x="212" y="26"/>
                </a:cubicBezTo>
                <a:cubicBezTo>
                  <a:pt x="212" y="28"/>
                  <a:pt x="210" y="28"/>
                  <a:pt x="210" y="31"/>
                </a:cubicBezTo>
                <a:cubicBezTo>
                  <a:pt x="208" y="31"/>
                  <a:pt x="209" y="35"/>
                  <a:pt x="210" y="36"/>
                </a:cubicBezTo>
                <a:cubicBezTo>
                  <a:pt x="210" y="36"/>
                  <a:pt x="210" y="36"/>
                  <a:pt x="210" y="37"/>
                </a:cubicBezTo>
                <a:cubicBezTo>
                  <a:pt x="211" y="37"/>
                  <a:pt x="211" y="38"/>
                  <a:pt x="212" y="38"/>
                </a:cubicBezTo>
                <a:cubicBezTo>
                  <a:pt x="211" y="39"/>
                  <a:pt x="210" y="38"/>
                  <a:pt x="210" y="38"/>
                </a:cubicBezTo>
                <a:cubicBezTo>
                  <a:pt x="208" y="37"/>
                  <a:pt x="208" y="39"/>
                  <a:pt x="207" y="39"/>
                </a:cubicBezTo>
                <a:cubicBezTo>
                  <a:pt x="206" y="40"/>
                  <a:pt x="205" y="40"/>
                  <a:pt x="205" y="42"/>
                </a:cubicBezTo>
                <a:cubicBezTo>
                  <a:pt x="203" y="42"/>
                  <a:pt x="202" y="43"/>
                  <a:pt x="201" y="45"/>
                </a:cubicBezTo>
                <a:cubicBezTo>
                  <a:pt x="201" y="45"/>
                  <a:pt x="201" y="45"/>
                  <a:pt x="200" y="45"/>
                </a:cubicBezTo>
                <a:cubicBezTo>
                  <a:pt x="199" y="44"/>
                  <a:pt x="198" y="45"/>
                  <a:pt x="197" y="47"/>
                </a:cubicBezTo>
                <a:cubicBezTo>
                  <a:pt x="197" y="47"/>
                  <a:pt x="197" y="47"/>
                  <a:pt x="197" y="47"/>
                </a:cubicBezTo>
                <a:cubicBezTo>
                  <a:pt x="196" y="47"/>
                  <a:pt x="196" y="47"/>
                  <a:pt x="195" y="47"/>
                </a:cubicBezTo>
                <a:cubicBezTo>
                  <a:pt x="194" y="48"/>
                  <a:pt x="194" y="48"/>
                  <a:pt x="194" y="48"/>
                </a:cubicBezTo>
                <a:cubicBezTo>
                  <a:pt x="193" y="48"/>
                  <a:pt x="193" y="48"/>
                  <a:pt x="192" y="48"/>
                </a:cubicBezTo>
                <a:cubicBezTo>
                  <a:pt x="191" y="48"/>
                  <a:pt x="190" y="49"/>
                  <a:pt x="187" y="49"/>
                </a:cubicBezTo>
                <a:cubicBezTo>
                  <a:pt x="184" y="48"/>
                  <a:pt x="181" y="48"/>
                  <a:pt x="177" y="48"/>
                </a:cubicBezTo>
                <a:cubicBezTo>
                  <a:pt x="177" y="48"/>
                  <a:pt x="177" y="49"/>
                  <a:pt x="177" y="49"/>
                </a:cubicBezTo>
                <a:cubicBezTo>
                  <a:pt x="175" y="49"/>
                  <a:pt x="175" y="49"/>
                  <a:pt x="175" y="49"/>
                </a:cubicBezTo>
                <a:cubicBezTo>
                  <a:pt x="175" y="49"/>
                  <a:pt x="173" y="49"/>
                  <a:pt x="173" y="50"/>
                </a:cubicBezTo>
                <a:cubicBezTo>
                  <a:pt x="173" y="51"/>
                  <a:pt x="171" y="51"/>
                  <a:pt x="171" y="52"/>
                </a:cubicBezTo>
                <a:cubicBezTo>
                  <a:pt x="169" y="51"/>
                  <a:pt x="168" y="51"/>
                  <a:pt x="167" y="52"/>
                </a:cubicBezTo>
                <a:cubicBezTo>
                  <a:pt x="165" y="53"/>
                  <a:pt x="165" y="55"/>
                  <a:pt x="164" y="57"/>
                </a:cubicBezTo>
                <a:cubicBezTo>
                  <a:pt x="164" y="57"/>
                  <a:pt x="163" y="58"/>
                  <a:pt x="163" y="58"/>
                </a:cubicBezTo>
                <a:cubicBezTo>
                  <a:pt x="163" y="59"/>
                  <a:pt x="163" y="59"/>
                  <a:pt x="162" y="59"/>
                </a:cubicBezTo>
                <a:cubicBezTo>
                  <a:pt x="161" y="59"/>
                  <a:pt x="162" y="62"/>
                  <a:pt x="161" y="63"/>
                </a:cubicBezTo>
                <a:cubicBezTo>
                  <a:pt x="162" y="65"/>
                  <a:pt x="166" y="65"/>
                  <a:pt x="168" y="65"/>
                </a:cubicBezTo>
                <a:cubicBezTo>
                  <a:pt x="168" y="66"/>
                  <a:pt x="168" y="66"/>
                  <a:pt x="168" y="66"/>
                </a:cubicBezTo>
                <a:cubicBezTo>
                  <a:pt x="166" y="67"/>
                  <a:pt x="166" y="65"/>
                  <a:pt x="164" y="65"/>
                </a:cubicBezTo>
                <a:cubicBezTo>
                  <a:pt x="162" y="65"/>
                  <a:pt x="162" y="66"/>
                  <a:pt x="161" y="66"/>
                </a:cubicBezTo>
                <a:cubicBezTo>
                  <a:pt x="161" y="66"/>
                  <a:pt x="160" y="66"/>
                  <a:pt x="160" y="66"/>
                </a:cubicBezTo>
                <a:cubicBezTo>
                  <a:pt x="160" y="66"/>
                  <a:pt x="160" y="67"/>
                  <a:pt x="160" y="67"/>
                </a:cubicBezTo>
                <a:cubicBezTo>
                  <a:pt x="160" y="67"/>
                  <a:pt x="159" y="67"/>
                  <a:pt x="159" y="68"/>
                </a:cubicBezTo>
                <a:cubicBezTo>
                  <a:pt x="158" y="68"/>
                  <a:pt x="157" y="69"/>
                  <a:pt x="157" y="69"/>
                </a:cubicBezTo>
                <a:cubicBezTo>
                  <a:pt x="156" y="69"/>
                  <a:pt x="155" y="69"/>
                  <a:pt x="154" y="70"/>
                </a:cubicBezTo>
                <a:cubicBezTo>
                  <a:pt x="153" y="69"/>
                  <a:pt x="151" y="68"/>
                  <a:pt x="150" y="68"/>
                </a:cubicBezTo>
                <a:cubicBezTo>
                  <a:pt x="150" y="67"/>
                  <a:pt x="149" y="67"/>
                  <a:pt x="148" y="67"/>
                </a:cubicBezTo>
                <a:cubicBezTo>
                  <a:pt x="148" y="66"/>
                  <a:pt x="148" y="66"/>
                  <a:pt x="148" y="66"/>
                </a:cubicBezTo>
                <a:cubicBezTo>
                  <a:pt x="147" y="66"/>
                  <a:pt x="146" y="66"/>
                  <a:pt x="145" y="65"/>
                </a:cubicBezTo>
                <a:cubicBezTo>
                  <a:pt x="144" y="65"/>
                  <a:pt x="144" y="64"/>
                  <a:pt x="143" y="64"/>
                </a:cubicBezTo>
                <a:cubicBezTo>
                  <a:pt x="142" y="64"/>
                  <a:pt x="141" y="64"/>
                  <a:pt x="141" y="64"/>
                </a:cubicBezTo>
                <a:cubicBezTo>
                  <a:pt x="140" y="64"/>
                  <a:pt x="140" y="63"/>
                  <a:pt x="140" y="63"/>
                </a:cubicBezTo>
                <a:cubicBezTo>
                  <a:pt x="138" y="63"/>
                  <a:pt x="136" y="63"/>
                  <a:pt x="134" y="63"/>
                </a:cubicBezTo>
                <a:cubicBezTo>
                  <a:pt x="134" y="63"/>
                  <a:pt x="134" y="62"/>
                  <a:pt x="134" y="62"/>
                </a:cubicBezTo>
                <a:cubicBezTo>
                  <a:pt x="134" y="62"/>
                  <a:pt x="133" y="62"/>
                  <a:pt x="134" y="61"/>
                </a:cubicBezTo>
                <a:cubicBezTo>
                  <a:pt x="133" y="61"/>
                  <a:pt x="133" y="61"/>
                  <a:pt x="133" y="61"/>
                </a:cubicBezTo>
                <a:cubicBezTo>
                  <a:pt x="133" y="60"/>
                  <a:pt x="133" y="60"/>
                  <a:pt x="132" y="60"/>
                </a:cubicBezTo>
                <a:cubicBezTo>
                  <a:pt x="128" y="60"/>
                  <a:pt x="128" y="60"/>
                  <a:pt x="128" y="60"/>
                </a:cubicBezTo>
                <a:cubicBezTo>
                  <a:pt x="128" y="61"/>
                  <a:pt x="127" y="61"/>
                  <a:pt x="126" y="61"/>
                </a:cubicBezTo>
                <a:cubicBezTo>
                  <a:pt x="126" y="58"/>
                  <a:pt x="125" y="56"/>
                  <a:pt x="125" y="53"/>
                </a:cubicBezTo>
                <a:cubicBezTo>
                  <a:pt x="124" y="53"/>
                  <a:pt x="124" y="52"/>
                  <a:pt x="125" y="52"/>
                </a:cubicBezTo>
                <a:cubicBezTo>
                  <a:pt x="125" y="52"/>
                  <a:pt x="125" y="52"/>
                  <a:pt x="125" y="52"/>
                </a:cubicBezTo>
                <a:cubicBezTo>
                  <a:pt x="125" y="51"/>
                  <a:pt x="126" y="50"/>
                  <a:pt x="126" y="47"/>
                </a:cubicBezTo>
                <a:cubicBezTo>
                  <a:pt x="126" y="47"/>
                  <a:pt x="126" y="47"/>
                  <a:pt x="126" y="47"/>
                </a:cubicBezTo>
                <a:cubicBezTo>
                  <a:pt x="126" y="47"/>
                  <a:pt x="126" y="47"/>
                  <a:pt x="126" y="47"/>
                </a:cubicBezTo>
                <a:cubicBezTo>
                  <a:pt x="124" y="47"/>
                  <a:pt x="125" y="44"/>
                  <a:pt x="123" y="45"/>
                </a:cubicBezTo>
                <a:cubicBezTo>
                  <a:pt x="122" y="45"/>
                  <a:pt x="122" y="45"/>
                  <a:pt x="122" y="45"/>
                </a:cubicBezTo>
                <a:cubicBezTo>
                  <a:pt x="121" y="45"/>
                  <a:pt x="120" y="44"/>
                  <a:pt x="118" y="45"/>
                </a:cubicBezTo>
                <a:cubicBezTo>
                  <a:pt x="118" y="45"/>
                  <a:pt x="118" y="45"/>
                  <a:pt x="118" y="45"/>
                </a:cubicBezTo>
                <a:cubicBezTo>
                  <a:pt x="118" y="45"/>
                  <a:pt x="118" y="45"/>
                  <a:pt x="118" y="45"/>
                </a:cubicBezTo>
                <a:cubicBezTo>
                  <a:pt x="116" y="44"/>
                  <a:pt x="116" y="46"/>
                  <a:pt x="114" y="46"/>
                </a:cubicBezTo>
                <a:cubicBezTo>
                  <a:pt x="114" y="46"/>
                  <a:pt x="114" y="46"/>
                  <a:pt x="114" y="46"/>
                </a:cubicBezTo>
                <a:cubicBezTo>
                  <a:pt x="114" y="46"/>
                  <a:pt x="113" y="46"/>
                  <a:pt x="113" y="45"/>
                </a:cubicBezTo>
                <a:cubicBezTo>
                  <a:pt x="110" y="45"/>
                  <a:pt x="113" y="44"/>
                  <a:pt x="113" y="43"/>
                </a:cubicBezTo>
                <a:cubicBezTo>
                  <a:pt x="110" y="43"/>
                  <a:pt x="109" y="40"/>
                  <a:pt x="104" y="41"/>
                </a:cubicBezTo>
                <a:cubicBezTo>
                  <a:pt x="104" y="42"/>
                  <a:pt x="105" y="42"/>
                  <a:pt x="105" y="43"/>
                </a:cubicBezTo>
                <a:cubicBezTo>
                  <a:pt x="105" y="44"/>
                  <a:pt x="105" y="45"/>
                  <a:pt x="106" y="45"/>
                </a:cubicBezTo>
                <a:cubicBezTo>
                  <a:pt x="106" y="46"/>
                  <a:pt x="108" y="45"/>
                  <a:pt x="107" y="47"/>
                </a:cubicBezTo>
                <a:cubicBezTo>
                  <a:pt x="107" y="48"/>
                  <a:pt x="107" y="48"/>
                  <a:pt x="106" y="48"/>
                </a:cubicBezTo>
                <a:cubicBezTo>
                  <a:pt x="106" y="49"/>
                  <a:pt x="106" y="51"/>
                  <a:pt x="104" y="50"/>
                </a:cubicBezTo>
                <a:cubicBezTo>
                  <a:pt x="105" y="51"/>
                  <a:pt x="105" y="51"/>
                  <a:pt x="105" y="52"/>
                </a:cubicBezTo>
                <a:cubicBezTo>
                  <a:pt x="106" y="52"/>
                  <a:pt x="105" y="54"/>
                  <a:pt x="106" y="54"/>
                </a:cubicBezTo>
                <a:cubicBezTo>
                  <a:pt x="106" y="54"/>
                  <a:pt x="105" y="55"/>
                  <a:pt x="106" y="57"/>
                </a:cubicBezTo>
                <a:cubicBezTo>
                  <a:pt x="106" y="58"/>
                  <a:pt x="106" y="59"/>
                  <a:pt x="107" y="59"/>
                </a:cubicBezTo>
                <a:cubicBezTo>
                  <a:pt x="108" y="60"/>
                  <a:pt x="108" y="61"/>
                  <a:pt x="109" y="61"/>
                </a:cubicBezTo>
                <a:cubicBezTo>
                  <a:pt x="107" y="62"/>
                  <a:pt x="109" y="64"/>
                  <a:pt x="109" y="65"/>
                </a:cubicBezTo>
                <a:cubicBezTo>
                  <a:pt x="110" y="65"/>
                  <a:pt x="110" y="66"/>
                  <a:pt x="110" y="66"/>
                </a:cubicBezTo>
                <a:cubicBezTo>
                  <a:pt x="110" y="71"/>
                  <a:pt x="110" y="71"/>
                  <a:pt x="110" y="71"/>
                </a:cubicBezTo>
                <a:cubicBezTo>
                  <a:pt x="110" y="71"/>
                  <a:pt x="110" y="72"/>
                  <a:pt x="109" y="72"/>
                </a:cubicBezTo>
                <a:cubicBezTo>
                  <a:pt x="110" y="78"/>
                  <a:pt x="108" y="82"/>
                  <a:pt x="109" y="88"/>
                </a:cubicBezTo>
                <a:cubicBezTo>
                  <a:pt x="109" y="88"/>
                  <a:pt x="109" y="89"/>
                  <a:pt x="109" y="89"/>
                </a:cubicBezTo>
                <a:cubicBezTo>
                  <a:pt x="109" y="90"/>
                  <a:pt x="109" y="90"/>
                  <a:pt x="109" y="90"/>
                </a:cubicBezTo>
                <a:cubicBezTo>
                  <a:pt x="110" y="90"/>
                  <a:pt x="110" y="90"/>
                  <a:pt x="110" y="91"/>
                </a:cubicBezTo>
                <a:cubicBezTo>
                  <a:pt x="110" y="91"/>
                  <a:pt x="111" y="91"/>
                  <a:pt x="111" y="91"/>
                </a:cubicBezTo>
                <a:cubicBezTo>
                  <a:pt x="111" y="93"/>
                  <a:pt x="109" y="92"/>
                  <a:pt x="108" y="92"/>
                </a:cubicBezTo>
                <a:cubicBezTo>
                  <a:pt x="105" y="92"/>
                  <a:pt x="103" y="91"/>
                  <a:pt x="100" y="91"/>
                </a:cubicBezTo>
                <a:cubicBezTo>
                  <a:pt x="100" y="90"/>
                  <a:pt x="101" y="88"/>
                  <a:pt x="99" y="88"/>
                </a:cubicBezTo>
                <a:cubicBezTo>
                  <a:pt x="99" y="88"/>
                  <a:pt x="99" y="86"/>
                  <a:pt x="98" y="86"/>
                </a:cubicBezTo>
                <a:cubicBezTo>
                  <a:pt x="96" y="86"/>
                  <a:pt x="96" y="86"/>
                  <a:pt x="96" y="86"/>
                </a:cubicBezTo>
                <a:cubicBezTo>
                  <a:pt x="94" y="86"/>
                  <a:pt x="96" y="89"/>
                  <a:pt x="95" y="90"/>
                </a:cubicBezTo>
                <a:cubicBezTo>
                  <a:pt x="96" y="92"/>
                  <a:pt x="94" y="92"/>
                  <a:pt x="95" y="93"/>
                </a:cubicBezTo>
                <a:cubicBezTo>
                  <a:pt x="93" y="93"/>
                  <a:pt x="94" y="91"/>
                  <a:pt x="94" y="90"/>
                </a:cubicBezTo>
                <a:cubicBezTo>
                  <a:pt x="94" y="89"/>
                  <a:pt x="93" y="89"/>
                  <a:pt x="92" y="88"/>
                </a:cubicBezTo>
                <a:cubicBezTo>
                  <a:pt x="91" y="88"/>
                  <a:pt x="91" y="89"/>
                  <a:pt x="90" y="88"/>
                </a:cubicBezTo>
                <a:cubicBezTo>
                  <a:pt x="90" y="89"/>
                  <a:pt x="89" y="89"/>
                  <a:pt x="88" y="89"/>
                </a:cubicBezTo>
                <a:cubicBezTo>
                  <a:pt x="88" y="88"/>
                  <a:pt x="88" y="88"/>
                  <a:pt x="88" y="88"/>
                </a:cubicBezTo>
                <a:cubicBezTo>
                  <a:pt x="88" y="87"/>
                  <a:pt x="86" y="87"/>
                  <a:pt x="87" y="85"/>
                </a:cubicBezTo>
                <a:cubicBezTo>
                  <a:pt x="86" y="85"/>
                  <a:pt x="86" y="85"/>
                  <a:pt x="86" y="84"/>
                </a:cubicBezTo>
                <a:cubicBezTo>
                  <a:pt x="84" y="84"/>
                  <a:pt x="84" y="86"/>
                  <a:pt x="81" y="85"/>
                </a:cubicBezTo>
                <a:cubicBezTo>
                  <a:pt x="79" y="85"/>
                  <a:pt x="80" y="88"/>
                  <a:pt x="77" y="88"/>
                </a:cubicBezTo>
                <a:cubicBezTo>
                  <a:pt x="77" y="88"/>
                  <a:pt x="77" y="89"/>
                  <a:pt x="76" y="88"/>
                </a:cubicBezTo>
                <a:cubicBezTo>
                  <a:pt x="76" y="89"/>
                  <a:pt x="75" y="89"/>
                  <a:pt x="74" y="89"/>
                </a:cubicBezTo>
                <a:cubicBezTo>
                  <a:pt x="73" y="88"/>
                  <a:pt x="73" y="86"/>
                  <a:pt x="72" y="86"/>
                </a:cubicBezTo>
                <a:cubicBezTo>
                  <a:pt x="72" y="84"/>
                  <a:pt x="71" y="83"/>
                  <a:pt x="71" y="82"/>
                </a:cubicBezTo>
                <a:cubicBezTo>
                  <a:pt x="71" y="82"/>
                  <a:pt x="71" y="82"/>
                  <a:pt x="71" y="82"/>
                </a:cubicBezTo>
                <a:cubicBezTo>
                  <a:pt x="71" y="81"/>
                  <a:pt x="70" y="80"/>
                  <a:pt x="70" y="79"/>
                </a:cubicBezTo>
                <a:cubicBezTo>
                  <a:pt x="70" y="79"/>
                  <a:pt x="70" y="79"/>
                  <a:pt x="70" y="79"/>
                </a:cubicBezTo>
                <a:cubicBezTo>
                  <a:pt x="70" y="79"/>
                  <a:pt x="70" y="78"/>
                  <a:pt x="69" y="78"/>
                </a:cubicBezTo>
                <a:cubicBezTo>
                  <a:pt x="69" y="78"/>
                  <a:pt x="69" y="78"/>
                  <a:pt x="69" y="78"/>
                </a:cubicBezTo>
                <a:cubicBezTo>
                  <a:pt x="69" y="77"/>
                  <a:pt x="68" y="77"/>
                  <a:pt x="67" y="77"/>
                </a:cubicBezTo>
                <a:cubicBezTo>
                  <a:pt x="68" y="75"/>
                  <a:pt x="66" y="75"/>
                  <a:pt x="66" y="72"/>
                </a:cubicBezTo>
                <a:cubicBezTo>
                  <a:pt x="65" y="72"/>
                  <a:pt x="65" y="72"/>
                  <a:pt x="65" y="72"/>
                </a:cubicBezTo>
                <a:cubicBezTo>
                  <a:pt x="65" y="72"/>
                  <a:pt x="64" y="72"/>
                  <a:pt x="64" y="72"/>
                </a:cubicBezTo>
                <a:cubicBezTo>
                  <a:pt x="64" y="72"/>
                  <a:pt x="63" y="72"/>
                  <a:pt x="63" y="72"/>
                </a:cubicBezTo>
                <a:cubicBezTo>
                  <a:pt x="63" y="71"/>
                  <a:pt x="62" y="71"/>
                  <a:pt x="60" y="71"/>
                </a:cubicBezTo>
                <a:cubicBezTo>
                  <a:pt x="59" y="71"/>
                  <a:pt x="57" y="72"/>
                  <a:pt x="57" y="73"/>
                </a:cubicBezTo>
                <a:cubicBezTo>
                  <a:pt x="56" y="73"/>
                  <a:pt x="55" y="73"/>
                  <a:pt x="55" y="72"/>
                </a:cubicBezTo>
                <a:cubicBezTo>
                  <a:pt x="54" y="71"/>
                  <a:pt x="54" y="71"/>
                  <a:pt x="53" y="71"/>
                </a:cubicBezTo>
                <a:cubicBezTo>
                  <a:pt x="49" y="71"/>
                  <a:pt x="50" y="75"/>
                  <a:pt x="49" y="77"/>
                </a:cubicBezTo>
                <a:cubicBezTo>
                  <a:pt x="47" y="77"/>
                  <a:pt x="47" y="77"/>
                  <a:pt x="47" y="77"/>
                </a:cubicBezTo>
                <a:cubicBezTo>
                  <a:pt x="46" y="76"/>
                  <a:pt x="46" y="75"/>
                  <a:pt x="46" y="75"/>
                </a:cubicBezTo>
                <a:cubicBezTo>
                  <a:pt x="42" y="75"/>
                  <a:pt x="42" y="75"/>
                  <a:pt x="42" y="75"/>
                </a:cubicBezTo>
                <a:cubicBezTo>
                  <a:pt x="39" y="74"/>
                  <a:pt x="41" y="77"/>
                  <a:pt x="38" y="77"/>
                </a:cubicBezTo>
                <a:cubicBezTo>
                  <a:pt x="38" y="72"/>
                  <a:pt x="38" y="72"/>
                  <a:pt x="38" y="72"/>
                </a:cubicBezTo>
                <a:cubicBezTo>
                  <a:pt x="36" y="71"/>
                  <a:pt x="37" y="73"/>
                  <a:pt x="35" y="73"/>
                </a:cubicBezTo>
                <a:cubicBezTo>
                  <a:pt x="34" y="73"/>
                  <a:pt x="34" y="72"/>
                  <a:pt x="33" y="72"/>
                </a:cubicBezTo>
                <a:cubicBezTo>
                  <a:pt x="32" y="72"/>
                  <a:pt x="31" y="73"/>
                  <a:pt x="31" y="73"/>
                </a:cubicBezTo>
                <a:cubicBezTo>
                  <a:pt x="31" y="74"/>
                  <a:pt x="31" y="74"/>
                  <a:pt x="30" y="74"/>
                </a:cubicBezTo>
                <a:cubicBezTo>
                  <a:pt x="30" y="74"/>
                  <a:pt x="30" y="75"/>
                  <a:pt x="30" y="75"/>
                </a:cubicBezTo>
                <a:cubicBezTo>
                  <a:pt x="28" y="74"/>
                  <a:pt x="27" y="74"/>
                  <a:pt x="26" y="73"/>
                </a:cubicBezTo>
                <a:cubicBezTo>
                  <a:pt x="23" y="73"/>
                  <a:pt x="22" y="74"/>
                  <a:pt x="19" y="74"/>
                </a:cubicBezTo>
                <a:cubicBezTo>
                  <a:pt x="17" y="73"/>
                  <a:pt x="18" y="75"/>
                  <a:pt x="17" y="75"/>
                </a:cubicBezTo>
                <a:cubicBezTo>
                  <a:pt x="15" y="75"/>
                  <a:pt x="15" y="76"/>
                  <a:pt x="14" y="76"/>
                </a:cubicBezTo>
                <a:cubicBezTo>
                  <a:pt x="14" y="76"/>
                  <a:pt x="14" y="77"/>
                  <a:pt x="13" y="77"/>
                </a:cubicBezTo>
                <a:cubicBezTo>
                  <a:pt x="11" y="78"/>
                  <a:pt x="10" y="80"/>
                  <a:pt x="10" y="82"/>
                </a:cubicBezTo>
                <a:cubicBezTo>
                  <a:pt x="10" y="83"/>
                  <a:pt x="10" y="83"/>
                  <a:pt x="10" y="84"/>
                </a:cubicBezTo>
                <a:cubicBezTo>
                  <a:pt x="10" y="84"/>
                  <a:pt x="11" y="85"/>
                  <a:pt x="11" y="86"/>
                </a:cubicBezTo>
                <a:cubicBezTo>
                  <a:pt x="12" y="86"/>
                  <a:pt x="13" y="86"/>
                  <a:pt x="13" y="86"/>
                </a:cubicBezTo>
                <a:cubicBezTo>
                  <a:pt x="15" y="87"/>
                  <a:pt x="16" y="86"/>
                  <a:pt x="18" y="86"/>
                </a:cubicBezTo>
                <a:cubicBezTo>
                  <a:pt x="18" y="86"/>
                  <a:pt x="19" y="86"/>
                  <a:pt x="19" y="86"/>
                </a:cubicBezTo>
                <a:cubicBezTo>
                  <a:pt x="20" y="86"/>
                  <a:pt x="20" y="86"/>
                  <a:pt x="20" y="87"/>
                </a:cubicBezTo>
                <a:cubicBezTo>
                  <a:pt x="20" y="89"/>
                  <a:pt x="23" y="88"/>
                  <a:pt x="24" y="89"/>
                </a:cubicBezTo>
                <a:cubicBezTo>
                  <a:pt x="25" y="89"/>
                  <a:pt x="25" y="91"/>
                  <a:pt x="26" y="91"/>
                </a:cubicBezTo>
                <a:cubicBezTo>
                  <a:pt x="26" y="93"/>
                  <a:pt x="24" y="90"/>
                  <a:pt x="24" y="91"/>
                </a:cubicBezTo>
                <a:cubicBezTo>
                  <a:pt x="22" y="91"/>
                  <a:pt x="21" y="92"/>
                  <a:pt x="19" y="91"/>
                </a:cubicBezTo>
                <a:cubicBezTo>
                  <a:pt x="18" y="90"/>
                  <a:pt x="18" y="88"/>
                  <a:pt x="17" y="87"/>
                </a:cubicBezTo>
                <a:cubicBezTo>
                  <a:pt x="16" y="87"/>
                  <a:pt x="16" y="88"/>
                  <a:pt x="15" y="88"/>
                </a:cubicBezTo>
                <a:cubicBezTo>
                  <a:pt x="15" y="89"/>
                  <a:pt x="14" y="88"/>
                  <a:pt x="14" y="89"/>
                </a:cubicBezTo>
                <a:cubicBezTo>
                  <a:pt x="14" y="90"/>
                  <a:pt x="14" y="90"/>
                  <a:pt x="14" y="90"/>
                </a:cubicBezTo>
                <a:cubicBezTo>
                  <a:pt x="14" y="91"/>
                  <a:pt x="14" y="91"/>
                  <a:pt x="14" y="91"/>
                </a:cubicBezTo>
                <a:cubicBezTo>
                  <a:pt x="15" y="91"/>
                  <a:pt x="15" y="91"/>
                  <a:pt x="15" y="92"/>
                </a:cubicBezTo>
                <a:cubicBezTo>
                  <a:pt x="15" y="94"/>
                  <a:pt x="15" y="94"/>
                  <a:pt x="15" y="94"/>
                </a:cubicBezTo>
                <a:cubicBezTo>
                  <a:pt x="18" y="95"/>
                  <a:pt x="17" y="92"/>
                  <a:pt x="19" y="92"/>
                </a:cubicBezTo>
                <a:cubicBezTo>
                  <a:pt x="19" y="93"/>
                  <a:pt x="20" y="93"/>
                  <a:pt x="21" y="93"/>
                </a:cubicBezTo>
                <a:cubicBezTo>
                  <a:pt x="22" y="94"/>
                  <a:pt x="22" y="94"/>
                  <a:pt x="22" y="95"/>
                </a:cubicBezTo>
                <a:cubicBezTo>
                  <a:pt x="23" y="95"/>
                  <a:pt x="23" y="96"/>
                  <a:pt x="24" y="97"/>
                </a:cubicBezTo>
                <a:cubicBezTo>
                  <a:pt x="23" y="97"/>
                  <a:pt x="24" y="98"/>
                  <a:pt x="24" y="98"/>
                </a:cubicBezTo>
                <a:cubicBezTo>
                  <a:pt x="23" y="99"/>
                  <a:pt x="23" y="98"/>
                  <a:pt x="23" y="98"/>
                </a:cubicBezTo>
                <a:cubicBezTo>
                  <a:pt x="22" y="98"/>
                  <a:pt x="22" y="97"/>
                  <a:pt x="21" y="98"/>
                </a:cubicBezTo>
                <a:cubicBezTo>
                  <a:pt x="21" y="98"/>
                  <a:pt x="21" y="98"/>
                  <a:pt x="21" y="98"/>
                </a:cubicBezTo>
                <a:cubicBezTo>
                  <a:pt x="19" y="98"/>
                  <a:pt x="19" y="97"/>
                  <a:pt x="17" y="98"/>
                </a:cubicBezTo>
                <a:cubicBezTo>
                  <a:pt x="15" y="98"/>
                  <a:pt x="14" y="98"/>
                  <a:pt x="13" y="98"/>
                </a:cubicBezTo>
                <a:cubicBezTo>
                  <a:pt x="11" y="99"/>
                  <a:pt x="11" y="97"/>
                  <a:pt x="9" y="98"/>
                </a:cubicBezTo>
                <a:cubicBezTo>
                  <a:pt x="7" y="97"/>
                  <a:pt x="9" y="101"/>
                  <a:pt x="7" y="100"/>
                </a:cubicBezTo>
                <a:cubicBezTo>
                  <a:pt x="7" y="100"/>
                  <a:pt x="8" y="100"/>
                  <a:pt x="9" y="100"/>
                </a:cubicBezTo>
                <a:cubicBezTo>
                  <a:pt x="9" y="100"/>
                  <a:pt x="10" y="101"/>
                  <a:pt x="10" y="101"/>
                </a:cubicBezTo>
                <a:cubicBezTo>
                  <a:pt x="12" y="101"/>
                  <a:pt x="12" y="102"/>
                  <a:pt x="14" y="102"/>
                </a:cubicBezTo>
                <a:cubicBezTo>
                  <a:pt x="14" y="103"/>
                  <a:pt x="14" y="104"/>
                  <a:pt x="15" y="105"/>
                </a:cubicBezTo>
                <a:cubicBezTo>
                  <a:pt x="17" y="105"/>
                  <a:pt x="17" y="107"/>
                  <a:pt x="17" y="108"/>
                </a:cubicBezTo>
                <a:cubicBezTo>
                  <a:pt x="18" y="110"/>
                  <a:pt x="16" y="110"/>
                  <a:pt x="17" y="112"/>
                </a:cubicBezTo>
                <a:cubicBezTo>
                  <a:pt x="17" y="113"/>
                  <a:pt x="18" y="113"/>
                  <a:pt x="19" y="113"/>
                </a:cubicBezTo>
                <a:cubicBezTo>
                  <a:pt x="20" y="113"/>
                  <a:pt x="20" y="114"/>
                  <a:pt x="21" y="114"/>
                </a:cubicBezTo>
                <a:cubicBezTo>
                  <a:pt x="23" y="114"/>
                  <a:pt x="23" y="113"/>
                  <a:pt x="24" y="113"/>
                </a:cubicBezTo>
                <a:cubicBezTo>
                  <a:pt x="24" y="112"/>
                  <a:pt x="26" y="112"/>
                  <a:pt x="26" y="111"/>
                </a:cubicBezTo>
                <a:cubicBezTo>
                  <a:pt x="27" y="112"/>
                  <a:pt x="27" y="113"/>
                  <a:pt x="28" y="113"/>
                </a:cubicBezTo>
                <a:cubicBezTo>
                  <a:pt x="29" y="113"/>
                  <a:pt x="29" y="113"/>
                  <a:pt x="29" y="113"/>
                </a:cubicBezTo>
                <a:cubicBezTo>
                  <a:pt x="30" y="113"/>
                  <a:pt x="31" y="113"/>
                  <a:pt x="31" y="115"/>
                </a:cubicBezTo>
                <a:cubicBezTo>
                  <a:pt x="31" y="115"/>
                  <a:pt x="31" y="115"/>
                  <a:pt x="32" y="115"/>
                </a:cubicBezTo>
                <a:cubicBezTo>
                  <a:pt x="32" y="115"/>
                  <a:pt x="32" y="115"/>
                  <a:pt x="32" y="115"/>
                </a:cubicBezTo>
                <a:cubicBezTo>
                  <a:pt x="32" y="116"/>
                  <a:pt x="32" y="116"/>
                  <a:pt x="32" y="116"/>
                </a:cubicBezTo>
                <a:cubicBezTo>
                  <a:pt x="32" y="118"/>
                  <a:pt x="34" y="117"/>
                  <a:pt x="35" y="117"/>
                </a:cubicBezTo>
                <a:cubicBezTo>
                  <a:pt x="35" y="117"/>
                  <a:pt x="35" y="117"/>
                  <a:pt x="35" y="117"/>
                </a:cubicBezTo>
                <a:cubicBezTo>
                  <a:pt x="36" y="117"/>
                  <a:pt x="36" y="118"/>
                  <a:pt x="37" y="118"/>
                </a:cubicBezTo>
                <a:cubicBezTo>
                  <a:pt x="37" y="119"/>
                  <a:pt x="37" y="119"/>
                  <a:pt x="37" y="119"/>
                </a:cubicBezTo>
                <a:cubicBezTo>
                  <a:pt x="38" y="119"/>
                  <a:pt x="39" y="120"/>
                  <a:pt x="40" y="120"/>
                </a:cubicBezTo>
                <a:cubicBezTo>
                  <a:pt x="41" y="121"/>
                  <a:pt x="42" y="122"/>
                  <a:pt x="42" y="123"/>
                </a:cubicBezTo>
                <a:cubicBezTo>
                  <a:pt x="45" y="123"/>
                  <a:pt x="45" y="125"/>
                  <a:pt x="47" y="125"/>
                </a:cubicBezTo>
                <a:cubicBezTo>
                  <a:pt x="48" y="127"/>
                  <a:pt x="50" y="126"/>
                  <a:pt x="51" y="128"/>
                </a:cubicBezTo>
                <a:cubicBezTo>
                  <a:pt x="51" y="128"/>
                  <a:pt x="52" y="128"/>
                  <a:pt x="51" y="129"/>
                </a:cubicBezTo>
                <a:cubicBezTo>
                  <a:pt x="52" y="131"/>
                  <a:pt x="50" y="136"/>
                  <a:pt x="53" y="136"/>
                </a:cubicBezTo>
                <a:cubicBezTo>
                  <a:pt x="54" y="136"/>
                  <a:pt x="54" y="135"/>
                  <a:pt x="54" y="134"/>
                </a:cubicBezTo>
                <a:cubicBezTo>
                  <a:pt x="54" y="134"/>
                  <a:pt x="53" y="134"/>
                  <a:pt x="53" y="134"/>
                </a:cubicBezTo>
                <a:cubicBezTo>
                  <a:pt x="53" y="132"/>
                  <a:pt x="53" y="132"/>
                  <a:pt x="53" y="132"/>
                </a:cubicBezTo>
                <a:cubicBezTo>
                  <a:pt x="55" y="132"/>
                  <a:pt x="55" y="132"/>
                  <a:pt x="56" y="132"/>
                </a:cubicBezTo>
                <a:cubicBezTo>
                  <a:pt x="58" y="131"/>
                  <a:pt x="60" y="131"/>
                  <a:pt x="63" y="131"/>
                </a:cubicBezTo>
                <a:cubicBezTo>
                  <a:pt x="63" y="131"/>
                  <a:pt x="64" y="132"/>
                  <a:pt x="65" y="132"/>
                </a:cubicBezTo>
                <a:cubicBezTo>
                  <a:pt x="65" y="133"/>
                  <a:pt x="61" y="133"/>
                  <a:pt x="62" y="132"/>
                </a:cubicBezTo>
                <a:cubicBezTo>
                  <a:pt x="60" y="132"/>
                  <a:pt x="60" y="133"/>
                  <a:pt x="59" y="133"/>
                </a:cubicBezTo>
                <a:cubicBezTo>
                  <a:pt x="59" y="134"/>
                  <a:pt x="60" y="135"/>
                  <a:pt x="61" y="136"/>
                </a:cubicBezTo>
                <a:cubicBezTo>
                  <a:pt x="63" y="136"/>
                  <a:pt x="64" y="135"/>
                  <a:pt x="65" y="135"/>
                </a:cubicBezTo>
                <a:cubicBezTo>
                  <a:pt x="65" y="136"/>
                  <a:pt x="66" y="136"/>
                  <a:pt x="67" y="136"/>
                </a:cubicBezTo>
                <a:cubicBezTo>
                  <a:pt x="67" y="137"/>
                  <a:pt x="67" y="137"/>
                  <a:pt x="67" y="137"/>
                </a:cubicBezTo>
                <a:cubicBezTo>
                  <a:pt x="71" y="137"/>
                  <a:pt x="71" y="137"/>
                  <a:pt x="71" y="137"/>
                </a:cubicBezTo>
                <a:cubicBezTo>
                  <a:pt x="71" y="139"/>
                  <a:pt x="70" y="139"/>
                  <a:pt x="70" y="141"/>
                </a:cubicBezTo>
                <a:cubicBezTo>
                  <a:pt x="68" y="141"/>
                  <a:pt x="68" y="142"/>
                  <a:pt x="67" y="142"/>
                </a:cubicBezTo>
                <a:cubicBezTo>
                  <a:pt x="67" y="144"/>
                  <a:pt x="68" y="145"/>
                  <a:pt x="68" y="147"/>
                </a:cubicBezTo>
                <a:cubicBezTo>
                  <a:pt x="68" y="148"/>
                  <a:pt x="70" y="148"/>
                  <a:pt x="71" y="149"/>
                </a:cubicBezTo>
                <a:cubicBezTo>
                  <a:pt x="71" y="150"/>
                  <a:pt x="72" y="150"/>
                  <a:pt x="72" y="150"/>
                </a:cubicBezTo>
                <a:cubicBezTo>
                  <a:pt x="73" y="151"/>
                  <a:pt x="73" y="151"/>
                  <a:pt x="74" y="151"/>
                </a:cubicBezTo>
                <a:cubicBezTo>
                  <a:pt x="74" y="151"/>
                  <a:pt x="74" y="151"/>
                  <a:pt x="74" y="151"/>
                </a:cubicBezTo>
                <a:cubicBezTo>
                  <a:pt x="74" y="151"/>
                  <a:pt x="74" y="151"/>
                  <a:pt x="74" y="151"/>
                </a:cubicBezTo>
                <a:cubicBezTo>
                  <a:pt x="75" y="151"/>
                  <a:pt x="75" y="152"/>
                  <a:pt x="76" y="152"/>
                </a:cubicBezTo>
                <a:cubicBezTo>
                  <a:pt x="76" y="152"/>
                  <a:pt x="77" y="153"/>
                  <a:pt x="77" y="154"/>
                </a:cubicBezTo>
                <a:cubicBezTo>
                  <a:pt x="77" y="154"/>
                  <a:pt x="77" y="155"/>
                  <a:pt x="77" y="155"/>
                </a:cubicBezTo>
                <a:cubicBezTo>
                  <a:pt x="78" y="156"/>
                  <a:pt x="78" y="156"/>
                  <a:pt x="78" y="156"/>
                </a:cubicBezTo>
                <a:cubicBezTo>
                  <a:pt x="78" y="157"/>
                  <a:pt x="80" y="157"/>
                  <a:pt x="80" y="158"/>
                </a:cubicBezTo>
                <a:cubicBezTo>
                  <a:pt x="80" y="159"/>
                  <a:pt x="80" y="159"/>
                  <a:pt x="81" y="160"/>
                </a:cubicBezTo>
                <a:cubicBezTo>
                  <a:pt x="81" y="160"/>
                  <a:pt x="80" y="161"/>
                  <a:pt x="81" y="161"/>
                </a:cubicBezTo>
                <a:cubicBezTo>
                  <a:pt x="81" y="162"/>
                  <a:pt x="81" y="163"/>
                  <a:pt x="80" y="163"/>
                </a:cubicBezTo>
                <a:cubicBezTo>
                  <a:pt x="80" y="164"/>
                  <a:pt x="79" y="164"/>
                  <a:pt x="79" y="165"/>
                </a:cubicBezTo>
                <a:cubicBezTo>
                  <a:pt x="79" y="167"/>
                  <a:pt x="77" y="167"/>
                  <a:pt x="76" y="169"/>
                </a:cubicBezTo>
                <a:cubicBezTo>
                  <a:pt x="77" y="169"/>
                  <a:pt x="77" y="170"/>
                  <a:pt x="77" y="171"/>
                </a:cubicBezTo>
                <a:cubicBezTo>
                  <a:pt x="77" y="171"/>
                  <a:pt x="79" y="171"/>
                  <a:pt x="79" y="172"/>
                </a:cubicBezTo>
                <a:cubicBezTo>
                  <a:pt x="80" y="173"/>
                  <a:pt x="79" y="175"/>
                  <a:pt x="81" y="176"/>
                </a:cubicBezTo>
                <a:cubicBezTo>
                  <a:pt x="80" y="178"/>
                  <a:pt x="83" y="177"/>
                  <a:pt x="83" y="179"/>
                </a:cubicBezTo>
                <a:cubicBezTo>
                  <a:pt x="83" y="185"/>
                  <a:pt x="83" y="185"/>
                  <a:pt x="83" y="185"/>
                </a:cubicBezTo>
                <a:cubicBezTo>
                  <a:pt x="83" y="187"/>
                  <a:pt x="84" y="187"/>
                  <a:pt x="86" y="188"/>
                </a:cubicBezTo>
                <a:cubicBezTo>
                  <a:pt x="86" y="190"/>
                  <a:pt x="88" y="190"/>
                  <a:pt x="88" y="192"/>
                </a:cubicBezTo>
                <a:cubicBezTo>
                  <a:pt x="90" y="191"/>
                  <a:pt x="90" y="193"/>
                  <a:pt x="92" y="192"/>
                </a:cubicBezTo>
                <a:cubicBezTo>
                  <a:pt x="93" y="194"/>
                  <a:pt x="94" y="195"/>
                  <a:pt x="96" y="195"/>
                </a:cubicBezTo>
                <a:cubicBezTo>
                  <a:pt x="97" y="196"/>
                  <a:pt x="98" y="197"/>
                  <a:pt x="98" y="199"/>
                </a:cubicBezTo>
                <a:cubicBezTo>
                  <a:pt x="99" y="198"/>
                  <a:pt x="100" y="199"/>
                  <a:pt x="100" y="199"/>
                </a:cubicBezTo>
                <a:cubicBezTo>
                  <a:pt x="100" y="198"/>
                  <a:pt x="100" y="198"/>
                  <a:pt x="101" y="198"/>
                </a:cubicBezTo>
                <a:cubicBezTo>
                  <a:pt x="102" y="198"/>
                  <a:pt x="102" y="198"/>
                  <a:pt x="103" y="199"/>
                </a:cubicBezTo>
                <a:cubicBezTo>
                  <a:pt x="103" y="202"/>
                  <a:pt x="100" y="202"/>
                  <a:pt x="99" y="204"/>
                </a:cubicBezTo>
                <a:cubicBezTo>
                  <a:pt x="99" y="206"/>
                  <a:pt x="101" y="207"/>
                  <a:pt x="102" y="208"/>
                </a:cubicBezTo>
                <a:cubicBezTo>
                  <a:pt x="101" y="213"/>
                  <a:pt x="105" y="218"/>
                  <a:pt x="99" y="218"/>
                </a:cubicBezTo>
                <a:cubicBezTo>
                  <a:pt x="99" y="221"/>
                  <a:pt x="99" y="221"/>
                  <a:pt x="99" y="221"/>
                </a:cubicBezTo>
                <a:cubicBezTo>
                  <a:pt x="99" y="222"/>
                  <a:pt x="100" y="221"/>
                  <a:pt x="100" y="222"/>
                </a:cubicBezTo>
                <a:cubicBezTo>
                  <a:pt x="100" y="224"/>
                  <a:pt x="100" y="224"/>
                  <a:pt x="100" y="224"/>
                </a:cubicBezTo>
                <a:cubicBezTo>
                  <a:pt x="99" y="224"/>
                  <a:pt x="100" y="223"/>
                  <a:pt x="99" y="223"/>
                </a:cubicBezTo>
                <a:cubicBezTo>
                  <a:pt x="98" y="223"/>
                  <a:pt x="98" y="221"/>
                  <a:pt x="97" y="221"/>
                </a:cubicBezTo>
                <a:cubicBezTo>
                  <a:pt x="96" y="221"/>
                  <a:pt x="95" y="221"/>
                  <a:pt x="95" y="222"/>
                </a:cubicBezTo>
                <a:cubicBezTo>
                  <a:pt x="95" y="223"/>
                  <a:pt x="94" y="223"/>
                  <a:pt x="94" y="224"/>
                </a:cubicBezTo>
                <a:cubicBezTo>
                  <a:pt x="95" y="227"/>
                  <a:pt x="98" y="229"/>
                  <a:pt x="99" y="231"/>
                </a:cubicBezTo>
                <a:cubicBezTo>
                  <a:pt x="100" y="231"/>
                  <a:pt x="100" y="231"/>
                  <a:pt x="100" y="232"/>
                </a:cubicBezTo>
                <a:cubicBezTo>
                  <a:pt x="100" y="233"/>
                  <a:pt x="102" y="233"/>
                  <a:pt x="102" y="235"/>
                </a:cubicBezTo>
                <a:cubicBezTo>
                  <a:pt x="103" y="235"/>
                  <a:pt x="103" y="235"/>
                  <a:pt x="103" y="235"/>
                </a:cubicBezTo>
                <a:cubicBezTo>
                  <a:pt x="103" y="236"/>
                  <a:pt x="104" y="237"/>
                  <a:pt x="104" y="238"/>
                </a:cubicBezTo>
                <a:cubicBezTo>
                  <a:pt x="105" y="238"/>
                  <a:pt x="105" y="238"/>
                  <a:pt x="105" y="238"/>
                </a:cubicBezTo>
                <a:cubicBezTo>
                  <a:pt x="106" y="241"/>
                  <a:pt x="107" y="243"/>
                  <a:pt x="107" y="247"/>
                </a:cubicBezTo>
                <a:cubicBezTo>
                  <a:pt x="107" y="251"/>
                  <a:pt x="108" y="253"/>
                  <a:pt x="108" y="257"/>
                </a:cubicBezTo>
                <a:cubicBezTo>
                  <a:pt x="108" y="257"/>
                  <a:pt x="108" y="257"/>
                  <a:pt x="108" y="258"/>
                </a:cubicBezTo>
                <a:cubicBezTo>
                  <a:pt x="108" y="258"/>
                  <a:pt x="108" y="258"/>
                  <a:pt x="108" y="258"/>
                </a:cubicBezTo>
                <a:cubicBezTo>
                  <a:pt x="108" y="258"/>
                  <a:pt x="108" y="258"/>
                  <a:pt x="108" y="258"/>
                </a:cubicBezTo>
                <a:cubicBezTo>
                  <a:pt x="108" y="258"/>
                  <a:pt x="108" y="258"/>
                  <a:pt x="109" y="258"/>
                </a:cubicBezTo>
                <a:cubicBezTo>
                  <a:pt x="109" y="259"/>
                  <a:pt x="108" y="259"/>
                  <a:pt x="109" y="259"/>
                </a:cubicBezTo>
                <a:cubicBezTo>
                  <a:pt x="109" y="259"/>
                  <a:pt x="109" y="259"/>
                  <a:pt x="109" y="259"/>
                </a:cubicBezTo>
                <a:cubicBezTo>
                  <a:pt x="110" y="260"/>
                  <a:pt x="110" y="261"/>
                  <a:pt x="111" y="261"/>
                </a:cubicBezTo>
                <a:cubicBezTo>
                  <a:pt x="111" y="263"/>
                  <a:pt x="108" y="261"/>
                  <a:pt x="109" y="261"/>
                </a:cubicBezTo>
                <a:cubicBezTo>
                  <a:pt x="108" y="260"/>
                  <a:pt x="108" y="260"/>
                  <a:pt x="108" y="260"/>
                </a:cubicBezTo>
                <a:cubicBezTo>
                  <a:pt x="108" y="260"/>
                  <a:pt x="108" y="260"/>
                  <a:pt x="108" y="260"/>
                </a:cubicBezTo>
                <a:cubicBezTo>
                  <a:pt x="107" y="259"/>
                  <a:pt x="106" y="258"/>
                  <a:pt x="106" y="257"/>
                </a:cubicBezTo>
                <a:cubicBezTo>
                  <a:pt x="106" y="257"/>
                  <a:pt x="106" y="257"/>
                  <a:pt x="106" y="256"/>
                </a:cubicBezTo>
                <a:cubicBezTo>
                  <a:pt x="106" y="256"/>
                  <a:pt x="105" y="255"/>
                  <a:pt x="106" y="254"/>
                </a:cubicBezTo>
                <a:cubicBezTo>
                  <a:pt x="106" y="254"/>
                  <a:pt x="106" y="254"/>
                  <a:pt x="106" y="254"/>
                </a:cubicBezTo>
                <a:cubicBezTo>
                  <a:pt x="106" y="253"/>
                  <a:pt x="105" y="253"/>
                  <a:pt x="105" y="252"/>
                </a:cubicBezTo>
                <a:cubicBezTo>
                  <a:pt x="105" y="251"/>
                  <a:pt x="105" y="249"/>
                  <a:pt x="105" y="248"/>
                </a:cubicBezTo>
                <a:cubicBezTo>
                  <a:pt x="105" y="247"/>
                  <a:pt x="105" y="247"/>
                  <a:pt x="105" y="246"/>
                </a:cubicBezTo>
                <a:cubicBezTo>
                  <a:pt x="104" y="246"/>
                  <a:pt x="104" y="246"/>
                  <a:pt x="104" y="246"/>
                </a:cubicBezTo>
                <a:cubicBezTo>
                  <a:pt x="104" y="244"/>
                  <a:pt x="104" y="243"/>
                  <a:pt x="103" y="242"/>
                </a:cubicBezTo>
                <a:cubicBezTo>
                  <a:pt x="103" y="242"/>
                  <a:pt x="103" y="242"/>
                  <a:pt x="103" y="242"/>
                </a:cubicBezTo>
                <a:cubicBezTo>
                  <a:pt x="103" y="242"/>
                  <a:pt x="103" y="242"/>
                  <a:pt x="103" y="242"/>
                </a:cubicBezTo>
                <a:cubicBezTo>
                  <a:pt x="103" y="241"/>
                  <a:pt x="103" y="241"/>
                  <a:pt x="102" y="241"/>
                </a:cubicBezTo>
                <a:cubicBezTo>
                  <a:pt x="102" y="241"/>
                  <a:pt x="102" y="241"/>
                  <a:pt x="102" y="241"/>
                </a:cubicBezTo>
                <a:cubicBezTo>
                  <a:pt x="102" y="239"/>
                  <a:pt x="100" y="239"/>
                  <a:pt x="100" y="238"/>
                </a:cubicBezTo>
                <a:cubicBezTo>
                  <a:pt x="100" y="238"/>
                  <a:pt x="100" y="237"/>
                  <a:pt x="100" y="237"/>
                </a:cubicBezTo>
                <a:cubicBezTo>
                  <a:pt x="100" y="237"/>
                  <a:pt x="100" y="237"/>
                  <a:pt x="99" y="237"/>
                </a:cubicBezTo>
                <a:cubicBezTo>
                  <a:pt x="99" y="236"/>
                  <a:pt x="99" y="235"/>
                  <a:pt x="98" y="235"/>
                </a:cubicBezTo>
                <a:cubicBezTo>
                  <a:pt x="97" y="235"/>
                  <a:pt x="98" y="236"/>
                  <a:pt x="97" y="236"/>
                </a:cubicBezTo>
                <a:cubicBezTo>
                  <a:pt x="97" y="236"/>
                  <a:pt x="97" y="236"/>
                  <a:pt x="97" y="237"/>
                </a:cubicBezTo>
                <a:cubicBezTo>
                  <a:pt x="97" y="237"/>
                  <a:pt x="97" y="237"/>
                  <a:pt x="97" y="237"/>
                </a:cubicBezTo>
                <a:cubicBezTo>
                  <a:pt x="97" y="237"/>
                  <a:pt x="98" y="238"/>
                  <a:pt x="96" y="239"/>
                </a:cubicBezTo>
                <a:cubicBezTo>
                  <a:pt x="96" y="239"/>
                  <a:pt x="96" y="239"/>
                  <a:pt x="96" y="239"/>
                </a:cubicBezTo>
                <a:cubicBezTo>
                  <a:pt x="96" y="240"/>
                  <a:pt x="96" y="241"/>
                  <a:pt x="96" y="242"/>
                </a:cubicBezTo>
                <a:cubicBezTo>
                  <a:pt x="95" y="244"/>
                  <a:pt x="94" y="247"/>
                  <a:pt x="94" y="250"/>
                </a:cubicBezTo>
                <a:cubicBezTo>
                  <a:pt x="92" y="251"/>
                  <a:pt x="93" y="254"/>
                  <a:pt x="91" y="255"/>
                </a:cubicBezTo>
                <a:cubicBezTo>
                  <a:pt x="91" y="259"/>
                  <a:pt x="89" y="260"/>
                  <a:pt x="90" y="264"/>
                </a:cubicBezTo>
                <a:cubicBezTo>
                  <a:pt x="88" y="264"/>
                  <a:pt x="89" y="267"/>
                  <a:pt x="88" y="267"/>
                </a:cubicBezTo>
                <a:cubicBezTo>
                  <a:pt x="88" y="270"/>
                  <a:pt x="86" y="270"/>
                  <a:pt x="87" y="272"/>
                </a:cubicBezTo>
                <a:cubicBezTo>
                  <a:pt x="88" y="272"/>
                  <a:pt x="87" y="270"/>
                  <a:pt x="88" y="270"/>
                </a:cubicBezTo>
                <a:cubicBezTo>
                  <a:pt x="88" y="270"/>
                  <a:pt x="89" y="270"/>
                  <a:pt x="90" y="270"/>
                </a:cubicBezTo>
                <a:cubicBezTo>
                  <a:pt x="90" y="269"/>
                  <a:pt x="90" y="269"/>
                  <a:pt x="90" y="269"/>
                </a:cubicBezTo>
                <a:cubicBezTo>
                  <a:pt x="92" y="269"/>
                  <a:pt x="92" y="269"/>
                  <a:pt x="92" y="270"/>
                </a:cubicBezTo>
                <a:cubicBezTo>
                  <a:pt x="93" y="270"/>
                  <a:pt x="92" y="271"/>
                  <a:pt x="92" y="272"/>
                </a:cubicBezTo>
                <a:cubicBezTo>
                  <a:pt x="93" y="272"/>
                  <a:pt x="93" y="272"/>
                  <a:pt x="93" y="272"/>
                </a:cubicBezTo>
                <a:cubicBezTo>
                  <a:pt x="93" y="272"/>
                  <a:pt x="93" y="272"/>
                  <a:pt x="93" y="272"/>
                </a:cubicBezTo>
                <a:cubicBezTo>
                  <a:pt x="93" y="272"/>
                  <a:pt x="93" y="272"/>
                  <a:pt x="93" y="273"/>
                </a:cubicBezTo>
                <a:cubicBezTo>
                  <a:pt x="93" y="273"/>
                  <a:pt x="94" y="274"/>
                  <a:pt x="92" y="275"/>
                </a:cubicBezTo>
                <a:cubicBezTo>
                  <a:pt x="92" y="275"/>
                  <a:pt x="92" y="275"/>
                  <a:pt x="92" y="275"/>
                </a:cubicBezTo>
                <a:cubicBezTo>
                  <a:pt x="90" y="275"/>
                  <a:pt x="89" y="275"/>
                  <a:pt x="88" y="274"/>
                </a:cubicBezTo>
                <a:cubicBezTo>
                  <a:pt x="88" y="275"/>
                  <a:pt x="88" y="275"/>
                  <a:pt x="87" y="275"/>
                </a:cubicBezTo>
                <a:cubicBezTo>
                  <a:pt x="87" y="275"/>
                  <a:pt x="87" y="275"/>
                  <a:pt x="87" y="276"/>
                </a:cubicBezTo>
                <a:cubicBezTo>
                  <a:pt x="88" y="277"/>
                  <a:pt x="86" y="277"/>
                  <a:pt x="86" y="278"/>
                </a:cubicBezTo>
                <a:cubicBezTo>
                  <a:pt x="86" y="278"/>
                  <a:pt x="86" y="278"/>
                  <a:pt x="86" y="278"/>
                </a:cubicBezTo>
                <a:cubicBezTo>
                  <a:pt x="86" y="279"/>
                  <a:pt x="86" y="279"/>
                  <a:pt x="86" y="279"/>
                </a:cubicBezTo>
                <a:cubicBezTo>
                  <a:pt x="85" y="280"/>
                  <a:pt x="84" y="281"/>
                  <a:pt x="85" y="282"/>
                </a:cubicBezTo>
                <a:cubicBezTo>
                  <a:pt x="85" y="282"/>
                  <a:pt x="85" y="282"/>
                  <a:pt x="85" y="282"/>
                </a:cubicBezTo>
                <a:cubicBezTo>
                  <a:pt x="85" y="282"/>
                  <a:pt x="85" y="283"/>
                  <a:pt x="85" y="283"/>
                </a:cubicBezTo>
                <a:cubicBezTo>
                  <a:pt x="85" y="283"/>
                  <a:pt x="85" y="283"/>
                  <a:pt x="85" y="283"/>
                </a:cubicBezTo>
                <a:cubicBezTo>
                  <a:pt x="84" y="283"/>
                  <a:pt x="84" y="285"/>
                  <a:pt x="84" y="286"/>
                </a:cubicBezTo>
                <a:cubicBezTo>
                  <a:pt x="84" y="287"/>
                  <a:pt x="84" y="287"/>
                  <a:pt x="84" y="287"/>
                </a:cubicBezTo>
                <a:cubicBezTo>
                  <a:pt x="84" y="287"/>
                  <a:pt x="84" y="287"/>
                  <a:pt x="84" y="287"/>
                </a:cubicBezTo>
                <a:cubicBezTo>
                  <a:pt x="84" y="287"/>
                  <a:pt x="84" y="287"/>
                  <a:pt x="84" y="287"/>
                </a:cubicBezTo>
                <a:cubicBezTo>
                  <a:pt x="83" y="288"/>
                  <a:pt x="83" y="289"/>
                  <a:pt x="83" y="290"/>
                </a:cubicBezTo>
                <a:cubicBezTo>
                  <a:pt x="83" y="291"/>
                  <a:pt x="83" y="291"/>
                  <a:pt x="83" y="291"/>
                </a:cubicBezTo>
                <a:cubicBezTo>
                  <a:pt x="82" y="291"/>
                  <a:pt x="82" y="291"/>
                  <a:pt x="82" y="292"/>
                </a:cubicBezTo>
                <a:cubicBezTo>
                  <a:pt x="82" y="293"/>
                  <a:pt x="81" y="295"/>
                  <a:pt x="81" y="297"/>
                </a:cubicBezTo>
                <a:cubicBezTo>
                  <a:pt x="81" y="298"/>
                  <a:pt x="80" y="299"/>
                  <a:pt x="79" y="300"/>
                </a:cubicBezTo>
                <a:cubicBezTo>
                  <a:pt x="79" y="303"/>
                  <a:pt x="78" y="304"/>
                  <a:pt x="77" y="306"/>
                </a:cubicBezTo>
                <a:cubicBezTo>
                  <a:pt x="77" y="306"/>
                  <a:pt x="77" y="307"/>
                  <a:pt x="77" y="307"/>
                </a:cubicBezTo>
                <a:cubicBezTo>
                  <a:pt x="76" y="307"/>
                  <a:pt x="77" y="308"/>
                  <a:pt x="76" y="310"/>
                </a:cubicBezTo>
                <a:cubicBezTo>
                  <a:pt x="76" y="310"/>
                  <a:pt x="76" y="310"/>
                  <a:pt x="76" y="310"/>
                </a:cubicBezTo>
                <a:cubicBezTo>
                  <a:pt x="75" y="311"/>
                  <a:pt x="75" y="312"/>
                  <a:pt x="75" y="312"/>
                </a:cubicBezTo>
                <a:cubicBezTo>
                  <a:pt x="75" y="312"/>
                  <a:pt x="75" y="312"/>
                  <a:pt x="75" y="312"/>
                </a:cubicBezTo>
                <a:cubicBezTo>
                  <a:pt x="75" y="313"/>
                  <a:pt x="74" y="314"/>
                  <a:pt x="74" y="314"/>
                </a:cubicBezTo>
                <a:cubicBezTo>
                  <a:pt x="74" y="314"/>
                  <a:pt x="74" y="314"/>
                  <a:pt x="74" y="315"/>
                </a:cubicBezTo>
                <a:cubicBezTo>
                  <a:pt x="71" y="314"/>
                  <a:pt x="74" y="318"/>
                  <a:pt x="72" y="318"/>
                </a:cubicBezTo>
                <a:cubicBezTo>
                  <a:pt x="72" y="318"/>
                  <a:pt x="72" y="318"/>
                  <a:pt x="72" y="318"/>
                </a:cubicBezTo>
                <a:cubicBezTo>
                  <a:pt x="72" y="319"/>
                  <a:pt x="72" y="320"/>
                  <a:pt x="71" y="320"/>
                </a:cubicBezTo>
                <a:cubicBezTo>
                  <a:pt x="71" y="320"/>
                  <a:pt x="71" y="320"/>
                  <a:pt x="71" y="320"/>
                </a:cubicBezTo>
                <a:cubicBezTo>
                  <a:pt x="70" y="321"/>
                  <a:pt x="69" y="322"/>
                  <a:pt x="68" y="323"/>
                </a:cubicBezTo>
                <a:cubicBezTo>
                  <a:pt x="68" y="323"/>
                  <a:pt x="68" y="323"/>
                  <a:pt x="68" y="323"/>
                </a:cubicBezTo>
                <a:cubicBezTo>
                  <a:pt x="67" y="323"/>
                  <a:pt x="66" y="324"/>
                  <a:pt x="65" y="325"/>
                </a:cubicBezTo>
                <a:cubicBezTo>
                  <a:pt x="65" y="325"/>
                  <a:pt x="65" y="325"/>
                  <a:pt x="65" y="325"/>
                </a:cubicBezTo>
                <a:cubicBezTo>
                  <a:pt x="65" y="326"/>
                  <a:pt x="64" y="326"/>
                  <a:pt x="64" y="327"/>
                </a:cubicBezTo>
                <a:cubicBezTo>
                  <a:pt x="62" y="327"/>
                  <a:pt x="62" y="328"/>
                  <a:pt x="60" y="329"/>
                </a:cubicBezTo>
                <a:cubicBezTo>
                  <a:pt x="59" y="329"/>
                  <a:pt x="59" y="328"/>
                  <a:pt x="58" y="328"/>
                </a:cubicBezTo>
                <a:cubicBezTo>
                  <a:pt x="59" y="330"/>
                  <a:pt x="59" y="330"/>
                  <a:pt x="58" y="333"/>
                </a:cubicBezTo>
                <a:cubicBezTo>
                  <a:pt x="60" y="334"/>
                  <a:pt x="61" y="334"/>
                  <a:pt x="61" y="336"/>
                </a:cubicBezTo>
                <a:cubicBezTo>
                  <a:pt x="62" y="336"/>
                  <a:pt x="63" y="336"/>
                  <a:pt x="65" y="336"/>
                </a:cubicBezTo>
                <a:cubicBezTo>
                  <a:pt x="66" y="337"/>
                  <a:pt x="67" y="336"/>
                  <a:pt x="67" y="337"/>
                </a:cubicBezTo>
                <a:cubicBezTo>
                  <a:pt x="69" y="342"/>
                  <a:pt x="64" y="341"/>
                  <a:pt x="65" y="346"/>
                </a:cubicBezTo>
                <a:cubicBezTo>
                  <a:pt x="66" y="346"/>
                  <a:pt x="66" y="347"/>
                  <a:pt x="67" y="347"/>
                </a:cubicBezTo>
                <a:cubicBezTo>
                  <a:pt x="69" y="347"/>
                  <a:pt x="69" y="346"/>
                  <a:pt x="70" y="346"/>
                </a:cubicBezTo>
                <a:cubicBezTo>
                  <a:pt x="70" y="346"/>
                  <a:pt x="71" y="347"/>
                  <a:pt x="72" y="347"/>
                </a:cubicBezTo>
                <a:cubicBezTo>
                  <a:pt x="72" y="347"/>
                  <a:pt x="71" y="348"/>
                  <a:pt x="72" y="348"/>
                </a:cubicBezTo>
                <a:cubicBezTo>
                  <a:pt x="72" y="348"/>
                  <a:pt x="74" y="347"/>
                  <a:pt x="74" y="348"/>
                </a:cubicBezTo>
                <a:cubicBezTo>
                  <a:pt x="74" y="348"/>
                  <a:pt x="74" y="348"/>
                  <a:pt x="74" y="348"/>
                </a:cubicBezTo>
                <a:cubicBezTo>
                  <a:pt x="75" y="349"/>
                  <a:pt x="75" y="349"/>
                  <a:pt x="76" y="349"/>
                </a:cubicBezTo>
                <a:cubicBezTo>
                  <a:pt x="76" y="349"/>
                  <a:pt x="77" y="349"/>
                  <a:pt x="77" y="349"/>
                </a:cubicBezTo>
                <a:cubicBezTo>
                  <a:pt x="77" y="349"/>
                  <a:pt x="77" y="350"/>
                  <a:pt x="77" y="350"/>
                </a:cubicBezTo>
                <a:cubicBezTo>
                  <a:pt x="77" y="350"/>
                  <a:pt x="78" y="350"/>
                  <a:pt x="79" y="350"/>
                </a:cubicBezTo>
                <a:cubicBezTo>
                  <a:pt x="79" y="351"/>
                  <a:pt x="80" y="352"/>
                  <a:pt x="81" y="354"/>
                </a:cubicBezTo>
                <a:cubicBezTo>
                  <a:pt x="83" y="354"/>
                  <a:pt x="85" y="355"/>
                  <a:pt x="87" y="355"/>
                </a:cubicBezTo>
                <a:cubicBezTo>
                  <a:pt x="87" y="356"/>
                  <a:pt x="87" y="357"/>
                  <a:pt x="87" y="358"/>
                </a:cubicBezTo>
                <a:cubicBezTo>
                  <a:pt x="87" y="358"/>
                  <a:pt x="88" y="358"/>
                  <a:pt x="88" y="359"/>
                </a:cubicBezTo>
                <a:cubicBezTo>
                  <a:pt x="88" y="359"/>
                  <a:pt x="89" y="359"/>
                  <a:pt x="89" y="359"/>
                </a:cubicBezTo>
                <a:cubicBezTo>
                  <a:pt x="89" y="360"/>
                  <a:pt x="89" y="360"/>
                  <a:pt x="89" y="360"/>
                </a:cubicBezTo>
                <a:cubicBezTo>
                  <a:pt x="90" y="361"/>
                  <a:pt x="91" y="360"/>
                  <a:pt x="92" y="361"/>
                </a:cubicBezTo>
                <a:cubicBezTo>
                  <a:pt x="93" y="361"/>
                  <a:pt x="92" y="361"/>
                  <a:pt x="92" y="362"/>
                </a:cubicBezTo>
                <a:cubicBezTo>
                  <a:pt x="93" y="362"/>
                  <a:pt x="94" y="361"/>
                  <a:pt x="94" y="362"/>
                </a:cubicBezTo>
                <a:cubicBezTo>
                  <a:pt x="94" y="362"/>
                  <a:pt x="94" y="362"/>
                  <a:pt x="94" y="362"/>
                </a:cubicBezTo>
                <a:cubicBezTo>
                  <a:pt x="95" y="363"/>
                  <a:pt x="99" y="361"/>
                  <a:pt x="101" y="362"/>
                </a:cubicBezTo>
                <a:cubicBezTo>
                  <a:pt x="101" y="361"/>
                  <a:pt x="102" y="361"/>
                  <a:pt x="102" y="361"/>
                </a:cubicBezTo>
                <a:cubicBezTo>
                  <a:pt x="103" y="361"/>
                  <a:pt x="104" y="362"/>
                  <a:pt x="104" y="363"/>
                </a:cubicBezTo>
                <a:cubicBezTo>
                  <a:pt x="105" y="364"/>
                  <a:pt x="106" y="364"/>
                  <a:pt x="106" y="366"/>
                </a:cubicBezTo>
                <a:cubicBezTo>
                  <a:pt x="107" y="366"/>
                  <a:pt x="108" y="366"/>
                  <a:pt x="109" y="366"/>
                </a:cubicBezTo>
                <a:cubicBezTo>
                  <a:pt x="109" y="367"/>
                  <a:pt x="110" y="367"/>
                  <a:pt x="111" y="368"/>
                </a:cubicBezTo>
                <a:cubicBezTo>
                  <a:pt x="111" y="367"/>
                  <a:pt x="111" y="367"/>
                  <a:pt x="112" y="366"/>
                </a:cubicBezTo>
                <a:cubicBezTo>
                  <a:pt x="112" y="367"/>
                  <a:pt x="112" y="368"/>
                  <a:pt x="113" y="368"/>
                </a:cubicBezTo>
                <a:cubicBezTo>
                  <a:pt x="117" y="368"/>
                  <a:pt x="117" y="368"/>
                  <a:pt x="117" y="368"/>
                </a:cubicBezTo>
                <a:cubicBezTo>
                  <a:pt x="117" y="369"/>
                  <a:pt x="119" y="368"/>
                  <a:pt x="119" y="369"/>
                </a:cubicBezTo>
                <a:cubicBezTo>
                  <a:pt x="120" y="369"/>
                  <a:pt x="120" y="370"/>
                  <a:pt x="121" y="371"/>
                </a:cubicBezTo>
                <a:cubicBezTo>
                  <a:pt x="121" y="370"/>
                  <a:pt x="123" y="370"/>
                  <a:pt x="124" y="370"/>
                </a:cubicBezTo>
                <a:cubicBezTo>
                  <a:pt x="124" y="370"/>
                  <a:pt x="124" y="371"/>
                  <a:pt x="125" y="371"/>
                </a:cubicBezTo>
                <a:cubicBezTo>
                  <a:pt x="125" y="371"/>
                  <a:pt x="126" y="371"/>
                  <a:pt x="127" y="371"/>
                </a:cubicBezTo>
                <a:cubicBezTo>
                  <a:pt x="128" y="372"/>
                  <a:pt x="130" y="372"/>
                  <a:pt x="132" y="372"/>
                </a:cubicBezTo>
                <a:cubicBezTo>
                  <a:pt x="133" y="370"/>
                  <a:pt x="131" y="367"/>
                  <a:pt x="133" y="366"/>
                </a:cubicBezTo>
                <a:cubicBezTo>
                  <a:pt x="136" y="366"/>
                  <a:pt x="138" y="367"/>
                  <a:pt x="141" y="367"/>
                </a:cubicBezTo>
                <a:cubicBezTo>
                  <a:pt x="141" y="369"/>
                  <a:pt x="143" y="369"/>
                  <a:pt x="144" y="369"/>
                </a:cubicBezTo>
                <a:cubicBezTo>
                  <a:pt x="145" y="370"/>
                  <a:pt x="147" y="371"/>
                  <a:pt x="148" y="371"/>
                </a:cubicBezTo>
                <a:cubicBezTo>
                  <a:pt x="149" y="372"/>
                  <a:pt x="149" y="373"/>
                  <a:pt x="150" y="374"/>
                </a:cubicBezTo>
                <a:cubicBezTo>
                  <a:pt x="152" y="374"/>
                  <a:pt x="153" y="375"/>
                  <a:pt x="156" y="375"/>
                </a:cubicBezTo>
                <a:cubicBezTo>
                  <a:pt x="156" y="376"/>
                  <a:pt x="157" y="376"/>
                  <a:pt x="157" y="378"/>
                </a:cubicBezTo>
                <a:cubicBezTo>
                  <a:pt x="162" y="378"/>
                  <a:pt x="162" y="378"/>
                  <a:pt x="162" y="378"/>
                </a:cubicBezTo>
                <a:cubicBezTo>
                  <a:pt x="162" y="379"/>
                  <a:pt x="162" y="379"/>
                  <a:pt x="163" y="379"/>
                </a:cubicBezTo>
                <a:cubicBezTo>
                  <a:pt x="164" y="379"/>
                  <a:pt x="164" y="379"/>
                  <a:pt x="164" y="379"/>
                </a:cubicBezTo>
                <a:cubicBezTo>
                  <a:pt x="164" y="380"/>
                  <a:pt x="165" y="380"/>
                  <a:pt x="165" y="380"/>
                </a:cubicBezTo>
                <a:cubicBezTo>
                  <a:pt x="167" y="380"/>
                  <a:pt x="167" y="381"/>
                  <a:pt x="169" y="380"/>
                </a:cubicBezTo>
                <a:cubicBezTo>
                  <a:pt x="169" y="383"/>
                  <a:pt x="169" y="383"/>
                  <a:pt x="169" y="383"/>
                </a:cubicBezTo>
                <a:cubicBezTo>
                  <a:pt x="170" y="385"/>
                  <a:pt x="168" y="385"/>
                  <a:pt x="168" y="387"/>
                </a:cubicBezTo>
                <a:cubicBezTo>
                  <a:pt x="168" y="388"/>
                  <a:pt x="169" y="388"/>
                  <a:pt x="168" y="389"/>
                </a:cubicBezTo>
                <a:cubicBezTo>
                  <a:pt x="170" y="389"/>
                  <a:pt x="171" y="389"/>
                  <a:pt x="171" y="390"/>
                </a:cubicBezTo>
                <a:cubicBezTo>
                  <a:pt x="173" y="390"/>
                  <a:pt x="174" y="389"/>
                  <a:pt x="177" y="389"/>
                </a:cubicBezTo>
                <a:cubicBezTo>
                  <a:pt x="177" y="390"/>
                  <a:pt x="178" y="390"/>
                  <a:pt x="177" y="391"/>
                </a:cubicBezTo>
                <a:cubicBezTo>
                  <a:pt x="177" y="393"/>
                  <a:pt x="178" y="393"/>
                  <a:pt x="179" y="394"/>
                </a:cubicBezTo>
                <a:cubicBezTo>
                  <a:pt x="179" y="393"/>
                  <a:pt x="180" y="393"/>
                  <a:pt x="181" y="393"/>
                </a:cubicBezTo>
                <a:cubicBezTo>
                  <a:pt x="181" y="392"/>
                  <a:pt x="182" y="392"/>
                  <a:pt x="183" y="392"/>
                </a:cubicBezTo>
                <a:cubicBezTo>
                  <a:pt x="183" y="392"/>
                  <a:pt x="183" y="392"/>
                  <a:pt x="183" y="393"/>
                </a:cubicBezTo>
                <a:cubicBezTo>
                  <a:pt x="183" y="393"/>
                  <a:pt x="183" y="393"/>
                  <a:pt x="183" y="393"/>
                </a:cubicBezTo>
                <a:cubicBezTo>
                  <a:pt x="184" y="393"/>
                  <a:pt x="185" y="393"/>
                  <a:pt x="186" y="393"/>
                </a:cubicBezTo>
                <a:cubicBezTo>
                  <a:pt x="186" y="394"/>
                  <a:pt x="186" y="394"/>
                  <a:pt x="187" y="394"/>
                </a:cubicBezTo>
                <a:cubicBezTo>
                  <a:pt x="189" y="394"/>
                  <a:pt x="190" y="396"/>
                  <a:pt x="192" y="398"/>
                </a:cubicBezTo>
                <a:cubicBezTo>
                  <a:pt x="192" y="398"/>
                  <a:pt x="193" y="398"/>
                  <a:pt x="193" y="398"/>
                </a:cubicBezTo>
                <a:cubicBezTo>
                  <a:pt x="193" y="398"/>
                  <a:pt x="193" y="398"/>
                  <a:pt x="194" y="398"/>
                </a:cubicBezTo>
                <a:cubicBezTo>
                  <a:pt x="194" y="399"/>
                  <a:pt x="194" y="398"/>
                  <a:pt x="195" y="398"/>
                </a:cubicBezTo>
                <a:cubicBezTo>
                  <a:pt x="197" y="399"/>
                  <a:pt x="197" y="397"/>
                  <a:pt x="198" y="396"/>
                </a:cubicBezTo>
                <a:cubicBezTo>
                  <a:pt x="201" y="397"/>
                  <a:pt x="202" y="396"/>
                  <a:pt x="203" y="395"/>
                </a:cubicBezTo>
                <a:cubicBezTo>
                  <a:pt x="206" y="395"/>
                  <a:pt x="206" y="395"/>
                  <a:pt x="208" y="394"/>
                </a:cubicBezTo>
                <a:cubicBezTo>
                  <a:pt x="208" y="395"/>
                  <a:pt x="209" y="395"/>
                  <a:pt x="210" y="395"/>
                </a:cubicBezTo>
                <a:cubicBezTo>
                  <a:pt x="212" y="395"/>
                  <a:pt x="213" y="398"/>
                  <a:pt x="216" y="397"/>
                </a:cubicBezTo>
                <a:cubicBezTo>
                  <a:pt x="216" y="397"/>
                  <a:pt x="216" y="397"/>
                  <a:pt x="216" y="396"/>
                </a:cubicBezTo>
                <a:cubicBezTo>
                  <a:pt x="216" y="396"/>
                  <a:pt x="216" y="396"/>
                  <a:pt x="216" y="396"/>
                </a:cubicBezTo>
                <a:cubicBezTo>
                  <a:pt x="216" y="394"/>
                  <a:pt x="215" y="393"/>
                  <a:pt x="214" y="392"/>
                </a:cubicBezTo>
                <a:cubicBezTo>
                  <a:pt x="214" y="391"/>
                  <a:pt x="214" y="390"/>
                  <a:pt x="213" y="389"/>
                </a:cubicBezTo>
                <a:cubicBezTo>
                  <a:pt x="213" y="387"/>
                  <a:pt x="215" y="386"/>
                  <a:pt x="214" y="384"/>
                </a:cubicBezTo>
                <a:cubicBezTo>
                  <a:pt x="215" y="383"/>
                  <a:pt x="215" y="383"/>
                  <a:pt x="215" y="382"/>
                </a:cubicBezTo>
                <a:cubicBezTo>
                  <a:pt x="215" y="382"/>
                  <a:pt x="215" y="381"/>
                  <a:pt x="215" y="381"/>
                </a:cubicBezTo>
                <a:cubicBezTo>
                  <a:pt x="215" y="380"/>
                  <a:pt x="215" y="380"/>
                  <a:pt x="216" y="379"/>
                </a:cubicBezTo>
                <a:cubicBezTo>
                  <a:pt x="216" y="370"/>
                  <a:pt x="216" y="370"/>
                  <a:pt x="216" y="370"/>
                </a:cubicBezTo>
                <a:cubicBezTo>
                  <a:pt x="217" y="370"/>
                  <a:pt x="216" y="368"/>
                  <a:pt x="218" y="368"/>
                </a:cubicBezTo>
                <a:cubicBezTo>
                  <a:pt x="219" y="367"/>
                  <a:pt x="220" y="367"/>
                  <a:pt x="220" y="366"/>
                </a:cubicBezTo>
                <a:cubicBezTo>
                  <a:pt x="222" y="365"/>
                  <a:pt x="223" y="363"/>
                  <a:pt x="224" y="362"/>
                </a:cubicBezTo>
                <a:cubicBezTo>
                  <a:pt x="227" y="362"/>
                  <a:pt x="229" y="360"/>
                  <a:pt x="232" y="361"/>
                </a:cubicBezTo>
                <a:cubicBezTo>
                  <a:pt x="232" y="361"/>
                  <a:pt x="232" y="361"/>
                  <a:pt x="232" y="361"/>
                </a:cubicBezTo>
                <a:cubicBezTo>
                  <a:pt x="235" y="361"/>
                  <a:pt x="234" y="359"/>
                  <a:pt x="236" y="358"/>
                </a:cubicBezTo>
                <a:cubicBezTo>
                  <a:pt x="236" y="358"/>
                  <a:pt x="236" y="358"/>
                  <a:pt x="236" y="358"/>
                </a:cubicBezTo>
                <a:cubicBezTo>
                  <a:pt x="237" y="358"/>
                  <a:pt x="238" y="358"/>
                  <a:pt x="238" y="357"/>
                </a:cubicBezTo>
                <a:cubicBezTo>
                  <a:pt x="239" y="357"/>
                  <a:pt x="239" y="357"/>
                  <a:pt x="239" y="357"/>
                </a:cubicBezTo>
                <a:cubicBezTo>
                  <a:pt x="240" y="356"/>
                  <a:pt x="241" y="356"/>
                  <a:pt x="242" y="355"/>
                </a:cubicBezTo>
                <a:cubicBezTo>
                  <a:pt x="244" y="356"/>
                  <a:pt x="243" y="354"/>
                  <a:pt x="245" y="355"/>
                </a:cubicBezTo>
                <a:cubicBezTo>
                  <a:pt x="245" y="354"/>
                  <a:pt x="246" y="353"/>
                  <a:pt x="247" y="353"/>
                </a:cubicBezTo>
                <a:cubicBezTo>
                  <a:pt x="247" y="353"/>
                  <a:pt x="247" y="353"/>
                  <a:pt x="247" y="353"/>
                </a:cubicBezTo>
                <a:cubicBezTo>
                  <a:pt x="248" y="353"/>
                  <a:pt x="249" y="352"/>
                  <a:pt x="250" y="351"/>
                </a:cubicBezTo>
                <a:cubicBezTo>
                  <a:pt x="250" y="351"/>
                  <a:pt x="251" y="351"/>
                  <a:pt x="251" y="351"/>
                </a:cubicBezTo>
                <a:cubicBezTo>
                  <a:pt x="252" y="351"/>
                  <a:pt x="253" y="352"/>
                  <a:pt x="253" y="353"/>
                </a:cubicBezTo>
                <a:cubicBezTo>
                  <a:pt x="253" y="353"/>
                  <a:pt x="253" y="353"/>
                  <a:pt x="253" y="353"/>
                </a:cubicBezTo>
                <a:cubicBezTo>
                  <a:pt x="254" y="354"/>
                  <a:pt x="254" y="355"/>
                  <a:pt x="256" y="356"/>
                </a:cubicBezTo>
                <a:cubicBezTo>
                  <a:pt x="256" y="356"/>
                  <a:pt x="256" y="356"/>
                  <a:pt x="256" y="356"/>
                </a:cubicBezTo>
                <a:cubicBezTo>
                  <a:pt x="257" y="356"/>
                  <a:pt x="257" y="356"/>
                  <a:pt x="257" y="356"/>
                </a:cubicBezTo>
                <a:cubicBezTo>
                  <a:pt x="257" y="357"/>
                  <a:pt x="258" y="357"/>
                  <a:pt x="258" y="357"/>
                </a:cubicBezTo>
                <a:cubicBezTo>
                  <a:pt x="259" y="357"/>
                  <a:pt x="259" y="357"/>
                  <a:pt x="260" y="357"/>
                </a:cubicBezTo>
                <a:cubicBezTo>
                  <a:pt x="263" y="357"/>
                  <a:pt x="264" y="358"/>
                  <a:pt x="267" y="358"/>
                </a:cubicBezTo>
                <a:cubicBezTo>
                  <a:pt x="267" y="362"/>
                  <a:pt x="267" y="362"/>
                  <a:pt x="267" y="362"/>
                </a:cubicBezTo>
                <a:cubicBezTo>
                  <a:pt x="269" y="363"/>
                  <a:pt x="271" y="364"/>
                  <a:pt x="274" y="364"/>
                </a:cubicBezTo>
                <a:cubicBezTo>
                  <a:pt x="274" y="363"/>
                  <a:pt x="274" y="363"/>
                  <a:pt x="274" y="363"/>
                </a:cubicBezTo>
                <a:cubicBezTo>
                  <a:pt x="275" y="363"/>
                  <a:pt x="275" y="363"/>
                  <a:pt x="275" y="363"/>
                </a:cubicBezTo>
                <a:cubicBezTo>
                  <a:pt x="276" y="363"/>
                  <a:pt x="276" y="363"/>
                  <a:pt x="276" y="363"/>
                </a:cubicBezTo>
                <a:cubicBezTo>
                  <a:pt x="276" y="363"/>
                  <a:pt x="276" y="364"/>
                  <a:pt x="276" y="364"/>
                </a:cubicBezTo>
                <a:cubicBezTo>
                  <a:pt x="279" y="364"/>
                  <a:pt x="277" y="359"/>
                  <a:pt x="280" y="360"/>
                </a:cubicBezTo>
                <a:cubicBezTo>
                  <a:pt x="281" y="361"/>
                  <a:pt x="280" y="363"/>
                  <a:pt x="281" y="364"/>
                </a:cubicBezTo>
                <a:cubicBezTo>
                  <a:pt x="283" y="365"/>
                  <a:pt x="284" y="365"/>
                  <a:pt x="285" y="366"/>
                </a:cubicBezTo>
                <a:cubicBezTo>
                  <a:pt x="288" y="366"/>
                  <a:pt x="288" y="364"/>
                  <a:pt x="291" y="365"/>
                </a:cubicBezTo>
                <a:cubicBezTo>
                  <a:pt x="291" y="368"/>
                  <a:pt x="292" y="368"/>
                  <a:pt x="291" y="370"/>
                </a:cubicBezTo>
                <a:cubicBezTo>
                  <a:pt x="291" y="372"/>
                  <a:pt x="294" y="371"/>
                  <a:pt x="296" y="372"/>
                </a:cubicBezTo>
                <a:cubicBezTo>
                  <a:pt x="298" y="372"/>
                  <a:pt x="298" y="372"/>
                  <a:pt x="298" y="372"/>
                </a:cubicBezTo>
                <a:cubicBezTo>
                  <a:pt x="299" y="373"/>
                  <a:pt x="300" y="374"/>
                  <a:pt x="302" y="374"/>
                </a:cubicBezTo>
                <a:cubicBezTo>
                  <a:pt x="303" y="375"/>
                  <a:pt x="303" y="377"/>
                  <a:pt x="305" y="376"/>
                </a:cubicBezTo>
                <a:cubicBezTo>
                  <a:pt x="306" y="377"/>
                  <a:pt x="305" y="380"/>
                  <a:pt x="307" y="380"/>
                </a:cubicBezTo>
                <a:cubicBezTo>
                  <a:pt x="307" y="380"/>
                  <a:pt x="308" y="380"/>
                  <a:pt x="308" y="380"/>
                </a:cubicBezTo>
                <a:cubicBezTo>
                  <a:pt x="309" y="380"/>
                  <a:pt x="309" y="380"/>
                  <a:pt x="309" y="380"/>
                </a:cubicBezTo>
                <a:cubicBezTo>
                  <a:pt x="309" y="380"/>
                  <a:pt x="309" y="380"/>
                  <a:pt x="310" y="380"/>
                </a:cubicBezTo>
                <a:cubicBezTo>
                  <a:pt x="310" y="379"/>
                  <a:pt x="310" y="379"/>
                  <a:pt x="311" y="379"/>
                </a:cubicBezTo>
                <a:cubicBezTo>
                  <a:pt x="312" y="379"/>
                  <a:pt x="312" y="378"/>
                  <a:pt x="313" y="378"/>
                </a:cubicBezTo>
                <a:cubicBezTo>
                  <a:pt x="313" y="380"/>
                  <a:pt x="316" y="379"/>
                  <a:pt x="315" y="381"/>
                </a:cubicBezTo>
                <a:cubicBezTo>
                  <a:pt x="316" y="381"/>
                  <a:pt x="316" y="381"/>
                  <a:pt x="316" y="382"/>
                </a:cubicBezTo>
                <a:cubicBezTo>
                  <a:pt x="317" y="382"/>
                  <a:pt x="317" y="382"/>
                  <a:pt x="318" y="382"/>
                </a:cubicBezTo>
                <a:cubicBezTo>
                  <a:pt x="318" y="382"/>
                  <a:pt x="318" y="383"/>
                  <a:pt x="318" y="383"/>
                </a:cubicBezTo>
                <a:cubicBezTo>
                  <a:pt x="319" y="384"/>
                  <a:pt x="320" y="384"/>
                  <a:pt x="321" y="384"/>
                </a:cubicBezTo>
                <a:cubicBezTo>
                  <a:pt x="321" y="383"/>
                  <a:pt x="321" y="383"/>
                  <a:pt x="322" y="383"/>
                </a:cubicBezTo>
                <a:cubicBezTo>
                  <a:pt x="322" y="383"/>
                  <a:pt x="322" y="383"/>
                  <a:pt x="322" y="383"/>
                </a:cubicBezTo>
                <a:cubicBezTo>
                  <a:pt x="323" y="380"/>
                  <a:pt x="319" y="383"/>
                  <a:pt x="320" y="380"/>
                </a:cubicBezTo>
                <a:cubicBezTo>
                  <a:pt x="319" y="378"/>
                  <a:pt x="321" y="379"/>
                  <a:pt x="322" y="379"/>
                </a:cubicBezTo>
                <a:cubicBezTo>
                  <a:pt x="324" y="379"/>
                  <a:pt x="323" y="381"/>
                  <a:pt x="325" y="380"/>
                </a:cubicBezTo>
                <a:cubicBezTo>
                  <a:pt x="327" y="381"/>
                  <a:pt x="325" y="377"/>
                  <a:pt x="327" y="378"/>
                </a:cubicBezTo>
                <a:cubicBezTo>
                  <a:pt x="327" y="378"/>
                  <a:pt x="327" y="377"/>
                  <a:pt x="328" y="378"/>
                </a:cubicBezTo>
                <a:cubicBezTo>
                  <a:pt x="330" y="378"/>
                  <a:pt x="332" y="378"/>
                  <a:pt x="333" y="377"/>
                </a:cubicBezTo>
                <a:cubicBezTo>
                  <a:pt x="335" y="377"/>
                  <a:pt x="336" y="377"/>
                  <a:pt x="337" y="376"/>
                </a:cubicBezTo>
                <a:cubicBezTo>
                  <a:pt x="337" y="376"/>
                  <a:pt x="337" y="375"/>
                  <a:pt x="338" y="375"/>
                </a:cubicBezTo>
                <a:cubicBezTo>
                  <a:pt x="338" y="375"/>
                  <a:pt x="337" y="374"/>
                  <a:pt x="337" y="373"/>
                </a:cubicBezTo>
                <a:cubicBezTo>
                  <a:pt x="337" y="373"/>
                  <a:pt x="338" y="373"/>
                  <a:pt x="338" y="373"/>
                </a:cubicBezTo>
                <a:cubicBezTo>
                  <a:pt x="338" y="372"/>
                  <a:pt x="338" y="372"/>
                  <a:pt x="338" y="371"/>
                </a:cubicBezTo>
                <a:cubicBezTo>
                  <a:pt x="337" y="371"/>
                  <a:pt x="337" y="371"/>
                  <a:pt x="337" y="371"/>
                </a:cubicBezTo>
                <a:cubicBezTo>
                  <a:pt x="337" y="369"/>
                  <a:pt x="339" y="370"/>
                  <a:pt x="339" y="369"/>
                </a:cubicBezTo>
                <a:cubicBezTo>
                  <a:pt x="339" y="368"/>
                  <a:pt x="339" y="368"/>
                  <a:pt x="340" y="368"/>
                </a:cubicBezTo>
                <a:cubicBezTo>
                  <a:pt x="340" y="367"/>
                  <a:pt x="340" y="367"/>
                  <a:pt x="340" y="367"/>
                </a:cubicBezTo>
                <a:cubicBezTo>
                  <a:pt x="340" y="367"/>
                  <a:pt x="340" y="366"/>
                  <a:pt x="341" y="367"/>
                </a:cubicBezTo>
                <a:cubicBezTo>
                  <a:pt x="346" y="368"/>
                  <a:pt x="347" y="365"/>
                  <a:pt x="348" y="362"/>
                </a:cubicBezTo>
                <a:cubicBezTo>
                  <a:pt x="352" y="362"/>
                  <a:pt x="352" y="362"/>
                  <a:pt x="352" y="362"/>
                </a:cubicBezTo>
                <a:cubicBezTo>
                  <a:pt x="352" y="362"/>
                  <a:pt x="352" y="361"/>
                  <a:pt x="352" y="360"/>
                </a:cubicBezTo>
                <a:cubicBezTo>
                  <a:pt x="352" y="360"/>
                  <a:pt x="353" y="360"/>
                  <a:pt x="353" y="360"/>
                </a:cubicBezTo>
                <a:cubicBezTo>
                  <a:pt x="353" y="360"/>
                  <a:pt x="353" y="360"/>
                  <a:pt x="353" y="359"/>
                </a:cubicBezTo>
                <a:cubicBezTo>
                  <a:pt x="353" y="359"/>
                  <a:pt x="354" y="358"/>
                  <a:pt x="354" y="357"/>
                </a:cubicBezTo>
                <a:cubicBezTo>
                  <a:pt x="354" y="357"/>
                  <a:pt x="354" y="357"/>
                  <a:pt x="354" y="357"/>
                </a:cubicBezTo>
                <a:cubicBezTo>
                  <a:pt x="357" y="357"/>
                  <a:pt x="357" y="356"/>
                  <a:pt x="358" y="355"/>
                </a:cubicBezTo>
                <a:cubicBezTo>
                  <a:pt x="359" y="355"/>
                  <a:pt x="360" y="355"/>
                  <a:pt x="361" y="354"/>
                </a:cubicBezTo>
                <a:cubicBezTo>
                  <a:pt x="362" y="353"/>
                  <a:pt x="364" y="355"/>
                  <a:pt x="364" y="353"/>
                </a:cubicBezTo>
                <a:cubicBezTo>
                  <a:pt x="365" y="351"/>
                  <a:pt x="365" y="348"/>
                  <a:pt x="365" y="345"/>
                </a:cubicBezTo>
                <a:cubicBezTo>
                  <a:pt x="366" y="345"/>
                  <a:pt x="366" y="344"/>
                  <a:pt x="366" y="343"/>
                </a:cubicBezTo>
                <a:cubicBezTo>
                  <a:pt x="367" y="342"/>
                  <a:pt x="368" y="341"/>
                  <a:pt x="368" y="340"/>
                </a:cubicBezTo>
                <a:cubicBezTo>
                  <a:pt x="370" y="340"/>
                  <a:pt x="370" y="338"/>
                  <a:pt x="370" y="336"/>
                </a:cubicBezTo>
                <a:cubicBezTo>
                  <a:pt x="369" y="335"/>
                  <a:pt x="369" y="335"/>
                  <a:pt x="368" y="335"/>
                </a:cubicBezTo>
                <a:cubicBezTo>
                  <a:pt x="366" y="335"/>
                  <a:pt x="365" y="336"/>
                  <a:pt x="363" y="336"/>
                </a:cubicBezTo>
                <a:cubicBezTo>
                  <a:pt x="361" y="337"/>
                  <a:pt x="360" y="336"/>
                  <a:pt x="359" y="336"/>
                </a:cubicBezTo>
                <a:cubicBezTo>
                  <a:pt x="358" y="335"/>
                  <a:pt x="356" y="336"/>
                  <a:pt x="356" y="334"/>
                </a:cubicBezTo>
                <a:cubicBezTo>
                  <a:pt x="352" y="334"/>
                  <a:pt x="352" y="334"/>
                  <a:pt x="352" y="334"/>
                </a:cubicBezTo>
                <a:cubicBezTo>
                  <a:pt x="352" y="333"/>
                  <a:pt x="351" y="333"/>
                  <a:pt x="350" y="332"/>
                </a:cubicBezTo>
                <a:cubicBezTo>
                  <a:pt x="350" y="332"/>
                  <a:pt x="350" y="330"/>
                  <a:pt x="349" y="330"/>
                </a:cubicBezTo>
                <a:cubicBezTo>
                  <a:pt x="348" y="330"/>
                  <a:pt x="349" y="329"/>
                  <a:pt x="348" y="329"/>
                </a:cubicBezTo>
                <a:cubicBezTo>
                  <a:pt x="348" y="329"/>
                  <a:pt x="347" y="328"/>
                  <a:pt x="347" y="328"/>
                </a:cubicBezTo>
                <a:cubicBezTo>
                  <a:pt x="346" y="327"/>
                  <a:pt x="347" y="326"/>
                  <a:pt x="345" y="326"/>
                </a:cubicBezTo>
                <a:cubicBezTo>
                  <a:pt x="346" y="325"/>
                  <a:pt x="345" y="324"/>
                  <a:pt x="345" y="323"/>
                </a:cubicBezTo>
                <a:cubicBezTo>
                  <a:pt x="344" y="321"/>
                  <a:pt x="345" y="321"/>
                  <a:pt x="345" y="319"/>
                </a:cubicBezTo>
                <a:cubicBezTo>
                  <a:pt x="346" y="317"/>
                  <a:pt x="344" y="316"/>
                  <a:pt x="344" y="313"/>
                </a:cubicBezTo>
                <a:cubicBezTo>
                  <a:pt x="345" y="313"/>
                  <a:pt x="345" y="313"/>
                  <a:pt x="345" y="312"/>
                </a:cubicBezTo>
                <a:cubicBezTo>
                  <a:pt x="345" y="312"/>
                  <a:pt x="345" y="312"/>
                  <a:pt x="345" y="311"/>
                </a:cubicBezTo>
                <a:cubicBezTo>
                  <a:pt x="347" y="310"/>
                  <a:pt x="349" y="308"/>
                  <a:pt x="350" y="307"/>
                </a:cubicBezTo>
                <a:cubicBezTo>
                  <a:pt x="351" y="305"/>
                  <a:pt x="349" y="305"/>
                  <a:pt x="350" y="303"/>
                </a:cubicBezTo>
                <a:cubicBezTo>
                  <a:pt x="348" y="300"/>
                  <a:pt x="344" y="299"/>
                  <a:pt x="341" y="297"/>
                </a:cubicBezTo>
                <a:cubicBezTo>
                  <a:pt x="341" y="295"/>
                  <a:pt x="342" y="295"/>
                  <a:pt x="342" y="293"/>
                </a:cubicBezTo>
                <a:cubicBezTo>
                  <a:pt x="342" y="292"/>
                  <a:pt x="341" y="292"/>
                  <a:pt x="341" y="290"/>
                </a:cubicBezTo>
                <a:cubicBezTo>
                  <a:pt x="339" y="290"/>
                  <a:pt x="339" y="289"/>
                  <a:pt x="339" y="288"/>
                </a:cubicBezTo>
                <a:cubicBezTo>
                  <a:pt x="338" y="285"/>
                  <a:pt x="341" y="287"/>
                  <a:pt x="341" y="286"/>
                </a:cubicBezTo>
                <a:cubicBezTo>
                  <a:pt x="342" y="285"/>
                  <a:pt x="343" y="285"/>
                  <a:pt x="344" y="284"/>
                </a:cubicBezTo>
                <a:cubicBezTo>
                  <a:pt x="345" y="284"/>
                  <a:pt x="346" y="285"/>
                  <a:pt x="347" y="285"/>
                </a:cubicBezTo>
                <a:cubicBezTo>
                  <a:pt x="347" y="283"/>
                  <a:pt x="350" y="284"/>
                  <a:pt x="350" y="283"/>
                </a:cubicBezTo>
                <a:cubicBezTo>
                  <a:pt x="353" y="283"/>
                  <a:pt x="353" y="281"/>
                  <a:pt x="355" y="281"/>
                </a:cubicBezTo>
                <a:cubicBezTo>
                  <a:pt x="355" y="280"/>
                  <a:pt x="354" y="280"/>
                  <a:pt x="354" y="278"/>
                </a:cubicBezTo>
                <a:cubicBezTo>
                  <a:pt x="354" y="277"/>
                  <a:pt x="355" y="277"/>
                  <a:pt x="355" y="277"/>
                </a:cubicBezTo>
                <a:cubicBezTo>
                  <a:pt x="356" y="277"/>
                  <a:pt x="356" y="275"/>
                  <a:pt x="357" y="275"/>
                </a:cubicBezTo>
                <a:cubicBezTo>
                  <a:pt x="357" y="274"/>
                  <a:pt x="357" y="274"/>
                  <a:pt x="357" y="274"/>
                </a:cubicBezTo>
                <a:cubicBezTo>
                  <a:pt x="356" y="273"/>
                  <a:pt x="355" y="273"/>
                  <a:pt x="354" y="272"/>
                </a:cubicBezTo>
                <a:cubicBezTo>
                  <a:pt x="354" y="272"/>
                  <a:pt x="354" y="272"/>
                  <a:pt x="354" y="271"/>
                </a:cubicBezTo>
                <a:cubicBezTo>
                  <a:pt x="353" y="271"/>
                  <a:pt x="352" y="270"/>
                  <a:pt x="352" y="269"/>
                </a:cubicBezTo>
                <a:cubicBezTo>
                  <a:pt x="351" y="268"/>
                  <a:pt x="351" y="268"/>
                  <a:pt x="350" y="267"/>
                </a:cubicBezTo>
                <a:cubicBezTo>
                  <a:pt x="350" y="265"/>
                  <a:pt x="350" y="265"/>
                  <a:pt x="350" y="265"/>
                </a:cubicBezTo>
                <a:cubicBezTo>
                  <a:pt x="349" y="264"/>
                  <a:pt x="348" y="263"/>
                  <a:pt x="347" y="261"/>
                </a:cubicBezTo>
                <a:cubicBezTo>
                  <a:pt x="347" y="261"/>
                  <a:pt x="346" y="260"/>
                  <a:pt x="346" y="261"/>
                </a:cubicBezTo>
                <a:cubicBezTo>
                  <a:pt x="345" y="261"/>
                  <a:pt x="344" y="262"/>
                  <a:pt x="344" y="261"/>
                </a:cubicBezTo>
                <a:cubicBezTo>
                  <a:pt x="344" y="259"/>
                  <a:pt x="345" y="259"/>
                  <a:pt x="345" y="256"/>
                </a:cubicBezTo>
                <a:cubicBezTo>
                  <a:pt x="345" y="256"/>
                  <a:pt x="346" y="256"/>
                  <a:pt x="346" y="255"/>
                </a:cubicBezTo>
                <a:cubicBezTo>
                  <a:pt x="346" y="255"/>
                  <a:pt x="347" y="255"/>
                  <a:pt x="347" y="254"/>
                </a:cubicBezTo>
                <a:cubicBezTo>
                  <a:pt x="347" y="254"/>
                  <a:pt x="348" y="254"/>
                  <a:pt x="348" y="254"/>
                </a:cubicBezTo>
                <a:cubicBezTo>
                  <a:pt x="350" y="253"/>
                  <a:pt x="351" y="252"/>
                  <a:pt x="353" y="251"/>
                </a:cubicBezTo>
                <a:cubicBezTo>
                  <a:pt x="357" y="251"/>
                  <a:pt x="357" y="251"/>
                  <a:pt x="357" y="251"/>
                </a:cubicBezTo>
                <a:cubicBezTo>
                  <a:pt x="357" y="251"/>
                  <a:pt x="357" y="251"/>
                  <a:pt x="357" y="251"/>
                </a:cubicBezTo>
                <a:cubicBezTo>
                  <a:pt x="357" y="251"/>
                  <a:pt x="357" y="251"/>
                  <a:pt x="357" y="250"/>
                </a:cubicBezTo>
                <a:cubicBezTo>
                  <a:pt x="357" y="250"/>
                  <a:pt x="357" y="250"/>
                  <a:pt x="357" y="250"/>
                </a:cubicBezTo>
                <a:cubicBezTo>
                  <a:pt x="357" y="250"/>
                  <a:pt x="357" y="250"/>
                  <a:pt x="357" y="250"/>
                </a:cubicBezTo>
                <a:cubicBezTo>
                  <a:pt x="357" y="250"/>
                  <a:pt x="357" y="249"/>
                  <a:pt x="357" y="249"/>
                </a:cubicBezTo>
                <a:cubicBezTo>
                  <a:pt x="357" y="249"/>
                  <a:pt x="357" y="249"/>
                  <a:pt x="357" y="249"/>
                </a:cubicBezTo>
                <a:cubicBezTo>
                  <a:pt x="357" y="249"/>
                  <a:pt x="357" y="249"/>
                  <a:pt x="357" y="249"/>
                </a:cubicBezTo>
                <a:cubicBezTo>
                  <a:pt x="357" y="249"/>
                  <a:pt x="356" y="249"/>
                  <a:pt x="356" y="248"/>
                </a:cubicBezTo>
                <a:cubicBezTo>
                  <a:pt x="356" y="248"/>
                  <a:pt x="356" y="248"/>
                  <a:pt x="356" y="248"/>
                </a:cubicBezTo>
                <a:cubicBezTo>
                  <a:pt x="356" y="248"/>
                  <a:pt x="356" y="248"/>
                  <a:pt x="356" y="248"/>
                </a:cubicBezTo>
                <a:cubicBezTo>
                  <a:pt x="356" y="248"/>
                  <a:pt x="356" y="248"/>
                  <a:pt x="356" y="247"/>
                </a:cubicBezTo>
                <a:cubicBezTo>
                  <a:pt x="356" y="247"/>
                  <a:pt x="356" y="247"/>
                  <a:pt x="356" y="247"/>
                </a:cubicBezTo>
                <a:cubicBezTo>
                  <a:pt x="356" y="247"/>
                  <a:pt x="356" y="247"/>
                  <a:pt x="356" y="247"/>
                </a:cubicBezTo>
                <a:cubicBezTo>
                  <a:pt x="356" y="247"/>
                  <a:pt x="356" y="247"/>
                  <a:pt x="356" y="247"/>
                </a:cubicBezTo>
                <a:cubicBezTo>
                  <a:pt x="356" y="247"/>
                  <a:pt x="356" y="246"/>
                  <a:pt x="356" y="246"/>
                </a:cubicBezTo>
                <a:cubicBezTo>
                  <a:pt x="356" y="246"/>
                  <a:pt x="356" y="246"/>
                  <a:pt x="356" y="246"/>
                </a:cubicBezTo>
                <a:cubicBezTo>
                  <a:pt x="355" y="245"/>
                  <a:pt x="355" y="245"/>
                  <a:pt x="354" y="244"/>
                </a:cubicBezTo>
                <a:cubicBezTo>
                  <a:pt x="354" y="244"/>
                  <a:pt x="354" y="243"/>
                  <a:pt x="354" y="242"/>
                </a:cubicBezTo>
                <a:cubicBezTo>
                  <a:pt x="353" y="242"/>
                  <a:pt x="353" y="242"/>
                  <a:pt x="352" y="241"/>
                </a:cubicBezTo>
                <a:cubicBezTo>
                  <a:pt x="351" y="241"/>
                  <a:pt x="352" y="240"/>
                  <a:pt x="351" y="240"/>
                </a:cubicBezTo>
                <a:cubicBezTo>
                  <a:pt x="350" y="239"/>
                  <a:pt x="350" y="239"/>
                  <a:pt x="350" y="238"/>
                </a:cubicBezTo>
                <a:cubicBezTo>
                  <a:pt x="351" y="236"/>
                  <a:pt x="349" y="232"/>
                  <a:pt x="350" y="229"/>
                </a:cubicBezTo>
                <a:cubicBezTo>
                  <a:pt x="348" y="229"/>
                  <a:pt x="348" y="229"/>
                  <a:pt x="348" y="228"/>
                </a:cubicBezTo>
                <a:cubicBezTo>
                  <a:pt x="341" y="228"/>
                  <a:pt x="341" y="228"/>
                  <a:pt x="341" y="228"/>
                </a:cubicBezTo>
                <a:cubicBezTo>
                  <a:pt x="339" y="228"/>
                  <a:pt x="339" y="228"/>
                  <a:pt x="338" y="228"/>
                </a:cubicBezTo>
                <a:cubicBezTo>
                  <a:pt x="338" y="229"/>
                  <a:pt x="337" y="229"/>
                  <a:pt x="337" y="230"/>
                </a:cubicBezTo>
                <a:cubicBezTo>
                  <a:pt x="335" y="230"/>
                  <a:pt x="335" y="229"/>
                  <a:pt x="334" y="229"/>
                </a:cubicBezTo>
                <a:cubicBezTo>
                  <a:pt x="331" y="230"/>
                  <a:pt x="331" y="232"/>
                  <a:pt x="331" y="235"/>
                </a:cubicBezTo>
                <a:cubicBezTo>
                  <a:pt x="331" y="235"/>
                  <a:pt x="331" y="235"/>
                  <a:pt x="331" y="235"/>
                </a:cubicBezTo>
                <a:cubicBezTo>
                  <a:pt x="330" y="236"/>
                  <a:pt x="328" y="236"/>
                  <a:pt x="327" y="237"/>
                </a:cubicBezTo>
                <a:cubicBezTo>
                  <a:pt x="326" y="237"/>
                  <a:pt x="326" y="238"/>
                  <a:pt x="326" y="237"/>
                </a:cubicBezTo>
                <a:cubicBezTo>
                  <a:pt x="324" y="237"/>
                  <a:pt x="324" y="237"/>
                  <a:pt x="324" y="237"/>
                </a:cubicBezTo>
                <a:cubicBezTo>
                  <a:pt x="324" y="237"/>
                  <a:pt x="324" y="237"/>
                  <a:pt x="323" y="237"/>
                </a:cubicBezTo>
                <a:cubicBezTo>
                  <a:pt x="323" y="236"/>
                  <a:pt x="323" y="236"/>
                  <a:pt x="323" y="236"/>
                </a:cubicBezTo>
                <a:cubicBezTo>
                  <a:pt x="323" y="236"/>
                  <a:pt x="323" y="236"/>
                  <a:pt x="323" y="236"/>
                </a:cubicBezTo>
                <a:cubicBezTo>
                  <a:pt x="323" y="234"/>
                  <a:pt x="324" y="235"/>
                  <a:pt x="324" y="233"/>
                </a:cubicBezTo>
                <a:cubicBezTo>
                  <a:pt x="326" y="234"/>
                  <a:pt x="326" y="232"/>
                  <a:pt x="327" y="232"/>
                </a:cubicBezTo>
                <a:cubicBezTo>
                  <a:pt x="327" y="230"/>
                  <a:pt x="328" y="228"/>
                  <a:pt x="329" y="226"/>
                </a:cubicBezTo>
                <a:cubicBezTo>
                  <a:pt x="329" y="226"/>
                  <a:pt x="328" y="225"/>
                  <a:pt x="329" y="224"/>
                </a:cubicBezTo>
                <a:cubicBezTo>
                  <a:pt x="329" y="224"/>
                  <a:pt x="329" y="224"/>
                  <a:pt x="329" y="224"/>
                </a:cubicBezTo>
                <a:cubicBezTo>
                  <a:pt x="330" y="224"/>
                  <a:pt x="329" y="223"/>
                  <a:pt x="330" y="223"/>
                </a:cubicBezTo>
                <a:cubicBezTo>
                  <a:pt x="330" y="219"/>
                  <a:pt x="330" y="219"/>
                  <a:pt x="330" y="219"/>
                </a:cubicBezTo>
                <a:cubicBezTo>
                  <a:pt x="333" y="217"/>
                  <a:pt x="334" y="214"/>
                  <a:pt x="337" y="212"/>
                </a:cubicBezTo>
                <a:cubicBezTo>
                  <a:pt x="338" y="212"/>
                  <a:pt x="340" y="211"/>
                  <a:pt x="341" y="210"/>
                </a:cubicBezTo>
                <a:cubicBezTo>
                  <a:pt x="341" y="203"/>
                  <a:pt x="341" y="203"/>
                  <a:pt x="341" y="203"/>
                </a:cubicBezTo>
                <a:cubicBezTo>
                  <a:pt x="342" y="203"/>
                  <a:pt x="342" y="202"/>
                  <a:pt x="343" y="202"/>
                </a:cubicBezTo>
                <a:cubicBezTo>
                  <a:pt x="343" y="201"/>
                  <a:pt x="344" y="201"/>
                  <a:pt x="344" y="201"/>
                </a:cubicBezTo>
                <a:cubicBezTo>
                  <a:pt x="346" y="201"/>
                  <a:pt x="346" y="198"/>
                  <a:pt x="348" y="199"/>
                </a:cubicBezTo>
                <a:cubicBezTo>
                  <a:pt x="348" y="198"/>
                  <a:pt x="349" y="198"/>
                  <a:pt x="349" y="197"/>
                </a:cubicBezTo>
                <a:cubicBezTo>
                  <a:pt x="350" y="197"/>
                  <a:pt x="350" y="196"/>
                  <a:pt x="350" y="195"/>
                </a:cubicBezTo>
                <a:cubicBezTo>
                  <a:pt x="352" y="194"/>
                  <a:pt x="354" y="192"/>
                  <a:pt x="356" y="190"/>
                </a:cubicBezTo>
                <a:cubicBezTo>
                  <a:pt x="356" y="190"/>
                  <a:pt x="356" y="190"/>
                  <a:pt x="356" y="190"/>
                </a:cubicBezTo>
                <a:cubicBezTo>
                  <a:pt x="356" y="190"/>
                  <a:pt x="356" y="190"/>
                  <a:pt x="356" y="189"/>
                </a:cubicBezTo>
                <a:cubicBezTo>
                  <a:pt x="356" y="189"/>
                  <a:pt x="357" y="189"/>
                  <a:pt x="357" y="189"/>
                </a:cubicBezTo>
                <a:cubicBezTo>
                  <a:pt x="357" y="189"/>
                  <a:pt x="357" y="189"/>
                  <a:pt x="357" y="188"/>
                </a:cubicBezTo>
                <a:cubicBezTo>
                  <a:pt x="357" y="188"/>
                  <a:pt x="357" y="188"/>
                  <a:pt x="358" y="188"/>
                </a:cubicBezTo>
                <a:cubicBezTo>
                  <a:pt x="358" y="188"/>
                  <a:pt x="358" y="188"/>
                  <a:pt x="359" y="187"/>
                </a:cubicBezTo>
                <a:cubicBezTo>
                  <a:pt x="359" y="187"/>
                  <a:pt x="359" y="187"/>
                  <a:pt x="359" y="187"/>
                </a:cubicBezTo>
                <a:cubicBezTo>
                  <a:pt x="360" y="187"/>
                  <a:pt x="360" y="186"/>
                  <a:pt x="360" y="186"/>
                </a:cubicBezTo>
                <a:cubicBezTo>
                  <a:pt x="360" y="185"/>
                  <a:pt x="360" y="185"/>
                  <a:pt x="360" y="184"/>
                </a:cubicBezTo>
                <a:cubicBezTo>
                  <a:pt x="360" y="182"/>
                  <a:pt x="357" y="183"/>
                  <a:pt x="357" y="181"/>
                </a:cubicBezTo>
                <a:cubicBezTo>
                  <a:pt x="357" y="181"/>
                  <a:pt x="357" y="181"/>
                  <a:pt x="357" y="181"/>
                </a:cubicBezTo>
                <a:cubicBezTo>
                  <a:pt x="358" y="181"/>
                  <a:pt x="358" y="181"/>
                  <a:pt x="358" y="180"/>
                </a:cubicBezTo>
                <a:cubicBezTo>
                  <a:pt x="358" y="180"/>
                  <a:pt x="358" y="180"/>
                  <a:pt x="359" y="180"/>
                </a:cubicBezTo>
                <a:cubicBezTo>
                  <a:pt x="359" y="180"/>
                  <a:pt x="359" y="179"/>
                  <a:pt x="359" y="179"/>
                </a:cubicBezTo>
                <a:cubicBezTo>
                  <a:pt x="361" y="180"/>
                  <a:pt x="361" y="181"/>
                  <a:pt x="363" y="181"/>
                </a:cubicBezTo>
                <a:cubicBezTo>
                  <a:pt x="363" y="182"/>
                  <a:pt x="365" y="183"/>
                  <a:pt x="366" y="183"/>
                </a:cubicBezTo>
                <a:cubicBezTo>
                  <a:pt x="368" y="184"/>
                  <a:pt x="368" y="181"/>
                  <a:pt x="370" y="182"/>
                </a:cubicBezTo>
                <a:cubicBezTo>
                  <a:pt x="370" y="181"/>
                  <a:pt x="372" y="181"/>
                  <a:pt x="372" y="180"/>
                </a:cubicBezTo>
                <a:cubicBezTo>
                  <a:pt x="373" y="180"/>
                  <a:pt x="373" y="180"/>
                  <a:pt x="374" y="180"/>
                </a:cubicBezTo>
                <a:cubicBezTo>
                  <a:pt x="374" y="178"/>
                  <a:pt x="375" y="177"/>
                  <a:pt x="376" y="176"/>
                </a:cubicBezTo>
                <a:cubicBezTo>
                  <a:pt x="376" y="176"/>
                  <a:pt x="376" y="176"/>
                  <a:pt x="377" y="176"/>
                </a:cubicBezTo>
                <a:cubicBezTo>
                  <a:pt x="377" y="175"/>
                  <a:pt x="376" y="174"/>
                  <a:pt x="377" y="173"/>
                </a:cubicBezTo>
                <a:cubicBezTo>
                  <a:pt x="377" y="173"/>
                  <a:pt x="377" y="174"/>
                  <a:pt x="377" y="173"/>
                </a:cubicBezTo>
                <a:cubicBezTo>
                  <a:pt x="377" y="173"/>
                  <a:pt x="377" y="172"/>
                  <a:pt x="377" y="172"/>
                </a:cubicBezTo>
                <a:cubicBezTo>
                  <a:pt x="376" y="171"/>
                  <a:pt x="377" y="170"/>
                  <a:pt x="377" y="169"/>
                </a:cubicBezTo>
                <a:cubicBezTo>
                  <a:pt x="378" y="168"/>
                  <a:pt x="377" y="167"/>
                  <a:pt x="377" y="165"/>
                </a:cubicBezTo>
                <a:cubicBezTo>
                  <a:pt x="378" y="163"/>
                  <a:pt x="378" y="161"/>
                  <a:pt x="379" y="160"/>
                </a:cubicBezTo>
                <a:cubicBezTo>
                  <a:pt x="379" y="157"/>
                  <a:pt x="378" y="157"/>
                  <a:pt x="378" y="154"/>
                </a:cubicBezTo>
                <a:cubicBezTo>
                  <a:pt x="379" y="154"/>
                  <a:pt x="379" y="153"/>
                  <a:pt x="378" y="153"/>
                </a:cubicBezTo>
                <a:cubicBezTo>
                  <a:pt x="378" y="151"/>
                  <a:pt x="380" y="151"/>
                  <a:pt x="380" y="150"/>
                </a:cubicBezTo>
                <a:cubicBezTo>
                  <a:pt x="380" y="149"/>
                  <a:pt x="381" y="149"/>
                  <a:pt x="382" y="149"/>
                </a:cubicBezTo>
                <a:cubicBezTo>
                  <a:pt x="382" y="149"/>
                  <a:pt x="381" y="148"/>
                  <a:pt x="382" y="148"/>
                </a:cubicBezTo>
                <a:cubicBezTo>
                  <a:pt x="382" y="148"/>
                  <a:pt x="382" y="148"/>
                  <a:pt x="382" y="148"/>
                </a:cubicBezTo>
                <a:cubicBezTo>
                  <a:pt x="382" y="147"/>
                  <a:pt x="382" y="146"/>
                  <a:pt x="382" y="146"/>
                </a:cubicBezTo>
                <a:cubicBezTo>
                  <a:pt x="383" y="146"/>
                  <a:pt x="384" y="146"/>
                  <a:pt x="384" y="145"/>
                </a:cubicBezTo>
                <a:cubicBezTo>
                  <a:pt x="385" y="145"/>
                  <a:pt x="384" y="143"/>
                  <a:pt x="386" y="143"/>
                </a:cubicBezTo>
                <a:cubicBezTo>
                  <a:pt x="386" y="139"/>
                  <a:pt x="387" y="136"/>
                  <a:pt x="387" y="132"/>
                </a:cubicBezTo>
                <a:cubicBezTo>
                  <a:pt x="388" y="132"/>
                  <a:pt x="388" y="131"/>
                  <a:pt x="388" y="130"/>
                </a:cubicBezTo>
                <a:cubicBezTo>
                  <a:pt x="388" y="130"/>
                  <a:pt x="388" y="130"/>
                  <a:pt x="389" y="130"/>
                </a:cubicBezTo>
                <a:cubicBezTo>
                  <a:pt x="389" y="130"/>
                  <a:pt x="388" y="130"/>
                  <a:pt x="389" y="130"/>
                </a:cubicBezTo>
                <a:cubicBezTo>
                  <a:pt x="389" y="129"/>
                  <a:pt x="389" y="130"/>
                  <a:pt x="389" y="130"/>
                </a:cubicBezTo>
                <a:cubicBezTo>
                  <a:pt x="389" y="129"/>
                  <a:pt x="389" y="128"/>
                  <a:pt x="389" y="128"/>
                </a:cubicBezTo>
                <a:cubicBezTo>
                  <a:pt x="389" y="128"/>
                  <a:pt x="390" y="128"/>
                  <a:pt x="390" y="128"/>
                </a:cubicBezTo>
                <a:cubicBezTo>
                  <a:pt x="390" y="128"/>
                  <a:pt x="390" y="127"/>
                  <a:pt x="391" y="127"/>
                </a:cubicBezTo>
                <a:cubicBezTo>
                  <a:pt x="391" y="127"/>
                  <a:pt x="391" y="127"/>
                  <a:pt x="391" y="127"/>
                </a:cubicBezTo>
                <a:cubicBezTo>
                  <a:pt x="391" y="127"/>
                  <a:pt x="391" y="126"/>
                  <a:pt x="391" y="126"/>
                </a:cubicBezTo>
                <a:cubicBezTo>
                  <a:pt x="392" y="126"/>
                  <a:pt x="393" y="126"/>
                  <a:pt x="393" y="125"/>
                </a:cubicBezTo>
                <a:cubicBezTo>
                  <a:pt x="394" y="125"/>
                  <a:pt x="393" y="124"/>
                  <a:pt x="393" y="123"/>
                </a:cubicBezTo>
                <a:cubicBezTo>
                  <a:pt x="394" y="123"/>
                  <a:pt x="394" y="123"/>
                  <a:pt x="394" y="123"/>
                </a:cubicBezTo>
                <a:cubicBezTo>
                  <a:pt x="394" y="123"/>
                  <a:pt x="394" y="123"/>
                  <a:pt x="394" y="123"/>
                </a:cubicBezTo>
                <a:cubicBezTo>
                  <a:pt x="394" y="122"/>
                  <a:pt x="395" y="123"/>
                  <a:pt x="395" y="123"/>
                </a:cubicBezTo>
                <a:cubicBezTo>
                  <a:pt x="395" y="122"/>
                  <a:pt x="395" y="122"/>
                  <a:pt x="395" y="122"/>
                </a:cubicBezTo>
                <a:cubicBezTo>
                  <a:pt x="395" y="122"/>
                  <a:pt x="395" y="122"/>
                  <a:pt x="396" y="122"/>
                </a:cubicBezTo>
                <a:cubicBezTo>
                  <a:pt x="396" y="122"/>
                  <a:pt x="395" y="121"/>
                  <a:pt x="396" y="121"/>
                </a:cubicBezTo>
                <a:close/>
                <a:moveTo>
                  <a:pt x="70" y="172"/>
                </a:moveTo>
                <a:cubicBezTo>
                  <a:pt x="68" y="173"/>
                  <a:pt x="68" y="171"/>
                  <a:pt x="67" y="171"/>
                </a:cubicBezTo>
                <a:cubicBezTo>
                  <a:pt x="66" y="174"/>
                  <a:pt x="69" y="173"/>
                  <a:pt x="68" y="175"/>
                </a:cubicBezTo>
                <a:cubicBezTo>
                  <a:pt x="69" y="175"/>
                  <a:pt x="69" y="175"/>
                  <a:pt x="69" y="176"/>
                </a:cubicBezTo>
                <a:cubicBezTo>
                  <a:pt x="71" y="176"/>
                  <a:pt x="72" y="174"/>
                  <a:pt x="72" y="173"/>
                </a:cubicBezTo>
                <a:cubicBezTo>
                  <a:pt x="72" y="173"/>
                  <a:pt x="72" y="173"/>
                  <a:pt x="72" y="173"/>
                </a:cubicBezTo>
                <a:cubicBezTo>
                  <a:pt x="70" y="174"/>
                  <a:pt x="70" y="173"/>
                  <a:pt x="70" y="172"/>
                </a:cubicBezTo>
                <a:close/>
                <a:moveTo>
                  <a:pt x="73" y="160"/>
                </a:moveTo>
                <a:cubicBezTo>
                  <a:pt x="72" y="160"/>
                  <a:pt x="72" y="160"/>
                  <a:pt x="72" y="160"/>
                </a:cubicBezTo>
                <a:cubicBezTo>
                  <a:pt x="71" y="162"/>
                  <a:pt x="73" y="162"/>
                  <a:pt x="72" y="164"/>
                </a:cubicBezTo>
                <a:cubicBezTo>
                  <a:pt x="75" y="163"/>
                  <a:pt x="74" y="166"/>
                  <a:pt x="76" y="166"/>
                </a:cubicBezTo>
                <a:cubicBezTo>
                  <a:pt x="76" y="166"/>
                  <a:pt x="76" y="166"/>
                  <a:pt x="76" y="166"/>
                </a:cubicBezTo>
                <a:cubicBezTo>
                  <a:pt x="76" y="165"/>
                  <a:pt x="77" y="165"/>
                  <a:pt x="77" y="164"/>
                </a:cubicBezTo>
                <a:cubicBezTo>
                  <a:pt x="77" y="164"/>
                  <a:pt x="77" y="164"/>
                  <a:pt x="77" y="164"/>
                </a:cubicBezTo>
                <a:cubicBezTo>
                  <a:pt x="77" y="164"/>
                  <a:pt x="77" y="164"/>
                  <a:pt x="77" y="163"/>
                </a:cubicBezTo>
                <a:cubicBezTo>
                  <a:pt x="77" y="163"/>
                  <a:pt x="77" y="163"/>
                  <a:pt x="77" y="163"/>
                </a:cubicBezTo>
                <a:cubicBezTo>
                  <a:pt x="77" y="163"/>
                  <a:pt x="75" y="163"/>
                  <a:pt x="76" y="162"/>
                </a:cubicBezTo>
                <a:cubicBezTo>
                  <a:pt x="76" y="162"/>
                  <a:pt x="76" y="162"/>
                  <a:pt x="76" y="162"/>
                </a:cubicBezTo>
                <a:cubicBezTo>
                  <a:pt x="76" y="161"/>
                  <a:pt x="75" y="161"/>
                  <a:pt x="75" y="160"/>
                </a:cubicBezTo>
                <a:cubicBezTo>
                  <a:pt x="75" y="160"/>
                  <a:pt x="75" y="160"/>
                  <a:pt x="75" y="160"/>
                </a:cubicBezTo>
                <a:cubicBezTo>
                  <a:pt x="75" y="159"/>
                  <a:pt x="74" y="159"/>
                  <a:pt x="74" y="159"/>
                </a:cubicBezTo>
                <a:cubicBezTo>
                  <a:pt x="74" y="159"/>
                  <a:pt x="73" y="159"/>
                  <a:pt x="73" y="160"/>
                </a:cubicBez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98" name="Freeform 127">
            <a:extLst>
              <a:ext uri="{FF2B5EF4-FFF2-40B4-BE49-F238E27FC236}">
                <a16:creationId xmlns:a16="http://schemas.microsoft.com/office/drawing/2014/main" id="{9B81BB67-D13C-D212-4A29-4BCDD3999474}"/>
              </a:ext>
            </a:extLst>
          </p:cNvPr>
          <p:cNvSpPr>
            <a:spLocks noEditPoints="1"/>
          </p:cNvSpPr>
          <p:nvPr/>
        </p:nvSpPr>
        <p:spPr bwMode="auto">
          <a:xfrm>
            <a:off x="5722938" y="2017713"/>
            <a:ext cx="1031875" cy="2016125"/>
          </a:xfrm>
          <a:custGeom>
            <a:avLst/>
            <a:gdLst>
              <a:gd name="T0" fmla="*/ 93 w 267"/>
              <a:gd name="T1" fmla="*/ 96 h 521"/>
              <a:gd name="T2" fmla="*/ 118 w 267"/>
              <a:gd name="T3" fmla="*/ 78 h 521"/>
              <a:gd name="T4" fmla="*/ 194 w 267"/>
              <a:gd name="T5" fmla="*/ 82 h 521"/>
              <a:gd name="T6" fmla="*/ 80 w 267"/>
              <a:gd name="T7" fmla="*/ 218 h 521"/>
              <a:gd name="T8" fmla="*/ 113 w 267"/>
              <a:gd name="T9" fmla="*/ 133 h 521"/>
              <a:gd name="T10" fmla="*/ 95 w 267"/>
              <a:gd name="T11" fmla="*/ 120 h 521"/>
              <a:gd name="T12" fmla="*/ 109 w 267"/>
              <a:gd name="T13" fmla="*/ 142 h 521"/>
              <a:gd name="T14" fmla="*/ 202 w 267"/>
              <a:gd name="T15" fmla="*/ 73 h 521"/>
              <a:gd name="T16" fmla="*/ 79 w 267"/>
              <a:gd name="T17" fmla="*/ 198 h 521"/>
              <a:gd name="T18" fmla="*/ 260 w 267"/>
              <a:gd name="T19" fmla="*/ 5 h 521"/>
              <a:gd name="T20" fmla="*/ 88 w 267"/>
              <a:gd name="T21" fmla="*/ 154 h 521"/>
              <a:gd name="T22" fmla="*/ 255 w 267"/>
              <a:gd name="T23" fmla="*/ 22 h 521"/>
              <a:gd name="T24" fmla="*/ 232 w 267"/>
              <a:gd name="T25" fmla="*/ 28 h 521"/>
              <a:gd name="T26" fmla="*/ 204 w 267"/>
              <a:gd name="T27" fmla="*/ 60 h 521"/>
              <a:gd name="T28" fmla="*/ 212 w 267"/>
              <a:gd name="T29" fmla="*/ 63 h 521"/>
              <a:gd name="T30" fmla="*/ 72 w 267"/>
              <a:gd name="T31" fmla="*/ 132 h 521"/>
              <a:gd name="T32" fmla="*/ 67 w 267"/>
              <a:gd name="T33" fmla="*/ 133 h 521"/>
              <a:gd name="T34" fmla="*/ 75 w 267"/>
              <a:gd name="T35" fmla="*/ 106 h 521"/>
              <a:gd name="T36" fmla="*/ 86 w 267"/>
              <a:gd name="T37" fmla="*/ 104 h 521"/>
              <a:gd name="T38" fmla="*/ 88 w 267"/>
              <a:gd name="T39" fmla="*/ 99 h 521"/>
              <a:gd name="T40" fmla="*/ 97 w 267"/>
              <a:gd name="T41" fmla="*/ 158 h 521"/>
              <a:gd name="T42" fmla="*/ 96 w 267"/>
              <a:gd name="T43" fmla="*/ 191 h 521"/>
              <a:gd name="T44" fmla="*/ 107 w 267"/>
              <a:gd name="T45" fmla="*/ 127 h 521"/>
              <a:gd name="T46" fmla="*/ 256 w 267"/>
              <a:gd name="T47" fmla="*/ 373 h 521"/>
              <a:gd name="T48" fmla="*/ 220 w 267"/>
              <a:gd name="T49" fmla="*/ 365 h 521"/>
              <a:gd name="T50" fmla="*/ 217 w 267"/>
              <a:gd name="T51" fmla="*/ 329 h 521"/>
              <a:gd name="T52" fmla="*/ 222 w 267"/>
              <a:gd name="T53" fmla="*/ 309 h 521"/>
              <a:gd name="T54" fmla="*/ 200 w 267"/>
              <a:gd name="T55" fmla="*/ 263 h 521"/>
              <a:gd name="T56" fmla="*/ 178 w 267"/>
              <a:gd name="T57" fmla="*/ 209 h 521"/>
              <a:gd name="T58" fmla="*/ 180 w 267"/>
              <a:gd name="T59" fmla="*/ 197 h 521"/>
              <a:gd name="T60" fmla="*/ 198 w 267"/>
              <a:gd name="T61" fmla="*/ 169 h 521"/>
              <a:gd name="T62" fmla="*/ 190 w 267"/>
              <a:gd name="T63" fmla="*/ 132 h 521"/>
              <a:gd name="T64" fmla="*/ 162 w 267"/>
              <a:gd name="T65" fmla="*/ 126 h 521"/>
              <a:gd name="T66" fmla="*/ 192 w 267"/>
              <a:gd name="T67" fmla="*/ 97 h 521"/>
              <a:gd name="T68" fmla="*/ 151 w 267"/>
              <a:gd name="T69" fmla="*/ 80 h 521"/>
              <a:gd name="T70" fmla="*/ 131 w 267"/>
              <a:gd name="T71" fmla="*/ 112 h 521"/>
              <a:gd name="T72" fmla="*/ 114 w 267"/>
              <a:gd name="T73" fmla="*/ 129 h 521"/>
              <a:gd name="T74" fmla="*/ 105 w 267"/>
              <a:gd name="T75" fmla="*/ 149 h 521"/>
              <a:gd name="T76" fmla="*/ 108 w 267"/>
              <a:gd name="T77" fmla="*/ 175 h 521"/>
              <a:gd name="T78" fmla="*/ 94 w 267"/>
              <a:gd name="T79" fmla="*/ 212 h 521"/>
              <a:gd name="T80" fmla="*/ 110 w 267"/>
              <a:gd name="T81" fmla="*/ 190 h 521"/>
              <a:gd name="T82" fmla="*/ 124 w 267"/>
              <a:gd name="T83" fmla="*/ 198 h 521"/>
              <a:gd name="T84" fmla="*/ 103 w 267"/>
              <a:gd name="T85" fmla="*/ 238 h 521"/>
              <a:gd name="T86" fmla="*/ 127 w 267"/>
              <a:gd name="T87" fmla="*/ 255 h 521"/>
              <a:gd name="T88" fmla="*/ 138 w 267"/>
              <a:gd name="T89" fmla="*/ 275 h 521"/>
              <a:gd name="T90" fmla="*/ 146 w 267"/>
              <a:gd name="T91" fmla="*/ 311 h 521"/>
              <a:gd name="T92" fmla="*/ 111 w 267"/>
              <a:gd name="T93" fmla="*/ 324 h 521"/>
              <a:gd name="T94" fmla="*/ 100 w 267"/>
              <a:gd name="T95" fmla="*/ 359 h 521"/>
              <a:gd name="T96" fmla="*/ 65 w 267"/>
              <a:gd name="T97" fmla="*/ 388 h 521"/>
              <a:gd name="T98" fmla="*/ 100 w 267"/>
              <a:gd name="T99" fmla="*/ 403 h 521"/>
              <a:gd name="T100" fmla="*/ 104 w 267"/>
              <a:gd name="T101" fmla="*/ 418 h 521"/>
              <a:gd name="T102" fmla="*/ 48 w 267"/>
              <a:gd name="T103" fmla="*/ 446 h 521"/>
              <a:gd name="T104" fmla="*/ 70 w 267"/>
              <a:gd name="T105" fmla="*/ 454 h 521"/>
              <a:gd name="T106" fmla="*/ 100 w 267"/>
              <a:gd name="T107" fmla="*/ 444 h 521"/>
              <a:gd name="T108" fmla="*/ 166 w 267"/>
              <a:gd name="T109" fmla="*/ 452 h 521"/>
              <a:gd name="T110" fmla="*/ 203 w 267"/>
              <a:gd name="T111" fmla="*/ 462 h 521"/>
              <a:gd name="T112" fmla="*/ 227 w 267"/>
              <a:gd name="T113" fmla="*/ 434 h 521"/>
              <a:gd name="T114" fmla="*/ 234 w 267"/>
              <a:gd name="T115" fmla="*/ 417 h 521"/>
              <a:gd name="T116" fmla="*/ 254 w 267"/>
              <a:gd name="T117" fmla="*/ 400 h 521"/>
              <a:gd name="T118" fmla="*/ 111 w 267"/>
              <a:gd name="T119" fmla="*/ 280 h 521"/>
              <a:gd name="T120" fmla="*/ 3 w 267"/>
              <a:gd name="T121" fmla="*/ 461 h 521"/>
              <a:gd name="T122" fmla="*/ 161 w 267"/>
              <a:gd name="T123" fmla="*/ 461 h 521"/>
              <a:gd name="T124" fmla="*/ 120 w 267"/>
              <a:gd name="T125" fmla="*/ 51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7" h="521">
                <a:moveTo>
                  <a:pt x="98" y="324"/>
                </a:moveTo>
                <a:cubicBezTo>
                  <a:pt x="99" y="324"/>
                  <a:pt x="99" y="325"/>
                  <a:pt x="100" y="325"/>
                </a:cubicBezTo>
                <a:cubicBezTo>
                  <a:pt x="101" y="325"/>
                  <a:pt x="101" y="325"/>
                  <a:pt x="101" y="326"/>
                </a:cubicBezTo>
                <a:cubicBezTo>
                  <a:pt x="101" y="326"/>
                  <a:pt x="102" y="326"/>
                  <a:pt x="102" y="326"/>
                </a:cubicBezTo>
                <a:cubicBezTo>
                  <a:pt x="103" y="326"/>
                  <a:pt x="105" y="326"/>
                  <a:pt x="105" y="324"/>
                </a:cubicBezTo>
                <a:cubicBezTo>
                  <a:pt x="106" y="324"/>
                  <a:pt x="106" y="323"/>
                  <a:pt x="107" y="324"/>
                </a:cubicBezTo>
                <a:cubicBezTo>
                  <a:pt x="107" y="323"/>
                  <a:pt x="108" y="323"/>
                  <a:pt x="109" y="322"/>
                </a:cubicBezTo>
                <a:cubicBezTo>
                  <a:pt x="108" y="322"/>
                  <a:pt x="108" y="322"/>
                  <a:pt x="108" y="322"/>
                </a:cubicBezTo>
                <a:cubicBezTo>
                  <a:pt x="107" y="321"/>
                  <a:pt x="107" y="321"/>
                  <a:pt x="107" y="321"/>
                </a:cubicBezTo>
                <a:cubicBezTo>
                  <a:pt x="107" y="319"/>
                  <a:pt x="105" y="319"/>
                  <a:pt x="105" y="318"/>
                </a:cubicBezTo>
                <a:cubicBezTo>
                  <a:pt x="106" y="316"/>
                  <a:pt x="104" y="316"/>
                  <a:pt x="104" y="315"/>
                </a:cubicBezTo>
                <a:cubicBezTo>
                  <a:pt x="103" y="315"/>
                  <a:pt x="101" y="315"/>
                  <a:pt x="100" y="315"/>
                </a:cubicBezTo>
                <a:cubicBezTo>
                  <a:pt x="100" y="315"/>
                  <a:pt x="99" y="316"/>
                  <a:pt x="98" y="316"/>
                </a:cubicBezTo>
                <a:cubicBezTo>
                  <a:pt x="98" y="316"/>
                  <a:pt x="98" y="317"/>
                  <a:pt x="98" y="317"/>
                </a:cubicBezTo>
                <a:cubicBezTo>
                  <a:pt x="98" y="319"/>
                  <a:pt x="99" y="322"/>
                  <a:pt x="98" y="324"/>
                </a:cubicBezTo>
                <a:close/>
                <a:moveTo>
                  <a:pt x="192" y="83"/>
                </a:moveTo>
                <a:cubicBezTo>
                  <a:pt x="192" y="83"/>
                  <a:pt x="192" y="83"/>
                  <a:pt x="193" y="83"/>
                </a:cubicBezTo>
                <a:cubicBezTo>
                  <a:pt x="193" y="83"/>
                  <a:pt x="193" y="82"/>
                  <a:pt x="193" y="82"/>
                </a:cubicBezTo>
                <a:cubicBezTo>
                  <a:pt x="192" y="82"/>
                  <a:pt x="192" y="82"/>
                  <a:pt x="192" y="82"/>
                </a:cubicBezTo>
                <a:cubicBezTo>
                  <a:pt x="192" y="82"/>
                  <a:pt x="192" y="83"/>
                  <a:pt x="192" y="83"/>
                </a:cubicBezTo>
                <a:close/>
                <a:moveTo>
                  <a:pt x="101" y="85"/>
                </a:moveTo>
                <a:cubicBezTo>
                  <a:pt x="101" y="84"/>
                  <a:pt x="101" y="82"/>
                  <a:pt x="99" y="83"/>
                </a:cubicBezTo>
                <a:cubicBezTo>
                  <a:pt x="99" y="84"/>
                  <a:pt x="99" y="86"/>
                  <a:pt x="101" y="85"/>
                </a:cubicBezTo>
                <a:close/>
                <a:moveTo>
                  <a:pt x="93" y="96"/>
                </a:moveTo>
                <a:cubicBezTo>
                  <a:pt x="94" y="97"/>
                  <a:pt x="96" y="97"/>
                  <a:pt x="96" y="99"/>
                </a:cubicBezTo>
                <a:cubicBezTo>
                  <a:pt x="95" y="99"/>
                  <a:pt x="94" y="98"/>
                  <a:pt x="93" y="98"/>
                </a:cubicBezTo>
                <a:cubicBezTo>
                  <a:pt x="94" y="100"/>
                  <a:pt x="91" y="100"/>
                  <a:pt x="90" y="101"/>
                </a:cubicBezTo>
                <a:cubicBezTo>
                  <a:pt x="90" y="102"/>
                  <a:pt x="90" y="103"/>
                  <a:pt x="90" y="105"/>
                </a:cubicBezTo>
                <a:cubicBezTo>
                  <a:pt x="93" y="106"/>
                  <a:pt x="93" y="103"/>
                  <a:pt x="96" y="103"/>
                </a:cubicBezTo>
                <a:cubicBezTo>
                  <a:pt x="96" y="103"/>
                  <a:pt x="96" y="103"/>
                  <a:pt x="97" y="103"/>
                </a:cubicBezTo>
                <a:cubicBezTo>
                  <a:pt x="97" y="102"/>
                  <a:pt x="97" y="101"/>
                  <a:pt x="97" y="100"/>
                </a:cubicBezTo>
                <a:cubicBezTo>
                  <a:pt x="99" y="100"/>
                  <a:pt x="99" y="98"/>
                  <a:pt x="100" y="97"/>
                </a:cubicBezTo>
                <a:cubicBezTo>
                  <a:pt x="100" y="98"/>
                  <a:pt x="100" y="100"/>
                  <a:pt x="101" y="100"/>
                </a:cubicBezTo>
                <a:cubicBezTo>
                  <a:pt x="101" y="98"/>
                  <a:pt x="103" y="101"/>
                  <a:pt x="104" y="100"/>
                </a:cubicBezTo>
                <a:cubicBezTo>
                  <a:pt x="104" y="99"/>
                  <a:pt x="105" y="99"/>
                  <a:pt x="105" y="99"/>
                </a:cubicBezTo>
                <a:cubicBezTo>
                  <a:pt x="106" y="99"/>
                  <a:pt x="106" y="99"/>
                  <a:pt x="107" y="99"/>
                </a:cubicBezTo>
                <a:cubicBezTo>
                  <a:pt x="107" y="97"/>
                  <a:pt x="103" y="97"/>
                  <a:pt x="105" y="96"/>
                </a:cubicBezTo>
                <a:cubicBezTo>
                  <a:pt x="106" y="96"/>
                  <a:pt x="107" y="97"/>
                  <a:pt x="109" y="96"/>
                </a:cubicBezTo>
                <a:cubicBezTo>
                  <a:pt x="109" y="96"/>
                  <a:pt x="109" y="95"/>
                  <a:pt x="109" y="95"/>
                </a:cubicBezTo>
                <a:cubicBezTo>
                  <a:pt x="110" y="93"/>
                  <a:pt x="107" y="93"/>
                  <a:pt x="107" y="92"/>
                </a:cubicBezTo>
                <a:cubicBezTo>
                  <a:pt x="107" y="91"/>
                  <a:pt x="108" y="91"/>
                  <a:pt x="109" y="91"/>
                </a:cubicBezTo>
                <a:cubicBezTo>
                  <a:pt x="109" y="92"/>
                  <a:pt x="109" y="91"/>
                  <a:pt x="110" y="91"/>
                </a:cubicBezTo>
                <a:cubicBezTo>
                  <a:pt x="111" y="90"/>
                  <a:pt x="111" y="88"/>
                  <a:pt x="111" y="87"/>
                </a:cubicBezTo>
                <a:cubicBezTo>
                  <a:pt x="114" y="86"/>
                  <a:pt x="116" y="85"/>
                  <a:pt x="118" y="84"/>
                </a:cubicBezTo>
                <a:cubicBezTo>
                  <a:pt x="118" y="83"/>
                  <a:pt x="118" y="83"/>
                  <a:pt x="118" y="83"/>
                </a:cubicBezTo>
                <a:cubicBezTo>
                  <a:pt x="118" y="82"/>
                  <a:pt x="118" y="82"/>
                  <a:pt x="118" y="82"/>
                </a:cubicBezTo>
                <a:cubicBezTo>
                  <a:pt x="118" y="80"/>
                  <a:pt x="119" y="80"/>
                  <a:pt x="119" y="78"/>
                </a:cubicBezTo>
                <a:cubicBezTo>
                  <a:pt x="119" y="78"/>
                  <a:pt x="118" y="78"/>
                  <a:pt x="118" y="78"/>
                </a:cubicBezTo>
                <a:cubicBezTo>
                  <a:pt x="118" y="78"/>
                  <a:pt x="118" y="77"/>
                  <a:pt x="118" y="77"/>
                </a:cubicBezTo>
                <a:cubicBezTo>
                  <a:pt x="117" y="76"/>
                  <a:pt x="117" y="77"/>
                  <a:pt x="116" y="77"/>
                </a:cubicBezTo>
                <a:cubicBezTo>
                  <a:pt x="115" y="77"/>
                  <a:pt x="114" y="77"/>
                  <a:pt x="113" y="77"/>
                </a:cubicBezTo>
                <a:cubicBezTo>
                  <a:pt x="113" y="78"/>
                  <a:pt x="112" y="77"/>
                  <a:pt x="111" y="78"/>
                </a:cubicBezTo>
                <a:cubicBezTo>
                  <a:pt x="111" y="78"/>
                  <a:pt x="112" y="78"/>
                  <a:pt x="111" y="78"/>
                </a:cubicBezTo>
                <a:cubicBezTo>
                  <a:pt x="111" y="79"/>
                  <a:pt x="110" y="78"/>
                  <a:pt x="110" y="78"/>
                </a:cubicBezTo>
                <a:cubicBezTo>
                  <a:pt x="110" y="78"/>
                  <a:pt x="110" y="79"/>
                  <a:pt x="110" y="79"/>
                </a:cubicBezTo>
                <a:cubicBezTo>
                  <a:pt x="109" y="80"/>
                  <a:pt x="108" y="80"/>
                  <a:pt x="107" y="80"/>
                </a:cubicBezTo>
                <a:cubicBezTo>
                  <a:pt x="105" y="80"/>
                  <a:pt x="105" y="82"/>
                  <a:pt x="102" y="82"/>
                </a:cubicBezTo>
                <a:cubicBezTo>
                  <a:pt x="102" y="83"/>
                  <a:pt x="101" y="84"/>
                  <a:pt x="102" y="86"/>
                </a:cubicBezTo>
                <a:cubicBezTo>
                  <a:pt x="101" y="86"/>
                  <a:pt x="100" y="86"/>
                  <a:pt x="99" y="86"/>
                </a:cubicBezTo>
                <a:cubicBezTo>
                  <a:pt x="99" y="87"/>
                  <a:pt x="99" y="89"/>
                  <a:pt x="98" y="89"/>
                </a:cubicBezTo>
                <a:cubicBezTo>
                  <a:pt x="98" y="87"/>
                  <a:pt x="99" y="84"/>
                  <a:pt x="97" y="83"/>
                </a:cubicBezTo>
                <a:cubicBezTo>
                  <a:pt x="97" y="83"/>
                  <a:pt x="96" y="83"/>
                  <a:pt x="95" y="83"/>
                </a:cubicBezTo>
                <a:cubicBezTo>
                  <a:pt x="94" y="83"/>
                  <a:pt x="94" y="85"/>
                  <a:pt x="93" y="85"/>
                </a:cubicBezTo>
                <a:cubicBezTo>
                  <a:pt x="93" y="87"/>
                  <a:pt x="92" y="87"/>
                  <a:pt x="92" y="89"/>
                </a:cubicBezTo>
                <a:cubicBezTo>
                  <a:pt x="92" y="89"/>
                  <a:pt x="92" y="89"/>
                  <a:pt x="92" y="90"/>
                </a:cubicBezTo>
                <a:cubicBezTo>
                  <a:pt x="92" y="90"/>
                  <a:pt x="93" y="90"/>
                  <a:pt x="93" y="90"/>
                </a:cubicBezTo>
                <a:cubicBezTo>
                  <a:pt x="93" y="90"/>
                  <a:pt x="93" y="90"/>
                  <a:pt x="93" y="91"/>
                </a:cubicBezTo>
                <a:cubicBezTo>
                  <a:pt x="93" y="91"/>
                  <a:pt x="93" y="92"/>
                  <a:pt x="93" y="92"/>
                </a:cubicBezTo>
                <a:cubicBezTo>
                  <a:pt x="93" y="92"/>
                  <a:pt x="92" y="92"/>
                  <a:pt x="91" y="92"/>
                </a:cubicBezTo>
                <a:cubicBezTo>
                  <a:pt x="91" y="93"/>
                  <a:pt x="91" y="93"/>
                  <a:pt x="91" y="94"/>
                </a:cubicBezTo>
                <a:cubicBezTo>
                  <a:pt x="91" y="95"/>
                  <a:pt x="93" y="95"/>
                  <a:pt x="93" y="96"/>
                </a:cubicBezTo>
                <a:close/>
                <a:moveTo>
                  <a:pt x="194" y="82"/>
                </a:moveTo>
                <a:cubicBezTo>
                  <a:pt x="195" y="81"/>
                  <a:pt x="195" y="81"/>
                  <a:pt x="195" y="79"/>
                </a:cubicBezTo>
                <a:cubicBezTo>
                  <a:pt x="193" y="79"/>
                  <a:pt x="192" y="82"/>
                  <a:pt x="194" y="82"/>
                </a:cubicBezTo>
                <a:close/>
                <a:moveTo>
                  <a:pt x="200" y="80"/>
                </a:moveTo>
                <a:cubicBezTo>
                  <a:pt x="199" y="80"/>
                  <a:pt x="198" y="79"/>
                  <a:pt x="198" y="80"/>
                </a:cubicBezTo>
                <a:cubicBezTo>
                  <a:pt x="197" y="80"/>
                  <a:pt x="197" y="81"/>
                  <a:pt x="197" y="81"/>
                </a:cubicBezTo>
                <a:cubicBezTo>
                  <a:pt x="197" y="81"/>
                  <a:pt x="196" y="81"/>
                  <a:pt x="196" y="82"/>
                </a:cubicBezTo>
                <a:cubicBezTo>
                  <a:pt x="198" y="82"/>
                  <a:pt x="195" y="86"/>
                  <a:pt x="197" y="85"/>
                </a:cubicBezTo>
                <a:cubicBezTo>
                  <a:pt x="197" y="85"/>
                  <a:pt x="198" y="85"/>
                  <a:pt x="199" y="85"/>
                </a:cubicBezTo>
                <a:cubicBezTo>
                  <a:pt x="199" y="82"/>
                  <a:pt x="199" y="83"/>
                  <a:pt x="199" y="81"/>
                </a:cubicBezTo>
                <a:cubicBezTo>
                  <a:pt x="199" y="81"/>
                  <a:pt x="200" y="81"/>
                  <a:pt x="200" y="80"/>
                </a:cubicBezTo>
                <a:close/>
                <a:moveTo>
                  <a:pt x="242" y="21"/>
                </a:moveTo>
                <a:cubicBezTo>
                  <a:pt x="243" y="19"/>
                  <a:pt x="241" y="18"/>
                  <a:pt x="240" y="18"/>
                </a:cubicBezTo>
                <a:cubicBezTo>
                  <a:pt x="239" y="21"/>
                  <a:pt x="241" y="21"/>
                  <a:pt x="242" y="21"/>
                </a:cubicBezTo>
                <a:close/>
                <a:moveTo>
                  <a:pt x="91" y="92"/>
                </a:moveTo>
                <a:cubicBezTo>
                  <a:pt x="91" y="92"/>
                  <a:pt x="91" y="91"/>
                  <a:pt x="91" y="90"/>
                </a:cubicBezTo>
                <a:cubicBezTo>
                  <a:pt x="91" y="90"/>
                  <a:pt x="90" y="90"/>
                  <a:pt x="90" y="90"/>
                </a:cubicBezTo>
                <a:cubicBezTo>
                  <a:pt x="90" y="91"/>
                  <a:pt x="89" y="91"/>
                  <a:pt x="89" y="92"/>
                </a:cubicBezTo>
                <a:cubicBezTo>
                  <a:pt x="90" y="91"/>
                  <a:pt x="90" y="92"/>
                  <a:pt x="91" y="92"/>
                </a:cubicBezTo>
                <a:close/>
                <a:moveTo>
                  <a:pt x="80" y="218"/>
                </a:moveTo>
                <a:cubicBezTo>
                  <a:pt x="79" y="218"/>
                  <a:pt x="78" y="218"/>
                  <a:pt x="76" y="218"/>
                </a:cubicBezTo>
                <a:cubicBezTo>
                  <a:pt x="76" y="217"/>
                  <a:pt x="76" y="217"/>
                  <a:pt x="75" y="217"/>
                </a:cubicBezTo>
                <a:cubicBezTo>
                  <a:pt x="76" y="219"/>
                  <a:pt x="77" y="220"/>
                  <a:pt x="79" y="220"/>
                </a:cubicBezTo>
                <a:cubicBezTo>
                  <a:pt x="79" y="220"/>
                  <a:pt x="78" y="219"/>
                  <a:pt x="79" y="219"/>
                </a:cubicBezTo>
                <a:cubicBezTo>
                  <a:pt x="79" y="219"/>
                  <a:pt x="80" y="219"/>
                  <a:pt x="80" y="218"/>
                </a:cubicBezTo>
                <a:close/>
                <a:moveTo>
                  <a:pt x="93" y="136"/>
                </a:moveTo>
                <a:cubicBezTo>
                  <a:pt x="93" y="138"/>
                  <a:pt x="89" y="136"/>
                  <a:pt x="90" y="138"/>
                </a:cubicBezTo>
                <a:cubicBezTo>
                  <a:pt x="91" y="138"/>
                  <a:pt x="95" y="137"/>
                  <a:pt x="93" y="136"/>
                </a:cubicBezTo>
                <a:close/>
                <a:moveTo>
                  <a:pt x="92" y="142"/>
                </a:moveTo>
                <a:cubicBezTo>
                  <a:pt x="94" y="142"/>
                  <a:pt x="95" y="142"/>
                  <a:pt x="95" y="143"/>
                </a:cubicBezTo>
                <a:cubicBezTo>
                  <a:pt x="95" y="144"/>
                  <a:pt x="95" y="144"/>
                  <a:pt x="95" y="145"/>
                </a:cubicBezTo>
                <a:cubicBezTo>
                  <a:pt x="96" y="145"/>
                  <a:pt x="95" y="146"/>
                  <a:pt x="96" y="146"/>
                </a:cubicBezTo>
                <a:cubicBezTo>
                  <a:pt x="96" y="144"/>
                  <a:pt x="99" y="145"/>
                  <a:pt x="99" y="142"/>
                </a:cubicBezTo>
                <a:cubicBezTo>
                  <a:pt x="99" y="140"/>
                  <a:pt x="97" y="139"/>
                  <a:pt x="95" y="139"/>
                </a:cubicBezTo>
                <a:cubicBezTo>
                  <a:pt x="95" y="141"/>
                  <a:pt x="92" y="140"/>
                  <a:pt x="92" y="142"/>
                </a:cubicBezTo>
                <a:close/>
                <a:moveTo>
                  <a:pt x="75" y="161"/>
                </a:moveTo>
                <a:cubicBezTo>
                  <a:pt x="75" y="160"/>
                  <a:pt x="76" y="162"/>
                  <a:pt x="77" y="162"/>
                </a:cubicBezTo>
                <a:cubicBezTo>
                  <a:pt x="77" y="162"/>
                  <a:pt x="77" y="161"/>
                  <a:pt x="77" y="161"/>
                </a:cubicBezTo>
                <a:cubicBezTo>
                  <a:pt x="79" y="161"/>
                  <a:pt x="81" y="162"/>
                  <a:pt x="81" y="161"/>
                </a:cubicBezTo>
                <a:cubicBezTo>
                  <a:pt x="81" y="160"/>
                  <a:pt x="81" y="159"/>
                  <a:pt x="81" y="158"/>
                </a:cubicBezTo>
                <a:cubicBezTo>
                  <a:pt x="77" y="159"/>
                  <a:pt x="75" y="157"/>
                  <a:pt x="75" y="161"/>
                </a:cubicBezTo>
                <a:close/>
                <a:moveTo>
                  <a:pt x="102" y="146"/>
                </a:moveTo>
                <a:cubicBezTo>
                  <a:pt x="100" y="146"/>
                  <a:pt x="100" y="146"/>
                  <a:pt x="99" y="147"/>
                </a:cubicBezTo>
                <a:cubicBezTo>
                  <a:pt x="99" y="148"/>
                  <a:pt x="97" y="147"/>
                  <a:pt x="97" y="148"/>
                </a:cubicBezTo>
                <a:cubicBezTo>
                  <a:pt x="97" y="148"/>
                  <a:pt x="98" y="148"/>
                  <a:pt x="97" y="149"/>
                </a:cubicBezTo>
                <a:cubicBezTo>
                  <a:pt x="98" y="149"/>
                  <a:pt x="98" y="149"/>
                  <a:pt x="98" y="149"/>
                </a:cubicBezTo>
                <a:cubicBezTo>
                  <a:pt x="99" y="149"/>
                  <a:pt x="100" y="149"/>
                  <a:pt x="101" y="149"/>
                </a:cubicBezTo>
                <a:cubicBezTo>
                  <a:pt x="100" y="147"/>
                  <a:pt x="102" y="148"/>
                  <a:pt x="102" y="146"/>
                </a:cubicBezTo>
                <a:close/>
                <a:moveTo>
                  <a:pt x="113" y="133"/>
                </a:moveTo>
                <a:cubicBezTo>
                  <a:pt x="112" y="133"/>
                  <a:pt x="111" y="134"/>
                  <a:pt x="110" y="133"/>
                </a:cubicBezTo>
                <a:cubicBezTo>
                  <a:pt x="110" y="132"/>
                  <a:pt x="109" y="132"/>
                  <a:pt x="109" y="130"/>
                </a:cubicBezTo>
                <a:cubicBezTo>
                  <a:pt x="107" y="129"/>
                  <a:pt x="109" y="132"/>
                  <a:pt x="107" y="132"/>
                </a:cubicBezTo>
                <a:cubicBezTo>
                  <a:pt x="108" y="130"/>
                  <a:pt x="105" y="131"/>
                  <a:pt x="105" y="129"/>
                </a:cubicBezTo>
                <a:cubicBezTo>
                  <a:pt x="105" y="128"/>
                  <a:pt x="105" y="127"/>
                  <a:pt x="105" y="126"/>
                </a:cubicBezTo>
                <a:cubicBezTo>
                  <a:pt x="106" y="125"/>
                  <a:pt x="106" y="124"/>
                  <a:pt x="107" y="124"/>
                </a:cubicBezTo>
                <a:cubicBezTo>
                  <a:pt x="107" y="124"/>
                  <a:pt x="107" y="124"/>
                  <a:pt x="107" y="124"/>
                </a:cubicBezTo>
                <a:cubicBezTo>
                  <a:pt x="107" y="123"/>
                  <a:pt x="107" y="122"/>
                  <a:pt x="107" y="122"/>
                </a:cubicBezTo>
                <a:cubicBezTo>
                  <a:pt x="107" y="122"/>
                  <a:pt x="108" y="122"/>
                  <a:pt x="108" y="122"/>
                </a:cubicBezTo>
                <a:cubicBezTo>
                  <a:pt x="108" y="122"/>
                  <a:pt x="108" y="121"/>
                  <a:pt x="108" y="121"/>
                </a:cubicBezTo>
                <a:cubicBezTo>
                  <a:pt x="108" y="120"/>
                  <a:pt x="108" y="120"/>
                  <a:pt x="109" y="120"/>
                </a:cubicBezTo>
                <a:cubicBezTo>
                  <a:pt x="109" y="116"/>
                  <a:pt x="107" y="115"/>
                  <a:pt x="107" y="112"/>
                </a:cubicBezTo>
                <a:cubicBezTo>
                  <a:pt x="105" y="112"/>
                  <a:pt x="106" y="110"/>
                  <a:pt x="104" y="110"/>
                </a:cubicBezTo>
                <a:cubicBezTo>
                  <a:pt x="104" y="111"/>
                  <a:pt x="103" y="112"/>
                  <a:pt x="102" y="112"/>
                </a:cubicBezTo>
                <a:cubicBezTo>
                  <a:pt x="102" y="114"/>
                  <a:pt x="101" y="116"/>
                  <a:pt x="102" y="118"/>
                </a:cubicBezTo>
                <a:cubicBezTo>
                  <a:pt x="102" y="119"/>
                  <a:pt x="104" y="121"/>
                  <a:pt x="102" y="121"/>
                </a:cubicBezTo>
                <a:cubicBezTo>
                  <a:pt x="101" y="121"/>
                  <a:pt x="102" y="119"/>
                  <a:pt x="100" y="119"/>
                </a:cubicBezTo>
                <a:cubicBezTo>
                  <a:pt x="100" y="118"/>
                  <a:pt x="99" y="118"/>
                  <a:pt x="99" y="117"/>
                </a:cubicBezTo>
                <a:cubicBezTo>
                  <a:pt x="99" y="116"/>
                  <a:pt x="99" y="116"/>
                  <a:pt x="99" y="116"/>
                </a:cubicBezTo>
                <a:cubicBezTo>
                  <a:pt x="98" y="116"/>
                  <a:pt x="98" y="116"/>
                  <a:pt x="98" y="115"/>
                </a:cubicBezTo>
                <a:cubicBezTo>
                  <a:pt x="99" y="113"/>
                  <a:pt x="98" y="112"/>
                  <a:pt x="95" y="113"/>
                </a:cubicBezTo>
                <a:cubicBezTo>
                  <a:pt x="95" y="113"/>
                  <a:pt x="95" y="114"/>
                  <a:pt x="95" y="115"/>
                </a:cubicBezTo>
                <a:cubicBezTo>
                  <a:pt x="95" y="115"/>
                  <a:pt x="95" y="115"/>
                  <a:pt x="95" y="116"/>
                </a:cubicBezTo>
                <a:cubicBezTo>
                  <a:pt x="95" y="117"/>
                  <a:pt x="96" y="120"/>
                  <a:pt x="95" y="120"/>
                </a:cubicBezTo>
                <a:cubicBezTo>
                  <a:pt x="95" y="119"/>
                  <a:pt x="95" y="117"/>
                  <a:pt x="94" y="117"/>
                </a:cubicBezTo>
                <a:cubicBezTo>
                  <a:pt x="92" y="117"/>
                  <a:pt x="92" y="117"/>
                  <a:pt x="92" y="119"/>
                </a:cubicBezTo>
                <a:cubicBezTo>
                  <a:pt x="91" y="119"/>
                  <a:pt x="90" y="120"/>
                  <a:pt x="91" y="122"/>
                </a:cubicBezTo>
                <a:cubicBezTo>
                  <a:pt x="91" y="122"/>
                  <a:pt x="92" y="122"/>
                  <a:pt x="92" y="123"/>
                </a:cubicBezTo>
                <a:cubicBezTo>
                  <a:pt x="93" y="123"/>
                  <a:pt x="93" y="124"/>
                  <a:pt x="93" y="125"/>
                </a:cubicBezTo>
                <a:cubicBezTo>
                  <a:pt x="95" y="125"/>
                  <a:pt x="94" y="123"/>
                  <a:pt x="97" y="123"/>
                </a:cubicBezTo>
                <a:cubicBezTo>
                  <a:pt x="97" y="124"/>
                  <a:pt x="99" y="124"/>
                  <a:pt x="98" y="126"/>
                </a:cubicBezTo>
                <a:cubicBezTo>
                  <a:pt x="99" y="126"/>
                  <a:pt x="100" y="126"/>
                  <a:pt x="100" y="127"/>
                </a:cubicBezTo>
                <a:cubicBezTo>
                  <a:pt x="99" y="127"/>
                  <a:pt x="99" y="126"/>
                  <a:pt x="97" y="126"/>
                </a:cubicBezTo>
                <a:cubicBezTo>
                  <a:pt x="96" y="127"/>
                  <a:pt x="96" y="128"/>
                  <a:pt x="95" y="128"/>
                </a:cubicBezTo>
                <a:cubicBezTo>
                  <a:pt x="95" y="130"/>
                  <a:pt x="96" y="130"/>
                  <a:pt x="96" y="132"/>
                </a:cubicBezTo>
                <a:cubicBezTo>
                  <a:pt x="97" y="133"/>
                  <a:pt x="98" y="134"/>
                  <a:pt x="100" y="134"/>
                </a:cubicBezTo>
                <a:cubicBezTo>
                  <a:pt x="100" y="135"/>
                  <a:pt x="100" y="135"/>
                  <a:pt x="100" y="136"/>
                </a:cubicBezTo>
                <a:cubicBezTo>
                  <a:pt x="102" y="136"/>
                  <a:pt x="102" y="137"/>
                  <a:pt x="103" y="137"/>
                </a:cubicBezTo>
                <a:cubicBezTo>
                  <a:pt x="103" y="136"/>
                  <a:pt x="105" y="136"/>
                  <a:pt x="105" y="137"/>
                </a:cubicBezTo>
                <a:cubicBezTo>
                  <a:pt x="106" y="137"/>
                  <a:pt x="107" y="136"/>
                  <a:pt x="108" y="136"/>
                </a:cubicBezTo>
                <a:cubicBezTo>
                  <a:pt x="109" y="136"/>
                  <a:pt x="110" y="136"/>
                  <a:pt x="110" y="137"/>
                </a:cubicBezTo>
                <a:cubicBezTo>
                  <a:pt x="109" y="137"/>
                  <a:pt x="108" y="138"/>
                  <a:pt x="107" y="138"/>
                </a:cubicBezTo>
                <a:cubicBezTo>
                  <a:pt x="107" y="138"/>
                  <a:pt x="106" y="139"/>
                  <a:pt x="105" y="139"/>
                </a:cubicBezTo>
                <a:cubicBezTo>
                  <a:pt x="105" y="141"/>
                  <a:pt x="102" y="140"/>
                  <a:pt x="103" y="143"/>
                </a:cubicBezTo>
                <a:cubicBezTo>
                  <a:pt x="104" y="143"/>
                  <a:pt x="104" y="144"/>
                  <a:pt x="105" y="145"/>
                </a:cubicBezTo>
                <a:cubicBezTo>
                  <a:pt x="105" y="144"/>
                  <a:pt x="106" y="144"/>
                  <a:pt x="107" y="144"/>
                </a:cubicBezTo>
                <a:cubicBezTo>
                  <a:pt x="106" y="143"/>
                  <a:pt x="107" y="143"/>
                  <a:pt x="107" y="143"/>
                </a:cubicBezTo>
                <a:cubicBezTo>
                  <a:pt x="108" y="143"/>
                  <a:pt x="108" y="142"/>
                  <a:pt x="109" y="142"/>
                </a:cubicBezTo>
                <a:cubicBezTo>
                  <a:pt x="109" y="142"/>
                  <a:pt x="110" y="142"/>
                  <a:pt x="111" y="141"/>
                </a:cubicBezTo>
                <a:cubicBezTo>
                  <a:pt x="111" y="141"/>
                  <a:pt x="111" y="140"/>
                  <a:pt x="111" y="140"/>
                </a:cubicBezTo>
                <a:cubicBezTo>
                  <a:pt x="111" y="140"/>
                  <a:pt x="112" y="140"/>
                  <a:pt x="112" y="140"/>
                </a:cubicBezTo>
                <a:cubicBezTo>
                  <a:pt x="112" y="140"/>
                  <a:pt x="112" y="139"/>
                  <a:pt x="112" y="139"/>
                </a:cubicBezTo>
                <a:cubicBezTo>
                  <a:pt x="112" y="139"/>
                  <a:pt x="113" y="139"/>
                  <a:pt x="113" y="139"/>
                </a:cubicBezTo>
                <a:cubicBezTo>
                  <a:pt x="113" y="139"/>
                  <a:pt x="113" y="138"/>
                  <a:pt x="113" y="138"/>
                </a:cubicBezTo>
                <a:cubicBezTo>
                  <a:pt x="113" y="137"/>
                  <a:pt x="113" y="138"/>
                  <a:pt x="114" y="138"/>
                </a:cubicBezTo>
                <a:cubicBezTo>
                  <a:pt x="114" y="137"/>
                  <a:pt x="113" y="137"/>
                  <a:pt x="114" y="137"/>
                </a:cubicBezTo>
                <a:cubicBezTo>
                  <a:pt x="114" y="137"/>
                  <a:pt x="114" y="137"/>
                  <a:pt x="114" y="137"/>
                </a:cubicBezTo>
                <a:cubicBezTo>
                  <a:pt x="115" y="136"/>
                  <a:pt x="115" y="136"/>
                  <a:pt x="114" y="135"/>
                </a:cubicBezTo>
                <a:cubicBezTo>
                  <a:pt x="114" y="134"/>
                  <a:pt x="113" y="134"/>
                  <a:pt x="113" y="134"/>
                </a:cubicBezTo>
                <a:cubicBezTo>
                  <a:pt x="113" y="134"/>
                  <a:pt x="113" y="133"/>
                  <a:pt x="113" y="133"/>
                </a:cubicBezTo>
                <a:close/>
                <a:moveTo>
                  <a:pt x="191" y="74"/>
                </a:moveTo>
                <a:cubicBezTo>
                  <a:pt x="192" y="74"/>
                  <a:pt x="192" y="74"/>
                  <a:pt x="192" y="75"/>
                </a:cubicBezTo>
                <a:cubicBezTo>
                  <a:pt x="193" y="75"/>
                  <a:pt x="193" y="76"/>
                  <a:pt x="193" y="77"/>
                </a:cubicBezTo>
                <a:cubicBezTo>
                  <a:pt x="195" y="78"/>
                  <a:pt x="195" y="76"/>
                  <a:pt x="196" y="76"/>
                </a:cubicBezTo>
                <a:cubicBezTo>
                  <a:pt x="197" y="78"/>
                  <a:pt x="199" y="77"/>
                  <a:pt x="199" y="78"/>
                </a:cubicBezTo>
                <a:cubicBezTo>
                  <a:pt x="199" y="79"/>
                  <a:pt x="200" y="79"/>
                  <a:pt x="201" y="80"/>
                </a:cubicBezTo>
                <a:cubicBezTo>
                  <a:pt x="200" y="81"/>
                  <a:pt x="201" y="81"/>
                  <a:pt x="201" y="81"/>
                </a:cubicBezTo>
                <a:cubicBezTo>
                  <a:pt x="202" y="80"/>
                  <a:pt x="202" y="79"/>
                  <a:pt x="203" y="79"/>
                </a:cubicBezTo>
                <a:cubicBezTo>
                  <a:pt x="205" y="79"/>
                  <a:pt x="206" y="78"/>
                  <a:pt x="205" y="76"/>
                </a:cubicBezTo>
                <a:cubicBezTo>
                  <a:pt x="203" y="75"/>
                  <a:pt x="202" y="78"/>
                  <a:pt x="201" y="76"/>
                </a:cubicBezTo>
                <a:cubicBezTo>
                  <a:pt x="201" y="74"/>
                  <a:pt x="205" y="77"/>
                  <a:pt x="204" y="75"/>
                </a:cubicBezTo>
                <a:cubicBezTo>
                  <a:pt x="203" y="75"/>
                  <a:pt x="202" y="74"/>
                  <a:pt x="202" y="73"/>
                </a:cubicBezTo>
                <a:cubicBezTo>
                  <a:pt x="203" y="74"/>
                  <a:pt x="203" y="73"/>
                  <a:pt x="204" y="73"/>
                </a:cubicBezTo>
                <a:cubicBezTo>
                  <a:pt x="204" y="73"/>
                  <a:pt x="204" y="72"/>
                  <a:pt x="204" y="72"/>
                </a:cubicBezTo>
                <a:cubicBezTo>
                  <a:pt x="206" y="70"/>
                  <a:pt x="200" y="71"/>
                  <a:pt x="200" y="72"/>
                </a:cubicBezTo>
                <a:cubicBezTo>
                  <a:pt x="200" y="73"/>
                  <a:pt x="200" y="73"/>
                  <a:pt x="199" y="73"/>
                </a:cubicBezTo>
                <a:cubicBezTo>
                  <a:pt x="199" y="73"/>
                  <a:pt x="199" y="73"/>
                  <a:pt x="199" y="73"/>
                </a:cubicBezTo>
                <a:cubicBezTo>
                  <a:pt x="198" y="73"/>
                  <a:pt x="198" y="72"/>
                  <a:pt x="199" y="72"/>
                </a:cubicBezTo>
                <a:cubicBezTo>
                  <a:pt x="199" y="68"/>
                  <a:pt x="196" y="68"/>
                  <a:pt x="196" y="65"/>
                </a:cubicBezTo>
                <a:cubicBezTo>
                  <a:pt x="194" y="66"/>
                  <a:pt x="192" y="66"/>
                  <a:pt x="191" y="67"/>
                </a:cubicBezTo>
                <a:cubicBezTo>
                  <a:pt x="191" y="68"/>
                  <a:pt x="191" y="70"/>
                  <a:pt x="190" y="71"/>
                </a:cubicBezTo>
                <a:cubicBezTo>
                  <a:pt x="190" y="71"/>
                  <a:pt x="190" y="72"/>
                  <a:pt x="189" y="71"/>
                </a:cubicBezTo>
                <a:cubicBezTo>
                  <a:pt x="189" y="72"/>
                  <a:pt x="189" y="72"/>
                  <a:pt x="189" y="73"/>
                </a:cubicBezTo>
                <a:cubicBezTo>
                  <a:pt x="191" y="73"/>
                  <a:pt x="191" y="73"/>
                  <a:pt x="191" y="74"/>
                </a:cubicBezTo>
                <a:close/>
                <a:moveTo>
                  <a:pt x="88" y="190"/>
                </a:moveTo>
                <a:cubicBezTo>
                  <a:pt x="85" y="190"/>
                  <a:pt x="85" y="192"/>
                  <a:pt x="82" y="192"/>
                </a:cubicBezTo>
                <a:cubicBezTo>
                  <a:pt x="82" y="191"/>
                  <a:pt x="82" y="191"/>
                  <a:pt x="81" y="191"/>
                </a:cubicBezTo>
                <a:cubicBezTo>
                  <a:pt x="81" y="191"/>
                  <a:pt x="81" y="191"/>
                  <a:pt x="81" y="191"/>
                </a:cubicBezTo>
                <a:cubicBezTo>
                  <a:pt x="80" y="191"/>
                  <a:pt x="80" y="192"/>
                  <a:pt x="79" y="193"/>
                </a:cubicBezTo>
                <a:cubicBezTo>
                  <a:pt x="79" y="194"/>
                  <a:pt x="78" y="194"/>
                  <a:pt x="77" y="194"/>
                </a:cubicBezTo>
                <a:cubicBezTo>
                  <a:pt x="77" y="195"/>
                  <a:pt x="78" y="196"/>
                  <a:pt x="77" y="196"/>
                </a:cubicBezTo>
                <a:cubicBezTo>
                  <a:pt x="77" y="196"/>
                  <a:pt x="76" y="197"/>
                  <a:pt x="76" y="197"/>
                </a:cubicBezTo>
                <a:cubicBezTo>
                  <a:pt x="75" y="198"/>
                  <a:pt x="76" y="199"/>
                  <a:pt x="75" y="200"/>
                </a:cubicBezTo>
                <a:cubicBezTo>
                  <a:pt x="76" y="200"/>
                  <a:pt x="76" y="200"/>
                  <a:pt x="77" y="200"/>
                </a:cubicBezTo>
                <a:cubicBezTo>
                  <a:pt x="77" y="200"/>
                  <a:pt x="77" y="199"/>
                  <a:pt x="77" y="200"/>
                </a:cubicBezTo>
                <a:cubicBezTo>
                  <a:pt x="78" y="199"/>
                  <a:pt x="78" y="198"/>
                  <a:pt x="79" y="198"/>
                </a:cubicBezTo>
                <a:cubicBezTo>
                  <a:pt x="80" y="198"/>
                  <a:pt x="81" y="197"/>
                  <a:pt x="81" y="198"/>
                </a:cubicBezTo>
                <a:cubicBezTo>
                  <a:pt x="82" y="200"/>
                  <a:pt x="80" y="200"/>
                  <a:pt x="79" y="201"/>
                </a:cubicBezTo>
                <a:cubicBezTo>
                  <a:pt x="79" y="202"/>
                  <a:pt x="78" y="203"/>
                  <a:pt x="78" y="204"/>
                </a:cubicBezTo>
                <a:cubicBezTo>
                  <a:pt x="80" y="203"/>
                  <a:pt x="77" y="207"/>
                  <a:pt x="79" y="207"/>
                </a:cubicBezTo>
                <a:cubicBezTo>
                  <a:pt x="79" y="206"/>
                  <a:pt x="80" y="206"/>
                  <a:pt x="81" y="206"/>
                </a:cubicBezTo>
                <a:cubicBezTo>
                  <a:pt x="81" y="206"/>
                  <a:pt x="81" y="205"/>
                  <a:pt x="82" y="205"/>
                </a:cubicBezTo>
                <a:cubicBezTo>
                  <a:pt x="84" y="205"/>
                  <a:pt x="84" y="204"/>
                  <a:pt x="86" y="204"/>
                </a:cubicBezTo>
                <a:cubicBezTo>
                  <a:pt x="86" y="203"/>
                  <a:pt x="86" y="203"/>
                  <a:pt x="87" y="202"/>
                </a:cubicBezTo>
                <a:cubicBezTo>
                  <a:pt x="87" y="201"/>
                  <a:pt x="88" y="201"/>
                  <a:pt x="88" y="200"/>
                </a:cubicBezTo>
                <a:cubicBezTo>
                  <a:pt x="87" y="198"/>
                  <a:pt x="87" y="196"/>
                  <a:pt x="86" y="194"/>
                </a:cubicBezTo>
                <a:cubicBezTo>
                  <a:pt x="87" y="193"/>
                  <a:pt x="88" y="192"/>
                  <a:pt x="88" y="190"/>
                </a:cubicBezTo>
                <a:close/>
                <a:moveTo>
                  <a:pt x="188" y="78"/>
                </a:moveTo>
                <a:cubicBezTo>
                  <a:pt x="188" y="81"/>
                  <a:pt x="189" y="83"/>
                  <a:pt x="191" y="83"/>
                </a:cubicBezTo>
                <a:cubicBezTo>
                  <a:pt x="191" y="81"/>
                  <a:pt x="191" y="81"/>
                  <a:pt x="192" y="81"/>
                </a:cubicBezTo>
                <a:cubicBezTo>
                  <a:pt x="193" y="77"/>
                  <a:pt x="190" y="73"/>
                  <a:pt x="187" y="76"/>
                </a:cubicBezTo>
                <a:cubicBezTo>
                  <a:pt x="187" y="76"/>
                  <a:pt x="187" y="76"/>
                  <a:pt x="187" y="76"/>
                </a:cubicBezTo>
                <a:cubicBezTo>
                  <a:pt x="187" y="77"/>
                  <a:pt x="187" y="78"/>
                  <a:pt x="188" y="78"/>
                </a:cubicBezTo>
                <a:close/>
                <a:moveTo>
                  <a:pt x="201" y="70"/>
                </a:moveTo>
                <a:cubicBezTo>
                  <a:pt x="201" y="69"/>
                  <a:pt x="199" y="69"/>
                  <a:pt x="199" y="70"/>
                </a:cubicBezTo>
                <a:cubicBezTo>
                  <a:pt x="200" y="70"/>
                  <a:pt x="200" y="70"/>
                  <a:pt x="200" y="71"/>
                </a:cubicBezTo>
                <a:cubicBezTo>
                  <a:pt x="200" y="71"/>
                  <a:pt x="201" y="71"/>
                  <a:pt x="201" y="70"/>
                </a:cubicBezTo>
                <a:close/>
                <a:moveTo>
                  <a:pt x="256" y="16"/>
                </a:moveTo>
                <a:cubicBezTo>
                  <a:pt x="256" y="15"/>
                  <a:pt x="258" y="15"/>
                  <a:pt x="259" y="15"/>
                </a:cubicBezTo>
                <a:cubicBezTo>
                  <a:pt x="259" y="11"/>
                  <a:pt x="260" y="9"/>
                  <a:pt x="260" y="5"/>
                </a:cubicBezTo>
                <a:cubicBezTo>
                  <a:pt x="259" y="5"/>
                  <a:pt x="258" y="5"/>
                  <a:pt x="258" y="5"/>
                </a:cubicBezTo>
                <a:cubicBezTo>
                  <a:pt x="258" y="7"/>
                  <a:pt x="255" y="9"/>
                  <a:pt x="255" y="11"/>
                </a:cubicBezTo>
                <a:cubicBezTo>
                  <a:pt x="255" y="13"/>
                  <a:pt x="254" y="15"/>
                  <a:pt x="256" y="16"/>
                </a:cubicBezTo>
                <a:close/>
                <a:moveTo>
                  <a:pt x="236" y="57"/>
                </a:moveTo>
                <a:cubicBezTo>
                  <a:pt x="236" y="56"/>
                  <a:pt x="236" y="56"/>
                  <a:pt x="237" y="56"/>
                </a:cubicBezTo>
                <a:cubicBezTo>
                  <a:pt x="237" y="56"/>
                  <a:pt x="237" y="55"/>
                  <a:pt x="237" y="55"/>
                </a:cubicBezTo>
                <a:cubicBezTo>
                  <a:pt x="236" y="55"/>
                  <a:pt x="236" y="55"/>
                  <a:pt x="235" y="55"/>
                </a:cubicBezTo>
                <a:cubicBezTo>
                  <a:pt x="236" y="55"/>
                  <a:pt x="235" y="55"/>
                  <a:pt x="235" y="55"/>
                </a:cubicBezTo>
                <a:cubicBezTo>
                  <a:pt x="234" y="57"/>
                  <a:pt x="235" y="57"/>
                  <a:pt x="236" y="57"/>
                </a:cubicBezTo>
                <a:close/>
                <a:moveTo>
                  <a:pt x="88" y="154"/>
                </a:moveTo>
                <a:cubicBezTo>
                  <a:pt x="88" y="154"/>
                  <a:pt x="88" y="155"/>
                  <a:pt x="88" y="155"/>
                </a:cubicBezTo>
                <a:cubicBezTo>
                  <a:pt x="87" y="155"/>
                  <a:pt x="86" y="155"/>
                  <a:pt x="86" y="155"/>
                </a:cubicBezTo>
                <a:cubicBezTo>
                  <a:pt x="86" y="156"/>
                  <a:pt x="85" y="155"/>
                  <a:pt x="84" y="156"/>
                </a:cubicBezTo>
                <a:cubicBezTo>
                  <a:pt x="84" y="156"/>
                  <a:pt x="84" y="157"/>
                  <a:pt x="84" y="157"/>
                </a:cubicBezTo>
                <a:cubicBezTo>
                  <a:pt x="83" y="157"/>
                  <a:pt x="82" y="157"/>
                  <a:pt x="82" y="157"/>
                </a:cubicBezTo>
                <a:cubicBezTo>
                  <a:pt x="82" y="157"/>
                  <a:pt x="82" y="158"/>
                  <a:pt x="82" y="158"/>
                </a:cubicBezTo>
                <a:cubicBezTo>
                  <a:pt x="83" y="159"/>
                  <a:pt x="84" y="158"/>
                  <a:pt x="84" y="158"/>
                </a:cubicBezTo>
                <a:cubicBezTo>
                  <a:pt x="84" y="158"/>
                  <a:pt x="84" y="158"/>
                  <a:pt x="84" y="158"/>
                </a:cubicBezTo>
                <a:cubicBezTo>
                  <a:pt x="84" y="159"/>
                  <a:pt x="85" y="158"/>
                  <a:pt x="85" y="158"/>
                </a:cubicBezTo>
                <a:cubicBezTo>
                  <a:pt x="85" y="159"/>
                  <a:pt x="85" y="159"/>
                  <a:pt x="85" y="159"/>
                </a:cubicBezTo>
                <a:cubicBezTo>
                  <a:pt x="85" y="159"/>
                  <a:pt x="86" y="159"/>
                  <a:pt x="86" y="159"/>
                </a:cubicBezTo>
                <a:cubicBezTo>
                  <a:pt x="86" y="157"/>
                  <a:pt x="87" y="157"/>
                  <a:pt x="88" y="156"/>
                </a:cubicBezTo>
                <a:cubicBezTo>
                  <a:pt x="88" y="155"/>
                  <a:pt x="90" y="156"/>
                  <a:pt x="90" y="155"/>
                </a:cubicBezTo>
                <a:cubicBezTo>
                  <a:pt x="90" y="154"/>
                  <a:pt x="89" y="154"/>
                  <a:pt x="88" y="154"/>
                </a:cubicBezTo>
                <a:close/>
                <a:moveTo>
                  <a:pt x="241" y="25"/>
                </a:moveTo>
                <a:cubicBezTo>
                  <a:pt x="241" y="26"/>
                  <a:pt x="243" y="26"/>
                  <a:pt x="243" y="27"/>
                </a:cubicBezTo>
                <a:cubicBezTo>
                  <a:pt x="244" y="28"/>
                  <a:pt x="245" y="30"/>
                  <a:pt x="247" y="30"/>
                </a:cubicBezTo>
                <a:cubicBezTo>
                  <a:pt x="247" y="29"/>
                  <a:pt x="247" y="27"/>
                  <a:pt x="249" y="27"/>
                </a:cubicBezTo>
                <a:cubicBezTo>
                  <a:pt x="249" y="28"/>
                  <a:pt x="249" y="29"/>
                  <a:pt x="249" y="31"/>
                </a:cubicBezTo>
                <a:cubicBezTo>
                  <a:pt x="249" y="31"/>
                  <a:pt x="249" y="31"/>
                  <a:pt x="249" y="31"/>
                </a:cubicBezTo>
                <a:cubicBezTo>
                  <a:pt x="248" y="32"/>
                  <a:pt x="248" y="32"/>
                  <a:pt x="248" y="33"/>
                </a:cubicBezTo>
                <a:cubicBezTo>
                  <a:pt x="248" y="33"/>
                  <a:pt x="247" y="33"/>
                  <a:pt x="247" y="33"/>
                </a:cubicBezTo>
                <a:cubicBezTo>
                  <a:pt x="246" y="34"/>
                  <a:pt x="247" y="35"/>
                  <a:pt x="246" y="36"/>
                </a:cubicBezTo>
                <a:cubicBezTo>
                  <a:pt x="246" y="36"/>
                  <a:pt x="246" y="36"/>
                  <a:pt x="246" y="36"/>
                </a:cubicBezTo>
                <a:cubicBezTo>
                  <a:pt x="246" y="36"/>
                  <a:pt x="246" y="37"/>
                  <a:pt x="246" y="37"/>
                </a:cubicBezTo>
                <a:cubicBezTo>
                  <a:pt x="246" y="37"/>
                  <a:pt x="246" y="38"/>
                  <a:pt x="246" y="39"/>
                </a:cubicBezTo>
                <a:cubicBezTo>
                  <a:pt x="247" y="39"/>
                  <a:pt x="248" y="39"/>
                  <a:pt x="248" y="38"/>
                </a:cubicBezTo>
                <a:cubicBezTo>
                  <a:pt x="249" y="38"/>
                  <a:pt x="250" y="37"/>
                  <a:pt x="251" y="37"/>
                </a:cubicBezTo>
                <a:cubicBezTo>
                  <a:pt x="251" y="35"/>
                  <a:pt x="251" y="34"/>
                  <a:pt x="251" y="32"/>
                </a:cubicBezTo>
                <a:cubicBezTo>
                  <a:pt x="252" y="33"/>
                  <a:pt x="252" y="31"/>
                  <a:pt x="254" y="32"/>
                </a:cubicBezTo>
                <a:cubicBezTo>
                  <a:pt x="254" y="31"/>
                  <a:pt x="254" y="29"/>
                  <a:pt x="254" y="29"/>
                </a:cubicBezTo>
                <a:cubicBezTo>
                  <a:pt x="253" y="29"/>
                  <a:pt x="253" y="28"/>
                  <a:pt x="253" y="28"/>
                </a:cubicBezTo>
                <a:cubicBezTo>
                  <a:pt x="252" y="28"/>
                  <a:pt x="252" y="28"/>
                  <a:pt x="252" y="28"/>
                </a:cubicBezTo>
                <a:cubicBezTo>
                  <a:pt x="252" y="25"/>
                  <a:pt x="254" y="26"/>
                  <a:pt x="255" y="25"/>
                </a:cubicBezTo>
                <a:cubicBezTo>
                  <a:pt x="255" y="25"/>
                  <a:pt x="255" y="25"/>
                  <a:pt x="255" y="25"/>
                </a:cubicBezTo>
                <a:cubicBezTo>
                  <a:pt x="255" y="24"/>
                  <a:pt x="255" y="24"/>
                  <a:pt x="255" y="23"/>
                </a:cubicBezTo>
                <a:cubicBezTo>
                  <a:pt x="255" y="23"/>
                  <a:pt x="255" y="23"/>
                  <a:pt x="255" y="23"/>
                </a:cubicBezTo>
                <a:cubicBezTo>
                  <a:pt x="255" y="22"/>
                  <a:pt x="255" y="22"/>
                  <a:pt x="255" y="22"/>
                </a:cubicBezTo>
                <a:cubicBezTo>
                  <a:pt x="255" y="22"/>
                  <a:pt x="256" y="22"/>
                  <a:pt x="256" y="21"/>
                </a:cubicBezTo>
                <a:cubicBezTo>
                  <a:pt x="255" y="21"/>
                  <a:pt x="255" y="21"/>
                  <a:pt x="255" y="19"/>
                </a:cubicBezTo>
                <a:cubicBezTo>
                  <a:pt x="254" y="19"/>
                  <a:pt x="254" y="19"/>
                  <a:pt x="254" y="18"/>
                </a:cubicBezTo>
                <a:cubicBezTo>
                  <a:pt x="254" y="17"/>
                  <a:pt x="254" y="15"/>
                  <a:pt x="252" y="15"/>
                </a:cubicBezTo>
                <a:cubicBezTo>
                  <a:pt x="253" y="16"/>
                  <a:pt x="250" y="18"/>
                  <a:pt x="250" y="16"/>
                </a:cubicBezTo>
                <a:cubicBezTo>
                  <a:pt x="250" y="15"/>
                  <a:pt x="251" y="15"/>
                  <a:pt x="251" y="14"/>
                </a:cubicBezTo>
                <a:cubicBezTo>
                  <a:pt x="252" y="13"/>
                  <a:pt x="252" y="12"/>
                  <a:pt x="253" y="11"/>
                </a:cubicBezTo>
                <a:cubicBezTo>
                  <a:pt x="252" y="9"/>
                  <a:pt x="254" y="9"/>
                  <a:pt x="254" y="7"/>
                </a:cubicBezTo>
                <a:cubicBezTo>
                  <a:pt x="251" y="7"/>
                  <a:pt x="252" y="9"/>
                  <a:pt x="249" y="8"/>
                </a:cubicBezTo>
                <a:cubicBezTo>
                  <a:pt x="249" y="9"/>
                  <a:pt x="248" y="9"/>
                  <a:pt x="248" y="9"/>
                </a:cubicBezTo>
                <a:cubicBezTo>
                  <a:pt x="248" y="10"/>
                  <a:pt x="248" y="11"/>
                  <a:pt x="247" y="11"/>
                </a:cubicBezTo>
                <a:cubicBezTo>
                  <a:pt x="247" y="10"/>
                  <a:pt x="247" y="11"/>
                  <a:pt x="246" y="11"/>
                </a:cubicBezTo>
                <a:cubicBezTo>
                  <a:pt x="245" y="11"/>
                  <a:pt x="245" y="11"/>
                  <a:pt x="245" y="11"/>
                </a:cubicBezTo>
                <a:cubicBezTo>
                  <a:pt x="245" y="12"/>
                  <a:pt x="243" y="11"/>
                  <a:pt x="243" y="12"/>
                </a:cubicBezTo>
                <a:cubicBezTo>
                  <a:pt x="243" y="13"/>
                  <a:pt x="244" y="14"/>
                  <a:pt x="245" y="14"/>
                </a:cubicBezTo>
                <a:cubicBezTo>
                  <a:pt x="245" y="14"/>
                  <a:pt x="245" y="14"/>
                  <a:pt x="246" y="14"/>
                </a:cubicBezTo>
                <a:cubicBezTo>
                  <a:pt x="246" y="14"/>
                  <a:pt x="246" y="14"/>
                  <a:pt x="246" y="14"/>
                </a:cubicBezTo>
                <a:cubicBezTo>
                  <a:pt x="247" y="15"/>
                  <a:pt x="249" y="14"/>
                  <a:pt x="249" y="16"/>
                </a:cubicBezTo>
                <a:cubicBezTo>
                  <a:pt x="247" y="16"/>
                  <a:pt x="249" y="18"/>
                  <a:pt x="249" y="19"/>
                </a:cubicBezTo>
                <a:cubicBezTo>
                  <a:pt x="244" y="18"/>
                  <a:pt x="249" y="22"/>
                  <a:pt x="247" y="22"/>
                </a:cubicBezTo>
                <a:cubicBezTo>
                  <a:pt x="245" y="22"/>
                  <a:pt x="244" y="21"/>
                  <a:pt x="243" y="21"/>
                </a:cubicBezTo>
                <a:cubicBezTo>
                  <a:pt x="243" y="21"/>
                  <a:pt x="242" y="22"/>
                  <a:pt x="240" y="22"/>
                </a:cubicBezTo>
                <a:cubicBezTo>
                  <a:pt x="240" y="23"/>
                  <a:pt x="240" y="25"/>
                  <a:pt x="241" y="25"/>
                </a:cubicBezTo>
                <a:close/>
                <a:moveTo>
                  <a:pt x="232" y="28"/>
                </a:moveTo>
                <a:cubicBezTo>
                  <a:pt x="232" y="27"/>
                  <a:pt x="233" y="27"/>
                  <a:pt x="233" y="25"/>
                </a:cubicBezTo>
                <a:cubicBezTo>
                  <a:pt x="231" y="25"/>
                  <a:pt x="230" y="26"/>
                  <a:pt x="230" y="26"/>
                </a:cubicBezTo>
                <a:cubicBezTo>
                  <a:pt x="230" y="28"/>
                  <a:pt x="230" y="28"/>
                  <a:pt x="232" y="28"/>
                </a:cubicBezTo>
                <a:close/>
                <a:moveTo>
                  <a:pt x="258" y="23"/>
                </a:moveTo>
                <a:cubicBezTo>
                  <a:pt x="258" y="22"/>
                  <a:pt x="260" y="22"/>
                  <a:pt x="260" y="20"/>
                </a:cubicBezTo>
                <a:cubicBezTo>
                  <a:pt x="259" y="20"/>
                  <a:pt x="258" y="20"/>
                  <a:pt x="258" y="21"/>
                </a:cubicBezTo>
                <a:cubicBezTo>
                  <a:pt x="258" y="21"/>
                  <a:pt x="256" y="23"/>
                  <a:pt x="258" y="23"/>
                </a:cubicBezTo>
                <a:close/>
                <a:moveTo>
                  <a:pt x="254" y="14"/>
                </a:moveTo>
                <a:cubicBezTo>
                  <a:pt x="254" y="14"/>
                  <a:pt x="255" y="13"/>
                  <a:pt x="254" y="13"/>
                </a:cubicBezTo>
                <a:cubicBezTo>
                  <a:pt x="254" y="13"/>
                  <a:pt x="253" y="13"/>
                  <a:pt x="254" y="14"/>
                </a:cubicBezTo>
                <a:close/>
                <a:moveTo>
                  <a:pt x="257" y="17"/>
                </a:moveTo>
                <a:cubicBezTo>
                  <a:pt x="257" y="17"/>
                  <a:pt x="256" y="17"/>
                  <a:pt x="256" y="18"/>
                </a:cubicBezTo>
                <a:cubicBezTo>
                  <a:pt x="254" y="18"/>
                  <a:pt x="258" y="19"/>
                  <a:pt x="257" y="17"/>
                </a:cubicBezTo>
                <a:close/>
                <a:moveTo>
                  <a:pt x="201" y="61"/>
                </a:moveTo>
                <a:cubicBezTo>
                  <a:pt x="202" y="61"/>
                  <a:pt x="203" y="63"/>
                  <a:pt x="205" y="64"/>
                </a:cubicBezTo>
                <a:cubicBezTo>
                  <a:pt x="205" y="62"/>
                  <a:pt x="205" y="61"/>
                  <a:pt x="204" y="60"/>
                </a:cubicBezTo>
                <a:cubicBezTo>
                  <a:pt x="204" y="60"/>
                  <a:pt x="203" y="60"/>
                  <a:pt x="203" y="60"/>
                </a:cubicBezTo>
                <a:cubicBezTo>
                  <a:pt x="203" y="58"/>
                  <a:pt x="202" y="58"/>
                  <a:pt x="200" y="58"/>
                </a:cubicBezTo>
                <a:cubicBezTo>
                  <a:pt x="200" y="59"/>
                  <a:pt x="201" y="60"/>
                  <a:pt x="201" y="61"/>
                </a:cubicBezTo>
                <a:close/>
                <a:moveTo>
                  <a:pt x="205" y="59"/>
                </a:moveTo>
                <a:cubicBezTo>
                  <a:pt x="206" y="58"/>
                  <a:pt x="206" y="58"/>
                  <a:pt x="206" y="58"/>
                </a:cubicBezTo>
                <a:cubicBezTo>
                  <a:pt x="206" y="58"/>
                  <a:pt x="206" y="57"/>
                  <a:pt x="206" y="57"/>
                </a:cubicBezTo>
                <a:cubicBezTo>
                  <a:pt x="206" y="57"/>
                  <a:pt x="205" y="57"/>
                  <a:pt x="205" y="57"/>
                </a:cubicBezTo>
                <a:cubicBezTo>
                  <a:pt x="205" y="58"/>
                  <a:pt x="204" y="58"/>
                  <a:pt x="204" y="60"/>
                </a:cubicBezTo>
                <a:cubicBezTo>
                  <a:pt x="205" y="60"/>
                  <a:pt x="205" y="59"/>
                  <a:pt x="205" y="59"/>
                </a:cubicBezTo>
                <a:close/>
                <a:moveTo>
                  <a:pt x="216" y="60"/>
                </a:moveTo>
                <a:cubicBezTo>
                  <a:pt x="217" y="60"/>
                  <a:pt x="217" y="59"/>
                  <a:pt x="217" y="59"/>
                </a:cubicBezTo>
                <a:cubicBezTo>
                  <a:pt x="215" y="59"/>
                  <a:pt x="214" y="59"/>
                  <a:pt x="215" y="62"/>
                </a:cubicBezTo>
                <a:cubicBezTo>
                  <a:pt x="215" y="62"/>
                  <a:pt x="216" y="61"/>
                  <a:pt x="216" y="60"/>
                </a:cubicBezTo>
                <a:close/>
                <a:moveTo>
                  <a:pt x="202" y="68"/>
                </a:moveTo>
                <a:cubicBezTo>
                  <a:pt x="203" y="66"/>
                  <a:pt x="200" y="67"/>
                  <a:pt x="201" y="64"/>
                </a:cubicBezTo>
                <a:cubicBezTo>
                  <a:pt x="200" y="64"/>
                  <a:pt x="199" y="64"/>
                  <a:pt x="198" y="64"/>
                </a:cubicBezTo>
                <a:cubicBezTo>
                  <a:pt x="198" y="65"/>
                  <a:pt x="198" y="65"/>
                  <a:pt x="197" y="65"/>
                </a:cubicBezTo>
                <a:cubicBezTo>
                  <a:pt x="197" y="65"/>
                  <a:pt x="197" y="66"/>
                  <a:pt x="197" y="66"/>
                </a:cubicBezTo>
                <a:cubicBezTo>
                  <a:pt x="199" y="66"/>
                  <a:pt x="199" y="69"/>
                  <a:pt x="202" y="68"/>
                </a:cubicBezTo>
                <a:close/>
                <a:moveTo>
                  <a:pt x="205" y="65"/>
                </a:moveTo>
                <a:cubicBezTo>
                  <a:pt x="205" y="66"/>
                  <a:pt x="205" y="66"/>
                  <a:pt x="205" y="66"/>
                </a:cubicBezTo>
                <a:cubicBezTo>
                  <a:pt x="204" y="66"/>
                  <a:pt x="204" y="67"/>
                  <a:pt x="204" y="67"/>
                </a:cubicBezTo>
                <a:cubicBezTo>
                  <a:pt x="204" y="68"/>
                  <a:pt x="205" y="69"/>
                  <a:pt x="207" y="69"/>
                </a:cubicBezTo>
                <a:cubicBezTo>
                  <a:pt x="206" y="67"/>
                  <a:pt x="206" y="66"/>
                  <a:pt x="207" y="64"/>
                </a:cubicBezTo>
                <a:cubicBezTo>
                  <a:pt x="206" y="63"/>
                  <a:pt x="206" y="64"/>
                  <a:pt x="205" y="65"/>
                </a:cubicBezTo>
                <a:close/>
                <a:moveTo>
                  <a:pt x="208" y="67"/>
                </a:moveTo>
                <a:cubicBezTo>
                  <a:pt x="208" y="66"/>
                  <a:pt x="210" y="66"/>
                  <a:pt x="210" y="66"/>
                </a:cubicBezTo>
                <a:cubicBezTo>
                  <a:pt x="211" y="66"/>
                  <a:pt x="212" y="66"/>
                  <a:pt x="213" y="66"/>
                </a:cubicBezTo>
                <a:cubicBezTo>
                  <a:pt x="213" y="64"/>
                  <a:pt x="216" y="65"/>
                  <a:pt x="215" y="63"/>
                </a:cubicBezTo>
                <a:cubicBezTo>
                  <a:pt x="215" y="63"/>
                  <a:pt x="214" y="62"/>
                  <a:pt x="214" y="62"/>
                </a:cubicBezTo>
                <a:cubicBezTo>
                  <a:pt x="214" y="62"/>
                  <a:pt x="213" y="63"/>
                  <a:pt x="213" y="63"/>
                </a:cubicBezTo>
                <a:cubicBezTo>
                  <a:pt x="213" y="63"/>
                  <a:pt x="212" y="63"/>
                  <a:pt x="212" y="63"/>
                </a:cubicBezTo>
                <a:cubicBezTo>
                  <a:pt x="212" y="63"/>
                  <a:pt x="212" y="62"/>
                  <a:pt x="211" y="62"/>
                </a:cubicBezTo>
                <a:cubicBezTo>
                  <a:pt x="211" y="64"/>
                  <a:pt x="209" y="63"/>
                  <a:pt x="209" y="64"/>
                </a:cubicBezTo>
                <a:cubicBezTo>
                  <a:pt x="208" y="64"/>
                  <a:pt x="207" y="67"/>
                  <a:pt x="208" y="67"/>
                </a:cubicBezTo>
                <a:close/>
                <a:moveTo>
                  <a:pt x="209" y="73"/>
                </a:moveTo>
                <a:cubicBezTo>
                  <a:pt x="210" y="73"/>
                  <a:pt x="210" y="72"/>
                  <a:pt x="211" y="72"/>
                </a:cubicBezTo>
                <a:cubicBezTo>
                  <a:pt x="211" y="71"/>
                  <a:pt x="210" y="71"/>
                  <a:pt x="210" y="70"/>
                </a:cubicBezTo>
                <a:cubicBezTo>
                  <a:pt x="210" y="69"/>
                  <a:pt x="210" y="68"/>
                  <a:pt x="209" y="68"/>
                </a:cubicBezTo>
                <a:cubicBezTo>
                  <a:pt x="209" y="69"/>
                  <a:pt x="208" y="68"/>
                  <a:pt x="208" y="69"/>
                </a:cubicBezTo>
                <a:cubicBezTo>
                  <a:pt x="207" y="70"/>
                  <a:pt x="207" y="70"/>
                  <a:pt x="207" y="71"/>
                </a:cubicBezTo>
                <a:cubicBezTo>
                  <a:pt x="207" y="71"/>
                  <a:pt x="207" y="72"/>
                  <a:pt x="206" y="71"/>
                </a:cubicBezTo>
                <a:cubicBezTo>
                  <a:pt x="206" y="72"/>
                  <a:pt x="206" y="73"/>
                  <a:pt x="206" y="73"/>
                </a:cubicBezTo>
                <a:cubicBezTo>
                  <a:pt x="207" y="73"/>
                  <a:pt x="208" y="72"/>
                  <a:pt x="208" y="72"/>
                </a:cubicBezTo>
                <a:cubicBezTo>
                  <a:pt x="208" y="72"/>
                  <a:pt x="209" y="73"/>
                  <a:pt x="209" y="73"/>
                </a:cubicBezTo>
                <a:close/>
                <a:moveTo>
                  <a:pt x="77" y="114"/>
                </a:moveTo>
                <a:cubicBezTo>
                  <a:pt x="76" y="117"/>
                  <a:pt x="79" y="116"/>
                  <a:pt x="79" y="119"/>
                </a:cubicBezTo>
                <a:cubicBezTo>
                  <a:pt x="80" y="119"/>
                  <a:pt x="80" y="119"/>
                  <a:pt x="81" y="119"/>
                </a:cubicBezTo>
                <a:cubicBezTo>
                  <a:pt x="81" y="119"/>
                  <a:pt x="80" y="118"/>
                  <a:pt x="80" y="117"/>
                </a:cubicBezTo>
                <a:cubicBezTo>
                  <a:pt x="80" y="117"/>
                  <a:pt x="81" y="117"/>
                  <a:pt x="81" y="116"/>
                </a:cubicBezTo>
                <a:cubicBezTo>
                  <a:pt x="79" y="115"/>
                  <a:pt x="79" y="114"/>
                  <a:pt x="77" y="114"/>
                </a:cubicBezTo>
                <a:close/>
                <a:moveTo>
                  <a:pt x="72" y="130"/>
                </a:moveTo>
                <a:cubicBezTo>
                  <a:pt x="72" y="130"/>
                  <a:pt x="72" y="130"/>
                  <a:pt x="72" y="130"/>
                </a:cubicBezTo>
                <a:cubicBezTo>
                  <a:pt x="73" y="130"/>
                  <a:pt x="73" y="130"/>
                  <a:pt x="72" y="131"/>
                </a:cubicBezTo>
                <a:cubicBezTo>
                  <a:pt x="72" y="131"/>
                  <a:pt x="72" y="131"/>
                  <a:pt x="72" y="131"/>
                </a:cubicBezTo>
                <a:cubicBezTo>
                  <a:pt x="72" y="132"/>
                  <a:pt x="72" y="132"/>
                  <a:pt x="72" y="132"/>
                </a:cubicBezTo>
                <a:cubicBezTo>
                  <a:pt x="72" y="133"/>
                  <a:pt x="73" y="133"/>
                  <a:pt x="73" y="133"/>
                </a:cubicBezTo>
                <a:cubicBezTo>
                  <a:pt x="74" y="132"/>
                  <a:pt x="74" y="131"/>
                  <a:pt x="76" y="131"/>
                </a:cubicBezTo>
                <a:cubicBezTo>
                  <a:pt x="76" y="130"/>
                  <a:pt x="76" y="130"/>
                  <a:pt x="76" y="129"/>
                </a:cubicBezTo>
                <a:cubicBezTo>
                  <a:pt x="75" y="129"/>
                  <a:pt x="75" y="128"/>
                  <a:pt x="76" y="128"/>
                </a:cubicBezTo>
                <a:cubicBezTo>
                  <a:pt x="76" y="128"/>
                  <a:pt x="76" y="127"/>
                  <a:pt x="76" y="127"/>
                </a:cubicBezTo>
                <a:cubicBezTo>
                  <a:pt x="76" y="127"/>
                  <a:pt x="76" y="126"/>
                  <a:pt x="77" y="126"/>
                </a:cubicBezTo>
                <a:cubicBezTo>
                  <a:pt x="77" y="126"/>
                  <a:pt x="77" y="125"/>
                  <a:pt x="77" y="124"/>
                </a:cubicBezTo>
                <a:cubicBezTo>
                  <a:pt x="78" y="124"/>
                  <a:pt x="78" y="123"/>
                  <a:pt x="78" y="121"/>
                </a:cubicBezTo>
                <a:cubicBezTo>
                  <a:pt x="78" y="119"/>
                  <a:pt x="77" y="119"/>
                  <a:pt x="76" y="117"/>
                </a:cubicBezTo>
                <a:cubicBezTo>
                  <a:pt x="76" y="116"/>
                  <a:pt x="76" y="115"/>
                  <a:pt x="75" y="115"/>
                </a:cubicBezTo>
                <a:cubicBezTo>
                  <a:pt x="75" y="116"/>
                  <a:pt x="74" y="119"/>
                  <a:pt x="75" y="119"/>
                </a:cubicBezTo>
                <a:cubicBezTo>
                  <a:pt x="75" y="119"/>
                  <a:pt x="75" y="120"/>
                  <a:pt x="75" y="121"/>
                </a:cubicBezTo>
                <a:cubicBezTo>
                  <a:pt x="74" y="121"/>
                  <a:pt x="74" y="121"/>
                  <a:pt x="73" y="121"/>
                </a:cubicBezTo>
                <a:cubicBezTo>
                  <a:pt x="73" y="122"/>
                  <a:pt x="73" y="123"/>
                  <a:pt x="72" y="124"/>
                </a:cubicBezTo>
                <a:cubicBezTo>
                  <a:pt x="72" y="126"/>
                  <a:pt x="71" y="128"/>
                  <a:pt x="72" y="130"/>
                </a:cubicBezTo>
                <a:close/>
                <a:moveTo>
                  <a:pt x="68" y="140"/>
                </a:moveTo>
                <a:cubicBezTo>
                  <a:pt x="67" y="138"/>
                  <a:pt x="69" y="138"/>
                  <a:pt x="68" y="136"/>
                </a:cubicBezTo>
                <a:cubicBezTo>
                  <a:pt x="68" y="136"/>
                  <a:pt x="69" y="136"/>
                  <a:pt x="69" y="136"/>
                </a:cubicBezTo>
                <a:cubicBezTo>
                  <a:pt x="69" y="136"/>
                  <a:pt x="69" y="135"/>
                  <a:pt x="70" y="135"/>
                </a:cubicBezTo>
                <a:cubicBezTo>
                  <a:pt x="70" y="135"/>
                  <a:pt x="70" y="135"/>
                  <a:pt x="70" y="135"/>
                </a:cubicBezTo>
                <a:cubicBezTo>
                  <a:pt x="70" y="134"/>
                  <a:pt x="70" y="134"/>
                  <a:pt x="71" y="134"/>
                </a:cubicBezTo>
                <a:cubicBezTo>
                  <a:pt x="71" y="132"/>
                  <a:pt x="70" y="133"/>
                  <a:pt x="70" y="131"/>
                </a:cubicBezTo>
                <a:cubicBezTo>
                  <a:pt x="68" y="130"/>
                  <a:pt x="69" y="133"/>
                  <a:pt x="68" y="133"/>
                </a:cubicBezTo>
                <a:cubicBezTo>
                  <a:pt x="67" y="133"/>
                  <a:pt x="67" y="134"/>
                  <a:pt x="67" y="133"/>
                </a:cubicBezTo>
                <a:cubicBezTo>
                  <a:pt x="67" y="135"/>
                  <a:pt x="67" y="136"/>
                  <a:pt x="65" y="136"/>
                </a:cubicBezTo>
                <a:cubicBezTo>
                  <a:pt x="66" y="138"/>
                  <a:pt x="66" y="140"/>
                  <a:pt x="68" y="140"/>
                </a:cubicBezTo>
                <a:close/>
                <a:moveTo>
                  <a:pt x="86" y="102"/>
                </a:moveTo>
                <a:cubicBezTo>
                  <a:pt x="86" y="102"/>
                  <a:pt x="86" y="101"/>
                  <a:pt x="86" y="101"/>
                </a:cubicBezTo>
                <a:cubicBezTo>
                  <a:pt x="86" y="101"/>
                  <a:pt x="85" y="101"/>
                  <a:pt x="84" y="101"/>
                </a:cubicBezTo>
                <a:cubicBezTo>
                  <a:pt x="84" y="102"/>
                  <a:pt x="85" y="102"/>
                  <a:pt x="86" y="102"/>
                </a:cubicBezTo>
                <a:close/>
                <a:moveTo>
                  <a:pt x="77" y="108"/>
                </a:moveTo>
                <a:cubicBezTo>
                  <a:pt x="78" y="109"/>
                  <a:pt x="78" y="109"/>
                  <a:pt x="78" y="110"/>
                </a:cubicBezTo>
                <a:cubicBezTo>
                  <a:pt x="78" y="110"/>
                  <a:pt x="80" y="110"/>
                  <a:pt x="79" y="110"/>
                </a:cubicBezTo>
                <a:cubicBezTo>
                  <a:pt x="79" y="112"/>
                  <a:pt x="77" y="111"/>
                  <a:pt x="78" y="113"/>
                </a:cubicBezTo>
                <a:cubicBezTo>
                  <a:pt x="80" y="114"/>
                  <a:pt x="84" y="115"/>
                  <a:pt x="84" y="113"/>
                </a:cubicBezTo>
                <a:cubicBezTo>
                  <a:pt x="83" y="113"/>
                  <a:pt x="82" y="113"/>
                  <a:pt x="82" y="112"/>
                </a:cubicBezTo>
                <a:cubicBezTo>
                  <a:pt x="83" y="112"/>
                  <a:pt x="84" y="112"/>
                  <a:pt x="85" y="112"/>
                </a:cubicBezTo>
                <a:cubicBezTo>
                  <a:pt x="86" y="110"/>
                  <a:pt x="82" y="110"/>
                  <a:pt x="84" y="109"/>
                </a:cubicBezTo>
                <a:cubicBezTo>
                  <a:pt x="85" y="109"/>
                  <a:pt x="85" y="110"/>
                  <a:pt x="86" y="110"/>
                </a:cubicBezTo>
                <a:cubicBezTo>
                  <a:pt x="87" y="110"/>
                  <a:pt x="87" y="109"/>
                  <a:pt x="88" y="109"/>
                </a:cubicBezTo>
                <a:cubicBezTo>
                  <a:pt x="88" y="108"/>
                  <a:pt x="88" y="108"/>
                  <a:pt x="87" y="108"/>
                </a:cubicBezTo>
                <a:cubicBezTo>
                  <a:pt x="87" y="108"/>
                  <a:pt x="86" y="108"/>
                  <a:pt x="86" y="107"/>
                </a:cubicBezTo>
                <a:cubicBezTo>
                  <a:pt x="85" y="107"/>
                  <a:pt x="85" y="105"/>
                  <a:pt x="83" y="106"/>
                </a:cubicBezTo>
                <a:cubicBezTo>
                  <a:pt x="83" y="106"/>
                  <a:pt x="83" y="107"/>
                  <a:pt x="82" y="107"/>
                </a:cubicBezTo>
                <a:cubicBezTo>
                  <a:pt x="82" y="106"/>
                  <a:pt x="82" y="105"/>
                  <a:pt x="81" y="105"/>
                </a:cubicBezTo>
                <a:cubicBezTo>
                  <a:pt x="80" y="105"/>
                  <a:pt x="81" y="106"/>
                  <a:pt x="80" y="106"/>
                </a:cubicBezTo>
                <a:cubicBezTo>
                  <a:pt x="79" y="106"/>
                  <a:pt x="80" y="105"/>
                  <a:pt x="79" y="105"/>
                </a:cubicBezTo>
                <a:cubicBezTo>
                  <a:pt x="78" y="104"/>
                  <a:pt x="77" y="106"/>
                  <a:pt x="75" y="106"/>
                </a:cubicBezTo>
                <a:cubicBezTo>
                  <a:pt x="75" y="106"/>
                  <a:pt x="75" y="107"/>
                  <a:pt x="76" y="108"/>
                </a:cubicBezTo>
                <a:cubicBezTo>
                  <a:pt x="76" y="108"/>
                  <a:pt x="77" y="108"/>
                  <a:pt x="77" y="108"/>
                </a:cubicBezTo>
                <a:close/>
                <a:moveTo>
                  <a:pt x="65" y="142"/>
                </a:moveTo>
                <a:cubicBezTo>
                  <a:pt x="65" y="142"/>
                  <a:pt x="65" y="141"/>
                  <a:pt x="65" y="140"/>
                </a:cubicBezTo>
                <a:cubicBezTo>
                  <a:pt x="63" y="140"/>
                  <a:pt x="63" y="142"/>
                  <a:pt x="62" y="143"/>
                </a:cubicBezTo>
                <a:cubicBezTo>
                  <a:pt x="63" y="143"/>
                  <a:pt x="63" y="143"/>
                  <a:pt x="64" y="143"/>
                </a:cubicBezTo>
                <a:cubicBezTo>
                  <a:pt x="64" y="143"/>
                  <a:pt x="64" y="142"/>
                  <a:pt x="65" y="142"/>
                </a:cubicBezTo>
                <a:close/>
                <a:moveTo>
                  <a:pt x="112" y="168"/>
                </a:moveTo>
                <a:cubicBezTo>
                  <a:pt x="110" y="168"/>
                  <a:pt x="108" y="169"/>
                  <a:pt x="108" y="172"/>
                </a:cubicBezTo>
                <a:cubicBezTo>
                  <a:pt x="110" y="171"/>
                  <a:pt x="111" y="169"/>
                  <a:pt x="112" y="168"/>
                </a:cubicBezTo>
                <a:close/>
                <a:moveTo>
                  <a:pt x="265" y="11"/>
                </a:moveTo>
                <a:cubicBezTo>
                  <a:pt x="264" y="13"/>
                  <a:pt x="263" y="9"/>
                  <a:pt x="261" y="10"/>
                </a:cubicBezTo>
                <a:cubicBezTo>
                  <a:pt x="261" y="11"/>
                  <a:pt x="261" y="12"/>
                  <a:pt x="262" y="12"/>
                </a:cubicBezTo>
                <a:cubicBezTo>
                  <a:pt x="263" y="12"/>
                  <a:pt x="263" y="13"/>
                  <a:pt x="264" y="14"/>
                </a:cubicBezTo>
                <a:cubicBezTo>
                  <a:pt x="264" y="13"/>
                  <a:pt x="267" y="11"/>
                  <a:pt x="265" y="11"/>
                </a:cubicBezTo>
                <a:close/>
                <a:moveTo>
                  <a:pt x="267" y="1"/>
                </a:moveTo>
                <a:cubicBezTo>
                  <a:pt x="265" y="1"/>
                  <a:pt x="265" y="0"/>
                  <a:pt x="264" y="0"/>
                </a:cubicBezTo>
                <a:cubicBezTo>
                  <a:pt x="263" y="3"/>
                  <a:pt x="261" y="4"/>
                  <a:pt x="261" y="8"/>
                </a:cubicBezTo>
                <a:cubicBezTo>
                  <a:pt x="263" y="9"/>
                  <a:pt x="264" y="7"/>
                  <a:pt x="265" y="7"/>
                </a:cubicBezTo>
                <a:cubicBezTo>
                  <a:pt x="265" y="6"/>
                  <a:pt x="266" y="5"/>
                  <a:pt x="267" y="5"/>
                </a:cubicBezTo>
                <a:cubicBezTo>
                  <a:pt x="267" y="2"/>
                  <a:pt x="267" y="3"/>
                  <a:pt x="267" y="1"/>
                </a:cubicBezTo>
                <a:close/>
                <a:moveTo>
                  <a:pt x="84" y="105"/>
                </a:moveTo>
                <a:cubicBezTo>
                  <a:pt x="85" y="105"/>
                  <a:pt x="85" y="106"/>
                  <a:pt x="86" y="105"/>
                </a:cubicBezTo>
                <a:cubicBezTo>
                  <a:pt x="86" y="105"/>
                  <a:pt x="86" y="105"/>
                  <a:pt x="86" y="104"/>
                </a:cubicBezTo>
                <a:cubicBezTo>
                  <a:pt x="87" y="104"/>
                  <a:pt x="88" y="104"/>
                  <a:pt x="88" y="103"/>
                </a:cubicBezTo>
                <a:cubicBezTo>
                  <a:pt x="86" y="104"/>
                  <a:pt x="86" y="103"/>
                  <a:pt x="85" y="103"/>
                </a:cubicBezTo>
                <a:cubicBezTo>
                  <a:pt x="85" y="104"/>
                  <a:pt x="85" y="104"/>
                  <a:pt x="84" y="105"/>
                </a:cubicBezTo>
                <a:close/>
                <a:moveTo>
                  <a:pt x="102" y="211"/>
                </a:moveTo>
                <a:cubicBezTo>
                  <a:pt x="102" y="213"/>
                  <a:pt x="102" y="214"/>
                  <a:pt x="103" y="215"/>
                </a:cubicBezTo>
                <a:cubicBezTo>
                  <a:pt x="103" y="216"/>
                  <a:pt x="103" y="216"/>
                  <a:pt x="103" y="217"/>
                </a:cubicBezTo>
                <a:cubicBezTo>
                  <a:pt x="104" y="217"/>
                  <a:pt x="104" y="218"/>
                  <a:pt x="104" y="218"/>
                </a:cubicBezTo>
                <a:cubicBezTo>
                  <a:pt x="105" y="217"/>
                  <a:pt x="106" y="220"/>
                  <a:pt x="108" y="219"/>
                </a:cubicBezTo>
                <a:cubicBezTo>
                  <a:pt x="108" y="218"/>
                  <a:pt x="109" y="218"/>
                  <a:pt x="109" y="216"/>
                </a:cubicBezTo>
                <a:cubicBezTo>
                  <a:pt x="109" y="216"/>
                  <a:pt x="109" y="215"/>
                  <a:pt x="109" y="216"/>
                </a:cubicBezTo>
                <a:cubicBezTo>
                  <a:pt x="109" y="215"/>
                  <a:pt x="109" y="214"/>
                  <a:pt x="110" y="214"/>
                </a:cubicBezTo>
                <a:cubicBezTo>
                  <a:pt x="109" y="212"/>
                  <a:pt x="109" y="210"/>
                  <a:pt x="109" y="208"/>
                </a:cubicBezTo>
                <a:cubicBezTo>
                  <a:pt x="108" y="208"/>
                  <a:pt x="108" y="207"/>
                  <a:pt x="108" y="206"/>
                </a:cubicBezTo>
                <a:cubicBezTo>
                  <a:pt x="108" y="205"/>
                  <a:pt x="107" y="205"/>
                  <a:pt x="107" y="205"/>
                </a:cubicBezTo>
                <a:cubicBezTo>
                  <a:pt x="106" y="207"/>
                  <a:pt x="104" y="206"/>
                  <a:pt x="104" y="208"/>
                </a:cubicBezTo>
                <a:cubicBezTo>
                  <a:pt x="103" y="208"/>
                  <a:pt x="103" y="210"/>
                  <a:pt x="102" y="211"/>
                </a:cubicBezTo>
                <a:close/>
                <a:moveTo>
                  <a:pt x="100" y="103"/>
                </a:moveTo>
                <a:cubicBezTo>
                  <a:pt x="100" y="102"/>
                  <a:pt x="100" y="102"/>
                  <a:pt x="100" y="101"/>
                </a:cubicBezTo>
                <a:cubicBezTo>
                  <a:pt x="100" y="101"/>
                  <a:pt x="99" y="101"/>
                  <a:pt x="100" y="101"/>
                </a:cubicBezTo>
                <a:cubicBezTo>
                  <a:pt x="97" y="100"/>
                  <a:pt x="99" y="103"/>
                  <a:pt x="100" y="103"/>
                </a:cubicBezTo>
                <a:close/>
                <a:moveTo>
                  <a:pt x="88" y="99"/>
                </a:moveTo>
                <a:cubicBezTo>
                  <a:pt x="88" y="100"/>
                  <a:pt x="88" y="100"/>
                  <a:pt x="88" y="101"/>
                </a:cubicBezTo>
                <a:cubicBezTo>
                  <a:pt x="88" y="101"/>
                  <a:pt x="88" y="101"/>
                  <a:pt x="89" y="101"/>
                </a:cubicBezTo>
                <a:cubicBezTo>
                  <a:pt x="89" y="100"/>
                  <a:pt x="89" y="99"/>
                  <a:pt x="88" y="99"/>
                </a:cubicBezTo>
                <a:close/>
                <a:moveTo>
                  <a:pt x="91" y="198"/>
                </a:moveTo>
                <a:cubicBezTo>
                  <a:pt x="91" y="197"/>
                  <a:pt x="93" y="197"/>
                  <a:pt x="93" y="195"/>
                </a:cubicBezTo>
                <a:cubicBezTo>
                  <a:pt x="93" y="195"/>
                  <a:pt x="94" y="195"/>
                  <a:pt x="95" y="195"/>
                </a:cubicBezTo>
                <a:cubicBezTo>
                  <a:pt x="95" y="194"/>
                  <a:pt x="95" y="193"/>
                  <a:pt x="95" y="192"/>
                </a:cubicBezTo>
                <a:cubicBezTo>
                  <a:pt x="94" y="192"/>
                  <a:pt x="93" y="192"/>
                  <a:pt x="93" y="193"/>
                </a:cubicBezTo>
                <a:cubicBezTo>
                  <a:pt x="93" y="192"/>
                  <a:pt x="92" y="191"/>
                  <a:pt x="91" y="191"/>
                </a:cubicBezTo>
                <a:cubicBezTo>
                  <a:pt x="91" y="192"/>
                  <a:pt x="90" y="193"/>
                  <a:pt x="89" y="193"/>
                </a:cubicBezTo>
                <a:cubicBezTo>
                  <a:pt x="89" y="194"/>
                  <a:pt x="88" y="195"/>
                  <a:pt x="88" y="197"/>
                </a:cubicBezTo>
                <a:cubicBezTo>
                  <a:pt x="89" y="197"/>
                  <a:pt x="90" y="198"/>
                  <a:pt x="91" y="198"/>
                </a:cubicBezTo>
                <a:close/>
                <a:moveTo>
                  <a:pt x="95" y="207"/>
                </a:moveTo>
                <a:cubicBezTo>
                  <a:pt x="95" y="205"/>
                  <a:pt x="95" y="204"/>
                  <a:pt x="96" y="204"/>
                </a:cubicBezTo>
                <a:cubicBezTo>
                  <a:pt x="97" y="202"/>
                  <a:pt x="97" y="200"/>
                  <a:pt x="95" y="202"/>
                </a:cubicBezTo>
                <a:cubicBezTo>
                  <a:pt x="95" y="203"/>
                  <a:pt x="95" y="203"/>
                  <a:pt x="95" y="203"/>
                </a:cubicBezTo>
                <a:cubicBezTo>
                  <a:pt x="95" y="203"/>
                  <a:pt x="95" y="204"/>
                  <a:pt x="94" y="204"/>
                </a:cubicBezTo>
                <a:cubicBezTo>
                  <a:pt x="94" y="205"/>
                  <a:pt x="94" y="206"/>
                  <a:pt x="95" y="207"/>
                </a:cubicBezTo>
                <a:close/>
                <a:moveTo>
                  <a:pt x="104" y="175"/>
                </a:moveTo>
                <a:cubicBezTo>
                  <a:pt x="105" y="175"/>
                  <a:pt x="105" y="174"/>
                  <a:pt x="105" y="175"/>
                </a:cubicBezTo>
                <a:cubicBezTo>
                  <a:pt x="105" y="174"/>
                  <a:pt x="106" y="173"/>
                  <a:pt x="107" y="173"/>
                </a:cubicBezTo>
                <a:cubicBezTo>
                  <a:pt x="107" y="172"/>
                  <a:pt x="107" y="171"/>
                  <a:pt x="107" y="170"/>
                </a:cubicBezTo>
                <a:cubicBezTo>
                  <a:pt x="106" y="170"/>
                  <a:pt x="106" y="169"/>
                  <a:pt x="105" y="168"/>
                </a:cubicBezTo>
                <a:cubicBezTo>
                  <a:pt x="104" y="168"/>
                  <a:pt x="103" y="168"/>
                  <a:pt x="102" y="167"/>
                </a:cubicBezTo>
                <a:cubicBezTo>
                  <a:pt x="101" y="165"/>
                  <a:pt x="99" y="165"/>
                  <a:pt x="99" y="163"/>
                </a:cubicBezTo>
                <a:cubicBezTo>
                  <a:pt x="99" y="162"/>
                  <a:pt x="98" y="162"/>
                  <a:pt x="97" y="161"/>
                </a:cubicBezTo>
                <a:cubicBezTo>
                  <a:pt x="98" y="160"/>
                  <a:pt x="97" y="159"/>
                  <a:pt x="97" y="158"/>
                </a:cubicBezTo>
                <a:cubicBezTo>
                  <a:pt x="97" y="158"/>
                  <a:pt x="97" y="158"/>
                  <a:pt x="96" y="158"/>
                </a:cubicBezTo>
                <a:cubicBezTo>
                  <a:pt x="96" y="159"/>
                  <a:pt x="95" y="159"/>
                  <a:pt x="95" y="159"/>
                </a:cubicBezTo>
                <a:cubicBezTo>
                  <a:pt x="93" y="159"/>
                  <a:pt x="93" y="159"/>
                  <a:pt x="92" y="160"/>
                </a:cubicBezTo>
                <a:cubicBezTo>
                  <a:pt x="92" y="161"/>
                  <a:pt x="90" y="161"/>
                  <a:pt x="91" y="163"/>
                </a:cubicBezTo>
                <a:cubicBezTo>
                  <a:pt x="91" y="163"/>
                  <a:pt x="91" y="163"/>
                  <a:pt x="91" y="163"/>
                </a:cubicBezTo>
                <a:cubicBezTo>
                  <a:pt x="91" y="164"/>
                  <a:pt x="91" y="165"/>
                  <a:pt x="92" y="165"/>
                </a:cubicBezTo>
                <a:cubicBezTo>
                  <a:pt x="92" y="166"/>
                  <a:pt x="94" y="165"/>
                  <a:pt x="94" y="167"/>
                </a:cubicBezTo>
                <a:cubicBezTo>
                  <a:pt x="95" y="167"/>
                  <a:pt x="98" y="166"/>
                  <a:pt x="97" y="168"/>
                </a:cubicBezTo>
                <a:cubicBezTo>
                  <a:pt x="95" y="167"/>
                  <a:pt x="95" y="169"/>
                  <a:pt x="93" y="168"/>
                </a:cubicBezTo>
                <a:cubicBezTo>
                  <a:pt x="93" y="170"/>
                  <a:pt x="93" y="171"/>
                  <a:pt x="92" y="171"/>
                </a:cubicBezTo>
                <a:cubicBezTo>
                  <a:pt x="91" y="171"/>
                  <a:pt x="90" y="171"/>
                  <a:pt x="89" y="171"/>
                </a:cubicBezTo>
                <a:cubicBezTo>
                  <a:pt x="89" y="171"/>
                  <a:pt x="89" y="172"/>
                  <a:pt x="88" y="172"/>
                </a:cubicBezTo>
                <a:cubicBezTo>
                  <a:pt x="87" y="173"/>
                  <a:pt x="86" y="173"/>
                  <a:pt x="86" y="175"/>
                </a:cubicBezTo>
                <a:cubicBezTo>
                  <a:pt x="86" y="175"/>
                  <a:pt x="87" y="176"/>
                  <a:pt x="88" y="175"/>
                </a:cubicBezTo>
                <a:cubicBezTo>
                  <a:pt x="89" y="175"/>
                  <a:pt x="89" y="174"/>
                  <a:pt x="91" y="175"/>
                </a:cubicBezTo>
                <a:cubicBezTo>
                  <a:pt x="92" y="175"/>
                  <a:pt x="94" y="176"/>
                  <a:pt x="96" y="176"/>
                </a:cubicBezTo>
                <a:cubicBezTo>
                  <a:pt x="98" y="176"/>
                  <a:pt x="101" y="176"/>
                  <a:pt x="103" y="176"/>
                </a:cubicBezTo>
                <a:cubicBezTo>
                  <a:pt x="103" y="175"/>
                  <a:pt x="104" y="175"/>
                  <a:pt x="104" y="175"/>
                </a:cubicBezTo>
                <a:close/>
                <a:moveTo>
                  <a:pt x="102" y="184"/>
                </a:moveTo>
                <a:cubicBezTo>
                  <a:pt x="99" y="184"/>
                  <a:pt x="98" y="186"/>
                  <a:pt x="96" y="186"/>
                </a:cubicBezTo>
                <a:cubicBezTo>
                  <a:pt x="96" y="187"/>
                  <a:pt x="95" y="186"/>
                  <a:pt x="94" y="187"/>
                </a:cubicBezTo>
                <a:cubicBezTo>
                  <a:pt x="94" y="188"/>
                  <a:pt x="92" y="188"/>
                  <a:pt x="93" y="190"/>
                </a:cubicBezTo>
                <a:cubicBezTo>
                  <a:pt x="94" y="190"/>
                  <a:pt x="95" y="191"/>
                  <a:pt x="95" y="191"/>
                </a:cubicBezTo>
                <a:cubicBezTo>
                  <a:pt x="96" y="191"/>
                  <a:pt x="95" y="190"/>
                  <a:pt x="96" y="191"/>
                </a:cubicBezTo>
                <a:cubicBezTo>
                  <a:pt x="97" y="191"/>
                  <a:pt x="97" y="191"/>
                  <a:pt x="98" y="191"/>
                </a:cubicBezTo>
                <a:cubicBezTo>
                  <a:pt x="98" y="187"/>
                  <a:pt x="102" y="188"/>
                  <a:pt x="102" y="184"/>
                </a:cubicBezTo>
                <a:close/>
                <a:moveTo>
                  <a:pt x="91" y="99"/>
                </a:moveTo>
                <a:cubicBezTo>
                  <a:pt x="91" y="100"/>
                  <a:pt x="94" y="96"/>
                  <a:pt x="91" y="96"/>
                </a:cubicBezTo>
                <a:cubicBezTo>
                  <a:pt x="91" y="96"/>
                  <a:pt x="91" y="97"/>
                  <a:pt x="91" y="97"/>
                </a:cubicBezTo>
                <a:cubicBezTo>
                  <a:pt x="91" y="97"/>
                  <a:pt x="91" y="99"/>
                  <a:pt x="91" y="99"/>
                </a:cubicBezTo>
                <a:close/>
                <a:moveTo>
                  <a:pt x="116" y="90"/>
                </a:moveTo>
                <a:cubicBezTo>
                  <a:pt x="116" y="90"/>
                  <a:pt x="117" y="90"/>
                  <a:pt x="117" y="89"/>
                </a:cubicBezTo>
                <a:cubicBezTo>
                  <a:pt x="117" y="88"/>
                  <a:pt x="117" y="88"/>
                  <a:pt x="118" y="88"/>
                </a:cubicBezTo>
                <a:cubicBezTo>
                  <a:pt x="118" y="88"/>
                  <a:pt x="118" y="87"/>
                  <a:pt x="118" y="87"/>
                </a:cubicBezTo>
                <a:cubicBezTo>
                  <a:pt x="117" y="86"/>
                  <a:pt x="116" y="86"/>
                  <a:pt x="116" y="87"/>
                </a:cubicBezTo>
                <a:cubicBezTo>
                  <a:pt x="116" y="87"/>
                  <a:pt x="115" y="87"/>
                  <a:pt x="115" y="88"/>
                </a:cubicBezTo>
                <a:cubicBezTo>
                  <a:pt x="113" y="87"/>
                  <a:pt x="111" y="90"/>
                  <a:pt x="113" y="90"/>
                </a:cubicBezTo>
                <a:cubicBezTo>
                  <a:pt x="113" y="90"/>
                  <a:pt x="114" y="90"/>
                  <a:pt x="114" y="91"/>
                </a:cubicBezTo>
                <a:cubicBezTo>
                  <a:pt x="114" y="91"/>
                  <a:pt x="114" y="91"/>
                  <a:pt x="115" y="91"/>
                </a:cubicBezTo>
                <a:cubicBezTo>
                  <a:pt x="115" y="90"/>
                  <a:pt x="115" y="90"/>
                  <a:pt x="116" y="90"/>
                </a:cubicBezTo>
                <a:close/>
                <a:moveTo>
                  <a:pt x="114" y="117"/>
                </a:moveTo>
                <a:cubicBezTo>
                  <a:pt x="112" y="117"/>
                  <a:pt x="111" y="118"/>
                  <a:pt x="111" y="119"/>
                </a:cubicBezTo>
                <a:cubicBezTo>
                  <a:pt x="111" y="119"/>
                  <a:pt x="111" y="120"/>
                  <a:pt x="111" y="119"/>
                </a:cubicBezTo>
                <a:cubicBezTo>
                  <a:pt x="111" y="120"/>
                  <a:pt x="111" y="120"/>
                  <a:pt x="111" y="120"/>
                </a:cubicBezTo>
                <a:cubicBezTo>
                  <a:pt x="111" y="121"/>
                  <a:pt x="111" y="121"/>
                  <a:pt x="110" y="121"/>
                </a:cubicBezTo>
                <a:cubicBezTo>
                  <a:pt x="110" y="121"/>
                  <a:pt x="110" y="122"/>
                  <a:pt x="110" y="122"/>
                </a:cubicBezTo>
                <a:cubicBezTo>
                  <a:pt x="109" y="122"/>
                  <a:pt x="109" y="123"/>
                  <a:pt x="108" y="123"/>
                </a:cubicBezTo>
                <a:cubicBezTo>
                  <a:pt x="108" y="125"/>
                  <a:pt x="106" y="125"/>
                  <a:pt x="107" y="127"/>
                </a:cubicBezTo>
                <a:cubicBezTo>
                  <a:pt x="107" y="128"/>
                  <a:pt x="108" y="129"/>
                  <a:pt x="109" y="129"/>
                </a:cubicBezTo>
                <a:cubicBezTo>
                  <a:pt x="109" y="126"/>
                  <a:pt x="111" y="125"/>
                  <a:pt x="111" y="122"/>
                </a:cubicBezTo>
                <a:cubicBezTo>
                  <a:pt x="112" y="122"/>
                  <a:pt x="112" y="120"/>
                  <a:pt x="113" y="120"/>
                </a:cubicBezTo>
                <a:cubicBezTo>
                  <a:pt x="113" y="119"/>
                  <a:pt x="114" y="119"/>
                  <a:pt x="114" y="117"/>
                </a:cubicBezTo>
                <a:close/>
                <a:moveTo>
                  <a:pt x="97" y="149"/>
                </a:moveTo>
                <a:cubicBezTo>
                  <a:pt x="97" y="150"/>
                  <a:pt x="94" y="150"/>
                  <a:pt x="95" y="151"/>
                </a:cubicBezTo>
                <a:cubicBezTo>
                  <a:pt x="95" y="151"/>
                  <a:pt x="98" y="152"/>
                  <a:pt x="97" y="149"/>
                </a:cubicBezTo>
                <a:close/>
                <a:moveTo>
                  <a:pt x="90" y="182"/>
                </a:moveTo>
                <a:cubicBezTo>
                  <a:pt x="90" y="182"/>
                  <a:pt x="91" y="182"/>
                  <a:pt x="91" y="181"/>
                </a:cubicBezTo>
                <a:cubicBezTo>
                  <a:pt x="91" y="181"/>
                  <a:pt x="91" y="180"/>
                  <a:pt x="91" y="180"/>
                </a:cubicBezTo>
                <a:cubicBezTo>
                  <a:pt x="89" y="179"/>
                  <a:pt x="90" y="181"/>
                  <a:pt x="88" y="181"/>
                </a:cubicBezTo>
                <a:cubicBezTo>
                  <a:pt x="88" y="182"/>
                  <a:pt x="87" y="182"/>
                  <a:pt x="87" y="183"/>
                </a:cubicBezTo>
                <a:cubicBezTo>
                  <a:pt x="87" y="183"/>
                  <a:pt x="86" y="183"/>
                  <a:pt x="86" y="183"/>
                </a:cubicBezTo>
                <a:cubicBezTo>
                  <a:pt x="86" y="183"/>
                  <a:pt x="86" y="184"/>
                  <a:pt x="86" y="184"/>
                </a:cubicBezTo>
                <a:cubicBezTo>
                  <a:pt x="86" y="186"/>
                  <a:pt x="84" y="185"/>
                  <a:pt x="84" y="187"/>
                </a:cubicBezTo>
                <a:cubicBezTo>
                  <a:pt x="85" y="187"/>
                  <a:pt x="85" y="188"/>
                  <a:pt x="86" y="188"/>
                </a:cubicBezTo>
                <a:cubicBezTo>
                  <a:pt x="87" y="188"/>
                  <a:pt x="87" y="188"/>
                  <a:pt x="87" y="188"/>
                </a:cubicBezTo>
                <a:cubicBezTo>
                  <a:pt x="87" y="188"/>
                  <a:pt x="87" y="187"/>
                  <a:pt x="88" y="186"/>
                </a:cubicBezTo>
                <a:cubicBezTo>
                  <a:pt x="88" y="186"/>
                  <a:pt x="89" y="186"/>
                  <a:pt x="89" y="186"/>
                </a:cubicBezTo>
                <a:cubicBezTo>
                  <a:pt x="90" y="185"/>
                  <a:pt x="89" y="183"/>
                  <a:pt x="90" y="182"/>
                </a:cubicBezTo>
                <a:close/>
                <a:moveTo>
                  <a:pt x="261" y="381"/>
                </a:moveTo>
                <a:cubicBezTo>
                  <a:pt x="260" y="379"/>
                  <a:pt x="259" y="378"/>
                  <a:pt x="258" y="376"/>
                </a:cubicBezTo>
                <a:cubicBezTo>
                  <a:pt x="258" y="376"/>
                  <a:pt x="258" y="376"/>
                  <a:pt x="258" y="376"/>
                </a:cubicBezTo>
                <a:cubicBezTo>
                  <a:pt x="257" y="375"/>
                  <a:pt x="257" y="374"/>
                  <a:pt x="256" y="373"/>
                </a:cubicBezTo>
                <a:cubicBezTo>
                  <a:pt x="256" y="373"/>
                  <a:pt x="256" y="373"/>
                  <a:pt x="256" y="373"/>
                </a:cubicBezTo>
                <a:cubicBezTo>
                  <a:pt x="256" y="373"/>
                  <a:pt x="256" y="372"/>
                  <a:pt x="256" y="372"/>
                </a:cubicBezTo>
                <a:cubicBezTo>
                  <a:pt x="255" y="372"/>
                  <a:pt x="255" y="372"/>
                  <a:pt x="255" y="372"/>
                </a:cubicBezTo>
                <a:cubicBezTo>
                  <a:pt x="255" y="372"/>
                  <a:pt x="255" y="372"/>
                  <a:pt x="255" y="372"/>
                </a:cubicBezTo>
                <a:cubicBezTo>
                  <a:pt x="254" y="371"/>
                  <a:pt x="253" y="370"/>
                  <a:pt x="252" y="369"/>
                </a:cubicBezTo>
                <a:cubicBezTo>
                  <a:pt x="252" y="369"/>
                  <a:pt x="252" y="369"/>
                  <a:pt x="252" y="369"/>
                </a:cubicBezTo>
                <a:cubicBezTo>
                  <a:pt x="250" y="369"/>
                  <a:pt x="250" y="367"/>
                  <a:pt x="249" y="367"/>
                </a:cubicBezTo>
                <a:cubicBezTo>
                  <a:pt x="249" y="366"/>
                  <a:pt x="248" y="366"/>
                  <a:pt x="248" y="366"/>
                </a:cubicBezTo>
                <a:cubicBezTo>
                  <a:pt x="248" y="366"/>
                  <a:pt x="247" y="365"/>
                  <a:pt x="246" y="365"/>
                </a:cubicBezTo>
                <a:cubicBezTo>
                  <a:pt x="246" y="364"/>
                  <a:pt x="244" y="365"/>
                  <a:pt x="243" y="364"/>
                </a:cubicBezTo>
                <a:cubicBezTo>
                  <a:pt x="243" y="364"/>
                  <a:pt x="243" y="364"/>
                  <a:pt x="243" y="364"/>
                </a:cubicBezTo>
                <a:cubicBezTo>
                  <a:pt x="243" y="362"/>
                  <a:pt x="240" y="364"/>
                  <a:pt x="240" y="363"/>
                </a:cubicBezTo>
                <a:cubicBezTo>
                  <a:pt x="240" y="363"/>
                  <a:pt x="239" y="363"/>
                  <a:pt x="239" y="363"/>
                </a:cubicBezTo>
                <a:cubicBezTo>
                  <a:pt x="239" y="363"/>
                  <a:pt x="239" y="363"/>
                  <a:pt x="239" y="363"/>
                </a:cubicBezTo>
                <a:cubicBezTo>
                  <a:pt x="239" y="363"/>
                  <a:pt x="239" y="363"/>
                  <a:pt x="238" y="363"/>
                </a:cubicBezTo>
                <a:cubicBezTo>
                  <a:pt x="238" y="362"/>
                  <a:pt x="237" y="362"/>
                  <a:pt x="236" y="362"/>
                </a:cubicBezTo>
                <a:cubicBezTo>
                  <a:pt x="234" y="362"/>
                  <a:pt x="231" y="362"/>
                  <a:pt x="229" y="362"/>
                </a:cubicBezTo>
                <a:cubicBezTo>
                  <a:pt x="229" y="362"/>
                  <a:pt x="229" y="363"/>
                  <a:pt x="228" y="363"/>
                </a:cubicBezTo>
                <a:cubicBezTo>
                  <a:pt x="226" y="363"/>
                  <a:pt x="227" y="366"/>
                  <a:pt x="226" y="368"/>
                </a:cubicBezTo>
                <a:cubicBezTo>
                  <a:pt x="226" y="368"/>
                  <a:pt x="226" y="368"/>
                  <a:pt x="225" y="368"/>
                </a:cubicBezTo>
                <a:cubicBezTo>
                  <a:pt x="225" y="368"/>
                  <a:pt x="225" y="369"/>
                  <a:pt x="225" y="369"/>
                </a:cubicBezTo>
                <a:cubicBezTo>
                  <a:pt x="224" y="369"/>
                  <a:pt x="224" y="367"/>
                  <a:pt x="223" y="367"/>
                </a:cubicBezTo>
                <a:cubicBezTo>
                  <a:pt x="222" y="367"/>
                  <a:pt x="222" y="367"/>
                  <a:pt x="222" y="368"/>
                </a:cubicBezTo>
                <a:cubicBezTo>
                  <a:pt x="220" y="368"/>
                  <a:pt x="221" y="366"/>
                  <a:pt x="220" y="365"/>
                </a:cubicBezTo>
                <a:cubicBezTo>
                  <a:pt x="220" y="365"/>
                  <a:pt x="220" y="365"/>
                  <a:pt x="220" y="365"/>
                </a:cubicBezTo>
                <a:cubicBezTo>
                  <a:pt x="220" y="364"/>
                  <a:pt x="219" y="364"/>
                  <a:pt x="219" y="363"/>
                </a:cubicBezTo>
                <a:cubicBezTo>
                  <a:pt x="218" y="364"/>
                  <a:pt x="218" y="363"/>
                  <a:pt x="217" y="363"/>
                </a:cubicBezTo>
                <a:cubicBezTo>
                  <a:pt x="217" y="363"/>
                  <a:pt x="216" y="362"/>
                  <a:pt x="216" y="362"/>
                </a:cubicBezTo>
                <a:cubicBezTo>
                  <a:pt x="217" y="361"/>
                  <a:pt x="218" y="361"/>
                  <a:pt x="219" y="361"/>
                </a:cubicBezTo>
                <a:cubicBezTo>
                  <a:pt x="219" y="361"/>
                  <a:pt x="219" y="360"/>
                  <a:pt x="219" y="360"/>
                </a:cubicBezTo>
                <a:cubicBezTo>
                  <a:pt x="220" y="360"/>
                  <a:pt x="220" y="360"/>
                  <a:pt x="220" y="360"/>
                </a:cubicBezTo>
                <a:cubicBezTo>
                  <a:pt x="221" y="360"/>
                  <a:pt x="222" y="359"/>
                  <a:pt x="222" y="358"/>
                </a:cubicBezTo>
                <a:cubicBezTo>
                  <a:pt x="222" y="358"/>
                  <a:pt x="223" y="358"/>
                  <a:pt x="223" y="358"/>
                </a:cubicBezTo>
                <a:cubicBezTo>
                  <a:pt x="223" y="357"/>
                  <a:pt x="223" y="357"/>
                  <a:pt x="224" y="357"/>
                </a:cubicBezTo>
                <a:cubicBezTo>
                  <a:pt x="224" y="357"/>
                  <a:pt x="224" y="357"/>
                  <a:pt x="224" y="356"/>
                </a:cubicBezTo>
                <a:cubicBezTo>
                  <a:pt x="224" y="356"/>
                  <a:pt x="224" y="356"/>
                  <a:pt x="225" y="356"/>
                </a:cubicBezTo>
                <a:cubicBezTo>
                  <a:pt x="225" y="356"/>
                  <a:pt x="225" y="356"/>
                  <a:pt x="225" y="356"/>
                </a:cubicBezTo>
                <a:cubicBezTo>
                  <a:pt x="225" y="355"/>
                  <a:pt x="228" y="356"/>
                  <a:pt x="227" y="353"/>
                </a:cubicBezTo>
                <a:cubicBezTo>
                  <a:pt x="227" y="353"/>
                  <a:pt x="227" y="353"/>
                  <a:pt x="227" y="353"/>
                </a:cubicBezTo>
                <a:cubicBezTo>
                  <a:pt x="227" y="353"/>
                  <a:pt x="227" y="353"/>
                  <a:pt x="228" y="353"/>
                </a:cubicBezTo>
                <a:cubicBezTo>
                  <a:pt x="228" y="349"/>
                  <a:pt x="227" y="348"/>
                  <a:pt x="227" y="344"/>
                </a:cubicBezTo>
                <a:cubicBezTo>
                  <a:pt x="227" y="343"/>
                  <a:pt x="225" y="344"/>
                  <a:pt x="226" y="342"/>
                </a:cubicBezTo>
                <a:cubicBezTo>
                  <a:pt x="226" y="340"/>
                  <a:pt x="224" y="339"/>
                  <a:pt x="225" y="337"/>
                </a:cubicBezTo>
                <a:cubicBezTo>
                  <a:pt x="223" y="336"/>
                  <a:pt x="222" y="335"/>
                  <a:pt x="220" y="334"/>
                </a:cubicBezTo>
                <a:cubicBezTo>
                  <a:pt x="220" y="334"/>
                  <a:pt x="220" y="334"/>
                  <a:pt x="220" y="334"/>
                </a:cubicBezTo>
                <a:cubicBezTo>
                  <a:pt x="219" y="332"/>
                  <a:pt x="218" y="332"/>
                  <a:pt x="218" y="331"/>
                </a:cubicBezTo>
                <a:cubicBezTo>
                  <a:pt x="218" y="331"/>
                  <a:pt x="218" y="331"/>
                  <a:pt x="218" y="330"/>
                </a:cubicBezTo>
                <a:cubicBezTo>
                  <a:pt x="217" y="330"/>
                  <a:pt x="217" y="330"/>
                  <a:pt x="217" y="329"/>
                </a:cubicBezTo>
                <a:cubicBezTo>
                  <a:pt x="216" y="329"/>
                  <a:pt x="215" y="328"/>
                  <a:pt x="215" y="327"/>
                </a:cubicBezTo>
                <a:cubicBezTo>
                  <a:pt x="215" y="327"/>
                  <a:pt x="214" y="326"/>
                  <a:pt x="214" y="326"/>
                </a:cubicBezTo>
                <a:cubicBezTo>
                  <a:pt x="213" y="326"/>
                  <a:pt x="213" y="326"/>
                  <a:pt x="212" y="325"/>
                </a:cubicBezTo>
                <a:cubicBezTo>
                  <a:pt x="210" y="325"/>
                  <a:pt x="209" y="325"/>
                  <a:pt x="207" y="324"/>
                </a:cubicBezTo>
                <a:cubicBezTo>
                  <a:pt x="206" y="324"/>
                  <a:pt x="205" y="324"/>
                  <a:pt x="204" y="324"/>
                </a:cubicBezTo>
                <a:cubicBezTo>
                  <a:pt x="203" y="324"/>
                  <a:pt x="202" y="324"/>
                  <a:pt x="202" y="324"/>
                </a:cubicBezTo>
                <a:cubicBezTo>
                  <a:pt x="202" y="323"/>
                  <a:pt x="204" y="323"/>
                  <a:pt x="205" y="323"/>
                </a:cubicBezTo>
                <a:cubicBezTo>
                  <a:pt x="206" y="323"/>
                  <a:pt x="206" y="324"/>
                  <a:pt x="208" y="324"/>
                </a:cubicBezTo>
                <a:cubicBezTo>
                  <a:pt x="209" y="324"/>
                  <a:pt x="211" y="324"/>
                  <a:pt x="213" y="324"/>
                </a:cubicBezTo>
                <a:cubicBezTo>
                  <a:pt x="213" y="324"/>
                  <a:pt x="214" y="324"/>
                  <a:pt x="215" y="324"/>
                </a:cubicBezTo>
                <a:cubicBezTo>
                  <a:pt x="215" y="325"/>
                  <a:pt x="215" y="326"/>
                  <a:pt x="216" y="327"/>
                </a:cubicBezTo>
                <a:cubicBezTo>
                  <a:pt x="216" y="327"/>
                  <a:pt x="217" y="327"/>
                  <a:pt x="217" y="328"/>
                </a:cubicBezTo>
                <a:cubicBezTo>
                  <a:pt x="217" y="328"/>
                  <a:pt x="217" y="328"/>
                  <a:pt x="217" y="328"/>
                </a:cubicBezTo>
                <a:cubicBezTo>
                  <a:pt x="218" y="329"/>
                  <a:pt x="218" y="328"/>
                  <a:pt x="218" y="329"/>
                </a:cubicBezTo>
                <a:cubicBezTo>
                  <a:pt x="220" y="329"/>
                  <a:pt x="221" y="330"/>
                  <a:pt x="222" y="331"/>
                </a:cubicBezTo>
                <a:cubicBezTo>
                  <a:pt x="222" y="328"/>
                  <a:pt x="224" y="328"/>
                  <a:pt x="224" y="326"/>
                </a:cubicBezTo>
                <a:cubicBezTo>
                  <a:pt x="224" y="324"/>
                  <a:pt x="223" y="324"/>
                  <a:pt x="222" y="323"/>
                </a:cubicBezTo>
                <a:cubicBezTo>
                  <a:pt x="222" y="323"/>
                  <a:pt x="222" y="323"/>
                  <a:pt x="222" y="323"/>
                </a:cubicBezTo>
                <a:cubicBezTo>
                  <a:pt x="222" y="321"/>
                  <a:pt x="222" y="320"/>
                  <a:pt x="221" y="319"/>
                </a:cubicBezTo>
                <a:cubicBezTo>
                  <a:pt x="221" y="319"/>
                  <a:pt x="221" y="319"/>
                  <a:pt x="221" y="319"/>
                </a:cubicBezTo>
                <a:cubicBezTo>
                  <a:pt x="221" y="318"/>
                  <a:pt x="220" y="317"/>
                  <a:pt x="220" y="317"/>
                </a:cubicBezTo>
                <a:cubicBezTo>
                  <a:pt x="220" y="317"/>
                  <a:pt x="220" y="316"/>
                  <a:pt x="220" y="316"/>
                </a:cubicBezTo>
                <a:cubicBezTo>
                  <a:pt x="220" y="314"/>
                  <a:pt x="221" y="312"/>
                  <a:pt x="219" y="311"/>
                </a:cubicBezTo>
                <a:cubicBezTo>
                  <a:pt x="221" y="311"/>
                  <a:pt x="220" y="309"/>
                  <a:pt x="222" y="309"/>
                </a:cubicBezTo>
                <a:cubicBezTo>
                  <a:pt x="221" y="307"/>
                  <a:pt x="225" y="309"/>
                  <a:pt x="224" y="308"/>
                </a:cubicBezTo>
                <a:cubicBezTo>
                  <a:pt x="224" y="308"/>
                  <a:pt x="223" y="307"/>
                  <a:pt x="224" y="307"/>
                </a:cubicBezTo>
                <a:cubicBezTo>
                  <a:pt x="223" y="305"/>
                  <a:pt x="221" y="305"/>
                  <a:pt x="220" y="303"/>
                </a:cubicBezTo>
                <a:cubicBezTo>
                  <a:pt x="219" y="302"/>
                  <a:pt x="218" y="300"/>
                  <a:pt x="217" y="299"/>
                </a:cubicBezTo>
                <a:cubicBezTo>
                  <a:pt x="217" y="295"/>
                  <a:pt x="215" y="293"/>
                  <a:pt x="215" y="289"/>
                </a:cubicBezTo>
                <a:cubicBezTo>
                  <a:pt x="215" y="289"/>
                  <a:pt x="215" y="289"/>
                  <a:pt x="215" y="289"/>
                </a:cubicBezTo>
                <a:cubicBezTo>
                  <a:pt x="215" y="289"/>
                  <a:pt x="215" y="289"/>
                  <a:pt x="215" y="289"/>
                </a:cubicBezTo>
                <a:cubicBezTo>
                  <a:pt x="214" y="288"/>
                  <a:pt x="213" y="288"/>
                  <a:pt x="212" y="286"/>
                </a:cubicBezTo>
                <a:cubicBezTo>
                  <a:pt x="212" y="286"/>
                  <a:pt x="212" y="286"/>
                  <a:pt x="211" y="286"/>
                </a:cubicBezTo>
                <a:cubicBezTo>
                  <a:pt x="211" y="285"/>
                  <a:pt x="210" y="284"/>
                  <a:pt x="208" y="284"/>
                </a:cubicBezTo>
                <a:cubicBezTo>
                  <a:pt x="208" y="284"/>
                  <a:pt x="208" y="284"/>
                  <a:pt x="208" y="283"/>
                </a:cubicBezTo>
                <a:cubicBezTo>
                  <a:pt x="207" y="283"/>
                  <a:pt x="206" y="282"/>
                  <a:pt x="205" y="281"/>
                </a:cubicBezTo>
                <a:cubicBezTo>
                  <a:pt x="205" y="281"/>
                  <a:pt x="205" y="281"/>
                  <a:pt x="205" y="281"/>
                </a:cubicBezTo>
                <a:cubicBezTo>
                  <a:pt x="204" y="280"/>
                  <a:pt x="204" y="278"/>
                  <a:pt x="202" y="279"/>
                </a:cubicBezTo>
                <a:cubicBezTo>
                  <a:pt x="202" y="279"/>
                  <a:pt x="202" y="279"/>
                  <a:pt x="202" y="279"/>
                </a:cubicBezTo>
                <a:cubicBezTo>
                  <a:pt x="201" y="279"/>
                  <a:pt x="201" y="279"/>
                  <a:pt x="201" y="278"/>
                </a:cubicBezTo>
                <a:cubicBezTo>
                  <a:pt x="201" y="278"/>
                  <a:pt x="201" y="277"/>
                  <a:pt x="201" y="276"/>
                </a:cubicBezTo>
                <a:cubicBezTo>
                  <a:pt x="201" y="276"/>
                  <a:pt x="201" y="276"/>
                  <a:pt x="201" y="276"/>
                </a:cubicBezTo>
                <a:cubicBezTo>
                  <a:pt x="202" y="275"/>
                  <a:pt x="201" y="275"/>
                  <a:pt x="201" y="274"/>
                </a:cubicBezTo>
                <a:cubicBezTo>
                  <a:pt x="201" y="274"/>
                  <a:pt x="201" y="274"/>
                  <a:pt x="201" y="274"/>
                </a:cubicBezTo>
                <a:cubicBezTo>
                  <a:pt x="200" y="273"/>
                  <a:pt x="200" y="272"/>
                  <a:pt x="200" y="272"/>
                </a:cubicBezTo>
                <a:cubicBezTo>
                  <a:pt x="200" y="272"/>
                  <a:pt x="199" y="272"/>
                  <a:pt x="199" y="272"/>
                </a:cubicBezTo>
                <a:cubicBezTo>
                  <a:pt x="199" y="272"/>
                  <a:pt x="199" y="271"/>
                  <a:pt x="199" y="271"/>
                </a:cubicBezTo>
                <a:cubicBezTo>
                  <a:pt x="200" y="268"/>
                  <a:pt x="200" y="266"/>
                  <a:pt x="200" y="263"/>
                </a:cubicBezTo>
                <a:cubicBezTo>
                  <a:pt x="200" y="262"/>
                  <a:pt x="199" y="263"/>
                  <a:pt x="199" y="262"/>
                </a:cubicBezTo>
                <a:cubicBezTo>
                  <a:pt x="199" y="261"/>
                  <a:pt x="199" y="260"/>
                  <a:pt x="199" y="259"/>
                </a:cubicBezTo>
                <a:cubicBezTo>
                  <a:pt x="198" y="259"/>
                  <a:pt x="198" y="259"/>
                  <a:pt x="198" y="258"/>
                </a:cubicBezTo>
                <a:cubicBezTo>
                  <a:pt x="198" y="255"/>
                  <a:pt x="197" y="253"/>
                  <a:pt x="197" y="250"/>
                </a:cubicBezTo>
                <a:cubicBezTo>
                  <a:pt x="197" y="250"/>
                  <a:pt x="197" y="250"/>
                  <a:pt x="197" y="250"/>
                </a:cubicBezTo>
                <a:cubicBezTo>
                  <a:pt x="197" y="248"/>
                  <a:pt x="199" y="248"/>
                  <a:pt x="198" y="246"/>
                </a:cubicBezTo>
                <a:cubicBezTo>
                  <a:pt x="198" y="246"/>
                  <a:pt x="198" y="246"/>
                  <a:pt x="198" y="246"/>
                </a:cubicBezTo>
                <a:cubicBezTo>
                  <a:pt x="198" y="245"/>
                  <a:pt x="198" y="243"/>
                  <a:pt x="198" y="241"/>
                </a:cubicBezTo>
                <a:cubicBezTo>
                  <a:pt x="198" y="241"/>
                  <a:pt x="198" y="241"/>
                  <a:pt x="199" y="241"/>
                </a:cubicBezTo>
                <a:cubicBezTo>
                  <a:pt x="199" y="239"/>
                  <a:pt x="199" y="237"/>
                  <a:pt x="199" y="235"/>
                </a:cubicBezTo>
                <a:cubicBezTo>
                  <a:pt x="199" y="235"/>
                  <a:pt x="199" y="235"/>
                  <a:pt x="199" y="234"/>
                </a:cubicBezTo>
                <a:cubicBezTo>
                  <a:pt x="199" y="233"/>
                  <a:pt x="197" y="233"/>
                  <a:pt x="197" y="232"/>
                </a:cubicBezTo>
                <a:cubicBezTo>
                  <a:pt x="197" y="231"/>
                  <a:pt x="196" y="231"/>
                  <a:pt x="196" y="231"/>
                </a:cubicBezTo>
                <a:cubicBezTo>
                  <a:pt x="196" y="231"/>
                  <a:pt x="196" y="230"/>
                  <a:pt x="196" y="229"/>
                </a:cubicBezTo>
                <a:cubicBezTo>
                  <a:pt x="196" y="229"/>
                  <a:pt x="196" y="229"/>
                  <a:pt x="196" y="229"/>
                </a:cubicBezTo>
                <a:cubicBezTo>
                  <a:pt x="197" y="227"/>
                  <a:pt x="194" y="227"/>
                  <a:pt x="194" y="227"/>
                </a:cubicBezTo>
                <a:cubicBezTo>
                  <a:pt x="194" y="227"/>
                  <a:pt x="194" y="227"/>
                  <a:pt x="194" y="227"/>
                </a:cubicBezTo>
                <a:cubicBezTo>
                  <a:pt x="191" y="226"/>
                  <a:pt x="191" y="223"/>
                  <a:pt x="190" y="220"/>
                </a:cubicBezTo>
                <a:cubicBezTo>
                  <a:pt x="190" y="220"/>
                  <a:pt x="190" y="219"/>
                  <a:pt x="190" y="219"/>
                </a:cubicBezTo>
                <a:cubicBezTo>
                  <a:pt x="189" y="219"/>
                  <a:pt x="189" y="218"/>
                  <a:pt x="189" y="216"/>
                </a:cubicBezTo>
                <a:cubicBezTo>
                  <a:pt x="187" y="216"/>
                  <a:pt x="187" y="215"/>
                  <a:pt x="185" y="214"/>
                </a:cubicBezTo>
                <a:cubicBezTo>
                  <a:pt x="185" y="214"/>
                  <a:pt x="184" y="214"/>
                  <a:pt x="185" y="214"/>
                </a:cubicBezTo>
                <a:cubicBezTo>
                  <a:pt x="183" y="213"/>
                  <a:pt x="183" y="211"/>
                  <a:pt x="181" y="211"/>
                </a:cubicBezTo>
                <a:cubicBezTo>
                  <a:pt x="181" y="210"/>
                  <a:pt x="179" y="210"/>
                  <a:pt x="178" y="209"/>
                </a:cubicBezTo>
                <a:cubicBezTo>
                  <a:pt x="178" y="208"/>
                  <a:pt x="178" y="208"/>
                  <a:pt x="178" y="207"/>
                </a:cubicBezTo>
                <a:cubicBezTo>
                  <a:pt x="177" y="207"/>
                  <a:pt x="176" y="206"/>
                  <a:pt x="176" y="206"/>
                </a:cubicBezTo>
                <a:cubicBezTo>
                  <a:pt x="175" y="206"/>
                  <a:pt x="174" y="206"/>
                  <a:pt x="173" y="205"/>
                </a:cubicBezTo>
                <a:cubicBezTo>
                  <a:pt x="173" y="206"/>
                  <a:pt x="171" y="206"/>
                  <a:pt x="171" y="207"/>
                </a:cubicBezTo>
                <a:cubicBezTo>
                  <a:pt x="171" y="207"/>
                  <a:pt x="171" y="207"/>
                  <a:pt x="170" y="207"/>
                </a:cubicBezTo>
                <a:cubicBezTo>
                  <a:pt x="169" y="208"/>
                  <a:pt x="168" y="209"/>
                  <a:pt x="166" y="209"/>
                </a:cubicBezTo>
                <a:cubicBezTo>
                  <a:pt x="165" y="208"/>
                  <a:pt x="163" y="207"/>
                  <a:pt x="160" y="207"/>
                </a:cubicBezTo>
                <a:cubicBezTo>
                  <a:pt x="160" y="205"/>
                  <a:pt x="157" y="205"/>
                  <a:pt x="157" y="204"/>
                </a:cubicBezTo>
                <a:cubicBezTo>
                  <a:pt x="156" y="204"/>
                  <a:pt x="154" y="204"/>
                  <a:pt x="154" y="203"/>
                </a:cubicBezTo>
                <a:cubicBezTo>
                  <a:pt x="153" y="203"/>
                  <a:pt x="152" y="203"/>
                  <a:pt x="152" y="202"/>
                </a:cubicBezTo>
                <a:cubicBezTo>
                  <a:pt x="151" y="202"/>
                  <a:pt x="150" y="202"/>
                  <a:pt x="150" y="202"/>
                </a:cubicBezTo>
                <a:cubicBezTo>
                  <a:pt x="149" y="202"/>
                  <a:pt x="149" y="200"/>
                  <a:pt x="150" y="200"/>
                </a:cubicBezTo>
                <a:cubicBezTo>
                  <a:pt x="150" y="200"/>
                  <a:pt x="150" y="201"/>
                  <a:pt x="150" y="202"/>
                </a:cubicBezTo>
                <a:cubicBezTo>
                  <a:pt x="151" y="202"/>
                  <a:pt x="151" y="202"/>
                  <a:pt x="152" y="202"/>
                </a:cubicBezTo>
                <a:cubicBezTo>
                  <a:pt x="152" y="202"/>
                  <a:pt x="155" y="202"/>
                  <a:pt x="155" y="202"/>
                </a:cubicBezTo>
                <a:cubicBezTo>
                  <a:pt x="155" y="202"/>
                  <a:pt x="155" y="203"/>
                  <a:pt x="155" y="203"/>
                </a:cubicBezTo>
                <a:cubicBezTo>
                  <a:pt x="156" y="203"/>
                  <a:pt x="158" y="203"/>
                  <a:pt x="159" y="204"/>
                </a:cubicBezTo>
                <a:cubicBezTo>
                  <a:pt x="160" y="205"/>
                  <a:pt x="160" y="203"/>
                  <a:pt x="162" y="204"/>
                </a:cubicBezTo>
                <a:cubicBezTo>
                  <a:pt x="163" y="205"/>
                  <a:pt x="163" y="203"/>
                  <a:pt x="164" y="204"/>
                </a:cubicBezTo>
                <a:cubicBezTo>
                  <a:pt x="164" y="203"/>
                  <a:pt x="165" y="203"/>
                  <a:pt x="165" y="202"/>
                </a:cubicBezTo>
                <a:cubicBezTo>
                  <a:pt x="166" y="203"/>
                  <a:pt x="166" y="202"/>
                  <a:pt x="166" y="202"/>
                </a:cubicBezTo>
                <a:cubicBezTo>
                  <a:pt x="166" y="201"/>
                  <a:pt x="166" y="200"/>
                  <a:pt x="167" y="200"/>
                </a:cubicBezTo>
                <a:cubicBezTo>
                  <a:pt x="170" y="200"/>
                  <a:pt x="171" y="199"/>
                  <a:pt x="174" y="200"/>
                </a:cubicBezTo>
                <a:cubicBezTo>
                  <a:pt x="176" y="199"/>
                  <a:pt x="182" y="200"/>
                  <a:pt x="180" y="197"/>
                </a:cubicBezTo>
                <a:cubicBezTo>
                  <a:pt x="180" y="197"/>
                  <a:pt x="180" y="196"/>
                  <a:pt x="180" y="196"/>
                </a:cubicBezTo>
                <a:cubicBezTo>
                  <a:pt x="180" y="196"/>
                  <a:pt x="180" y="195"/>
                  <a:pt x="180" y="194"/>
                </a:cubicBezTo>
                <a:cubicBezTo>
                  <a:pt x="178" y="193"/>
                  <a:pt x="177" y="192"/>
                  <a:pt x="176" y="191"/>
                </a:cubicBezTo>
                <a:cubicBezTo>
                  <a:pt x="176" y="190"/>
                  <a:pt x="176" y="189"/>
                  <a:pt x="176" y="188"/>
                </a:cubicBezTo>
                <a:cubicBezTo>
                  <a:pt x="175" y="188"/>
                  <a:pt x="173" y="188"/>
                  <a:pt x="171" y="188"/>
                </a:cubicBezTo>
                <a:cubicBezTo>
                  <a:pt x="170" y="188"/>
                  <a:pt x="167" y="189"/>
                  <a:pt x="167" y="188"/>
                </a:cubicBezTo>
                <a:cubicBezTo>
                  <a:pt x="170" y="188"/>
                  <a:pt x="172" y="187"/>
                  <a:pt x="176" y="187"/>
                </a:cubicBezTo>
                <a:cubicBezTo>
                  <a:pt x="176" y="188"/>
                  <a:pt x="177" y="187"/>
                  <a:pt x="178" y="188"/>
                </a:cubicBezTo>
                <a:cubicBezTo>
                  <a:pt x="178" y="188"/>
                  <a:pt x="178" y="188"/>
                  <a:pt x="179" y="189"/>
                </a:cubicBezTo>
                <a:cubicBezTo>
                  <a:pt x="179" y="189"/>
                  <a:pt x="179" y="189"/>
                  <a:pt x="179" y="188"/>
                </a:cubicBezTo>
                <a:cubicBezTo>
                  <a:pt x="179" y="187"/>
                  <a:pt x="181" y="188"/>
                  <a:pt x="181" y="187"/>
                </a:cubicBezTo>
                <a:cubicBezTo>
                  <a:pt x="182" y="187"/>
                  <a:pt x="182" y="186"/>
                  <a:pt x="182" y="186"/>
                </a:cubicBezTo>
                <a:cubicBezTo>
                  <a:pt x="182" y="186"/>
                  <a:pt x="182" y="186"/>
                  <a:pt x="182" y="186"/>
                </a:cubicBezTo>
                <a:cubicBezTo>
                  <a:pt x="184" y="186"/>
                  <a:pt x="183" y="184"/>
                  <a:pt x="186" y="185"/>
                </a:cubicBezTo>
                <a:cubicBezTo>
                  <a:pt x="186" y="183"/>
                  <a:pt x="187" y="182"/>
                  <a:pt x="188" y="181"/>
                </a:cubicBezTo>
                <a:cubicBezTo>
                  <a:pt x="188" y="179"/>
                  <a:pt x="190" y="179"/>
                  <a:pt x="189" y="177"/>
                </a:cubicBezTo>
                <a:cubicBezTo>
                  <a:pt x="190" y="178"/>
                  <a:pt x="191" y="177"/>
                  <a:pt x="191" y="177"/>
                </a:cubicBezTo>
                <a:cubicBezTo>
                  <a:pt x="191" y="177"/>
                  <a:pt x="191" y="177"/>
                  <a:pt x="191" y="177"/>
                </a:cubicBezTo>
                <a:cubicBezTo>
                  <a:pt x="192" y="177"/>
                  <a:pt x="193" y="175"/>
                  <a:pt x="194" y="175"/>
                </a:cubicBezTo>
                <a:cubicBezTo>
                  <a:pt x="194" y="174"/>
                  <a:pt x="194" y="174"/>
                  <a:pt x="195" y="174"/>
                </a:cubicBezTo>
                <a:cubicBezTo>
                  <a:pt x="195" y="173"/>
                  <a:pt x="195" y="172"/>
                  <a:pt x="196" y="171"/>
                </a:cubicBezTo>
                <a:cubicBezTo>
                  <a:pt x="196" y="171"/>
                  <a:pt x="196" y="171"/>
                  <a:pt x="197" y="171"/>
                </a:cubicBezTo>
                <a:cubicBezTo>
                  <a:pt x="197" y="171"/>
                  <a:pt x="197" y="171"/>
                  <a:pt x="197" y="170"/>
                </a:cubicBezTo>
                <a:cubicBezTo>
                  <a:pt x="197" y="170"/>
                  <a:pt x="198" y="170"/>
                  <a:pt x="198" y="169"/>
                </a:cubicBezTo>
                <a:cubicBezTo>
                  <a:pt x="198" y="169"/>
                  <a:pt x="198" y="169"/>
                  <a:pt x="198" y="169"/>
                </a:cubicBezTo>
                <a:cubicBezTo>
                  <a:pt x="198" y="167"/>
                  <a:pt x="200" y="167"/>
                  <a:pt x="200" y="166"/>
                </a:cubicBezTo>
                <a:cubicBezTo>
                  <a:pt x="200" y="166"/>
                  <a:pt x="200" y="166"/>
                  <a:pt x="200" y="166"/>
                </a:cubicBezTo>
                <a:cubicBezTo>
                  <a:pt x="201" y="164"/>
                  <a:pt x="203" y="163"/>
                  <a:pt x="203" y="161"/>
                </a:cubicBezTo>
                <a:cubicBezTo>
                  <a:pt x="203" y="160"/>
                  <a:pt x="203" y="160"/>
                  <a:pt x="203" y="160"/>
                </a:cubicBezTo>
                <a:cubicBezTo>
                  <a:pt x="204" y="158"/>
                  <a:pt x="204" y="157"/>
                  <a:pt x="204" y="155"/>
                </a:cubicBezTo>
                <a:cubicBezTo>
                  <a:pt x="206" y="155"/>
                  <a:pt x="206" y="153"/>
                  <a:pt x="208" y="153"/>
                </a:cubicBezTo>
                <a:cubicBezTo>
                  <a:pt x="208" y="153"/>
                  <a:pt x="208" y="152"/>
                  <a:pt x="208" y="152"/>
                </a:cubicBezTo>
                <a:cubicBezTo>
                  <a:pt x="208" y="151"/>
                  <a:pt x="211" y="151"/>
                  <a:pt x="211" y="150"/>
                </a:cubicBezTo>
                <a:cubicBezTo>
                  <a:pt x="211" y="150"/>
                  <a:pt x="211" y="150"/>
                  <a:pt x="211" y="150"/>
                </a:cubicBezTo>
                <a:cubicBezTo>
                  <a:pt x="211" y="149"/>
                  <a:pt x="212" y="149"/>
                  <a:pt x="212" y="149"/>
                </a:cubicBezTo>
                <a:cubicBezTo>
                  <a:pt x="212" y="146"/>
                  <a:pt x="214" y="145"/>
                  <a:pt x="213" y="142"/>
                </a:cubicBezTo>
                <a:cubicBezTo>
                  <a:pt x="213" y="142"/>
                  <a:pt x="213" y="142"/>
                  <a:pt x="213" y="141"/>
                </a:cubicBezTo>
                <a:cubicBezTo>
                  <a:pt x="212" y="141"/>
                  <a:pt x="212" y="141"/>
                  <a:pt x="212" y="141"/>
                </a:cubicBezTo>
                <a:cubicBezTo>
                  <a:pt x="212" y="138"/>
                  <a:pt x="212" y="136"/>
                  <a:pt x="209" y="136"/>
                </a:cubicBezTo>
                <a:cubicBezTo>
                  <a:pt x="209" y="136"/>
                  <a:pt x="209" y="136"/>
                  <a:pt x="209" y="136"/>
                </a:cubicBezTo>
                <a:cubicBezTo>
                  <a:pt x="208" y="135"/>
                  <a:pt x="208" y="135"/>
                  <a:pt x="206" y="136"/>
                </a:cubicBezTo>
                <a:cubicBezTo>
                  <a:pt x="206" y="136"/>
                  <a:pt x="206" y="136"/>
                  <a:pt x="206" y="136"/>
                </a:cubicBezTo>
                <a:cubicBezTo>
                  <a:pt x="205" y="135"/>
                  <a:pt x="204" y="135"/>
                  <a:pt x="202" y="135"/>
                </a:cubicBezTo>
                <a:cubicBezTo>
                  <a:pt x="202" y="135"/>
                  <a:pt x="202" y="135"/>
                  <a:pt x="201" y="135"/>
                </a:cubicBezTo>
                <a:cubicBezTo>
                  <a:pt x="198" y="135"/>
                  <a:pt x="197" y="134"/>
                  <a:pt x="194" y="134"/>
                </a:cubicBezTo>
                <a:cubicBezTo>
                  <a:pt x="194" y="134"/>
                  <a:pt x="194" y="134"/>
                  <a:pt x="194" y="134"/>
                </a:cubicBezTo>
                <a:cubicBezTo>
                  <a:pt x="194" y="134"/>
                  <a:pt x="194" y="134"/>
                  <a:pt x="194" y="134"/>
                </a:cubicBezTo>
                <a:cubicBezTo>
                  <a:pt x="192" y="133"/>
                  <a:pt x="192" y="132"/>
                  <a:pt x="190" y="132"/>
                </a:cubicBezTo>
                <a:cubicBezTo>
                  <a:pt x="190" y="132"/>
                  <a:pt x="190" y="132"/>
                  <a:pt x="190" y="132"/>
                </a:cubicBezTo>
                <a:cubicBezTo>
                  <a:pt x="190" y="131"/>
                  <a:pt x="189" y="131"/>
                  <a:pt x="189" y="131"/>
                </a:cubicBezTo>
                <a:cubicBezTo>
                  <a:pt x="186" y="132"/>
                  <a:pt x="185" y="130"/>
                  <a:pt x="182" y="131"/>
                </a:cubicBezTo>
                <a:cubicBezTo>
                  <a:pt x="182" y="129"/>
                  <a:pt x="180" y="129"/>
                  <a:pt x="179" y="128"/>
                </a:cubicBezTo>
                <a:cubicBezTo>
                  <a:pt x="172" y="127"/>
                  <a:pt x="169" y="129"/>
                  <a:pt x="164" y="131"/>
                </a:cubicBezTo>
                <a:cubicBezTo>
                  <a:pt x="163" y="131"/>
                  <a:pt x="161" y="131"/>
                  <a:pt x="160" y="131"/>
                </a:cubicBezTo>
                <a:cubicBezTo>
                  <a:pt x="160" y="131"/>
                  <a:pt x="159" y="131"/>
                  <a:pt x="159" y="131"/>
                </a:cubicBezTo>
                <a:cubicBezTo>
                  <a:pt x="159" y="132"/>
                  <a:pt x="159" y="132"/>
                  <a:pt x="158" y="132"/>
                </a:cubicBezTo>
                <a:cubicBezTo>
                  <a:pt x="158" y="133"/>
                  <a:pt x="156" y="132"/>
                  <a:pt x="156" y="133"/>
                </a:cubicBezTo>
                <a:cubicBezTo>
                  <a:pt x="153" y="133"/>
                  <a:pt x="154" y="135"/>
                  <a:pt x="151" y="135"/>
                </a:cubicBezTo>
                <a:cubicBezTo>
                  <a:pt x="151" y="134"/>
                  <a:pt x="150" y="134"/>
                  <a:pt x="150" y="133"/>
                </a:cubicBezTo>
                <a:cubicBezTo>
                  <a:pt x="151" y="133"/>
                  <a:pt x="153" y="133"/>
                  <a:pt x="153" y="131"/>
                </a:cubicBezTo>
                <a:cubicBezTo>
                  <a:pt x="155" y="132"/>
                  <a:pt x="155" y="130"/>
                  <a:pt x="157" y="131"/>
                </a:cubicBezTo>
                <a:cubicBezTo>
                  <a:pt x="157" y="130"/>
                  <a:pt x="158" y="130"/>
                  <a:pt x="159" y="130"/>
                </a:cubicBezTo>
                <a:cubicBezTo>
                  <a:pt x="159" y="129"/>
                  <a:pt x="159" y="129"/>
                  <a:pt x="159" y="129"/>
                </a:cubicBezTo>
                <a:cubicBezTo>
                  <a:pt x="160" y="128"/>
                  <a:pt x="160" y="128"/>
                  <a:pt x="160" y="128"/>
                </a:cubicBezTo>
                <a:cubicBezTo>
                  <a:pt x="161" y="128"/>
                  <a:pt x="161" y="127"/>
                  <a:pt x="161" y="126"/>
                </a:cubicBezTo>
                <a:cubicBezTo>
                  <a:pt x="159" y="126"/>
                  <a:pt x="157" y="126"/>
                  <a:pt x="155" y="126"/>
                </a:cubicBezTo>
                <a:cubicBezTo>
                  <a:pt x="154" y="127"/>
                  <a:pt x="153" y="127"/>
                  <a:pt x="153" y="128"/>
                </a:cubicBezTo>
                <a:cubicBezTo>
                  <a:pt x="153" y="128"/>
                  <a:pt x="152" y="128"/>
                  <a:pt x="151" y="128"/>
                </a:cubicBezTo>
                <a:cubicBezTo>
                  <a:pt x="152" y="126"/>
                  <a:pt x="154" y="125"/>
                  <a:pt x="157" y="125"/>
                </a:cubicBezTo>
                <a:cubicBezTo>
                  <a:pt x="157" y="125"/>
                  <a:pt x="157" y="125"/>
                  <a:pt x="157" y="125"/>
                </a:cubicBezTo>
                <a:cubicBezTo>
                  <a:pt x="157" y="124"/>
                  <a:pt x="158" y="125"/>
                  <a:pt x="159" y="124"/>
                </a:cubicBezTo>
                <a:cubicBezTo>
                  <a:pt x="160" y="125"/>
                  <a:pt x="161" y="126"/>
                  <a:pt x="162" y="126"/>
                </a:cubicBezTo>
                <a:cubicBezTo>
                  <a:pt x="164" y="125"/>
                  <a:pt x="164" y="123"/>
                  <a:pt x="166" y="123"/>
                </a:cubicBezTo>
                <a:cubicBezTo>
                  <a:pt x="166" y="123"/>
                  <a:pt x="166" y="122"/>
                  <a:pt x="166" y="122"/>
                </a:cubicBezTo>
                <a:cubicBezTo>
                  <a:pt x="167" y="121"/>
                  <a:pt x="169" y="120"/>
                  <a:pt x="169" y="118"/>
                </a:cubicBezTo>
                <a:cubicBezTo>
                  <a:pt x="165" y="118"/>
                  <a:pt x="163" y="120"/>
                  <a:pt x="159" y="119"/>
                </a:cubicBezTo>
                <a:cubicBezTo>
                  <a:pt x="159" y="119"/>
                  <a:pt x="159" y="119"/>
                  <a:pt x="158" y="119"/>
                </a:cubicBezTo>
                <a:cubicBezTo>
                  <a:pt x="157" y="119"/>
                  <a:pt x="158" y="118"/>
                  <a:pt x="157" y="117"/>
                </a:cubicBezTo>
                <a:cubicBezTo>
                  <a:pt x="158" y="118"/>
                  <a:pt x="160" y="118"/>
                  <a:pt x="162" y="118"/>
                </a:cubicBezTo>
                <a:cubicBezTo>
                  <a:pt x="162" y="117"/>
                  <a:pt x="163" y="116"/>
                  <a:pt x="164" y="116"/>
                </a:cubicBezTo>
                <a:cubicBezTo>
                  <a:pt x="165" y="115"/>
                  <a:pt x="165" y="113"/>
                  <a:pt x="166" y="113"/>
                </a:cubicBezTo>
                <a:cubicBezTo>
                  <a:pt x="167" y="113"/>
                  <a:pt x="167" y="113"/>
                  <a:pt x="168" y="113"/>
                </a:cubicBezTo>
                <a:cubicBezTo>
                  <a:pt x="169" y="113"/>
                  <a:pt x="170" y="112"/>
                  <a:pt x="170" y="112"/>
                </a:cubicBezTo>
                <a:cubicBezTo>
                  <a:pt x="171" y="112"/>
                  <a:pt x="172" y="111"/>
                  <a:pt x="173" y="110"/>
                </a:cubicBezTo>
                <a:cubicBezTo>
                  <a:pt x="174" y="111"/>
                  <a:pt x="175" y="110"/>
                  <a:pt x="176" y="109"/>
                </a:cubicBezTo>
                <a:cubicBezTo>
                  <a:pt x="176" y="109"/>
                  <a:pt x="176" y="109"/>
                  <a:pt x="176" y="109"/>
                </a:cubicBezTo>
                <a:cubicBezTo>
                  <a:pt x="177" y="108"/>
                  <a:pt x="178" y="109"/>
                  <a:pt x="179" y="107"/>
                </a:cubicBezTo>
                <a:cubicBezTo>
                  <a:pt x="179" y="107"/>
                  <a:pt x="179" y="107"/>
                  <a:pt x="179" y="107"/>
                </a:cubicBezTo>
                <a:cubicBezTo>
                  <a:pt x="180" y="107"/>
                  <a:pt x="180" y="106"/>
                  <a:pt x="180" y="106"/>
                </a:cubicBezTo>
                <a:cubicBezTo>
                  <a:pt x="181" y="106"/>
                  <a:pt x="181" y="105"/>
                  <a:pt x="181" y="105"/>
                </a:cubicBezTo>
                <a:cubicBezTo>
                  <a:pt x="182" y="105"/>
                  <a:pt x="182" y="104"/>
                  <a:pt x="183" y="104"/>
                </a:cubicBezTo>
                <a:cubicBezTo>
                  <a:pt x="184" y="104"/>
                  <a:pt x="184" y="104"/>
                  <a:pt x="184" y="104"/>
                </a:cubicBezTo>
                <a:cubicBezTo>
                  <a:pt x="186" y="104"/>
                  <a:pt x="188" y="102"/>
                  <a:pt x="189" y="101"/>
                </a:cubicBezTo>
                <a:cubicBezTo>
                  <a:pt x="189" y="101"/>
                  <a:pt x="189" y="100"/>
                  <a:pt x="189" y="100"/>
                </a:cubicBezTo>
                <a:cubicBezTo>
                  <a:pt x="189" y="100"/>
                  <a:pt x="189" y="100"/>
                  <a:pt x="189" y="100"/>
                </a:cubicBezTo>
                <a:cubicBezTo>
                  <a:pt x="191" y="101"/>
                  <a:pt x="190" y="98"/>
                  <a:pt x="192" y="97"/>
                </a:cubicBezTo>
                <a:cubicBezTo>
                  <a:pt x="192" y="97"/>
                  <a:pt x="192" y="97"/>
                  <a:pt x="192" y="97"/>
                </a:cubicBezTo>
                <a:cubicBezTo>
                  <a:pt x="192" y="95"/>
                  <a:pt x="189" y="96"/>
                  <a:pt x="189" y="94"/>
                </a:cubicBezTo>
                <a:cubicBezTo>
                  <a:pt x="191" y="94"/>
                  <a:pt x="192" y="92"/>
                  <a:pt x="192" y="91"/>
                </a:cubicBezTo>
                <a:cubicBezTo>
                  <a:pt x="192" y="90"/>
                  <a:pt x="192" y="90"/>
                  <a:pt x="193" y="90"/>
                </a:cubicBezTo>
                <a:cubicBezTo>
                  <a:pt x="193" y="90"/>
                  <a:pt x="193" y="89"/>
                  <a:pt x="193" y="89"/>
                </a:cubicBezTo>
                <a:cubicBezTo>
                  <a:pt x="192" y="89"/>
                  <a:pt x="192" y="88"/>
                  <a:pt x="192" y="87"/>
                </a:cubicBezTo>
                <a:cubicBezTo>
                  <a:pt x="191" y="87"/>
                  <a:pt x="190" y="87"/>
                  <a:pt x="190" y="88"/>
                </a:cubicBezTo>
                <a:cubicBezTo>
                  <a:pt x="189" y="88"/>
                  <a:pt x="188" y="89"/>
                  <a:pt x="187" y="89"/>
                </a:cubicBezTo>
                <a:cubicBezTo>
                  <a:pt x="187" y="88"/>
                  <a:pt x="187" y="85"/>
                  <a:pt x="184" y="86"/>
                </a:cubicBezTo>
                <a:cubicBezTo>
                  <a:pt x="183" y="87"/>
                  <a:pt x="186" y="89"/>
                  <a:pt x="184" y="90"/>
                </a:cubicBezTo>
                <a:cubicBezTo>
                  <a:pt x="182" y="89"/>
                  <a:pt x="182" y="86"/>
                  <a:pt x="179" y="87"/>
                </a:cubicBezTo>
                <a:cubicBezTo>
                  <a:pt x="176" y="87"/>
                  <a:pt x="177" y="90"/>
                  <a:pt x="173" y="89"/>
                </a:cubicBezTo>
                <a:cubicBezTo>
                  <a:pt x="173" y="89"/>
                  <a:pt x="173" y="88"/>
                  <a:pt x="173" y="87"/>
                </a:cubicBezTo>
                <a:cubicBezTo>
                  <a:pt x="172" y="88"/>
                  <a:pt x="172" y="87"/>
                  <a:pt x="172" y="87"/>
                </a:cubicBezTo>
                <a:cubicBezTo>
                  <a:pt x="169" y="87"/>
                  <a:pt x="169" y="85"/>
                  <a:pt x="166" y="86"/>
                </a:cubicBezTo>
                <a:cubicBezTo>
                  <a:pt x="164" y="86"/>
                  <a:pt x="165" y="89"/>
                  <a:pt x="163" y="88"/>
                </a:cubicBezTo>
                <a:cubicBezTo>
                  <a:pt x="163" y="87"/>
                  <a:pt x="163" y="86"/>
                  <a:pt x="162" y="86"/>
                </a:cubicBezTo>
                <a:cubicBezTo>
                  <a:pt x="160" y="86"/>
                  <a:pt x="161" y="88"/>
                  <a:pt x="159" y="88"/>
                </a:cubicBezTo>
                <a:cubicBezTo>
                  <a:pt x="160" y="86"/>
                  <a:pt x="160" y="84"/>
                  <a:pt x="157" y="83"/>
                </a:cubicBezTo>
                <a:cubicBezTo>
                  <a:pt x="155" y="83"/>
                  <a:pt x="156" y="85"/>
                  <a:pt x="155" y="85"/>
                </a:cubicBezTo>
                <a:cubicBezTo>
                  <a:pt x="154" y="86"/>
                  <a:pt x="154" y="87"/>
                  <a:pt x="153" y="87"/>
                </a:cubicBezTo>
                <a:cubicBezTo>
                  <a:pt x="153" y="88"/>
                  <a:pt x="153" y="87"/>
                  <a:pt x="153" y="87"/>
                </a:cubicBezTo>
                <a:cubicBezTo>
                  <a:pt x="153" y="85"/>
                  <a:pt x="155" y="85"/>
                  <a:pt x="155" y="83"/>
                </a:cubicBezTo>
                <a:cubicBezTo>
                  <a:pt x="153" y="83"/>
                  <a:pt x="153" y="81"/>
                  <a:pt x="151" y="80"/>
                </a:cubicBezTo>
                <a:cubicBezTo>
                  <a:pt x="151" y="80"/>
                  <a:pt x="150" y="80"/>
                  <a:pt x="150" y="80"/>
                </a:cubicBezTo>
                <a:cubicBezTo>
                  <a:pt x="148" y="80"/>
                  <a:pt x="149" y="78"/>
                  <a:pt x="147" y="78"/>
                </a:cubicBezTo>
                <a:cubicBezTo>
                  <a:pt x="147" y="79"/>
                  <a:pt x="147" y="79"/>
                  <a:pt x="146" y="79"/>
                </a:cubicBezTo>
                <a:cubicBezTo>
                  <a:pt x="145" y="81"/>
                  <a:pt x="144" y="82"/>
                  <a:pt x="143" y="83"/>
                </a:cubicBezTo>
                <a:cubicBezTo>
                  <a:pt x="143" y="84"/>
                  <a:pt x="143" y="85"/>
                  <a:pt x="143" y="87"/>
                </a:cubicBezTo>
                <a:cubicBezTo>
                  <a:pt x="141" y="86"/>
                  <a:pt x="141" y="87"/>
                  <a:pt x="140" y="87"/>
                </a:cubicBezTo>
                <a:cubicBezTo>
                  <a:pt x="140" y="89"/>
                  <a:pt x="139" y="92"/>
                  <a:pt x="141" y="92"/>
                </a:cubicBezTo>
                <a:cubicBezTo>
                  <a:pt x="141" y="92"/>
                  <a:pt x="141" y="93"/>
                  <a:pt x="142" y="93"/>
                </a:cubicBezTo>
                <a:cubicBezTo>
                  <a:pt x="142" y="94"/>
                  <a:pt x="141" y="94"/>
                  <a:pt x="141" y="94"/>
                </a:cubicBezTo>
                <a:cubicBezTo>
                  <a:pt x="139" y="95"/>
                  <a:pt x="138" y="94"/>
                  <a:pt x="137" y="93"/>
                </a:cubicBezTo>
                <a:cubicBezTo>
                  <a:pt x="136" y="92"/>
                  <a:pt x="136" y="92"/>
                  <a:pt x="135" y="92"/>
                </a:cubicBezTo>
                <a:cubicBezTo>
                  <a:pt x="135" y="91"/>
                  <a:pt x="135" y="91"/>
                  <a:pt x="134" y="91"/>
                </a:cubicBezTo>
                <a:cubicBezTo>
                  <a:pt x="134" y="91"/>
                  <a:pt x="134" y="92"/>
                  <a:pt x="134" y="92"/>
                </a:cubicBezTo>
                <a:cubicBezTo>
                  <a:pt x="133" y="93"/>
                  <a:pt x="133" y="94"/>
                  <a:pt x="134" y="95"/>
                </a:cubicBezTo>
                <a:cubicBezTo>
                  <a:pt x="134" y="95"/>
                  <a:pt x="134" y="95"/>
                  <a:pt x="134" y="96"/>
                </a:cubicBezTo>
                <a:cubicBezTo>
                  <a:pt x="134" y="96"/>
                  <a:pt x="135" y="97"/>
                  <a:pt x="135" y="98"/>
                </a:cubicBezTo>
                <a:cubicBezTo>
                  <a:pt x="135" y="99"/>
                  <a:pt x="135" y="100"/>
                  <a:pt x="135" y="101"/>
                </a:cubicBezTo>
                <a:cubicBezTo>
                  <a:pt x="134" y="101"/>
                  <a:pt x="133" y="100"/>
                  <a:pt x="133" y="99"/>
                </a:cubicBezTo>
                <a:cubicBezTo>
                  <a:pt x="132" y="98"/>
                  <a:pt x="131" y="98"/>
                  <a:pt x="130" y="99"/>
                </a:cubicBezTo>
                <a:cubicBezTo>
                  <a:pt x="130" y="102"/>
                  <a:pt x="132" y="103"/>
                  <a:pt x="132" y="105"/>
                </a:cubicBezTo>
                <a:cubicBezTo>
                  <a:pt x="133" y="105"/>
                  <a:pt x="134" y="107"/>
                  <a:pt x="134" y="108"/>
                </a:cubicBezTo>
                <a:cubicBezTo>
                  <a:pt x="132" y="109"/>
                  <a:pt x="133" y="106"/>
                  <a:pt x="130" y="106"/>
                </a:cubicBezTo>
                <a:cubicBezTo>
                  <a:pt x="129" y="108"/>
                  <a:pt x="131" y="108"/>
                  <a:pt x="131" y="109"/>
                </a:cubicBezTo>
                <a:cubicBezTo>
                  <a:pt x="131" y="109"/>
                  <a:pt x="133" y="112"/>
                  <a:pt x="131" y="112"/>
                </a:cubicBezTo>
                <a:cubicBezTo>
                  <a:pt x="131" y="108"/>
                  <a:pt x="126" y="110"/>
                  <a:pt x="126" y="106"/>
                </a:cubicBezTo>
                <a:cubicBezTo>
                  <a:pt x="126" y="106"/>
                  <a:pt x="125" y="106"/>
                  <a:pt x="125" y="106"/>
                </a:cubicBezTo>
                <a:cubicBezTo>
                  <a:pt x="125" y="106"/>
                  <a:pt x="124" y="106"/>
                  <a:pt x="123" y="106"/>
                </a:cubicBezTo>
                <a:cubicBezTo>
                  <a:pt x="123" y="107"/>
                  <a:pt x="123" y="109"/>
                  <a:pt x="124" y="110"/>
                </a:cubicBezTo>
                <a:cubicBezTo>
                  <a:pt x="124" y="110"/>
                  <a:pt x="126" y="112"/>
                  <a:pt x="124" y="113"/>
                </a:cubicBezTo>
                <a:cubicBezTo>
                  <a:pt x="122" y="113"/>
                  <a:pt x="123" y="111"/>
                  <a:pt x="123" y="110"/>
                </a:cubicBezTo>
                <a:cubicBezTo>
                  <a:pt x="123" y="108"/>
                  <a:pt x="122" y="108"/>
                  <a:pt x="122" y="107"/>
                </a:cubicBezTo>
                <a:cubicBezTo>
                  <a:pt x="119" y="107"/>
                  <a:pt x="118" y="109"/>
                  <a:pt x="118" y="112"/>
                </a:cubicBezTo>
                <a:cubicBezTo>
                  <a:pt x="118" y="113"/>
                  <a:pt x="120" y="113"/>
                  <a:pt x="120" y="114"/>
                </a:cubicBezTo>
                <a:cubicBezTo>
                  <a:pt x="120" y="115"/>
                  <a:pt x="123" y="116"/>
                  <a:pt x="121" y="116"/>
                </a:cubicBezTo>
                <a:cubicBezTo>
                  <a:pt x="121" y="116"/>
                  <a:pt x="120" y="115"/>
                  <a:pt x="120" y="115"/>
                </a:cubicBezTo>
                <a:cubicBezTo>
                  <a:pt x="119" y="114"/>
                  <a:pt x="119" y="115"/>
                  <a:pt x="118" y="115"/>
                </a:cubicBezTo>
                <a:cubicBezTo>
                  <a:pt x="117" y="116"/>
                  <a:pt x="117" y="117"/>
                  <a:pt x="117" y="118"/>
                </a:cubicBezTo>
                <a:cubicBezTo>
                  <a:pt x="117" y="119"/>
                  <a:pt x="118" y="119"/>
                  <a:pt x="118" y="120"/>
                </a:cubicBezTo>
                <a:cubicBezTo>
                  <a:pt x="119" y="120"/>
                  <a:pt x="119" y="121"/>
                  <a:pt x="119" y="122"/>
                </a:cubicBezTo>
                <a:cubicBezTo>
                  <a:pt x="121" y="122"/>
                  <a:pt x="123" y="122"/>
                  <a:pt x="123" y="124"/>
                </a:cubicBezTo>
                <a:cubicBezTo>
                  <a:pt x="120" y="124"/>
                  <a:pt x="121" y="123"/>
                  <a:pt x="118" y="124"/>
                </a:cubicBezTo>
                <a:cubicBezTo>
                  <a:pt x="118" y="123"/>
                  <a:pt x="118" y="122"/>
                  <a:pt x="117" y="122"/>
                </a:cubicBezTo>
                <a:cubicBezTo>
                  <a:pt x="117" y="120"/>
                  <a:pt x="117" y="119"/>
                  <a:pt x="116" y="119"/>
                </a:cubicBezTo>
                <a:cubicBezTo>
                  <a:pt x="115" y="119"/>
                  <a:pt x="115" y="119"/>
                  <a:pt x="115" y="119"/>
                </a:cubicBezTo>
                <a:cubicBezTo>
                  <a:pt x="115" y="120"/>
                  <a:pt x="115" y="120"/>
                  <a:pt x="114" y="120"/>
                </a:cubicBezTo>
                <a:cubicBezTo>
                  <a:pt x="114" y="123"/>
                  <a:pt x="113" y="125"/>
                  <a:pt x="114" y="127"/>
                </a:cubicBezTo>
                <a:cubicBezTo>
                  <a:pt x="114" y="128"/>
                  <a:pt x="114" y="127"/>
                  <a:pt x="114" y="128"/>
                </a:cubicBezTo>
                <a:cubicBezTo>
                  <a:pt x="114" y="128"/>
                  <a:pt x="114" y="129"/>
                  <a:pt x="114" y="129"/>
                </a:cubicBezTo>
                <a:cubicBezTo>
                  <a:pt x="114" y="129"/>
                  <a:pt x="115" y="129"/>
                  <a:pt x="115" y="130"/>
                </a:cubicBezTo>
                <a:cubicBezTo>
                  <a:pt x="115" y="130"/>
                  <a:pt x="114" y="130"/>
                  <a:pt x="114" y="131"/>
                </a:cubicBezTo>
                <a:cubicBezTo>
                  <a:pt x="115" y="131"/>
                  <a:pt x="116" y="130"/>
                  <a:pt x="117" y="130"/>
                </a:cubicBezTo>
                <a:cubicBezTo>
                  <a:pt x="117" y="128"/>
                  <a:pt x="118" y="129"/>
                  <a:pt x="119" y="129"/>
                </a:cubicBezTo>
                <a:cubicBezTo>
                  <a:pt x="119" y="129"/>
                  <a:pt x="118" y="130"/>
                  <a:pt x="118" y="130"/>
                </a:cubicBezTo>
                <a:cubicBezTo>
                  <a:pt x="118" y="131"/>
                  <a:pt x="118" y="131"/>
                  <a:pt x="117" y="131"/>
                </a:cubicBezTo>
                <a:cubicBezTo>
                  <a:pt x="116" y="132"/>
                  <a:pt x="114" y="132"/>
                  <a:pt x="115" y="133"/>
                </a:cubicBezTo>
                <a:cubicBezTo>
                  <a:pt x="116" y="133"/>
                  <a:pt x="117" y="134"/>
                  <a:pt x="118" y="134"/>
                </a:cubicBezTo>
                <a:cubicBezTo>
                  <a:pt x="118" y="134"/>
                  <a:pt x="118" y="135"/>
                  <a:pt x="118" y="135"/>
                </a:cubicBezTo>
                <a:cubicBezTo>
                  <a:pt x="119" y="135"/>
                  <a:pt x="119" y="136"/>
                  <a:pt x="119" y="136"/>
                </a:cubicBezTo>
                <a:cubicBezTo>
                  <a:pt x="118" y="136"/>
                  <a:pt x="117" y="136"/>
                  <a:pt x="116" y="135"/>
                </a:cubicBezTo>
                <a:cubicBezTo>
                  <a:pt x="116" y="137"/>
                  <a:pt x="114" y="136"/>
                  <a:pt x="115" y="138"/>
                </a:cubicBezTo>
                <a:cubicBezTo>
                  <a:pt x="114" y="139"/>
                  <a:pt x="113" y="139"/>
                  <a:pt x="114" y="140"/>
                </a:cubicBezTo>
                <a:cubicBezTo>
                  <a:pt x="115" y="140"/>
                  <a:pt x="115" y="142"/>
                  <a:pt x="116" y="142"/>
                </a:cubicBezTo>
                <a:cubicBezTo>
                  <a:pt x="116" y="142"/>
                  <a:pt x="117" y="142"/>
                  <a:pt x="118" y="142"/>
                </a:cubicBezTo>
                <a:cubicBezTo>
                  <a:pt x="118" y="143"/>
                  <a:pt x="117" y="143"/>
                  <a:pt x="117" y="143"/>
                </a:cubicBezTo>
                <a:cubicBezTo>
                  <a:pt x="115" y="143"/>
                  <a:pt x="115" y="142"/>
                  <a:pt x="114" y="141"/>
                </a:cubicBezTo>
                <a:cubicBezTo>
                  <a:pt x="113" y="141"/>
                  <a:pt x="112" y="141"/>
                  <a:pt x="111" y="142"/>
                </a:cubicBezTo>
                <a:cubicBezTo>
                  <a:pt x="110" y="145"/>
                  <a:pt x="114" y="144"/>
                  <a:pt x="113" y="147"/>
                </a:cubicBezTo>
                <a:cubicBezTo>
                  <a:pt x="114" y="148"/>
                  <a:pt x="117" y="146"/>
                  <a:pt x="117" y="148"/>
                </a:cubicBezTo>
                <a:cubicBezTo>
                  <a:pt x="115" y="148"/>
                  <a:pt x="114" y="148"/>
                  <a:pt x="112" y="148"/>
                </a:cubicBezTo>
                <a:cubicBezTo>
                  <a:pt x="111" y="147"/>
                  <a:pt x="111" y="145"/>
                  <a:pt x="109" y="145"/>
                </a:cubicBezTo>
                <a:cubicBezTo>
                  <a:pt x="109" y="145"/>
                  <a:pt x="109" y="145"/>
                  <a:pt x="108" y="145"/>
                </a:cubicBezTo>
                <a:cubicBezTo>
                  <a:pt x="109" y="148"/>
                  <a:pt x="106" y="147"/>
                  <a:pt x="105" y="149"/>
                </a:cubicBezTo>
                <a:cubicBezTo>
                  <a:pt x="106" y="150"/>
                  <a:pt x="107" y="150"/>
                  <a:pt x="108" y="151"/>
                </a:cubicBezTo>
                <a:cubicBezTo>
                  <a:pt x="109" y="151"/>
                  <a:pt x="110" y="151"/>
                  <a:pt x="110" y="152"/>
                </a:cubicBezTo>
                <a:cubicBezTo>
                  <a:pt x="109" y="152"/>
                  <a:pt x="108" y="153"/>
                  <a:pt x="107" y="154"/>
                </a:cubicBezTo>
                <a:cubicBezTo>
                  <a:pt x="107" y="154"/>
                  <a:pt x="107" y="154"/>
                  <a:pt x="107" y="155"/>
                </a:cubicBezTo>
                <a:cubicBezTo>
                  <a:pt x="106" y="155"/>
                  <a:pt x="106" y="155"/>
                  <a:pt x="105" y="155"/>
                </a:cubicBezTo>
                <a:cubicBezTo>
                  <a:pt x="102" y="155"/>
                  <a:pt x="101" y="153"/>
                  <a:pt x="97" y="154"/>
                </a:cubicBezTo>
                <a:cubicBezTo>
                  <a:pt x="97" y="154"/>
                  <a:pt x="97" y="155"/>
                  <a:pt x="97" y="155"/>
                </a:cubicBezTo>
                <a:cubicBezTo>
                  <a:pt x="97" y="155"/>
                  <a:pt x="96" y="155"/>
                  <a:pt x="96" y="156"/>
                </a:cubicBezTo>
                <a:cubicBezTo>
                  <a:pt x="97" y="156"/>
                  <a:pt x="97" y="158"/>
                  <a:pt x="99" y="157"/>
                </a:cubicBezTo>
                <a:cubicBezTo>
                  <a:pt x="99" y="159"/>
                  <a:pt x="101" y="158"/>
                  <a:pt x="101" y="159"/>
                </a:cubicBezTo>
                <a:cubicBezTo>
                  <a:pt x="100" y="162"/>
                  <a:pt x="102" y="162"/>
                  <a:pt x="102" y="164"/>
                </a:cubicBezTo>
                <a:cubicBezTo>
                  <a:pt x="103" y="164"/>
                  <a:pt x="103" y="165"/>
                  <a:pt x="104" y="165"/>
                </a:cubicBezTo>
                <a:cubicBezTo>
                  <a:pt x="104" y="166"/>
                  <a:pt x="105" y="166"/>
                  <a:pt x="105" y="166"/>
                </a:cubicBezTo>
                <a:cubicBezTo>
                  <a:pt x="105" y="167"/>
                  <a:pt x="105" y="167"/>
                  <a:pt x="105" y="168"/>
                </a:cubicBezTo>
                <a:cubicBezTo>
                  <a:pt x="107" y="167"/>
                  <a:pt x="108" y="166"/>
                  <a:pt x="110" y="167"/>
                </a:cubicBezTo>
                <a:cubicBezTo>
                  <a:pt x="110" y="166"/>
                  <a:pt x="111" y="166"/>
                  <a:pt x="111" y="165"/>
                </a:cubicBezTo>
                <a:cubicBezTo>
                  <a:pt x="111" y="165"/>
                  <a:pt x="112" y="164"/>
                  <a:pt x="112" y="164"/>
                </a:cubicBezTo>
                <a:cubicBezTo>
                  <a:pt x="113" y="163"/>
                  <a:pt x="115" y="163"/>
                  <a:pt x="116" y="162"/>
                </a:cubicBezTo>
                <a:cubicBezTo>
                  <a:pt x="117" y="162"/>
                  <a:pt x="118" y="162"/>
                  <a:pt x="118" y="161"/>
                </a:cubicBezTo>
                <a:cubicBezTo>
                  <a:pt x="119" y="161"/>
                  <a:pt x="119" y="161"/>
                  <a:pt x="119" y="162"/>
                </a:cubicBezTo>
                <a:cubicBezTo>
                  <a:pt x="120" y="165"/>
                  <a:pt x="116" y="163"/>
                  <a:pt x="117" y="165"/>
                </a:cubicBezTo>
                <a:cubicBezTo>
                  <a:pt x="115" y="165"/>
                  <a:pt x="115" y="167"/>
                  <a:pt x="114" y="168"/>
                </a:cubicBezTo>
                <a:cubicBezTo>
                  <a:pt x="114" y="170"/>
                  <a:pt x="112" y="170"/>
                  <a:pt x="112" y="172"/>
                </a:cubicBezTo>
                <a:cubicBezTo>
                  <a:pt x="110" y="172"/>
                  <a:pt x="109" y="174"/>
                  <a:pt x="108" y="175"/>
                </a:cubicBezTo>
                <a:cubicBezTo>
                  <a:pt x="108" y="175"/>
                  <a:pt x="108" y="175"/>
                  <a:pt x="107" y="175"/>
                </a:cubicBezTo>
                <a:cubicBezTo>
                  <a:pt x="107" y="177"/>
                  <a:pt x="104" y="177"/>
                  <a:pt x="104" y="179"/>
                </a:cubicBezTo>
                <a:cubicBezTo>
                  <a:pt x="103" y="179"/>
                  <a:pt x="102" y="180"/>
                  <a:pt x="102" y="181"/>
                </a:cubicBezTo>
                <a:cubicBezTo>
                  <a:pt x="101" y="181"/>
                  <a:pt x="99" y="183"/>
                  <a:pt x="101" y="184"/>
                </a:cubicBezTo>
                <a:cubicBezTo>
                  <a:pt x="101" y="182"/>
                  <a:pt x="103" y="183"/>
                  <a:pt x="103" y="181"/>
                </a:cubicBezTo>
                <a:cubicBezTo>
                  <a:pt x="104" y="181"/>
                  <a:pt x="105" y="180"/>
                  <a:pt x="105" y="181"/>
                </a:cubicBezTo>
                <a:cubicBezTo>
                  <a:pt x="106" y="184"/>
                  <a:pt x="103" y="183"/>
                  <a:pt x="104" y="185"/>
                </a:cubicBezTo>
                <a:cubicBezTo>
                  <a:pt x="104" y="186"/>
                  <a:pt x="106" y="186"/>
                  <a:pt x="105" y="188"/>
                </a:cubicBezTo>
                <a:cubicBezTo>
                  <a:pt x="104" y="188"/>
                  <a:pt x="104" y="189"/>
                  <a:pt x="102" y="188"/>
                </a:cubicBezTo>
                <a:cubicBezTo>
                  <a:pt x="102" y="189"/>
                  <a:pt x="102" y="189"/>
                  <a:pt x="101" y="189"/>
                </a:cubicBezTo>
                <a:cubicBezTo>
                  <a:pt x="101" y="190"/>
                  <a:pt x="101" y="190"/>
                  <a:pt x="101" y="191"/>
                </a:cubicBezTo>
                <a:cubicBezTo>
                  <a:pt x="101" y="192"/>
                  <a:pt x="104" y="189"/>
                  <a:pt x="104" y="191"/>
                </a:cubicBezTo>
                <a:cubicBezTo>
                  <a:pt x="102" y="191"/>
                  <a:pt x="101" y="192"/>
                  <a:pt x="100" y="193"/>
                </a:cubicBezTo>
                <a:cubicBezTo>
                  <a:pt x="100" y="193"/>
                  <a:pt x="99" y="194"/>
                  <a:pt x="99" y="194"/>
                </a:cubicBezTo>
                <a:cubicBezTo>
                  <a:pt x="99" y="195"/>
                  <a:pt x="99" y="195"/>
                  <a:pt x="98" y="195"/>
                </a:cubicBezTo>
                <a:cubicBezTo>
                  <a:pt x="98" y="198"/>
                  <a:pt x="99" y="199"/>
                  <a:pt x="99" y="202"/>
                </a:cubicBezTo>
                <a:cubicBezTo>
                  <a:pt x="101" y="202"/>
                  <a:pt x="101" y="199"/>
                  <a:pt x="102" y="201"/>
                </a:cubicBezTo>
                <a:cubicBezTo>
                  <a:pt x="102" y="202"/>
                  <a:pt x="101" y="201"/>
                  <a:pt x="101" y="202"/>
                </a:cubicBezTo>
                <a:cubicBezTo>
                  <a:pt x="101" y="203"/>
                  <a:pt x="100" y="202"/>
                  <a:pt x="100" y="202"/>
                </a:cubicBezTo>
                <a:cubicBezTo>
                  <a:pt x="100" y="202"/>
                  <a:pt x="100" y="203"/>
                  <a:pt x="100" y="203"/>
                </a:cubicBezTo>
                <a:cubicBezTo>
                  <a:pt x="99" y="203"/>
                  <a:pt x="99" y="203"/>
                  <a:pt x="98" y="204"/>
                </a:cubicBezTo>
                <a:cubicBezTo>
                  <a:pt x="98" y="204"/>
                  <a:pt x="98" y="204"/>
                  <a:pt x="97" y="204"/>
                </a:cubicBezTo>
                <a:cubicBezTo>
                  <a:pt x="97" y="204"/>
                  <a:pt x="97" y="205"/>
                  <a:pt x="96" y="205"/>
                </a:cubicBezTo>
                <a:cubicBezTo>
                  <a:pt x="96" y="208"/>
                  <a:pt x="94" y="209"/>
                  <a:pt x="94" y="212"/>
                </a:cubicBezTo>
                <a:cubicBezTo>
                  <a:pt x="93" y="212"/>
                  <a:pt x="93" y="212"/>
                  <a:pt x="93" y="213"/>
                </a:cubicBezTo>
                <a:cubicBezTo>
                  <a:pt x="93" y="213"/>
                  <a:pt x="93" y="214"/>
                  <a:pt x="93" y="214"/>
                </a:cubicBezTo>
                <a:cubicBezTo>
                  <a:pt x="93" y="216"/>
                  <a:pt x="91" y="215"/>
                  <a:pt x="91" y="217"/>
                </a:cubicBezTo>
                <a:cubicBezTo>
                  <a:pt x="90" y="218"/>
                  <a:pt x="89" y="219"/>
                  <a:pt x="89" y="220"/>
                </a:cubicBezTo>
                <a:cubicBezTo>
                  <a:pt x="91" y="221"/>
                  <a:pt x="92" y="222"/>
                  <a:pt x="94" y="222"/>
                </a:cubicBezTo>
                <a:cubicBezTo>
                  <a:pt x="94" y="222"/>
                  <a:pt x="95" y="222"/>
                  <a:pt x="95" y="222"/>
                </a:cubicBezTo>
                <a:cubicBezTo>
                  <a:pt x="96" y="222"/>
                  <a:pt x="96" y="222"/>
                  <a:pt x="96" y="221"/>
                </a:cubicBezTo>
                <a:cubicBezTo>
                  <a:pt x="96" y="221"/>
                  <a:pt x="96" y="220"/>
                  <a:pt x="97" y="220"/>
                </a:cubicBezTo>
                <a:cubicBezTo>
                  <a:pt x="97" y="220"/>
                  <a:pt x="98" y="219"/>
                  <a:pt x="97" y="217"/>
                </a:cubicBezTo>
                <a:cubicBezTo>
                  <a:pt x="97" y="217"/>
                  <a:pt x="97" y="216"/>
                  <a:pt x="97" y="216"/>
                </a:cubicBezTo>
                <a:cubicBezTo>
                  <a:pt x="98" y="215"/>
                  <a:pt x="99" y="213"/>
                  <a:pt x="100" y="213"/>
                </a:cubicBezTo>
                <a:cubicBezTo>
                  <a:pt x="100" y="210"/>
                  <a:pt x="103" y="209"/>
                  <a:pt x="102" y="206"/>
                </a:cubicBezTo>
                <a:cubicBezTo>
                  <a:pt x="103" y="206"/>
                  <a:pt x="103" y="205"/>
                  <a:pt x="104" y="204"/>
                </a:cubicBezTo>
                <a:cubicBezTo>
                  <a:pt x="105" y="204"/>
                  <a:pt x="105" y="204"/>
                  <a:pt x="105" y="204"/>
                </a:cubicBezTo>
                <a:cubicBezTo>
                  <a:pt x="106" y="204"/>
                  <a:pt x="108" y="202"/>
                  <a:pt x="106" y="202"/>
                </a:cubicBezTo>
                <a:cubicBezTo>
                  <a:pt x="106" y="202"/>
                  <a:pt x="105" y="202"/>
                  <a:pt x="105" y="202"/>
                </a:cubicBezTo>
                <a:cubicBezTo>
                  <a:pt x="106" y="200"/>
                  <a:pt x="106" y="198"/>
                  <a:pt x="106" y="195"/>
                </a:cubicBezTo>
                <a:cubicBezTo>
                  <a:pt x="106" y="195"/>
                  <a:pt x="106" y="195"/>
                  <a:pt x="106" y="195"/>
                </a:cubicBezTo>
                <a:cubicBezTo>
                  <a:pt x="105" y="194"/>
                  <a:pt x="105" y="193"/>
                  <a:pt x="105" y="192"/>
                </a:cubicBezTo>
                <a:cubicBezTo>
                  <a:pt x="106" y="192"/>
                  <a:pt x="107" y="193"/>
                  <a:pt x="108" y="193"/>
                </a:cubicBezTo>
                <a:cubicBezTo>
                  <a:pt x="108" y="192"/>
                  <a:pt x="109" y="192"/>
                  <a:pt x="109" y="191"/>
                </a:cubicBezTo>
                <a:cubicBezTo>
                  <a:pt x="109" y="191"/>
                  <a:pt x="109" y="191"/>
                  <a:pt x="109" y="191"/>
                </a:cubicBezTo>
                <a:cubicBezTo>
                  <a:pt x="109" y="190"/>
                  <a:pt x="110" y="191"/>
                  <a:pt x="110" y="191"/>
                </a:cubicBezTo>
                <a:cubicBezTo>
                  <a:pt x="110" y="190"/>
                  <a:pt x="110" y="190"/>
                  <a:pt x="110" y="190"/>
                </a:cubicBezTo>
                <a:cubicBezTo>
                  <a:pt x="110" y="190"/>
                  <a:pt x="111" y="190"/>
                  <a:pt x="111" y="190"/>
                </a:cubicBezTo>
                <a:cubicBezTo>
                  <a:pt x="111" y="190"/>
                  <a:pt x="111" y="189"/>
                  <a:pt x="111" y="189"/>
                </a:cubicBezTo>
                <a:cubicBezTo>
                  <a:pt x="111" y="189"/>
                  <a:pt x="111" y="189"/>
                  <a:pt x="111" y="189"/>
                </a:cubicBezTo>
                <a:cubicBezTo>
                  <a:pt x="112" y="189"/>
                  <a:pt x="111" y="189"/>
                  <a:pt x="111" y="188"/>
                </a:cubicBezTo>
                <a:cubicBezTo>
                  <a:pt x="112" y="188"/>
                  <a:pt x="112" y="189"/>
                  <a:pt x="112" y="188"/>
                </a:cubicBezTo>
                <a:cubicBezTo>
                  <a:pt x="113" y="188"/>
                  <a:pt x="112" y="188"/>
                  <a:pt x="113" y="188"/>
                </a:cubicBezTo>
                <a:cubicBezTo>
                  <a:pt x="113" y="188"/>
                  <a:pt x="113" y="188"/>
                  <a:pt x="114" y="188"/>
                </a:cubicBezTo>
                <a:cubicBezTo>
                  <a:pt x="112" y="189"/>
                  <a:pt x="111" y="191"/>
                  <a:pt x="109" y="192"/>
                </a:cubicBezTo>
                <a:cubicBezTo>
                  <a:pt x="109" y="195"/>
                  <a:pt x="107" y="196"/>
                  <a:pt x="108" y="200"/>
                </a:cubicBezTo>
                <a:cubicBezTo>
                  <a:pt x="108" y="201"/>
                  <a:pt x="110" y="200"/>
                  <a:pt x="110" y="202"/>
                </a:cubicBezTo>
                <a:cubicBezTo>
                  <a:pt x="110" y="203"/>
                  <a:pt x="111" y="203"/>
                  <a:pt x="111" y="204"/>
                </a:cubicBezTo>
                <a:cubicBezTo>
                  <a:pt x="111" y="205"/>
                  <a:pt x="111" y="206"/>
                  <a:pt x="112" y="206"/>
                </a:cubicBezTo>
                <a:cubicBezTo>
                  <a:pt x="112" y="207"/>
                  <a:pt x="113" y="207"/>
                  <a:pt x="114" y="207"/>
                </a:cubicBezTo>
                <a:cubicBezTo>
                  <a:pt x="114" y="207"/>
                  <a:pt x="114" y="206"/>
                  <a:pt x="114" y="204"/>
                </a:cubicBezTo>
                <a:cubicBezTo>
                  <a:pt x="114" y="203"/>
                  <a:pt x="113" y="201"/>
                  <a:pt x="114" y="199"/>
                </a:cubicBezTo>
                <a:cubicBezTo>
                  <a:pt x="113" y="198"/>
                  <a:pt x="113" y="197"/>
                  <a:pt x="114" y="197"/>
                </a:cubicBezTo>
                <a:cubicBezTo>
                  <a:pt x="115" y="198"/>
                  <a:pt x="114" y="201"/>
                  <a:pt x="117" y="200"/>
                </a:cubicBezTo>
                <a:cubicBezTo>
                  <a:pt x="118" y="199"/>
                  <a:pt x="119" y="197"/>
                  <a:pt x="119" y="195"/>
                </a:cubicBezTo>
                <a:cubicBezTo>
                  <a:pt x="120" y="195"/>
                  <a:pt x="120" y="194"/>
                  <a:pt x="120" y="193"/>
                </a:cubicBezTo>
                <a:cubicBezTo>
                  <a:pt x="120" y="193"/>
                  <a:pt x="120" y="193"/>
                  <a:pt x="120" y="193"/>
                </a:cubicBezTo>
                <a:cubicBezTo>
                  <a:pt x="121" y="193"/>
                  <a:pt x="121" y="192"/>
                  <a:pt x="121" y="191"/>
                </a:cubicBezTo>
                <a:cubicBezTo>
                  <a:pt x="122" y="191"/>
                  <a:pt x="122" y="191"/>
                  <a:pt x="123" y="191"/>
                </a:cubicBezTo>
                <a:cubicBezTo>
                  <a:pt x="123" y="193"/>
                  <a:pt x="120" y="193"/>
                  <a:pt x="121" y="196"/>
                </a:cubicBezTo>
                <a:cubicBezTo>
                  <a:pt x="121" y="198"/>
                  <a:pt x="123" y="197"/>
                  <a:pt x="124" y="198"/>
                </a:cubicBezTo>
                <a:cubicBezTo>
                  <a:pt x="124" y="200"/>
                  <a:pt x="126" y="199"/>
                  <a:pt x="125" y="201"/>
                </a:cubicBezTo>
                <a:cubicBezTo>
                  <a:pt x="124" y="201"/>
                  <a:pt x="124" y="199"/>
                  <a:pt x="123" y="200"/>
                </a:cubicBezTo>
                <a:cubicBezTo>
                  <a:pt x="123" y="198"/>
                  <a:pt x="121" y="199"/>
                  <a:pt x="120" y="198"/>
                </a:cubicBezTo>
                <a:cubicBezTo>
                  <a:pt x="120" y="198"/>
                  <a:pt x="120" y="198"/>
                  <a:pt x="120" y="198"/>
                </a:cubicBezTo>
                <a:cubicBezTo>
                  <a:pt x="120" y="198"/>
                  <a:pt x="119" y="198"/>
                  <a:pt x="119" y="199"/>
                </a:cubicBezTo>
                <a:cubicBezTo>
                  <a:pt x="119" y="200"/>
                  <a:pt x="119" y="200"/>
                  <a:pt x="118" y="200"/>
                </a:cubicBezTo>
                <a:cubicBezTo>
                  <a:pt x="118" y="201"/>
                  <a:pt x="117" y="202"/>
                  <a:pt x="117" y="203"/>
                </a:cubicBezTo>
                <a:cubicBezTo>
                  <a:pt x="118" y="203"/>
                  <a:pt x="118" y="205"/>
                  <a:pt x="118" y="206"/>
                </a:cubicBezTo>
                <a:cubicBezTo>
                  <a:pt x="117" y="206"/>
                  <a:pt x="117" y="207"/>
                  <a:pt x="116" y="207"/>
                </a:cubicBezTo>
                <a:cubicBezTo>
                  <a:pt x="116" y="208"/>
                  <a:pt x="116" y="208"/>
                  <a:pt x="116" y="209"/>
                </a:cubicBezTo>
                <a:cubicBezTo>
                  <a:pt x="116" y="210"/>
                  <a:pt x="116" y="212"/>
                  <a:pt x="118" y="213"/>
                </a:cubicBezTo>
                <a:cubicBezTo>
                  <a:pt x="117" y="215"/>
                  <a:pt x="120" y="214"/>
                  <a:pt x="119" y="216"/>
                </a:cubicBezTo>
                <a:cubicBezTo>
                  <a:pt x="119" y="218"/>
                  <a:pt x="119" y="219"/>
                  <a:pt x="119" y="220"/>
                </a:cubicBezTo>
                <a:cubicBezTo>
                  <a:pt x="117" y="221"/>
                  <a:pt x="115" y="222"/>
                  <a:pt x="114" y="224"/>
                </a:cubicBezTo>
                <a:cubicBezTo>
                  <a:pt x="114" y="224"/>
                  <a:pt x="114" y="225"/>
                  <a:pt x="114" y="225"/>
                </a:cubicBezTo>
                <a:cubicBezTo>
                  <a:pt x="113" y="226"/>
                  <a:pt x="111" y="227"/>
                  <a:pt x="111" y="229"/>
                </a:cubicBezTo>
                <a:cubicBezTo>
                  <a:pt x="111" y="229"/>
                  <a:pt x="110" y="230"/>
                  <a:pt x="109" y="230"/>
                </a:cubicBezTo>
                <a:cubicBezTo>
                  <a:pt x="109" y="231"/>
                  <a:pt x="109" y="231"/>
                  <a:pt x="109" y="231"/>
                </a:cubicBezTo>
                <a:cubicBezTo>
                  <a:pt x="109" y="231"/>
                  <a:pt x="109" y="232"/>
                  <a:pt x="108" y="232"/>
                </a:cubicBezTo>
                <a:cubicBezTo>
                  <a:pt x="107" y="232"/>
                  <a:pt x="106" y="233"/>
                  <a:pt x="106" y="234"/>
                </a:cubicBezTo>
                <a:cubicBezTo>
                  <a:pt x="106" y="234"/>
                  <a:pt x="106" y="235"/>
                  <a:pt x="105" y="234"/>
                </a:cubicBezTo>
                <a:cubicBezTo>
                  <a:pt x="106" y="236"/>
                  <a:pt x="105" y="237"/>
                  <a:pt x="104" y="239"/>
                </a:cubicBezTo>
                <a:cubicBezTo>
                  <a:pt x="104" y="240"/>
                  <a:pt x="106" y="244"/>
                  <a:pt x="103" y="243"/>
                </a:cubicBezTo>
                <a:cubicBezTo>
                  <a:pt x="103" y="242"/>
                  <a:pt x="103" y="240"/>
                  <a:pt x="103" y="238"/>
                </a:cubicBezTo>
                <a:cubicBezTo>
                  <a:pt x="102" y="238"/>
                  <a:pt x="102" y="238"/>
                  <a:pt x="101" y="238"/>
                </a:cubicBezTo>
                <a:cubicBezTo>
                  <a:pt x="101" y="238"/>
                  <a:pt x="101" y="239"/>
                  <a:pt x="100" y="239"/>
                </a:cubicBezTo>
                <a:cubicBezTo>
                  <a:pt x="99" y="240"/>
                  <a:pt x="100" y="244"/>
                  <a:pt x="100" y="246"/>
                </a:cubicBezTo>
                <a:cubicBezTo>
                  <a:pt x="101" y="247"/>
                  <a:pt x="101" y="248"/>
                  <a:pt x="101" y="249"/>
                </a:cubicBezTo>
                <a:cubicBezTo>
                  <a:pt x="101" y="249"/>
                  <a:pt x="102" y="249"/>
                  <a:pt x="102" y="250"/>
                </a:cubicBezTo>
                <a:cubicBezTo>
                  <a:pt x="101" y="252"/>
                  <a:pt x="103" y="252"/>
                  <a:pt x="103" y="254"/>
                </a:cubicBezTo>
                <a:cubicBezTo>
                  <a:pt x="103" y="254"/>
                  <a:pt x="104" y="255"/>
                  <a:pt x="104" y="256"/>
                </a:cubicBezTo>
                <a:cubicBezTo>
                  <a:pt x="104" y="257"/>
                  <a:pt x="105" y="257"/>
                  <a:pt x="105" y="257"/>
                </a:cubicBezTo>
                <a:cubicBezTo>
                  <a:pt x="107" y="257"/>
                  <a:pt x="105" y="255"/>
                  <a:pt x="105" y="253"/>
                </a:cubicBezTo>
                <a:cubicBezTo>
                  <a:pt x="105" y="252"/>
                  <a:pt x="105" y="249"/>
                  <a:pt x="106" y="249"/>
                </a:cubicBezTo>
                <a:cubicBezTo>
                  <a:pt x="106" y="249"/>
                  <a:pt x="106" y="248"/>
                  <a:pt x="107" y="248"/>
                </a:cubicBezTo>
                <a:cubicBezTo>
                  <a:pt x="106" y="248"/>
                  <a:pt x="107" y="248"/>
                  <a:pt x="107" y="248"/>
                </a:cubicBezTo>
                <a:cubicBezTo>
                  <a:pt x="109" y="248"/>
                  <a:pt x="109" y="250"/>
                  <a:pt x="111" y="250"/>
                </a:cubicBezTo>
                <a:cubicBezTo>
                  <a:pt x="111" y="251"/>
                  <a:pt x="112" y="252"/>
                  <a:pt x="112" y="253"/>
                </a:cubicBezTo>
                <a:cubicBezTo>
                  <a:pt x="112" y="253"/>
                  <a:pt x="114" y="253"/>
                  <a:pt x="114" y="254"/>
                </a:cubicBezTo>
                <a:cubicBezTo>
                  <a:pt x="114" y="256"/>
                  <a:pt x="115" y="258"/>
                  <a:pt x="117" y="258"/>
                </a:cubicBezTo>
                <a:cubicBezTo>
                  <a:pt x="119" y="257"/>
                  <a:pt x="119" y="255"/>
                  <a:pt x="120" y="253"/>
                </a:cubicBezTo>
                <a:cubicBezTo>
                  <a:pt x="119" y="253"/>
                  <a:pt x="119" y="252"/>
                  <a:pt x="118" y="252"/>
                </a:cubicBezTo>
                <a:cubicBezTo>
                  <a:pt x="118" y="252"/>
                  <a:pt x="118" y="251"/>
                  <a:pt x="118" y="250"/>
                </a:cubicBezTo>
                <a:cubicBezTo>
                  <a:pt x="118" y="249"/>
                  <a:pt x="119" y="248"/>
                  <a:pt x="120" y="248"/>
                </a:cubicBezTo>
                <a:cubicBezTo>
                  <a:pt x="120" y="249"/>
                  <a:pt x="121" y="250"/>
                  <a:pt x="121" y="251"/>
                </a:cubicBezTo>
                <a:cubicBezTo>
                  <a:pt x="123" y="251"/>
                  <a:pt x="124" y="253"/>
                  <a:pt x="125" y="254"/>
                </a:cubicBezTo>
                <a:cubicBezTo>
                  <a:pt x="125" y="254"/>
                  <a:pt x="126" y="254"/>
                  <a:pt x="126" y="255"/>
                </a:cubicBezTo>
                <a:cubicBezTo>
                  <a:pt x="126" y="255"/>
                  <a:pt x="127" y="255"/>
                  <a:pt x="127" y="255"/>
                </a:cubicBezTo>
                <a:cubicBezTo>
                  <a:pt x="127" y="255"/>
                  <a:pt x="127" y="255"/>
                  <a:pt x="127" y="255"/>
                </a:cubicBezTo>
                <a:cubicBezTo>
                  <a:pt x="127" y="256"/>
                  <a:pt x="128" y="256"/>
                  <a:pt x="130" y="256"/>
                </a:cubicBezTo>
                <a:cubicBezTo>
                  <a:pt x="131" y="256"/>
                  <a:pt x="132" y="256"/>
                  <a:pt x="132" y="255"/>
                </a:cubicBezTo>
                <a:cubicBezTo>
                  <a:pt x="132" y="255"/>
                  <a:pt x="133" y="255"/>
                  <a:pt x="133" y="255"/>
                </a:cubicBezTo>
                <a:cubicBezTo>
                  <a:pt x="132" y="254"/>
                  <a:pt x="132" y="253"/>
                  <a:pt x="133" y="253"/>
                </a:cubicBezTo>
                <a:cubicBezTo>
                  <a:pt x="134" y="253"/>
                  <a:pt x="134" y="253"/>
                  <a:pt x="134" y="253"/>
                </a:cubicBezTo>
                <a:cubicBezTo>
                  <a:pt x="135" y="253"/>
                  <a:pt x="136" y="253"/>
                  <a:pt x="137" y="253"/>
                </a:cubicBezTo>
                <a:cubicBezTo>
                  <a:pt x="137" y="253"/>
                  <a:pt x="138" y="253"/>
                  <a:pt x="138" y="254"/>
                </a:cubicBezTo>
                <a:cubicBezTo>
                  <a:pt x="140" y="254"/>
                  <a:pt x="141" y="254"/>
                  <a:pt x="141" y="253"/>
                </a:cubicBezTo>
                <a:cubicBezTo>
                  <a:pt x="142" y="251"/>
                  <a:pt x="140" y="252"/>
                  <a:pt x="140" y="250"/>
                </a:cubicBezTo>
                <a:cubicBezTo>
                  <a:pt x="141" y="250"/>
                  <a:pt x="141" y="249"/>
                  <a:pt x="141" y="248"/>
                </a:cubicBezTo>
                <a:cubicBezTo>
                  <a:pt x="141" y="249"/>
                  <a:pt x="142" y="249"/>
                  <a:pt x="142" y="250"/>
                </a:cubicBezTo>
                <a:cubicBezTo>
                  <a:pt x="143" y="250"/>
                  <a:pt x="144" y="250"/>
                  <a:pt x="144" y="250"/>
                </a:cubicBezTo>
                <a:cubicBezTo>
                  <a:pt x="146" y="250"/>
                  <a:pt x="146" y="252"/>
                  <a:pt x="148" y="251"/>
                </a:cubicBezTo>
                <a:cubicBezTo>
                  <a:pt x="149" y="252"/>
                  <a:pt x="150" y="252"/>
                  <a:pt x="150" y="253"/>
                </a:cubicBezTo>
                <a:cubicBezTo>
                  <a:pt x="148" y="253"/>
                  <a:pt x="148" y="254"/>
                  <a:pt x="146" y="254"/>
                </a:cubicBezTo>
                <a:cubicBezTo>
                  <a:pt x="146" y="255"/>
                  <a:pt x="146" y="256"/>
                  <a:pt x="145" y="256"/>
                </a:cubicBezTo>
                <a:cubicBezTo>
                  <a:pt x="145" y="257"/>
                  <a:pt x="145" y="258"/>
                  <a:pt x="145" y="259"/>
                </a:cubicBezTo>
                <a:cubicBezTo>
                  <a:pt x="143" y="260"/>
                  <a:pt x="142" y="261"/>
                  <a:pt x="141" y="262"/>
                </a:cubicBezTo>
                <a:cubicBezTo>
                  <a:pt x="141" y="263"/>
                  <a:pt x="140" y="263"/>
                  <a:pt x="140" y="264"/>
                </a:cubicBezTo>
                <a:cubicBezTo>
                  <a:pt x="139" y="264"/>
                  <a:pt x="139" y="265"/>
                  <a:pt x="138" y="265"/>
                </a:cubicBezTo>
                <a:cubicBezTo>
                  <a:pt x="138" y="268"/>
                  <a:pt x="136" y="268"/>
                  <a:pt x="136" y="271"/>
                </a:cubicBezTo>
                <a:cubicBezTo>
                  <a:pt x="136" y="271"/>
                  <a:pt x="137" y="273"/>
                  <a:pt x="137" y="274"/>
                </a:cubicBezTo>
                <a:cubicBezTo>
                  <a:pt x="137" y="274"/>
                  <a:pt x="138" y="274"/>
                  <a:pt x="138" y="275"/>
                </a:cubicBezTo>
                <a:cubicBezTo>
                  <a:pt x="138" y="276"/>
                  <a:pt x="139" y="278"/>
                  <a:pt x="139" y="280"/>
                </a:cubicBezTo>
                <a:cubicBezTo>
                  <a:pt x="139" y="281"/>
                  <a:pt x="138" y="281"/>
                  <a:pt x="139" y="282"/>
                </a:cubicBezTo>
                <a:cubicBezTo>
                  <a:pt x="139" y="282"/>
                  <a:pt x="139" y="283"/>
                  <a:pt x="139" y="283"/>
                </a:cubicBezTo>
                <a:cubicBezTo>
                  <a:pt x="139" y="284"/>
                  <a:pt x="139" y="284"/>
                  <a:pt x="139" y="285"/>
                </a:cubicBezTo>
                <a:cubicBezTo>
                  <a:pt x="142" y="286"/>
                  <a:pt x="142" y="282"/>
                  <a:pt x="143" y="284"/>
                </a:cubicBezTo>
                <a:cubicBezTo>
                  <a:pt x="144" y="286"/>
                  <a:pt x="142" y="286"/>
                  <a:pt x="141" y="287"/>
                </a:cubicBezTo>
                <a:cubicBezTo>
                  <a:pt x="141" y="288"/>
                  <a:pt x="141" y="289"/>
                  <a:pt x="141" y="291"/>
                </a:cubicBezTo>
                <a:cubicBezTo>
                  <a:pt x="144" y="291"/>
                  <a:pt x="144" y="290"/>
                  <a:pt x="145" y="289"/>
                </a:cubicBezTo>
                <a:cubicBezTo>
                  <a:pt x="146" y="289"/>
                  <a:pt x="146" y="287"/>
                  <a:pt x="147" y="287"/>
                </a:cubicBezTo>
                <a:cubicBezTo>
                  <a:pt x="147" y="288"/>
                  <a:pt x="147" y="289"/>
                  <a:pt x="147" y="289"/>
                </a:cubicBezTo>
                <a:cubicBezTo>
                  <a:pt x="149" y="290"/>
                  <a:pt x="152" y="289"/>
                  <a:pt x="152" y="292"/>
                </a:cubicBezTo>
                <a:cubicBezTo>
                  <a:pt x="152" y="292"/>
                  <a:pt x="152" y="293"/>
                  <a:pt x="152" y="293"/>
                </a:cubicBezTo>
                <a:cubicBezTo>
                  <a:pt x="152" y="293"/>
                  <a:pt x="151" y="293"/>
                  <a:pt x="151" y="293"/>
                </a:cubicBezTo>
                <a:cubicBezTo>
                  <a:pt x="151" y="293"/>
                  <a:pt x="151" y="294"/>
                  <a:pt x="150" y="294"/>
                </a:cubicBezTo>
                <a:cubicBezTo>
                  <a:pt x="150" y="295"/>
                  <a:pt x="149" y="295"/>
                  <a:pt x="149" y="295"/>
                </a:cubicBezTo>
                <a:cubicBezTo>
                  <a:pt x="149" y="295"/>
                  <a:pt x="149" y="296"/>
                  <a:pt x="148" y="296"/>
                </a:cubicBezTo>
                <a:cubicBezTo>
                  <a:pt x="148" y="297"/>
                  <a:pt x="148" y="298"/>
                  <a:pt x="148" y="299"/>
                </a:cubicBezTo>
                <a:cubicBezTo>
                  <a:pt x="148" y="298"/>
                  <a:pt x="148" y="299"/>
                  <a:pt x="148" y="299"/>
                </a:cubicBezTo>
                <a:cubicBezTo>
                  <a:pt x="147" y="299"/>
                  <a:pt x="146" y="299"/>
                  <a:pt x="146" y="299"/>
                </a:cubicBezTo>
                <a:cubicBezTo>
                  <a:pt x="146" y="300"/>
                  <a:pt x="147" y="302"/>
                  <a:pt x="146" y="302"/>
                </a:cubicBezTo>
                <a:cubicBezTo>
                  <a:pt x="143" y="302"/>
                  <a:pt x="144" y="302"/>
                  <a:pt x="142" y="302"/>
                </a:cubicBezTo>
                <a:cubicBezTo>
                  <a:pt x="142" y="303"/>
                  <a:pt x="141" y="305"/>
                  <a:pt x="141" y="306"/>
                </a:cubicBezTo>
                <a:cubicBezTo>
                  <a:pt x="141" y="307"/>
                  <a:pt x="143" y="307"/>
                  <a:pt x="143" y="309"/>
                </a:cubicBezTo>
                <a:cubicBezTo>
                  <a:pt x="145" y="309"/>
                  <a:pt x="146" y="310"/>
                  <a:pt x="146" y="311"/>
                </a:cubicBezTo>
                <a:cubicBezTo>
                  <a:pt x="144" y="311"/>
                  <a:pt x="143" y="312"/>
                  <a:pt x="142" y="312"/>
                </a:cubicBezTo>
                <a:cubicBezTo>
                  <a:pt x="140" y="312"/>
                  <a:pt x="140" y="314"/>
                  <a:pt x="139" y="314"/>
                </a:cubicBezTo>
                <a:cubicBezTo>
                  <a:pt x="139" y="315"/>
                  <a:pt x="138" y="315"/>
                  <a:pt x="138" y="317"/>
                </a:cubicBezTo>
                <a:cubicBezTo>
                  <a:pt x="138" y="318"/>
                  <a:pt x="139" y="319"/>
                  <a:pt x="139" y="320"/>
                </a:cubicBezTo>
                <a:cubicBezTo>
                  <a:pt x="139" y="323"/>
                  <a:pt x="140" y="324"/>
                  <a:pt x="141" y="326"/>
                </a:cubicBezTo>
                <a:cubicBezTo>
                  <a:pt x="141" y="327"/>
                  <a:pt x="143" y="327"/>
                  <a:pt x="143" y="328"/>
                </a:cubicBezTo>
                <a:cubicBezTo>
                  <a:pt x="144" y="328"/>
                  <a:pt x="145" y="328"/>
                  <a:pt x="145" y="328"/>
                </a:cubicBezTo>
                <a:cubicBezTo>
                  <a:pt x="143" y="330"/>
                  <a:pt x="143" y="329"/>
                  <a:pt x="141" y="328"/>
                </a:cubicBezTo>
                <a:cubicBezTo>
                  <a:pt x="140" y="325"/>
                  <a:pt x="138" y="324"/>
                  <a:pt x="138" y="321"/>
                </a:cubicBezTo>
                <a:cubicBezTo>
                  <a:pt x="138" y="321"/>
                  <a:pt x="137" y="321"/>
                  <a:pt x="137" y="321"/>
                </a:cubicBezTo>
                <a:cubicBezTo>
                  <a:pt x="136" y="321"/>
                  <a:pt x="137" y="321"/>
                  <a:pt x="137" y="322"/>
                </a:cubicBezTo>
                <a:cubicBezTo>
                  <a:pt x="136" y="322"/>
                  <a:pt x="135" y="321"/>
                  <a:pt x="135" y="322"/>
                </a:cubicBezTo>
                <a:cubicBezTo>
                  <a:pt x="134" y="322"/>
                  <a:pt x="135" y="323"/>
                  <a:pt x="134" y="324"/>
                </a:cubicBezTo>
                <a:cubicBezTo>
                  <a:pt x="134" y="324"/>
                  <a:pt x="134" y="324"/>
                  <a:pt x="134" y="324"/>
                </a:cubicBezTo>
                <a:cubicBezTo>
                  <a:pt x="134" y="326"/>
                  <a:pt x="135" y="326"/>
                  <a:pt x="134" y="327"/>
                </a:cubicBezTo>
                <a:cubicBezTo>
                  <a:pt x="135" y="327"/>
                  <a:pt x="135" y="327"/>
                  <a:pt x="135" y="328"/>
                </a:cubicBezTo>
                <a:cubicBezTo>
                  <a:pt x="135" y="328"/>
                  <a:pt x="134" y="328"/>
                  <a:pt x="134" y="327"/>
                </a:cubicBezTo>
                <a:cubicBezTo>
                  <a:pt x="134" y="327"/>
                  <a:pt x="133" y="326"/>
                  <a:pt x="133" y="325"/>
                </a:cubicBezTo>
                <a:cubicBezTo>
                  <a:pt x="132" y="325"/>
                  <a:pt x="132" y="325"/>
                  <a:pt x="132" y="324"/>
                </a:cubicBezTo>
                <a:cubicBezTo>
                  <a:pt x="131" y="324"/>
                  <a:pt x="130" y="324"/>
                  <a:pt x="130" y="324"/>
                </a:cubicBezTo>
                <a:cubicBezTo>
                  <a:pt x="127" y="324"/>
                  <a:pt x="123" y="324"/>
                  <a:pt x="120" y="324"/>
                </a:cubicBezTo>
                <a:cubicBezTo>
                  <a:pt x="118" y="323"/>
                  <a:pt x="118" y="322"/>
                  <a:pt x="116" y="322"/>
                </a:cubicBezTo>
                <a:cubicBezTo>
                  <a:pt x="116" y="323"/>
                  <a:pt x="116" y="324"/>
                  <a:pt x="115" y="324"/>
                </a:cubicBezTo>
                <a:cubicBezTo>
                  <a:pt x="114" y="322"/>
                  <a:pt x="113" y="325"/>
                  <a:pt x="111" y="324"/>
                </a:cubicBezTo>
                <a:cubicBezTo>
                  <a:pt x="109" y="325"/>
                  <a:pt x="110" y="323"/>
                  <a:pt x="108" y="324"/>
                </a:cubicBezTo>
                <a:cubicBezTo>
                  <a:pt x="108" y="324"/>
                  <a:pt x="107" y="324"/>
                  <a:pt x="107" y="324"/>
                </a:cubicBezTo>
                <a:cubicBezTo>
                  <a:pt x="107" y="325"/>
                  <a:pt x="106" y="325"/>
                  <a:pt x="106" y="325"/>
                </a:cubicBezTo>
                <a:cubicBezTo>
                  <a:pt x="106" y="326"/>
                  <a:pt x="105" y="327"/>
                  <a:pt x="104" y="327"/>
                </a:cubicBezTo>
                <a:cubicBezTo>
                  <a:pt x="104" y="328"/>
                  <a:pt x="102" y="328"/>
                  <a:pt x="100" y="328"/>
                </a:cubicBezTo>
                <a:cubicBezTo>
                  <a:pt x="101" y="330"/>
                  <a:pt x="100" y="332"/>
                  <a:pt x="98" y="333"/>
                </a:cubicBezTo>
                <a:cubicBezTo>
                  <a:pt x="98" y="333"/>
                  <a:pt x="98" y="333"/>
                  <a:pt x="97" y="333"/>
                </a:cubicBezTo>
                <a:cubicBezTo>
                  <a:pt x="96" y="334"/>
                  <a:pt x="93" y="335"/>
                  <a:pt x="91" y="335"/>
                </a:cubicBezTo>
                <a:cubicBezTo>
                  <a:pt x="89" y="338"/>
                  <a:pt x="86" y="339"/>
                  <a:pt x="86" y="342"/>
                </a:cubicBezTo>
                <a:cubicBezTo>
                  <a:pt x="89" y="341"/>
                  <a:pt x="90" y="343"/>
                  <a:pt x="93" y="342"/>
                </a:cubicBezTo>
                <a:cubicBezTo>
                  <a:pt x="94" y="342"/>
                  <a:pt x="96" y="342"/>
                  <a:pt x="97" y="340"/>
                </a:cubicBezTo>
                <a:cubicBezTo>
                  <a:pt x="98" y="340"/>
                  <a:pt x="99" y="339"/>
                  <a:pt x="100" y="339"/>
                </a:cubicBezTo>
                <a:cubicBezTo>
                  <a:pt x="101" y="339"/>
                  <a:pt x="102" y="340"/>
                  <a:pt x="103" y="340"/>
                </a:cubicBezTo>
                <a:cubicBezTo>
                  <a:pt x="103" y="340"/>
                  <a:pt x="104" y="340"/>
                  <a:pt x="103" y="340"/>
                </a:cubicBezTo>
                <a:cubicBezTo>
                  <a:pt x="103" y="342"/>
                  <a:pt x="102" y="342"/>
                  <a:pt x="102" y="343"/>
                </a:cubicBezTo>
                <a:cubicBezTo>
                  <a:pt x="102" y="344"/>
                  <a:pt x="102" y="344"/>
                  <a:pt x="102" y="344"/>
                </a:cubicBezTo>
                <a:cubicBezTo>
                  <a:pt x="102" y="345"/>
                  <a:pt x="102" y="345"/>
                  <a:pt x="102" y="345"/>
                </a:cubicBezTo>
                <a:cubicBezTo>
                  <a:pt x="103" y="345"/>
                  <a:pt x="103" y="345"/>
                  <a:pt x="103" y="346"/>
                </a:cubicBezTo>
                <a:cubicBezTo>
                  <a:pt x="103" y="347"/>
                  <a:pt x="107" y="348"/>
                  <a:pt x="104" y="349"/>
                </a:cubicBezTo>
                <a:cubicBezTo>
                  <a:pt x="104" y="349"/>
                  <a:pt x="104" y="349"/>
                  <a:pt x="104" y="349"/>
                </a:cubicBezTo>
                <a:cubicBezTo>
                  <a:pt x="103" y="350"/>
                  <a:pt x="103" y="351"/>
                  <a:pt x="102" y="351"/>
                </a:cubicBezTo>
                <a:cubicBezTo>
                  <a:pt x="101" y="351"/>
                  <a:pt x="100" y="352"/>
                  <a:pt x="100" y="353"/>
                </a:cubicBezTo>
                <a:cubicBezTo>
                  <a:pt x="100" y="355"/>
                  <a:pt x="102" y="355"/>
                  <a:pt x="102" y="357"/>
                </a:cubicBezTo>
                <a:cubicBezTo>
                  <a:pt x="101" y="358"/>
                  <a:pt x="100" y="358"/>
                  <a:pt x="100" y="359"/>
                </a:cubicBezTo>
                <a:cubicBezTo>
                  <a:pt x="99" y="359"/>
                  <a:pt x="100" y="361"/>
                  <a:pt x="99" y="361"/>
                </a:cubicBezTo>
                <a:cubicBezTo>
                  <a:pt x="99" y="362"/>
                  <a:pt x="98" y="363"/>
                  <a:pt x="97" y="363"/>
                </a:cubicBezTo>
                <a:cubicBezTo>
                  <a:pt x="98" y="364"/>
                  <a:pt x="97" y="365"/>
                  <a:pt x="97" y="365"/>
                </a:cubicBezTo>
                <a:cubicBezTo>
                  <a:pt x="95" y="365"/>
                  <a:pt x="95" y="367"/>
                  <a:pt x="93" y="367"/>
                </a:cubicBezTo>
                <a:cubicBezTo>
                  <a:pt x="92" y="367"/>
                  <a:pt x="92" y="369"/>
                  <a:pt x="91" y="368"/>
                </a:cubicBezTo>
                <a:cubicBezTo>
                  <a:pt x="90" y="369"/>
                  <a:pt x="90" y="369"/>
                  <a:pt x="90" y="369"/>
                </a:cubicBezTo>
                <a:cubicBezTo>
                  <a:pt x="89" y="369"/>
                  <a:pt x="88" y="369"/>
                  <a:pt x="88" y="369"/>
                </a:cubicBezTo>
                <a:cubicBezTo>
                  <a:pt x="88" y="370"/>
                  <a:pt x="87" y="369"/>
                  <a:pt x="86" y="370"/>
                </a:cubicBezTo>
                <a:cubicBezTo>
                  <a:pt x="86" y="370"/>
                  <a:pt x="86" y="370"/>
                  <a:pt x="86" y="370"/>
                </a:cubicBezTo>
                <a:cubicBezTo>
                  <a:pt x="86" y="371"/>
                  <a:pt x="85" y="371"/>
                  <a:pt x="84" y="371"/>
                </a:cubicBezTo>
                <a:cubicBezTo>
                  <a:pt x="83" y="371"/>
                  <a:pt x="81" y="371"/>
                  <a:pt x="79" y="371"/>
                </a:cubicBezTo>
                <a:cubicBezTo>
                  <a:pt x="79" y="371"/>
                  <a:pt x="79" y="372"/>
                  <a:pt x="78" y="372"/>
                </a:cubicBezTo>
                <a:cubicBezTo>
                  <a:pt x="78" y="372"/>
                  <a:pt x="78" y="372"/>
                  <a:pt x="77" y="372"/>
                </a:cubicBezTo>
                <a:cubicBezTo>
                  <a:pt x="76" y="373"/>
                  <a:pt x="75" y="374"/>
                  <a:pt x="72" y="374"/>
                </a:cubicBezTo>
                <a:cubicBezTo>
                  <a:pt x="72" y="374"/>
                  <a:pt x="72" y="374"/>
                  <a:pt x="72" y="373"/>
                </a:cubicBezTo>
                <a:cubicBezTo>
                  <a:pt x="71" y="373"/>
                  <a:pt x="70" y="373"/>
                  <a:pt x="70" y="373"/>
                </a:cubicBezTo>
                <a:cubicBezTo>
                  <a:pt x="68" y="373"/>
                  <a:pt x="69" y="376"/>
                  <a:pt x="68" y="376"/>
                </a:cubicBezTo>
                <a:cubicBezTo>
                  <a:pt x="65" y="376"/>
                  <a:pt x="64" y="377"/>
                  <a:pt x="62" y="378"/>
                </a:cubicBezTo>
                <a:cubicBezTo>
                  <a:pt x="61" y="380"/>
                  <a:pt x="63" y="379"/>
                  <a:pt x="64" y="380"/>
                </a:cubicBezTo>
                <a:cubicBezTo>
                  <a:pt x="65" y="380"/>
                  <a:pt x="65" y="381"/>
                  <a:pt x="65" y="382"/>
                </a:cubicBezTo>
                <a:cubicBezTo>
                  <a:pt x="65" y="384"/>
                  <a:pt x="64" y="383"/>
                  <a:pt x="63" y="385"/>
                </a:cubicBezTo>
                <a:cubicBezTo>
                  <a:pt x="62" y="385"/>
                  <a:pt x="61" y="385"/>
                  <a:pt x="61" y="387"/>
                </a:cubicBezTo>
                <a:cubicBezTo>
                  <a:pt x="62" y="387"/>
                  <a:pt x="62" y="388"/>
                  <a:pt x="63" y="388"/>
                </a:cubicBezTo>
                <a:cubicBezTo>
                  <a:pt x="64" y="388"/>
                  <a:pt x="65" y="388"/>
                  <a:pt x="65" y="388"/>
                </a:cubicBezTo>
                <a:cubicBezTo>
                  <a:pt x="67" y="388"/>
                  <a:pt x="68" y="388"/>
                  <a:pt x="70" y="388"/>
                </a:cubicBezTo>
                <a:cubicBezTo>
                  <a:pt x="70" y="388"/>
                  <a:pt x="71" y="388"/>
                  <a:pt x="71" y="387"/>
                </a:cubicBezTo>
                <a:cubicBezTo>
                  <a:pt x="71" y="386"/>
                  <a:pt x="72" y="386"/>
                  <a:pt x="72" y="386"/>
                </a:cubicBezTo>
                <a:cubicBezTo>
                  <a:pt x="74" y="392"/>
                  <a:pt x="67" y="389"/>
                  <a:pt x="65" y="390"/>
                </a:cubicBezTo>
                <a:cubicBezTo>
                  <a:pt x="64" y="393"/>
                  <a:pt x="67" y="392"/>
                  <a:pt x="70" y="393"/>
                </a:cubicBezTo>
                <a:cubicBezTo>
                  <a:pt x="70" y="393"/>
                  <a:pt x="70" y="393"/>
                  <a:pt x="70" y="393"/>
                </a:cubicBezTo>
                <a:cubicBezTo>
                  <a:pt x="71" y="393"/>
                  <a:pt x="73" y="393"/>
                  <a:pt x="74" y="393"/>
                </a:cubicBezTo>
                <a:cubicBezTo>
                  <a:pt x="75" y="393"/>
                  <a:pt x="75" y="391"/>
                  <a:pt x="77" y="391"/>
                </a:cubicBezTo>
                <a:cubicBezTo>
                  <a:pt x="79" y="391"/>
                  <a:pt x="82" y="390"/>
                  <a:pt x="85" y="390"/>
                </a:cubicBezTo>
                <a:cubicBezTo>
                  <a:pt x="85" y="390"/>
                  <a:pt x="86" y="390"/>
                  <a:pt x="86" y="390"/>
                </a:cubicBezTo>
                <a:cubicBezTo>
                  <a:pt x="85" y="391"/>
                  <a:pt x="85" y="392"/>
                  <a:pt x="85" y="393"/>
                </a:cubicBezTo>
                <a:cubicBezTo>
                  <a:pt x="87" y="393"/>
                  <a:pt x="88" y="394"/>
                  <a:pt x="90" y="395"/>
                </a:cubicBezTo>
                <a:cubicBezTo>
                  <a:pt x="91" y="395"/>
                  <a:pt x="93" y="395"/>
                  <a:pt x="93" y="397"/>
                </a:cubicBezTo>
                <a:cubicBezTo>
                  <a:pt x="93" y="397"/>
                  <a:pt x="90" y="398"/>
                  <a:pt x="90" y="397"/>
                </a:cubicBezTo>
                <a:cubicBezTo>
                  <a:pt x="88" y="397"/>
                  <a:pt x="88" y="395"/>
                  <a:pt x="86" y="396"/>
                </a:cubicBezTo>
                <a:cubicBezTo>
                  <a:pt x="87" y="398"/>
                  <a:pt x="83" y="398"/>
                  <a:pt x="86" y="400"/>
                </a:cubicBezTo>
                <a:cubicBezTo>
                  <a:pt x="86" y="400"/>
                  <a:pt x="86" y="400"/>
                  <a:pt x="86" y="400"/>
                </a:cubicBezTo>
                <a:cubicBezTo>
                  <a:pt x="87" y="401"/>
                  <a:pt x="88" y="401"/>
                  <a:pt x="89" y="401"/>
                </a:cubicBezTo>
                <a:cubicBezTo>
                  <a:pt x="90" y="401"/>
                  <a:pt x="90" y="400"/>
                  <a:pt x="91" y="400"/>
                </a:cubicBezTo>
                <a:cubicBezTo>
                  <a:pt x="92" y="400"/>
                  <a:pt x="92" y="401"/>
                  <a:pt x="92" y="401"/>
                </a:cubicBezTo>
                <a:cubicBezTo>
                  <a:pt x="93" y="401"/>
                  <a:pt x="94" y="401"/>
                  <a:pt x="95" y="401"/>
                </a:cubicBezTo>
                <a:cubicBezTo>
                  <a:pt x="96" y="401"/>
                  <a:pt x="96" y="400"/>
                  <a:pt x="96" y="400"/>
                </a:cubicBezTo>
                <a:cubicBezTo>
                  <a:pt x="97" y="400"/>
                  <a:pt x="97" y="400"/>
                  <a:pt x="97" y="400"/>
                </a:cubicBezTo>
                <a:cubicBezTo>
                  <a:pt x="98" y="401"/>
                  <a:pt x="99" y="402"/>
                  <a:pt x="100" y="403"/>
                </a:cubicBezTo>
                <a:cubicBezTo>
                  <a:pt x="100" y="404"/>
                  <a:pt x="100" y="405"/>
                  <a:pt x="100" y="406"/>
                </a:cubicBezTo>
                <a:cubicBezTo>
                  <a:pt x="100" y="406"/>
                  <a:pt x="100" y="407"/>
                  <a:pt x="100" y="407"/>
                </a:cubicBezTo>
                <a:cubicBezTo>
                  <a:pt x="101" y="408"/>
                  <a:pt x="102" y="408"/>
                  <a:pt x="102" y="409"/>
                </a:cubicBezTo>
                <a:cubicBezTo>
                  <a:pt x="103" y="410"/>
                  <a:pt x="104" y="410"/>
                  <a:pt x="104" y="411"/>
                </a:cubicBezTo>
                <a:cubicBezTo>
                  <a:pt x="104" y="411"/>
                  <a:pt x="105" y="411"/>
                  <a:pt x="104" y="411"/>
                </a:cubicBezTo>
                <a:cubicBezTo>
                  <a:pt x="105" y="412"/>
                  <a:pt x="105" y="412"/>
                  <a:pt x="105" y="413"/>
                </a:cubicBezTo>
                <a:cubicBezTo>
                  <a:pt x="109" y="412"/>
                  <a:pt x="111" y="414"/>
                  <a:pt x="115" y="413"/>
                </a:cubicBezTo>
                <a:cubicBezTo>
                  <a:pt x="117" y="414"/>
                  <a:pt x="115" y="411"/>
                  <a:pt x="118" y="411"/>
                </a:cubicBezTo>
                <a:cubicBezTo>
                  <a:pt x="118" y="411"/>
                  <a:pt x="118" y="411"/>
                  <a:pt x="118" y="411"/>
                </a:cubicBezTo>
                <a:cubicBezTo>
                  <a:pt x="121" y="409"/>
                  <a:pt x="125" y="409"/>
                  <a:pt x="129" y="409"/>
                </a:cubicBezTo>
                <a:cubicBezTo>
                  <a:pt x="129" y="408"/>
                  <a:pt x="129" y="408"/>
                  <a:pt x="130" y="408"/>
                </a:cubicBezTo>
                <a:cubicBezTo>
                  <a:pt x="130" y="408"/>
                  <a:pt x="130" y="408"/>
                  <a:pt x="131" y="408"/>
                </a:cubicBezTo>
                <a:cubicBezTo>
                  <a:pt x="131" y="407"/>
                  <a:pt x="131" y="407"/>
                  <a:pt x="132" y="407"/>
                </a:cubicBezTo>
                <a:cubicBezTo>
                  <a:pt x="132" y="408"/>
                  <a:pt x="132" y="408"/>
                  <a:pt x="131" y="408"/>
                </a:cubicBezTo>
                <a:cubicBezTo>
                  <a:pt x="130" y="409"/>
                  <a:pt x="129" y="410"/>
                  <a:pt x="128" y="411"/>
                </a:cubicBezTo>
                <a:cubicBezTo>
                  <a:pt x="126" y="411"/>
                  <a:pt x="125" y="412"/>
                  <a:pt x="123" y="412"/>
                </a:cubicBezTo>
                <a:cubicBezTo>
                  <a:pt x="123" y="413"/>
                  <a:pt x="121" y="414"/>
                  <a:pt x="120" y="414"/>
                </a:cubicBezTo>
                <a:cubicBezTo>
                  <a:pt x="119" y="416"/>
                  <a:pt x="119" y="417"/>
                  <a:pt x="117" y="418"/>
                </a:cubicBezTo>
                <a:cubicBezTo>
                  <a:pt x="117" y="418"/>
                  <a:pt x="117" y="419"/>
                  <a:pt x="117" y="419"/>
                </a:cubicBezTo>
                <a:cubicBezTo>
                  <a:pt x="117" y="419"/>
                  <a:pt x="118" y="420"/>
                  <a:pt x="118" y="420"/>
                </a:cubicBezTo>
                <a:cubicBezTo>
                  <a:pt x="118" y="420"/>
                  <a:pt x="117" y="420"/>
                  <a:pt x="117" y="421"/>
                </a:cubicBezTo>
                <a:cubicBezTo>
                  <a:pt x="113" y="422"/>
                  <a:pt x="111" y="420"/>
                  <a:pt x="107" y="420"/>
                </a:cubicBezTo>
                <a:cubicBezTo>
                  <a:pt x="107" y="420"/>
                  <a:pt x="106" y="420"/>
                  <a:pt x="105" y="420"/>
                </a:cubicBezTo>
                <a:cubicBezTo>
                  <a:pt x="105" y="419"/>
                  <a:pt x="104" y="419"/>
                  <a:pt x="104" y="418"/>
                </a:cubicBezTo>
                <a:cubicBezTo>
                  <a:pt x="104" y="418"/>
                  <a:pt x="103" y="417"/>
                  <a:pt x="103" y="417"/>
                </a:cubicBezTo>
                <a:cubicBezTo>
                  <a:pt x="102" y="417"/>
                  <a:pt x="102" y="417"/>
                  <a:pt x="102" y="416"/>
                </a:cubicBezTo>
                <a:cubicBezTo>
                  <a:pt x="98" y="417"/>
                  <a:pt x="98" y="415"/>
                  <a:pt x="95" y="415"/>
                </a:cubicBezTo>
                <a:cubicBezTo>
                  <a:pt x="95" y="415"/>
                  <a:pt x="94" y="415"/>
                  <a:pt x="94" y="415"/>
                </a:cubicBezTo>
                <a:cubicBezTo>
                  <a:pt x="94" y="415"/>
                  <a:pt x="94" y="416"/>
                  <a:pt x="93" y="416"/>
                </a:cubicBezTo>
                <a:cubicBezTo>
                  <a:pt x="89" y="416"/>
                  <a:pt x="85" y="415"/>
                  <a:pt x="83" y="416"/>
                </a:cubicBezTo>
                <a:cubicBezTo>
                  <a:pt x="82" y="417"/>
                  <a:pt x="82" y="419"/>
                  <a:pt x="82" y="421"/>
                </a:cubicBezTo>
                <a:cubicBezTo>
                  <a:pt x="81" y="422"/>
                  <a:pt x="80" y="422"/>
                  <a:pt x="78" y="423"/>
                </a:cubicBezTo>
                <a:cubicBezTo>
                  <a:pt x="76" y="422"/>
                  <a:pt x="75" y="421"/>
                  <a:pt x="73" y="420"/>
                </a:cubicBezTo>
                <a:cubicBezTo>
                  <a:pt x="73" y="422"/>
                  <a:pt x="73" y="423"/>
                  <a:pt x="73" y="424"/>
                </a:cubicBezTo>
                <a:cubicBezTo>
                  <a:pt x="71" y="425"/>
                  <a:pt x="70" y="426"/>
                  <a:pt x="70" y="429"/>
                </a:cubicBezTo>
                <a:cubicBezTo>
                  <a:pt x="69" y="430"/>
                  <a:pt x="69" y="431"/>
                  <a:pt x="68" y="432"/>
                </a:cubicBezTo>
                <a:cubicBezTo>
                  <a:pt x="66" y="432"/>
                  <a:pt x="66" y="434"/>
                  <a:pt x="64" y="434"/>
                </a:cubicBezTo>
                <a:cubicBezTo>
                  <a:pt x="63" y="435"/>
                  <a:pt x="63" y="436"/>
                  <a:pt x="61" y="436"/>
                </a:cubicBezTo>
                <a:cubicBezTo>
                  <a:pt x="61" y="437"/>
                  <a:pt x="61" y="438"/>
                  <a:pt x="59" y="438"/>
                </a:cubicBezTo>
                <a:cubicBezTo>
                  <a:pt x="59" y="439"/>
                  <a:pt x="58" y="441"/>
                  <a:pt x="57" y="441"/>
                </a:cubicBezTo>
                <a:cubicBezTo>
                  <a:pt x="57" y="440"/>
                  <a:pt x="57" y="439"/>
                  <a:pt x="55" y="439"/>
                </a:cubicBezTo>
                <a:cubicBezTo>
                  <a:pt x="54" y="439"/>
                  <a:pt x="54" y="440"/>
                  <a:pt x="54" y="441"/>
                </a:cubicBezTo>
                <a:cubicBezTo>
                  <a:pt x="54" y="441"/>
                  <a:pt x="54" y="441"/>
                  <a:pt x="54" y="441"/>
                </a:cubicBezTo>
                <a:cubicBezTo>
                  <a:pt x="53" y="441"/>
                  <a:pt x="53" y="442"/>
                  <a:pt x="53" y="443"/>
                </a:cubicBezTo>
                <a:cubicBezTo>
                  <a:pt x="52" y="443"/>
                  <a:pt x="52" y="443"/>
                  <a:pt x="52" y="443"/>
                </a:cubicBezTo>
                <a:cubicBezTo>
                  <a:pt x="51" y="444"/>
                  <a:pt x="51" y="445"/>
                  <a:pt x="50" y="445"/>
                </a:cubicBezTo>
                <a:cubicBezTo>
                  <a:pt x="50" y="445"/>
                  <a:pt x="49" y="445"/>
                  <a:pt x="49" y="446"/>
                </a:cubicBezTo>
                <a:cubicBezTo>
                  <a:pt x="49" y="446"/>
                  <a:pt x="48" y="446"/>
                  <a:pt x="48" y="446"/>
                </a:cubicBezTo>
                <a:cubicBezTo>
                  <a:pt x="47" y="448"/>
                  <a:pt x="46" y="449"/>
                  <a:pt x="45" y="450"/>
                </a:cubicBezTo>
                <a:cubicBezTo>
                  <a:pt x="43" y="450"/>
                  <a:pt x="42" y="451"/>
                  <a:pt x="41" y="451"/>
                </a:cubicBezTo>
                <a:cubicBezTo>
                  <a:pt x="38" y="451"/>
                  <a:pt x="37" y="452"/>
                  <a:pt x="34" y="452"/>
                </a:cubicBezTo>
                <a:cubicBezTo>
                  <a:pt x="34" y="453"/>
                  <a:pt x="33" y="453"/>
                  <a:pt x="32" y="453"/>
                </a:cubicBezTo>
                <a:cubicBezTo>
                  <a:pt x="31" y="455"/>
                  <a:pt x="28" y="455"/>
                  <a:pt x="29" y="459"/>
                </a:cubicBezTo>
                <a:cubicBezTo>
                  <a:pt x="30" y="459"/>
                  <a:pt x="31" y="459"/>
                  <a:pt x="33" y="459"/>
                </a:cubicBezTo>
                <a:cubicBezTo>
                  <a:pt x="33" y="458"/>
                  <a:pt x="34" y="458"/>
                  <a:pt x="35" y="458"/>
                </a:cubicBezTo>
                <a:cubicBezTo>
                  <a:pt x="36" y="457"/>
                  <a:pt x="36" y="457"/>
                  <a:pt x="37" y="457"/>
                </a:cubicBezTo>
                <a:cubicBezTo>
                  <a:pt x="37" y="457"/>
                  <a:pt x="37" y="457"/>
                  <a:pt x="38" y="457"/>
                </a:cubicBezTo>
                <a:cubicBezTo>
                  <a:pt x="38" y="457"/>
                  <a:pt x="38" y="457"/>
                  <a:pt x="38" y="458"/>
                </a:cubicBezTo>
                <a:cubicBezTo>
                  <a:pt x="41" y="458"/>
                  <a:pt x="41" y="461"/>
                  <a:pt x="41" y="464"/>
                </a:cubicBezTo>
                <a:cubicBezTo>
                  <a:pt x="43" y="465"/>
                  <a:pt x="44" y="464"/>
                  <a:pt x="46" y="464"/>
                </a:cubicBezTo>
                <a:cubicBezTo>
                  <a:pt x="46" y="463"/>
                  <a:pt x="47" y="463"/>
                  <a:pt x="47" y="462"/>
                </a:cubicBezTo>
                <a:cubicBezTo>
                  <a:pt x="50" y="461"/>
                  <a:pt x="47" y="461"/>
                  <a:pt x="47" y="459"/>
                </a:cubicBezTo>
                <a:cubicBezTo>
                  <a:pt x="51" y="460"/>
                  <a:pt x="48" y="455"/>
                  <a:pt x="51" y="455"/>
                </a:cubicBezTo>
                <a:cubicBezTo>
                  <a:pt x="51" y="456"/>
                  <a:pt x="51" y="457"/>
                  <a:pt x="51" y="458"/>
                </a:cubicBezTo>
                <a:cubicBezTo>
                  <a:pt x="53" y="459"/>
                  <a:pt x="52" y="456"/>
                  <a:pt x="54" y="457"/>
                </a:cubicBezTo>
                <a:cubicBezTo>
                  <a:pt x="56" y="457"/>
                  <a:pt x="56" y="455"/>
                  <a:pt x="58" y="456"/>
                </a:cubicBezTo>
                <a:cubicBezTo>
                  <a:pt x="59" y="454"/>
                  <a:pt x="59" y="452"/>
                  <a:pt x="61" y="452"/>
                </a:cubicBezTo>
                <a:cubicBezTo>
                  <a:pt x="62" y="452"/>
                  <a:pt x="62" y="453"/>
                  <a:pt x="63" y="452"/>
                </a:cubicBezTo>
                <a:cubicBezTo>
                  <a:pt x="63" y="452"/>
                  <a:pt x="64" y="452"/>
                  <a:pt x="64" y="452"/>
                </a:cubicBezTo>
                <a:cubicBezTo>
                  <a:pt x="65" y="452"/>
                  <a:pt x="65" y="452"/>
                  <a:pt x="66" y="452"/>
                </a:cubicBezTo>
                <a:cubicBezTo>
                  <a:pt x="67" y="452"/>
                  <a:pt x="68" y="452"/>
                  <a:pt x="68" y="453"/>
                </a:cubicBezTo>
                <a:cubicBezTo>
                  <a:pt x="69" y="453"/>
                  <a:pt x="70" y="453"/>
                  <a:pt x="70" y="454"/>
                </a:cubicBezTo>
                <a:cubicBezTo>
                  <a:pt x="71" y="454"/>
                  <a:pt x="73" y="454"/>
                  <a:pt x="73" y="455"/>
                </a:cubicBezTo>
                <a:cubicBezTo>
                  <a:pt x="74" y="455"/>
                  <a:pt x="74" y="455"/>
                  <a:pt x="75" y="455"/>
                </a:cubicBezTo>
                <a:cubicBezTo>
                  <a:pt x="75" y="454"/>
                  <a:pt x="77" y="454"/>
                  <a:pt x="77" y="452"/>
                </a:cubicBezTo>
                <a:cubicBezTo>
                  <a:pt x="76" y="452"/>
                  <a:pt x="76" y="450"/>
                  <a:pt x="77" y="450"/>
                </a:cubicBezTo>
                <a:cubicBezTo>
                  <a:pt x="77" y="452"/>
                  <a:pt x="78" y="452"/>
                  <a:pt x="79" y="453"/>
                </a:cubicBezTo>
                <a:cubicBezTo>
                  <a:pt x="78" y="454"/>
                  <a:pt x="78" y="455"/>
                  <a:pt x="78" y="456"/>
                </a:cubicBezTo>
                <a:cubicBezTo>
                  <a:pt x="79" y="457"/>
                  <a:pt x="82" y="457"/>
                  <a:pt x="84" y="458"/>
                </a:cubicBezTo>
                <a:cubicBezTo>
                  <a:pt x="84" y="459"/>
                  <a:pt x="84" y="460"/>
                  <a:pt x="84" y="461"/>
                </a:cubicBezTo>
                <a:cubicBezTo>
                  <a:pt x="84" y="461"/>
                  <a:pt x="85" y="462"/>
                  <a:pt x="86" y="462"/>
                </a:cubicBezTo>
                <a:cubicBezTo>
                  <a:pt x="86" y="462"/>
                  <a:pt x="86" y="462"/>
                  <a:pt x="86" y="463"/>
                </a:cubicBezTo>
                <a:cubicBezTo>
                  <a:pt x="87" y="464"/>
                  <a:pt x="89" y="464"/>
                  <a:pt x="90" y="464"/>
                </a:cubicBezTo>
                <a:cubicBezTo>
                  <a:pt x="90" y="463"/>
                  <a:pt x="90" y="462"/>
                  <a:pt x="90" y="461"/>
                </a:cubicBezTo>
                <a:cubicBezTo>
                  <a:pt x="91" y="461"/>
                  <a:pt x="90" y="460"/>
                  <a:pt x="91" y="460"/>
                </a:cubicBezTo>
                <a:cubicBezTo>
                  <a:pt x="91" y="460"/>
                  <a:pt x="92" y="460"/>
                  <a:pt x="92" y="460"/>
                </a:cubicBezTo>
                <a:cubicBezTo>
                  <a:pt x="92" y="460"/>
                  <a:pt x="92" y="459"/>
                  <a:pt x="93" y="459"/>
                </a:cubicBezTo>
                <a:cubicBezTo>
                  <a:pt x="93" y="458"/>
                  <a:pt x="94" y="458"/>
                  <a:pt x="94" y="458"/>
                </a:cubicBezTo>
                <a:cubicBezTo>
                  <a:pt x="94" y="458"/>
                  <a:pt x="94" y="457"/>
                  <a:pt x="95" y="457"/>
                </a:cubicBezTo>
                <a:cubicBezTo>
                  <a:pt x="95" y="457"/>
                  <a:pt x="95" y="457"/>
                  <a:pt x="95" y="457"/>
                </a:cubicBezTo>
                <a:cubicBezTo>
                  <a:pt x="96" y="456"/>
                  <a:pt x="96" y="454"/>
                  <a:pt x="96" y="453"/>
                </a:cubicBezTo>
                <a:cubicBezTo>
                  <a:pt x="96" y="453"/>
                  <a:pt x="97" y="453"/>
                  <a:pt x="97" y="452"/>
                </a:cubicBezTo>
                <a:cubicBezTo>
                  <a:pt x="97" y="452"/>
                  <a:pt x="98" y="451"/>
                  <a:pt x="97" y="450"/>
                </a:cubicBezTo>
                <a:cubicBezTo>
                  <a:pt x="97" y="450"/>
                  <a:pt x="96" y="450"/>
                  <a:pt x="95" y="449"/>
                </a:cubicBezTo>
                <a:cubicBezTo>
                  <a:pt x="97" y="449"/>
                  <a:pt x="99" y="449"/>
                  <a:pt x="100" y="448"/>
                </a:cubicBezTo>
                <a:cubicBezTo>
                  <a:pt x="101" y="446"/>
                  <a:pt x="98" y="445"/>
                  <a:pt x="100" y="444"/>
                </a:cubicBezTo>
                <a:cubicBezTo>
                  <a:pt x="101" y="444"/>
                  <a:pt x="100" y="447"/>
                  <a:pt x="102" y="447"/>
                </a:cubicBezTo>
                <a:cubicBezTo>
                  <a:pt x="107" y="446"/>
                  <a:pt x="111" y="447"/>
                  <a:pt x="117" y="446"/>
                </a:cubicBezTo>
                <a:cubicBezTo>
                  <a:pt x="117" y="447"/>
                  <a:pt x="118" y="447"/>
                  <a:pt x="118" y="447"/>
                </a:cubicBezTo>
                <a:cubicBezTo>
                  <a:pt x="118" y="448"/>
                  <a:pt x="119" y="448"/>
                  <a:pt x="119" y="448"/>
                </a:cubicBezTo>
                <a:cubicBezTo>
                  <a:pt x="120" y="448"/>
                  <a:pt x="120" y="448"/>
                  <a:pt x="120" y="448"/>
                </a:cubicBezTo>
                <a:cubicBezTo>
                  <a:pt x="120" y="448"/>
                  <a:pt x="121" y="448"/>
                  <a:pt x="120" y="449"/>
                </a:cubicBezTo>
                <a:cubicBezTo>
                  <a:pt x="122" y="450"/>
                  <a:pt x="123" y="451"/>
                  <a:pt x="123" y="452"/>
                </a:cubicBezTo>
                <a:cubicBezTo>
                  <a:pt x="124" y="453"/>
                  <a:pt x="124" y="454"/>
                  <a:pt x="125" y="456"/>
                </a:cubicBezTo>
                <a:cubicBezTo>
                  <a:pt x="126" y="456"/>
                  <a:pt x="125" y="459"/>
                  <a:pt x="127" y="459"/>
                </a:cubicBezTo>
                <a:cubicBezTo>
                  <a:pt x="127" y="457"/>
                  <a:pt x="128" y="457"/>
                  <a:pt x="128" y="455"/>
                </a:cubicBezTo>
                <a:cubicBezTo>
                  <a:pt x="127" y="454"/>
                  <a:pt x="127" y="454"/>
                  <a:pt x="129" y="453"/>
                </a:cubicBezTo>
                <a:cubicBezTo>
                  <a:pt x="131" y="453"/>
                  <a:pt x="133" y="455"/>
                  <a:pt x="135" y="455"/>
                </a:cubicBezTo>
                <a:cubicBezTo>
                  <a:pt x="135" y="455"/>
                  <a:pt x="136" y="456"/>
                  <a:pt x="137" y="456"/>
                </a:cubicBezTo>
                <a:cubicBezTo>
                  <a:pt x="138" y="457"/>
                  <a:pt x="138" y="457"/>
                  <a:pt x="139" y="457"/>
                </a:cubicBezTo>
                <a:cubicBezTo>
                  <a:pt x="140" y="457"/>
                  <a:pt x="140" y="456"/>
                  <a:pt x="140" y="455"/>
                </a:cubicBezTo>
                <a:cubicBezTo>
                  <a:pt x="143" y="454"/>
                  <a:pt x="137" y="452"/>
                  <a:pt x="140" y="451"/>
                </a:cubicBezTo>
                <a:cubicBezTo>
                  <a:pt x="142" y="452"/>
                  <a:pt x="144" y="453"/>
                  <a:pt x="147" y="452"/>
                </a:cubicBezTo>
                <a:cubicBezTo>
                  <a:pt x="148" y="453"/>
                  <a:pt x="149" y="454"/>
                  <a:pt x="150" y="454"/>
                </a:cubicBezTo>
                <a:cubicBezTo>
                  <a:pt x="153" y="453"/>
                  <a:pt x="155" y="451"/>
                  <a:pt x="159" y="451"/>
                </a:cubicBezTo>
                <a:cubicBezTo>
                  <a:pt x="159" y="450"/>
                  <a:pt x="160" y="450"/>
                  <a:pt x="159" y="448"/>
                </a:cubicBezTo>
                <a:cubicBezTo>
                  <a:pt x="159" y="447"/>
                  <a:pt x="160" y="447"/>
                  <a:pt x="161" y="447"/>
                </a:cubicBezTo>
                <a:cubicBezTo>
                  <a:pt x="161" y="449"/>
                  <a:pt x="161" y="450"/>
                  <a:pt x="162" y="451"/>
                </a:cubicBezTo>
                <a:cubicBezTo>
                  <a:pt x="163" y="451"/>
                  <a:pt x="163" y="452"/>
                  <a:pt x="164" y="452"/>
                </a:cubicBezTo>
                <a:cubicBezTo>
                  <a:pt x="165" y="453"/>
                  <a:pt x="165" y="452"/>
                  <a:pt x="166" y="452"/>
                </a:cubicBezTo>
                <a:cubicBezTo>
                  <a:pt x="166" y="451"/>
                  <a:pt x="166" y="451"/>
                  <a:pt x="166" y="452"/>
                </a:cubicBezTo>
                <a:cubicBezTo>
                  <a:pt x="166" y="452"/>
                  <a:pt x="166" y="453"/>
                  <a:pt x="166" y="454"/>
                </a:cubicBezTo>
                <a:cubicBezTo>
                  <a:pt x="169" y="454"/>
                  <a:pt x="168" y="451"/>
                  <a:pt x="171" y="452"/>
                </a:cubicBezTo>
                <a:cubicBezTo>
                  <a:pt x="171" y="452"/>
                  <a:pt x="171" y="452"/>
                  <a:pt x="171" y="452"/>
                </a:cubicBezTo>
                <a:cubicBezTo>
                  <a:pt x="172" y="453"/>
                  <a:pt x="172" y="454"/>
                  <a:pt x="171" y="455"/>
                </a:cubicBezTo>
                <a:cubicBezTo>
                  <a:pt x="171" y="456"/>
                  <a:pt x="172" y="456"/>
                  <a:pt x="172" y="457"/>
                </a:cubicBezTo>
                <a:cubicBezTo>
                  <a:pt x="173" y="457"/>
                  <a:pt x="173" y="457"/>
                  <a:pt x="173" y="457"/>
                </a:cubicBezTo>
                <a:cubicBezTo>
                  <a:pt x="173" y="458"/>
                  <a:pt x="174" y="459"/>
                  <a:pt x="174" y="459"/>
                </a:cubicBezTo>
                <a:cubicBezTo>
                  <a:pt x="174" y="458"/>
                  <a:pt x="175" y="458"/>
                  <a:pt x="176" y="458"/>
                </a:cubicBezTo>
                <a:cubicBezTo>
                  <a:pt x="175" y="457"/>
                  <a:pt x="176" y="457"/>
                  <a:pt x="176" y="457"/>
                </a:cubicBezTo>
                <a:cubicBezTo>
                  <a:pt x="177" y="457"/>
                  <a:pt x="177" y="457"/>
                  <a:pt x="178" y="457"/>
                </a:cubicBezTo>
                <a:cubicBezTo>
                  <a:pt x="181" y="456"/>
                  <a:pt x="181" y="458"/>
                  <a:pt x="183" y="457"/>
                </a:cubicBezTo>
                <a:cubicBezTo>
                  <a:pt x="185" y="457"/>
                  <a:pt x="188" y="457"/>
                  <a:pt x="190" y="457"/>
                </a:cubicBezTo>
                <a:cubicBezTo>
                  <a:pt x="190" y="457"/>
                  <a:pt x="191" y="457"/>
                  <a:pt x="191" y="457"/>
                </a:cubicBezTo>
                <a:cubicBezTo>
                  <a:pt x="192" y="457"/>
                  <a:pt x="193" y="457"/>
                  <a:pt x="194" y="458"/>
                </a:cubicBezTo>
                <a:cubicBezTo>
                  <a:pt x="195" y="458"/>
                  <a:pt x="195" y="458"/>
                  <a:pt x="195" y="459"/>
                </a:cubicBezTo>
                <a:cubicBezTo>
                  <a:pt x="195" y="459"/>
                  <a:pt x="195" y="459"/>
                  <a:pt x="196" y="459"/>
                </a:cubicBezTo>
                <a:cubicBezTo>
                  <a:pt x="196" y="459"/>
                  <a:pt x="196" y="459"/>
                  <a:pt x="196" y="459"/>
                </a:cubicBezTo>
                <a:cubicBezTo>
                  <a:pt x="197" y="459"/>
                  <a:pt x="198" y="459"/>
                  <a:pt x="198" y="460"/>
                </a:cubicBezTo>
                <a:cubicBezTo>
                  <a:pt x="198" y="461"/>
                  <a:pt x="199" y="461"/>
                  <a:pt x="199" y="461"/>
                </a:cubicBezTo>
                <a:cubicBezTo>
                  <a:pt x="199" y="461"/>
                  <a:pt x="200" y="461"/>
                  <a:pt x="200" y="461"/>
                </a:cubicBezTo>
                <a:cubicBezTo>
                  <a:pt x="200" y="461"/>
                  <a:pt x="200" y="461"/>
                  <a:pt x="200" y="462"/>
                </a:cubicBezTo>
                <a:cubicBezTo>
                  <a:pt x="200" y="462"/>
                  <a:pt x="201" y="462"/>
                  <a:pt x="202" y="462"/>
                </a:cubicBezTo>
                <a:cubicBezTo>
                  <a:pt x="202" y="462"/>
                  <a:pt x="202" y="462"/>
                  <a:pt x="203" y="462"/>
                </a:cubicBezTo>
                <a:cubicBezTo>
                  <a:pt x="204" y="462"/>
                  <a:pt x="205" y="461"/>
                  <a:pt x="206" y="461"/>
                </a:cubicBezTo>
                <a:cubicBezTo>
                  <a:pt x="208" y="461"/>
                  <a:pt x="208" y="460"/>
                  <a:pt x="209" y="460"/>
                </a:cubicBezTo>
                <a:cubicBezTo>
                  <a:pt x="210" y="460"/>
                  <a:pt x="211" y="460"/>
                  <a:pt x="212" y="460"/>
                </a:cubicBezTo>
                <a:cubicBezTo>
                  <a:pt x="213" y="459"/>
                  <a:pt x="214" y="460"/>
                  <a:pt x="215" y="459"/>
                </a:cubicBezTo>
                <a:cubicBezTo>
                  <a:pt x="215" y="459"/>
                  <a:pt x="217" y="459"/>
                  <a:pt x="217" y="458"/>
                </a:cubicBezTo>
                <a:cubicBezTo>
                  <a:pt x="218" y="458"/>
                  <a:pt x="218" y="458"/>
                  <a:pt x="219" y="458"/>
                </a:cubicBezTo>
                <a:cubicBezTo>
                  <a:pt x="220" y="457"/>
                  <a:pt x="220" y="456"/>
                  <a:pt x="222" y="456"/>
                </a:cubicBezTo>
                <a:cubicBezTo>
                  <a:pt x="224" y="456"/>
                  <a:pt x="224" y="457"/>
                  <a:pt x="226" y="457"/>
                </a:cubicBezTo>
                <a:cubicBezTo>
                  <a:pt x="227" y="455"/>
                  <a:pt x="228" y="453"/>
                  <a:pt x="229" y="452"/>
                </a:cubicBezTo>
                <a:cubicBezTo>
                  <a:pt x="231" y="452"/>
                  <a:pt x="231" y="451"/>
                  <a:pt x="233" y="452"/>
                </a:cubicBezTo>
                <a:cubicBezTo>
                  <a:pt x="234" y="450"/>
                  <a:pt x="236" y="451"/>
                  <a:pt x="237" y="450"/>
                </a:cubicBezTo>
                <a:cubicBezTo>
                  <a:pt x="239" y="450"/>
                  <a:pt x="239" y="448"/>
                  <a:pt x="240" y="448"/>
                </a:cubicBezTo>
                <a:cubicBezTo>
                  <a:pt x="240" y="446"/>
                  <a:pt x="240" y="444"/>
                  <a:pt x="240" y="442"/>
                </a:cubicBezTo>
                <a:cubicBezTo>
                  <a:pt x="243" y="443"/>
                  <a:pt x="242" y="439"/>
                  <a:pt x="244" y="439"/>
                </a:cubicBezTo>
                <a:cubicBezTo>
                  <a:pt x="244" y="437"/>
                  <a:pt x="246" y="437"/>
                  <a:pt x="245" y="434"/>
                </a:cubicBezTo>
                <a:cubicBezTo>
                  <a:pt x="244" y="433"/>
                  <a:pt x="240" y="434"/>
                  <a:pt x="237" y="434"/>
                </a:cubicBezTo>
                <a:cubicBezTo>
                  <a:pt x="237" y="434"/>
                  <a:pt x="237" y="434"/>
                  <a:pt x="236" y="434"/>
                </a:cubicBezTo>
                <a:cubicBezTo>
                  <a:pt x="234" y="434"/>
                  <a:pt x="234" y="434"/>
                  <a:pt x="232" y="435"/>
                </a:cubicBezTo>
                <a:cubicBezTo>
                  <a:pt x="232" y="435"/>
                  <a:pt x="232" y="436"/>
                  <a:pt x="231" y="436"/>
                </a:cubicBezTo>
                <a:cubicBezTo>
                  <a:pt x="230" y="436"/>
                  <a:pt x="229" y="436"/>
                  <a:pt x="229" y="436"/>
                </a:cubicBezTo>
                <a:cubicBezTo>
                  <a:pt x="229" y="437"/>
                  <a:pt x="229" y="437"/>
                  <a:pt x="228" y="437"/>
                </a:cubicBezTo>
                <a:cubicBezTo>
                  <a:pt x="228" y="437"/>
                  <a:pt x="228" y="436"/>
                  <a:pt x="228" y="436"/>
                </a:cubicBezTo>
                <a:cubicBezTo>
                  <a:pt x="229" y="435"/>
                  <a:pt x="229" y="434"/>
                  <a:pt x="228" y="434"/>
                </a:cubicBezTo>
                <a:cubicBezTo>
                  <a:pt x="227" y="434"/>
                  <a:pt x="227" y="434"/>
                  <a:pt x="227" y="434"/>
                </a:cubicBezTo>
                <a:cubicBezTo>
                  <a:pt x="226" y="433"/>
                  <a:pt x="225" y="433"/>
                  <a:pt x="223" y="433"/>
                </a:cubicBezTo>
                <a:cubicBezTo>
                  <a:pt x="223" y="434"/>
                  <a:pt x="222" y="433"/>
                  <a:pt x="222" y="434"/>
                </a:cubicBezTo>
                <a:cubicBezTo>
                  <a:pt x="221" y="435"/>
                  <a:pt x="220" y="435"/>
                  <a:pt x="219" y="435"/>
                </a:cubicBezTo>
                <a:cubicBezTo>
                  <a:pt x="218" y="435"/>
                  <a:pt x="217" y="435"/>
                  <a:pt x="217" y="434"/>
                </a:cubicBezTo>
                <a:cubicBezTo>
                  <a:pt x="217" y="432"/>
                  <a:pt x="221" y="435"/>
                  <a:pt x="220" y="433"/>
                </a:cubicBezTo>
                <a:cubicBezTo>
                  <a:pt x="221" y="433"/>
                  <a:pt x="222" y="432"/>
                  <a:pt x="223" y="432"/>
                </a:cubicBezTo>
                <a:cubicBezTo>
                  <a:pt x="223" y="431"/>
                  <a:pt x="223" y="431"/>
                  <a:pt x="222" y="431"/>
                </a:cubicBezTo>
                <a:cubicBezTo>
                  <a:pt x="222" y="431"/>
                  <a:pt x="221" y="431"/>
                  <a:pt x="222" y="430"/>
                </a:cubicBezTo>
                <a:cubicBezTo>
                  <a:pt x="221" y="430"/>
                  <a:pt x="220" y="430"/>
                  <a:pt x="219" y="429"/>
                </a:cubicBezTo>
                <a:cubicBezTo>
                  <a:pt x="221" y="430"/>
                  <a:pt x="222" y="429"/>
                  <a:pt x="223" y="429"/>
                </a:cubicBezTo>
                <a:cubicBezTo>
                  <a:pt x="223" y="430"/>
                  <a:pt x="225" y="429"/>
                  <a:pt x="226" y="429"/>
                </a:cubicBezTo>
                <a:cubicBezTo>
                  <a:pt x="227" y="429"/>
                  <a:pt x="227" y="428"/>
                  <a:pt x="228" y="428"/>
                </a:cubicBezTo>
                <a:cubicBezTo>
                  <a:pt x="228" y="428"/>
                  <a:pt x="228" y="428"/>
                  <a:pt x="228" y="428"/>
                </a:cubicBezTo>
                <a:cubicBezTo>
                  <a:pt x="228" y="428"/>
                  <a:pt x="228" y="428"/>
                  <a:pt x="228" y="428"/>
                </a:cubicBezTo>
                <a:cubicBezTo>
                  <a:pt x="230" y="428"/>
                  <a:pt x="231" y="427"/>
                  <a:pt x="231" y="426"/>
                </a:cubicBezTo>
                <a:cubicBezTo>
                  <a:pt x="231" y="425"/>
                  <a:pt x="231" y="425"/>
                  <a:pt x="231" y="425"/>
                </a:cubicBezTo>
                <a:cubicBezTo>
                  <a:pt x="231" y="424"/>
                  <a:pt x="232" y="422"/>
                  <a:pt x="232" y="420"/>
                </a:cubicBezTo>
                <a:cubicBezTo>
                  <a:pt x="231" y="421"/>
                  <a:pt x="231" y="420"/>
                  <a:pt x="230" y="420"/>
                </a:cubicBezTo>
                <a:cubicBezTo>
                  <a:pt x="229" y="420"/>
                  <a:pt x="225" y="421"/>
                  <a:pt x="225" y="420"/>
                </a:cubicBezTo>
                <a:cubicBezTo>
                  <a:pt x="227" y="420"/>
                  <a:pt x="228" y="419"/>
                  <a:pt x="230" y="419"/>
                </a:cubicBezTo>
                <a:cubicBezTo>
                  <a:pt x="230" y="418"/>
                  <a:pt x="230" y="418"/>
                  <a:pt x="231" y="418"/>
                </a:cubicBezTo>
                <a:cubicBezTo>
                  <a:pt x="231" y="418"/>
                  <a:pt x="231" y="417"/>
                  <a:pt x="231" y="417"/>
                </a:cubicBezTo>
                <a:cubicBezTo>
                  <a:pt x="232" y="417"/>
                  <a:pt x="231" y="415"/>
                  <a:pt x="233" y="415"/>
                </a:cubicBezTo>
                <a:cubicBezTo>
                  <a:pt x="233" y="416"/>
                  <a:pt x="234" y="416"/>
                  <a:pt x="234" y="417"/>
                </a:cubicBezTo>
                <a:cubicBezTo>
                  <a:pt x="234" y="418"/>
                  <a:pt x="233" y="419"/>
                  <a:pt x="234" y="419"/>
                </a:cubicBezTo>
                <a:cubicBezTo>
                  <a:pt x="235" y="417"/>
                  <a:pt x="236" y="420"/>
                  <a:pt x="238" y="419"/>
                </a:cubicBezTo>
                <a:cubicBezTo>
                  <a:pt x="239" y="419"/>
                  <a:pt x="238" y="417"/>
                  <a:pt x="240" y="417"/>
                </a:cubicBezTo>
                <a:cubicBezTo>
                  <a:pt x="240" y="418"/>
                  <a:pt x="240" y="417"/>
                  <a:pt x="240" y="416"/>
                </a:cubicBezTo>
                <a:cubicBezTo>
                  <a:pt x="241" y="416"/>
                  <a:pt x="241" y="417"/>
                  <a:pt x="242" y="417"/>
                </a:cubicBezTo>
                <a:cubicBezTo>
                  <a:pt x="242" y="415"/>
                  <a:pt x="240" y="414"/>
                  <a:pt x="240" y="412"/>
                </a:cubicBezTo>
                <a:cubicBezTo>
                  <a:pt x="239" y="412"/>
                  <a:pt x="239" y="412"/>
                  <a:pt x="239" y="411"/>
                </a:cubicBezTo>
                <a:cubicBezTo>
                  <a:pt x="238" y="411"/>
                  <a:pt x="237" y="411"/>
                  <a:pt x="237" y="411"/>
                </a:cubicBezTo>
                <a:cubicBezTo>
                  <a:pt x="238" y="411"/>
                  <a:pt x="239" y="411"/>
                  <a:pt x="239" y="411"/>
                </a:cubicBezTo>
                <a:cubicBezTo>
                  <a:pt x="239" y="411"/>
                  <a:pt x="240" y="411"/>
                  <a:pt x="240" y="412"/>
                </a:cubicBezTo>
                <a:cubicBezTo>
                  <a:pt x="241" y="412"/>
                  <a:pt x="241" y="413"/>
                  <a:pt x="242" y="413"/>
                </a:cubicBezTo>
                <a:cubicBezTo>
                  <a:pt x="242" y="412"/>
                  <a:pt x="242" y="411"/>
                  <a:pt x="242" y="411"/>
                </a:cubicBezTo>
                <a:cubicBezTo>
                  <a:pt x="241" y="410"/>
                  <a:pt x="239" y="409"/>
                  <a:pt x="239" y="407"/>
                </a:cubicBezTo>
                <a:cubicBezTo>
                  <a:pt x="240" y="408"/>
                  <a:pt x="242" y="409"/>
                  <a:pt x="242" y="411"/>
                </a:cubicBezTo>
                <a:cubicBezTo>
                  <a:pt x="243" y="410"/>
                  <a:pt x="241" y="414"/>
                  <a:pt x="244" y="413"/>
                </a:cubicBezTo>
                <a:cubicBezTo>
                  <a:pt x="244" y="413"/>
                  <a:pt x="244" y="412"/>
                  <a:pt x="244" y="411"/>
                </a:cubicBezTo>
                <a:cubicBezTo>
                  <a:pt x="245" y="411"/>
                  <a:pt x="246" y="411"/>
                  <a:pt x="247" y="411"/>
                </a:cubicBezTo>
                <a:cubicBezTo>
                  <a:pt x="247" y="411"/>
                  <a:pt x="247" y="409"/>
                  <a:pt x="248" y="409"/>
                </a:cubicBezTo>
                <a:cubicBezTo>
                  <a:pt x="249" y="409"/>
                  <a:pt x="250" y="409"/>
                  <a:pt x="251" y="409"/>
                </a:cubicBezTo>
                <a:cubicBezTo>
                  <a:pt x="251" y="409"/>
                  <a:pt x="251" y="408"/>
                  <a:pt x="252" y="408"/>
                </a:cubicBezTo>
                <a:cubicBezTo>
                  <a:pt x="252" y="408"/>
                  <a:pt x="252" y="408"/>
                  <a:pt x="252" y="408"/>
                </a:cubicBezTo>
                <a:cubicBezTo>
                  <a:pt x="253" y="407"/>
                  <a:pt x="253" y="406"/>
                  <a:pt x="254" y="405"/>
                </a:cubicBezTo>
                <a:cubicBezTo>
                  <a:pt x="254" y="405"/>
                  <a:pt x="254" y="405"/>
                  <a:pt x="254" y="405"/>
                </a:cubicBezTo>
                <a:cubicBezTo>
                  <a:pt x="254" y="403"/>
                  <a:pt x="254" y="402"/>
                  <a:pt x="254" y="400"/>
                </a:cubicBezTo>
                <a:cubicBezTo>
                  <a:pt x="254" y="400"/>
                  <a:pt x="254" y="400"/>
                  <a:pt x="255" y="400"/>
                </a:cubicBezTo>
                <a:cubicBezTo>
                  <a:pt x="255" y="400"/>
                  <a:pt x="255" y="399"/>
                  <a:pt x="256" y="398"/>
                </a:cubicBezTo>
                <a:cubicBezTo>
                  <a:pt x="256" y="398"/>
                  <a:pt x="256" y="398"/>
                  <a:pt x="256" y="398"/>
                </a:cubicBezTo>
                <a:cubicBezTo>
                  <a:pt x="256" y="398"/>
                  <a:pt x="257" y="397"/>
                  <a:pt x="257" y="397"/>
                </a:cubicBezTo>
                <a:cubicBezTo>
                  <a:pt x="257" y="396"/>
                  <a:pt x="257" y="396"/>
                  <a:pt x="257" y="396"/>
                </a:cubicBezTo>
                <a:cubicBezTo>
                  <a:pt x="258" y="395"/>
                  <a:pt x="258" y="394"/>
                  <a:pt x="259" y="393"/>
                </a:cubicBezTo>
                <a:cubicBezTo>
                  <a:pt x="259" y="393"/>
                  <a:pt x="259" y="393"/>
                  <a:pt x="259" y="393"/>
                </a:cubicBezTo>
                <a:cubicBezTo>
                  <a:pt x="259" y="391"/>
                  <a:pt x="260" y="390"/>
                  <a:pt x="260" y="388"/>
                </a:cubicBezTo>
                <a:cubicBezTo>
                  <a:pt x="259" y="388"/>
                  <a:pt x="259" y="387"/>
                  <a:pt x="259" y="386"/>
                </a:cubicBezTo>
                <a:cubicBezTo>
                  <a:pt x="259" y="385"/>
                  <a:pt x="261" y="385"/>
                  <a:pt x="261" y="383"/>
                </a:cubicBezTo>
                <a:cubicBezTo>
                  <a:pt x="261" y="382"/>
                  <a:pt x="261" y="381"/>
                  <a:pt x="261" y="381"/>
                </a:cubicBezTo>
                <a:close/>
                <a:moveTo>
                  <a:pt x="115" y="270"/>
                </a:moveTo>
                <a:cubicBezTo>
                  <a:pt x="114" y="270"/>
                  <a:pt x="114" y="270"/>
                  <a:pt x="113" y="270"/>
                </a:cubicBezTo>
                <a:cubicBezTo>
                  <a:pt x="113" y="271"/>
                  <a:pt x="112" y="271"/>
                  <a:pt x="111" y="271"/>
                </a:cubicBezTo>
                <a:cubicBezTo>
                  <a:pt x="110" y="271"/>
                  <a:pt x="110" y="272"/>
                  <a:pt x="110" y="272"/>
                </a:cubicBezTo>
                <a:cubicBezTo>
                  <a:pt x="110" y="272"/>
                  <a:pt x="109" y="272"/>
                  <a:pt x="109" y="273"/>
                </a:cubicBezTo>
                <a:cubicBezTo>
                  <a:pt x="108" y="273"/>
                  <a:pt x="108" y="275"/>
                  <a:pt x="107" y="275"/>
                </a:cubicBezTo>
                <a:cubicBezTo>
                  <a:pt x="107" y="275"/>
                  <a:pt x="107" y="276"/>
                  <a:pt x="107" y="276"/>
                </a:cubicBezTo>
                <a:cubicBezTo>
                  <a:pt x="104" y="276"/>
                  <a:pt x="105" y="278"/>
                  <a:pt x="103" y="278"/>
                </a:cubicBezTo>
                <a:cubicBezTo>
                  <a:pt x="103" y="280"/>
                  <a:pt x="102" y="281"/>
                  <a:pt x="101" y="282"/>
                </a:cubicBezTo>
                <a:cubicBezTo>
                  <a:pt x="103" y="283"/>
                  <a:pt x="104" y="284"/>
                  <a:pt x="106" y="283"/>
                </a:cubicBezTo>
                <a:cubicBezTo>
                  <a:pt x="106" y="282"/>
                  <a:pt x="107" y="283"/>
                  <a:pt x="107" y="282"/>
                </a:cubicBezTo>
                <a:cubicBezTo>
                  <a:pt x="108" y="282"/>
                  <a:pt x="108" y="281"/>
                  <a:pt x="109" y="281"/>
                </a:cubicBezTo>
                <a:cubicBezTo>
                  <a:pt x="109" y="280"/>
                  <a:pt x="110" y="280"/>
                  <a:pt x="111" y="280"/>
                </a:cubicBezTo>
                <a:cubicBezTo>
                  <a:pt x="111" y="280"/>
                  <a:pt x="111" y="280"/>
                  <a:pt x="111" y="280"/>
                </a:cubicBezTo>
                <a:cubicBezTo>
                  <a:pt x="112" y="280"/>
                  <a:pt x="111" y="279"/>
                  <a:pt x="111" y="279"/>
                </a:cubicBezTo>
                <a:cubicBezTo>
                  <a:pt x="112" y="279"/>
                  <a:pt x="112" y="279"/>
                  <a:pt x="112" y="279"/>
                </a:cubicBezTo>
                <a:cubicBezTo>
                  <a:pt x="112" y="279"/>
                  <a:pt x="112" y="278"/>
                  <a:pt x="112" y="278"/>
                </a:cubicBezTo>
                <a:cubicBezTo>
                  <a:pt x="112" y="278"/>
                  <a:pt x="113" y="278"/>
                  <a:pt x="113" y="278"/>
                </a:cubicBezTo>
                <a:cubicBezTo>
                  <a:pt x="113" y="278"/>
                  <a:pt x="113" y="278"/>
                  <a:pt x="113" y="278"/>
                </a:cubicBezTo>
                <a:cubicBezTo>
                  <a:pt x="113" y="278"/>
                  <a:pt x="113" y="278"/>
                  <a:pt x="114" y="278"/>
                </a:cubicBezTo>
                <a:cubicBezTo>
                  <a:pt x="114" y="277"/>
                  <a:pt x="114" y="276"/>
                  <a:pt x="115" y="276"/>
                </a:cubicBezTo>
                <a:cubicBezTo>
                  <a:pt x="115" y="274"/>
                  <a:pt x="114" y="274"/>
                  <a:pt x="114" y="273"/>
                </a:cubicBezTo>
                <a:cubicBezTo>
                  <a:pt x="114" y="271"/>
                  <a:pt x="115" y="271"/>
                  <a:pt x="115" y="270"/>
                </a:cubicBezTo>
                <a:close/>
                <a:moveTo>
                  <a:pt x="169" y="453"/>
                </a:moveTo>
                <a:cubicBezTo>
                  <a:pt x="169" y="454"/>
                  <a:pt x="169" y="454"/>
                  <a:pt x="169" y="455"/>
                </a:cubicBezTo>
                <a:cubicBezTo>
                  <a:pt x="169" y="455"/>
                  <a:pt x="169" y="455"/>
                  <a:pt x="169" y="455"/>
                </a:cubicBezTo>
                <a:cubicBezTo>
                  <a:pt x="170" y="455"/>
                  <a:pt x="170" y="455"/>
                  <a:pt x="171" y="455"/>
                </a:cubicBezTo>
                <a:cubicBezTo>
                  <a:pt x="171" y="454"/>
                  <a:pt x="171" y="453"/>
                  <a:pt x="171" y="452"/>
                </a:cubicBezTo>
                <a:cubicBezTo>
                  <a:pt x="170" y="452"/>
                  <a:pt x="169" y="453"/>
                  <a:pt x="169" y="453"/>
                </a:cubicBezTo>
                <a:close/>
                <a:moveTo>
                  <a:pt x="3" y="461"/>
                </a:moveTo>
                <a:cubicBezTo>
                  <a:pt x="3" y="461"/>
                  <a:pt x="3" y="460"/>
                  <a:pt x="3" y="460"/>
                </a:cubicBezTo>
                <a:cubicBezTo>
                  <a:pt x="3" y="460"/>
                  <a:pt x="2" y="459"/>
                  <a:pt x="2" y="459"/>
                </a:cubicBezTo>
                <a:cubicBezTo>
                  <a:pt x="1" y="459"/>
                  <a:pt x="0" y="460"/>
                  <a:pt x="0" y="460"/>
                </a:cubicBezTo>
                <a:cubicBezTo>
                  <a:pt x="0" y="460"/>
                  <a:pt x="0" y="461"/>
                  <a:pt x="0" y="462"/>
                </a:cubicBezTo>
                <a:cubicBezTo>
                  <a:pt x="0" y="462"/>
                  <a:pt x="1" y="461"/>
                  <a:pt x="1" y="462"/>
                </a:cubicBezTo>
                <a:cubicBezTo>
                  <a:pt x="2" y="462"/>
                  <a:pt x="3" y="463"/>
                  <a:pt x="3" y="462"/>
                </a:cubicBezTo>
                <a:cubicBezTo>
                  <a:pt x="3" y="462"/>
                  <a:pt x="3" y="461"/>
                  <a:pt x="3" y="461"/>
                </a:cubicBezTo>
                <a:close/>
                <a:moveTo>
                  <a:pt x="3" y="456"/>
                </a:moveTo>
                <a:cubicBezTo>
                  <a:pt x="3" y="455"/>
                  <a:pt x="2" y="455"/>
                  <a:pt x="2" y="456"/>
                </a:cubicBezTo>
                <a:cubicBezTo>
                  <a:pt x="3" y="456"/>
                  <a:pt x="3" y="457"/>
                  <a:pt x="3" y="457"/>
                </a:cubicBezTo>
                <a:cubicBezTo>
                  <a:pt x="3" y="455"/>
                  <a:pt x="6" y="459"/>
                  <a:pt x="6" y="457"/>
                </a:cubicBezTo>
                <a:cubicBezTo>
                  <a:pt x="5" y="456"/>
                  <a:pt x="5" y="456"/>
                  <a:pt x="3" y="456"/>
                </a:cubicBezTo>
                <a:close/>
                <a:moveTo>
                  <a:pt x="166" y="456"/>
                </a:moveTo>
                <a:cubicBezTo>
                  <a:pt x="165" y="456"/>
                  <a:pt x="165" y="455"/>
                  <a:pt x="164" y="454"/>
                </a:cubicBezTo>
                <a:cubicBezTo>
                  <a:pt x="163" y="454"/>
                  <a:pt x="163" y="454"/>
                  <a:pt x="163" y="454"/>
                </a:cubicBezTo>
                <a:cubicBezTo>
                  <a:pt x="163" y="454"/>
                  <a:pt x="162" y="454"/>
                  <a:pt x="162" y="454"/>
                </a:cubicBezTo>
                <a:cubicBezTo>
                  <a:pt x="162" y="453"/>
                  <a:pt x="162" y="453"/>
                  <a:pt x="162" y="453"/>
                </a:cubicBezTo>
                <a:cubicBezTo>
                  <a:pt x="162" y="453"/>
                  <a:pt x="162" y="453"/>
                  <a:pt x="162" y="453"/>
                </a:cubicBezTo>
                <a:cubicBezTo>
                  <a:pt x="160" y="454"/>
                  <a:pt x="160" y="451"/>
                  <a:pt x="158" y="453"/>
                </a:cubicBezTo>
                <a:cubicBezTo>
                  <a:pt x="158" y="453"/>
                  <a:pt x="158" y="453"/>
                  <a:pt x="158" y="453"/>
                </a:cubicBezTo>
                <a:cubicBezTo>
                  <a:pt x="158" y="453"/>
                  <a:pt x="158" y="453"/>
                  <a:pt x="157" y="453"/>
                </a:cubicBezTo>
                <a:cubicBezTo>
                  <a:pt x="157" y="453"/>
                  <a:pt x="157" y="454"/>
                  <a:pt x="156" y="454"/>
                </a:cubicBezTo>
                <a:cubicBezTo>
                  <a:pt x="154" y="454"/>
                  <a:pt x="153" y="454"/>
                  <a:pt x="153" y="455"/>
                </a:cubicBezTo>
                <a:cubicBezTo>
                  <a:pt x="153" y="455"/>
                  <a:pt x="153" y="456"/>
                  <a:pt x="154" y="456"/>
                </a:cubicBezTo>
                <a:cubicBezTo>
                  <a:pt x="154" y="456"/>
                  <a:pt x="154" y="456"/>
                  <a:pt x="154" y="456"/>
                </a:cubicBezTo>
                <a:cubicBezTo>
                  <a:pt x="155" y="457"/>
                  <a:pt x="156" y="458"/>
                  <a:pt x="157" y="458"/>
                </a:cubicBezTo>
                <a:cubicBezTo>
                  <a:pt x="157" y="458"/>
                  <a:pt x="157" y="459"/>
                  <a:pt x="157" y="459"/>
                </a:cubicBezTo>
                <a:cubicBezTo>
                  <a:pt x="158" y="460"/>
                  <a:pt x="157" y="461"/>
                  <a:pt x="159" y="462"/>
                </a:cubicBezTo>
                <a:cubicBezTo>
                  <a:pt x="159" y="461"/>
                  <a:pt x="160" y="461"/>
                  <a:pt x="161" y="461"/>
                </a:cubicBezTo>
                <a:cubicBezTo>
                  <a:pt x="161" y="461"/>
                  <a:pt x="161" y="461"/>
                  <a:pt x="161" y="461"/>
                </a:cubicBezTo>
                <a:cubicBezTo>
                  <a:pt x="161" y="461"/>
                  <a:pt x="161" y="461"/>
                  <a:pt x="161" y="461"/>
                </a:cubicBezTo>
                <a:cubicBezTo>
                  <a:pt x="162" y="459"/>
                  <a:pt x="165" y="460"/>
                  <a:pt x="164" y="459"/>
                </a:cubicBezTo>
                <a:cubicBezTo>
                  <a:pt x="164" y="459"/>
                  <a:pt x="165" y="459"/>
                  <a:pt x="165" y="459"/>
                </a:cubicBezTo>
                <a:cubicBezTo>
                  <a:pt x="165" y="459"/>
                  <a:pt x="166" y="458"/>
                  <a:pt x="166" y="458"/>
                </a:cubicBezTo>
                <a:cubicBezTo>
                  <a:pt x="166" y="457"/>
                  <a:pt x="166" y="457"/>
                  <a:pt x="166" y="457"/>
                </a:cubicBezTo>
                <a:cubicBezTo>
                  <a:pt x="166" y="457"/>
                  <a:pt x="166" y="456"/>
                  <a:pt x="166" y="456"/>
                </a:cubicBezTo>
                <a:close/>
                <a:moveTo>
                  <a:pt x="114" y="502"/>
                </a:moveTo>
                <a:cubicBezTo>
                  <a:pt x="114" y="503"/>
                  <a:pt x="113" y="503"/>
                  <a:pt x="113" y="503"/>
                </a:cubicBezTo>
                <a:cubicBezTo>
                  <a:pt x="111" y="503"/>
                  <a:pt x="111" y="505"/>
                  <a:pt x="109" y="505"/>
                </a:cubicBezTo>
                <a:cubicBezTo>
                  <a:pt x="108" y="507"/>
                  <a:pt x="111" y="506"/>
                  <a:pt x="110" y="508"/>
                </a:cubicBezTo>
                <a:cubicBezTo>
                  <a:pt x="112" y="509"/>
                  <a:pt x="111" y="506"/>
                  <a:pt x="114" y="507"/>
                </a:cubicBezTo>
                <a:cubicBezTo>
                  <a:pt x="113" y="505"/>
                  <a:pt x="115" y="505"/>
                  <a:pt x="115" y="503"/>
                </a:cubicBezTo>
                <a:cubicBezTo>
                  <a:pt x="115" y="503"/>
                  <a:pt x="115" y="502"/>
                  <a:pt x="114" y="502"/>
                </a:cubicBezTo>
                <a:close/>
                <a:moveTo>
                  <a:pt x="3" y="459"/>
                </a:moveTo>
                <a:cubicBezTo>
                  <a:pt x="4" y="460"/>
                  <a:pt x="4" y="461"/>
                  <a:pt x="6" y="462"/>
                </a:cubicBezTo>
                <a:cubicBezTo>
                  <a:pt x="6" y="460"/>
                  <a:pt x="6" y="459"/>
                  <a:pt x="6" y="458"/>
                </a:cubicBezTo>
                <a:cubicBezTo>
                  <a:pt x="4" y="458"/>
                  <a:pt x="3" y="459"/>
                  <a:pt x="3" y="459"/>
                </a:cubicBezTo>
                <a:close/>
                <a:moveTo>
                  <a:pt x="116" y="507"/>
                </a:moveTo>
                <a:cubicBezTo>
                  <a:pt x="116" y="509"/>
                  <a:pt x="118" y="508"/>
                  <a:pt x="118" y="509"/>
                </a:cubicBezTo>
                <a:cubicBezTo>
                  <a:pt x="119" y="508"/>
                  <a:pt x="119" y="508"/>
                  <a:pt x="119" y="506"/>
                </a:cubicBezTo>
                <a:cubicBezTo>
                  <a:pt x="118" y="506"/>
                  <a:pt x="118" y="507"/>
                  <a:pt x="116" y="507"/>
                </a:cubicBezTo>
                <a:close/>
                <a:moveTo>
                  <a:pt x="126" y="518"/>
                </a:moveTo>
                <a:cubicBezTo>
                  <a:pt x="125" y="518"/>
                  <a:pt x="124" y="517"/>
                  <a:pt x="123" y="517"/>
                </a:cubicBezTo>
                <a:cubicBezTo>
                  <a:pt x="123" y="518"/>
                  <a:pt x="122" y="518"/>
                  <a:pt x="121" y="518"/>
                </a:cubicBezTo>
                <a:cubicBezTo>
                  <a:pt x="121" y="517"/>
                  <a:pt x="121" y="516"/>
                  <a:pt x="120" y="516"/>
                </a:cubicBezTo>
                <a:cubicBezTo>
                  <a:pt x="119" y="520"/>
                  <a:pt x="123" y="521"/>
                  <a:pt x="127" y="521"/>
                </a:cubicBezTo>
                <a:cubicBezTo>
                  <a:pt x="127" y="520"/>
                  <a:pt x="127" y="520"/>
                  <a:pt x="127" y="520"/>
                </a:cubicBezTo>
                <a:cubicBezTo>
                  <a:pt x="127" y="520"/>
                  <a:pt x="127" y="519"/>
                  <a:pt x="127" y="519"/>
                </a:cubicBezTo>
                <a:cubicBezTo>
                  <a:pt x="127" y="519"/>
                  <a:pt x="126" y="519"/>
                  <a:pt x="126" y="518"/>
                </a:cubicBezTo>
                <a:close/>
              </a:path>
            </a:pathLst>
          </a:custGeom>
          <a:solidFill>
            <a:schemeClr val="accent4"/>
          </a:solidFill>
          <a:ln>
            <a:noFill/>
          </a:ln>
        </p:spPr>
        <p:txBody>
          <a:bodyPr/>
          <a:lstStyle/>
          <a:p>
            <a:pPr defTabSz="914330" eaLnBrk="1" fontAlgn="auto" hangingPunct="1">
              <a:spcBef>
                <a:spcPts val="0"/>
              </a:spcBef>
              <a:spcAft>
                <a:spcPts val="0"/>
              </a:spcAft>
              <a:defRPr/>
            </a:pPr>
            <a:endParaRPr lang="en-US">
              <a:latin typeface="+mn-lt"/>
            </a:endParaRPr>
          </a:p>
        </p:txBody>
      </p:sp>
      <p:grpSp>
        <p:nvGrpSpPr>
          <p:cNvPr id="124972" name="Group 115">
            <a:extLst>
              <a:ext uri="{FF2B5EF4-FFF2-40B4-BE49-F238E27FC236}">
                <a16:creationId xmlns:a16="http://schemas.microsoft.com/office/drawing/2014/main" id="{1E407749-6548-8CCD-C848-C8C3C5E03005}"/>
              </a:ext>
            </a:extLst>
          </p:cNvPr>
          <p:cNvGrpSpPr>
            <a:grpSpLocks/>
          </p:cNvGrpSpPr>
          <p:nvPr/>
        </p:nvGrpSpPr>
        <p:grpSpPr bwMode="auto">
          <a:xfrm>
            <a:off x="2003425" y="1433513"/>
            <a:ext cx="3116263" cy="598487"/>
            <a:chOff x="1667675" y="1418630"/>
            <a:chExt cx="3116360" cy="598169"/>
          </a:xfrm>
        </p:grpSpPr>
        <p:sp>
          <p:nvSpPr>
            <p:cNvPr id="124989" name="TextBox 102">
              <a:extLst>
                <a:ext uri="{FF2B5EF4-FFF2-40B4-BE49-F238E27FC236}">
                  <a16:creationId xmlns:a16="http://schemas.microsoft.com/office/drawing/2014/main" id="{F6FA8D5F-7CB6-25C6-925D-A56E1648487C}"/>
                </a:ext>
              </a:extLst>
            </p:cNvPr>
            <p:cNvSpPr txBox="1">
              <a:spLocks noChangeArrowheads="1"/>
            </p:cNvSpPr>
            <p:nvPr/>
          </p:nvSpPr>
          <p:spPr bwMode="auto">
            <a:xfrm>
              <a:off x="2409438" y="1418630"/>
              <a:ext cx="460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Italy</a:t>
              </a:r>
            </a:p>
          </p:txBody>
        </p:sp>
        <p:sp>
          <p:nvSpPr>
            <p:cNvPr id="104" name="TextBox 103">
              <a:extLst>
                <a:ext uri="{FF2B5EF4-FFF2-40B4-BE49-F238E27FC236}">
                  <a16:creationId xmlns:a16="http://schemas.microsoft.com/office/drawing/2014/main" id="{C50A323C-8EF1-3ADB-6185-CC4DAEC3C521}"/>
                </a:ext>
              </a:extLst>
            </p:cNvPr>
            <p:cNvSpPr txBox="1"/>
            <p:nvPr/>
          </p:nvSpPr>
          <p:spPr>
            <a:xfrm>
              <a:off x="2409438" y="1734373"/>
              <a:ext cx="2374597" cy="263918"/>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a:t>
              </a:r>
              <a:r>
                <a:rPr lang="en-US" sz="1000">
                  <a:solidFill>
                    <a:schemeClr val="tx1">
                      <a:alpha val="70000"/>
                    </a:schemeClr>
                  </a:solidFill>
                  <a:latin typeface="Open Sans" charset="0"/>
                  <a:ea typeface="Open Sans" charset="0"/>
                  <a:cs typeface="Open Sans" charset="0"/>
                </a:rPr>
                <a:t>has power</a:t>
              </a:r>
              <a:endParaRPr lang="en-US" sz="1000" dirty="0">
                <a:solidFill>
                  <a:schemeClr val="tx1">
                    <a:alpha val="70000"/>
                  </a:schemeClr>
                </a:solidFill>
                <a:latin typeface="Open Sans" charset="0"/>
                <a:ea typeface="Open Sans" charset="0"/>
                <a:cs typeface="Open Sans" charset="0"/>
              </a:endParaRPr>
            </a:p>
          </p:txBody>
        </p:sp>
        <p:sp>
          <p:nvSpPr>
            <p:cNvPr id="106" name="Oval 105">
              <a:extLst>
                <a:ext uri="{FF2B5EF4-FFF2-40B4-BE49-F238E27FC236}">
                  <a16:creationId xmlns:a16="http://schemas.microsoft.com/office/drawing/2014/main" id="{251B114C-67A5-240A-31AF-BE28DA815E6C}"/>
                </a:ext>
              </a:extLst>
            </p:cNvPr>
            <p:cNvSpPr/>
            <p:nvPr/>
          </p:nvSpPr>
          <p:spPr>
            <a:xfrm>
              <a:off x="1667675" y="1458296"/>
              <a:ext cx="558817" cy="5585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r>
                <a:rPr lang="en-US" b="1">
                  <a:solidFill>
                    <a:schemeClr val="bg1"/>
                  </a:solidFill>
                  <a:ea typeface="Open Sans ExtraBold" charset="0"/>
                  <a:cs typeface="Open Sans ExtraBold" charset="0"/>
                </a:rPr>
                <a:t>01</a:t>
              </a:r>
              <a:endParaRPr lang="en-US" b="1" dirty="0">
                <a:solidFill>
                  <a:schemeClr val="bg1"/>
                </a:solidFill>
                <a:ea typeface="Open Sans ExtraBold" charset="0"/>
                <a:cs typeface="Open Sans ExtraBold" charset="0"/>
              </a:endParaRPr>
            </a:p>
          </p:txBody>
        </p:sp>
      </p:grpSp>
      <p:grpSp>
        <p:nvGrpSpPr>
          <p:cNvPr id="124973" name="Group 116">
            <a:extLst>
              <a:ext uri="{FF2B5EF4-FFF2-40B4-BE49-F238E27FC236}">
                <a16:creationId xmlns:a16="http://schemas.microsoft.com/office/drawing/2014/main" id="{9B107B56-E5A7-293D-F194-03F142E9FD41}"/>
              </a:ext>
            </a:extLst>
          </p:cNvPr>
          <p:cNvGrpSpPr>
            <a:grpSpLocks/>
          </p:cNvGrpSpPr>
          <p:nvPr/>
        </p:nvGrpSpPr>
        <p:grpSpPr bwMode="auto">
          <a:xfrm>
            <a:off x="2003425" y="2325688"/>
            <a:ext cx="3116263" cy="598487"/>
            <a:chOff x="1667675" y="1418630"/>
            <a:chExt cx="3116360" cy="598169"/>
          </a:xfrm>
        </p:grpSpPr>
        <p:sp>
          <p:nvSpPr>
            <p:cNvPr id="124986" name="TextBox 117">
              <a:extLst>
                <a:ext uri="{FF2B5EF4-FFF2-40B4-BE49-F238E27FC236}">
                  <a16:creationId xmlns:a16="http://schemas.microsoft.com/office/drawing/2014/main" id="{998983CD-8AC8-E6F0-B796-E1120FE935BC}"/>
                </a:ext>
              </a:extLst>
            </p:cNvPr>
            <p:cNvSpPr txBox="1">
              <a:spLocks noChangeArrowheads="1"/>
            </p:cNvSpPr>
            <p:nvPr/>
          </p:nvSpPr>
          <p:spPr bwMode="auto">
            <a:xfrm>
              <a:off x="2409438" y="1418630"/>
              <a:ext cx="564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Spain</a:t>
              </a:r>
            </a:p>
          </p:txBody>
        </p:sp>
        <p:sp>
          <p:nvSpPr>
            <p:cNvPr id="119" name="TextBox 118">
              <a:extLst>
                <a:ext uri="{FF2B5EF4-FFF2-40B4-BE49-F238E27FC236}">
                  <a16:creationId xmlns:a16="http://schemas.microsoft.com/office/drawing/2014/main" id="{ACB6DE17-4F62-3191-3C09-03BE749467F0}"/>
                </a:ext>
              </a:extLst>
            </p:cNvPr>
            <p:cNvSpPr txBox="1"/>
            <p:nvPr/>
          </p:nvSpPr>
          <p:spPr>
            <a:xfrm>
              <a:off x="2409438" y="1734373"/>
              <a:ext cx="2374597" cy="263918"/>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a:t>
              </a:r>
              <a:r>
                <a:rPr lang="en-US" sz="1000">
                  <a:solidFill>
                    <a:schemeClr val="tx1">
                      <a:alpha val="70000"/>
                    </a:schemeClr>
                  </a:solidFill>
                  <a:latin typeface="Open Sans" charset="0"/>
                  <a:ea typeface="Open Sans" charset="0"/>
                  <a:cs typeface="Open Sans" charset="0"/>
                </a:rPr>
                <a:t>has power</a:t>
              </a:r>
              <a:endParaRPr lang="en-US" sz="1000" dirty="0">
                <a:solidFill>
                  <a:schemeClr val="tx1">
                    <a:alpha val="70000"/>
                  </a:schemeClr>
                </a:solidFill>
                <a:latin typeface="Open Sans" charset="0"/>
                <a:ea typeface="Open Sans" charset="0"/>
                <a:cs typeface="Open Sans" charset="0"/>
              </a:endParaRPr>
            </a:p>
          </p:txBody>
        </p:sp>
        <p:sp>
          <p:nvSpPr>
            <p:cNvPr id="120" name="Oval 119">
              <a:extLst>
                <a:ext uri="{FF2B5EF4-FFF2-40B4-BE49-F238E27FC236}">
                  <a16:creationId xmlns:a16="http://schemas.microsoft.com/office/drawing/2014/main" id="{46C6A80C-7F55-F205-D7E9-387239693091}"/>
                </a:ext>
              </a:extLst>
            </p:cNvPr>
            <p:cNvSpPr/>
            <p:nvPr/>
          </p:nvSpPr>
          <p:spPr>
            <a:xfrm>
              <a:off x="1667675" y="1458296"/>
              <a:ext cx="558817" cy="5585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r>
                <a:rPr lang="en-US" b="1" dirty="0">
                  <a:solidFill>
                    <a:schemeClr val="bg1"/>
                  </a:solidFill>
                  <a:ea typeface="Open Sans ExtraBold" charset="0"/>
                  <a:cs typeface="Open Sans ExtraBold" charset="0"/>
                </a:rPr>
                <a:t>02</a:t>
              </a:r>
            </a:p>
          </p:txBody>
        </p:sp>
      </p:grpSp>
      <p:grpSp>
        <p:nvGrpSpPr>
          <p:cNvPr id="124974" name="Group 120">
            <a:extLst>
              <a:ext uri="{FF2B5EF4-FFF2-40B4-BE49-F238E27FC236}">
                <a16:creationId xmlns:a16="http://schemas.microsoft.com/office/drawing/2014/main" id="{16126634-D6CE-B5D8-CC27-071F18BE97A3}"/>
              </a:ext>
            </a:extLst>
          </p:cNvPr>
          <p:cNvGrpSpPr>
            <a:grpSpLocks/>
          </p:cNvGrpSpPr>
          <p:nvPr/>
        </p:nvGrpSpPr>
        <p:grpSpPr bwMode="auto">
          <a:xfrm>
            <a:off x="2003425" y="3219450"/>
            <a:ext cx="3116263" cy="596900"/>
            <a:chOff x="1667675" y="1418630"/>
            <a:chExt cx="3116360" cy="598169"/>
          </a:xfrm>
        </p:grpSpPr>
        <p:sp>
          <p:nvSpPr>
            <p:cNvPr id="124983" name="TextBox 121">
              <a:extLst>
                <a:ext uri="{FF2B5EF4-FFF2-40B4-BE49-F238E27FC236}">
                  <a16:creationId xmlns:a16="http://schemas.microsoft.com/office/drawing/2014/main" id="{5C3E2D33-B749-2454-6CBA-01724A5BBB92}"/>
                </a:ext>
              </a:extLst>
            </p:cNvPr>
            <p:cNvSpPr txBox="1">
              <a:spLocks noChangeArrowheads="1"/>
            </p:cNvSpPr>
            <p:nvPr/>
          </p:nvSpPr>
          <p:spPr bwMode="auto">
            <a:xfrm>
              <a:off x="2409438" y="1418630"/>
              <a:ext cx="9409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Germany</a:t>
              </a:r>
            </a:p>
          </p:txBody>
        </p:sp>
        <p:sp>
          <p:nvSpPr>
            <p:cNvPr id="123" name="TextBox 122">
              <a:extLst>
                <a:ext uri="{FF2B5EF4-FFF2-40B4-BE49-F238E27FC236}">
                  <a16:creationId xmlns:a16="http://schemas.microsoft.com/office/drawing/2014/main" id="{BD42A0FC-602A-3D18-EA81-D8F5EBBB04B1}"/>
                </a:ext>
              </a:extLst>
            </p:cNvPr>
            <p:cNvSpPr txBox="1"/>
            <p:nvPr/>
          </p:nvSpPr>
          <p:spPr>
            <a:xfrm>
              <a:off x="2409438" y="1734373"/>
              <a:ext cx="2374597" cy="263918"/>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a:t>
              </a:r>
            </a:p>
          </p:txBody>
        </p:sp>
        <p:sp>
          <p:nvSpPr>
            <p:cNvPr id="124" name="Oval 123">
              <a:extLst>
                <a:ext uri="{FF2B5EF4-FFF2-40B4-BE49-F238E27FC236}">
                  <a16:creationId xmlns:a16="http://schemas.microsoft.com/office/drawing/2014/main" id="{87AC00D0-B115-B49D-D160-8EC9A1BA6A5F}"/>
                </a:ext>
              </a:extLst>
            </p:cNvPr>
            <p:cNvSpPr/>
            <p:nvPr/>
          </p:nvSpPr>
          <p:spPr>
            <a:xfrm>
              <a:off x="1667675" y="1458402"/>
              <a:ext cx="558817" cy="5583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r>
                <a:rPr lang="en-US" b="1" dirty="0">
                  <a:solidFill>
                    <a:schemeClr val="bg1"/>
                  </a:solidFill>
                  <a:ea typeface="Open Sans ExtraBold" charset="0"/>
                  <a:cs typeface="Open Sans ExtraBold" charset="0"/>
                </a:rPr>
                <a:t>03</a:t>
              </a:r>
            </a:p>
          </p:txBody>
        </p:sp>
      </p:grpSp>
      <p:grpSp>
        <p:nvGrpSpPr>
          <p:cNvPr id="124975" name="Group 124">
            <a:extLst>
              <a:ext uri="{FF2B5EF4-FFF2-40B4-BE49-F238E27FC236}">
                <a16:creationId xmlns:a16="http://schemas.microsoft.com/office/drawing/2014/main" id="{600559CD-EF8C-9162-FD0B-B04EDECDB93B}"/>
              </a:ext>
            </a:extLst>
          </p:cNvPr>
          <p:cNvGrpSpPr>
            <a:grpSpLocks/>
          </p:cNvGrpSpPr>
          <p:nvPr/>
        </p:nvGrpSpPr>
        <p:grpSpPr bwMode="auto">
          <a:xfrm>
            <a:off x="2003425" y="4111625"/>
            <a:ext cx="3116263" cy="598488"/>
            <a:chOff x="1667675" y="1418630"/>
            <a:chExt cx="3116360" cy="598169"/>
          </a:xfrm>
        </p:grpSpPr>
        <p:sp>
          <p:nvSpPr>
            <p:cNvPr id="124980" name="TextBox 125">
              <a:extLst>
                <a:ext uri="{FF2B5EF4-FFF2-40B4-BE49-F238E27FC236}">
                  <a16:creationId xmlns:a16="http://schemas.microsoft.com/office/drawing/2014/main" id="{067680B0-7EBF-599F-7949-2C807D9E49F8}"/>
                </a:ext>
              </a:extLst>
            </p:cNvPr>
            <p:cNvSpPr txBox="1">
              <a:spLocks noChangeArrowheads="1"/>
            </p:cNvSpPr>
            <p:nvPr/>
          </p:nvSpPr>
          <p:spPr bwMode="auto">
            <a:xfrm>
              <a:off x="2409438" y="1418630"/>
              <a:ext cx="16542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United Kingdom</a:t>
              </a:r>
            </a:p>
          </p:txBody>
        </p:sp>
        <p:sp>
          <p:nvSpPr>
            <p:cNvPr id="127" name="TextBox 126">
              <a:extLst>
                <a:ext uri="{FF2B5EF4-FFF2-40B4-BE49-F238E27FC236}">
                  <a16:creationId xmlns:a16="http://schemas.microsoft.com/office/drawing/2014/main" id="{F78BE7C5-182B-3B35-BC6E-101A80C27091}"/>
                </a:ext>
              </a:extLst>
            </p:cNvPr>
            <p:cNvSpPr txBox="1"/>
            <p:nvPr/>
          </p:nvSpPr>
          <p:spPr>
            <a:xfrm>
              <a:off x="2409438" y="1734373"/>
              <a:ext cx="2374597" cy="263918"/>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a:t>
              </a:r>
              <a:r>
                <a:rPr lang="en-US" sz="1000">
                  <a:solidFill>
                    <a:schemeClr val="tx1">
                      <a:alpha val="70000"/>
                    </a:schemeClr>
                  </a:solidFill>
                  <a:latin typeface="Open Sans" charset="0"/>
                  <a:ea typeface="Open Sans" charset="0"/>
                  <a:cs typeface="Open Sans" charset="0"/>
                </a:rPr>
                <a:t>has power</a:t>
              </a:r>
              <a:endParaRPr lang="en-US" sz="1000" dirty="0">
                <a:solidFill>
                  <a:schemeClr val="tx1">
                    <a:alpha val="70000"/>
                  </a:schemeClr>
                </a:solidFill>
                <a:latin typeface="Open Sans" charset="0"/>
                <a:ea typeface="Open Sans" charset="0"/>
                <a:cs typeface="Open Sans" charset="0"/>
              </a:endParaRPr>
            </a:p>
          </p:txBody>
        </p:sp>
        <p:sp>
          <p:nvSpPr>
            <p:cNvPr id="128" name="Oval 127">
              <a:extLst>
                <a:ext uri="{FF2B5EF4-FFF2-40B4-BE49-F238E27FC236}">
                  <a16:creationId xmlns:a16="http://schemas.microsoft.com/office/drawing/2014/main" id="{C2388660-CEDA-98CE-DCB4-C805369613F1}"/>
                </a:ext>
              </a:extLst>
            </p:cNvPr>
            <p:cNvSpPr/>
            <p:nvPr/>
          </p:nvSpPr>
          <p:spPr>
            <a:xfrm>
              <a:off x="1667675" y="1458297"/>
              <a:ext cx="558817" cy="5585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r>
                <a:rPr lang="en-US" b="1" dirty="0">
                  <a:solidFill>
                    <a:schemeClr val="bg1"/>
                  </a:solidFill>
                  <a:ea typeface="Open Sans ExtraBold" charset="0"/>
                  <a:cs typeface="Open Sans ExtraBold" charset="0"/>
                </a:rPr>
                <a:t>04</a:t>
              </a:r>
            </a:p>
          </p:txBody>
        </p:sp>
      </p:grpSp>
      <p:grpSp>
        <p:nvGrpSpPr>
          <p:cNvPr id="124976" name="Group 128">
            <a:extLst>
              <a:ext uri="{FF2B5EF4-FFF2-40B4-BE49-F238E27FC236}">
                <a16:creationId xmlns:a16="http://schemas.microsoft.com/office/drawing/2014/main" id="{C0191067-31F7-23E9-CFAD-9CF8707D68EF}"/>
              </a:ext>
            </a:extLst>
          </p:cNvPr>
          <p:cNvGrpSpPr>
            <a:grpSpLocks/>
          </p:cNvGrpSpPr>
          <p:nvPr/>
        </p:nvGrpSpPr>
        <p:grpSpPr bwMode="auto">
          <a:xfrm>
            <a:off x="2003425" y="5003800"/>
            <a:ext cx="3116263" cy="598488"/>
            <a:chOff x="1667675" y="1418630"/>
            <a:chExt cx="3116360" cy="598169"/>
          </a:xfrm>
        </p:grpSpPr>
        <p:sp>
          <p:nvSpPr>
            <p:cNvPr id="124977" name="TextBox 129">
              <a:extLst>
                <a:ext uri="{FF2B5EF4-FFF2-40B4-BE49-F238E27FC236}">
                  <a16:creationId xmlns:a16="http://schemas.microsoft.com/office/drawing/2014/main" id="{F2B10257-354F-13CA-0DB0-7ABBD4C2C561}"/>
                </a:ext>
              </a:extLst>
            </p:cNvPr>
            <p:cNvSpPr txBox="1">
              <a:spLocks noChangeArrowheads="1"/>
            </p:cNvSpPr>
            <p:nvPr/>
          </p:nvSpPr>
          <p:spPr bwMode="auto">
            <a:xfrm>
              <a:off x="2409438" y="1418630"/>
              <a:ext cx="759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Finland</a:t>
              </a:r>
            </a:p>
          </p:txBody>
        </p:sp>
        <p:sp>
          <p:nvSpPr>
            <p:cNvPr id="131" name="TextBox 130">
              <a:extLst>
                <a:ext uri="{FF2B5EF4-FFF2-40B4-BE49-F238E27FC236}">
                  <a16:creationId xmlns:a16="http://schemas.microsoft.com/office/drawing/2014/main" id="{0DA75085-A4C9-076F-C8E6-047446A2F91A}"/>
                </a:ext>
              </a:extLst>
            </p:cNvPr>
            <p:cNvSpPr txBox="1"/>
            <p:nvPr/>
          </p:nvSpPr>
          <p:spPr>
            <a:xfrm>
              <a:off x="2409438" y="1734373"/>
              <a:ext cx="2374597" cy="263918"/>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a:t>
              </a:r>
              <a:r>
                <a:rPr lang="en-US" sz="1000">
                  <a:solidFill>
                    <a:schemeClr val="tx1">
                      <a:alpha val="70000"/>
                    </a:schemeClr>
                  </a:solidFill>
                  <a:latin typeface="Open Sans" charset="0"/>
                  <a:ea typeface="Open Sans" charset="0"/>
                  <a:cs typeface="Open Sans" charset="0"/>
                </a:rPr>
                <a:t>has power</a:t>
              </a:r>
              <a:endParaRPr lang="en-US" sz="1000" dirty="0">
                <a:solidFill>
                  <a:schemeClr val="tx1">
                    <a:alpha val="70000"/>
                  </a:schemeClr>
                </a:solidFill>
                <a:latin typeface="Open Sans" charset="0"/>
                <a:ea typeface="Open Sans" charset="0"/>
                <a:cs typeface="Open Sans" charset="0"/>
              </a:endParaRPr>
            </a:p>
          </p:txBody>
        </p:sp>
        <p:sp>
          <p:nvSpPr>
            <p:cNvPr id="132" name="Oval 131">
              <a:extLst>
                <a:ext uri="{FF2B5EF4-FFF2-40B4-BE49-F238E27FC236}">
                  <a16:creationId xmlns:a16="http://schemas.microsoft.com/office/drawing/2014/main" id="{FD75E262-03EE-6676-BD9E-9B43C3B4658E}"/>
                </a:ext>
              </a:extLst>
            </p:cNvPr>
            <p:cNvSpPr/>
            <p:nvPr/>
          </p:nvSpPr>
          <p:spPr>
            <a:xfrm>
              <a:off x="1667675" y="1458297"/>
              <a:ext cx="558817" cy="5585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r>
                <a:rPr lang="en-US" b="1" dirty="0">
                  <a:solidFill>
                    <a:schemeClr val="bg1"/>
                  </a:solidFill>
                  <a:ea typeface="Open Sans ExtraBold" charset="0"/>
                  <a:cs typeface="Open Sans ExtraBold" charset="0"/>
                </a:rPr>
                <a:t>05</a:t>
              </a: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36">
            <a:extLst>
              <a:ext uri="{FF2B5EF4-FFF2-40B4-BE49-F238E27FC236}">
                <a16:creationId xmlns:a16="http://schemas.microsoft.com/office/drawing/2014/main" id="{36813832-F0E6-3795-0A95-6F2741DFCD43}"/>
              </a:ext>
            </a:extLst>
          </p:cNvPr>
          <p:cNvSpPr>
            <a:spLocks noGrp="1" noChangeArrowheads="1"/>
          </p:cNvSpPr>
          <p:nvPr>
            <p:ph type="title"/>
          </p:nvPr>
        </p:nvSpPr>
        <p:spPr bwMode="auto">
          <a:xfrm>
            <a:off x="1955800" y="1582738"/>
            <a:ext cx="3417888" cy="1141412"/>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NORTH AMERICA</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SLIDES</a:t>
            </a:r>
          </a:p>
        </p:txBody>
      </p:sp>
      <p:sp>
        <p:nvSpPr>
          <p:cNvPr id="2" name="Slide Number Placeholder 1">
            <a:extLst>
              <a:ext uri="{FF2B5EF4-FFF2-40B4-BE49-F238E27FC236}">
                <a16:creationId xmlns:a16="http://schemas.microsoft.com/office/drawing/2014/main" id="{BB52A55E-17FB-D801-DB14-00A555F30B62}"/>
              </a:ext>
            </a:extLst>
          </p:cNvPr>
          <p:cNvSpPr>
            <a:spLocks noGrp="1"/>
          </p:cNvSpPr>
          <p:nvPr>
            <p:ph type="sldNum" sz="quarter" idx="4"/>
          </p:nvPr>
        </p:nvSpPr>
        <p:spPr>
          <a:xfrm>
            <a:off x="11679238" y="379413"/>
            <a:ext cx="512762" cy="227012"/>
          </a:xfrm>
        </p:spPr>
        <p:txBody>
          <a:bodyPr rtlCol="0"/>
          <a:lstStyle/>
          <a:p>
            <a:pPr algn="l" defTabSz="914330" eaLnBrk="0" fontAlgn="auto" hangingPunct="0">
              <a:spcBef>
                <a:spcPts val="0"/>
              </a:spcBef>
              <a:spcAft>
                <a:spcPts val="0"/>
              </a:spcAft>
              <a:defRPr/>
            </a:pPr>
            <a:fld id="{AE2D8E5E-E2D4-7849-A4B4-05A07C5F79BF}" type="slidenum">
              <a:rPr lang="en-US" sz="1800">
                <a:solidFill>
                  <a:schemeClr val="tx1">
                    <a:alpha val="40000"/>
                  </a:schemeClr>
                </a:solidFill>
                <a:latin typeface="+mn-lt"/>
              </a:rPr>
              <a:pPr algn="l" defTabSz="914330" eaLnBrk="0" fontAlgn="auto" hangingPunct="0">
                <a:spcBef>
                  <a:spcPts val="0"/>
                </a:spcBef>
                <a:spcAft>
                  <a:spcPts val="0"/>
                </a:spcAft>
                <a:defRPr/>
              </a:pPr>
              <a:t>79</a:t>
            </a:fld>
            <a:endParaRPr lang="en-US" sz="1800" dirty="0">
              <a:solidFill>
                <a:schemeClr val="tx1">
                  <a:alpha val="40000"/>
                </a:schemeClr>
              </a:solidFill>
              <a:latin typeface="+mn-lt"/>
            </a:endParaRPr>
          </a:p>
        </p:txBody>
      </p:sp>
      <p:sp>
        <p:nvSpPr>
          <p:cNvPr id="125955" name="Freeform 7">
            <a:extLst>
              <a:ext uri="{FF2B5EF4-FFF2-40B4-BE49-F238E27FC236}">
                <a16:creationId xmlns:a16="http://schemas.microsoft.com/office/drawing/2014/main" id="{A6A59E5F-2F80-DA18-5653-87C7AA9D07A4}"/>
              </a:ext>
            </a:extLst>
          </p:cNvPr>
          <p:cNvSpPr>
            <a:spLocks noEditPoints="1"/>
          </p:cNvSpPr>
          <p:nvPr/>
        </p:nvSpPr>
        <p:spPr bwMode="auto">
          <a:xfrm>
            <a:off x="9872663" y="5981700"/>
            <a:ext cx="109537" cy="36513"/>
          </a:xfrm>
          <a:custGeom>
            <a:avLst/>
            <a:gdLst>
              <a:gd name="T0" fmla="*/ 2147483646 w 69"/>
              <a:gd name="T1" fmla="*/ 2147483646 h 23"/>
              <a:gd name="T2" fmla="*/ 2147483646 w 69"/>
              <a:gd name="T3" fmla="*/ 2147483646 h 23"/>
              <a:gd name="T4" fmla="*/ 2147483646 w 69"/>
              <a:gd name="T5" fmla="*/ 2147483646 h 23"/>
              <a:gd name="T6" fmla="*/ 2147483646 w 69"/>
              <a:gd name="T7" fmla="*/ 2147483646 h 23"/>
              <a:gd name="T8" fmla="*/ 2147483646 w 69"/>
              <a:gd name="T9" fmla="*/ 2147483646 h 23"/>
              <a:gd name="T10" fmla="*/ 2147483646 w 69"/>
              <a:gd name="T11" fmla="*/ 2147483646 h 23"/>
              <a:gd name="T12" fmla="*/ 2147483646 w 69"/>
              <a:gd name="T13" fmla="*/ 2147483646 h 23"/>
              <a:gd name="T14" fmla="*/ 2147483646 w 69"/>
              <a:gd name="T15" fmla="*/ 0 h 23"/>
              <a:gd name="T16" fmla="*/ 2147483646 w 69"/>
              <a:gd name="T17" fmla="*/ 2147483646 h 23"/>
              <a:gd name="T18" fmla="*/ 2147483646 w 69"/>
              <a:gd name="T19" fmla="*/ 0 h 23"/>
              <a:gd name="T20" fmla="*/ 2147483646 w 69"/>
              <a:gd name="T21" fmla="*/ 2147483646 h 23"/>
              <a:gd name="T22" fmla="*/ 2147483646 w 69"/>
              <a:gd name="T23" fmla="*/ 2147483646 h 23"/>
              <a:gd name="T24" fmla="*/ 2147483646 w 69"/>
              <a:gd name="T25" fmla="*/ 2147483646 h 23"/>
              <a:gd name="T26" fmla="*/ 0 w 69"/>
              <a:gd name="T27" fmla="*/ 2147483646 h 23"/>
              <a:gd name="T28" fmla="*/ 2147483646 w 69"/>
              <a:gd name="T29" fmla="*/ 2147483646 h 23"/>
              <a:gd name="T30" fmla="*/ 2147483646 w 69"/>
              <a:gd name="T31" fmla="*/ 2147483646 h 23"/>
              <a:gd name="T32" fmla="*/ 2147483646 w 69"/>
              <a:gd name="T33" fmla="*/ 2147483646 h 23"/>
              <a:gd name="T34" fmla="*/ 2147483646 w 69"/>
              <a:gd name="T35" fmla="*/ 2147483646 h 23"/>
              <a:gd name="T36" fmla="*/ 2147483646 w 69"/>
              <a:gd name="T37" fmla="*/ 2147483646 h 23"/>
              <a:gd name="T38" fmla="*/ 2147483646 w 69"/>
              <a:gd name="T39" fmla="*/ 2147483646 h 23"/>
              <a:gd name="T40" fmla="*/ 2147483646 w 69"/>
              <a:gd name="T41" fmla="*/ 2147483646 h 23"/>
              <a:gd name="T42" fmla="*/ 2147483646 w 69"/>
              <a:gd name="T43" fmla="*/ 2147483646 h 23"/>
              <a:gd name="T44" fmla="*/ 2147483646 w 69"/>
              <a:gd name="T45" fmla="*/ 2147483646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9" h="23">
                <a:moveTo>
                  <a:pt x="54" y="18"/>
                </a:moveTo>
                <a:lnTo>
                  <a:pt x="59" y="13"/>
                </a:lnTo>
                <a:lnTo>
                  <a:pt x="69" y="15"/>
                </a:lnTo>
                <a:lnTo>
                  <a:pt x="67" y="18"/>
                </a:lnTo>
                <a:lnTo>
                  <a:pt x="54" y="18"/>
                </a:lnTo>
                <a:close/>
                <a:moveTo>
                  <a:pt x="49" y="2"/>
                </a:moveTo>
                <a:lnTo>
                  <a:pt x="44" y="0"/>
                </a:lnTo>
                <a:lnTo>
                  <a:pt x="31" y="2"/>
                </a:lnTo>
                <a:lnTo>
                  <a:pt x="11" y="0"/>
                </a:lnTo>
                <a:lnTo>
                  <a:pt x="8" y="5"/>
                </a:lnTo>
                <a:lnTo>
                  <a:pt x="3" y="7"/>
                </a:lnTo>
                <a:lnTo>
                  <a:pt x="3" y="13"/>
                </a:lnTo>
                <a:lnTo>
                  <a:pt x="0" y="15"/>
                </a:lnTo>
                <a:lnTo>
                  <a:pt x="3" y="20"/>
                </a:lnTo>
                <a:lnTo>
                  <a:pt x="18" y="20"/>
                </a:lnTo>
                <a:lnTo>
                  <a:pt x="23" y="23"/>
                </a:lnTo>
                <a:lnTo>
                  <a:pt x="34" y="20"/>
                </a:lnTo>
                <a:lnTo>
                  <a:pt x="39" y="23"/>
                </a:lnTo>
                <a:lnTo>
                  <a:pt x="49" y="18"/>
                </a:lnTo>
                <a:lnTo>
                  <a:pt x="57" y="7"/>
                </a:lnTo>
                <a:lnTo>
                  <a:pt x="52" y="7"/>
                </a:lnTo>
                <a:lnTo>
                  <a:pt x="49" y="2"/>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56" name="Freeform 8">
            <a:extLst>
              <a:ext uri="{FF2B5EF4-FFF2-40B4-BE49-F238E27FC236}">
                <a16:creationId xmlns:a16="http://schemas.microsoft.com/office/drawing/2014/main" id="{7F661488-288E-BE10-D90E-F7B481185E97}"/>
              </a:ext>
            </a:extLst>
          </p:cNvPr>
          <p:cNvSpPr>
            <a:spLocks noEditPoints="1"/>
          </p:cNvSpPr>
          <p:nvPr/>
        </p:nvSpPr>
        <p:spPr bwMode="auto">
          <a:xfrm>
            <a:off x="9637713" y="5908675"/>
            <a:ext cx="195262" cy="125413"/>
          </a:xfrm>
          <a:custGeom>
            <a:avLst/>
            <a:gdLst>
              <a:gd name="T0" fmla="*/ 2147483646 w 123"/>
              <a:gd name="T1" fmla="*/ 2147483646 h 79"/>
              <a:gd name="T2" fmla="*/ 2147483646 w 123"/>
              <a:gd name="T3" fmla="*/ 2147483646 h 79"/>
              <a:gd name="T4" fmla="*/ 2147483646 w 123"/>
              <a:gd name="T5" fmla="*/ 2147483646 h 79"/>
              <a:gd name="T6" fmla="*/ 2147483646 w 123"/>
              <a:gd name="T7" fmla="*/ 2147483646 h 79"/>
              <a:gd name="T8" fmla="*/ 2147483646 w 123"/>
              <a:gd name="T9" fmla="*/ 2147483646 h 79"/>
              <a:gd name="T10" fmla="*/ 2147483646 w 123"/>
              <a:gd name="T11" fmla="*/ 2147483646 h 79"/>
              <a:gd name="T12" fmla="*/ 2147483646 w 123"/>
              <a:gd name="T13" fmla="*/ 2147483646 h 79"/>
              <a:gd name="T14" fmla="*/ 2147483646 w 123"/>
              <a:gd name="T15" fmla="*/ 2147483646 h 79"/>
              <a:gd name="T16" fmla="*/ 2147483646 w 123"/>
              <a:gd name="T17" fmla="*/ 2147483646 h 79"/>
              <a:gd name="T18" fmla="*/ 2147483646 w 123"/>
              <a:gd name="T19" fmla="*/ 2147483646 h 79"/>
              <a:gd name="T20" fmla="*/ 2147483646 w 123"/>
              <a:gd name="T21" fmla="*/ 2147483646 h 79"/>
              <a:gd name="T22" fmla="*/ 2147483646 w 123"/>
              <a:gd name="T23" fmla="*/ 2147483646 h 79"/>
              <a:gd name="T24" fmla="*/ 2147483646 w 123"/>
              <a:gd name="T25" fmla="*/ 2147483646 h 79"/>
              <a:gd name="T26" fmla="*/ 2147483646 w 123"/>
              <a:gd name="T27" fmla="*/ 2147483646 h 79"/>
              <a:gd name="T28" fmla="*/ 2147483646 w 123"/>
              <a:gd name="T29" fmla="*/ 2147483646 h 79"/>
              <a:gd name="T30" fmla="*/ 2147483646 w 123"/>
              <a:gd name="T31" fmla="*/ 2147483646 h 79"/>
              <a:gd name="T32" fmla="*/ 2147483646 w 123"/>
              <a:gd name="T33" fmla="*/ 2147483646 h 79"/>
              <a:gd name="T34" fmla="*/ 2147483646 w 123"/>
              <a:gd name="T35" fmla="*/ 2147483646 h 79"/>
              <a:gd name="T36" fmla="*/ 2147483646 w 123"/>
              <a:gd name="T37" fmla="*/ 2147483646 h 79"/>
              <a:gd name="T38" fmla="*/ 2147483646 w 123"/>
              <a:gd name="T39" fmla="*/ 2147483646 h 79"/>
              <a:gd name="T40" fmla="*/ 2147483646 w 123"/>
              <a:gd name="T41" fmla="*/ 2147483646 h 79"/>
              <a:gd name="T42" fmla="*/ 2147483646 w 123"/>
              <a:gd name="T43" fmla="*/ 2147483646 h 79"/>
              <a:gd name="T44" fmla="*/ 2147483646 w 123"/>
              <a:gd name="T45" fmla="*/ 2147483646 h 79"/>
              <a:gd name="T46" fmla="*/ 2147483646 w 123"/>
              <a:gd name="T47" fmla="*/ 2147483646 h 79"/>
              <a:gd name="T48" fmla="*/ 2147483646 w 123"/>
              <a:gd name="T49" fmla="*/ 2147483646 h 79"/>
              <a:gd name="T50" fmla="*/ 2147483646 w 123"/>
              <a:gd name="T51" fmla="*/ 2147483646 h 79"/>
              <a:gd name="T52" fmla="*/ 2147483646 w 123"/>
              <a:gd name="T53" fmla="*/ 2147483646 h 79"/>
              <a:gd name="T54" fmla="*/ 2147483646 w 123"/>
              <a:gd name="T55" fmla="*/ 2147483646 h 79"/>
              <a:gd name="T56" fmla="*/ 2147483646 w 123"/>
              <a:gd name="T57" fmla="*/ 2147483646 h 79"/>
              <a:gd name="T58" fmla="*/ 2147483646 w 123"/>
              <a:gd name="T59" fmla="*/ 2147483646 h 79"/>
              <a:gd name="T60" fmla="*/ 2147483646 w 123"/>
              <a:gd name="T61" fmla="*/ 2147483646 h 79"/>
              <a:gd name="T62" fmla="*/ 2147483646 w 123"/>
              <a:gd name="T63" fmla="*/ 2147483646 h 79"/>
              <a:gd name="T64" fmla="*/ 2147483646 w 123"/>
              <a:gd name="T65" fmla="*/ 2147483646 h 79"/>
              <a:gd name="T66" fmla="*/ 2147483646 w 123"/>
              <a:gd name="T67" fmla="*/ 0 h 79"/>
              <a:gd name="T68" fmla="*/ 2147483646 w 123"/>
              <a:gd name="T69" fmla="*/ 0 h 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3" h="79">
                <a:moveTo>
                  <a:pt x="110" y="56"/>
                </a:moveTo>
                <a:lnTo>
                  <a:pt x="112" y="59"/>
                </a:lnTo>
                <a:lnTo>
                  <a:pt x="117" y="59"/>
                </a:lnTo>
                <a:lnTo>
                  <a:pt x="112" y="61"/>
                </a:lnTo>
                <a:lnTo>
                  <a:pt x="110" y="61"/>
                </a:lnTo>
                <a:lnTo>
                  <a:pt x="107" y="56"/>
                </a:lnTo>
                <a:lnTo>
                  <a:pt x="110" y="56"/>
                </a:lnTo>
                <a:close/>
                <a:moveTo>
                  <a:pt x="15" y="7"/>
                </a:moveTo>
                <a:lnTo>
                  <a:pt x="15" y="10"/>
                </a:lnTo>
                <a:lnTo>
                  <a:pt x="12" y="15"/>
                </a:lnTo>
                <a:lnTo>
                  <a:pt x="15" y="20"/>
                </a:lnTo>
                <a:lnTo>
                  <a:pt x="12" y="28"/>
                </a:lnTo>
                <a:lnTo>
                  <a:pt x="7" y="30"/>
                </a:lnTo>
                <a:lnTo>
                  <a:pt x="7" y="33"/>
                </a:lnTo>
                <a:lnTo>
                  <a:pt x="10" y="38"/>
                </a:lnTo>
                <a:lnTo>
                  <a:pt x="10" y="43"/>
                </a:lnTo>
                <a:lnTo>
                  <a:pt x="7" y="48"/>
                </a:lnTo>
                <a:lnTo>
                  <a:pt x="0" y="56"/>
                </a:lnTo>
                <a:lnTo>
                  <a:pt x="2" y="59"/>
                </a:lnTo>
                <a:lnTo>
                  <a:pt x="5" y="59"/>
                </a:lnTo>
                <a:lnTo>
                  <a:pt x="7" y="66"/>
                </a:lnTo>
                <a:lnTo>
                  <a:pt x="7" y="71"/>
                </a:lnTo>
                <a:lnTo>
                  <a:pt x="12" y="74"/>
                </a:lnTo>
                <a:lnTo>
                  <a:pt x="12" y="77"/>
                </a:lnTo>
                <a:lnTo>
                  <a:pt x="17" y="79"/>
                </a:lnTo>
                <a:lnTo>
                  <a:pt x="20" y="71"/>
                </a:lnTo>
                <a:lnTo>
                  <a:pt x="28" y="61"/>
                </a:lnTo>
                <a:lnTo>
                  <a:pt x="28" y="56"/>
                </a:lnTo>
                <a:lnTo>
                  <a:pt x="30" y="53"/>
                </a:lnTo>
                <a:lnTo>
                  <a:pt x="35" y="56"/>
                </a:lnTo>
                <a:lnTo>
                  <a:pt x="38" y="56"/>
                </a:lnTo>
                <a:lnTo>
                  <a:pt x="43" y="48"/>
                </a:lnTo>
                <a:lnTo>
                  <a:pt x="46" y="51"/>
                </a:lnTo>
                <a:lnTo>
                  <a:pt x="48" y="56"/>
                </a:lnTo>
                <a:lnTo>
                  <a:pt x="51" y="59"/>
                </a:lnTo>
                <a:lnTo>
                  <a:pt x="59" y="56"/>
                </a:lnTo>
                <a:lnTo>
                  <a:pt x="69" y="48"/>
                </a:lnTo>
                <a:lnTo>
                  <a:pt x="76" y="48"/>
                </a:lnTo>
                <a:lnTo>
                  <a:pt x="87" y="48"/>
                </a:lnTo>
                <a:lnTo>
                  <a:pt x="92" y="48"/>
                </a:lnTo>
                <a:lnTo>
                  <a:pt x="97" y="51"/>
                </a:lnTo>
                <a:lnTo>
                  <a:pt x="105" y="51"/>
                </a:lnTo>
                <a:lnTo>
                  <a:pt x="112" y="53"/>
                </a:lnTo>
                <a:lnTo>
                  <a:pt x="115" y="48"/>
                </a:lnTo>
                <a:lnTo>
                  <a:pt x="117" y="48"/>
                </a:lnTo>
                <a:lnTo>
                  <a:pt x="123" y="43"/>
                </a:lnTo>
                <a:lnTo>
                  <a:pt x="120" y="38"/>
                </a:lnTo>
                <a:lnTo>
                  <a:pt x="107" y="33"/>
                </a:lnTo>
                <a:lnTo>
                  <a:pt x="102" y="33"/>
                </a:lnTo>
                <a:lnTo>
                  <a:pt x="94" y="30"/>
                </a:lnTo>
                <a:lnTo>
                  <a:pt x="89" y="30"/>
                </a:lnTo>
                <a:lnTo>
                  <a:pt x="82" y="25"/>
                </a:lnTo>
                <a:lnTo>
                  <a:pt x="71" y="20"/>
                </a:lnTo>
                <a:lnTo>
                  <a:pt x="66" y="20"/>
                </a:lnTo>
                <a:lnTo>
                  <a:pt x="69" y="18"/>
                </a:lnTo>
                <a:lnTo>
                  <a:pt x="79" y="20"/>
                </a:lnTo>
                <a:lnTo>
                  <a:pt x="92" y="23"/>
                </a:lnTo>
                <a:lnTo>
                  <a:pt x="97" y="20"/>
                </a:lnTo>
                <a:lnTo>
                  <a:pt x="94" y="18"/>
                </a:lnTo>
                <a:lnTo>
                  <a:pt x="89" y="18"/>
                </a:lnTo>
                <a:lnTo>
                  <a:pt x="79" y="15"/>
                </a:lnTo>
                <a:lnTo>
                  <a:pt x="74" y="7"/>
                </a:lnTo>
                <a:lnTo>
                  <a:pt x="69" y="7"/>
                </a:lnTo>
                <a:lnTo>
                  <a:pt x="66" y="7"/>
                </a:lnTo>
                <a:lnTo>
                  <a:pt x="61" y="5"/>
                </a:lnTo>
                <a:lnTo>
                  <a:pt x="35" y="0"/>
                </a:lnTo>
                <a:lnTo>
                  <a:pt x="33" y="0"/>
                </a:lnTo>
                <a:lnTo>
                  <a:pt x="28" y="0"/>
                </a:lnTo>
                <a:lnTo>
                  <a:pt x="17" y="0"/>
                </a:lnTo>
                <a:lnTo>
                  <a:pt x="15" y="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57" name="Freeform 9">
            <a:extLst>
              <a:ext uri="{FF2B5EF4-FFF2-40B4-BE49-F238E27FC236}">
                <a16:creationId xmlns:a16="http://schemas.microsoft.com/office/drawing/2014/main" id="{E22B6F80-F334-719E-2C24-7F0E89A35875}"/>
              </a:ext>
            </a:extLst>
          </p:cNvPr>
          <p:cNvSpPr>
            <a:spLocks noEditPoints="1"/>
          </p:cNvSpPr>
          <p:nvPr/>
        </p:nvSpPr>
        <p:spPr bwMode="auto">
          <a:xfrm>
            <a:off x="7069138" y="606425"/>
            <a:ext cx="4318000" cy="4008438"/>
          </a:xfrm>
          <a:custGeom>
            <a:avLst/>
            <a:gdLst>
              <a:gd name="T0" fmla="*/ 2147483646 w 1061"/>
              <a:gd name="T1" fmla="*/ 2147483646 h 984"/>
              <a:gd name="T2" fmla="*/ 2147483646 w 1061"/>
              <a:gd name="T3" fmla="*/ 2147483646 h 984"/>
              <a:gd name="T4" fmla="*/ 2147483646 w 1061"/>
              <a:gd name="T5" fmla="*/ 2147483646 h 984"/>
              <a:gd name="T6" fmla="*/ 2147483646 w 1061"/>
              <a:gd name="T7" fmla="*/ 2147483646 h 984"/>
              <a:gd name="T8" fmla="*/ 2147483646 w 1061"/>
              <a:gd name="T9" fmla="*/ 2147483646 h 984"/>
              <a:gd name="T10" fmla="*/ 2147483646 w 1061"/>
              <a:gd name="T11" fmla="*/ 2147483646 h 984"/>
              <a:gd name="T12" fmla="*/ 2147483646 w 1061"/>
              <a:gd name="T13" fmla="*/ 2147483646 h 984"/>
              <a:gd name="T14" fmla="*/ 2147483646 w 1061"/>
              <a:gd name="T15" fmla="*/ 2147483646 h 984"/>
              <a:gd name="T16" fmla="*/ 2147483646 w 1061"/>
              <a:gd name="T17" fmla="*/ 2147483646 h 984"/>
              <a:gd name="T18" fmla="*/ 2147483646 w 1061"/>
              <a:gd name="T19" fmla="*/ 2147483646 h 984"/>
              <a:gd name="T20" fmla="*/ 2147483646 w 1061"/>
              <a:gd name="T21" fmla="*/ 2147483646 h 984"/>
              <a:gd name="T22" fmla="*/ 2147483646 w 1061"/>
              <a:gd name="T23" fmla="*/ 2147483646 h 984"/>
              <a:gd name="T24" fmla="*/ 2147483646 w 1061"/>
              <a:gd name="T25" fmla="*/ 2147483646 h 984"/>
              <a:gd name="T26" fmla="*/ 2147483646 w 1061"/>
              <a:gd name="T27" fmla="*/ 2147483646 h 984"/>
              <a:gd name="T28" fmla="*/ 2147483646 w 1061"/>
              <a:gd name="T29" fmla="*/ 2147483646 h 984"/>
              <a:gd name="T30" fmla="*/ 2147483646 w 1061"/>
              <a:gd name="T31" fmla="*/ 2147483646 h 984"/>
              <a:gd name="T32" fmla="*/ 2147483646 w 1061"/>
              <a:gd name="T33" fmla="*/ 2147483646 h 984"/>
              <a:gd name="T34" fmla="*/ 2147483646 w 1061"/>
              <a:gd name="T35" fmla="*/ 2147483646 h 984"/>
              <a:gd name="T36" fmla="*/ 2147483646 w 1061"/>
              <a:gd name="T37" fmla="*/ 2147483646 h 984"/>
              <a:gd name="T38" fmla="*/ 2147483646 w 1061"/>
              <a:gd name="T39" fmla="*/ 2147483646 h 984"/>
              <a:gd name="T40" fmla="*/ 2147483646 w 1061"/>
              <a:gd name="T41" fmla="*/ 2147483646 h 984"/>
              <a:gd name="T42" fmla="*/ 2147483646 w 1061"/>
              <a:gd name="T43" fmla="*/ 2147483646 h 984"/>
              <a:gd name="T44" fmla="*/ 2147483646 w 1061"/>
              <a:gd name="T45" fmla="*/ 2147483646 h 984"/>
              <a:gd name="T46" fmla="*/ 2147483646 w 1061"/>
              <a:gd name="T47" fmla="*/ 2147483646 h 984"/>
              <a:gd name="T48" fmla="*/ 2147483646 w 1061"/>
              <a:gd name="T49" fmla="*/ 2147483646 h 984"/>
              <a:gd name="T50" fmla="*/ 2147483646 w 1061"/>
              <a:gd name="T51" fmla="*/ 2147483646 h 984"/>
              <a:gd name="T52" fmla="*/ 2147483646 w 1061"/>
              <a:gd name="T53" fmla="*/ 2147483646 h 984"/>
              <a:gd name="T54" fmla="*/ 2147483646 w 1061"/>
              <a:gd name="T55" fmla="*/ 2147483646 h 984"/>
              <a:gd name="T56" fmla="*/ 2147483646 w 1061"/>
              <a:gd name="T57" fmla="*/ 2147483646 h 984"/>
              <a:gd name="T58" fmla="*/ 2147483646 w 1061"/>
              <a:gd name="T59" fmla="*/ 2147483646 h 984"/>
              <a:gd name="T60" fmla="*/ 2147483646 w 1061"/>
              <a:gd name="T61" fmla="*/ 2147483646 h 984"/>
              <a:gd name="T62" fmla="*/ 2147483646 w 1061"/>
              <a:gd name="T63" fmla="*/ 2147483646 h 984"/>
              <a:gd name="T64" fmla="*/ 2147483646 w 1061"/>
              <a:gd name="T65" fmla="*/ 2147483646 h 984"/>
              <a:gd name="T66" fmla="*/ 2147483646 w 1061"/>
              <a:gd name="T67" fmla="*/ 2147483646 h 984"/>
              <a:gd name="T68" fmla="*/ 2147483646 w 1061"/>
              <a:gd name="T69" fmla="*/ 2147483646 h 984"/>
              <a:gd name="T70" fmla="*/ 2147483646 w 1061"/>
              <a:gd name="T71" fmla="*/ 2147483646 h 984"/>
              <a:gd name="T72" fmla="*/ 2147483646 w 1061"/>
              <a:gd name="T73" fmla="*/ 2147483646 h 984"/>
              <a:gd name="T74" fmla="*/ 2147483646 w 1061"/>
              <a:gd name="T75" fmla="*/ 2147483646 h 984"/>
              <a:gd name="T76" fmla="*/ 2147483646 w 1061"/>
              <a:gd name="T77" fmla="*/ 2147483646 h 984"/>
              <a:gd name="T78" fmla="*/ 2147483646 w 1061"/>
              <a:gd name="T79" fmla="*/ 2147483646 h 984"/>
              <a:gd name="T80" fmla="*/ 2147483646 w 1061"/>
              <a:gd name="T81" fmla="*/ 2147483646 h 984"/>
              <a:gd name="T82" fmla="*/ 2147483646 w 1061"/>
              <a:gd name="T83" fmla="*/ 2147483646 h 984"/>
              <a:gd name="T84" fmla="*/ 2147483646 w 1061"/>
              <a:gd name="T85" fmla="*/ 2147483646 h 984"/>
              <a:gd name="T86" fmla="*/ 2147483646 w 1061"/>
              <a:gd name="T87" fmla="*/ 2147483646 h 984"/>
              <a:gd name="T88" fmla="*/ 2147483646 w 1061"/>
              <a:gd name="T89" fmla="*/ 2147483646 h 984"/>
              <a:gd name="T90" fmla="*/ 2147483646 w 1061"/>
              <a:gd name="T91" fmla="*/ 2147483646 h 984"/>
              <a:gd name="T92" fmla="*/ 2147483646 w 1061"/>
              <a:gd name="T93" fmla="*/ 2147483646 h 984"/>
              <a:gd name="T94" fmla="*/ 2147483646 w 1061"/>
              <a:gd name="T95" fmla="*/ 2147483646 h 984"/>
              <a:gd name="T96" fmla="*/ 2147483646 w 1061"/>
              <a:gd name="T97" fmla="*/ 2147483646 h 984"/>
              <a:gd name="T98" fmla="*/ 2147483646 w 1061"/>
              <a:gd name="T99" fmla="*/ 2147483646 h 984"/>
              <a:gd name="T100" fmla="*/ 2147483646 w 1061"/>
              <a:gd name="T101" fmla="*/ 2147483646 h 984"/>
              <a:gd name="T102" fmla="*/ 2147483646 w 1061"/>
              <a:gd name="T103" fmla="*/ 2147483646 h 984"/>
              <a:gd name="T104" fmla="*/ 2147483646 w 1061"/>
              <a:gd name="T105" fmla="*/ 2147483646 h 984"/>
              <a:gd name="T106" fmla="*/ 2147483646 w 1061"/>
              <a:gd name="T107" fmla="*/ 2147483646 h 984"/>
              <a:gd name="T108" fmla="*/ 2147483646 w 1061"/>
              <a:gd name="T109" fmla="*/ 2147483646 h 984"/>
              <a:gd name="T110" fmla="*/ 2147483646 w 1061"/>
              <a:gd name="T111" fmla="*/ 2147483646 h 984"/>
              <a:gd name="T112" fmla="*/ 2147483646 w 1061"/>
              <a:gd name="T113" fmla="*/ 2147483646 h 984"/>
              <a:gd name="T114" fmla="*/ 2147483646 w 1061"/>
              <a:gd name="T115" fmla="*/ 2147483646 h 984"/>
              <a:gd name="T116" fmla="*/ 2147483646 w 1061"/>
              <a:gd name="T117" fmla="*/ 2147483646 h 984"/>
              <a:gd name="T118" fmla="*/ 2147483646 w 1061"/>
              <a:gd name="T119" fmla="*/ 2147483646 h 984"/>
              <a:gd name="T120" fmla="*/ 2147483646 w 1061"/>
              <a:gd name="T121" fmla="*/ 2147483646 h 984"/>
              <a:gd name="T122" fmla="*/ 2147483646 w 1061"/>
              <a:gd name="T123" fmla="*/ 2147483646 h 984"/>
              <a:gd name="T124" fmla="*/ 2147483646 w 1061"/>
              <a:gd name="T125" fmla="*/ 2147483646 h 9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61" h="984">
                <a:moveTo>
                  <a:pt x="768" y="173"/>
                </a:moveTo>
                <a:cubicBezTo>
                  <a:pt x="769" y="171"/>
                  <a:pt x="769" y="171"/>
                  <a:pt x="769" y="171"/>
                </a:cubicBezTo>
                <a:cubicBezTo>
                  <a:pt x="771" y="169"/>
                  <a:pt x="771" y="169"/>
                  <a:pt x="771" y="169"/>
                </a:cubicBezTo>
                <a:cubicBezTo>
                  <a:pt x="775" y="165"/>
                  <a:pt x="775" y="165"/>
                  <a:pt x="775" y="165"/>
                </a:cubicBezTo>
                <a:cubicBezTo>
                  <a:pt x="776" y="159"/>
                  <a:pt x="776" y="159"/>
                  <a:pt x="776" y="159"/>
                </a:cubicBezTo>
                <a:cubicBezTo>
                  <a:pt x="778" y="158"/>
                  <a:pt x="778" y="158"/>
                  <a:pt x="778" y="158"/>
                </a:cubicBezTo>
                <a:cubicBezTo>
                  <a:pt x="778" y="160"/>
                  <a:pt x="778" y="160"/>
                  <a:pt x="778" y="160"/>
                </a:cubicBezTo>
                <a:cubicBezTo>
                  <a:pt x="777" y="163"/>
                  <a:pt x="777" y="163"/>
                  <a:pt x="777" y="163"/>
                </a:cubicBezTo>
                <a:cubicBezTo>
                  <a:pt x="777" y="164"/>
                  <a:pt x="777" y="164"/>
                  <a:pt x="777" y="164"/>
                </a:cubicBezTo>
                <a:cubicBezTo>
                  <a:pt x="779" y="165"/>
                  <a:pt x="779" y="165"/>
                  <a:pt x="779" y="165"/>
                </a:cubicBezTo>
                <a:cubicBezTo>
                  <a:pt x="782" y="162"/>
                  <a:pt x="782" y="162"/>
                  <a:pt x="782" y="162"/>
                </a:cubicBezTo>
                <a:cubicBezTo>
                  <a:pt x="784" y="161"/>
                  <a:pt x="784" y="161"/>
                  <a:pt x="784" y="161"/>
                </a:cubicBezTo>
                <a:cubicBezTo>
                  <a:pt x="783" y="158"/>
                  <a:pt x="783" y="158"/>
                  <a:pt x="783" y="158"/>
                </a:cubicBezTo>
                <a:cubicBezTo>
                  <a:pt x="781" y="158"/>
                  <a:pt x="781" y="158"/>
                  <a:pt x="781" y="158"/>
                </a:cubicBezTo>
                <a:cubicBezTo>
                  <a:pt x="781" y="157"/>
                  <a:pt x="781" y="157"/>
                  <a:pt x="781" y="157"/>
                </a:cubicBezTo>
                <a:cubicBezTo>
                  <a:pt x="784" y="156"/>
                  <a:pt x="784" y="156"/>
                  <a:pt x="784" y="156"/>
                </a:cubicBezTo>
                <a:cubicBezTo>
                  <a:pt x="784" y="153"/>
                  <a:pt x="784" y="153"/>
                  <a:pt x="784" y="153"/>
                </a:cubicBezTo>
                <a:cubicBezTo>
                  <a:pt x="783" y="151"/>
                  <a:pt x="783" y="151"/>
                  <a:pt x="783" y="151"/>
                </a:cubicBezTo>
                <a:cubicBezTo>
                  <a:pt x="783" y="149"/>
                  <a:pt x="783" y="149"/>
                  <a:pt x="783" y="149"/>
                </a:cubicBezTo>
                <a:cubicBezTo>
                  <a:pt x="786" y="147"/>
                  <a:pt x="786" y="147"/>
                  <a:pt x="786" y="147"/>
                </a:cubicBezTo>
                <a:cubicBezTo>
                  <a:pt x="787" y="142"/>
                  <a:pt x="787" y="142"/>
                  <a:pt x="787" y="142"/>
                </a:cubicBezTo>
                <a:cubicBezTo>
                  <a:pt x="789" y="142"/>
                  <a:pt x="789" y="142"/>
                  <a:pt x="789" y="142"/>
                </a:cubicBezTo>
                <a:cubicBezTo>
                  <a:pt x="791" y="140"/>
                  <a:pt x="791" y="140"/>
                  <a:pt x="791" y="140"/>
                </a:cubicBezTo>
                <a:cubicBezTo>
                  <a:pt x="790" y="142"/>
                  <a:pt x="790" y="142"/>
                  <a:pt x="790" y="142"/>
                </a:cubicBezTo>
                <a:cubicBezTo>
                  <a:pt x="791" y="143"/>
                  <a:pt x="791" y="143"/>
                  <a:pt x="791" y="143"/>
                </a:cubicBezTo>
                <a:cubicBezTo>
                  <a:pt x="789" y="144"/>
                  <a:pt x="789" y="144"/>
                  <a:pt x="789" y="144"/>
                </a:cubicBezTo>
                <a:cubicBezTo>
                  <a:pt x="788" y="148"/>
                  <a:pt x="788" y="148"/>
                  <a:pt x="788" y="148"/>
                </a:cubicBezTo>
                <a:cubicBezTo>
                  <a:pt x="785" y="150"/>
                  <a:pt x="785" y="150"/>
                  <a:pt x="785" y="150"/>
                </a:cubicBezTo>
                <a:cubicBezTo>
                  <a:pt x="785" y="154"/>
                  <a:pt x="785" y="154"/>
                  <a:pt x="785" y="154"/>
                </a:cubicBezTo>
                <a:cubicBezTo>
                  <a:pt x="786" y="156"/>
                  <a:pt x="786" y="156"/>
                  <a:pt x="786" y="156"/>
                </a:cubicBezTo>
                <a:cubicBezTo>
                  <a:pt x="787" y="159"/>
                  <a:pt x="787" y="159"/>
                  <a:pt x="787" y="159"/>
                </a:cubicBezTo>
                <a:cubicBezTo>
                  <a:pt x="788" y="158"/>
                  <a:pt x="788" y="158"/>
                  <a:pt x="788" y="158"/>
                </a:cubicBezTo>
                <a:cubicBezTo>
                  <a:pt x="790" y="154"/>
                  <a:pt x="790" y="154"/>
                  <a:pt x="790" y="154"/>
                </a:cubicBezTo>
                <a:cubicBezTo>
                  <a:pt x="795" y="150"/>
                  <a:pt x="795" y="150"/>
                  <a:pt x="795" y="150"/>
                </a:cubicBezTo>
                <a:cubicBezTo>
                  <a:pt x="796" y="147"/>
                  <a:pt x="796" y="147"/>
                  <a:pt x="796" y="147"/>
                </a:cubicBezTo>
                <a:cubicBezTo>
                  <a:pt x="796" y="144"/>
                  <a:pt x="796" y="144"/>
                  <a:pt x="796" y="144"/>
                </a:cubicBezTo>
                <a:cubicBezTo>
                  <a:pt x="798" y="141"/>
                  <a:pt x="798" y="141"/>
                  <a:pt x="798" y="141"/>
                </a:cubicBezTo>
                <a:cubicBezTo>
                  <a:pt x="799" y="141"/>
                  <a:pt x="799" y="141"/>
                  <a:pt x="799" y="141"/>
                </a:cubicBezTo>
                <a:cubicBezTo>
                  <a:pt x="800" y="142"/>
                  <a:pt x="800" y="142"/>
                  <a:pt x="800" y="142"/>
                </a:cubicBezTo>
                <a:cubicBezTo>
                  <a:pt x="799" y="143"/>
                  <a:pt x="799" y="143"/>
                  <a:pt x="799" y="143"/>
                </a:cubicBezTo>
                <a:cubicBezTo>
                  <a:pt x="799" y="146"/>
                  <a:pt x="799" y="146"/>
                  <a:pt x="799" y="146"/>
                </a:cubicBezTo>
                <a:cubicBezTo>
                  <a:pt x="801" y="145"/>
                  <a:pt x="801" y="145"/>
                  <a:pt x="801" y="145"/>
                </a:cubicBezTo>
                <a:cubicBezTo>
                  <a:pt x="803" y="142"/>
                  <a:pt x="803" y="142"/>
                  <a:pt x="803" y="142"/>
                </a:cubicBezTo>
                <a:cubicBezTo>
                  <a:pt x="806" y="142"/>
                  <a:pt x="806" y="142"/>
                  <a:pt x="806" y="142"/>
                </a:cubicBezTo>
                <a:cubicBezTo>
                  <a:pt x="809" y="142"/>
                  <a:pt x="809" y="142"/>
                  <a:pt x="809" y="142"/>
                </a:cubicBezTo>
                <a:cubicBezTo>
                  <a:pt x="813" y="141"/>
                  <a:pt x="813" y="141"/>
                  <a:pt x="813" y="141"/>
                </a:cubicBezTo>
                <a:cubicBezTo>
                  <a:pt x="815" y="141"/>
                  <a:pt x="815" y="141"/>
                  <a:pt x="815" y="141"/>
                </a:cubicBezTo>
                <a:cubicBezTo>
                  <a:pt x="817" y="139"/>
                  <a:pt x="817" y="139"/>
                  <a:pt x="817" y="139"/>
                </a:cubicBezTo>
                <a:cubicBezTo>
                  <a:pt x="819" y="138"/>
                  <a:pt x="819" y="138"/>
                  <a:pt x="819" y="138"/>
                </a:cubicBezTo>
                <a:cubicBezTo>
                  <a:pt x="820" y="136"/>
                  <a:pt x="820" y="136"/>
                  <a:pt x="820" y="136"/>
                </a:cubicBezTo>
                <a:cubicBezTo>
                  <a:pt x="820" y="134"/>
                  <a:pt x="820" y="134"/>
                  <a:pt x="820" y="134"/>
                </a:cubicBezTo>
                <a:cubicBezTo>
                  <a:pt x="821" y="133"/>
                  <a:pt x="821" y="133"/>
                  <a:pt x="821" y="133"/>
                </a:cubicBezTo>
                <a:cubicBezTo>
                  <a:pt x="819" y="131"/>
                  <a:pt x="819" y="131"/>
                  <a:pt x="819" y="131"/>
                </a:cubicBezTo>
                <a:cubicBezTo>
                  <a:pt x="820" y="128"/>
                  <a:pt x="820" y="128"/>
                  <a:pt x="820" y="128"/>
                </a:cubicBezTo>
                <a:cubicBezTo>
                  <a:pt x="820" y="122"/>
                  <a:pt x="820" y="122"/>
                  <a:pt x="820" y="122"/>
                </a:cubicBezTo>
                <a:cubicBezTo>
                  <a:pt x="819" y="122"/>
                  <a:pt x="819" y="122"/>
                  <a:pt x="819" y="122"/>
                </a:cubicBezTo>
                <a:cubicBezTo>
                  <a:pt x="817" y="126"/>
                  <a:pt x="817" y="126"/>
                  <a:pt x="817" y="126"/>
                </a:cubicBezTo>
                <a:cubicBezTo>
                  <a:pt x="815" y="129"/>
                  <a:pt x="815" y="129"/>
                  <a:pt x="815" y="129"/>
                </a:cubicBezTo>
                <a:cubicBezTo>
                  <a:pt x="813" y="129"/>
                  <a:pt x="813" y="129"/>
                  <a:pt x="813" y="129"/>
                </a:cubicBezTo>
                <a:cubicBezTo>
                  <a:pt x="813" y="127"/>
                  <a:pt x="813" y="127"/>
                  <a:pt x="813" y="127"/>
                </a:cubicBezTo>
                <a:cubicBezTo>
                  <a:pt x="815" y="125"/>
                  <a:pt x="815" y="125"/>
                  <a:pt x="815" y="125"/>
                </a:cubicBezTo>
                <a:cubicBezTo>
                  <a:pt x="818" y="123"/>
                  <a:pt x="818" y="123"/>
                  <a:pt x="818" y="123"/>
                </a:cubicBezTo>
                <a:cubicBezTo>
                  <a:pt x="818" y="122"/>
                  <a:pt x="818" y="122"/>
                  <a:pt x="818" y="122"/>
                </a:cubicBezTo>
                <a:cubicBezTo>
                  <a:pt x="815" y="119"/>
                  <a:pt x="815" y="119"/>
                  <a:pt x="815" y="119"/>
                </a:cubicBezTo>
                <a:cubicBezTo>
                  <a:pt x="815" y="117"/>
                  <a:pt x="815" y="117"/>
                  <a:pt x="815" y="117"/>
                </a:cubicBezTo>
                <a:cubicBezTo>
                  <a:pt x="813" y="117"/>
                  <a:pt x="813" y="117"/>
                  <a:pt x="813" y="117"/>
                </a:cubicBezTo>
                <a:cubicBezTo>
                  <a:pt x="812" y="118"/>
                  <a:pt x="812" y="118"/>
                  <a:pt x="812" y="118"/>
                </a:cubicBezTo>
                <a:cubicBezTo>
                  <a:pt x="812" y="120"/>
                  <a:pt x="812" y="120"/>
                  <a:pt x="812" y="120"/>
                </a:cubicBezTo>
                <a:cubicBezTo>
                  <a:pt x="810" y="118"/>
                  <a:pt x="810" y="118"/>
                  <a:pt x="810" y="118"/>
                </a:cubicBezTo>
                <a:cubicBezTo>
                  <a:pt x="808" y="119"/>
                  <a:pt x="808" y="119"/>
                  <a:pt x="808" y="119"/>
                </a:cubicBezTo>
                <a:cubicBezTo>
                  <a:pt x="806" y="120"/>
                  <a:pt x="806" y="120"/>
                  <a:pt x="806" y="120"/>
                </a:cubicBezTo>
                <a:cubicBezTo>
                  <a:pt x="804" y="120"/>
                  <a:pt x="804" y="120"/>
                  <a:pt x="804" y="120"/>
                </a:cubicBezTo>
                <a:cubicBezTo>
                  <a:pt x="805" y="118"/>
                  <a:pt x="805" y="118"/>
                  <a:pt x="805" y="118"/>
                </a:cubicBezTo>
                <a:cubicBezTo>
                  <a:pt x="811" y="116"/>
                  <a:pt x="811" y="116"/>
                  <a:pt x="811" y="116"/>
                </a:cubicBezTo>
                <a:cubicBezTo>
                  <a:pt x="813" y="115"/>
                  <a:pt x="813" y="115"/>
                  <a:pt x="813" y="115"/>
                </a:cubicBezTo>
                <a:cubicBezTo>
                  <a:pt x="817" y="111"/>
                  <a:pt x="817" y="111"/>
                  <a:pt x="817" y="111"/>
                </a:cubicBezTo>
                <a:cubicBezTo>
                  <a:pt x="818" y="110"/>
                  <a:pt x="818" y="110"/>
                  <a:pt x="818" y="110"/>
                </a:cubicBezTo>
                <a:cubicBezTo>
                  <a:pt x="821" y="105"/>
                  <a:pt x="821" y="105"/>
                  <a:pt x="821" y="105"/>
                </a:cubicBezTo>
                <a:cubicBezTo>
                  <a:pt x="822" y="101"/>
                  <a:pt x="822" y="101"/>
                  <a:pt x="822" y="101"/>
                </a:cubicBezTo>
                <a:cubicBezTo>
                  <a:pt x="821" y="101"/>
                  <a:pt x="821" y="101"/>
                  <a:pt x="821" y="101"/>
                </a:cubicBezTo>
                <a:cubicBezTo>
                  <a:pt x="819" y="101"/>
                  <a:pt x="819" y="101"/>
                  <a:pt x="819" y="101"/>
                </a:cubicBezTo>
                <a:cubicBezTo>
                  <a:pt x="818" y="102"/>
                  <a:pt x="818" y="102"/>
                  <a:pt x="818" y="102"/>
                </a:cubicBezTo>
                <a:cubicBezTo>
                  <a:pt x="817" y="101"/>
                  <a:pt x="817" y="101"/>
                  <a:pt x="817" y="101"/>
                </a:cubicBezTo>
                <a:cubicBezTo>
                  <a:pt x="818" y="99"/>
                  <a:pt x="818" y="99"/>
                  <a:pt x="818" y="99"/>
                </a:cubicBezTo>
                <a:cubicBezTo>
                  <a:pt x="820" y="99"/>
                  <a:pt x="820" y="99"/>
                  <a:pt x="820" y="99"/>
                </a:cubicBezTo>
                <a:cubicBezTo>
                  <a:pt x="821" y="99"/>
                  <a:pt x="821" y="99"/>
                  <a:pt x="821" y="99"/>
                </a:cubicBezTo>
                <a:cubicBezTo>
                  <a:pt x="822" y="97"/>
                  <a:pt x="822" y="97"/>
                  <a:pt x="822" y="97"/>
                </a:cubicBezTo>
                <a:cubicBezTo>
                  <a:pt x="822" y="95"/>
                  <a:pt x="822" y="95"/>
                  <a:pt x="822" y="95"/>
                </a:cubicBezTo>
                <a:cubicBezTo>
                  <a:pt x="825" y="92"/>
                  <a:pt x="825" y="92"/>
                  <a:pt x="825" y="92"/>
                </a:cubicBezTo>
                <a:cubicBezTo>
                  <a:pt x="825" y="89"/>
                  <a:pt x="825" y="89"/>
                  <a:pt x="825" y="89"/>
                </a:cubicBezTo>
                <a:cubicBezTo>
                  <a:pt x="824" y="89"/>
                  <a:pt x="824" y="89"/>
                  <a:pt x="824" y="89"/>
                </a:cubicBezTo>
                <a:cubicBezTo>
                  <a:pt x="824" y="87"/>
                  <a:pt x="824" y="87"/>
                  <a:pt x="824" y="87"/>
                </a:cubicBezTo>
                <a:cubicBezTo>
                  <a:pt x="822" y="86"/>
                  <a:pt x="822" y="86"/>
                  <a:pt x="822" y="86"/>
                </a:cubicBezTo>
                <a:cubicBezTo>
                  <a:pt x="820" y="87"/>
                  <a:pt x="820" y="87"/>
                  <a:pt x="820" y="87"/>
                </a:cubicBezTo>
                <a:cubicBezTo>
                  <a:pt x="817" y="92"/>
                  <a:pt x="817" y="92"/>
                  <a:pt x="817" y="92"/>
                </a:cubicBezTo>
                <a:cubicBezTo>
                  <a:pt x="816" y="95"/>
                  <a:pt x="816" y="95"/>
                  <a:pt x="816" y="95"/>
                </a:cubicBezTo>
                <a:cubicBezTo>
                  <a:pt x="818" y="96"/>
                  <a:pt x="818" y="96"/>
                  <a:pt x="818" y="96"/>
                </a:cubicBezTo>
                <a:cubicBezTo>
                  <a:pt x="816" y="99"/>
                  <a:pt x="816" y="99"/>
                  <a:pt x="816" y="99"/>
                </a:cubicBezTo>
                <a:cubicBezTo>
                  <a:pt x="815" y="99"/>
                  <a:pt x="815" y="99"/>
                  <a:pt x="815" y="99"/>
                </a:cubicBezTo>
                <a:cubicBezTo>
                  <a:pt x="814" y="99"/>
                  <a:pt x="814" y="99"/>
                  <a:pt x="814" y="99"/>
                </a:cubicBezTo>
                <a:cubicBezTo>
                  <a:pt x="814" y="98"/>
                  <a:pt x="814" y="98"/>
                  <a:pt x="814" y="98"/>
                </a:cubicBezTo>
                <a:cubicBezTo>
                  <a:pt x="813" y="97"/>
                  <a:pt x="813" y="97"/>
                  <a:pt x="813" y="97"/>
                </a:cubicBezTo>
                <a:cubicBezTo>
                  <a:pt x="813" y="94"/>
                  <a:pt x="813" y="94"/>
                  <a:pt x="813" y="94"/>
                </a:cubicBezTo>
                <a:cubicBezTo>
                  <a:pt x="816" y="90"/>
                  <a:pt x="816" y="90"/>
                  <a:pt x="816" y="90"/>
                </a:cubicBezTo>
                <a:cubicBezTo>
                  <a:pt x="815" y="88"/>
                  <a:pt x="815" y="88"/>
                  <a:pt x="815" y="88"/>
                </a:cubicBezTo>
                <a:cubicBezTo>
                  <a:pt x="815" y="87"/>
                  <a:pt x="815" y="87"/>
                  <a:pt x="815" y="87"/>
                </a:cubicBezTo>
                <a:cubicBezTo>
                  <a:pt x="816" y="88"/>
                  <a:pt x="816" y="88"/>
                  <a:pt x="816" y="88"/>
                </a:cubicBezTo>
                <a:cubicBezTo>
                  <a:pt x="818" y="87"/>
                  <a:pt x="818" y="87"/>
                  <a:pt x="818" y="87"/>
                </a:cubicBezTo>
                <a:cubicBezTo>
                  <a:pt x="817" y="84"/>
                  <a:pt x="817" y="84"/>
                  <a:pt x="817" y="84"/>
                </a:cubicBezTo>
                <a:cubicBezTo>
                  <a:pt x="816" y="81"/>
                  <a:pt x="816" y="81"/>
                  <a:pt x="816" y="81"/>
                </a:cubicBezTo>
                <a:cubicBezTo>
                  <a:pt x="813" y="81"/>
                  <a:pt x="813" y="81"/>
                  <a:pt x="813" y="81"/>
                </a:cubicBezTo>
                <a:cubicBezTo>
                  <a:pt x="811" y="82"/>
                  <a:pt x="811" y="82"/>
                  <a:pt x="811" y="82"/>
                </a:cubicBezTo>
                <a:cubicBezTo>
                  <a:pt x="810" y="84"/>
                  <a:pt x="810" y="84"/>
                  <a:pt x="810" y="84"/>
                </a:cubicBezTo>
                <a:cubicBezTo>
                  <a:pt x="809" y="83"/>
                  <a:pt x="809" y="83"/>
                  <a:pt x="809" y="83"/>
                </a:cubicBezTo>
                <a:cubicBezTo>
                  <a:pt x="808" y="82"/>
                  <a:pt x="808" y="82"/>
                  <a:pt x="808" y="82"/>
                </a:cubicBezTo>
                <a:cubicBezTo>
                  <a:pt x="809" y="78"/>
                  <a:pt x="809" y="78"/>
                  <a:pt x="809" y="78"/>
                </a:cubicBezTo>
                <a:cubicBezTo>
                  <a:pt x="807" y="75"/>
                  <a:pt x="807" y="75"/>
                  <a:pt x="807" y="75"/>
                </a:cubicBezTo>
                <a:cubicBezTo>
                  <a:pt x="808" y="70"/>
                  <a:pt x="808" y="70"/>
                  <a:pt x="808" y="70"/>
                </a:cubicBezTo>
                <a:cubicBezTo>
                  <a:pt x="808" y="66"/>
                  <a:pt x="808" y="66"/>
                  <a:pt x="808" y="66"/>
                </a:cubicBezTo>
                <a:cubicBezTo>
                  <a:pt x="809" y="63"/>
                  <a:pt x="809" y="63"/>
                  <a:pt x="809" y="63"/>
                </a:cubicBezTo>
                <a:cubicBezTo>
                  <a:pt x="809" y="59"/>
                  <a:pt x="809" y="59"/>
                  <a:pt x="809" y="59"/>
                </a:cubicBezTo>
                <a:cubicBezTo>
                  <a:pt x="809" y="56"/>
                  <a:pt x="809" y="56"/>
                  <a:pt x="809" y="56"/>
                </a:cubicBezTo>
                <a:cubicBezTo>
                  <a:pt x="811" y="53"/>
                  <a:pt x="811" y="53"/>
                  <a:pt x="811" y="53"/>
                </a:cubicBezTo>
                <a:cubicBezTo>
                  <a:pt x="811" y="49"/>
                  <a:pt x="811" y="49"/>
                  <a:pt x="811" y="49"/>
                </a:cubicBezTo>
                <a:cubicBezTo>
                  <a:pt x="809" y="47"/>
                  <a:pt x="809" y="47"/>
                  <a:pt x="809" y="47"/>
                </a:cubicBezTo>
                <a:cubicBezTo>
                  <a:pt x="809" y="44"/>
                  <a:pt x="809" y="44"/>
                  <a:pt x="809" y="44"/>
                </a:cubicBezTo>
                <a:cubicBezTo>
                  <a:pt x="805" y="42"/>
                  <a:pt x="805" y="42"/>
                  <a:pt x="805" y="42"/>
                </a:cubicBezTo>
                <a:cubicBezTo>
                  <a:pt x="804" y="39"/>
                  <a:pt x="804" y="39"/>
                  <a:pt x="804" y="39"/>
                </a:cubicBezTo>
                <a:cubicBezTo>
                  <a:pt x="801" y="38"/>
                  <a:pt x="801" y="38"/>
                  <a:pt x="801" y="38"/>
                </a:cubicBezTo>
                <a:cubicBezTo>
                  <a:pt x="800" y="39"/>
                  <a:pt x="800" y="39"/>
                  <a:pt x="800" y="39"/>
                </a:cubicBezTo>
                <a:cubicBezTo>
                  <a:pt x="800" y="40"/>
                  <a:pt x="800" y="40"/>
                  <a:pt x="800" y="40"/>
                </a:cubicBezTo>
                <a:cubicBezTo>
                  <a:pt x="799" y="41"/>
                  <a:pt x="799" y="41"/>
                  <a:pt x="799" y="41"/>
                </a:cubicBezTo>
                <a:cubicBezTo>
                  <a:pt x="796" y="38"/>
                  <a:pt x="796" y="38"/>
                  <a:pt x="796" y="38"/>
                </a:cubicBezTo>
                <a:cubicBezTo>
                  <a:pt x="793" y="38"/>
                  <a:pt x="793" y="38"/>
                  <a:pt x="793" y="38"/>
                </a:cubicBezTo>
                <a:cubicBezTo>
                  <a:pt x="793" y="41"/>
                  <a:pt x="793" y="41"/>
                  <a:pt x="793" y="41"/>
                </a:cubicBezTo>
                <a:cubicBezTo>
                  <a:pt x="791" y="44"/>
                  <a:pt x="791" y="44"/>
                  <a:pt x="791" y="44"/>
                </a:cubicBezTo>
                <a:cubicBezTo>
                  <a:pt x="793" y="46"/>
                  <a:pt x="793" y="46"/>
                  <a:pt x="793" y="46"/>
                </a:cubicBezTo>
                <a:cubicBezTo>
                  <a:pt x="795" y="46"/>
                  <a:pt x="795" y="46"/>
                  <a:pt x="795" y="46"/>
                </a:cubicBezTo>
                <a:cubicBezTo>
                  <a:pt x="797" y="45"/>
                  <a:pt x="797" y="45"/>
                  <a:pt x="797" y="45"/>
                </a:cubicBezTo>
                <a:cubicBezTo>
                  <a:pt x="800" y="46"/>
                  <a:pt x="800" y="46"/>
                  <a:pt x="800" y="46"/>
                </a:cubicBezTo>
                <a:cubicBezTo>
                  <a:pt x="801" y="48"/>
                  <a:pt x="801" y="48"/>
                  <a:pt x="801" y="48"/>
                </a:cubicBezTo>
                <a:cubicBezTo>
                  <a:pt x="803" y="49"/>
                  <a:pt x="803" y="49"/>
                  <a:pt x="803" y="49"/>
                </a:cubicBezTo>
                <a:cubicBezTo>
                  <a:pt x="803" y="50"/>
                  <a:pt x="803" y="50"/>
                  <a:pt x="803" y="50"/>
                </a:cubicBezTo>
                <a:cubicBezTo>
                  <a:pt x="799" y="54"/>
                  <a:pt x="799" y="54"/>
                  <a:pt x="799" y="54"/>
                </a:cubicBezTo>
                <a:cubicBezTo>
                  <a:pt x="798" y="54"/>
                  <a:pt x="798" y="54"/>
                  <a:pt x="798" y="54"/>
                </a:cubicBezTo>
                <a:cubicBezTo>
                  <a:pt x="795" y="52"/>
                  <a:pt x="795" y="52"/>
                  <a:pt x="795" y="52"/>
                </a:cubicBezTo>
                <a:cubicBezTo>
                  <a:pt x="793" y="52"/>
                  <a:pt x="793" y="52"/>
                  <a:pt x="793" y="52"/>
                </a:cubicBezTo>
                <a:cubicBezTo>
                  <a:pt x="791" y="52"/>
                  <a:pt x="791" y="52"/>
                  <a:pt x="791" y="52"/>
                </a:cubicBezTo>
                <a:cubicBezTo>
                  <a:pt x="792" y="54"/>
                  <a:pt x="792" y="54"/>
                  <a:pt x="792" y="54"/>
                </a:cubicBezTo>
                <a:cubicBezTo>
                  <a:pt x="794" y="54"/>
                  <a:pt x="794" y="54"/>
                  <a:pt x="794" y="54"/>
                </a:cubicBezTo>
                <a:cubicBezTo>
                  <a:pt x="792" y="56"/>
                  <a:pt x="792" y="56"/>
                  <a:pt x="792" y="56"/>
                </a:cubicBezTo>
                <a:cubicBezTo>
                  <a:pt x="790" y="56"/>
                  <a:pt x="790" y="56"/>
                  <a:pt x="790" y="56"/>
                </a:cubicBezTo>
                <a:cubicBezTo>
                  <a:pt x="786" y="53"/>
                  <a:pt x="786" y="53"/>
                  <a:pt x="786" y="53"/>
                </a:cubicBezTo>
                <a:cubicBezTo>
                  <a:pt x="783" y="55"/>
                  <a:pt x="783" y="55"/>
                  <a:pt x="783" y="55"/>
                </a:cubicBezTo>
                <a:cubicBezTo>
                  <a:pt x="782" y="58"/>
                  <a:pt x="782" y="58"/>
                  <a:pt x="782" y="58"/>
                </a:cubicBezTo>
                <a:cubicBezTo>
                  <a:pt x="780" y="60"/>
                  <a:pt x="780" y="60"/>
                  <a:pt x="780" y="60"/>
                </a:cubicBezTo>
                <a:cubicBezTo>
                  <a:pt x="780" y="61"/>
                  <a:pt x="780" y="61"/>
                  <a:pt x="780" y="61"/>
                </a:cubicBezTo>
                <a:cubicBezTo>
                  <a:pt x="782" y="62"/>
                  <a:pt x="782" y="62"/>
                  <a:pt x="782" y="62"/>
                </a:cubicBezTo>
                <a:cubicBezTo>
                  <a:pt x="783" y="65"/>
                  <a:pt x="783" y="65"/>
                  <a:pt x="783" y="65"/>
                </a:cubicBezTo>
                <a:cubicBezTo>
                  <a:pt x="786" y="66"/>
                  <a:pt x="786" y="66"/>
                  <a:pt x="786" y="66"/>
                </a:cubicBezTo>
                <a:cubicBezTo>
                  <a:pt x="786" y="67"/>
                  <a:pt x="786" y="67"/>
                  <a:pt x="786" y="67"/>
                </a:cubicBezTo>
                <a:cubicBezTo>
                  <a:pt x="784" y="67"/>
                  <a:pt x="784" y="67"/>
                  <a:pt x="784" y="67"/>
                </a:cubicBezTo>
                <a:cubicBezTo>
                  <a:pt x="783" y="69"/>
                  <a:pt x="783" y="69"/>
                  <a:pt x="783" y="69"/>
                </a:cubicBezTo>
                <a:cubicBezTo>
                  <a:pt x="785" y="70"/>
                  <a:pt x="785" y="70"/>
                  <a:pt x="785" y="70"/>
                </a:cubicBezTo>
                <a:cubicBezTo>
                  <a:pt x="784" y="72"/>
                  <a:pt x="784" y="72"/>
                  <a:pt x="784" y="72"/>
                </a:cubicBezTo>
                <a:cubicBezTo>
                  <a:pt x="783" y="72"/>
                  <a:pt x="783" y="72"/>
                  <a:pt x="783" y="72"/>
                </a:cubicBezTo>
                <a:cubicBezTo>
                  <a:pt x="781" y="71"/>
                  <a:pt x="781" y="71"/>
                  <a:pt x="781" y="71"/>
                </a:cubicBezTo>
                <a:cubicBezTo>
                  <a:pt x="779" y="70"/>
                  <a:pt x="779" y="70"/>
                  <a:pt x="779" y="70"/>
                </a:cubicBezTo>
                <a:cubicBezTo>
                  <a:pt x="776" y="68"/>
                  <a:pt x="776" y="68"/>
                  <a:pt x="776" y="68"/>
                </a:cubicBezTo>
                <a:cubicBezTo>
                  <a:pt x="775" y="68"/>
                  <a:pt x="775" y="68"/>
                  <a:pt x="775" y="68"/>
                </a:cubicBezTo>
                <a:cubicBezTo>
                  <a:pt x="772" y="69"/>
                  <a:pt x="772" y="69"/>
                  <a:pt x="772" y="69"/>
                </a:cubicBezTo>
                <a:cubicBezTo>
                  <a:pt x="772" y="71"/>
                  <a:pt x="772" y="71"/>
                  <a:pt x="772" y="71"/>
                </a:cubicBezTo>
                <a:cubicBezTo>
                  <a:pt x="773" y="74"/>
                  <a:pt x="773" y="74"/>
                  <a:pt x="773" y="74"/>
                </a:cubicBezTo>
                <a:cubicBezTo>
                  <a:pt x="772" y="76"/>
                  <a:pt x="772" y="76"/>
                  <a:pt x="772" y="76"/>
                </a:cubicBezTo>
                <a:cubicBezTo>
                  <a:pt x="771" y="75"/>
                  <a:pt x="771" y="75"/>
                  <a:pt x="771" y="75"/>
                </a:cubicBezTo>
                <a:cubicBezTo>
                  <a:pt x="771" y="73"/>
                  <a:pt x="771" y="73"/>
                  <a:pt x="771" y="73"/>
                </a:cubicBezTo>
                <a:cubicBezTo>
                  <a:pt x="769" y="72"/>
                  <a:pt x="769" y="72"/>
                  <a:pt x="769" y="72"/>
                </a:cubicBezTo>
                <a:cubicBezTo>
                  <a:pt x="767" y="71"/>
                  <a:pt x="767" y="71"/>
                  <a:pt x="767" y="71"/>
                </a:cubicBezTo>
                <a:cubicBezTo>
                  <a:pt x="766" y="71"/>
                  <a:pt x="766" y="71"/>
                  <a:pt x="766" y="71"/>
                </a:cubicBezTo>
                <a:cubicBezTo>
                  <a:pt x="764" y="70"/>
                  <a:pt x="764" y="70"/>
                  <a:pt x="764" y="70"/>
                </a:cubicBezTo>
                <a:cubicBezTo>
                  <a:pt x="763" y="69"/>
                  <a:pt x="763" y="69"/>
                  <a:pt x="763" y="69"/>
                </a:cubicBezTo>
                <a:cubicBezTo>
                  <a:pt x="762" y="70"/>
                  <a:pt x="762" y="70"/>
                  <a:pt x="762" y="70"/>
                </a:cubicBezTo>
                <a:cubicBezTo>
                  <a:pt x="763" y="74"/>
                  <a:pt x="763" y="74"/>
                  <a:pt x="763" y="74"/>
                </a:cubicBezTo>
                <a:cubicBezTo>
                  <a:pt x="763" y="76"/>
                  <a:pt x="763" y="76"/>
                  <a:pt x="763" y="76"/>
                </a:cubicBezTo>
                <a:cubicBezTo>
                  <a:pt x="764" y="79"/>
                  <a:pt x="764" y="79"/>
                  <a:pt x="764" y="79"/>
                </a:cubicBezTo>
                <a:cubicBezTo>
                  <a:pt x="766" y="81"/>
                  <a:pt x="766" y="81"/>
                  <a:pt x="766" y="81"/>
                </a:cubicBezTo>
                <a:cubicBezTo>
                  <a:pt x="769" y="81"/>
                  <a:pt x="769" y="81"/>
                  <a:pt x="769" y="81"/>
                </a:cubicBezTo>
                <a:cubicBezTo>
                  <a:pt x="770" y="82"/>
                  <a:pt x="770" y="82"/>
                  <a:pt x="770" y="82"/>
                </a:cubicBezTo>
                <a:cubicBezTo>
                  <a:pt x="769" y="83"/>
                  <a:pt x="769" y="83"/>
                  <a:pt x="769" y="83"/>
                </a:cubicBezTo>
                <a:cubicBezTo>
                  <a:pt x="766" y="83"/>
                  <a:pt x="766" y="83"/>
                  <a:pt x="766" y="83"/>
                </a:cubicBezTo>
                <a:cubicBezTo>
                  <a:pt x="769" y="84"/>
                  <a:pt x="769" y="84"/>
                  <a:pt x="769" y="84"/>
                </a:cubicBezTo>
                <a:cubicBezTo>
                  <a:pt x="770" y="86"/>
                  <a:pt x="770" y="86"/>
                  <a:pt x="770" y="86"/>
                </a:cubicBezTo>
                <a:cubicBezTo>
                  <a:pt x="772" y="88"/>
                  <a:pt x="772" y="88"/>
                  <a:pt x="772" y="88"/>
                </a:cubicBezTo>
                <a:cubicBezTo>
                  <a:pt x="775" y="88"/>
                  <a:pt x="775" y="88"/>
                  <a:pt x="775" y="88"/>
                </a:cubicBezTo>
                <a:cubicBezTo>
                  <a:pt x="777" y="86"/>
                  <a:pt x="777" y="86"/>
                  <a:pt x="777" y="86"/>
                </a:cubicBezTo>
                <a:cubicBezTo>
                  <a:pt x="778" y="86"/>
                  <a:pt x="778" y="86"/>
                  <a:pt x="778" y="86"/>
                </a:cubicBezTo>
                <a:cubicBezTo>
                  <a:pt x="778" y="88"/>
                  <a:pt x="778" y="88"/>
                  <a:pt x="778" y="88"/>
                </a:cubicBezTo>
                <a:cubicBezTo>
                  <a:pt x="776" y="89"/>
                  <a:pt x="776" y="89"/>
                  <a:pt x="776" y="89"/>
                </a:cubicBezTo>
                <a:cubicBezTo>
                  <a:pt x="775" y="93"/>
                  <a:pt x="775" y="93"/>
                  <a:pt x="775" y="93"/>
                </a:cubicBezTo>
                <a:cubicBezTo>
                  <a:pt x="774" y="93"/>
                  <a:pt x="774" y="93"/>
                  <a:pt x="774" y="93"/>
                </a:cubicBezTo>
                <a:cubicBezTo>
                  <a:pt x="771" y="91"/>
                  <a:pt x="771" y="91"/>
                  <a:pt x="771" y="91"/>
                </a:cubicBezTo>
                <a:cubicBezTo>
                  <a:pt x="764" y="89"/>
                  <a:pt x="764" y="89"/>
                  <a:pt x="764" y="89"/>
                </a:cubicBezTo>
                <a:cubicBezTo>
                  <a:pt x="762" y="86"/>
                  <a:pt x="762" y="86"/>
                  <a:pt x="762" y="86"/>
                </a:cubicBezTo>
                <a:cubicBezTo>
                  <a:pt x="760" y="85"/>
                  <a:pt x="760" y="85"/>
                  <a:pt x="760" y="85"/>
                </a:cubicBezTo>
                <a:cubicBezTo>
                  <a:pt x="759" y="84"/>
                  <a:pt x="759" y="84"/>
                  <a:pt x="759" y="84"/>
                </a:cubicBezTo>
                <a:cubicBezTo>
                  <a:pt x="758" y="84"/>
                  <a:pt x="758" y="84"/>
                  <a:pt x="758" y="84"/>
                </a:cubicBezTo>
                <a:cubicBezTo>
                  <a:pt x="757" y="87"/>
                  <a:pt x="757" y="87"/>
                  <a:pt x="757" y="87"/>
                </a:cubicBezTo>
                <a:cubicBezTo>
                  <a:pt x="758" y="88"/>
                  <a:pt x="758" y="88"/>
                  <a:pt x="758" y="88"/>
                </a:cubicBezTo>
                <a:cubicBezTo>
                  <a:pt x="756" y="89"/>
                  <a:pt x="756" y="89"/>
                  <a:pt x="756" y="89"/>
                </a:cubicBezTo>
                <a:cubicBezTo>
                  <a:pt x="758" y="93"/>
                  <a:pt x="758" y="93"/>
                  <a:pt x="758" y="93"/>
                </a:cubicBezTo>
                <a:cubicBezTo>
                  <a:pt x="756" y="94"/>
                  <a:pt x="756" y="94"/>
                  <a:pt x="756" y="94"/>
                </a:cubicBezTo>
                <a:cubicBezTo>
                  <a:pt x="754" y="93"/>
                  <a:pt x="754" y="93"/>
                  <a:pt x="754" y="93"/>
                </a:cubicBezTo>
                <a:cubicBezTo>
                  <a:pt x="754" y="96"/>
                  <a:pt x="754" y="96"/>
                  <a:pt x="754" y="96"/>
                </a:cubicBezTo>
                <a:cubicBezTo>
                  <a:pt x="753" y="97"/>
                  <a:pt x="753" y="97"/>
                  <a:pt x="753" y="97"/>
                </a:cubicBezTo>
                <a:cubicBezTo>
                  <a:pt x="753" y="102"/>
                  <a:pt x="753" y="102"/>
                  <a:pt x="753" y="102"/>
                </a:cubicBezTo>
                <a:cubicBezTo>
                  <a:pt x="755" y="104"/>
                  <a:pt x="755" y="104"/>
                  <a:pt x="755" y="104"/>
                </a:cubicBezTo>
                <a:cubicBezTo>
                  <a:pt x="758" y="104"/>
                  <a:pt x="758" y="104"/>
                  <a:pt x="758" y="104"/>
                </a:cubicBezTo>
                <a:cubicBezTo>
                  <a:pt x="760" y="105"/>
                  <a:pt x="760" y="105"/>
                  <a:pt x="760" y="105"/>
                </a:cubicBezTo>
                <a:cubicBezTo>
                  <a:pt x="763" y="105"/>
                  <a:pt x="763" y="105"/>
                  <a:pt x="763" y="105"/>
                </a:cubicBezTo>
                <a:cubicBezTo>
                  <a:pt x="763" y="106"/>
                  <a:pt x="763" y="106"/>
                  <a:pt x="763" y="106"/>
                </a:cubicBezTo>
                <a:cubicBezTo>
                  <a:pt x="761" y="107"/>
                  <a:pt x="761" y="107"/>
                  <a:pt x="761" y="107"/>
                </a:cubicBezTo>
                <a:cubicBezTo>
                  <a:pt x="758" y="106"/>
                  <a:pt x="758" y="106"/>
                  <a:pt x="758" y="106"/>
                </a:cubicBezTo>
                <a:cubicBezTo>
                  <a:pt x="755" y="106"/>
                  <a:pt x="755" y="106"/>
                  <a:pt x="755" y="106"/>
                </a:cubicBezTo>
                <a:cubicBezTo>
                  <a:pt x="753" y="105"/>
                  <a:pt x="753" y="105"/>
                  <a:pt x="753" y="105"/>
                </a:cubicBezTo>
                <a:cubicBezTo>
                  <a:pt x="751" y="105"/>
                  <a:pt x="751" y="105"/>
                  <a:pt x="751" y="105"/>
                </a:cubicBezTo>
                <a:cubicBezTo>
                  <a:pt x="748" y="110"/>
                  <a:pt x="748" y="110"/>
                  <a:pt x="748" y="110"/>
                </a:cubicBezTo>
                <a:cubicBezTo>
                  <a:pt x="748" y="111"/>
                  <a:pt x="748" y="111"/>
                  <a:pt x="748" y="111"/>
                </a:cubicBezTo>
                <a:cubicBezTo>
                  <a:pt x="749" y="113"/>
                  <a:pt x="749" y="113"/>
                  <a:pt x="749" y="113"/>
                </a:cubicBezTo>
                <a:cubicBezTo>
                  <a:pt x="749" y="114"/>
                  <a:pt x="749" y="114"/>
                  <a:pt x="749" y="114"/>
                </a:cubicBezTo>
                <a:cubicBezTo>
                  <a:pt x="747" y="115"/>
                  <a:pt x="747" y="115"/>
                  <a:pt x="747" y="115"/>
                </a:cubicBezTo>
                <a:cubicBezTo>
                  <a:pt x="747" y="117"/>
                  <a:pt x="747" y="117"/>
                  <a:pt x="747" y="117"/>
                </a:cubicBezTo>
                <a:cubicBezTo>
                  <a:pt x="748" y="118"/>
                  <a:pt x="748" y="118"/>
                  <a:pt x="748" y="118"/>
                </a:cubicBezTo>
                <a:cubicBezTo>
                  <a:pt x="750" y="117"/>
                  <a:pt x="750" y="117"/>
                  <a:pt x="750" y="117"/>
                </a:cubicBezTo>
                <a:cubicBezTo>
                  <a:pt x="753" y="117"/>
                  <a:pt x="753" y="117"/>
                  <a:pt x="753" y="117"/>
                </a:cubicBezTo>
                <a:cubicBezTo>
                  <a:pt x="755" y="115"/>
                  <a:pt x="755" y="115"/>
                  <a:pt x="755" y="115"/>
                </a:cubicBezTo>
                <a:cubicBezTo>
                  <a:pt x="756" y="117"/>
                  <a:pt x="756" y="117"/>
                  <a:pt x="756" y="117"/>
                </a:cubicBezTo>
                <a:cubicBezTo>
                  <a:pt x="756" y="119"/>
                  <a:pt x="756" y="119"/>
                  <a:pt x="756" y="119"/>
                </a:cubicBezTo>
                <a:cubicBezTo>
                  <a:pt x="753" y="119"/>
                  <a:pt x="753" y="119"/>
                  <a:pt x="753" y="119"/>
                </a:cubicBezTo>
                <a:cubicBezTo>
                  <a:pt x="752" y="121"/>
                  <a:pt x="752" y="121"/>
                  <a:pt x="752" y="121"/>
                </a:cubicBezTo>
                <a:cubicBezTo>
                  <a:pt x="753" y="122"/>
                  <a:pt x="753" y="122"/>
                  <a:pt x="753" y="122"/>
                </a:cubicBezTo>
                <a:cubicBezTo>
                  <a:pt x="755" y="122"/>
                  <a:pt x="755" y="122"/>
                  <a:pt x="755" y="122"/>
                </a:cubicBezTo>
                <a:cubicBezTo>
                  <a:pt x="757" y="120"/>
                  <a:pt x="757" y="120"/>
                  <a:pt x="757" y="120"/>
                </a:cubicBezTo>
                <a:cubicBezTo>
                  <a:pt x="758" y="120"/>
                  <a:pt x="758" y="120"/>
                  <a:pt x="758" y="120"/>
                </a:cubicBezTo>
                <a:cubicBezTo>
                  <a:pt x="761" y="119"/>
                  <a:pt x="761" y="119"/>
                  <a:pt x="761" y="119"/>
                </a:cubicBezTo>
                <a:cubicBezTo>
                  <a:pt x="761" y="120"/>
                  <a:pt x="761" y="120"/>
                  <a:pt x="761" y="120"/>
                </a:cubicBezTo>
                <a:cubicBezTo>
                  <a:pt x="759" y="121"/>
                  <a:pt x="759" y="121"/>
                  <a:pt x="759" y="121"/>
                </a:cubicBezTo>
                <a:cubicBezTo>
                  <a:pt x="761" y="122"/>
                  <a:pt x="761" y="122"/>
                  <a:pt x="761" y="122"/>
                </a:cubicBezTo>
                <a:cubicBezTo>
                  <a:pt x="764" y="122"/>
                  <a:pt x="764" y="122"/>
                  <a:pt x="764" y="122"/>
                </a:cubicBezTo>
                <a:cubicBezTo>
                  <a:pt x="765" y="123"/>
                  <a:pt x="765" y="123"/>
                  <a:pt x="765" y="123"/>
                </a:cubicBezTo>
                <a:cubicBezTo>
                  <a:pt x="763" y="124"/>
                  <a:pt x="763" y="124"/>
                  <a:pt x="763" y="124"/>
                </a:cubicBezTo>
                <a:cubicBezTo>
                  <a:pt x="763" y="126"/>
                  <a:pt x="763" y="126"/>
                  <a:pt x="763" y="126"/>
                </a:cubicBezTo>
                <a:cubicBezTo>
                  <a:pt x="765" y="126"/>
                  <a:pt x="765" y="126"/>
                  <a:pt x="765" y="126"/>
                </a:cubicBezTo>
                <a:cubicBezTo>
                  <a:pt x="768" y="125"/>
                  <a:pt x="768" y="125"/>
                  <a:pt x="768" y="125"/>
                </a:cubicBezTo>
                <a:cubicBezTo>
                  <a:pt x="770" y="127"/>
                  <a:pt x="770" y="127"/>
                  <a:pt x="770" y="127"/>
                </a:cubicBezTo>
                <a:cubicBezTo>
                  <a:pt x="776" y="129"/>
                  <a:pt x="776" y="129"/>
                  <a:pt x="776" y="129"/>
                </a:cubicBezTo>
                <a:cubicBezTo>
                  <a:pt x="777" y="130"/>
                  <a:pt x="777" y="130"/>
                  <a:pt x="777" y="130"/>
                </a:cubicBezTo>
                <a:cubicBezTo>
                  <a:pt x="772" y="130"/>
                  <a:pt x="772" y="130"/>
                  <a:pt x="772" y="130"/>
                </a:cubicBezTo>
                <a:cubicBezTo>
                  <a:pt x="769" y="130"/>
                  <a:pt x="769" y="130"/>
                  <a:pt x="769" y="130"/>
                </a:cubicBezTo>
                <a:cubicBezTo>
                  <a:pt x="766" y="128"/>
                  <a:pt x="766" y="128"/>
                  <a:pt x="766" y="128"/>
                </a:cubicBezTo>
                <a:cubicBezTo>
                  <a:pt x="763" y="129"/>
                  <a:pt x="763" y="129"/>
                  <a:pt x="763" y="129"/>
                </a:cubicBezTo>
                <a:cubicBezTo>
                  <a:pt x="763" y="130"/>
                  <a:pt x="763" y="130"/>
                  <a:pt x="763" y="130"/>
                </a:cubicBezTo>
                <a:cubicBezTo>
                  <a:pt x="766" y="132"/>
                  <a:pt x="766" y="132"/>
                  <a:pt x="766" y="132"/>
                </a:cubicBezTo>
                <a:cubicBezTo>
                  <a:pt x="771" y="132"/>
                  <a:pt x="771" y="132"/>
                  <a:pt x="771" y="132"/>
                </a:cubicBezTo>
                <a:cubicBezTo>
                  <a:pt x="776" y="132"/>
                  <a:pt x="776" y="132"/>
                  <a:pt x="776" y="132"/>
                </a:cubicBezTo>
                <a:cubicBezTo>
                  <a:pt x="777" y="133"/>
                  <a:pt x="777" y="133"/>
                  <a:pt x="777" y="133"/>
                </a:cubicBezTo>
                <a:cubicBezTo>
                  <a:pt x="772" y="134"/>
                  <a:pt x="772" y="134"/>
                  <a:pt x="772" y="134"/>
                </a:cubicBezTo>
                <a:cubicBezTo>
                  <a:pt x="771" y="134"/>
                  <a:pt x="771" y="134"/>
                  <a:pt x="771" y="134"/>
                </a:cubicBezTo>
                <a:cubicBezTo>
                  <a:pt x="766" y="133"/>
                  <a:pt x="766" y="133"/>
                  <a:pt x="766" y="133"/>
                </a:cubicBezTo>
                <a:cubicBezTo>
                  <a:pt x="763" y="133"/>
                  <a:pt x="763" y="133"/>
                  <a:pt x="763" y="133"/>
                </a:cubicBezTo>
                <a:cubicBezTo>
                  <a:pt x="761" y="131"/>
                  <a:pt x="761" y="131"/>
                  <a:pt x="761" y="131"/>
                </a:cubicBezTo>
                <a:cubicBezTo>
                  <a:pt x="759" y="130"/>
                  <a:pt x="759" y="130"/>
                  <a:pt x="759" y="130"/>
                </a:cubicBezTo>
                <a:cubicBezTo>
                  <a:pt x="755" y="127"/>
                  <a:pt x="755" y="127"/>
                  <a:pt x="755" y="127"/>
                </a:cubicBezTo>
                <a:cubicBezTo>
                  <a:pt x="754" y="128"/>
                  <a:pt x="754" y="128"/>
                  <a:pt x="754" y="128"/>
                </a:cubicBezTo>
                <a:cubicBezTo>
                  <a:pt x="752" y="130"/>
                  <a:pt x="752" y="130"/>
                  <a:pt x="752" y="130"/>
                </a:cubicBezTo>
                <a:cubicBezTo>
                  <a:pt x="749" y="130"/>
                  <a:pt x="749" y="130"/>
                  <a:pt x="749" y="130"/>
                </a:cubicBezTo>
                <a:cubicBezTo>
                  <a:pt x="747" y="132"/>
                  <a:pt x="747" y="132"/>
                  <a:pt x="747" y="132"/>
                </a:cubicBezTo>
                <a:cubicBezTo>
                  <a:pt x="746" y="136"/>
                  <a:pt x="746" y="136"/>
                  <a:pt x="746" y="136"/>
                </a:cubicBezTo>
                <a:cubicBezTo>
                  <a:pt x="749" y="139"/>
                  <a:pt x="749" y="139"/>
                  <a:pt x="749" y="139"/>
                </a:cubicBezTo>
                <a:cubicBezTo>
                  <a:pt x="749" y="141"/>
                  <a:pt x="749" y="141"/>
                  <a:pt x="749" y="141"/>
                </a:cubicBezTo>
                <a:cubicBezTo>
                  <a:pt x="748" y="142"/>
                  <a:pt x="748" y="142"/>
                  <a:pt x="748" y="142"/>
                </a:cubicBezTo>
                <a:cubicBezTo>
                  <a:pt x="747" y="139"/>
                  <a:pt x="747" y="139"/>
                  <a:pt x="747" y="139"/>
                </a:cubicBezTo>
                <a:cubicBezTo>
                  <a:pt x="745" y="138"/>
                  <a:pt x="745" y="138"/>
                  <a:pt x="745" y="138"/>
                </a:cubicBezTo>
                <a:cubicBezTo>
                  <a:pt x="744" y="144"/>
                  <a:pt x="744" y="144"/>
                  <a:pt x="744" y="144"/>
                </a:cubicBezTo>
                <a:cubicBezTo>
                  <a:pt x="744" y="147"/>
                  <a:pt x="744" y="147"/>
                  <a:pt x="744" y="147"/>
                </a:cubicBezTo>
                <a:cubicBezTo>
                  <a:pt x="746" y="147"/>
                  <a:pt x="746" y="147"/>
                  <a:pt x="746" y="147"/>
                </a:cubicBezTo>
                <a:cubicBezTo>
                  <a:pt x="747" y="146"/>
                  <a:pt x="747" y="146"/>
                  <a:pt x="747" y="146"/>
                </a:cubicBezTo>
                <a:cubicBezTo>
                  <a:pt x="748" y="147"/>
                  <a:pt x="748" y="147"/>
                  <a:pt x="748" y="147"/>
                </a:cubicBezTo>
                <a:cubicBezTo>
                  <a:pt x="750" y="149"/>
                  <a:pt x="750" y="149"/>
                  <a:pt x="750" y="149"/>
                </a:cubicBezTo>
                <a:cubicBezTo>
                  <a:pt x="751" y="150"/>
                  <a:pt x="751" y="150"/>
                  <a:pt x="751" y="150"/>
                </a:cubicBezTo>
                <a:cubicBezTo>
                  <a:pt x="750" y="150"/>
                  <a:pt x="750" y="150"/>
                  <a:pt x="750" y="150"/>
                </a:cubicBezTo>
                <a:cubicBezTo>
                  <a:pt x="748" y="151"/>
                  <a:pt x="748" y="151"/>
                  <a:pt x="748" y="151"/>
                </a:cubicBezTo>
                <a:cubicBezTo>
                  <a:pt x="746" y="149"/>
                  <a:pt x="746" y="149"/>
                  <a:pt x="746" y="149"/>
                </a:cubicBezTo>
                <a:cubicBezTo>
                  <a:pt x="743" y="149"/>
                  <a:pt x="743" y="149"/>
                  <a:pt x="743" y="149"/>
                </a:cubicBezTo>
                <a:cubicBezTo>
                  <a:pt x="743" y="154"/>
                  <a:pt x="743" y="154"/>
                  <a:pt x="743" y="154"/>
                </a:cubicBezTo>
                <a:cubicBezTo>
                  <a:pt x="744" y="155"/>
                  <a:pt x="744" y="155"/>
                  <a:pt x="744" y="155"/>
                </a:cubicBezTo>
                <a:cubicBezTo>
                  <a:pt x="745" y="154"/>
                  <a:pt x="745" y="154"/>
                  <a:pt x="745" y="154"/>
                </a:cubicBezTo>
                <a:cubicBezTo>
                  <a:pt x="744" y="156"/>
                  <a:pt x="744" y="156"/>
                  <a:pt x="744" y="156"/>
                </a:cubicBezTo>
                <a:cubicBezTo>
                  <a:pt x="744" y="161"/>
                  <a:pt x="744" y="161"/>
                  <a:pt x="744" y="161"/>
                </a:cubicBezTo>
                <a:cubicBezTo>
                  <a:pt x="746" y="160"/>
                  <a:pt x="746" y="160"/>
                  <a:pt x="746" y="160"/>
                </a:cubicBezTo>
                <a:cubicBezTo>
                  <a:pt x="748" y="161"/>
                  <a:pt x="748" y="161"/>
                  <a:pt x="748" y="161"/>
                </a:cubicBezTo>
                <a:cubicBezTo>
                  <a:pt x="748" y="164"/>
                  <a:pt x="748" y="164"/>
                  <a:pt x="748" y="164"/>
                </a:cubicBezTo>
                <a:cubicBezTo>
                  <a:pt x="751" y="165"/>
                  <a:pt x="751" y="165"/>
                  <a:pt x="751" y="165"/>
                </a:cubicBezTo>
                <a:cubicBezTo>
                  <a:pt x="756" y="169"/>
                  <a:pt x="756" y="169"/>
                  <a:pt x="756" y="169"/>
                </a:cubicBezTo>
                <a:cubicBezTo>
                  <a:pt x="758" y="168"/>
                  <a:pt x="758" y="168"/>
                  <a:pt x="758" y="168"/>
                </a:cubicBezTo>
                <a:cubicBezTo>
                  <a:pt x="759" y="166"/>
                  <a:pt x="759" y="166"/>
                  <a:pt x="759" y="166"/>
                </a:cubicBezTo>
                <a:cubicBezTo>
                  <a:pt x="759" y="163"/>
                  <a:pt x="759" y="163"/>
                  <a:pt x="759" y="163"/>
                </a:cubicBezTo>
                <a:cubicBezTo>
                  <a:pt x="762" y="164"/>
                  <a:pt x="762" y="164"/>
                  <a:pt x="762" y="164"/>
                </a:cubicBezTo>
                <a:cubicBezTo>
                  <a:pt x="762" y="166"/>
                  <a:pt x="762" y="166"/>
                  <a:pt x="762" y="166"/>
                </a:cubicBezTo>
                <a:cubicBezTo>
                  <a:pt x="762" y="168"/>
                  <a:pt x="762" y="168"/>
                  <a:pt x="762" y="168"/>
                </a:cubicBezTo>
                <a:cubicBezTo>
                  <a:pt x="762" y="171"/>
                  <a:pt x="762" y="171"/>
                  <a:pt x="762" y="171"/>
                </a:cubicBezTo>
                <a:cubicBezTo>
                  <a:pt x="763" y="170"/>
                  <a:pt x="763" y="170"/>
                  <a:pt x="763" y="170"/>
                </a:cubicBezTo>
                <a:cubicBezTo>
                  <a:pt x="765" y="164"/>
                  <a:pt x="765" y="164"/>
                  <a:pt x="765" y="164"/>
                </a:cubicBezTo>
                <a:cubicBezTo>
                  <a:pt x="765" y="159"/>
                  <a:pt x="765" y="159"/>
                  <a:pt x="765" y="159"/>
                </a:cubicBezTo>
                <a:cubicBezTo>
                  <a:pt x="766" y="156"/>
                  <a:pt x="766" y="156"/>
                  <a:pt x="766" y="156"/>
                </a:cubicBezTo>
                <a:cubicBezTo>
                  <a:pt x="769" y="153"/>
                  <a:pt x="769" y="153"/>
                  <a:pt x="769" y="153"/>
                </a:cubicBezTo>
                <a:cubicBezTo>
                  <a:pt x="770" y="150"/>
                  <a:pt x="770" y="150"/>
                  <a:pt x="770" y="150"/>
                </a:cubicBezTo>
                <a:cubicBezTo>
                  <a:pt x="770" y="154"/>
                  <a:pt x="770" y="154"/>
                  <a:pt x="770" y="154"/>
                </a:cubicBezTo>
                <a:cubicBezTo>
                  <a:pt x="767" y="158"/>
                  <a:pt x="767" y="158"/>
                  <a:pt x="767" y="158"/>
                </a:cubicBezTo>
                <a:cubicBezTo>
                  <a:pt x="767" y="162"/>
                  <a:pt x="767" y="162"/>
                  <a:pt x="767" y="162"/>
                </a:cubicBezTo>
                <a:cubicBezTo>
                  <a:pt x="767" y="164"/>
                  <a:pt x="767" y="164"/>
                  <a:pt x="767" y="164"/>
                </a:cubicBezTo>
                <a:cubicBezTo>
                  <a:pt x="766" y="168"/>
                  <a:pt x="766" y="168"/>
                  <a:pt x="766" y="168"/>
                </a:cubicBezTo>
                <a:cubicBezTo>
                  <a:pt x="767" y="170"/>
                  <a:pt x="767" y="170"/>
                  <a:pt x="767" y="170"/>
                </a:cubicBezTo>
                <a:cubicBezTo>
                  <a:pt x="767" y="172"/>
                  <a:pt x="767" y="172"/>
                  <a:pt x="767" y="172"/>
                </a:cubicBezTo>
                <a:cubicBezTo>
                  <a:pt x="768" y="173"/>
                  <a:pt x="768" y="173"/>
                  <a:pt x="768" y="173"/>
                </a:cubicBezTo>
                <a:close/>
                <a:moveTo>
                  <a:pt x="774" y="65"/>
                </a:moveTo>
                <a:cubicBezTo>
                  <a:pt x="774" y="65"/>
                  <a:pt x="774" y="65"/>
                  <a:pt x="774" y="65"/>
                </a:cubicBezTo>
                <a:cubicBezTo>
                  <a:pt x="776" y="65"/>
                  <a:pt x="776" y="65"/>
                  <a:pt x="776" y="65"/>
                </a:cubicBezTo>
                <a:cubicBezTo>
                  <a:pt x="777" y="65"/>
                  <a:pt x="777" y="65"/>
                  <a:pt x="777" y="65"/>
                </a:cubicBezTo>
                <a:cubicBezTo>
                  <a:pt x="779" y="65"/>
                  <a:pt x="779" y="65"/>
                  <a:pt x="779" y="65"/>
                </a:cubicBezTo>
                <a:cubicBezTo>
                  <a:pt x="779" y="67"/>
                  <a:pt x="779" y="67"/>
                  <a:pt x="779" y="67"/>
                </a:cubicBezTo>
                <a:cubicBezTo>
                  <a:pt x="778" y="67"/>
                  <a:pt x="778" y="67"/>
                  <a:pt x="778" y="67"/>
                </a:cubicBezTo>
                <a:cubicBezTo>
                  <a:pt x="777" y="67"/>
                  <a:pt x="777" y="67"/>
                  <a:pt x="777" y="67"/>
                </a:cubicBezTo>
                <a:cubicBezTo>
                  <a:pt x="774" y="66"/>
                  <a:pt x="774" y="66"/>
                  <a:pt x="774" y="66"/>
                </a:cubicBezTo>
                <a:cubicBezTo>
                  <a:pt x="774" y="65"/>
                  <a:pt x="774" y="65"/>
                  <a:pt x="774" y="65"/>
                </a:cubicBezTo>
                <a:close/>
                <a:moveTo>
                  <a:pt x="775" y="172"/>
                </a:moveTo>
                <a:cubicBezTo>
                  <a:pt x="776" y="170"/>
                  <a:pt x="776" y="170"/>
                  <a:pt x="776" y="170"/>
                </a:cubicBezTo>
                <a:cubicBezTo>
                  <a:pt x="777" y="168"/>
                  <a:pt x="777" y="168"/>
                  <a:pt x="777" y="168"/>
                </a:cubicBezTo>
                <a:cubicBezTo>
                  <a:pt x="778" y="166"/>
                  <a:pt x="778" y="166"/>
                  <a:pt x="778" y="166"/>
                </a:cubicBezTo>
                <a:cubicBezTo>
                  <a:pt x="779" y="166"/>
                  <a:pt x="779" y="166"/>
                  <a:pt x="779" y="166"/>
                </a:cubicBezTo>
                <a:cubicBezTo>
                  <a:pt x="780" y="166"/>
                  <a:pt x="780" y="166"/>
                  <a:pt x="780" y="166"/>
                </a:cubicBezTo>
                <a:cubicBezTo>
                  <a:pt x="779" y="168"/>
                  <a:pt x="779" y="168"/>
                  <a:pt x="779" y="168"/>
                </a:cubicBezTo>
                <a:cubicBezTo>
                  <a:pt x="779" y="169"/>
                  <a:pt x="779" y="169"/>
                  <a:pt x="779" y="169"/>
                </a:cubicBezTo>
                <a:cubicBezTo>
                  <a:pt x="776" y="172"/>
                  <a:pt x="776" y="172"/>
                  <a:pt x="776" y="172"/>
                </a:cubicBezTo>
                <a:cubicBezTo>
                  <a:pt x="775" y="172"/>
                  <a:pt x="775" y="172"/>
                  <a:pt x="775" y="172"/>
                </a:cubicBezTo>
                <a:close/>
                <a:moveTo>
                  <a:pt x="801" y="148"/>
                </a:moveTo>
                <a:cubicBezTo>
                  <a:pt x="804" y="145"/>
                  <a:pt x="804" y="145"/>
                  <a:pt x="804" y="145"/>
                </a:cubicBezTo>
                <a:cubicBezTo>
                  <a:pt x="805" y="145"/>
                  <a:pt x="805" y="145"/>
                  <a:pt x="805" y="145"/>
                </a:cubicBezTo>
                <a:cubicBezTo>
                  <a:pt x="808" y="143"/>
                  <a:pt x="808" y="143"/>
                  <a:pt x="808" y="143"/>
                </a:cubicBezTo>
                <a:cubicBezTo>
                  <a:pt x="810" y="144"/>
                  <a:pt x="810" y="144"/>
                  <a:pt x="810" y="144"/>
                </a:cubicBezTo>
                <a:cubicBezTo>
                  <a:pt x="812" y="146"/>
                  <a:pt x="812" y="146"/>
                  <a:pt x="812" y="146"/>
                </a:cubicBezTo>
                <a:cubicBezTo>
                  <a:pt x="811" y="148"/>
                  <a:pt x="811" y="148"/>
                  <a:pt x="811" y="148"/>
                </a:cubicBezTo>
                <a:cubicBezTo>
                  <a:pt x="808" y="148"/>
                  <a:pt x="808" y="148"/>
                  <a:pt x="808" y="148"/>
                </a:cubicBezTo>
                <a:cubicBezTo>
                  <a:pt x="806" y="150"/>
                  <a:pt x="806" y="150"/>
                  <a:pt x="806" y="150"/>
                </a:cubicBezTo>
                <a:cubicBezTo>
                  <a:pt x="803" y="150"/>
                  <a:pt x="803" y="150"/>
                  <a:pt x="803" y="150"/>
                </a:cubicBezTo>
                <a:cubicBezTo>
                  <a:pt x="801" y="150"/>
                  <a:pt x="801" y="150"/>
                  <a:pt x="801" y="150"/>
                </a:cubicBezTo>
                <a:cubicBezTo>
                  <a:pt x="801" y="148"/>
                  <a:pt x="801" y="148"/>
                  <a:pt x="801" y="148"/>
                </a:cubicBezTo>
                <a:close/>
                <a:moveTo>
                  <a:pt x="985" y="5"/>
                </a:moveTo>
                <a:cubicBezTo>
                  <a:pt x="985" y="3"/>
                  <a:pt x="985" y="3"/>
                  <a:pt x="985" y="3"/>
                </a:cubicBezTo>
                <a:cubicBezTo>
                  <a:pt x="987" y="2"/>
                  <a:pt x="987" y="2"/>
                  <a:pt x="987" y="2"/>
                </a:cubicBezTo>
                <a:cubicBezTo>
                  <a:pt x="988" y="4"/>
                  <a:pt x="988" y="4"/>
                  <a:pt x="988" y="4"/>
                </a:cubicBezTo>
                <a:cubicBezTo>
                  <a:pt x="986" y="5"/>
                  <a:pt x="986" y="5"/>
                  <a:pt x="986" y="5"/>
                </a:cubicBezTo>
                <a:cubicBezTo>
                  <a:pt x="985" y="5"/>
                  <a:pt x="985" y="5"/>
                  <a:pt x="985" y="5"/>
                </a:cubicBezTo>
                <a:close/>
                <a:moveTo>
                  <a:pt x="896" y="177"/>
                </a:moveTo>
                <a:cubicBezTo>
                  <a:pt x="895" y="178"/>
                  <a:pt x="895" y="178"/>
                  <a:pt x="895" y="178"/>
                </a:cubicBezTo>
                <a:cubicBezTo>
                  <a:pt x="896" y="179"/>
                  <a:pt x="896" y="179"/>
                  <a:pt x="896" y="179"/>
                </a:cubicBezTo>
                <a:cubicBezTo>
                  <a:pt x="899" y="180"/>
                  <a:pt x="899" y="180"/>
                  <a:pt x="899" y="180"/>
                </a:cubicBezTo>
                <a:cubicBezTo>
                  <a:pt x="899" y="178"/>
                  <a:pt x="899" y="178"/>
                  <a:pt x="899" y="178"/>
                </a:cubicBezTo>
                <a:cubicBezTo>
                  <a:pt x="897" y="177"/>
                  <a:pt x="897" y="177"/>
                  <a:pt x="897" y="177"/>
                </a:cubicBezTo>
                <a:cubicBezTo>
                  <a:pt x="897" y="177"/>
                  <a:pt x="896" y="177"/>
                  <a:pt x="896" y="177"/>
                </a:cubicBezTo>
                <a:close/>
                <a:moveTo>
                  <a:pt x="852" y="204"/>
                </a:moveTo>
                <a:cubicBezTo>
                  <a:pt x="853" y="206"/>
                  <a:pt x="853" y="206"/>
                  <a:pt x="853" y="206"/>
                </a:cubicBezTo>
                <a:cubicBezTo>
                  <a:pt x="855" y="205"/>
                  <a:pt x="855" y="205"/>
                  <a:pt x="855" y="205"/>
                </a:cubicBezTo>
                <a:cubicBezTo>
                  <a:pt x="854" y="203"/>
                  <a:pt x="854" y="203"/>
                  <a:pt x="854" y="203"/>
                </a:cubicBezTo>
                <a:cubicBezTo>
                  <a:pt x="852" y="204"/>
                  <a:pt x="852" y="204"/>
                  <a:pt x="852" y="204"/>
                </a:cubicBezTo>
                <a:close/>
                <a:moveTo>
                  <a:pt x="790" y="203"/>
                </a:moveTo>
                <a:cubicBezTo>
                  <a:pt x="789" y="200"/>
                  <a:pt x="789" y="200"/>
                  <a:pt x="789" y="200"/>
                </a:cubicBezTo>
                <a:cubicBezTo>
                  <a:pt x="789" y="199"/>
                  <a:pt x="789" y="199"/>
                  <a:pt x="789" y="199"/>
                </a:cubicBezTo>
                <a:cubicBezTo>
                  <a:pt x="791" y="198"/>
                  <a:pt x="791" y="198"/>
                  <a:pt x="791" y="198"/>
                </a:cubicBezTo>
                <a:cubicBezTo>
                  <a:pt x="792" y="200"/>
                  <a:pt x="792" y="200"/>
                  <a:pt x="792" y="200"/>
                </a:cubicBezTo>
                <a:cubicBezTo>
                  <a:pt x="792" y="202"/>
                  <a:pt x="792" y="202"/>
                  <a:pt x="792" y="202"/>
                </a:cubicBezTo>
                <a:cubicBezTo>
                  <a:pt x="791" y="203"/>
                  <a:pt x="791" y="203"/>
                  <a:pt x="791" y="203"/>
                </a:cubicBezTo>
                <a:cubicBezTo>
                  <a:pt x="790" y="203"/>
                  <a:pt x="790" y="203"/>
                  <a:pt x="790" y="203"/>
                </a:cubicBezTo>
                <a:close/>
                <a:moveTo>
                  <a:pt x="773" y="240"/>
                </a:moveTo>
                <a:cubicBezTo>
                  <a:pt x="772" y="238"/>
                  <a:pt x="772" y="238"/>
                  <a:pt x="772" y="238"/>
                </a:cubicBezTo>
                <a:cubicBezTo>
                  <a:pt x="773" y="236"/>
                  <a:pt x="773" y="236"/>
                  <a:pt x="773" y="236"/>
                </a:cubicBezTo>
                <a:cubicBezTo>
                  <a:pt x="772" y="233"/>
                  <a:pt x="772" y="233"/>
                  <a:pt x="772" y="233"/>
                </a:cubicBezTo>
                <a:cubicBezTo>
                  <a:pt x="771" y="233"/>
                  <a:pt x="771" y="233"/>
                  <a:pt x="771" y="233"/>
                </a:cubicBezTo>
                <a:cubicBezTo>
                  <a:pt x="770" y="233"/>
                  <a:pt x="770" y="233"/>
                  <a:pt x="770" y="233"/>
                </a:cubicBezTo>
                <a:cubicBezTo>
                  <a:pt x="769" y="236"/>
                  <a:pt x="769" y="236"/>
                  <a:pt x="769" y="236"/>
                </a:cubicBezTo>
                <a:cubicBezTo>
                  <a:pt x="770" y="240"/>
                  <a:pt x="770" y="240"/>
                  <a:pt x="770" y="240"/>
                </a:cubicBezTo>
                <a:cubicBezTo>
                  <a:pt x="772" y="243"/>
                  <a:pt x="772" y="243"/>
                  <a:pt x="772" y="243"/>
                </a:cubicBezTo>
                <a:cubicBezTo>
                  <a:pt x="771" y="245"/>
                  <a:pt x="771" y="245"/>
                  <a:pt x="771" y="245"/>
                </a:cubicBezTo>
                <a:cubicBezTo>
                  <a:pt x="770" y="245"/>
                  <a:pt x="770" y="245"/>
                  <a:pt x="770" y="245"/>
                </a:cubicBezTo>
                <a:cubicBezTo>
                  <a:pt x="768" y="244"/>
                  <a:pt x="768" y="244"/>
                  <a:pt x="768" y="244"/>
                </a:cubicBezTo>
                <a:cubicBezTo>
                  <a:pt x="764" y="244"/>
                  <a:pt x="764" y="244"/>
                  <a:pt x="764" y="244"/>
                </a:cubicBezTo>
                <a:cubicBezTo>
                  <a:pt x="763" y="242"/>
                  <a:pt x="763" y="242"/>
                  <a:pt x="763" y="242"/>
                </a:cubicBezTo>
                <a:cubicBezTo>
                  <a:pt x="762" y="242"/>
                  <a:pt x="762" y="242"/>
                  <a:pt x="762" y="242"/>
                </a:cubicBezTo>
                <a:cubicBezTo>
                  <a:pt x="759" y="239"/>
                  <a:pt x="759" y="239"/>
                  <a:pt x="759" y="239"/>
                </a:cubicBezTo>
                <a:cubicBezTo>
                  <a:pt x="757" y="240"/>
                  <a:pt x="757" y="240"/>
                  <a:pt x="757" y="240"/>
                </a:cubicBezTo>
                <a:cubicBezTo>
                  <a:pt x="757" y="239"/>
                  <a:pt x="757" y="239"/>
                  <a:pt x="757" y="239"/>
                </a:cubicBezTo>
                <a:cubicBezTo>
                  <a:pt x="756" y="238"/>
                  <a:pt x="756" y="238"/>
                  <a:pt x="756" y="238"/>
                </a:cubicBezTo>
                <a:cubicBezTo>
                  <a:pt x="754" y="238"/>
                  <a:pt x="754" y="238"/>
                  <a:pt x="754" y="238"/>
                </a:cubicBezTo>
                <a:cubicBezTo>
                  <a:pt x="754" y="237"/>
                  <a:pt x="754" y="237"/>
                  <a:pt x="754" y="237"/>
                </a:cubicBezTo>
                <a:cubicBezTo>
                  <a:pt x="755" y="235"/>
                  <a:pt x="755" y="235"/>
                  <a:pt x="755" y="235"/>
                </a:cubicBezTo>
                <a:cubicBezTo>
                  <a:pt x="756" y="235"/>
                  <a:pt x="756" y="235"/>
                  <a:pt x="756" y="235"/>
                </a:cubicBezTo>
                <a:cubicBezTo>
                  <a:pt x="758" y="233"/>
                  <a:pt x="758" y="233"/>
                  <a:pt x="758" y="233"/>
                </a:cubicBezTo>
                <a:cubicBezTo>
                  <a:pt x="758" y="231"/>
                  <a:pt x="758" y="231"/>
                  <a:pt x="758" y="231"/>
                </a:cubicBezTo>
                <a:cubicBezTo>
                  <a:pt x="756" y="228"/>
                  <a:pt x="756" y="228"/>
                  <a:pt x="756" y="228"/>
                </a:cubicBezTo>
                <a:cubicBezTo>
                  <a:pt x="755" y="227"/>
                  <a:pt x="755" y="227"/>
                  <a:pt x="755" y="227"/>
                </a:cubicBezTo>
                <a:cubicBezTo>
                  <a:pt x="755" y="229"/>
                  <a:pt x="755" y="229"/>
                  <a:pt x="755" y="229"/>
                </a:cubicBezTo>
                <a:cubicBezTo>
                  <a:pt x="756" y="230"/>
                  <a:pt x="756" y="230"/>
                  <a:pt x="756" y="230"/>
                </a:cubicBezTo>
                <a:cubicBezTo>
                  <a:pt x="756" y="232"/>
                  <a:pt x="756" y="232"/>
                  <a:pt x="756" y="232"/>
                </a:cubicBezTo>
                <a:cubicBezTo>
                  <a:pt x="755" y="233"/>
                  <a:pt x="755" y="233"/>
                  <a:pt x="755" y="233"/>
                </a:cubicBezTo>
                <a:cubicBezTo>
                  <a:pt x="754" y="233"/>
                  <a:pt x="754" y="233"/>
                  <a:pt x="754" y="233"/>
                </a:cubicBezTo>
                <a:cubicBezTo>
                  <a:pt x="753" y="234"/>
                  <a:pt x="753" y="234"/>
                  <a:pt x="753" y="234"/>
                </a:cubicBezTo>
                <a:cubicBezTo>
                  <a:pt x="753" y="234"/>
                  <a:pt x="753" y="234"/>
                  <a:pt x="753" y="234"/>
                </a:cubicBezTo>
                <a:cubicBezTo>
                  <a:pt x="753" y="236"/>
                  <a:pt x="753" y="236"/>
                  <a:pt x="753" y="236"/>
                </a:cubicBezTo>
                <a:cubicBezTo>
                  <a:pt x="752" y="237"/>
                  <a:pt x="752" y="237"/>
                  <a:pt x="752" y="237"/>
                </a:cubicBezTo>
                <a:cubicBezTo>
                  <a:pt x="751" y="237"/>
                  <a:pt x="751" y="237"/>
                  <a:pt x="751" y="237"/>
                </a:cubicBezTo>
                <a:cubicBezTo>
                  <a:pt x="749" y="234"/>
                  <a:pt x="749" y="234"/>
                  <a:pt x="749" y="234"/>
                </a:cubicBezTo>
                <a:cubicBezTo>
                  <a:pt x="749" y="233"/>
                  <a:pt x="749" y="233"/>
                  <a:pt x="749" y="233"/>
                </a:cubicBezTo>
                <a:cubicBezTo>
                  <a:pt x="749" y="231"/>
                  <a:pt x="749" y="231"/>
                  <a:pt x="749" y="231"/>
                </a:cubicBezTo>
                <a:cubicBezTo>
                  <a:pt x="750" y="229"/>
                  <a:pt x="750" y="229"/>
                  <a:pt x="750" y="229"/>
                </a:cubicBezTo>
                <a:cubicBezTo>
                  <a:pt x="750" y="227"/>
                  <a:pt x="750" y="227"/>
                  <a:pt x="750" y="227"/>
                </a:cubicBezTo>
                <a:cubicBezTo>
                  <a:pt x="750" y="226"/>
                  <a:pt x="750" y="226"/>
                  <a:pt x="750" y="226"/>
                </a:cubicBezTo>
                <a:cubicBezTo>
                  <a:pt x="749" y="227"/>
                  <a:pt x="749" y="227"/>
                  <a:pt x="749" y="227"/>
                </a:cubicBezTo>
                <a:cubicBezTo>
                  <a:pt x="748" y="229"/>
                  <a:pt x="748" y="229"/>
                  <a:pt x="748" y="229"/>
                </a:cubicBezTo>
                <a:cubicBezTo>
                  <a:pt x="747" y="231"/>
                  <a:pt x="747" y="231"/>
                  <a:pt x="747" y="231"/>
                </a:cubicBezTo>
                <a:cubicBezTo>
                  <a:pt x="747" y="232"/>
                  <a:pt x="747" y="232"/>
                  <a:pt x="747" y="232"/>
                </a:cubicBezTo>
                <a:cubicBezTo>
                  <a:pt x="747" y="234"/>
                  <a:pt x="747" y="234"/>
                  <a:pt x="747" y="234"/>
                </a:cubicBezTo>
                <a:cubicBezTo>
                  <a:pt x="744" y="234"/>
                  <a:pt x="744" y="234"/>
                  <a:pt x="744" y="234"/>
                </a:cubicBezTo>
                <a:cubicBezTo>
                  <a:pt x="743" y="233"/>
                  <a:pt x="743" y="233"/>
                  <a:pt x="743" y="233"/>
                </a:cubicBezTo>
                <a:cubicBezTo>
                  <a:pt x="742" y="233"/>
                  <a:pt x="742" y="233"/>
                  <a:pt x="742" y="233"/>
                </a:cubicBezTo>
                <a:cubicBezTo>
                  <a:pt x="741" y="231"/>
                  <a:pt x="741" y="231"/>
                  <a:pt x="741" y="231"/>
                </a:cubicBezTo>
                <a:cubicBezTo>
                  <a:pt x="742" y="229"/>
                  <a:pt x="742" y="229"/>
                  <a:pt x="742" y="229"/>
                </a:cubicBezTo>
                <a:cubicBezTo>
                  <a:pt x="742" y="227"/>
                  <a:pt x="742" y="227"/>
                  <a:pt x="742" y="227"/>
                </a:cubicBezTo>
                <a:cubicBezTo>
                  <a:pt x="743" y="226"/>
                  <a:pt x="743" y="226"/>
                  <a:pt x="743" y="226"/>
                </a:cubicBezTo>
                <a:cubicBezTo>
                  <a:pt x="743" y="224"/>
                  <a:pt x="743" y="224"/>
                  <a:pt x="743" y="224"/>
                </a:cubicBezTo>
                <a:cubicBezTo>
                  <a:pt x="746" y="219"/>
                  <a:pt x="746" y="219"/>
                  <a:pt x="746" y="219"/>
                </a:cubicBezTo>
                <a:cubicBezTo>
                  <a:pt x="744" y="220"/>
                  <a:pt x="744" y="220"/>
                  <a:pt x="744" y="220"/>
                </a:cubicBezTo>
                <a:cubicBezTo>
                  <a:pt x="742" y="220"/>
                  <a:pt x="742" y="220"/>
                  <a:pt x="742" y="220"/>
                </a:cubicBezTo>
                <a:cubicBezTo>
                  <a:pt x="741" y="225"/>
                  <a:pt x="741" y="225"/>
                  <a:pt x="741" y="225"/>
                </a:cubicBezTo>
                <a:cubicBezTo>
                  <a:pt x="741" y="228"/>
                  <a:pt x="741" y="228"/>
                  <a:pt x="741" y="228"/>
                </a:cubicBezTo>
                <a:cubicBezTo>
                  <a:pt x="739" y="230"/>
                  <a:pt x="739" y="230"/>
                  <a:pt x="739" y="230"/>
                </a:cubicBezTo>
                <a:cubicBezTo>
                  <a:pt x="739" y="230"/>
                  <a:pt x="739" y="230"/>
                  <a:pt x="739" y="230"/>
                </a:cubicBezTo>
                <a:cubicBezTo>
                  <a:pt x="740" y="227"/>
                  <a:pt x="740" y="227"/>
                  <a:pt x="740" y="227"/>
                </a:cubicBezTo>
                <a:cubicBezTo>
                  <a:pt x="740" y="227"/>
                  <a:pt x="740" y="227"/>
                  <a:pt x="740" y="227"/>
                </a:cubicBezTo>
                <a:cubicBezTo>
                  <a:pt x="739" y="227"/>
                  <a:pt x="739" y="227"/>
                  <a:pt x="739" y="227"/>
                </a:cubicBezTo>
                <a:cubicBezTo>
                  <a:pt x="738" y="230"/>
                  <a:pt x="738" y="230"/>
                  <a:pt x="738" y="230"/>
                </a:cubicBezTo>
                <a:cubicBezTo>
                  <a:pt x="735" y="230"/>
                  <a:pt x="735" y="230"/>
                  <a:pt x="735" y="230"/>
                </a:cubicBezTo>
                <a:cubicBezTo>
                  <a:pt x="734" y="228"/>
                  <a:pt x="734" y="228"/>
                  <a:pt x="734" y="228"/>
                </a:cubicBezTo>
                <a:cubicBezTo>
                  <a:pt x="735" y="225"/>
                  <a:pt x="735" y="225"/>
                  <a:pt x="735" y="225"/>
                </a:cubicBezTo>
                <a:cubicBezTo>
                  <a:pt x="734" y="224"/>
                  <a:pt x="734" y="224"/>
                  <a:pt x="734" y="224"/>
                </a:cubicBezTo>
                <a:cubicBezTo>
                  <a:pt x="734" y="222"/>
                  <a:pt x="734" y="222"/>
                  <a:pt x="734" y="222"/>
                </a:cubicBezTo>
                <a:cubicBezTo>
                  <a:pt x="737" y="221"/>
                  <a:pt x="737" y="221"/>
                  <a:pt x="737" y="221"/>
                </a:cubicBezTo>
                <a:cubicBezTo>
                  <a:pt x="738" y="219"/>
                  <a:pt x="738" y="219"/>
                  <a:pt x="738" y="219"/>
                </a:cubicBezTo>
                <a:cubicBezTo>
                  <a:pt x="737" y="218"/>
                  <a:pt x="737" y="218"/>
                  <a:pt x="737" y="218"/>
                </a:cubicBezTo>
                <a:cubicBezTo>
                  <a:pt x="738" y="216"/>
                  <a:pt x="738" y="216"/>
                  <a:pt x="738" y="216"/>
                </a:cubicBezTo>
                <a:cubicBezTo>
                  <a:pt x="740" y="214"/>
                  <a:pt x="740" y="214"/>
                  <a:pt x="740" y="214"/>
                </a:cubicBezTo>
                <a:cubicBezTo>
                  <a:pt x="742" y="214"/>
                  <a:pt x="742" y="214"/>
                  <a:pt x="742" y="214"/>
                </a:cubicBezTo>
                <a:cubicBezTo>
                  <a:pt x="743" y="213"/>
                  <a:pt x="743" y="213"/>
                  <a:pt x="743" y="213"/>
                </a:cubicBezTo>
                <a:cubicBezTo>
                  <a:pt x="746" y="213"/>
                  <a:pt x="746" y="213"/>
                  <a:pt x="746" y="213"/>
                </a:cubicBezTo>
                <a:cubicBezTo>
                  <a:pt x="747" y="211"/>
                  <a:pt x="747" y="211"/>
                  <a:pt x="747" y="211"/>
                </a:cubicBezTo>
                <a:cubicBezTo>
                  <a:pt x="750" y="210"/>
                  <a:pt x="750" y="210"/>
                  <a:pt x="750" y="210"/>
                </a:cubicBezTo>
                <a:cubicBezTo>
                  <a:pt x="751" y="210"/>
                  <a:pt x="751" y="210"/>
                  <a:pt x="751" y="210"/>
                </a:cubicBezTo>
                <a:cubicBezTo>
                  <a:pt x="751" y="208"/>
                  <a:pt x="751" y="208"/>
                  <a:pt x="751" y="208"/>
                </a:cubicBezTo>
                <a:cubicBezTo>
                  <a:pt x="752" y="207"/>
                  <a:pt x="752" y="207"/>
                  <a:pt x="752" y="207"/>
                </a:cubicBezTo>
                <a:cubicBezTo>
                  <a:pt x="754" y="207"/>
                  <a:pt x="754" y="207"/>
                  <a:pt x="754" y="207"/>
                </a:cubicBezTo>
                <a:cubicBezTo>
                  <a:pt x="758" y="208"/>
                  <a:pt x="758" y="208"/>
                  <a:pt x="758" y="208"/>
                </a:cubicBezTo>
                <a:cubicBezTo>
                  <a:pt x="761" y="209"/>
                  <a:pt x="761" y="209"/>
                  <a:pt x="761" y="209"/>
                </a:cubicBezTo>
                <a:cubicBezTo>
                  <a:pt x="763" y="208"/>
                  <a:pt x="763" y="208"/>
                  <a:pt x="763" y="208"/>
                </a:cubicBezTo>
                <a:cubicBezTo>
                  <a:pt x="765" y="208"/>
                  <a:pt x="765" y="208"/>
                  <a:pt x="765" y="208"/>
                </a:cubicBezTo>
                <a:cubicBezTo>
                  <a:pt x="766" y="210"/>
                  <a:pt x="766" y="210"/>
                  <a:pt x="766" y="210"/>
                </a:cubicBezTo>
                <a:cubicBezTo>
                  <a:pt x="768" y="210"/>
                  <a:pt x="768" y="210"/>
                  <a:pt x="768" y="210"/>
                </a:cubicBezTo>
                <a:cubicBezTo>
                  <a:pt x="768" y="209"/>
                  <a:pt x="768" y="209"/>
                  <a:pt x="768" y="209"/>
                </a:cubicBezTo>
                <a:cubicBezTo>
                  <a:pt x="769" y="209"/>
                  <a:pt x="769" y="209"/>
                  <a:pt x="769" y="209"/>
                </a:cubicBezTo>
                <a:cubicBezTo>
                  <a:pt x="772" y="211"/>
                  <a:pt x="772" y="211"/>
                  <a:pt x="772" y="211"/>
                </a:cubicBezTo>
                <a:cubicBezTo>
                  <a:pt x="773" y="210"/>
                  <a:pt x="773" y="210"/>
                  <a:pt x="773" y="210"/>
                </a:cubicBezTo>
                <a:cubicBezTo>
                  <a:pt x="775" y="210"/>
                  <a:pt x="775" y="210"/>
                  <a:pt x="775" y="210"/>
                </a:cubicBezTo>
                <a:cubicBezTo>
                  <a:pt x="776" y="209"/>
                  <a:pt x="776" y="209"/>
                  <a:pt x="776" y="209"/>
                </a:cubicBezTo>
                <a:cubicBezTo>
                  <a:pt x="775" y="208"/>
                  <a:pt x="775" y="208"/>
                  <a:pt x="775" y="208"/>
                </a:cubicBezTo>
                <a:cubicBezTo>
                  <a:pt x="773" y="209"/>
                  <a:pt x="773" y="209"/>
                  <a:pt x="773" y="209"/>
                </a:cubicBezTo>
                <a:cubicBezTo>
                  <a:pt x="772" y="207"/>
                  <a:pt x="772" y="207"/>
                  <a:pt x="772" y="207"/>
                </a:cubicBezTo>
                <a:cubicBezTo>
                  <a:pt x="770" y="207"/>
                  <a:pt x="770" y="207"/>
                  <a:pt x="770" y="207"/>
                </a:cubicBezTo>
                <a:cubicBezTo>
                  <a:pt x="771" y="206"/>
                  <a:pt x="771" y="206"/>
                  <a:pt x="771" y="206"/>
                </a:cubicBezTo>
                <a:cubicBezTo>
                  <a:pt x="772" y="205"/>
                  <a:pt x="772" y="205"/>
                  <a:pt x="772" y="205"/>
                </a:cubicBezTo>
                <a:cubicBezTo>
                  <a:pt x="772" y="204"/>
                  <a:pt x="772" y="204"/>
                  <a:pt x="772" y="204"/>
                </a:cubicBezTo>
                <a:cubicBezTo>
                  <a:pt x="770" y="203"/>
                  <a:pt x="770" y="203"/>
                  <a:pt x="770" y="203"/>
                </a:cubicBezTo>
                <a:cubicBezTo>
                  <a:pt x="771" y="203"/>
                  <a:pt x="771" y="203"/>
                  <a:pt x="771" y="203"/>
                </a:cubicBezTo>
                <a:cubicBezTo>
                  <a:pt x="773" y="203"/>
                  <a:pt x="773" y="203"/>
                  <a:pt x="773" y="203"/>
                </a:cubicBezTo>
                <a:cubicBezTo>
                  <a:pt x="774" y="202"/>
                  <a:pt x="774" y="202"/>
                  <a:pt x="774" y="202"/>
                </a:cubicBezTo>
                <a:cubicBezTo>
                  <a:pt x="771" y="201"/>
                  <a:pt x="771" y="201"/>
                  <a:pt x="771" y="201"/>
                </a:cubicBezTo>
                <a:cubicBezTo>
                  <a:pt x="771" y="202"/>
                  <a:pt x="771" y="202"/>
                  <a:pt x="771" y="202"/>
                </a:cubicBezTo>
                <a:cubicBezTo>
                  <a:pt x="769" y="202"/>
                  <a:pt x="769" y="202"/>
                  <a:pt x="769" y="202"/>
                </a:cubicBezTo>
                <a:cubicBezTo>
                  <a:pt x="768" y="200"/>
                  <a:pt x="768" y="200"/>
                  <a:pt x="768" y="200"/>
                </a:cubicBezTo>
                <a:cubicBezTo>
                  <a:pt x="768" y="199"/>
                  <a:pt x="768" y="199"/>
                  <a:pt x="768" y="199"/>
                </a:cubicBezTo>
                <a:cubicBezTo>
                  <a:pt x="770" y="197"/>
                  <a:pt x="770" y="197"/>
                  <a:pt x="770" y="197"/>
                </a:cubicBezTo>
                <a:cubicBezTo>
                  <a:pt x="770" y="196"/>
                  <a:pt x="770" y="196"/>
                  <a:pt x="770" y="196"/>
                </a:cubicBezTo>
                <a:cubicBezTo>
                  <a:pt x="769" y="195"/>
                  <a:pt x="769" y="195"/>
                  <a:pt x="769" y="195"/>
                </a:cubicBezTo>
                <a:cubicBezTo>
                  <a:pt x="768" y="194"/>
                  <a:pt x="768" y="194"/>
                  <a:pt x="768" y="194"/>
                </a:cubicBezTo>
                <a:cubicBezTo>
                  <a:pt x="768" y="190"/>
                  <a:pt x="768" y="190"/>
                  <a:pt x="768" y="190"/>
                </a:cubicBezTo>
                <a:cubicBezTo>
                  <a:pt x="769" y="189"/>
                  <a:pt x="769" y="189"/>
                  <a:pt x="769" y="189"/>
                </a:cubicBezTo>
                <a:cubicBezTo>
                  <a:pt x="768" y="187"/>
                  <a:pt x="768" y="187"/>
                  <a:pt x="768" y="187"/>
                </a:cubicBezTo>
                <a:cubicBezTo>
                  <a:pt x="769" y="185"/>
                  <a:pt x="769" y="185"/>
                  <a:pt x="769" y="185"/>
                </a:cubicBezTo>
                <a:cubicBezTo>
                  <a:pt x="771" y="184"/>
                  <a:pt x="771" y="184"/>
                  <a:pt x="771" y="184"/>
                </a:cubicBezTo>
                <a:cubicBezTo>
                  <a:pt x="773" y="184"/>
                  <a:pt x="773" y="184"/>
                  <a:pt x="773" y="184"/>
                </a:cubicBezTo>
                <a:cubicBezTo>
                  <a:pt x="775" y="184"/>
                  <a:pt x="775" y="184"/>
                  <a:pt x="775" y="184"/>
                </a:cubicBezTo>
                <a:cubicBezTo>
                  <a:pt x="777" y="183"/>
                  <a:pt x="777" y="183"/>
                  <a:pt x="777" y="183"/>
                </a:cubicBezTo>
                <a:cubicBezTo>
                  <a:pt x="779" y="184"/>
                  <a:pt x="779" y="184"/>
                  <a:pt x="779" y="184"/>
                </a:cubicBezTo>
                <a:cubicBezTo>
                  <a:pt x="781" y="184"/>
                  <a:pt x="781" y="184"/>
                  <a:pt x="781" y="184"/>
                </a:cubicBezTo>
                <a:cubicBezTo>
                  <a:pt x="784" y="187"/>
                  <a:pt x="784" y="187"/>
                  <a:pt x="784" y="187"/>
                </a:cubicBezTo>
                <a:cubicBezTo>
                  <a:pt x="785" y="192"/>
                  <a:pt x="785" y="192"/>
                  <a:pt x="785" y="192"/>
                </a:cubicBezTo>
                <a:cubicBezTo>
                  <a:pt x="785" y="199"/>
                  <a:pt x="785" y="199"/>
                  <a:pt x="785" y="199"/>
                </a:cubicBezTo>
                <a:cubicBezTo>
                  <a:pt x="784" y="202"/>
                  <a:pt x="784" y="202"/>
                  <a:pt x="784" y="202"/>
                </a:cubicBezTo>
                <a:cubicBezTo>
                  <a:pt x="785" y="203"/>
                  <a:pt x="785" y="203"/>
                  <a:pt x="785" y="203"/>
                </a:cubicBezTo>
                <a:cubicBezTo>
                  <a:pt x="787" y="202"/>
                  <a:pt x="787" y="202"/>
                  <a:pt x="787" y="202"/>
                </a:cubicBezTo>
                <a:cubicBezTo>
                  <a:pt x="791" y="205"/>
                  <a:pt x="791" y="205"/>
                  <a:pt x="791" y="205"/>
                </a:cubicBezTo>
                <a:cubicBezTo>
                  <a:pt x="793" y="208"/>
                  <a:pt x="793" y="208"/>
                  <a:pt x="793" y="208"/>
                </a:cubicBezTo>
                <a:cubicBezTo>
                  <a:pt x="794" y="208"/>
                  <a:pt x="794" y="208"/>
                  <a:pt x="794" y="208"/>
                </a:cubicBezTo>
                <a:cubicBezTo>
                  <a:pt x="794" y="207"/>
                  <a:pt x="794" y="207"/>
                  <a:pt x="794" y="207"/>
                </a:cubicBezTo>
                <a:cubicBezTo>
                  <a:pt x="799" y="207"/>
                  <a:pt x="799" y="207"/>
                  <a:pt x="799" y="207"/>
                </a:cubicBezTo>
                <a:cubicBezTo>
                  <a:pt x="802" y="209"/>
                  <a:pt x="802" y="209"/>
                  <a:pt x="802" y="209"/>
                </a:cubicBezTo>
                <a:cubicBezTo>
                  <a:pt x="803" y="208"/>
                  <a:pt x="803" y="208"/>
                  <a:pt x="803" y="208"/>
                </a:cubicBezTo>
                <a:cubicBezTo>
                  <a:pt x="802" y="207"/>
                  <a:pt x="802" y="207"/>
                  <a:pt x="802" y="207"/>
                </a:cubicBezTo>
                <a:cubicBezTo>
                  <a:pt x="804" y="205"/>
                  <a:pt x="804" y="205"/>
                  <a:pt x="804" y="205"/>
                </a:cubicBezTo>
                <a:cubicBezTo>
                  <a:pt x="807" y="204"/>
                  <a:pt x="807" y="204"/>
                  <a:pt x="807" y="204"/>
                </a:cubicBezTo>
                <a:cubicBezTo>
                  <a:pt x="810" y="200"/>
                  <a:pt x="810" y="200"/>
                  <a:pt x="810" y="200"/>
                </a:cubicBezTo>
                <a:cubicBezTo>
                  <a:pt x="815" y="197"/>
                  <a:pt x="815" y="197"/>
                  <a:pt x="815" y="197"/>
                </a:cubicBezTo>
                <a:cubicBezTo>
                  <a:pt x="819" y="193"/>
                  <a:pt x="819" y="193"/>
                  <a:pt x="819" y="193"/>
                </a:cubicBezTo>
                <a:cubicBezTo>
                  <a:pt x="819" y="191"/>
                  <a:pt x="819" y="191"/>
                  <a:pt x="819" y="191"/>
                </a:cubicBezTo>
                <a:cubicBezTo>
                  <a:pt x="820" y="189"/>
                  <a:pt x="820" y="189"/>
                  <a:pt x="820" y="189"/>
                </a:cubicBezTo>
                <a:cubicBezTo>
                  <a:pt x="819" y="189"/>
                  <a:pt x="819" y="189"/>
                  <a:pt x="819" y="189"/>
                </a:cubicBezTo>
                <a:cubicBezTo>
                  <a:pt x="817" y="191"/>
                  <a:pt x="817" y="191"/>
                  <a:pt x="817" y="191"/>
                </a:cubicBezTo>
                <a:cubicBezTo>
                  <a:pt x="817" y="193"/>
                  <a:pt x="817" y="193"/>
                  <a:pt x="817" y="193"/>
                </a:cubicBezTo>
                <a:cubicBezTo>
                  <a:pt x="813" y="197"/>
                  <a:pt x="813" y="197"/>
                  <a:pt x="813" y="197"/>
                </a:cubicBezTo>
                <a:cubicBezTo>
                  <a:pt x="810" y="199"/>
                  <a:pt x="810" y="199"/>
                  <a:pt x="810" y="199"/>
                </a:cubicBezTo>
                <a:cubicBezTo>
                  <a:pt x="810" y="199"/>
                  <a:pt x="810" y="199"/>
                  <a:pt x="810" y="199"/>
                </a:cubicBezTo>
                <a:cubicBezTo>
                  <a:pt x="807" y="202"/>
                  <a:pt x="807" y="202"/>
                  <a:pt x="807" y="202"/>
                </a:cubicBezTo>
                <a:cubicBezTo>
                  <a:pt x="803" y="204"/>
                  <a:pt x="803" y="204"/>
                  <a:pt x="803" y="204"/>
                </a:cubicBezTo>
                <a:cubicBezTo>
                  <a:pt x="801" y="203"/>
                  <a:pt x="801" y="203"/>
                  <a:pt x="801" y="203"/>
                </a:cubicBezTo>
                <a:cubicBezTo>
                  <a:pt x="800" y="203"/>
                  <a:pt x="800" y="203"/>
                  <a:pt x="800" y="203"/>
                </a:cubicBezTo>
                <a:cubicBezTo>
                  <a:pt x="800" y="204"/>
                  <a:pt x="800" y="204"/>
                  <a:pt x="800" y="204"/>
                </a:cubicBezTo>
                <a:cubicBezTo>
                  <a:pt x="797" y="204"/>
                  <a:pt x="797" y="204"/>
                  <a:pt x="797" y="204"/>
                </a:cubicBezTo>
                <a:cubicBezTo>
                  <a:pt x="794" y="202"/>
                  <a:pt x="794" y="202"/>
                  <a:pt x="794" y="202"/>
                </a:cubicBezTo>
                <a:cubicBezTo>
                  <a:pt x="794" y="200"/>
                  <a:pt x="794" y="200"/>
                  <a:pt x="794" y="200"/>
                </a:cubicBezTo>
                <a:cubicBezTo>
                  <a:pt x="796" y="199"/>
                  <a:pt x="796" y="199"/>
                  <a:pt x="796" y="199"/>
                </a:cubicBezTo>
                <a:cubicBezTo>
                  <a:pt x="798" y="197"/>
                  <a:pt x="798" y="197"/>
                  <a:pt x="798" y="197"/>
                </a:cubicBezTo>
                <a:cubicBezTo>
                  <a:pt x="798" y="195"/>
                  <a:pt x="798" y="195"/>
                  <a:pt x="798" y="195"/>
                </a:cubicBezTo>
                <a:cubicBezTo>
                  <a:pt x="796" y="197"/>
                  <a:pt x="796" y="197"/>
                  <a:pt x="796" y="197"/>
                </a:cubicBezTo>
                <a:cubicBezTo>
                  <a:pt x="795" y="199"/>
                  <a:pt x="795" y="199"/>
                  <a:pt x="795" y="199"/>
                </a:cubicBezTo>
                <a:cubicBezTo>
                  <a:pt x="793" y="198"/>
                  <a:pt x="793" y="198"/>
                  <a:pt x="793" y="198"/>
                </a:cubicBezTo>
                <a:cubicBezTo>
                  <a:pt x="791" y="196"/>
                  <a:pt x="791" y="196"/>
                  <a:pt x="791" y="196"/>
                </a:cubicBezTo>
                <a:cubicBezTo>
                  <a:pt x="791" y="194"/>
                  <a:pt x="791" y="194"/>
                  <a:pt x="791" y="194"/>
                </a:cubicBezTo>
                <a:cubicBezTo>
                  <a:pt x="793" y="194"/>
                  <a:pt x="793" y="194"/>
                  <a:pt x="793" y="194"/>
                </a:cubicBezTo>
                <a:cubicBezTo>
                  <a:pt x="795" y="193"/>
                  <a:pt x="795" y="193"/>
                  <a:pt x="795" y="193"/>
                </a:cubicBezTo>
                <a:cubicBezTo>
                  <a:pt x="795" y="192"/>
                  <a:pt x="795" y="192"/>
                  <a:pt x="795" y="192"/>
                </a:cubicBezTo>
                <a:cubicBezTo>
                  <a:pt x="793" y="192"/>
                  <a:pt x="793" y="192"/>
                  <a:pt x="793" y="192"/>
                </a:cubicBezTo>
                <a:cubicBezTo>
                  <a:pt x="793" y="191"/>
                  <a:pt x="793" y="191"/>
                  <a:pt x="793" y="191"/>
                </a:cubicBezTo>
                <a:cubicBezTo>
                  <a:pt x="794" y="190"/>
                  <a:pt x="794" y="190"/>
                  <a:pt x="794" y="190"/>
                </a:cubicBezTo>
                <a:cubicBezTo>
                  <a:pt x="796" y="191"/>
                  <a:pt x="796" y="191"/>
                  <a:pt x="796" y="191"/>
                </a:cubicBezTo>
                <a:cubicBezTo>
                  <a:pt x="798" y="191"/>
                  <a:pt x="798" y="191"/>
                  <a:pt x="798" y="191"/>
                </a:cubicBezTo>
                <a:cubicBezTo>
                  <a:pt x="798" y="189"/>
                  <a:pt x="798" y="189"/>
                  <a:pt x="798" y="189"/>
                </a:cubicBezTo>
                <a:cubicBezTo>
                  <a:pt x="796" y="189"/>
                  <a:pt x="796" y="189"/>
                  <a:pt x="796" y="189"/>
                </a:cubicBezTo>
                <a:cubicBezTo>
                  <a:pt x="795" y="188"/>
                  <a:pt x="795" y="188"/>
                  <a:pt x="795" y="188"/>
                </a:cubicBezTo>
                <a:cubicBezTo>
                  <a:pt x="794" y="190"/>
                  <a:pt x="794" y="190"/>
                  <a:pt x="794" y="190"/>
                </a:cubicBezTo>
                <a:cubicBezTo>
                  <a:pt x="792" y="190"/>
                  <a:pt x="792" y="190"/>
                  <a:pt x="792" y="190"/>
                </a:cubicBezTo>
                <a:cubicBezTo>
                  <a:pt x="791" y="188"/>
                  <a:pt x="791" y="188"/>
                  <a:pt x="791" y="188"/>
                </a:cubicBezTo>
                <a:cubicBezTo>
                  <a:pt x="792" y="186"/>
                  <a:pt x="792" y="186"/>
                  <a:pt x="792" y="186"/>
                </a:cubicBezTo>
                <a:cubicBezTo>
                  <a:pt x="794" y="186"/>
                  <a:pt x="794" y="186"/>
                  <a:pt x="794" y="186"/>
                </a:cubicBezTo>
                <a:cubicBezTo>
                  <a:pt x="795" y="185"/>
                  <a:pt x="795" y="185"/>
                  <a:pt x="795" y="185"/>
                </a:cubicBezTo>
                <a:cubicBezTo>
                  <a:pt x="798" y="185"/>
                  <a:pt x="798" y="185"/>
                  <a:pt x="798" y="185"/>
                </a:cubicBezTo>
                <a:cubicBezTo>
                  <a:pt x="800" y="186"/>
                  <a:pt x="800" y="186"/>
                  <a:pt x="800" y="186"/>
                </a:cubicBezTo>
                <a:cubicBezTo>
                  <a:pt x="802" y="185"/>
                  <a:pt x="802" y="185"/>
                  <a:pt x="802" y="185"/>
                </a:cubicBezTo>
                <a:cubicBezTo>
                  <a:pt x="799" y="185"/>
                  <a:pt x="799" y="185"/>
                  <a:pt x="799" y="185"/>
                </a:cubicBezTo>
                <a:cubicBezTo>
                  <a:pt x="799" y="184"/>
                  <a:pt x="799" y="184"/>
                  <a:pt x="799" y="184"/>
                </a:cubicBezTo>
                <a:cubicBezTo>
                  <a:pt x="801" y="181"/>
                  <a:pt x="801" y="181"/>
                  <a:pt x="801" y="181"/>
                </a:cubicBezTo>
                <a:cubicBezTo>
                  <a:pt x="803" y="181"/>
                  <a:pt x="803" y="181"/>
                  <a:pt x="803" y="181"/>
                </a:cubicBezTo>
                <a:cubicBezTo>
                  <a:pt x="803" y="180"/>
                  <a:pt x="803" y="180"/>
                  <a:pt x="803" y="180"/>
                </a:cubicBezTo>
                <a:cubicBezTo>
                  <a:pt x="802" y="180"/>
                  <a:pt x="802" y="180"/>
                  <a:pt x="802" y="180"/>
                </a:cubicBezTo>
                <a:cubicBezTo>
                  <a:pt x="801" y="179"/>
                  <a:pt x="801" y="179"/>
                  <a:pt x="801" y="179"/>
                </a:cubicBezTo>
                <a:cubicBezTo>
                  <a:pt x="803" y="177"/>
                  <a:pt x="803" y="177"/>
                  <a:pt x="803" y="177"/>
                </a:cubicBezTo>
                <a:cubicBezTo>
                  <a:pt x="805" y="176"/>
                  <a:pt x="805" y="176"/>
                  <a:pt x="805" y="176"/>
                </a:cubicBezTo>
                <a:cubicBezTo>
                  <a:pt x="804" y="174"/>
                  <a:pt x="804" y="174"/>
                  <a:pt x="804" y="174"/>
                </a:cubicBezTo>
                <a:cubicBezTo>
                  <a:pt x="807" y="170"/>
                  <a:pt x="807" y="170"/>
                  <a:pt x="807" y="170"/>
                </a:cubicBezTo>
                <a:cubicBezTo>
                  <a:pt x="809" y="169"/>
                  <a:pt x="809" y="169"/>
                  <a:pt x="809" y="169"/>
                </a:cubicBezTo>
                <a:cubicBezTo>
                  <a:pt x="810" y="167"/>
                  <a:pt x="810" y="167"/>
                  <a:pt x="810" y="167"/>
                </a:cubicBezTo>
                <a:cubicBezTo>
                  <a:pt x="807" y="167"/>
                  <a:pt x="807" y="167"/>
                  <a:pt x="807" y="167"/>
                </a:cubicBezTo>
                <a:cubicBezTo>
                  <a:pt x="804" y="172"/>
                  <a:pt x="804" y="172"/>
                  <a:pt x="804" y="172"/>
                </a:cubicBezTo>
                <a:cubicBezTo>
                  <a:pt x="802" y="177"/>
                  <a:pt x="802" y="177"/>
                  <a:pt x="802" y="177"/>
                </a:cubicBezTo>
                <a:cubicBezTo>
                  <a:pt x="798" y="179"/>
                  <a:pt x="798" y="179"/>
                  <a:pt x="798" y="179"/>
                </a:cubicBezTo>
                <a:cubicBezTo>
                  <a:pt x="795" y="182"/>
                  <a:pt x="795" y="182"/>
                  <a:pt x="795" y="182"/>
                </a:cubicBezTo>
                <a:cubicBezTo>
                  <a:pt x="793" y="182"/>
                  <a:pt x="793" y="182"/>
                  <a:pt x="793" y="182"/>
                </a:cubicBezTo>
                <a:cubicBezTo>
                  <a:pt x="789" y="182"/>
                  <a:pt x="789" y="182"/>
                  <a:pt x="789" y="182"/>
                </a:cubicBezTo>
                <a:cubicBezTo>
                  <a:pt x="789" y="180"/>
                  <a:pt x="789" y="180"/>
                  <a:pt x="789" y="180"/>
                </a:cubicBezTo>
                <a:cubicBezTo>
                  <a:pt x="791" y="178"/>
                  <a:pt x="791" y="178"/>
                  <a:pt x="791" y="178"/>
                </a:cubicBezTo>
                <a:cubicBezTo>
                  <a:pt x="794" y="177"/>
                  <a:pt x="794" y="177"/>
                  <a:pt x="794" y="177"/>
                </a:cubicBezTo>
                <a:cubicBezTo>
                  <a:pt x="794" y="174"/>
                  <a:pt x="794" y="174"/>
                  <a:pt x="794" y="174"/>
                </a:cubicBezTo>
                <a:cubicBezTo>
                  <a:pt x="790" y="177"/>
                  <a:pt x="790" y="177"/>
                  <a:pt x="790" y="177"/>
                </a:cubicBezTo>
                <a:cubicBezTo>
                  <a:pt x="787" y="177"/>
                  <a:pt x="787" y="177"/>
                  <a:pt x="787" y="177"/>
                </a:cubicBezTo>
                <a:cubicBezTo>
                  <a:pt x="787" y="178"/>
                  <a:pt x="787" y="178"/>
                  <a:pt x="787" y="178"/>
                </a:cubicBezTo>
                <a:cubicBezTo>
                  <a:pt x="785" y="180"/>
                  <a:pt x="785" y="180"/>
                  <a:pt x="785" y="180"/>
                </a:cubicBezTo>
                <a:cubicBezTo>
                  <a:pt x="782" y="179"/>
                  <a:pt x="782" y="179"/>
                  <a:pt x="782" y="179"/>
                </a:cubicBezTo>
                <a:cubicBezTo>
                  <a:pt x="779" y="177"/>
                  <a:pt x="779" y="177"/>
                  <a:pt x="779" y="177"/>
                </a:cubicBezTo>
                <a:cubicBezTo>
                  <a:pt x="780" y="175"/>
                  <a:pt x="780" y="175"/>
                  <a:pt x="780" y="175"/>
                </a:cubicBezTo>
                <a:cubicBezTo>
                  <a:pt x="783" y="175"/>
                  <a:pt x="783" y="175"/>
                  <a:pt x="783" y="175"/>
                </a:cubicBezTo>
                <a:cubicBezTo>
                  <a:pt x="782" y="174"/>
                  <a:pt x="782" y="174"/>
                  <a:pt x="782" y="174"/>
                </a:cubicBezTo>
                <a:cubicBezTo>
                  <a:pt x="780" y="174"/>
                  <a:pt x="780" y="174"/>
                  <a:pt x="780" y="174"/>
                </a:cubicBezTo>
                <a:cubicBezTo>
                  <a:pt x="781" y="171"/>
                  <a:pt x="781" y="171"/>
                  <a:pt x="781" y="171"/>
                </a:cubicBezTo>
                <a:cubicBezTo>
                  <a:pt x="784" y="169"/>
                  <a:pt x="784" y="169"/>
                  <a:pt x="784" y="169"/>
                </a:cubicBezTo>
                <a:cubicBezTo>
                  <a:pt x="784" y="167"/>
                  <a:pt x="784" y="167"/>
                  <a:pt x="784" y="167"/>
                </a:cubicBezTo>
                <a:cubicBezTo>
                  <a:pt x="787" y="166"/>
                  <a:pt x="787" y="166"/>
                  <a:pt x="787" y="166"/>
                </a:cubicBezTo>
                <a:cubicBezTo>
                  <a:pt x="789" y="164"/>
                  <a:pt x="789" y="164"/>
                  <a:pt x="789" y="164"/>
                </a:cubicBezTo>
                <a:cubicBezTo>
                  <a:pt x="791" y="164"/>
                  <a:pt x="791" y="164"/>
                  <a:pt x="791" y="164"/>
                </a:cubicBezTo>
                <a:cubicBezTo>
                  <a:pt x="791" y="161"/>
                  <a:pt x="791" y="161"/>
                  <a:pt x="791" y="161"/>
                </a:cubicBezTo>
                <a:cubicBezTo>
                  <a:pt x="793" y="158"/>
                  <a:pt x="793" y="158"/>
                  <a:pt x="793" y="158"/>
                </a:cubicBezTo>
                <a:cubicBezTo>
                  <a:pt x="797" y="154"/>
                  <a:pt x="797" y="154"/>
                  <a:pt x="797" y="154"/>
                </a:cubicBezTo>
                <a:cubicBezTo>
                  <a:pt x="798" y="155"/>
                  <a:pt x="798" y="155"/>
                  <a:pt x="798" y="155"/>
                </a:cubicBezTo>
                <a:cubicBezTo>
                  <a:pt x="803" y="153"/>
                  <a:pt x="803" y="153"/>
                  <a:pt x="803" y="153"/>
                </a:cubicBezTo>
                <a:cubicBezTo>
                  <a:pt x="807" y="154"/>
                  <a:pt x="807" y="154"/>
                  <a:pt x="807" y="154"/>
                </a:cubicBezTo>
                <a:cubicBezTo>
                  <a:pt x="809" y="153"/>
                  <a:pt x="809" y="153"/>
                  <a:pt x="809" y="153"/>
                </a:cubicBezTo>
                <a:cubicBezTo>
                  <a:pt x="810" y="153"/>
                  <a:pt x="810" y="153"/>
                  <a:pt x="810" y="153"/>
                </a:cubicBezTo>
                <a:cubicBezTo>
                  <a:pt x="813" y="152"/>
                  <a:pt x="813" y="152"/>
                  <a:pt x="813" y="152"/>
                </a:cubicBezTo>
                <a:cubicBezTo>
                  <a:pt x="815" y="151"/>
                  <a:pt x="815" y="151"/>
                  <a:pt x="815" y="151"/>
                </a:cubicBezTo>
                <a:cubicBezTo>
                  <a:pt x="815" y="152"/>
                  <a:pt x="815" y="152"/>
                  <a:pt x="815" y="152"/>
                </a:cubicBezTo>
                <a:cubicBezTo>
                  <a:pt x="818" y="155"/>
                  <a:pt x="818" y="155"/>
                  <a:pt x="818" y="155"/>
                </a:cubicBezTo>
                <a:cubicBezTo>
                  <a:pt x="820" y="156"/>
                  <a:pt x="820" y="156"/>
                  <a:pt x="820" y="156"/>
                </a:cubicBezTo>
                <a:cubicBezTo>
                  <a:pt x="825" y="159"/>
                  <a:pt x="825" y="159"/>
                  <a:pt x="825" y="159"/>
                </a:cubicBezTo>
                <a:cubicBezTo>
                  <a:pt x="826" y="161"/>
                  <a:pt x="826" y="161"/>
                  <a:pt x="826" y="161"/>
                </a:cubicBezTo>
                <a:cubicBezTo>
                  <a:pt x="827" y="163"/>
                  <a:pt x="827" y="163"/>
                  <a:pt x="827" y="163"/>
                </a:cubicBezTo>
                <a:cubicBezTo>
                  <a:pt x="829" y="163"/>
                  <a:pt x="829" y="163"/>
                  <a:pt x="829" y="163"/>
                </a:cubicBezTo>
                <a:cubicBezTo>
                  <a:pt x="832" y="168"/>
                  <a:pt x="832" y="168"/>
                  <a:pt x="832" y="168"/>
                </a:cubicBezTo>
                <a:cubicBezTo>
                  <a:pt x="832" y="165"/>
                  <a:pt x="832" y="165"/>
                  <a:pt x="832" y="165"/>
                </a:cubicBezTo>
                <a:cubicBezTo>
                  <a:pt x="834" y="164"/>
                  <a:pt x="834" y="164"/>
                  <a:pt x="834" y="164"/>
                </a:cubicBezTo>
                <a:cubicBezTo>
                  <a:pt x="834" y="163"/>
                  <a:pt x="834" y="163"/>
                  <a:pt x="834" y="163"/>
                </a:cubicBezTo>
                <a:cubicBezTo>
                  <a:pt x="831" y="163"/>
                  <a:pt x="831" y="163"/>
                  <a:pt x="831" y="163"/>
                </a:cubicBezTo>
                <a:cubicBezTo>
                  <a:pt x="830" y="162"/>
                  <a:pt x="830" y="162"/>
                  <a:pt x="830" y="162"/>
                </a:cubicBezTo>
                <a:cubicBezTo>
                  <a:pt x="830" y="160"/>
                  <a:pt x="830" y="160"/>
                  <a:pt x="830" y="160"/>
                </a:cubicBezTo>
                <a:cubicBezTo>
                  <a:pt x="832" y="159"/>
                  <a:pt x="832" y="159"/>
                  <a:pt x="832" y="159"/>
                </a:cubicBezTo>
                <a:cubicBezTo>
                  <a:pt x="837" y="159"/>
                  <a:pt x="837" y="159"/>
                  <a:pt x="837" y="159"/>
                </a:cubicBezTo>
                <a:cubicBezTo>
                  <a:pt x="840" y="160"/>
                  <a:pt x="840" y="160"/>
                  <a:pt x="840" y="160"/>
                </a:cubicBezTo>
                <a:cubicBezTo>
                  <a:pt x="840" y="159"/>
                  <a:pt x="840" y="159"/>
                  <a:pt x="840" y="159"/>
                </a:cubicBezTo>
                <a:cubicBezTo>
                  <a:pt x="840" y="157"/>
                  <a:pt x="840" y="157"/>
                  <a:pt x="840" y="157"/>
                </a:cubicBezTo>
                <a:cubicBezTo>
                  <a:pt x="842" y="154"/>
                  <a:pt x="842" y="154"/>
                  <a:pt x="842" y="154"/>
                </a:cubicBezTo>
                <a:cubicBezTo>
                  <a:pt x="842" y="153"/>
                  <a:pt x="842" y="153"/>
                  <a:pt x="842" y="153"/>
                </a:cubicBezTo>
                <a:cubicBezTo>
                  <a:pt x="840" y="153"/>
                  <a:pt x="840" y="153"/>
                  <a:pt x="840" y="153"/>
                </a:cubicBezTo>
                <a:cubicBezTo>
                  <a:pt x="840" y="155"/>
                  <a:pt x="840" y="155"/>
                  <a:pt x="840" y="155"/>
                </a:cubicBezTo>
                <a:cubicBezTo>
                  <a:pt x="837" y="157"/>
                  <a:pt x="837" y="157"/>
                  <a:pt x="837" y="157"/>
                </a:cubicBezTo>
                <a:cubicBezTo>
                  <a:pt x="836" y="158"/>
                  <a:pt x="836" y="158"/>
                  <a:pt x="836" y="158"/>
                </a:cubicBezTo>
                <a:cubicBezTo>
                  <a:pt x="831" y="157"/>
                  <a:pt x="831" y="157"/>
                  <a:pt x="831" y="157"/>
                </a:cubicBezTo>
                <a:cubicBezTo>
                  <a:pt x="827" y="157"/>
                  <a:pt x="827" y="157"/>
                  <a:pt x="827" y="157"/>
                </a:cubicBezTo>
                <a:cubicBezTo>
                  <a:pt x="826" y="155"/>
                  <a:pt x="826" y="155"/>
                  <a:pt x="826" y="155"/>
                </a:cubicBezTo>
                <a:cubicBezTo>
                  <a:pt x="824" y="154"/>
                  <a:pt x="824" y="154"/>
                  <a:pt x="824" y="154"/>
                </a:cubicBezTo>
                <a:cubicBezTo>
                  <a:pt x="820" y="154"/>
                  <a:pt x="820" y="154"/>
                  <a:pt x="820" y="154"/>
                </a:cubicBezTo>
                <a:cubicBezTo>
                  <a:pt x="818" y="149"/>
                  <a:pt x="818" y="149"/>
                  <a:pt x="818" y="149"/>
                </a:cubicBezTo>
                <a:cubicBezTo>
                  <a:pt x="817" y="145"/>
                  <a:pt x="817" y="145"/>
                  <a:pt x="817" y="145"/>
                </a:cubicBezTo>
                <a:cubicBezTo>
                  <a:pt x="819" y="143"/>
                  <a:pt x="819" y="143"/>
                  <a:pt x="819" y="143"/>
                </a:cubicBezTo>
                <a:cubicBezTo>
                  <a:pt x="821" y="145"/>
                  <a:pt x="821" y="145"/>
                  <a:pt x="821" y="145"/>
                </a:cubicBezTo>
                <a:cubicBezTo>
                  <a:pt x="822" y="147"/>
                  <a:pt x="822" y="147"/>
                  <a:pt x="822" y="147"/>
                </a:cubicBezTo>
                <a:cubicBezTo>
                  <a:pt x="823" y="149"/>
                  <a:pt x="823" y="149"/>
                  <a:pt x="823" y="149"/>
                </a:cubicBezTo>
                <a:cubicBezTo>
                  <a:pt x="824" y="146"/>
                  <a:pt x="824" y="146"/>
                  <a:pt x="824" y="146"/>
                </a:cubicBezTo>
                <a:cubicBezTo>
                  <a:pt x="825" y="143"/>
                  <a:pt x="825" y="143"/>
                  <a:pt x="825" y="143"/>
                </a:cubicBezTo>
                <a:cubicBezTo>
                  <a:pt x="824" y="143"/>
                  <a:pt x="824" y="143"/>
                  <a:pt x="824" y="143"/>
                </a:cubicBezTo>
                <a:cubicBezTo>
                  <a:pt x="823" y="142"/>
                  <a:pt x="823" y="142"/>
                  <a:pt x="823" y="142"/>
                </a:cubicBezTo>
                <a:cubicBezTo>
                  <a:pt x="823" y="140"/>
                  <a:pt x="823" y="140"/>
                  <a:pt x="823" y="140"/>
                </a:cubicBezTo>
                <a:cubicBezTo>
                  <a:pt x="825" y="136"/>
                  <a:pt x="825" y="136"/>
                  <a:pt x="825" y="136"/>
                </a:cubicBezTo>
                <a:cubicBezTo>
                  <a:pt x="824" y="133"/>
                  <a:pt x="824" y="133"/>
                  <a:pt x="824" y="133"/>
                </a:cubicBezTo>
                <a:cubicBezTo>
                  <a:pt x="826" y="129"/>
                  <a:pt x="826" y="129"/>
                  <a:pt x="826" y="129"/>
                </a:cubicBezTo>
                <a:cubicBezTo>
                  <a:pt x="825" y="123"/>
                  <a:pt x="825" y="123"/>
                  <a:pt x="825" y="123"/>
                </a:cubicBezTo>
                <a:cubicBezTo>
                  <a:pt x="824" y="119"/>
                  <a:pt x="824" y="119"/>
                  <a:pt x="824" y="119"/>
                </a:cubicBezTo>
                <a:cubicBezTo>
                  <a:pt x="823" y="118"/>
                  <a:pt x="823" y="118"/>
                  <a:pt x="823" y="118"/>
                </a:cubicBezTo>
                <a:cubicBezTo>
                  <a:pt x="822" y="116"/>
                  <a:pt x="822" y="116"/>
                  <a:pt x="822" y="116"/>
                </a:cubicBezTo>
                <a:cubicBezTo>
                  <a:pt x="822" y="114"/>
                  <a:pt x="822" y="114"/>
                  <a:pt x="822" y="114"/>
                </a:cubicBezTo>
                <a:cubicBezTo>
                  <a:pt x="824" y="113"/>
                  <a:pt x="824" y="113"/>
                  <a:pt x="824" y="113"/>
                </a:cubicBezTo>
                <a:cubicBezTo>
                  <a:pt x="825" y="113"/>
                  <a:pt x="825" y="113"/>
                  <a:pt x="825" y="113"/>
                </a:cubicBezTo>
                <a:cubicBezTo>
                  <a:pt x="826" y="114"/>
                  <a:pt x="826" y="114"/>
                  <a:pt x="826" y="114"/>
                </a:cubicBezTo>
                <a:cubicBezTo>
                  <a:pt x="828" y="114"/>
                  <a:pt x="828" y="114"/>
                  <a:pt x="828" y="114"/>
                </a:cubicBezTo>
                <a:cubicBezTo>
                  <a:pt x="830" y="117"/>
                  <a:pt x="830" y="117"/>
                  <a:pt x="830" y="117"/>
                </a:cubicBezTo>
                <a:cubicBezTo>
                  <a:pt x="831" y="117"/>
                  <a:pt x="831" y="117"/>
                  <a:pt x="831" y="117"/>
                </a:cubicBezTo>
                <a:cubicBezTo>
                  <a:pt x="831" y="115"/>
                  <a:pt x="831" y="115"/>
                  <a:pt x="831" y="115"/>
                </a:cubicBezTo>
                <a:cubicBezTo>
                  <a:pt x="829" y="112"/>
                  <a:pt x="829" y="112"/>
                  <a:pt x="829" y="112"/>
                </a:cubicBezTo>
                <a:cubicBezTo>
                  <a:pt x="827" y="111"/>
                  <a:pt x="827" y="111"/>
                  <a:pt x="827" y="111"/>
                </a:cubicBezTo>
                <a:cubicBezTo>
                  <a:pt x="825" y="110"/>
                  <a:pt x="825" y="110"/>
                  <a:pt x="825" y="110"/>
                </a:cubicBezTo>
                <a:cubicBezTo>
                  <a:pt x="825" y="108"/>
                  <a:pt x="825" y="108"/>
                  <a:pt x="825" y="108"/>
                </a:cubicBezTo>
                <a:cubicBezTo>
                  <a:pt x="826" y="105"/>
                  <a:pt x="826" y="105"/>
                  <a:pt x="826" y="105"/>
                </a:cubicBezTo>
                <a:cubicBezTo>
                  <a:pt x="834" y="97"/>
                  <a:pt x="834" y="97"/>
                  <a:pt x="834" y="97"/>
                </a:cubicBezTo>
                <a:cubicBezTo>
                  <a:pt x="837" y="96"/>
                  <a:pt x="837" y="96"/>
                  <a:pt x="837" y="96"/>
                </a:cubicBezTo>
                <a:cubicBezTo>
                  <a:pt x="839" y="97"/>
                  <a:pt x="839" y="97"/>
                  <a:pt x="839" y="97"/>
                </a:cubicBezTo>
                <a:cubicBezTo>
                  <a:pt x="840" y="99"/>
                  <a:pt x="840" y="99"/>
                  <a:pt x="840" y="99"/>
                </a:cubicBezTo>
                <a:cubicBezTo>
                  <a:pt x="843" y="101"/>
                  <a:pt x="843" y="101"/>
                  <a:pt x="843" y="101"/>
                </a:cubicBezTo>
                <a:cubicBezTo>
                  <a:pt x="845" y="101"/>
                  <a:pt x="845" y="101"/>
                  <a:pt x="845" y="101"/>
                </a:cubicBezTo>
                <a:cubicBezTo>
                  <a:pt x="850" y="105"/>
                  <a:pt x="850" y="105"/>
                  <a:pt x="850" y="105"/>
                </a:cubicBezTo>
                <a:cubicBezTo>
                  <a:pt x="850" y="107"/>
                  <a:pt x="850" y="107"/>
                  <a:pt x="850" y="107"/>
                </a:cubicBezTo>
                <a:cubicBezTo>
                  <a:pt x="853" y="111"/>
                  <a:pt x="853" y="111"/>
                  <a:pt x="853" y="111"/>
                </a:cubicBezTo>
                <a:cubicBezTo>
                  <a:pt x="855" y="117"/>
                  <a:pt x="855" y="117"/>
                  <a:pt x="855" y="117"/>
                </a:cubicBezTo>
                <a:cubicBezTo>
                  <a:pt x="854" y="121"/>
                  <a:pt x="854" y="121"/>
                  <a:pt x="854" y="121"/>
                </a:cubicBezTo>
                <a:cubicBezTo>
                  <a:pt x="855" y="125"/>
                  <a:pt x="855" y="125"/>
                  <a:pt x="855" y="125"/>
                </a:cubicBezTo>
                <a:cubicBezTo>
                  <a:pt x="856" y="127"/>
                  <a:pt x="856" y="127"/>
                  <a:pt x="856" y="127"/>
                </a:cubicBezTo>
                <a:cubicBezTo>
                  <a:pt x="857" y="126"/>
                  <a:pt x="857" y="126"/>
                  <a:pt x="857" y="126"/>
                </a:cubicBezTo>
                <a:cubicBezTo>
                  <a:pt x="858" y="126"/>
                  <a:pt x="858" y="126"/>
                  <a:pt x="858" y="126"/>
                </a:cubicBezTo>
                <a:cubicBezTo>
                  <a:pt x="861" y="128"/>
                  <a:pt x="861" y="128"/>
                  <a:pt x="861" y="128"/>
                </a:cubicBezTo>
                <a:cubicBezTo>
                  <a:pt x="861" y="130"/>
                  <a:pt x="861" y="130"/>
                  <a:pt x="861" y="130"/>
                </a:cubicBezTo>
                <a:cubicBezTo>
                  <a:pt x="862" y="129"/>
                  <a:pt x="862" y="129"/>
                  <a:pt x="862" y="129"/>
                </a:cubicBezTo>
                <a:cubicBezTo>
                  <a:pt x="863" y="128"/>
                  <a:pt x="863" y="128"/>
                  <a:pt x="863" y="128"/>
                </a:cubicBezTo>
                <a:cubicBezTo>
                  <a:pt x="866" y="128"/>
                  <a:pt x="866" y="128"/>
                  <a:pt x="866" y="128"/>
                </a:cubicBezTo>
                <a:cubicBezTo>
                  <a:pt x="864" y="127"/>
                  <a:pt x="864" y="127"/>
                  <a:pt x="864" y="127"/>
                </a:cubicBezTo>
                <a:cubicBezTo>
                  <a:pt x="861" y="126"/>
                  <a:pt x="861" y="126"/>
                  <a:pt x="861" y="126"/>
                </a:cubicBezTo>
                <a:cubicBezTo>
                  <a:pt x="859" y="124"/>
                  <a:pt x="859" y="124"/>
                  <a:pt x="859" y="124"/>
                </a:cubicBezTo>
                <a:cubicBezTo>
                  <a:pt x="858" y="123"/>
                  <a:pt x="858" y="123"/>
                  <a:pt x="858" y="123"/>
                </a:cubicBezTo>
                <a:cubicBezTo>
                  <a:pt x="857" y="122"/>
                  <a:pt x="857" y="122"/>
                  <a:pt x="857" y="122"/>
                </a:cubicBezTo>
                <a:cubicBezTo>
                  <a:pt x="860" y="119"/>
                  <a:pt x="860" y="119"/>
                  <a:pt x="860" y="119"/>
                </a:cubicBezTo>
                <a:cubicBezTo>
                  <a:pt x="860" y="117"/>
                  <a:pt x="860" y="117"/>
                  <a:pt x="860" y="117"/>
                </a:cubicBezTo>
                <a:cubicBezTo>
                  <a:pt x="859" y="109"/>
                  <a:pt x="859" y="109"/>
                  <a:pt x="859" y="109"/>
                </a:cubicBezTo>
                <a:cubicBezTo>
                  <a:pt x="859" y="106"/>
                  <a:pt x="859" y="106"/>
                  <a:pt x="859" y="106"/>
                </a:cubicBezTo>
                <a:cubicBezTo>
                  <a:pt x="859" y="104"/>
                  <a:pt x="859" y="104"/>
                  <a:pt x="859" y="104"/>
                </a:cubicBezTo>
                <a:cubicBezTo>
                  <a:pt x="864" y="103"/>
                  <a:pt x="864" y="103"/>
                  <a:pt x="864" y="103"/>
                </a:cubicBezTo>
                <a:cubicBezTo>
                  <a:pt x="865" y="104"/>
                  <a:pt x="865" y="104"/>
                  <a:pt x="865" y="104"/>
                </a:cubicBezTo>
                <a:cubicBezTo>
                  <a:pt x="869" y="105"/>
                  <a:pt x="869" y="105"/>
                  <a:pt x="869" y="105"/>
                </a:cubicBezTo>
                <a:cubicBezTo>
                  <a:pt x="872" y="106"/>
                  <a:pt x="872" y="106"/>
                  <a:pt x="872" y="106"/>
                </a:cubicBezTo>
                <a:cubicBezTo>
                  <a:pt x="876" y="107"/>
                  <a:pt x="876" y="107"/>
                  <a:pt x="876" y="107"/>
                </a:cubicBezTo>
                <a:cubicBezTo>
                  <a:pt x="881" y="107"/>
                  <a:pt x="881" y="107"/>
                  <a:pt x="881" y="107"/>
                </a:cubicBezTo>
                <a:cubicBezTo>
                  <a:pt x="885" y="105"/>
                  <a:pt x="885" y="105"/>
                  <a:pt x="885" y="105"/>
                </a:cubicBezTo>
                <a:cubicBezTo>
                  <a:pt x="887" y="106"/>
                  <a:pt x="887" y="106"/>
                  <a:pt x="887" y="106"/>
                </a:cubicBezTo>
                <a:cubicBezTo>
                  <a:pt x="889" y="107"/>
                  <a:pt x="889" y="107"/>
                  <a:pt x="889" y="107"/>
                </a:cubicBezTo>
                <a:cubicBezTo>
                  <a:pt x="894" y="108"/>
                  <a:pt x="894" y="108"/>
                  <a:pt x="894" y="108"/>
                </a:cubicBezTo>
                <a:cubicBezTo>
                  <a:pt x="896" y="109"/>
                  <a:pt x="896" y="109"/>
                  <a:pt x="896" y="109"/>
                </a:cubicBezTo>
                <a:cubicBezTo>
                  <a:pt x="899" y="109"/>
                  <a:pt x="899" y="109"/>
                  <a:pt x="899" y="109"/>
                </a:cubicBezTo>
                <a:cubicBezTo>
                  <a:pt x="899" y="107"/>
                  <a:pt x="899" y="107"/>
                  <a:pt x="899" y="107"/>
                </a:cubicBezTo>
                <a:cubicBezTo>
                  <a:pt x="897" y="106"/>
                  <a:pt x="897" y="106"/>
                  <a:pt x="897" y="106"/>
                </a:cubicBezTo>
                <a:cubicBezTo>
                  <a:pt x="893" y="106"/>
                  <a:pt x="893" y="106"/>
                  <a:pt x="893" y="106"/>
                </a:cubicBezTo>
                <a:cubicBezTo>
                  <a:pt x="890" y="105"/>
                  <a:pt x="890" y="105"/>
                  <a:pt x="890" y="105"/>
                </a:cubicBezTo>
                <a:cubicBezTo>
                  <a:pt x="889" y="104"/>
                  <a:pt x="889" y="104"/>
                  <a:pt x="889" y="104"/>
                </a:cubicBezTo>
                <a:cubicBezTo>
                  <a:pt x="889" y="103"/>
                  <a:pt x="889" y="103"/>
                  <a:pt x="889" y="103"/>
                </a:cubicBezTo>
                <a:cubicBezTo>
                  <a:pt x="891" y="103"/>
                  <a:pt x="891" y="103"/>
                  <a:pt x="891" y="103"/>
                </a:cubicBezTo>
                <a:cubicBezTo>
                  <a:pt x="894" y="102"/>
                  <a:pt x="894" y="102"/>
                  <a:pt x="894" y="102"/>
                </a:cubicBezTo>
                <a:cubicBezTo>
                  <a:pt x="903" y="101"/>
                  <a:pt x="903" y="101"/>
                  <a:pt x="903" y="101"/>
                </a:cubicBezTo>
                <a:cubicBezTo>
                  <a:pt x="908" y="100"/>
                  <a:pt x="908" y="100"/>
                  <a:pt x="908" y="100"/>
                </a:cubicBezTo>
                <a:cubicBezTo>
                  <a:pt x="913" y="102"/>
                  <a:pt x="913" y="102"/>
                  <a:pt x="913" y="102"/>
                </a:cubicBezTo>
                <a:cubicBezTo>
                  <a:pt x="916" y="104"/>
                  <a:pt x="916" y="104"/>
                  <a:pt x="916" y="104"/>
                </a:cubicBezTo>
                <a:cubicBezTo>
                  <a:pt x="918" y="103"/>
                  <a:pt x="918" y="103"/>
                  <a:pt x="918" y="103"/>
                </a:cubicBezTo>
                <a:cubicBezTo>
                  <a:pt x="921" y="102"/>
                  <a:pt x="921" y="102"/>
                  <a:pt x="921" y="102"/>
                </a:cubicBezTo>
                <a:cubicBezTo>
                  <a:pt x="919" y="101"/>
                  <a:pt x="919" y="101"/>
                  <a:pt x="919" y="101"/>
                </a:cubicBezTo>
                <a:cubicBezTo>
                  <a:pt x="918" y="101"/>
                  <a:pt x="918" y="101"/>
                  <a:pt x="918" y="101"/>
                </a:cubicBezTo>
                <a:cubicBezTo>
                  <a:pt x="916" y="100"/>
                  <a:pt x="916" y="100"/>
                  <a:pt x="916" y="100"/>
                </a:cubicBezTo>
                <a:cubicBezTo>
                  <a:pt x="916" y="99"/>
                  <a:pt x="916" y="99"/>
                  <a:pt x="916" y="99"/>
                </a:cubicBezTo>
                <a:cubicBezTo>
                  <a:pt x="913" y="97"/>
                  <a:pt x="913" y="97"/>
                  <a:pt x="913" y="97"/>
                </a:cubicBezTo>
                <a:cubicBezTo>
                  <a:pt x="910" y="97"/>
                  <a:pt x="910" y="97"/>
                  <a:pt x="910" y="97"/>
                </a:cubicBezTo>
                <a:cubicBezTo>
                  <a:pt x="909" y="96"/>
                  <a:pt x="909" y="96"/>
                  <a:pt x="909" y="96"/>
                </a:cubicBezTo>
                <a:cubicBezTo>
                  <a:pt x="902" y="97"/>
                  <a:pt x="902" y="97"/>
                  <a:pt x="902" y="97"/>
                </a:cubicBezTo>
                <a:cubicBezTo>
                  <a:pt x="902" y="96"/>
                  <a:pt x="902" y="96"/>
                  <a:pt x="902" y="96"/>
                </a:cubicBezTo>
                <a:cubicBezTo>
                  <a:pt x="904" y="95"/>
                  <a:pt x="904" y="95"/>
                  <a:pt x="904" y="95"/>
                </a:cubicBezTo>
                <a:cubicBezTo>
                  <a:pt x="905" y="91"/>
                  <a:pt x="905" y="91"/>
                  <a:pt x="905" y="91"/>
                </a:cubicBezTo>
                <a:cubicBezTo>
                  <a:pt x="908" y="91"/>
                  <a:pt x="908" y="91"/>
                  <a:pt x="908" y="91"/>
                </a:cubicBezTo>
                <a:cubicBezTo>
                  <a:pt x="910" y="89"/>
                  <a:pt x="910" y="89"/>
                  <a:pt x="910" y="89"/>
                </a:cubicBezTo>
                <a:cubicBezTo>
                  <a:pt x="912" y="86"/>
                  <a:pt x="912" y="86"/>
                  <a:pt x="912" y="86"/>
                </a:cubicBezTo>
                <a:cubicBezTo>
                  <a:pt x="918" y="82"/>
                  <a:pt x="918" y="82"/>
                  <a:pt x="918" y="82"/>
                </a:cubicBezTo>
                <a:cubicBezTo>
                  <a:pt x="922" y="82"/>
                  <a:pt x="922" y="82"/>
                  <a:pt x="922" y="82"/>
                </a:cubicBezTo>
                <a:cubicBezTo>
                  <a:pt x="927" y="79"/>
                  <a:pt x="927" y="79"/>
                  <a:pt x="927" y="79"/>
                </a:cubicBezTo>
                <a:cubicBezTo>
                  <a:pt x="927" y="77"/>
                  <a:pt x="927" y="77"/>
                  <a:pt x="927" y="77"/>
                </a:cubicBezTo>
                <a:cubicBezTo>
                  <a:pt x="921" y="80"/>
                  <a:pt x="921" y="80"/>
                  <a:pt x="921" y="80"/>
                </a:cubicBezTo>
                <a:cubicBezTo>
                  <a:pt x="916" y="81"/>
                  <a:pt x="916" y="81"/>
                  <a:pt x="916" y="81"/>
                </a:cubicBezTo>
                <a:cubicBezTo>
                  <a:pt x="909" y="85"/>
                  <a:pt x="909" y="85"/>
                  <a:pt x="909" y="85"/>
                </a:cubicBezTo>
                <a:cubicBezTo>
                  <a:pt x="909" y="88"/>
                  <a:pt x="909" y="88"/>
                  <a:pt x="909" y="88"/>
                </a:cubicBezTo>
                <a:cubicBezTo>
                  <a:pt x="908" y="88"/>
                  <a:pt x="908" y="88"/>
                  <a:pt x="908" y="88"/>
                </a:cubicBezTo>
                <a:cubicBezTo>
                  <a:pt x="907" y="85"/>
                  <a:pt x="907" y="85"/>
                  <a:pt x="907" y="85"/>
                </a:cubicBezTo>
                <a:cubicBezTo>
                  <a:pt x="906" y="85"/>
                  <a:pt x="906" y="85"/>
                  <a:pt x="906" y="85"/>
                </a:cubicBezTo>
                <a:cubicBezTo>
                  <a:pt x="905" y="88"/>
                  <a:pt x="905" y="88"/>
                  <a:pt x="905" y="88"/>
                </a:cubicBezTo>
                <a:cubicBezTo>
                  <a:pt x="902" y="88"/>
                  <a:pt x="902" y="88"/>
                  <a:pt x="902" y="88"/>
                </a:cubicBezTo>
                <a:cubicBezTo>
                  <a:pt x="899" y="92"/>
                  <a:pt x="899" y="92"/>
                  <a:pt x="899" y="92"/>
                </a:cubicBezTo>
                <a:cubicBezTo>
                  <a:pt x="901" y="92"/>
                  <a:pt x="901" y="92"/>
                  <a:pt x="901" y="92"/>
                </a:cubicBezTo>
                <a:cubicBezTo>
                  <a:pt x="901" y="93"/>
                  <a:pt x="901" y="93"/>
                  <a:pt x="901" y="93"/>
                </a:cubicBezTo>
                <a:cubicBezTo>
                  <a:pt x="897" y="96"/>
                  <a:pt x="897" y="96"/>
                  <a:pt x="897" y="96"/>
                </a:cubicBezTo>
                <a:cubicBezTo>
                  <a:pt x="894" y="97"/>
                  <a:pt x="894" y="97"/>
                  <a:pt x="894" y="97"/>
                </a:cubicBezTo>
                <a:cubicBezTo>
                  <a:pt x="885" y="100"/>
                  <a:pt x="885" y="100"/>
                  <a:pt x="885" y="100"/>
                </a:cubicBezTo>
                <a:cubicBezTo>
                  <a:pt x="883" y="101"/>
                  <a:pt x="883" y="101"/>
                  <a:pt x="883" y="101"/>
                </a:cubicBezTo>
                <a:cubicBezTo>
                  <a:pt x="881" y="100"/>
                  <a:pt x="881" y="100"/>
                  <a:pt x="881" y="100"/>
                </a:cubicBezTo>
                <a:cubicBezTo>
                  <a:pt x="873" y="101"/>
                  <a:pt x="873" y="101"/>
                  <a:pt x="873" y="101"/>
                </a:cubicBezTo>
                <a:cubicBezTo>
                  <a:pt x="870" y="97"/>
                  <a:pt x="870" y="97"/>
                  <a:pt x="870" y="97"/>
                </a:cubicBezTo>
                <a:cubicBezTo>
                  <a:pt x="867" y="98"/>
                  <a:pt x="867" y="98"/>
                  <a:pt x="867" y="98"/>
                </a:cubicBezTo>
                <a:cubicBezTo>
                  <a:pt x="865" y="97"/>
                  <a:pt x="865" y="97"/>
                  <a:pt x="865" y="97"/>
                </a:cubicBezTo>
                <a:cubicBezTo>
                  <a:pt x="865" y="95"/>
                  <a:pt x="865" y="95"/>
                  <a:pt x="865" y="95"/>
                </a:cubicBezTo>
                <a:cubicBezTo>
                  <a:pt x="868" y="92"/>
                  <a:pt x="868" y="92"/>
                  <a:pt x="868" y="92"/>
                </a:cubicBezTo>
                <a:cubicBezTo>
                  <a:pt x="871" y="92"/>
                  <a:pt x="871" y="92"/>
                  <a:pt x="871" y="92"/>
                </a:cubicBezTo>
                <a:cubicBezTo>
                  <a:pt x="873" y="91"/>
                  <a:pt x="873" y="91"/>
                  <a:pt x="873" y="91"/>
                </a:cubicBezTo>
                <a:cubicBezTo>
                  <a:pt x="878" y="91"/>
                  <a:pt x="878" y="91"/>
                  <a:pt x="878" y="91"/>
                </a:cubicBezTo>
                <a:cubicBezTo>
                  <a:pt x="880" y="89"/>
                  <a:pt x="880" y="89"/>
                  <a:pt x="880" y="89"/>
                </a:cubicBezTo>
                <a:cubicBezTo>
                  <a:pt x="878" y="89"/>
                  <a:pt x="878" y="89"/>
                  <a:pt x="878" y="89"/>
                </a:cubicBezTo>
                <a:cubicBezTo>
                  <a:pt x="875" y="90"/>
                  <a:pt x="875" y="90"/>
                  <a:pt x="875" y="90"/>
                </a:cubicBezTo>
                <a:cubicBezTo>
                  <a:pt x="872" y="89"/>
                  <a:pt x="872" y="89"/>
                  <a:pt x="872" y="89"/>
                </a:cubicBezTo>
                <a:cubicBezTo>
                  <a:pt x="869" y="91"/>
                  <a:pt x="869" y="91"/>
                  <a:pt x="869" y="91"/>
                </a:cubicBezTo>
                <a:cubicBezTo>
                  <a:pt x="867" y="90"/>
                  <a:pt x="867" y="90"/>
                  <a:pt x="867" y="90"/>
                </a:cubicBezTo>
                <a:cubicBezTo>
                  <a:pt x="867" y="88"/>
                  <a:pt x="867" y="88"/>
                  <a:pt x="867" y="88"/>
                </a:cubicBezTo>
                <a:cubicBezTo>
                  <a:pt x="870" y="87"/>
                  <a:pt x="870" y="87"/>
                  <a:pt x="870" y="87"/>
                </a:cubicBezTo>
                <a:cubicBezTo>
                  <a:pt x="867" y="86"/>
                  <a:pt x="867" y="86"/>
                  <a:pt x="867" y="86"/>
                </a:cubicBezTo>
                <a:cubicBezTo>
                  <a:pt x="864" y="87"/>
                  <a:pt x="864" y="87"/>
                  <a:pt x="864" y="87"/>
                </a:cubicBezTo>
                <a:cubicBezTo>
                  <a:pt x="863" y="91"/>
                  <a:pt x="863" y="91"/>
                  <a:pt x="863" y="91"/>
                </a:cubicBezTo>
                <a:cubicBezTo>
                  <a:pt x="860" y="94"/>
                  <a:pt x="860" y="94"/>
                  <a:pt x="860" y="94"/>
                </a:cubicBezTo>
                <a:cubicBezTo>
                  <a:pt x="856" y="95"/>
                  <a:pt x="856" y="95"/>
                  <a:pt x="856" y="95"/>
                </a:cubicBezTo>
                <a:cubicBezTo>
                  <a:pt x="851" y="93"/>
                  <a:pt x="851" y="93"/>
                  <a:pt x="851" y="93"/>
                </a:cubicBezTo>
                <a:cubicBezTo>
                  <a:pt x="846" y="93"/>
                  <a:pt x="846" y="93"/>
                  <a:pt x="846" y="93"/>
                </a:cubicBezTo>
                <a:cubicBezTo>
                  <a:pt x="844" y="90"/>
                  <a:pt x="844" y="90"/>
                  <a:pt x="844" y="90"/>
                </a:cubicBezTo>
                <a:cubicBezTo>
                  <a:pt x="844" y="89"/>
                  <a:pt x="844" y="89"/>
                  <a:pt x="844" y="89"/>
                </a:cubicBezTo>
                <a:cubicBezTo>
                  <a:pt x="841" y="89"/>
                  <a:pt x="841" y="89"/>
                  <a:pt x="841" y="89"/>
                </a:cubicBezTo>
                <a:cubicBezTo>
                  <a:pt x="838" y="87"/>
                  <a:pt x="838" y="87"/>
                  <a:pt x="838" y="87"/>
                </a:cubicBezTo>
                <a:cubicBezTo>
                  <a:pt x="839" y="85"/>
                  <a:pt x="839" y="85"/>
                  <a:pt x="839" y="85"/>
                </a:cubicBezTo>
                <a:cubicBezTo>
                  <a:pt x="841" y="84"/>
                  <a:pt x="841" y="84"/>
                  <a:pt x="841" y="84"/>
                </a:cubicBezTo>
                <a:cubicBezTo>
                  <a:pt x="842" y="81"/>
                  <a:pt x="842" y="81"/>
                  <a:pt x="842" y="81"/>
                </a:cubicBezTo>
                <a:cubicBezTo>
                  <a:pt x="846" y="79"/>
                  <a:pt x="846" y="79"/>
                  <a:pt x="846" y="79"/>
                </a:cubicBezTo>
                <a:cubicBezTo>
                  <a:pt x="848" y="76"/>
                  <a:pt x="848" y="76"/>
                  <a:pt x="848" y="76"/>
                </a:cubicBezTo>
                <a:cubicBezTo>
                  <a:pt x="852" y="74"/>
                  <a:pt x="852" y="74"/>
                  <a:pt x="852" y="74"/>
                </a:cubicBezTo>
                <a:cubicBezTo>
                  <a:pt x="853" y="72"/>
                  <a:pt x="853" y="72"/>
                  <a:pt x="853" y="72"/>
                </a:cubicBezTo>
                <a:cubicBezTo>
                  <a:pt x="855" y="73"/>
                  <a:pt x="855" y="73"/>
                  <a:pt x="855" y="73"/>
                </a:cubicBezTo>
                <a:cubicBezTo>
                  <a:pt x="860" y="73"/>
                  <a:pt x="860" y="73"/>
                  <a:pt x="860" y="73"/>
                </a:cubicBezTo>
                <a:cubicBezTo>
                  <a:pt x="862" y="73"/>
                  <a:pt x="862" y="73"/>
                  <a:pt x="862" y="73"/>
                </a:cubicBezTo>
                <a:cubicBezTo>
                  <a:pt x="864" y="73"/>
                  <a:pt x="864" y="73"/>
                  <a:pt x="864" y="73"/>
                </a:cubicBezTo>
                <a:cubicBezTo>
                  <a:pt x="869" y="75"/>
                  <a:pt x="869" y="75"/>
                  <a:pt x="869" y="75"/>
                </a:cubicBezTo>
                <a:cubicBezTo>
                  <a:pt x="873" y="75"/>
                  <a:pt x="873" y="75"/>
                  <a:pt x="873" y="75"/>
                </a:cubicBezTo>
                <a:cubicBezTo>
                  <a:pt x="875" y="76"/>
                  <a:pt x="875" y="76"/>
                  <a:pt x="875" y="76"/>
                </a:cubicBezTo>
                <a:cubicBezTo>
                  <a:pt x="879" y="76"/>
                  <a:pt x="879" y="76"/>
                  <a:pt x="879" y="76"/>
                </a:cubicBezTo>
                <a:cubicBezTo>
                  <a:pt x="880" y="75"/>
                  <a:pt x="880" y="75"/>
                  <a:pt x="880" y="75"/>
                </a:cubicBezTo>
                <a:cubicBezTo>
                  <a:pt x="878" y="74"/>
                  <a:pt x="878" y="74"/>
                  <a:pt x="878" y="74"/>
                </a:cubicBezTo>
                <a:cubicBezTo>
                  <a:pt x="873" y="74"/>
                  <a:pt x="873" y="74"/>
                  <a:pt x="873" y="74"/>
                </a:cubicBezTo>
                <a:cubicBezTo>
                  <a:pt x="868" y="73"/>
                  <a:pt x="868" y="73"/>
                  <a:pt x="868" y="73"/>
                </a:cubicBezTo>
                <a:cubicBezTo>
                  <a:pt x="865" y="71"/>
                  <a:pt x="865" y="71"/>
                  <a:pt x="865" y="71"/>
                </a:cubicBezTo>
                <a:cubicBezTo>
                  <a:pt x="862" y="71"/>
                  <a:pt x="862" y="71"/>
                  <a:pt x="862" y="71"/>
                </a:cubicBezTo>
                <a:cubicBezTo>
                  <a:pt x="857" y="72"/>
                  <a:pt x="857" y="72"/>
                  <a:pt x="857" y="72"/>
                </a:cubicBezTo>
                <a:cubicBezTo>
                  <a:pt x="852" y="71"/>
                  <a:pt x="852" y="71"/>
                  <a:pt x="852" y="71"/>
                </a:cubicBezTo>
                <a:cubicBezTo>
                  <a:pt x="850" y="71"/>
                  <a:pt x="850" y="71"/>
                  <a:pt x="850" y="71"/>
                </a:cubicBezTo>
                <a:cubicBezTo>
                  <a:pt x="849" y="72"/>
                  <a:pt x="849" y="72"/>
                  <a:pt x="849" y="72"/>
                </a:cubicBezTo>
                <a:cubicBezTo>
                  <a:pt x="847" y="75"/>
                  <a:pt x="847" y="75"/>
                  <a:pt x="847" y="75"/>
                </a:cubicBezTo>
                <a:cubicBezTo>
                  <a:pt x="842" y="77"/>
                  <a:pt x="842" y="77"/>
                  <a:pt x="842" y="77"/>
                </a:cubicBezTo>
                <a:cubicBezTo>
                  <a:pt x="838" y="80"/>
                  <a:pt x="838" y="80"/>
                  <a:pt x="838" y="80"/>
                </a:cubicBezTo>
                <a:cubicBezTo>
                  <a:pt x="835" y="83"/>
                  <a:pt x="835" y="83"/>
                  <a:pt x="835" y="83"/>
                </a:cubicBezTo>
                <a:cubicBezTo>
                  <a:pt x="834" y="84"/>
                  <a:pt x="834" y="84"/>
                  <a:pt x="834" y="84"/>
                </a:cubicBezTo>
                <a:cubicBezTo>
                  <a:pt x="832" y="83"/>
                  <a:pt x="832" y="83"/>
                  <a:pt x="832" y="83"/>
                </a:cubicBezTo>
                <a:cubicBezTo>
                  <a:pt x="829" y="79"/>
                  <a:pt x="829" y="79"/>
                  <a:pt x="829" y="79"/>
                </a:cubicBezTo>
                <a:cubicBezTo>
                  <a:pt x="827" y="78"/>
                  <a:pt x="827" y="78"/>
                  <a:pt x="827" y="78"/>
                </a:cubicBezTo>
                <a:cubicBezTo>
                  <a:pt x="826" y="77"/>
                  <a:pt x="826" y="77"/>
                  <a:pt x="826" y="77"/>
                </a:cubicBezTo>
                <a:cubicBezTo>
                  <a:pt x="825" y="74"/>
                  <a:pt x="825" y="74"/>
                  <a:pt x="825" y="74"/>
                </a:cubicBezTo>
                <a:cubicBezTo>
                  <a:pt x="825" y="70"/>
                  <a:pt x="825" y="70"/>
                  <a:pt x="825" y="70"/>
                </a:cubicBezTo>
                <a:cubicBezTo>
                  <a:pt x="824" y="69"/>
                  <a:pt x="824" y="69"/>
                  <a:pt x="824" y="69"/>
                </a:cubicBezTo>
                <a:cubicBezTo>
                  <a:pt x="823" y="66"/>
                  <a:pt x="823" y="66"/>
                  <a:pt x="823" y="66"/>
                </a:cubicBezTo>
                <a:cubicBezTo>
                  <a:pt x="824" y="65"/>
                  <a:pt x="824" y="65"/>
                  <a:pt x="824" y="65"/>
                </a:cubicBezTo>
                <a:cubicBezTo>
                  <a:pt x="827" y="65"/>
                  <a:pt x="827" y="65"/>
                  <a:pt x="827" y="65"/>
                </a:cubicBezTo>
                <a:cubicBezTo>
                  <a:pt x="829" y="65"/>
                  <a:pt x="829" y="65"/>
                  <a:pt x="829" y="65"/>
                </a:cubicBezTo>
                <a:cubicBezTo>
                  <a:pt x="831" y="66"/>
                  <a:pt x="831" y="66"/>
                  <a:pt x="831" y="66"/>
                </a:cubicBezTo>
                <a:cubicBezTo>
                  <a:pt x="838" y="66"/>
                  <a:pt x="838" y="66"/>
                  <a:pt x="838" y="66"/>
                </a:cubicBezTo>
                <a:cubicBezTo>
                  <a:pt x="842" y="68"/>
                  <a:pt x="842" y="68"/>
                  <a:pt x="842" y="68"/>
                </a:cubicBezTo>
                <a:cubicBezTo>
                  <a:pt x="844" y="68"/>
                  <a:pt x="844" y="68"/>
                  <a:pt x="844" y="68"/>
                </a:cubicBezTo>
                <a:cubicBezTo>
                  <a:pt x="845" y="69"/>
                  <a:pt x="845" y="69"/>
                  <a:pt x="845" y="69"/>
                </a:cubicBezTo>
                <a:cubicBezTo>
                  <a:pt x="847" y="69"/>
                  <a:pt x="847" y="69"/>
                  <a:pt x="847" y="69"/>
                </a:cubicBezTo>
                <a:cubicBezTo>
                  <a:pt x="850" y="68"/>
                  <a:pt x="850" y="68"/>
                  <a:pt x="850" y="68"/>
                </a:cubicBezTo>
                <a:cubicBezTo>
                  <a:pt x="853" y="69"/>
                  <a:pt x="853" y="69"/>
                  <a:pt x="853" y="69"/>
                </a:cubicBezTo>
                <a:cubicBezTo>
                  <a:pt x="854" y="68"/>
                  <a:pt x="854" y="68"/>
                  <a:pt x="854" y="68"/>
                </a:cubicBezTo>
                <a:cubicBezTo>
                  <a:pt x="856" y="67"/>
                  <a:pt x="856" y="67"/>
                  <a:pt x="856" y="67"/>
                </a:cubicBezTo>
                <a:cubicBezTo>
                  <a:pt x="858" y="66"/>
                  <a:pt x="858" y="66"/>
                  <a:pt x="858" y="66"/>
                </a:cubicBezTo>
                <a:cubicBezTo>
                  <a:pt x="863" y="65"/>
                  <a:pt x="863" y="65"/>
                  <a:pt x="863" y="65"/>
                </a:cubicBezTo>
                <a:cubicBezTo>
                  <a:pt x="867" y="64"/>
                  <a:pt x="867" y="64"/>
                  <a:pt x="867" y="64"/>
                </a:cubicBezTo>
                <a:cubicBezTo>
                  <a:pt x="868" y="63"/>
                  <a:pt x="868" y="63"/>
                  <a:pt x="868" y="63"/>
                </a:cubicBezTo>
                <a:cubicBezTo>
                  <a:pt x="868" y="62"/>
                  <a:pt x="868" y="62"/>
                  <a:pt x="868" y="62"/>
                </a:cubicBezTo>
                <a:cubicBezTo>
                  <a:pt x="866" y="62"/>
                  <a:pt x="866" y="62"/>
                  <a:pt x="866" y="62"/>
                </a:cubicBezTo>
                <a:cubicBezTo>
                  <a:pt x="865" y="62"/>
                  <a:pt x="865" y="62"/>
                  <a:pt x="865" y="62"/>
                </a:cubicBezTo>
                <a:cubicBezTo>
                  <a:pt x="863" y="63"/>
                  <a:pt x="863" y="63"/>
                  <a:pt x="863" y="63"/>
                </a:cubicBezTo>
                <a:cubicBezTo>
                  <a:pt x="860" y="64"/>
                  <a:pt x="860" y="64"/>
                  <a:pt x="860" y="64"/>
                </a:cubicBezTo>
                <a:cubicBezTo>
                  <a:pt x="855" y="64"/>
                  <a:pt x="855" y="64"/>
                  <a:pt x="855" y="64"/>
                </a:cubicBezTo>
                <a:cubicBezTo>
                  <a:pt x="851" y="66"/>
                  <a:pt x="851" y="66"/>
                  <a:pt x="851" y="66"/>
                </a:cubicBezTo>
                <a:cubicBezTo>
                  <a:pt x="850" y="66"/>
                  <a:pt x="850" y="66"/>
                  <a:pt x="850" y="66"/>
                </a:cubicBezTo>
                <a:cubicBezTo>
                  <a:pt x="846" y="66"/>
                  <a:pt x="846" y="66"/>
                  <a:pt x="846" y="66"/>
                </a:cubicBezTo>
                <a:cubicBezTo>
                  <a:pt x="845" y="66"/>
                  <a:pt x="845" y="66"/>
                  <a:pt x="845" y="66"/>
                </a:cubicBezTo>
                <a:cubicBezTo>
                  <a:pt x="843" y="66"/>
                  <a:pt x="843" y="66"/>
                  <a:pt x="843" y="66"/>
                </a:cubicBezTo>
                <a:cubicBezTo>
                  <a:pt x="840" y="64"/>
                  <a:pt x="840" y="64"/>
                  <a:pt x="840" y="64"/>
                </a:cubicBezTo>
                <a:cubicBezTo>
                  <a:pt x="839" y="64"/>
                  <a:pt x="839" y="64"/>
                  <a:pt x="839" y="64"/>
                </a:cubicBezTo>
                <a:cubicBezTo>
                  <a:pt x="838" y="63"/>
                  <a:pt x="838" y="63"/>
                  <a:pt x="838" y="63"/>
                </a:cubicBezTo>
                <a:cubicBezTo>
                  <a:pt x="835" y="63"/>
                  <a:pt x="835" y="63"/>
                  <a:pt x="835" y="63"/>
                </a:cubicBezTo>
                <a:cubicBezTo>
                  <a:pt x="831" y="61"/>
                  <a:pt x="831" y="61"/>
                  <a:pt x="831" y="61"/>
                </a:cubicBezTo>
                <a:cubicBezTo>
                  <a:pt x="828" y="62"/>
                  <a:pt x="828" y="62"/>
                  <a:pt x="828" y="62"/>
                </a:cubicBezTo>
                <a:cubicBezTo>
                  <a:pt x="826" y="61"/>
                  <a:pt x="826" y="61"/>
                  <a:pt x="826" y="61"/>
                </a:cubicBezTo>
                <a:cubicBezTo>
                  <a:pt x="825" y="59"/>
                  <a:pt x="825" y="59"/>
                  <a:pt x="825" y="59"/>
                </a:cubicBezTo>
                <a:cubicBezTo>
                  <a:pt x="826" y="58"/>
                  <a:pt x="826" y="58"/>
                  <a:pt x="826" y="58"/>
                </a:cubicBezTo>
                <a:cubicBezTo>
                  <a:pt x="826" y="55"/>
                  <a:pt x="826" y="55"/>
                  <a:pt x="826" y="55"/>
                </a:cubicBezTo>
                <a:cubicBezTo>
                  <a:pt x="828" y="54"/>
                  <a:pt x="828" y="54"/>
                  <a:pt x="828" y="54"/>
                </a:cubicBezTo>
                <a:cubicBezTo>
                  <a:pt x="829" y="54"/>
                  <a:pt x="829" y="54"/>
                  <a:pt x="829" y="54"/>
                </a:cubicBezTo>
                <a:cubicBezTo>
                  <a:pt x="831" y="56"/>
                  <a:pt x="831" y="56"/>
                  <a:pt x="831" y="56"/>
                </a:cubicBezTo>
                <a:cubicBezTo>
                  <a:pt x="834" y="56"/>
                  <a:pt x="834" y="56"/>
                  <a:pt x="834" y="56"/>
                </a:cubicBezTo>
                <a:cubicBezTo>
                  <a:pt x="836" y="55"/>
                  <a:pt x="836" y="55"/>
                  <a:pt x="836" y="55"/>
                </a:cubicBezTo>
                <a:cubicBezTo>
                  <a:pt x="834" y="53"/>
                  <a:pt x="834" y="53"/>
                  <a:pt x="834" y="53"/>
                </a:cubicBezTo>
                <a:cubicBezTo>
                  <a:pt x="832" y="53"/>
                  <a:pt x="832" y="53"/>
                  <a:pt x="832" y="53"/>
                </a:cubicBezTo>
                <a:cubicBezTo>
                  <a:pt x="830" y="51"/>
                  <a:pt x="830" y="51"/>
                  <a:pt x="830" y="51"/>
                </a:cubicBezTo>
                <a:cubicBezTo>
                  <a:pt x="831" y="50"/>
                  <a:pt x="831" y="50"/>
                  <a:pt x="831" y="50"/>
                </a:cubicBezTo>
                <a:cubicBezTo>
                  <a:pt x="834" y="50"/>
                  <a:pt x="834" y="50"/>
                  <a:pt x="834" y="50"/>
                </a:cubicBezTo>
                <a:cubicBezTo>
                  <a:pt x="837" y="47"/>
                  <a:pt x="837" y="47"/>
                  <a:pt x="837" y="47"/>
                </a:cubicBezTo>
                <a:cubicBezTo>
                  <a:pt x="841" y="47"/>
                  <a:pt x="841" y="47"/>
                  <a:pt x="841" y="47"/>
                </a:cubicBezTo>
                <a:cubicBezTo>
                  <a:pt x="843" y="46"/>
                  <a:pt x="843" y="46"/>
                  <a:pt x="843" y="46"/>
                </a:cubicBezTo>
                <a:cubicBezTo>
                  <a:pt x="845" y="46"/>
                  <a:pt x="845" y="46"/>
                  <a:pt x="845" y="46"/>
                </a:cubicBezTo>
                <a:cubicBezTo>
                  <a:pt x="847" y="47"/>
                  <a:pt x="847" y="47"/>
                  <a:pt x="847" y="47"/>
                </a:cubicBezTo>
                <a:cubicBezTo>
                  <a:pt x="849" y="46"/>
                  <a:pt x="849" y="46"/>
                  <a:pt x="849" y="46"/>
                </a:cubicBezTo>
                <a:cubicBezTo>
                  <a:pt x="849" y="45"/>
                  <a:pt x="849" y="45"/>
                  <a:pt x="849" y="45"/>
                </a:cubicBezTo>
                <a:cubicBezTo>
                  <a:pt x="848" y="44"/>
                  <a:pt x="848" y="44"/>
                  <a:pt x="848" y="44"/>
                </a:cubicBezTo>
                <a:cubicBezTo>
                  <a:pt x="843" y="45"/>
                  <a:pt x="843" y="45"/>
                  <a:pt x="843" y="45"/>
                </a:cubicBezTo>
                <a:cubicBezTo>
                  <a:pt x="838" y="45"/>
                  <a:pt x="838" y="45"/>
                  <a:pt x="838" y="45"/>
                </a:cubicBezTo>
                <a:cubicBezTo>
                  <a:pt x="835" y="46"/>
                  <a:pt x="835" y="46"/>
                  <a:pt x="835" y="46"/>
                </a:cubicBezTo>
                <a:cubicBezTo>
                  <a:pt x="833" y="47"/>
                  <a:pt x="833" y="47"/>
                  <a:pt x="833" y="47"/>
                </a:cubicBezTo>
                <a:cubicBezTo>
                  <a:pt x="831" y="48"/>
                  <a:pt x="831" y="48"/>
                  <a:pt x="831" y="48"/>
                </a:cubicBezTo>
                <a:cubicBezTo>
                  <a:pt x="829" y="48"/>
                  <a:pt x="829" y="48"/>
                  <a:pt x="829" y="48"/>
                </a:cubicBezTo>
                <a:cubicBezTo>
                  <a:pt x="829" y="46"/>
                  <a:pt x="829" y="46"/>
                  <a:pt x="829" y="46"/>
                </a:cubicBezTo>
                <a:cubicBezTo>
                  <a:pt x="829" y="44"/>
                  <a:pt x="829" y="44"/>
                  <a:pt x="829" y="44"/>
                </a:cubicBezTo>
                <a:cubicBezTo>
                  <a:pt x="832" y="43"/>
                  <a:pt x="832" y="43"/>
                  <a:pt x="832" y="43"/>
                </a:cubicBezTo>
                <a:cubicBezTo>
                  <a:pt x="835" y="40"/>
                  <a:pt x="835" y="40"/>
                  <a:pt x="835" y="40"/>
                </a:cubicBezTo>
                <a:cubicBezTo>
                  <a:pt x="839" y="40"/>
                  <a:pt x="839" y="40"/>
                  <a:pt x="839" y="40"/>
                </a:cubicBezTo>
                <a:cubicBezTo>
                  <a:pt x="841" y="39"/>
                  <a:pt x="841" y="39"/>
                  <a:pt x="841" y="39"/>
                </a:cubicBezTo>
                <a:cubicBezTo>
                  <a:pt x="838" y="39"/>
                  <a:pt x="838" y="39"/>
                  <a:pt x="838" y="39"/>
                </a:cubicBezTo>
                <a:cubicBezTo>
                  <a:pt x="837" y="37"/>
                  <a:pt x="837" y="37"/>
                  <a:pt x="837" y="37"/>
                </a:cubicBezTo>
                <a:cubicBezTo>
                  <a:pt x="838" y="34"/>
                  <a:pt x="838" y="34"/>
                  <a:pt x="838" y="34"/>
                </a:cubicBezTo>
                <a:cubicBezTo>
                  <a:pt x="836" y="35"/>
                  <a:pt x="836" y="35"/>
                  <a:pt x="836" y="35"/>
                </a:cubicBezTo>
                <a:cubicBezTo>
                  <a:pt x="836" y="37"/>
                  <a:pt x="836" y="37"/>
                  <a:pt x="836" y="37"/>
                </a:cubicBezTo>
                <a:cubicBezTo>
                  <a:pt x="835" y="38"/>
                  <a:pt x="835" y="38"/>
                  <a:pt x="835" y="38"/>
                </a:cubicBezTo>
                <a:cubicBezTo>
                  <a:pt x="834" y="35"/>
                  <a:pt x="834" y="35"/>
                  <a:pt x="834" y="35"/>
                </a:cubicBezTo>
                <a:cubicBezTo>
                  <a:pt x="833" y="36"/>
                  <a:pt x="833" y="36"/>
                  <a:pt x="833" y="36"/>
                </a:cubicBezTo>
                <a:cubicBezTo>
                  <a:pt x="831" y="37"/>
                  <a:pt x="831" y="37"/>
                  <a:pt x="831" y="37"/>
                </a:cubicBezTo>
                <a:cubicBezTo>
                  <a:pt x="829" y="37"/>
                  <a:pt x="829" y="37"/>
                  <a:pt x="829" y="37"/>
                </a:cubicBezTo>
                <a:cubicBezTo>
                  <a:pt x="829" y="39"/>
                  <a:pt x="829" y="39"/>
                  <a:pt x="829" y="39"/>
                </a:cubicBezTo>
                <a:cubicBezTo>
                  <a:pt x="828" y="41"/>
                  <a:pt x="828" y="41"/>
                  <a:pt x="828" y="41"/>
                </a:cubicBezTo>
                <a:cubicBezTo>
                  <a:pt x="825" y="42"/>
                  <a:pt x="825" y="42"/>
                  <a:pt x="825" y="42"/>
                </a:cubicBezTo>
                <a:cubicBezTo>
                  <a:pt x="825" y="39"/>
                  <a:pt x="825" y="39"/>
                  <a:pt x="825" y="39"/>
                </a:cubicBezTo>
                <a:cubicBezTo>
                  <a:pt x="825" y="37"/>
                  <a:pt x="825" y="37"/>
                  <a:pt x="825" y="37"/>
                </a:cubicBezTo>
                <a:cubicBezTo>
                  <a:pt x="824" y="36"/>
                  <a:pt x="824" y="36"/>
                  <a:pt x="824" y="36"/>
                </a:cubicBezTo>
                <a:cubicBezTo>
                  <a:pt x="823" y="34"/>
                  <a:pt x="823" y="34"/>
                  <a:pt x="823" y="34"/>
                </a:cubicBezTo>
                <a:cubicBezTo>
                  <a:pt x="824" y="34"/>
                  <a:pt x="824" y="34"/>
                  <a:pt x="824" y="34"/>
                </a:cubicBezTo>
                <a:cubicBezTo>
                  <a:pt x="826" y="34"/>
                  <a:pt x="826" y="34"/>
                  <a:pt x="826" y="34"/>
                </a:cubicBezTo>
                <a:cubicBezTo>
                  <a:pt x="826" y="32"/>
                  <a:pt x="826" y="32"/>
                  <a:pt x="826" y="32"/>
                </a:cubicBezTo>
                <a:cubicBezTo>
                  <a:pt x="828" y="31"/>
                  <a:pt x="828" y="31"/>
                  <a:pt x="828" y="31"/>
                </a:cubicBezTo>
                <a:cubicBezTo>
                  <a:pt x="831" y="31"/>
                  <a:pt x="831" y="31"/>
                  <a:pt x="831" y="31"/>
                </a:cubicBezTo>
                <a:cubicBezTo>
                  <a:pt x="832" y="29"/>
                  <a:pt x="832" y="29"/>
                  <a:pt x="832" y="29"/>
                </a:cubicBezTo>
                <a:cubicBezTo>
                  <a:pt x="835" y="27"/>
                  <a:pt x="835" y="27"/>
                  <a:pt x="835" y="27"/>
                </a:cubicBezTo>
                <a:cubicBezTo>
                  <a:pt x="837" y="27"/>
                  <a:pt x="837" y="27"/>
                  <a:pt x="837" y="27"/>
                </a:cubicBezTo>
                <a:cubicBezTo>
                  <a:pt x="841" y="26"/>
                  <a:pt x="841" y="26"/>
                  <a:pt x="841" y="26"/>
                </a:cubicBezTo>
                <a:cubicBezTo>
                  <a:pt x="846" y="25"/>
                  <a:pt x="846" y="25"/>
                  <a:pt x="846" y="25"/>
                </a:cubicBezTo>
                <a:cubicBezTo>
                  <a:pt x="847" y="24"/>
                  <a:pt x="847" y="24"/>
                  <a:pt x="847" y="24"/>
                </a:cubicBezTo>
                <a:cubicBezTo>
                  <a:pt x="849" y="25"/>
                  <a:pt x="849" y="25"/>
                  <a:pt x="849" y="25"/>
                </a:cubicBezTo>
                <a:cubicBezTo>
                  <a:pt x="849" y="27"/>
                  <a:pt x="849" y="27"/>
                  <a:pt x="849" y="27"/>
                </a:cubicBezTo>
                <a:cubicBezTo>
                  <a:pt x="848" y="28"/>
                  <a:pt x="848" y="28"/>
                  <a:pt x="848" y="28"/>
                </a:cubicBezTo>
                <a:cubicBezTo>
                  <a:pt x="848" y="34"/>
                  <a:pt x="848" y="34"/>
                  <a:pt x="848" y="34"/>
                </a:cubicBezTo>
                <a:cubicBezTo>
                  <a:pt x="850" y="33"/>
                  <a:pt x="850" y="33"/>
                  <a:pt x="850" y="33"/>
                </a:cubicBezTo>
                <a:cubicBezTo>
                  <a:pt x="851" y="29"/>
                  <a:pt x="851" y="29"/>
                  <a:pt x="851" y="29"/>
                </a:cubicBezTo>
                <a:cubicBezTo>
                  <a:pt x="853" y="28"/>
                  <a:pt x="853" y="28"/>
                  <a:pt x="853" y="28"/>
                </a:cubicBezTo>
                <a:cubicBezTo>
                  <a:pt x="853" y="29"/>
                  <a:pt x="853" y="29"/>
                  <a:pt x="853" y="29"/>
                </a:cubicBezTo>
                <a:cubicBezTo>
                  <a:pt x="853" y="30"/>
                  <a:pt x="853" y="30"/>
                  <a:pt x="853" y="30"/>
                </a:cubicBezTo>
                <a:cubicBezTo>
                  <a:pt x="853" y="32"/>
                  <a:pt x="853" y="32"/>
                  <a:pt x="853" y="32"/>
                </a:cubicBezTo>
                <a:cubicBezTo>
                  <a:pt x="854" y="31"/>
                  <a:pt x="854" y="31"/>
                  <a:pt x="854" y="31"/>
                </a:cubicBezTo>
                <a:cubicBezTo>
                  <a:pt x="854" y="29"/>
                  <a:pt x="854" y="29"/>
                  <a:pt x="854" y="29"/>
                </a:cubicBezTo>
                <a:cubicBezTo>
                  <a:pt x="855" y="28"/>
                  <a:pt x="855" y="28"/>
                  <a:pt x="855" y="28"/>
                </a:cubicBezTo>
                <a:cubicBezTo>
                  <a:pt x="855" y="26"/>
                  <a:pt x="855" y="26"/>
                  <a:pt x="855" y="26"/>
                </a:cubicBezTo>
                <a:cubicBezTo>
                  <a:pt x="855" y="23"/>
                  <a:pt x="855" y="23"/>
                  <a:pt x="855" y="23"/>
                </a:cubicBezTo>
                <a:cubicBezTo>
                  <a:pt x="857" y="23"/>
                  <a:pt x="857" y="23"/>
                  <a:pt x="857" y="23"/>
                </a:cubicBezTo>
                <a:cubicBezTo>
                  <a:pt x="860" y="20"/>
                  <a:pt x="860" y="20"/>
                  <a:pt x="860" y="20"/>
                </a:cubicBezTo>
                <a:cubicBezTo>
                  <a:pt x="861" y="21"/>
                  <a:pt x="861" y="21"/>
                  <a:pt x="861" y="21"/>
                </a:cubicBezTo>
                <a:cubicBezTo>
                  <a:pt x="861" y="23"/>
                  <a:pt x="861" y="23"/>
                  <a:pt x="861" y="23"/>
                </a:cubicBezTo>
                <a:cubicBezTo>
                  <a:pt x="861" y="26"/>
                  <a:pt x="861" y="26"/>
                  <a:pt x="861" y="26"/>
                </a:cubicBezTo>
                <a:cubicBezTo>
                  <a:pt x="863" y="27"/>
                  <a:pt x="863" y="27"/>
                  <a:pt x="863" y="27"/>
                </a:cubicBezTo>
                <a:cubicBezTo>
                  <a:pt x="864" y="30"/>
                  <a:pt x="864" y="30"/>
                  <a:pt x="864" y="30"/>
                </a:cubicBezTo>
                <a:cubicBezTo>
                  <a:pt x="863" y="32"/>
                  <a:pt x="863" y="32"/>
                  <a:pt x="863" y="32"/>
                </a:cubicBezTo>
                <a:cubicBezTo>
                  <a:pt x="864" y="34"/>
                  <a:pt x="864" y="34"/>
                  <a:pt x="864" y="34"/>
                </a:cubicBezTo>
                <a:cubicBezTo>
                  <a:pt x="864" y="35"/>
                  <a:pt x="864" y="35"/>
                  <a:pt x="864" y="35"/>
                </a:cubicBezTo>
                <a:cubicBezTo>
                  <a:pt x="865" y="37"/>
                  <a:pt x="865" y="37"/>
                  <a:pt x="865" y="37"/>
                </a:cubicBezTo>
                <a:cubicBezTo>
                  <a:pt x="866" y="36"/>
                  <a:pt x="866" y="36"/>
                  <a:pt x="866" y="36"/>
                </a:cubicBezTo>
                <a:cubicBezTo>
                  <a:pt x="865" y="34"/>
                  <a:pt x="865" y="34"/>
                  <a:pt x="865" y="34"/>
                </a:cubicBezTo>
                <a:cubicBezTo>
                  <a:pt x="865" y="31"/>
                  <a:pt x="865" y="31"/>
                  <a:pt x="865" y="31"/>
                </a:cubicBezTo>
                <a:cubicBezTo>
                  <a:pt x="867" y="31"/>
                  <a:pt x="867" y="31"/>
                  <a:pt x="867" y="31"/>
                </a:cubicBezTo>
                <a:cubicBezTo>
                  <a:pt x="869" y="27"/>
                  <a:pt x="869" y="27"/>
                  <a:pt x="869" y="27"/>
                </a:cubicBezTo>
                <a:cubicBezTo>
                  <a:pt x="871" y="27"/>
                  <a:pt x="871" y="27"/>
                  <a:pt x="871" y="27"/>
                </a:cubicBezTo>
                <a:cubicBezTo>
                  <a:pt x="873" y="30"/>
                  <a:pt x="873" y="30"/>
                  <a:pt x="873" y="30"/>
                </a:cubicBezTo>
                <a:cubicBezTo>
                  <a:pt x="873" y="33"/>
                  <a:pt x="873" y="33"/>
                  <a:pt x="873" y="33"/>
                </a:cubicBezTo>
                <a:cubicBezTo>
                  <a:pt x="872" y="35"/>
                  <a:pt x="872" y="35"/>
                  <a:pt x="872" y="35"/>
                </a:cubicBezTo>
                <a:cubicBezTo>
                  <a:pt x="873" y="37"/>
                  <a:pt x="873" y="37"/>
                  <a:pt x="873" y="37"/>
                </a:cubicBezTo>
                <a:cubicBezTo>
                  <a:pt x="874" y="38"/>
                  <a:pt x="874" y="38"/>
                  <a:pt x="874" y="38"/>
                </a:cubicBezTo>
                <a:cubicBezTo>
                  <a:pt x="875" y="37"/>
                  <a:pt x="875" y="37"/>
                  <a:pt x="875" y="37"/>
                </a:cubicBezTo>
                <a:cubicBezTo>
                  <a:pt x="875" y="34"/>
                  <a:pt x="875" y="34"/>
                  <a:pt x="875" y="34"/>
                </a:cubicBezTo>
                <a:cubicBezTo>
                  <a:pt x="876" y="33"/>
                  <a:pt x="876" y="33"/>
                  <a:pt x="876" y="33"/>
                </a:cubicBezTo>
                <a:cubicBezTo>
                  <a:pt x="878" y="32"/>
                  <a:pt x="878" y="32"/>
                  <a:pt x="878" y="32"/>
                </a:cubicBezTo>
                <a:cubicBezTo>
                  <a:pt x="878" y="34"/>
                  <a:pt x="878" y="34"/>
                  <a:pt x="878" y="34"/>
                </a:cubicBezTo>
                <a:cubicBezTo>
                  <a:pt x="878" y="35"/>
                  <a:pt x="878" y="35"/>
                  <a:pt x="878" y="35"/>
                </a:cubicBezTo>
                <a:cubicBezTo>
                  <a:pt x="878" y="37"/>
                  <a:pt x="878" y="37"/>
                  <a:pt x="878" y="37"/>
                </a:cubicBezTo>
                <a:cubicBezTo>
                  <a:pt x="879" y="38"/>
                  <a:pt x="879" y="38"/>
                  <a:pt x="879" y="38"/>
                </a:cubicBezTo>
                <a:cubicBezTo>
                  <a:pt x="881" y="36"/>
                  <a:pt x="881" y="36"/>
                  <a:pt x="881" y="36"/>
                </a:cubicBezTo>
                <a:cubicBezTo>
                  <a:pt x="882" y="36"/>
                  <a:pt x="882" y="36"/>
                  <a:pt x="882" y="36"/>
                </a:cubicBezTo>
                <a:cubicBezTo>
                  <a:pt x="882" y="39"/>
                  <a:pt x="882" y="39"/>
                  <a:pt x="882" y="39"/>
                </a:cubicBezTo>
                <a:cubicBezTo>
                  <a:pt x="883" y="37"/>
                  <a:pt x="883" y="37"/>
                  <a:pt x="883" y="37"/>
                </a:cubicBezTo>
                <a:cubicBezTo>
                  <a:pt x="883" y="34"/>
                  <a:pt x="883" y="34"/>
                  <a:pt x="883" y="34"/>
                </a:cubicBezTo>
                <a:cubicBezTo>
                  <a:pt x="881" y="31"/>
                  <a:pt x="881" y="31"/>
                  <a:pt x="881" y="31"/>
                </a:cubicBezTo>
                <a:cubicBezTo>
                  <a:pt x="880" y="31"/>
                  <a:pt x="880" y="31"/>
                  <a:pt x="880" y="31"/>
                </a:cubicBezTo>
                <a:cubicBezTo>
                  <a:pt x="878" y="29"/>
                  <a:pt x="878" y="29"/>
                  <a:pt x="878" y="29"/>
                </a:cubicBezTo>
                <a:cubicBezTo>
                  <a:pt x="878" y="27"/>
                  <a:pt x="878" y="27"/>
                  <a:pt x="878" y="27"/>
                </a:cubicBezTo>
                <a:cubicBezTo>
                  <a:pt x="877" y="25"/>
                  <a:pt x="877" y="25"/>
                  <a:pt x="877" y="25"/>
                </a:cubicBezTo>
                <a:cubicBezTo>
                  <a:pt x="876" y="23"/>
                  <a:pt x="876" y="23"/>
                  <a:pt x="876" y="23"/>
                </a:cubicBezTo>
                <a:cubicBezTo>
                  <a:pt x="874" y="21"/>
                  <a:pt x="874" y="21"/>
                  <a:pt x="874" y="21"/>
                </a:cubicBezTo>
                <a:cubicBezTo>
                  <a:pt x="875" y="19"/>
                  <a:pt x="875" y="19"/>
                  <a:pt x="875" y="19"/>
                </a:cubicBezTo>
                <a:cubicBezTo>
                  <a:pt x="877" y="19"/>
                  <a:pt x="877" y="19"/>
                  <a:pt x="877" y="19"/>
                </a:cubicBezTo>
                <a:cubicBezTo>
                  <a:pt x="879" y="20"/>
                  <a:pt x="879" y="20"/>
                  <a:pt x="879" y="20"/>
                </a:cubicBezTo>
                <a:cubicBezTo>
                  <a:pt x="882" y="20"/>
                  <a:pt x="882" y="20"/>
                  <a:pt x="882" y="20"/>
                </a:cubicBezTo>
                <a:cubicBezTo>
                  <a:pt x="884" y="20"/>
                  <a:pt x="884" y="20"/>
                  <a:pt x="884" y="20"/>
                </a:cubicBezTo>
                <a:cubicBezTo>
                  <a:pt x="885" y="19"/>
                  <a:pt x="885" y="19"/>
                  <a:pt x="885" y="19"/>
                </a:cubicBezTo>
                <a:cubicBezTo>
                  <a:pt x="885" y="15"/>
                  <a:pt x="885" y="15"/>
                  <a:pt x="885" y="15"/>
                </a:cubicBezTo>
                <a:cubicBezTo>
                  <a:pt x="883" y="13"/>
                  <a:pt x="883" y="13"/>
                  <a:pt x="883" y="13"/>
                </a:cubicBezTo>
                <a:cubicBezTo>
                  <a:pt x="884" y="11"/>
                  <a:pt x="884" y="11"/>
                  <a:pt x="884" y="11"/>
                </a:cubicBezTo>
                <a:cubicBezTo>
                  <a:pt x="887" y="10"/>
                  <a:pt x="887" y="10"/>
                  <a:pt x="887" y="10"/>
                </a:cubicBezTo>
                <a:cubicBezTo>
                  <a:pt x="888" y="11"/>
                  <a:pt x="888" y="11"/>
                  <a:pt x="888" y="11"/>
                </a:cubicBezTo>
                <a:cubicBezTo>
                  <a:pt x="892" y="11"/>
                  <a:pt x="892" y="11"/>
                  <a:pt x="892" y="11"/>
                </a:cubicBezTo>
                <a:cubicBezTo>
                  <a:pt x="894" y="13"/>
                  <a:pt x="894" y="13"/>
                  <a:pt x="894" y="13"/>
                </a:cubicBezTo>
                <a:cubicBezTo>
                  <a:pt x="894" y="14"/>
                  <a:pt x="894" y="14"/>
                  <a:pt x="894" y="14"/>
                </a:cubicBezTo>
                <a:cubicBezTo>
                  <a:pt x="892" y="16"/>
                  <a:pt x="892" y="16"/>
                  <a:pt x="892" y="16"/>
                </a:cubicBezTo>
                <a:cubicBezTo>
                  <a:pt x="893" y="17"/>
                  <a:pt x="893" y="17"/>
                  <a:pt x="893" y="17"/>
                </a:cubicBezTo>
                <a:cubicBezTo>
                  <a:pt x="897" y="19"/>
                  <a:pt x="897" y="19"/>
                  <a:pt x="897" y="19"/>
                </a:cubicBezTo>
                <a:cubicBezTo>
                  <a:pt x="897" y="20"/>
                  <a:pt x="897" y="20"/>
                  <a:pt x="897" y="20"/>
                </a:cubicBezTo>
                <a:cubicBezTo>
                  <a:pt x="897" y="24"/>
                  <a:pt x="897" y="24"/>
                  <a:pt x="897" y="24"/>
                </a:cubicBezTo>
                <a:cubicBezTo>
                  <a:pt x="897" y="29"/>
                  <a:pt x="897" y="29"/>
                  <a:pt x="897" y="29"/>
                </a:cubicBezTo>
                <a:cubicBezTo>
                  <a:pt x="899" y="28"/>
                  <a:pt x="899" y="28"/>
                  <a:pt x="899" y="28"/>
                </a:cubicBezTo>
                <a:cubicBezTo>
                  <a:pt x="900" y="25"/>
                  <a:pt x="900" y="25"/>
                  <a:pt x="900" y="25"/>
                </a:cubicBezTo>
                <a:cubicBezTo>
                  <a:pt x="901" y="25"/>
                  <a:pt x="901" y="25"/>
                  <a:pt x="901" y="25"/>
                </a:cubicBezTo>
                <a:cubicBezTo>
                  <a:pt x="901" y="28"/>
                  <a:pt x="901" y="28"/>
                  <a:pt x="901" y="28"/>
                </a:cubicBezTo>
                <a:cubicBezTo>
                  <a:pt x="902" y="29"/>
                  <a:pt x="902" y="29"/>
                  <a:pt x="902" y="29"/>
                </a:cubicBezTo>
                <a:cubicBezTo>
                  <a:pt x="904" y="28"/>
                  <a:pt x="904" y="28"/>
                  <a:pt x="904" y="28"/>
                </a:cubicBezTo>
                <a:cubicBezTo>
                  <a:pt x="905" y="26"/>
                  <a:pt x="905" y="26"/>
                  <a:pt x="905" y="26"/>
                </a:cubicBezTo>
                <a:cubicBezTo>
                  <a:pt x="908" y="25"/>
                  <a:pt x="908" y="25"/>
                  <a:pt x="908" y="25"/>
                </a:cubicBezTo>
                <a:cubicBezTo>
                  <a:pt x="909" y="24"/>
                  <a:pt x="909" y="24"/>
                  <a:pt x="909" y="24"/>
                </a:cubicBezTo>
                <a:cubicBezTo>
                  <a:pt x="907" y="19"/>
                  <a:pt x="907" y="19"/>
                  <a:pt x="907" y="19"/>
                </a:cubicBezTo>
                <a:cubicBezTo>
                  <a:pt x="909" y="17"/>
                  <a:pt x="909" y="17"/>
                  <a:pt x="909" y="17"/>
                </a:cubicBezTo>
                <a:cubicBezTo>
                  <a:pt x="910" y="17"/>
                  <a:pt x="910" y="17"/>
                  <a:pt x="910" y="17"/>
                </a:cubicBezTo>
                <a:cubicBezTo>
                  <a:pt x="911" y="18"/>
                  <a:pt x="911" y="18"/>
                  <a:pt x="911" y="18"/>
                </a:cubicBezTo>
                <a:cubicBezTo>
                  <a:pt x="915" y="18"/>
                  <a:pt x="915" y="18"/>
                  <a:pt x="915" y="18"/>
                </a:cubicBezTo>
                <a:cubicBezTo>
                  <a:pt x="915" y="17"/>
                  <a:pt x="915" y="17"/>
                  <a:pt x="915" y="17"/>
                </a:cubicBezTo>
                <a:cubicBezTo>
                  <a:pt x="911" y="14"/>
                  <a:pt x="911" y="14"/>
                  <a:pt x="911" y="14"/>
                </a:cubicBezTo>
                <a:cubicBezTo>
                  <a:pt x="911" y="11"/>
                  <a:pt x="911" y="11"/>
                  <a:pt x="911" y="11"/>
                </a:cubicBezTo>
                <a:cubicBezTo>
                  <a:pt x="912" y="10"/>
                  <a:pt x="912" y="10"/>
                  <a:pt x="912" y="10"/>
                </a:cubicBezTo>
                <a:cubicBezTo>
                  <a:pt x="912" y="7"/>
                  <a:pt x="912" y="7"/>
                  <a:pt x="912" y="7"/>
                </a:cubicBezTo>
                <a:cubicBezTo>
                  <a:pt x="914" y="7"/>
                  <a:pt x="914" y="7"/>
                  <a:pt x="914" y="7"/>
                </a:cubicBezTo>
                <a:cubicBezTo>
                  <a:pt x="918" y="10"/>
                  <a:pt x="918" y="10"/>
                  <a:pt x="918" y="10"/>
                </a:cubicBezTo>
                <a:cubicBezTo>
                  <a:pt x="919" y="13"/>
                  <a:pt x="919" y="13"/>
                  <a:pt x="919" y="13"/>
                </a:cubicBezTo>
                <a:cubicBezTo>
                  <a:pt x="919" y="16"/>
                  <a:pt x="919" y="16"/>
                  <a:pt x="919" y="16"/>
                </a:cubicBezTo>
                <a:cubicBezTo>
                  <a:pt x="919" y="19"/>
                  <a:pt x="919" y="19"/>
                  <a:pt x="919" y="19"/>
                </a:cubicBezTo>
                <a:cubicBezTo>
                  <a:pt x="920" y="20"/>
                  <a:pt x="920" y="20"/>
                  <a:pt x="920" y="20"/>
                </a:cubicBezTo>
                <a:cubicBezTo>
                  <a:pt x="921" y="24"/>
                  <a:pt x="921" y="24"/>
                  <a:pt x="921" y="24"/>
                </a:cubicBezTo>
                <a:cubicBezTo>
                  <a:pt x="922" y="26"/>
                  <a:pt x="922" y="26"/>
                  <a:pt x="922" y="26"/>
                </a:cubicBezTo>
                <a:cubicBezTo>
                  <a:pt x="923" y="25"/>
                  <a:pt x="923" y="25"/>
                  <a:pt x="923" y="25"/>
                </a:cubicBezTo>
                <a:cubicBezTo>
                  <a:pt x="923" y="22"/>
                  <a:pt x="923" y="22"/>
                  <a:pt x="923" y="22"/>
                </a:cubicBezTo>
                <a:cubicBezTo>
                  <a:pt x="923" y="20"/>
                  <a:pt x="923" y="20"/>
                  <a:pt x="923" y="20"/>
                </a:cubicBezTo>
                <a:cubicBezTo>
                  <a:pt x="923" y="17"/>
                  <a:pt x="923" y="17"/>
                  <a:pt x="923" y="17"/>
                </a:cubicBezTo>
                <a:cubicBezTo>
                  <a:pt x="921" y="13"/>
                  <a:pt x="921" y="13"/>
                  <a:pt x="921" y="13"/>
                </a:cubicBezTo>
                <a:cubicBezTo>
                  <a:pt x="922" y="9"/>
                  <a:pt x="922" y="9"/>
                  <a:pt x="922" y="9"/>
                </a:cubicBezTo>
                <a:cubicBezTo>
                  <a:pt x="921" y="5"/>
                  <a:pt x="921" y="5"/>
                  <a:pt x="921" y="5"/>
                </a:cubicBezTo>
                <a:cubicBezTo>
                  <a:pt x="922" y="2"/>
                  <a:pt x="922" y="2"/>
                  <a:pt x="922" y="2"/>
                </a:cubicBezTo>
                <a:cubicBezTo>
                  <a:pt x="924" y="2"/>
                  <a:pt x="924" y="2"/>
                  <a:pt x="924" y="2"/>
                </a:cubicBezTo>
                <a:cubicBezTo>
                  <a:pt x="926" y="4"/>
                  <a:pt x="926" y="4"/>
                  <a:pt x="926" y="4"/>
                </a:cubicBezTo>
                <a:cubicBezTo>
                  <a:pt x="928" y="4"/>
                  <a:pt x="928" y="4"/>
                  <a:pt x="928" y="4"/>
                </a:cubicBezTo>
                <a:cubicBezTo>
                  <a:pt x="929" y="5"/>
                  <a:pt x="929" y="5"/>
                  <a:pt x="929" y="5"/>
                </a:cubicBezTo>
                <a:cubicBezTo>
                  <a:pt x="929" y="9"/>
                  <a:pt x="929" y="9"/>
                  <a:pt x="929" y="9"/>
                </a:cubicBezTo>
                <a:cubicBezTo>
                  <a:pt x="930" y="11"/>
                  <a:pt x="930" y="11"/>
                  <a:pt x="930" y="11"/>
                </a:cubicBezTo>
                <a:cubicBezTo>
                  <a:pt x="930" y="14"/>
                  <a:pt x="930" y="14"/>
                  <a:pt x="930" y="14"/>
                </a:cubicBezTo>
                <a:cubicBezTo>
                  <a:pt x="930" y="18"/>
                  <a:pt x="930" y="18"/>
                  <a:pt x="930" y="18"/>
                </a:cubicBezTo>
                <a:cubicBezTo>
                  <a:pt x="931" y="18"/>
                  <a:pt x="931" y="18"/>
                  <a:pt x="931" y="18"/>
                </a:cubicBezTo>
                <a:cubicBezTo>
                  <a:pt x="931" y="16"/>
                  <a:pt x="931" y="16"/>
                  <a:pt x="931" y="16"/>
                </a:cubicBezTo>
                <a:cubicBezTo>
                  <a:pt x="932" y="15"/>
                  <a:pt x="932" y="15"/>
                  <a:pt x="932" y="15"/>
                </a:cubicBezTo>
                <a:cubicBezTo>
                  <a:pt x="933" y="15"/>
                  <a:pt x="933" y="15"/>
                  <a:pt x="933" y="15"/>
                </a:cubicBezTo>
                <a:cubicBezTo>
                  <a:pt x="937" y="20"/>
                  <a:pt x="937" y="20"/>
                  <a:pt x="937" y="20"/>
                </a:cubicBezTo>
                <a:cubicBezTo>
                  <a:pt x="938" y="19"/>
                  <a:pt x="938" y="19"/>
                  <a:pt x="938" y="19"/>
                </a:cubicBezTo>
                <a:cubicBezTo>
                  <a:pt x="940" y="18"/>
                  <a:pt x="940" y="18"/>
                  <a:pt x="940" y="18"/>
                </a:cubicBezTo>
                <a:cubicBezTo>
                  <a:pt x="940" y="17"/>
                  <a:pt x="940" y="17"/>
                  <a:pt x="940" y="17"/>
                </a:cubicBezTo>
                <a:cubicBezTo>
                  <a:pt x="938" y="17"/>
                  <a:pt x="938" y="17"/>
                  <a:pt x="938" y="17"/>
                </a:cubicBezTo>
                <a:cubicBezTo>
                  <a:pt x="936" y="14"/>
                  <a:pt x="936" y="14"/>
                  <a:pt x="936" y="14"/>
                </a:cubicBezTo>
                <a:cubicBezTo>
                  <a:pt x="937" y="13"/>
                  <a:pt x="937" y="13"/>
                  <a:pt x="937" y="13"/>
                </a:cubicBezTo>
                <a:cubicBezTo>
                  <a:pt x="937" y="12"/>
                  <a:pt x="937" y="12"/>
                  <a:pt x="937" y="12"/>
                </a:cubicBezTo>
                <a:cubicBezTo>
                  <a:pt x="934" y="9"/>
                  <a:pt x="934" y="9"/>
                  <a:pt x="934" y="9"/>
                </a:cubicBezTo>
                <a:cubicBezTo>
                  <a:pt x="933" y="7"/>
                  <a:pt x="933" y="7"/>
                  <a:pt x="933" y="7"/>
                </a:cubicBezTo>
                <a:cubicBezTo>
                  <a:pt x="934" y="6"/>
                  <a:pt x="934" y="6"/>
                  <a:pt x="934" y="6"/>
                </a:cubicBezTo>
                <a:cubicBezTo>
                  <a:pt x="937" y="6"/>
                  <a:pt x="937" y="6"/>
                  <a:pt x="937" y="6"/>
                </a:cubicBezTo>
                <a:cubicBezTo>
                  <a:pt x="936" y="5"/>
                  <a:pt x="936" y="5"/>
                  <a:pt x="936" y="5"/>
                </a:cubicBezTo>
                <a:cubicBezTo>
                  <a:pt x="934" y="5"/>
                  <a:pt x="934" y="5"/>
                  <a:pt x="934" y="5"/>
                </a:cubicBezTo>
                <a:cubicBezTo>
                  <a:pt x="932" y="3"/>
                  <a:pt x="932" y="3"/>
                  <a:pt x="932" y="3"/>
                </a:cubicBezTo>
                <a:cubicBezTo>
                  <a:pt x="934" y="2"/>
                  <a:pt x="934" y="2"/>
                  <a:pt x="934" y="2"/>
                </a:cubicBezTo>
                <a:cubicBezTo>
                  <a:pt x="936" y="2"/>
                  <a:pt x="936" y="2"/>
                  <a:pt x="936" y="2"/>
                </a:cubicBezTo>
                <a:cubicBezTo>
                  <a:pt x="938" y="0"/>
                  <a:pt x="938" y="0"/>
                  <a:pt x="938" y="0"/>
                </a:cubicBezTo>
                <a:cubicBezTo>
                  <a:pt x="943" y="1"/>
                  <a:pt x="943" y="1"/>
                  <a:pt x="943" y="1"/>
                </a:cubicBezTo>
                <a:cubicBezTo>
                  <a:pt x="944" y="2"/>
                  <a:pt x="944" y="2"/>
                  <a:pt x="944" y="2"/>
                </a:cubicBezTo>
                <a:cubicBezTo>
                  <a:pt x="944" y="5"/>
                  <a:pt x="944" y="5"/>
                  <a:pt x="944" y="5"/>
                </a:cubicBezTo>
                <a:cubicBezTo>
                  <a:pt x="943" y="7"/>
                  <a:pt x="943" y="7"/>
                  <a:pt x="943" y="7"/>
                </a:cubicBezTo>
                <a:cubicBezTo>
                  <a:pt x="944" y="8"/>
                  <a:pt x="944" y="8"/>
                  <a:pt x="944" y="8"/>
                </a:cubicBezTo>
                <a:cubicBezTo>
                  <a:pt x="945" y="8"/>
                  <a:pt x="945" y="8"/>
                  <a:pt x="945" y="8"/>
                </a:cubicBezTo>
                <a:cubicBezTo>
                  <a:pt x="947" y="5"/>
                  <a:pt x="947" y="5"/>
                  <a:pt x="947" y="5"/>
                </a:cubicBezTo>
                <a:cubicBezTo>
                  <a:pt x="948" y="4"/>
                  <a:pt x="948" y="4"/>
                  <a:pt x="948" y="4"/>
                </a:cubicBezTo>
                <a:cubicBezTo>
                  <a:pt x="949" y="5"/>
                  <a:pt x="949" y="5"/>
                  <a:pt x="949" y="5"/>
                </a:cubicBezTo>
                <a:cubicBezTo>
                  <a:pt x="948" y="9"/>
                  <a:pt x="948" y="9"/>
                  <a:pt x="948" y="9"/>
                </a:cubicBezTo>
                <a:cubicBezTo>
                  <a:pt x="949" y="10"/>
                  <a:pt x="949" y="10"/>
                  <a:pt x="949" y="10"/>
                </a:cubicBezTo>
                <a:cubicBezTo>
                  <a:pt x="951" y="9"/>
                  <a:pt x="951" y="9"/>
                  <a:pt x="951" y="9"/>
                </a:cubicBezTo>
                <a:cubicBezTo>
                  <a:pt x="951" y="8"/>
                  <a:pt x="951" y="8"/>
                  <a:pt x="951" y="8"/>
                </a:cubicBezTo>
                <a:cubicBezTo>
                  <a:pt x="954" y="5"/>
                  <a:pt x="954" y="5"/>
                  <a:pt x="954" y="5"/>
                </a:cubicBezTo>
                <a:cubicBezTo>
                  <a:pt x="955" y="6"/>
                  <a:pt x="955" y="6"/>
                  <a:pt x="955" y="6"/>
                </a:cubicBezTo>
                <a:cubicBezTo>
                  <a:pt x="955" y="9"/>
                  <a:pt x="955" y="9"/>
                  <a:pt x="955" y="9"/>
                </a:cubicBezTo>
                <a:cubicBezTo>
                  <a:pt x="954" y="11"/>
                  <a:pt x="954" y="11"/>
                  <a:pt x="954" y="11"/>
                </a:cubicBezTo>
                <a:cubicBezTo>
                  <a:pt x="954" y="15"/>
                  <a:pt x="954" y="15"/>
                  <a:pt x="954" y="15"/>
                </a:cubicBezTo>
                <a:cubicBezTo>
                  <a:pt x="953" y="17"/>
                  <a:pt x="953" y="17"/>
                  <a:pt x="953" y="17"/>
                </a:cubicBezTo>
                <a:cubicBezTo>
                  <a:pt x="954" y="18"/>
                  <a:pt x="954" y="18"/>
                  <a:pt x="954" y="18"/>
                </a:cubicBezTo>
                <a:cubicBezTo>
                  <a:pt x="957" y="18"/>
                  <a:pt x="957" y="18"/>
                  <a:pt x="957" y="18"/>
                </a:cubicBezTo>
                <a:cubicBezTo>
                  <a:pt x="958" y="18"/>
                  <a:pt x="958" y="18"/>
                  <a:pt x="958" y="18"/>
                </a:cubicBezTo>
                <a:cubicBezTo>
                  <a:pt x="960" y="17"/>
                  <a:pt x="960" y="17"/>
                  <a:pt x="960" y="17"/>
                </a:cubicBezTo>
                <a:cubicBezTo>
                  <a:pt x="960" y="14"/>
                  <a:pt x="960" y="14"/>
                  <a:pt x="960" y="14"/>
                </a:cubicBezTo>
                <a:cubicBezTo>
                  <a:pt x="961" y="9"/>
                  <a:pt x="961" y="9"/>
                  <a:pt x="961" y="9"/>
                </a:cubicBezTo>
                <a:cubicBezTo>
                  <a:pt x="959" y="4"/>
                  <a:pt x="959" y="4"/>
                  <a:pt x="959" y="4"/>
                </a:cubicBezTo>
                <a:cubicBezTo>
                  <a:pt x="960" y="1"/>
                  <a:pt x="960" y="1"/>
                  <a:pt x="960" y="1"/>
                </a:cubicBezTo>
                <a:cubicBezTo>
                  <a:pt x="961" y="0"/>
                  <a:pt x="961" y="0"/>
                  <a:pt x="961" y="0"/>
                </a:cubicBezTo>
                <a:cubicBezTo>
                  <a:pt x="963" y="1"/>
                  <a:pt x="963" y="1"/>
                  <a:pt x="963" y="1"/>
                </a:cubicBezTo>
                <a:cubicBezTo>
                  <a:pt x="965" y="1"/>
                  <a:pt x="965" y="1"/>
                  <a:pt x="965" y="1"/>
                </a:cubicBezTo>
                <a:cubicBezTo>
                  <a:pt x="967" y="2"/>
                  <a:pt x="967" y="2"/>
                  <a:pt x="967" y="2"/>
                </a:cubicBezTo>
                <a:cubicBezTo>
                  <a:pt x="970" y="1"/>
                  <a:pt x="970" y="1"/>
                  <a:pt x="970" y="1"/>
                </a:cubicBezTo>
                <a:cubicBezTo>
                  <a:pt x="973" y="1"/>
                  <a:pt x="973" y="1"/>
                  <a:pt x="973" y="1"/>
                </a:cubicBezTo>
                <a:cubicBezTo>
                  <a:pt x="974" y="3"/>
                  <a:pt x="974" y="3"/>
                  <a:pt x="974" y="3"/>
                </a:cubicBezTo>
                <a:cubicBezTo>
                  <a:pt x="977" y="4"/>
                  <a:pt x="977" y="4"/>
                  <a:pt x="977" y="4"/>
                </a:cubicBezTo>
                <a:cubicBezTo>
                  <a:pt x="980" y="3"/>
                  <a:pt x="980" y="3"/>
                  <a:pt x="980" y="3"/>
                </a:cubicBezTo>
                <a:cubicBezTo>
                  <a:pt x="983" y="6"/>
                  <a:pt x="983" y="6"/>
                  <a:pt x="983" y="6"/>
                </a:cubicBezTo>
                <a:cubicBezTo>
                  <a:pt x="983" y="7"/>
                  <a:pt x="983" y="7"/>
                  <a:pt x="983" y="7"/>
                </a:cubicBezTo>
                <a:cubicBezTo>
                  <a:pt x="984" y="9"/>
                  <a:pt x="984" y="9"/>
                  <a:pt x="984" y="9"/>
                </a:cubicBezTo>
                <a:cubicBezTo>
                  <a:pt x="985" y="12"/>
                  <a:pt x="985" y="12"/>
                  <a:pt x="985" y="12"/>
                </a:cubicBezTo>
                <a:cubicBezTo>
                  <a:pt x="983" y="15"/>
                  <a:pt x="983" y="15"/>
                  <a:pt x="983" y="15"/>
                </a:cubicBezTo>
                <a:cubicBezTo>
                  <a:pt x="984" y="16"/>
                  <a:pt x="984" y="16"/>
                  <a:pt x="984" y="16"/>
                </a:cubicBezTo>
                <a:cubicBezTo>
                  <a:pt x="986" y="15"/>
                  <a:pt x="986" y="15"/>
                  <a:pt x="986" y="15"/>
                </a:cubicBezTo>
                <a:cubicBezTo>
                  <a:pt x="989" y="12"/>
                  <a:pt x="989" y="12"/>
                  <a:pt x="989" y="12"/>
                </a:cubicBezTo>
                <a:cubicBezTo>
                  <a:pt x="992" y="10"/>
                  <a:pt x="992" y="10"/>
                  <a:pt x="992" y="10"/>
                </a:cubicBezTo>
                <a:cubicBezTo>
                  <a:pt x="994" y="8"/>
                  <a:pt x="994" y="8"/>
                  <a:pt x="994" y="8"/>
                </a:cubicBezTo>
                <a:cubicBezTo>
                  <a:pt x="996" y="8"/>
                  <a:pt x="996" y="8"/>
                  <a:pt x="996" y="8"/>
                </a:cubicBezTo>
                <a:cubicBezTo>
                  <a:pt x="999" y="9"/>
                  <a:pt x="999" y="9"/>
                  <a:pt x="999" y="9"/>
                </a:cubicBezTo>
                <a:cubicBezTo>
                  <a:pt x="1002" y="9"/>
                  <a:pt x="1002" y="9"/>
                  <a:pt x="1002" y="9"/>
                </a:cubicBezTo>
                <a:cubicBezTo>
                  <a:pt x="1002" y="11"/>
                  <a:pt x="1002" y="11"/>
                  <a:pt x="1002" y="11"/>
                </a:cubicBezTo>
                <a:cubicBezTo>
                  <a:pt x="999" y="14"/>
                  <a:pt x="999" y="14"/>
                  <a:pt x="999" y="14"/>
                </a:cubicBezTo>
                <a:cubicBezTo>
                  <a:pt x="1001" y="16"/>
                  <a:pt x="1001" y="16"/>
                  <a:pt x="1001" y="16"/>
                </a:cubicBezTo>
                <a:cubicBezTo>
                  <a:pt x="1002" y="15"/>
                  <a:pt x="1002" y="15"/>
                  <a:pt x="1002" y="15"/>
                </a:cubicBezTo>
                <a:cubicBezTo>
                  <a:pt x="1002" y="13"/>
                  <a:pt x="1002" y="13"/>
                  <a:pt x="1002" y="13"/>
                </a:cubicBezTo>
                <a:cubicBezTo>
                  <a:pt x="1005" y="11"/>
                  <a:pt x="1005" y="11"/>
                  <a:pt x="1005" y="11"/>
                </a:cubicBezTo>
                <a:cubicBezTo>
                  <a:pt x="1007" y="10"/>
                  <a:pt x="1007" y="10"/>
                  <a:pt x="1007" y="10"/>
                </a:cubicBezTo>
                <a:cubicBezTo>
                  <a:pt x="1011" y="12"/>
                  <a:pt x="1011" y="12"/>
                  <a:pt x="1011" y="12"/>
                </a:cubicBezTo>
                <a:cubicBezTo>
                  <a:pt x="1016" y="13"/>
                  <a:pt x="1016" y="13"/>
                  <a:pt x="1016" y="13"/>
                </a:cubicBezTo>
                <a:cubicBezTo>
                  <a:pt x="1017" y="14"/>
                  <a:pt x="1017" y="14"/>
                  <a:pt x="1017" y="14"/>
                </a:cubicBezTo>
                <a:cubicBezTo>
                  <a:pt x="1016" y="16"/>
                  <a:pt x="1016" y="16"/>
                  <a:pt x="1016" y="16"/>
                </a:cubicBezTo>
                <a:cubicBezTo>
                  <a:pt x="1015" y="16"/>
                  <a:pt x="1015" y="16"/>
                  <a:pt x="1015" y="16"/>
                </a:cubicBezTo>
                <a:cubicBezTo>
                  <a:pt x="1015" y="18"/>
                  <a:pt x="1015" y="18"/>
                  <a:pt x="1015" y="18"/>
                </a:cubicBezTo>
                <a:cubicBezTo>
                  <a:pt x="1014" y="19"/>
                  <a:pt x="1014" y="19"/>
                  <a:pt x="1014" y="19"/>
                </a:cubicBezTo>
                <a:cubicBezTo>
                  <a:pt x="1015" y="21"/>
                  <a:pt x="1015" y="21"/>
                  <a:pt x="1015" y="21"/>
                </a:cubicBezTo>
                <a:cubicBezTo>
                  <a:pt x="1016" y="19"/>
                  <a:pt x="1016" y="19"/>
                  <a:pt x="1016" y="19"/>
                </a:cubicBezTo>
                <a:cubicBezTo>
                  <a:pt x="1019" y="18"/>
                  <a:pt x="1019" y="18"/>
                  <a:pt x="1019" y="18"/>
                </a:cubicBezTo>
                <a:cubicBezTo>
                  <a:pt x="1019" y="21"/>
                  <a:pt x="1019" y="21"/>
                  <a:pt x="1019" y="21"/>
                </a:cubicBezTo>
                <a:cubicBezTo>
                  <a:pt x="1021" y="22"/>
                  <a:pt x="1021" y="22"/>
                  <a:pt x="1021" y="22"/>
                </a:cubicBezTo>
                <a:cubicBezTo>
                  <a:pt x="1022" y="20"/>
                  <a:pt x="1022" y="20"/>
                  <a:pt x="1022" y="20"/>
                </a:cubicBezTo>
                <a:cubicBezTo>
                  <a:pt x="1026" y="19"/>
                  <a:pt x="1026" y="19"/>
                  <a:pt x="1026" y="19"/>
                </a:cubicBezTo>
                <a:cubicBezTo>
                  <a:pt x="1026" y="21"/>
                  <a:pt x="1026" y="21"/>
                  <a:pt x="1026" y="21"/>
                </a:cubicBezTo>
                <a:cubicBezTo>
                  <a:pt x="1025" y="22"/>
                  <a:pt x="1025" y="22"/>
                  <a:pt x="1025" y="22"/>
                </a:cubicBezTo>
                <a:cubicBezTo>
                  <a:pt x="1025" y="24"/>
                  <a:pt x="1025" y="24"/>
                  <a:pt x="1025" y="24"/>
                </a:cubicBezTo>
                <a:cubicBezTo>
                  <a:pt x="1027" y="25"/>
                  <a:pt x="1027" y="25"/>
                  <a:pt x="1027" y="25"/>
                </a:cubicBezTo>
                <a:cubicBezTo>
                  <a:pt x="1028" y="24"/>
                  <a:pt x="1028" y="24"/>
                  <a:pt x="1028" y="24"/>
                </a:cubicBezTo>
                <a:cubicBezTo>
                  <a:pt x="1030" y="22"/>
                  <a:pt x="1030" y="22"/>
                  <a:pt x="1030" y="22"/>
                </a:cubicBezTo>
                <a:cubicBezTo>
                  <a:pt x="1031" y="22"/>
                  <a:pt x="1031" y="22"/>
                  <a:pt x="1031" y="22"/>
                </a:cubicBezTo>
                <a:cubicBezTo>
                  <a:pt x="1032" y="24"/>
                  <a:pt x="1032" y="24"/>
                  <a:pt x="1032" y="24"/>
                </a:cubicBezTo>
                <a:cubicBezTo>
                  <a:pt x="1036" y="27"/>
                  <a:pt x="1036" y="27"/>
                  <a:pt x="1036" y="27"/>
                </a:cubicBezTo>
                <a:cubicBezTo>
                  <a:pt x="1038" y="27"/>
                  <a:pt x="1038" y="27"/>
                  <a:pt x="1038" y="27"/>
                </a:cubicBezTo>
                <a:cubicBezTo>
                  <a:pt x="1039" y="28"/>
                  <a:pt x="1039" y="28"/>
                  <a:pt x="1039" y="28"/>
                </a:cubicBezTo>
                <a:cubicBezTo>
                  <a:pt x="1038" y="29"/>
                  <a:pt x="1038" y="29"/>
                  <a:pt x="1038" y="29"/>
                </a:cubicBezTo>
                <a:cubicBezTo>
                  <a:pt x="1033" y="31"/>
                  <a:pt x="1033" y="31"/>
                  <a:pt x="1033" y="31"/>
                </a:cubicBezTo>
                <a:cubicBezTo>
                  <a:pt x="1031" y="34"/>
                  <a:pt x="1031" y="34"/>
                  <a:pt x="1031" y="34"/>
                </a:cubicBezTo>
                <a:cubicBezTo>
                  <a:pt x="1028" y="35"/>
                  <a:pt x="1028" y="35"/>
                  <a:pt x="1028" y="35"/>
                </a:cubicBezTo>
                <a:cubicBezTo>
                  <a:pt x="1025" y="36"/>
                  <a:pt x="1025" y="36"/>
                  <a:pt x="1025" y="36"/>
                </a:cubicBezTo>
                <a:cubicBezTo>
                  <a:pt x="1023" y="36"/>
                  <a:pt x="1023" y="36"/>
                  <a:pt x="1023" y="36"/>
                </a:cubicBezTo>
                <a:cubicBezTo>
                  <a:pt x="1021" y="36"/>
                  <a:pt x="1021" y="36"/>
                  <a:pt x="1021" y="36"/>
                </a:cubicBezTo>
                <a:cubicBezTo>
                  <a:pt x="1020" y="37"/>
                  <a:pt x="1020" y="37"/>
                  <a:pt x="1020" y="37"/>
                </a:cubicBezTo>
                <a:cubicBezTo>
                  <a:pt x="1016" y="38"/>
                  <a:pt x="1016" y="38"/>
                  <a:pt x="1016" y="38"/>
                </a:cubicBezTo>
                <a:cubicBezTo>
                  <a:pt x="1022" y="38"/>
                  <a:pt x="1022" y="38"/>
                  <a:pt x="1022" y="38"/>
                </a:cubicBezTo>
                <a:cubicBezTo>
                  <a:pt x="1026" y="38"/>
                  <a:pt x="1026" y="38"/>
                  <a:pt x="1026" y="38"/>
                </a:cubicBezTo>
                <a:cubicBezTo>
                  <a:pt x="1028" y="39"/>
                  <a:pt x="1028" y="39"/>
                  <a:pt x="1028" y="39"/>
                </a:cubicBezTo>
                <a:cubicBezTo>
                  <a:pt x="1030" y="39"/>
                  <a:pt x="1030" y="39"/>
                  <a:pt x="1030" y="39"/>
                </a:cubicBezTo>
                <a:cubicBezTo>
                  <a:pt x="1031" y="37"/>
                  <a:pt x="1031" y="37"/>
                  <a:pt x="1031" y="37"/>
                </a:cubicBezTo>
                <a:cubicBezTo>
                  <a:pt x="1032" y="36"/>
                  <a:pt x="1032" y="36"/>
                  <a:pt x="1032" y="36"/>
                </a:cubicBezTo>
                <a:cubicBezTo>
                  <a:pt x="1035" y="36"/>
                  <a:pt x="1035" y="36"/>
                  <a:pt x="1035" y="36"/>
                </a:cubicBezTo>
                <a:cubicBezTo>
                  <a:pt x="1036" y="34"/>
                  <a:pt x="1036" y="34"/>
                  <a:pt x="1036" y="34"/>
                </a:cubicBezTo>
                <a:cubicBezTo>
                  <a:pt x="1040" y="32"/>
                  <a:pt x="1040" y="32"/>
                  <a:pt x="1040" y="32"/>
                </a:cubicBezTo>
                <a:cubicBezTo>
                  <a:pt x="1042" y="32"/>
                  <a:pt x="1042" y="32"/>
                  <a:pt x="1042" y="32"/>
                </a:cubicBezTo>
                <a:cubicBezTo>
                  <a:pt x="1043" y="34"/>
                  <a:pt x="1043" y="34"/>
                  <a:pt x="1043" y="34"/>
                </a:cubicBezTo>
                <a:cubicBezTo>
                  <a:pt x="1042" y="37"/>
                  <a:pt x="1042" y="37"/>
                  <a:pt x="1042" y="37"/>
                </a:cubicBezTo>
                <a:cubicBezTo>
                  <a:pt x="1043" y="38"/>
                  <a:pt x="1043" y="38"/>
                  <a:pt x="1043" y="38"/>
                </a:cubicBezTo>
                <a:cubicBezTo>
                  <a:pt x="1044" y="37"/>
                  <a:pt x="1044" y="37"/>
                  <a:pt x="1044" y="37"/>
                </a:cubicBezTo>
                <a:cubicBezTo>
                  <a:pt x="1045" y="35"/>
                  <a:pt x="1045" y="35"/>
                  <a:pt x="1045" y="35"/>
                </a:cubicBezTo>
                <a:cubicBezTo>
                  <a:pt x="1048" y="33"/>
                  <a:pt x="1048" y="33"/>
                  <a:pt x="1048" y="33"/>
                </a:cubicBezTo>
                <a:cubicBezTo>
                  <a:pt x="1049" y="34"/>
                  <a:pt x="1049" y="34"/>
                  <a:pt x="1049" y="34"/>
                </a:cubicBezTo>
                <a:cubicBezTo>
                  <a:pt x="1047" y="36"/>
                  <a:pt x="1047" y="36"/>
                  <a:pt x="1047" y="36"/>
                </a:cubicBezTo>
                <a:cubicBezTo>
                  <a:pt x="1047" y="37"/>
                  <a:pt x="1047" y="37"/>
                  <a:pt x="1047" y="37"/>
                </a:cubicBezTo>
                <a:cubicBezTo>
                  <a:pt x="1046" y="39"/>
                  <a:pt x="1046" y="39"/>
                  <a:pt x="1046" y="39"/>
                </a:cubicBezTo>
                <a:cubicBezTo>
                  <a:pt x="1047" y="40"/>
                  <a:pt x="1047" y="40"/>
                  <a:pt x="1047" y="40"/>
                </a:cubicBezTo>
                <a:cubicBezTo>
                  <a:pt x="1049" y="39"/>
                  <a:pt x="1049" y="39"/>
                  <a:pt x="1049" y="39"/>
                </a:cubicBezTo>
                <a:cubicBezTo>
                  <a:pt x="1050" y="38"/>
                  <a:pt x="1050" y="38"/>
                  <a:pt x="1050" y="38"/>
                </a:cubicBezTo>
                <a:cubicBezTo>
                  <a:pt x="1050" y="36"/>
                  <a:pt x="1050" y="36"/>
                  <a:pt x="1050" y="36"/>
                </a:cubicBezTo>
                <a:cubicBezTo>
                  <a:pt x="1053" y="36"/>
                  <a:pt x="1053" y="36"/>
                  <a:pt x="1053" y="36"/>
                </a:cubicBezTo>
                <a:cubicBezTo>
                  <a:pt x="1055" y="36"/>
                  <a:pt x="1055" y="36"/>
                  <a:pt x="1055" y="36"/>
                </a:cubicBezTo>
                <a:cubicBezTo>
                  <a:pt x="1054" y="41"/>
                  <a:pt x="1054" y="41"/>
                  <a:pt x="1054" y="41"/>
                </a:cubicBezTo>
                <a:cubicBezTo>
                  <a:pt x="1052" y="42"/>
                  <a:pt x="1052" y="42"/>
                  <a:pt x="1052" y="42"/>
                </a:cubicBezTo>
                <a:cubicBezTo>
                  <a:pt x="1053" y="43"/>
                  <a:pt x="1053" y="43"/>
                  <a:pt x="1053" y="43"/>
                </a:cubicBezTo>
                <a:cubicBezTo>
                  <a:pt x="1054" y="45"/>
                  <a:pt x="1054" y="45"/>
                  <a:pt x="1054" y="45"/>
                </a:cubicBezTo>
                <a:cubicBezTo>
                  <a:pt x="1054" y="49"/>
                  <a:pt x="1054" y="49"/>
                  <a:pt x="1054" y="49"/>
                </a:cubicBezTo>
                <a:cubicBezTo>
                  <a:pt x="1052" y="50"/>
                  <a:pt x="1052" y="50"/>
                  <a:pt x="1052" y="50"/>
                </a:cubicBezTo>
                <a:cubicBezTo>
                  <a:pt x="1051" y="52"/>
                  <a:pt x="1051" y="52"/>
                  <a:pt x="1051" y="52"/>
                </a:cubicBezTo>
                <a:cubicBezTo>
                  <a:pt x="1048" y="56"/>
                  <a:pt x="1048" y="56"/>
                  <a:pt x="1048" y="56"/>
                </a:cubicBezTo>
                <a:cubicBezTo>
                  <a:pt x="1049" y="57"/>
                  <a:pt x="1049" y="57"/>
                  <a:pt x="1049" y="57"/>
                </a:cubicBezTo>
                <a:cubicBezTo>
                  <a:pt x="1051" y="56"/>
                  <a:pt x="1051" y="56"/>
                  <a:pt x="1051" y="56"/>
                </a:cubicBezTo>
                <a:cubicBezTo>
                  <a:pt x="1052" y="54"/>
                  <a:pt x="1052" y="54"/>
                  <a:pt x="1052" y="54"/>
                </a:cubicBezTo>
                <a:cubicBezTo>
                  <a:pt x="1055" y="53"/>
                  <a:pt x="1055" y="53"/>
                  <a:pt x="1055" y="53"/>
                </a:cubicBezTo>
                <a:cubicBezTo>
                  <a:pt x="1055" y="53"/>
                  <a:pt x="1055" y="53"/>
                  <a:pt x="1055" y="53"/>
                </a:cubicBezTo>
                <a:cubicBezTo>
                  <a:pt x="1057" y="53"/>
                  <a:pt x="1057" y="53"/>
                  <a:pt x="1057" y="53"/>
                </a:cubicBezTo>
                <a:cubicBezTo>
                  <a:pt x="1060" y="55"/>
                  <a:pt x="1060" y="55"/>
                  <a:pt x="1060" y="55"/>
                </a:cubicBezTo>
                <a:cubicBezTo>
                  <a:pt x="1061" y="58"/>
                  <a:pt x="1061" y="58"/>
                  <a:pt x="1061" y="58"/>
                </a:cubicBezTo>
                <a:cubicBezTo>
                  <a:pt x="1061" y="61"/>
                  <a:pt x="1061" y="61"/>
                  <a:pt x="1061" y="61"/>
                </a:cubicBezTo>
                <a:cubicBezTo>
                  <a:pt x="1060" y="67"/>
                  <a:pt x="1060" y="67"/>
                  <a:pt x="1060" y="67"/>
                </a:cubicBezTo>
                <a:cubicBezTo>
                  <a:pt x="1058" y="72"/>
                  <a:pt x="1058" y="72"/>
                  <a:pt x="1058" y="72"/>
                </a:cubicBezTo>
                <a:cubicBezTo>
                  <a:pt x="1053" y="75"/>
                  <a:pt x="1053" y="75"/>
                  <a:pt x="1053" y="75"/>
                </a:cubicBezTo>
                <a:cubicBezTo>
                  <a:pt x="1052" y="76"/>
                  <a:pt x="1052" y="76"/>
                  <a:pt x="1052" y="76"/>
                </a:cubicBezTo>
                <a:cubicBezTo>
                  <a:pt x="1049" y="75"/>
                  <a:pt x="1049" y="75"/>
                  <a:pt x="1049" y="75"/>
                </a:cubicBezTo>
                <a:cubicBezTo>
                  <a:pt x="1047" y="76"/>
                  <a:pt x="1047" y="76"/>
                  <a:pt x="1047" y="76"/>
                </a:cubicBezTo>
                <a:cubicBezTo>
                  <a:pt x="1047" y="78"/>
                  <a:pt x="1047" y="78"/>
                  <a:pt x="1047" y="78"/>
                </a:cubicBezTo>
                <a:cubicBezTo>
                  <a:pt x="1046" y="79"/>
                  <a:pt x="1046" y="79"/>
                  <a:pt x="1046" y="79"/>
                </a:cubicBezTo>
                <a:cubicBezTo>
                  <a:pt x="1038" y="82"/>
                  <a:pt x="1038" y="82"/>
                  <a:pt x="1038" y="82"/>
                </a:cubicBezTo>
                <a:cubicBezTo>
                  <a:pt x="1036" y="84"/>
                  <a:pt x="1036" y="84"/>
                  <a:pt x="1036" y="84"/>
                </a:cubicBezTo>
                <a:cubicBezTo>
                  <a:pt x="1033" y="85"/>
                  <a:pt x="1033" y="85"/>
                  <a:pt x="1033" y="85"/>
                </a:cubicBezTo>
                <a:cubicBezTo>
                  <a:pt x="1030" y="86"/>
                  <a:pt x="1030" y="86"/>
                  <a:pt x="1030" y="86"/>
                </a:cubicBezTo>
                <a:cubicBezTo>
                  <a:pt x="1026" y="86"/>
                  <a:pt x="1026" y="86"/>
                  <a:pt x="1026" y="86"/>
                </a:cubicBezTo>
                <a:cubicBezTo>
                  <a:pt x="1025" y="85"/>
                  <a:pt x="1025" y="85"/>
                  <a:pt x="1025" y="85"/>
                </a:cubicBezTo>
                <a:cubicBezTo>
                  <a:pt x="1024" y="87"/>
                  <a:pt x="1024" y="87"/>
                  <a:pt x="1024" y="87"/>
                </a:cubicBezTo>
                <a:cubicBezTo>
                  <a:pt x="1022" y="88"/>
                  <a:pt x="1022" y="88"/>
                  <a:pt x="1022" y="88"/>
                </a:cubicBezTo>
                <a:cubicBezTo>
                  <a:pt x="1020" y="86"/>
                  <a:pt x="1020" y="86"/>
                  <a:pt x="1020" y="86"/>
                </a:cubicBezTo>
                <a:cubicBezTo>
                  <a:pt x="1017" y="85"/>
                  <a:pt x="1017" y="85"/>
                  <a:pt x="1017" y="85"/>
                </a:cubicBezTo>
                <a:cubicBezTo>
                  <a:pt x="1013" y="84"/>
                  <a:pt x="1013" y="84"/>
                  <a:pt x="1013" y="84"/>
                </a:cubicBezTo>
                <a:cubicBezTo>
                  <a:pt x="1013" y="86"/>
                  <a:pt x="1013" y="86"/>
                  <a:pt x="1013" y="86"/>
                </a:cubicBezTo>
                <a:cubicBezTo>
                  <a:pt x="1016" y="86"/>
                  <a:pt x="1016" y="86"/>
                  <a:pt x="1016" y="86"/>
                </a:cubicBezTo>
                <a:cubicBezTo>
                  <a:pt x="1017" y="87"/>
                  <a:pt x="1017" y="87"/>
                  <a:pt x="1017" y="87"/>
                </a:cubicBezTo>
                <a:cubicBezTo>
                  <a:pt x="1016" y="88"/>
                  <a:pt x="1016" y="88"/>
                  <a:pt x="1016" y="88"/>
                </a:cubicBezTo>
                <a:cubicBezTo>
                  <a:pt x="1012" y="87"/>
                  <a:pt x="1012" y="87"/>
                  <a:pt x="1012" y="87"/>
                </a:cubicBezTo>
                <a:cubicBezTo>
                  <a:pt x="1011" y="88"/>
                  <a:pt x="1011" y="88"/>
                  <a:pt x="1011" y="88"/>
                </a:cubicBezTo>
                <a:cubicBezTo>
                  <a:pt x="1009" y="86"/>
                  <a:pt x="1009" y="86"/>
                  <a:pt x="1009" y="86"/>
                </a:cubicBezTo>
                <a:cubicBezTo>
                  <a:pt x="1005" y="86"/>
                  <a:pt x="1005" y="86"/>
                  <a:pt x="1005" y="86"/>
                </a:cubicBezTo>
                <a:cubicBezTo>
                  <a:pt x="1003" y="85"/>
                  <a:pt x="1003" y="85"/>
                  <a:pt x="1003" y="85"/>
                </a:cubicBezTo>
                <a:cubicBezTo>
                  <a:pt x="1002" y="85"/>
                  <a:pt x="1002" y="85"/>
                  <a:pt x="1002" y="85"/>
                </a:cubicBezTo>
                <a:cubicBezTo>
                  <a:pt x="1001" y="85"/>
                  <a:pt x="1001" y="85"/>
                  <a:pt x="1001" y="85"/>
                </a:cubicBezTo>
                <a:cubicBezTo>
                  <a:pt x="997" y="81"/>
                  <a:pt x="997" y="81"/>
                  <a:pt x="997" y="81"/>
                </a:cubicBezTo>
                <a:cubicBezTo>
                  <a:pt x="994" y="79"/>
                  <a:pt x="994" y="79"/>
                  <a:pt x="994" y="79"/>
                </a:cubicBezTo>
                <a:cubicBezTo>
                  <a:pt x="995" y="81"/>
                  <a:pt x="995" y="81"/>
                  <a:pt x="995" y="81"/>
                </a:cubicBezTo>
                <a:cubicBezTo>
                  <a:pt x="998" y="84"/>
                  <a:pt x="998" y="84"/>
                  <a:pt x="998" y="84"/>
                </a:cubicBezTo>
                <a:cubicBezTo>
                  <a:pt x="998" y="85"/>
                  <a:pt x="998" y="85"/>
                  <a:pt x="998" y="85"/>
                </a:cubicBezTo>
                <a:cubicBezTo>
                  <a:pt x="996" y="85"/>
                  <a:pt x="996" y="85"/>
                  <a:pt x="996" y="85"/>
                </a:cubicBezTo>
                <a:cubicBezTo>
                  <a:pt x="992" y="84"/>
                  <a:pt x="992" y="84"/>
                  <a:pt x="992" y="84"/>
                </a:cubicBezTo>
                <a:cubicBezTo>
                  <a:pt x="994" y="86"/>
                  <a:pt x="994" y="86"/>
                  <a:pt x="994" y="86"/>
                </a:cubicBezTo>
                <a:cubicBezTo>
                  <a:pt x="1002" y="87"/>
                  <a:pt x="1002" y="87"/>
                  <a:pt x="1002" y="87"/>
                </a:cubicBezTo>
                <a:cubicBezTo>
                  <a:pt x="1006" y="88"/>
                  <a:pt x="1006" y="88"/>
                  <a:pt x="1006" y="88"/>
                </a:cubicBezTo>
                <a:cubicBezTo>
                  <a:pt x="1008" y="90"/>
                  <a:pt x="1008" y="90"/>
                  <a:pt x="1008" y="90"/>
                </a:cubicBezTo>
                <a:cubicBezTo>
                  <a:pt x="1006" y="91"/>
                  <a:pt x="1006" y="91"/>
                  <a:pt x="1006" y="91"/>
                </a:cubicBezTo>
                <a:cubicBezTo>
                  <a:pt x="995" y="96"/>
                  <a:pt x="995" y="96"/>
                  <a:pt x="995" y="96"/>
                </a:cubicBezTo>
                <a:cubicBezTo>
                  <a:pt x="989" y="97"/>
                  <a:pt x="989" y="97"/>
                  <a:pt x="989" y="97"/>
                </a:cubicBezTo>
                <a:cubicBezTo>
                  <a:pt x="986" y="97"/>
                  <a:pt x="986" y="97"/>
                  <a:pt x="986" y="97"/>
                </a:cubicBezTo>
                <a:cubicBezTo>
                  <a:pt x="982" y="97"/>
                  <a:pt x="982" y="97"/>
                  <a:pt x="982" y="97"/>
                </a:cubicBezTo>
                <a:cubicBezTo>
                  <a:pt x="979" y="97"/>
                  <a:pt x="979" y="97"/>
                  <a:pt x="979" y="97"/>
                </a:cubicBezTo>
                <a:cubicBezTo>
                  <a:pt x="979" y="95"/>
                  <a:pt x="979" y="95"/>
                  <a:pt x="979" y="95"/>
                </a:cubicBezTo>
                <a:cubicBezTo>
                  <a:pt x="976" y="96"/>
                  <a:pt x="976" y="96"/>
                  <a:pt x="976" y="96"/>
                </a:cubicBezTo>
                <a:cubicBezTo>
                  <a:pt x="974" y="96"/>
                  <a:pt x="974" y="96"/>
                  <a:pt x="974" y="96"/>
                </a:cubicBezTo>
                <a:cubicBezTo>
                  <a:pt x="972" y="96"/>
                  <a:pt x="972" y="96"/>
                  <a:pt x="972" y="96"/>
                </a:cubicBezTo>
                <a:cubicBezTo>
                  <a:pt x="971" y="99"/>
                  <a:pt x="971" y="99"/>
                  <a:pt x="971" y="99"/>
                </a:cubicBezTo>
                <a:cubicBezTo>
                  <a:pt x="973" y="98"/>
                  <a:pt x="973" y="98"/>
                  <a:pt x="973" y="98"/>
                </a:cubicBezTo>
                <a:cubicBezTo>
                  <a:pt x="974" y="101"/>
                  <a:pt x="974" y="101"/>
                  <a:pt x="974" y="101"/>
                </a:cubicBezTo>
                <a:cubicBezTo>
                  <a:pt x="977" y="99"/>
                  <a:pt x="977" y="99"/>
                  <a:pt x="977" y="99"/>
                </a:cubicBezTo>
                <a:cubicBezTo>
                  <a:pt x="984" y="99"/>
                  <a:pt x="984" y="99"/>
                  <a:pt x="984" y="99"/>
                </a:cubicBezTo>
                <a:cubicBezTo>
                  <a:pt x="987" y="99"/>
                  <a:pt x="987" y="99"/>
                  <a:pt x="987" y="99"/>
                </a:cubicBezTo>
                <a:cubicBezTo>
                  <a:pt x="996" y="99"/>
                  <a:pt x="996" y="99"/>
                  <a:pt x="996" y="99"/>
                </a:cubicBezTo>
                <a:cubicBezTo>
                  <a:pt x="1002" y="98"/>
                  <a:pt x="1002" y="98"/>
                  <a:pt x="1002" y="98"/>
                </a:cubicBezTo>
                <a:cubicBezTo>
                  <a:pt x="1006" y="94"/>
                  <a:pt x="1006" y="94"/>
                  <a:pt x="1006" y="94"/>
                </a:cubicBezTo>
                <a:cubicBezTo>
                  <a:pt x="1009" y="94"/>
                  <a:pt x="1009" y="94"/>
                  <a:pt x="1009" y="94"/>
                </a:cubicBezTo>
                <a:cubicBezTo>
                  <a:pt x="1011" y="94"/>
                  <a:pt x="1011" y="94"/>
                  <a:pt x="1011" y="94"/>
                </a:cubicBezTo>
                <a:cubicBezTo>
                  <a:pt x="1014" y="94"/>
                  <a:pt x="1014" y="94"/>
                  <a:pt x="1014" y="94"/>
                </a:cubicBezTo>
                <a:cubicBezTo>
                  <a:pt x="1017" y="94"/>
                  <a:pt x="1017" y="94"/>
                  <a:pt x="1017" y="94"/>
                </a:cubicBezTo>
                <a:cubicBezTo>
                  <a:pt x="1016" y="97"/>
                  <a:pt x="1016" y="97"/>
                  <a:pt x="1016" y="97"/>
                </a:cubicBezTo>
                <a:cubicBezTo>
                  <a:pt x="1014" y="101"/>
                  <a:pt x="1014" y="101"/>
                  <a:pt x="1014" y="101"/>
                </a:cubicBezTo>
                <a:cubicBezTo>
                  <a:pt x="1010" y="103"/>
                  <a:pt x="1010" y="103"/>
                  <a:pt x="1010" y="103"/>
                </a:cubicBezTo>
                <a:cubicBezTo>
                  <a:pt x="1009" y="104"/>
                  <a:pt x="1009" y="104"/>
                  <a:pt x="1009" y="104"/>
                </a:cubicBezTo>
                <a:cubicBezTo>
                  <a:pt x="1004" y="105"/>
                  <a:pt x="1004" y="105"/>
                  <a:pt x="1004" y="105"/>
                </a:cubicBezTo>
                <a:cubicBezTo>
                  <a:pt x="1002" y="107"/>
                  <a:pt x="1002" y="107"/>
                  <a:pt x="1002" y="107"/>
                </a:cubicBezTo>
                <a:cubicBezTo>
                  <a:pt x="1000" y="108"/>
                  <a:pt x="1000" y="108"/>
                  <a:pt x="1000" y="108"/>
                </a:cubicBezTo>
                <a:cubicBezTo>
                  <a:pt x="998" y="110"/>
                  <a:pt x="998" y="110"/>
                  <a:pt x="998" y="110"/>
                </a:cubicBezTo>
                <a:cubicBezTo>
                  <a:pt x="994" y="112"/>
                  <a:pt x="994" y="112"/>
                  <a:pt x="994" y="112"/>
                </a:cubicBezTo>
                <a:cubicBezTo>
                  <a:pt x="991" y="112"/>
                  <a:pt x="991" y="112"/>
                  <a:pt x="991" y="112"/>
                </a:cubicBezTo>
                <a:cubicBezTo>
                  <a:pt x="990" y="113"/>
                  <a:pt x="990" y="113"/>
                  <a:pt x="990" y="113"/>
                </a:cubicBezTo>
                <a:cubicBezTo>
                  <a:pt x="987" y="113"/>
                  <a:pt x="987" y="113"/>
                  <a:pt x="987" y="113"/>
                </a:cubicBezTo>
                <a:cubicBezTo>
                  <a:pt x="985" y="115"/>
                  <a:pt x="985" y="115"/>
                  <a:pt x="985" y="115"/>
                </a:cubicBezTo>
                <a:cubicBezTo>
                  <a:pt x="980" y="116"/>
                  <a:pt x="980" y="116"/>
                  <a:pt x="980" y="116"/>
                </a:cubicBezTo>
                <a:cubicBezTo>
                  <a:pt x="979" y="118"/>
                  <a:pt x="979" y="118"/>
                  <a:pt x="979" y="118"/>
                </a:cubicBezTo>
                <a:cubicBezTo>
                  <a:pt x="974" y="119"/>
                  <a:pt x="974" y="119"/>
                  <a:pt x="974" y="119"/>
                </a:cubicBezTo>
                <a:cubicBezTo>
                  <a:pt x="972" y="120"/>
                  <a:pt x="972" y="120"/>
                  <a:pt x="972" y="120"/>
                </a:cubicBezTo>
                <a:cubicBezTo>
                  <a:pt x="970" y="120"/>
                  <a:pt x="970" y="120"/>
                  <a:pt x="970" y="120"/>
                </a:cubicBezTo>
                <a:cubicBezTo>
                  <a:pt x="968" y="122"/>
                  <a:pt x="968" y="122"/>
                  <a:pt x="968" y="122"/>
                </a:cubicBezTo>
                <a:cubicBezTo>
                  <a:pt x="966" y="121"/>
                  <a:pt x="966" y="121"/>
                  <a:pt x="966" y="121"/>
                </a:cubicBezTo>
                <a:cubicBezTo>
                  <a:pt x="965" y="122"/>
                  <a:pt x="965" y="122"/>
                  <a:pt x="965" y="122"/>
                </a:cubicBezTo>
                <a:cubicBezTo>
                  <a:pt x="965" y="125"/>
                  <a:pt x="965" y="125"/>
                  <a:pt x="965" y="125"/>
                </a:cubicBezTo>
                <a:cubicBezTo>
                  <a:pt x="963" y="127"/>
                  <a:pt x="963" y="127"/>
                  <a:pt x="963" y="127"/>
                </a:cubicBezTo>
                <a:cubicBezTo>
                  <a:pt x="961" y="129"/>
                  <a:pt x="961" y="129"/>
                  <a:pt x="961" y="129"/>
                </a:cubicBezTo>
                <a:cubicBezTo>
                  <a:pt x="955" y="129"/>
                  <a:pt x="955" y="129"/>
                  <a:pt x="955" y="129"/>
                </a:cubicBezTo>
                <a:cubicBezTo>
                  <a:pt x="954" y="130"/>
                  <a:pt x="954" y="130"/>
                  <a:pt x="954" y="130"/>
                </a:cubicBezTo>
                <a:cubicBezTo>
                  <a:pt x="952" y="130"/>
                  <a:pt x="952" y="130"/>
                  <a:pt x="952" y="130"/>
                </a:cubicBezTo>
                <a:cubicBezTo>
                  <a:pt x="951" y="128"/>
                  <a:pt x="951" y="128"/>
                  <a:pt x="951" y="128"/>
                </a:cubicBezTo>
                <a:cubicBezTo>
                  <a:pt x="953" y="127"/>
                  <a:pt x="953" y="127"/>
                  <a:pt x="953" y="127"/>
                </a:cubicBezTo>
                <a:cubicBezTo>
                  <a:pt x="953" y="125"/>
                  <a:pt x="953" y="125"/>
                  <a:pt x="953" y="125"/>
                </a:cubicBezTo>
                <a:cubicBezTo>
                  <a:pt x="951" y="123"/>
                  <a:pt x="951" y="123"/>
                  <a:pt x="951" y="123"/>
                </a:cubicBezTo>
                <a:cubicBezTo>
                  <a:pt x="951" y="127"/>
                  <a:pt x="951" y="127"/>
                  <a:pt x="951" y="127"/>
                </a:cubicBezTo>
                <a:cubicBezTo>
                  <a:pt x="950" y="128"/>
                  <a:pt x="950" y="128"/>
                  <a:pt x="950" y="128"/>
                </a:cubicBezTo>
                <a:cubicBezTo>
                  <a:pt x="949" y="130"/>
                  <a:pt x="949" y="130"/>
                  <a:pt x="949" y="130"/>
                </a:cubicBezTo>
                <a:cubicBezTo>
                  <a:pt x="952" y="132"/>
                  <a:pt x="952" y="132"/>
                  <a:pt x="952" y="132"/>
                </a:cubicBezTo>
                <a:cubicBezTo>
                  <a:pt x="953" y="133"/>
                  <a:pt x="953" y="133"/>
                  <a:pt x="953" y="133"/>
                </a:cubicBezTo>
                <a:cubicBezTo>
                  <a:pt x="950" y="136"/>
                  <a:pt x="950" y="136"/>
                  <a:pt x="950" y="136"/>
                </a:cubicBezTo>
                <a:cubicBezTo>
                  <a:pt x="949" y="136"/>
                  <a:pt x="949" y="136"/>
                  <a:pt x="949" y="136"/>
                </a:cubicBezTo>
                <a:cubicBezTo>
                  <a:pt x="947" y="134"/>
                  <a:pt x="947" y="134"/>
                  <a:pt x="947" y="134"/>
                </a:cubicBezTo>
                <a:cubicBezTo>
                  <a:pt x="945" y="135"/>
                  <a:pt x="945" y="135"/>
                  <a:pt x="945" y="135"/>
                </a:cubicBezTo>
                <a:cubicBezTo>
                  <a:pt x="941" y="134"/>
                  <a:pt x="941" y="134"/>
                  <a:pt x="941" y="134"/>
                </a:cubicBezTo>
                <a:cubicBezTo>
                  <a:pt x="940" y="135"/>
                  <a:pt x="940" y="135"/>
                  <a:pt x="940" y="135"/>
                </a:cubicBezTo>
                <a:cubicBezTo>
                  <a:pt x="938" y="135"/>
                  <a:pt x="938" y="135"/>
                  <a:pt x="938" y="135"/>
                </a:cubicBezTo>
                <a:cubicBezTo>
                  <a:pt x="938" y="133"/>
                  <a:pt x="938" y="133"/>
                  <a:pt x="938" y="133"/>
                </a:cubicBezTo>
                <a:cubicBezTo>
                  <a:pt x="937" y="132"/>
                  <a:pt x="937" y="132"/>
                  <a:pt x="937" y="132"/>
                </a:cubicBezTo>
                <a:cubicBezTo>
                  <a:pt x="936" y="134"/>
                  <a:pt x="936" y="134"/>
                  <a:pt x="936" y="134"/>
                </a:cubicBezTo>
                <a:cubicBezTo>
                  <a:pt x="934" y="134"/>
                  <a:pt x="934" y="134"/>
                  <a:pt x="934" y="134"/>
                </a:cubicBezTo>
                <a:cubicBezTo>
                  <a:pt x="933" y="136"/>
                  <a:pt x="933" y="136"/>
                  <a:pt x="933" y="136"/>
                </a:cubicBezTo>
                <a:cubicBezTo>
                  <a:pt x="938" y="137"/>
                  <a:pt x="938" y="137"/>
                  <a:pt x="938" y="137"/>
                </a:cubicBezTo>
                <a:cubicBezTo>
                  <a:pt x="944" y="137"/>
                  <a:pt x="944" y="137"/>
                  <a:pt x="944" y="137"/>
                </a:cubicBezTo>
                <a:cubicBezTo>
                  <a:pt x="946" y="139"/>
                  <a:pt x="946" y="139"/>
                  <a:pt x="946" y="139"/>
                </a:cubicBezTo>
                <a:cubicBezTo>
                  <a:pt x="945" y="141"/>
                  <a:pt x="945" y="141"/>
                  <a:pt x="945" y="141"/>
                </a:cubicBezTo>
                <a:cubicBezTo>
                  <a:pt x="943" y="142"/>
                  <a:pt x="943" y="142"/>
                  <a:pt x="943" y="142"/>
                </a:cubicBezTo>
                <a:cubicBezTo>
                  <a:pt x="940" y="142"/>
                  <a:pt x="940" y="142"/>
                  <a:pt x="940" y="142"/>
                </a:cubicBezTo>
                <a:cubicBezTo>
                  <a:pt x="936" y="143"/>
                  <a:pt x="936" y="143"/>
                  <a:pt x="936" y="143"/>
                </a:cubicBezTo>
                <a:cubicBezTo>
                  <a:pt x="935" y="143"/>
                  <a:pt x="935" y="143"/>
                  <a:pt x="935" y="143"/>
                </a:cubicBezTo>
                <a:cubicBezTo>
                  <a:pt x="937" y="144"/>
                  <a:pt x="937" y="144"/>
                  <a:pt x="937" y="144"/>
                </a:cubicBezTo>
                <a:cubicBezTo>
                  <a:pt x="938" y="144"/>
                  <a:pt x="938" y="144"/>
                  <a:pt x="938" y="144"/>
                </a:cubicBezTo>
                <a:cubicBezTo>
                  <a:pt x="939" y="145"/>
                  <a:pt x="939" y="145"/>
                  <a:pt x="939" y="145"/>
                </a:cubicBezTo>
                <a:cubicBezTo>
                  <a:pt x="939" y="147"/>
                  <a:pt x="939" y="147"/>
                  <a:pt x="939" y="147"/>
                </a:cubicBezTo>
                <a:cubicBezTo>
                  <a:pt x="935" y="151"/>
                  <a:pt x="935" y="151"/>
                  <a:pt x="935" y="151"/>
                </a:cubicBezTo>
                <a:cubicBezTo>
                  <a:pt x="932" y="150"/>
                  <a:pt x="932" y="150"/>
                  <a:pt x="932" y="150"/>
                </a:cubicBezTo>
                <a:cubicBezTo>
                  <a:pt x="926" y="150"/>
                  <a:pt x="926" y="150"/>
                  <a:pt x="926" y="150"/>
                </a:cubicBezTo>
                <a:cubicBezTo>
                  <a:pt x="925" y="149"/>
                  <a:pt x="925" y="149"/>
                  <a:pt x="925" y="149"/>
                </a:cubicBezTo>
                <a:cubicBezTo>
                  <a:pt x="922" y="149"/>
                  <a:pt x="922" y="149"/>
                  <a:pt x="922" y="149"/>
                </a:cubicBezTo>
                <a:cubicBezTo>
                  <a:pt x="922" y="147"/>
                  <a:pt x="922" y="147"/>
                  <a:pt x="922" y="147"/>
                </a:cubicBezTo>
                <a:cubicBezTo>
                  <a:pt x="921" y="143"/>
                  <a:pt x="921" y="143"/>
                  <a:pt x="921" y="143"/>
                </a:cubicBezTo>
                <a:cubicBezTo>
                  <a:pt x="918" y="143"/>
                  <a:pt x="918" y="143"/>
                  <a:pt x="918" y="143"/>
                </a:cubicBezTo>
                <a:cubicBezTo>
                  <a:pt x="917" y="142"/>
                  <a:pt x="917" y="142"/>
                  <a:pt x="917" y="142"/>
                </a:cubicBezTo>
                <a:cubicBezTo>
                  <a:pt x="917" y="139"/>
                  <a:pt x="917" y="139"/>
                  <a:pt x="917" y="139"/>
                </a:cubicBezTo>
                <a:cubicBezTo>
                  <a:pt x="916" y="138"/>
                  <a:pt x="916" y="138"/>
                  <a:pt x="916" y="138"/>
                </a:cubicBezTo>
                <a:cubicBezTo>
                  <a:pt x="914" y="139"/>
                  <a:pt x="914" y="139"/>
                  <a:pt x="914" y="139"/>
                </a:cubicBezTo>
                <a:cubicBezTo>
                  <a:pt x="912" y="138"/>
                  <a:pt x="912" y="138"/>
                  <a:pt x="912" y="138"/>
                </a:cubicBezTo>
                <a:cubicBezTo>
                  <a:pt x="909" y="139"/>
                  <a:pt x="909" y="139"/>
                  <a:pt x="909" y="139"/>
                </a:cubicBezTo>
                <a:cubicBezTo>
                  <a:pt x="908" y="140"/>
                  <a:pt x="908" y="140"/>
                  <a:pt x="908" y="140"/>
                </a:cubicBezTo>
                <a:cubicBezTo>
                  <a:pt x="910" y="141"/>
                  <a:pt x="910" y="141"/>
                  <a:pt x="910" y="141"/>
                </a:cubicBezTo>
                <a:cubicBezTo>
                  <a:pt x="911" y="140"/>
                  <a:pt x="911" y="140"/>
                  <a:pt x="911" y="140"/>
                </a:cubicBezTo>
                <a:cubicBezTo>
                  <a:pt x="913" y="140"/>
                  <a:pt x="913" y="140"/>
                  <a:pt x="913" y="140"/>
                </a:cubicBezTo>
                <a:cubicBezTo>
                  <a:pt x="918" y="145"/>
                  <a:pt x="918" y="145"/>
                  <a:pt x="918" y="145"/>
                </a:cubicBezTo>
                <a:cubicBezTo>
                  <a:pt x="918" y="152"/>
                  <a:pt x="918" y="152"/>
                  <a:pt x="918" y="152"/>
                </a:cubicBezTo>
                <a:cubicBezTo>
                  <a:pt x="917" y="153"/>
                  <a:pt x="917" y="153"/>
                  <a:pt x="917" y="153"/>
                </a:cubicBezTo>
                <a:cubicBezTo>
                  <a:pt x="914" y="153"/>
                  <a:pt x="914" y="153"/>
                  <a:pt x="914" y="153"/>
                </a:cubicBezTo>
                <a:cubicBezTo>
                  <a:pt x="912" y="151"/>
                  <a:pt x="912" y="151"/>
                  <a:pt x="912" y="151"/>
                </a:cubicBezTo>
                <a:cubicBezTo>
                  <a:pt x="911" y="151"/>
                  <a:pt x="911" y="151"/>
                  <a:pt x="911" y="151"/>
                </a:cubicBezTo>
                <a:cubicBezTo>
                  <a:pt x="911" y="153"/>
                  <a:pt x="911" y="153"/>
                  <a:pt x="911" y="153"/>
                </a:cubicBezTo>
                <a:cubicBezTo>
                  <a:pt x="910" y="154"/>
                  <a:pt x="910" y="154"/>
                  <a:pt x="910" y="154"/>
                </a:cubicBezTo>
                <a:cubicBezTo>
                  <a:pt x="907" y="152"/>
                  <a:pt x="907" y="152"/>
                  <a:pt x="907" y="152"/>
                </a:cubicBezTo>
                <a:cubicBezTo>
                  <a:pt x="906" y="152"/>
                  <a:pt x="906" y="152"/>
                  <a:pt x="906" y="152"/>
                </a:cubicBezTo>
                <a:cubicBezTo>
                  <a:pt x="904" y="154"/>
                  <a:pt x="904" y="154"/>
                  <a:pt x="904" y="154"/>
                </a:cubicBezTo>
                <a:cubicBezTo>
                  <a:pt x="903" y="153"/>
                  <a:pt x="903" y="153"/>
                  <a:pt x="903" y="153"/>
                </a:cubicBezTo>
                <a:cubicBezTo>
                  <a:pt x="902" y="152"/>
                  <a:pt x="902" y="152"/>
                  <a:pt x="902" y="152"/>
                </a:cubicBezTo>
                <a:cubicBezTo>
                  <a:pt x="899" y="151"/>
                  <a:pt x="899" y="151"/>
                  <a:pt x="899" y="151"/>
                </a:cubicBezTo>
                <a:cubicBezTo>
                  <a:pt x="898" y="149"/>
                  <a:pt x="898" y="149"/>
                  <a:pt x="898" y="149"/>
                </a:cubicBezTo>
                <a:cubicBezTo>
                  <a:pt x="896" y="150"/>
                  <a:pt x="896" y="150"/>
                  <a:pt x="896" y="150"/>
                </a:cubicBezTo>
                <a:cubicBezTo>
                  <a:pt x="896" y="147"/>
                  <a:pt x="896" y="147"/>
                  <a:pt x="896" y="147"/>
                </a:cubicBezTo>
                <a:cubicBezTo>
                  <a:pt x="894" y="146"/>
                  <a:pt x="894" y="146"/>
                  <a:pt x="894" y="146"/>
                </a:cubicBezTo>
                <a:cubicBezTo>
                  <a:pt x="891" y="146"/>
                  <a:pt x="891" y="146"/>
                  <a:pt x="891" y="146"/>
                </a:cubicBezTo>
                <a:cubicBezTo>
                  <a:pt x="889" y="144"/>
                  <a:pt x="889" y="144"/>
                  <a:pt x="889" y="144"/>
                </a:cubicBezTo>
                <a:cubicBezTo>
                  <a:pt x="888" y="145"/>
                  <a:pt x="888" y="145"/>
                  <a:pt x="888" y="145"/>
                </a:cubicBezTo>
                <a:cubicBezTo>
                  <a:pt x="889" y="146"/>
                  <a:pt x="889" y="146"/>
                  <a:pt x="889" y="146"/>
                </a:cubicBezTo>
                <a:cubicBezTo>
                  <a:pt x="891" y="148"/>
                  <a:pt x="891" y="148"/>
                  <a:pt x="891" y="148"/>
                </a:cubicBezTo>
                <a:cubicBezTo>
                  <a:pt x="894" y="149"/>
                  <a:pt x="894" y="149"/>
                  <a:pt x="894" y="149"/>
                </a:cubicBezTo>
                <a:cubicBezTo>
                  <a:pt x="897" y="153"/>
                  <a:pt x="897" y="153"/>
                  <a:pt x="897" y="153"/>
                </a:cubicBezTo>
                <a:cubicBezTo>
                  <a:pt x="896" y="154"/>
                  <a:pt x="896" y="154"/>
                  <a:pt x="896" y="154"/>
                </a:cubicBezTo>
                <a:cubicBezTo>
                  <a:pt x="889" y="153"/>
                  <a:pt x="889" y="153"/>
                  <a:pt x="889" y="153"/>
                </a:cubicBezTo>
                <a:cubicBezTo>
                  <a:pt x="887" y="151"/>
                  <a:pt x="887" y="151"/>
                  <a:pt x="887" y="151"/>
                </a:cubicBezTo>
                <a:cubicBezTo>
                  <a:pt x="887" y="149"/>
                  <a:pt x="887" y="149"/>
                  <a:pt x="887" y="149"/>
                </a:cubicBezTo>
                <a:cubicBezTo>
                  <a:pt x="886" y="147"/>
                  <a:pt x="886" y="147"/>
                  <a:pt x="886" y="147"/>
                </a:cubicBezTo>
                <a:cubicBezTo>
                  <a:pt x="885" y="148"/>
                  <a:pt x="885" y="148"/>
                  <a:pt x="885" y="148"/>
                </a:cubicBezTo>
                <a:cubicBezTo>
                  <a:pt x="885" y="150"/>
                  <a:pt x="885" y="150"/>
                  <a:pt x="885" y="150"/>
                </a:cubicBezTo>
                <a:cubicBezTo>
                  <a:pt x="884" y="151"/>
                  <a:pt x="884" y="151"/>
                  <a:pt x="884" y="151"/>
                </a:cubicBezTo>
                <a:cubicBezTo>
                  <a:pt x="882" y="151"/>
                  <a:pt x="882" y="151"/>
                  <a:pt x="882" y="151"/>
                </a:cubicBezTo>
                <a:cubicBezTo>
                  <a:pt x="881" y="149"/>
                  <a:pt x="881" y="149"/>
                  <a:pt x="881" y="149"/>
                </a:cubicBezTo>
                <a:cubicBezTo>
                  <a:pt x="879" y="150"/>
                  <a:pt x="879" y="150"/>
                  <a:pt x="879" y="150"/>
                </a:cubicBezTo>
                <a:cubicBezTo>
                  <a:pt x="879" y="151"/>
                  <a:pt x="879" y="151"/>
                  <a:pt x="879" y="151"/>
                </a:cubicBezTo>
                <a:cubicBezTo>
                  <a:pt x="882" y="153"/>
                  <a:pt x="882" y="153"/>
                  <a:pt x="882" y="153"/>
                </a:cubicBezTo>
                <a:cubicBezTo>
                  <a:pt x="882" y="155"/>
                  <a:pt x="882" y="155"/>
                  <a:pt x="882" y="155"/>
                </a:cubicBezTo>
                <a:cubicBezTo>
                  <a:pt x="884" y="155"/>
                  <a:pt x="884" y="155"/>
                  <a:pt x="884" y="155"/>
                </a:cubicBezTo>
                <a:cubicBezTo>
                  <a:pt x="885" y="154"/>
                  <a:pt x="885" y="154"/>
                  <a:pt x="885" y="154"/>
                </a:cubicBezTo>
                <a:cubicBezTo>
                  <a:pt x="886" y="154"/>
                  <a:pt x="886" y="154"/>
                  <a:pt x="886" y="154"/>
                </a:cubicBezTo>
                <a:cubicBezTo>
                  <a:pt x="888" y="156"/>
                  <a:pt x="888" y="156"/>
                  <a:pt x="888" y="156"/>
                </a:cubicBezTo>
                <a:cubicBezTo>
                  <a:pt x="891" y="157"/>
                  <a:pt x="891" y="157"/>
                  <a:pt x="891" y="157"/>
                </a:cubicBezTo>
                <a:cubicBezTo>
                  <a:pt x="893" y="159"/>
                  <a:pt x="893" y="159"/>
                  <a:pt x="893" y="159"/>
                </a:cubicBezTo>
                <a:cubicBezTo>
                  <a:pt x="894" y="159"/>
                  <a:pt x="894" y="159"/>
                  <a:pt x="894" y="159"/>
                </a:cubicBezTo>
                <a:cubicBezTo>
                  <a:pt x="896" y="158"/>
                  <a:pt x="896" y="158"/>
                  <a:pt x="896" y="158"/>
                </a:cubicBezTo>
                <a:cubicBezTo>
                  <a:pt x="903" y="160"/>
                  <a:pt x="903" y="160"/>
                  <a:pt x="903" y="160"/>
                </a:cubicBezTo>
                <a:cubicBezTo>
                  <a:pt x="905" y="161"/>
                  <a:pt x="905" y="161"/>
                  <a:pt x="905" y="161"/>
                </a:cubicBezTo>
                <a:cubicBezTo>
                  <a:pt x="902" y="163"/>
                  <a:pt x="902" y="163"/>
                  <a:pt x="902" y="163"/>
                </a:cubicBezTo>
                <a:cubicBezTo>
                  <a:pt x="903" y="164"/>
                  <a:pt x="903" y="164"/>
                  <a:pt x="903" y="164"/>
                </a:cubicBezTo>
                <a:cubicBezTo>
                  <a:pt x="903" y="166"/>
                  <a:pt x="903" y="166"/>
                  <a:pt x="903" y="166"/>
                </a:cubicBezTo>
                <a:cubicBezTo>
                  <a:pt x="903" y="168"/>
                  <a:pt x="903" y="168"/>
                  <a:pt x="903" y="168"/>
                </a:cubicBezTo>
                <a:cubicBezTo>
                  <a:pt x="902" y="170"/>
                  <a:pt x="902" y="170"/>
                  <a:pt x="902" y="170"/>
                </a:cubicBezTo>
                <a:cubicBezTo>
                  <a:pt x="901" y="170"/>
                  <a:pt x="901" y="170"/>
                  <a:pt x="901" y="170"/>
                </a:cubicBezTo>
                <a:cubicBezTo>
                  <a:pt x="899" y="168"/>
                  <a:pt x="899" y="168"/>
                  <a:pt x="899" y="168"/>
                </a:cubicBezTo>
                <a:cubicBezTo>
                  <a:pt x="896" y="167"/>
                  <a:pt x="896" y="167"/>
                  <a:pt x="896" y="167"/>
                </a:cubicBezTo>
                <a:cubicBezTo>
                  <a:pt x="893" y="165"/>
                  <a:pt x="893" y="165"/>
                  <a:pt x="893" y="165"/>
                </a:cubicBezTo>
                <a:cubicBezTo>
                  <a:pt x="892" y="163"/>
                  <a:pt x="892" y="163"/>
                  <a:pt x="892" y="163"/>
                </a:cubicBezTo>
                <a:cubicBezTo>
                  <a:pt x="892" y="160"/>
                  <a:pt x="892" y="160"/>
                  <a:pt x="892" y="160"/>
                </a:cubicBezTo>
                <a:cubicBezTo>
                  <a:pt x="891" y="158"/>
                  <a:pt x="891" y="158"/>
                  <a:pt x="891" y="158"/>
                </a:cubicBezTo>
                <a:cubicBezTo>
                  <a:pt x="887" y="158"/>
                  <a:pt x="887" y="158"/>
                  <a:pt x="887" y="158"/>
                </a:cubicBezTo>
                <a:cubicBezTo>
                  <a:pt x="882" y="157"/>
                  <a:pt x="882" y="157"/>
                  <a:pt x="882" y="157"/>
                </a:cubicBezTo>
                <a:cubicBezTo>
                  <a:pt x="880" y="156"/>
                  <a:pt x="880" y="156"/>
                  <a:pt x="880" y="156"/>
                </a:cubicBezTo>
                <a:cubicBezTo>
                  <a:pt x="878" y="156"/>
                  <a:pt x="878" y="156"/>
                  <a:pt x="878" y="156"/>
                </a:cubicBezTo>
                <a:cubicBezTo>
                  <a:pt x="877" y="157"/>
                  <a:pt x="877" y="157"/>
                  <a:pt x="877" y="157"/>
                </a:cubicBezTo>
                <a:cubicBezTo>
                  <a:pt x="880" y="158"/>
                  <a:pt x="880" y="158"/>
                  <a:pt x="880" y="158"/>
                </a:cubicBezTo>
                <a:cubicBezTo>
                  <a:pt x="885" y="159"/>
                  <a:pt x="885" y="159"/>
                  <a:pt x="885" y="159"/>
                </a:cubicBezTo>
                <a:cubicBezTo>
                  <a:pt x="890" y="161"/>
                  <a:pt x="890" y="161"/>
                  <a:pt x="890" y="161"/>
                </a:cubicBezTo>
                <a:cubicBezTo>
                  <a:pt x="890" y="163"/>
                  <a:pt x="890" y="163"/>
                  <a:pt x="890" y="163"/>
                </a:cubicBezTo>
                <a:cubicBezTo>
                  <a:pt x="889" y="163"/>
                  <a:pt x="889" y="163"/>
                  <a:pt x="889" y="163"/>
                </a:cubicBezTo>
                <a:cubicBezTo>
                  <a:pt x="887" y="162"/>
                  <a:pt x="887" y="162"/>
                  <a:pt x="887" y="162"/>
                </a:cubicBezTo>
                <a:cubicBezTo>
                  <a:pt x="882" y="162"/>
                  <a:pt x="882" y="162"/>
                  <a:pt x="882" y="162"/>
                </a:cubicBezTo>
                <a:cubicBezTo>
                  <a:pt x="878" y="163"/>
                  <a:pt x="878" y="163"/>
                  <a:pt x="878" y="163"/>
                </a:cubicBezTo>
                <a:cubicBezTo>
                  <a:pt x="878" y="161"/>
                  <a:pt x="878" y="161"/>
                  <a:pt x="878" y="161"/>
                </a:cubicBezTo>
                <a:cubicBezTo>
                  <a:pt x="877" y="160"/>
                  <a:pt x="877" y="160"/>
                  <a:pt x="877" y="160"/>
                </a:cubicBezTo>
                <a:cubicBezTo>
                  <a:pt x="873" y="159"/>
                  <a:pt x="873" y="159"/>
                  <a:pt x="873" y="159"/>
                </a:cubicBezTo>
                <a:cubicBezTo>
                  <a:pt x="871" y="158"/>
                  <a:pt x="871" y="158"/>
                  <a:pt x="871" y="158"/>
                </a:cubicBezTo>
                <a:cubicBezTo>
                  <a:pt x="872" y="159"/>
                  <a:pt x="872" y="159"/>
                  <a:pt x="872" y="159"/>
                </a:cubicBezTo>
                <a:cubicBezTo>
                  <a:pt x="876" y="161"/>
                  <a:pt x="876" y="161"/>
                  <a:pt x="876" y="161"/>
                </a:cubicBezTo>
                <a:cubicBezTo>
                  <a:pt x="875" y="162"/>
                  <a:pt x="875" y="162"/>
                  <a:pt x="875" y="162"/>
                </a:cubicBezTo>
                <a:cubicBezTo>
                  <a:pt x="875" y="164"/>
                  <a:pt x="875" y="164"/>
                  <a:pt x="875" y="164"/>
                </a:cubicBezTo>
                <a:cubicBezTo>
                  <a:pt x="877" y="164"/>
                  <a:pt x="877" y="164"/>
                  <a:pt x="877" y="164"/>
                </a:cubicBezTo>
                <a:cubicBezTo>
                  <a:pt x="878" y="164"/>
                  <a:pt x="878" y="164"/>
                  <a:pt x="878" y="164"/>
                </a:cubicBezTo>
                <a:cubicBezTo>
                  <a:pt x="879" y="165"/>
                  <a:pt x="879" y="165"/>
                  <a:pt x="879" y="165"/>
                </a:cubicBezTo>
                <a:cubicBezTo>
                  <a:pt x="881" y="164"/>
                  <a:pt x="881" y="164"/>
                  <a:pt x="881" y="164"/>
                </a:cubicBezTo>
                <a:cubicBezTo>
                  <a:pt x="881" y="163"/>
                  <a:pt x="881" y="163"/>
                  <a:pt x="881" y="163"/>
                </a:cubicBezTo>
                <a:cubicBezTo>
                  <a:pt x="883" y="164"/>
                  <a:pt x="883" y="164"/>
                  <a:pt x="883" y="164"/>
                </a:cubicBezTo>
                <a:cubicBezTo>
                  <a:pt x="885" y="164"/>
                  <a:pt x="885" y="164"/>
                  <a:pt x="885" y="164"/>
                </a:cubicBezTo>
                <a:cubicBezTo>
                  <a:pt x="887" y="164"/>
                  <a:pt x="887" y="164"/>
                  <a:pt x="887" y="164"/>
                </a:cubicBezTo>
                <a:cubicBezTo>
                  <a:pt x="890" y="167"/>
                  <a:pt x="890" y="167"/>
                  <a:pt x="890" y="167"/>
                </a:cubicBezTo>
                <a:cubicBezTo>
                  <a:pt x="890" y="169"/>
                  <a:pt x="890" y="169"/>
                  <a:pt x="890" y="169"/>
                </a:cubicBezTo>
                <a:cubicBezTo>
                  <a:pt x="887" y="169"/>
                  <a:pt x="887" y="169"/>
                  <a:pt x="887" y="169"/>
                </a:cubicBezTo>
                <a:cubicBezTo>
                  <a:pt x="885" y="170"/>
                  <a:pt x="885" y="170"/>
                  <a:pt x="885" y="170"/>
                </a:cubicBezTo>
                <a:cubicBezTo>
                  <a:pt x="884" y="171"/>
                  <a:pt x="884" y="171"/>
                  <a:pt x="884" y="171"/>
                </a:cubicBezTo>
                <a:cubicBezTo>
                  <a:pt x="886" y="171"/>
                  <a:pt x="886" y="171"/>
                  <a:pt x="886" y="171"/>
                </a:cubicBezTo>
                <a:cubicBezTo>
                  <a:pt x="889" y="171"/>
                  <a:pt x="889" y="171"/>
                  <a:pt x="889" y="171"/>
                </a:cubicBezTo>
                <a:cubicBezTo>
                  <a:pt x="891" y="170"/>
                  <a:pt x="891" y="170"/>
                  <a:pt x="891" y="170"/>
                </a:cubicBezTo>
                <a:cubicBezTo>
                  <a:pt x="893" y="172"/>
                  <a:pt x="893" y="172"/>
                  <a:pt x="893" y="172"/>
                </a:cubicBezTo>
                <a:cubicBezTo>
                  <a:pt x="895" y="174"/>
                  <a:pt x="895" y="174"/>
                  <a:pt x="895" y="174"/>
                </a:cubicBezTo>
                <a:cubicBezTo>
                  <a:pt x="895" y="176"/>
                  <a:pt x="895" y="176"/>
                  <a:pt x="895" y="176"/>
                </a:cubicBezTo>
                <a:cubicBezTo>
                  <a:pt x="892" y="180"/>
                  <a:pt x="892" y="180"/>
                  <a:pt x="892" y="180"/>
                </a:cubicBezTo>
                <a:cubicBezTo>
                  <a:pt x="891" y="184"/>
                  <a:pt x="891" y="184"/>
                  <a:pt x="891" y="184"/>
                </a:cubicBezTo>
                <a:cubicBezTo>
                  <a:pt x="890" y="184"/>
                  <a:pt x="890" y="184"/>
                  <a:pt x="890" y="184"/>
                </a:cubicBezTo>
                <a:cubicBezTo>
                  <a:pt x="887" y="187"/>
                  <a:pt x="887" y="187"/>
                  <a:pt x="887" y="187"/>
                </a:cubicBezTo>
                <a:cubicBezTo>
                  <a:pt x="885" y="186"/>
                  <a:pt x="885" y="186"/>
                  <a:pt x="885" y="186"/>
                </a:cubicBezTo>
                <a:cubicBezTo>
                  <a:pt x="883" y="186"/>
                  <a:pt x="883" y="186"/>
                  <a:pt x="883" y="186"/>
                </a:cubicBezTo>
                <a:cubicBezTo>
                  <a:pt x="881" y="185"/>
                  <a:pt x="881" y="185"/>
                  <a:pt x="881" y="185"/>
                </a:cubicBezTo>
                <a:cubicBezTo>
                  <a:pt x="881" y="184"/>
                  <a:pt x="881" y="184"/>
                  <a:pt x="881" y="184"/>
                </a:cubicBezTo>
                <a:cubicBezTo>
                  <a:pt x="879" y="183"/>
                  <a:pt x="879" y="183"/>
                  <a:pt x="879" y="183"/>
                </a:cubicBezTo>
                <a:cubicBezTo>
                  <a:pt x="876" y="183"/>
                  <a:pt x="876" y="183"/>
                  <a:pt x="876" y="183"/>
                </a:cubicBezTo>
                <a:cubicBezTo>
                  <a:pt x="877" y="184"/>
                  <a:pt x="877" y="184"/>
                  <a:pt x="877" y="184"/>
                </a:cubicBezTo>
                <a:cubicBezTo>
                  <a:pt x="879" y="185"/>
                  <a:pt x="879" y="185"/>
                  <a:pt x="879" y="185"/>
                </a:cubicBezTo>
                <a:cubicBezTo>
                  <a:pt x="880" y="186"/>
                  <a:pt x="880" y="186"/>
                  <a:pt x="880" y="186"/>
                </a:cubicBezTo>
                <a:cubicBezTo>
                  <a:pt x="881" y="187"/>
                  <a:pt x="881" y="187"/>
                  <a:pt x="881" y="187"/>
                </a:cubicBezTo>
                <a:cubicBezTo>
                  <a:pt x="884" y="189"/>
                  <a:pt x="884" y="189"/>
                  <a:pt x="884" y="189"/>
                </a:cubicBezTo>
                <a:cubicBezTo>
                  <a:pt x="885" y="192"/>
                  <a:pt x="885" y="192"/>
                  <a:pt x="885" y="192"/>
                </a:cubicBezTo>
                <a:cubicBezTo>
                  <a:pt x="884" y="193"/>
                  <a:pt x="884" y="193"/>
                  <a:pt x="884" y="193"/>
                </a:cubicBezTo>
                <a:cubicBezTo>
                  <a:pt x="882" y="193"/>
                  <a:pt x="882" y="193"/>
                  <a:pt x="882" y="193"/>
                </a:cubicBezTo>
                <a:cubicBezTo>
                  <a:pt x="879" y="196"/>
                  <a:pt x="879" y="196"/>
                  <a:pt x="879" y="196"/>
                </a:cubicBezTo>
                <a:cubicBezTo>
                  <a:pt x="878" y="196"/>
                  <a:pt x="878" y="196"/>
                  <a:pt x="878" y="196"/>
                </a:cubicBezTo>
                <a:cubicBezTo>
                  <a:pt x="874" y="193"/>
                  <a:pt x="874" y="193"/>
                  <a:pt x="874" y="193"/>
                </a:cubicBezTo>
                <a:cubicBezTo>
                  <a:pt x="872" y="194"/>
                  <a:pt x="872" y="194"/>
                  <a:pt x="872" y="194"/>
                </a:cubicBezTo>
                <a:cubicBezTo>
                  <a:pt x="871" y="192"/>
                  <a:pt x="871" y="192"/>
                  <a:pt x="871" y="192"/>
                </a:cubicBezTo>
                <a:cubicBezTo>
                  <a:pt x="868" y="192"/>
                  <a:pt x="868" y="192"/>
                  <a:pt x="868" y="192"/>
                </a:cubicBezTo>
                <a:cubicBezTo>
                  <a:pt x="867" y="193"/>
                  <a:pt x="867" y="193"/>
                  <a:pt x="867" y="193"/>
                </a:cubicBezTo>
                <a:cubicBezTo>
                  <a:pt x="867" y="195"/>
                  <a:pt x="867" y="195"/>
                  <a:pt x="867" y="195"/>
                </a:cubicBezTo>
                <a:cubicBezTo>
                  <a:pt x="874" y="199"/>
                  <a:pt x="874" y="199"/>
                  <a:pt x="874" y="199"/>
                </a:cubicBezTo>
                <a:cubicBezTo>
                  <a:pt x="877" y="199"/>
                  <a:pt x="877" y="199"/>
                  <a:pt x="877" y="199"/>
                </a:cubicBezTo>
                <a:cubicBezTo>
                  <a:pt x="877" y="200"/>
                  <a:pt x="877" y="200"/>
                  <a:pt x="877" y="200"/>
                </a:cubicBezTo>
                <a:cubicBezTo>
                  <a:pt x="875" y="201"/>
                  <a:pt x="875" y="201"/>
                  <a:pt x="875" y="201"/>
                </a:cubicBezTo>
                <a:cubicBezTo>
                  <a:pt x="873" y="204"/>
                  <a:pt x="873" y="204"/>
                  <a:pt x="873" y="204"/>
                </a:cubicBezTo>
                <a:cubicBezTo>
                  <a:pt x="871" y="204"/>
                  <a:pt x="871" y="204"/>
                  <a:pt x="871" y="204"/>
                </a:cubicBezTo>
                <a:cubicBezTo>
                  <a:pt x="869" y="202"/>
                  <a:pt x="869" y="202"/>
                  <a:pt x="869" y="202"/>
                </a:cubicBezTo>
                <a:cubicBezTo>
                  <a:pt x="867" y="202"/>
                  <a:pt x="867" y="202"/>
                  <a:pt x="867" y="202"/>
                </a:cubicBezTo>
                <a:cubicBezTo>
                  <a:pt x="865" y="204"/>
                  <a:pt x="865" y="204"/>
                  <a:pt x="865" y="204"/>
                </a:cubicBezTo>
                <a:cubicBezTo>
                  <a:pt x="861" y="204"/>
                  <a:pt x="861" y="204"/>
                  <a:pt x="861" y="204"/>
                </a:cubicBezTo>
                <a:cubicBezTo>
                  <a:pt x="860" y="202"/>
                  <a:pt x="860" y="202"/>
                  <a:pt x="860" y="202"/>
                </a:cubicBezTo>
                <a:cubicBezTo>
                  <a:pt x="855" y="201"/>
                  <a:pt x="855" y="201"/>
                  <a:pt x="855" y="201"/>
                </a:cubicBezTo>
                <a:cubicBezTo>
                  <a:pt x="852" y="201"/>
                  <a:pt x="852" y="201"/>
                  <a:pt x="852" y="201"/>
                </a:cubicBezTo>
                <a:cubicBezTo>
                  <a:pt x="851" y="206"/>
                  <a:pt x="851" y="206"/>
                  <a:pt x="851" y="206"/>
                </a:cubicBezTo>
                <a:cubicBezTo>
                  <a:pt x="849" y="208"/>
                  <a:pt x="849" y="208"/>
                  <a:pt x="849" y="208"/>
                </a:cubicBezTo>
                <a:cubicBezTo>
                  <a:pt x="851" y="208"/>
                  <a:pt x="851" y="208"/>
                  <a:pt x="851" y="208"/>
                </a:cubicBezTo>
                <a:cubicBezTo>
                  <a:pt x="852" y="209"/>
                  <a:pt x="852" y="209"/>
                  <a:pt x="852" y="209"/>
                </a:cubicBezTo>
                <a:cubicBezTo>
                  <a:pt x="852" y="211"/>
                  <a:pt x="852" y="211"/>
                  <a:pt x="852" y="211"/>
                </a:cubicBezTo>
                <a:cubicBezTo>
                  <a:pt x="848" y="213"/>
                  <a:pt x="848" y="213"/>
                  <a:pt x="848" y="213"/>
                </a:cubicBezTo>
                <a:cubicBezTo>
                  <a:pt x="848" y="216"/>
                  <a:pt x="848" y="216"/>
                  <a:pt x="848" y="216"/>
                </a:cubicBezTo>
                <a:cubicBezTo>
                  <a:pt x="845" y="217"/>
                  <a:pt x="845" y="217"/>
                  <a:pt x="845" y="217"/>
                </a:cubicBezTo>
                <a:cubicBezTo>
                  <a:pt x="844" y="216"/>
                  <a:pt x="844" y="216"/>
                  <a:pt x="844" y="216"/>
                </a:cubicBezTo>
                <a:cubicBezTo>
                  <a:pt x="844" y="217"/>
                  <a:pt x="844" y="217"/>
                  <a:pt x="844" y="217"/>
                </a:cubicBezTo>
                <a:cubicBezTo>
                  <a:pt x="843" y="219"/>
                  <a:pt x="843" y="219"/>
                  <a:pt x="843" y="219"/>
                </a:cubicBezTo>
                <a:cubicBezTo>
                  <a:pt x="841" y="220"/>
                  <a:pt x="841" y="220"/>
                  <a:pt x="841" y="220"/>
                </a:cubicBezTo>
                <a:cubicBezTo>
                  <a:pt x="839" y="219"/>
                  <a:pt x="839" y="219"/>
                  <a:pt x="839" y="219"/>
                </a:cubicBezTo>
                <a:cubicBezTo>
                  <a:pt x="840" y="218"/>
                  <a:pt x="840" y="218"/>
                  <a:pt x="840" y="218"/>
                </a:cubicBezTo>
                <a:cubicBezTo>
                  <a:pt x="839" y="218"/>
                  <a:pt x="839" y="218"/>
                  <a:pt x="839" y="218"/>
                </a:cubicBezTo>
                <a:cubicBezTo>
                  <a:pt x="838" y="219"/>
                  <a:pt x="838" y="219"/>
                  <a:pt x="838" y="219"/>
                </a:cubicBezTo>
                <a:cubicBezTo>
                  <a:pt x="836" y="222"/>
                  <a:pt x="836" y="222"/>
                  <a:pt x="836" y="222"/>
                </a:cubicBezTo>
                <a:cubicBezTo>
                  <a:pt x="835" y="223"/>
                  <a:pt x="835" y="223"/>
                  <a:pt x="835" y="223"/>
                </a:cubicBezTo>
                <a:cubicBezTo>
                  <a:pt x="829" y="220"/>
                  <a:pt x="829" y="220"/>
                  <a:pt x="829" y="220"/>
                </a:cubicBezTo>
                <a:cubicBezTo>
                  <a:pt x="826" y="220"/>
                  <a:pt x="826" y="220"/>
                  <a:pt x="826" y="220"/>
                </a:cubicBezTo>
                <a:cubicBezTo>
                  <a:pt x="825" y="221"/>
                  <a:pt x="825" y="221"/>
                  <a:pt x="825" y="221"/>
                </a:cubicBezTo>
                <a:cubicBezTo>
                  <a:pt x="822" y="220"/>
                  <a:pt x="822" y="220"/>
                  <a:pt x="822" y="220"/>
                </a:cubicBezTo>
                <a:cubicBezTo>
                  <a:pt x="817" y="214"/>
                  <a:pt x="817" y="214"/>
                  <a:pt x="817" y="214"/>
                </a:cubicBezTo>
                <a:cubicBezTo>
                  <a:pt x="816" y="209"/>
                  <a:pt x="816" y="209"/>
                  <a:pt x="816" y="209"/>
                </a:cubicBezTo>
                <a:cubicBezTo>
                  <a:pt x="818" y="208"/>
                  <a:pt x="818" y="208"/>
                  <a:pt x="818" y="208"/>
                </a:cubicBezTo>
                <a:cubicBezTo>
                  <a:pt x="818" y="206"/>
                  <a:pt x="818" y="206"/>
                  <a:pt x="818" y="206"/>
                </a:cubicBezTo>
                <a:cubicBezTo>
                  <a:pt x="817" y="204"/>
                  <a:pt x="817" y="204"/>
                  <a:pt x="817" y="204"/>
                </a:cubicBezTo>
                <a:cubicBezTo>
                  <a:pt x="817" y="203"/>
                  <a:pt x="817" y="203"/>
                  <a:pt x="817" y="203"/>
                </a:cubicBezTo>
                <a:cubicBezTo>
                  <a:pt x="815" y="206"/>
                  <a:pt x="815" y="206"/>
                  <a:pt x="815" y="206"/>
                </a:cubicBezTo>
                <a:cubicBezTo>
                  <a:pt x="815" y="207"/>
                  <a:pt x="815" y="207"/>
                  <a:pt x="815" y="207"/>
                </a:cubicBezTo>
                <a:cubicBezTo>
                  <a:pt x="814" y="211"/>
                  <a:pt x="814" y="211"/>
                  <a:pt x="814" y="211"/>
                </a:cubicBezTo>
                <a:cubicBezTo>
                  <a:pt x="813" y="213"/>
                  <a:pt x="813" y="213"/>
                  <a:pt x="813" y="213"/>
                </a:cubicBezTo>
                <a:cubicBezTo>
                  <a:pt x="815" y="215"/>
                  <a:pt x="815" y="215"/>
                  <a:pt x="815" y="215"/>
                </a:cubicBezTo>
                <a:cubicBezTo>
                  <a:pt x="815" y="216"/>
                  <a:pt x="815" y="216"/>
                  <a:pt x="815" y="216"/>
                </a:cubicBezTo>
                <a:cubicBezTo>
                  <a:pt x="813" y="216"/>
                  <a:pt x="813" y="216"/>
                  <a:pt x="813" y="216"/>
                </a:cubicBezTo>
                <a:cubicBezTo>
                  <a:pt x="810" y="217"/>
                  <a:pt x="810" y="217"/>
                  <a:pt x="810" y="217"/>
                </a:cubicBezTo>
                <a:cubicBezTo>
                  <a:pt x="810" y="216"/>
                  <a:pt x="810" y="216"/>
                  <a:pt x="810" y="216"/>
                </a:cubicBezTo>
                <a:cubicBezTo>
                  <a:pt x="807" y="217"/>
                  <a:pt x="807" y="217"/>
                  <a:pt x="807" y="217"/>
                </a:cubicBezTo>
                <a:cubicBezTo>
                  <a:pt x="809" y="218"/>
                  <a:pt x="809" y="218"/>
                  <a:pt x="809" y="218"/>
                </a:cubicBezTo>
                <a:cubicBezTo>
                  <a:pt x="808" y="222"/>
                  <a:pt x="808" y="222"/>
                  <a:pt x="808" y="222"/>
                </a:cubicBezTo>
                <a:cubicBezTo>
                  <a:pt x="810" y="222"/>
                  <a:pt x="810" y="222"/>
                  <a:pt x="810" y="222"/>
                </a:cubicBezTo>
                <a:cubicBezTo>
                  <a:pt x="813" y="219"/>
                  <a:pt x="813" y="219"/>
                  <a:pt x="813" y="219"/>
                </a:cubicBezTo>
                <a:cubicBezTo>
                  <a:pt x="814" y="219"/>
                  <a:pt x="814" y="219"/>
                  <a:pt x="814" y="219"/>
                </a:cubicBezTo>
                <a:cubicBezTo>
                  <a:pt x="815" y="218"/>
                  <a:pt x="815" y="218"/>
                  <a:pt x="815" y="218"/>
                </a:cubicBezTo>
                <a:cubicBezTo>
                  <a:pt x="817" y="217"/>
                  <a:pt x="817" y="217"/>
                  <a:pt x="817" y="217"/>
                </a:cubicBezTo>
                <a:cubicBezTo>
                  <a:pt x="819" y="219"/>
                  <a:pt x="819" y="219"/>
                  <a:pt x="819" y="219"/>
                </a:cubicBezTo>
                <a:cubicBezTo>
                  <a:pt x="821" y="222"/>
                  <a:pt x="821" y="222"/>
                  <a:pt x="821" y="222"/>
                </a:cubicBezTo>
                <a:cubicBezTo>
                  <a:pt x="820" y="225"/>
                  <a:pt x="820" y="225"/>
                  <a:pt x="820" y="225"/>
                </a:cubicBezTo>
                <a:cubicBezTo>
                  <a:pt x="823" y="223"/>
                  <a:pt x="823" y="223"/>
                  <a:pt x="823" y="223"/>
                </a:cubicBezTo>
                <a:cubicBezTo>
                  <a:pt x="827" y="221"/>
                  <a:pt x="827" y="221"/>
                  <a:pt x="827" y="221"/>
                </a:cubicBezTo>
                <a:cubicBezTo>
                  <a:pt x="830" y="223"/>
                  <a:pt x="830" y="223"/>
                  <a:pt x="830" y="223"/>
                </a:cubicBezTo>
                <a:cubicBezTo>
                  <a:pt x="831" y="225"/>
                  <a:pt x="831" y="225"/>
                  <a:pt x="831" y="225"/>
                </a:cubicBezTo>
                <a:cubicBezTo>
                  <a:pt x="830" y="227"/>
                  <a:pt x="830" y="227"/>
                  <a:pt x="830" y="227"/>
                </a:cubicBezTo>
                <a:cubicBezTo>
                  <a:pt x="828" y="231"/>
                  <a:pt x="828" y="231"/>
                  <a:pt x="828" y="231"/>
                </a:cubicBezTo>
                <a:cubicBezTo>
                  <a:pt x="827" y="231"/>
                  <a:pt x="827" y="231"/>
                  <a:pt x="827" y="231"/>
                </a:cubicBezTo>
                <a:cubicBezTo>
                  <a:pt x="826" y="233"/>
                  <a:pt x="826" y="233"/>
                  <a:pt x="826" y="233"/>
                </a:cubicBezTo>
                <a:cubicBezTo>
                  <a:pt x="827" y="233"/>
                  <a:pt x="827" y="233"/>
                  <a:pt x="827" y="233"/>
                </a:cubicBezTo>
                <a:cubicBezTo>
                  <a:pt x="829" y="233"/>
                  <a:pt x="829" y="233"/>
                  <a:pt x="829" y="233"/>
                </a:cubicBezTo>
                <a:cubicBezTo>
                  <a:pt x="829" y="235"/>
                  <a:pt x="829" y="235"/>
                  <a:pt x="829" y="235"/>
                </a:cubicBezTo>
                <a:cubicBezTo>
                  <a:pt x="827" y="237"/>
                  <a:pt x="827" y="237"/>
                  <a:pt x="827" y="237"/>
                </a:cubicBezTo>
                <a:cubicBezTo>
                  <a:pt x="829" y="237"/>
                  <a:pt x="829" y="237"/>
                  <a:pt x="829" y="237"/>
                </a:cubicBezTo>
                <a:cubicBezTo>
                  <a:pt x="830" y="235"/>
                  <a:pt x="830" y="235"/>
                  <a:pt x="830" y="235"/>
                </a:cubicBezTo>
                <a:cubicBezTo>
                  <a:pt x="833" y="234"/>
                  <a:pt x="833" y="234"/>
                  <a:pt x="833" y="234"/>
                </a:cubicBezTo>
                <a:cubicBezTo>
                  <a:pt x="835" y="233"/>
                  <a:pt x="835" y="233"/>
                  <a:pt x="835" y="233"/>
                </a:cubicBezTo>
                <a:cubicBezTo>
                  <a:pt x="836" y="233"/>
                  <a:pt x="836" y="233"/>
                  <a:pt x="836" y="233"/>
                </a:cubicBezTo>
                <a:cubicBezTo>
                  <a:pt x="837" y="234"/>
                  <a:pt x="837" y="234"/>
                  <a:pt x="837" y="234"/>
                </a:cubicBezTo>
                <a:cubicBezTo>
                  <a:pt x="836" y="236"/>
                  <a:pt x="836" y="236"/>
                  <a:pt x="836" y="236"/>
                </a:cubicBezTo>
                <a:cubicBezTo>
                  <a:pt x="837" y="238"/>
                  <a:pt x="837" y="238"/>
                  <a:pt x="837" y="238"/>
                </a:cubicBezTo>
                <a:cubicBezTo>
                  <a:pt x="836" y="242"/>
                  <a:pt x="836" y="242"/>
                  <a:pt x="836" y="242"/>
                </a:cubicBezTo>
                <a:cubicBezTo>
                  <a:pt x="834" y="246"/>
                  <a:pt x="834" y="246"/>
                  <a:pt x="834" y="246"/>
                </a:cubicBezTo>
                <a:cubicBezTo>
                  <a:pt x="831" y="246"/>
                  <a:pt x="831" y="246"/>
                  <a:pt x="831" y="246"/>
                </a:cubicBezTo>
                <a:cubicBezTo>
                  <a:pt x="829" y="248"/>
                  <a:pt x="829" y="248"/>
                  <a:pt x="829" y="248"/>
                </a:cubicBezTo>
                <a:cubicBezTo>
                  <a:pt x="827" y="251"/>
                  <a:pt x="827" y="251"/>
                  <a:pt x="827" y="251"/>
                </a:cubicBezTo>
                <a:cubicBezTo>
                  <a:pt x="825" y="252"/>
                  <a:pt x="825" y="252"/>
                  <a:pt x="825" y="252"/>
                </a:cubicBezTo>
                <a:cubicBezTo>
                  <a:pt x="824" y="252"/>
                  <a:pt x="824" y="252"/>
                  <a:pt x="824" y="252"/>
                </a:cubicBezTo>
                <a:cubicBezTo>
                  <a:pt x="825" y="249"/>
                  <a:pt x="825" y="249"/>
                  <a:pt x="825" y="249"/>
                </a:cubicBezTo>
                <a:cubicBezTo>
                  <a:pt x="825" y="246"/>
                  <a:pt x="825" y="246"/>
                  <a:pt x="825" y="246"/>
                </a:cubicBezTo>
                <a:cubicBezTo>
                  <a:pt x="825" y="245"/>
                  <a:pt x="825" y="245"/>
                  <a:pt x="825" y="245"/>
                </a:cubicBezTo>
                <a:cubicBezTo>
                  <a:pt x="823" y="246"/>
                  <a:pt x="823" y="246"/>
                  <a:pt x="823" y="246"/>
                </a:cubicBezTo>
                <a:cubicBezTo>
                  <a:pt x="821" y="250"/>
                  <a:pt x="821" y="250"/>
                  <a:pt x="821" y="250"/>
                </a:cubicBezTo>
                <a:cubicBezTo>
                  <a:pt x="819" y="250"/>
                  <a:pt x="819" y="250"/>
                  <a:pt x="819" y="250"/>
                </a:cubicBezTo>
                <a:cubicBezTo>
                  <a:pt x="816" y="253"/>
                  <a:pt x="816" y="253"/>
                  <a:pt x="816" y="253"/>
                </a:cubicBezTo>
                <a:cubicBezTo>
                  <a:pt x="815" y="253"/>
                  <a:pt x="815" y="253"/>
                  <a:pt x="815" y="253"/>
                </a:cubicBezTo>
                <a:cubicBezTo>
                  <a:pt x="813" y="253"/>
                  <a:pt x="813" y="253"/>
                  <a:pt x="813" y="253"/>
                </a:cubicBezTo>
                <a:cubicBezTo>
                  <a:pt x="809" y="256"/>
                  <a:pt x="809" y="256"/>
                  <a:pt x="809" y="256"/>
                </a:cubicBezTo>
                <a:cubicBezTo>
                  <a:pt x="808" y="255"/>
                  <a:pt x="808" y="255"/>
                  <a:pt x="808" y="255"/>
                </a:cubicBezTo>
                <a:cubicBezTo>
                  <a:pt x="806" y="256"/>
                  <a:pt x="806" y="256"/>
                  <a:pt x="806" y="256"/>
                </a:cubicBezTo>
                <a:cubicBezTo>
                  <a:pt x="803" y="256"/>
                  <a:pt x="803" y="256"/>
                  <a:pt x="803" y="256"/>
                </a:cubicBezTo>
                <a:cubicBezTo>
                  <a:pt x="802" y="254"/>
                  <a:pt x="802" y="254"/>
                  <a:pt x="802" y="254"/>
                </a:cubicBezTo>
                <a:cubicBezTo>
                  <a:pt x="801" y="253"/>
                  <a:pt x="801" y="253"/>
                  <a:pt x="801" y="253"/>
                </a:cubicBezTo>
                <a:cubicBezTo>
                  <a:pt x="804" y="252"/>
                  <a:pt x="804" y="252"/>
                  <a:pt x="804" y="252"/>
                </a:cubicBezTo>
                <a:cubicBezTo>
                  <a:pt x="805" y="249"/>
                  <a:pt x="805" y="249"/>
                  <a:pt x="805" y="249"/>
                </a:cubicBezTo>
                <a:cubicBezTo>
                  <a:pt x="805" y="248"/>
                  <a:pt x="805" y="248"/>
                  <a:pt x="805" y="248"/>
                </a:cubicBezTo>
                <a:cubicBezTo>
                  <a:pt x="803" y="244"/>
                  <a:pt x="803" y="244"/>
                  <a:pt x="803" y="244"/>
                </a:cubicBezTo>
                <a:cubicBezTo>
                  <a:pt x="801" y="245"/>
                  <a:pt x="801" y="245"/>
                  <a:pt x="801" y="245"/>
                </a:cubicBezTo>
                <a:cubicBezTo>
                  <a:pt x="798" y="244"/>
                  <a:pt x="798" y="244"/>
                  <a:pt x="798" y="244"/>
                </a:cubicBezTo>
                <a:cubicBezTo>
                  <a:pt x="797" y="243"/>
                  <a:pt x="797" y="243"/>
                  <a:pt x="797" y="243"/>
                </a:cubicBezTo>
                <a:cubicBezTo>
                  <a:pt x="798" y="240"/>
                  <a:pt x="798" y="240"/>
                  <a:pt x="798" y="240"/>
                </a:cubicBezTo>
                <a:cubicBezTo>
                  <a:pt x="800" y="239"/>
                  <a:pt x="800" y="239"/>
                  <a:pt x="800" y="239"/>
                </a:cubicBezTo>
                <a:cubicBezTo>
                  <a:pt x="799" y="239"/>
                  <a:pt x="799" y="239"/>
                  <a:pt x="799" y="239"/>
                </a:cubicBezTo>
                <a:cubicBezTo>
                  <a:pt x="797" y="238"/>
                  <a:pt x="797" y="238"/>
                  <a:pt x="797" y="238"/>
                </a:cubicBezTo>
                <a:cubicBezTo>
                  <a:pt x="796" y="235"/>
                  <a:pt x="796" y="235"/>
                  <a:pt x="796" y="235"/>
                </a:cubicBezTo>
                <a:cubicBezTo>
                  <a:pt x="796" y="233"/>
                  <a:pt x="796" y="233"/>
                  <a:pt x="796" y="233"/>
                </a:cubicBezTo>
                <a:cubicBezTo>
                  <a:pt x="797" y="231"/>
                  <a:pt x="797" y="231"/>
                  <a:pt x="797" y="231"/>
                </a:cubicBezTo>
                <a:cubicBezTo>
                  <a:pt x="795" y="229"/>
                  <a:pt x="795" y="229"/>
                  <a:pt x="795" y="229"/>
                </a:cubicBezTo>
                <a:cubicBezTo>
                  <a:pt x="795" y="231"/>
                  <a:pt x="795" y="231"/>
                  <a:pt x="795" y="231"/>
                </a:cubicBezTo>
                <a:cubicBezTo>
                  <a:pt x="794" y="235"/>
                  <a:pt x="794" y="235"/>
                  <a:pt x="794" y="235"/>
                </a:cubicBezTo>
                <a:cubicBezTo>
                  <a:pt x="796" y="239"/>
                  <a:pt x="796" y="239"/>
                  <a:pt x="796" y="239"/>
                </a:cubicBezTo>
                <a:cubicBezTo>
                  <a:pt x="796" y="240"/>
                  <a:pt x="796" y="240"/>
                  <a:pt x="796" y="240"/>
                </a:cubicBezTo>
                <a:cubicBezTo>
                  <a:pt x="795" y="242"/>
                  <a:pt x="795" y="242"/>
                  <a:pt x="795" y="242"/>
                </a:cubicBezTo>
                <a:cubicBezTo>
                  <a:pt x="795" y="244"/>
                  <a:pt x="795" y="244"/>
                  <a:pt x="795" y="244"/>
                </a:cubicBezTo>
                <a:cubicBezTo>
                  <a:pt x="793" y="245"/>
                  <a:pt x="793" y="245"/>
                  <a:pt x="793" y="245"/>
                </a:cubicBezTo>
                <a:cubicBezTo>
                  <a:pt x="791" y="245"/>
                  <a:pt x="791" y="245"/>
                  <a:pt x="791" y="245"/>
                </a:cubicBezTo>
                <a:cubicBezTo>
                  <a:pt x="789" y="245"/>
                  <a:pt x="789" y="245"/>
                  <a:pt x="789" y="245"/>
                </a:cubicBezTo>
                <a:cubicBezTo>
                  <a:pt x="787" y="244"/>
                  <a:pt x="787" y="244"/>
                  <a:pt x="787" y="244"/>
                </a:cubicBezTo>
                <a:cubicBezTo>
                  <a:pt x="787" y="242"/>
                  <a:pt x="787" y="242"/>
                  <a:pt x="787" y="242"/>
                </a:cubicBezTo>
                <a:cubicBezTo>
                  <a:pt x="789" y="238"/>
                  <a:pt x="789" y="238"/>
                  <a:pt x="789" y="238"/>
                </a:cubicBezTo>
                <a:cubicBezTo>
                  <a:pt x="788" y="235"/>
                  <a:pt x="788" y="235"/>
                  <a:pt x="788" y="235"/>
                </a:cubicBezTo>
                <a:cubicBezTo>
                  <a:pt x="788" y="233"/>
                  <a:pt x="788" y="233"/>
                  <a:pt x="788" y="233"/>
                </a:cubicBezTo>
                <a:cubicBezTo>
                  <a:pt x="791" y="231"/>
                  <a:pt x="791" y="231"/>
                  <a:pt x="791" y="231"/>
                </a:cubicBezTo>
                <a:cubicBezTo>
                  <a:pt x="788" y="231"/>
                  <a:pt x="788" y="231"/>
                  <a:pt x="788" y="231"/>
                </a:cubicBezTo>
                <a:cubicBezTo>
                  <a:pt x="786" y="233"/>
                  <a:pt x="786" y="233"/>
                  <a:pt x="786" y="233"/>
                </a:cubicBezTo>
                <a:cubicBezTo>
                  <a:pt x="786" y="236"/>
                  <a:pt x="786" y="236"/>
                  <a:pt x="786" y="236"/>
                </a:cubicBezTo>
                <a:cubicBezTo>
                  <a:pt x="787" y="238"/>
                  <a:pt x="787" y="238"/>
                  <a:pt x="787" y="238"/>
                </a:cubicBezTo>
                <a:cubicBezTo>
                  <a:pt x="785" y="242"/>
                  <a:pt x="785" y="242"/>
                  <a:pt x="785" y="242"/>
                </a:cubicBezTo>
                <a:cubicBezTo>
                  <a:pt x="783" y="243"/>
                  <a:pt x="783" y="243"/>
                  <a:pt x="783" y="243"/>
                </a:cubicBezTo>
                <a:cubicBezTo>
                  <a:pt x="781" y="241"/>
                  <a:pt x="781" y="241"/>
                  <a:pt x="781" y="241"/>
                </a:cubicBezTo>
                <a:cubicBezTo>
                  <a:pt x="781" y="239"/>
                  <a:pt x="781" y="239"/>
                  <a:pt x="781" y="239"/>
                </a:cubicBezTo>
                <a:cubicBezTo>
                  <a:pt x="780" y="238"/>
                  <a:pt x="780" y="238"/>
                  <a:pt x="780" y="238"/>
                </a:cubicBezTo>
                <a:cubicBezTo>
                  <a:pt x="780" y="237"/>
                  <a:pt x="780" y="237"/>
                  <a:pt x="780" y="237"/>
                </a:cubicBezTo>
                <a:cubicBezTo>
                  <a:pt x="781" y="235"/>
                  <a:pt x="781" y="235"/>
                  <a:pt x="781" y="235"/>
                </a:cubicBezTo>
                <a:cubicBezTo>
                  <a:pt x="782" y="234"/>
                  <a:pt x="782" y="234"/>
                  <a:pt x="782" y="234"/>
                </a:cubicBezTo>
                <a:cubicBezTo>
                  <a:pt x="781" y="231"/>
                  <a:pt x="781" y="231"/>
                  <a:pt x="781" y="231"/>
                </a:cubicBezTo>
                <a:cubicBezTo>
                  <a:pt x="780" y="231"/>
                  <a:pt x="780" y="231"/>
                  <a:pt x="780" y="231"/>
                </a:cubicBezTo>
                <a:cubicBezTo>
                  <a:pt x="780" y="232"/>
                  <a:pt x="780" y="232"/>
                  <a:pt x="780" y="232"/>
                </a:cubicBezTo>
                <a:cubicBezTo>
                  <a:pt x="779" y="234"/>
                  <a:pt x="779" y="234"/>
                  <a:pt x="779" y="234"/>
                </a:cubicBezTo>
                <a:cubicBezTo>
                  <a:pt x="778" y="236"/>
                  <a:pt x="778" y="236"/>
                  <a:pt x="778" y="236"/>
                </a:cubicBezTo>
                <a:cubicBezTo>
                  <a:pt x="778" y="238"/>
                  <a:pt x="778" y="238"/>
                  <a:pt x="778" y="238"/>
                </a:cubicBezTo>
                <a:cubicBezTo>
                  <a:pt x="777" y="239"/>
                  <a:pt x="777" y="239"/>
                  <a:pt x="777" y="239"/>
                </a:cubicBezTo>
                <a:cubicBezTo>
                  <a:pt x="775" y="239"/>
                  <a:pt x="775" y="239"/>
                  <a:pt x="775" y="239"/>
                </a:cubicBezTo>
                <a:cubicBezTo>
                  <a:pt x="775" y="239"/>
                  <a:pt x="775" y="239"/>
                  <a:pt x="775" y="239"/>
                </a:cubicBezTo>
                <a:cubicBezTo>
                  <a:pt x="773" y="240"/>
                  <a:pt x="773" y="240"/>
                  <a:pt x="773" y="240"/>
                </a:cubicBezTo>
                <a:close/>
                <a:moveTo>
                  <a:pt x="839" y="602"/>
                </a:moveTo>
                <a:cubicBezTo>
                  <a:pt x="838" y="606"/>
                  <a:pt x="838" y="606"/>
                  <a:pt x="838" y="606"/>
                </a:cubicBezTo>
                <a:cubicBezTo>
                  <a:pt x="838" y="609"/>
                  <a:pt x="838" y="609"/>
                  <a:pt x="838" y="609"/>
                </a:cubicBezTo>
                <a:cubicBezTo>
                  <a:pt x="839" y="611"/>
                  <a:pt x="839" y="611"/>
                  <a:pt x="839" y="611"/>
                </a:cubicBezTo>
                <a:cubicBezTo>
                  <a:pt x="840" y="610"/>
                  <a:pt x="840" y="610"/>
                  <a:pt x="840" y="610"/>
                </a:cubicBezTo>
                <a:cubicBezTo>
                  <a:pt x="839" y="608"/>
                  <a:pt x="839" y="608"/>
                  <a:pt x="839" y="608"/>
                </a:cubicBezTo>
                <a:cubicBezTo>
                  <a:pt x="840" y="605"/>
                  <a:pt x="840" y="605"/>
                  <a:pt x="840" y="605"/>
                </a:cubicBezTo>
                <a:cubicBezTo>
                  <a:pt x="840" y="603"/>
                  <a:pt x="840" y="603"/>
                  <a:pt x="840" y="603"/>
                </a:cubicBezTo>
                <a:cubicBezTo>
                  <a:pt x="839" y="602"/>
                  <a:pt x="839" y="602"/>
                  <a:pt x="839" y="602"/>
                </a:cubicBezTo>
                <a:close/>
                <a:moveTo>
                  <a:pt x="837" y="589"/>
                </a:moveTo>
                <a:cubicBezTo>
                  <a:pt x="836" y="588"/>
                  <a:pt x="836" y="588"/>
                  <a:pt x="836" y="588"/>
                </a:cubicBezTo>
                <a:cubicBezTo>
                  <a:pt x="837" y="587"/>
                  <a:pt x="837" y="587"/>
                  <a:pt x="837" y="587"/>
                </a:cubicBezTo>
                <a:cubicBezTo>
                  <a:pt x="838" y="587"/>
                  <a:pt x="838" y="587"/>
                  <a:pt x="838" y="587"/>
                </a:cubicBezTo>
                <a:cubicBezTo>
                  <a:pt x="838" y="589"/>
                  <a:pt x="838" y="589"/>
                  <a:pt x="838" y="589"/>
                </a:cubicBezTo>
                <a:cubicBezTo>
                  <a:pt x="837" y="589"/>
                  <a:pt x="837" y="589"/>
                  <a:pt x="837" y="589"/>
                </a:cubicBezTo>
                <a:close/>
                <a:moveTo>
                  <a:pt x="833" y="581"/>
                </a:moveTo>
                <a:cubicBezTo>
                  <a:pt x="835" y="579"/>
                  <a:pt x="835" y="579"/>
                  <a:pt x="835" y="579"/>
                </a:cubicBezTo>
                <a:cubicBezTo>
                  <a:pt x="836" y="578"/>
                  <a:pt x="836" y="578"/>
                  <a:pt x="836" y="578"/>
                </a:cubicBezTo>
                <a:cubicBezTo>
                  <a:pt x="837" y="579"/>
                  <a:pt x="837" y="579"/>
                  <a:pt x="837" y="579"/>
                </a:cubicBezTo>
                <a:cubicBezTo>
                  <a:pt x="835" y="580"/>
                  <a:pt x="835" y="580"/>
                  <a:pt x="835" y="580"/>
                </a:cubicBezTo>
                <a:cubicBezTo>
                  <a:pt x="834" y="582"/>
                  <a:pt x="834" y="582"/>
                  <a:pt x="834" y="582"/>
                </a:cubicBezTo>
                <a:cubicBezTo>
                  <a:pt x="833" y="581"/>
                  <a:pt x="833" y="581"/>
                  <a:pt x="833" y="581"/>
                </a:cubicBezTo>
                <a:close/>
                <a:moveTo>
                  <a:pt x="814" y="399"/>
                </a:moveTo>
                <a:cubicBezTo>
                  <a:pt x="813" y="397"/>
                  <a:pt x="813" y="397"/>
                  <a:pt x="813" y="397"/>
                </a:cubicBezTo>
                <a:cubicBezTo>
                  <a:pt x="814" y="396"/>
                  <a:pt x="814" y="396"/>
                  <a:pt x="814" y="396"/>
                </a:cubicBezTo>
                <a:cubicBezTo>
                  <a:pt x="814" y="399"/>
                  <a:pt x="814" y="399"/>
                  <a:pt x="814" y="399"/>
                </a:cubicBezTo>
                <a:cubicBezTo>
                  <a:pt x="814" y="399"/>
                  <a:pt x="814" y="399"/>
                  <a:pt x="814" y="399"/>
                </a:cubicBezTo>
                <a:close/>
                <a:moveTo>
                  <a:pt x="817" y="401"/>
                </a:moveTo>
                <a:cubicBezTo>
                  <a:pt x="816" y="400"/>
                  <a:pt x="816" y="400"/>
                  <a:pt x="816" y="400"/>
                </a:cubicBezTo>
                <a:cubicBezTo>
                  <a:pt x="816" y="398"/>
                  <a:pt x="816" y="398"/>
                  <a:pt x="816" y="398"/>
                </a:cubicBezTo>
                <a:cubicBezTo>
                  <a:pt x="818" y="397"/>
                  <a:pt x="818" y="397"/>
                  <a:pt x="818" y="397"/>
                </a:cubicBezTo>
                <a:cubicBezTo>
                  <a:pt x="819" y="399"/>
                  <a:pt x="819" y="399"/>
                  <a:pt x="819" y="399"/>
                </a:cubicBezTo>
                <a:cubicBezTo>
                  <a:pt x="818" y="401"/>
                  <a:pt x="818" y="401"/>
                  <a:pt x="818" y="401"/>
                </a:cubicBezTo>
                <a:cubicBezTo>
                  <a:pt x="817" y="401"/>
                  <a:pt x="817" y="401"/>
                  <a:pt x="817" y="401"/>
                </a:cubicBezTo>
                <a:close/>
                <a:moveTo>
                  <a:pt x="813" y="407"/>
                </a:moveTo>
                <a:cubicBezTo>
                  <a:pt x="812" y="405"/>
                  <a:pt x="812" y="405"/>
                  <a:pt x="812" y="405"/>
                </a:cubicBezTo>
                <a:cubicBezTo>
                  <a:pt x="813" y="404"/>
                  <a:pt x="813" y="404"/>
                  <a:pt x="813" y="404"/>
                </a:cubicBezTo>
                <a:cubicBezTo>
                  <a:pt x="812" y="402"/>
                  <a:pt x="812" y="402"/>
                  <a:pt x="812" y="402"/>
                </a:cubicBezTo>
                <a:cubicBezTo>
                  <a:pt x="813" y="401"/>
                  <a:pt x="813" y="401"/>
                  <a:pt x="813" y="401"/>
                </a:cubicBezTo>
                <a:cubicBezTo>
                  <a:pt x="814" y="403"/>
                  <a:pt x="814" y="403"/>
                  <a:pt x="814" y="403"/>
                </a:cubicBezTo>
                <a:cubicBezTo>
                  <a:pt x="815" y="402"/>
                  <a:pt x="815" y="402"/>
                  <a:pt x="815" y="402"/>
                </a:cubicBezTo>
                <a:cubicBezTo>
                  <a:pt x="816" y="403"/>
                  <a:pt x="816" y="403"/>
                  <a:pt x="816" y="403"/>
                </a:cubicBezTo>
                <a:cubicBezTo>
                  <a:pt x="815" y="405"/>
                  <a:pt x="815" y="405"/>
                  <a:pt x="815" y="405"/>
                </a:cubicBezTo>
                <a:cubicBezTo>
                  <a:pt x="814" y="407"/>
                  <a:pt x="814" y="407"/>
                  <a:pt x="814" y="407"/>
                </a:cubicBezTo>
                <a:cubicBezTo>
                  <a:pt x="813" y="407"/>
                  <a:pt x="813" y="407"/>
                  <a:pt x="813" y="407"/>
                </a:cubicBezTo>
                <a:close/>
                <a:moveTo>
                  <a:pt x="850" y="462"/>
                </a:moveTo>
                <a:cubicBezTo>
                  <a:pt x="851" y="460"/>
                  <a:pt x="851" y="460"/>
                  <a:pt x="851" y="460"/>
                </a:cubicBezTo>
                <a:cubicBezTo>
                  <a:pt x="853" y="461"/>
                  <a:pt x="853" y="461"/>
                  <a:pt x="853" y="461"/>
                </a:cubicBezTo>
                <a:cubicBezTo>
                  <a:pt x="852" y="462"/>
                  <a:pt x="852" y="462"/>
                  <a:pt x="852" y="462"/>
                </a:cubicBezTo>
                <a:cubicBezTo>
                  <a:pt x="850" y="462"/>
                  <a:pt x="850" y="462"/>
                  <a:pt x="850" y="462"/>
                </a:cubicBezTo>
                <a:cubicBezTo>
                  <a:pt x="850" y="462"/>
                  <a:pt x="850" y="462"/>
                  <a:pt x="850" y="462"/>
                </a:cubicBezTo>
                <a:close/>
                <a:moveTo>
                  <a:pt x="845" y="461"/>
                </a:moveTo>
                <a:cubicBezTo>
                  <a:pt x="845" y="459"/>
                  <a:pt x="845" y="459"/>
                  <a:pt x="845" y="459"/>
                </a:cubicBezTo>
                <a:cubicBezTo>
                  <a:pt x="848" y="459"/>
                  <a:pt x="848" y="459"/>
                  <a:pt x="848" y="459"/>
                </a:cubicBezTo>
                <a:cubicBezTo>
                  <a:pt x="849" y="458"/>
                  <a:pt x="849" y="458"/>
                  <a:pt x="849" y="458"/>
                </a:cubicBezTo>
                <a:cubicBezTo>
                  <a:pt x="849" y="459"/>
                  <a:pt x="849" y="459"/>
                  <a:pt x="849" y="459"/>
                </a:cubicBezTo>
                <a:cubicBezTo>
                  <a:pt x="848" y="462"/>
                  <a:pt x="848" y="462"/>
                  <a:pt x="848" y="462"/>
                </a:cubicBezTo>
                <a:cubicBezTo>
                  <a:pt x="846" y="462"/>
                  <a:pt x="846" y="462"/>
                  <a:pt x="846" y="462"/>
                </a:cubicBezTo>
                <a:cubicBezTo>
                  <a:pt x="845" y="461"/>
                  <a:pt x="845" y="461"/>
                  <a:pt x="845" y="461"/>
                </a:cubicBezTo>
                <a:close/>
                <a:moveTo>
                  <a:pt x="838" y="486"/>
                </a:moveTo>
                <a:cubicBezTo>
                  <a:pt x="840" y="487"/>
                  <a:pt x="840" y="487"/>
                  <a:pt x="840" y="487"/>
                </a:cubicBezTo>
                <a:cubicBezTo>
                  <a:pt x="841" y="487"/>
                  <a:pt x="841" y="487"/>
                  <a:pt x="841" y="487"/>
                </a:cubicBezTo>
                <a:cubicBezTo>
                  <a:pt x="840" y="486"/>
                  <a:pt x="840" y="486"/>
                  <a:pt x="840" y="486"/>
                </a:cubicBezTo>
                <a:cubicBezTo>
                  <a:pt x="838" y="486"/>
                  <a:pt x="838" y="486"/>
                  <a:pt x="838" y="486"/>
                </a:cubicBezTo>
                <a:close/>
                <a:moveTo>
                  <a:pt x="848" y="497"/>
                </a:moveTo>
                <a:cubicBezTo>
                  <a:pt x="850" y="499"/>
                  <a:pt x="850" y="499"/>
                  <a:pt x="850" y="499"/>
                </a:cubicBezTo>
                <a:cubicBezTo>
                  <a:pt x="851" y="498"/>
                  <a:pt x="851" y="498"/>
                  <a:pt x="851" y="498"/>
                </a:cubicBezTo>
                <a:cubicBezTo>
                  <a:pt x="851" y="496"/>
                  <a:pt x="851" y="496"/>
                  <a:pt x="851" y="496"/>
                </a:cubicBezTo>
                <a:cubicBezTo>
                  <a:pt x="850" y="496"/>
                  <a:pt x="850" y="496"/>
                  <a:pt x="850" y="496"/>
                </a:cubicBezTo>
                <a:cubicBezTo>
                  <a:pt x="850" y="496"/>
                  <a:pt x="848" y="497"/>
                  <a:pt x="848" y="497"/>
                </a:cubicBezTo>
                <a:close/>
                <a:moveTo>
                  <a:pt x="867" y="516"/>
                </a:moveTo>
                <a:cubicBezTo>
                  <a:pt x="866" y="513"/>
                  <a:pt x="866" y="513"/>
                  <a:pt x="866" y="513"/>
                </a:cubicBezTo>
                <a:cubicBezTo>
                  <a:pt x="868" y="511"/>
                  <a:pt x="868" y="511"/>
                  <a:pt x="868" y="511"/>
                </a:cubicBezTo>
                <a:cubicBezTo>
                  <a:pt x="869" y="513"/>
                  <a:pt x="869" y="513"/>
                  <a:pt x="869" y="513"/>
                </a:cubicBezTo>
                <a:cubicBezTo>
                  <a:pt x="870" y="515"/>
                  <a:pt x="870" y="515"/>
                  <a:pt x="870" y="515"/>
                </a:cubicBezTo>
                <a:cubicBezTo>
                  <a:pt x="868" y="516"/>
                  <a:pt x="868" y="516"/>
                  <a:pt x="868" y="516"/>
                </a:cubicBezTo>
                <a:cubicBezTo>
                  <a:pt x="867" y="516"/>
                  <a:pt x="867" y="516"/>
                  <a:pt x="867" y="516"/>
                </a:cubicBezTo>
                <a:close/>
                <a:moveTo>
                  <a:pt x="877" y="527"/>
                </a:moveTo>
                <a:cubicBezTo>
                  <a:pt x="877" y="525"/>
                  <a:pt x="877" y="525"/>
                  <a:pt x="877" y="525"/>
                </a:cubicBezTo>
                <a:cubicBezTo>
                  <a:pt x="878" y="524"/>
                  <a:pt x="878" y="524"/>
                  <a:pt x="878" y="524"/>
                </a:cubicBezTo>
                <a:cubicBezTo>
                  <a:pt x="879" y="523"/>
                  <a:pt x="879" y="523"/>
                  <a:pt x="879" y="523"/>
                </a:cubicBezTo>
                <a:cubicBezTo>
                  <a:pt x="880" y="524"/>
                  <a:pt x="880" y="524"/>
                  <a:pt x="880" y="524"/>
                </a:cubicBezTo>
                <a:cubicBezTo>
                  <a:pt x="879" y="526"/>
                  <a:pt x="879" y="526"/>
                  <a:pt x="879" y="526"/>
                </a:cubicBezTo>
                <a:cubicBezTo>
                  <a:pt x="877" y="527"/>
                  <a:pt x="877" y="527"/>
                  <a:pt x="877" y="527"/>
                </a:cubicBezTo>
                <a:cubicBezTo>
                  <a:pt x="877" y="527"/>
                  <a:pt x="877" y="527"/>
                  <a:pt x="877" y="527"/>
                </a:cubicBezTo>
                <a:close/>
                <a:moveTo>
                  <a:pt x="809" y="267"/>
                </a:moveTo>
                <a:cubicBezTo>
                  <a:pt x="809" y="264"/>
                  <a:pt x="809" y="264"/>
                  <a:pt x="809" y="264"/>
                </a:cubicBezTo>
                <a:cubicBezTo>
                  <a:pt x="810" y="263"/>
                  <a:pt x="810" y="263"/>
                  <a:pt x="810" y="263"/>
                </a:cubicBezTo>
                <a:cubicBezTo>
                  <a:pt x="812" y="261"/>
                  <a:pt x="812" y="261"/>
                  <a:pt x="812" y="261"/>
                </a:cubicBezTo>
                <a:cubicBezTo>
                  <a:pt x="817" y="257"/>
                  <a:pt x="817" y="257"/>
                  <a:pt x="817" y="257"/>
                </a:cubicBezTo>
                <a:cubicBezTo>
                  <a:pt x="819" y="257"/>
                  <a:pt x="819" y="257"/>
                  <a:pt x="819" y="257"/>
                </a:cubicBezTo>
                <a:cubicBezTo>
                  <a:pt x="818" y="259"/>
                  <a:pt x="818" y="259"/>
                  <a:pt x="818" y="259"/>
                </a:cubicBezTo>
                <a:cubicBezTo>
                  <a:pt x="814" y="262"/>
                  <a:pt x="814" y="262"/>
                  <a:pt x="814" y="262"/>
                </a:cubicBezTo>
                <a:cubicBezTo>
                  <a:pt x="814" y="264"/>
                  <a:pt x="814" y="264"/>
                  <a:pt x="814" y="264"/>
                </a:cubicBezTo>
                <a:cubicBezTo>
                  <a:pt x="814" y="265"/>
                  <a:pt x="814" y="265"/>
                  <a:pt x="814" y="265"/>
                </a:cubicBezTo>
                <a:cubicBezTo>
                  <a:pt x="814" y="267"/>
                  <a:pt x="814" y="267"/>
                  <a:pt x="814" y="267"/>
                </a:cubicBezTo>
                <a:cubicBezTo>
                  <a:pt x="813" y="266"/>
                  <a:pt x="813" y="266"/>
                  <a:pt x="813" y="266"/>
                </a:cubicBezTo>
                <a:cubicBezTo>
                  <a:pt x="812" y="265"/>
                  <a:pt x="812" y="265"/>
                  <a:pt x="812" y="265"/>
                </a:cubicBezTo>
                <a:cubicBezTo>
                  <a:pt x="811" y="266"/>
                  <a:pt x="811" y="266"/>
                  <a:pt x="811" y="266"/>
                </a:cubicBezTo>
                <a:cubicBezTo>
                  <a:pt x="810" y="267"/>
                  <a:pt x="810" y="267"/>
                  <a:pt x="810" y="267"/>
                </a:cubicBezTo>
                <a:cubicBezTo>
                  <a:pt x="809" y="267"/>
                  <a:pt x="809" y="267"/>
                  <a:pt x="809" y="267"/>
                </a:cubicBezTo>
                <a:close/>
                <a:moveTo>
                  <a:pt x="797" y="255"/>
                </a:moveTo>
                <a:cubicBezTo>
                  <a:pt x="797" y="255"/>
                  <a:pt x="798" y="256"/>
                  <a:pt x="798" y="256"/>
                </a:cubicBezTo>
                <a:cubicBezTo>
                  <a:pt x="799" y="257"/>
                  <a:pt x="799" y="257"/>
                  <a:pt x="799" y="257"/>
                </a:cubicBezTo>
                <a:cubicBezTo>
                  <a:pt x="800" y="255"/>
                  <a:pt x="800" y="255"/>
                  <a:pt x="800" y="255"/>
                </a:cubicBezTo>
                <a:cubicBezTo>
                  <a:pt x="799" y="254"/>
                  <a:pt x="799" y="254"/>
                  <a:pt x="799" y="254"/>
                </a:cubicBezTo>
                <a:cubicBezTo>
                  <a:pt x="797" y="255"/>
                  <a:pt x="797" y="255"/>
                  <a:pt x="797" y="255"/>
                </a:cubicBezTo>
                <a:close/>
                <a:moveTo>
                  <a:pt x="731" y="226"/>
                </a:moveTo>
                <a:cubicBezTo>
                  <a:pt x="728" y="225"/>
                  <a:pt x="728" y="225"/>
                  <a:pt x="728" y="225"/>
                </a:cubicBezTo>
                <a:cubicBezTo>
                  <a:pt x="728" y="222"/>
                  <a:pt x="728" y="222"/>
                  <a:pt x="728" y="222"/>
                </a:cubicBezTo>
                <a:cubicBezTo>
                  <a:pt x="728" y="218"/>
                  <a:pt x="728" y="218"/>
                  <a:pt x="728" y="218"/>
                </a:cubicBezTo>
                <a:cubicBezTo>
                  <a:pt x="728" y="217"/>
                  <a:pt x="728" y="217"/>
                  <a:pt x="728" y="217"/>
                </a:cubicBezTo>
                <a:cubicBezTo>
                  <a:pt x="727" y="214"/>
                  <a:pt x="727" y="214"/>
                  <a:pt x="727" y="214"/>
                </a:cubicBezTo>
                <a:cubicBezTo>
                  <a:pt x="727" y="213"/>
                  <a:pt x="727" y="213"/>
                  <a:pt x="727" y="213"/>
                </a:cubicBezTo>
                <a:cubicBezTo>
                  <a:pt x="729" y="212"/>
                  <a:pt x="729" y="212"/>
                  <a:pt x="729" y="212"/>
                </a:cubicBezTo>
                <a:cubicBezTo>
                  <a:pt x="733" y="214"/>
                  <a:pt x="733" y="214"/>
                  <a:pt x="733" y="214"/>
                </a:cubicBezTo>
                <a:cubicBezTo>
                  <a:pt x="733" y="217"/>
                  <a:pt x="733" y="217"/>
                  <a:pt x="733" y="217"/>
                </a:cubicBezTo>
                <a:cubicBezTo>
                  <a:pt x="732" y="222"/>
                  <a:pt x="732" y="222"/>
                  <a:pt x="732" y="222"/>
                </a:cubicBezTo>
                <a:cubicBezTo>
                  <a:pt x="731" y="223"/>
                  <a:pt x="731" y="223"/>
                  <a:pt x="731" y="223"/>
                </a:cubicBezTo>
                <a:cubicBezTo>
                  <a:pt x="732" y="224"/>
                  <a:pt x="732" y="224"/>
                  <a:pt x="732" y="224"/>
                </a:cubicBezTo>
                <a:cubicBezTo>
                  <a:pt x="732" y="226"/>
                  <a:pt x="732" y="226"/>
                  <a:pt x="732" y="226"/>
                </a:cubicBezTo>
                <a:cubicBezTo>
                  <a:pt x="731" y="226"/>
                  <a:pt x="731" y="226"/>
                  <a:pt x="731" y="226"/>
                </a:cubicBezTo>
                <a:close/>
                <a:moveTo>
                  <a:pt x="730" y="91"/>
                </a:moveTo>
                <a:cubicBezTo>
                  <a:pt x="733" y="88"/>
                  <a:pt x="733" y="88"/>
                  <a:pt x="733" y="88"/>
                </a:cubicBezTo>
                <a:cubicBezTo>
                  <a:pt x="735" y="85"/>
                  <a:pt x="735" y="85"/>
                  <a:pt x="735" y="85"/>
                </a:cubicBezTo>
                <a:cubicBezTo>
                  <a:pt x="735" y="83"/>
                  <a:pt x="735" y="83"/>
                  <a:pt x="735" y="83"/>
                </a:cubicBezTo>
                <a:cubicBezTo>
                  <a:pt x="738" y="81"/>
                  <a:pt x="738" y="81"/>
                  <a:pt x="738" y="81"/>
                </a:cubicBezTo>
                <a:cubicBezTo>
                  <a:pt x="739" y="78"/>
                  <a:pt x="739" y="78"/>
                  <a:pt x="739" y="78"/>
                </a:cubicBezTo>
                <a:cubicBezTo>
                  <a:pt x="739" y="76"/>
                  <a:pt x="739" y="76"/>
                  <a:pt x="739" y="76"/>
                </a:cubicBezTo>
                <a:cubicBezTo>
                  <a:pt x="736" y="76"/>
                  <a:pt x="736" y="76"/>
                  <a:pt x="736" y="76"/>
                </a:cubicBezTo>
                <a:cubicBezTo>
                  <a:pt x="734" y="75"/>
                  <a:pt x="734" y="75"/>
                  <a:pt x="734" y="75"/>
                </a:cubicBezTo>
                <a:cubicBezTo>
                  <a:pt x="735" y="73"/>
                  <a:pt x="735" y="73"/>
                  <a:pt x="735" y="73"/>
                </a:cubicBezTo>
                <a:cubicBezTo>
                  <a:pt x="734" y="73"/>
                  <a:pt x="734" y="73"/>
                  <a:pt x="734" y="73"/>
                </a:cubicBezTo>
                <a:cubicBezTo>
                  <a:pt x="731" y="75"/>
                  <a:pt x="731" y="75"/>
                  <a:pt x="731" y="75"/>
                </a:cubicBezTo>
                <a:cubicBezTo>
                  <a:pt x="728" y="76"/>
                  <a:pt x="728" y="76"/>
                  <a:pt x="728" y="76"/>
                </a:cubicBezTo>
                <a:cubicBezTo>
                  <a:pt x="727" y="78"/>
                  <a:pt x="727" y="78"/>
                  <a:pt x="727" y="78"/>
                </a:cubicBezTo>
                <a:cubicBezTo>
                  <a:pt x="726" y="80"/>
                  <a:pt x="726" y="80"/>
                  <a:pt x="726" y="80"/>
                </a:cubicBezTo>
                <a:cubicBezTo>
                  <a:pt x="726" y="82"/>
                  <a:pt x="726" y="82"/>
                  <a:pt x="726" y="82"/>
                </a:cubicBezTo>
                <a:cubicBezTo>
                  <a:pt x="729" y="83"/>
                  <a:pt x="729" y="83"/>
                  <a:pt x="729" y="83"/>
                </a:cubicBezTo>
                <a:cubicBezTo>
                  <a:pt x="731" y="82"/>
                  <a:pt x="731" y="82"/>
                  <a:pt x="731" y="82"/>
                </a:cubicBezTo>
                <a:cubicBezTo>
                  <a:pt x="731" y="84"/>
                  <a:pt x="731" y="84"/>
                  <a:pt x="731" y="84"/>
                </a:cubicBezTo>
                <a:cubicBezTo>
                  <a:pt x="729" y="86"/>
                  <a:pt x="729" y="86"/>
                  <a:pt x="729" y="86"/>
                </a:cubicBezTo>
                <a:cubicBezTo>
                  <a:pt x="729" y="88"/>
                  <a:pt x="729" y="88"/>
                  <a:pt x="729" y="88"/>
                </a:cubicBezTo>
                <a:cubicBezTo>
                  <a:pt x="730" y="89"/>
                  <a:pt x="730" y="89"/>
                  <a:pt x="730" y="89"/>
                </a:cubicBezTo>
                <a:cubicBezTo>
                  <a:pt x="730" y="91"/>
                  <a:pt x="730" y="91"/>
                  <a:pt x="730" y="91"/>
                </a:cubicBezTo>
                <a:close/>
                <a:moveTo>
                  <a:pt x="699" y="164"/>
                </a:moveTo>
                <a:cubicBezTo>
                  <a:pt x="699" y="161"/>
                  <a:pt x="699" y="161"/>
                  <a:pt x="699" y="161"/>
                </a:cubicBezTo>
                <a:cubicBezTo>
                  <a:pt x="700" y="160"/>
                  <a:pt x="700" y="160"/>
                  <a:pt x="700" y="160"/>
                </a:cubicBezTo>
                <a:cubicBezTo>
                  <a:pt x="699" y="158"/>
                  <a:pt x="699" y="158"/>
                  <a:pt x="699" y="158"/>
                </a:cubicBezTo>
                <a:cubicBezTo>
                  <a:pt x="699" y="155"/>
                  <a:pt x="699" y="155"/>
                  <a:pt x="699" y="155"/>
                </a:cubicBezTo>
                <a:cubicBezTo>
                  <a:pt x="697" y="154"/>
                  <a:pt x="697" y="154"/>
                  <a:pt x="697" y="154"/>
                </a:cubicBezTo>
                <a:cubicBezTo>
                  <a:pt x="697" y="152"/>
                  <a:pt x="697" y="152"/>
                  <a:pt x="697" y="152"/>
                </a:cubicBezTo>
                <a:cubicBezTo>
                  <a:pt x="698" y="151"/>
                  <a:pt x="698" y="151"/>
                  <a:pt x="698" y="151"/>
                </a:cubicBezTo>
                <a:cubicBezTo>
                  <a:pt x="701" y="151"/>
                  <a:pt x="701" y="151"/>
                  <a:pt x="701" y="151"/>
                </a:cubicBezTo>
                <a:cubicBezTo>
                  <a:pt x="704" y="153"/>
                  <a:pt x="704" y="153"/>
                  <a:pt x="704" y="153"/>
                </a:cubicBezTo>
                <a:cubicBezTo>
                  <a:pt x="704" y="153"/>
                  <a:pt x="704" y="153"/>
                  <a:pt x="704" y="153"/>
                </a:cubicBezTo>
                <a:cubicBezTo>
                  <a:pt x="705" y="151"/>
                  <a:pt x="705" y="151"/>
                  <a:pt x="705" y="151"/>
                </a:cubicBezTo>
                <a:cubicBezTo>
                  <a:pt x="702" y="147"/>
                  <a:pt x="702" y="147"/>
                  <a:pt x="702" y="147"/>
                </a:cubicBezTo>
                <a:cubicBezTo>
                  <a:pt x="700" y="146"/>
                  <a:pt x="700" y="146"/>
                  <a:pt x="700" y="146"/>
                </a:cubicBezTo>
                <a:cubicBezTo>
                  <a:pt x="699" y="145"/>
                  <a:pt x="699" y="145"/>
                  <a:pt x="699" y="145"/>
                </a:cubicBezTo>
                <a:cubicBezTo>
                  <a:pt x="702" y="145"/>
                  <a:pt x="702" y="145"/>
                  <a:pt x="702" y="145"/>
                </a:cubicBezTo>
                <a:cubicBezTo>
                  <a:pt x="700" y="142"/>
                  <a:pt x="700" y="142"/>
                  <a:pt x="700" y="142"/>
                </a:cubicBezTo>
                <a:cubicBezTo>
                  <a:pt x="702" y="140"/>
                  <a:pt x="702" y="140"/>
                  <a:pt x="702" y="140"/>
                </a:cubicBezTo>
                <a:cubicBezTo>
                  <a:pt x="702" y="136"/>
                  <a:pt x="702" y="136"/>
                  <a:pt x="702" y="136"/>
                </a:cubicBezTo>
                <a:cubicBezTo>
                  <a:pt x="703" y="133"/>
                  <a:pt x="703" y="133"/>
                  <a:pt x="703" y="133"/>
                </a:cubicBezTo>
                <a:cubicBezTo>
                  <a:pt x="705" y="133"/>
                  <a:pt x="705" y="133"/>
                  <a:pt x="705" y="133"/>
                </a:cubicBezTo>
                <a:cubicBezTo>
                  <a:pt x="707" y="132"/>
                  <a:pt x="707" y="132"/>
                  <a:pt x="707" y="132"/>
                </a:cubicBezTo>
                <a:cubicBezTo>
                  <a:pt x="707" y="128"/>
                  <a:pt x="707" y="128"/>
                  <a:pt x="707" y="128"/>
                </a:cubicBezTo>
                <a:cubicBezTo>
                  <a:pt x="709" y="127"/>
                  <a:pt x="709" y="127"/>
                  <a:pt x="709" y="127"/>
                </a:cubicBezTo>
                <a:cubicBezTo>
                  <a:pt x="712" y="124"/>
                  <a:pt x="712" y="124"/>
                  <a:pt x="712" y="124"/>
                </a:cubicBezTo>
                <a:cubicBezTo>
                  <a:pt x="714" y="124"/>
                  <a:pt x="714" y="124"/>
                  <a:pt x="714" y="124"/>
                </a:cubicBezTo>
                <a:cubicBezTo>
                  <a:pt x="717" y="128"/>
                  <a:pt x="717" y="128"/>
                  <a:pt x="717" y="128"/>
                </a:cubicBezTo>
                <a:cubicBezTo>
                  <a:pt x="718" y="131"/>
                  <a:pt x="718" y="131"/>
                  <a:pt x="718" y="131"/>
                </a:cubicBezTo>
                <a:cubicBezTo>
                  <a:pt x="718" y="133"/>
                  <a:pt x="718" y="133"/>
                  <a:pt x="718" y="133"/>
                </a:cubicBezTo>
                <a:cubicBezTo>
                  <a:pt x="718" y="134"/>
                  <a:pt x="718" y="134"/>
                  <a:pt x="718" y="134"/>
                </a:cubicBezTo>
                <a:cubicBezTo>
                  <a:pt x="720" y="135"/>
                  <a:pt x="720" y="135"/>
                  <a:pt x="720" y="135"/>
                </a:cubicBezTo>
                <a:cubicBezTo>
                  <a:pt x="720" y="137"/>
                  <a:pt x="720" y="137"/>
                  <a:pt x="720" y="137"/>
                </a:cubicBezTo>
                <a:cubicBezTo>
                  <a:pt x="721" y="138"/>
                  <a:pt x="721" y="138"/>
                  <a:pt x="721" y="138"/>
                </a:cubicBezTo>
                <a:cubicBezTo>
                  <a:pt x="722" y="139"/>
                  <a:pt x="722" y="139"/>
                  <a:pt x="722" y="139"/>
                </a:cubicBezTo>
                <a:cubicBezTo>
                  <a:pt x="723" y="142"/>
                  <a:pt x="723" y="142"/>
                  <a:pt x="723" y="142"/>
                </a:cubicBezTo>
                <a:cubicBezTo>
                  <a:pt x="725" y="142"/>
                  <a:pt x="725" y="142"/>
                  <a:pt x="725" y="142"/>
                </a:cubicBezTo>
                <a:cubicBezTo>
                  <a:pt x="725" y="144"/>
                  <a:pt x="725" y="144"/>
                  <a:pt x="725" y="144"/>
                </a:cubicBezTo>
                <a:cubicBezTo>
                  <a:pt x="726" y="146"/>
                  <a:pt x="726" y="146"/>
                  <a:pt x="726" y="146"/>
                </a:cubicBezTo>
                <a:cubicBezTo>
                  <a:pt x="727" y="150"/>
                  <a:pt x="727" y="150"/>
                  <a:pt x="727" y="150"/>
                </a:cubicBezTo>
                <a:cubicBezTo>
                  <a:pt x="725" y="152"/>
                  <a:pt x="725" y="152"/>
                  <a:pt x="725" y="152"/>
                </a:cubicBezTo>
                <a:cubicBezTo>
                  <a:pt x="723" y="154"/>
                  <a:pt x="723" y="154"/>
                  <a:pt x="723" y="154"/>
                </a:cubicBezTo>
                <a:cubicBezTo>
                  <a:pt x="721" y="153"/>
                  <a:pt x="721" y="153"/>
                  <a:pt x="721" y="153"/>
                </a:cubicBezTo>
                <a:cubicBezTo>
                  <a:pt x="720" y="154"/>
                  <a:pt x="720" y="154"/>
                  <a:pt x="720" y="154"/>
                </a:cubicBezTo>
                <a:cubicBezTo>
                  <a:pt x="721" y="155"/>
                  <a:pt x="721" y="155"/>
                  <a:pt x="721" y="155"/>
                </a:cubicBezTo>
                <a:cubicBezTo>
                  <a:pt x="722" y="155"/>
                  <a:pt x="722" y="155"/>
                  <a:pt x="722" y="155"/>
                </a:cubicBezTo>
                <a:cubicBezTo>
                  <a:pt x="723" y="159"/>
                  <a:pt x="723" y="159"/>
                  <a:pt x="723" y="159"/>
                </a:cubicBezTo>
                <a:cubicBezTo>
                  <a:pt x="722" y="161"/>
                  <a:pt x="722" y="161"/>
                  <a:pt x="722" y="161"/>
                </a:cubicBezTo>
                <a:cubicBezTo>
                  <a:pt x="718" y="164"/>
                  <a:pt x="718" y="164"/>
                  <a:pt x="718" y="164"/>
                </a:cubicBezTo>
                <a:cubicBezTo>
                  <a:pt x="717" y="165"/>
                  <a:pt x="717" y="165"/>
                  <a:pt x="717" y="165"/>
                </a:cubicBezTo>
                <a:cubicBezTo>
                  <a:pt x="715" y="165"/>
                  <a:pt x="715" y="165"/>
                  <a:pt x="715" y="165"/>
                </a:cubicBezTo>
                <a:cubicBezTo>
                  <a:pt x="715" y="163"/>
                  <a:pt x="715" y="163"/>
                  <a:pt x="715" y="163"/>
                </a:cubicBezTo>
                <a:cubicBezTo>
                  <a:pt x="714" y="162"/>
                  <a:pt x="714" y="162"/>
                  <a:pt x="714" y="162"/>
                </a:cubicBezTo>
                <a:cubicBezTo>
                  <a:pt x="711" y="164"/>
                  <a:pt x="711" y="164"/>
                  <a:pt x="711" y="164"/>
                </a:cubicBezTo>
                <a:cubicBezTo>
                  <a:pt x="709" y="163"/>
                  <a:pt x="709" y="163"/>
                  <a:pt x="709" y="163"/>
                </a:cubicBezTo>
                <a:cubicBezTo>
                  <a:pt x="706" y="165"/>
                  <a:pt x="706" y="165"/>
                  <a:pt x="706" y="165"/>
                </a:cubicBezTo>
                <a:cubicBezTo>
                  <a:pt x="704" y="164"/>
                  <a:pt x="704" y="164"/>
                  <a:pt x="704" y="164"/>
                </a:cubicBezTo>
                <a:cubicBezTo>
                  <a:pt x="704" y="162"/>
                  <a:pt x="704" y="162"/>
                  <a:pt x="704" y="162"/>
                </a:cubicBezTo>
                <a:cubicBezTo>
                  <a:pt x="702" y="161"/>
                  <a:pt x="702" y="161"/>
                  <a:pt x="702" y="161"/>
                </a:cubicBezTo>
                <a:cubicBezTo>
                  <a:pt x="701" y="163"/>
                  <a:pt x="701" y="163"/>
                  <a:pt x="701" y="163"/>
                </a:cubicBezTo>
                <a:cubicBezTo>
                  <a:pt x="699" y="164"/>
                  <a:pt x="699" y="164"/>
                  <a:pt x="699" y="164"/>
                </a:cubicBezTo>
                <a:close/>
                <a:moveTo>
                  <a:pt x="727" y="160"/>
                </a:moveTo>
                <a:cubicBezTo>
                  <a:pt x="728" y="160"/>
                  <a:pt x="728" y="160"/>
                  <a:pt x="728" y="160"/>
                </a:cubicBezTo>
                <a:cubicBezTo>
                  <a:pt x="729" y="158"/>
                  <a:pt x="729" y="158"/>
                  <a:pt x="729" y="158"/>
                </a:cubicBezTo>
                <a:cubicBezTo>
                  <a:pt x="728" y="154"/>
                  <a:pt x="728" y="154"/>
                  <a:pt x="728" y="154"/>
                </a:cubicBezTo>
                <a:cubicBezTo>
                  <a:pt x="727" y="154"/>
                  <a:pt x="727" y="154"/>
                  <a:pt x="727" y="154"/>
                </a:cubicBezTo>
                <a:cubicBezTo>
                  <a:pt x="726" y="156"/>
                  <a:pt x="726" y="156"/>
                  <a:pt x="726" y="156"/>
                </a:cubicBezTo>
                <a:cubicBezTo>
                  <a:pt x="726" y="158"/>
                  <a:pt x="726" y="158"/>
                  <a:pt x="726" y="158"/>
                </a:cubicBezTo>
                <a:cubicBezTo>
                  <a:pt x="727" y="160"/>
                  <a:pt x="727" y="160"/>
                  <a:pt x="727" y="160"/>
                </a:cubicBezTo>
                <a:close/>
                <a:moveTo>
                  <a:pt x="736" y="197"/>
                </a:moveTo>
                <a:cubicBezTo>
                  <a:pt x="736" y="199"/>
                  <a:pt x="736" y="199"/>
                  <a:pt x="736" y="199"/>
                </a:cubicBezTo>
                <a:cubicBezTo>
                  <a:pt x="738" y="201"/>
                  <a:pt x="738" y="201"/>
                  <a:pt x="738" y="201"/>
                </a:cubicBezTo>
                <a:cubicBezTo>
                  <a:pt x="740" y="201"/>
                  <a:pt x="740" y="201"/>
                  <a:pt x="740" y="201"/>
                </a:cubicBezTo>
                <a:cubicBezTo>
                  <a:pt x="743" y="200"/>
                  <a:pt x="743" y="200"/>
                  <a:pt x="743" y="200"/>
                </a:cubicBezTo>
                <a:cubicBezTo>
                  <a:pt x="746" y="196"/>
                  <a:pt x="746" y="196"/>
                  <a:pt x="746" y="196"/>
                </a:cubicBezTo>
                <a:cubicBezTo>
                  <a:pt x="746" y="194"/>
                  <a:pt x="746" y="194"/>
                  <a:pt x="746" y="194"/>
                </a:cubicBezTo>
                <a:cubicBezTo>
                  <a:pt x="745" y="193"/>
                  <a:pt x="745" y="193"/>
                  <a:pt x="745" y="193"/>
                </a:cubicBezTo>
                <a:cubicBezTo>
                  <a:pt x="745" y="192"/>
                  <a:pt x="745" y="192"/>
                  <a:pt x="745" y="192"/>
                </a:cubicBezTo>
                <a:cubicBezTo>
                  <a:pt x="744" y="191"/>
                  <a:pt x="744" y="191"/>
                  <a:pt x="744" y="191"/>
                </a:cubicBezTo>
                <a:cubicBezTo>
                  <a:pt x="742" y="190"/>
                  <a:pt x="742" y="190"/>
                  <a:pt x="742" y="190"/>
                </a:cubicBezTo>
                <a:cubicBezTo>
                  <a:pt x="741" y="188"/>
                  <a:pt x="741" y="188"/>
                  <a:pt x="741" y="188"/>
                </a:cubicBezTo>
                <a:cubicBezTo>
                  <a:pt x="739" y="188"/>
                  <a:pt x="739" y="188"/>
                  <a:pt x="739" y="188"/>
                </a:cubicBezTo>
                <a:cubicBezTo>
                  <a:pt x="737" y="190"/>
                  <a:pt x="737" y="190"/>
                  <a:pt x="737" y="190"/>
                </a:cubicBezTo>
                <a:cubicBezTo>
                  <a:pt x="736" y="192"/>
                  <a:pt x="736" y="192"/>
                  <a:pt x="736" y="192"/>
                </a:cubicBezTo>
                <a:cubicBezTo>
                  <a:pt x="735" y="195"/>
                  <a:pt x="735" y="195"/>
                  <a:pt x="735" y="195"/>
                </a:cubicBezTo>
                <a:cubicBezTo>
                  <a:pt x="736" y="197"/>
                  <a:pt x="736" y="197"/>
                  <a:pt x="736" y="197"/>
                </a:cubicBezTo>
                <a:close/>
                <a:moveTo>
                  <a:pt x="733" y="198"/>
                </a:moveTo>
                <a:cubicBezTo>
                  <a:pt x="732" y="200"/>
                  <a:pt x="732" y="200"/>
                  <a:pt x="732" y="200"/>
                </a:cubicBezTo>
                <a:cubicBezTo>
                  <a:pt x="733" y="202"/>
                  <a:pt x="733" y="202"/>
                  <a:pt x="733" y="202"/>
                </a:cubicBezTo>
                <a:cubicBezTo>
                  <a:pt x="734" y="203"/>
                  <a:pt x="734" y="203"/>
                  <a:pt x="734" y="203"/>
                </a:cubicBezTo>
                <a:cubicBezTo>
                  <a:pt x="735" y="202"/>
                  <a:pt x="735" y="202"/>
                  <a:pt x="735" y="202"/>
                </a:cubicBezTo>
                <a:cubicBezTo>
                  <a:pt x="735" y="200"/>
                  <a:pt x="735" y="200"/>
                  <a:pt x="735" y="200"/>
                </a:cubicBezTo>
                <a:cubicBezTo>
                  <a:pt x="734" y="200"/>
                  <a:pt x="734" y="200"/>
                  <a:pt x="734" y="200"/>
                </a:cubicBezTo>
                <a:cubicBezTo>
                  <a:pt x="733" y="198"/>
                  <a:pt x="733" y="198"/>
                  <a:pt x="733" y="198"/>
                </a:cubicBezTo>
                <a:cubicBezTo>
                  <a:pt x="733" y="198"/>
                  <a:pt x="733" y="198"/>
                  <a:pt x="733" y="198"/>
                </a:cubicBezTo>
                <a:close/>
                <a:moveTo>
                  <a:pt x="697" y="179"/>
                </a:moveTo>
                <a:cubicBezTo>
                  <a:pt x="697" y="176"/>
                  <a:pt x="697" y="176"/>
                  <a:pt x="697" y="176"/>
                </a:cubicBezTo>
                <a:cubicBezTo>
                  <a:pt x="698" y="172"/>
                  <a:pt x="698" y="172"/>
                  <a:pt x="698" y="172"/>
                </a:cubicBezTo>
                <a:cubicBezTo>
                  <a:pt x="700" y="170"/>
                  <a:pt x="700" y="170"/>
                  <a:pt x="700" y="170"/>
                </a:cubicBezTo>
                <a:cubicBezTo>
                  <a:pt x="702" y="170"/>
                  <a:pt x="702" y="170"/>
                  <a:pt x="702" y="170"/>
                </a:cubicBezTo>
                <a:cubicBezTo>
                  <a:pt x="704" y="170"/>
                  <a:pt x="704" y="170"/>
                  <a:pt x="704" y="170"/>
                </a:cubicBezTo>
                <a:cubicBezTo>
                  <a:pt x="706" y="170"/>
                  <a:pt x="706" y="170"/>
                  <a:pt x="706" y="170"/>
                </a:cubicBezTo>
                <a:cubicBezTo>
                  <a:pt x="708" y="170"/>
                  <a:pt x="708" y="170"/>
                  <a:pt x="708" y="170"/>
                </a:cubicBezTo>
                <a:cubicBezTo>
                  <a:pt x="709" y="170"/>
                  <a:pt x="709" y="170"/>
                  <a:pt x="709" y="170"/>
                </a:cubicBezTo>
                <a:cubicBezTo>
                  <a:pt x="709" y="172"/>
                  <a:pt x="709" y="172"/>
                  <a:pt x="709" y="172"/>
                </a:cubicBezTo>
                <a:cubicBezTo>
                  <a:pt x="711" y="172"/>
                  <a:pt x="711" y="172"/>
                  <a:pt x="711" y="172"/>
                </a:cubicBezTo>
                <a:cubicBezTo>
                  <a:pt x="712" y="171"/>
                  <a:pt x="712" y="171"/>
                  <a:pt x="712" y="171"/>
                </a:cubicBezTo>
                <a:cubicBezTo>
                  <a:pt x="714" y="172"/>
                  <a:pt x="714" y="172"/>
                  <a:pt x="714" y="172"/>
                </a:cubicBezTo>
                <a:cubicBezTo>
                  <a:pt x="716" y="172"/>
                  <a:pt x="716" y="172"/>
                  <a:pt x="716" y="172"/>
                </a:cubicBezTo>
                <a:cubicBezTo>
                  <a:pt x="718" y="175"/>
                  <a:pt x="718" y="175"/>
                  <a:pt x="718" y="175"/>
                </a:cubicBezTo>
                <a:cubicBezTo>
                  <a:pt x="720" y="176"/>
                  <a:pt x="720" y="176"/>
                  <a:pt x="720" y="176"/>
                </a:cubicBezTo>
                <a:cubicBezTo>
                  <a:pt x="719" y="177"/>
                  <a:pt x="719" y="177"/>
                  <a:pt x="719" y="177"/>
                </a:cubicBezTo>
                <a:cubicBezTo>
                  <a:pt x="720" y="179"/>
                  <a:pt x="720" y="179"/>
                  <a:pt x="720" y="179"/>
                </a:cubicBezTo>
                <a:cubicBezTo>
                  <a:pt x="721" y="179"/>
                  <a:pt x="721" y="179"/>
                  <a:pt x="721" y="179"/>
                </a:cubicBezTo>
                <a:cubicBezTo>
                  <a:pt x="723" y="178"/>
                  <a:pt x="723" y="178"/>
                  <a:pt x="723" y="178"/>
                </a:cubicBezTo>
                <a:cubicBezTo>
                  <a:pt x="725" y="180"/>
                  <a:pt x="725" y="180"/>
                  <a:pt x="725" y="180"/>
                </a:cubicBezTo>
                <a:cubicBezTo>
                  <a:pt x="726" y="181"/>
                  <a:pt x="726" y="181"/>
                  <a:pt x="726" y="181"/>
                </a:cubicBezTo>
                <a:cubicBezTo>
                  <a:pt x="726" y="182"/>
                  <a:pt x="726" y="182"/>
                  <a:pt x="726" y="182"/>
                </a:cubicBezTo>
                <a:cubicBezTo>
                  <a:pt x="726" y="183"/>
                  <a:pt x="726" y="183"/>
                  <a:pt x="726" y="183"/>
                </a:cubicBezTo>
                <a:cubicBezTo>
                  <a:pt x="725" y="184"/>
                  <a:pt x="725" y="184"/>
                  <a:pt x="725" y="184"/>
                </a:cubicBezTo>
                <a:cubicBezTo>
                  <a:pt x="723" y="184"/>
                  <a:pt x="723" y="184"/>
                  <a:pt x="723" y="184"/>
                </a:cubicBezTo>
                <a:cubicBezTo>
                  <a:pt x="720" y="187"/>
                  <a:pt x="720" y="187"/>
                  <a:pt x="720" y="187"/>
                </a:cubicBezTo>
                <a:cubicBezTo>
                  <a:pt x="718" y="187"/>
                  <a:pt x="718" y="187"/>
                  <a:pt x="718" y="187"/>
                </a:cubicBezTo>
                <a:cubicBezTo>
                  <a:pt x="715" y="185"/>
                  <a:pt x="715" y="185"/>
                  <a:pt x="715" y="185"/>
                </a:cubicBezTo>
                <a:cubicBezTo>
                  <a:pt x="711" y="185"/>
                  <a:pt x="711" y="185"/>
                  <a:pt x="711" y="185"/>
                </a:cubicBezTo>
                <a:cubicBezTo>
                  <a:pt x="708" y="183"/>
                  <a:pt x="708" y="183"/>
                  <a:pt x="708" y="183"/>
                </a:cubicBezTo>
                <a:cubicBezTo>
                  <a:pt x="705" y="183"/>
                  <a:pt x="705" y="183"/>
                  <a:pt x="705" y="183"/>
                </a:cubicBezTo>
                <a:cubicBezTo>
                  <a:pt x="703" y="181"/>
                  <a:pt x="703" y="181"/>
                  <a:pt x="703" y="181"/>
                </a:cubicBezTo>
                <a:cubicBezTo>
                  <a:pt x="701" y="179"/>
                  <a:pt x="701" y="179"/>
                  <a:pt x="701" y="179"/>
                </a:cubicBezTo>
                <a:cubicBezTo>
                  <a:pt x="698" y="180"/>
                  <a:pt x="698" y="180"/>
                  <a:pt x="698" y="180"/>
                </a:cubicBezTo>
                <a:cubicBezTo>
                  <a:pt x="697" y="179"/>
                  <a:pt x="697" y="179"/>
                  <a:pt x="697" y="179"/>
                </a:cubicBezTo>
                <a:close/>
                <a:moveTo>
                  <a:pt x="667" y="139"/>
                </a:moveTo>
                <a:cubicBezTo>
                  <a:pt x="668" y="138"/>
                  <a:pt x="668" y="138"/>
                  <a:pt x="668" y="138"/>
                </a:cubicBezTo>
                <a:cubicBezTo>
                  <a:pt x="669" y="137"/>
                  <a:pt x="669" y="137"/>
                  <a:pt x="669" y="137"/>
                </a:cubicBezTo>
                <a:cubicBezTo>
                  <a:pt x="670" y="138"/>
                  <a:pt x="670" y="138"/>
                  <a:pt x="670" y="138"/>
                </a:cubicBezTo>
                <a:cubicBezTo>
                  <a:pt x="669" y="139"/>
                  <a:pt x="669" y="139"/>
                  <a:pt x="669" y="139"/>
                </a:cubicBezTo>
                <a:cubicBezTo>
                  <a:pt x="668" y="139"/>
                  <a:pt x="668" y="139"/>
                  <a:pt x="668" y="139"/>
                </a:cubicBezTo>
                <a:cubicBezTo>
                  <a:pt x="667" y="139"/>
                  <a:pt x="667" y="139"/>
                  <a:pt x="667" y="139"/>
                </a:cubicBezTo>
                <a:close/>
                <a:moveTo>
                  <a:pt x="669" y="153"/>
                </a:moveTo>
                <a:cubicBezTo>
                  <a:pt x="670" y="156"/>
                  <a:pt x="670" y="156"/>
                  <a:pt x="670" y="156"/>
                </a:cubicBezTo>
                <a:cubicBezTo>
                  <a:pt x="672" y="159"/>
                  <a:pt x="672" y="159"/>
                  <a:pt x="672" y="159"/>
                </a:cubicBezTo>
                <a:cubicBezTo>
                  <a:pt x="673" y="159"/>
                  <a:pt x="673" y="159"/>
                  <a:pt x="673" y="159"/>
                </a:cubicBezTo>
                <a:cubicBezTo>
                  <a:pt x="675" y="158"/>
                  <a:pt x="675" y="158"/>
                  <a:pt x="675" y="158"/>
                </a:cubicBezTo>
                <a:cubicBezTo>
                  <a:pt x="676" y="159"/>
                  <a:pt x="676" y="159"/>
                  <a:pt x="676" y="159"/>
                </a:cubicBezTo>
                <a:cubicBezTo>
                  <a:pt x="678" y="159"/>
                  <a:pt x="678" y="159"/>
                  <a:pt x="678" y="159"/>
                </a:cubicBezTo>
                <a:cubicBezTo>
                  <a:pt x="682" y="157"/>
                  <a:pt x="682" y="157"/>
                  <a:pt x="682" y="157"/>
                </a:cubicBezTo>
                <a:cubicBezTo>
                  <a:pt x="682" y="156"/>
                  <a:pt x="682" y="156"/>
                  <a:pt x="682" y="156"/>
                </a:cubicBezTo>
                <a:cubicBezTo>
                  <a:pt x="684" y="154"/>
                  <a:pt x="684" y="154"/>
                  <a:pt x="684" y="154"/>
                </a:cubicBezTo>
                <a:cubicBezTo>
                  <a:pt x="686" y="152"/>
                  <a:pt x="686" y="152"/>
                  <a:pt x="686" y="152"/>
                </a:cubicBezTo>
                <a:cubicBezTo>
                  <a:pt x="686" y="149"/>
                  <a:pt x="686" y="149"/>
                  <a:pt x="686" y="149"/>
                </a:cubicBezTo>
                <a:cubicBezTo>
                  <a:pt x="687" y="145"/>
                  <a:pt x="687" y="145"/>
                  <a:pt x="687" y="145"/>
                </a:cubicBezTo>
                <a:cubicBezTo>
                  <a:pt x="688" y="142"/>
                  <a:pt x="688" y="142"/>
                  <a:pt x="688" y="142"/>
                </a:cubicBezTo>
                <a:cubicBezTo>
                  <a:pt x="687" y="141"/>
                  <a:pt x="687" y="141"/>
                  <a:pt x="687" y="141"/>
                </a:cubicBezTo>
                <a:cubicBezTo>
                  <a:pt x="687" y="140"/>
                  <a:pt x="687" y="140"/>
                  <a:pt x="687" y="140"/>
                </a:cubicBezTo>
                <a:cubicBezTo>
                  <a:pt x="689" y="138"/>
                  <a:pt x="689" y="138"/>
                  <a:pt x="689" y="138"/>
                </a:cubicBezTo>
                <a:cubicBezTo>
                  <a:pt x="690" y="135"/>
                  <a:pt x="690" y="135"/>
                  <a:pt x="690" y="135"/>
                </a:cubicBezTo>
                <a:cubicBezTo>
                  <a:pt x="692" y="135"/>
                  <a:pt x="692" y="135"/>
                  <a:pt x="692" y="135"/>
                </a:cubicBezTo>
                <a:cubicBezTo>
                  <a:pt x="694" y="133"/>
                  <a:pt x="694" y="133"/>
                  <a:pt x="694" y="133"/>
                </a:cubicBezTo>
                <a:cubicBezTo>
                  <a:pt x="697" y="131"/>
                  <a:pt x="697" y="131"/>
                  <a:pt x="697" y="131"/>
                </a:cubicBezTo>
                <a:cubicBezTo>
                  <a:pt x="697" y="128"/>
                  <a:pt x="697" y="128"/>
                  <a:pt x="697" y="128"/>
                </a:cubicBezTo>
                <a:cubicBezTo>
                  <a:pt x="697" y="126"/>
                  <a:pt x="697" y="126"/>
                  <a:pt x="697" y="126"/>
                </a:cubicBezTo>
                <a:cubicBezTo>
                  <a:pt x="699" y="124"/>
                  <a:pt x="699" y="124"/>
                  <a:pt x="699" y="124"/>
                </a:cubicBezTo>
                <a:cubicBezTo>
                  <a:pt x="699" y="122"/>
                  <a:pt x="699" y="122"/>
                  <a:pt x="699" y="122"/>
                </a:cubicBezTo>
                <a:cubicBezTo>
                  <a:pt x="698" y="120"/>
                  <a:pt x="698" y="120"/>
                  <a:pt x="698" y="120"/>
                </a:cubicBezTo>
                <a:cubicBezTo>
                  <a:pt x="698" y="117"/>
                  <a:pt x="698" y="117"/>
                  <a:pt x="698" y="117"/>
                </a:cubicBezTo>
                <a:cubicBezTo>
                  <a:pt x="696" y="118"/>
                  <a:pt x="696" y="118"/>
                  <a:pt x="696" y="118"/>
                </a:cubicBezTo>
                <a:cubicBezTo>
                  <a:pt x="694" y="117"/>
                  <a:pt x="694" y="117"/>
                  <a:pt x="694" y="117"/>
                </a:cubicBezTo>
                <a:cubicBezTo>
                  <a:pt x="692" y="117"/>
                  <a:pt x="692" y="117"/>
                  <a:pt x="692" y="117"/>
                </a:cubicBezTo>
                <a:cubicBezTo>
                  <a:pt x="691" y="115"/>
                  <a:pt x="691" y="115"/>
                  <a:pt x="691" y="115"/>
                </a:cubicBezTo>
                <a:cubicBezTo>
                  <a:pt x="692" y="113"/>
                  <a:pt x="692" y="113"/>
                  <a:pt x="692" y="113"/>
                </a:cubicBezTo>
                <a:cubicBezTo>
                  <a:pt x="695" y="111"/>
                  <a:pt x="695" y="111"/>
                  <a:pt x="695" y="111"/>
                </a:cubicBezTo>
                <a:cubicBezTo>
                  <a:pt x="695" y="110"/>
                  <a:pt x="695" y="110"/>
                  <a:pt x="695" y="110"/>
                </a:cubicBezTo>
                <a:cubicBezTo>
                  <a:pt x="694" y="108"/>
                  <a:pt x="694" y="108"/>
                  <a:pt x="694" y="108"/>
                </a:cubicBezTo>
                <a:cubicBezTo>
                  <a:pt x="694" y="105"/>
                  <a:pt x="694" y="105"/>
                  <a:pt x="694" y="105"/>
                </a:cubicBezTo>
                <a:cubicBezTo>
                  <a:pt x="695" y="103"/>
                  <a:pt x="695" y="103"/>
                  <a:pt x="695" y="103"/>
                </a:cubicBezTo>
                <a:cubicBezTo>
                  <a:pt x="693" y="101"/>
                  <a:pt x="693" y="101"/>
                  <a:pt x="693" y="101"/>
                </a:cubicBezTo>
                <a:cubicBezTo>
                  <a:pt x="691" y="101"/>
                  <a:pt x="691" y="101"/>
                  <a:pt x="691" y="101"/>
                </a:cubicBezTo>
                <a:cubicBezTo>
                  <a:pt x="688" y="103"/>
                  <a:pt x="688" y="103"/>
                  <a:pt x="688" y="103"/>
                </a:cubicBezTo>
                <a:cubicBezTo>
                  <a:pt x="684" y="104"/>
                  <a:pt x="684" y="104"/>
                  <a:pt x="684" y="104"/>
                </a:cubicBezTo>
                <a:cubicBezTo>
                  <a:pt x="684" y="106"/>
                  <a:pt x="684" y="106"/>
                  <a:pt x="684" y="106"/>
                </a:cubicBezTo>
                <a:cubicBezTo>
                  <a:pt x="682" y="108"/>
                  <a:pt x="682" y="108"/>
                  <a:pt x="682" y="108"/>
                </a:cubicBezTo>
                <a:cubicBezTo>
                  <a:pt x="680" y="107"/>
                  <a:pt x="680" y="107"/>
                  <a:pt x="680" y="107"/>
                </a:cubicBezTo>
                <a:cubicBezTo>
                  <a:pt x="680" y="105"/>
                  <a:pt x="680" y="105"/>
                  <a:pt x="680" y="105"/>
                </a:cubicBezTo>
                <a:cubicBezTo>
                  <a:pt x="682" y="104"/>
                  <a:pt x="682" y="104"/>
                  <a:pt x="682" y="104"/>
                </a:cubicBezTo>
                <a:cubicBezTo>
                  <a:pt x="684" y="102"/>
                  <a:pt x="684" y="102"/>
                  <a:pt x="684" y="102"/>
                </a:cubicBezTo>
                <a:cubicBezTo>
                  <a:pt x="684" y="99"/>
                  <a:pt x="684" y="99"/>
                  <a:pt x="684" y="99"/>
                </a:cubicBezTo>
                <a:cubicBezTo>
                  <a:pt x="685" y="95"/>
                  <a:pt x="685" y="95"/>
                  <a:pt x="685" y="95"/>
                </a:cubicBezTo>
                <a:cubicBezTo>
                  <a:pt x="684" y="92"/>
                  <a:pt x="684" y="92"/>
                  <a:pt x="684" y="92"/>
                </a:cubicBezTo>
                <a:cubicBezTo>
                  <a:pt x="683" y="91"/>
                  <a:pt x="683" y="91"/>
                  <a:pt x="683" y="91"/>
                </a:cubicBezTo>
                <a:cubicBezTo>
                  <a:pt x="682" y="89"/>
                  <a:pt x="682" y="89"/>
                  <a:pt x="682" y="89"/>
                </a:cubicBezTo>
                <a:cubicBezTo>
                  <a:pt x="679" y="87"/>
                  <a:pt x="679" y="87"/>
                  <a:pt x="679" y="87"/>
                </a:cubicBezTo>
                <a:cubicBezTo>
                  <a:pt x="677" y="88"/>
                  <a:pt x="677" y="88"/>
                  <a:pt x="677" y="88"/>
                </a:cubicBezTo>
                <a:cubicBezTo>
                  <a:pt x="674" y="87"/>
                  <a:pt x="674" y="87"/>
                  <a:pt x="674" y="87"/>
                </a:cubicBezTo>
                <a:cubicBezTo>
                  <a:pt x="671" y="89"/>
                  <a:pt x="671" y="89"/>
                  <a:pt x="671" y="89"/>
                </a:cubicBezTo>
                <a:cubicBezTo>
                  <a:pt x="669" y="89"/>
                  <a:pt x="669" y="89"/>
                  <a:pt x="669" y="89"/>
                </a:cubicBezTo>
                <a:cubicBezTo>
                  <a:pt x="669" y="85"/>
                  <a:pt x="669" y="85"/>
                  <a:pt x="669" y="85"/>
                </a:cubicBezTo>
                <a:cubicBezTo>
                  <a:pt x="668" y="84"/>
                  <a:pt x="668" y="84"/>
                  <a:pt x="668" y="84"/>
                </a:cubicBezTo>
                <a:cubicBezTo>
                  <a:pt x="666" y="86"/>
                  <a:pt x="666" y="86"/>
                  <a:pt x="666" y="86"/>
                </a:cubicBezTo>
                <a:cubicBezTo>
                  <a:pt x="665" y="88"/>
                  <a:pt x="665" y="88"/>
                  <a:pt x="665" y="88"/>
                </a:cubicBezTo>
                <a:cubicBezTo>
                  <a:pt x="663" y="89"/>
                  <a:pt x="663" y="89"/>
                  <a:pt x="663" y="89"/>
                </a:cubicBezTo>
                <a:cubicBezTo>
                  <a:pt x="662" y="92"/>
                  <a:pt x="662" y="92"/>
                  <a:pt x="662" y="92"/>
                </a:cubicBezTo>
                <a:cubicBezTo>
                  <a:pt x="660" y="95"/>
                  <a:pt x="660" y="95"/>
                  <a:pt x="660" y="95"/>
                </a:cubicBezTo>
                <a:cubicBezTo>
                  <a:pt x="660" y="97"/>
                  <a:pt x="660" y="97"/>
                  <a:pt x="660" y="97"/>
                </a:cubicBezTo>
                <a:cubicBezTo>
                  <a:pt x="662" y="98"/>
                  <a:pt x="662" y="98"/>
                  <a:pt x="662" y="98"/>
                </a:cubicBezTo>
                <a:cubicBezTo>
                  <a:pt x="663" y="98"/>
                  <a:pt x="663" y="98"/>
                  <a:pt x="663" y="98"/>
                </a:cubicBezTo>
                <a:cubicBezTo>
                  <a:pt x="666" y="97"/>
                  <a:pt x="666" y="97"/>
                  <a:pt x="666" y="97"/>
                </a:cubicBezTo>
                <a:cubicBezTo>
                  <a:pt x="666" y="98"/>
                  <a:pt x="666" y="98"/>
                  <a:pt x="666" y="98"/>
                </a:cubicBezTo>
                <a:cubicBezTo>
                  <a:pt x="664" y="101"/>
                  <a:pt x="664" y="101"/>
                  <a:pt x="664" y="101"/>
                </a:cubicBezTo>
                <a:cubicBezTo>
                  <a:pt x="660" y="102"/>
                  <a:pt x="660" y="102"/>
                  <a:pt x="660" y="102"/>
                </a:cubicBezTo>
                <a:cubicBezTo>
                  <a:pt x="658" y="106"/>
                  <a:pt x="658" y="106"/>
                  <a:pt x="658" y="106"/>
                </a:cubicBezTo>
                <a:cubicBezTo>
                  <a:pt x="658" y="107"/>
                  <a:pt x="658" y="107"/>
                  <a:pt x="658" y="107"/>
                </a:cubicBezTo>
                <a:cubicBezTo>
                  <a:pt x="662" y="105"/>
                  <a:pt x="662" y="105"/>
                  <a:pt x="662" y="105"/>
                </a:cubicBezTo>
                <a:cubicBezTo>
                  <a:pt x="665" y="102"/>
                  <a:pt x="665" y="102"/>
                  <a:pt x="665" y="102"/>
                </a:cubicBezTo>
                <a:cubicBezTo>
                  <a:pt x="666" y="102"/>
                  <a:pt x="666" y="102"/>
                  <a:pt x="666" y="102"/>
                </a:cubicBezTo>
                <a:cubicBezTo>
                  <a:pt x="668" y="101"/>
                  <a:pt x="668" y="101"/>
                  <a:pt x="668" y="101"/>
                </a:cubicBezTo>
                <a:cubicBezTo>
                  <a:pt x="669" y="103"/>
                  <a:pt x="669" y="103"/>
                  <a:pt x="669" y="103"/>
                </a:cubicBezTo>
                <a:cubicBezTo>
                  <a:pt x="669" y="106"/>
                  <a:pt x="669" y="106"/>
                  <a:pt x="669" y="106"/>
                </a:cubicBezTo>
                <a:cubicBezTo>
                  <a:pt x="667" y="106"/>
                  <a:pt x="667" y="106"/>
                  <a:pt x="667" y="106"/>
                </a:cubicBezTo>
                <a:cubicBezTo>
                  <a:pt x="664" y="108"/>
                  <a:pt x="664" y="108"/>
                  <a:pt x="664" y="108"/>
                </a:cubicBezTo>
                <a:cubicBezTo>
                  <a:pt x="664" y="110"/>
                  <a:pt x="664" y="110"/>
                  <a:pt x="664" y="110"/>
                </a:cubicBezTo>
                <a:cubicBezTo>
                  <a:pt x="664" y="112"/>
                  <a:pt x="664" y="112"/>
                  <a:pt x="664" y="112"/>
                </a:cubicBezTo>
                <a:cubicBezTo>
                  <a:pt x="668" y="111"/>
                  <a:pt x="668" y="111"/>
                  <a:pt x="668" y="111"/>
                </a:cubicBezTo>
                <a:cubicBezTo>
                  <a:pt x="670" y="112"/>
                  <a:pt x="670" y="112"/>
                  <a:pt x="670" y="112"/>
                </a:cubicBezTo>
                <a:cubicBezTo>
                  <a:pt x="667" y="114"/>
                  <a:pt x="667" y="114"/>
                  <a:pt x="667" y="114"/>
                </a:cubicBezTo>
                <a:cubicBezTo>
                  <a:pt x="664" y="115"/>
                  <a:pt x="664" y="115"/>
                  <a:pt x="664" y="115"/>
                </a:cubicBezTo>
                <a:cubicBezTo>
                  <a:pt x="662" y="115"/>
                  <a:pt x="662" y="115"/>
                  <a:pt x="662" y="115"/>
                </a:cubicBezTo>
                <a:cubicBezTo>
                  <a:pt x="662" y="116"/>
                  <a:pt x="662" y="116"/>
                  <a:pt x="662" y="116"/>
                </a:cubicBezTo>
                <a:cubicBezTo>
                  <a:pt x="664" y="117"/>
                  <a:pt x="664" y="117"/>
                  <a:pt x="664" y="117"/>
                </a:cubicBezTo>
                <a:cubicBezTo>
                  <a:pt x="664" y="119"/>
                  <a:pt x="664" y="119"/>
                  <a:pt x="664" y="119"/>
                </a:cubicBezTo>
                <a:cubicBezTo>
                  <a:pt x="660" y="122"/>
                  <a:pt x="660" y="122"/>
                  <a:pt x="660" y="122"/>
                </a:cubicBezTo>
                <a:cubicBezTo>
                  <a:pt x="659" y="122"/>
                  <a:pt x="659" y="122"/>
                  <a:pt x="659" y="122"/>
                </a:cubicBezTo>
                <a:cubicBezTo>
                  <a:pt x="658" y="119"/>
                  <a:pt x="658" y="119"/>
                  <a:pt x="658" y="119"/>
                </a:cubicBezTo>
                <a:cubicBezTo>
                  <a:pt x="656" y="118"/>
                  <a:pt x="656" y="118"/>
                  <a:pt x="656" y="118"/>
                </a:cubicBezTo>
                <a:cubicBezTo>
                  <a:pt x="654" y="115"/>
                  <a:pt x="654" y="115"/>
                  <a:pt x="654" y="115"/>
                </a:cubicBezTo>
                <a:cubicBezTo>
                  <a:pt x="649" y="117"/>
                  <a:pt x="649" y="117"/>
                  <a:pt x="649" y="117"/>
                </a:cubicBezTo>
                <a:cubicBezTo>
                  <a:pt x="649" y="119"/>
                  <a:pt x="649" y="119"/>
                  <a:pt x="649" y="119"/>
                </a:cubicBezTo>
                <a:cubicBezTo>
                  <a:pt x="647" y="123"/>
                  <a:pt x="647" y="123"/>
                  <a:pt x="647" y="123"/>
                </a:cubicBezTo>
                <a:cubicBezTo>
                  <a:pt x="649" y="126"/>
                  <a:pt x="649" y="126"/>
                  <a:pt x="649" y="126"/>
                </a:cubicBezTo>
                <a:cubicBezTo>
                  <a:pt x="649" y="128"/>
                  <a:pt x="649" y="128"/>
                  <a:pt x="649" y="128"/>
                </a:cubicBezTo>
                <a:cubicBezTo>
                  <a:pt x="651" y="129"/>
                  <a:pt x="651" y="129"/>
                  <a:pt x="651" y="129"/>
                </a:cubicBezTo>
                <a:cubicBezTo>
                  <a:pt x="653" y="127"/>
                  <a:pt x="653" y="127"/>
                  <a:pt x="653" y="127"/>
                </a:cubicBezTo>
                <a:cubicBezTo>
                  <a:pt x="655" y="127"/>
                  <a:pt x="655" y="127"/>
                  <a:pt x="655" y="127"/>
                </a:cubicBezTo>
                <a:cubicBezTo>
                  <a:pt x="658" y="128"/>
                  <a:pt x="658" y="128"/>
                  <a:pt x="658" y="128"/>
                </a:cubicBezTo>
                <a:cubicBezTo>
                  <a:pt x="662" y="128"/>
                  <a:pt x="662" y="128"/>
                  <a:pt x="662" y="128"/>
                </a:cubicBezTo>
                <a:cubicBezTo>
                  <a:pt x="663" y="129"/>
                  <a:pt x="663" y="129"/>
                  <a:pt x="663" y="129"/>
                </a:cubicBezTo>
                <a:cubicBezTo>
                  <a:pt x="667" y="128"/>
                  <a:pt x="667" y="128"/>
                  <a:pt x="667" y="128"/>
                </a:cubicBezTo>
                <a:cubicBezTo>
                  <a:pt x="666" y="130"/>
                  <a:pt x="666" y="130"/>
                  <a:pt x="666" y="130"/>
                </a:cubicBezTo>
                <a:cubicBezTo>
                  <a:pt x="664" y="131"/>
                  <a:pt x="664" y="131"/>
                  <a:pt x="664" y="131"/>
                </a:cubicBezTo>
                <a:cubicBezTo>
                  <a:pt x="664" y="132"/>
                  <a:pt x="664" y="132"/>
                  <a:pt x="664" y="132"/>
                </a:cubicBezTo>
                <a:cubicBezTo>
                  <a:pt x="664" y="134"/>
                  <a:pt x="664" y="134"/>
                  <a:pt x="664" y="134"/>
                </a:cubicBezTo>
                <a:cubicBezTo>
                  <a:pt x="667" y="134"/>
                  <a:pt x="667" y="134"/>
                  <a:pt x="667" y="134"/>
                </a:cubicBezTo>
                <a:cubicBezTo>
                  <a:pt x="670" y="136"/>
                  <a:pt x="670" y="136"/>
                  <a:pt x="670" y="136"/>
                </a:cubicBezTo>
                <a:cubicBezTo>
                  <a:pt x="672" y="140"/>
                  <a:pt x="672" y="140"/>
                  <a:pt x="672" y="140"/>
                </a:cubicBezTo>
                <a:cubicBezTo>
                  <a:pt x="673" y="140"/>
                  <a:pt x="673" y="140"/>
                  <a:pt x="673" y="140"/>
                </a:cubicBezTo>
                <a:cubicBezTo>
                  <a:pt x="674" y="141"/>
                  <a:pt x="674" y="141"/>
                  <a:pt x="674" y="141"/>
                </a:cubicBezTo>
                <a:cubicBezTo>
                  <a:pt x="673" y="143"/>
                  <a:pt x="673" y="143"/>
                  <a:pt x="673" y="143"/>
                </a:cubicBezTo>
                <a:cubicBezTo>
                  <a:pt x="673" y="145"/>
                  <a:pt x="673" y="145"/>
                  <a:pt x="673" y="145"/>
                </a:cubicBezTo>
                <a:cubicBezTo>
                  <a:pt x="669" y="153"/>
                  <a:pt x="669" y="153"/>
                  <a:pt x="669" y="153"/>
                </a:cubicBezTo>
                <a:close/>
                <a:moveTo>
                  <a:pt x="656" y="135"/>
                </a:moveTo>
                <a:cubicBezTo>
                  <a:pt x="657" y="133"/>
                  <a:pt x="657" y="133"/>
                  <a:pt x="657" y="133"/>
                </a:cubicBezTo>
                <a:cubicBezTo>
                  <a:pt x="660" y="131"/>
                  <a:pt x="660" y="131"/>
                  <a:pt x="660" y="131"/>
                </a:cubicBezTo>
                <a:cubicBezTo>
                  <a:pt x="662" y="131"/>
                  <a:pt x="662" y="131"/>
                  <a:pt x="662" y="131"/>
                </a:cubicBezTo>
                <a:cubicBezTo>
                  <a:pt x="661" y="132"/>
                  <a:pt x="661" y="132"/>
                  <a:pt x="661" y="132"/>
                </a:cubicBezTo>
                <a:cubicBezTo>
                  <a:pt x="660" y="134"/>
                  <a:pt x="660" y="134"/>
                  <a:pt x="660" y="134"/>
                </a:cubicBezTo>
                <a:cubicBezTo>
                  <a:pt x="658" y="135"/>
                  <a:pt x="658" y="135"/>
                  <a:pt x="658" y="135"/>
                </a:cubicBezTo>
                <a:cubicBezTo>
                  <a:pt x="656" y="135"/>
                  <a:pt x="656" y="135"/>
                  <a:pt x="656" y="135"/>
                </a:cubicBezTo>
                <a:close/>
                <a:moveTo>
                  <a:pt x="651" y="148"/>
                </a:moveTo>
                <a:cubicBezTo>
                  <a:pt x="652" y="146"/>
                  <a:pt x="652" y="146"/>
                  <a:pt x="652" y="146"/>
                </a:cubicBezTo>
                <a:cubicBezTo>
                  <a:pt x="657" y="146"/>
                  <a:pt x="657" y="146"/>
                  <a:pt x="657" y="146"/>
                </a:cubicBezTo>
                <a:cubicBezTo>
                  <a:pt x="660" y="147"/>
                  <a:pt x="660" y="147"/>
                  <a:pt x="660" y="147"/>
                </a:cubicBezTo>
                <a:cubicBezTo>
                  <a:pt x="663" y="151"/>
                  <a:pt x="663" y="151"/>
                  <a:pt x="663" y="151"/>
                </a:cubicBezTo>
                <a:cubicBezTo>
                  <a:pt x="663" y="153"/>
                  <a:pt x="663" y="153"/>
                  <a:pt x="663" y="153"/>
                </a:cubicBezTo>
                <a:cubicBezTo>
                  <a:pt x="664" y="157"/>
                  <a:pt x="664" y="157"/>
                  <a:pt x="664" y="157"/>
                </a:cubicBezTo>
                <a:cubicBezTo>
                  <a:pt x="662" y="157"/>
                  <a:pt x="662" y="157"/>
                  <a:pt x="662" y="157"/>
                </a:cubicBezTo>
                <a:cubicBezTo>
                  <a:pt x="659" y="156"/>
                  <a:pt x="659" y="156"/>
                  <a:pt x="659" y="156"/>
                </a:cubicBezTo>
                <a:cubicBezTo>
                  <a:pt x="657" y="157"/>
                  <a:pt x="657" y="157"/>
                  <a:pt x="657" y="157"/>
                </a:cubicBezTo>
                <a:cubicBezTo>
                  <a:pt x="655" y="157"/>
                  <a:pt x="655" y="157"/>
                  <a:pt x="655" y="157"/>
                </a:cubicBezTo>
                <a:cubicBezTo>
                  <a:pt x="654" y="154"/>
                  <a:pt x="654" y="154"/>
                  <a:pt x="654" y="154"/>
                </a:cubicBezTo>
                <a:cubicBezTo>
                  <a:pt x="651" y="152"/>
                  <a:pt x="651" y="152"/>
                  <a:pt x="651" y="152"/>
                </a:cubicBezTo>
                <a:cubicBezTo>
                  <a:pt x="651" y="148"/>
                  <a:pt x="651" y="148"/>
                  <a:pt x="651" y="148"/>
                </a:cubicBezTo>
                <a:close/>
                <a:moveTo>
                  <a:pt x="620" y="169"/>
                </a:moveTo>
                <a:cubicBezTo>
                  <a:pt x="622" y="168"/>
                  <a:pt x="622" y="168"/>
                  <a:pt x="622" y="168"/>
                </a:cubicBezTo>
                <a:cubicBezTo>
                  <a:pt x="626" y="168"/>
                  <a:pt x="626" y="168"/>
                  <a:pt x="626" y="168"/>
                </a:cubicBezTo>
                <a:cubicBezTo>
                  <a:pt x="625" y="169"/>
                  <a:pt x="625" y="169"/>
                  <a:pt x="625" y="169"/>
                </a:cubicBezTo>
                <a:cubicBezTo>
                  <a:pt x="622" y="170"/>
                  <a:pt x="622" y="170"/>
                  <a:pt x="622" y="170"/>
                </a:cubicBezTo>
                <a:cubicBezTo>
                  <a:pt x="620" y="169"/>
                  <a:pt x="620" y="169"/>
                  <a:pt x="620" y="169"/>
                </a:cubicBezTo>
                <a:close/>
                <a:moveTo>
                  <a:pt x="619" y="166"/>
                </a:moveTo>
                <a:cubicBezTo>
                  <a:pt x="617" y="163"/>
                  <a:pt x="617" y="163"/>
                  <a:pt x="617" y="163"/>
                </a:cubicBezTo>
                <a:cubicBezTo>
                  <a:pt x="618" y="160"/>
                  <a:pt x="618" y="160"/>
                  <a:pt x="618" y="160"/>
                </a:cubicBezTo>
                <a:cubicBezTo>
                  <a:pt x="619" y="157"/>
                  <a:pt x="619" y="157"/>
                  <a:pt x="619" y="157"/>
                </a:cubicBezTo>
                <a:cubicBezTo>
                  <a:pt x="619" y="155"/>
                  <a:pt x="619" y="155"/>
                  <a:pt x="619" y="155"/>
                </a:cubicBezTo>
                <a:cubicBezTo>
                  <a:pt x="622" y="153"/>
                  <a:pt x="622" y="153"/>
                  <a:pt x="622" y="153"/>
                </a:cubicBezTo>
                <a:cubicBezTo>
                  <a:pt x="622" y="151"/>
                  <a:pt x="622" y="151"/>
                  <a:pt x="622" y="151"/>
                </a:cubicBezTo>
                <a:cubicBezTo>
                  <a:pt x="623" y="150"/>
                  <a:pt x="623" y="150"/>
                  <a:pt x="623" y="150"/>
                </a:cubicBezTo>
                <a:cubicBezTo>
                  <a:pt x="623" y="149"/>
                  <a:pt x="623" y="149"/>
                  <a:pt x="623" y="149"/>
                </a:cubicBezTo>
                <a:cubicBezTo>
                  <a:pt x="624" y="145"/>
                  <a:pt x="624" y="145"/>
                  <a:pt x="624" y="145"/>
                </a:cubicBezTo>
                <a:cubicBezTo>
                  <a:pt x="624" y="143"/>
                  <a:pt x="624" y="143"/>
                  <a:pt x="624" y="143"/>
                </a:cubicBezTo>
                <a:cubicBezTo>
                  <a:pt x="626" y="142"/>
                  <a:pt x="626" y="142"/>
                  <a:pt x="626" y="142"/>
                </a:cubicBezTo>
                <a:cubicBezTo>
                  <a:pt x="627" y="143"/>
                  <a:pt x="627" y="143"/>
                  <a:pt x="627" y="143"/>
                </a:cubicBezTo>
                <a:cubicBezTo>
                  <a:pt x="628" y="146"/>
                  <a:pt x="628" y="146"/>
                  <a:pt x="628" y="146"/>
                </a:cubicBezTo>
                <a:cubicBezTo>
                  <a:pt x="628" y="148"/>
                  <a:pt x="628" y="148"/>
                  <a:pt x="628" y="148"/>
                </a:cubicBezTo>
                <a:cubicBezTo>
                  <a:pt x="627" y="152"/>
                  <a:pt x="627" y="152"/>
                  <a:pt x="627" y="152"/>
                </a:cubicBezTo>
                <a:cubicBezTo>
                  <a:pt x="627" y="155"/>
                  <a:pt x="627" y="155"/>
                  <a:pt x="627" y="155"/>
                </a:cubicBezTo>
                <a:cubicBezTo>
                  <a:pt x="625" y="157"/>
                  <a:pt x="625" y="157"/>
                  <a:pt x="625" y="157"/>
                </a:cubicBezTo>
                <a:cubicBezTo>
                  <a:pt x="627" y="159"/>
                  <a:pt x="627" y="159"/>
                  <a:pt x="627" y="159"/>
                </a:cubicBezTo>
                <a:cubicBezTo>
                  <a:pt x="625" y="165"/>
                  <a:pt x="625" y="165"/>
                  <a:pt x="625" y="165"/>
                </a:cubicBezTo>
                <a:cubicBezTo>
                  <a:pt x="622" y="166"/>
                  <a:pt x="622" y="166"/>
                  <a:pt x="622" y="166"/>
                </a:cubicBezTo>
                <a:cubicBezTo>
                  <a:pt x="619" y="166"/>
                  <a:pt x="619" y="166"/>
                  <a:pt x="619" y="166"/>
                </a:cubicBezTo>
                <a:close/>
                <a:moveTo>
                  <a:pt x="591" y="110"/>
                </a:moveTo>
                <a:cubicBezTo>
                  <a:pt x="589" y="108"/>
                  <a:pt x="589" y="108"/>
                  <a:pt x="589" y="108"/>
                </a:cubicBezTo>
                <a:cubicBezTo>
                  <a:pt x="589" y="105"/>
                  <a:pt x="589" y="105"/>
                  <a:pt x="589" y="105"/>
                </a:cubicBezTo>
                <a:cubicBezTo>
                  <a:pt x="590" y="103"/>
                  <a:pt x="590" y="103"/>
                  <a:pt x="590" y="103"/>
                </a:cubicBezTo>
                <a:cubicBezTo>
                  <a:pt x="588" y="102"/>
                  <a:pt x="588" y="102"/>
                  <a:pt x="588" y="102"/>
                </a:cubicBezTo>
                <a:cubicBezTo>
                  <a:pt x="586" y="102"/>
                  <a:pt x="586" y="102"/>
                  <a:pt x="586" y="102"/>
                </a:cubicBezTo>
                <a:cubicBezTo>
                  <a:pt x="585" y="102"/>
                  <a:pt x="585" y="102"/>
                  <a:pt x="585" y="102"/>
                </a:cubicBezTo>
                <a:cubicBezTo>
                  <a:pt x="583" y="102"/>
                  <a:pt x="583" y="102"/>
                  <a:pt x="583" y="102"/>
                </a:cubicBezTo>
                <a:cubicBezTo>
                  <a:pt x="580" y="102"/>
                  <a:pt x="580" y="102"/>
                  <a:pt x="580" y="102"/>
                </a:cubicBezTo>
                <a:cubicBezTo>
                  <a:pt x="578" y="103"/>
                  <a:pt x="578" y="103"/>
                  <a:pt x="578" y="103"/>
                </a:cubicBezTo>
                <a:cubicBezTo>
                  <a:pt x="578" y="101"/>
                  <a:pt x="578" y="101"/>
                  <a:pt x="578" y="101"/>
                </a:cubicBezTo>
                <a:cubicBezTo>
                  <a:pt x="580" y="98"/>
                  <a:pt x="580" y="98"/>
                  <a:pt x="580" y="98"/>
                </a:cubicBezTo>
                <a:cubicBezTo>
                  <a:pt x="581" y="97"/>
                  <a:pt x="581" y="97"/>
                  <a:pt x="581" y="97"/>
                </a:cubicBezTo>
                <a:cubicBezTo>
                  <a:pt x="583" y="97"/>
                  <a:pt x="583" y="97"/>
                  <a:pt x="583" y="97"/>
                </a:cubicBezTo>
                <a:cubicBezTo>
                  <a:pt x="586" y="97"/>
                  <a:pt x="586" y="97"/>
                  <a:pt x="586" y="97"/>
                </a:cubicBezTo>
                <a:cubicBezTo>
                  <a:pt x="593" y="95"/>
                  <a:pt x="593" y="95"/>
                  <a:pt x="593" y="95"/>
                </a:cubicBezTo>
                <a:cubicBezTo>
                  <a:pt x="595" y="95"/>
                  <a:pt x="595" y="95"/>
                  <a:pt x="595" y="95"/>
                </a:cubicBezTo>
                <a:cubicBezTo>
                  <a:pt x="597" y="97"/>
                  <a:pt x="597" y="97"/>
                  <a:pt x="597" y="97"/>
                </a:cubicBezTo>
                <a:cubicBezTo>
                  <a:pt x="599" y="96"/>
                  <a:pt x="599" y="96"/>
                  <a:pt x="599" y="96"/>
                </a:cubicBezTo>
                <a:cubicBezTo>
                  <a:pt x="601" y="96"/>
                  <a:pt x="601" y="96"/>
                  <a:pt x="601" y="96"/>
                </a:cubicBezTo>
                <a:cubicBezTo>
                  <a:pt x="604" y="94"/>
                  <a:pt x="604" y="94"/>
                  <a:pt x="604" y="94"/>
                </a:cubicBezTo>
                <a:cubicBezTo>
                  <a:pt x="608" y="94"/>
                  <a:pt x="608" y="94"/>
                  <a:pt x="608" y="94"/>
                </a:cubicBezTo>
                <a:cubicBezTo>
                  <a:pt x="610" y="94"/>
                  <a:pt x="610" y="94"/>
                  <a:pt x="610" y="94"/>
                </a:cubicBezTo>
                <a:cubicBezTo>
                  <a:pt x="611" y="93"/>
                  <a:pt x="611" y="93"/>
                  <a:pt x="611" y="93"/>
                </a:cubicBezTo>
                <a:cubicBezTo>
                  <a:pt x="613" y="94"/>
                  <a:pt x="613" y="94"/>
                  <a:pt x="613" y="94"/>
                </a:cubicBezTo>
                <a:cubicBezTo>
                  <a:pt x="612" y="95"/>
                  <a:pt x="612" y="95"/>
                  <a:pt x="612" y="95"/>
                </a:cubicBezTo>
                <a:cubicBezTo>
                  <a:pt x="614" y="98"/>
                  <a:pt x="614" y="98"/>
                  <a:pt x="614" y="98"/>
                </a:cubicBezTo>
                <a:cubicBezTo>
                  <a:pt x="614" y="100"/>
                  <a:pt x="614" y="100"/>
                  <a:pt x="614" y="100"/>
                </a:cubicBezTo>
                <a:cubicBezTo>
                  <a:pt x="612" y="103"/>
                  <a:pt x="612" y="103"/>
                  <a:pt x="612" y="103"/>
                </a:cubicBezTo>
                <a:cubicBezTo>
                  <a:pt x="613" y="107"/>
                  <a:pt x="613" y="107"/>
                  <a:pt x="613" y="107"/>
                </a:cubicBezTo>
                <a:cubicBezTo>
                  <a:pt x="612" y="112"/>
                  <a:pt x="612" y="112"/>
                  <a:pt x="612" y="112"/>
                </a:cubicBezTo>
                <a:cubicBezTo>
                  <a:pt x="609" y="113"/>
                  <a:pt x="609" y="113"/>
                  <a:pt x="609" y="113"/>
                </a:cubicBezTo>
                <a:cubicBezTo>
                  <a:pt x="607" y="115"/>
                  <a:pt x="607" y="115"/>
                  <a:pt x="607" y="115"/>
                </a:cubicBezTo>
                <a:cubicBezTo>
                  <a:pt x="605" y="115"/>
                  <a:pt x="605" y="115"/>
                  <a:pt x="605" y="115"/>
                </a:cubicBezTo>
                <a:cubicBezTo>
                  <a:pt x="602" y="115"/>
                  <a:pt x="602" y="115"/>
                  <a:pt x="602" y="115"/>
                </a:cubicBezTo>
                <a:cubicBezTo>
                  <a:pt x="601" y="113"/>
                  <a:pt x="601" y="113"/>
                  <a:pt x="601" y="113"/>
                </a:cubicBezTo>
                <a:cubicBezTo>
                  <a:pt x="599" y="114"/>
                  <a:pt x="599" y="114"/>
                  <a:pt x="599" y="114"/>
                </a:cubicBezTo>
                <a:cubicBezTo>
                  <a:pt x="596" y="111"/>
                  <a:pt x="596" y="111"/>
                  <a:pt x="596" y="111"/>
                </a:cubicBezTo>
                <a:cubicBezTo>
                  <a:pt x="596" y="108"/>
                  <a:pt x="596" y="108"/>
                  <a:pt x="596" y="108"/>
                </a:cubicBezTo>
                <a:cubicBezTo>
                  <a:pt x="594" y="105"/>
                  <a:pt x="594" y="105"/>
                  <a:pt x="594" y="105"/>
                </a:cubicBezTo>
                <a:cubicBezTo>
                  <a:pt x="593" y="106"/>
                  <a:pt x="593" y="106"/>
                  <a:pt x="593" y="106"/>
                </a:cubicBezTo>
                <a:cubicBezTo>
                  <a:pt x="593" y="108"/>
                  <a:pt x="593" y="108"/>
                  <a:pt x="593" y="108"/>
                </a:cubicBezTo>
                <a:cubicBezTo>
                  <a:pt x="591" y="110"/>
                  <a:pt x="591" y="110"/>
                  <a:pt x="591" y="110"/>
                </a:cubicBezTo>
                <a:close/>
                <a:moveTo>
                  <a:pt x="557" y="129"/>
                </a:moveTo>
                <a:cubicBezTo>
                  <a:pt x="559" y="126"/>
                  <a:pt x="559" y="126"/>
                  <a:pt x="559" y="126"/>
                </a:cubicBezTo>
                <a:cubicBezTo>
                  <a:pt x="559" y="125"/>
                  <a:pt x="559" y="125"/>
                  <a:pt x="559" y="125"/>
                </a:cubicBezTo>
                <a:cubicBezTo>
                  <a:pt x="562" y="122"/>
                  <a:pt x="562" y="122"/>
                  <a:pt x="562" y="122"/>
                </a:cubicBezTo>
                <a:cubicBezTo>
                  <a:pt x="562" y="119"/>
                  <a:pt x="562" y="119"/>
                  <a:pt x="562" y="119"/>
                </a:cubicBezTo>
                <a:cubicBezTo>
                  <a:pt x="565" y="118"/>
                  <a:pt x="565" y="118"/>
                  <a:pt x="565" y="118"/>
                </a:cubicBezTo>
                <a:cubicBezTo>
                  <a:pt x="567" y="117"/>
                  <a:pt x="567" y="117"/>
                  <a:pt x="567" y="117"/>
                </a:cubicBezTo>
                <a:cubicBezTo>
                  <a:pt x="569" y="117"/>
                  <a:pt x="569" y="117"/>
                  <a:pt x="569" y="117"/>
                </a:cubicBezTo>
                <a:cubicBezTo>
                  <a:pt x="575" y="115"/>
                  <a:pt x="575" y="115"/>
                  <a:pt x="575" y="115"/>
                </a:cubicBezTo>
                <a:cubicBezTo>
                  <a:pt x="576" y="116"/>
                  <a:pt x="576" y="116"/>
                  <a:pt x="576" y="116"/>
                </a:cubicBezTo>
                <a:cubicBezTo>
                  <a:pt x="578" y="116"/>
                  <a:pt x="578" y="116"/>
                  <a:pt x="578" y="116"/>
                </a:cubicBezTo>
                <a:cubicBezTo>
                  <a:pt x="580" y="117"/>
                  <a:pt x="580" y="117"/>
                  <a:pt x="580" y="117"/>
                </a:cubicBezTo>
                <a:cubicBezTo>
                  <a:pt x="582" y="117"/>
                  <a:pt x="582" y="117"/>
                  <a:pt x="582" y="117"/>
                </a:cubicBezTo>
                <a:cubicBezTo>
                  <a:pt x="584" y="117"/>
                  <a:pt x="584" y="117"/>
                  <a:pt x="584" y="117"/>
                </a:cubicBezTo>
                <a:cubicBezTo>
                  <a:pt x="588" y="118"/>
                  <a:pt x="588" y="118"/>
                  <a:pt x="588" y="118"/>
                </a:cubicBezTo>
                <a:cubicBezTo>
                  <a:pt x="588" y="118"/>
                  <a:pt x="588" y="118"/>
                  <a:pt x="588" y="118"/>
                </a:cubicBezTo>
                <a:cubicBezTo>
                  <a:pt x="591" y="118"/>
                  <a:pt x="591" y="118"/>
                  <a:pt x="591" y="118"/>
                </a:cubicBezTo>
                <a:cubicBezTo>
                  <a:pt x="594" y="119"/>
                  <a:pt x="594" y="119"/>
                  <a:pt x="594" y="119"/>
                </a:cubicBezTo>
                <a:cubicBezTo>
                  <a:pt x="595" y="120"/>
                  <a:pt x="595" y="120"/>
                  <a:pt x="595" y="120"/>
                </a:cubicBezTo>
                <a:cubicBezTo>
                  <a:pt x="598" y="120"/>
                  <a:pt x="598" y="120"/>
                  <a:pt x="598" y="120"/>
                </a:cubicBezTo>
                <a:cubicBezTo>
                  <a:pt x="598" y="122"/>
                  <a:pt x="598" y="122"/>
                  <a:pt x="598" y="122"/>
                </a:cubicBezTo>
                <a:cubicBezTo>
                  <a:pt x="596" y="126"/>
                  <a:pt x="596" y="126"/>
                  <a:pt x="596" y="126"/>
                </a:cubicBezTo>
                <a:cubicBezTo>
                  <a:pt x="594" y="125"/>
                  <a:pt x="594" y="125"/>
                  <a:pt x="594" y="125"/>
                </a:cubicBezTo>
                <a:cubicBezTo>
                  <a:pt x="588" y="127"/>
                  <a:pt x="588" y="127"/>
                  <a:pt x="588" y="127"/>
                </a:cubicBezTo>
                <a:cubicBezTo>
                  <a:pt x="586" y="127"/>
                  <a:pt x="586" y="127"/>
                  <a:pt x="586" y="127"/>
                </a:cubicBezTo>
                <a:cubicBezTo>
                  <a:pt x="583" y="130"/>
                  <a:pt x="583" y="130"/>
                  <a:pt x="583" y="130"/>
                </a:cubicBezTo>
                <a:cubicBezTo>
                  <a:pt x="583" y="131"/>
                  <a:pt x="583" y="131"/>
                  <a:pt x="583" y="131"/>
                </a:cubicBezTo>
                <a:cubicBezTo>
                  <a:pt x="586" y="131"/>
                  <a:pt x="586" y="131"/>
                  <a:pt x="586" y="131"/>
                </a:cubicBezTo>
                <a:cubicBezTo>
                  <a:pt x="587" y="131"/>
                  <a:pt x="587" y="131"/>
                  <a:pt x="587" y="131"/>
                </a:cubicBezTo>
                <a:cubicBezTo>
                  <a:pt x="587" y="133"/>
                  <a:pt x="587" y="133"/>
                  <a:pt x="587" y="133"/>
                </a:cubicBezTo>
                <a:cubicBezTo>
                  <a:pt x="584" y="136"/>
                  <a:pt x="584" y="136"/>
                  <a:pt x="584" y="136"/>
                </a:cubicBezTo>
                <a:cubicBezTo>
                  <a:pt x="583" y="138"/>
                  <a:pt x="583" y="138"/>
                  <a:pt x="583" y="138"/>
                </a:cubicBezTo>
                <a:cubicBezTo>
                  <a:pt x="581" y="139"/>
                  <a:pt x="581" y="139"/>
                  <a:pt x="581" y="139"/>
                </a:cubicBezTo>
                <a:cubicBezTo>
                  <a:pt x="581" y="140"/>
                  <a:pt x="581" y="140"/>
                  <a:pt x="581" y="140"/>
                </a:cubicBezTo>
                <a:cubicBezTo>
                  <a:pt x="580" y="142"/>
                  <a:pt x="580" y="142"/>
                  <a:pt x="580" y="142"/>
                </a:cubicBezTo>
                <a:cubicBezTo>
                  <a:pt x="577" y="142"/>
                  <a:pt x="577" y="142"/>
                  <a:pt x="577" y="142"/>
                </a:cubicBezTo>
                <a:cubicBezTo>
                  <a:pt x="575" y="143"/>
                  <a:pt x="575" y="143"/>
                  <a:pt x="575" y="143"/>
                </a:cubicBezTo>
                <a:cubicBezTo>
                  <a:pt x="572" y="143"/>
                  <a:pt x="572" y="143"/>
                  <a:pt x="572" y="143"/>
                </a:cubicBezTo>
                <a:cubicBezTo>
                  <a:pt x="570" y="141"/>
                  <a:pt x="570" y="141"/>
                  <a:pt x="570" y="141"/>
                </a:cubicBezTo>
                <a:cubicBezTo>
                  <a:pt x="568" y="142"/>
                  <a:pt x="568" y="142"/>
                  <a:pt x="568" y="142"/>
                </a:cubicBezTo>
                <a:cubicBezTo>
                  <a:pt x="566" y="142"/>
                  <a:pt x="566" y="142"/>
                  <a:pt x="566" y="142"/>
                </a:cubicBezTo>
                <a:cubicBezTo>
                  <a:pt x="563" y="142"/>
                  <a:pt x="563" y="142"/>
                  <a:pt x="563" y="142"/>
                </a:cubicBezTo>
                <a:cubicBezTo>
                  <a:pt x="563" y="141"/>
                  <a:pt x="563" y="141"/>
                  <a:pt x="563" y="141"/>
                </a:cubicBezTo>
                <a:cubicBezTo>
                  <a:pt x="564" y="139"/>
                  <a:pt x="564" y="139"/>
                  <a:pt x="564" y="139"/>
                </a:cubicBezTo>
                <a:cubicBezTo>
                  <a:pt x="562" y="136"/>
                  <a:pt x="562" y="136"/>
                  <a:pt x="562" y="136"/>
                </a:cubicBezTo>
                <a:cubicBezTo>
                  <a:pt x="560" y="135"/>
                  <a:pt x="560" y="135"/>
                  <a:pt x="560" y="135"/>
                </a:cubicBezTo>
                <a:cubicBezTo>
                  <a:pt x="558" y="134"/>
                  <a:pt x="558" y="134"/>
                  <a:pt x="558" y="134"/>
                </a:cubicBezTo>
                <a:cubicBezTo>
                  <a:pt x="558" y="131"/>
                  <a:pt x="558" y="131"/>
                  <a:pt x="558" y="131"/>
                </a:cubicBezTo>
                <a:cubicBezTo>
                  <a:pt x="557" y="129"/>
                  <a:pt x="557" y="129"/>
                  <a:pt x="557" y="129"/>
                </a:cubicBezTo>
                <a:close/>
                <a:moveTo>
                  <a:pt x="554" y="120"/>
                </a:moveTo>
                <a:cubicBezTo>
                  <a:pt x="556" y="121"/>
                  <a:pt x="556" y="121"/>
                  <a:pt x="556" y="121"/>
                </a:cubicBezTo>
                <a:cubicBezTo>
                  <a:pt x="559" y="120"/>
                  <a:pt x="559" y="120"/>
                  <a:pt x="559" y="120"/>
                </a:cubicBezTo>
                <a:cubicBezTo>
                  <a:pt x="561" y="117"/>
                  <a:pt x="561" y="117"/>
                  <a:pt x="561" y="117"/>
                </a:cubicBezTo>
                <a:cubicBezTo>
                  <a:pt x="561" y="114"/>
                  <a:pt x="561" y="114"/>
                  <a:pt x="561" y="114"/>
                </a:cubicBezTo>
                <a:cubicBezTo>
                  <a:pt x="561" y="113"/>
                  <a:pt x="561" y="113"/>
                  <a:pt x="561" y="113"/>
                </a:cubicBezTo>
                <a:cubicBezTo>
                  <a:pt x="561" y="111"/>
                  <a:pt x="561" y="111"/>
                  <a:pt x="561" y="111"/>
                </a:cubicBezTo>
                <a:cubicBezTo>
                  <a:pt x="562" y="108"/>
                  <a:pt x="562" y="108"/>
                  <a:pt x="562" y="108"/>
                </a:cubicBezTo>
                <a:cubicBezTo>
                  <a:pt x="560" y="108"/>
                  <a:pt x="560" y="108"/>
                  <a:pt x="560" y="108"/>
                </a:cubicBezTo>
                <a:cubicBezTo>
                  <a:pt x="559" y="109"/>
                  <a:pt x="559" y="109"/>
                  <a:pt x="559" y="109"/>
                </a:cubicBezTo>
                <a:cubicBezTo>
                  <a:pt x="557" y="107"/>
                  <a:pt x="557" y="107"/>
                  <a:pt x="557" y="107"/>
                </a:cubicBezTo>
                <a:cubicBezTo>
                  <a:pt x="555" y="109"/>
                  <a:pt x="555" y="109"/>
                  <a:pt x="555" y="109"/>
                </a:cubicBezTo>
                <a:cubicBezTo>
                  <a:pt x="554" y="109"/>
                  <a:pt x="554" y="109"/>
                  <a:pt x="554" y="109"/>
                </a:cubicBezTo>
                <a:cubicBezTo>
                  <a:pt x="553" y="111"/>
                  <a:pt x="553" y="111"/>
                  <a:pt x="553" y="111"/>
                </a:cubicBezTo>
                <a:cubicBezTo>
                  <a:pt x="553" y="114"/>
                  <a:pt x="553" y="114"/>
                  <a:pt x="553" y="114"/>
                </a:cubicBezTo>
                <a:cubicBezTo>
                  <a:pt x="552" y="117"/>
                  <a:pt x="552" y="117"/>
                  <a:pt x="552" y="117"/>
                </a:cubicBezTo>
                <a:cubicBezTo>
                  <a:pt x="554" y="120"/>
                  <a:pt x="554" y="120"/>
                  <a:pt x="554" y="120"/>
                </a:cubicBezTo>
                <a:close/>
                <a:moveTo>
                  <a:pt x="760" y="300"/>
                </a:moveTo>
                <a:cubicBezTo>
                  <a:pt x="760" y="300"/>
                  <a:pt x="763" y="301"/>
                  <a:pt x="763" y="301"/>
                </a:cubicBezTo>
                <a:cubicBezTo>
                  <a:pt x="765" y="300"/>
                  <a:pt x="765" y="300"/>
                  <a:pt x="765" y="300"/>
                </a:cubicBezTo>
                <a:cubicBezTo>
                  <a:pt x="765" y="302"/>
                  <a:pt x="765" y="302"/>
                  <a:pt x="765" y="302"/>
                </a:cubicBezTo>
                <a:cubicBezTo>
                  <a:pt x="768" y="302"/>
                  <a:pt x="768" y="302"/>
                  <a:pt x="768" y="302"/>
                </a:cubicBezTo>
                <a:cubicBezTo>
                  <a:pt x="768" y="303"/>
                  <a:pt x="768" y="303"/>
                  <a:pt x="768" y="303"/>
                </a:cubicBezTo>
                <a:cubicBezTo>
                  <a:pt x="770" y="303"/>
                  <a:pt x="770" y="303"/>
                  <a:pt x="770" y="303"/>
                </a:cubicBezTo>
                <a:cubicBezTo>
                  <a:pt x="775" y="301"/>
                  <a:pt x="775" y="301"/>
                  <a:pt x="775" y="301"/>
                </a:cubicBezTo>
                <a:cubicBezTo>
                  <a:pt x="777" y="300"/>
                  <a:pt x="777" y="300"/>
                  <a:pt x="777" y="300"/>
                </a:cubicBezTo>
                <a:cubicBezTo>
                  <a:pt x="780" y="302"/>
                  <a:pt x="780" y="302"/>
                  <a:pt x="780" y="302"/>
                </a:cubicBezTo>
                <a:cubicBezTo>
                  <a:pt x="783" y="302"/>
                  <a:pt x="783" y="302"/>
                  <a:pt x="783" y="302"/>
                </a:cubicBezTo>
                <a:cubicBezTo>
                  <a:pt x="784" y="303"/>
                  <a:pt x="784" y="303"/>
                  <a:pt x="784" y="303"/>
                </a:cubicBezTo>
                <a:cubicBezTo>
                  <a:pt x="785" y="301"/>
                  <a:pt x="785" y="301"/>
                  <a:pt x="785" y="301"/>
                </a:cubicBezTo>
                <a:cubicBezTo>
                  <a:pt x="785" y="300"/>
                  <a:pt x="785" y="300"/>
                  <a:pt x="785" y="300"/>
                </a:cubicBezTo>
                <a:cubicBezTo>
                  <a:pt x="787" y="297"/>
                  <a:pt x="787" y="297"/>
                  <a:pt x="787" y="297"/>
                </a:cubicBezTo>
                <a:cubicBezTo>
                  <a:pt x="788" y="297"/>
                  <a:pt x="788" y="297"/>
                  <a:pt x="788" y="297"/>
                </a:cubicBezTo>
                <a:cubicBezTo>
                  <a:pt x="788" y="296"/>
                  <a:pt x="788" y="296"/>
                  <a:pt x="788" y="296"/>
                </a:cubicBezTo>
                <a:cubicBezTo>
                  <a:pt x="787" y="293"/>
                  <a:pt x="787" y="293"/>
                  <a:pt x="787" y="293"/>
                </a:cubicBezTo>
                <a:cubicBezTo>
                  <a:pt x="787" y="290"/>
                  <a:pt x="787" y="290"/>
                  <a:pt x="787" y="290"/>
                </a:cubicBezTo>
                <a:cubicBezTo>
                  <a:pt x="789" y="292"/>
                  <a:pt x="789" y="292"/>
                  <a:pt x="789" y="292"/>
                </a:cubicBezTo>
                <a:cubicBezTo>
                  <a:pt x="788" y="293"/>
                  <a:pt x="788" y="293"/>
                  <a:pt x="788" y="293"/>
                </a:cubicBezTo>
                <a:cubicBezTo>
                  <a:pt x="791" y="296"/>
                  <a:pt x="791" y="296"/>
                  <a:pt x="791" y="296"/>
                </a:cubicBezTo>
                <a:cubicBezTo>
                  <a:pt x="792" y="294"/>
                  <a:pt x="792" y="294"/>
                  <a:pt x="792" y="294"/>
                </a:cubicBezTo>
                <a:cubicBezTo>
                  <a:pt x="793" y="295"/>
                  <a:pt x="793" y="295"/>
                  <a:pt x="793" y="295"/>
                </a:cubicBezTo>
                <a:cubicBezTo>
                  <a:pt x="795" y="294"/>
                  <a:pt x="795" y="294"/>
                  <a:pt x="795" y="294"/>
                </a:cubicBezTo>
                <a:cubicBezTo>
                  <a:pt x="796" y="295"/>
                  <a:pt x="796" y="295"/>
                  <a:pt x="796" y="295"/>
                </a:cubicBezTo>
                <a:cubicBezTo>
                  <a:pt x="796" y="294"/>
                  <a:pt x="796" y="294"/>
                  <a:pt x="796" y="294"/>
                </a:cubicBezTo>
                <a:cubicBezTo>
                  <a:pt x="796" y="291"/>
                  <a:pt x="796" y="291"/>
                  <a:pt x="796" y="291"/>
                </a:cubicBezTo>
                <a:cubicBezTo>
                  <a:pt x="796" y="289"/>
                  <a:pt x="796" y="289"/>
                  <a:pt x="796" y="289"/>
                </a:cubicBezTo>
                <a:cubicBezTo>
                  <a:pt x="794" y="288"/>
                  <a:pt x="794" y="288"/>
                  <a:pt x="794" y="288"/>
                </a:cubicBezTo>
                <a:cubicBezTo>
                  <a:pt x="792" y="289"/>
                  <a:pt x="792" y="289"/>
                  <a:pt x="792" y="289"/>
                </a:cubicBezTo>
                <a:cubicBezTo>
                  <a:pt x="789" y="289"/>
                  <a:pt x="789" y="289"/>
                  <a:pt x="789" y="289"/>
                </a:cubicBezTo>
                <a:cubicBezTo>
                  <a:pt x="788" y="287"/>
                  <a:pt x="788" y="287"/>
                  <a:pt x="788" y="287"/>
                </a:cubicBezTo>
                <a:cubicBezTo>
                  <a:pt x="789" y="287"/>
                  <a:pt x="789" y="287"/>
                  <a:pt x="789" y="287"/>
                </a:cubicBezTo>
                <a:cubicBezTo>
                  <a:pt x="791" y="287"/>
                  <a:pt x="791" y="287"/>
                  <a:pt x="791" y="287"/>
                </a:cubicBezTo>
                <a:cubicBezTo>
                  <a:pt x="793" y="286"/>
                  <a:pt x="793" y="286"/>
                  <a:pt x="793" y="286"/>
                </a:cubicBezTo>
                <a:cubicBezTo>
                  <a:pt x="795" y="284"/>
                  <a:pt x="795" y="284"/>
                  <a:pt x="795" y="284"/>
                </a:cubicBezTo>
                <a:cubicBezTo>
                  <a:pt x="796" y="285"/>
                  <a:pt x="796" y="285"/>
                  <a:pt x="796" y="285"/>
                </a:cubicBezTo>
                <a:cubicBezTo>
                  <a:pt x="798" y="285"/>
                  <a:pt x="798" y="285"/>
                  <a:pt x="798" y="285"/>
                </a:cubicBezTo>
                <a:cubicBezTo>
                  <a:pt x="799" y="283"/>
                  <a:pt x="799" y="283"/>
                  <a:pt x="799" y="283"/>
                </a:cubicBezTo>
                <a:cubicBezTo>
                  <a:pt x="799" y="281"/>
                  <a:pt x="799" y="281"/>
                  <a:pt x="799" y="281"/>
                </a:cubicBezTo>
                <a:cubicBezTo>
                  <a:pt x="800" y="279"/>
                  <a:pt x="800" y="279"/>
                  <a:pt x="800" y="279"/>
                </a:cubicBezTo>
                <a:cubicBezTo>
                  <a:pt x="799" y="278"/>
                  <a:pt x="799" y="278"/>
                  <a:pt x="799" y="278"/>
                </a:cubicBezTo>
                <a:cubicBezTo>
                  <a:pt x="801" y="277"/>
                  <a:pt x="801" y="277"/>
                  <a:pt x="801" y="277"/>
                </a:cubicBezTo>
                <a:cubicBezTo>
                  <a:pt x="801" y="276"/>
                  <a:pt x="801" y="276"/>
                  <a:pt x="801" y="276"/>
                </a:cubicBezTo>
                <a:cubicBezTo>
                  <a:pt x="798" y="275"/>
                  <a:pt x="798" y="275"/>
                  <a:pt x="798" y="275"/>
                </a:cubicBezTo>
                <a:cubicBezTo>
                  <a:pt x="796" y="276"/>
                  <a:pt x="796" y="276"/>
                  <a:pt x="796" y="276"/>
                </a:cubicBezTo>
                <a:cubicBezTo>
                  <a:pt x="797" y="274"/>
                  <a:pt x="797" y="274"/>
                  <a:pt x="797" y="274"/>
                </a:cubicBezTo>
                <a:cubicBezTo>
                  <a:pt x="798" y="273"/>
                  <a:pt x="798" y="273"/>
                  <a:pt x="798" y="273"/>
                </a:cubicBezTo>
                <a:cubicBezTo>
                  <a:pt x="798" y="271"/>
                  <a:pt x="798" y="271"/>
                  <a:pt x="798" y="271"/>
                </a:cubicBezTo>
                <a:cubicBezTo>
                  <a:pt x="796" y="270"/>
                  <a:pt x="796" y="270"/>
                  <a:pt x="796" y="270"/>
                </a:cubicBezTo>
                <a:cubicBezTo>
                  <a:pt x="791" y="270"/>
                  <a:pt x="791" y="270"/>
                  <a:pt x="791" y="270"/>
                </a:cubicBezTo>
                <a:cubicBezTo>
                  <a:pt x="791" y="268"/>
                  <a:pt x="791" y="268"/>
                  <a:pt x="791" y="268"/>
                </a:cubicBezTo>
                <a:cubicBezTo>
                  <a:pt x="791" y="267"/>
                  <a:pt x="791" y="267"/>
                  <a:pt x="791" y="267"/>
                </a:cubicBezTo>
                <a:cubicBezTo>
                  <a:pt x="792" y="266"/>
                  <a:pt x="792" y="266"/>
                  <a:pt x="792" y="266"/>
                </a:cubicBezTo>
                <a:cubicBezTo>
                  <a:pt x="791" y="264"/>
                  <a:pt x="791" y="264"/>
                  <a:pt x="791" y="264"/>
                </a:cubicBezTo>
                <a:cubicBezTo>
                  <a:pt x="787" y="261"/>
                  <a:pt x="787" y="261"/>
                  <a:pt x="787" y="261"/>
                </a:cubicBezTo>
                <a:cubicBezTo>
                  <a:pt x="785" y="261"/>
                  <a:pt x="785" y="261"/>
                  <a:pt x="785" y="261"/>
                </a:cubicBezTo>
                <a:cubicBezTo>
                  <a:pt x="784" y="262"/>
                  <a:pt x="784" y="262"/>
                  <a:pt x="784" y="262"/>
                </a:cubicBezTo>
                <a:cubicBezTo>
                  <a:pt x="780" y="262"/>
                  <a:pt x="780" y="262"/>
                  <a:pt x="780" y="262"/>
                </a:cubicBezTo>
                <a:cubicBezTo>
                  <a:pt x="777" y="263"/>
                  <a:pt x="777" y="263"/>
                  <a:pt x="777" y="263"/>
                </a:cubicBezTo>
                <a:cubicBezTo>
                  <a:pt x="773" y="260"/>
                  <a:pt x="773" y="260"/>
                  <a:pt x="773" y="260"/>
                </a:cubicBezTo>
                <a:cubicBezTo>
                  <a:pt x="772" y="258"/>
                  <a:pt x="772" y="258"/>
                  <a:pt x="772" y="258"/>
                </a:cubicBezTo>
                <a:cubicBezTo>
                  <a:pt x="771" y="258"/>
                  <a:pt x="771" y="258"/>
                  <a:pt x="771" y="258"/>
                </a:cubicBezTo>
                <a:cubicBezTo>
                  <a:pt x="768" y="259"/>
                  <a:pt x="768" y="259"/>
                  <a:pt x="768" y="259"/>
                </a:cubicBezTo>
                <a:cubicBezTo>
                  <a:pt x="767" y="259"/>
                  <a:pt x="767" y="259"/>
                  <a:pt x="767" y="259"/>
                </a:cubicBezTo>
                <a:cubicBezTo>
                  <a:pt x="765" y="260"/>
                  <a:pt x="765" y="260"/>
                  <a:pt x="765" y="260"/>
                </a:cubicBezTo>
                <a:cubicBezTo>
                  <a:pt x="763" y="260"/>
                  <a:pt x="763" y="260"/>
                  <a:pt x="763" y="260"/>
                </a:cubicBezTo>
                <a:cubicBezTo>
                  <a:pt x="762" y="262"/>
                  <a:pt x="762" y="262"/>
                  <a:pt x="762" y="262"/>
                </a:cubicBezTo>
                <a:cubicBezTo>
                  <a:pt x="761" y="260"/>
                  <a:pt x="761" y="260"/>
                  <a:pt x="761" y="260"/>
                </a:cubicBezTo>
                <a:cubicBezTo>
                  <a:pt x="759" y="259"/>
                  <a:pt x="759" y="259"/>
                  <a:pt x="759" y="259"/>
                </a:cubicBezTo>
                <a:cubicBezTo>
                  <a:pt x="756" y="260"/>
                  <a:pt x="756" y="260"/>
                  <a:pt x="756" y="260"/>
                </a:cubicBezTo>
                <a:cubicBezTo>
                  <a:pt x="753" y="261"/>
                  <a:pt x="753" y="261"/>
                  <a:pt x="753" y="261"/>
                </a:cubicBezTo>
                <a:cubicBezTo>
                  <a:pt x="754" y="262"/>
                  <a:pt x="754" y="262"/>
                  <a:pt x="754" y="262"/>
                </a:cubicBezTo>
                <a:cubicBezTo>
                  <a:pt x="753" y="263"/>
                  <a:pt x="753" y="263"/>
                  <a:pt x="753" y="263"/>
                </a:cubicBezTo>
                <a:cubicBezTo>
                  <a:pt x="753" y="261"/>
                  <a:pt x="753" y="261"/>
                  <a:pt x="753" y="261"/>
                </a:cubicBezTo>
                <a:cubicBezTo>
                  <a:pt x="752" y="260"/>
                  <a:pt x="752" y="260"/>
                  <a:pt x="752" y="260"/>
                </a:cubicBezTo>
                <a:cubicBezTo>
                  <a:pt x="749" y="261"/>
                  <a:pt x="749" y="261"/>
                  <a:pt x="749" y="261"/>
                </a:cubicBezTo>
                <a:cubicBezTo>
                  <a:pt x="744" y="260"/>
                  <a:pt x="744" y="260"/>
                  <a:pt x="744" y="260"/>
                </a:cubicBezTo>
                <a:cubicBezTo>
                  <a:pt x="743" y="261"/>
                  <a:pt x="743" y="261"/>
                  <a:pt x="743" y="261"/>
                </a:cubicBezTo>
                <a:cubicBezTo>
                  <a:pt x="745" y="263"/>
                  <a:pt x="745" y="263"/>
                  <a:pt x="745" y="263"/>
                </a:cubicBezTo>
                <a:cubicBezTo>
                  <a:pt x="745" y="264"/>
                  <a:pt x="745" y="264"/>
                  <a:pt x="745" y="264"/>
                </a:cubicBezTo>
                <a:cubicBezTo>
                  <a:pt x="747" y="266"/>
                  <a:pt x="747" y="266"/>
                  <a:pt x="747" y="266"/>
                </a:cubicBezTo>
                <a:cubicBezTo>
                  <a:pt x="744" y="266"/>
                  <a:pt x="744" y="266"/>
                  <a:pt x="744" y="266"/>
                </a:cubicBezTo>
                <a:cubicBezTo>
                  <a:pt x="743" y="264"/>
                  <a:pt x="743" y="264"/>
                  <a:pt x="743" y="264"/>
                </a:cubicBezTo>
                <a:cubicBezTo>
                  <a:pt x="742" y="264"/>
                  <a:pt x="742" y="264"/>
                  <a:pt x="742" y="264"/>
                </a:cubicBezTo>
                <a:cubicBezTo>
                  <a:pt x="738" y="264"/>
                  <a:pt x="738" y="264"/>
                  <a:pt x="738" y="264"/>
                </a:cubicBezTo>
                <a:cubicBezTo>
                  <a:pt x="737" y="264"/>
                  <a:pt x="737" y="264"/>
                  <a:pt x="737" y="264"/>
                </a:cubicBezTo>
                <a:cubicBezTo>
                  <a:pt x="740" y="263"/>
                  <a:pt x="740" y="263"/>
                  <a:pt x="740" y="263"/>
                </a:cubicBezTo>
                <a:cubicBezTo>
                  <a:pt x="740" y="261"/>
                  <a:pt x="740" y="261"/>
                  <a:pt x="740" y="261"/>
                </a:cubicBezTo>
                <a:cubicBezTo>
                  <a:pt x="737" y="258"/>
                  <a:pt x="737" y="258"/>
                  <a:pt x="737" y="258"/>
                </a:cubicBezTo>
                <a:cubicBezTo>
                  <a:pt x="737" y="256"/>
                  <a:pt x="737" y="256"/>
                  <a:pt x="737" y="256"/>
                </a:cubicBezTo>
                <a:cubicBezTo>
                  <a:pt x="737" y="255"/>
                  <a:pt x="737" y="255"/>
                  <a:pt x="737" y="255"/>
                </a:cubicBezTo>
                <a:cubicBezTo>
                  <a:pt x="734" y="257"/>
                  <a:pt x="734" y="257"/>
                  <a:pt x="734" y="257"/>
                </a:cubicBezTo>
                <a:cubicBezTo>
                  <a:pt x="734" y="258"/>
                  <a:pt x="734" y="258"/>
                  <a:pt x="734" y="258"/>
                </a:cubicBezTo>
                <a:cubicBezTo>
                  <a:pt x="734" y="260"/>
                  <a:pt x="734" y="260"/>
                  <a:pt x="734" y="260"/>
                </a:cubicBezTo>
                <a:cubicBezTo>
                  <a:pt x="732" y="259"/>
                  <a:pt x="732" y="259"/>
                  <a:pt x="732" y="259"/>
                </a:cubicBezTo>
                <a:cubicBezTo>
                  <a:pt x="732" y="258"/>
                  <a:pt x="732" y="258"/>
                  <a:pt x="732" y="258"/>
                </a:cubicBezTo>
                <a:cubicBezTo>
                  <a:pt x="732" y="256"/>
                  <a:pt x="732" y="256"/>
                  <a:pt x="732" y="256"/>
                </a:cubicBezTo>
                <a:cubicBezTo>
                  <a:pt x="730" y="255"/>
                  <a:pt x="730" y="255"/>
                  <a:pt x="730" y="255"/>
                </a:cubicBezTo>
                <a:cubicBezTo>
                  <a:pt x="729" y="256"/>
                  <a:pt x="729" y="256"/>
                  <a:pt x="729" y="256"/>
                </a:cubicBezTo>
                <a:cubicBezTo>
                  <a:pt x="727" y="256"/>
                  <a:pt x="727" y="256"/>
                  <a:pt x="727" y="256"/>
                </a:cubicBezTo>
                <a:cubicBezTo>
                  <a:pt x="728" y="254"/>
                  <a:pt x="728" y="254"/>
                  <a:pt x="728" y="254"/>
                </a:cubicBezTo>
                <a:cubicBezTo>
                  <a:pt x="727" y="253"/>
                  <a:pt x="727" y="253"/>
                  <a:pt x="727" y="253"/>
                </a:cubicBezTo>
                <a:cubicBezTo>
                  <a:pt x="727" y="250"/>
                  <a:pt x="727" y="250"/>
                  <a:pt x="727" y="250"/>
                </a:cubicBezTo>
                <a:cubicBezTo>
                  <a:pt x="725" y="251"/>
                  <a:pt x="725" y="251"/>
                  <a:pt x="725" y="251"/>
                </a:cubicBezTo>
                <a:cubicBezTo>
                  <a:pt x="722" y="254"/>
                  <a:pt x="722" y="254"/>
                  <a:pt x="722" y="254"/>
                </a:cubicBezTo>
                <a:cubicBezTo>
                  <a:pt x="722" y="257"/>
                  <a:pt x="722" y="257"/>
                  <a:pt x="722" y="257"/>
                </a:cubicBezTo>
                <a:cubicBezTo>
                  <a:pt x="721" y="257"/>
                  <a:pt x="721" y="257"/>
                  <a:pt x="721" y="257"/>
                </a:cubicBezTo>
                <a:cubicBezTo>
                  <a:pt x="720" y="255"/>
                  <a:pt x="720" y="255"/>
                  <a:pt x="720" y="255"/>
                </a:cubicBezTo>
                <a:cubicBezTo>
                  <a:pt x="721" y="253"/>
                  <a:pt x="721" y="253"/>
                  <a:pt x="721" y="253"/>
                </a:cubicBezTo>
                <a:cubicBezTo>
                  <a:pt x="721" y="251"/>
                  <a:pt x="721" y="251"/>
                  <a:pt x="721" y="251"/>
                </a:cubicBezTo>
                <a:cubicBezTo>
                  <a:pt x="722" y="248"/>
                  <a:pt x="722" y="248"/>
                  <a:pt x="722" y="248"/>
                </a:cubicBezTo>
                <a:cubicBezTo>
                  <a:pt x="721" y="246"/>
                  <a:pt x="721" y="246"/>
                  <a:pt x="721" y="246"/>
                </a:cubicBezTo>
                <a:cubicBezTo>
                  <a:pt x="718" y="247"/>
                  <a:pt x="718" y="247"/>
                  <a:pt x="718" y="247"/>
                </a:cubicBezTo>
                <a:cubicBezTo>
                  <a:pt x="718" y="246"/>
                  <a:pt x="718" y="246"/>
                  <a:pt x="718" y="246"/>
                </a:cubicBezTo>
                <a:cubicBezTo>
                  <a:pt x="720" y="245"/>
                  <a:pt x="720" y="245"/>
                  <a:pt x="720" y="245"/>
                </a:cubicBezTo>
                <a:cubicBezTo>
                  <a:pt x="721" y="242"/>
                  <a:pt x="721" y="242"/>
                  <a:pt x="721" y="242"/>
                </a:cubicBezTo>
                <a:cubicBezTo>
                  <a:pt x="721" y="240"/>
                  <a:pt x="721" y="240"/>
                  <a:pt x="721" y="240"/>
                </a:cubicBezTo>
                <a:cubicBezTo>
                  <a:pt x="719" y="241"/>
                  <a:pt x="719" y="241"/>
                  <a:pt x="719" y="241"/>
                </a:cubicBezTo>
                <a:cubicBezTo>
                  <a:pt x="717" y="240"/>
                  <a:pt x="717" y="240"/>
                  <a:pt x="717" y="240"/>
                </a:cubicBezTo>
                <a:cubicBezTo>
                  <a:pt x="716" y="241"/>
                  <a:pt x="716" y="241"/>
                  <a:pt x="716" y="241"/>
                </a:cubicBezTo>
                <a:cubicBezTo>
                  <a:pt x="714" y="241"/>
                  <a:pt x="714" y="241"/>
                  <a:pt x="714" y="241"/>
                </a:cubicBezTo>
                <a:cubicBezTo>
                  <a:pt x="715" y="240"/>
                  <a:pt x="715" y="240"/>
                  <a:pt x="715" y="240"/>
                </a:cubicBezTo>
                <a:cubicBezTo>
                  <a:pt x="715" y="239"/>
                  <a:pt x="715" y="239"/>
                  <a:pt x="715" y="239"/>
                </a:cubicBezTo>
                <a:cubicBezTo>
                  <a:pt x="713" y="239"/>
                  <a:pt x="713" y="239"/>
                  <a:pt x="713" y="239"/>
                </a:cubicBezTo>
                <a:cubicBezTo>
                  <a:pt x="711" y="241"/>
                  <a:pt x="711" y="241"/>
                  <a:pt x="711" y="241"/>
                </a:cubicBezTo>
                <a:cubicBezTo>
                  <a:pt x="708" y="241"/>
                  <a:pt x="708" y="241"/>
                  <a:pt x="708" y="241"/>
                </a:cubicBezTo>
                <a:cubicBezTo>
                  <a:pt x="708" y="240"/>
                  <a:pt x="708" y="240"/>
                  <a:pt x="708" y="240"/>
                </a:cubicBezTo>
                <a:cubicBezTo>
                  <a:pt x="710" y="239"/>
                  <a:pt x="710" y="239"/>
                  <a:pt x="710" y="239"/>
                </a:cubicBezTo>
                <a:cubicBezTo>
                  <a:pt x="711" y="237"/>
                  <a:pt x="711" y="237"/>
                  <a:pt x="711" y="237"/>
                </a:cubicBezTo>
                <a:cubicBezTo>
                  <a:pt x="712" y="235"/>
                  <a:pt x="712" y="235"/>
                  <a:pt x="712" y="235"/>
                </a:cubicBezTo>
                <a:cubicBezTo>
                  <a:pt x="713" y="235"/>
                  <a:pt x="713" y="235"/>
                  <a:pt x="713" y="235"/>
                </a:cubicBezTo>
                <a:cubicBezTo>
                  <a:pt x="715" y="237"/>
                  <a:pt x="715" y="237"/>
                  <a:pt x="715" y="237"/>
                </a:cubicBezTo>
                <a:cubicBezTo>
                  <a:pt x="718" y="237"/>
                  <a:pt x="718" y="237"/>
                  <a:pt x="718" y="237"/>
                </a:cubicBezTo>
                <a:cubicBezTo>
                  <a:pt x="718" y="236"/>
                  <a:pt x="718" y="236"/>
                  <a:pt x="718" y="236"/>
                </a:cubicBezTo>
                <a:cubicBezTo>
                  <a:pt x="716" y="234"/>
                  <a:pt x="716" y="234"/>
                  <a:pt x="716" y="234"/>
                </a:cubicBezTo>
                <a:cubicBezTo>
                  <a:pt x="714" y="233"/>
                  <a:pt x="714" y="233"/>
                  <a:pt x="714" y="233"/>
                </a:cubicBezTo>
                <a:cubicBezTo>
                  <a:pt x="715" y="233"/>
                  <a:pt x="715" y="233"/>
                  <a:pt x="715" y="233"/>
                </a:cubicBezTo>
                <a:cubicBezTo>
                  <a:pt x="712" y="230"/>
                  <a:pt x="712" y="230"/>
                  <a:pt x="712" y="230"/>
                </a:cubicBezTo>
                <a:cubicBezTo>
                  <a:pt x="710" y="228"/>
                  <a:pt x="710" y="228"/>
                  <a:pt x="710" y="228"/>
                </a:cubicBezTo>
                <a:cubicBezTo>
                  <a:pt x="711" y="228"/>
                  <a:pt x="711" y="228"/>
                  <a:pt x="711" y="228"/>
                </a:cubicBezTo>
                <a:cubicBezTo>
                  <a:pt x="711" y="226"/>
                  <a:pt x="711" y="226"/>
                  <a:pt x="711" y="226"/>
                </a:cubicBezTo>
                <a:cubicBezTo>
                  <a:pt x="713" y="226"/>
                  <a:pt x="713" y="226"/>
                  <a:pt x="713" y="226"/>
                </a:cubicBezTo>
                <a:cubicBezTo>
                  <a:pt x="714" y="229"/>
                  <a:pt x="714" y="229"/>
                  <a:pt x="714" y="229"/>
                </a:cubicBezTo>
                <a:cubicBezTo>
                  <a:pt x="716" y="231"/>
                  <a:pt x="716" y="231"/>
                  <a:pt x="716" y="231"/>
                </a:cubicBezTo>
                <a:cubicBezTo>
                  <a:pt x="719" y="232"/>
                  <a:pt x="719" y="232"/>
                  <a:pt x="719" y="232"/>
                </a:cubicBezTo>
                <a:cubicBezTo>
                  <a:pt x="721" y="234"/>
                  <a:pt x="721" y="234"/>
                  <a:pt x="721" y="234"/>
                </a:cubicBezTo>
                <a:cubicBezTo>
                  <a:pt x="722" y="233"/>
                  <a:pt x="722" y="233"/>
                  <a:pt x="722" y="233"/>
                </a:cubicBezTo>
                <a:cubicBezTo>
                  <a:pt x="724" y="234"/>
                  <a:pt x="724" y="234"/>
                  <a:pt x="724" y="234"/>
                </a:cubicBezTo>
                <a:cubicBezTo>
                  <a:pt x="727" y="235"/>
                  <a:pt x="727" y="235"/>
                  <a:pt x="727" y="235"/>
                </a:cubicBezTo>
                <a:cubicBezTo>
                  <a:pt x="730" y="235"/>
                  <a:pt x="730" y="235"/>
                  <a:pt x="730" y="235"/>
                </a:cubicBezTo>
                <a:cubicBezTo>
                  <a:pt x="731" y="233"/>
                  <a:pt x="731" y="233"/>
                  <a:pt x="731" y="233"/>
                </a:cubicBezTo>
                <a:cubicBezTo>
                  <a:pt x="730" y="230"/>
                  <a:pt x="730" y="230"/>
                  <a:pt x="730" y="230"/>
                </a:cubicBezTo>
                <a:cubicBezTo>
                  <a:pt x="725" y="227"/>
                  <a:pt x="725" y="227"/>
                  <a:pt x="725" y="227"/>
                </a:cubicBezTo>
                <a:cubicBezTo>
                  <a:pt x="723" y="224"/>
                  <a:pt x="723" y="224"/>
                  <a:pt x="723" y="224"/>
                </a:cubicBezTo>
                <a:cubicBezTo>
                  <a:pt x="722" y="225"/>
                  <a:pt x="722" y="225"/>
                  <a:pt x="722" y="225"/>
                </a:cubicBezTo>
                <a:cubicBezTo>
                  <a:pt x="721" y="223"/>
                  <a:pt x="721" y="223"/>
                  <a:pt x="721" y="223"/>
                </a:cubicBezTo>
                <a:cubicBezTo>
                  <a:pt x="719" y="220"/>
                  <a:pt x="719" y="220"/>
                  <a:pt x="719" y="220"/>
                </a:cubicBezTo>
                <a:cubicBezTo>
                  <a:pt x="718" y="220"/>
                  <a:pt x="718" y="220"/>
                  <a:pt x="718" y="220"/>
                </a:cubicBezTo>
                <a:cubicBezTo>
                  <a:pt x="717" y="219"/>
                  <a:pt x="717" y="219"/>
                  <a:pt x="717" y="219"/>
                </a:cubicBezTo>
                <a:cubicBezTo>
                  <a:pt x="717" y="218"/>
                  <a:pt x="717" y="218"/>
                  <a:pt x="717" y="218"/>
                </a:cubicBezTo>
                <a:cubicBezTo>
                  <a:pt x="719" y="218"/>
                  <a:pt x="719" y="218"/>
                  <a:pt x="719" y="218"/>
                </a:cubicBezTo>
                <a:cubicBezTo>
                  <a:pt x="721" y="220"/>
                  <a:pt x="721" y="220"/>
                  <a:pt x="721" y="220"/>
                </a:cubicBezTo>
                <a:cubicBezTo>
                  <a:pt x="723" y="220"/>
                  <a:pt x="723" y="220"/>
                  <a:pt x="723" y="220"/>
                </a:cubicBezTo>
                <a:cubicBezTo>
                  <a:pt x="723" y="222"/>
                  <a:pt x="723" y="222"/>
                  <a:pt x="723" y="222"/>
                </a:cubicBezTo>
                <a:cubicBezTo>
                  <a:pt x="724" y="223"/>
                  <a:pt x="724" y="223"/>
                  <a:pt x="724" y="223"/>
                </a:cubicBezTo>
                <a:cubicBezTo>
                  <a:pt x="725" y="221"/>
                  <a:pt x="725" y="221"/>
                  <a:pt x="725" y="221"/>
                </a:cubicBezTo>
                <a:cubicBezTo>
                  <a:pt x="724" y="217"/>
                  <a:pt x="724" y="217"/>
                  <a:pt x="724" y="217"/>
                </a:cubicBezTo>
                <a:cubicBezTo>
                  <a:pt x="722" y="213"/>
                  <a:pt x="722" y="213"/>
                  <a:pt x="722" y="213"/>
                </a:cubicBezTo>
                <a:cubicBezTo>
                  <a:pt x="720" y="214"/>
                  <a:pt x="720" y="214"/>
                  <a:pt x="720" y="214"/>
                </a:cubicBezTo>
                <a:cubicBezTo>
                  <a:pt x="719" y="213"/>
                  <a:pt x="719" y="213"/>
                  <a:pt x="719" y="213"/>
                </a:cubicBezTo>
                <a:cubicBezTo>
                  <a:pt x="717" y="213"/>
                  <a:pt x="717" y="213"/>
                  <a:pt x="717" y="213"/>
                </a:cubicBezTo>
                <a:cubicBezTo>
                  <a:pt x="714" y="215"/>
                  <a:pt x="714" y="215"/>
                  <a:pt x="714" y="215"/>
                </a:cubicBezTo>
                <a:cubicBezTo>
                  <a:pt x="712" y="215"/>
                  <a:pt x="712" y="215"/>
                  <a:pt x="712" y="215"/>
                </a:cubicBezTo>
                <a:cubicBezTo>
                  <a:pt x="710" y="213"/>
                  <a:pt x="710" y="213"/>
                  <a:pt x="710" y="213"/>
                </a:cubicBezTo>
                <a:cubicBezTo>
                  <a:pt x="708" y="214"/>
                  <a:pt x="708" y="214"/>
                  <a:pt x="708" y="214"/>
                </a:cubicBezTo>
                <a:cubicBezTo>
                  <a:pt x="706" y="212"/>
                  <a:pt x="706" y="212"/>
                  <a:pt x="706" y="212"/>
                </a:cubicBezTo>
                <a:cubicBezTo>
                  <a:pt x="704" y="215"/>
                  <a:pt x="704" y="215"/>
                  <a:pt x="704" y="215"/>
                </a:cubicBezTo>
                <a:cubicBezTo>
                  <a:pt x="701" y="217"/>
                  <a:pt x="701" y="217"/>
                  <a:pt x="701" y="217"/>
                </a:cubicBezTo>
                <a:cubicBezTo>
                  <a:pt x="700" y="219"/>
                  <a:pt x="700" y="219"/>
                  <a:pt x="700" y="219"/>
                </a:cubicBezTo>
                <a:cubicBezTo>
                  <a:pt x="698" y="220"/>
                  <a:pt x="698" y="220"/>
                  <a:pt x="698" y="220"/>
                </a:cubicBezTo>
                <a:cubicBezTo>
                  <a:pt x="698" y="218"/>
                  <a:pt x="698" y="218"/>
                  <a:pt x="698" y="218"/>
                </a:cubicBezTo>
                <a:cubicBezTo>
                  <a:pt x="700" y="216"/>
                  <a:pt x="700" y="216"/>
                  <a:pt x="700" y="216"/>
                </a:cubicBezTo>
                <a:cubicBezTo>
                  <a:pt x="701" y="216"/>
                  <a:pt x="701" y="216"/>
                  <a:pt x="701" y="216"/>
                </a:cubicBezTo>
                <a:cubicBezTo>
                  <a:pt x="706" y="211"/>
                  <a:pt x="706" y="211"/>
                  <a:pt x="706" y="211"/>
                </a:cubicBezTo>
                <a:cubicBezTo>
                  <a:pt x="707" y="209"/>
                  <a:pt x="707" y="209"/>
                  <a:pt x="707" y="209"/>
                </a:cubicBezTo>
                <a:cubicBezTo>
                  <a:pt x="705" y="207"/>
                  <a:pt x="705" y="207"/>
                  <a:pt x="705" y="207"/>
                </a:cubicBezTo>
                <a:cubicBezTo>
                  <a:pt x="705" y="202"/>
                  <a:pt x="705" y="202"/>
                  <a:pt x="705" y="202"/>
                </a:cubicBezTo>
                <a:cubicBezTo>
                  <a:pt x="706" y="201"/>
                  <a:pt x="706" y="201"/>
                  <a:pt x="706" y="201"/>
                </a:cubicBezTo>
                <a:cubicBezTo>
                  <a:pt x="704" y="199"/>
                  <a:pt x="704" y="199"/>
                  <a:pt x="704" y="199"/>
                </a:cubicBezTo>
                <a:cubicBezTo>
                  <a:pt x="703" y="200"/>
                  <a:pt x="703" y="200"/>
                  <a:pt x="703" y="200"/>
                </a:cubicBezTo>
                <a:cubicBezTo>
                  <a:pt x="701" y="200"/>
                  <a:pt x="701" y="200"/>
                  <a:pt x="701" y="200"/>
                </a:cubicBezTo>
                <a:cubicBezTo>
                  <a:pt x="699" y="199"/>
                  <a:pt x="699" y="199"/>
                  <a:pt x="699" y="199"/>
                </a:cubicBezTo>
                <a:cubicBezTo>
                  <a:pt x="699" y="196"/>
                  <a:pt x="699" y="196"/>
                  <a:pt x="699" y="196"/>
                </a:cubicBezTo>
                <a:cubicBezTo>
                  <a:pt x="699" y="195"/>
                  <a:pt x="699" y="195"/>
                  <a:pt x="699" y="195"/>
                </a:cubicBezTo>
                <a:cubicBezTo>
                  <a:pt x="695" y="194"/>
                  <a:pt x="695" y="194"/>
                  <a:pt x="695" y="194"/>
                </a:cubicBezTo>
                <a:cubicBezTo>
                  <a:pt x="693" y="191"/>
                  <a:pt x="693" y="191"/>
                  <a:pt x="693" y="191"/>
                </a:cubicBezTo>
                <a:cubicBezTo>
                  <a:pt x="691" y="191"/>
                  <a:pt x="691" y="191"/>
                  <a:pt x="691" y="191"/>
                </a:cubicBezTo>
                <a:cubicBezTo>
                  <a:pt x="688" y="190"/>
                  <a:pt x="688" y="190"/>
                  <a:pt x="688" y="190"/>
                </a:cubicBezTo>
                <a:cubicBezTo>
                  <a:pt x="687" y="191"/>
                  <a:pt x="687" y="191"/>
                  <a:pt x="687" y="191"/>
                </a:cubicBezTo>
                <a:cubicBezTo>
                  <a:pt x="683" y="192"/>
                  <a:pt x="683" y="192"/>
                  <a:pt x="683" y="192"/>
                </a:cubicBezTo>
                <a:cubicBezTo>
                  <a:pt x="682" y="193"/>
                  <a:pt x="682" y="193"/>
                  <a:pt x="682" y="193"/>
                </a:cubicBezTo>
                <a:cubicBezTo>
                  <a:pt x="681" y="193"/>
                  <a:pt x="681" y="193"/>
                  <a:pt x="681" y="193"/>
                </a:cubicBezTo>
                <a:cubicBezTo>
                  <a:pt x="680" y="195"/>
                  <a:pt x="680" y="195"/>
                  <a:pt x="680" y="195"/>
                </a:cubicBezTo>
                <a:cubicBezTo>
                  <a:pt x="681" y="197"/>
                  <a:pt x="681" y="197"/>
                  <a:pt x="681" y="197"/>
                </a:cubicBezTo>
                <a:cubicBezTo>
                  <a:pt x="683" y="199"/>
                  <a:pt x="683" y="199"/>
                  <a:pt x="683" y="199"/>
                </a:cubicBezTo>
                <a:cubicBezTo>
                  <a:pt x="681" y="199"/>
                  <a:pt x="681" y="199"/>
                  <a:pt x="681" y="199"/>
                </a:cubicBezTo>
                <a:cubicBezTo>
                  <a:pt x="678" y="195"/>
                  <a:pt x="678" y="195"/>
                  <a:pt x="678" y="195"/>
                </a:cubicBezTo>
                <a:cubicBezTo>
                  <a:pt x="678" y="198"/>
                  <a:pt x="678" y="198"/>
                  <a:pt x="678" y="198"/>
                </a:cubicBezTo>
                <a:cubicBezTo>
                  <a:pt x="678" y="200"/>
                  <a:pt x="678" y="200"/>
                  <a:pt x="678" y="200"/>
                </a:cubicBezTo>
                <a:cubicBezTo>
                  <a:pt x="681" y="201"/>
                  <a:pt x="681" y="201"/>
                  <a:pt x="681" y="201"/>
                </a:cubicBezTo>
                <a:cubicBezTo>
                  <a:pt x="683" y="205"/>
                  <a:pt x="683" y="205"/>
                  <a:pt x="683" y="205"/>
                </a:cubicBezTo>
                <a:cubicBezTo>
                  <a:pt x="685" y="205"/>
                  <a:pt x="685" y="205"/>
                  <a:pt x="685" y="205"/>
                </a:cubicBezTo>
                <a:cubicBezTo>
                  <a:pt x="684" y="207"/>
                  <a:pt x="684" y="207"/>
                  <a:pt x="684" y="207"/>
                </a:cubicBezTo>
                <a:cubicBezTo>
                  <a:pt x="682" y="207"/>
                  <a:pt x="682" y="207"/>
                  <a:pt x="682" y="207"/>
                </a:cubicBezTo>
                <a:cubicBezTo>
                  <a:pt x="681" y="209"/>
                  <a:pt x="681" y="209"/>
                  <a:pt x="681" y="209"/>
                </a:cubicBezTo>
                <a:cubicBezTo>
                  <a:pt x="684" y="213"/>
                  <a:pt x="684" y="213"/>
                  <a:pt x="684" y="213"/>
                </a:cubicBezTo>
                <a:cubicBezTo>
                  <a:pt x="687" y="214"/>
                  <a:pt x="687" y="214"/>
                  <a:pt x="687" y="214"/>
                </a:cubicBezTo>
                <a:cubicBezTo>
                  <a:pt x="687" y="216"/>
                  <a:pt x="687" y="216"/>
                  <a:pt x="687" y="216"/>
                </a:cubicBezTo>
                <a:cubicBezTo>
                  <a:pt x="686" y="215"/>
                  <a:pt x="686" y="215"/>
                  <a:pt x="686" y="215"/>
                </a:cubicBezTo>
                <a:cubicBezTo>
                  <a:pt x="682" y="214"/>
                  <a:pt x="682" y="214"/>
                  <a:pt x="682" y="214"/>
                </a:cubicBezTo>
                <a:cubicBezTo>
                  <a:pt x="682" y="216"/>
                  <a:pt x="682" y="216"/>
                  <a:pt x="682" y="216"/>
                </a:cubicBezTo>
                <a:cubicBezTo>
                  <a:pt x="681" y="217"/>
                  <a:pt x="681" y="217"/>
                  <a:pt x="681" y="217"/>
                </a:cubicBezTo>
                <a:cubicBezTo>
                  <a:pt x="680" y="218"/>
                  <a:pt x="680" y="218"/>
                  <a:pt x="680" y="218"/>
                </a:cubicBezTo>
                <a:cubicBezTo>
                  <a:pt x="683" y="217"/>
                  <a:pt x="683" y="217"/>
                  <a:pt x="683" y="217"/>
                </a:cubicBezTo>
                <a:cubicBezTo>
                  <a:pt x="685" y="218"/>
                  <a:pt x="685" y="218"/>
                  <a:pt x="685" y="218"/>
                </a:cubicBezTo>
                <a:cubicBezTo>
                  <a:pt x="689" y="217"/>
                  <a:pt x="689" y="217"/>
                  <a:pt x="689" y="217"/>
                </a:cubicBezTo>
                <a:cubicBezTo>
                  <a:pt x="689" y="219"/>
                  <a:pt x="689" y="219"/>
                  <a:pt x="689" y="219"/>
                </a:cubicBezTo>
                <a:cubicBezTo>
                  <a:pt x="692" y="219"/>
                  <a:pt x="692" y="219"/>
                  <a:pt x="692" y="219"/>
                </a:cubicBezTo>
                <a:cubicBezTo>
                  <a:pt x="692" y="221"/>
                  <a:pt x="692" y="221"/>
                  <a:pt x="692" y="221"/>
                </a:cubicBezTo>
                <a:cubicBezTo>
                  <a:pt x="695" y="223"/>
                  <a:pt x="695" y="223"/>
                  <a:pt x="695" y="223"/>
                </a:cubicBezTo>
                <a:cubicBezTo>
                  <a:pt x="697" y="223"/>
                  <a:pt x="697" y="223"/>
                  <a:pt x="697" y="223"/>
                </a:cubicBezTo>
                <a:cubicBezTo>
                  <a:pt x="697" y="222"/>
                  <a:pt x="697" y="222"/>
                  <a:pt x="697" y="222"/>
                </a:cubicBezTo>
                <a:cubicBezTo>
                  <a:pt x="698" y="223"/>
                  <a:pt x="698" y="223"/>
                  <a:pt x="698" y="223"/>
                </a:cubicBezTo>
                <a:cubicBezTo>
                  <a:pt x="700" y="221"/>
                  <a:pt x="700" y="221"/>
                  <a:pt x="700" y="221"/>
                </a:cubicBezTo>
                <a:cubicBezTo>
                  <a:pt x="702" y="222"/>
                  <a:pt x="702" y="222"/>
                  <a:pt x="702" y="222"/>
                </a:cubicBezTo>
                <a:cubicBezTo>
                  <a:pt x="702" y="223"/>
                  <a:pt x="702" y="223"/>
                  <a:pt x="702" y="223"/>
                </a:cubicBezTo>
                <a:cubicBezTo>
                  <a:pt x="701" y="226"/>
                  <a:pt x="701" y="226"/>
                  <a:pt x="701" y="226"/>
                </a:cubicBezTo>
                <a:cubicBezTo>
                  <a:pt x="701" y="230"/>
                  <a:pt x="701" y="230"/>
                  <a:pt x="701" y="230"/>
                </a:cubicBezTo>
                <a:cubicBezTo>
                  <a:pt x="700" y="233"/>
                  <a:pt x="700" y="233"/>
                  <a:pt x="700" y="233"/>
                </a:cubicBezTo>
                <a:cubicBezTo>
                  <a:pt x="700" y="235"/>
                  <a:pt x="700" y="235"/>
                  <a:pt x="700" y="235"/>
                </a:cubicBezTo>
                <a:cubicBezTo>
                  <a:pt x="702" y="237"/>
                  <a:pt x="702" y="237"/>
                  <a:pt x="702" y="237"/>
                </a:cubicBezTo>
                <a:cubicBezTo>
                  <a:pt x="701" y="240"/>
                  <a:pt x="701" y="240"/>
                  <a:pt x="701" y="240"/>
                </a:cubicBezTo>
                <a:cubicBezTo>
                  <a:pt x="701" y="242"/>
                  <a:pt x="701" y="242"/>
                  <a:pt x="701" y="242"/>
                </a:cubicBezTo>
                <a:cubicBezTo>
                  <a:pt x="700" y="245"/>
                  <a:pt x="700" y="245"/>
                  <a:pt x="700" y="245"/>
                </a:cubicBezTo>
                <a:cubicBezTo>
                  <a:pt x="697" y="247"/>
                  <a:pt x="697" y="247"/>
                  <a:pt x="697" y="247"/>
                </a:cubicBezTo>
                <a:cubicBezTo>
                  <a:pt x="694" y="248"/>
                  <a:pt x="694" y="248"/>
                  <a:pt x="694" y="248"/>
                </a:cubicBezTo>
                <a:cubicBezTo>
                  <a:pt x="693" y="250"/>
                  <a:pt x="693" y="250"/>
                  <a:pt x="693" y="250"/>
                </a:cubicBezTo>
                <a:cubicBezTo>
                  <a:pt x="691" y="253"/>
                  <a:pt x="691" y="253"/>
                  <a:pt x="691" y="253"/>
                </a:cubicBezTo>
                <a:cubicBezTo>
                  <a:pt x="691" y="255"/>
                  <a:pt x="691" y="255"/>
                  <a:pt x="691" y="255"/>
                </a:cubicBezTo>
                <a:cubicBezTo>
                  <a:pt x="689" y="256"/>
                  <a:pt x="689" y="256"/>
                  <a:pt x="689" y="256"/>
                </a:cubicBezTo>
                <a:cubicBezTo>
                  <a:pt x="687" y="258"/>
                  <a:pt x="687" y="258"/>
                  <a:pt x="687" y="258"/>
                </a:cubicBezTo>
                <a:cubicBezTo>
                  <a:pt x="688" y="261"/>
                  <a:pt x="688" y="261"/>
                  <a:pt x="688" y="261"/>
                </a:cubicBezTo>
                <a:cubicBezTo>
                  <a:pt x="689" y="261"/>
                  <a:pt x="689" y="261"/>
                  <a:pt x="689" y="261"/>
                </a:cubicBezTo>
                <a:cubicBezTo>
                  <a:pt x="689" y="263"/>
                  <a:pt x="689" y="263"/>
                  <a:pt x="689" y="263"/>
                </a:cubicBezTo>
                <a:cubicBezTo>
                  <a:pt x="687" y="264"/>
                  <a:pt x="687" y="264"/>
                  <a:pt x="687" y="264"/>
                </a:cubicBezTo>
                <a:cubicBezTo>
                  <a:pt x="687" y="265"/>
                  <a:pt x="687" y="265"/>
                  <a:pt x="687" y="265"/>
                </a:cubicBezTo>
                <a:cubicBezTo>
                  <a:pt x="688" y="267"/>
                  <a:pt x="688" y="267"/>
                  <a:pt x="688" y="267"/>
                </a:cubicBezTo>
                <a:cubicBezTo>
                  <a:pt x="686" y="269"/>
                  <a:pt x="686" y="269"/>
                  <a:pt x="686" y="269"/>
                </a:cubicBezTo>
                <a:cubicBezTo>
                  <a:pt x="685" y="271"/>
                  <a:pt x="685" y="271"/>
                  <a:pt x="685" y="271"/>
                </a:cubicBezTo>
                <a:cubicBezTo>
                  <a:pt x="686" y="274"/>
                  <a:pt x="686" y="274"/>
                  <a:pt x="686" y="274"/>
                </a:cubicBezTo>
                <a:cubicBezTo>
                  <a:pt x="688" y="274"/>
                  <a:pt x="688" y="274"/>
                  <a:pt x="688" y="274"/>
                </a:cubicBezTo>
                <a:cubicBezTo>
                  <a:pt x="688" y="276"/>
                  <a:pt x="688" y="276"/>
                  <a:pt x="688" y="276"/>
                </a:cubicBezTo>
                <a:cubicBezTo>
                  <a:pt x="690" y="277"/>
                  <a:pt x="690" y="277"/>
                  <a:pt x="690" y="277"/>
                </a:cubicBezTo>
                <a:cubicBezTo>
                  <a:pt x="691" y="277"/>
                  <a:pt x="691" y="277"/>
                  <a:pt x="691" y="277"/>
                </a:cubicBezTo>
                <a:cubicBezTo>
                  <a:pt x="691" y="275"/>
                  <a:pt x="691" y="275"/>
                  <a:pt x="691" y="275"/>
                </a:cubicBezTo>
                <a:cubicBezTo>
                  <a:pt x="692" y="274"/>
                  <a:pt x="692" y="274"/>
                  <a:pt x="692" y="274"/>
                </a:cubicBezTo>
                <a:cubicBezTo>
                  <a:pt x="693" y="275"/>
                  <a:pt x="693" y="275"/>
                  <a:pt x="693" y="275"/>
                </a:cubicBezTo>
                <a:cubicBezTo>
                  <a:pt x="694" y="274"/>
                  <a:pt x="694" y="274"/>
                  <a:pt x="694" y="274"/>
                </a:cubicBezTo>
                <a:cubicBezTo>
                  <a:pt x="697" y="272"/>
                  <a:pt x="697" y="272"/>
                  <a:pt x="697" y="272"/>
                </a:cubicBezTo>
                <a:cubicBezTo>
                  <a:pt x="697" y="273"/>
                  <a:pt x="697" y="273"/>
                  <a:pt x="697" y="273"/>
                </a:cubicBezTo>
                <a:cubicBezTo>
                  <a:pt x="696" y="276"/>
                  <a:pt x="696" y="276"/>
                  <a:pt x="696" y="276"/>
                </a:cubicBezTo>
                <a:cubicBezTo>
                  <a:pt x="694" y="276"/>
                  <a:pt x="694" y="276"/>
                  <a:pt x="694" y="276"/>
                </a:cubicBezTo>
                <a:cubicBezTo>
                  <a:pt x="694" y="277"/>
                  <a:pt x="694" y="277"/>
                  <a:pt x="694" y="277"/>
                </a:cubicBezTo>
                <a:cubicBezTo>
                  <a:pt x="695" y="279"/>
                  <a:pt x="695" y="279"/>
                  <a:pt x="695" y="279"/>
                </a:cubicBezTo>
                <a:cubicBezTo>
                  <a:pt x="695" y="280"/>
                  <a:pt x="695" y="280"/>
                  <a:pt x="695" y="280"/>
                </a:cubicBezTo>
                <a:cubicBezTo>
                  <a:pt x="697" y="283"/>
                  <a:pt x="697" y="283"/>
                  <a:pt x="697" y="283"/>
                </a:cubicBezTo>
                <a:cubicBezTo>
                  <a:pt x="699" y="282"/>
                  <a:pt x="699" y="282"/>
                  <a:pt x="699" y="282"/>
                </a:cubicBezTo>
                <a:cubicBezTo>
                  <a:pt x="700" y="283"/>
                  <a:pt x="700" y="283"/>
                  <a:pt x="700" y="283"/>
                </a:cubicBezTo>
                <a:cubicBezTo>
                  <a:pt x="703" y="283"/>
                  <a:pt x="703" y="283"/>
                  <a:pt x="703" y="283"/>
                </a:cubicBezTo>
                <a:cubicBezTo>
                  <a:pt x="704" y="282"/>
                  <a:pt x="704" y="282"/>
                  <a:pt x="704" y="282"/>
                </a:cubicBezTo>
                <a:cubicBezTo>
                  <a:pt x="707" y="281"/>
                  <a:pt x="707" y="281"/>
                  <a:pt x="707" y="281"/>
                </a:cubicBezTo>
                <a:cubicBezTo>
                  <a:pt x="707" y="278"/>
                  <a:pt x="707" y="278"/>
                  <a:pt x="707" y="278"/>
                </a:cubicBezTo>
                <a:cubicBezTo>
                  <a:pt x="709" y="278"/>
                  <a:pt x="709" y="278"/>
                  <a:pt x="709" y="278"/>
                </a:cubicBezTo>
                <a:cubicBezTo>
                  <a:pt x="710" y="277"/>
                  <a:pt x="710" y="277"/>
                  <a:pt x="710" y="277"/>
                </a:cubicBezTo>
                <a:cubicBezTo>
                  <a:pt x="710" y="278"/>
                  <a:pt x="710" y="278"/>
                  <a:pt x="710" y="278"/>
                </a:cubicBezTo>
                <a:cubicBezTo>
                  <a:pt x="710" y="279"/>
                  <a:pt x="710" y="279"/>
                  <a:pt x="710" y="279"/>
                </a:cubicBezTo>
                <a:cubicBezTo>
                  <a:pt x="710" y="281"/>
                  <a:pt x="710" y="281"/>
                  <a:pt x="710" y="281"/>
                </a:cubicBezTo>
                <a:cubicBezTo>
                  <a:pt x="711" y="281"/>
                  <a:pt x="711" y="281"/>
                  <a:pt x="711" y="281"/>
                </a:cubicBezTo>
                <a:cubicBezTo>
                  <a:pt x="712" y="277"/>
                  <a:pt x="712" y="277"/>
                  <a:pt x="712" y="277"/>
                </a:cubicBezTo>
                <a:cubicBezTo>
                  <a:pt x="714" y="276"/>
                  <a:pt x="714" y="276"/>
                  <a:pt x="714" y="276"/>
                </a:cubicBezTo>
                <a:cubicBezTo>
                  <a:pt x="714" y="278"/>
                  <a:pt x="714" y="278"/>
                  <a:pt x="714" y="278"/>
                </a:cubicBezTo>
                <a:cubicBezTo>
                  <a:pt x="714" y="280"/>
                  <a:pt x="714" y="280"/>
                  <a:pt x="714" y="280"/>
                </a:cubicBezTo>
                <a:cubicBezTo>
                  <a:pt x="711" y="284"/>
                  <a:pt x="711" y="284"/>
                  <a:pt x="711" y="284"/>
                </a:cubicBezTo>
                <a:cubicBezTo>
                  <a:pt x="709" y="286"/>
                  <a:pt x="709" y="286"/>
                  <a:pt x="709" y="286"/>
                </a:cubicBezTo>
                <a:cubicBezTo>
                  <a:pt x="709" y="288"/>
                  <a:pt x="709" y="288"/>
                  <a:pt x="709" y="288"/>
                </a:cubicBezTo>
                <a:cubicBezTo>
                  <a:pt x="712" y="289"/>
                  <a:pt x="712" y="289"/>
                  <a:pt x="712" y="289"/>
                </a:cubicBezTo>
                <a:cubicBezTo>
                  <a:pt x="714" y="290"/>
                  <a:pt x="714" y="290"/>
                  <a:pt x="714" y="290"/>
                </a:cubicBezTo>
                <a:cubicBezTo>
                  <a:pt x="716" y="290"/>
                  <a:pt x="716" y="290"/>
                  <a:pt x="716" y="290"/>
                </a:cubicBezTo>
                <a:cubicBezTo>
                  <a:pt x="717" y="291"/>
                  <a:pt x="717" y="291"/>
                  <a:pt x="717" y="291"/>
                </a:cubicBezTo>
                <a:cubicBezTo>
                  <a:pt x="719" y="291"/>
                  <a:pt x="719" y="291"/>
                  <a:pt x="719" y="291"/>
                </a:cubicBezTo>
                <a:cubicBezTo>
                  <a:pt x="720" y="289"/>
                  <a:pt x="720" y="289"/>
                  <a:pt x="720" y="289"/>
                </a:cubicBezTo>
                <a:cubicBezTo>
                  <a:pt x="722" y="290"/>
                  <a:pt x="722" y="290"/>
                  <a:pt x="722" y="290"/>
                </a:cubicBezTo>
                <a:cubicBezTo>
                  <a:pt x="722" y="291"/>
                  <a:pt x="722" y="291"/>
                  <a:pt x="722" y="291"/>
                </a:cubicBezTo>
                <a:cubicBezTo>
                  <a:pt x="722" y="292"/>
                  <a:pt x="722" y="292"/>
                  <a:pt x="722" y="292"/>
                </a:cubicBezTo>
                <a:cubicBezTo>
                  <a:pt x="724" y="293"/>
                  <a:pt x="724" y="293"/>
                  <a:pt x="724" y="293"/>
                </a:cubicBezTo>
                <a:cubicBezTo>
                  <a:pt x="725" y="294"/>
                  <a:pt x="725" y="294"/>
                  <a:pt x="725" y="294"/>
                </a:cubicBezTo>
                <a:cubicBezTo>
                  <a:pt x="727" y="293"/>
                  <a:pt x="727" y="293"/>
                  <a:pt x="727" y="293"/>
                </a:cubicBezTo>
                <a:cubicBezTo>
                  <a:pt x="726" y="291"/>
                  <a:pt x="726" y="291"/>
                  <a:pt x="726" y="291"/>
                </a:cubicBezTo>
                <a:cubicBezTo>
                  <a:pt x="726" y="289"/>
                  <a:pt x="726" y="289"/>
                  <a:pt x="726" y="289"/>
                </a:cubicBezTo>
                <a:cubicBezTo>
                  <a:pt x="728" y="287"/>
                  <a:pt x="728" y="287"/>
                  <a:pt x="728" y="287"/>
                </a:cubicBezTo>
                <a:cubicBezTo>
                  <a:pt x="728" y="289"/>
                  <a:pt x="728" y="289"/>
                  <a:pt x="728" y="289"/>
                </a:cubicBezTo>
                <a:cubicBezTo>
                  <a:pt x="728" y="291"/>
                  <a:pt x="728" y="291"/>
                  <a:pt x="728" y="291"/>
                </a:cubicBezTo>
                <a:cubicBezTo>
                  <a:pt x="728" y="294"/>
                  <a:pt x="728" y="294"/>
                  <a:pt x="728" y="294"/>
                </a:cubicBezTo>
                <a:cubicBezTo>
                  <a:pt x="730" y="294"/>
                  <a:pt x="730" y="294"/>
                  <a:pt x="730" y="294"/>
                </a:cubicBezTo>
                <a:cubicBezTo>
                  <a:pt x="730" y="291"/>
                  <a:pt x="730" y="291"/>
                  <a:pt x="730" y="291"/>
                </a:cubicBezTo>
                <a:cubicBezTo>
                  <a:pt x="731" y="290"/>
                  <a:pt x="731" y="290"/>
                  <a:pt x="731" y="290"/>
                </a:cubicBezTo>
                <a:cubicBezTo>
                  <a:pt x="733" y="290"/>
                  <a:pt x="733" y="290"/>
                  <a:pt x="733" y="290"/>
                </a:cubicBezTo>
                <a:cubicBezTo>
                  <a:pt x="733" y="291"/>
                  <a:pt x="733" y="291"/>
                  <a:pt x="733" y="291"/>
                </a:cubicBezTo>
                <a:cubicBezTo>
                  <a:pt x="732" y="292"/>
                  <a:pt x="732" y="292"/>
                  <a:pt x="732" y="292"/>
                </a:cubicBezTo>
                <a:cubicBezTo>
                  <a:pt x="732" y="294"/>
                  <a:pt x="732" y="294"/>
                  <a:pt x="732" y="294"/>
                </a:cubicBezTo>
                <a:cubicBezTo>
                  <a:pt x="735" y="294"/>
                  <a:pt x="735" y="294"/>
                  <a:pt x="735" y="294"/>
                </a:cubicBezTo>
                <a:cubicBezTo>
                  <a:pt x="737" y="293"/>
                  <a:pt x="737" y="293"/>
                  <a:pt x="737" y="293"/>
                </a:cubicBezTo>
                <a:cubicBezTo>
                  <a:pt x="739" y="289"/>
                  <a:pt x="739" y="289"/>
                  <a:pt x="739" y="289"/>
                </a:cubicBezTo>
                <a:cubicBezTo>
                  <a:pt x="739" y="291"/>
                  <a:pt x="739" y="291"/>
                  <a:pt x="739" y="291"/>
                </a:cubicBezTo>
                <a:cubicBezTo>
                  <a:pt x="738" y="293"/>
                  <a:pt x="738" y="293"/>
                  <a:pt x="738" y="293"/>
                </a:cubicBezTo>
                <a:cubicBezTo>
                  <a:pt x="738" y="294"/>
                  <a:pt x="738" y="294"/>
                  <a:pt x="738" y="294"/>
                </a:cubicBezTo>
                <a:cubicBezTo>
                  <a:pt x="741" y="294"/>
                  <a:pt x="741" y="294"/>
                  <a:pt x="741" y="294"/>
                </a:cubicBezTo>
                <a:cubicBezTo>
                  <a:pt x="742" y="290"/>
                  <a:pt x="742" y="290"/>
                  <a:pt x="742" y="290"/>
                </a:cubicBezTo>
                <a:cubicBezTo>
                  <a:pt x="743" y="289"/>
                  <a:pt x="743" y="289"/>
                  <a:pt x="743" y="289"/>
                </a:cubicBezTo>
                <a:cubicBezTo>
                  <a:pt x="742" y="294"/>
                  <a:pt x="742" y="294"/>
                  <a:pt x="742" y="294"/>
                </a:cubicBezTo>
                <a:cubicBezTo>
                  <a:pt x="742" y="296"/>
                  <a:pt x="742" y="296"/>
                  <a:pt x="742" y="296"/>
                </a:cubicBezTo>
                <a:cubicBezTo>
                  <a:pt x="745" y="296"/>
                  <a:pt x="745" y="296"/>
                  <a:pt x="745" y="296"/>
                </a:cubicBezTo>
                <a:cubicBezTo>
                  <a:pt x="748" y="298"/>
                  <a:pt x="748" y="298"/>
                  <a:pt x="748" y="298"/>
                </a:cubicBezTo>
                <a:cubicBezTo>
                  <a:pt x="750" y="297"/>
                  <a:pt x="750" y="297"/>
                  <a:pt x="750" y="297"/>
                </a:cubicBezTo>
                <a:cubicBezTo>
                  <a:pt x="752" y="296"/>
                  <a:pt x="752" y="296"/>
                  <a:pt x="752" y="296"/>
                </a:cubicBezTo>
                <a:cubicBezTo>
                  <a:pt x="752" y="298"/>
                  <a:pt x="752" y="298"/>
                  <a:pt x="752" y="298"/>
                </a:cubicBezTo>
                <a:cubicBezTo>
                  <a:pt x="755" y="297"/>
                  <a:pt x="755" y="297"/>
                  <a:pt x="755" y="297"/>
                </a:cubicBezTo>
                <a:cubicBezTo>
                  <a:pt x="757" y="296"/>
                  <a:pt x="757" y="296"/>
                  <a:pt x="757" y="296"/>
                </a:cubicBezTo>
                <a:cubicBezTo>
                  <a:pt x="757" y="293"/>
                  <a:pt x="757" y="293"/>
                  <a:pt x="757" y="293"/>
                </a:cubicBezTo>
                <a:cubicBezTo>
                  <a:pt x="759" y="291"/>
                  <a:pt x="759" y="291"/>
                  <a:pt x="759" y="291"/>
                </a:cubicBezTo>
                <a:cubicBezTo>
                  <a:pt x="760" y="290"/>
                  <a:pt x="760" y="290"/>
                  <a:pt x="760" y="290"/>
                </a:cubicBezTo>
                <a:cubicBezTo>
                  <a:pt x="759" y="287"/>
                  <a:pt x="759" y="287"/>
                  <a:pt x="759" y="287"/>
                </a:cubicBezTo>
                <a:cubicBezTo>
                  <a:pt x="760" y="285"/>
                  <a:pt x="760" y="285"/>
                  <a:pt x="760" y="285"/>
                </a:cubicBezTo>
                <a:cubicBezTo>
                  <a:pt x="761" y="286"/>
                  <a:pt x="761" y="286"/>
                  <a:pt x="761" y="286"/>
                </a:cubicBezTo>
                <a:cubicBezTo>
                  <a:pt x="761" y="289"/>
                  <a:pt x="761" y="289"/>
                  <a:pt x="761" y="289"/>
                </a:cubicBezTo>
                <a:cubicBezTo>
                  <a:pt x="762" y="289"/>
                  <a:pt x="762" y="289"/>
                  <a:pt x="762" y="289"/>
                </a:cubicBezTo>
                <a:cubicBezTo>
                  <a:pt x="763" y="290"/>
                  <a:pt x="763" y="290"/>
                  <a:pt x="763" y="290"/>
                </a:cubicBezTo>
                <a:cubicBezTo>
                  <a:pt x="761" y="292"/>
                  <a:pt x="761" y="292"/>
                  <a:pt x="761" y="292"/>
                </a:cubicBezTo>
                <a:cubicBezTo>
                  <a:pt x="760" y="295"/>
                  <a:pt x="760" y="295"/>
                  <a:pt x="760" y="295"/>
                </a:cubicBezTo>
                <a:cubicBezTo>
                  <a:pt x="760" y="300"/>
                  <a:pt x="760" y="300"/>
                  <a:pt x="760" y="300"/>
                </a:cubicBezTo>
                <a:close/>
                <a:moveTo>
                  <a:pt x="676" y="190"/>
                </a:moveTo>
                <a:cubicBezTo>
                  <a:pt x="678" y="189"/>
                  <a:pt x="678" y="189"/>
                  <a:pt x="678" y="189"/>
                </a:cubicBezTo>
                <a:cubicBezTo>
                  <a:pt x="678" y="188"/>
                  <a:pt x="678" y="188"/>
                  <a:pt x="678" y="188"/>
                </a:cubicBezTo>
                <a:cubicBezTo>
                  <a:pt x="677" y="188"/>
                  <a:pt x="677" y="188"/>
                  <a:pt x="677" y="188"/>
                </a:cubicBezTo>
                <a:cubicBezTo>
                  <a:pt x="675" y="189"/>
                  <a:pt x="675" y="189"/>
                  <a:pt x="675" y="189"/>
                </a:cubicBezTo>
                <a:cubicBezTo>
                  <a:pt x="676" y="190"/>
                  <a:pt x="676" y="190"/>
                  <a:pt x="676" y="190"/>
                </a:cubicBezTo>
                <a:close/>
                <a:moveTo>
                  <a:pt x="672" y="204"/>
                </a:moveTo>
                <a:cubicBezTo>
                  <a:pt x="673" y="203"/>
                  <a:pt x="673" y="203"/>
                  <a:pt x="673" y="203"/>
                </a:cubicBezTo>
                <a:cubicBezTo>
                  <a:pt x="674" y="201"/>
                  <a:pt x="674" y="201"/>
                  <a:pt x="674" y="201"/>
                </a:cubicBezTo>
                <a:cubicBezTo>
                  <a:pt x="674" y="203"/>
                  <a:pt x="674" y="203"/>
                  <a:pt x="674" y="203"/>
                </a:cubicBezTo>
                <a:cubicBezTo>
                  <a:pt x="673" y="204"/>
                  <a:pt x="673" y="204"/>
                  <a:pt x="673" y="204"/>
                </a:cubicBezTo>
                <a:cubicBezTo>
                  <a:pt x="672" y="204"/>
                  <a:pt x="672" y="204"/>
                  <a:pt x="672" y="204"/>
                </a:cubicBezTo>
                <a:close/>
                <a:moveTo>
                  <a:pt x="613" y="226"/>
                </a:moveTo>
                <a:cubicBezTo>
                  <a:pt x="613" y="227"/>
                  <a:pt x="613" y="227"/>
                  <a:pt x="613" y="227"/>
                </a:cubicBezTo>
                <a:cubicBezTo>
                  <a:pt x="614" y="228"/>
                  <a:pt x="614" y="228"/>
                  <a:pt x="614" y="228"/>
                </a:cubicBezTo>
                <a:cubicBezTo>
                  <a:pt x="614" y="227"/>
                  <a:pt x="614" y="227"/>
                  <a:pt x="614" y="227"/>
                </a:cubicBezTo>
                <a:cubicBezTo>
                  <a:pt x="613" y="226"/>
                  <a:pt x="613" y="226"/>
                  <a:pt x="613" y="226"/>
                </a:cubicBezTo>
                <a:close/>
                <a:moveTo>
                  <a:pt x="652" y="189"/>
                </a:moveTo>
                <a:cubicBezTo>
                  <a:pt x="652" y="190"/>
                  <a:pt x="652" y="190"/>
                  <a:pt x="652" y="190"/>
                </a:cubicBezTo>
                <a:cubicBezTo>
                  <a:pt x="653" y="192"/>
                  <a:pt x="653" y="192"/>
                  <a:pt x="653" y="192"/>
                </a:cubicBezTo>
                <a:cubicBezTo>
                  <a:pt x="653" y="193"/>
                  <a:pt x="653" y="193"/>
                  <a:pt x="653" y="193"/>
                </a:cubicBezTo>
                <a:cubicBezTo>
                  <a:pt x="655" y="193"/>
                  <a:pt x="655" y="193"/>
                  <a:pt x="655" y="193"/>
                </a:cubicBezTo>
                <a:cubicBezTo>
                  <a:pt x="654" y="190"/>
                  <a:pt x="654" y="190"/>
                  <a:pt x="654" y="190"/>
                </a:cubicBezTo>
                <a:cubicBezTo>
                  <a:pt x="653" y="189"/>
                  <a:pt x="653" y="189"/>
                  <a:pt x="653" y="189"/>
                </a:cubicBezTo>
                <a:cubicBezTo>
                  <a:pt x="652" y="189"/>
                  <a:pt x="652" y="189"/>
                  <a:pt x="652" y="189"/>
                </a:cubicBezTo>
                <a:close/>
                <a:moveTo>
                  <a:pt x="633" y="190"/>
                </a:moveTo>
                <a:cubicBezTo>
                  <a:pt x="633" y="191"/>
                  <a:pt x="633" y="191"/>
                  <a:pt x="633" y="191"/>
                </a:cubicBezTo>
                <a:cubicBezTo>
                  <a:pt x="634" y="192"/>
                  <a:pt x="634" y="192"/>
                  <a:pt x="634" y="192"/>
                </a:cubicBezTo>
                <a:cubicBezTo>
                  <a:pt x="636" y="191"/>
                  <a:pt x="636" y="191"/>
                  <a:pt x="636" y="191"/>
                </a:cubicBezTo>
                <a:cubicBezTo>
                  <a:pt x="638" y="190"/>
                  <a:pt x="638" y="190"/>
                  <a:pt x="638" y="190"/>
                </a:cubicBezTo>
                <a:cubicBezTo>
                  <a:pt x="640" y="191"/>
                  <a:pt x="640" y="191"/>
                  <a:pt x="640" y="191"/>
                </a:cubicBezTo>
                <a:cubicBezTo>
                  <a:pt x="644" y="189"/>
                  <a:pt x="644" y="189"/>
                  <a:pt x="644" y="189"/>
                </a:cubicBezTo>
                <a:cubicBezTo>
                  <a:pt x="646" y="189"/>
                  <a:pt x="646" y="189"/>
                  <a:pt x="646" y="189"/>
                </a:cubicBezTo>
                <a:cubicBezTo>
                  <a:pt x="648" y="188"/>
                  <a:pt x="648" y="188"/>
                  <a:pt x="648" y="188"/>
                </a:cubicBezTo>
                <a:cubicBezTo>
                  <a:pt x="647" y="187"/>
                  <a:pt x="647" y="187"/>
                  <a:pt x="647" y="187"/>
                </a:cubicBezTo>
                <a:cubicBezTo>
                  <a:pt x="643" y="187"/>
                  <a:pt x="643" y="187"/>
                  <a:pt x="643" y="187"/>
                </a:cubicBezTo>
                <a:cubicBezTo>
                  <a:pt x="641" y="187"/>
                  <a:pt x="641" y="187"/>
                  <a:pt x="641" y="187"/>
                </a:cubicBezTo>
                <a:cubicBezTo>
                  <a:pt x="641" y="187"/>
                  <a:pt x="639" y="188"/>
                  <a:pt x="639" y="188"/>
                </a:cubicBezTo>
                <a:cubicBezTo>
                  <a:pt x="638" y="188"/>
                  <a:pt x="637" y="188"/>
                  <a:pt x="637" y="188"/>
                </a:cubicBezTo>
                <a:cubicBezTo>
                  <a:pt x="635" y="189"/>
                  <a:pt x="635" y="189"/>
                  <a:pt x="635" y="189"/>
                </a:cubicBezTo>
                <a:cubicBezTo>
                  <a:pt x="633" y="190"/>
                  <a:pt x="633" y="190"/>
                  <a:pt x="633" y="190"/>
                </a:cubicBezTo>
                <a:close/>
                <a:moveTo>
                  <a:pt x="614" y="196"/>
                </a:moveTo>
                <a:cubicBezTo>
                  <a:pt x="613" y="195"/>
                  <a:pt x="613" y="195"/>
                  <a:pt x="613" y="195"/>
                </a:cubicBezTo>
                <a:cubicBezTo>
                  <a:pt x="610" y="194"/>
                  <a:pt x="610" y="194"/>
                  <a:pt x="610" y="194"/>
                </a:cubicBezTo>
                <a:cubicBezTo>
                  <a:pt x="607" y="193"/>
                  <a:pt x="607" y="193"/>
                  <a:pt x="607" y="193"/>
                </a:cubicBezTo>
                <a:cubicBezTo>
                  <a:pt x="607" y="190"/>
                  <a:pt x="607" y="190"/>
                  <a:pt x="607" y="190"/>
                </a:cubicBezTo>
                <a:cubicBezTo>
                  <a:pt x="608" y="188"/>
                  <a:pt x="608" y="188"/>
                  <a:pt x="608" y="188"/>
                </a:cubicBezTo>
                <a:cubicBezTo>
                  <a:pt x="609" y="187"/>
                  <a:pt x="609" y="187"/>
                  <a:pt x="609" y="187"/>
                </a:cubicBezTo>
                <a:cubicBezTo>
                  <a:pt x="608" y="185"/>
                  <a:pt x="608" y="185"/>
                  <a:pt x="608" y="185"/>
                </a:cubicBezTo>
                <a:cubicBezTo>
                  <a:pt x="609" y="183"/>
                  <a:pt x="609" y="183"/>
                  <a:pt x="609" y="183"/>
                </a:cubicBezTo>
                <a:cubicBezTo>
                  <a:pt x="610" y="182"/>
                  <a:pt x="610" y="182"/>
                  <a:pt x="610" y="182"/>
                </a:cubicBezTo>
                <a:cubicBezTo>
                  <a:pt x="613" y="182"/>
                  <a:pt x="613" y="182"/>
                  <a:pt x="613" y="182"/>
                </a:cubicBezTo>
                <a:cubicBezTo>
                  <a:pt x="614" y="183"/>
                  <a:pt x="614" y="183"/>
                  <a:pt x="614" y="183"/>
                </a:cubicBezTo>
                <a:cubicBezTo>
                  <a:pt x="615" y="183"/>
                  <a:pt x="615" y="183"/>
                  <a:pt x="615" y="183"/>
                </a:cubicBezTo>
                <a:cubicBezTo>
                  <a:pt x="616" y="184"/>
                  <a:pt x="616" y="184"/>
                  <a:pt x="616" y="184"/>
                </a:cubicBezTo>
                <a:cubicBezTo>
                  <a:pt x="614" y="185"/>
                  <a:pt x="614" y="185"/>
                  <a:pt x="614" y="185"/>
                </a:cubicBezTo>
                <a:cubicBezTo>
                  <a:pt x="614" y="187"/>
                  <a:pt x="614" y="187"/>
                  <a:pt x="614" y="187"/>
                </a:cubicBezTo>
                <a:cubicBezTo>
                  <a:pt x="615" y="187"/>
                  <a:pt x="615" y="187"/>
                  <a:pt x="615" y="187"/>
                </a:cubicBezTo>
                <a:cubicBezTo>
                  <a:pt x="617" y="187"/>
                  <a:pt x="617" y="187"/>
                  <a:pt x="617" y="187"/>
                </a:cubicBezTo>
                <a:cubicBezTo>
                  <a:pt x="617" y="188"/>
                  <a:pt x="617" y="188"/>
                  <a:pt x="617" y="188"/>
                </a:cubicBezTo>
                <a:cubicBezTo>
                  <a:pt x="616" y="189"/>
                  <a:pt x="616" y="189"/>
                  <a:pt x="616" y="189"/>
                </a:cubicBezTo>
                <a:cubicBezTo>
                  <a:pt x="617" y="191"/>
                  <a:pt x="617" y="191"/>
                  <a:pt x="617" y="191"/>
                </a:cubicBezTo>
                <a:cubicBezTo>
                  <a:pt x="617" y="193"/>
                  <a:pt x="617" y="193"/>
                  <a:pt x="617" y="193"/>
                </a:cubicBezTo>
                <a:cubicBezTo>
                  <a:pt x="616" y="195"/>
                  <a:pt x="616" y="195"/>
                  <a:pt x="616" y="195"/>
                </a:cubicBezTo>
                <a:cubicBezTo>
                  <a:pt x="614" y="196"/>
                  <a:pt x="614" y="196"/>
                  <a:pt x="614" y="196"/>
                </a:cubicBezTo>
                <a:close/>
                <a:moveTo>
                  <a:pt x="611" y="205"/>
                </a:moveTo>
                <a:cubicBezTo>
                  <a:pt x="616" y="205"/>
                  <a:pt x="616" y="205"/>
                  <a:pt x="616" y="205"/>
                </a:cubicBezTo>
                <a:cubicBezTo>
                  <a:pt x="618" y="204"/>
                  <a:pt x="618" y="204"/>
                  <a:pt x="618" y="204"/>
                </a:cubicBezTo>
                <a:cubicBezTo>
                  <a:pt x="619" y="200"/>
                  <a:pt x="619" y="200"/>
                  <a:pt x="619" y="200"/>
                </a:cubicBezTo>
                <a:cubicBezTo>
                  <a:pt x="618" y="198"/>
                  <a:pt x="618" y="198"/>
                  <a:pt x="618" y="198"/>
                </a:cubicBezTo>
                <a:cubicBezTo>
                  <a:pt x="616" y="199"/>
                  <a:pt x="616" y="199"/>
                  <a:pt x="616" y="199"/>
                </a:cubicBezTo>
                <a:cubicBezTo>
                  <a:pt x="613" y="197"/>
                  <a:pt x="613" y="197"/>
                  <a:pt x="613" y="197"/>
                </a:cubicBezTo>
                <a:cubicBezTo>
                  <a:pt x="610" y="197"/>
                  <a:pt x="610" y="197"/>
                  <a:pt x="610" y="197"/>
                </a:cubicBezTo>
                <a:cubicBezTo>
                  <a:pt x="607" y="197"/>
                  <a:pt x="607" y="197"/>
                  <a:pt x="607" y="197"/>
                </a:cubicBezTo>
                <a:cubicBezTo>
                  <a:pt x="606" y="197"/>
                  <a:pt x="606" y="197"/>
                  <a:pt x="606" y="197"/>
                </a:cubicBezTo>
                <a:cubicBezTo>
                  <a:pt x="604" y="198"/>
                  <a:pt x="604" y="198"/>
                  <a:pt x="604" y="198"/>
                </a:cubicBezTo>
                <a:cubicBezTo>
                  <a:pt x="603" y="199"/>
                  <a:pt x="603" y="199"/>
                  <a:pt x="603" y="199"/>
                </a:cubicBezTo>
                <a:cubicBezTo>
                  <a:pt x="602" y="200"/>
                  <a:pt x="602" y="200"/>
                  <a:pt x="602" y="200"/>
                </a:cubicBezTo>
                <a:cubicBezTo>
                  <a:pt x="603" y="201"/>
                  <a:pt x="603" y="201"/>
                  <a:pt x="603" y="201"/>
                </a:cubicBezTo>
                <a:cubicBezTo>
                  <a:pt x="604" y="202"/>
                  <a:pt x="604" y="202"/>
                  <a:pt x="604" y="202"/>
                </a:cubicBezTo>
                <a:cubicBezTo>
                  <a:pt x="604" y="203"/>
                  <a:pt x="604" y="203"/>
                  <a:pt x="604" y="203"/>
                </a:cubicBezTo>
                <a:cubicBezTo>
                  <a:pt x="606" y="203"/>
                  <a:pt x="606" y="203"/>
                  <a:pt x="606" y="203"/>
                </a:cubicBezTo>
                <a:cubicBezTo>
                  <a:pt x="608" y="205"/>
                  <a:pt x="608" y="205"/>
                  <a:pt x="608" y="205"/>
                </a:cubicBezTo>
                <a:cubicBezTo>
                  <a:pt x="611" y="205"/>
                  <a:pt x="611" y="205"/>
                  <a:pt x="611" y="205"/>
                </a:cubicBezTo>
                <a:close/>
                <a:moveTo>
                  <a:pt x="602" y="208"/>
                </a:moveTo>
                <a:cubicBezTo>
                  <a:pt x="608" y="210"/>
                  <a:pt x="608" y="210"/>
                  <a:pt x="608" y="210"/>
                </a:cubicBezTo>
                <a:cubicBezTo>
                  <a:pt x="610" y="209"/>
                  <a:pt x="610" y="209"/>
                  <a:pt x="610" y="209"/>
                </a:cubicBezTo>
                <a:cubicBezTo>
                  <a:pt x="612" y="209"/>
                  <a:pt x="612" y="209"/>
                  <a:pt x="612" y="209"/>
                </a:cubicBezTo>
                <a:cubicBezTo>
                  <a:pt x="613" y="210"/>
                  <a:pt x="613" y="210"/>
                  <a:pt x="613" y="210"/>
                </a:cubicBezTo>
                <a:cubicBezTo>
                  <a:pt x="615" y="209"/>
                  <a:pt x="615" y="209"/>
                  <a:pt x="615" y="209"/>
                </a:cubicBezTo>
                <a:cubicBezTo>
                  <a:pt x="617" y="208"/>
                  <a:pt x="617" y="208"/>
                  <a:pt x="617" y="208"/>
                </a:cubicBezTo>
                <a:cubicBezTo>
                  <a:pt x="617" y="207"/>
                  <a:pt x="617" y="207"/>
                  <a:pt x="617" y="207"/>
                </a:cubicBezTo>
                <a:cubicBezTo>
                  <a:pt x="615" y="206"/>
                  <a:pt x="615" y="206"/>
                  <a:pt x="615" y="206"/>
                </a:cubicBezTo>
                <a:cubicBezTo>
                  <a:pt x="610" y="207"/>
                  <a:pt x="610" y="207"/>
                  <a:pt x="610" y="207"/>
                </a:cubicBezTo>
                <a:cubicBezTo>
                  <a:pt x="608" y="208"/>
                  <a:pt x="608" y="208"/>
                  <a:pt x="608" y="208"/>
                </a:cubicBezTo>
                <a:cubicBezTo>
                  <a:pt x="607" y="207"/>
                  <a:pt x="607" y="207"/>
                  <a:pt x="607" y="207"/>
                </a:cubicBezTo>
                <a:cubicBezTo>
                  <a:pt x="604" y="206"/>
                  <a:pt x="604" y="206"/>
                  <a:pt x="604" y="206"/>
                </a:cubicBezTo>
                <a:cubicBezTo>
                  <a:pt x="602" y="207"/>
                  <a:pt x="602" y="207"/>
                  <a:pt x="602" y="207"/>
                </a:cubicBezTo>
                <a:cubicBezTo>
                  <a:pt x="602" y="208"/>
                  <a:pt x="602" y="208"/>
                  <a:pt x="602" y="208"/>
                </a:cubicBezTo>
                <a:close/>
                <a:moveTo>
                  <a:pt x="601" y="215"/>
                </a:moveTo>
                <a:cubicBezTo>
                  <a:pt x="603" y="214"/>
                  <a:pt x="603" y="214"/>
                  <a:pt x="603" y="214"/>
                </a:cubicBezTo>
                <a:cubicBezTo>
                  <a:pt x="605" y="214"/>
                  <a:pt x="605" y="214"/>
                  <a:pt x="605" y="214"/>
                </a:cubicBezTo>
                <a:cubicBezTo>
                  <a:pt x="608" y="212"/>
                  <a:pt x="608" y="212"/>
                  <a:pt x="608" y="212"/>
                </a:cubicBezTo>
                <a:cubicBezTo>
                  <a:pt x="613" y="211"/>
                  <a:pt x="613" y="211"/>
                  <a:pt x="613" y="211"/>
                </a:cubicBezTo>
                <a:cubicBezTo>
                  <a:pt x="614" y="211"/>
                  <a:pt x="614" y="211"/>
                  <a:pt x="614" y="211"/>
                </a:cubicBezTo>
                <a:cubicBezTo>
                  <a:pt x="615" y="211"/>
                  <a:pt x="615" y="211"/>
                  <a:pt x="615" y="211"/>
                </a:cubicBezTo>
                <a:cubicBezTo>
                  <a:pt x="617" y="211"/>
                  <a:pt x="617" y="211"/>
                  <a:pt x="617" y="211"/>
                </a:cubicBezTo>
                <a:cubicBezTo>
                  <a:pt x="617" y="212"/>
                  <a:pt x="617" y="212"/>
                  <a:pt x="617" y="212"/>
                </a:cubicBezTo>
                <a:cubicBezTo>
                  <a:pt x="615" y="213"/>
                  <a:pt x="615" y="213"/>
                  <a:pt x="615" y="213"/>
                </a:cubicBezTo>
                <a:cubicBezTo>
                  <a:pt x="614" y="214"/>
                  <a:pt x="614" y="214"/>
                  <a:pt x="614" y="214"/>
                </a:cubicBezTo>
                <a:cubicBezTo>
                  <a:pt x="611" y="214"/>
                  <a:pt x="611" y="214"/>
                  <a:pt x="611" y="214"/>
                </a:cubicBezTo>
                <a:cubicBezTo>
                  <a:pt x="610" y="215"/>
                  <a:pt x="610" y="215"/>
                  <a:pt x="610" y="215"/>
                </a:cubicBezTo>
                <a:cubicBezTo>
                  <a:pt x="608" y="217"/>
                  <a:pt x="608" y="217"/>
                  <a:pt x="608" y="217"/>
                </a:cubicBezTo>
                <a:cubicBezTo>
                  <a:pt x="605" y="216"/>
                  <a:pt x="605" y="216"/>
                  <a:pt x="605" y="216"/>
                </a:cubicBezTo>
                <a:cubicBezTo>
                  <a:pt x="603" y="215"/>
                  <a:pt x="603" y="215"/>
                  <a:pt x="603" y="215"/>
                </a:cubicBezTo>
                <a:cubicBezTo>
                  <a:pt x="602" y="216"/>
                  <a:pt x="602" y="216"/>
                  <a:pt x="602" y="216"/>
                </a:cubicBezTo>
                <a:cubicBezTo>
                  <a:pt x="601" y="216"/>
                  <a:pt x="601" y="216"/>
                  <a:pt x="601" y="216"/>
                </a:cubicBezTo>
                <a:cubicBezTo>
                  <a:pt x="601" y="215"/>
                  <a:pt x="601" y="215"/>
                  <a:pt x="601" y="215"/>
                </a:cubicBezTo>
                <a:close/>
                <a:moveTo>
                  <a:pt x="544" y="141"/>
                </a:moveTo>
                <a:cubicBezTo>
                  <a:pt x="543" y="140"/>
                  <a:pt x="543" y="140"/>
                  <a:pt x="543" y="140"/>
                </a:cubicBezTo>
                <a:cubicBezTo>
                  <a:pt x="544" y="139"/>
                  <a:pt x="544" y="139"/>
                  <a:pt x="544" y="139"/>
                </a:cubicBezTo>
                <a:cubicBezTo>
                  <a:pt x="547" y="139"/>
                  <a:pt x="547" y="139"/>
                  <a:pt x="547" y="139"/>
                </a:cubicBezTo>
                <a:cubicBezTo>
                  <a:pt x="545" y="140"/>
                  <a:pt x="545" y="140"/>
                  <a:pt x="545" y="140"/>
                </a:cubicBezTo>
                <a:cubicBezTo>
                  <a:pt x="544" y="141"/>
                  <a:pt x="544" y="141"/>
                  <a:pt x="544" y="141"/>
                </a:cubicBezTo>
                <a:close/>
                <a:moveTo>
                  <a:pt x="528" y="148"/>
                </a:moveTo>
                <a:cubicBezTo>
                  <a:pt x="530" y="148"/>
                  <a:pt x="530" y="148"/>
                  <a:pt x="530" y="148"/>
                </a:cubicBezTo>
                <a:cubicBezTo>
                  <a:pt x="531" y="147"/>
                  <a:pt x="531" y="147"/>
                  <a:pt x="531" y="147"/>
                </a:cubicBezTo>
                <a:cubicBezTo>
                  <a:pt x="534" y="149"/>
                  <a:pt x="534" y="149"/>
                  <a:pt x="534" y="149"/>
                </a:cubicBezTo>
                <a:cubicBezTo>
                  <a:pt x="536" y="148"/>
                  <a:pt x="536" y="148"/>
                  <a:pt x="536" y="148"/>
                </a:cubicBezTo>
                <a:cubicBezTo>
                  <a:pt x="538" y="149"/>
                  <a:pt x="538" y="149"/>
                  <a:pt x="538" y="149"/>
                </a:cubicBezTo>
                <a:cubicBezTo>
                  <a:pt x="538" y="151"/>
                  <a:pt x="538" y="151"/>
                  <a:pt x="538" y="151"/>
                </a:cubicBezTo>
                <a:cubicBezTo>
                  <a:pt x="539" y="152"/>
                  <a:pt x="539" y="152"/>
                  <a:pt x="539" y="152"/>
                </a:cubicBezTo>
                <a:cubicBezTo>
                  <a:pt x="538" y="154"/>
                  <a:pt x="538" y="154"/>
                  <a:pt x="538" y="154"/>
                </a:cubicBezTo>
                <a:cubicBezTo>
                  <a:pt x="536" y="155"/>
                  <a:pt x="536" y="155"/>
                  <a:pt x="536" y="155"/>
                </a:cubicBezTo>
                <a:cubicBezTo>
                  <a:pt x="534" y="154"/>
                  <a:pt x="534" y="154"/>
                  <a:pt x="534" y="154"/>
                </a:cubicBezTo>
                <a:cubicBezTo>
                  <a:pt x="532" y="154"/>
                  <a:pt x="532" y="154"/>
                  <a:pt x="532" y="154"/>
                </a:cubicBezTo>
                <a:cubicBezTo>
                  <a:pt x="531" y="151"/>
                  <a:pt x="531" y="151"/>
                  <a:pt x="531" y="151"/>
                </a:cubicBezTo>
                <a:cubicBezTo>
                  <a:pt x="529" y="150"/>
                  <a:pt x="529" y="150"/>
                  <a:pt x="529" y="150"/>
                </a:cubicBezTo>
                <a:cubicBezTo>
                  <a:pt x="528" y="149"/>
                  <a:pt x="528" y="149"/>
                  <a:pt x="528" y="149"/>
                </a:cubicBezTo>
                <a:cubicBezTo>
                  <a:pt x="528" y="149"/>
                  <a:pt x="528" y="148"/>
                  <a:pt x="528" y="148"/>
                </a:cubicBezTo>
                <a:close/>
                <a:moveTo>
                  <a:pt x="442" y="153"/>
                </a:moveTo>
                <a:cubicBezTo>
                  <a:pt x="440" y="152"/>
                  <a:pt x="440" y="152"/>
                  <a:pt x="440" y="152"/>
                </a:cubicBezTo>
                <a:cubicBezTo>
                  <a:pt x="439" y="151"/>
                  <a:pt x="439" y="151"/>
                  <a:pt x="439" y="151"/>
                </a:cubicBezTo>
                <a:cubicBezTo>
                  <a:pt x="440" y="150"/>
                  <a:pt x="440" y="150"/>
                  <a:pt x="440" y="150"/>
                </a:cubicBezTo>
                <a:cubicBezTo>
                  <a:pt x="442" y="151"/>
                  <a:pt x="442" y="151"/>
                  <a:pt x="442" y="151"/>
                </a:cubicBezTo>
                <a:cubicBezTo>
                  <a:pt x="443" y="152"/>
                  <a:pt x="443" y="152"/>
                  <a:pt x="443" y="152"/>
                </a:cubicBezTo>
                <a:cubicBezTo>
                  <a:pt x="442" y="153"/>
                  <a:pt x="442" y="153"/>
                  <a:pt x="442" y="153"/>
                </a:cubicBezTo>
                <a:close/>
                <a:moveTo>
                  <a:pt x="451" y="165"/>
                </a:moveTo>
                <a:cubicBezTo>
                  <a:pt x="453" y="163"/>
                  <a:pt x="453" y="163"/>
                  <a:pt x="453" y="163"/>
                </a:cubicBezTo>
                <a:cubicBezTo>
                  <a:pt x="453" y="164"/>
                  <a:pt x="453" y="164"/>
                  <a:pt x="453" y="164"/>
                </a:cubicBezTo>
                <a:cubicBezTo>
                  <a:pt x="451" y="166"/>
                  <a:pt x="451" y="166"/>
                  <a:pt x="451" y="166"/>
                </a:cubicBezTo>
                <a:cubicBezTo>
                  <a:pt x="451" y="166"/>
                  <a:pt x="451" y="165"/>
                  <a:pt x="451" y="165"/>
                </a:cubicBezTo>
                <a:close/>
                <a:moveTo>
                  <a:pt x="455" y="161"/>
                </a:moveTo>
                <a:cubicBezTo>
                  <a:pt x="456" y="160"/>
                  <a:pt x="456" y="160"/>
                  <a:pt x="456" y="160"/>
                </a:cubicBezTo>
                <a:cubicBezTo>
                  <a:pt x="457" y="158"/>
                  <a:pt x="457" y="158"/>
                  <a:pt x="457" y="158"/>
                </a:cubicBezTo>
                <a:cubicBezTo>
                  <a:pt x="457" y="158"/>
                  <a:pt x="457" y="158"/>
                  <a:pt x="457" y="158"/>
                </a:cubicBezTo>
                <a:cubicBezTo>
                  <a:pt x="458" y="154"/>
                  <a:pt x="458" y="154"/>
                  <a:pt x="458" y="154"/>
                </a:cubicBezTo>
                <a:cubicBezTo>
                  <a:pt x="460" y="154"/>
                  <a:pt x="460" y="154"/>
                  <a:pt x="460" y="154"/>
                </a:cubicBezTo>
                <a:cubicBezTo>
                  <a:pt x="462" y="153"/>
                  <a:pt x="462" y="153"/>
                  <a:pt x="462" y="153"/>
                </a:cubicBezTo>
                <a:cubicBezTo>
                  <a:pt x="464" y="154"/>
                  <a:pt x="464" y="154"/>
                  <a:pt x="464" y="154"/>
                </a:cubicBezTo>
                <a:cubicBezTo>
                  <a:pt x="464" y="155"/>
                  <a:pt x="464" y="155"/>
                  <a:pt x="464" y="155"/>
                </a:cubicBezTo>
                <a:cubicBezTo>
                  <a:pt x="461" y="157"/>
                  <a:pt x="461" y="157"/>
                  <a:pt x="461" y="157"/>
                </a:cubicBezTo>
                <a:cubicBezTo>
                  <a:pt x="460" y="160"/>
                  <a:pt x="460" y="160"/>
                  <a:pt x="460" y="160"/>
                </a:cubicBezTo>
                <a:cubicBezTo>
                  <a:pt x="461" y="162"/>
                  <a:pt x="461" y="162"/>
                  <a:pt x="461" y="162"/>
                </a:cubicBezTo>
                <a:cubicBezTo>
                  <a:pt x="459" y="163"/>
                  <a:pt x="459" y="163"/>
                  <a:pt x="459" y="163"/>
                </a:cubicBezTo>
                <a:cubicBezTo>
                  <a:pt x="458" y="165"/>
                  <a:pt x="458" y="165"/>
                  <a:pt x="458" y="165"/>
                </a:cubicBezTo>
                <a:cubicBezTo>
                  <a:pt x="459" y="166"/>
                  <a:pt x="459" y="166"/>
                  <a:pt x="459" y="166"/>
                </a:cubicBezTo>
                <a:cubicBezTo>
                  <a:pt x="461" y="165"/>
                  <a:pt x="461" y="165"/>
                  <a:pt x="461" y="165"/>
                </a:cubicBezTo>
                <a:cubicBezTo>
                  <a:pt x="462" y="165"/>
                  <a:pt x="462" y="165"/>
                  <a:pt x="462" y="165"/>
                </a:cubicBezTo>
                <a:cubicBezTo>
                  <a:pt x="462" y="167"/>
                  <a:pt x="462" y="167"/>
                  <a:pt x="462" y="167"/>
                </a:cubicBezTo>
                <a:cubicBezTo>
                  <a:pt x="463" y="167"/>
                  <a:pt x="463" y="167"/>
                  <a:pt x="463" y="167"/>
                </a:cubicBezTo>
                <a:cubicBezTo>
                  <a:pt x="467" y="165"/>
                  <a:pt x="467" y="165"/>
                  <a:pt x="467" y="165"/>
                </a:cubicBezTo>
                <a:cubicBezTo>
                  <a:pt x="469" y="163"/>
                  <a:pt x="469" y="163"/>
                  <a:pt x="469" y="163"/>
                </a:cubicBezTo>
                <a:cubicBezTo>
                  <a:pt x="470" y="163"/>
                  <a:pt x="470" y="163"/>
                  <a:pt x="470" y="163"/>
                </a:cubicBezTo>
                <a:cubicBezTo>
                  <a:pt x="472" y="161"/>
                  <a:pt x="472" y="161"/>
                  <a:pt x="472" y="161"/>
                </a:cubicBezTo>
                <a:cubicBezTo>
                  <a:pt x="472" y="158"/>
                  <a:pt x="472" y="158"/>
                  <a:pt x="472" y="158"/>
                </a:cubicBezTo>
                <a:cubicBezTo>
                  <a:pt x="473" y="158"/>
                  <a:pt x="473" y="158"/>
                  <a:pt x="473" y="158"/>
                </a:cubicBezTo>
                <a:cubicBezTo>
                  <a:pt x="475" y="156"/>
                  <a:pt x="475" y="156"/>
                  <a:pt x="475" y="156"/>
                </a:cubicBezTo>
                <a:cubicBezTo>
                  <a:pt x="475" y="153"/>
                  <a:pt x="475" y="153"/>
                  <a:pt x="475" y="153"/>
                </a:cubicBezTo>
                <a:cubicBezTo>
                  <a:pt x="476" y="152"/>
                  <a:pt x="476" y="152"/>
                  <a:pt x="476" y="152"/>
                </a:cubicBezTo>
                <a:cubicBezTo>
                  <a:pt x="477" y="153"/>
                  <a:pt x="477" y="153"/>
                  <a:pt x="477" y="153"/>
                </a:cubicBezTo>
                <a:cubicBezTo>
                  <a:pt x="476" y="155"/>
                  <a:pt x="476" y="155"/>
                  <a:pt x="476" y="155"/>
                </a:cubicBezTo>
                <a:cubicBezTo>
                  <a:pt x="477" y="157"/>
                  <a:pt x="477" y="157"/>
                  <a:pt x="477" y="157"/>
                </a:cubicBezTo>
                <a:cubicBezTo>
                  <a:pt x="476" y="160"/>
                  <a:pt x="476" y="160"/>
                  <a:pt x="476" y="160"/>
                </a:cubicBezTo>
                <a:cubicBezTo>
                  <a:pt x="477" y="162"/>
                  <a:pt x="477" y="162"/>
                  <a:pt x="477" y="162"/>
                </a:cubicBezTo>
                <a:cubicBezTo>
                  <a:pt x="478" y="162"/>
                  <a:pt x="478" y="162"/>
                  <a:pt x="478" y="162"/>
                </a:cubicBezTo>
                <a:cubicBezTo>
                  <a:pt x="480" y="159"/>
                  <a:pt x="480" y="159"/>
                  <a:pt x="480" y="159"/>
                </a:cubicBezTo>
                <a:cubicBezTo>
                  <a:pt x="480" y="157"/>
                  <a:pt x="480" y="157"/>
                  <a:pt x="480" y="157"/>
                </a:cubicBezTo>
                <a:cubicBezTo>
                  <a:pt x="481" y="156"/>
                  <a:pt x="481" y="156"/>
                  <a:pt x="481" y="156"/>
                </a:cubicBezTo>
                <a:cubicBezTo>
                  <a:pt x="483" y="155"/>
                  <a:pt x="483" y="155"/>
                  <a:pt x="483" y="155"/>
                </a:cubicBezTo>
                <a:cubicBezTo>
                  <a:pt x="485" y="152"/>
                  <a:pt x="485" y="152"/>
                  <a:pt x="485" y="152"/>
                </a:cubicBezTo>
                <a:cubicBezTo>
                  <a:pt x="486" y="149"/>
                  <a:pt x="486" y="149"/>
                  <a:pt x="486" y="149"/>
                </a:cubicBezTo>
                <a:cubicBezTo>
                  <a:pt x="485" y="147"/>
                  <a:pt x="485" y="147"/>
                  <a:pt x="485" y="147"/>
                </a:cubicBezTo>
                <a:cubicBezTo>
                  <a:pt x="486" y="145"/>
                  <a:pt x="486" y="145"/>
                  <a:pt x="486" y="145"/>
                </a:cubicBezTo>
                <a:cubicBezTo>
                  <a:pt x="488" y="147"/>
                  <a:pt x="488" y="147"/>
                  <a:pt x="488" y="147"/>
                </a:cubicBezTo>
                <a:cubicBezTo>
                  <a:pt x="492" y="144"/>
                  <a:pt x="492" y="144"/>
                  <a:pt x="492" y="144"/>
                </a:cubicBezTo>
                <a:cubicBezTo>
                  <a:pt x="493" y="141"/>
                  <a:pt x="493" y="141"/>
                  <a:pt x="493" y="141"/>
                </a:cubicBezTo>
                <a:cubicBezTo>
                  <a:pt x="494" y="139"/>
                  <a:pt x="494" y="139"/>
                  <a:pt x="494" y="139"/>
                </a:cubicBezTo>
                <a:cubicBezTo>
                  <a:pt x="496" y="138"/>
                  <a:pt x="496" y="138"/>
                  <a:pt x="496" y="138"/>
                </a:cubicBezTo>
                <a:cubicBezTo>
                  <a:pt x="497" y="138"/>
                  <a:pt x="497" y="138"/>
                  <a:pt x="497" y="138"/>
                </a:cubicBezTo>
                <a:cubicBezTo>
                  <a:pt x="499" y="139"/>
                  <a:pt x="499" y="139"/>
                  <a:pt x="499" y="139"/>
                </a:cubicBezTo>
                <a:cubicBezTo>
                  <a:pt x="501" y="137"/>
                  <a:pt x="501" y="137"/>
                  <a:pt x="501" y="137"/>
                </a:cubicBezTo>
                <a:cubicBezTo>
                  <a:pt x="502" y="138"/>
                  <a:pt x="502" y="138"/>
                  <a:pt x="502" y="138"/>
                </a:cubicBezTo>
                <a:cubicBezTo>
                  <a:pt x="501" y="142"/>
                  <a:pt x="501" y="142"/>
                  <a:pt x="501" y="142"/>
                </a:cubicBezTo>
                <a:cubicBezTo>
                  <a:pt x="498" y="145"/>
                  <a:pt x="498" y="145"/>
                  <a:pt x="498" y="145"/>
                </a:cubicBezTo>
                <a:cubicBezTo>
                  <a:pt x="497" y="148"/>
                  <a:pt x="497" y="148"/>
                  <a:pt x="497" y="148"/>
                </a:cubicBezTo>
                <a:cubicBezTo>
                  <a:pt x="496" y="149"/>
                  <a:pt x="496" y="149"/>
                  <a:pt x="496" y="149"/>
                </a:cubicBezTo>
                <a:cubicBezTo>
                  <a:pt x="495" y="151"/>
                  <a:pt x="495" y="151"/>
                  <a:pt x="495" y="151"/>
                </a:cubicBezTo>
                <a:cubicBezTo>
                  <a:pt x="493" y="152"/>
                  <a:pt x="493" y="152"/>
                  <a:pt x="493" y="152"/>
                </a:cubicBezTo>
                <a:cubicBezTo>
                  <a:pt x="490" y="156"/>
                  <a:pt x="490" y="156"/>
                  <a:pt x="490" y="156"/>
                </a:cubicBezTo>
                <a:cubicBezTo>
                  <a:pt x="490" y="158"/>
                  <a:pt x="490" y="158"/>
                  <a:pt x="490" y="158"/>
                </a:cubicBezTo>
                <a:cubicBezTo>
                  <a:pt x="491" y="160"/>
                  <a:pt x="491" y="160"/>
                  <a:pt x="491" y="160"/>
                </a:cubicBezTo>
                <a:cubicBezTo>
                  <a:pt x="491" y="162"/>
                  <a:pt x="491" y="162"/>
                  <a:pt x="491" y="162"/>
                </a:cubicBezTo>
                <a:cubicBezTo>
                  <a:pt x="493" y="163"/>
                  <a:pt x="493" y="163"/>
                  <a:pt x="493" y="163"/>
                </a:cubicBezTo>
                <a:cubicBezTo>
                  <a:pt x="495" y="163"/>
                  <a:pt x="495" y="163"/>
                  <a:pt x="495" y="163"/>
                </a:cubicBezTo>
                <a:cubicBezTo>
                  <a:pt x="496" y="162"/>
                  <a:pt x="496" y="162"/>
                  <a:pt x="496" y="162"/>
                </a:cubicBezTo>
                <a:cubicBezTo>
                  <a:pt x="499" y="161"/>
                  <a:pt x="499" y="161"/>
                  <a:pt x="499" y="161"/>
                </a:cubicBezTo>
                <a:cubicBezTo>
                  <a:pt x="499" y="159"/>
                  <a:pt x="499" y="159"/>
                  <a:pt x="499" y="159"/>
                </a:cubicBezTo>
                <a:cubicBezTo>
                  <a:pt x="499" y="156"/>
                  <a:pt x="499" y="156"/>
                  <a:pt x="499" y="156"/>
                </a:cubicBezTo>
                <a:cubicBezTo>
                  <a:pt x="501" y="155"/>
                  <a:pt x="501" y="155"/>
                  <a:pt x="501" y="155"/>
                </a:cubicBezTo>
                <a:cubicBezTo>
                  <a:pt x="502" y="153"/>
                  <a:pt x="502" y="153"/>
                  <a:pt x="502" y="153"/>
                </a:cubicBezTo>
                <a:cubicBezTo>
                  <a:pt x="504" y="153"/>
                  <a:pt x="504" y="153"/>
                  <a:pt x="504" y="153"/>
                </a:cubicBezTo>
                <a:cubicBezTo>
                  <a:pt x="505" y="152"/>
                  <a:pt x="505" y="152"/>
                  <a:pt x="505" y="152"/>
                </a:cubicBezTo>
                <a:cubicBezTo>
                  <a:pt x="506" y="153"/>
                  <a:pt x="506" y="153"/>
                  <a:pt x="506" y="153"/>
                </a:cubicBezTo>
                <a:cubicBezTo>
                  <a:pt x="509" y="153"/>
                  <a:pt x="509" y="153"/>
                  <a:pt x="509" y="153"/>
                </a:cubicBezTo>
                <a:cubicBezTo>
                  <a:pt x="510" y="152"/>
                  <a:pt x="510" y="152"/>
                  <a:pt x="510" y="152"/>
                </a:cubicBezTo>
                <a:cubicBezTo>
                  <a:pt x="514" y="152"/>
                  <a:pt x="514" y="152"/>
                  <a:pt x="514" y="152"/>
                </a:cubicBezTo>
                <a:cubicBezTo>
                  <a:pt x="515" y="150"/>
                  <a:pt x="515" y="150"/>
                  <a:pt x="515" y="150"/>
                </a:cubicBezTo>
                <a:cubicBezTo>
                  <a:pt x="516" y="146"/>
                  <a:pt x="516" y="146"/>
                  <a:pt x="516" y="146"/>
                </a:cubicBezTo>
                <a:cubicBezTo>
                  <a:pt x="519" y="142"/>
                  <a:pt x="519" y="142"/>
                  <a:pt x="519" y="142"/>
                </a:cubicBezTo>
                <a:cubicBezTo>
                  <a:pt x="519" y="140"/>
                  <a:pt x="519" y="140"/>
                  <a:pt x="519" y="140"/>
                </a:cubicBezTo>
                <a:cubicBezTo>
                  <a:pt x="519" y="139"/>
                  <a:pt x="519" y="139"/>
                  <a:pt x="519" y="139"/>
                </a:cubicBezTo>
                <a:cubicBezTo>
                  <a:pt x="521" y="142"/>
                  <a:pt x="521" y="142"/>
                  <a:pt x="521" y="142"/>
                </a:cubicBezTo>
                <a:cubicBezTo>
                  <a:pt x="523" y="142"/>
                  <a:pt x="523" y="142"/>
                  <a:pt x="523" y="142"/>
                </a:cubicBezTo>
                <a:cubicBezTo>
                  <a:pt x="524" y="141"/>
                  <a:pt x="524" y="141"/>
                  <a:pt x="524" y="141"/>
                </a:cubicBezTo>
                <a:cubicBezTo>
                  <a:pt x="524" y="139"/>
                  <a:pt x="524" y="139"/>
                  <a:pt x="524" y="139"/>
                </a:cubicBezTo>
                <a:cubicBezTo>
                  <a:pt x="521" y="136"/>
                  <a:pt x="521" y="136"/>
                  <a:pt x="521" y="136"/>
                </a:cubicBezTo>
                <a:cubicBezTo>
                  <a:pt x="521" y="134"/>
                  <a:pt x="521" y="134"/>
                  <a:pt x="521" y="134"/>
                </a:cubicBezTo>
                <a:cubicBezTo>
                  <a:pt x="524" y="132"/>
                  <a:pt x="524" y="132"/>
                  <a:pt x="524" y="132"/>
                </a:cubicBezTo>
                <a:cubicBezTo>
                  <a:pt x="526" y="132"/>
                  <a:pt x="526" y="132"/>
                  <a:pt x="526" y="132"/>
                </a:cubicBezTo>
                <a:cubicBezTo>
                  <a:pt x="529" y="130"/>
                  <a:pt x="529" y="130"/>
                  <a:pt x="529" y="130"/>
                </a:cubicBezTo>
                <a:cubicBezTo>
                  <a:pt x="530" y="131"/>
                  <a:pt x="530" y="131"/>
                  <a:pt x="530" y="131"/>
                </a:cubicBezTo>
                <a:cubicBezTo>
                  <a:pt x="532" y="131"/>
                  <a:pt x="532" y="131"/>
                  <a:pt x="532" y="131"/>
                </a:cubicBezTo>
                <a:cubicBezTo>
                  <a:pt x="534" y="128"/>
                  <a:pt x="534" y="128"/>
                  <a:pt x="534" y="128"/>
                </a:cubicBezTo>
                <a:cubicBezTo>
                  <a:pt x="533" y="126"/>
                  <a:pt x="533" y="126"/>
                  <a:pt x="533" y="126"/>
                </a:cubicBezTo>
                <a:cubicBezTo>
                  <a:pt x="533" y="122"/>
                  <a:pt x="533" y="122"/>
                  <a:pt x="533" y="122"/>
                </a:cubicBezTo>
                <a:cubicBezTo>
                  <a:pt x="534" y="120"/>
                  <a:pt x="534" y="120"/>
                  <a:pt x="534" y="120"/>
                </a:cubicBezTo>
                <a:cubicBezTo>
                  <a:pt x="533" y="119"/>
                  <a:pt x="533" y="119"/>
                  <a:pt x="533" y="119"/>
                </a:cubicBezTo>
                <a:cubicBezTo>
                  <a:pt x="533" y="116"/>
                  <a:pt x="533" y="116"/>
                  <a:pt x="533" y="116"/>
                </a:cubicBezTo>
                <a:cubicBezTo>
                  <a:pt x="532" y="116"/>
                  <a:pt x="532" y="116"/>
                  <a:pt x="532" y="116"/>
                </a:cubicBezTo>
                <a:cubicBezTo>
                  <a:pt x="530" y="116"/>
                  <a:pt x="530" y="116"/>
                  <a:pt x="530" y="116"/>
                </a:cubicBezTo>
                <a:cubicBezTo>
                  <a:pt x="527" y="118"/>
                  <a:pt x="527" y="118"/>
                  <a:pt x="527" y="118"/>
                </a:cubicBezTo>
                <a:cubicBezTo>
                  <a:pt x="527" y="121"/>
                  <a:pt x="527" y="121"/>
                  <a:pt x="527" y="121"/>
                </a:cubicBezTo>
                <a:cubicBezTo>
                  <a:pt x="526" y="123"/>
                  <a:pt x="526" y="123"/>
                  <a:pt x="526" y="123"/>
                </a:cubicBezTo>
                <a:cubicBezTo>
                  <a:pt x="527" y="124"/>
                  <a:pt x="527" y="124"/>
                  <a:pt x="527" y="124"/>
                </a:cubicBezTo>
                <a:cubicBezTo>
                  <a:pt x="525" y="125"/>
                  <a:pt x="525" y="125"/>
                  <a:pt x="525" y="125"/>
                </a:cubicBezTo>
                <a:cubicBezTo>
                  <a:pt x="524" y="122"/>
                  <a:pt x="524" y="122"/>
                  <a:pt x="524" y="122"/>
                </a:cubicBezTo>
                <a:cubicBezTo>
                  <a:pt x="523" y="122"/>
                  <a:pt x="523" y="122"/>
                  <a:pt x="523" y="122"/>
                </a:cubicBezTo>
                <a:cubicBezTo>
                  <a:pt x="523" y="124"/>
                  <a:pt x="523" y="124"/>
                  <a:pt x="523" y="124"/>
                </a:cubicBezTo>
                <a:cubicBezTo>
                  <a:pt x="522" y="125"/>
                  <a:pt x="522" y="125"/>
                  <a:pt x="522" y="125"/>
                </a:cubicBezTo>
                <a:cubicBezTo>
                  <a:pt x="521" y="123"/>
                  <a:pt x="521" y="123"/>
                  <a:pt x="521" y="123"/>
                </a:cubicBezTo>
                <a:cubicBezTo>
                  <a:pt x="521" y="120"/>
                  <a:pt x="521" y="120"/>
                  <a:pt x="521" y="120"/>
                </a:cubicBezTo>
                <a:cubicBezTo>
                  <a:pt x="518" y="117"/>
                  <a:pt x="518" y="117"/>
                  <a:pt x="518" y="117"/>
                </a:cubicBezTo>
                <a:cubicBezTo>
                  <a:pt x="517" y="117"/>
                  <a:pt x="517" y="117"/>
                  <a:pt x="517" y="117"/>
                </a:cubicBezTo>
                <a:cubicBezTo>
                  <a:pt x="516" y="118"/>
                  <a:pt x="516" y="118"/>
                  <a:pt x="516" y="118"/>
                </a:cubicBezTo>
                <a:cubicBezTo>
                  <a:pt x="513" y="118"/>
                  <a:pt x="513" y="118"/>
                  <a:pt x="513" y="118"/>
                </a:cubicBezTo>
                <a:cubicBezTo>
                  <a:pt x="511" y="117"/>
                  <a:pt x="511" y="117"/>
                  <a:pt x="511" y="117"/>
                </a:cubicBezTo>
                <a:cubicBezTo>
                  <a:pt x="509" y="117"/>
                  <a:pt x="509" y="117"/>
                  <a:pt x="509" y="117"/>
                </a:cubicBezTo>
                <a:cubicBezTo>
                  <a:pt x="504" y="117"/>
                  <a:pt x="504" y="117"/>
                  <a:pt x="504" y="117"/>
                </a:cubicBezTo>
                <a:cubicBezTo>
                  <a:pt x="501" y="118"/>
                  <a:pt x="501" y="118"/>
                  <a:pt x="501" y="118"/>
                </a:cubicBezTo>
                <a:cubicBezTo>
                  <a:pt x="501" y="121"/>
                  <a:pt x="501" y="121"/>
                  <a:pt x="501" y="121"/>
                </a:cubicBezTo>
                <a:cubicBezTo>
                  <a:pt x="499" y="122"/>
                  <a:pt x="499" y="122"/>
                  <a:pt x="499" y="122"/>
                </a:cubicBezTo>
                <a:cubicBezTo>
                  <a:pt x="498" y="122"/>
                  <a:pt x="498" y="122"/>
                  <a:pt x="498" y="122"/>
                </a:cubicBezTo>
                <a:cubicBezTo>
                  <a:pt x="497" y="122"/>
                  <a:pt x="497" y="122"/>
                  <a:pt x="497" y="122"/>
                </a:cubicBezTo>
                <a:cubicBezTo>
                  <a:pt x="491" y="126"/>
                  <a:pt x="491" y="126"/>
                  <a:pt x="491" y="126"/>
                </a:cubicBezTo>
                <a:cubicBezTo>
                  <a:pt x="489" y="128"/>
                  <a:pt x="489" y="128"/>
                  <a:pt x="489" y="128"/>
                </a:cubicBezTo>
                <a:cubicBezTo>
                  <a:pt x="487" y="128"/>
                  <a:pt x="487" y="128"/>
                  <a:pt x="487" y="128"/>
                </a:cubicBezTo>
                <a:cubicBezTo>
                  <a:pt x="484" y="130"/>
                  <a:pt x="484" y="130"/>
                  <a:pt x="484" y="130"/>
                </a:cubicBezTo>
                <a:cubicBezTo>
                  <a:pt x="482" y="130"/>
                  <a:pt x="482" y="130"/>
                  <a:pt x="482" y="130"/>
                </a:cubicBezTo>
                <a:cubicBezTo>
                  <a:pt x="480" y="132"/>
                  <a:pt x="480" y="132"/>
                  <a:pt x="480" y="132"/>
                </a:cubicBezTo>
                <a:cubicBezTo>
                  <a:pt x="480" y="134"/>
                  <a:pt x="480" y="134"/>
                  <a:pt x="480" y="134"/>
                </a:cubicBezTo>
                <a:cubicBezTo>
                  <a:pt x="476" y="134"/>
                  <a:pt x="476" y="134"/>
                  <a:pt x="476" y="134"/>
                </a:cubicBezTo>
                <a:cubicBezTo>
                  <a:pt x="475" y="134"/>
                  <a:pt x="475" y="134"/>
                  <a:pt x="475" y="134"/>
                </a:cubicBezTo>
                <a:cubicBezTo>
                  <a:pt x="472" y="134"/>
                  <a:pt x="472" y="134"/>
                  <a:pt x="472" y="134"/>
                </a:cubicBezTo>
                <a:cubicBezTo>
                  <a:pt x="471" y="135"/>
                  <a:pt x="471" y="135"/>
                  <a:pt x="471" y="135"/>
                </a:cubicBezTo>
                <a:cubicBezTo>
                  <a:pt x="469" y="135"/>
                  <a:pt x="469" y="135"/>
                  <a:pt x="469" y="135"/>
                </a:cubicBezTo>
                <a:cubicBezTo>
                  <a:pt x="465" y="138"/>
                  <a:pt x="465" y="138"/>
                  <a:pt x="465" y="138"/>
                </a:cubicBezTo>
                <a:cubicBezTo>
                  <a:pt x="463" y="140"/>
                  <a:pt x="463" y="140"/>
                  <a:pt x="463" y="140"/>
                </a:cubicBezTo>
                <a:cubicBezTo>
                  <a:pt x="460" y="139"/>
                  <a:pt x="460" y="139"/>
                  <a:pt x="460" y="139"/>
                </a:cubicBezTo>
                <a:cubicBezTo>
                  <a:pt x="458" y="140"/>
                  <a:pt x="458" y="140"/>
                  <a:pt x="458" y="140"/>
                </a:cubicBezTo>
                <a:cubicBezTo>
                  <a:pt x="452" y="141"/>
                  <a:pt x="452" y="141"/>
                  <a:pt x="452" y="141"/>
                </a:cubicBezTo>
                <a:cubicBezTo>
                  <a:pt x="450" y="145"/>
                  <a:pt x="450" y="145"/>
                  <a:pt x="450" y="145"/>
                </a:cubicBezTo>
                <a:cubicBezTo>
                  <a:pt x="448" y="145"/>
                  <a:pt x="448" y="145"/>
                  <a:pt x="448" y="145"/>
                </a:cubicBezTo>
                <a:cubicBezTo>
                  <a:pt x="444" y="146"/>
                  <a:pt x="444" y="146"/>
                  <a:pt x="444" y="146"/>
                </a:cubicBezTo>
                <a:cubicBezTo>
                  <a:pt x="443" y="148"/>
                  <a:pt x="443" y="148"/>
                  <a:pt x="443" y="148"/>
                </a:cubicBezTo>
                <a:cubicBezTo>
                  <a:pt x="445" y="148"/>
                  <a:pt x="445" y="148"/>
                  <a:pt x="445" y="148"/>
                </a:cubicBezTo>
                <a:cubicBezTo>
                  <a:pt x="446" y="149"/>
                  <a:pt x="446" y="149"/>
                  <a:pt x="446" y="149"/>
                </a:cubicBezTo>
                <a:cubicBezTo>
                  <a:pt x="444" y="149"/>
                  <a:pt x="444" y="149"/>
                  <a:pt x="444" y="149"/>
                </a:cubicBezTo>
                <a:cubicBezTo>
                  <a:pt x="444" y="150"/>
                  <a:pt x="444" y="150"/>
                  <a:pt x="444" y="150"/>
                </a:cubicBezTo>
                <a:cubicBezTo>
                  <a:pt x="445" y="152"/>
                  <a:pt x="445" y="152"/>
                  <a:pt x="445" y="152"/>
                </a:cubicBezTo>
                <a:cubicBezTo>
                  <a:pt x="445" y="153"/>
                  <a:pt x="445" y="153"/>
                  <a:pt x="445" y="153"/>
                </a:cubicBezTo>
                <a:cubicBezTo>
                  <a:pt x="441" y="155"/>
                  <a:pt x="441" y="155"/>
                  <a:pt x="441" y="155"/>
                </a:cubicBezTo>
                <a:cubicBezTo>
                  <a:pt x="441" y="156"/>
                  <a:pt x="441" y="156"/>
                  <a:pt x="441" y="156"/>
                </a:cubicBezTo>
                <a:cubicBezTo>
                  <a:pt x="444" y="157"/>
                  <a:pt x="444" y="157"/>
                  <a:pt x="444" y="157"/>
                </a:cubicBezTo>
                <a:cubicBezTo>
                  <a:pt x="446" y="156"/>
                  <a:pt x="446" y="156"/>
                  <a:pt x="446" y="156"/>
                </a:cubicBezTo>
                <a:cubicBezTo>
                  <a:pt x="447" y="154"/>
                  <a:pt x="447" y="154"/>
                  <a:pt x="447" y="154"/>
                </a:cubicBezTo>
                <a:cubicBezTo>
                  <a:pt x="449" y="154"/>
                  <a:pt x="449" y="154"/>
                  <a:pt x="449" y="154"/>
                </a:cubicBezTo>
                <a:cubicBezTo>
                  <a:pt x="451" y="155"/>
                  <a:pt x="451" y="155"/>
                  <a:pt x="451" y="155"/>
                </a:cubicBezTo>
                <a:cubicBezTo>
                  <a:pt x="453" y="158"/>
                  <a:pt x="453" y="158"/>
                  <a:pt x="453" y="158"/>
                </a:cubicBezTo>
                <a:cubicBezTo>
                  <a:pt x="453" y="160"/>
                  <a:pt x="453" y="160"/>
                  <a:pt x="453" y="160"/>
                </a:cubicBezTo>
                <a:cubicBezTo>
                  <a:pt x="455" y="161"/>
                  <a:pt x="455" y="161"/>
                  <a:pt x="455" y="161"/>
                </a:cubicBezTo>
                <a:close/>
                <a:moveTo>
                  <a:pt x="688" y="298"/>
                </a:moveTo>
                <a:cubicBezTo>
                  <a:pt x="689" y="297"/>
                  <a:pt x="689" y="297"/>
                  <a:pt x="689" y="297"/>
                </a:cubicBezTo>
                <a:cubicBezTo>
                  <a:pt x="692" y="298"/>
                  <a:pt x="692" y="298"/>
                  <a:pt x="692" y="298"/>
                </a:cubicBezTo>
                <a:cubicBezTo>
                  <a:pt x="692" y="299"/>
                  <a:pt x="692" y="299"/>
                  <a:pt x="692" y="299"/>
                </a:cubicBezTo>
                <a:cubicBezTo>
                  <a:pt x="691" y="300"/>
                  <a:pt x="691" y="300"/>
                  <a:pt x="691" y="300"/>
                </a:cubicBezTo>
                <a:cubicBezTo>
                  <a:pt x="690" y="300"/>
                  <a:pt x="690" y="300"/>
                  <a:pt x="690" y="300"/>
                </a:cubicBezTo>
                <a:cubicBezTo>
                  <a:pt x="688" y="298"/>
                  <a:pt x="688" y="298"/>
                  <a:pt x="688" y="298"/>
                </a:cubicBezTo>
                <a:close/>
                <a:moveTo>
                  <a:pt x="661" y="245"/>
                </a:moveTo>
                <a:cubicBezTo>
                  <a:pt x="659" y="243"/>
                  <a:pt x="659" y="243"/>
                  <a:pt x="659" y="243"/>
                </a:cubicBezTo>
                <a:cubicBezTo>
                  <a:pt x="657" y="243"/>
                  <a:pt x="657" y="243"/>
                  <a:pt x="657" y="243"/>
                </a:cubicBezTo>
                <a:cubicBezTo>
                  <a:pt x="656" y="244"/>
                  <a:pt x="656" y="244"/>
                  <a:pt x="656" y="244"/>
                </a:cubicBezTo>
                <a:cubicBezTo>
                  <a:pt x="659" y="245"/>
                  <a:pt x="659" y="245"/>
                  <a:pt x="659" y="245"/>
                </a:cubicBezTo>
                <a:cubicBezTo>
                  <a:pt x="659" y="245"/>
                  <a:pt x="659" y="245"/>
                  <a:pt x="659" y="245"/>
                </a:cubicBezTo>
                <a:cubicBezTo>
                  <a:pt x="659" y="246"/>
                  <a:pt x="659" y="246"/>
                  <a:pt x="659" y="246"/>
                </a:cubicBezTo>
                <a:cubicBezTo>
                  <a:pt x="656" y="247"/>
                  <a:pt x="656" y="247"/>
                  <a:pt x="656" y="247"/>
                </a:cubicBezTo>
                <a:cubicBezTo>
                  <a:pt x="655" y="248"/>
                  <a:pt x="655" y="248"/>
                  <a:pt x="655" y="248"/>
                </a:cubicBezTo>
                <a:cubicBezTo>
                  <a:pt x="656" y="250"/>
                  <a:pt x="656" y="250"/>
                  <a:pt x="656" y="250"/>
                </a:cubicBezTo>
                <a:cubicBezTo>
                  <a:pt x="657" y="250"/>
                  <a:pt x="657" y="250"/>
                  <a:pt x="657" y="250"/>
                </a:cubicBezTo>
                <a:cubicBezTo>
                  <a:pt x="656" y="251"/>
                  <a:pt x="656" y="251"/>
                  <a:pt x="656" y="251"/>
                </a:cubicBezTo>
                <a:cubicBezTo>
                  <a:pt x="654" y="250"/>
                  <a:pt x="654" y="250"/>
                  <a:pt x="654" y="250"/>
                </a:cubicBezTo>
                <a:cubicBezTo>
                  <a:pt x="651" y="251"/>
                  <a:pt x="651" y="251"/>
                  <a:pt x="651" y="251"/>
                </a:cubicBezTo>
                <a:cubicBezTo>
                  <a:pt x="649" y="253"/>
                  <a:pt x="649" y="253"/>
                  <a:pt x="649" y="253"/>
                </a:cubicBezTo>
                <a:cubicBezTo>
                  <a:pt x="648" y="255"/>
                  <a:pt x="648" y="255"/>
                  <a:pt x="648" y="255"/>
                </a:cubicBezTo>
                <a:cubicBezTo>
                  <a:pt x="648" y="256"/>
                  <a:pt x="648" y="256"/>
                  <a:pt x="648" y="256"/>
                </a:cubicBezTo>
                <a:cubicBezTo>
                  <a:pt x="648" y="256"/>
                  <a:pt x="648" y="256"/>
                  <a:pt x="648" y="256"/>
                </a:cubicBezTo>
                <a:cubicBezTo>
                  <a:pt x="649" y="257"/>
                  <a:pt x="649" y="257"/>
                  <a:pt x="649" y="257"/>
                </a:cubicBezTo>
                <a:cubicBezTo>
                  <a:pt x="649" y="258"/>
                  <a:pt x="649" y="258"/>
                  <a:pt x="649" y="258"/>
                </a:cubicBezTo>
                <a:cubicBezTo>
                  <a:pt x="648" y="259"/>
                  <a:pt x="648" y="259"/>
                  <a:pt x="648" y="259"/>
                </a:cubicBezTo>
                <a:cubicBezTo>
                  <a:pt x="649" y="259"/>
                  <a:pt x="649" y="259"/>
                  <a:pt x="649" y="259"/>
                </a:cubicBezTo>
                <a:cubicBezTo>
                  <a:pt x="650" y="258"/>
                  <a:pt x="650" y="258"/>
                  <a:pt x="650" y="258"/>
                </a:cubicBezTo>
                <a:cubicBezTo>
                  <a:pt x="651" y="258"/>
                  <a:pt x="651" y="258"/>
                  <a:pt x="651" y="258"/>
                </a:cubicBezTo>
                <a:cubicBezTo>
                  <a:pt x="650" y="260"/>
                  <a:pt x="650" y="260"/>
                  <a:pt x="650" y="260"/>
                </a:cubicBezTo>
                <a:cubicBezTo>
                  <a:pt x="650" y="262"/>
                  <a:pt x="650" y="262"/>
                  <a:pt x="650" y="262"/>
                </a:cubicBezTo>
                <a:cubicBezTo>
                  <a:pt x="652" y="263"/>
                  <a:pt x="652" y="263"/>
                  <a:pt x="652" y="263"/>
                </a:cubicBezTo>
                <a:cubicBezTo>
                  <a:pt x="653" y="262"/>
                  <a:pt x="653" y="262"/>
                  <a:pt x="653" y="262"/>
                </a:cubicBezTo>
                <a:cubicBezTo>
                  <a:pt x="654" y="263"/>
                  <a:pt x="654" y="263"/>
                  <a:pt x="654" y="263"/>
                </a:cubicBezTo>
                <a:cubicBezTo>
                  <a:pt x="654" y="265"/>
                  <a:pt x="654" y="265"/>
                  <a:pt x="654" y="265"/>
                </a:cubicBezTo>
                <a:cubicBezTo>
                  <a:pt x="655" y="265"/>
                  <a:pt x="655" y="265"/>
                  <a:pt x="655" y="265"/>
                </a:cubicBezTo>
                <a:cubicBezTo>
                  <a:pt x="656" y="263"/>
                  <a:pt x="656" y="263"/>
                  <a:pt x="656" y="263"/>
                </a:cubicBezTo>
                <a:cubicBezTo>
                  <a:pt x="657" y="264"/>
                  <a:pt x="657" y="264"/>
                  <a:pt x="657" y="264"/>
                </a:cubicBezTo>
                <a:cubicBezTo>
                  <a:pt x="657" y="267"/>
                  <a:pt x="657" y="267"/>
                  <a:pt x="657" y="267"/>
                </a:cubicBezTo>
                <a:cubicBezTo>
                  <a:pt x="658" y="268"/>
                  <a:pt x="658" y="268"/>
                  <a:pt x="658" y="268"/>
                </a:cubicBezTo>
                <a:cubicBezTo>
                  <a:pt x="660" y="268"/>
                  <a:pt x="660" y="268"/>
                  <a:pt x="660" y="268"/>
                </a:cubicBezTo>
                <a:cubicBezTo>
                  <a:pt x="660" y="270"/>
                  <a:pt x="660" y="270"/>
                  <a:pt x="660" y="270"/>
                </a:cubicBezTo>
                <a:cubicBezTo>
                  <a:pt x="663" y="270"/>
                  <a:pt x="663" y="270"/>
                  <a:pt x="663" y="270"/>
                </a:cubicBezTo>
                <a:cubicBezTo>
                  <a:pt x="666" y="272"/>
                  <a:pt x="666" y="272"/>
                  <a:pt x="666" y="272"/>
                </a:cubicBezTo>
                <a:cubicBezTo>
                  <a:pt x="668" y="272"/>
                  <a:pt x="668" y="272"/>
                  <a:pt x="668" y="272"/>
                </a:cubicBezTo>
                <a:cubicBezTo>
                  <a:pt x="669" y="272"/>
                  <a:pt x="669" y="272"/>
                  <a:pt x="669" y="272"/>
                </a:cubicBezTo>
                <a:cubicBezTo>
                  <a:pt x="669" y="272"/>
                  <a:pt x="669" y="272"/>
                  <a:pt x="669" y="272"/>
                </a:cubicBezTo>
                <a:cubicBezTo>
                  <a:pt x="669" y="270"/>
                  <a:pt x="669" y="270"/>
                  <a:pt x="669" y="270"/>
                </a:cubicBezTo>
                <a:cubicBezTo>
                  <a:pt x="671" y="269"/>
                  <a:pt x="671" y="269"/>
                  <a:pt x="671" y="269"/>
                </a:cubicBezTo>
                <a:cubicBezTo>
                  <a:pt x="672" y="266"/>
                  <a:pt x="672" y="266"/>
                  <a:pt x="672" y="266"/>
                </a:cubicBezTo>
                <a:cubicBezTo>
                  <a:pt x="671" y="264"/>
                  <a:pt x="671" y="264"/>
                  <a:pt x="671" y="264"/>
                </a:cubicBezTo>
                <a:cubicBezTo>
                  <a:pt x="673" y="260"/>
                  <a:pt x="673" y="260"/>
                  <a:pt x="673" y="260"/>
                </a:cubicBezTo>
                <a:cubicBezTo>
                  <a:pt x="674" y="259"/>
                  <a:pt x="674" y="259"/>
                  <a:pt x="674" y="259"/>
                </a:cubicBezTo>
                <a:cubicBezTo>
                  <a:pt x="675" y="255"/>
                  <a:pt x="675" y="255"/>
                  <a:pt x="675" y="255"/>
                </a:cubicBezTo>
                <a:cubicBezTo>
                  <a:pt x="675" y="252"/>
                  <a:pt x="675" y="252"/>
                  <a:pt x="675" y="252"/>
                </a:cubicBezTo>
                <a:cubicBezTo>
                  <a:pt x="676" y="251"/>
                  <a:pt x="676" y="251"/>
                  <a:pt x="676" y="251"/>
                </a:cubicBezTo>
                <a:cubicBezTo>
                  <a:pt x="675" y="249"/>
                  <a:pt x="675" y="249"/>
                  <a:pt x="675" y="249"/>
                </a:cubicBezTo>
                <a:cubicBezTo>
                  <a:pt x="674" y="247"/>
                  <a:pt x="674" y="247"/>
                  <a:pt x="674" y="247"/>
                </a:cubicBezTo>
                <a:cubicBezTo>
                  <a:pt x="674" y="245"/>
                  <a:pt x="674" y="245"/>
                  <a:pt x="674" y="245"/>
                </a:cubicBezTo>
                <a:cubicBezTo>
                  <a:pt x="673" y="244"/>
                  <a:pt x="673" y="244"/>
                  <a:pt x="673" y="244"/>
                </a:cubicBezTo>
                <a:cubicBezTo>
                  <a:pt x="672" y="242"/>
                  <a:pt x="672" y="242"/>
                  <a:pt x="672" y="242"/>
                </a:cubicBezTo>
                <a:cubicBezTo>
                  <a:pt x="669" y="240"/>
                  <a:pt x="669" y="240"/>
                  <a:pt x="669" y="240"/>
                </a:cubicBezTo>
                <a:cubicBezTo>
                  <a:pt x="666" y="241"/>
                  <a:pt x="666" y="241"/>
                  <a:pt x="666" y="241"/>
                </a:cubicBezTo>
                <a:cubicBezTo>
                  <a:pt x="664" y="240"/>
                  <a:pt x="664" y="240"/>
                  <a:pt x="664" y="240"/>
                </a:cubicBezTo>
                <a:cubicBezTo>
                  <a:pt x="661" y="241"/>
                  <a:pt x="661" y="241"/>
                  <a:pt x="661" y="241"/>
                </a:cubicBezTo>
                <a:cubicBezTo>
                  <a:pt x="661" y="242"/>
                  <a:pt x="661" y="242"/>
                  <a:pt x="661" y="242"/>
                </a:cubicBezTo>
                <a:cubicBezTo>
                  <a:pt x="662" y="244"/>
                  <a:pt x="662" y="244"/>
                  <a:pt x="662" y="244"/>
                </a:cubicBezTo>
                <a:cubicBezTo>
                  <a:pt x="662" y="245"/>
                  <a:pt x="662" y="245"/>
                  <a:pt x="662" y="245"/>
                </a:cubicBezTo>
                <a:cubicBezTo>
                  <a:pt x="661" y="245"/>
                  <a:pt x="661" y="245"/>
                  <a:pt x="661" y="245"/>
                </a:cubicBezTo>
                <a:close/>
                <a:moveTo>
                  <a:pt x="677" y="226"/>
                </a:moveTo>
                <a:cubicBezTo>
                  <a:pt x="675" y="225"/>
                  <a:pt x="675" y="225"/>
                  <a:pt x="675" y="225"/>
                </a:cubicBezTo>
                <a:cubicBezTo>
                  <a:pt x="676" y="224"/>
                  <a:pt x="676" y="224"/>
                  <a:pt x="676" y="224"/>
                </a:cubicBezTo>
                <a:cubicBezTo>
                  <a:pt x="678" y="223"/>
                  <a:pt x="678" y="223"/>
                  <a:pt x="678" y="223"/>
                </a:cubicBezTo>
                <a:cubicBezTo>
                  <a:pt x="678" y="223"/>
                  <a:pt x="677" y="226"/>
                  <a:pt x="677" y="226"/>
                </a:cubicBezTo>
                <a:close/>
                <a:moveTo>
                  <a:pt x="674" y="238"/>
                </a:moveTo>
                <a:cubicBezTo>
                  <a:pt x="674" y="236"/>
                  <a:pt x="674" y="236"/>
                  <a:pt x="674" y="236"/>
                </a:cubicBezTo>
                <a:cubicBezTo>
                  <a:pt x="673" y="235"/>
                  <a:pt x="673" y="235"/>
                  <a:pt x="673" y="235"/>
                </a:cubicBezTo>
                <a:cubicBezTo>
                  <a:pt x="673" y="234"/>
                  <a:pt x="673" y="234"/>
                  <a:pt x="673" y="234"/>
                </a:cubicBezTo>
                <a:cubicBezTo>
                  <a:pt x="674" y="233"/>
                  <a:pt x="674" y="233"/>
                  <a:pt x="674" y="233"/>
                </a:cubicBezTo>
                <a:cubicBezTo>
                  <a:pt x="674" y="231"/>
                  <a:pt x="674" y="231"/>
                  <a:pt x="674" y="231"/>
                </a:cubicBezTo>
                <a:cubicBezTo>
                  <a:pt x="674" y="230"/>
                  <a:pt x="674" y="230"/>
                  <a:pt x="674" y="230"/>
                </a:cubicBezTo>
                <a:cubicBezTo>
                  <a:pt x="678" y="230"/>
                  <a:pt x="678" y="230"/>
                  <a:pt x="678" y="230"/>
                </a:cubicBezTo>
                <a:cubicBezTo>
                  <a:pt x="676" y="235"/>
                  <a:pt x="676" y="235"/>
                  <a:pt x="676" y="235"/>
                </a:cubicBezTo>
                <a:cubicBezTo>
                  <a:pt x="675" y="237"/>
                  <a:pt x="675" y="237"/>
                  <a:pt x="675" y="237"/>
                </a:cubicBezTo>
                <a:cubicBezTo>
                  <a:pt x="675" y="237"/>
                  <a:pt x="674" y="238"/>
                  <a:pt x="674" y="238"/>
                </a:cubicBezTo>
                <a:close/>
                <a:moveTo>
                  <a:pt x="657" y="233"/>
                </a:moveTo>
                <a:cubicBezTo>
                  <a:pt x="656" y="232"/>
                  <a:pt x="656" y="232"/>
                  <a:pt x="656" y="232"/>
                </a:cubicBezTo>
                <a:cubicBezTo>
                  <a:pt x="657" y="230"/>
                  <a:pt x="657" y="230"/>
                  <a:pt x="657" y="230"/>
                </a:cubicBezTo>
                <a:cubicBezTo>
                  <a:pt x="660" y="230"/>
                  <a:pt x="660" y="230"/>
                  <a:pt x="660" y="230"/>
                </a:cubicBezTo>
                <a:cubicBezTo>
                  <a:pt x="660" y="231"/>
                  <a:pt x="660" y="231"/>
                  <a:pt x="660" y="231"/>
                </a:cubicBezTo>
                <a:cubicBezTo>
                  <a:pt x="659" y="231"/>
                  <a:pt x="659" y="231"/>
                  <a:pt x="659" y="231"/>
                </a:cubicBezTo>
                <a:cubicBezTo>
                  <a:pt x="658" y="232"/>
                  <a:pt x="658" y="232"/>
                  <a:pt x="658" y="232"/>
                </a:cubicBezTo>
                <a:cubicBezTo>
                  <a:pt x="657" y="233"/>
                  <a:pt x="657" y="233"/>
                  <a:pt x="657" y="233"/>
                </a:cubicBezTo>
                <a:close/>
                <a:moveTo>
                  <a:pt x="653" y="236"/>
                </a:moveTo>
                <a:cubicBezTo>
                  <a:pt x="652" y="235"/>
                  <a:pt x="652" y="235"/>
                  <a:pt x="652" y="235"/>
                </a:cubicBezTo>
                <a:cubicBezTo>
                  <a:pt x="654" y="234"/>
                  <a:pt x="654" y="234"/>
                  <a:pt x="654" y="234"/>
                </a:cubicBezTo>
                <a:cubicBezTo>
                  <a:pt x="655" y="234"/>
                  <a:pt x="655" y="234"/>
                  <a:pt x="655" y="234"/>
                </a:cubicBezTo>
                <a:cubicBezTo>
                  <a:pt x="654" y="235"/>
                  <a:pt x="654" y="235"/>
                  <a:pt x="654" y="235"/>
                </a:cubicBezTo>
                <a:cubicBezTo>
                  <a:pt x="653" y="236"/>
                  <a:pt x="653" y="236"/>
                  <a:pt x="653" y="236"/>
                </a:cubicBezTo>
                <a:close/>
                <a:moveTo>
                  <a:pt x="656" y="241"/>
                </a:moveTo>
                <a:cubicBezTo>
                  <a:pt x="656" y="240"/>
                  <a:pt x="656" y="240"/>
                  <a:pt x="656" y="240"/>
                </a:cubicBezTo>
                <a:cubicBezTo>
                  <a:pt x="656" y="239"/>
                  <a:pt x="656" y="239"/>
                  <a:pt x="656" y="239"/>
                </a:cubicBezTo>
                <a:cubicBezTo>
                  <a:pt x="656" y="237"/>
                  <a:pt x="656" y="237"/>
                  <a:pt x="656" y="237"/>
                </a:cubicBezTo>
                <a:cubicBezTo>
                  <a:pt x="657" y="237"/>
                  <a:pt x="657" y="237"/>
                  <a:pt x="657" y="237"/>
                </a:cubicBezTo>
                <a:cubicBezTo>
                  <a:pt x="658" y="238"/>
                  <a:pt x="658" y="238"/>
                  <a:pt x="658" y="238"/>
                </a:cubicBezTo>
                <a:cubicBezTo>
                  <a:pt x="659" y="239"/>
                  <a:pt x="659" y="239"/>
                  <a:pt x="659" y="239"/>
                </a:cubicBezTo>
                <a:cubicBezTo>
                  <a:pt x="657" y="241"/>
                  <a:pt x="657" y="241"/>
                  <a:pt x="657" y="241"/>
                </a:cubicBezTo>
                <a:cubicBezTo>
                  <a:pt x="656" y="241"/>
                  <a:pt x="656" y="241"/>
                  <a:pt x="656" y="241"/>
                </a:cubicBezTo>
                <a:close/>
                <a:moveTo>
                  <a:pt x="651" y="243"/>
                </a:moveTo>
                <a:cubicBezTo>
                  <a:pt x="650" y="243"/>
                  <a:pt x="650" y="243"/>
                  <a:pt x="650" y="243"/>
                </a:cubicBezTo>
                <a:cubicBezTo>
                  <a:pt x="649" y="239"/>
                  <a:pt x="649" y="239"/>
                  <a:pt x="649" y="239"/>
                </a:cubicBezTo>
                <a:cubicBezTo>
                  <a:pt x="650" y="239"/>
                  <a:pt x="650" y="239"/>
                  <a:pt x="650" y="239"/>
                </a:cubicBezTo>
                <a:cubicBezTo>
                  <a:pt x="651" y="238"/>
                  <a:pt x="651" y="238"/>
                  <a:pt x="651" y="238"/>
                </a:cubicBezTo>
                <a:cubicBezTo>
                  <a:pt x="653" y="237"/>
                  <a:pt x="653" y="237"/>
                  <a:pt x="653" y="237"/>
                </a:cubicBezTo>
                <a:cubicBezTo>
                  <a:pt x="654" y="238"/>
                  <a:pt x="654" y="238"/>
                  <a:pt x="654" y="238"/>
                </a:cubicBezTo>
                <a:cubicBezTo>
                  <a:pt x="655" y="239"/>
                  <a:pt x="655" y="239"/>
                  <a:pt x="655" y="239"/>
                </a:cubicBezTo>
                <a:cubicBezTo>
                  <a:pt x="654" y="240"/>
                  <a:pt x="654" y="240"/>
                  <a:pt x="654" y="240"/>
                </a:cubicBezTo>
                <a:cubicBezTo>
                  <a:pt x="654" y="242"/>
                  <a:pt x="654" y="242"/>
                  <a:pt x="654" y="242"/>
                </a:cubicBezTo>
                <a:cubicBezTo>
                  <a:pt x="653" y="242"/>
                  <a:pt x="653" y="242"/>
                  <a:pt x="653" y="242"/>
                </a:cubicBezTo>
                <a:cubicBezTo>
                  <a:pt x="652" y="243"/>
                  <a:pt x="652" y="243"/>
                  <a:pt x="652" y="243"/>
                </a:cubicBezTo>
                <a:cubicBezTo>
                  <a:pt x="651" y="243"/>
                  <a:pt x="651" y="243"/>
                  <a:pt x="651" y="243"/>
                </a:cubicBezTo>
                <a:close/>
                <a:moveTo>
                  <a:pt x="645" y="245"/>
                </a:moveTo>
                <a:cubicBezTo>
                  <a:pt x="645" y="243"/>
                  <a:pt x="645" y="243"/>
                  <a:pt x="645" y="243"/>
                </a:cubicBezTo>
                <a:cubicBezTo>
                  <a:pt x="646" y="242"/>
                  <a:pt x="646" y="242"/>
                  <a:pt x="646" y="242"/>
                </a:cubicBezTo>
                <a:cubicBezTo>
                  <a:pt x="646" y="243"/>
                  <a:pt x="646" y="243"/>
                  <a:pt x="646" y="243"/>
                </a:cubicBezTo>
                <a:cubicBezTo>
                  <a:pt x="646" y="244"/>
                  <a:pt x="646" y="244"/>
                  <a:pt x="646" y="244"/>
                </a:cubicBezTo>
                <a:cubicBezTo>
                  <a:pt x="645" y="245"/>
                  <a:pt x="645" y="245"/>
                  <a:pt x="645" y="245"/>
                </a:cubicBezTo>
                <a:close/>
                <a:moveTo>
                  <a:pt x="620" y="248"/>
                </a:moveTo>
                <a:cubicBezTo>
                  <a:pt x="619" y="247"/>
                  <a:pt x="619" y="247"/>
                  <a:pt x="619" y="247"/>
                </a:cubicBezTo>
                <a:cubicBezTo>
                  <a:pt x="616" y="247"/>
                  <a:pt x="616" y="247"/>
                  <a:pt x="616" y="247"/>
                </a:cubicBezTo>
                <a:cubicBezTo>
                  <a:pt x="615" y="245"/>
                  <a:pt x="615" y="245"/>
                  <a:pt x="615" y="245"/>
                </a:cubicBezTo>
                <a:cubicBezTo>
                  <a:pt x="615" y="243"/>
                  <a:pt x="615" y="243"/>
                  <a:pt x="615" y="243"/>
                </a:cubicBezTo>
                <a:cubicBezTo>
                  <a:pt x="616" y="242"/>
                  <a:pt x="616" y="242"/>
                  <a:pt x="616" y="242"/>
                </a:cubicBezTo>
                <a:cubicBezTo>
                  <a:pt x="615" y="241"/>
                  <a:pt x="615" y="241"/>
                  <a:pt x="615" y="241"/>
                </a:cubicBezTo>
                <a:cubicBezTo>
                  <a:pt x="616" y="238"/>
                  <a:pt x="616" y="238"/>
                  <a:pt x="616" y="238"/>
                </a:cubicBezTo>
                <a:cubicBezTo>
                  <a:pt x="617" y="239"/>
                  <a:pt x="617" y="239"/>
                  <a:pt x="617" y="239"/>
                </a:cubicBezTo>
                <a:cubicBezTo>
                  <a:pt x="618" y="240"/>
                  <a:pt x="618" y="240"/>
                  <a:pt x="618" y="240"/>
                </a:cubicBezTo>
                <a:cubicBezTo>
                  <a:pt x="620" y="240"/>
                  <a:pt x="620" y="240"/>
                  <a:pt x="620" y="240"/>
                </a:cubicBezTo>
                <a:cubicBezTo>
                  <a:pt x="618" y="238"/>
                  <a:pt x="618" y="238"/>
                  <a:pt x="618" y="238"/>
                </a:cubicBezTo>
                <a:cubicBezTo>
                  <a:pt x="619" y="237"/>
                  <a:pt x="619" y="237"/>
                  <a:pt x="619" y="237"/>
                </a:cubicBezTo>
                <a:cubicBezTo>
                  <a:pt x="617" y="236"/>
                  <a:pt x="617" y="236"/>
                  <a:pt x="617" y="236"/>
                </a:cubicBezTo>
                <a:cubicBezTo>
                  <a:pt x="616" y="235"/>
                  <a:pt x="616" y="235"/>
                  <a:pt x="616" y="235"/>
                </a:cubicBezTo>
                <a:cubicBezTo>
                  <a:pt x="616" y="234"/>
                  <a:pt x="616" y="234"/>
                  <a:pt x="616" y="234"/>
                </a:cubicBezTo>
                <a:cubicBezTo>
                  <a:pt x="615" y="233"/>
                  <a:pt x="615" y="233"/>
                  <a:pt x="615" y="233"/>
                </a:cubicBezTo>
                <a:cubicBezTo>
                  <a:pt x="616" y="233"/>
                  <a:pt x="616" y="233"/>
                  <a:pt x="616" y="233"/>
                </a:cubicBezTo>
                <a:cubicBezTo>
                  <a:pt x="617" y="234"/>
                  <a:pt x="617" y="234"/>
                  <a:pt x="617" y="234"/>
                </a:cubicBezTo>
                <a:cubicBezTo>
                  <a:pt x="618" y="233"/>
                  <a:pt x="618" y="233"/>
                  <a:pt x="618" y="233"/>
                </a:cubicBezTo>
                <a:cubicBezTo>
                  <a:pt x="618" y="232"/>
                  <a:pt x="618" y="232"/>
                  <a:pt x="618" y="232"/>
                </a:cubicBezTo>
                <a:cubicBezTo>
                  <a:pt x="619" y="231"/>
                  <a:pt x="619" y="231"/>
                  <a:pt x="619" y="231"/>
                </a:cubicBezTo>
                <a:cubicBezTo>
                  <a:pt x="621" y="232"/>
                  <a:pt x="621" y="232"/>
                  <a:pt x="621" y="232"/>
                </a:cubicBezTo>
                <a:cubicBezTo>
                  <a:pt x="625" y="233"/>
                  <a:pt x="625" y="233"/>
                  <a:pt x="625" y="233"/>
                </a:cubicBezTo>
                <a:cubicBezTo>
                  <a:pt x="626" y="232"/>
                  <a:pt x="626" y="232"/>
                  <a:pt x="626" y="232"/>
                </a:cubicBezTo>
                <a:cubicBezTo>
                  <a:pt x="625" y="231"/>
                  <a:pt x="625" y="231"/>
                  <a:pt x="625" y="231"/>
                </a:cubicBezTo>
                <a:cubicBezTo>
                  <a:pt x="623" y="231"/>
                  <a:pt x="623" y="231"/>
                  <a:pt x="623" y="231"/>
                </a:cubicBezTo>
                <a:cubicBezTo>
                  <a:pt x="624" y="231"/>
                  <a:pt x="624" y="231"/>
                  <a:pt x="624" y="231"/>
                </a:cubicBezTo>
                <a:cubicBezTo>
                  <a:pt x="628" y="230"/>
                  <a:pt x="628" y="230"/>
                  <a:pt x="628" y="230"/>
                </a:cubicBezTo>
                <a:cubicBezTo>
                  <a:pt x="630" y="229"/>
                  <a:pt x="630" y="229"/>
                  <a:pt x="630" y="229"/>
                </a:cubicBezTo>
                <a:cubicBezTo>
                  <a:pt x="633" y="229"/>
                  <a:pt x="633" y="229"/>
                  <a:pt x="633" y="229"/>
                </a:cubicBezTo>
                <a:cubicBezTo>
                  <a:pt x="636" y="229"/>
                  <a:pt x="636" y="229"/>
                  <a:pt x="636" y="229"/>
                </a:cubicBezTo>
                <a:cubicBezTo>
                  <a:pt x="637" y="228"/>
                  <a:pt x="637" y="228"/>
                  <a:pt x="637" y="228"/>
                </a:cubicBezTo>
                <a:cubicBezTo>
                  <a:pt x="636" y="227"/>
                  <a:pt x="636" y="227"/>
                  <a:pt x="636" y="227"/>
                </a:cubicBezTo>
                <a:cubicBezTo>
                  <a:pt x="626" y="225"/>
                  <a:pt x="626" y="225"/>
                  <a:pt x="626" y="225"/>
                </a:cubicBezTo>
                <a:cubicBezTo>
                  <a:pt x="624" y="225"/>
                  <a:pt x="624" y="225"/>
                  <a:pt x="624" y="225"/>
                </a:cubicBezTo>
                <a:cubicBezTo>
                  <a:pt x="622" y="224"/>
                  <a:pt x="622" y="224"/>
                  <a:pt x="622" y="224"/>
                </a:cubicBezTo>
                <a:cubicBezTo>
                  <a:pt x="619" y="225"/>
                  <a:pt x="619" y="225"/>
                  <a:pt x="619" y="225"/>
                </a:cubicBezTo>
                <a:cubicBezTo>
                  <a:pt x="616" y="224"/>
                  <a:pt x="616" y="224"/>
                  <a:pt x="616" y="224"/>
                </a:cubicBezTo>
                <a:cubicBezTo>
                  <a:pt x="615" y="224"/>
                  <a:pt x="615" y="224"/>
                  <a:pt x="615" y="224"/>
                </a:cubicBezTo>
                <a:cubicBezTo>
                  <a:pt x="613" y="223"/>
                  <a:pt x="613" y="223"/>
                  <a:pt x="613" y="223"/>
                </a:cubicBezTo>
                <a:cubicBezTo>
                  <a:pt x="611" y="223"/>
                  <a:pt x="611" y="223"/>
                  <a:pt x="611" y="223"/>
                </a:cubicBezTo>
                <a:cubicBezTo>
                  <a:pt x="610" y="224"/>
                  <a:pt x="610" y="224"/>
                  <a:pt x="610" y="224"/>
                </a:cubicBezTo>
                <a:cubicBezTo>
                  <a:pt x="609" y="223"/>
                  <a:pt x="609" y="223"/>
                  <a:pt x="609" y="223"/>
                </a:cubicBezTo>
                <a:cubicBezTo>
                  <a:pt x="607" y="224"/>
                  <a:pt x="607" y="224"/>
                  <a:pt x="607" y="224"/>
                </a:cubicBezTo>
                <a:cubicBezTo>
                  <a:pt x="606" y="223"/>
                  <a:pt x="606" y="223"/>
                  <a:pt x="606" y="223"/>
                </a:cubicBezTo>
                <a:cubicBezTo>
                  <a:pt x="606" y="220"/>
                  <a:pt x="606" y="220"/>
                  <a:pt x="606" y="220"/>
                </a:cubicBezTo>
                <a:cubicBezTo>
                  <a:pt x="608" y="220"/>
                  <a:pt x="608" y="220"/>
                  <a:pt x="608" y="220"/>
                </a:cubicBezTo>
                <a:cubicBezTo>
                  <a:pt x="609" y="219"/>
                  <a:pt x="609" y="219"/>
                  <a:pt x="609" y="219"/>
                </a:cubicBezTo>
                <a:cubicBezTo>
                  <a:pt x="611" y="220"/>
                  <a:pt x="611" y="220"/>
                  <a:pt x="611" y="220"/>
                </a:cubicBezTo>
                <a:cubicBezTo>
                  <a:pt x="612" y="219"/>
                  <a:pt x="612" y="219"/>
                  <a:pt x="612" y="219"/>
                </a:cubicBezTo>
                <a:cubicBezTo>
                  <a:pt x="611" y="218"/>
                  <a:pt x="611" y="218"/>
                  <a:pt x="611" y="218"/>
                </a:cubicBezTo>
                <a:cubicBezTo>
                  <a:pt x="612" y="216"/>
                  <a:pt x="612" y="216"/>
                  <a:pt x="612" y="216"/>
                </a:cubicBezTo>
                <a:cubicBezTo>
                  <a:pt x="613" y="215"/>
                  <a:pt x="613" y="215"/>
                  <a:pt x="613" y="215"/>
                </a:cubicBezTo>
                <a:cubicBezTo>
                  <a:pt x="616" y="215"/>
                  <a:pt x="616" y="215"/>
                  <a:pt x="616" y="215"/>
                </a:cubicBezTo>
                <a:cubicBezTo>
                  <a:pt x="617" y="215"/>
                  <a:pt x="617" y="215"/>
                  <a:pt x="617" y="215"/>
                </a:cubicBezTo>
                <a:cubicBezTo>
                  <a:pt x="617" y="217"/>
                  <a:pt x="617" y="217"/>
                  <a:pt x="617" y="217"/>
                </a:cubicBezTo>
                <a:cubicBezTo>
                  <a:pt x="618" y="218"/>
                  <a:pt x="618" y="218"/>
                  <a:pt x="618" y="218"/>
                </a:cubicBezTo>
                <a:cubicBezTo>
                  <a:pt x="618" y="221"/>
                  <a:pt x="618" y="221"/>
                  <a:pt x="618" y="221"/>
                </a:cubicBezTo>
                <a:cubicBezTo>
                  <a:pt x="619" y="221"/>
                  <a:pt x="619" y="221"/>
                  <a:pt x="619" y="221"/>
                </a:cubicBezTo>
                <a:cubicBezTo>
                  <a:pt x="620" y="220"/>
                  <a:pt x="620" y="220"/>
                  <a:pt x="620" y="220"/>
                </a:cubicBezTo>
                <a:cubicBezTo>
                  <a:pt x="620" y="218"/>
                  <a:pt x="620" y="218"/>
                  <a:pt x="620" y="218"/>
                </a:cubicBezTo>
                <a:cubicBezTo>
                  <a:pt x="619" y="216"/>
                  <a:pt x="619" y="216"/>
                  <a:pt x="619" y="216"/>
                </a:cubicBezTo>
                <a:cubicBezTo>
                  <a:pt x="620" y="214"/>
                  <a:pt x="620" y="214"/>
                  <a:pt x="620" y="214"/>
                </a:cubicBezTo>
                <a:cubicBezTo>
                  <a:pt x="622" y="213"/>
                  <a:pt x="622" y="213"/>
                  <a:pt x="622" y="213"/>
                </a:cubicBezTo>
                <a:cubicBezTo>
                  <a:pt x="622" y="212"/>
                  <a:pt x="622" y="212"/>
                  <a:pt x="622" y="212"/>
                </a:cubicBezTo>
                <a:cubicBezTo>
                  <a:pt x="620" y="211"/>
                  <a:pt x="620" y="211"/>
                  <a:pt x="620" y="211"/>
                </a:cubicBezTo>
                <a:cubicBezTo>
                  <a:pt x="621" y="208"/>
                  <a:pt x="621" y="208"/>
                  <a:pt x="621" y="208"/>
                </a:cubicBezTo>
                <a:cubicBezTo>
                  <a:pt x="623" y="207"/>
                  <a:pt x="623" y="207"/>
                  <a:pt x="623" y="207"/>
                </a:cubicBezTo>
                <a:cubicBezTo>
                  <a:pt x="624" y="206"/>
                  <a:pt x="624" y="206"/>
                  <a:pt x="624" y="206"/>
                </a:cubicBezTo>
                <a:cubicBezTo>
                  <a:pt x="626" y="205"/>
                  <a:pt x="626" y="205"/>
                  <a:pt x="626" y="205"/>
                </a:cubicBezTo>
                <a:cubicBezTo>
                  <a:pt x="625" y="203"/>
                  <a:pt x="625" y="203"/>
                  <a:pt x="625" y="203"/>
                </a:cubicBezTo>
                <a:cubicBezTo>
                  <a:pt x="624" y="203"/>
                  <a:pt x="624" y="203"/>
                  <a:pt x="624" y="203"/>
                </a:cubicBezTo>
                <a:cubicBezTo>
                  <a:pt x="623" y="203"/>
                  <a:pt x="623" y="203"/>
                  <a:pt x="623" y="203"/>
                </a:cubicBezTo>
                <a:cubicBezTo>
                  <a:pt x="623" y="201"/>
                  <a:pt x="623" y="201"/>
                  <a:pt x="623" y="201"/>
                </a:cubicBezTo>
                <a:cubicBezTo>
                  <a:pt x="625" y="199"/>
                  <a:pt x="625" y="199"/>
                  <a:pt x="625" y="199"/>
                </a:cubicBezTo>
                <a:cubicBezTo>
                  <a:pt x="626" y="198"/>
                  <a:pt x="626" y="198"/>
                  <a:pt x="626" y="198"/>
                </a:cubicBezTo>
                <a:cubicBezTo>
                  <a:pt x="628" y="197"/>
                  <a:pt x="628" y="197"/>
                  <a:pt x="628" y="197"/>
                </a:cubicBezTo>
                <a:cubicBezTo>
                  <a:pt x="629" y="198"/>
                  <a:pt x="629" y="198"/>
                  <a:pt x="629" y="198"/>
                </a:cubicBezTo>
                <a:cubicBezTo>
                  <a:pt x="630" y="200"/>
                  <a:pt x="630" y="200"/>
                  <a:pt x="630" y="200"/>
                </a:cubicBezTo>
                <a:cubicBezTo>
                  <a:pt x="631" y="201"/>
                  <a:pt x="631" y="201"/>
                  <a:pt x="631" y="201"/>
                </a:cubicBezTo>
                <a:cubicBezTo>
                  <a:pt x="631" y="203"/>
                  <a:pt x="631" y="203"/>
                  <a:pt x="631" y="203"/>
                </a:cubicBezTo>
                <a:cubicBezTo>
                  <a:pt x="630" y="204"/>
                  <a:pt x="630" y="204"/>
                  <a:pt x="630" y="204"/>
                </a:cubicBezTo>
                <a:cubicBezTo>
                  <a:pt x="631" y="206"/>
                  <a:pt x="631" y="206"/>
                  <a:pt x="631" y="206"/>
                </a:cubicBezTo>
                <a:cubicBezTo>
                  <a:pt x="632" y="208"/>
                  <a:pt x="632" y="208"/>
                  <a:pt x="632" y="208"/>
                </a:cubicBezTo>
                <a:cubicBezTo>
                  <a:pt x="633" y="214"/>
                  <a:pt x="633" y="214"/>
                  <a:pt x="633" y="214"/>
                </a:cubicBezTo>
                <a:cubicBezTo>
                  <a:pt x="633" y="216"/>
                  <a:pt x="633" y="216"/>
                  <a:pt x="633" y="216"/>
                </a:cubicBezTo>
                <a:cubicBezTo>
                  <a:pt x="633" y="218"/>
                  <a:pt x="633" y="218"/>
                  <a:pt x="633" y="218"/>
                </a:cubicBezTo>
                <a:cubicBezTo>
                  <a:pt x="635" y="219"/>
                  <a:pt x="635" y="219"/>
                  <a:pt x="635" y="219"/>
                </a:cubicBezTo>
                <a:cubicBezTo>
                  <a:pt x="637" y="217"/>
                  <a:pt x="637" y="217"/>
                  <a:pt x="637" y="217"/>
                </a:cubicBezTo>
                <a:cubicBezTo>
                  <a:pt x="636" y="216"/>
                  <a:pt x="636" y="216"/>
                  <a:pt x="636" y="216"/>
                </a:cubicBezTo>
                <a:cubicBezTo>
                  <a:pt x="637" y="212"/>
                  <a:pt x="637" y="212"/>
                  <a:pt x="637" y="212"/>
                </a:cubicBezTo>
                <a:cubicBezTo>
                  <a:pt x="639" y="212"/>
                  <a:pt x="639" y="212"/>
                  <a:pt x="639" y="212"/>
                </a:cubicBezTo>
                <a:cubicBezTo>
                  <a:pt x="639" y="210"/>
                  <a:pt x="639" y="210"/>
                  <a:pt x="639" y="210"/>
                </a:cubicBezTo>
                <a:cubicBezTo>
                  <a:pt x="635" y="207"/>
                  <a:pt x="635" y="207"/>
                  <a:pt x="635" y="207"/>
                </a:cubicBezTo>
                <a:cubicBezTo>
                  <a:pt x="636" y="206"/>
                  <a:pt x="636" y="206"/>
                  <a:pt x="636" y="206"/>
                </a:cubicBezTo>
                <a:cubicBezTo>
                  <a:pt x="637" y="206"/>
                  <a:pt x="637" y="206"/>
                  <a:pt x="637" y="206"/>
                </a:cubicBezTo>
                <a:cubicBezTo>
                  <a:pt x="640" y="207"/>
                  <a:pt x="640" y="207"/>
                  <a:pt x="640" y="207"/>
                </a:cubicBezTo>
                <a:cubicBezTo>
                  <a:pt x="639" y="206"/>
                  <a:pt x="639" y="206"/>
                  <a:pt x="639" y="206"/>
                </a:cubicBezTo>
                <a:cubicBezTo>
                  <a:pt x="637" y="203"/>
                  <a:pt x="637" y="203"/>
                  <a:pt x="637" y="203"/>
                </a:cubicBezTo>
                <a:cubicBezTo>
                  <a:pt x="636" y="200"/>
                  <a:pt x="636" y="200"/>
                  <a:pt x="636" y="200"/>
                </a:cubicBezTo>
                <a:cubicBezTo>
                  <a:pt x="637" y="199"/>
                  <a:pt x="637" y="199"/>
                  <a:pt x="637" y="199"/>
                </a:cubicBezTo>
                <a:cubicBezTo>
                  <a:pt x="637" y="196"/>
                  <a:pt x="637" y="196"/>
                  <a:pt x="637" y="196"/>
                </a:cubicBezTo>
                <a:cubicBezTo>
                  <a:pt x="639" y="195"/>
                  <a:pt x="639" y="195"/>
                  <a:pt x="639" y="195"/>
                </a:cubicBezTo>
                <a:cubicBezTo>
                  <a:pt x="641" y="194"/>
                  <a:pt x="641" y="194"/>
                  <a:pt x="641" y="194"/>
                </a:cubicBezTo>
                <a:cubicBezTo>
                  <a:pt x="641" y="193"/>
                  <a:pt x="641" y="193"/>
                  <a:pt x="641" y="193"/>
                </a:cubicBezTo>
                <a:cubicBezTo>
                  <a:pt x="644" y="193"/>
                  <a:pt x="644" y="193"/>
                  <a:pt x="644" y="193"/>
                </a:cubicBezTo>
                <a:cubicBezTo>
                  <a:pt x="644" y="193"/>
                  <a:pt x="646" y="192"/>
                  <a:pt x="646" y="192"/>
                </a:cubicBezTo>
                <a:cubicBezTo>
                  <a:pt x="646" y="192"/>
                  <a:pt x="648" y="192"/>
                  <a:pt x="648" y="192"/>
                </a:cubicBezTo>
                <a:cubicBezTo>
                  <a:pt x="648" y="194"/>
                  <a:pt x="648" y="194"/>
                  <a:pt x="648" y="194"/>
                </a:cubicBezTo>
                <a:cubicBezTo>
                  <a:pt x="650" y="195"/>
                  <a:pt x="650" y="195"/>
                  <a:pt x="650" y="195"/>
                </a:cubicBezTo>
                <a:cubicBezTo>
                  <a:pt x="652" y="194"/>
                  <a:pt x="652" y="194"/>
                  <a:pt x="652" y="194"/>
                </a:cubicBezTo>
                <a:cubicBezTo>
                  <a:pt x="653" y="195"/>
                  <a:pt x="653" y="195"/>
                  <a:pt x="653" y="195"/>
                </a:cubicBezTo>
                <a:cubicBezTo>
                  <a:pt x="652" y="200"/>
                  <a:pt x="652" y="200"/>
                  <a:pt x="652" y="200"/>
                </a:cubicBezTo>
                <a:cubicBezTo>
                  <a:pt x="651" y="202"/>
                  <a:pt x="651" y="202"/>
                  <a:pt x="651" y="202"/>
                </a:cubicBezTo>
                <a:cubicBezTo>
                  <a:pt x="651" y="204"/>
                  <a:pt x="651" y="204"/>
                  <a:pt x="651" y="204"/>
                </a:cubicBezTo>
                <a:cubicBezTo>
                  <a:pt x="652" y="204"/>
                  <a:pt x="652" y="204"/>
                  <a:pt x="652" y="204"/>
                </a:cubicBezTo>
                <a:cubicBezTo>
                  <a:pt x="653" y="203"/>
                  <a:pt x="653" y="203"/>
                  <a:pt x="653" y="203"/>
                </a:cubicBezTo>
                <a:cubicBezTo>
                  <a:pt x="654" y="203"/>
                  <a:pt x="654" y="203"/>
                  <a:pt x="654" y="203"/>
                </a:cubicBezTo>
                <a:cubicBezTo>
                  <a:pt x="656" y="202"/>
                  <a:pt x="656" y="202"/>
                  <a:pt x="656" y="202"/>
                </a:cubicBezTo>
                <a:cubicBezTo>
                  <a:pt x="656" y="198"/>
                  <a:pt x="656" y="198"/>
                  <a:pt x="656" y="198"/>
                </a:cubicBezTo>
                <a:cubicBezTo>
                  <a:pt x="657" y="196"/>
                  <a:pt x="657" y="196"/>
                  <a:pt x="657" y="196"/>
                </a:cubicBezTo>
                <a:cubicBezTo>
                  <a:pt x="659" y="198"/>
                  <a:pt x="659" y="198"/>
                  <a:pt x="659" y="198"/>
                </a:cubicBezTo>
                <a:cubicBezTo>
                  <a:pt x="661" y="197"/>
                  <a:pt x="661" y="197"/>
                  <a:pt x="661" y="197"/>
                </a:cubicBezTo>
                <a:cubicBezTo>
                  <a:pt x="661" y="195"/>
                  <a:pt x="661" y="195"/>
                  <a:pt x="661" y="195"/>
                </a:cubicBezTo>
                <a:cubicBezTo>
                  <a:pt x="660" y="194"/>
                  <a:pt x="660" y="194"/>
                  <a:pt x="660" y="194"/>
                </a:cubicBezTo>
                <a:cubicBezTo>
                  <a:pt x="662" y="194"/>
                  <a:pt x="662" y="194"/>
                  <a:pt x="662" y="194"/>
                </a:cubicBezTo>
                <a:cubicBezTo>
                  <a:pt x="663" y="196"/>
                  <a:pt x="663" y="196"/>
                  <a:pt x="663" y="196"/>
                </a:cubicBezTo>
                <a:cubicBezTo>
                  <a:pt x="662" y="198"/>
                  <a:pt x="662" y="198"/>
                  <a:pt x="662" y="198"/>
                </a:cubicBezTo>
                <a:cubicBezTo>
                  <a:pt x="663" y="199"/>
                  <a:pt x="663" y="199"/>
                  <a:pt x="663" y="199"/>
                </a:cubicBezTo>
                <a:cubicBezTo>
                  <a:pt x="662" y="200"/>
                  <a:pt x="662" y="200"/>
                  <a:pt x="662" y="200"/>
                </a:cubicBezTo>
                <a:cubicBezTo>
                  <a:pt x="661" y="200"/>
                  <a:pt x="661" y="200"/>
                  <a:pt x="661" y="200"/>
                </a:cubicBezTo>
                <a:cubicBezTo>
                  <a:pt x="662" y="202"/>
                  <a:pt x="662" y="202"/>
                  <a:pt x="662" y="202"/>
                </a:cubicBezTo>
                <a:cubicBezTo>
                  <a:pt x="665" y="203"/>
                  <a:pt x="665" y="203"/>
                  <a:pt x="665" y="203"/>
                </a:cubicBezTo>
                <a:cubicBezTo>
                  <a:pt x="666" y="205"/>
                  <a:pt x="666" y="205"/>
                  <a:pt x="666" y="205"/>
                </a:cubicBezTo>
                <a:cubicBezTo>
                  <a:pt x="665" y="207"/>
                  <a:pt x="665" y="207"/>
                  <a:pt x="665" y="207"/>
                </a:cubicBezTo>
                <a:cubicBezTo>
                  <a:pt x="663" y="209"/>
                  <a:pt x="663" y="209"/>
                  <a:pt x="663" y="209"/>
                </a:cubicBezTo>
                <a:cubicBezTo>
                  <a:pt x="661" y="212"/>
                  <a:pt x="661" y="212"/>
                  <a:pt x="661" y="212"/>
                </a:cubicBezTo>
                <a:cubicBezTo>
                  <a:pt x="661" y="215"/>
                  <a:pt x="661" y="215"/>
                  <a:pt x="661" y="215"/>
                </a:cubicBezTo>
                <a:cubicBezTo>
                  <a:pt x="660" y="217"/>
                  <a:pt x="660" y="217"/>
                  <a:pt x="660" y="217"/>
                </a:cubicBezTo>
                <a:cubicBezTo>
                  <a:pt x="658" y="218"/>
                  <a:pt x="658" y="218"/>
                  <a:pt x="658" y="218"/>
                </a:cubicBezTo>
                <a:cubicBezTo>
                  <a:pt x="655" y="221"/>
                  <a:pt x="655" y="221"/>
                  <a:pt x="655" y="221"/>
                </a:cubicBezTo>
                <a:cubicBezTo>
                  <a:pt x="655" y="222"/>
                  <a:pt x="655" y="222"/>
                  <a:pt x="655" y="222"/>
                </a:cubicBezTo>
                <a:cubicBezTo>
                  <a:pt x="652" y="225"/>
                  <a:pt x="652" y="225"/>
                  <a:pt x="652" y="225"/>
                </a:cubicBezTo>
                <a:cubicBezTo>
                  <a:pt x="652" y="226"/>
                  <a:pt x="652" y="226"/>
                  <a:pt x="652" y="226"/>
                </a:cubicBezTo>
                <a:cubicBezTo>
                  <a:pt x="652" y="228"/>
                  <a:pt x="652" y="228"/>
                  <a:pt x="652" y="228"/>
                </a:cubicBezTo>
                <a:cubicBezTo>
                  <a:pt x="650" y="228"/>
                  <a:pt x="650" y="228"/>
                  <a:pt x="650" y="228"/>
                </a:cubicBezTo>
                <a:cubicBezTo>
                  <a:pt x="649" y="228"/>
                  <a:pt x="649" y="228"/>
                  <a:pt x="649" y="228"/>
                </a:cubicBezTo>
                <a:cubicBezTo>
                  <a:pt x="647" y="229"/>
                  <a:pt x="647" y="229"/>
                  <a:pt x="647" y="229"/>
                </a:cubicBezTo>
                <a:cubicBezTo>
                  <a:pt x="647" y="230"/>
                  <a:pt x="647" y="230"/>
                  <a:pt x="647" y="230"/>
                </a:cubicBezTo>
                <a:cubicBezTo>
                  <a:pt x="650" y="232"/>
                  <a:pt x="650" y="232"/>
                  <a:pt x="650" y="232"/>
                </a:cubicBezTo>
                <a:cubicBezTo>
                  <a:pt x="650" y="233"/>
                  <a:pt x="650" y="233"/>
                  <a:pt x="650" y="233"/>
                </a:cubicBezTo>
                <a:cubicBezTo>
                  <a:pt x="647" y="237"/>
                  <a:pt x="647" y="237"/>
                  <a:pt x="647" y="237"/>
                </a:cubicBezTo>
                <a:cubicBezTo>
                  <a:pt x="646" y="238"/>
                  <a:pt x="646" y="238"/>
                  <a:pt x="646" y="238"/>
                </a:cubicBezTo>
                <a:cubicBezTo>
                  <a:pt x="646" y="237"/>
                  <a:pt x="646" y="237"/>
                  <a:pt x="646" y="237"/>
                </a:cubicBezTo>
                <a:cubicBezTo>
                  <a:pt x="646" y="235"/>
                  <a:pt x="646" y="235"/>
                  <a:pt x="646" y="235"/>
                </a:cubicBezTo>
                <a:cubicBezTo>
                  <a:pt x="645" y="235"/>
                  <a:pt x="645" y="235"/>
                  <a:pt x="645" y="235"/>
                </a:cubicBezTo>
                <a:cubicBezTo>
                  <a:pt x="643" y="235"/>
                  <a:pt x="643" y="235"/>
                  <a:pt x="643" y="235"/>
                </a:cubicBezTo>
                <a:cubicBezTo>
                  <a:pt x="643" y="237"/>
                  <a:pt x="643" y="237"/>
                  <a:pt x="643" y="237"/>
                </a:cubicBezTo>
                <a:cubicBezTo>
                  <a:pt x="642" y="238"/>
                  <a:pt x="642" y="238"/>
                  <a:pt x="642" y="238"/>
                </a:cubicBezTo>
                <a:cubicBezTo>
                  <a:pt x="641" y="239"/>
                  <a:pt x="641" y="239"/>
                  <a:pt x="641" y="239"/>
                </a:cubicBezTo>
                <a:cubicBezTo>
                  <a:pt x="638" y="240"/>
                  <a:pt x="638" y="240"/>
                  <a:pt x="638" y="240"/>
                </a:cubicBezTo>
                <a:cubicBezTo>
                  <a:pt x="637" y="242"/>
                  <a:pt x="637" y="242"/>
                  <a:pt x="637" y="242"/>
                </a:cubicBezTo>
                <a:cubicBezTo>
                  <a:pt x="639" y="242"/>
                  <a:pt x="639" y="242"/>
                  <a:pt x="639" y="242"/>
                </a:cubicBezTo>
                <a:cubicBezTo>
                  <a:pt x="641" y="242"/>
                  <a:pt x="641" y="242"/>
                  <a:pt x="641" y="242"/>
                </a:cubicBezTo>
                <a:cubicBezTo>
                  <a:pt x="640" y="243"/>
                  <a:pt x="640" y="243"/>
                  <a:pt x="640" y="243"/>
                </a:cubicBezTo>
                <a:cubicBezTo>
                  <a:pt x="639" y="245"/>
                  <a:pt x="639" y="245"/>
                  <a:pt x="639" y="245"/>
                </a:cubicBezTo>
                <a:cubicBezTo>
                  <a:pt x="639" y="246"/>
                  <a:pt x="639" y="246"/>
                  <a:pt x="639" y="246"/>
                </a:cubicBezTo>
                <a:cubicBezTo>
                  <a:pt x="639" y="248"/>
                  <a:pt x="639" y="248"/>
                  <a:pt x="639" y="248"/>
                </a:cubicBezTo>
                <a:cubicBezTo>
                  <a:pt x="639" y="249"/>
                  <a:pt x="639" y="249"/>
                  <a:pt x="639" y="249"/>
                </a:cubicBezTo>
                <a:cubicBezTo>
                  <a:pt x="637" y="247"/>
                  <a:pt x="637" y="247"/>
                  <a:pt x="637" y="247"/>
                </a:cubicBezTo>
                <a:cubicBezTo>
                  <a:pt x="637" y="244"/>
                  <a:pt x="637" y="244"/>
                  <a:pt x="637" y="244"/>
                </a:cubicBezTo>
                <a:cubicBezTo>
                  <a:pt x="636" y="243"/>
                  <a:pt x="636" y="243"/>
                  <a:pt x="636" y="243"/>
                </a:cubicBezTo>
                <a:cubicBezTo>
                  <a:pt x="636" y="244"/>
                  <a:pt x="636" y="244"/>
                  <a:pt x="636" y="244"/>
                </a:cubicBezTo>
                <a:cubicBezTo>
                  <a:pt x="635" y="246"/>
                  <a:pt x="635" y="246"/>
                  <a:pt x="635" y="246"/>
                </a:cubicBezTo>
                <a:cubicBezTo>
                  <a:pt x="636" y="248"/>
                  <a:pt x="636" y="248"/>
                  <a:pt x="636" y="248"/>
                </a:cubicBezTo>
                <a:cubicBezTo>
                  <a:pt x="634" y="250"/>
                  <a:pt x="634" y="250"/>
                  <a:pt x="634" y="250"/>
                </a:cubicBezTo>
                <a:cubicBezTo>
                  <a:pt x="628" y="250"/>
                  <a:pt x="628" y="250"/>
                  <a:pt x="628" y="250"/>
                </a:cubicBezTo>
                <a:cubicBezTo>
                  <a:pt x="627" y="248"/>
                  <a:pt x="627" y="248"/>
                  <a:pt x="627" y="248"/>
                </a:cubicBezTo>
                <a:cubicBezTo>
                  <a:pt x="627" y="247"/>
                  <a:pt x="627" y="247"/>
                  <a:pt x="627" y="247"/>
                </a:cubicBezTo>
                <a:cubicBezTo>
                  <a:pt x="625" y="248"/>
                  <a:pt x="625" y="248"/>
                  <a:pt x="625" y="248"/>
                </a:cubicBezTo>
                <a:cubicBezTo>
                  <a:pt x="623" y="248"/>
                  <a:pt x="623" y="248"/>
                  <a:pt x="623" y="248"/>
                </a:cubicBezTo>
                <a:cubicBezTo>
                  <a:pt x="623" y="247"/>
                  <a:pt x="623" y="247"/>
                  <a:pt x="623" y="247"/>
                </a:cubicBezTo>
                <a:cubicBezTo>
                  <a:pt x="625" y="245"/>
                  <a:pt x="625" y="245"/>
                  <a:pt x="625" y="245"/>
                </a:cubicBezTo>
                <a:cubicBezTo>
                  <a:pt x="622" y="246"/>
                  <a:pt x="622" y="246"/>
                  <a:pt x="622" y="246"/>
                </a:cubicBezTo>
                <a:cubicBezTo>
                  <a:pt x="621" y="248"/>
                  <a:pt x="621" y="248"/>
                  <a:pt x="621" y="248"/>
                </a:cubicBezTo>
                <a:cubicBezTo>
                  <a:pt x="620" y="248"/>
                  <a:pt x="620" y="248"/>
                  <a:pt x="620" y="248"/>
                </a:cubicBezTo>
                <a:close/>
                <a:moveTo>
                  <a:pt x="461" y="181"/>
                </a:moveTo>
                <a:cubicBezTo>
                  <a:pt x="460" y="180"/>
                  <a:pt x="460" y="180"/>
                  <a:pt x="460" y="180"/>
                </a:cubicBezTo>
                <a:cubicBezTo>
                  <a:pt x="461" y="177"/>
                  <a:pt x="461" y="177"/>
                  <a:pt x="461" y="177"/>
                </a:cubicBezTo>
                <a:cubicBezTo>
                  <a:pt x="466" y="173"/>
                  <a:pt x="466" y="173"/>
                  <a:pt x="466" y="173"/>
                </a:cubicBezTo>
                <a:cubicBezTo>
                  <a:pt x="469" y="172"/>
                  <a:pt x="469" y="172"/>
                  <a:pt x="469" y="172"/>
                </a:cubicBezTo>
                <a:cubicBezTo>
                  <a:pt x="471" y="171"/>
                  <a:pt x="471" y="171"/>
                  <a:pt x="471" y="171"/>
                </a:cubicBezTo>
                <a:cubicBezTo>
                  <a:pt x="473" y="171"/>
                  <a:pt x="473" y="171"/>
                  <a:pt x="473" y="171"/>
                </a:cubicBezTo>
                <a:cubicBezTo>
                  <a:pt x="476" y="168"/>
                  <a:pt x="476" y="168"/>
                  <a:pt x="476" y="168"/>
                </a:cubicBezTo>
                <a:cubicBezTo>
                  <a:pt x="480" y="168"/>
                  <a:pt x="480" y="168"/>
                  <a:pt x="480" y="168"/>
                </a:cubicBezTo>
                <a:cubicBezTo>
                  <a:pt x="482" y="167"/>
                  <a:pt x="482" y="167"/>
                  <a:pt x="482" y="167"/>
                </a:cubicBezTo>
                <a:cubicBezTo>
                  <a:pt x="483" y="167"/>
                  <a:pt x="483" y="167"/>
                  <a:pt x="483" y="167"/>
                </a:cubicBezTo>
                <a:cubicBezTo>
                  <a:pt x="487" y="166"/>
                  <a:pt x="487" y="166"/>
                  <a:pt x="487" y="166"/>
                </a:cubicBezTo>
                <a:cubicBezTo>
                  <a:pt x="488" y="166"/>
                  <a:pt x="488" y="166"/>
                  <a:pt x="488" y="166"/>
                </a:cubicBezTo>
                <a:cubicBezTo>
                  <a:pt x="487" y="168"/>
                  <a:pt x="487" y="168"/>
                  <a:pt x="487" y="168"/>
                </a:cubicBezTo>
                <a:cubicBezTo>
                  <a:pt x="484" y="171"/>
                  <a:pt x="484" y="171"/>
                  <a:pt x="484" y="171"/>
                </a:cubicBezTo>
                <a:cubicBezTo>
                  <a:pt x="480" y="173"/>
                  <a:pt x="480" y="173"/>
                  <a:pt x="480" y="173"/>
                </a:cubicBezTo>
                <a:cubicBezTo>
                  <a:pt x="473" y="178"/>
                  <a:pt x="473" y="178"/>
                  <a:pt x="473" y="178"/>
                </a:cubicBezTo>
                <a:cubicBezTo>
                  <a:pt x="470" y="181"/>
                  <a:pt x="470" y="181"/>
                  <a:pt x="470" y="181"/>
                </a:cubicBezTo>
                <a:cubicBezTo>
                  <a:pt x="468" y="182"/>
                  <a:pt x="468" y="182"/>
                  <a:pt x="468" y="182"/>
                </a:cubicBezTo>
                <a:cubicBezTo>
                  <a:pt x="467" y="182"/>
                  <a:pt x="467" y="182"/>
                  <a:pt x="467" y="182"/>
                </a:cubicBezTo>
                <a:cubicBezTo>
                  <a:pt x="466" y="184"/>
                  <a:pt x="466" y="184"/>
                  <a:pt x="466" y="184"/>
                </a:cubicBezTo>
                <a:cubicBezTo>
                  <a:pt x="465" y="184"/>
                  <a:pt x="465" y="184"/>
                  <a:pt x="465" y="184"/>
                </a:cubicBezTo>
                <a:cubicBezTo>
                  <a:pt x="464" y="181"/>
                  <a:pt x="464" y="181"/>
                  <a:pt x="464" y="181"/>
                </a:cubicBezTo>
                <a:cubicBezTo>
                  <a:pt x="462" y="181"/>
                  <a:pt x="462" y="181"/>
                  <a:pt x="462" y="181"/>
                </a:cubicBezTo>
                <a:cubicBezTo>
                  <a:pt x="461" y="181"/>
                  <a:pt x="461" y="181"/>
                  <a:pt x="461" y="181"/>
                </a:cubicBezTo>
                <a:close/>
                <a:moveTo>
                  <a:pt x="579" y="231"/>
                </a:moveTo>
                <a:cubicBezTo>
                  <a:pt x="578" y="230"/>
                  <a:pt x="578" y="230"/>
                  <a:pt x="578" y="230"/>
                </a:cubicBezTo>
                <a:cubicBezTo>
                  <a:pt x="579" y="229"/>
                  <a:pt x="579" y="229"/>
                  <a:pt x="579" y="229"/>
                </a:cubicBezTo>
                <a:cubicBezTo>
                  <a:pt x="581" y="228"/>
                  <a:pt x="581" y="228"/>
                  <a:pt x="581" y="228"/>
                </a:cubicBezTo>
                <a:cubicBezTo>
                  <a:pt x="582" y="226"/>
                  <a:pt x="582" y="226"/>
                  <a:pt x="582" y="226"/>
                </a:cubicBezTo>
                <a:cubicBezTo>
                  <a:pt x="582" y="225"/>
                  <a:pt x="582" y="225"/>
                  <a:pt x="582" y="225"/>
                </a:cubicBezTo>
                <a:cubicBezTo>
                  <a:pt x="586" y="223"/>
                  <a:pt x="586" y="223"/>
                  <a:pt x="586" y="223"/>
                </a:cubicBezTo>
                <a:cubicBezTo>
                  <a:pt x="586" y="222"/>
                  <a:pt x="586" y="222"/>
                  <a:pt x="586" y="222"/>
                </a:cubicBezTo>
                <a:cubicBezTo>
                  <a:pt x="589" y="222"/>
                  <a:pt x="589" y="222"/>
                  <a:pt x="589" y="222"/>
                </a:cubicBezTo>
                <a:cubicBezTo>
                  <a:pt x="589" y="225"/>
                  <a:pt x="589" y="225"/>
                  <a:pt x="589" y="225"/>
                </a:cubicBezTo>
                <a:cubicBezTo>
                  <a:pt x="589" y="226"/>
                  <a:pt x="589" y="226"/>
                  <a:pt x="589" y="226"/>
                </a:cubicBezTo>
                <a:cubicBezTo>
                  <a:pt x="589" y="229"/>
                  <a:pt x="589" y="229"/>
                  <a:pt x="589" y="229"/>
                </a:cubicBezTo>
                <a:cubicBezTo>
                  <a:pt x="588" y="231"/>
                  <a:pt x="588" y="231"/>
                  <a:pt x="588" y="231"/>
                </a:cubicBezTo>
                <a:cubicBezTo>
                  <a:pt x="586" y="233"/>
                  <a:pt x="586" y="233"/>
                  <a:pt x="586" y="233"/>
                </a:cubicBezTo>
                <a:cubicBezTo>
                  <a:pt x="584" y="233"/>
                  <a:pt x="584" y="233"/>
                  <a:pt x="584" y="233"/>
                </a:cubicBezTo>
                <a:cubicBezTo>
                  <a:pt x="583" y="234"/>
                  <a:pt x="583" y="234"/>
                  <a:pt x="583" y="234"/>
                </a:cubicBezTo>
                <a:cubicBezTo>
                  <a:pt x="581" y="234"/>
                  <a:pt x="581" y="234"/>
                  <a:pt x="581" y="234"/>
                </a:cubicBezTo>
                <a:cubicBezTo>
                  <a:pt x="580" y="232"/>
                  <a:pt x="580" y="232"/>
                  <a:pt x="580" y="232"/>
                </a:cubicBezTo>
                <a:cubicBezTo>
                  <a:pt x="579" y="231"/>
                  <a:pt x="579" y="231"/>
                  <a:pt x="579" y="231"/>
                </a:cubicBezTo>
                <a:close/>
                <a:moveTo>
                  <a:pt x="485" y="227"/>
                </a:moveTo>
                <a:cubicBezTo>
                  <a:pt x="485" y="225"/>
                  <a:pt x="485" y="225"/>
                  <a:pt x="485" y="225"/>
                </a:cubicBezTo>
                <a:cubicBezTo>
                  <a:pt x="485" y="223"/>
                  <a:pt x="485" y="223"/>
                  <a:pt x="485" y="223"/>
                </a:cubicBezTo>
                <a:cubicBezTo>
                  <a:pt x="485" y="219"/>
                  <a:pt x="485" y="219"/>
                  <a:pt x="485" y="219"/>
                </a:cubicBezTo>
                <a:cubicBezTo>
                  <a:pt x="489" y="218"/>
                  <a:pt x="489" y="218"/>
                  <a:pt x="489" y="218"/>
                </a:cubicBezTo>
                <a:cubicBezTo>
                  <a:pt x="493" y="219"/>
                  <a:pt x="493" y="219"/>
                  <a:pt x="493" y="219"/>
                </a:cubicBezTo>
                <a:cubicBezTo>
                  <a:pt x="494" y="218"/>
                  <a:pt x="494" y="218"/>
                  <a:pt x="494" y="218"/>
                </a:cubicBezTo>
                <a:cubicBezTo>
                  <a:pt x="497" y="219"/>
                  <a:pt x="497" y="219"/>
                  <a:pt x="497" y="219"/>
                </a:cubicBezTo>
                <a:cubicBezTo>
                  <a:pt x="499" y="218"/>
                  <a:pt x="499" y="218"/>
                  <a:pt x="499" y="218"/>
                </a:cubicBezTo>
                <a:cubicBezTo>
                  <a:pt x="503" y="217"/>
                  <a:pt x="503" y="217"/>
                  <a:pt x="503" y="217"/>
                </a:cubicBezTo>
                <a:cubicBezTo>
                  <a:pt x="507" y="217"/>
                  <a:pt x="507" y="217"/>
                  <a:pt x="507" y="217"/>
                </a:cubicBezTo>
                <a:cubicBezTo>
                  <a:pt x="510" y="218"/>
                  <a:pt x="510" y="218"/>
                  <a:pt x="510" y="218"/>
                </a:cubicBezTo>
                <a:cubicBezTo>
                  <a:pt x="513" y="218"/>
                  <a:pt x="513" y="218"/>
                  <a:pt x="513" y="218"/>
                </a:cubicBezTo>
                <a:cubicBezTo>
                  <a:pt x="515" y="219"/>
                  <a:pt x="515" y="219"/>
                  <a:pt x="515" y="219"/>
                </a:cubicBezTo>
                <a:cubicBezTo>
                  <a:pt x="517" y="217"/>
                  <a:pt x="517" y="217"/>
                  <a:pt x="517" y="217"/>
                </a:cubicBezTo>
                <a:cubicBezTo>
                  <a:pt x="523" y="217"/>
                  <a:pt x="523" y="217"/>
                  <a:pt x="523" y="217"/>
                </a:cubicBezTo>
                <a:cubicBezTo>
                  <a:pt x="523" y="215"/>
                  <a:pt x="523" y="215"/>
                  <a:pt x="523" y="215"/>
                </a:cubicBezTo>
                <a:cubicBezTo>
                  <a:pt x="525" y="214"/>
                  <a:pt x="525" y="214"/>
                  <a:pt x="525" y="214"/>
                </a:cubicBezTo>
                <a:cubicBezTo>
                  <a:pt x="524" y="213"/>
                  <a:pt x="524" y="213"/>
                  <a:pt x="524" y="213"/>
                </a:cubicBezTo>
                <a:cubicBezTo>
                  <a:pt x="522" y="215"/>
                  <a:pt x="522" y="215"/>
                  <a:pt x="522" y="215"/>
                </a:cubicBezTo>
                <a:cubicBezTo>
                  <a:pt x="519" y="215"/>
                  <a:pt x="519" y="215"/>
                  <a:pt x="519" y="215"/>
                </a:cubicBezTo>
                <a:cubicBezTo>
                  <a:pt x="519" y="213"/>
                  <a:pt x="519" y="213"/>
                  <a:pt x="519" y="213"/>
                </a:cubicBezTo>
                <a:cubicBezTo>
                  <a:pt x="515" y="215"/>
                  <a:pt x="515" y="215"/>
                  <a:pt x="515" y="215"/>
                </a:cubicBezTo>
                <a:cubicBezTo>
                  <a:pt x="512" y="215"/>
                  <a:pt x="512" y="215"/>
                  <a:pt x="512" y="215"/>
                </a:cubicBezTo>
                <a:cubicBezTo>
                  <a:pt x="512" y="213"/>
                  <a:pt x="512" y="213"/>
                  <a:pt x="512" y="213"/>
                </a:cubicBezTo>
                <a:cubicBezTo>
                  <a:pt x="511" y="212"/>
                  <a:pt x="511" y="212"/>
                  <a:pt x="511" y="212"/>
                </a:cubicBezTo>
                <a:cubicBezTo>
                  <a:pt x="509" y="213"/>
                  <a:pt x="509" y="213"/>
                  <a:pt x="509" y="213"/>
                </a:cubicBezTo>
                <a:cubicBezTo>
                  <a:pt x="506" y="213"/>
                  <a:pt x="506" y="213"/>
                  <a:pt x="506" y="213"/>
                </a:cubicBezTo>
                <a:cubicBezTo>
                  <a:pt x="504" y="214"/>
                  <a:pt x="504" y="214"/>
                  <a:pt x="504" y="214"/>
                </a:cubicBezTo>
                <a:cubicBezTo>
                  <a:pt x="503" y="213"/>
                  <a:pt x="503" y="213"/>
                  <a:pt x="503" y="213"/>
                </a:cubicBezTo>
                <a:cubicBezTo>
                  <a:pt x="501" y="214"/>
                  <a:pt x="501" y="214"/>
                  <a:pt x="501" y="214"/>
                </a:cubicBezTo>
                <a:cubicBezTo>
                  <a:pt x="498" y="213"/>
                  <a:pt x="498" y="213"/>
                  <a:pt x="498" y="213"/>
                </a:cubicBezTo>
                <a:cubicBezTo>
                  <a:pt x="498" y="211"/>
                  <a:pt x="498" y="211"/>
                  <a:pt x="498" y="211"/>
                </a:cubicBezTo>
                <a:cubicBezTo>
                  <a:pt x="500" y="209"/>
                  <a:pt x="500" y="209"/>
                  <a:pt x="500" y="209"/>
                </a:cubicBezTo>
                <a:cubicBezTo>
                  <a:pt x="503" y="206"/>
                  <a:pt x="503" y="206"/>
                  <a:pt x="503" y="206"/>
                </a:cubicBezTo>
                <a:cubicBezTo>
                  <a:pt x="502" y="206"/>
                  <a:pt x="502" y="206"/>
                  <a:pt x="502" y="206"/>
                </a:cubicBezTo>
                <a:cubicBezTo>
                  <a:pt x="499" y="207"/>
                  <a:pt x="499" y="207"/>
                  <a:pt x="499" y="207"/>
                </a:cubicBezTo>
                <a:cubicBezTo>
                  <a:pt x="497" y="209"/>
                  <a:pt x="497" y="209"/>
                  <a:pt x="497" y="209"/>
                </a:cubicBezTo>
                <a:cubicBezTo>
                  <a:pt x="496" y="206"/>
                  <a:pt x="496" y="206"/>
                  <a:pt x="496" y="206"/>
                </a:cubicBezTo>
                <a:cubicBezTo>
                  <a:pt x="495" y="207"/>
                  <a:pt x="495" y="207"/>
                  <a:pt x="495" y="207"/>
                </a:cubicBezTo>
                <a:cubicBezTo>
                  <a:pt x="495" y="209"/>
                  <a:pt x="495" y="209"/>
                  <a:pt x="495" y="209"/>
                </a:cubicBezTo>
                <a:cubicBezTo>
                  <a:pt x="491" y="212"/>
                  <a:pt x="491" y="212"/>
                  <a:pt x="491" y="212"/>
                </a:cubicBezTo>
                <a:cubicBezTo>
                  <a:pt x="490" y="213"/>
                  <a:pt x="490" y="213"/>
                  <a:pt x="490" y="213"/>
                </a:cubicBezTo>
                <a:cubicBezTo>
                  <a:pt x="488" y="214"/>
                  <a:pt x="488" y="214"/>
                  <a:pt x="488" y="214"/>
                </a:cubicBezTo>
                <a:cubicBezTo>
                  <a:pt x="485" y="212"/>
                  <a:pt x="485" y="212"/>
                  <a:pt x="485" y="212"/>
                </a:cubicBezTo>
                <a:cubicBezTo>
                  <a:pt x="485" y="210"/>
                  <a:pt x="485" y="210"/>
                  <a:pt x="485" y="210"/>
                </a:cubicBezTo>
                <a:cubicBezTo>
                  <a:pt x="487" y="208"/>
                  <a:pt x="487" y="208"/>
                  <a:pt x="487" y="208"/>
                </a:cubicBezTo>
                <a:cubicBezTo>
                  <a:pt x="485" y="208"/>
                  <a:pt x="485" y="208"/>
                  <a:pt x="485" y="208"/>
                </a:cubicBezTo>
                <a:cubicBezTo>
                  <a:pt x="483" y="207"/>
                  <a:pt x="483" y="207"/>
                  <a:pt x="483" y="207"/>
                </a:cubicBezTo>
                <a:cubicBezTo>
                  <a:pt x="483" y="211"/>
                  <a:pt x="483" y="211"/>
                  <a:pt x="483" y="211"/>
                </a:cubicBezTo>
                <a:cubicBezTo>
                  <a:pt x="482" y="212"/>
                  <a:pt x="482" y="212"/>
                  <a:pt x="482" y="212"/>
                </a:cubicBezTo>
                <a:cubicBezTo>
                  <a:pt x="479" y="211"/>
                  <a:pt x="479" y="211"/>
                  <a:pt x="479" y="211"/>
                </a:cubicBezTo>
                <a:cubicBezTo>
                  <a:pt x="479" y="208"/>
                  <a:pt x="479" y="208"/>
                  <a:pt x="479" y="208"/>
                </a:cubicBezTo>
                <a:cubicBezTo>
                  <a:pt x="477" y="206"/>
                  <a:pt x="477" y="206"/>
                  <a:pt x="477" y="206"/>
                </a:cubicBezTo>
                <a:cubicBezTo>
                  <a:pt x="477" y="204"/>
                  <a:pt x="477" y="204"/>
                  <a:pt x="477" y="204"/>
                </a:cubicBezTo>
                <a:cubicBezTo>
                  <a:pt x="476" y="204"/>
                  <a:pt x="476" y="204"/>
                  <a:pt x="476" y="204"/>
                </a:cubicBezTo>
                <a:cubicBezTo>
                  <a:pt x="476" y="206"/>
                  <a:pt x="476" y="206"/>
                  <a:pt x="476" y="206"/>
                </a:cubicBezTo>
                <a:cubicBezTo>
                  <a:pt x="474" y="206"/>
                  <a:pt x="474" y="206"/>
                  <a:pt x="474" y="206"/>
                </a:cubicBezTo>
                <a:cubicBezTo>
                  <a:pt x="472" y="202"/>
                  <a:pt x="472" y="202"/>
                  <a:pt x="472" y="202"/>
                </a:cubicBezTo>
                <a:cubicBezTo>
                  <a:pt x="468" y="200"/>
                  <a:pt x="468" y="200"/>
                  <a:pt x="468" y="200"/>
                </a:cubicBezTo>
                <a:cubicBezTo>
                  <a:pt x="468" y="199"/>
                  <a:pt x="468" y="199"/>
                  <a:pt x="468" y="199"/>
                </a:cubicBezTo>
                <a:cubicBezTo>
                  <a:pt x="470" y="198"/>
                  <a:pt x="470" y="198"/>
                  <a:pt x="470" y="198"/>
                </a:cubicBezTo>
                <a:cubicBezTo>
                  <a:pt x="470" y="196"/>
                  <a:pt x="470" y="196"/>
                  <a:pt x="470" y="196"/>
                </a:cubicBezTo>
                <a:cubicBezTo>
                  <a:pt x="469" y="195"/>
                  <a:pt x="469" y="195"/>
                  <a:pt x="469" y="195"/>
                </a:cubicBezTo>
                <a:cubicBezTo>
                  <a:pt x="474" y="191"/>
                  <a:pt x="474" y="191"/>
                  <a:pt x="474" y="191"/>
                </a:cubicBezTo>
                <a:cubicBezTo>
                  <a:pt x="477" y="191"/>
                  <a:pt x="477" y="191"/>
                  <a:pt x="477" y="191"/>
                </a:cubicBezTo>
                <a:cubicBezTo>
                  <a:pt x="478" y="191"/>
                  <a:pt x="478" y="191"/>
                  <a:pt x="478" y="191"/>
                </a:cubicBezTo>
                <a:cubicBezTo>
                  <a:pt x="482" y="191"/>
                  <a:pt x="482" y="191"/>
                  <a:pt x="482" y="191"/>
                </a:cubicBezTo>
                <a:cubicBezTo>
                  <a:pt x="485" y="193"/>
                  <a:pt x="485" y="193"/>
                  <a:pt x="485" y="193"/>
                </a:cubicBezTo>
                <a:cubicBezTo>
                  <a:pt x="488" y="193"/>
                  <a:pt x="488" y="193"/>
                  <a:pt x="488" y="193"/>
                </a:cubicBezTo>
                <a:cubicBezTo>
                  <a:pt x="490" y="192"/>
                  <a:pt x="490" y="192"/>
                  <a:pt x="490" y="192"/>
                </a:cubicBezTo>
                <a:cubicBezTo>
                  <a:pt x="493" y="192"/>
                  <a:pt x="493" y="192"/>
                  <a:pt x="493" y="192"/>
                </a:cubicBezTo>
                <a:cubicBezTo>
                  <a:pt x="496" y="190"/>
                  <a:pt x="496" y="190"/>
                  <a:pt x="496" y="190"/>
                </a:cubicBezTo>
                <a:cubicBezTo>
                  <a:pt x="494" y="189"/>
                  <a:pt x="494" y="189"/>
                  <a:pt x="494" y="189"/>
                </a:cubicBezTo>
                <a:cubicBezTo>
                  <a:pt x="493" y="188"/>
                  <a:pt x="493" y="188"/>
                  <a:pt x="493" y="188"/>
                </a:cubicBezTo>
                <a:cubicBezTo>
                  <a:pt x="490" y="188"/>
                  <a:pt x="490" y="188"/>
                  <a:pt x="490" y="188"/>
                </a:cubicBezTo>
                <a:cubicBezTo>
                  <a:pt x="488" y="188"/>
                  <a:pt x="488" y="188"/>
                  <a:pt x="488" y="188"/>
                </a:cubicBezTo>
                <a:cubicBezTo>
                  <a:pt x="484" y="187"/>
                  <a:pt x="484" y="187"/>
                  <a:pt x="484" y="187"/>
                </a:cubicBezTo>
                <a:cubicBezTo>
                  <a:pt x="481" y="187"/>
                  <a:pt x="481" y="187"/>
                  <a:pt x="481" y="187"/>
                </a:cubicBezTo>
                <a:cubicBezTo>
                  <a:pt x="480" y="186"/>
                  <a:pt x="480" y="186"/>
                  <a:pt x="480" y="186"/>
                </a:cubicBezTo>
                <a:cubicBezTo>
                  <a:pt x="484" y="183"/>
                  <a:pt x="484" y="183"/>
                  <a:pt x="484" y="183"/>
                </a:cubicBezTo>
                <a:cubicBezTo>
                  <a:pt x="487" y="179"/>
                  <a:pt x="487" y="179"/>
                  <a:pt x="487" y="179"/>
                </a:cubicBezTo>
                <a:cubicBezTo>
                  <a:pt x="489" y="179"/>
                  <a:pt x="489" y="179"/>
                  <a:pt x="489" y="179"/>
                </a:cubicBezTo>
                <a:cubicBezTo>
                  <a:pt x="491" y="179"/>
                  <a:pt x="491" y="179"/>
                  <a:pt x="491" y="179"/>
                </a:cubicBezTo>
                <a:cubicBezTo>
                  <a:pt x="495" y="178"/>
                  <a:pt x="495" y="178"/>
                  <a:pt x="495" y="178"/>
                </a:cubicBezTo>
                <a:cubicBezTo>
                  <a:pt x="501" y="179"/>
                  <a:pt x="501" y="179"/>
                  <a:pt x="501" y="179"/>
                </a:cubicBezTo>
                <a:cubicBezTo>
                  <a:pt x="504" y="180"/>
                  <a:pt x="504" y="180"/>
                  <a:pt x="504" y="180"/>
                </a:cubicBezTo>
                <a:cubicBezTo>
                  <a:pt x="505" y="179"/>
                  <a:pt x="505" y="179"/>
                  <a:pt x="505" y="179"/>
                </a:cubicBezTo>
                <a:cubicBezTo>
                  <a:pt x="504" y="178"/>
                  <a:pt x="504" y="178"/>
                  <a:pt x="504" y="178"/>
                </a:cubicBezTo>
                <a:cubicBezTo>
                  <a:pt x="503" y="178"/>
                  <a:pt x="503" y="178"/>
                  <a:pt x="503" y="178"/>
                </a:cubicBezTo>
                <a:cubicBezTo>
                  <a:pt x="500" y="177"/>
                  <a:pt x="500" y="177"/>
                  <a:pt x="500" y="177"/>
                </a:cubicBezTo>
                <a:cubicBezTo>
                  <a:pt x="498" y="177"/>
                  <a:pt x="498" y="177"/>
                  <a:pt x="498" y="177"/>
                </a:cubicBezTo>
                <a:cubicBezTo>
                  <a:pt x="493" y="175"/>
                  <a:pt x="493" y="175"/>
                  <a:pt x="493" y="175"/>
                </a:cubicBezTo>
                <a:cubicBezTo>
                  <a:pt x="491" y="173"/>
                  <a:pt x="491" y="173"/>
                  <a:pt x="491" y="173"/>
                </a:cubicBezTo>
                <a:cubicBezTo>
                  <a:pt x="494" y="171"/>
                  <a:pt x="494" y="171"/>
                  <a:pt x="494" y="171"/>
                </a:cubicBezTo>
                <a:cubicBezTo>
                  <a:pt x="496" y="169"/>
                  <a:pt x="496" y="169"/>
                  <a:pt x="496" y="169"/>
                </a:cubicBezTo>
                <a:cubicBezTo>
                  <a:pt x="497" y="168"/>
                  <a:pt x="497" y="168"/>
                  <a:pt x="497" y="168"/>
                </a:cubicBezTo>
                <a:cubicBezTo>
                  <a:pt x="499" y="168"/>
                  <a:pt x="499" y="168"/>
                  <a:pt x="499" y="168"/>
                </a:cubicBezTo>
                <a:cubicBezTo>
                  <a:pt x="502" y="166"/>
                  <a:pt x="502" y="166"/>
                  <a:pt x="502" y="166"/>
                </a:cubicBezTo>
                <a:cubicBezTo>
                  <a:pt x="504" y="166"/>
                  <a:pt x="504" y="166"/>
                  <a:pt x="504" y="166"/>
                </a:cubicBezTo>
                <a:cubicBezTo>
                  <a:pt x="505" y="168"/>
                  <a:pt x="505" y="168"/>
                  <a:pt x="505" y="168"/>
                </a:cubicBezTo>
                <a:cubicBezTo>
                  <a:pt x="507" y="168"/>
                  <a:pt x="507" y="168"/>
                  <a:pt x="507" y="168"/>
                </a:cubicBezTo>
                <a:cubicBezTo>
                  <a:pt x="509" y="170"/>
                  <a:pt x="509" y="170"/>
                  <a:pt x="509" y="170"/>
                </a:cubicBezTo>
                <a:cubicBezTo>
                  <a:pt x="511" y="171"/>
                  <a:pt x="511" y="171"/>
                  <a:pt x="511" y="171"/>
                </a:cubicBezTo>
                <a:cubicBezTo>
                  <a:pt x="510" y="168"/>
                  <a:pt x="510" y="168"/>
                  <a:pt x="510" y="168"/>
                </a:cubicBezTo>
                <a:cubicBezTo>
                  <a:pt x="507" y="166"/>
                  <a:pt x="507" y="166"/>
                  <a:pt x="507" y="166"/>
                </a:cubicBezTo>
                <a:cubicBezTo>
                  <a:pt x="507" y="164"/>
                  <a:pt x="507" y="164"/>
                  <a:pt x="507" y="164"/>
                </a:cubicBezTo>
                <a:cubicBezTo>
                  <a:pt x="506" y="163"/>
                  <a:pt x="506" y="163"/>
                  <a:pt x="506" y="163"/>
                </a:cubicBezTo>
                <a:cubicBezTo>
                  <a:pt x="507" y="162"/>
                  <a:pt x="507" y="162"/>
                  <a:pt x="507" y="162"/>
                </a:cubicBezTo>
                <a:cubicBezTo>
                  <a:pt x="514" y="161"/>
                  <a:pt x="514" y="161"/>
                  <a:pt x="514" y="161"/>
                </a:cubicBezTo>
                <a:cubicBezTo>
                  <a:pt x="516" y="161"/>
                  <a:pt x="516" y="161"/>
                  <a:pt x="516" y="161"/>
                </a:cubicBezTo>
                <a:cubicBezTo>
                  <a:pt x="520" y="161"/>
                  <a:pt x="520" y="161"/>
                  <a:pt x="520" y="161"/>
                </a:cubicBezTo>
                <a:cubicBezTo>
                  <a:pt x="522" y="163"/>
                  <a:pt x="522" y="163"/>
                  <a:pt x="522" y="163"/>
                </a:cubicBezTo>
                <a:cubicBezTo>
                  <a:pt x="523" y="167"/>
                  <a:pt x="523" y="167"/>
                  <a:pt x="523" y="167"/>
                </a:cubicBezTo>
                <a:cubicBezTo>
                  <a:pt x="521" y="168"/>
                  <a:pt x="521" y="168"/>
                  <a:pt x="521" y="168"/>
                </a:cubicBezTo>
                <a:cubicBezTo>
                  <a:pt x="519" y="171"/>
                  <a:pt x="519" y="171"/>
                  <a:pt x="519" y="171"/>
                </a:cubicBezTo>
                <a:cubicBezTo>
                  <a:pt x="520" y="173"/>
                  <a:pt x="520" y="173"/>
                  <a:pt x="520" y="173"/>
                </a:cubicBezTo>
                <a:cubicBezTo>
                  <a:pt x="525" y="173"/>
                  <a:pt x="525" y="173"/>
                  <a:pt x="525" y="173"/>
                </a:cubicBezTo>
                <a:cubicBezTo>
                  <a:pt x="526" y="172"/>
                  <a:pt x="526" y="172"/>
                  <a:pt x="526" y="172"/>
                </a:cubicBezTo>
                <a:cubicBezTo>
                  <a:pt x="528" y="173"/>
                  <a:pt x="528" y="173"/>
                  <a:pt x="528" y="173"/>
                </a:cubicBezTo>
                <a:cubicBezTo>
                  <a:pt x="529" y="173"/>
                  <a:pt x="529" y="173"/>
                  <a:pt x="529" y="173"/>
                </a:cubicBezTo>
                <a:cubicBezTo>
                  <a:pt x="530" y="174"/>
                  <a:pt x="530" y="174"/>
                  <a:pt x="530" y="174"/>
                </a:cubicBezTo>
                <a:cubicBezTo>
                  <a:pt x="530" y="176"/>
                  <a:pt x="530" y="176"/>
                  <a:pt x="530" y="176"/>
                </a:cubicBezTo>
                <a:cubicBezTo>
                  <a:pt x="532" y="177"/>
                  <a:pt x="532" y="177"/>
                  <a:pt x="532" y="177"/>
                </a:cubicBezTo>
                <a:cubicBezTo>
                  <a:pt x="532" y="179"/>
                  <a:pt x="532" y="179"/>
                  <a:pt x="532" y="179"/>
                </a:cubicBezTo>
                <a:cubicBezTo>
                  <a:pt x="530" y="179"/>
                  <a:pt x="530" y="179"/>
                  <a:pt x="530" y="179"/>
                </a:cubicBezTo>
                <a:cubicBezTo>
                  <a:pt x="529" y="181"/>
                  <a:pt x="529" y="181"/>
                  <a:pt x="529" y="181"/>
                </a:cubicBezTo>
                <a:cubicBezTo>
                  <a:pt x="531" y="184"/>
                  <a:pt x="531" y="184"/>
                  <a:pt x="531" y="184"/>
                </a:cubicBezTo>
                <a:cubicBezTo>
                  <a:pt x="532" y="189"/>
                  <a:pt x="532" y="189"/>
                  <a:pt x="532" y="189"/>
                </a:cubicBezTo>
                <a:cubicBezTo>
                  <a:pt x="531" y="190"/>
                  <a:pt x="531" y="190"/>
                  <a:pt x="531" y="190"/>
                </a:cubicBezTo>
                <a:cubicBezTo>
                  <a:pt x="528" y="190"/>
                  <a:pt x="528" y="190"/>
                  <a:pt x="528" y="190"/>
                </a:cubicBezTo>
                <a:cubicBezTo>
                  <a:pt x="526" y="191"/>
                  <a:pt x="526" y="191"/>
                  <a:pt x="526" y="191"/>
                </a:cubicBezTo>
                <a:cubicBezTo>
                  <a:pt x="527" y="192"/>
                  <a:pt x="527" y="192"/>
                  <a:pt x="527" y="192"/>
                </a:cubicBezTo>
                <a:cubicBezTo>
                  <a:pt x="529" y="192"/>
                  <a:pt x="529" y="192"/>
                  <a:pt x="529" y="192"/>
                </a:cubicBezTo>
                <a:cubicBezTo>
                  <a:pt x="532" y="193"/>
                  <a:pt x="532" y="193"/>
                  <a:pt x="532" y="193"/>
                </a:cubicBezTo>
                <a:cubicBezTo>
                  <a:pt x="533" y="193"/>
                  <a:pt x="533" y="193"/>
                  <a:pt x="533" y="193"/>
                </a:cubicBezTo>
                <a:cubicBezTo>
                  <a:pt x="532" y="198"/>
                  <a:pt x="532" y="198"/>
                  <a:pt x="532" y="198"/>
                </a:cubicBezTo>
                <a:cubicBezTo>
                  <a:pt x="530" y="199"/>
                  <a:pt x="530" y="199"/>
                  <a:pt x="530" y="199"/>
                </a:cubicBezTo>
                <a:cubicBezTo>
                  <a:pt x="530" y="204"/>
                  <a:pt x="530" y="204"/>
                  <a:pt x="530" y="204"/>
                </a:cubicBezTo>
                <a:cubicBezTo>
                  <a:pt x="531" y="204"/>
                  <a:pt x="531" y="204"/>
                  <a:pt x="531" y="204"/>
                </a:cubicBezTo>
                <a:cubicBezTo>
                  <a:pt x="534" y="204"/>
                  <a:pt x="534" y="204"/>
                  <a:pt x="534" y="204"/>
                </a:cubicBezTo>
                <a:cubicBezTo>
                  <a:pt x="535" y="202"/>
                  <a:pt x="535" y="202"/>
                  <a:pt x="535" y="202"/>
                </a:cubicBezTo>
                <a:cubicBezTo>
                  <a:pt x="536" y="203"/>
                  <a:pt x="536" y="203"/>
                  <a:pt x="536" y="203"/>
                </a:cubicBezTo>
                <a:cubicBezTo>
                  <a:pt x="537" y="205"/>
                  <a:pt x="537" y="205"/>
                  <a:pt x="537" y="205"/>
                </a:cubicBezTo>
                <a:cubicBezTo>
                  <a:pt x="539" y="205"/>
                  <a:pt x="539" y="205"/>
                  <a:pt x="539" y="205"/>
                </a:cubicBezTo>
                <a:cubicBezTo>
                  <a:pt x="541" y="205"/>
                  <a:pt x="541" y="205"/>
                  <a:pt x="541" y="205"/>
                </a:cubicBezTo>
                <a:cubicBezTo>
                  <a:pt x="545" y="206"/>
                  <a:pt x="545" y="206"/>
                  <a:pt x="545" y="206"/>
                </a:cubicBezTo>
                <a:cubicBezTo>
                  <a:pt x="547" y="209"/>
                  <a:pt x="547" y="209"/>
                  <a:pt x="547" y="209"/>
                </a:cubicBezTo>
                <a:cubicBezTo>
                  <a:pt x="549" y="208"/>
                  <a:pt x="549" y="208"/>
                  <a:pt x="549" y="208"/>
                </a:cubicBezTo>
                <a:cubicBezTo>
                  <a:pt x="548" y="207"/>
                  <a:pt x="548" y="207"/>
                  <a:pt x="548" y="207"/>
                </a:cubicBezTo>
                <a:cubicBezTo>
                  <a:pt x="547" y="206"/>
                  <a:pt x="547" y="206"/>
                  <a:pt x="547" y="206"/>
                </a:cubicBezTo>
                <a:cubicBezTo>
                  <a:pt x="551" y="204"/>
                  <a:pt x="551" y="204"/>
                  <a:pt x="551" y="204"/>
                </a:cubicBezTo>
                <a:cubicBezTo>
                  <a:pt x="550" y="200"/>
                  <a:pt x="550" y="200"/>
                  <a:pt x="550" y="200"/>
                </a:cubicBezTo>
                <a:cubicBezTo>
                  <a:pt x="548" y="198"/>
                  <a:pt x="548" y="198"/>
                  <a:pt x="548" y="198"/>
                </a:cubicBezTo>
                <a:cubicBezTo>
                  <a:pt x="548" y="196"/>
                  <a:pt x="548" y="196"/>
                  <a:pt x="548" y="196"/>
                </a:cubicBezTo>
                <a:cubicBezTo>
                  <a:pt x="547" y="194"/>
                  <a:pt x="547" y="194"/>
                  <a:pt x="547" y="194"/>
                </a:cubicBezTo>
                <a:cubicBezTo>
                  <a:pt x="548" y="193"/>
                  <a:pt x="548" y="193"/>
                  <a:pt x="548" y="193"/>
                </a:cubicBezTo>
                <a:cubicBezTo>
                  <a:pt x="549" y="193"/>
                  <a:pt x="549" y="193"/>
                  <a:pt x="549" y="193"/>
                </a:cubicBezTo>
                <a:cubicBezTo>
                  <a:pt x="553" y="191"/>
                  <a:pt x="553" y="191"/>
                  <a:pt x="553" y="191"/>
                </a:cubicBezTo>
                <a:cubicBezTo>
                  <a:pt x="555" y="191"/>
                  <a:pt x="555" y="191"/>
                  <a:pt x="555" y="191"/>
                </a:cubicBezTo>
                <a:cubicBezTo>
                  <a:pt x="557" y="188"/>
                  <a:pt x="557" y="188"/>
                  <a:pt x="557" y="188"/>
                </a:cubicBezTo>
                <a:cubicBezTo>
                  <a:pt x="555" y="184"/>
                  <a:pt x="555" y="184"/>
                  <a:pt x="555" y="184"/>
                </a:cubicBezTo>
                <a:cubicBezTo>
                  <a:pt x="554" y="183"/>
                  <a:pt x="554" y="183"/>
                  <a:pt x="554" y="183"/>
                </a:cubicBezTo>
                <a:cubicBezTo>
                  <a:pt x="554" y="180"/>
                  <a:pt x="554" y="180"/>
                  <a:pt x="554" y="180"/>
                </a:cubicBezTo>
                <a:cubicBezTo>
                  <a:pt x="553" y="178"/>
                  <a:pt x="553" y="178"/>
                  <a:pt x="553" y="178"/>
                </a:cubicBezTo>
                <a:cubicBezTo>
                  <a:pt x="555" y="174"/>
                  <a:pt x="555" y="174"/>
                  <a:pt x="555" y="174"/>
                </a:cubicBezTo>
                <a:cubicBezTo>
                  <a:pt x="557" y="173"/>
                  <a:pt x="557" y="173"/>
                  <a:pt x="557" y="173"/>
                </a:cubicBezTo>
                <a:cubicBezTo>
                  <a:pt x="558" y="174"/>
                  <a:pt x="558" y="174"/>
                  <a:pt x="558" y="174"/>
                </a:cubicBezTo>
                <a:cubicBezTo>
                  <a:pt x="561" y="174"/>
                  <a:pt x="561" y="174"/>
                  <a:pt x="561" y="174"/>
                </a:cubicBezTo>
                <a:cubicBezTo>
                  <a:pt x="560" y="172"/>
                  <a:pt x="560" y="172"/>
                  <a:pt x="560" y="172"/>
                </a:cubicBezTo>
                <a:cubicBezTo>
                  <a:pt x="561" y="170"/>
                  <a:pt x="561" y="170"/>
                  <a:pt x="561" y="170"/>
                </a:cubicBezTo>
                <a:cubicBezTo>
                  <a:pt x="564" y="169"/>
                  <a:pt x="564" y="169"/>
                  <a:pt x="564" y="169"/>
                </a:cubicBezTo>
                <a:cubicBezTo>
                  <a:pt x="570" y="164"/>
                  <a:pt x="570" y="164"/>
                  <a:pt x="570" y="164"/>
                </a:cubicBezTo>
                <a:cubicBezTo>
                  <a:pt x="571" y="164"/>
                  <a:pt x="571" y="164"/>
                  <a:pt x="571" y="164"/>
                </a:cubicBezTo>
                <a:cubicBezTo>
                  <a:pt x="575" y="166"/>
                  <a:pt x="575" y="166"/>
                  <a:pt x="575" y="166"/>
                </a:cubicBezTo>
                <a:cubicBezTo>
                  <a:pt x="574" y="167"/>
                  <a:pt x="574" y="167"/>
                  <a:pt x="574" y="167"/>
                </a:cubicBezTo>
                <a:cubicBezTo>
                  <a:pt x="575" y="169"/>
                  <a:pt x="575" y="169"/>
                  <a:pt x="575" y="169"/>
                </a:cubicBezTo>
                <a:cubicBezTo>
                  <a:pt x="574" y="171"/>
                  <a:pt x="574" y="171"/>
                  <a:pt x="574" y="171"/>
                </a:cubicBezTo>
                <a:cubicBezTo>
                  <a:pt x="572" y="171"/>
                  <a:pt x="572" y="171"/>
                  <a:pt x="572" y="171"/>
                </a:cubicBezTo>
                <a:cubicBezTo>
                  <a:pt x="571" y="172"/>
                  <a:pt x="571" y="172"/>
                  <a:pt x="571" y="172"/>
                </a:cubicBezTo>
                <a:cubicBezTo>
                  <a:pt x="571" y="174"/>
                  <a:pt x="571" y="174"/>
                  <a:pt x="571" y="174"/>
                </a:cubicBezTo>
                <a:cubicBezTo>
                  <a:pt x="570" y="177"/>
                  <a:pt x="570" y="177"/>
                  <a:pt x="570" y="177"/>
                </a:cubicBezTo>
                <a:cubicBezTo>
                  <a:pt x="570" y="180"/>
                  <a:pt x="570" y="180"/>
                  <a:pt x="570" y="180"/>
                </a:cubicBezTo>
                <a:cubicBezTo>
                  <a:pt x="571" y="181"/>
                  <a:pt x="571" y="181"/>
                  <a:pt x="571" y="181"/>
                </a:cubicBezTo>
                <a:cubicBezTo>
                  <a:pt x="571" y="186"/>
                  <a:pt x="571" y="186"/>
                  <a:pt x="571" y="186"/>
                </a:cubicBezTo>
                <a:cubicBezTo>
                  <a:pt x="570" y="188"/>
                  <a:pt x="570" y="188"/>
                  <a:pt x="570" y="188"/>
                </a:cubicBezTo>
                <a:cubicBezTo>
                  <a:pt x="568" y="188"/>
                  <a:pt x="568" y="188"/>
                  <a:pt x="568" y="188"/>
                </a:cubicBezTo>
                <a:cubicBezTo>
                  <a:pt x="565" y="191"/>
                  <a:pt x="565" y="191"/>
                  <a:pt x="565" y="191"/>
                </a:cubicBezTo>
                <a:cubicBezTo>
                  <a:pt x="563" y="192"/>
                  <a:pt x="563" y="192"/>
                  <a:pt x="563" y="192"/>
                </a:cubicBezTo>
                <a:cubicBezTo>
                  <a:pt x="563" y="193"/>
                  <a:pt x="563" y="193"/>
                  <a:pt x="563" y="193"/>
                </a:cubicBezTo>
                <a:cubicBezTo>
                  <a:pt x="564" y="193"/>
                  <a:pt x="564" y="193"/>
                  <a:pt x="564" y="193"/>
                </a:cubicBezTo>
                <a:cubicBezTo>
                  <a:pt x="566" y="192"/>
                  <a:pt x="566" y="192"/>
                  <a:pt x="566" y="192"/>
                </a:cubicBezTo>
                <a:cubicBezTo>
                  <a:pt x="570" y="193"/>
                  <a:pt x="570" y="193"/>
                  <a:pt x="570" y="193"/>
                </a:cubicBezTo>
                <a:cubicBezTo>
                  <a:pt x="570" y="194"/>
                  <a:pt x="570" y="194"/>
                  <a:pt x="570" y="194"/>
                </a:cubicBezTo>
                <a:cubicBezTo>
                  <a:pt x="569" y="196"/>
                  <a:pt x="569" y="196"/>
                  <a:pt x="569" y="196"/>
                </a:cubicBezTo>
                <a:cubicBezTo>
                  <a:pt x="565" y="199"/>
                  <a:pt x="565" y="199"/>
                  <a:pt x="565" y="199"/>
                </a:cubicBezTo>
                <a:cubicBezTo>
                  <a:pt x="561" y="202"/>
                  <a:pt x="561" y="202"/>
                  <a:pt x="561" y="202"/>
                </a:cubicBezTo>
                <a:cubicBezTo>
                  <a:pt x="561" y="204"/>
                  <a:pt x="561" y="204"/>
                  <a:pt x="561" y="204"/>
                </a:cubicBezTo>
                <a:cubicBezTo>
                  <a:pt x="562" y="205"/>
                  <a:pt x="562" y="205"/>
                  <a:pt x="562" y="205"/>
                </a:cubicBezTo>
                <a:cubicBezTo>
                  <a:pt x="563" y="203"/>
                  <a:pt x="563" y="203"/>
                  <a:pt x="563" y="203"/>
                </a:cubicBezTo>
                <a:cubicBezTo>
                  <a:pt x="567" y="201"/>
                  <a:pt x="567" y="201"/>
                  <a:pt x="567" y="201"/>
                </a:cubicBezTo>
                <a:cubicBezTo>
                  <a:pt x="569" y="199"/>
                  <a:pt x="569" y="199"/>
                  <a:pt x="569" y="199"/>
                </a:cubicBezTo>
                <a:cubicBezTo>
                  <a:pt x="570" y="199"/>
                  <a:pt x="570" y="199"/>
                  <a:pt x="570" y="199"/>
                </a:cubicBezTo>
                <a:cubicBezTo>
                  <a:pt x="573" y="200"/>
                  <a:pt x="573" y="200"/>
                  <a:pt x="573" y="200"/>
                </a:cubicBezTo>
                <a:cubicBezTo>
                  <a:pt x="573" y="203"/>
                  <a:pt x="573" y="203"/>
                  <a:pt x="573" y="203"/>
                </a:cubicBezTo>
                <a:cubicBezTo>
                  <a:pt x="571" y="207"/>
                  <a:pt x="571" y="207"/>
                  <a:pt x="571" y="207"/>
                </a:cubicBezTo>
                <a:cubicBezTo>
                  <a:pt x="572" y="208"/>
                  <a:pt x="572" y="208"/>
                  <a:pt x="572" y="208"/>
                </a:cubicBezTo>
                <a:cubicBezTo>
                  <a:pt x="574" y="206"/>
                  <a:pt x="574" y="206"/>
                  <a:pt x="574" y="206"/>
                </a:cubicBezTo>
                <a:cubicBezTo>
                  <a:pt x="576" y="206"/>
                  <a:pt x="576" y="206"/>
                  <a:pt x="576" y="206"/>
                </a:cubicBezTo>
                <a:cubicBezTo>
                  <a:pt x="576" y="205"/>
                  <a:pt x="576" y="205"/>
                  <a:pt x="576" y="205"/>
                </a:cubicBezTo>
                <a:cubicBezTo>
                  <a:pt x="576" y="204"/>
                  <a:pt x="576" y="204"/>
                  <a:pt x="576" y="204"/>
                </a:cubicBezTo>
                <a:cubicBezTo>
                  <a:pt x="577" y="202"/>
                  <a:pt x="577" y="202"/>
                  <a:pt x="577" y="202"/>
                </a:cubicBezTo>
                <a:cubicBezTo>
                  <a:pt x="578" y="199"/>
                  <a:pt x="578" y="199"/>
                  <a:pt x="578" y="199"/>
                </a:cubicBezTo>
                <a:cubicBezTo>
                  <a:pt x="581" y="196"/>
                  <a:pt x="581" y="196"/>
                  <a:pt x="581" y="196"/>
                </a:cubicBezTo>
                <a:cubicBezTo>
                  <a:pt x="583" y="196"/>
                  <a:pt x="583" y="196"/>
                  <a:pt x="583" y="196"/>
                </a:cubicBezTo>
                <a:cubicBezTo>
                  <a:pt x="586" y="198"/>
                  <a:pt x="586" y="198"/>
                  <a:pt x="586" y="198"/>
                </a:cubicBezTo>
                <a:cubicBezTo>
                  <a:pt x="587" y="202"/>
                  <a:pt x="587" y="202"/>
                  <a:pt x="587" y="202"/>
                </a:cubicBezTo>
                <a:cubicBezTo>
                  <a:pt x="588" y="204"/>
                  <a:pt x="588" y="204"/>
                  <a:pt x="588" y="204"/>
                </a:cubicBezTo>
                <a:cubicBezTo>
                  <a:pt x="588" y="207"/>
                  <a:pt x="588" y="207"/>
                  <a:pt x="588" y="207"/>
                </a:cubicBezTo>
                <a:cubicBezTo>
                  <a:pt x="585" y="213"/>
                  <a:pt x="585" y="213"/>
                  <a:pt x="585" y="213"/>
                </a:cubicBezTo>
                <a:cubicBezTo>
                  <a:pt x="582" y="216"/>
                  <a:pt x="582" y="216"/>
                  <a:pt x="582" y="216"/>
                </a:cubicBezTo>
                <a:cubicBezTo>
                  <a:pt x="579" y="217"/>
                  <a:pt x="579" y="217"/>
                  <a:pt x="579" y="217"/>
                </a:cubicBezTo>
                <a:cubicBezTo>
                  <a:pt x="578" y="217"/>
                  <a:pt x="578" y="217"/>
                  <a:pt x="578" y="217"/>
                </a:cubicBezTo>
                <a:cubicBezTo>
                  <a:pt x="577" y="218"/>
                  <a:pt x="577" y="218"/>
                  <a:pt x="577" y="218"/>
                </a:cubicBezTo>
                <a:cubicBezTo>
                  <a:pt x="577" y="220"/>
                  <a:pt x="577" y="220"/>
                  <a:pt x="577" y="220"/>
                </a:cubicBezTo>
                <a:cubicBezTo>
                  <a:pt x="575" y="223"/>
                  <a:pt x="575" y="223"/>
                  <a:pt x="575" y="223"/>
                </a:cubicBezTo>
                <a:cubicBezTo>
                  <a:pt x="573" y="223"/>
                  <a:pt x="573" y="223"/>
                  <a:pt x="573" y="223"/>
                </a:cubicBezTo>
                <a:cubicBezTo>
                  <a:pt x="571" y="225"/>
                  <a:pt x="571" y="225"/>
                  <a:pt x="571" y="225"/>
                </a:cubicBezTo>
                <a:cubicBezTo>
                  <a:pt x="571" y="227"/>
                  <a:pt x="571" y="227"/>
                  <a:pt x="571" y="227"/>
                </a:cubicBezTo>
                <a:cubicBezTo>
                  <a:pt x="570" y="228"/>
                  <a:pt x="570" y="228"/>
                  <a:pt x="570" y="228"/>
                </a:cubicBezTo>
                <a:cubicBezTo>
                  <a:pt x="569" y="228"/>
                  <a:pt x="569" y="228"/>
                  <a:pt x="569" y="228"/>
                </a:cubicBezTo>
                <a:cubicBezTo>
                  <a:pt x="567" y="229"/>
                  <a:pt x="567" y="229"/>
                  <a:pt x="567" y="229"/>
                </a:cubicBezTo>
                <a:cubicBezTo>
                  <a:pt x="567" y="230"/>
                  <a:pt x="567" y="230"/>
                  <a:pt x="567" y="230"/>
                </a:cubicBezTo>
                <a:cubicBezTo>
                  <a:pt x="566" y="231"/>
                  <a:pt x="566" y="231"/>
                  <a:pt x="566" y="231"/>
                </a:cubicBezTo>
                <a:cubicBezTo>
                  <a:pt x="565" y="230"/>
                  <a:pt x="565" y="230"/>
                  <a:pt x="565" y="230"/>
                </a:cubicBezTo>
                <a:cubicBezTo>
                  <a:pt x="562" y="230"/>
                  <a:pt x="562" y="230"/>
                  <a:pt x="562" y="230"/>
                </a:cubicBezTo>
                <a:cubicBezTo>
                  <a:pt x="561" y="230"/>
                  <a:pt x="561" y="230"/>
                  <a:pt x="561" y="230"/>
                </a:cubicBezTo>
                <a:cubicBezTo>
                  <a:pt x="557" y="232"/>
                  <a:pt x="557" y="232"/>
                  <a:pt x="557" y="232"/>
                </a:cubicBezTo>
                <a:cubicBezTo>
                  <a:pt x="553" y="233"/>
                  <a:pt x="553" y="233"/>
                  <a:pt x="553" y="233"/>
                </a:cubicBezTo>
                <a:cubicBezTo>
                  <a:pt x="550" y="231"/>
                  <a:pt x="550" y="231"/>
                  <a:pt x="550" y="231"/>
                </a:cubicBezTo>
                <a:cubicBezTo>
                  <a:pt x="550" y="230"/>
                  <a:pt x="550" y="230"/>
                  <a:pt x="550" y="230"/>
                </a:cubicBezTo>
                <a:cubicBezTo>
                  <a:pt x="551" y="228"/>
                  <a:pt x="551" y="228"/>
                  <a:pt x="551" y="228"/>
                </a:cubicBezTo>
                <a:cubicBezTo>
                  <a:pt x="551" y="226"/>
                  <a:pt x="551" y="226"/>
                  <a:pt x="551" y="226"/>
                </a:cubicBezTo>
                <a:cubicBezTo>
                  <a:pt x="550" y="226"/>
                  <a:pt x="550" y="226"/>
                  <a:pt x="550" y="226"/>
                </a:cubicBezTo>
                <a:cubicBezTo>
                  <a:pt x="548" y="227"/>
                  <a:pt x="548" y="227"/>
                  <a:pt x="548" y="227"/>
                </a:cubicBezTo>
                <a:cubicBezTo>
                  <a:pt x="547" y="229"/>
                  <a:pt x="547" y="229"/>
                  <a:pt x="547" y="229"/>
                </a:cubicBezTo>
                <a:cubicBezTo>
                  <a:pt x="545" y="230"/>
                  <a:pt x="545" y="230"/>
                  <a:pt x="545" y="230"/>
                </a:cubicBezTo>
                <a:cubicBezTo>
                  <a:pt x="542" y="229"/>
                  <a:pt x="542" y="229"/>
                  <a:pt x="542" y="229"/>
                </a:cubicBezTo>
                <a:cubicBezTo>
                  <a:pt x="542" y="227"/>
                  <a:pt x="542" y="227"/>
                  <a:pt x="542" y="227"/>
                </a:cubicBezTo>
                <a:cubicBezTo>
                  <a:pt x="543" y="226"/>
                  <a:pt x="543" y="226"/>
                  <a:pt x="543" y="226"/>
                </a:cubicBezTo>
                <a:cubicBezTo>
                  <a:pt x="542" y="224"/>
                  <a:pt x="542" y="224"/>
                  <a:pt x="542" y="224"/>
                </a:cubicBezTo>
                <a:cubicBezTo>
                  <a:pt x="541" y="224"/>
                  <a:pt x="541" y="224"/>
                  <a:pt x="541" y="224"/>
                </a:cubicBezTo>
                <a:cubicBezTo>
                  <a:pt x="541" y="225"/>
                  <a:pt x="541" y="225"/>
                  <a:pt x="541" y="225"/>
                </a:cubicBezTo>
                <a:cubicBezTo>
                  <a:pt x="539" y="226"/>
                  <a:pt x="539" y="226"/>
                  <a:pt x="539" y="226"/>
                </a:cubicBezTo>
                <a:cubicBezTo>
                  <a:pt x="537" y="226"/>
                  <a:pt x="537" y="226"/>
                  <a:pt x="537" y="226"/>
                </a:cubicBezTo>
                <a:cubicBezTo>
                  <a:pt x="533" y="228"/>
                  <a:pt x="533" y="228"/>
                  <a:pt x="533" y="228"/>
                </a:cubicBezTo>
                <a:cubicBezTo>
                  <a:pt x="532" y="229"/>
                  <a:pt x="532" y="229"/>
                  <a:pt x="532" y="229"/>
                </a:cubicBezTo>
                <a:cubicBezTo>
                  <a:pt x="530" y="229"/>
                  <a:pt x="530" y="229"/>
                  <a:pt x="530" y="229"/>
                </a:cubicBezTo>
                <a:cubicBezTo>
                  <a:pt x="529" y="228"/>
                  <a:pt x="529" y="228"/>
                  <a:pt x="529" y="228"/>
                </a:cubicBezTo>
                <a:cubicBezTo>
                  <a:pt x="526" y="228"/>
                  <a:pt x="526" y="228"/>
                  <a:pt x="526" y="228"/>
                </a:cubicBezTo>
                <a:cubicBezTo>
                  <a:pt x="524" y="227"/>
                  <a:pt x="524" y="227"/>
                  <a:pt x="524" y="227"/>
                </a:cubicBezTo>
                <a:cubicBezTo>
                  <a:pt x="523" y="228"/>
                  <a:pt x="523" y="228"/>
                  <a:pt x="523" y="228"/>
                </a:cubicBezTo>
                <a:cubicBezTo>
                  <a:pt x="522" y="228"/>
                  <a:pt x="522" y="228"/>
                  <a:pt x="522" y="228"/>
                </a:cubicBezTo>
                <a:cubicBezTo>
                  <a:pt x="520" y="229"/>
                  <a:pt x="520" y="229"/>
                  <a:pt x="520" y="229"/>
                </a:cubicBezTo>
                <a:cubicBezTo>
                  <a:pt x="519" y="231"/>
                  <a:pt x="519" y="231"/>
                  <a:pt x="519" y="231"/>
                </a:cubicBezTo>
                <a:cubicBezTo>
                  <a:pt x="518" y="232"/>
                  <a:pt x="518" y="232"/>
                  <a:pt x="518" y="232"/>
                </a:cubicBezTo>
                <a:cubicBezTo>
                  <a:pt x="515" y="232"/>
                  <a:pt x="515" y="232"/>
                  <a:pt x="515" y="232"/>
                </a:cubicBezTo>
                <a:cubicBezTo>
                  <a:pt x="515" y="233"/>
                  <a:pt x="515" y="233"/>
                  <a:pt x="515" y="233"/>
                </a:cubicBezTo>
                <a:cubicBezTo>
                  <a:pt x="512" y="234"/>
                  <a:pt x="512" y="234"/>
                  <a:pt x="512" y="234"/>
                </a:cubicBezTo>
                <a:cubicBezTo>
                  <a:pt x="511" y="234"/>
                  <a:pt x="511" y="234"/>
                  <a:pt x="511" y="234"/>
                </a:cubicBezTo>
                <a:cubicBezTo>
                  <a:pt x="509" y="235"/>
                  <a:pt x="509" y="235"/>
                  <a:pt x="509" y="235"/>
                </a:cubicBezTo>
                <a:cubicBezTo>
                  <a:pt x="506" y="235"/>
                  <a:pt x="506" y="235"/>
                  <a:pt x="506" y="235"/>
                </a:cubicBezTo>
                <a:cubicBezTo>
                  <a:pt x="505" y="234"/>
                  <a:pt x="505" y="234"/>
                  <a:pt x="505" y="234"/>
                </a:cubicBezTo>
                <a:cubicBezTo>
                  <a:pt x="502" y="234"/>
                  <a:pt x="502" y="234"/>
                  <a:pt x="502" y="234"/>
                </a:cubicBezTo>
                <a:cubicBezTo>
                  <a:pt x="499" y="235"/>
                  <a:pt x="499" y="235"/>
                  <a:pt x="499" y="235"/>
                </a:cubicBezTo>
                <a:cubicBezTo>
                  <a:pt x="495" y="235"/>
                  <a:pt x="495" y="235"/>
                  <a:pt x="495" y="235"/>
                </a:cubicBezTo>
                <a:cubicBezTo>
                  <a:pt x="492" y="233"/>
                  <a:pt x="492" y="233"/>
                  <a:pt x="492" y="233"/>
                </a:cubicBezTo>
                <a:cubicBezTo>
                  <a:pt x="488" y="232"/>
                  <a:pt x="488" y="232"/>
                  <a:pt x="488" y="232"/>
                </a:cubicBezTo>
                <a:cubicBezTo>
                  <a:pt x="487" y="230"/>
                  <a:pt x="487" y="230"/>
                  <a:pt x="487" y="230"/>
                </a:cubicBezTo>
                <a:cubicBezTo>
                  <a:pt x="485" y="227"/>
                  <a:pt x="485" y="227"/>
                  <a:pt x="485" y="227"/>
                </a:cubicBezTo>
                <a:close/>
                <a:moveTo>
                  <a:pt x="339" y="304"/>
                </a:moveTo>
                <a:cubicBezTo>
                  <a:pt x="339" y="299"/>
                  <a:pt x="339" y="299"/>
                  <a:pt x="339" y="299"/>
                </a:cubicBezTo>
                <a:cubicBezTo>
                  <a:pt x="341" y="295"/>
                  <a:pt x="341" y="295"/>
                  <a:pt x="341" y="295"/>
                </a:cubicBezTo>
                <a:cubicBezTo>
                  <a:pt x="340" y="292"/>
                  <a:pt x="340" y="292"/>
                  <a:pt x="340" y="292"/>
                </a:cubicBezTo>
                <a:cubicBezTo>
                  <a:pt x="341" y="289"/>
                  <a:pt x="341" y="289"/>
                  <a:pt x="341" y="289"/>
                </a:cubicBezTo>
                <a:cubicBezTo>
                  <a:pt x="341" y="286"/>
                  <a:pt x="341" y="286"/>
                  <a:pt x="341" y="286"/>
                </a:cubicBezTo>
                <a:cubicBezTo>
                  <a:pt x="340" y="285"/>
                  <a:pt x="340" y="285"/>
                  <a:pt x="340" y="285"/>
                </a:cubicBezTo>
                <a:cubicBezTo>
                  <a:pt x="338" y="278"/>
                  <a:pt x="338" y="278"/>
                  <a:pt x="338" y="278"/>
                </a:cubicBezTo>
                <a:cubicBezTo>
                  <a:pt x="341" y="279"/>
                  <a:pt x="341" y="279"/>
                  <a:pt x="341" y="279"/>
                </a:cubicBezTo>
                <a:cubicBezTo>
                  <a:pt x="341" y="277"/>
                  <a:pt x="341" y="277"/>
                  <a:pt x="341" y="277"/>
                </a:cubicBezTo>
                <a:cubicBezTo>
                  <a:pt x="337" y="277"/>
                  <a:pt x="337" y="277"/>
                  <a:pt x="337" y="277"/>
                </a:cubicBezTo>
                <a:cubicBezTo>
                  <a:pt x="332" y="276"/>
                  <a:pt x="332" y="276"/>
                  <a:pt x="332" y="276"/>
                </a:cubicBezTo>
                <a:cubicBezTo>
                  <a:pt x="332" y="273"/>
                  <a:pt x="332" y="273"/>
                  <a:pt x="332" y="273"/>
                </a:cubicBezTo>
                <a:cubicBezTo>
                  <a:pt x="334" y="274"/>
                  <a:pt x="334" y="274"/>
                  <a:pt x="334" y="274"/>
                </a:cubicBezTo>
                <a:cubicBezTo>
                  <a:pt x="337" y="272"/>
                  <a:pt x="337" y="272"/>
                  <a:pt x="337" y="272"/>
                </a:cubicBezTo>
                <a:cubicBezTo>
                  <a:pt x="340" y="271"/>
                  <a:pt x="340" y="271"/>
                  <a:pt x="340" y="271"/>
                </a:cubicBezTo>
                <a:cubicBezTo>
                  <a:pt x="340" y="269"/>
                  <a:pt x="340" y="269"/>
                  <a:pt x="340" y="269"/>
                </a:cubicBezTo>
                <a:cubicBezTo>
                  <a:pt x="342" y="269"/>
                  <a:pt x="342" y="269"/>
                  <a:pt x="342" y="269"/>
                </a:cubicBezTo>
                <a:cubicBezTo>
                  <a:pt x="344" y="266"/>
                  <a:pt x="344" y="266"/>
                  <a:pt x="344" y="266"/>
                </a:cubicBezTo>
                <a:cubicBezTo>
                  <a:pt x="346" y="266"/>
                  <a:pt x="346" y="266"/>
                  <a:pt x="346" y="266"/>
                </a:cubicBezTo>
                <a:cubicBezTo>
                  <a:pt x="347" y="263"/>
                  <a:pt x="347" y="263"/>
                  <a:pt x="347" y="263"/>
                </a:cubicBezTo>
                <a:cubicBezTo>
                  <a:pt x="351" y="261"/>
                  <a:pt x="351" y="261"/>
                  <a:pt x="351" y="261"/>
                </a:cubicBezTo>
                <a:cubicBezTo>
                  <a:pt x="352" y="260"/>
                  <a:pt x="352" y="260"/>
                  <a:pt x="352" y="260"/>
                </a:cubicBezTo>
                <a:cubicBezTo>
                  <a:pt x="353" y="260"/>
                  <a:pt x="353" y="260"/>
                  <a:pt x="353" y="260"/>
                </a:cubicBezTo>
                <a:cubicBezTo>
                  <a:pt x="356" y="257"/>
                  <a:pt x="356" y="257"/>
                  <a:pt x="356" y="257"/>
                </a:cubicBezTo>
                <a:cubicBezTo>
                  <a:pt x="356" y="252"/>
                  <a:pt x="356" y="252"/>
                  <a:pt x="356" y="252"/>
                </a:cubicBezTo>
                <a:cubicBezTo>
                  <a:pt x="357" y="254"/>
                  <a:pt x="357" y="254"/>
                  <a:pt x="357" y="254"/>
                </a:cubicBezTo>
                <a:cubicBezTo>
                  <a:pt x="363" y="255"/>
                  <a:pt x="363" y="255"/>
                  <a:pt x="363" y="255"/>
                </a:cubicBezTo>
                <a:cubicBezTo>
                  <a:pt x="363" y="251"/>
                  <a:pt x="363" y="251"/>
                  <a:pt x="363" y="251"/>
                </a:cubicBezTo>
                <a:cubicBezTo>
                  <a:pt x="362" y="248"/>
                  <a:pt x="362" y="248"/>
                  <a:pt x="362" y="248"/>
                </a:cubicBezTo>
                <a:cubicBezTo>
                  <a:pt x="362" y="246"/>
                  <a:pt x="362" y="246"/>
                  <a:pt x="362" y="246"/>
                </a:cubicBezTo>
                <a:cubicBezTo>
                  <a:pt x="365" y="245"/>
                  <a:pt x="365" y="245"/>
                  <a:pt x="365" y="245"/>
                </a:cubicBezTo>
                <a:cubicBezTo>
                  <a:pt x="370" y="241"/>
                  <a:pt x="370" y="241"/>
                  <a:pt x="370" y="241"/>
                </a:cubicBezTo>
                <a:cubicBezTo>
                  <a:pt x="372" y="238"/>
                  <a:pt x="372" y="238"/>
                  <a:pt x="372" y="238"/>
                </a:cubicBezTo>
                <a:cubicBezTo>
                  <a:pt x="377" y="236"/>
                  <a:pt x="377" y="236"/>
                  <a:pt x="377" y="236"/>
                </a:cubicBezTo>
                <a:cubicBezTo>
                  <a:pt x="378" y="234"/>
                  <a:pt x="378" y="234"/>
                  <a:pt x="378" y="234"/>
                </a:cubicBezTo>
                <a:cubicBezTo>
                  <a:pt x="382" y="231"/>
                  <a:pt x="382" y="231"/>
                  <a:pt x="382" y="231"/>
                </a:cubicBezTo>
                <a:cubicBezTo>
                  <a:pt x="384" y="231"/>
                  <a:pt x="384" y="231"/>
                  <a:pt x="384" y="231"/>
                </a:cubicBezTo>
                <a:cubicBezTo>
                  <a:pt x="386" y="229"/>
                  <a:pt x="386" y="229"/>
                  <a:pt x="386" y="229"/>
                </a:cubicBezTo>
                <a:cubicBezTo>
                  <a:pt x="384" y="226"/>
                  <a:pt x="384" y="226"/>
                  <a:pt x="384" y="226"/>
                </a:cubicBezTo>
                <a:cubicBezTo>
                  <a:pt x="385" y="221"/>
                  <a:pt x="385" y="221"/>
                  <a:pt x="385" y="221"/>
                </a:cubicBezTo>
                <a:cubicBezTo>
                  <a:pt x="385" y="218"/>
                  <a:pt x="385" y="218"/>
                  <a:pt x="385" y="218"/>
                </a:cubicBezTo>
                <a:cubicBezTo>
                  <a:pt x="386" y="216"/>
                  <a:pt x="386" y="216"/>
                  <a:pt x="386" y="216"/>
                </a:cubicBezTo>
                <a:cubicBezTo>
                  <a:pt x="385" y="215"/>
                  <a:pt x="385" y="215"/>
                  <a:pt x="385" y="215"/>
                </a:cubicBezTo>
                <a:cubicBezTo>
                  <a:pt x="386" y="213"/>
                  <a:pt x="386" y="213"/>
                  <a:pt x="386" y="213"/>
                </a:cubicBezTo>
                <a:cubicBezTo>
                  <a:pt x="390" y="212"/>
                  <a:pt x="390" y="212"/>
                  <a:pt x="390" y="212"/>
                </a:cubicBezTo>
                <a:cubicBezTo>
                  <a:pt x="392" y="212"/>
                  <a:pt x="392" y="212"/>
                  <a:pt x="392" y="212"/>
                </a:cubicBezTo>
                <a:cubicBezTo>
                  <a:pt x="399" y="212"/>
                  <a:pt x="399" y="212"/>
                  <a:pt x="399" y="212"/>
                </a:cubicBezTo>
                <a:cubicBezTo>
                  <a:pt x="401" y="212"/>
                  <a:pt x="401" y="212"/>
                  <a:pt x="401" y="212"/>
                </a:cubicBezTo>
                <a:cubicBezTo>
                  <a:pt x="409" y="212"/>
                  <a:pt x="409" y="212"/>
                  <a:pt x="409" y="212"/>
                </a:cubicBezTo>
                <a:cubicBezTo>
                  <a:pt x="415" y="210"/>
                  <a:pt x="415" y="210"/>
                  <a:pt x="415" y="210"/>
                </a:cubicBezTo>
                <a:cubicBezTo>
                  <a:pt x="421" y="212"/>
                  <a:pt x="421" y="212"/>
                  <a:pt x="421" y="212"/>
                </a:cubicBezTo>
                <a:cubicBezTo>
                  <a:pt x="421" y="215"/>
                  <a:pt x="421" y="215"/>
                  <a:pt x="421" y="215"/>
                </a:cubicBezTo>
                <a:cubicBezTo>
                  <a:pt x="422" y="216"/>
                  <a:pt x="422" y="216"/>
                  <a:pt x="422" y="216"/>
                </a:cubicBezTo>
                <a:cubicBezTo>
                  <a:pt x="424" y="219"/>
                  <a:pt x="424" y="219"/>
                  <a:pt x="424" y="219"/>
                </a:cubicBezTo>
                <a:cubicBezTo>
                  <a:pt x="430" y="222"/>
                  <a:pt x="430" y="222"/>
                  <a:pt x="430" y="222"/>
                </a:cubicBezTo>
                <a:cubicBezTo>
                  <a:pt x="430" y="224"/>
                  <a:pt x="430" y="224"/>
                  <a:pt x="430" y="224"/>
                </a:cubicBezTo>
                <a:cubicBezTo>
                  <a:pt x="429" y="226"/>
                  <a:pt x="429" y="226"/>
                  <a:pt x="429" y="226"/>
                </a:cubicBezTo>
                <a:cubicBezTo>
                  <a:pt x="431" y="225"/>
                  <a:pt x="431" y="225"/>
                  <a:pt x="431" y="225"/>
                </a:cubicBezTo>
                <a:cubicBezTo>
                  <a:pt x="433" y="224"/>
                  <a:pt x="433" y="224"/>
                  <a:pt x="433" y="224"/>
                </a:cubicBezTo>
                <a:cubicBezTo>
                  <a:pt x="435" y="226"/>
                  <a:pt x="435" y="226"/>
                  <a:pt x="435" y="226"/>
                </a:cubicBezTo>
                <a:cubicBezTo>
                  <a:pt x="434" y="229"/>
                  <a:pt x="434" y="229"/>
                  <a:pt x="434" y="229"/>
                </a:cubicBezTo>
                <a:cubicBezTo>
                  <a:pt x="431" y="232"/>
                  <a:pt x="431" y="232"/>
                  <a:pt x="431" y="232"/>
                </a:cubicBezTo>
                <a:cubicBezTo>
                  <a:pt x="431" y="234"/>
                  <a:pt x="431" y="234"/>
                  <a:pt x="431" y="234"/>
                </a:cubicBezTo>
                <a:cubicBezTo>
                  <a:pt x="436" y="231"/>
                  <a:pt x="436" y="231"/>
                  <a:pt x="436" y="231"/>
                </a:cubicBezTo>
                <a:cubicBezTo>
                  <a:pt x="436" y="228"/>
                  <a:pt x="436" y="228"/>
                  <a:pt x="436" y="228"/>
                </a:cubicBezTo>
                <a:cubicBezTo>
                  <a:pt x="438" y="226"/>
                  <a:pt x="438" y="226"/>
                  <a:pt x="438" y="226"/>
                </a:cubicBezTo>
                <a:cubicBezTo>
                  <a:pt x="441" y="227"/>
                  <a:pt x="441" y="227"/>
                  <a:pt x="441" y="227"/>
                </a:cubicBezTo>
                <a:cubicBezTo>
                  <a:pt x="444" y="226"/>
                  <a:pt x="444" y="226"/>
                  <a:pt x="444" y="226"/>
                </a:cubicBezTo>
                <a:cubicBezTo>
                  <a:pt x="446" y="226"/>
                  <a:pt x="446" y="226"/>
                  <a:pt x="446" y="226"/>
                </a:cubicBezTo>
                <a:cubicBezTo>
                  <a:pt x="446" y="228"/>
                  <a:pt x="446" y="228"/>
                  <a:pt x="446" y="228"/>
                </a:cubicBezTo>
                <a:cubicBezTo>
                  <a:pt x="451" y="233"/>
                  <a:pt x="451" y="233"/>
                  <a:pt x="451" y="233"/>
                </a:cubicBezTo>
                <a:cubicBezTo>
                  <a:pt x="452" y="239"/>
                  <a:pt x="452" y="239"/>
                  <a:pt x="452" y="239"/>
                </a:cubicBezTo>
                <a:cubicBezTo>
                  <a:pt x="451" y="241"/>
                  <a:pt x="451" y="241"/>
                  <a:pt x="451" y="241"/>
                </a:cubicBezTo>
                <a:cubicBezTo>
                  <a:pt x="452" y="245"/>
                  <a:pt x="452" y="245"/>
                  <a:pt x="452" y="245"/>
                </a:cubicBezTo>
                <a:cubicBezTo>
                  <a:pt x="452" y="249"/>
                  <a:pt x="452" y="249"/>
                  <a:pt x="452" y="249"/>
                </a:cubicBezTo>
                <a:cubicBezTo>
                  <a:pt x="451" y="250"/>
                  <a:pt x="451" y="250"/>
                  <a:pt x="451" y="250"/>
                </a:cubicBezTo>
                <a:cubicBezTo>
                  <a:pt x="452" y="252"/>
                  <a:pt x="452" y="252"/>
                  <a:pt x="452" y="252"/>
                </a:cubicBezTo>
                <a:cubicBezTo>
                  <a:pt x="452" y="254"/>
                  <a:pt x="452" y="254"/>
                  <a:pt x="452" y="254"/>
                </a:cubicBezTo>
                <a:cubicBezTo>
                  <a:pt x="453" y="257"/>
                  <a:pt x="453" y="257"/>
                  <a:pt x="453" y="257"/>
                </a:cubicBezTo>
                <a:cubicBezTo>
                  <a:pt x="451" y="259"/>
                  <a:pt x="451" y="259"/>
                  <a:pt x="451" y="259"/>
                </a:cubicBezTo>
                <a:cubicBezTo>
                  <a:pt x="446" y="260"/>
                  <a:pt x="446" y="260"/>
                  <a:pt x="446" y="260"/>
                </a:cubicBezTo>
                <a:cubicBezTo>
                  <a:pt x="445" y="262"/>
                  <a:pt x="445" y="262"/>
                  <a:pt x="445" y="262"/>
                </a:cubicBezTo>
                <a:cubicBezTo>
                  <a:pt x="439" y="262"/>
                  <a:pt x="439" y="262"/>
                  <a:pt x="439" y="262"/>
                </a:cubicBezTo>
                <a:cubicBezTo>
                  <a:pt x="436" y="262"/>
                  <a:pt x="436" y="262"/>
                  <a:pt x="436" y="262"/>
                </a:cubicBezTo>
                <a:cubicBezTo>
                  <a:pt x="429" y="265"/>
                  <a:pt x="429" y="265"/>
                  <a:pt x="429" y="265"/>
                </a:cubicBezTo>
                <a:cubicBezTo>
                  <a:pt x="425" y="265"/>
                  <a:pt x="425" y="265"/>
                  <a:pt x="425" y="265"/>
                </a:cubicBezTo>
                <a:cubicBezTo>
                  <a:pt x="419" y="268"/>
                  <a:pt x="419" y="268"/>
                  <a:pt x="419" y="268"/>
                </a:cubicBezTo>
                <a:cubicBezTo>
                  <a:pt x="417" y="268"/>
                  <a:pt x="417" y="268"/>
                  <a:pt x="417" y="268"/>
                </a:cubicBezTo>
                <a:cubicBezTo>
                  <a:pt x="415" y="270"/>
                  <a:pt x="415" y="270"/>
                  <a:pt x="415" y="270"/>
                </a:cubicBezTo>
                <a:cubicBezTo>
                  <a:pt x="410" y="270"/>
                  <a:pt x="410" y="270"/>
                  <a:pt x="410" y="270"/>
                </a:cubicBezTo>
                <a:cubicBezTo>
                  <a:pt x="409" y="271"/>
                  <a:pt x="409" y="271"/>
                  <a:pt x="409" y="271"/>
                </a:cubicBezTo>
                <a:cubicBezTo>
                  <a:pt x="408" y="270"/>
                  <a:pt x="408" y="270"/>
                  <a:pt x="408" y="270"/>
                </a:cubicBezTo>
                <a:cubicBezTo>
                  <a:pt x="406" y="270"/>
                  <a:pt x="406" y="270"/>
                  <a:pt x="406" y="270"/>
                </a:cubicBezTo>
                <a:cubicBezTo>
                  <a:pt x="402" y="271"/>
                  <a:pt x="402" y="271"/>
                  <a:pt x="402" y="271"/>
                </a:cubicBezTo>
                <a:cubicBezTo>
                  <a:pt x="401" y="274"/>
                  <a:pt x="401" y="274"/>
                  <a:pt x="401" y="274"/>
                </a:cubicBezTo>
                <a:cubicBezTo>
                  <a:pt x="399" y="277"/>
                  <a:pt x="399" y="277"/>
                  <a:pt x="399" y="277"/>
                </a:cubicBezTo>
                <a:cubicBezTo>
                  <a:pt x="397" y="277"/>
                  <a:pt x="397" y="277"/>
                  <a:pt x="397" y="277"/>
                </a:cubicBezTo>
                <a:cubicBezTo>
                  <a:pt x="396" y="280"/>
                  <a:pt x="396" y="280"/>
                  <a:pt x="396" y="280"/>
                </a:cubicBezTo>
                <a:cubicBezTo>
                  <a:pt x="393" y="281"/>
                  <a:pt x="393" y="281"/>
                  <a:pt x="393" y="281"/>
                </a:cubicBezTo>
                <a:cubicBezTo>
                  <a:pt x="390" y="283"/>
                  <a:pt x="390" y="283"/>
                  <a:pt x="390" y="283"/>
                </a:cubicBezTo>
                <a:cubicBezTo>
                  <a:pt x="387" y="283"/>
                  <a:pt x="387" y="283"/>
                  <a:pt x="387" y="283"/>
                </a:cubicBezTo>
                <a:cubicBezTo>
                  <a:pt x="385" y="280"/>
                  <a:pt x="385" y="280"/>
                  <a:pt x="385" y="280"/>
                </a:cubicBezTo>
                <a:cubicBezTo>
                  <a:pt x="384" y="283"/>
                  <a:pt x="384" y="283"/>
                  <a:pt x="384" y="283"/>
                </a:cubicBezTo>
                <a:cubicBezTo>
                  <a:pt x="383" y="285"/>
                  <a:pt x="383" y="285"/>
                  <a:pt x="383" y="285"/>
                </a:cubicBezTo>
                <a:cubicBezTo>
                  <a:pt x="380" y="287"/>
                  <a:pt x="380" y="287"/>
                  <a:pt x="380" y="287"/>
                </a:cubicBezTo>
                <a:cubicBezTo>
                  <a:pt x="377" y="290"/>
                  <a:pt x="377" y="290"/>
                  <a:pt x="377" y="290"/>
                </a:cubicBezTo>
                <a:cubicBezTo>
                  <a:pt x="377" y="292"/>
                  <a:pt x="377" y="292"/>
                  <a:pt x="377" y="292"/>
                </a:cubicBezTo>
                <a:cubicBezTo>
                  <a:pt x="374" y="295"/>
                  <a:pt x="374" y="295"/>
                  <a:pt x="374" y="295"/>
                </a:cubicBezTo>
                <a:cubicBezTo>
                  <a:pt x="374" y="296"/>
                  <a:pt x="374" y="296"/>
                  <a:pt x="374" y="296"/>
                </a:cubicBezTo>
                <a:cubicBezTo>
                  <a:pt x="371" y="300"/>
                  <a:pt x="371" y="300"/>
                  <a:pt x="371" y="300"/>
                </a:cubicBezTo>
                <a:cubicBezTo>
                  <a:pt x="369" y="302"/>
                  <a:pt x="369" y="302"/>
                  <a:pt x="369" y="302"/>
                </a:cubicBezTo>
                <a:cubicBezTo>
                  <a:pt x="365" y="302"/>
                  <a:pt x="365" y="302"/>
                  <a:pt x="365" y="302"/>
                </a:cubicBezTo>
                <a:cubicBezTo>
                  <a:pt x="362" y="304"/>
                  <a:pt x="362" y="304"/>
                  <a:pt x="362" y="304"/>
                </a:cubicBezTo>
                <a:cubicBezTo>
                  <a:pt x="360" y="304"/>
                  <a:pt x="360" y="304"/>
                  <a:pt x="360" y="304"/>
                </a:cubicBezTo>
                <a:cubicBezTo>
                  <a:pt x="358" y="301"/>
                  <a:pt x="358" y="301"/>
                  <a:pt x="358" y="301"/>
                </a:cubicBezTo>
                <a:cubicBezTo>
                  <a:pt x="360" y="300"/>
                  <a:pt x="360" y="300"/>
                  <a:pt x="360" y="300"/>
                </a:cubicBezTo>
                <a:cubicBezTo>
                  <a:pt x="360" y="297"/>
                  <a:pt x="360" y="297"/>
                  <a:pt x="360" y="297"/>
                </a:cubicBezTo>
                <a:cubicBezTo>
                  <a:pt x="359" y="296"/>
                  <a:pt x="359" y="296"/>
                  <a:pt x="359" y="296"/>
                </a:cubicBezTo>
                <a:cubicBezTo>
                  <a:pt x="357" y="297"/>
                  <a:pt x="357" y="297"/>
                  <a:pt x="357" y="297"/>
                </a:cubicBezTo>
                <a:cubicBezTo>
                  <a:pt x="357" y="299"/>
                  <a:pt x="357" y="299"/>
                  <a:pt x="357" y="299"/>
                </a:cubicBezTo>
                <a:cubicBezTo>
                  <a:pt x="355" y="299"/>
                  <a:pt x="355" y="299"/>
                  <a:pt x="355" y="299"/>
                </a:cubicBezTo>
                <a:cubicBezTo>
                  <a:pt x="352" y="302"/>
                  <a:pt x="352" y="302"/>
                  <a:pt x="352" y="302"/>
                </a:cubicBezTo>
                <a:cubicBezTo>
                  <a:pt x="349" y="303"/>
                  <a:pt x="349" y="303"/>
                  <a:pt x="349" y="303"/>
                </a:cubicBezTo>
                <a:cubicBezTo>
                  <a:pt x="347" y="303"/>
                  <a:pt x="347" y="303"/>
                  <a:pt x="347" y="303"/>
                </a:cubicBezTo>
                <a:cubicBezTo>
                  <a:pt x="344" y="304"/>
                  <a:pt x="344" y="304"/>
                  <a:pt x="344" y="304"/>
                </a:cubicBezTo>
                <a:cubicBezTo>
                  <a:pt x="342" y="305"/>
                  <a:pt x="342" y="305"/>
                  <a:pt x="342" y="305"/>
                </a:cubicBezTo>
                <a:cubicBezTo>
                  <a:pt x="341" y="305"/>
                  <a:pt x="341" y="305"/>
                  <a:pt x="341" y="305"/>
                </a:cubicBezTo>
                <a:cubicBezTo>
                  <a:pt x="339" y="305"/>
                  <a:pt x="339" y="305"/>
                  <a:pt x="339" y="305"/>
                </a:cubicBezTo>
                <a:cubicBezTo>
                  <a:pt x="339" y="304"/>
                  <a:pt x="339" y="304"/>
                  <a:pt x="339" y="304"/>
                </a:cubicBezTo>
                <a:close/>
                <a:moveTo>
                  <a:pt x="650" y="267"/>
                </a:moveTo>
                <a:cubicBezTo>
                  <a:pt x="651" y="268"/>
                  <a:pt x="651" y="268"/>
                  <a:pt x="651" y="268"/>
                </a:cubicBezTo>
                <a:cubicBezTo>
                  <a:pt x="652" y="270"/>
                  <a:pt x="652" y="270"/>
                  <a:pt x="652" y="270"/>
                </a:cubicBezTo>
                <a:cubicBezTo>
                  <a:pt x="651" y="272"/>
                  <a:pt x="651" y="272"/>
                  <a:pt x="651" y="272"/>
                </a:cubicBezTo>
                <a:cubicBezTo>
                  <a:pt x="650" y="272"/>
                  <a:pt x="650" y="272"/>
                  <a:pt x="650" y="272"/>
                </a:cubicBezTo>
                <a:cubicBezTo>
                  <a:pt x="649" y="271"/>
                  <a:pt x="649" y="271"/>
                  <a:pt x="649" y="271"/>
                </a:cubicBezTo>
                <a:cubicBezTo>
                  <a:pt x="649" y="268"/>
                  <a:pt x="649" y="268"/>
                  <a:pt x="649" y="268"/>
                </a:cubicBezTo>
                <a:cubicBezTo>
                  <a:pt x="650" y="267"/>
                  <a:pt x="650" y="267"/>
                  <a:pt x="650" y="267"/>
                </a:cubicBezTo>
                <a:close/>
                <a:moveTo>
                  <a:pt x="626" y="268"/>
                </a:moveTo>
                <a:cubicBezTo>
                  <a:pt x="627" y="265"/>
                  <a:pt x="627" y="265"/>
                  <a:pt x="627" y="265"/>
                </a:cubicBezTo>
                <a:cubicBezTo>
                  <a:pt x="630" y="264"/>
                  <a:pt x="630" y="264"/>
                  <a:pt x="630" y="264"/>
                </a:cubicBezTo>
                <a:cubicBezTo>
                  <a:pt x="632" y="265"/>
                  <a:pt x="632" y="265"/>
                  <a:pt x="632" y="265"/>
                </a:cubicBezTo>
                <a:cubicBezTo>
                  <a:pt x="631" y="266"/>
                  <a:pt x="631" y="266"/>
                  <a:pt x="631" y="266"/>
                </a:cubicBezTo>
                <a:cubicBezTo>
                  <a:pt x="629" y="267"/>
                  <a:pt x="629" y="267"/>
                  <a:pt x="629" y="267"/>
                </a:cubicBezTo>
                <a:cubicBezTo>
                  <a:pt x="628" y="268"/>
                  <a:pt x="628" y="268"/>
                  <a:pt x="628" y="268"/>
                </a:cubicBezTo>
                <a:cubicBezTo>
                  <a:pt x="626" y="268"/>
                  <a:pt x="626" y="268"/>
                  <a:pt x="626" y="268"/>
                </a:cubicBezTo>
                <a:close/>
                <a:moveTo>
                  <a:pt x="603" y="281"/>
                </a:moveTo>
                <a:cubicBezTo>
                  <a:pt x="604" y="283"/>
                  <a:pt x="604" y="283"/>
                  <a:pt x="604" y="283"/>
                </a:cubicBezTo>
                <a:cubicBezTo>
                  <a:pt x="607" y="283"/>
                  <a:pt x="607" y="283"/>
                  <a:pt x="607" y="283"/>
                </a:cubicBezTo>
                <a:cubicBezTo>
                  <a:pt x="610" y="286"/>
                  <a:pt x="610" y="286"/>
                  <a:pt x="610" y="286"/>
                </a:cubicBezTo>
                <a:cubicBezTo>
                  <a:pt x="611" y="284"/>
                  <a:pt x="611" y="284"/>
                  <a:pt x="611" y="284"/>
                </a:cubicBezTo>
                <a:cubicBezTo>
                  <a:pt x="613" y="285"/>
                  <a:pt x="613" y="285"/>
                  <a:pt x="613" y="285"/>
                </a:cubicBezTo>
                <a:cubicBezTo>
                  <a:pt x="616" y="284"/>
                  <a:pt x="616" y="284"/>
                  <a:pt x="616" y="284"/>
                </a:cubicBezTo>
                <a:cubicBezTo>
                  <a:pt x="618" y="284"/>
                  <a:pt x="618" y="284"/>
                  <a:pt x="618" y="284"/>
                </a:cubicBezTo>
                <a:cubicBezTo>
                  <a:pt x="620" y="284"/>
                  <a:pt x="620" y="284"/>
                  <a:pt x="620" y="284"/>
                </a:cubicBezTo>
                <a:cubicBezTo>
                  <a:pt x="621" y="282"/>
                  <a:pt x="621" y="282"/>
                  <a:pt x="621" y="282"/>
                </a:cubicBezTo>
                <a:cubicBezTo>
                  <a:pt x="624" y="282"/>
                  <a:pt x="624" y="282"/>
                  <a:pt x="624" y="282"/>
                </a:cubicBezTo>
                <a:cubicBezTo>
                  <a:pt x="624" y="281"/>
                  <a:pt x="624" y="281"/>
                  <a:pt x="624" y="281"/>
                </a:cubicBezTo>
                <a:cubicBezTo>
                  <a:pt x="620" y="278"/>
                  <a:pt x="620" y="278"/>
                  <a:pt x="620" y="278"/>
                </a:cubicBezTo>
                <a:cubicBezTo>
                  <a:pt x="618" y="280"/>
                  <a:pt x="618" y="280"/>
                  <a:pt x="618" y="280"/>
                </a:cubicBezTo>
                <a:cubicBezTo>
                  <a:pt x="616" y="280"/>
                  <a:pt x="616" y="280"/>
                  <a:pt x="616" y="280"/>
                </a:cubicBezTo>
                <a:cubicBezTo>
                  <a:pt x="614" y="279"/>
                  <a:pt x="614" y="279"/>
                  <a:pt x="614" y="279"/>
                </a:cubicBezTo>
                <a:cubicBezTo>
                  <a:pt x="612" y="281"/>
                  <a:pt x="612" y="281"/>
                  <a:pt x="612" y="281"/>
                </a:cubicBezTo>
                <a:cubicBezTo>
                  <a:pt x="609" y="279"/>
                  <a:pt x="609" y="279"/>
                  <a:pt x="609" y="279"/>
                </a:cubicBezTo>
                <a:cubicBezTo>
                  <a:pt x="606" y="281"/>
                  <a:pt x="606" y="281"/>
                  <a:pt x="606" y="281"/>
                </a:cubicBezTo>
                <a:cubicBezTo>
                  <a:pt x="603" y="281"/>
                  <a:pt x="603" y="281"/>
                  <a:pt x="603" y="281"/>
                </a:cubicBezTo>
                <a:cubicBezTo>
                  <a:pt x="603" y="281"/>
                  <a:pt x="603" y="281"/>
                  <a:pt x="603" y="281"/>
                </a:cubicBezTo>
                <a:close/>
                <a:moveTo>
                  <a:pt x="589" y="366"/>
                </a:moveTo>
                <a:cubicBezTo>
                  <a:pt x="588" y="365"/>
                  <a:pt x="588" y="365"/>
                  <a:pt x="588" y="365"/>
                </a:cubicBezTo>
                <a:cubicBezTo>
                  <a:pt x="589" y="364"/>
                  <a:pt x="589" y="364"/>
                  <a:pt x="589" y="364"/>
                </a:cubicBezTo>
                <a:cubicBezTo>
                  <a:pt x="590" y="363"/>
                  <a:pt x="590" y="363"/>
                  <a:pt x="590" y="363"/>
                </a:cubicBezTo>
                <a:cubicBezTo>
                  <a:pt x="590" y="366"/>
                  <a:pt x="590" y="366"/>
                  <a:pt x="590" y="366"/>
                </a:cubicBezTo>
                <a:cubicBezTo>
                  <a:pt x="589" y="366"/>
                  <a:pt x="589" y="366"/>
                  <a:pt x="589" y="366"/>
                </a:cubicBezTo>
                <a:close/>
                <a:moveTo>
                  <a:pt x="574" y="364"/>
                </a:moveTo>
                <a:cubicBezTo>
                  <a:pt x="573" y="362"/>
                  <a:pt x="573" y="362"/>
                  <a:pt x="573" y="362"/>
                </a:cubicBezTo>
                <a:cubicBezTo>
                  <a:pt x="573" y="360"/>
                  <a:pt x="573" y="360"/>
                  <a:pt x="573" y="360"/>
                </a:cubicBezTo>
                <a:cubicBezTo>
                  <a:pt x="572" y="359"/>
                  <a:pt x="572" y="359"/>
                  <a:pt x="572" y="359"/>
                </a:cubicBezTo>
                <a:cubicBezTo>
                  <a:pt x="570" y="360"/>
                  <a:pt x="570" y="360"/>
                  <a:pt x="570" y="360"/>
                </a:cubicBezTo>
                <a:cubicBezTo>
                  <a:pt x="570" y="359"/>
                  <a:pt x="570" y="359"/>
                  <a:pt x="570" y="359"/>
                </a:cubicBezTo>
                <a:cubicBezTo>
                  <a:pt x="570" y="356"/>
                  <a:pt x="570" y="356"/>
                  <a:pt x="570" y="356"/>
                </a:cubicBezTo>
                <a:cubicBezTo>
                  <a:pt x="570" y="354"/>
                  <a:pt x="570" y="354"/>
                  <a:pt x="570" y="354"/>
                </a:cubicBezTo>
                <a:cubicBezTo>
                  <a:pt x="568" y="352"/>
                  <a:pt x="568" y="352"/>
                  <a:pt x="568" y="352"/>
                </a:cubicBezTo>
                <a:cubicBezTo>
                  <a:pt x="570" y="349"/>
                  <a:pt x="570" y="349"/>
                  <a:pt x="570" y="349"/>
                </a:cubicBezTo>
                <a:cubicBezTo>
                  <a:pt x="569" y="346"/>
                  <a:pt x="569" y="346"/>
                  <a:pt x="569" y="346"/>
                </a:cubicBezTo>
                <a:cubicBezTo>
                  <a:pt x="570" y="344"/>
                  <a:pt x="570" y="344"/>
                  <a:pt x="570" y="344"/>
                </a:cubicBezTo>
                <a:cubicBezTo>
                  <a:pt x="568" y="343"/>
                  <a:pt x="568" y="343"/>
                  <a:pt x="568" y="343"/>
                </a:cubicBezTo>
                <a:cubicBezTo>
                  <a:pt x="567" y="341"/>
                  <a:pt x="567" y="341"/>
                  <a:pt x="567" y="341"/>
                </a:cubicBezTo>
                <a:cubicBezTo>
                  <a:pt x="567" y="339"/>
                  <a:pt x="567" y="339"/>
                  <a:pt x="567" y="339"/>
                </a:cubicBezTo>
                <a:cubicBezTo>
                  <a:pt x="565" y="337"/>
                  <a:pt x="565" y="337"/>
                  <a:pt x="565" y="337"/>
                </a:cubicBezTo>
                <a:cubicBezTo>
                  <a:pt x="565" y="333"/>
                  <a:pt x="565" y="333"/>
                  <a:pt x="565" y="333"/>
                </a:cubicBezTo>
                <a:cubicBezTo>
                  <a:pt x="564" y="330"/>
                  <a:pt x="564" y="330"/>
                  <a:pt x="564" y="330"/>
                </a:cubicBezTo>
                <a:cubicBezTo>
                  <a:pt x="563" y="330"/>
                  <a:pt x="563" y="330"/>
                  <a:pt x="563" y="330"/>
                </a:cubicBezTo>
                <a:cubicBezTo>
                  <a:pt x="562" y="329"/>
                  <a:pt x="562" y="329"/>
                  <a:pt x="562" y="329"/>
                </a:cubicBezTo>
                <a:cubicBezTo>
                  <a:pt x="562" y="326"/>
                  <a:pt x="562" y="326"/>
                  <a:pt x="562" y="326"/>
                </a:cubicBezTo>
                <a:cubicBezTo>
                  <a:pt x="561" y="326"/>
                  <a:pt x="561" y="326"/>
                  <a:pt x="561" y="326"/>
                </a:cubicBezTo>
                <a:cubicBezTo>
                  <a:pt x="559" y="327"/>
                  <a:pt x="559" y="327"/>
                  <a:pt x="559" y="327"/>
                </a:cubicBezTo>
                <a:cubicBezTo>
                  <a:pt x="558" y="326"/>
                  <a:pt x="558" y="326"/>
                  <a:pt x="558" y="326"/>
                </a:cubicBezTo>
                <a:cubicBezTo>
                  <a:pt x="556" y="326"/>
                  <a:pt x="556" y="326"/>
                  <a:pt x="556" y="326"/>
                </a:cubicBezTo>
                <a:cubicBezTo>
                  <a:pt x="555" y="325"/>
                  <a:pt x="555" y="325"/>
                  <a:pt x="555" y="325"/>
                </a:cubicBezTo>
                <a:cubicBezTo>
                  <a:pt x="555" y="322"/>
                  <a:pt x="555" y="322"/>
                  <a:pt x="555" y="322"/>
                </a:cubicBezTo>
                <a:cubicBezTo>
                  <a:pt x="557" y="321"/>
                  <a:pt x="557" y="321"/>
                  <a:pt x="557" y="321"/>
                </a:cubicBezTo>
                <a:cubicBezTo>
                  <a:pt x="558" y="318"/>
                  <a:pt x="558" y="318"/>
                  <a:pt x="558" y="318"/>
                </a:cubicBezTo>
                <a:cubicBezTo>
                  <a:pt x="556" y="316"/>
                  <a:pt x="556" y="316"/>
                  <a:pt x="556" y="316"/>
                </a:cubicBezTo>
                <a:cubicBezTo>
                  <a:pt x="557" y="314"/>
                  <a:pt x="557" y="314"/>
                  <a:pt x="557" y="314"/>
                </a:cubicBezTo>
                <a:cubicBezTo>
                  <a:pt x="557" y="310"/>
                  <a:pt x="557" y="310"/>
                  <a:pt x="557" y="310"/>
                </a:cubicBezTo>
                <a:cubicBezTo>
                  <a:pt x="556" y="309"/>
                  <a:pt x="556" y="309"/>
                  <a:pt x="556" y="309"/>
                </a:cubicBezTo>
                <a:cubicBezTo>
                  <a:pt x="559" y="305"/>
                  <a:pt x="559" y="305"/>
                  <a:pt x="559" y="305"/>
                </a:cubicBezTo>
                <a:cubicBezTo>
                  <a:pt x="561" y="304"/>
                  <a:pt x="561" y="304"/>
                  <a:pt x="561" y="304"/>
                </a:cubicBezTo>
                <a:cubicBezTo>
                  <a:pt x="562" y="302"/>
                  <a:pt x="562" y="302"/>
                  <a:pt x="562" y="302"/>
                </a:cubicBezTo>
                <a:cubicBezTo>
                  <a:pt x="564" y="302"/>
                  <a:pt x="564" y="302"/>
                  <a:pt x="564" y="302"/>
                </a:cubicBezTo>
                <a:cubicBezTo>
                  <a:pt x="564" y="303"/>
                  <a:pt x="564" y="303"/>
                  <a:pt x="564" y="303"/>
                </a:cubicBezTo>
                <a:cubicBezTo>
                  <a:pt x="568" y="302"/>
                  <a:pt x="568" y="302"/>
                  <a:pt x="568" y="302"/>
                </a:cubicBezTo>
                <a:cubicBezTo>
                  <a:pt x="570" y="303"/>
                  <a:pt x="570" y="303"/>
                  <a:pt x="570" y="303"/>
                </a:cubicBezTo>
                <a:cubicBezTo>
                  <a:pt x="571" y="304"/>
                  <a:pt x="571" y="304"/>
                  <a:pt x="571" y="304"/>
                </a:cubicBezTo>
                <a:cubicBezTo>
                  <a:pt x="570" y="305"/>
                  <a:pt x="570" y="305"/>
                  <a:pt x="570" y="305"/>
                </a:cubicBezTo>
                <a:cubicBezTo>
                  <a:pt x="569" y="306"/>
                  <a:pt x="569" y="306"/>
                  <a:pt x="569" y="306"/>
                </a:cubicBezTo>
                <a:cubicBezTo>
                  <a:pt x="569" y="307"/>
                  <a:pt x="569" y="307"/>
                  <a:pt x="569" y="307"/>
                </a:cubicBezTo>
                <a:cubicBezTo>
                  <a:pt x="571" y="307"/>
                  <a:pt x="571" y="307"/>
                  <a:pt x="571" y="307"/>
                </a:cubicBezTo>
                <a:cubicBezTo>
                  <a:pt x="571" y="309"/>
                  <a:pt x="571" y="309"/>
                  <a:pt x="571" y="309"/>
                </a:cubicBezTo>
                <a:cubicBezTo>
                  <a:pt x="571" y="311"/>
                  <a:pt x="571" y="311"/>
                  <a:pt x="571" y="311"/>
                </a:cubicBezTo>
                <a:cubicBezTo>
                  <a:pt x="574" y="314"/>
                  <a:pt x="574" y="314"/>
                  <a:pt x="574" y="314"/>
                </a:cubicBezTo>
                <a:cubicBezTo>
                  <a:pt x="574" y="316"/>
                  <a:pt x="574" y="316"/>
                  <a:pt x="574" y="316"/>
                </a:cubicBezTo>
                <a:cubicBezTo>
                  <a:pt x="576" y="318"/>
                  <a:pt x="576" y="318"/>
                  <a:pt x="576" y="318"/>
                </a:cubicBezTo>
                <a:cubicBezTo>
                  <a:pt x="578" y="319"/>
                  <a:pt x="578" y="319"/>
                  <a:pt x="578" y="319"/>
                </a:cubicBezTo>
                <a:cubicBezTo>
                  <a:pt x="579" y="318"/>
                  <a:pt x="579" y="318"/>
                  <a:pt x="579" y="318"/>
                </a:cubicBezTo>
                <a:cubicBezTo>
                  <a:pt x="579" y="316"/>
                  <a:pt x="579" y="316"/>
                  <a:pt x="579" y="316"/>
                </a:cubicBezTo>
                <a:cubicBezTo>
                  <a:pt x="580" y="315"/>
                  <a:pt x="580" y="315"/>
                  <a:pt x="580" y="315"/>
                </a:cubicBezTo>
                <a:cubicBezTo>
                  <a:pt x="582" y="312"/>
                  <a:pt x="582" y="312"/>
                  <a:pt x="582" y="312"/>
                </a:cubicBezTo>
                <a:cubicBezTo>
                  <a:pt x="581" y="310"/>
                  <a:pt x="581" y="310"/>
                  <a:pt x="581" y="310"/>
                </a:cubicBezTo>
                <a:cubicBezTo>
                  <a:pt x="583" y="309"/>
                  <a:pt x="583" y="309"/>
                  <a:pt x="583" y="309"/>
                </a:cubicBezTo>
                <a:cubicBezTo>
                  <a:pt x="583" y="307"/>
                  <a:pt x="583" y="307"/>
                  <a:pt x="583" y="307"/>
                </a:cubicBezTo>
                <a:cubicBezTo>
                  <a:pt x="582" y="305"/>
                  <a:pt x="582" y="305"/>
                  <a:pt x="582" y="305"/>
                </a:cubicBezTo>
                <a:cubicBezTo>
                  <a:pt x="583" y="304"/>
                  <a:pt x="583" y="304"/>
                  <a:pt x="583" y="304"/>
                </a:cubicBezTo>
                <a:cubicBezTo>
                  <a:pt x="585" y="303"/>
                  <a:pt x="585" y="303"/>
                  <a:pt x="585" y="303"/>
                </a:cubicBezTo>
                <a:cubicBezTo>
                  <a:pt x="587" y="304"/>
                  <a:pt x="587" y="304"/>
                  <a:pt x="587" y="304"/>
                </a:cubicBezTo>
                <a:cubicBezTo>
                  <a:pt x="588" y="307"/>
                  <a:pt x="588" y="307"/>
                  <a:pt x="588" y="307"/>
                </a:cubicBezTo>
                <a:cubicBezTo>
                  <a:pt x="590" y="307"/>
                  <a:pt x="590" y="307"/>
                  <a:pt x="590" y="307"/>
                </a:cubicBezTo>
                <a:cubicBezTo>
                  <a:pt x="589" y="305"/>
                  <a:pt x="589" y="305"/>
                  <a:pt x="589" y="305"/>
                </a:cubicBezTo>
                <a:cubicBezTo>
                  <a:pt x="588" y="302"/>
                  <a:pt x="588" y="302"/>
                  <a:pt x="588" y="302"/>
                </a:cubicBezTo>
                <a:cubicBezTo>
                  <a:pt x="587" y="300"/>
                  <a:pt x="587" y="300"/>
                  <a:pt x="587" y="300"/>
                </a:cubicBezTo>
                <a:cubicBezTo>
                  <a:pt x="586" y="300"/>
                  <a:pt x="586" y="300"/>
                  <a:pt x="586" y="300"/>
                </a:cubicBezTo>
                <a:cubicBezTo>
                  <a:pt x="585" y="302"/>
                  <a:pt x="585" y="302"/>
                  <a:pt x="585" y="302"/>
                </a:cubicBezTo>
                <a:cubicBezTo>
                  <a:pt x="583" y="302"/>
                  <a:pt x="583" y="302"/>
                  <a:pt x="583" y="302"/>
                </a:cubicBezTo>
                <a:cubicBezTo>
                  <a:pt x="580" y="299"/>
                  <a:pt x="580" y="299"/>
                  <a:pt x="580" y="299"/>
                </a:cubicBezTo>
                <a:cubicBezTo>
                  <a:pt x="580" y="298"/>
                  <a:pt x="580" y="298"/>
                  <a:pt x="580" y="298"/>
                </a:cubicBezTo>
                <a:cubicBezTo>
                  <a:pt x="579" y="295"/>
                  <a:pt x="579" y="295"/>
                  <a:pt x="579" y="295"/>
                </a:cubicBezTo>
                <a:cubicBezTo>
                  <a:pt x="578" y="292"/>
                  <a:pt x="578" y="292"/>
                  <a:pt x="578" y="292"/>
                </a:cubicBezTo>
                <a:cubicBezTo>
                  <a:pt x="580" y="291"/>
                  <a:pt x="580" y="291"/>
                  <a:pt x="580" y="291"/>
                </a:cubicBezTo>
                <a:cubicBezTo>
                  <a:pt x="582" y="291"/>
                  <a:pt x="582" y="291"/>
                  <a:pt x="582" y="291"/>
                </a:cubicBezTo>
                <a:cubicBezTo>
                  <a:pt x="582" y="289"/>
                  <a:pt x="582" y="289"/>
                  <a:pt x="582" y="289"/>
                </a:cubicBezTo>
                <a:cubicBezTo>
                  <a:pt x="584" y="290"/>
                  <a:pt x="584" y="290"/>
                  <a:pt x="584" y="290"/>
                </a:cubicBezTo>
                <a:cubicBezTo>
                  <a:pt x="585" y="292"/>
                  <a:pt x="585" y="292"/>
                  <a:pt x="585" y="292"/>
                </a:cubicBezTo>
                <a:cubicBezTo>
                  <a:pt x="586" y="297"/>
                  <a:pt x="586" y="297"/>
                  <a:pt x="586" y="297"/>
                </a:cubicBezTo>
                <a:cubicBezTo>
                  <a:pt x="587" y="297"/>
                  <a:pt x="587" y="297"/>
                  <a:pt x="587" y="297"/>
                </a:cubicBezTo>
                <a:cubicBezTo>
                  <a:pt x="587" y="295"/>
                  <a:pt x="587" y="295"/>
                  <a:pt x="587" y="295"/>
                </a:cubicBezTo>
                <a:cubicBezTo>
                  <a:pt x="588" y="294"/>
                  <a:pt x="588" y="294"/>
                  <a:pt x="588" y="294"/>
                </a:cubicBezTo>
                <a:cubicBezTo>
                  <a:pt x="588" y="291"/>
                  <a:pt x="588" y="291"/>
                  <a:pt x="588" y="291"/>
                </a:cubicBezTo>
                <a:cubicBezTo>
                  <a:pt x="586" y="290"/>
                  <a:pt x="586" y="290"/>
                  <a:pt x="586" y="290"/>
                </a:cubicBezTo>
                <a:cubicBezTo>
                  <a:pt x="586" y="288"/>
                  <a:pt x="586" y="288"/>
                  <a:pt x="586" y="288"/>
                </a:cubicBezTo>
                <a:cubicBezTo>
                  <a:pt x="585" y="285"/>
                  <a:pt x="585" y="285"/>
                  <a:pt x="585" y="285"/>
                </a:cubicBezTo>
                <a:cubicBezTo>
                  <a:pt x="587" y="285"/>
                  <a:pt x="587" y="285"/>
                  <a:pt x="587" y="285"/>
                </a:cubicBezTo>
                <a:cubicBezTo>
                  <a:pt x="587" y="282"/>
                  <a:pt x="587" y="282"/>
                  <a:pt x="587" y="282"/>
                </a:cubicBezTo>
                <a:cubicBezTo>
                  <a:pt x="590" y="281"/>
                  <a:pt x="590" y="281"/>
                  <a:pt x="590" y="281"/>
                </a:cubicBezTo>
                <a:cubicBezTo>
                  <a:pt x="591" y="282"/>
                  <a:pt x="591" y="282"/>
                  <a:pt x="591" y="282"/>
                </a:cubicBezTo>
                <a:cubicBezTo>
                  <a:pt x="592" y="282"/>
                  <a:pt x="592" y="282"/>
                  <a:pt x="592" y="282"/>
                </a:cubicBezTo>
                <a:cubicBezTo>
                  <a:pt x="593" y="284"/>
                  <a:pt x="593" y="284"/>
                  <a:pt x="593" y="284"/>
                </a:cubicBezTo>
                <a:cubicBezTo>
                  <a:pt x="596" y="285"/>
                  <a:pt x="596" y="285"/>
                  <a:pt x="596" y="285"/>
                </a:cubicBezTo>
                <a:cubicBezTo>
                  <a:pt x="598" y="283"/>
                  <a:pt x="598" y="283"/>
                  <a:pt x="598" y="283"/>
                </a:cubicBezTo>
                <a:cubicBezTo>
                  <a:pt x="595" y="283"/>
                  <a:pt x="595" y="283"/>
                  <a:pt x="595" y="283"/>
                </a:cubicBezTo>
                <a:cubicBezTo>
                  <a:pt x="594" y="282"/>
                  <a:pt x="594" y="282"/>
                  <a:pt x="594" y="282"/>
                </a:cubicBezTo>
                <a:cubicBezTo>
                  <a:pt x="595" y="281"/>
                  <a:pt x="595" y="281"/>
                  <a:pt x="595" y="281"/>
                </a:cubicBezTo>
                <a:cubicBezTo>
                  <a:pt x="597" y="280"/>
                  <a:pt x="597" y="280"/>
                  <a:pt x="597" y="280"/>
                </a:cubicBezTo>
                <a:cubicBezTo>
                  <a:pt x="600" y="280"/>
                  <a:pt x="600" y="280"/>
                  <a:pt x="600" y="280"/>
                </a:cubicBezTo>
                <a:cubicBezTo>
                  <a:pt x="601" y="281"/>
                  <a:pt x="601" y="281"/>
                  <a:pt x="601" y="281"/>
                </a:cubicBezTo>
                <a:cubicBezTo>
                  <a:pt x="600" y="282"/>
                  <a:pt x="600" y="282"/>
                  <a:pt x="600" y="282"/>
                </a:cubicBezTo>
                <a:cubicBezTo>
                  <a:pt x="600" y="284"/>
                  <a:pt x="600" y="284"/>
                  <a:pt x="600" y="284"/>
                </a:cubicBezTo>
                <a:cubicBezTo>
                  <a:pt x="602" y="285"/>
                  <a:pt x="602" y="285"/>
                  <a:pt x="602" y="285"/>
                </a:cubicBezTo>
                <a:cubicBezTo>
                  <a:pt x="603" y="287"/>
                  <a:pt x="603" y="287"/>
                  <a:pt x="603" y="287"/>
                </a:cubicBezTo>
                <a:cubicBezTo>
                  <a:pt x="605" y="287"/>
                  <a:pt x="605" y="287"/>
                  <a:pt x="605" y="287"/>
                </a:cubicBezTo>
                <a:cubicBezTo>
                  <a:pt x="608" y="288"/>
                  <a:pt x="608" y="288"/>
                  <a:pt x="608" y="288"/>
                </a:cubicBezTo>
                <a:cubicBezTo>
                  <a:pt x="611" y="288"/>
                  <a:pt x="611" y="288"/>
                  <a:pt x="611" y="288"/>
                </a:cubicBezTo>
                <a:cubicBezTo>
                  <a:pt x="612" y="287"/>
                  <a:pt x="612" y="287"/>
                  <a:pt x="612" y="287"/>
                </a:cubicBezTo>
                <a:cubicBezTo>
                  <a:pt x="614" y="287"/>
                  <a:pt x="614" y="287"/>
                  <a:pt x="614" y="287"/>
                </a:cubicBezTo>
                <a:cubicBezTo>
                  <a:pt x="620" y="287"/>
                  <a:pt x="620" y="287"/>
                  <a:pt x="620" y="287"/>
                </a:cubicBezTo>
                <a:cubicBezTo>
                  <a:pt x="621" y="289"/>
                  <a:pt x="621" y="289"/>
                  <a:pt x="621" y="289"/>
                </a:cubicBezTo>
                <a:cubicBezTo>
                  <a:pt x="623" y="289"/>
                  <a:pt x="623" y="289"/>
                  <a:pt x="623" y="289"/>
                </a:cubicBezTo>
                <a:cubicBezTo>
                  <a:pt x="623" y="290"/>
                  <a:pt x="623" y="290"/>
                  <a:pt x="623" y="290"/>
                </a:cubicBezTo>
                <a:cubicBezTo>
                  <a:pt x="623" y="292"/>
                  <a:pt x="623" y="292"/>
                  <a:pt x="623" y="292"/>
                </a:cubicBezTo>
                <a:cubicBezTo>
                  <a:pt x="624" y="293"/>
                  <a:pt x="624" y="293"/>
                  <a:pt x="624" y="293"/>
                </a:cubicBezTo>
                <a:cubicBezTo>
                  <a:pt x="623" y="295"/>
                  <a:pt x="623" y="295"/>
                  <a:pt x="623" y="295"/>
                </a:cubicBezTo>
                <a:cubicBezTo>
                  <a:pt x="619" y="297"/>
                  <a:pt x="619" y="297"/>
                  <a:pt x="619" y="297"/>
                </a:cubicBezTo>
                <a:cubicBezTo>
                  <a:pt x="618" y="296"/>
                  <a:pt x="618" y="296"/>
                  <a:pt x="618" y="296"/>
                </a:cubicBezTo>
                <a:cubicBezTo>
                  <a:pt x="617" y="295"/>
                  <a:pt x="617" y="295"/>
                  <a:pt x="617" y="295"/>
                </a:cubicBezTo>
                <a:cubicBezTo>
                  <a:pt x="616" y="296"/>
                  <a:pt x="616" y="296"/>
                  <a:pt x="616" y="296"/>
                </a:cubicBezTo>
                <a:cubicBezTo>
                  <a:pt x="614" y="297"/>
                  <a:pt x="614" y="297"/>
                  <a:pt x="614" y="297"/>
                </a:cubicBezTo>
                <a:cubicBezTo>
                  <a:pt x="615" y="298"/>
                  <a:pt x="615" y="298"/>
                  <a:pt x="615" y="298"/>
                </a:cubicBezTo>
                <a:cubicBezTo>
                  <a:pt x="618" y="300"/>
                  <a:pt x="618" y="300"/>
                  <a:pt x="618" y="300"/>
                </a:cubicBezTo>
                <a:cubicBezTo>
                  <a:pt x="617" y="301"/>
                  <a:pt x="617" y="301"/>
                  <a:pt x="617" y="301"/>
                </a:cubicBezTo>
                <a:cubicBezTo>
                  <a:pt x="616" y="304"/>
                  <a:pt x="616" y="304"/>
                  <a:pt x="616" y="304"/>
                </a:cubicBezTo>
                <a:cubicBezTo>
                  <a:pt x="615" y="305"/>
                  <a:pt x="615" y="305"/>
                  <a:pt x="615" y="305"/>
                </a:cubicBezTo>
                <a:cubicBezTo>
                  <a:pt x="614" y="304"/>
                  <a:pt x="614" y="304"/>
                  <a:pt x="614" y="304"/>
                </a:cubicBezTo>
                <a:cubicBezTo>
                  <a:pt x="612" y="304"/>
                  <a:pt x="612" y="304"/>
                  <a:pt x="612" y="304"/>
                </a:cubicBezTo>
                <a:cubicBezTo>
                  <a:pt x="610" y="305"/>
                  <a:pt x="610" y="305"/>
                  <a:pt x="610" y="305"/>
                </a:cubicBezTo>
                <a:cubicBezTo>
                  <a:pt x="609" y="306"/>
                  <a:pt x="609" y="306"/>
                  <a:pt x="609" y="306"/>
                </a:cubicBezTo>
                <a:cubicBezTo>
                  <a:pt x="604" y="307"/>
                  <a:pt x="604" y="307"/>
                  <a:pt x="604" y="307"/>
                </a:cubicBezTo>
                <a:cubicBezTo>
                  <a:pt x="601" y="310"/>
                  <a:pt x="601" y="310"/>
                  <a:pt x="601" y="310"/>
                </a:cubicBezTo>
                <a:cubicBezTo>
                  <a:pt x="600" y="310"/>
                  <a:pt x="600" y="310"/>
                  <a:pt x="600" y="310"/>
                </a:cubicBezTo>
                <a:cubicBezTo>
                  <a:pt x="598" y="313"/>
                  <a:pt x="598" y="313"/>
                  <a:pt x="598" y="313"/>
                </a:cubicBezTo>
                <a:cubicBezTo>
                  <a:pt x="598" y="314"/>
                  <a:pt x="598" y="314"/>
                  <a:pt x="598" y="314"/>
                </a:cubicBezTo>
                <a:cubicBezTo>
                  <a:pt x="600" y="314"/>
                  <a:pt x="600" y="314"/>
                  <a:pt x="600" y="314"/>
                </a:cubicBezTo>
                <a:cubicBezTo>
                  <a:pt x="600" y="313"/>
                  <a:pt x="600" y="313"/>
                  <a:pt x="600" y="313"/>
                </a:cubicBezTo>
                <a:cubicBezTo>
                  <a:pt x="604" y="312"/>
                  <a:pt x="604" y="312"/>
                  <a:pt x="604" y="312"/>
                </a:cubicBezTo>
                <a:cubicBezTo>
                  <a:pt x="605" y="312"/>
                  <a:pt x="605" y="312"/>
                  <a:pt x="605" y="312"/>
                </a:cubicBezTo>
                <a:cubicBezTo>
                  <a:pt x="609" y="314"/>
                  <a:pt x="609" y="314"/>
                  <a:pt x="609" y="314"/>
                </a:cubicBezTo>
                <a:cubicBezTo>
                  <a:pt x="610" y="316"/>
                  <a:pt x="610" y="316"/>
                  <a:pt x="610" y="316"/>
                </a:cubicBezTo>
                <a:cubicBezTo>
                  <a:pt x="609" y="317"/>
                  <a:pt x="609" y="317"/>
                  <a:pt x="609" y="317"/>
                </a:cubicBezTo>
                <a:cubicBezTo>
                  <a:pt x="607" y="317"/>
                  <a:pt x="607" y="317"/>
                  <a:pt x="607" y="317"/>
                </a:cubicBezTo>
                <a:cubicBezTo>
                  <a:pt x="609" y="318"/>
                  <a:pt x="609" y="318"/>
                  <a:pt x="609" y="318"/>
                </a:cubicBezTo>
                <a:cubicBezTo>
                  <a:pt x="609" y="320"/>
                  <a:pt x="609" y="320"/>
                  <a:pt x="609" y="320"/>
                </a:cubicBezTo>
                <a:cubicBezTo>
                  <a:pt x="609" y="322"/>
                  <a:pt x="609" y="322"/>
                  <a:pt x="609" y="322"/>
                </a:cubicBezTo>
                <a:cubicBezTo>
                  <a:pt x="607" y="324"/>
                  <a:pt x="607" y="324"/>
                  <a:pt x="607" y="324"/>
                </a:cubicBezTo>
                <a:cubicBezTo>
                  <a:pt x="607" y="326"/>
                  <a:pt x="607" y="326"/>
                  <a:pt x="607" y="326"/>
                </a:cubicBezTo>
                <a:cubicBezTo>
                  <a:pt x="608" y="327"/>
                  <a:pt x="608" y="327"/>
                  <a:pt x="608" y="327"/>
                </a:cubicBezTo>
                <a:cubicBezTo>
                  <a:pt x="609" y="324"/>
                  <a:pt x="609" y="324"/>
                  <a:pt x="609" y="324"/>
                </a:cubicBezTo>
                <a:cubicBezTo>
                  <a:pt x="612" y="323"/>
                  <a:pt x="612" y="323"/>
                  <a:pt x="612" y="323"/>
                </a:cubicBezTo>
                <a:cubicBezTo>
                  <a:pt x="613" y="322"/>
                  <a:pt x="613" y="322"/>
                  <a:pt x="613" y="322"/>
                </a:cubicBezTo>
                <a:cubicBezTo>
                  <a:pt x="614" y="323"/>
                  <a:pt x="614" y="323"/>
                  <a:pt x="614" y="323"/>
                </a:cubicBezTo>
                <a:cubicBezTo>
                  <a:pt x="613" y="324"/>
                  <a:pt x="613" y="324"/>
                  <a:pt x="613" y="324"/>
                </a:cubicBezTo>
                <a:cubicBezTo>
                  <a:pt x="613" y="328"/>
                  <a:pt x="613" y="328"/>
                  <a:pt x="613" y="328"/>
                </a:cubicBezTo>
                <a:cubicBezTo>
                  <a:pt x="612" y="331"/>
                  <a:pt x="612" y="331"/>
                  <a:pt x="612" y="331"/>
                </a:cubicBezTo>
                <a:cubicBezTo>
                  <a:pt x="612" y="334"/>
                  <a:pt x="612" y="334"/>
                  <a:pt x="612" y="334"/>
                </a:cubicBezTo>
                <a:cubicBezTo>
                  <a:pt x="608" y="336"/>
                  <a:pt x="608" y="336"/>
                  <a:pt x="608" y="336"/>
                </a:cubicBezTo>
                <a:cubicBezTo>
                  <a:pt x="606" y="336"/>
                  <a:pt x="606" y="336"/>
                  <a:pt x="606" y="336"/>
                </a:cubicBezTo>
                <a:cubicBezTo>
                  <a:pt x="605" y="337"/>
                  <a:pt x="605" y="337"/>
                  <a:pt x="605" y="337"/>
                </a:cubicBezTo>
                <a:cubicBezTo>
                  <a:pt x="606" y="338"/>
                  <a:pt x="606" y="338"/>
                  <a:pt x="606" y="338"/>
                </a:cubicBezTo>
                <a:cubicBezTo>
                  <a:pt x="605" y="342"/>
                  <a:pt x="605" y="342"/>
                  <a:pt x="605" y="342"/>
                </a:cubicBezTo>
                <a:cubicBezTo>
                  <a:pt x="604" y="342"/>
                  <a:pt x="604" y="342"/>
                  <a:pt x="604" y="342"/>
                </a:cubicBezTo>
                <a:cubicBezTo>
                  <a:pt x="603" y="341"/>
                  <a:pt x="603" y="341"/>
                  <a:pt x="603" y="341"/>
                </a:cubicBezTo>
                <a:cubicBezTo>
                  <a:pt x="601" y="342"/>
                  <a:pt x="601" y="342"/>
                  <a:pt x="601" y="342"/>
                </a:cubicBezTo>
                <a:cubicBezTo>
                  <a:pt x="601" y="343"/>
                  <a:pt x="601" y="343"/>
                  <a:pt x="601" y="343"/>
                </a:cubicBezTo>
                <a:cubicBezTo>
                  <a:pt x="604" y="345"/>
                  <a:pt x="604" y="345"/>
                  <a:pt x="604" y="345"/>
                </a:cubicBezTo>
                <a:cubicBezTo>
                  <a:pt x="604" y="346"/>
                  <a:pt x="604" y="346"/>
                  <a:pt x="604" y="346"/>
                </a:cubicBezTo>
                <a:cubicBezTo>
                  <a:pt x="601" y="346"/>
                  <a:pt x="601" y="346"/>
                  <a:pt x="601" y="346"/>
                </a:cubicBezTo>
                <a:cubicBezTo>
                  <a:pt x="603" y="348"/>
                  <a:pt x="603" y="348"/>
                  <a:pt x="603" y="348"/>
                </a:cubicBezTo>
                <a:cubicBezTo>
                  <a:pt x="600" y="350"/>
                  <a:pt x="600" y="350"/>
                  <a:pt x="600" y="350"/>
                </a:cubicBezTo>
                <a:cubicBezTo>
                  <a:pt x="599" y="349"/>
                  <a:pt x="599" y="349"/>
                  <a:pt x="599" y="349"/>
                </a:cubicBezTo>
                <a:cubicBezTo>
                  <a:pt x="598" y="351"/>
                  <a:pt x="598" y="351"/>
                  <a:pt x="598" y="351"/>
                </a:cubicBezTo>
                <a:cubicBezTo>
                  <a:pt x="595" y="351"/>
                  <a:pt x="595" y="351"/>
                  <a:pt x="595" y="351"/>
                </a:cubicBezTo>
                <a:cubicBezTo>
                  <a:pt x="593" y="352"/>
                  <a:pt x="593" y="352"/>
                  <a:pt x="593" y="352"/>
                </a:cubicBezTo>
                <a:cubicBezTo>
                  <a:pt x="593" y="354"/>
                  <a:pt x="593" y="354"/>
                  <a:pt x="593" y="354"/>
                </a:cubicBezTo>
                <a:cubicBezTo>
                  <a:pt x="589" y="355"/>
                  <a:pt x="589" y="355"/>
                  <a:pt x="589" y="355"/>
                </a:cubicBezTo>
                <a:cubicBezTo>
                  <a:pt x="586" y="353"/>
                  <a:pt x="586" y="353"/>
                  <a:pt x="586" y="353"/>
                </a:cubicBezTo>
                <a:cubicBezTo>
                  <a:pt x="584" y="354"/>
                  <a:pt x="584" y="354"/>
                  <a:pt x="584" y="354"/>
                </a:cubicBezTo>
                <a:cubicBezTo>
                  <a:pt x="582" y="354"/>
                  <a:pt x="582" y="354"/>
                  <a:pt x="582" y="354"/>
                </a:cubicBezTo>
                <a:cubicBezTo>
                  <a:pt x="581" y="349"/>
                  <a:pt x="581" y="349"/>
                  <a:pt x="581" y="349"/>
                </a:cubicBezTo>
                <a:cubicBezTo>
                  <a:pt x="584" y="346"/>
                  <a:pt x="584" y="346"/>
                  <a:pt x="584" y="346"/>
                </a:cubicBezTo>
                <a:cubicBezTo>
                  <a:pt x="584" y="344"/>
                  <a:pt x="584" y="344"/>
                  <a:pt x="584" y="344"/>
                </a:cubicBezTo>
                <a:cubicBezTo>
                  <a:pt x="580" y="348"/>
                  <a:pt x="580" y="348"/>
                  <a:pt x="580" y="348"/>
                </a:cubicBezTo>
                <a:cubicBezTo>
                  <a:pt x="579" y="350"/>
                  <a:pt x="579" y="350"/>
                  <a:pt x="579" y="350"/>
                </a:cubicBezTo>
                <a:cubicBezTo>
                  <a:pt x="581" y="355"/>
                  <a:pt x="581" y="355"/>
                  <a:pt x="581" y="355"/>
                </a:cubicBezTo>
                <a:cubicBezTo>
                  <a:pt x="582" y="356"/>
                  <a:pt x="582" y="356"/>
                  <a:pt x="582" y="356"/>
                </a:cubicBezTo>
                <a:cubicBezTo>
                  <a:pt x="582" y="358"/>
                  <a:pt x="582" y="358"/>
                  <a:pt x="582" y="358"/>
                </a:cubicBezTo>
                <a:cubicBezTo>
                  <a:pt x="579" y="360"/>
                  <a:pt x="579" y="360"/>
                  <a:pt x="579" y="360"/>
                </a:cubicBezTo>
                <a:cubicBezTo>
                  <a:pt x="578" y="363"/>
                  <a:pt x="578" y="363"/>
                  <a:pt x="578" y="363"/>
                </a:cubicBezTo>
                <a:cubicBezTo>
                  <a:pt x="578" y="363"/>
                  <a:pt x="575" y="364"/>
                  <a:pt x="574" y="364"/>
                </a:cubicBezTo>
                <a:close/>
                <a:moveTo>
                  <a:pt x="615" y="307"/>
                </a:moveTo>
                <a:cubicBezTo>
                  <a:pt x="615" y="308"/>
                  <a:pt x="615" y="308"/>
                  <a:pt x="615" y="308"/>
                </a:cubicBezTo>
                <a:cubicBezTo>
                  <a:pt x="616" y="308"/>
                  <a:pt x="616" y="308"/>
                  <a:pt x="616" y="308"/>
                </a:cubicBezTo>
                <a:cubicBezTo>
                  <a:pt x="617" y="307"/>
                  <a:pt x="617" y="307"/>
                  <a:pt x="617" y="307"/>
                </a:cubicBezTo>
                <a:cubicBezTo>
                  <a:pt x="615" y="307"/>
                  <a:pt x="615" y="307"/>
                  <a:pt x="615" y="307"/>
                </a:cubicBezTo>
                <a:close/>
                <a:moveTo>
                  <a:pt x="614" y="317"/>
                </a:moveTo>
                <a:cubicBezTo>
                  <a:pt x="615" y="317"/>
                  <a:pt x="615" y="317"/>
                  <a:pt x="615" y="317"/>
                </a:cubicBezTo>
                <a:cubicBezTo>
                  <a:pt x="617" y="314"/>
                  <a:pt x="617" y="314"/>
                  <a:pt x="617" y="314"/>
                </a:cubicBezTo>
                <a:cubicBezTo>
                  <a:pt x="617" y="312"/>
                  <a:pt x="617" y="312"/>
                  <a:pt x="617" y="312"/>
                </a:cubicBezTo>
                <a:cubicBezTo>
                  <a:pt x="616" y="311"/>
                  <a:pt x="616" y="311"/>
                  <a:pt x="616" y="311"/>
                </a:cubicBezTo>
                <a:cubicBezTo>
                  <a:pt x="616" y="309"/>
                  <a:pt x="616" y="309"/>
                  <a:pt x="616" y="309"/>
                </a:cubicBezTo>
                <a:cubicBezTo>
                  <a:pt x="614" y="310"/>
                  <a:pt x="614" y="310"/>
                  <a:pt x="614" y="310"/>
                </a:cubicBezTo>
                <a:cubicBezTo>
                  <a:pt x="613" y="312"/>
                  <a:pt x="613" y="312"/>
                  <a:pt x="613" y="312"/>
                </a:cubicBezTo>
                <a:cubicBezTo>
                  <a:pt x="612" y="313"/>
                  <a:pt x="612" y="313"/>
                  <a:pt x="612" y="313"/>
                </a:cubicBezTo>
                <a:cubicBezTo>
                  <a:pt x="612" y="315"/>
                  <a:pt x="612" y="315"/>
                  <a:pt x="612" y="315"/>
                </a:cubicBezTo>
                <a:cubicBezTo>
                  <a:pt x="614" y="317"/>
                  <a:pt x="614" y="317"/>
                  <a:pt x="614" y="317"/>
                </a:cubicBezTo>
                <a:close/>
                <a:moveTo>
                  <a:pt x="612" y="322"/>
                </a:moveTo>
                <a:cubicBezTo>
                  <a:pt x="613" y="321"/>
                  <a:pt x="613" y="321"/>
                  <a:pt x="613" y="321"/>
                </a:cubicBezTo>
                <a:cubicBezTo>
                  <a:pt x="614" y="318"/>
                  <a:pt x="614" y="318"/>
                  <a:pt x="614" y="318"/>
                </a:cubicBezTo>
                <a:cubicBezTo>
                  <a:pt x="613" y="318"/>
                  <a:pt x="613" y="318"/>
                  <a:pt x="613" y="318"/>
                </a:cubicBezTo>
                <a:cubicBezTo>
                  <a:pt x="611" y="320"/>
                  <a:pt x="611" y="320"/>
                  <a:pt x="611" y="320"/>
                </a:cubicBezTo>
                <a:cubicBezTo>
                  <a:pt x="611" y="321"/>
                  <a:pt x="611" y="321"/>
                  <a:pt x="611" y="321"/>
                </a:cubicBezTo>
                <a:cubicBezTo>
                  <a:pt x="612" y="322"/>
                  <a:pt x="612" y="322"/>
                  <a:pt x="612" y="322"/>
                </a:cubicBezTo>
                <a:close/>
                <a:moveTo>
                  <a:pt x="519" y="270"/>
                </a:moveTo>
                <a:cubicBezTo>
                  <a:pt x="519" y="271"/>
                  <a:pt x="519" y="271"/>
                  <a:pt x="519" y="271"/>
                </a:cubicBezTo>
                <a:cubicBezTo>
                  <a:pt x="520" y="272"/>
                  <a:pt x="520" y="272"/>
                  <a:pt x="520" y="272"/>
                </a:cubicBezTo>
                <a:cubicBezTo>
                  <a:pt x="521" y="271"/>
                  <a:pt x="521" y="271"/>
                  <a:pt x="521" y="271"/>
                </a:cubicBezTo>
                <a:cubicBezTo>
                  <a:pt x="523" y="272"/>
                  <a:pt x="523" y="272"/>
                  <a:pt x="523" y="272"/>
                </a:cubicBezTo>
                <a:cubicBezTo>
                  <a:pt x="524" y="271"/>
                  <a:pt x="524" y="271"/>
                  <a:pt x="524" y="271"/>
                </a:cubicBezTo>
                <a:cubicBezTo>
                  <a:pt x="523" y="270"/>
                  <a:pt x="523" y="270"/>
                  <a:pt x="523" y="270"/>
                </a:cubicBezTo>
                <a:cubicBezTo>
                  <a:pt x="520" y="269"/>
                  <a:pt x="520" y="269"/>
                  <a:pt x="520" y="269"/>
                </a:cubicBezTo>
                <a:cubicBezTo>
                  <a:pt x="519" y="270"/>
                  <a:pt x="519" y="270"/>
                  <a:pt x="519" y="270"/>
                </a:cubicBezTo>
                <a:close/>
                <a:moveTo>
                  <a:pt x="535" y="300"/>
                </a:moveTo>
                <a:cubicBezTo>
                  <a:pt x="533" y="298"/>
                  <a:pt x="533" y="298"/>
                  <a:pt x="533" y="298"/>
                </a:cubicBezTo>
                <a:cubicBezTo>
                  <a:pt x="533" y="293"/>
                  <a:pt x="533" y="293"/>
                  <a:pt x="533" y="293"/>
                </a:cubicBezTo>
                <a:cubicBezTo>
                  <a:pt x="531" y="291"/>
                  <a:pt x="531" y="291"/>
                  <a:pt x="531" y="291"/>
                </a:cubicBezTo>
                <a:cubicBezTo>
                  <a:pt x="531" y="289"/>
                  <a:pt x="531" y="289"/>
                  <a:pt x="531" y="289"/>
                </a:cubicBezTo>
                <a:cubicBezTo>
                  <a:pt x="532" y="287"/>
                  <a:pt x="532" y="287"/>
                  <a:pt x="532" y="287"/>
                </a:cubicBezTo>
                <a:cubicBezTo>
                  <a:pt x="531" y="285"/>
                  <a:pt x="531" y="285"/>
                  <a:pt x="531" y="285"/>
                </a:cubicBezTo>
                <a:cubicBezTo>
                  <a:pt x="531" y="282"/>
                  <a:pt x="531" y="282"/>
                  <a:pt x="531" y="282"/>
                </a:cubicBezTo>
                <a:cubicBezTo>
                  <a:pt x="529" y="279"/>
                  <a:pt x="529" y="279"/>
                  <a:pt x="529" y="279"/>
                </a:cubicBezTo>
                <a:cubicBezTo>
                  <a:pt x="527" y="277"/>
                  <a:pt x="527" y="277"/>
                  <a:pt x="527" y="277"/>
                </a:cubicBezTo>
                <a:cubicBezTo>
                  <a:pt x="527" y="276"/>
                  <a:pt x="527" y="276"/>
                  <a:pt x="527" y="276"/>
                </a:cubicBezTo>
                <a:cubicBezTo>
                  <a:pt x="531" y="273"/>
                  <a:pt x="531" y="273"/>
                  <a:pt x="531" y="273"/>
                </a:cubicBezTo>
                <a:cubicBezTo>
                  <a:pt x="533" y="272"/>
                  <a:pt x="533" y="272"/>
                  <a:pt x="533" y="272"/>
                </a:cubicBezTo>
                <a:cubicBezTo>
                  <a:pt x="535" y="270"/>
                  <a:pt x="535" y="270"/>
                  <a:pt x="535" y="270"/>
                </a:cubicBezTo>
                <a:cubicBezTo>
                  <a:pt x="538" y="270"/>
                  <a:pt x="538" y="270"/>
                  <a:pt x="538" y="270"/>
                </a:cubicBezTo>
                <a:cubicBezTo>
                  <a:pt x="540" y="271"/>
                  <a:pt x="540" y="271"/>
                  <a:pt x="540" y="271"/>
                </a:cubicBezTo>
                <a:cubicBezTo>
                  <a:pt x="542" y="271"/>
                  <a:pt x="542" y="271"/>
                  <a:pt x="542" y="271"/>
                </a:cubicBezTo>
                <a:cubicBezTo>
                  <a:pt x="544" y="273"/>
                  <a:pt x="544" y="273"/>
                  <a:pt x="544" y="273"/>
                </a:cubicBezTo>
                <a:cubicBezTo>
                  <a:pt x="545" y="272"/>
                  <a:pt x="545" y="272"/>
                  <a:pt x="545" y="272"/>
                </a:cubicBezTo>
                <a:cubicBezTo>
                  <a:pt x="548" y="273"/>
                  <a:pt x="548" y="273"/>
                  <a:pt x="548" y="273"/>
                </a:cubicBezTo>
                <a:cubicBezTo>
                  <a:pt x="549" y="273"/>
                  <a:pt x="549" y="273"/>
                  <a:pt x="549" y="273"/>
                </a:cubicBezTo>
                <a:cubicBezTo>
                  <a:pt x="551" y="273"/>
                  <a:pt x="551" y="273"/>
                  <a:pt x="551" y="273"/>
                </a:cubicBezTo>
                <a:cubicBezTo>
                  <a:pt x="553" y="276"/>
                  <a:pt x="553" y="276"/>
                  <a:pt x="553" y="276"/>
                </a:cubicBezTo>
                <a:cubicBezTo>
                  <a:pt x="553" y="278"/>
                  <a:pt x="553" y="278"/>
                  <a:pt x="553" y="278"/>
                </a:cubicBezTo>
                <a:cubicBezTo>
                  <a:pt x="552" y="279"/>
                  <a:pt x="552" y="279"/>
                  <a:pt x="552" y="279"/>
                </a:cubicBezTo>
                <a:cubicBezTo>
                  <a:pt x="554" y="281"/>
                  <a:pt x="554" y="281"/>
                  <a:pt x="554" y="281"/>
                </a:cubicBezTo>
                <a:cubicBezTo>
                  <a:pt x="554" y="283"/>
                  <a:pt x="554" y="283"/>
                  <a:pt x="554" y="283"/>
                </a:cubicBezTo>
                <a:cubicBezTo>
                  <a:pt x="553" y="284"/>
                  <a:pt x="553" y="284"/>
                  <a:pt x="553" y="284"/>
                </a:cubicBezTo>
                <a:cubicBezTo>
                  <a:pt x="552" y="285"/>
                  <a:pt x="552" y="285"/>
                  <a:pt x="552" y="285"/>
                </a:cubicBezTo>
                <a:cubicBezTo>
                  <a:pt x="550" y="288"/>
                  <a:pt x="550" y="288"/>
                  <a:pt x="550" y="288"/>
                </a:cubicBezTo>
                <a:cubicBezTo>
                  <a:pt x="548" y="288"/>
                  <a:pt x="548" y="288"/>
                  <a:pt x="548" y="288"/>
                </a:cubicBezTo>
                <a:cubicBezTo>
                  <a:pt x="545" y="291"/>
                  <a:pt x="545" y="291"/>
                  <a:pt x="545" y="291"/>
                </a:cubicBezTo>
                <a:cubicBezTo>
                  <a:pt x="542" y="293"/>
                  <a:pt x="542" y="293"/>
                  <a:pt x="542" y="293"/>
                </a:cubicBezTo>
                <a:cubicBezTo>
                  <a:pt x="539" y="297"/>
                  <a:pt x="539" y="297"/>
                  <a:pt x="539" y="297"/>
                </a:cubicBezTo>
                <a:cubicBezTo>
                  <a:pt x="537" y="297"/>
                  <a:pt x="537" y="297"/>
                  <a:pt x="537" y="297"/>
                </a:cubicBezTo>
                <a:cubicBezTo>
                  <a:pt x="535" y="298"/>
                  <a:pt x="535" y="298"/>
                  <a:pt x="535" y="298"/>
                </a:cubicBezTo>
                <a:cubicBezTo>
                  <a:pt x="536" y="300"/>
                  <a:pt x="536" y="300"/>
                  <a:pt x="536" y="300"/>
                </a:cubicBezTo>
                <a:cubicBezTo>
                  <a:pt x="535" y="300"/>
                  <a:pt x="535" y="300"/>
                  <a:pt x="535" y="300"/>
                </a:cubicBezTo>
                <a:close/>
                <a:moveTo>
                  <a:pt x="622" y="350"/>
                </a:moveTo>
                <a:cubicBezTo>
                  <a:pt x="619" y="347"/>
                  <a:pt x="619" y="347"/>
                  <a:pt x="619" y="347"/>
                </a:cubicBezTo>
                <a:cubicBezTo>
                  <a:pt x="617" y="348"/>
                  <a:pt x="617" y="348"/>
                  <a:pt x="617" y="348"/>
                </a:cubicBezTo>
                <a:cubicBezTo>
                  <a:pt x="613" y="347"/>
                  <a:pt x="613" y="347"/>
                  <a:pt x="613" y="347"/>
                </a:cubicBezTo>
                <a:cubicBezTo>
                  <a:pt x="614" y="345"/>
                  <a:pt x="614" y="345"/>
                  <a:pt x="614" y="345"/>
                </a:cubicBezTo>
                <a:cubicBezTo>
                  <a:pt x="616" y="344"/>
                  <a:pt x="616" y="344"/>
                  <a:pt x="616" y="344"/>
                </a:cubicBezTo>
                <a:cubicBezTo>
                  <a:pt x="618" y="345"/>
                  <a:pt x="618" y="345"/>
                  <a:pt x="618" y="345"/>
                </a:cubicBezTo>
                <a:cubicBezTo>
                  <a:pt x="618" y="344"/>
                  <a:pt x="618" y="344"/>
                  <a:pt x="618" y="344"/>
                </a:cubicBezTo>
                <a:cubicBezTo>
                  <a:pt x="618" y="343"/>
                  <a:pt x="618" y="343"/>
                  <a:pt x="618" y="343"/>
                </a:cubicBezTo>
                <a:cubicBezTo>
                  <a:pt x="616" y="343"/>
                  <a:pt x="616" y="343"/>
                  <a:pt x="616" y="343"/>
                </a:cubicBezTo>
                <a:cubicBezTo>
                  <a:pt x="615" y="342"/>
                  <a:pt x="615" y="342"/>
                  <a:pt x="615" y="342"/>
                </a:cubicBezTo>
                <a:cubicBezTo>
                  <a:pt x="618" y="338"/>
                  <a:pt x="618" y="338"/>
                  <a:pt x="618" y="338"/>
                </a:cubicBezTo>
                <a:cubicBezTo>
                  <a:pt x="620" y="334"/>
                  <a:pt x="620" y="334"/>
                  <a:pt x="620" y="334"/>
                </a:cubicBezTo>
                <a:cubicBezTo>
                  <a:pt x="620" y="332"/>
                  <a:pt x="620" y="332"/>
                  <a:pt x="620" y="332"/>
                </a:cubicBezTo>
                <a:cubicBezTo>
                  <a:pt x="621" y="331"/>
                  <a:pt x="621" y="331"/>
                  <a:pt x="621" y="331"/>
                </a:cubicBezTo>
                <a:cubicBezTo>
                  <a:pt x="621" y="330"/>
                  <a:pt x="621" y="330"/>
                  <a:pt x="621" y="330"/>
                </a:cubicBezTo>
                <a:cubicBezTo>
                  <a:pt x="619" y="328"/>
                  <a:pt x="619" y="328"/>
                  <a:pt x="619" y="328"/>
                </a:cubicBezTo>
                <a:cubicBezTo>
                  <a:pt x="620" y="326"/>
                  <a:pt x="620" y="326"/>
                  <a:pt x="620" y="326"/>
                </a:cubicBezTo>
                <a:cubicBezTo>
                  <a:pt x="620" y="324"/>
                  <a:pt x="620" y="324"/>
                  <a:pt x="620" y="324"/>
                </a:cubicBezTo>
                <a:cubicBezTo>
                  <a:pt x="622" y="319"/>
                  <a:pt x="622" y="319"/>
                  <a:pt x="622" y="319"/>
                </a:cubicBezTo>
                <a:cubicBezTo>
                  <a:pt x="624" y="318"/>
                  <a:pt x="624" y="318"/>
                  <a:pt x="624" y="318"/>
                </a:cubicBezTo>
                <a:cubicBezTo>
                  <a:pt x="624" y="315"/>
                  <a:pt x="624" y="315"/>
                  <a:pt x="624" y="315"/>
                </a:cubicBezTo>
                <a:cubicBezTo>
                  <a:pt x="626" y="314"/>
                  <a:pt x="626" y="314"/>
                  <a:pt x="626" y="314"/>
                </a:cubicBezTo>
                <a:cubicBezTo>
                  <a:pt x="627" y="311"/>
                  <a:pt x="627" y="311"/>
                  <a:pt x="627" y="311"/>
                </a:cubicBezTo>
                <a:cubicBezTo>
                  <a:pt x="628" y="310"/>
                  <a:pt x="628" y="310"/>
                  <a:pt x="628" y="310"/>
                </a:cubicBezTo>
                <a:cubicBezTo>
                  <a:pt x="628" y="307"/>
                  <a:pt x="628" y="307"/>
                  <a:pt x="628" y="307"/>
                </a:cubicBezTo>
                <a:cubicBezTo>
                  <a:pt x="631" y="304"/>
                  <a:pt x="631" y="304"/>
                  <a:pt x="631" y="304"/>
                </a:cubicBezTo>
                <a:cubicBezTo>
                  <a:pt x="632" y="300"/>
                  <a:pt x="632" y="300"/>
                  <a:pt x="632" y="300"/>
                </a:cubicBezTo>
                <a:cubicBezTo>
                  <a:pt x="634" y="300"/>
                  <a:pt x="634" y="300"/>
                  <a:pt x="634" y="300"/>
                </a:cubicBezTo>
                <a:cubicBezTo>
                  <a:pt x="634" y="298"/>
                  <a:pt x="634" y="298"/>
                  <a:pt x="634" y="298"/>
                </a:cubicBezTo>
                <a:cubicBezTo>
                  <a:pt x="634" y="297"/>
                  <a:pt x="634" y="297"/>
                  <a:pt x="634" y="297"/>
                </a:cubicBezTo>
                <a:cubicBezTo>
                  <a:pt x="636" y="294"/>
                  <a:pt x="636" y="294"/>
                  <a:pt x="636" y="294"/>
                </a:cubicBezTo>
                <a:cubicBezTo>
                  <a:pt x="637" y="295"/>
                  <a:pt x="637" y="295"/>
                  <a:pt x="637" y="295"/>
                </a:cubicBezTo>
                <a:cubicBezTo>
                  <a:pt x="639" y="298"/>
                  <a:pt x="639" y="298"/>
                  <a:pt x="639" y="298"/>
                </a:cubicBezTo>
                <a:cubicBezTo>
                  <a:pt x="640" y="300"/>
                  <a:pt x="640" y="300"/>
                  <a:pt x="640" y="300"/>
                </a:cubicBezTo>
                <a:cubicBezTo>
                  <a:pt x="642" y="300"/>
                  <a:pt x="642" y="300"/>
                  <a:pt x="642" y="300"/>
                </a:cubicBezTo>
                <a:cubicBezTo>
                  <a:pt x="642" y="298"/>
                  <a:pt x="642" y="298"/>
                  <a:pt x="642" y="298"/>
                </a:cubicBezTo>
                <a:cubicBezTo>
                  <a:pt x="640" y="296"/>
                  <a:pt x="640" y="296"/>
                  <a:pt x="640" y="296"/>
                </a:cubicBezTo>
                <a:cubicBezTo>
                  <a:pt x="640" y="295"/>
                  <a:pt x="640" y="295"/>
                  <a:pt x="640" y="295"/>
                </a:cubicBezTo>
                <a:cubicBezTo>
                  <a:pt x="642" y="294"/>
                  <a:pt x="642" y="294"/>
                  <a:pt x="642" y="294"/>
                </a:cubicBezTo>
                <a:cubicBezTo>
                  <a:pt x="640" y="292"/>
                  <a:pt x="640" y="292"/>
                  <a:pt x="640" y="292"/>
                </a:cubicBezTo>
                <a:cubicBezTo>
                  <a:pt x="642" y="288"/>
                  <a:pt x="642" y="288"/>
                  <a:pt x="642" y="288"/>
                </a:cubicBezTo>
                <a:cubicBezTo>
                  <a:pt x="647" y="287"/>
                  <a:pt x="647" y="287"/>
                  <a:pt x="647" y="287"/>
                </a:cubicBezTo>
                <a:cubicBezTo>
                  <a:pt x="651" y="287"/>
                  <a:pt x="651" y="287"/>
                  <a:pt x="651" y="287"/>
                </a:cubicBezTo>
                <a:cubicBezTo>
                  <a:pt x="653" y="286"/>
                  <a:pt x="653" y="286"/>
                  <a:pt x="653" y="286"/>
                </a:cubicBezTo>
                <a:cubicBezTo>
                  <a:pt x="654" y="287"/>
                  <a:pt x="654" y="287"/>
                  <a:pt x="654" y="287"/>
                </a:cubicBezTo>
                <a:cubicBezTo>
                  <a:pt x="656" y="287"/>
                  <a:pt x="656" y="287"/>
                  <a:pt x="656" y="287"/>
                </a:cubicBezTo>
                <a:cubicBezTo>
                  <a:pt x="657" y="289"/>
                  <a:pt x="657" y="289"/>
                  <a:pt x="657" y="289"/>
                </a:cubicBezTo>
                <a:cubicBezTo>
                  <a:pt x="659" y="287"/>
                  <a:pt x="659" y="287"/>
                  <a:pt x="659" y="287"/>
                </a:cubicBezTo>
                <a:cubicBezTo>
                  <a:pt x="662" y="288"/>
                  <a:pt x="662" y="288"/>
                  <a:pt x="662" y="288"/>
                </a:cubicBezTo>
                <a:cubicBezTo>
                  <a:pt x="663" y="290"/>
                  <a:pt x="663" y="290"/>
                  <a:pt x="663" y="290"/>
                </a:cubicBezTo>
                <a:cubicBezTo>
                  <a:pt x="666" y="291"/>
                  <a:pt x="666" y="291"/>
                  <a:pt x="666" y="291"/>
                </a:cubicBezTo>
                <a:cubicBezTo>
                  <a:pt x="666" y="292"/>
                  <a:pt x="666" y="292"/>
                  <a:pt x="666" y="292"/>
                </a:cubicBezTo>
                <a:cubicBezTo>
                  <a:pt x="667" y="292"/>
                  <a:pt x="667" y="292"/>
                  <a:pt x="667" y="292"/>
                </a:cubicBezTo>
                <a:cubicBezTo>
                  <a:pt x="669" y="294"/>
                  <a:pt x="669" y="294"/>
                  <a:pt x="669" y="294"/>
                </a:cubicBezTo>
                <a:cubicBezTo>
                  <a:pt x="669" y="296"/>
                  <a:pt x="669" y="296"/>
                  <a:pt x="669" y="296"/>
                </a:cubicBezTo>
                <a:cubicBezTo>
                  <a:pt x="669" y="297"/>
                  <a:pt x="669" y="297"/>
                  <a:pt x="669" y="297"/>
                </a:cubicBezTo>
                <a:cubicBezTo>
                  <a:pt x="671" y="296"/>
                  <a:pt x="671" y="296"/>
                  <a:pt x="671" y="296"/>
                </a:cubicBezTo>
                <a:cubicBezTo>
                  <a:pt x="675" y="296"/>
                  <a:pt x="675" y="296"/>
                  <a:pt x="675" y="296"/>
                </a:cubicBezTo>
                <a:cubicBezTo>
                  <a:pt x="680" y="297"/>
                  <a:pt x="680" y="297"/>
                  <a:pt x="680" y="297"/>
                </a:cubicBezTo>
                <a:cubicBezTo>
                  <a:pt x="683" y="299"/>
                  <a:pt x="683" y="299"/>
                  <a:pt x="683" y="299"/>
                </a:cubicBezTo>
                <a:cubicBezTo>
                  <a:pt x="683" y="301"/>
                  <a:pt x="683" y="301"/>
                  <a:pt x="683" y="301"/>
                </a:cubicBezTo>
                <a:cubicBezTo>
                  <a:pt x="685" y="302"/>
                  <a:pt x="685" y="302"/>
                  <a:pt x="685" y="302"/>
                </a:cubicBezTo>
                <a:cubicBezTo>
                  <a:pt x="686" y="304"/>
                  <a:pt x="686" y="304"/>
                  <a:pt x="686" y="304"/>
                </a:cubicBezTo>
                <a:cubicBezTo>
                  <a:pt x="685" y="303"/>
                  <a:pt x="685" y="303"/>
                  <a:pt x="685" y="303"/>
                </a:cubicBezTo>
                <a:cubicBezTo>
                  <a:pt x="684" y="303"/>
                  <a:pt x="684" y="303"/>
                  <a:pt x="684" y="303"/>
                </a:cubicBezTo>
                <a:cubicBezTo>
                  <a:pt x="682" y="306"/>
                  <a:pt x="682" y="306"/>
                  <a:pt x="682" y="306"/>
                </a:cubicBezTo>
                <a:cubicBezTo>
                  <a:pt x="679" y="309"/>
                  <a:pt x="679" y="309"/>
                  <a:pt x="679" y="309"/>
                </a:cubicBezTo>
                <a:cubicBezTo>
                  <a:pt x="677" y="312"/>
                  <a:pt x="677" y="312"/>
                  <a:pt x="677" y="312"/>
                </a:cubicBezTo>
                <a:cubicBezTo>
                  <a:pt x="675" y="313"/>
                  <a:pt x="675" y="313"/>
                  <a:pt x="675" y="313"/>
                </a:cubicBezTo>
                <a:cubicBezTo>
                  <a:pt x="675" y="314"/>
                  <a:pt x="675" y="314"/>
                  <a:pt x="675" y="314"/>
                </a:cubicBezTo>
                <a:cubicBezTo>
                  <a:pt x="670" y="317"/>
                  <a:pt x="670" y="317"/>
                  <a:pt x="670" y="317"/>
                </a:cubicBezTo>
                <a:cubicBezTo>
                  <a:pt x="667" y="321"/>
                  <a:pt x="667" y="321"/>
                  <a:pt x="667" y="321"/>
                </a:cubicBezTo>
                <a:cubicBezTo>
                  <a:pt x="665" y="321"/>
                  <a:pt x="665" y="321"/>
                  <a:pt x="665" y="321"/>
                </a:cubicBezTo>
                <a:cubicBezTo>
                  <a:pt x="664" y="322"/>
                  <a:pt x="664" y="322"/>
                  <a:pt x="664" y="322"/>
                </a:cubicBezTo>
                <a:cubicBezTo>
                  <a:pt x="665" y="323"/>
                  <a:pt x="665" y="323"/>
                  <a:pt x="665" y="323"/>
                </a:cubicBezTo>
                <a:cubicBezTo>
                  <a:pt x="664" y="325"/>
                  <a:pt x="664" y="325"/>
                  <a:pt x="664" y="325"/>
                </a:cubicBezTo>
                <a:cubicBezTo>
                  <a:pt x="660" y="327"/>
                  <a:pt x="660" y="327"/>
                  <a:pt x="660" y="327"/>
                </a:cubicBezTo>
                <a:cubicBezTo>
                  <a:pt x="657" y="330"/>
                  <a:pt x="657" y="330"/>
                  <a:pt x="657" y="330"/>
                </a:cubicBezTo>
                <a:cubicBezTo>
                  <a:pt x="653" y="333"/>
                  <a:pt x="653" y="333"/>
                  <a:pt x="653" y="333"/>
                </a:cubicBezTo>
                <a:cubicBezTo>
                  <a:pt x="650" y="335"/>
                  <a:pt x="650" y="335"/>
                  <a:pt x="650" y="335"/>
                </a:cubicBezTo>
                <a:cubicBezTo>
                  <a:pt x="649" y="334"/>
                  <a:pt x="649" y="334"/>
                  <a:pt x="649" y="334"/>
                </a:cubicBezTo>
                <a:cubicBezTo>
                  <a:pt x="648" y="333"/>
                  <a:pt x="648" y="333"/>
                  <a:pt x="648" y="333"/>
                </a:cubicBezTo>
                <a:cubicBezTo>
                  <a:pt x="647" y="333"/>
                  <a:pt x="647" y="333"/>
                  <a:pt x="647" y="333"/>
                </a:cubicBezTo>
                <a:cubicBezTo>
                  <a:pt x="643" y="330"/>
                  <a:pt x="643" y="330"/>
                  <a:pt x="643" y="330"/>
                </a:cubicBezTo>
                <a:cubicBezTo>
                  <a:pt x="643" y="328"/>
                  <a:pt x="643" y="328"/>
                  <a:pt x="643" y="328"/>
                </a:cubicBezTo>
                <a:cubicBezTo>
                  <a:pt x="641" y="328"/>
                  <a:pt x="641" y="328"/>
                  <a:pt x="641" y="328"/>
                </a:cubicBezTo>
                <a:cubicBezTo>
                  <a:pt x="640" y="329"/>
                  <a:pt x="640" y="329"/>
                  <a:pt x="640" y="329"/>
                </a:cubicBezTo>
                <a:cubicBezTo>
                  <a:pt x="637" y="328"/>
                  <a:pt x="637" y="328"/>
                  <a:pt x="637" y="328"/>
                </a:cubicBezTo>
                <a:cubicBezTo>
                  <a:pt x="635" y="328"/>
                  <a:pt x="635" y="328"/>
                  <a:pt x="635" y="328"/>
                </a:cubicBezTo>
                <a:cubicBezTo>
                  <a:pt x="633" y="327"/>
                  <a:pt x="633" y="327"/>
                  <a:pt x="633" y="327"/>
                </a:cubicBezTo>
                <a:cubicBezTo>
                  <a:pt x="632" y="327"/>
                  <a:pt x="632" y="327"/>
                  <a:pt x="632" y="327"/>
                </a:cubicBezTo>
                <a:cubicBezTo>
                  <a:pt x="631" y="328"/>
                  <a:pt x="631" y="328"/>
                  <a:pt x="631" y="328"/>
                </a:cubicBezTo>
                <a:cubicBezTo>
                  <a:pt x="632" y="330"/>
                  <a:pt x="632" y="330"/>
                  <a:pt x="632" y="330"/>
                </a:cubicBezTo>
                <a:cubicBezTo>
                  <a:pt x="637" y="330"/>
                  <a:pt x="637" y="330"/>
                  <a:pt x="637" y="330"/>
                </a:cubicBezTo>
                <a:cubicBezTo>
                  <a:pt x="636" y="332"/>
                  <a:pt x="636" y="332"/>
                  <a:pt x="636" y="332"/>
                </a:cubicBezTo>
                <a:cubicBezTo>
                  <a:pt x="634" y="333"/>
                  <a:pt x="634" y="333"/>
                  <a:pt x="634" y="333"/>
                </a:cubicBezTo>
                <a:cubicBezTo>
                  <a:pt x="636" y="335"/>
                  <a:pt x="636" y="335"/>
                  <a:pt x="636" y="335"/>
                </a:cubicBezTo>
                <a:cubicBezTo>
                  <a:pt x="636" y="337"/>
                  <a:pt x="636" y="337"/>
                  <a:pt x="636" y="337"/>
                </a:cubicBezTo>
                <a:cubicBezTo>
                  <a:pt x="635" y="340"/>
                  <a:pt x="635" y="340"/>
                  <a:pt x="635" y="340"/>
                </a:cubicBezTo>
                <a:cubicBezTo>
                  <a:pt x="633" y="341"/>
                  <a:pt x="633" y="341"/>
                  <a:pt x="633" y="341"/>
                </a:cubicBezTo>
                <a:cubicBezTo>
                  <a:pt x="632" y="342"/>
                  <a:pt x="632" y="342"/>
                  <a:pt x="632" y="342"/>
                </a:cubicBezTo>
                <a:cubicBezTo>
                  <a:pt x="629" y="342"/>
                  <a:pt x="629" y="342"/>
                  <a:pt x="629" y="342"/>
                </a:cubicBezTo>
                <a:cubicBezTo>
                  <a:pt x="628" y="343"/>
                  <a:pt x="628" y="343"/>
                  <a:pt x="628" y="343"/>
                </a:cubicBezTo>
                <a:cubicBezTo>
                  <a:pt x="627" y="346"/>
                  <a:pt x="627" y="346"/>
                  <a:pt x="627" y="346"/>
                </a:cubicBezTo>
                <a:cubicBezTo>
                  <a:pt x="625" y="347"/>
                  <a:pt x="625" y="347"/>
                  <a:pt x="625" y="347"/>
                </a:cubicBezTo>
                <a:cubicBezTo>
                  <a:pt x="623" y="347"/>
                  <a:pt x="623" y="347"/>
                  <a:pt x="623" y="347"/>
                </a:cubicBezTo>
                <a:cubicBezTo>
                  <a:pt x="623" y="350"/>
                  <a:pt x="623" y="350"/>
                  <a:pt x="623" y="350"/>
                </a:cubicBezTo>
                <a:cubicBezTo>
                  <a:pt x="623" y="350"/>
                  <a:pt x="622" y="350"/>
                  <a:pt x="622" y="350"/>
                </a:cubicBezTo>
                <a:close/>
                <a:moveTo>
                  <a:pt x="772" y="361"/>
                </a:moveTo>
                <a:cubicBezTo>
                  <a:pt x="769" y="359"/>
                  <a:pt x="769" y="359"/>
                  <a:pt x="769" y="359"/>
                </a:cubicBezTo>
                <a:cubicBezTo>
                  <a:pt x="767" y="358"/>
                  <a:pt x="767" y="358"/>
                  <a:pt x="767" y="358"/>
                </a:cubicBezTo>
                <a:cubicBezTo>
                  <a:pt x="766" y="355"/>
                  <a:pt x="766" y="355"/>
                  <a:pt x="766" y="355"/>
                </a:cubicBezTo>
                <a:cubicBezTo>
                  <a:pt x="764" y="355"/>
                  <a:pt x="764" y="355"/>
                  <a:pt x="764" y="355"/>
                </a:cubicBezTo>
                <a:cubicBezTo>
                  <a:pt x="763" y="352"/>
                  <a:pt x="763" y="352"/>
                  <a:pt x="763" y="352"/>
                </a:cubicBezTo>
                <a:cubicBezTo>
                  <a:pt x="764" y="349"/>
                  <a:pt x="764" y="349"/>
                  <a:pt x="764" y="349"/>
                </a:cubicBezTo>
                <a:cubicBezTo>
                  <a:pt x="766" y="348"/>
                  <a:pt x="766" y="348"/>
                  <a:pt x="766" y="348"/>
                </a:cubicBezTo>
                <a:cubicBezTo>
                  <a:pt x="766" y="346"/>
                  <a:pt x="766" y="346"/>
                  <a:pt x="766" y="346"/>
                </a:cubicBezTo>
                <a:cubicBezTo>
                  <a:pt x="767" y="344"/>
                  <a:pt x="767" y="344"/>
                  <a:pt x="767" y="344"/>
                </a:cubicBezTo>
                <a:cubicBezTo>
                  <a:pt x="767" y="342"/>
                  <a:pt x="767" y="342"/>
                  <a:pt x="767" y="342"/>
                </a:cubicBezTo>
                <a:cubicBezTo>
                  <a:pt x="765" y="342"/>
                  <a:pt x="765" y="342"/>
                  <a:pt x="765" y="342"/>
                </a:cubicBezTo>
                <a:cubicBezTo>
                  <a:pt x="763" y="340"/>
                  <a:pt x="763" y="340"/>
                  <a:pt x="763" y="340"/>
                </a:cubicBezTo>
                <a:cubicBezTo>
                  <a:pt x="765" y="335"/>
                  <a:pt x="765" y="335"/>
                  <a:pt x="765" y="335"/>
                </a:cubicBezTo>
                <a:cubicBezTo>
                  <a:pt x="766" y="335"/>
                  <a:pt x="766" y="335"/>
                  <a:pt x="766" y="335"/>
                </a:cubicBezTo>
                <a:cubicBezTo>
                  <a:pt x="767" y="334"/>
                  <a:pt x="767" y="334"/>
                  <a:pt x="767" y="334"/>
                </a:cubicBezTo>
                <a:cubicBezTo>
                  <a:pt x="767" y="331"/>
                  <a:pt x="767" y="331"/>
                  <a:pt x="767" y="331"/>
                </a:cubicBezTo>
                <a:cubicBezTo>
                  <a:pt x="768" y="330"/>
                  <a:pt x="768" y="330"/>
                  <a:pt x="768" y="330"/>
                </a:cubicBezTo>
                <a:cubicBezTo>
                  <a:pt x="769" y="326"/>
                  <a:pt x="769" y="326"/>
                  <a:pt x="769" y="326"/>
                </a:cubicBezTo>
                <a:cubicBezTo>
                  <a:pt x="771" y="326"/>
                  <a:pt x="771" y="326"/>
                  <a:pt x="771" y="326"/>
                </a:cubicBezTo>
                <a:cubicBezTo>
                  <a:pt x="773" y="327"/>
                  <a:pt x="773" y="327"/>
                  <a:pt x="773" y="327"/>
                </a:cubicBezTo>
                <a:cubicBezTo>
                  <a:pt x="773" y="329"/>
                  <a:pt x="773" y="329"/>
                  <a:pt x="773" y="329"/>
                </a:cubicBezTo>
                <a:cubicBezTo>
                  <a:pt x="778" y="331"/>
                  <a:pt x="778" y="331"/>
                  <a:pt x="778" y="331"/>
                </a:cubicBezTo>
                <a:cubicBezTo>
                  <a:pt x="780" y="333"/>
                  <a:pt x="780" y="333"/>
                  <a:pt x="780" y="333"/>
                </a:cubicBezTo>
                <a:cubicBezTo>
                  <a:pt x="782" y="333"/>
                  <a:pt x="782" y="333"/>
                  <a:pt x="782" y="333"/>
                </a:cubicBezTo>
                <a:cubicBezTo>
                  <a:pt x="783" y="332"/>
                  <a:pt x="783" y="332"/>
                  <a:pt x="783" y="332"/>
                </a:cubicBezTo>
                <a:cubicBezTo>
                  <a:pt x="788" y="334"/>
                  <a:pt x="788" y="334"/>
                  <a:pt x="788" y="334"/>
                </a:cubicBezTo>
                <a:cubicBezTo>
                  <a:pt x="791" y="334"/>
                  <a:pt x="791" y="334"/>
                  <a:pt x="791" y="334"/>
                </a:cubicBezTo>
                <a:cubicBezTo>
                  <a:pt x="793" y="335"/>
                  <a:pt x="793" y="335"/>
                  <a:pt x="793" y="335"/>
                </a:cubicBezTo>
                <a:cubicBezTo>
                  <a:pt x="793" y="337"/>
                  <a:pt x="793" y="337"/>
                  <a:pt x="793" y="337"/>
                </a:cubicBezTo>
                <a:cubicBezTo>
                  <a:pt x="797" y="339"/>
                  <a:pt x="797" y="339"/>
                  <a:pt x="797" y="339"/>
                </a:cubicBezTo>
                <a:cubicBezTo>
                  <a:pt x="798" y="342"/>
                  <a:pt x="798" y="342"/>
                  <a:pt x="798" y="342"/>
                </a:cubicBezTo>
                <a:cubicBezTo>
                  <a:pt x="797" y="344"/>
                  <a:pt x="797" y="344"/>
                  <a:pt x="797" y="344"/>
                </a:cubicBezTo>
                <a:cubicBezTo>
                  <a:pt x="797" y="346"/>
                  <a:pt x="797" y="346"/>
                  <a:pt x="797" y="346"/>
                </a:cubicBezTo>
                <a:cubicBezTo>
                  <a:pt x="799" y="347"/>
                  <a:pt x="799" y="347"/>
                  <a:pt x="799" y="347"/>
                </a:cubicBezTo>
                <a:cubicBezTo>
                  <a:pt x="799" y="349"/>
                  <a:pt x="799" y="349"/>
                  <a:pt x="799" y="349"/>
                </a:cubicBezTo>
                <a:cubicBezTo>
                  <a:pt x="799" y="351"/>
                  <a:pt x="799" y="351"/>
                  <a:pt x="799" y="351"/>
                </a:cubicBezTo>
                <a:cubicBezTo>
                  <a:pt x="799" y="352"/>
                  <a:pt x="799" y="352"/>
                  <a:pt x="799" y="352"/>
                </a:cubicBezTo>
                <a:cubicBezTo>
                  <a:pt x="800" y="355"/>
                  <a:pt x="800" y="355"/>
                  <a:pt x="800" y="355"/>
                </a:cubicBezTo>
                <a:cubicBezTo>
                  <a:pt x="800" y="357"/>
                  <a:pt x="800" y="357"/>
                  <a:pt x="800" y="357"/>
                </a:cubicBezTo>
                <a:cubicBezTo>
                  <a:pt x="799" y="358"/>
                  <a:pt x="799" y="358"/>
                  <a:pt x="799" y="358"/>
                </a:cubicBezTo>
                <a:cubicBezTo>
                  <a:pt x="802" y="359"/>
                  <a:pt x="802" y="359"/>
                  <a:pt x="802" y="359"/>
                </a:cubicBezTo>
                <a:cubicBezTo>
                  <a:pt x="802" y="360"/>
                  <a:pt x="802" y="360"/>
                  <a:pt x="802" y="360"/>
                </a:cubicBezTo>
                <a:cubicBezTo>
                  <a:pt x="800" y="362"/>
                  <a:pt x="800" y="362"/>
                  <a:pt x="800" y="362"/>
                </a:cubicBezTo>
                <a:cubicBezTo>
                  <a:pt x="799" y="363"/>
                  <a:pt x="799" y="363"/>
                  <a:pt x="799" y="363"/>
                </a:cubicBezTo>
                <a:cubicBezTo>
                  <a:pt x="795" y="362"/>
                  <a:pt x="795" y="362"/>
                  <a:pt x="795" y="362"/>
                </a:cubicBezTo>
                <a:cubicBezTo>
                  <a:pt x="794" y="361"/>
                  <a:pt x="794" y="361"/>
                  <a:pt x="794" y="361"/>
                </a:cubicBezTo>
                <a:cubicBezTo>
                  <a:pt x="789" y="360"/>
                  <a:pt x="789" y="360"/>
                  <a:pt x="789" y="360"/>
                </a:cubicBezTo>
                <a:cubicBezTo>
                  <a:pt x="788" y="359"/>
                  <a:pt x="788" y="359"/>
                  <a:pt x="788" y="359"/>
                </a:cubicBezTo>
                <a:cubicBezTo>
                  <a:pt x="785" y="358"/>
                  <a:pt x="785" y="358"/>
                  <a:pt x="785" y="358"/>
                </a:cubicBezTo>
                <a:cubicBezTo>
                  <a:pt x="784" y="358"/>
                  <a:pt x="784" y="358"/>
                  <a:pt x="784" y="358"/>
                </a:cubicBezTo>
                <a:cubicBezTo>
                  <a:pt x="782" y="357"/>
                  <a:pt x="782" y="357"/>
                  <a:pt x="782" y="357"/>
                </a:cubicBezTo>
                <a:cubicBezTo>
                  <a:pt x="778" y="358"/>
                  <a:pt x="778" y="358"/>
                  <a:pt x="778" y="358"/>
                </a:cubicBezTo>
                <a:cubicBezTo>
                  <a:pt x="776" y="358"/>
                  <a:pt x="776" y="358"/>
                  <a:pt x="776" y="358"/>
                </a:cubicBezTo>
                <a:cubicBezTo>
                  <a:pt x="774" y="360"/>
                  <a:pt x="774" y="360"/>
                  <a:pt x="774" y="360"/>
                </a:cubicBezTo>
                <a:cubicBezTo>
                  <a:pt x="772" y="361"/>
                  <a:pt x="772" y="361"/>
                  <a:pt x="772" y="361"/>
                </a:cubicBezTo>
                <a:close/>
                <a:moveTo>
                  <a:pt x="758" y="364"/>
                </a:moveTo>
                <a:cubicBezTo>
                  <a:pt x="758" y="362"/>
                  <a:pt x="758" y="362"/>
                  <a:pt x="758" y="362"/>
                </a:cubicBezTo>
                <a:cubicBezTo>
                  <a:pt x="759" y="361"/>
                  <a:pt x="759" y="361"/>
                  <a:pt x="759" y="361"/>
                </a:cubicBezTo>
                <a:cubicBezTo>
                  <a:pt x="760" y="362"/>
                  <a:pt x="760" y="362"/>
                  <a:pt x="760" y="362"/>
                </a:cubicBezTo>
                <a:cubicBezTo>
                  <a:pt x="760" y="363"/>
                  <a:pt x="760" y="363"/>
                  <a:pt x="760" y="363"/>
                </a:cubicBezTo>
                <a:cubicBezTo>
                  <a:pt x="758" y="364"/>
                  <a:pt x="758" y="364"/>
                  <a:pt x="758" y="364"/>
                </a:cubicBezTo>
                <a:close/>
                <a:moveTo>
                  <a:pt x="762" y="367"/>
                </a:moveTo>
                <a:cubicBezTo>
                  <a:pt x="761" y="365"/>
                  <a:pt x="761" y="365"/>
                  <a:pt x="761" y="365"/>
                </a:cubicBezTo>
                <a:cubicBezTo>
                  <a:pt x="762" y="364"/>
                  <a:pt x="762" y="364"/>
                  <a:pt x="762" y="364"/>
                </a:cubicBezTo>
                <a:cubicBezTo>
                  <a:pt x="763" y="364"/>
                  <a:pt x="763" y="364"/>
                  <a:pt x="763" y="364"/>
                </a:cubicBezTo>
                <a:cubicBezTo>
                  <a:pt x="763" y="366"/>
                  <a:pt x="763" y="366"/>
                  <a:pt x="763" y="366"/>
                </a:cubicBezTo>
                <a:cubicBezTo>
                  <a:pt x="762" y="367"/>
                  <a:pt x="762" y="367"/>
                  <a:pt x="762" y="367"/>
                </a:cubicBezTo>
                <a:close/>
                <a:moveTo>
                  <a:pt x="769" y="367"/>
                </a:moveTo>
                <a:cubicBezTo>
                  <a:pt x="767" y="366"/>
                  <a:pt x="767" y="366"/>
                  <a:pt x="767" y="366"/>
                </a:cubicBezTo>
                <a:cubicBezTo>
                  <a:pt x="767" y="365"/>
                  <a:pt x="767" y="365"/>
                  <a:pt x="767" y="365"/>
                </a:cubicBezTo>
                <a:cubicBezTo>
                  <a:pt x="768" y="365"/>
                  <a:pt x="768" y="365"/>
                  <a:pt x="768" y="365"/>
                </a:cubicBezTo>
                <a:cubicBezTo>
                  <a:pt x="769" y="366"/>
                  <a:pt x="769" y="366"/>
                  <a:pt x="769" y="366"/>
                </a:cubicBezTo>
                <a:cubicBezTo>
                  <a:pt x="769" y="367"/>
                  <a:pt x="769" y="367"/>
                  <a:pt x="769" y="367"/>
                </a:cubicBezTo>
                <a:close/>
                <a:moveTo>
                  <a:pt x="617" y="418"/>
                </a:moveTo>
                <a:cubicBezTo>
                  <a:pt x="617" y="417"/>
                  <a:pt x="617" y="417"/>
                  <a:pt x="617" y="417"/>
                </a:cubicBezTo>
                <a:cubicBezTo>
                  <a:pt x="617" y="416"/>
                  <a:pt x="617" y="416"/>
                  <a:pt x="617" y="416"/>
                </a:cubicBezTo>
                <a:cubicBezTo>
                  <a:pt x="619" y="416"/>
                  <a:pt x="619" y="416"/>
                  <a:pt x="619" y="416"/>
                </a:cubicBezTo>
                <a:cubicBezTo>
                  <a:pt x="620" y="417"/>
                  <a:pt x="620" y="417"/>
                  <a:pt x="620" y="417"/>
                </a:cubicBezTo>
                <a:cubicBezTo>
                  <a:pt x="619" y="418"/>
                  <a:pt x="619" y="418"/>
                  <a:pt x="619" y="418"/>
                </a:cubicBezTo>
                <a:cubicBezTo>
                  <a:pt x="618" y="418"/>
                  <a:pt x="618" y="418"/>
                  <a:pt x="618" y="418"/>
                </a:cubicBezTo>
                <a:cubicBezTo>
                  <a:pt x="617" y="418"/>
                  <a:pt x="617" y="418"/>
                  <a:pt x="617" y="418"/>
                </a:cubicBezTo>
                <a:close/>
                <a:moveTo>
                  <a:pt x="624" y="431"/>
                </a:moveTo>
                <a:cubicBezTo>
                  <a:pt x="625" y="434"/>
                  <a:pt x="625" y="434"/>
                  <a:pt x="625" y="434"/>
                </a:cubicBezTo>
                <a:cubicBezTo>
                  <a:pt x="626" y="432"/>
                  <a:pt x="626" y="432"/>
                  <a:pt x="626" y="432"/>
                </a:cubicBezTo>
                <a:cubicBezTo>
                  <a:pt x="627" y="432"/>
                  <a:pt x="627" y="432"/>
                  <a:pt x="627" y="432"/>
                </a:cubicBezTo>
                <a:cubicBezTo>
                  <a:pt x="627" y="430"/>
                  <a:pt x="627" y="430"/>
                  <a:pt x="627" y="430"/>
                </a:cubicBezTo>
                <a:cubicBezTo>
                  <a:pt x="626" y="430"/>
                  <a:pt x="626" y="430"/>
                  <a:pt x="626" y="430"/>
                </a:cubicBezTo>
                <a:cubicBezTo>
                  <a:pt x="624" y="431"/>
                  <a:pt x="624" y="431"/>
                  <a:pt x="624" y="431"/>
                </a:cubicBezTo>
                <a:close/>
                <a:moveTo>
                  <a:pt x="622" y="431"/>
                </a:moveTo>
                <a:cubicBezTo>
                  <a:pt x="621" y="432"/>
                  <a:pt x="621" y="432"/>
                  <a:pt x="621" y="432"/>
                </a:cubicBezTo>
                <a:cubicBezTo>
                  <a:pt x="622" y="434"/>
                  <a:pt x="622" y="434"/>
                  <a:pt x="622" y="434"/>
                </a:cubicBezTo>
                <a:cubicBezTo>
                  <a:pt x="622" y="435"/>
                  <a:pt x="622" y="435"/>
                  <a:pt x="622" y="435"/>
                </a:cubicBezTo>
                <a:cubicBezTo>
                  <a:pt x="623" y="435"/>
                  <a:pt x="623" y="435"/>
                  <a:pt x="623" y="435"/>
                </a:cubicBezTo>
                <a:cubicBezTo>
                  <a:pt x="624" y="435"/>
                  <a:pt x="624" y="435"/>
                  <a:pt x="624" y="435"/>
                </a:cubicBezTo>
                <a:cubicBezTo>
                  <a:pt x="623" y="431"/>
                  <a:pt x="623" y="431"/>
                  <a:pt x="623" y="431"/>
                </a:cubicBezTo>
                <a:cubicBezTo>
                  <a:pt x="623" y="430"/>
                  <a:pt x="623" y="430"/>
                  <a:pt x="623" y="430"/>
                </a:cubicBezTo>
                <a:cubicBezTo>
                  <a:pt x="622" y="431"/>
                  <a:pt x="622" y="431"/>
                  <a:pt x="622" y="431"/>
                </a:cubicBezTo>
                <a:close/>
                <a:moveTo>
                  <a:pt x="669" y="422"/>
                </a:moveTo>
                <a:cubicBezTo>
                  <a:pt x="668" y="421"/>
                  <a:pt x="668" y="421"/>
                  <a:pt x="668" y="421"/>
                </a:cubicBezTo>
                <a:cubicBezTo>
                  <a:pt x="667" y="421"/>
                  <a:pt x="667" y="421"/>
                  <a:pt x="667" y="421"/>
                </a:cubicBezTo>
                <a:cubicBezTo>
                  <a:pt x="665" y="420"/>
                  <a:pt x="665" y="420"/>
                  <a:pt x="665" y="420"/>
                </a:cubicBezTo>
                <a:cubicBezTo>
                  <a:pt x="665" y="421"/>
                  <a:pt x="665" y="421"/>
                  <a:pt x="665" y="421"/>
                </a:cubicBezTo>
                <a:cubicBezTo>
                  <a:pt x="663" y="420"/>
                  <a:pt x="663" y="420"/>
                  <a:pt x="663" y="420"/>
                </a:cubicBezTo>
                <a:cubicBezTo>
                  <a:pt x="663" y="418"/>
                  <a:pt x="663" y="418"/>
                  <a:pt x="663" y="418"/>
                </a:cubicBezTo>
                <a:cubicBezTo>
                  <a:pt x="662" y="418"/>
                  <a:pt x="662" y="418"/>
                  <a:pt x="662" y="418"/>
                </a:cubicBezTo>
                <a:cubicBezTo>
                  <a:pt x="665" y="417"/>
                  <a:pt x="665" y="417"/>
                  <a:pt x="665" y="417"/>
                </a:cubicBezTo>
                <a:cubicBezTo>
                  <a:pt x="665" y="416"/>
                  <a:pt x="665" y="416"/>
                  <a:pt x="665" y="416"/>
                </a:cubicBezTo>
                <a:cubicBezTo>
                  <a:pt x="667" y="416"/>
                  <a:pt x="667" y="416"/>
                  <a:pt x="667" y="416"/>
                </a:cubicBezTo>
                <a:cubicBezTo>
                  <a:pt x="668" y="418"/>
                  <a:pt x="668" y="418"/>
                  <a:pt x="668" y="418"/>
                </a:cubicBezTo>
                <a:cubicBezTo>
                  <a:pt x="671" y="419"/>
                  <a:pt x="671" y="419"/>
                  <a:pt x="671" y="419"/>
                </a:cubicBezTo>
                <a:cubicBezTo>
                  <a:pt x="671" y="421"/>
                  <a:pt x="671" y="421"/>
                  <a:pt x="671" y="421"/>
                </a:cubicBezTo>
                <a:cubicBezTo>
                  <a:pt x="671" y="422"/>
                  <a:pt x="671" y="422"/>
                  <a:pt x="671" y="422"/>
                </a:cubicBezTo>
                <a:cubicBezTo>
                  <a:pt x="671" y="422"/>
                  <a:pt x="669" y="422"/>
                  <a:pt x="669" y="422"/>
                </a:cubicBezTo>
                <a:close/>
                <a:moveTo>
                  <a:pt x="696" y="433"/>
                </a:moveTo>
                <a:cubicBezTo>
                  <a:pt x="694" y="433"/>
                  <a:pt x="694" y="433"/>
                  <a:pt x="694" y="433"/>
                </a:cubicBezTo>
                <a:cubicBezTo>
                  <a:pt x="693" y="431"/>
                  <a:pt x="693" y="431"/>
                  <a:pt x="693" y="431"/>
                </a:cubicBezTo>
                <a:cubicBezTo>
                  <a:pt x="695" y="431"/>
                  <a:pt x="695" y="431"/>
                  <a:pt x="695" y="431"/>
                </a:cubicBezTo>
                <a:cubicBezTo>
                  <a:pt x="696" y="431"/>
                  <a:pt x="696" y="431"/>
                  <a:pt x="696" y="431"/>
                </a:cubicBezTo>
                <a:cubicBezTo>
                  <a:pt x="696" y="432"/>
                  <a:pt x="696" y="432"/>
                  <a:pt x="696" y="432"/>
                </a:cubicBezTo>
                <a:cubicBezTo>
                  <a:pt x="696" y="433"/>
                  <a:pt x="696" y="433"/>
                  <a:pt x="696" y="433"/>
                </a:cubicBezTo>
                <a:close/>
                <a:moveTo>
                  <a:pt x="698" y="433"/>
                </a:moveTo>
                <a:cubicBezTo>
                  <a:pt x="700" y="434"/>
                  <a:pt x="700" y="434"/>
                  <a:pt x="700" y="434"/>
                </a:cubicBezTo>
                <a:cubicBezTo>
                  <a:pt x="700" y="433"/>
                  <a:pt x="700" y="433"/>
                  <a:pt x="700" y="433"/>
                </a:cubicBezTo>
                <a:cubicBezTo>
                  <a:pt x="698" y="433"/>
                  <a:pt x="698" y="433"/>
                  <a:pt x="698" y="433"/>
                </a:cubicBezTo>
                <a:close/>
                <a:moveTo>
                  <a:pt x="702" y="435"/>
                </a:moveTo>
                <a:cubicBezTo>
                  <a:pt x="704" y="435"/>
                  <a:pt x="704" y="435"/>
                  <a:pt x="704" y="435"/>
                </a:cubicBezTo>
                <a:cubicBezTo>
                  <a:pt x="705" y="436"/>
                  <a:pt x="705" y="436"/>
                  <a:pt x="705" y="436"/>
                </a:cubicBezTo>
                <a:cubicBezTo>
                  <a:pt x="706" y="436"/>
                  <a:pt x="706" y="436"/>
                  <a:pt x="706" y="436"/>
                </a:cubicBezTo>
                <a:cubicBezTo>
                  <a:pt x="706" y="434"/>
                  <a:pt x="706" y="434"/>
                  <a:pt x="706" y="434"/>
                </a:cubicBezTo>
                <a:cubicBezTo>
                  <a:pt x="704" y="433"/>
                  <a:pt x="704" y="433"/>
                  <a:pt x="704" y="433"/>
                </a:cubicBezTo>
                <a:cubicBezTo>
                  <a:pt x="704" y="433"/>
                  <a:pt x="704" y="433"/>
                  <a:pt x="704" y="433"/>
                </a:cubicBezTo>
                <a:cubicBezTo>
                  <a:pt x="702" y="433"/>
                  <a:pt x="702" y="433"/>
                  <a:pt x="702" y="433"/>
                </a:cubicBezTo>
                <a:cubicBezTo>
                  <a:pt x="702" y="434"/>
                  <a:pt x="702" y="434"/>
                  <a:pt x="702" y="434"/>
                </a:cubicBezTo>
                <a:cubicBezTo>
                  <a:pt x="702" y="435"/>
                  <a:pt x="702" y="435"/>
                  <a:pt x="702" y="435"/>
                </a:cubicBezTo>
                <a:close/>
                <a:moveTo>
                  <a:pt x="731" y="473"/>
                </a:moveTo>
                <a:cubicBezTo>
                  <a:pt x="731" y="471"/>
                  <a:pt x="731" y="471"/>
                  <a:pt x="731" y="471"/>
                </a:cubicBezTo>
                <a:cubicBezTo>
                  <a:pt x="732" y="470"/>
                  <a:pt x="732" y="470"/>
                  <a:pt x="732" y="470"/>
                </a:cubicBezTo>
                <a:cubicBezTo>
                  <a:pt x="731" y="468"/>
                  <a:pt x="731" y="468"/>
                  <a:pt x="731" y="468"/>
                </a:cubicBezTo>
                <a:cubicBezTo>
                  <a:pt x="732" y="468"/>
                  <a:pt x="732" y="468"/>
                  <a:pt x="732" y="468"/>
                </a:cubicBezTo>
                <a:cubicBezTo>
                  <a:pt x="733" y="469"/>
                  <a:pt x="733" y="469"/>
                  <a:pt x="733" y="469"/>
                </a:cubicBezTo>
                <a:cubicBezTo>
                  <a:pt x="733" y="471"/>
                  <a:pt x="733" y="471"/>
                  <a:pt x="733" y="471"/>
                </a:cubicBezTo>
                <a:cubicBezTo>
                  <a:pt x="733" y="473"/>
                  <a:pt x="733" y="473"/>
                  <a:pt x="733" y="473"/>
                </a:cubicBezTo>
                <a:cubicBezTo>
                  <a:pt x="731" y="473"/>
                  <a:pt x="731" y="473"/>
                  <a:pt x="731" y="473"/>
                </a:cubicBezTo>
                <a:close/>
                <a:moveTo>
                  <a:pt x="728" y="480"/>
                </a:moveTo>
                <a:cubicBezTo>
                  <a:pt x="727" y="477"/>
                  <a:pt x="727" y="477"/>
                  <a:pt x="727" y="477"/>
                </a:cubicBezTo>
                <a:cubicBezTo>
                  <a:pt x="728" y="475"/>
                  <a:pt x="728" y="475"/>
                  <a:pt x="728" y="475"/>
                </a:cubicBezTo>
                <a:cubicBezTo>
                  <a:pt x="729" y="476"/>
                  <a:pt x="729" y="476"/>
                  <a:pt x="729" y="476"/>
                </a:cubicBezTo>
                <a:cubicBezTo>
                  <a:pt x="731" y="476"/>
                  <a:pt x="731" y="476"/>
                  <a:pt x="731" y="476"/>
                </a:cubicBezTo>
                <a:cubicBezTo>
                  <a:pt x="731" y="478"/>
                  <a:pt x="731" y="478"/>
                  <a:pt x="731" y="478"/>
                </a:cubicBezTo>
                <a:cubicBezTo>
                  <a:pt x="729" y="478"/>
                  <a:pt x="729" y="478"/>
                  <a:pt x="729" y="478"/>
                </a:cubicBezTo>
                <a:cubicBezTo>
                  <a:pt x="729" y="480"/>
                  <a:pt x="729" y="480"/>
                  <a:pt x="729" y="480"/>
                </a:cubicBezTo>
                <a:cubicBezTo>
                  <a:pt x="728" y="480"/>
                  <a:pt x="728" y="480"/>
                  <a:pt x="728" y="480"/>
                </a:cubicBezTo>
                <a:close/>
                <a:moveTo>
                  <a:pt x="711" y="443"/>
                </a:moveTo>
                <a:cubicBezTo>
                  <a:pt x="711" y="442"/>
                  <a:pt x="711" y="442"/>
                  <a:pt x="711" y="442"/>
                </a:cubicBezTo>
                <a:cubicBezTo>
                  <a:pt x="712" y="442"/>
                  <a:pt x="712" y="442"/>
                  <a:pt x="712" y="442"/>
                </a:cubicBezTo>
                <a:cubicBezTo>
                  <a:pt x="711" y="443"/>
                  <a:pt x="711" y="443"/>
                  <a:pt x="711" y="443"/>
                </a:cubicBezTo>
                <a:close/>
                <a:moveTo>
                  <a:pt x="708" y="444"/>
                </a:moveTo>
                <a:cubicBezTo>
                  <a:pt x="707" y="442"/>
                  <a:pt x="707" y="442"/>
                  <a:pt x="707" y="442"/>
                </a:cubicBezTo>
                <a:cubicBezTo>
                  <a:pt x="708" y="442"/>
                  <a:pt x="708" y="442"/>
                  <a:pt x="708" y="442"/>
                </a:cubicBezTo>
                <a:cubicBezTo>
                  <a:pt x="708" y="443"/>
                  <a:pt x="708" y="443"/>
                  <a:pt x="708" y="443"/>
                </a:cubicBezTo>
                <a:cubicBezTo>
                  <a:pt x="708" y="444"/>
                  <a:pt x="708" y="444"/>
                  <a:pt x="708" y="444"/>
                </a:cubicBezTo>
                <a:close/>
                <a:moveTo>
                  <a:pt x="709" y="445"/>
                </a:moveTo>
                <a:cubicBezTo>
                  <a:pt x="710" y="446"/>
                  <a:pt x="710" y="446"/>
                  <a:pt x="710" y="446"/>
                </a:cubicBezTo>
                <a:cubicBezTo>
                  <a:pt x="711" y="446"/>
                  <a:pt x="711" y="446"/>
                  <a:pt x="711" y="446"/>
                </a:cubicBezTo>
                <a:cubicBezTo>
                  <a:pt x="712" y="447"/>
                  <a:pt x="712" y="447"/>
                  <a:pt x="712" y="447"/>
                </a:cubicBezTo>
                <a:cubicBezTo>
                  <a:pt x="712" y="446"/>
                  <a:pt x="712" y="446"/>
                  <a:pt x="712" y="446"/>
                </a:cubicBezTo>
                <a:cubicBezTo>
                  <a:pt x="711" y="445"/>
                  <a:pt x="711" y="445"/>
                  <a:pt x="711" y="445"/>
                </a:cubicBezTo>
                <a:cubicBezTo>
                  <a:pt x="709" y="445"/>
                  <a:pt x="709" y="445"/>
                  <a:pt x="709" y="445"/>
                </a:cubicBezTo>
                <a:cubicBezTo>
                  <a:pt x="709" y="445"/>
                  <a:pt x="709" y="445"/>
                  <a:pt x="709" y="445"/>
                </a:cubicBezTo>
                <a:close/>
                <a:moveTo>
                  <a:pt x="724" y="439"/>
                </a:moveTo>
                <a:cubicBezTo>
                  <a:pt x="726" y="439"/>
                  <a:pt x="726" y="439"/>
                  <a:pt x="726" y="439"/>
                </a:cubicBezTo>
                <a:cubicBezTo>
                  <a:pt x="727" y="441"/>
                  <a:pt x="727" y="441"/>
                  <a:pt x="727" y="441"/>
                </a:cubicBezTo>
                <a:cubicBezTo>
                  <a:pt x="727" y="441"/>
                  <a:pt x="727" y="441"/>
                  <a:pt x="727" y="441"/>
                </a:cubicBezTo>
                <a:cubicBezTo>
                  <a:pt x="727" y="442"/>
                  <a:pt x="727" y="442"/>
                  <a:pt x="727" y="442"/>
                </a:cubicBezTo>
                <a:cubicBezTo>
                  <a:pt x="728" y="444"/>
                  <a:pt x="728" y="444"/>
                  <a:pt x="728" y="444"/>
                </a:cubicBezTo>
                <a:cubicBezTo>
                  <a:pt x="729" y="443"/>
                  <a:pt x="729" y="443"/>
                  <a:pt x="729" y="443"/>
                </a:cubicBezTo>
                <a:cubicBezTo>
                  <a:pt x="729" y="441"/>
                  <a:pt x="729" y="441"/>
                  <a:pt x="729" y="441"/>
                </a:cubicBezTo>
                <a:cubicBezTo>
                  <a:pt x="731" y="442"/>
                  <a:pt x="731" y="442"/>
                  <a:pt x="731" y="442"/>
                </a:cubicBezTo>
                <a:cubicBezTo>
                  <a:pt x="732" y="442"/>
                  <a:pt x="732" y="442"/>
                  <a:pt x="732" y="442"/>
                </a:cubicBezTo>
                <a:cubicBezTo>
                  <a:pt x="733" y="442"/>
                  <a:pt x="733" y="442"/>
                  <a:pt x="733" y="442"/>
                </a:cubicBezTo>
                <a:cubicBezTo>
                  <a:pt x="735" y="440"/>
                  <a:pt x="735" y="440"/>
                  <a:pt x="735" y="440"/>
                </a:cubicBezTo>
                <a:cubicBezTo>
                  <a:pt x="734" y="439"/>
                  <a:pt x="734" y="439"/>
                  <a:pt x="734" y="439"/>
                </a:cubicBezTo>
                <a:cubicBezTo>
                  <a:pt x="731" y="438"/>
                  <a:pt x="731" y="438"/>
                  <a:pt x="731" y="438"/>
                </a:cubicBezTo>
                <a:cubicBezTo>
                  <a:pt x="729" y="437"/>
                  <a:pt x="729" y="437"/>
                  <a:pt x="729" y="437"/>
                </a:cubicBezTo>
                <a:cubicBezTo>
                  <a:pt x="727" y="436"/>
                  <a:pt x="727" y="436"/>
                  <a:pt x="727" y="436"/>
                </a:cubicBezTo>
                <a:cubicBezTo>
                  <a:pt x="726" y="438"/>
                  <a:pt x="726" y="438"/>
                  <a:pt x="726" y="438"/>
                </a:cubicBezTo>
                <a:cubicBezTo>
                  <a:pt x="726" y="438"/>
                  <a:pt x="724" y="439"/>
                  <a:pt x="724" y="439"/>
                </a:cubicBezTo>
                <a:close/>
                <a:moveTo>
                  <a:pt x="752" y="437"/>
                </a:moveTo>
                <a:cubicBezTo>
                  <a:pt x="752" y="435"/>
                  <a:pt x="752" y="435"/>
                  <a:pt x="752" y="435"/>
                </a:cubicBezTo>
                <a:cubicBezTo>
                  <a:pt x="754" y="435"/>
                  <a:pt x="754" y="435"/>
                  <a:pt x="754" y="435"/>
                </a:cubicBezTo>
                <a:cubicBezTo>
                  <a:pt x="753" y="437"/>
                  <a:pt x="753" y="437"/>
                  <a:pt x="753" y="437"/>
                </a:cubicBezTo>
                <a:cubicBezTo>
                  <a:pt x="752" y="437"/>
                  <a:pt x="752" y="437"/>
                  <a:pt x="752" y="437"/>
                </a:cubicBezTo>
                <a:close/>
                <a:moveTo>
                  <a:pt x="742" y="448"/>
                </a:moveTo>
                <a:cubicBezTo>
                  <a:pt x="744" y="447"/>
                  <a:pt x="744" y="447"/>
                  <a:pt x="744" y="447"/>
                </a:cubicBezTo>
                <a:cubicBezTo>
                  <a:pt x="745" y="445"/>
                  <a:pt x="745" y="445"/>
                  <a:pt x="745" y="445"/>
                </a:cubicBezTo>
                <a:cubicBezTo>
                  <a:pt x="747" y="445"/>
                  <a:pt x="747" y="445"/>
                  <a:pt x="747" y="445"/>
                </a:cubicBezTo>
                <a:cubicBezTo>
                  <a:pt x="748" y="443"/>
                  <a:pt x="748" y="443"/>
                  <a:pt x="748" y="443"/>
                </a:cubicBezTo>
                <a:cubicBezTo>
                  <a:pt x="749" y="443"/>
                  <a:pt x="749" y="443"/>
                  <a:pt x="749" y="443"/>
                </a:cubicBezTo>
                <a:cubicBezTo>
                  <a:pt x="750" y="444"/>
                  <a:pt x="750" y="444"/>
                  <a:pt x="750" y="444"/>
                </a:cubicBezTo>
                <a:cubicBezTo>
                  <a:pt x="750" y="445"/>
                  <a:pt x="750" y="445"/>
                  <a:pt x="750" y="445"/>
                </a:cubicBezTo>
                <a:cubicBezTo>
                  <a:pt x="747" y="446"/>
                  <a:pt x="747" y="446"/>
                  <a:pt x="747" y="446"/>
                </a:cubicBezTo>
                <a:cubicBezTo>
                  <a:pt x="745" y="448"/>
                  <a:pt x="745" y="448"/>
                  <a:pt x="745" y="448"/>
                </a:cubicBezTo>
                <a:cubicBezTo>
                  <a:pt x="744" y="448"/>
                  <a:pt x="744" y="448"/>
                  <a:pt x="744" y="448"/>
                </a:cubicBezTo>
                <a:cubicBezTo>
                  <a:pt x="742" y="448"/>
                  <a:pt x="742" y="448"/>
                  <a:pt x="742" y="448"/>
                </a:cubicBezTo>
                <a:close/>
                <a:moveTo>
                  <a:pt x="733" y="463"/>
                </a:moveTo>
                <a:cubicBezTo>
                  <a:pt x="738" y="459"/>
                  <a:pt x="738" y="459"/>
                  <a:pt x="738" y="459"/>
                </a:cubicBezTo>
                <a:cubicBezTo>
                  <a:pt x="739" y="458"/>
                  <a:pt x="739" y="458"/>
                  <a:pt x="739" y="458"/>
                </a:cubicBezTo>
                <a:cubicBezTo>
                  <a:pt x="740" y="458"/>
                  <a:pt x="740" y="458"/>
                  <a:pt x="740" y="458"/>
                </a:cubicBezTo>
                <a:cubicBezTo>
                  <a:pt x="742" y="456"/>
                  <a:pt x="742" y="456"/>
                  <a:pt x="742" y="456"/>
                </a:cubicBezTo>
                <a:cubicBezTo>
                  <a:pt x="744" y="454"/>
                  <a:pt x="744" y="454"/>
                  <a:pt x="744" y="454"/>
                </a:cubicBezTo>
                <a:cubicBezTo>
                  <a:pt x="744" y="452"/>
                  <a:pt x="744" y="452"/>
                  <a:pt x="744" y="452"/>
                </a:cubicBezTo>
                <a:cubicBezTo>
                  <a:pt x="743" y="451"/>
                  <a:pt x="743" y="451"/>
                  <a:pt x="743" y="451"/>
                </a:cubicBezTo>
                <a:cubicBezTo>
                  <a:pt x="741" y="451"/>
                  <a:pt x="741" y="451"/>
                  <a:pt x="741" y="451"/>
                </a:cubicBezTo>
                <a:cubicBezTo>
                  <a:pt x="741" y="453"/>
                  <a:pt x="741" y="453"/>
                  <a:pt x="741" y="453"/>
                </a:cubicBezTo>
                <a:cubicBezTo>
                  <a:pt x="740" y="453"/>
                  <a:pt x="740" y="453"/>
                  <a:pt x="740" y="453"/>
                </a:cubicBezTo>
                <a:cubicBezTo>
                  <a:pt x="737" y="456"/>
                  <a:pt x="737" y="456"/>
                  <a:pt x="737" y="456"/>
                </a:cubicBezTo>
                <a:cubicBezTo>
                  <a:pt x="736" y="457"/>
                  <a:pt x="736" y="457"/>
                  <a:pt x="736" y="457"/>
                </a:cubicBezTo>
                <a:cubicBezTo>
                  <a:pt x="732" y="456"/>
                  <a:pt x="732" y="456"/>
                  <a:pt x="732" y="456"/>
                </a:cubicBezTo>
                <a:cubicBezTo>
                  <a:pt x="731" y="457"/>
                  <a:pt x="731" y="457"/>
                  <a:pt x="731" y="457"/>
                </a:cubicBezTo>
                <a:cubicBezTo>
                  <a:pt x="730" y="459"/>
                  <a:pt x="730" y="459"/>
                  <a:pt x="730" y="459"/>
                </a:cubicBezTo>
                <a:cubicBezTo>
                  <a:pt x="728" y="461"/>
                  <a:pt x="728" y="461"/>
                  <a:pt x="728" y="461"/>
                </a:cubicBezTo>
                <a:cubicBezTo>
                  <a:pt x="729" y="463"/>
                  <a:pt x="729" y="463"/>
                  <a:pt x="729" y="463"/>
                </a:cubicBezTo>
                <a:cubicBezTo>
                  <a:pt x="730" y="463"/>
                  <a:pt x="730" y="463"/>
                  <a:pt x="730" y="463"/>
                </a:cubicBezTo>
                <a:cubicBezTo>
                  <a:pt x="732" y="463"/>
                  <a:pt x="732" y="463"/>
                  <a:pt x="732" y="463"/>
                </a:cubicBezTo>
                <a:cubicBezTo>
                  <a:pt x="733" y="463"/>
                  <a:pt x="733" y="463"/>
                  <a:pt x="733" y="463"/>
                </a:cubicBezTo>
                <a:close/>
                <a:moveTo>
                  <a:pt x="753" y="461"/>
                </a:moveTo>
                <a:cubicBezTo>
                  <a:pt x="752" y="457"/>
                  <a:pt x="752" y="457"/>
                  <a:pt x="752" y="457"/>
                </a:cubicBezTo>
                <a:cubicBezTo>
                  <a:pt x="753" y="456"/>
                  <a:pt x="753" y="456"/>
                  <a:pt x="753" y="456"/>
                </a:cubicBezTo>
                <a:cubicBezTo>
                  <a:pt x="755" y="454"/>
                  <a:pt x="755" y="454"/>
                  <a:pt x="755" y="454"/>
                </a:cubicBezTo>
                <a:cubicBezTo>
                  <a:pt x="756" y="454"/>
                  <a:pt x="756" y="454"/>
                  <a:pt x="756" y="454"/>
                </a:cubicBezTo>
                <a:cubicBezTo>
                  <a:pt x="759" y="454"/>
                  <a:pt x="759" y="454"/>
                  <a:pt x="759" y="454"/>
                </a:cubicBezTo>
                <a:cubicBezTo>
                  <a:pt x="759" y="457"/>
                  <a:pt x="759" y="457"/>
                  <a:pt x="759" y="457"/>
                </a:cubicBezTo>
                <a:cubicBezTo>
                  <a:pt x="758" y="459"/>
                  <a:pt x="758" y="459"/>
                  <a:pt x="758" y="459"/>
                </a:cubicBezTo>
                <a:cubicBezTo>
                  <a:pt x="756" y="459"/>
                  <a:pt x="756" y="459"/>
                  <a:pt x="756" y="459"/>
                </a:cubicBezTo>
                <a:cubicBezTo>
                  <a:pt x="755" y="461"/>
                  <a:pt x="755" y="461"/>
                  <a:pt x="755" y="461"/>
                </a:cubicBezTo>
                <a:cubicBezTo>
                  <a:pt x="753" y="461"/>
                  <a:pt x="753" y="461"/>
                  <a:pt x="753" y="461"/>
                </a:cubicBezTo>
                <a:close/>
                <a:moveTo>
                  <a:pt x="769" y="481"/>
                </a:moveTo>
                <a:cubicBezTo>
                  <a:pt x="769" y="477"/>
                  <a:pt x="769" y="477"/>
                  <a:pt x="769" y="477"/>
                </a:cubicBezTo>
                <a:cubicBezTo>
                  <a:pt x="769" y="474"/>
                  <a:pt x="769" y="474"/>
                  <a:pt x="769" y="474"/>
                </a:cubicBezTo>
                <a:cubicBezTo>
                  <a:pt x="768" y="472"/>
                  <a:pt x="768" y="472"/>
                  <a:pt x="768" y="472"/>
                </a:cubicBezTo>
                <a:cubicBezTo>
                  <a:pt x="767" y="472"/>
                  <a:pt x="767" y="472"/>
                  <a:pt x="767" y="472"/>
                </a:cubicBezTo>
                <a:cubicBezTo>
                  <a:pt x="766" y="475"/>
                  <a:pt x="766" y="475"/>
                  <a:pt x="766" y="475"/>
                </a:cubicBezTo>
                <a:cubicBezTo>
                  <a:pt x="765" y="477"/>
                  <a:pt x="765" y="477"/>
                  <a:pt x="765" y="477"/>
                </a:cubicBezTo>
                <a:cubicBezTo>
                  <a:pt x="766" y="479"/>
                  <a:pt x="766" y="479"/>
                  <a:pt x="766" y="479"/>
                </a:cubicBezTo>
                <a:cubicBezTo>
                  <a:pt x="766" y="480"/>
                  <a:pt x="766" y="480"/>
                  <a:pt x="766" y="480"/>
                </a:cubicBezTo>
                <a:cubicBezTo>
                  <a:pt x="767" y="482"/>
                  <a:pt x="767" y="482"/>
                  <a:pt x="767" y="482"/>
                </a:cubicBezTo>
                <a:cubicBezTo>
                  <a:pt x="768" y="481"/>
                  <a:pt x="768" y="481"/>
                  <a:pt x="768" y="481"/>
                </a:cubicBezTo>
                <a:cubicBezTo>
                  <a:pt x="769" y="481"/>
                  <a:pt x="769" y="481"/>
                  <a:pt x="769" y="481"/>
                </a:cubicBezTo>
                <a:close/>
                <a:moveTo>
                  <a:pt x="771" y="479"/>
                </a:moveTo>
                <a:cubicBezTo>
                  <a:pt x="770" y="477"/>
                  <a:pt x="770" y="477"/>
                  <a:pt x="770" y="477"/>
                </a:cubicBezTo>
                <a:cubicBezTo>
                  <a:pt x="771" y="474"/>
                  <a:pt x="771" y="474"/>
                  <a:pt x="771" y="474"/>
                </a:cubicBezTo>
                <a:cubicBezTo>
                  <a:pt x="772" y="477"/>
                  <a:pt x="772" y="477"/>
                  <a:pt x="772" y="477"/>
                </a:cubicBezTo>
                <a:cubicBezTo>
                  <a:pt x="772" y="478"/>
                  <a:pt x="772" y="478"/>
                  <a:pt x="772" y="478"/>
                </a:cubicBezTo>
                <a:cubicBezTo>
                  <a:pt x="772" y="479"/>
                  <a:pt x="772" y="479"/>
                  <a:pt x="772" y="479"/>
                </a:cubicBezTo>
                <a:cubicBezTo>
                  <a:pt x="771" y="479"/>
                  <a:pt x="771" y="479"/>
                  <a:pt x="771" y="479"/>
                </a:cubicBezTo>
                <a:close/>
                <a:moveTo>
                  <a:pt x="774" y="484"/>
                </a:moveTo>
                <a:cubicBezTo>
                  <a:pt x="773" y="483"/>
                  <a:pt x="773" y="483"/>
                  <a:pt x="773" y="483"/>
                </a:cubicBezTo>
                <a:cubicBezTo>
                  <a:pt x="774" y="481"/>
                  <a:pt x="774" y="481"/>
                  <a:pt x="774" y="481"/>
                </a:cubicBezTo>
                <a:cubicBezTo>
                  <a:pt x="775" y="482"/>
                  <a:pt x="775" y="482"/>
                  <a:pt x="775" y="482"/>
                </a:cubicBezTo>
                <a:cubicBezTo>
                  <a:pt x="775" y="483"/>
                  <a:pt x="775" y="483"/>
                  <a:pt x="775" y="483"/>
                </a:cubicBezTo>
                <a:cubicBezTo>
                  <a:pt x="774" y="484"/>
                  <a:pt x="774" y="484"/>
                  <a:pt x="774" y="484"/>
                </a:cubicBezTo>
                <a:close/>
                <a:moveTo>
                  <a:pt x="766" y="489"/>
                </a:moveTo>
                <a:cubicBezTo>
                  <a:pt x="766" y="490"/>
                  <a:pt x="766" y="490"/>
                  <a:pt x="766" y="490"/>
                </a:cubicBezTo>
                <a:cubicBezTo>
                  <a:pt x="766" y="492"/>
                  <a:pt x="766" y="492"/>
                  <a:pt x="766" y="492"/>
                </a:cubicBezTo>
                <a:cubicBezTo>
                  <a:pt x="767" y="495"/>
                  <a:pt x="767" y="495"/>
                  <a:pt x="767" y="495"/>
                </a:cubicBezTo>
                <a:cubicBezTo>
                  <a:pt x="768" y="496"/>
                  <a:pt x="768" y="496"/>
                  <a:pt x="768" y="496"/>
                </a:cubicBezTo>
                <a:cubicBezTo>
                  <a:pt x="769" y="495"/>
                  <a:pt x="769" y="495"/>
                  <a:pt x="769" y="495"/>
                </a:cubicBezTo>
                <a:cubicBezTo>
                  <a:pt x="771" y="496"/>
                  <a:pt x="771" y="496"/>
                  <a:pt x="771" y="496"/>
                </a:cubicBezTo>
                <a:cubicBezTo>
                  <a:pt x="773" y="496"/>
                  <a:pt x="773" y="496"/>
                  <a:pt x="773" y="496"/>
                </a:cubicBezTo>
                <a:cubicBezTo>
                  <a:pt x="775" y="496"/>
                  <a:pt x="775" y="496"/>
                  <a:pt x="775" y="496"/>
                </a:cubicBezTo>
                <a:cubicBezTo>
                  <a:pt x="777" y="497"/>
                  <a:pt x="777" y="497"/>
                  <a:pt x="777" y="497"/>
                </a:cubicBezTo>
                <a:cubicBezTo>
                  <a:pt x="778" y="495"/>
                  <a:pt x="778" y="495"/>
                  <a:pt x="778" y="495"/>
                </a:cubicBezTo>
                <a:cubicBezTo>
                  <a:pt x="777" y="494"/>
                  <a:pt x="777" y="494"/>
                  <a:pt x="777" y="494"/>
                </a:cubicBezTo>
                <a:cubicBezTo>
                  <a:pt x="777" y="491"/>
                  <a:pt x="777" y="491"/>
                  <a:pt x="777" y="491"/>
                </a:cubicBezTo>
                <a:cubicBezTo>
                  <a:pt x="775" y="491"/>
                  <a:pt x="775" y="491"/>
                  <a:pt x="775" y="491"/>
                </a:cubicBezTo>
                <a:cubicBezTo>
                  <a:pt x="774" y="489"/>
                  <a:pt x="774" y="489"/>
                  <a:pt x="774" y="489"/>
                </a:cubicBezTo>
                <a:cubicBezTo>
                  <a:pt x="772" y="489"/>
                  <a:pt x="772" y="489"/>
                  <a:pt x="772" y="489"/>
                </a:cubicBezTo>
                <a:cubicBezTo>
                  <a:pt x="771" y="490"/>
                  <a:pt x="771" y="490"/>
                  <a:pt x="771" y="490"/>
                </a:cubicBezTo>
                <a:cubicBezTo>
                  <a:pt x="771" y="488"/>
                  <a:pt x="771" y="488"/>
                  <a:pt x="771" y="488"/>
                </a:cubicBezTo>
                <a:cubicBezTo>
                  <a:pt x="771" y="487"/>
                  <a:pt x="771" y="487"/>
                  <a:pt x="771" y="487"/>
                </a:cubicBezTo>
                <a:cubicBezTo>
                  <a:pt x="770" y="487"/>
                  <a:pt x="770" y="487"/>
                  <a:pt x="770" y="487"/>
                </a:cubicBezTo>
                <a:cubicBezTo>
                  <a:pt x="769" y="489"/>
                  <a:pt x="769" y="489"/>
                  <a:pt x="769" y="489"/>
                </a:cubicBezTo>
                <a:cubicBezTo>
                  <a:pt x="768" y="489"/>
                  <a:pt x="768" y="489"/>
                  <a:pt x="768" y="489"/>
                </a:cubicBezTo>
                <a:cubicBezTo>
                  <a:pt x="766" y="489"/>
                  <a:pt x="766" y="489"/>
                  <a:pt x="766" y="489"/>
                </a:cubicBezTo>
                <a:close/>
                <a:moveTo>
                  <a:pt x="702" y="579"/>
                </a:moveTo>
                <a:cubicBezTo>
                  <a:pt x="705" y="579"/>
                  <a:pt x="705" y="579"/>
                  <a:pt x="705" y="579"/>
                </a:cubicBezTo>
                <a:cubicBezTo>
                  <a:pt x="706" y="578"/>
                  <a:pt x="706" y="578"/>
                  <a:pt x="706" y="578"/>
                </a:cubicBezTo>
                <a:cubicBezTo>
                  <a:pt x="705" y="577"/>
                  <a:pt x="705" y="577"/>
                  <a:pt x="705" y="577"/>
                </a:cubicBezTo>
                <a:cubicBezTo>
                  <a:pt x="703" y="577"/>
                  <a:pt x="703" y="577"/>
                  <a:pt x="703" y="577"/>
                </a:cubicBezTo>
                <a:cubicBezTo>
                  <a:pt x="702" y="579"/>
                  <a:pt x="702" y="579"/>
                  <a:pt x="702" y="579"/>
                </a:cubicBezTo>
                <a:close/>
                <a:moveTo>
                  <a:pt x="666" y="519"/>
                </a:moveTo>
                <a:cubicBezTo>
                  <a:pt x="668" y="521"/>
                  <a:pt x="668" y="521"/>
                  <a:pt x="668" y="521"/>
                </a:cubicBezTo>
                <a:cubicBezTo>
                  <a:pt x="669" y="521"/>
                  <a:pt x="669" y="521"/>
                  <a:pt x="669" y="521"/>
                </a:cubicBezTo>
                <a:cubicBezTo>
                  <a:pt x="670" y="520"/>
                  <a:pt x="670" y="520"/>
                  <a:pt x="670" y="520"/>
                </a:cubicBezTo>
                <a:cubicBezTo>
                  <a:pt x="668" y="519"/>
                  <a:pt x="668" y="519"/>
                  <a:pt x="668" y="519"/>
                </a:cubicBezTo>
                <a:cubicBezTo>
                  <a:pt x="667" y="519"/>
                  <a:pt x="667" y="519"/>
                  <a:pt x="667" y="519"/>
                </a:cubicBezTo>
                <a:cubicBezTo>
                  <a:pt x="666" y="519"/>
                  <a:pt x="666" y="519"/>
                  <a:pt x="666" y="519"/>
                </a:cubicBezTo>
                <a:close/>
                <a:moveTo>
                  <a:pt x="658" y="533"/>
                </a:moveTo>
                <a:cubicBezTo>
                  <a:pt x="658" y="531"/>
                  <a:pt x="658" y="531"/>
                  <a:pt x="658" y="531"/>
                </a:cubicBezTo>
                <a:cubicBezTo>
                  <a:pt x="657" y="530"/>
                  <a:pt x="657" y="530"/>
                  <a:pt x="657" y="530"/>
                </a:cubicBezTo>
                <a:cubicBezTo>
                  <a:pt x="655" y="529"/>
                  <a:pt x="655" y="529"/>
                  <a:pt x="655" y="529"/>
                </a:cubicBezTo>
                <a:cubicBezTo>
                  <a:pt x="655" y="527"/>
                  <a:pt x="655" y="527"/>
                  <a:pt x="655" y="527"/>
                </a:cubicBezTo>
                <a:cubicBezTo>
                  <a:pt x="655" y="525"/>
                  <a:pt x="655" y="525"/>
                  <a:pt x="655" y="525"/>
                </a:cubicBezTo>
                <a:cubicBezTo>
                  <a:pt x="653" y="524"/>
                  <a:pt x="653" y="524"/>
                  <a:pt x="653" y="524"/>
                </a:cubicBezTo>
                <a:cubicBezTo>
                  <a:pt x="653" y="520"/>
                  <a:pt x="653" y="520"/>
                  <a:pt x="653" y="520"/>
                </a:cubicBezTo>
                <a:cubicBezTo>
                  <a:pt x="654" y="520"/>
                  <a:pt x="654" y="520"/>
                  <a:pt x="654" y="520"/>
                </a:cubicBezTo>
                <a:cubicBezTo>
                  <a:pt x="655" y="522"/>
                  <a:pt x="655" y="522"/>
                  <a:pt x="655" y="522"/>
                </a:cubicBezTo>
                <a:cubicBezTo>
                  <a:pt x="657" y="523"/>
                  <a:pt x="657" y="523"/>
                  <a:pt x="657" y="523"/>
                </a:cubicBezTo>
                <a:cubicBezTo>
                  <a:pt x="657" y="524"/>
                  <a:pt x="657" y="524"/>
                  <a:pt x="657" y="524"/>
                </a:cubicBezTo>
                <a:cubicBezTo>
                  <a:pt x="659" y="526"/>
                  <a:pt x="659" y="526"/>
                  <a:pt x="659" y="526"/>
                </a:cubicBezTo>
                <a:cubicBezTo>
                  <a:pt x="659" y="529"/>
                  <a:pt x="659" y="529"/>
                  <a:pt x="659" y="529"/>
                </a:cubicBezTo>
                <a:cubicBezTo>
                  <a:pt x="661" y="530"/>
                  <a:pt x="661" y="530"/>
                  <a:pt x="661" y="530"/>
                </a:cubicBezTo>
                <a:cubicBezTo>
                  <a:pt x="663" y="530"/>
                  <a:pt x="663" y="530"/>
                  <a:pt x="663" y="530"/>
                </a:cubicBezTo>
                <a:cubicBezTo>
                  <a:pt x="663" y="533"/>
                  <a:pt x="663" y="533"/>
                  <a:pt x="663" y="533"/>
                </a:cubicBezTo>
                <a:cubicBezTo>
                  <a:pt x="660" y="532"/>
                  <a:pt x="660" y="532"/>
                  <a:pt x="660" y="532"/>
                </a:cubicBezTo>
                <a:cubicBezTo>
                  <a:pt x="658" y="533"/>
                  <a:pt x="658" y="533"/>
                  <a:pt x="658" y="533"/>
                </a:cubicBezTo>
                <a:close/>
                <a:moveTo>
                  <a:pt x="644" y="532"/>
                </a:moveTo>
                <a:cubicBezTo>
                  <a:pt x="645" y="530"/>
                  <a:pt x="645" y="530"/>
                  <a:pt x="645" y="530"/>
                </a:cubicBezTo>
                <a:cubicBezTo>
                  <a:pt x="644" y="529"/>
                  <a:pt x="644" y="529"/>
                  <a:pt x="644" y="529"/>
                </a:cubicBezTo>
                <a:cubicBezTo>
                  <a:pt x="644" y="527"/>
                  <a:pt x="644" y="527"/>
                  <a:pt x="644" y="527"/>
                </a:cubicBezTo>
                <a:cubicBezTo>
                  <a:pt x="644" y="524"/>
                  <a:pt x="644" y="524"/>
                  <a:pt x="644" y="524"/>
                </a:cubicBezTo>
                <a:cubicBezTo>
                  <a:pt x="645" y="522"/>
                  <a:pt x="645" y="522"/>
                  <a:pt x="645" y="522"/>
                </a:cubicBezTo>
                <a:cubicBezTo>
                  <a:pt x="647" y="522"/>
                  <a:pt x="647" y="522"/>
                  <a:pt x="647" y="522"/>
                </a:cubicBezTo>
                <a:cubicBezTo>
                  <a:pt x="647" y="524"/>
                  <a:pt x="647" y="524"/>
                  <a:pt x="647" y="524"/>
                </a:cubicBezTo>
                <a:cubicBezTo>
                  <a:pt x="646" y="524"/>
                  <a:pt x="646" y="524"/>
                  <a:pt x="646" y="524"/>
                </a:cubicBezTo>
                <a:cubicBezTo>
                  <a:pt x="646" y="526"/>
                  <a:pt x="646" y="526"/>
                  <a:pt x="646" y="526"/>
                </a:cubicBezTo>
                <a:cubicBezTo>
                  <a:pt x="647" y="528"/>
                  <a:pt x="647" y="528"/>
                  <a:pt x="647" y="528"/>
                </a:cubicBezTo>
                <a:cubicBezTo>
                  <a:pt x="646" y="532"/>
                  <a:pt x="646" y="532"/>
                  <a:pt x="646" y="532"/>
                </a:cubicBezTo>
                <a:cubicBezTo>
                  <a:pt x="644" y="532"/>
                  <a:pt x="644" y="532"/>
                  <a:pt x="644" y="532"/>
                </a:cubicBezTo>
                <a:close/>
                <a:moveTo>
                  <a:pt x="643" y="474"/>
                </a:moveTo>
                <a:cubicBezTo>
                  <a:pt x="643" y="476"/>
                  <a:pt x="643" y="476"/>
                  <a:pt x="643" y="476"/>
                </a:cubicBezTo>
                <a:cubicBezTo>
                  <a:pt x="644" y="477"/>
                  <a:pt x="644" y="477"/>
                  <a:pt x="644" y="477"/>
                </a:cubicBezTo>
                <a:cubicBezTo>
                  <a:pt x="646" y="477"/>
                  <a:pt x="646" y="477"/>
                  <a:pt x="646" y="477"/>
                </a:cubicBezTo>
                <a:cubicBezTo>
                  <a:pt x="648" y="475"/>
                  <a:pt x="648" y="475"/>
                  <a:pt x="648" y="475"/>
                </a:cubicBezTo>
                <a:cubicBezTo>
                  <a:pt x="647" y="475"/>
                  <a:pt x="647" y="475"/>
                  <a:pt x="647" y="475"/>
                </a:cubicBezTo>
                <a:cubicBezTo>
                  <a:pt x="645" y="474"/>
                  <a:pt x="645" y="474"/>
                  <a:pt x="645" y="474"/>
                </a:cubicBezTo>
                <a:cubicBezTo>
                  <a:pt x="643" y="474"/>
                  <a:pt x="643" y="474"/>
                  <a:pt x="643" y="474"/>
                </a:cubicBezTo>
                <a:close/>
                <a:moveTo>
                  <a:pt x="644" y="473"/>
                </a:moveTo>
                <a:cubicBezTo>
                  <a:pt x="645" y="471"/>
                  <a:pt x="645" y="471"/>
                  <a:pt x="645" y="471"/>
                </a:cubicBezTo>
                <a:cubicBezTo>
                  <a:pt x="645" y="469"/>
                  <a:pt x="645" y="469"/>
                  <a:pt x="645" y="469"/>
                </a:cubicBezTo>
                <a:cubicBezTo>
                  <a:pt x="648" y="466"/>
                  <a:pt x="648" y="466"/>
                  <a:pt x="648" y="466"/>
                </a:cubicBezTo>
                <a:cubicBezTo>
                  <a:pt x="649" y="465"/>
                  <a:pt x="649" y="465"/>
                  <a:pt x="649" y="465"/>
                </a:cubicBezTo>
                <a:cubicBezTo>
                  <a:pt x="650" y="466"/>
                  <a:pt x="650" y="466"/>
                  <a:pt x="650" y="466"/>
                </a:cubicBezTo>
                <a:cubicBezTo>
                  <a:pt x="650" y="468"/>
                  <a:pt x="650" y="468"/>
                  <a:pt x="650" y="468"/>
                </a:cubicBezTo>
                <a:cubicBezTo>
                  <a:pt x="649" y="470"/>
                  <a:pt x="649" y="470"/>
                  <a:pt x="649" y="470"/>
                </a:cubicBezTo>
                <a:cubicBezTo>
                  <a:pt x="649" y="473"/>
                  <a:pt x="649" y="473"/>
                  <a:pt x="649" y="473"/>
                </a:cubicBezTo>
                <a:cubicBezTo>
                  <a:pt x="647" y="473"/>
                  <a:pt x="647" y="473"/>
                  <a:pt x="647" y="473"/>
                </a:cubicBezTo>
                <a:cubicBezTo>
                  <a:pt x="644" y="473"/>
                  <a:pt x="644" y="473"/>
                  <a:pt x="644" y="473"/>
                </a:cubicBezTo>
                <a:close/>
                <a:moveTo>
                  <a:pt x="526" y="449"/>
                </a:moveTo>
                <a:cubicBezTo>
                  <a:pt x="528" y="448"/>
                  <a:pt x="528" y="448"/>
                  <a:pt x="528" y="448"/>
                </a:cubicBezTo>
                <a:cubicBezTo>
                  <a:pt x="528" y="446"/>
                  <a:pt x="528" y="446"/>
                  <a:pt x="528" y="446"/>
                </a:cubicBezTo>
                <a:cubicBezTo>
                  <a:pt x="526" y="446"/>
                  <a:pt x="526" y="446"/>
                  <a:pt x="526" y="446"/>
                </a:cubicBezTo>
                <a:cubicBezTo>
                  <a:pt x="526" y="448"/>
                  <a:pt x="526" y="448"/>
                  <a:pt x="526" y="448"/>
                </a:cubicBezTo>
                <a:cubicBezTo>
                  <a:pt x="526" y="449"/>
                  <a:pt x="526" y="449"/>
                  <a:pt x="526" y="449"/>
                </a:cubicBezTo>
                <a:close/>
                <a:moveTo>
                  <a:pt x="427" y="421"/>
                </a:moveTo>
                <a:cubicBezTo>
                  <a:pt x="428" y="420"/>
                  <a:pt x="428" y="420"/>
                  <a:pt x="428" y="420"/>
                </a:cubicBezTo>
                <a:cubicBezTo>
                  <a:pt x="430" y="420"/>
                  <a:pt x="430" y="420"/>
                  <a:pt x="430" y="420"/>
                </a:cubicBezTo>
                <a:cubicBezTo>
                  <a:pt x="428" y="421"/>
                  <a:pt x="428" y="421"/>
                  <a:pt x="428" y="421"/>
                </a:cubicBezTo>
                <a:cubicBezTo>
                  <a:pt x="428" y="421"/>
                  <a:pt x="426" y="421"/>
                  <a:pt x="427" y="421"/>
                </a:cubicBezTo>
                <a:close/>
                <a:moveTo>
                  <a:pt x="419" y="425"/>
                </a:moveTo>
                <a:cubicBezTo>
                  <a:pt x="421" y="425"/>
                  <a:pt x="421" y="425"/>
                  <a:pt x="421" y="425"/>
                </a:cubicBezTo>
                <a:cubicBezTo>
                  <a:pt x="421" y="424"/>
                  <a:pt x="421" y="424"/>
                  <a:pt x="421" y="424"/>
                </a:cubicBezTo>
                <a:cubicBezTo>
                  <a:pt x="419" y="423"/>
                  <a:pt x="419" y="423"/>
                  <a:pt x="419" y="423"/>
                </a:cubicBezTo>
                <a:cubicBezTo>
                  <a:pt x="419" y="425"/>
                  <a:pt x="419" y="425"/>
                  <a:pt x="419" y="425"/>
                </a:cubicBezTo>
                <a:close/>
                <a:moveTo>
                  <a:pt x="422" y="433"/>
                </a:moveTo>
                <a:cubicBezTo>
                  <a:pt x="422" y="432"/>
                  <a:pt x="422" y="432"/>
                  <a:pt x="422" y="432"/>
                </a:cubicBezTo>
                <a:cubicBezTo>
                  <a:pt x="422" y="431"/>
                  <a:pt x="422" y="431"/>
                  <a:pt x="422" y="431"/>
                </a:cubicBezTo>
                <a:cubicBezTo>
                  <a:pt x="423" y="433"/>
                  <a:pt x="423" y="433"/>
                  <a:pt x="423" y="433"/>
                </a:cubicBezTo>
                <a:cubicBezTo>
                  <a:pt x="422" y="433"/>
                  <a:pt x="422" y="433"/>
                  <a:pt x="422" y="433"/>
                </a:cubicBezTo>
                <a:close/>
                <a:moveTo>
                  <a:pt x="422" y="434"/>
                </a:moveTo>
                <a:cubicBezTo>
                  <a:pt x="421" y="431"/>
                  <a:pt x="421" y="431"/>
                  <a:pt x="421" y="431"/>
                </a:cubicBezTo>
                <a:cubicBezTo>
                  <a:pt x="420" y="432"/>
                  <a:pt x="420" y="432"/>
                  <a:pt x="420" y="432"/>
                </a:cubicBezTo>
                <a:cubicBezTo>
                  <a:pt x="421" y="434"/>
                  <a:pt x="421" y="434"/>
                  <a:pt x="421" y="434"/>
                </a:cubicBezTo>
                <a:cubicBezTo>
                  <a:pt x="422" y="434"/>
                  <a:pt x="422" y="434"/>
                  <a:pt x="422" y="434"/>
                </a:cubicBezTo>
                <a:close/>
                <a:moveTo>
                  <a:pt x="426" y="440"/>
                </a:moveTo>
                <a:cubicBezTo>
                  <a:pt x="427" y="443"/>
                  <a:pt x="427" y="443"/>
                  <a:pt x="427" y="443"/>
                </a:cubicBezTo>
                <a:cubicBezTo>
                  <a:pt x="428" y="443"/>
                  <a:pt x="428" y="443"/>
                  <a:pt x="428" y="443"/>
                </a:cubicBezTo>
                <a:cubicBezTo>
                  <a:pt x="430" y="441"/>
                  <a:pt x="430" y="441"/>
                  <a:pt x="430" y="441"/>
                </a:cubicBezTo>
                <a:cubicBezTo>
                  <a:pt x="429" y="440"/>
                  <a:pt x="429" y="440"/>
                  <a:pt x="429" y="440"/>
                </a:cubicBezTo>
                <a:cubicBezTo>
                  <a:pt x="430" y="439"/>
                  <a:pt x="430" y="439"/>
                  <a:pt x="430" y="439"/>
                </a:cubicBezTo>
                <a:cubicBezTo>
                  <a:pt x="429" y="439"/>
                  <a:pt x="429" y="439"/>
                  <a:pt x="429" y="439"/>
                </a:cubicBezTo>
                <a:cubicBezTo>
                  <a:pt x="428" y="440"/>
                  <a:pt x="428" y="440"/>
                  <a:pt x="428" y="440"/>
                </a:cubicBezTo>
                <a:cubicBezTo>
                  <a:pt x="427" y="440"/>
                  <a:pt x="427" y="440"/>
                  <a:pt x="427" y="440"/>
                </a:cubicBezTo>
                <a:cubicBezTo>
                  <a:pt x="426" y="440"/>
                  <a:pt x="426" y="440"/>
                  <a:pt x="426" y="440"/>
                </a:cubicBezTo>
                <a:close/>
                <a:moveTo>
                  <a:pt x="423" y="455"/>
                </a:moveTo>
                <a:cubicBezTo>
                  <a:pt x="422" y="451"/>
                  <a:pt x="422" y="451"/>
                  <a:pt x="422" y="451"/>
                </a:cubicBezTo>
                <a:cubicBezTo>
                  <a:pt x="423" y="450"/>
                  <a:pt x="423" y="450"/>
                  <a:pt x="423" y="450"/>
                </a:cubicBezTo>
                <a:cubicBezTo>
                  <a:pt x="423" y="448"/>
                  <a:pt x="423" y="448"/>
                  <a:pt x="423" y="448"/>
                </a:cubicBezTo>
                <a:cubicBezTo>
                  <a:pt x="425" y="445"/>
                  <a:pt x="425" y="445"/>
                  <a:pt x="425" y="445"/>
                </a:cubicBezTo>
                <a:cubicBezTo>
                  <a:pt x="426" y="446"/>
                  <a:pt x="426" y="446"/>
                  <a:pt x="426" y="446"/>
                </a:cubicBezTo>
                <a:cubicBezTo>
                  <a:pt x="425" y="448"/>
                  <a:pt x="425" y="448"/>
                  <a:pt x="425" y="448"/>
                </a:cubicBezTo>
                <a:cubicBezTo>
                  <a:pt x="426" y="449"/>
                  <a:pt x="426" y="449"/>
                  <a:pt x="426" y="449"/>
                </a:cubicBezTo>
                <a:cubicBezTo>
                  <a:pt x="425" y="450"/>
                  <a:pt x="425" y="450"/>
                  <a:pt x="425" y="450"/>
                </a:cubicBezTo>
                <a:cubicBezTo>
                  <a:pt x="426" y="452"/>
                  <a:pt x="426" y="452"/>
                  <a:pt x="426" y="452"/>
                </a:cubicBezTo>
                <a:cubicBezTo>
                  <a:pt x="424" y="453"/>
                  <a:pt x="424" y="453"/>
                  <a:pt x="424" y="453"/>
                </a:cubicBezTo>
                <a:cubicBezTo>
                  <a:pt x="424" y="454"/>
                  <a:pt x="424" y="454"/>
                  <a:pt x="424" y="454"/>
                </a:cubicBezTo>
                <a:cubicBezTo>
                  <a:pt x="423" y="455"/>
                  <a:pt x="423" y="455"/>
                  <a:pt x="423" y="455"/>
                </a:cubicBezTo>
                <a:close/>
                <a:moveTo>
                  <a:pt x="513" y="399"/>
                </a:moveTo>
                <a:cubicBezTo>
                  <a:pt x="513" y="398"/>
                  <a:pt x="513" y="398"/>
                  <a:pt x="513" y="398"/>
                </a:cubicBezTo>
                <a:cubicBezTo>
                  <a:pt x="514" y="397"/>
                  <a:pt x="514" y="397"/>
                  <a:pt x="514" y="397"/>
                </a:cubicBezTo>
                <a:cubicBezTo>
                  <a:pt x="515" y="398"/>
                  <a:pt x="515" y="398"/>
                  <a:pt x="515" y="398"/>
                </a:cubicBezTo>
                <a:cubicBezTo>
                  <a:pt x="514" y="399"/>
                  <a:pt x="514" y="399"/>
                  <a:pt x="514" y="399"/>
                </a:cubicBezTo>
                <a:cubicBezTo>
                  <a:pt x="513" y="399"/>
                  <a:pt x="513" y="399"/>
                  <a:pt x="513" y="399"/>
                </a:cubicBezTo>
                <a:close/>
                <a:moveTo>
                  <a:pt x="544" y="381"/>
                </a:moveTo>
                <a:cubicBezTo>
                  <a:pt x="543" y="378"/>
                  <a:pt x="543" y="378"/>
                  <a:pt x="543" y="378"/>
                </a:cubicBezTo>
                <a:cubicBezTo>
                  <a:pt x="542" y="377"/>
                  <a:pt x="542" y="377"/>
                  <a:pt x="542" y="377"/>
                </a:cubicBezTo>
                <a:cubicBezTo>
                  <a:pt x="543" y="374"/>
                  <a:pt x="543" y="374"/>
                  <a:pt x="543" y="374"/>
                </a:cubicBezTo>
                <a:cubicBezTo>
                  <a:pt x="544" y="373"/>
                  <a:pt x="544" y="373"/>
                  <a:pt x="544" y="373"/>
                </a:cubicBezTo>
                <a:cubicBezTo>
                  <a:pt x="545" y="374"/>
                  <a:pt x="545" y="374"/>
                  <a:pt x="545" y="374"/>
                </a:cubicBezTo>
                <a:cubicBezTo>
                  <a:pt x="545" y="375"/>
                  <a:pt x="545" y="375"/>
                  <a:pt x="545" y="375"/>
                </a:cubicBezTo>
                <a:cubicBezTo>
                  <a:pt x="546" y="377"/>
                  <a:pt x="546" y="377"/>
                  <a:pt x="546" y="377"/>
                </a:cubicBezTo>
                <a:cubicBezTo>
                  <a:pt x="545" y="378"/>
                  <a:pt x="545" y="378"/>
                  <a:pt x="545" y="378"/>
                </a:cubicBezTo>
                <a:cubicBezTo>
                  <a:pt x="545" y="381"/>
                  <a:pt x="545" y="381"/>
                  <a:pt x="545" y="381"/>
                </a:cubicBezTo>
                <a:cubicBezTo>
                  <a:pt x="544" y="381"/>
                  <a:pt x="544" y="381"/>
                  <a:pt x="544" y="381"/>
                </a:cubicBezTo>
                <a:close/>
                <a:moveTo>
                  <a:pt x="510" y="417"/>
                </a:moveTo>
                <a:cubicBezTo>
                  <a:pt x="510" y="417"/>
                  <a:pt x="510" y="417"/>
                  <a:pt x="510" y="417"/>
                </a:cubicBezTo>
                <a:cubicBezTo>
                  <a:pt x="509" y="415"/>
                  <a:pt x="509" y="415"/>
                  <a:pt x="509" y="415"/>
                </a:cubicBezTo>
                <a:cubicBezTo>
                  <a:pt x="511" y="413"/>
                  <a:pt x="511" y="413"/>
                  <a:pt x="511" y="413"/>
                </a:cubicBezTo>
                <a:cubicBezTo>
                  <a:pt x="511" y="412"/>
                  <a:pt x="511" y="412"/>
                  <a:pt x="511" y="412"/>
                </a:cubicBezTo>
                <a:cubicBezTo>
                  <a:pt x="512" y="411"/>
                  <a:pt x="512" y="411"/>
                  <a:pt x="512" y="411"/>
                </a:cubicBezTo>
                <a:cubicBezTo>
                  <a:pt x="512" y="409"/>
                  <a:pt x="512" y="409"/>
                  <a:pt x="512" y="409"/>
                </a:cubicBezTo>
                <a:cubicBezTo>
                  <a:pt x="510" y="409"/>
                  <a:pt x="510" y="409"/>
                  <a:pt x="510" y="409"/>
                </a:cubicBezTo>
                <a:cubicBezTo>
                  <a:pt x="510" y="408"/>
                  <a:pt x="510" y="408"/>
                  <a:pt x="510" y="408"/>
                </a:cubicBezTo>
                <a:cubicBezTo>
                  <a:pt x="510" y="406"/>
                  <a:pt x="510" y="406"/>
                  <a:pt x="510" y="406"/>
                </a:cubicBezTo>
                <a:cubicBezTo>
                  <a:pt x="512" y="405"/>
                  <a:pt x="512" y="405"/>
                  <a:pt x="512" y="405"/>
                </a:cubicBezTo>
                <a:cubicBezTo>
                  <a:pt x="513" y="403"/>
                  <a:pt x="513" y="403"/>
                  <a:pt x="513" y="403"/>
                </a:cubicBezTo>
                <a:cubicBezTo>
                  <a:pt x="510" y="402"/>
                  <a:pt x="510" y="402"/>
                  <a:pt x="510" y="402"/>
                </a:cubicBezTo>
                <a:cubicBezTo>
                  <a:pt x="509" y="402"/>
                  <a:pt x="509" y="402"/>
                  <a:pt x="509" y="402"/>
                </a:cubicBezTo>
                <a:cubicBezTo>
                  <a:pt x="508" y="404"/>
                  <a:pt x="508" y="404"/>
                  <a:pt x="508" y="404"/>
                </a:cubicBezTo>
                <a:cubicBezTo>
                  <a:pt x="507" y="405"/>
                  <a:pt x="507" y="405"/>
                  <a:pt x="507" y="405"/>
                </a:cubicBezTo>
                <a:cubicBezTo>
                  <a:pt x="506" y="404"/>
                  <a:pt x="506" y="404"/>
                  <a:pt x="506" y="404"/>
                </a:cubicBezTo>
                <a:cubicBezTo>
                  <a:pt x="503" y="404"/>
                  <a:pt x="503" y="404"/>
                  <a:pt x="503" y="404"/>
                </a:cubicBezTo>
                <a:cubicBezTo>
                  <a:pt x="500" y="407"/>
                  <a:pt x="500" y="407"/>
                  <a:pt x="500" y="407"/>
                </a:cubicBezTo>
                <a:cubicBezTo>
                  <a:pt x="498" y="408"/>
                  <a:pt x="498" y="408"/>
                  <a:pt x="498" y="408"/>
                </a:cubicBezTo>
                <a:cubicBezTo>
                  <a:pt x="498" y="407"/>
                  <a:pt x="498" y="407"/>
                  <a:pt x="498" y="407"/>
                </a:cubicBezTo>
                <a:cubicBezTo>
                  <a:pt x="501" y="406"/>
                  <a:pt x="501" y="406"/>
                  <a:pt x="501" y="406"/>
                </a:cubicBezTo>
                <a:cubicBezTo>
                  <a:pt x="502" y="404"/>
                  <a:pt x="502" y="404"/>
                  <a:pt x="502" y="404"/>
                </a:cubicBezTo>
                <a:cubicBezTo>
                  <a:pt x="502" y="401"/>
                  <a:pt x="502" y="401"/>
                  <a:pt x="502" y="401"/>
                </a:cubicBezTo>
                <a:cubicBezTo>
                  <a:pt x="501" y="403"/>
                  <a:pt x="501" y="403"/>
                  <a:pt x="501" y="403"/>
                </a:cubicBezTo>
                <a:cubicBezTo>
                  <a:pt x="500" y="402"/>
                  <a:pt x="500" y="402"/>
                  <a:pt x="500" y="402"/>
                </a:cubicBezTo>
                <a:cubicBezTo>
                  <a:pt x="500" y="400"/>
                  <a:pt x="500" y="400"/>
                  <a:pt x="500" y="400"/>
                </a:cubicBezTo>
                <a:cubicBezTo>
                  <a:pt x="502" y="399"/>
                  <a:pt x="502" y="399"/>
                  <a:pt x="502" y="399"/>
                </a:cubicBezTo>
                <a:cubicBezTo>
                  <a:pt x="500" y="396"/>
                  <a:pt x="500" y="396"/>
                  <a:pt x="500" y="396"/>
                </a:cubicBezTo>
                <a:cubicBezTo>
                  <a:pt x="502" y="394"/>
                  <a:pt x="502" y="394"/>
                  <a:pt x="502" y="394"/>
                </a:cubicBezTo>
                <a:cubicBezTo>
                  <a:pt x="503" y="394"/>
                  <a:pt x="503" y="394"/>
                  <a:pt x="503" y="394"/>
                </a:cubicBezTo>
                <a:cubicBezTo>
                  <a:pt x="503" y="395"/>
                  <a:pt x="503" y="395"/>
                  <a:pt x="503" y="395"/>
                </a:cubicBezTo>
                <a:cubicBezTo>
                  <a:pt x="504" y="399"/>
                  <a:pt x="504" y="399"/>
                  <a:pt x="504" y="399"/>
                </a:cubicBezTo>
                <a:cubicBezTo>
                  <a:pt x="506" y="400"/>
                  <a:pt x="506" y="400"/>
                  <a:pt x="506" y="400"/>
                </a:cubicBezTo>
                <a:cubicBezTo>
                  <a:pt x="507" y="400"/>
                  <a:pt x="507" y="400"/>
                  <a:pt x="507" y="400"/>
                </a:cubicBezTo>
                <a:cubicBezTo>
                  <a:pt x="509" y="400"/>
                  <a:pt x="509" y="400"/>
                  <a:pt x="509" y="400"/>
                </a:cubicBezTo>
                <a:cubicBezTo>
                  <a:pt x="510" y="397"/>
                  <a:pt x="510" y="397"/>
                  <a:pt x="510" y="397"/>
                </a:cubicBezTo>
                <a:cubicBezTo>
                  <a:pt x="509" y="396"/>
                  <a:pt x="509" y="396"/>
                  <a:pt x="509" y="396"/>
                </a:cubicBezTo>
                <a:cubicBezTo>
                  <a:pt x="509" y="395"/>
                  <a:pt x="509" y="395"/>
                  <a:pt x="509" y="395"/>
                </a:cubicBezTo>
                <a:cubicBezTo>
                  <a:pt x="511" y="395"/>
                  <a:pt x="511" y="395"/>
                  <a:pt x="511" y="395"/>
                </a:cubicBezTo>
                <a:cubicBezTo>
                  <a:pt x="512" y="396"/>
                  <a:pt x="512" y="396"/>
                  <a:pt x="512" y="396"/>
                </a:cubicBezTo>
                <a:cubicBezTo>
                  <a:pt x="513" y="395"/>
                  <a:pt x="513" y="395"/>
                  <a:pt x="513" y="395"/>
                </a:cubicBezTo>
                <a:cubicBezTo>
                  <a:pt x="515" y="393"/>
                  <a:pt x="515" y="393"/>
                  <a:pt x="515" y="393"/>
                </a:cubicBezTo>
                <a:cubicBezTo>
                  <a:pt x="515" y="391"/>
                  <a:pt x="515" y="391"/>
                  <a:pt x="515" y="391"/>
                </a:cubicBezTo>
                <a:cubicBezTo>
                  <a:pt x="516" y="393"/>
                  <a:pt x="516" y="393"/>
                  <a:pt x="516" y="393"/>
                </a:cubicBezTo>
                <a:cubicBezTo>
                  <a:pt x="517" y="393"/>
                  <a:pt x="517" y="393"/>
                  <a:pt x="517" y="393"/>
                </a:cubicBezTo>
                <a:cubicBezTo>
                  <a:pt x="519" y="391"/>
                  <a:pt x="519" y="391"/>
                  <a:pt x="519" y="391"/>
                </a:cubicBezTo>
                <a:cubicBezTo>
                  <a:pt x="517" y="395"/>
                  <a:pt x="517" y="395"/>
                  <a:pt x="517" y="395"/>
                </a:cubicBezTo>
                <a:cubicBezTo>
                  <a:pt x="517" y="398"/>
                  <a:pt x="517" y="398"/>
                  <a:pt x="517" y="398"/>
                </a:cubicBezTo>
                <a:cubicBezTo>
                  <a:pt x="518" y="398"/>
                  <a:pt x="518" y="398"/>
                  <a:pt x="518" y="398"/>
                </a:cubicBezTo>
                <a:cubicBezTo>
                  <a:pt x="519" y="398"/>
                  <a:pt x="519" y="398"/>
                  <a:pt x="519" y="398"/>
                </a:cubicBezTo>
                <a:cubicBezTo>
                  <a:pt x="518" y="400"/>
                  <a:pt x="518" y="400"/>
                  <a:pt x="518" y="400"/>
                </a:cubicBezTo>
                <a:cubicBezTo>
                  <a:pt x="520" y="400"/>
                  <a:pt x="520" y="400"/>
                  <a:pt x="520" y="400"/>
                </a:cubicBezTo>
                <a:cubicBezTo>
                  <a:pt x="521" y="398"/>
                  <a:pt x="521" y="398"/>
                  <a:pt x="521" y="398"/>
                </a:cubicBezTo>
                <a:cubicBezTo>
                  <a:pt x="522" y="397"/>
                  <a:pt x="522" y="397"/>
                  <a:pt x="522" y="397"/>
                </a:cubicBezTo>
                <a:cubicBezTo>
                  <a:pt x="524" y="393"/>
                  <a:pt x="524" y="393"/>
                  <a:pt x="524" y="393"/>
                </a:cubicBezTo>
                <a:cubicBezTo>
                  <a:pt x="525" y="392"/>
                  <a:pt x="525" y="392"/>
                  <a:pt x="525" y="392"/>
                </a:cubicBezTo>
                <a:cubicBezTo>
                  <a:pt x="525" y="395"/>
                  <a:pt x="525" y="395"/>
                  <a:pt x="525" y="395"/>
                </a:cubicBezTo>
                <a:cubicBezTo>
                  <a:pt x="523" y="397"/>
                  <a:pt x="523" y="397"/>
                  <a:pt x="523" y="397"/>
                </a:cubicBezTo>
                <a:cubicBezTo>
                  <a:pt x="523" y="401"/>
                  <a:pt x="523" y="401"/>
                  <a:pt x="523" y="401"/>
                </a:cubicBezTo>
                <a:cubicBezTo>
                  <a:pt x="525" y="401"/>
                  <a:pt x="525" y="401"/>
                  <a:pt x="525" y="401"/>
                </a:cubicBezTo>
                <a:cubicBezTo>
                  <a:pt x="527" y="402"/>
                  <a:pt x="527" y="402"/>
                  <a:pt x="527" y="402"/>
                </a:cubicBezTo>
                <a:cubicBezTo>
                  <a:pt x="528" y="400"/>
                  <a:pt x="528" y="400"/>
                  <a:pt x="528" y="400"/>
                </a:cubicBezTo>
                <a:cubicBezTo>
                  <a:pt x="530" y="398"/>
                  <a:pt x="530" y="398"/>
                  <a:pt x="530" y="398"/>
                </a:cubicBezTo>
                <a:cubicBezTo>
                  <a:pt x="531" y="395"/>
                  <a:pt x="531" y="395"/>
                  <a:pt x="531" y="395"/>
                </a:cubicBezTo>
                <a:cubicBezTo>
                  <a:pt x="532" y="392"/>
                  <a:pt x="532" y="392"/>
                  <a:pt x="532" y="392"/>
                </a:cubicBezTo>
                <a:cubicBezTo>
                  <a:pt x="532" y="389"/>
                  <a:pt x="532" y="389"/>
                  <a:pt x="532" y="389"/>
                </a:cubicBezTo>
                <a:cubicBezTo>
                  <a:pt x="533" y="388"/>
                  <a:pt x="533" y="388"/>
                  <a:pt x="533" y="388"/>
                </a:cubicBezTo>
                <a:cubicBezTo>
                  <a:pt x="532" y="387"/>
                  <a:pt x="532" y="387"/>
                  <a:pt x="532" y="387"/>
                </a:cubicBezTo>
                <a:cubicBezTo>
                  <a:pt x="531" y="387"/>
                  <a:pt x="531" y="387"/>
                  <a:pt x="531" y="387"/>
                </a:cubicBezTo>
                <a:cubicBezTo>
                  <a:pt x="530" y="387"/>
                  <a:pt x="530" y="387"/>
                  <a:pt x="530" y="387"/>
                </a:cubicBezTo>
                <a:cubicBezTo>
                  <a:pt x="528" y="388"/>
                  <a:pt x="528" y="388"/>
                  <a:pt x="528" y="388"/>
                </a:cubicBezTo>
                <a:cubicBezTo>
                  <a:pt x="528" y="385"/>
                  <a:pt x="528" y="385"/>
                  <a:pt x="528" y="385"/>
                </a:cubicBezTo>
                <a:cubicBezTo>
                  <a:pt x="529" y="384"/>
                  <a:pt x="529" y="384"/>
                  <a:pt x="529" y="384"/>
                </a:cubicBezTo>
                <a:cubicBezTo>
                  <a:pt x="529" y="383"/>
                  <a:pt x="529" y="383"/>
                  <a:pt x="529" y="383"/>
                </a:cubicBezTo>
                <a:cubicBezTo>
                  <a:pt x="526" y="383"/>
                  <a:pt x="526" y="383"/>
                  <a:pt x="526" y="383"/>
                </a:cubicBezTo>
                <a:cubicBezTo>
                  <a:pt x="526" y="382"/>
                  <a:pt x="526" y="382"/>
                  <a:pt x="526" y="382"/>
                </a:cubicBezTo>
                <a:cubicBezTo>
                  <a:pt x="524" y="381"/>
                  <a:pt x="524" y="381"/>
                  <a:pt x="524" y="381"/>
                </a:cubicBezTo>
                <a:cubicBezTo>
                  <a:pt x="524" y="379"/>
                  <a:pt x="524" y="379"/>
                  <a:pt x="524" y="379"/>
                </a:cubicBezTo>
                <a:cubicBezTo>
                  <a:pt x="522" y="375"/>
                  <a:pt x="522" y="375"/>
                  <a:pt x="522" y="375"/>
                </a:cubicBezTo>
                <a:cubicBezTo>
                  <a:pt x="522" y="372"/>
                  <a:pt x="522" y="372"/>
                  <a:pt x="522" y="372"/>
                </a:cubicBezTo>
                <a:cubicBezTo>
                  <a:pt x="523" y="369"/>
                  <a:pt x="523" y="369"/>
                  <a:pt x="523" y="369"/>
                </a:cubicBezTo>
                <a:cubicBezTo>
                  <a:pt x="522" y="366"/>
                  <a:pt x="522" y="366"/>
                  <a:pt x="522" y="366"/>
                </a:cubicBezTo>
                <a:cubicBezTo>
                  <a:pt x="520" y="369"/>
                  <a:pt x="520" y="369"/>
                  <a:pt x="520" y="369"/>
                </a:cubicBezTo>
                <a:cubicBezTo>
                  <a:pt x="520" y="371"/>
                  <a:pt x="520" y="371"/>
                  <a:pt x="520" y="371"/>
                </a:cubicBezTo>
                <a:cubicBezTo>
                  <a:pt x="519" y="369"/>
                  <a:pt x="519" y="369"/>
                  <a:pt x="519" y="369"/>
                </a:cubicBezTo>
                <a:cubicBezTo>
                  <a:pt x="516" y="367"/>
                  <a:pt x="516" y="367"/>
                  <a:pt x="516" y="367"/>
                </a:cubicBezTo>
                <a:cubicBezTo>
                  <a:pt x="515" y="362"/>
                  <a:pt x="515" y="362"/>
                  <a:pt x="515" y="362"/>
                </a:cubicBezTo>
                <a:cubicBezTo>
                  <a:pt x="514" y="361"/>
                  <a:pt x="514" y="361"/>
                  <a:pt x="514" y="361"/>
                </a:cubicBezTo>
                <a:cubicBezTo>
                  <a:pt x="513" y="357"/>
                  <a:pt x="513" y="357"/>
                  <a:pt x="513" y="357"/>
                </a:cubicBezTo>
                <a:cubicBezTo>
                  <a:pt x="512" y="355"/>
                  <a:pt x="512" y="355"/>
                  <a:pt x="512" y="355"/>
                </a:cubicBezTo>
                <a:cubicBezTo>
                  <a:pt x="512" y="353"/>
                  <a:pt x="512" y="353"/>
                  <a:pt x="512" y="353"/>
                </a:cubicBezTo>
                <a:cubicBezTo>
                  <a:pt x="511" y="351"/>
                  <a:pt x="511" y="351"/>
                  <a:pt x="511" y="351"/>
                </a:cubicBezTo>
                <a:cubicBezTo>
                  <a:pt x="511" y="349"/>
                  <a:pt x="511" y="349"/>
                  <a:pt x="511" y="349"/>
                </a:cubicBezTo>
                <a:cubicBezTo>
                  <a:pt x="513" y="349"/>
                  <a:pt x="513" y="349"/>
                  <a:pt x="513" y="349"/>
                </a:cubicBezTo>
                <a:cubicBezTo>
                  <a:pt x="514" y="347"/>
                  <a:pt x="514" y="347"/>
                  <a:pt x="514" y="347"/>
                </a:cubicBezTo>
                <a:cubicBezTo>
                  <a:pt x="516" y="347"/>
                  <a:pt x="516" y="347"/>
                  <a:pt x="516" y="347"/>
                </a:cubicBezTo>
                <a:cubicBezTo>
                  <a:pt x="516" y="347"/>
                  <a:pt x="516" y="347"/>
                  <a:pt x="516" y="347"/>
                </a:cubicBezTo>
                <a:cubicBezTo>
                  <a:pt x="518" y="346"/>
                  <a:pt x="518" y="346"/>
                  <a:pt x="518" y="346"/>
                </a:cubicBezTo>
                <a:cubicBezTo>
                  <a:pt x="518" y="344"/>
                  <a:pt x="518" y="344"/>
                  <a:pt x="518" y="344"/>
                </a:cubicBezTo>
                <a:cubicBezTo>
                  <a:pt x="520" y="339"/>
                  <a:pt x="520" y="339"/>
                  <a:pt x="520" y="339"/>
                </a:cubicBezTo>
                <a:cubicBezTo>
                  <a:pt x="520" y="336"/>
                  <a:pt x="520" y="336"/>
                  <a:pt x="520" y="336"/>
                </a:cubicBezTo>
                <a:cubicBezTo>
                  <a:pt x="520" y="335"/>
                  <a:pt x="520" y="335"/>
                  <a:pt x="520" y="335"/>
                </a:cubicBezTo>
                <a:cubicBezTo>
                  <a:pt x="519" y="331"/>
                  <a:pt x="519" y="331"/>
                  <a:pt x="519" y="331"/>
                </a:cubicBezTo>
                <a:cubicBezTo>
                  <a:pt x="520" y="328"/>
                  <a:pt x="520" y="328"/>
                  <a:pt x="520" y="328"/>
                </a:cubicBezTo>
                <a:cubicBezTo>
                  <a:pt x="521" y="328"/>
                  <a:pt x="521" y="328"/>
                  <a:pt x="521" y="328"/>
                </a:cubicBezTo>
                <a:cubicBezTo>
                  <a:pt x="521" y="324"/>
                  <a:pt x="521" y="324"/>
                  <a:pt x="521" y="324"/>
                </a:cubicBezTo>
                <a:cubicBezTo>
                  <a:pt x="524" y="321"/>
                  <a:pt x="524" y="321"/>
                  <a:pt x="524" y="321"/>
                </a:cubicBezTo>
                <a:cubicBezTo>
                  <a:pt x="524" y="319"/>
                  <a:pt x="524" y="319"/>
                  <a:pt x="524" y="319"/>
                </a:cubicBezTo>
                <a:cubicBezTo>
                  <a:pt x="525" y="317"/>
                  <a:pt x="525" y="317"/>
                  <a:pt x="525" y="317"/>
                </a:cubicBezTo>
                <a:cubicBezTo>
                  <a:pt x="525" y="313"/>
                  <a:pt x="525" y="313"/>
                  <a:pt x="525" y="313"/>
                </a:cubicBezTo>
                <a:cubicBezTo>
                  <a:pt x="527" y="312"/>
                  <a:pt x="527" y="312"/>
                  <a:pt x="527" y="312"/>
                </a:cubicBezTo>
                <a:cubicBezTo>
                  <a:pt x="527" y="310"/>
                  <a:pt x="527" y="310"/>
                  <a:pt x="527" y="310"/>
                </a:cubicBezTo>
                <a:cubicBezTo>
                  <a:pt x="529" y="307"/>
                  <a:pt x="529" y="307"/>
                  <a:pt x="529" y="307"/>
                </a:cubicBezTo>
                <a:cubicBezTo>
                  <a:pt x="529" y="304"/>
                  <a:pt x="529" y="304"/>
                  <a:pt x="529" y="304"/>
                </a:cubicBezTo>
                <a:cubicBezTo>
                  <a:pt x="529" y="303"/>
                  <a:pt x="529" y="303"/>
                  <a:pt x="529" y="303"/>
                </a:cubicBezTo>
                <a:cubicBezTo>
                  <a:pt x="531" y="302"/>
                  <a:pt x="531" y="302"/>
                  <a:pt x="531" y="302"/>
                </a:cubicBezTo>
                <a:cubicBezTo>
                  <a:pt x="531" y="300"/>
                  <a:pt x="531" y="300"/>
                  <a:pt x="531" y="300"/>
                </a:cubicBezTo>
                <a:cubicBezTo>
                  <a:pt x="530" y="297"/>
                  <a:pt x="530" y="297"/>
                  <a:pt x="530" y="297"/>
                </a:cubicBezTo>
                <a:cubicBezTo>
                  <a:pt x="530" y="296"/>
                  <a:pt x="530" y="296"/>
                  <a:pt x="530" y="296"/>
                </a:cubicBezTo>
                <a:cubicBezTo>
                  <a:pt x="530" y="294"/>
                  <a:pt x="530" y="294"/>
                  <a:pt x="530" y="294"/>
                </a:cubicBezTo>
                <a:cubicBezTo>
                  <a:pt x="528" y="293"/>
                  <a:pt x="528" y="293"/>
                  <a:pt x="528" y="293"/>
                </a:cubicBezTo>
                <a:cubicBezTo>
                  <a:pt x="527" y="289"/>
                  <a:pt x="527" y="289"/>
                  <a:pt x="527" y="289"/>
                </a:cubicBezTo>
                <a:cubicBezTo>
                  <a:pt x="528" y="288"/>
                  <a:pt x="528" y="288"/>
                  <a:pt x="528" y="288"/>
                </a:cubicBezTo>
                <a:cubicBezTo>
                  <a:pt x="526" y="284"/>
                  <a:pt x="526" y="284"/>
                  <a:pt x="526" y="284"/>
                </a:cubicBezTo>
                <a:cubicBezTo>
                  <a:pt x="524" y="283"/>
                  <a:pt x="524" y="283"/>
                  <a:pt x="524" y="283"/>
                </a:cubicBezTo>
                <a:cubicBezTo>
                  <a:pt x="523" y="282"/>
                  <a:pt x="523" y="282"/>
                  <a:pt x="523" y="282"/>
                </a:cubicBezTo>
                <a:cubicBezTo>
                  <a:pt x="522" y="283"/>
                  <a:pt x="522" y="283"/>
                  <a:pt x="522" y="283"/>
                </a:cubicBezTo>
                <a:cubicBezTo>
                  <a:pt x="522" y="286"/>
                  <a:pt x="522" y="286"/>
                  <a:pt x="522" y="286"/>
                </a:cubicBezTo>
                <a:cubicBezTo>
                  <a:pt x="521" y="286"/>
                  <a:pt x="521" y="286"/>
                  <a:pt x="521" y="286"/>
                </a:cubicBezTo>
                <a:cubicBezTo>
                  <a:pt x="518" y="281"/>
                  <a:pt x="518" y="281"/>
                  <a:pt x="518" y="281"/>
                </a:cubicBezTo>
                <a:cubicBezTo>
                  <a:pt x="516" y="281"/>
                  <a:pt x="516" y="281"/>
                  <a:pt x="516" y="281"/>
                </a:cubicBezTo>
                <a:cubicBezTo>
                  <a:pt x="515" y="279"/>
                  <a:pt x="515" y="279"/>
                  <a:pt x="515" y="279"/>
                </a:cubicBezTo>
                <a:cubicBezTo>
                  <a:pt x="513" y="280"/>
                  <a:pt x="513" y="280"/>
                  <a:pt x="513" y="280"/>
                </a:cubicBezTo>
                <a:cubicBezTo>
                  <a:pt x="514" y="283"/>
                  <a:pt x="514" y="283"/>
                  <a:pt x="514" y="283"/>
                </a:cubicBezTo>
                <a:cubicBezTo>
                  <a:pt x="513" y="283"/>
                  <a:pt x="513" y="283"/>
                  <a:pt x="513" y="283"/>
                </a:cubicBezTo>
                <a:cubicBezTo>
                  <a:pt x="511" y="283"/>
                  <a:pt x="511" y="283"/>
                  <a:pt x="511" y="283"/>
                </a:cubicBezTo>
                <a:cubicBezTo>
                  <a:pt x="510" y="286"/>
                  <a:pt x="510" y="286"/>
                  <a:pt x="510" y="286"/>
                </a:cubicBezTo>
                <a:cubicBezTo>
                  <a:pt x="510" y="287"/>
                  <a:pt x="510" y="287"/>
                  <a:pt x="510" y="287"/>
                </a:cubicBezTo>
                <a:cubicBezTo>
                  <a:pt x="508" y="288"/>
                  <a:pt x="508" y="288"/>
                  <a:pt x="508" y="288"/>
                </a:cubicBezTo>
                <a:cubicBezTo>
                  <a:pt x="506" y="294"/>
                  <a:pt x="506" y="294"/>
                  <a:pt x="506" y="294"/>
                </a:cubicBezTo>
                <a:cubicBezTo>
                  <a:pt x="506" y="297"/>
                  <a:pt x="506" y="297"/>
                  <a:pt x="506" y="297"/>
                </a:cubicBezTo>
                <a:cubicBezTo>
                  <a:pt x="505" y="299"/>
                  <a:pt x="505" y="299"/>
                  <a:pt x="505" y="299"/>
                </a:cubicBezTo>
                <a:cubicBezTo>
                  <a:pt x="505" y="301"/>
                  <a:pt x="505" y="301"/>
                  <a:pt x="505" y="301"/>
                </a:cubicBezTo>
                <a:cubicBezTo>
                  <a:pt x="504" y="302"/>
                  <a:pt x="504" y="302"/>
                  <a:pt x="504" y="302"/>
                </a:cubicBezTo>
                <a:cubicBezTo>
                  <a:pt x="504" y="304"/>
                  <a:pt x="504" y="304"/>
                  <a:pt x="504" y="304"/>
                </a:cubicBezTo>
                <a:cubicBezTo>
                  <a:pt x="502" y="305"/>
                  <a:pt x="502" y="305"/>
                  <a:pt x="502" y="305"/>
                </a:cubicBezTo>
                <a:cubicBezTo>
                  <a:pt x="502" y="310"/>
                  <a:pt x="502" y="310"/>
                  <a:pt x="502" y="310"/>
                </a:cubicBezTo>
                <a:cubicBezTo>
                  <a:pt x="500" y="311"/>
                  <a:pt x="500" y="311"/>
                  <a:pt x="500" y="311"/>
                </a:cubicBezTo>
                <a:cubicBezTo>
                  <a:pt x="499" y="311"/>
                  <a:pt x="499" y="311"/>
                  <a:pt x="499" y="311"/>
                </a:cubicBezTo>
                <a:cubicBezTo>
                  <a:pt x="497" y="315"/>
                  <a:pt x="497" y="315"/>
                  <a:pt x="497" y="315"/>
                </a:cubicBezTo>
                <a:cubicBezTo>
                  <a:pt x="498" y="316"/>
                  <a:pt x="498" y="316"/>
                  <a:pt x="498" y="316"/>
                </a:cubicBezTo>
                <a:cubicBezTo>
                  <a:pt x="497" y="319"/>
                  <a:pt x="497" y="319"/>
                  <a:pt x="497" y="319"/>
                </a:cubicBezTo>
                <a:cubicBezTo>
                  <a:pt x="497" y="321"/>
                  <a:pt x="497" y="321"/>
                  <a:pt x="497" y="321"/>
                </a:cubicBezTo>
                <a:cubicBezTo>
                  <a:pt x="495" y="323"/>
                  <a:pt x="495" y="323"/>
                  <a:pt x="495" y="323"/>
                </a:cubicBezTo>
                <a:cubicBezTo>
                  <a:pt x="497" y="325"/>
                  <a:pt x="497" y="325"/>
                  <a:pt x="497" y="325"/>
                </a:cubicBezTo>
                <a:cubicBezTo>
                  <a:pt x="496" y="327"/>
                  <a:pt x="496" y="327"/>
                  <a:pt x="496" y="327"/>
                </a:cubicBezTo>
                <a:cubicBezTo>
                  <a:pt x="494" y="327"/>
                  <a:pt x="494" y="327"/>
                  <a:pt x="494" y="327"/>
                </a:cubicBezTo>
                <a:cubicBezTo>
                  <a:pt x="495" y="328"/>
                  <a:pt x="495" y="328"/>
                  <a:pt x="495" y="328"/>
                </a:cubicBezTo>
                <a:cubicBezTo>
                  <a:pt x="497" y="329"/>
                  <a:pt x="497" y="329"/>
                  <a:pt x="497" y="329"/>
                </a:cubicBezTo>
                <a:cubicBezTo>
                  <a:pt x="497" y="331"/>
                  <a:pt x="497" y="331"/>
                  <a:pt x="497" y="331"/>
                </a:cubicBezTo>
                <a:cubicBezTo>
                  <a:pt x="495" y="331"/>
                  <a:pt x="495" y="331"/>
                  <a:pt x="495" y="331"/>
                </a:cubicBezTo>
                <a:cubicBezTo>
                  <a:pt x="494" y="331"/>
                  <a:pt x="494" y="331"/>
                  <a:pt x="494" y="331"/>
                </a:cubicBezTo>
                <a:cubicBezTo>
                  <a:pt x="492" y="332"/>
                  <a:pt x="492" y="332"/>
                  <a:pt x="492" y="332"/>
                </a:cubicBezTo>
                <a:cubicBezTo>
                  <a:pt x="490" y="332"/>
                  <a:pt x="490" y="332"/>
                  <a:pt x="490" y="332"/>
                </a:cubicBezTo>
                <a:cubicBezTo>
                  <a:pt x="489" y="333"/>
                  <a:pt x="489" y="333"/>
                  <a:pt x="489" y="333"/>
                </a:cubicBezTo>
                <a:cubicBezTo>
                  <a:pt x="489" y="335"/>
                  <a:pt x="489" y="335"/>
                  <a:pt x="489" y="335"/>
                </a:cubicBezTo>
                <a:cubicBezTo>
                  <a:pt x="488" y="336"/>
                  <a:pt x="488" y="336"/>
                  <a:pt x="488" y="336"/>
                </a:cubicBezTo>
                <a:cubicBezTo>
                  <a:pt x="487" y="335"/>
                  <a:pt x="487" y="335"/>
                  <a:pt x="487" y="335"/>
                </a:cubicBezTo>
                <a:cubicBezTo>
                  <a:pt x="486" y="333"/>
                  <a:pt x="486" y="333"/>
                  <a:pt x="486" y="333"/>
                </a:cubicBezTo>
                <a:cubicBezTo>
                  <a:pt x="487" y="331"/>
                  <a:pt x="487" y="331"/>
                  <a:pt x="487" y="331"/>
                </a:cubicBezTo>
                <a:cubicBezTo>
                  <a:pt x="486" y="329"/>
                  <a:pt x="486" y="329"/>
                  <a:pt x="486" y="329"/>
                </a:cubicBezTo>
                <a:cubicBezTo>
                  <a:pt x="486" y="326"/>
                  <a:pt x="486" y="326"/>
                  <a:pt x="486" y="326"/>
                </a:cubicBezTo>
                <a:cubicBezTo>
                  <a:pt x="487" y="322"/>
                  <a:pt x="487" y="322"/>
                  <a:pt x="487" y="322"/>
                </a:cubicBezTo>
                <a:cubicBezTo>
                  <a:pt x="488" y="319"/>
                  <a:pt x="488" y="319"/>
                  <a:pt x="488" y="319"/>
                </a:cubicBezTo>
                <a:cubicBezTo>
                  <a:pt x="490" y="318"/>
                  <a:pt x="490" y="318"/>
                  <a:pt x="490" y="318"/>
                </a:cubicBezTo>
                <a:cubicBezTo>
                  <a:pt x="490" y="316"/>
                  <a:pt x="490" y="316"/>
                  <a:pt x="490" y="316"/>
                </a:cubicBezTo>
                <a:cubicBezTo>
                  <a:pt x="490" y="314"/>
                  <a:pt x="490" y="314"/>
                  <a:pt x="490" y="314"/>
                </a:cubicBezTo>
                <a:cubicBezTo>
                  <a:pt x="492" y="309"/>
                  <a:pt x="492" y="309"/>
                  <a:pt x="492" y="309"/>
                </a:cubicBezTo>
                <a:cubicBezTo>
                  <a:pt x="495" y="307"/>
                  <a:pt x="495" y="307"/>
                  <a:pt x="495" y="307"/>
                </a:cubicBezTo>
                <a:cubicBezTo>
                  <a:pt x="495" y="304"/>
                  <a:pt x="495" y="304"/>
                  <a:pt x="495" y="304"/>
                </a:cubicBezTo>
                <a:cubicBezTo>
                  <a:pt x="493" y="304"/>
                  <a:pt x="493" y="304"/>
                  <a:pt x="493" y="304"/>
                </a:cubicBezTo>
                <a:cubicBezTo>
                  <a:pt x="492" y="304"/>
                  <a:pt x="492" y="304"/>
                  <a:pt x="492" y="304"/>
                </a:cubicBezTo>
                <a:cubicBezTo>
                  <a:pt x="492" y="302"/>
                  <a:pt x="492" y="302"/>
                  <a:pt x="492" y="302"/>
                </a:cubicBezTo>
                <a:cubicBezTo>
                  <a:pt x="494" y="301"/>
                  <a:pt x="494" y="301"/>
                  <a:pt x="494" y="301"/>
                </a:cubicBezTo>
                <a:cubicBezTo>
                  <a:pt x="494" y="296"/>
                  <a:pt x="494" y="296"/>
                  <a:pt x="494" y="296"/>
                </a:cubicBezTo>
                <a:cubicBezTo>
                  <a:pt x="493" y="295"/>
                  <a:pt x="493" y="295"/>
                  <a:pt x="493" y="295"/>
                </a:cubicBezTo>
                <a:cubicBezTo>
                  <a:pt x="492" y="292"/>
                  <a:pt x="492" y="292"/>
                  <a:pt x="492" y="292"/>
                </a:cubicBezTo>
                <a:cubicBezTo>
                  <a:pt x="493" y="291"/>
                  <a:pt x="493" y="291"/>
                  <a:pt x="493" y="291"/>
                </a:cubicBezTo>
                <a:cubicBezTo>
                  <a:pt x="493" y="288"/>
                  <a:pt x="493" y="288"/>
                  <a:pt x="493" y="288"/>
                </a:cubicBezTo>
                <a:cubicBezTo>
                  <a:pt x="491" y="288"/>
                  <a:pt x="491" y="288"/>
                  <a:pt x="491" y="288"/>
                </a:cubicBezTo>
                <a:cubicBezTo>
                  <a:pt x="489" y="285"/>
                  <a:pt x="489" y="285"/>
                  <a:pt x="489" y="285"/>
                </a:cubicBezTo>
                <a:cubicBezTo>
                  <a:pt x="486" y="286"/>
                  <a:pt x="486" y="286"/>
                  <a:pt x="486" y="286"/>
                </a:cubicBezTo>
                <a:cubicBezTo>
                  <a:pt x="485" y="289"/>
                  <a:pt x="485" y="289"/>
                  <a:pt x="485" y="289"/>
                </a:cubicBezTo>
                <a:cubicBezTo>
                  <a:pt x="487" y="291"/>
                  <a:pt x="487" y="291"/>
                  <a:pt x="487" y="291"/>
                </a:cubicBezTo>
                <a:cubicBezTo>
                  <a:pt x="487" y="293"/>
                  <a:pt x="487" y="293"/>
                  <a:pt x="487" y="293"/>
                </a:cubicBezTo>
                <a:cubicBezTo>
                  <a:pt x="488" y="294"/>
                  <a:pt x="488" y="294"/>
                  <a:pt x="488" y="294"/>
                </a:cubicBezTo>
                <a:cubicBezTo>
                  <a:pt x="488" y="296"/>
                  <a:pt x="488" y="296"/>
                  <a:pt x="488" y="296"/>
                </a:cubicBezTo>
                <a:cubicBezTo>
                  <a:pt x="487" y="296"/>
                  <a:pt x="487" y="296"/>
                  <a:pt x="487" y="296"/>
                </a:cubicBezTo>
                <a:cubicBezTo>
                  <a:pt x="486" y="294"/>
                  <a:pt x="486" y="294"/>
                  <a:pt x="486" y="294"/>
                </a:cubicBezTo>
                <a:cubicBezTo>
                  <a:pt x="484" y="294"/>
                  <a:pt x="484" y="294"/>
                  <a:pt x="484" y="294"/>
                </a:cubicBezTo>
                <a:cubicBezTo>
                  <a:pt x="483" y="296"/>
                  <a:pt x="483" y="296"/>
                  <a:pt x="483" y="296"/>
                </a:cubicBezTo>
                <a:cubicBezTo>
                  <a:pt x="484" y="297"/>
                  <a:pt x="484" y="297"/>
                  <a:pt x="484" y="297"/>
                </a:cubicBezTo>
                <a:cubicBezTo>
                  <a:pt x="485" y="299"/>
                  <a:pt x="485" y="299"/>
                  <a:pt x="485" y="299"/>
                </a:cubicBezTo>
                <a:cubicBezTo>
                  <a:pt x="486" y="302"/>
                  <a:pt x="486" y="302"/>
                  <a:pt x="486" y="302"/>
                </a:cubicBezTo>
                <a:cubicBezTo>
                  <a:pt x="485" y="303"/>
                  <a:pt x="485" y="303"/>
                  <a:pt x="485" y="303"/>
                </a:cubicBezTo>
                <a:cubicBezTo>
                  <a:pt x="484" y="302"/>
                  <a:pt x="484" y="302"/>
                  <a:pt x="484" y="302"/>
                </a:cubicBezTo>
                <a:cubicBezTo>
                  <a:pt x="483" y="301"/>
                  <a:pt x="483" y="301"/>
                  <a:pt x="483" y="301"/>
                </a:cubicBezTo>
                <a:cubicBezTo>
                  <a:pt x="483" y="304"/>
                  <a:pt x="483" y="304"/>
                  <a:pt x="483" y="304"/>
                </a:cubicBezTo>
                <a:cubicBezTo>
                  <a:pt x="481" y="302"/>
                  <a:pt x="481" y="302"/>
                  <a:pt x="481" y="302"/>
                </a:cubicBezTo>
                <a:cubicBezTo>
                  <a:pt x="481" y="300"/>
                  <a:pt x="481" y="300"/>
                  <a:pt x="481" y="300"/>
                </a:cubicBezTo>
                <a:cubicBezTo>
                  <a:pt x="479" y="300"/>
                  <a:pt x="479" y="300"/>
                  <a:pt x="479" y="300"/>
                </a:cubicBezTo>
                <a:cubicBezTo>
                  <a:pt x="478" y="303"/>
                  <a:pt x="478" y="303"/>
                  <a:pt x="478" y="303"/>
                </a:cubicBezTo>
                <a:cubicBezTo>
                  <a:pt x="477" y="302"/>
                  <a:pt x="477" y="302"/>
                  <a:pt x="477" y="302"/>
                </a:cubicBezTo>
                <a:cubicBezTo>
                  <a:pt x="477" y="300"/>
                  <a:pt x="477" y="300"/>
                  <a:pt x="477" y="300"/>
                </a:cubicBezTo>
                <a:cubicBezTo>
                  <a:pt x="478" y="298"/>
                  <a:pt x="478" y="298"/>
                  <a:pt x="478" y="298"/>
                </a:cubicBezTo>
                <a:cubicBezTo>
                  <a:pt x="478" y="298"/>
                  <a:pt x="478" y="298"/>
                  <a:pt x="478" y="298"/>
                </a:cubicBezTo>
                <a:cubicBezTo>
                  <a:pt x="474" y="299"/>
                  <a:pt x="474" y="299"/>
                  <a:pt x="474" y="299"/>
                </a:cubicBezTo>
                <a:cubicBezTo>
                  <a:pt x="472" y="302"/>
                  <a:pt x="472" y="302"/>
                  <a:pt x="472" y="302"/>
                </a:cubicBezTo>
                <a:cubicBezTo>
                  <a:pt x="470" y="299"/>
                  <a:pt x="470" y="299"/>
                  <a:pt x="470" y="299"/>
                </a:cubicBezTo>
                <a:cubicBezTo>
                  <a:pt x="468" y="299"/>
                  <a:pt x="468" y="299"/>
                  <a:pt x="468" y="299"/>
                </a:cubicBezTo>
                <a:cubicBezTo>
                  <a:pt x="467" y="300"/>
                  <a:pt x="467" y="300"/>
                  <a:pt x="467" y="300"/>
                </a:cubicBezTo>
                <a:cubicBezTo>
                  <a:pt x="464" y="300"/>
                  <a:pt x="464" y="300"/>
                  <a:pt x="464" y="300"/>
                </a:cubicBezTo>
                <a:cubicBezTo>
                  <a:pt x="464" y="299"/>
                  <a:pt x="464" y="299"/>
                  <a:pt x="464" y="299"/>
                </a:cubicBezTo>
                <a:cubicBezTo>
                  <a:pt x="461" y="300"/>
                  <a:pt x="461" y="300"/>
                  <a:pt x="461" y="300"/>
                </a:cubicBezTo>
                <a:cubicBezTo>
                  <a:pt x="460" y="299"/>
                  <a:pt x="460" y="299"/>
                  <a:pt x="460" y="299"/>
                </a:cubicBezTo>
                <a:cubicBezTo>
                  <a:pt x="462" y="297"/>
                  <a:pt x="462" y="297"/>
                  <a:pt x="462" y="297"/>
                </a:cubicBezTo>
                <a:cubicBezTo>
                  <a:pt x="465" y="296"/>
                  <a:pt x="465" y="296"/>
                  <a:pt x="465" y="296"/>
                </a:cubicBezTo>
                <a:cubicBezTo>
                  <a:pt x="466" y="297"/>
                  <a:pt x="466" y="297"/>
                  <a:pt x="466" y="297"/>
                </a:cubicBezTo>
                <a:cubicBezTo>
                  <a:pt x="469" y="296"/>
                  <a:pt x="469" y="296"/>
                  <a:pt x="469" y="296"/>
                </a:cubicBezTo>
                <a:cubicBezTo>
                  <a:pt x="469" y="295"/>
                  <a:pt x="469" y="295"/>
                  <a:pt x="469" y="295"/>
                </a:cubicBezTo>
                <a:cubicBezTo>
                  <a:pt x="471" y="294"/>
                  <a:pt x="471" y="294"/>
                  <a:pt x="471" y="294"/>
                </a:cubicBezTo>
                <a:cubicBezTo>
                  <a:pt x="473" y="295"/>
                  <a:pt x="473" y="295"/>
                  <a:pt x="473" y="295"/>
                </a:cubicBezTo>
                <a:cubicBezTo>
                  <a:pt x="475" y="293"/>
                  <a:pt x="475" y="293"/>
                  <a:pt x="475" y="293"/>
                </a:cubicBezTo>
                <a:cubicBezTo>
                  <a:pt x="475" y="291"/>
                  <a:pt x="475" y="291"/>
                  <a:pt x="475" y="291"/>
                </a:cubicBezTo>
                <a:cubicBezTo>
                  <a:pt x="475" y="289"/>
                  <a:pt x="475" y="289"/>
                  <a:pt x="475" y="289"/>
                </a:cubicBezTo>
                <a:cubicBezTo>
                  <a:pt x="474" y="288"/>
                  <a:pt x="474" y="288"/>
                  <a:pt x="474" y="288"/>
                </a:cubicBezTo>
                <a:cubicBezTo>
                  <a:pt x="472" y="284"/>
                  <a:pt x="472" y="284"/>
                  <a:pt x="472" y="284"/>
                </a:cubicBezTo>
                <a:cubicBezTo>
                  <a:pt x="469" y="283"/>
                  <a:pt x="469" y="283"/>
                  <a:pt x="469" y="283"/>
                </a:cubicBezTo>
                <a:cubicBezTo>
                  <a:pt x="469" y="281"/>
                  <a:pt x="469" y="281"/>
                  <a:pt x="469" y="281"/>
                </a:cubicBezTo>
                <a:cubicBezTo>
                  <a:pt x="465" y="278"/>
                  <a:pt x="465" y="278"/>
                  <a:pt x="465" y="278"/>
                </a:cubicBezTo>
                <a:cubicBezTo>
                  <a:pt x="465" y="276"/>
                  <a:pt x="465" y="276"/>
                  <a:pt x="465" y="276"/>
                </a:cubicBezTo>
                <a:cubicBezTo>
                  <a:pt x="463" y="276"/>
                  <a:pt x="463" y="276"/>
                  <a:pt x="463" y="276"/>
                </a:cubicBezTo>
                <a:cubicBezTo>
                  <a:pt x="460" y="278"/>
                  <a:pt x="460" y="278"/>
                  <a:pt x="460" y="278"/>
                </a:cubicBezTo>
                <a:cubicBezTo>
                  <a:pt x="458" y="279"/>
                  <a:pt x="458" y="279"/>
                  <a:pt x="458" y="279"/>
                </a:cubicBezTo>
                <a:cubicBezTo>
                  <a:pt x="454" y="283"/>
                  <a:pt x="454" y="283"/>
                  <a:pt x="454" y="283"/>
                </a:cubicBezTo>
                <a:cubicBezTo>
                  <a:pt x="455" y="283"/>
                  <a:pt x="455" y="283"/>
                  <a:pt x="455" y="283"/>
                </a:cubicBezTo>
                <a:cubicBezTo>
                  <a:pt x="455" y="285"/>
                  <a:pt x="455" y="285"/>
                  <a:pt x="455" y="285"/>
                </a:cubicBezTo>
                <a:cubicBezTo>
                  <a:pt x="454" y="285"/>
                  <a:pt x="454" y="285"/>
                  <a:pt x="454" y="285"/>
                </a:cubicBezTo>
                <a:cubicBezTo>
                  <a:pt x="452" y="286"/>
                  <a:pt x="452" y="286"/>
                  <a:pt x="452" y="286"/>
                </a:cubicBezTo>
                <a:cubicBezTo>
                  <a:pt x="452" y="285"/>
                  <a:pt x="452" y="285"/>
                  <a:pt x="452" y="285"/>
                </a:cubicBezTo>
                <a:cubicBezTo>
                  <a:pt x="450" y="286"/>
                  <a:pt x="450" y="286"/>
                  <a:pt x="450" y="286"/>
                </a:cubicBezTo>
                <a:cubicBezTo>
                  <a:pt x="448" y="284"/>
                  <a:pt x="448" y="284"/>
                  <a:pt x="448" y="284"/>
                </a:cubicBezTo>
                <a:cubicBezTo>
                  <a:pt x="446" y="285"/>
                  <a:pt x="446" y="285"/>
                  <a:pt x="446" y="285"/>
                </a:cubicBezTo>
                <a:cubicBezTo>
                  <a:pt x="445" y="285"/>
                  <a:pt x="445" y="285"/>
                  <a:pt x="445" y="285"/>
                </a:cubicBezTo>
                <a:cubicBezTo>
                  <a:pt x="443" y="285"/>
                  <a:pt x="443" y="285"/>
                  <a:pt x="443" y="285"/>
                </a:cubicBezTo>
                <a:cubicBezTo>
                  <a:pt x="442" y="285"/>
                  <a:pt x="442" y="285"/>
                  <a:pt x="442" y="285"/>
                </a:cubicBezTo>
                <a:cubicBezTo>
                  <a:pt x="442" y="284"/>
                  <a:pt x="442" y="284"/>
                  <a:pt x="442" y="284"/>
                </a:cubicBezTo>
                <a:cubicBezTo>
                  <a:pt x="446" y="283"/>
                  <a:pt x="446" y="283"/>
                  <a:pt x="446" y="283"/>
                </a:cubicBezTo>
                <a:cubicBezTo>
                  <a:pt x="447" y="281"/>
                  <a:pt x="447" y="281"/>
                  <a:pt x="447" y="281"/>
                </a:cubicBezTo>
                <a:cubicBezTo>
                  <a:pt x="449" y="280"/>
                  <a:pt x="449" y="280"/>
                  <a:pt x="449" y="280"/>
                </a:cubicBezTo>
                <a:cubicBezTo>
                  <a:pt x="450" y="280"/>
                  <a:pt x="450" y="280"/>
                  <a:pt x="450" y="280"/>
                </a:cubicBezTo>
                <a:cubicBezTo>
                  <a:pt x="452" y="278"/>
                  <a:pt x="452" y="278"/>
                  <a:pt x="452" y="278"/>
                </a:cubicBezTo>
                <a:cubicBezTo>
                  <a:pt x="452" y="275"/>
                  <a:pt x="452" y="275"/>
                  <a:pt x="452" y="275"/>
                </a:cubicBezTo>
                <a:cubicBezTo>
                  <a:pt x="453" y="274"/>
                  <a:pt x="453" y="274"/>
                  <a:pt x="453" y="274"/>
                </a:cubicBezTo>
                <a:cubicBezTo>
                  <a:pt x="455" y="274"/>
                  <a:pt x="455" y="274"/>
                  <a:pt x="455" y="274"/>
                </a:cubicBezTo>
                <a:cubicBezTo>
                  <a:pt x="457" y="270"/>
                  <a:pt x="457" y="270"/>
                  <a:pt x="457" y="270"/>
                </a:cubicBezTo>
                <a:cubicBezTo>
                  <a:pt x="457" y="267"/>
                  <a:pt x="457" y="267"/>
                  <a:pt x="457" y="267"/>
                </a:cubicBezTo>
                <a:cubicBezTo>
                  <a:pt x="457" y="265"/>
                  <a:pt x="457" y="265"/>
                  <a:pt x="457" y="265"/>
                </a:cubicBezTo>
                <a:cubicBezTo>
                  <a:pt x="457" y="263"/>
                  <a:pt x="457" y="263"/>
                  <a:pt x="457" y="263"/>
                </a:cubicBezTo>
                <a:cubicBezTo>
                  <a:pt x="455" y="263"/>
                  <a:pt x="455" y="263"/>
                  <a:pt x="455" y="263"/>
                </a:cubicBezTo>
                <a:cubicBezTo>
                  <a:pt x="451" y="264"/>
                  <a:pt x="451" y="264"/>
                  <a:pt x="451" y="264"/>
                </a:cubicBezTo>
                <a:cubicBezTo>
                  <a:pt x="446" y="265"/>
                  <a:pt x="446" y="265"/>
                  <a:pt x="446" y="265"/>
                </a:cubicBezTo>
                <a:cubicBezTo>
                  <a:pt x="442" y="266"/>
                  <a:pt x="442" y="266"/>
                  <a:pt x="442" y="266"/>
                </a:cubicBezTo>
                <a:cubicBezTo>
                  <a:pt x="433" y="268"/>
                  <a:pt x="433" y="268"/>
                  <a:pt x="433" y="268"/>
                </a:cubicBezTo>
                <a:cubicBezTo>
                  <a:pt x="422" y="272"/>
                  <a:pt x="422" y="272"/>
                  <a:pt x="422" y="272"/>
                </a:cubicBezTo>
                <a:cubicBezTo>
                  <a:pt x="419" y="275"/>
                  <a:pt x="419" y="275"/>
                  <a:pt x="419" y="275"/>
                </a:cubicBezTo>
                <a:cubicBezTo>
                  <a:pt x="412" y="276"/>
                  <a:pt x="412" y="276"/>
                  <a:pt x="412" y="276"/>
                </a:cubicBezTo>
                <a:cubicBezTo>
                  <a:pt x="404" y="280"/>
                  <a:pt x="404" y="280"/>
                  <a:pt x="404" y="280"/>
                </a:cubicBezTo>
                <a:cubicBezTo>
                  <a:pt x="400" y="283"/>
                  <a:pt x="400" y="283"/>
                  <a:pt x="400" y="283"/>
                </a:cubicBezTo>
                <a:cubicBezTo>
                  <a:pt x="400" y="285"/>
                  <a:pt x="400" y="285"/>
                  <a:pt x="400" y="285"/>
                </a:cubicBezTo>
                <a:cubicBezTo>
                  <a:pt x="402" y="285"/>
                  <a:pt x="402" y="285"/>
                  <a:pt x="402" y="285"/>
                </a:cubicBezTo>
                <a:cubicBezTo>
                  <a:pt x="403" y="286"/>
                  <a:pt x="403" y="286"/>
                  <a:pt x="403" y="286"/>
                </a:cubicBezTo>
                <a:cubicBezTo>
                  <a:pt x="401" y="288"/>
                  <a:pt x="401" y="288"/>
                  <a:pt x="401" y="288"/>
                </a:cubicBezTo>
                <a:cubicBezTo>
                  <a:pt x="399" y="288"/>
                  <a:pt x="399" y="288"/>
                  <a:pt x="399" y="288"/>
                </a:cubicBezTo>
                <a:cubicBezTo>
                  <a:pt x="395" y="291"/>
                  <a:pt x="395" y="291"/>
                  <a:pt x="395" y="291"/>
                </a:cubicBezTo>
                <a:cubicBezTo>
                  <a:pt x="392" y="292"/>
                  <a:pt x="392" y="292"/>
                  <a:pt x="392" y="292"/>
                </a:cubicBezTo>
                <a:cubicBezTo>
                  <a:pt x="390" y="293"/>
                  <a:pt x="390" y="293"/>
                  <a:pt x="390" y="293"/>
                </a:cubicBezTo>
                <a:cubicBezTo>
                  <a:pt x="389" y="295"/>
                  <a:pt x="389" y="295"/>
                  <a:pt x="389" y="295"/>
                </a:cubicBezTo>
                <a:cubicBezTo>
                  <a:pt x="386" y="298"/>
                  <a:pt x="386" y="298"/>
                  <a:pt x="386" y="298"/>
                </a:cubicBezTo>
                <a:cubicBezTo>
                  <a:pt x="385" y="300"/>
                  <a:pt x="385" y="300"/>
                  <a:pt x="385" y="300"/>
                </a:cubicBezTo>
                <a:cubicBezTo>
                  <a:pt x="384" y="303"/>
                  <a:pt x="384" y="303"/>
                  <a:pt x="384" y="303"/>
                </a:cubicBezTo>
                <a:cubicBezTo>
                  <a:pt x="386" y="302"/>
                  <a:pt x="386" y="302"/>
                  <a:pt x="386" y="302"/>
                </a:cubicBezTo>
                <a:cubicBezTo>
                  <a:pt x="388" y="303"/>
                  <a:pt x="388" y="303"/>
                  <a:pt x="388" y="303"/>
                </a:cubicBezTo>
                <a:cubicBezTo>
                  <a:pt x="387" y="305"/>
                  <a:pt x="387" y="305"/>
                  <a:pt x="387" y="305"/>
                </a:cubicBezTo>
                <a:cubicBezTo>
                  <a:pt x="388" y="305"/>
                  <a:pt x="388" y="305"/>
                  <a:pt x="388" y="305"/>
                </a:cubicBezTo>
                <a:cubicBezTo>
                  <a:pt x="389" y="305"/>
                  <a:pt x="389" y="305"/>
                  <a:pt x="389" y="305"/>
                </a:cubicBezTo>
                <a:cubicBezTo>
                  <a:pt x="391" y="304"/>
                  <a:pt x="391" y="304"/>
                  <a:pt x="391" y="304"/>
                </a:cubicBezTo>
                <a:cubicBezTo>
                  <a:pt x="393" y="304"/>
                  <a:pt x="393" y="304"/>
                  <a:pt x="393" y="304"/>
                </a:cubicBezTo>
                <a:cubicBezTo>
                  <a:pt x="395" y="305"/>
                  <a:pt x="395" y="305"/>
                  <a:pt x="395" y="305"/>
                </a:cubicBezTo>
                <a:cubicBezTo>
                  <a:pt x="395" y="307"/>
                  <a:pt x="395" y="307"/>
                  <a:pt x="395" y="307"/>
                </a:cubicBezTo>
                <a:cubicBezTo>
                  <a:pt x="392" y="308"/>
                  <a:pt x="392" y="308"/>
                  <a:pt x="392" y="308"/>
                </a:cubicBezTo>
                <a:cubicBezTo>
                  <a:pt x="389" y="307"/>
                  <a:pt x="389" y="307"/>
                  <a:pt x="389" y="307"/>
                </a:cubicBezTo>
                <a:cubicBezTo>
                  <a:pt x="387" y="308"/>
                  <a:pt x="387" y="308"/>
                  <a:pt x="387" y="308"/>
                </a:cubicBezTo>
                <a:cubicBezTo>
                  <a:pt x="388" y="310"/>
                  <a:pt x="388" y="310"/>
                  <a:pt x="388" y="310"/>
                </a:cubicBezTo>
                <a:cubicBezTo>
                  <a:pt x="392" y="312"/>
                  <a:pt x="392" y="312"/>
                  <a:pt x="392" y="312"/>
                </a:cubicBezTo>
                <a:cubicBezTo>
                  <a:pt x="393" y="311"/>
                  <a:pt x="393" y="311"/>
                  <a:pt x="393" y="311"/>
                </a:cubicBezTo>
                <a:cubicBezTo>
                  <a:pt x="394" y="309"/>
                  <a:pt x="394" y="309"/>
                  <a:pt x="394" y="309"/>
                </a:cubicBezTo>
                <a:cubicBezTo>
                  <a:pt x="395" y="309"/>
                  <a:pt x="395" y="309"/>
                  <a:pt x="395" y="309"/>
                </a:cubicBezTo>
                <a:cubicBezTo>
                  <a:pt x="396" y="310"/>
                  <a:pt x="396" y="310"/>
                  <a:pt x="396" y="310"/>
                </a:cubicBezTo>
                <a:cubicBezTo>
                  <a:pt x="395" y="312"/>
                  <a:pt x="395" y="312"/>
                  <a:pt x="395" y="312"/>
                </a:cubicBezTo>
                <a:cubicBezTo>
                  <a:pt x="397" y="312"/>
                  <a:pt x="397" y="312"/>
                  <a:pt x="397" y="312"/>
                </a:cubicBezTo>
                <a:cubicBezTo>
                  <a:pt x="401" y="313"/>
                  <a:pt x="401" y="313"/>
                  <a:pt x="401" y="313"/>
                </a:cubicBezTo>
                <a:cubicBezTo>
                  <a:pt x="405" y="312"/>
                  <a:pt x="405" y="312"/>
                  <a:pt x="405" y="312"/>
                </a:cubicBezTo>
                <a:cubicBezTo>
                  <a:pt x="407" y="312"/>
                  <a:pt x="407" y="312"/>
                  <a:pt x="407" y="312"/>
                </a:cubicBezTo>
                <a:cubicBezTo>
                  <a:pt x="411" y="313"/>
                  <a:pt x="411" y="313"/>
                  <a:pt x="411" y="313"/>
                </a:cubicBezTo>
                <a:cubicBezTo>
                  <a:pt x="413" y="313"/>
                  <a:pt x="413" y="313"/>
                  <a:pt x="413" y="313"/>
                </a:cubicBezTo>
                <a:cubicBezTo>
                  <a:pt x="416" y="314"/>
                  <a:pt x="416" y="314"/>
                  <a:pt x="416" y="314"/>
                </a:cubicBezTo>
                <a:cubicBezTo>
                  <a:pt x="417" y="316"/>
                  <a:pt x="417" y="316"/>
                  <a:pt x="417" y="316"/>
                </a:cubicBezTo>
                <a:cubicBezTo>
                  <a:pt x="419" y="316"/>
                  <a:pt x="419" y="316"/>
                  <a:pt x="419" y="316"/>
                </a:cubicBezTo>
                <a:cubicBezTo>
                  <a:pt x="418" y="317"/>
                  <a:pt x="418" y="317"/>
                  <a:pt x="418" y="317"/>
                </a:cubicBezTo>
                <a:cubicBezTo>
                  <a:pt x="416" y="317"/>
                  <a:pt x="416" y="317"/>
                  <a:pt x="416" y="317"/>
                </a:cubicBezTo>
                <a:cubicBezTo>
                  <a:pt x="413" y="315"/>
                  <a:pt x="413" y="315"/>
                  <a:pt x="413" y="315"/>
                </a:cubicBezTo>
                <a:cubicBezTo>
                  <a:pt x="408" y="315"/>
                  <a:pt x="408" y="315"/>
                  <a:pt x="408" y="315"/>
                </a:cubicBezTo>
                <a:cubicBezTo>
                  <a:pt x="407" y="316"/>
                  <a:pt x="407" y="316"/>
                  <a:pt x="407" y="316"/>
                </a:cubicBezTo>
                <a:cubicBezTo>
                  <a:pt x="410" y="317"/>
                  <a:pt x="410" y="317"/>
                  <a:pt x="410" y="317"/>
                </a:cubicBezTo>
                <a:cubicBezTo>
                  <a:pt x="411" y="318"/>
                  <a:pt x="411" y="318"/>
                  <a:pt x="411" y="318"/>
                </a:cubicBezTo>
                <a:cubicBezTo>
                  <a:pt x="407" y="318"/>
                  <a:pt x="407" y="318"/>
                  <a:pt x="407" y="318"/>
                </a:cubicBezTo>
                <a:cubicBezTo>
                  <a:pt x="405" y="317"/>
                  <a:pt x="405" y="317"/>
                  <a:pt x="405" y="317"/>
                </a:cubicBezTo>
                <a:cubicBezTo>
                  <a:pt x="400" y="317"/>
                  <a:pt x="400" y="317"/>
                  <a:pt x="400" y="317"/>
                </a:cubicBezTo>
                <a:cubicBezTo>
                  <a:pt x="399" y="318"/>
                  <a:pt x="399" y="318"/>
                  <a:pt x="399" y="318"/>
                </a:cubicBezTo>
                <a:cubicBezTo>
                  <a:pt x="397" y="318"/>
                  <a:pt x="397" y="318"/>
                  <a:pt x="397" y="318"/>
                </a:cubicBezTo>
                <a:cubicBezTo>
                  <a:pt x="396" y="318"/>
                  <a:pt x="396" y="318"/>
                  <a:pt x="396" y="318"/>
                </a:cubicBezTo>
                <a:cubicBezTo>
                  <a:pt x="394" y="318"/>
                  <a:pt x="394" y="318"/>
                  <a:pt x="394" y="318"/>
                </a:cubicBezTo>
                <a:cubicBezTo>
                  <a:pt x="392" y="318"/>
                  <a:pt x="392" y="318"/>
                  <a:pt x="392" y="318"/>
                </a:cubicBezTo>
                <a:cubicBezTo>
                  <a:pt x="386" y="318"/>
                  <a:pt x="386" y="318"/>
                  <a:pt x="386" y="318"/>
                </a:cubicBezTo>
                <a:cubicBezTo>
                  <a:pt x="385" y="319"/>
                  <a:pt x="385" y="319"/>
                  <a:pt x="385" y="319"/>
                </a:cubicBezTo>
                <a:cubicBezTo>
                  <a:pt x="381" y="320"/>
                  <a:pt x="381" y="320"/>
                  <a:pt x="381" y="320"/>
                </a:cubicBezTo>
                <a:cubicBezTo>
                  <a:pt x="380" y="322"/>
                  <a:pt x="380" y="322"/>
                  <a:pt x="380" y="322"/>
                </a:cubicBezTo>
                <a:cubicBezTo>
                  <a:pt x="381" y="329"/>
                  <a:pt x="381" y="329"/>
                  <a:pt x="381" y="329"/>
                </a:cubicBezTo>
                <a:cubicBezTo>
                  <a:pt x="381" y="330"/>
                  <a:pt x="381" y="330"/>
                  <a:pt x="381" y="330"/>
                </a:cubicBezTo>
                <a:cubicBezTo>
                  <a:pt x="381" y="333"/>
                  <a:pt x="381" y="333"/>
                  <a:pt x="381" y="333"/>
                </a:cubicBezTo>
                <a:cubicBezTo>
                  <a:pt x="380" y="334"/>
                  <a:pt x="380" y="334"/>
                  <a:pt x="380" y="334"/>
                </a:cubicBezTo>
                <a:cubicBezTo>
                  <a:pt x="380" y="335"/>
                  <a:pt x="380" y="335"/>
                  <a:pt x="380" y="335"/>
                </a:cubicBezTo>
                <a:cubicBezTo>
                  <a:pt x="382" y="336"/>
                  <a:pt x="382" y="336"/>
                  <a:pt x="382" y="336"/>
                </a:cubicBezTo>
                <a:cubicBezTo>
                  <a:pt x="384" y="336"/>
                  <a:pt x="384" y="336"/>
                  <a:pt x="384" y="336"/>
                </a:cubicBezTo>
                <a:cubicBezTo>
                  <a:pt x="385" y="336"/>
                  <a:pt x="385" y="336"/>
                  <a:pt x="385" y="336"/>
                </a:cubicBezTo>
                <a:cubicBezTo>
                  <a:pt x="386" y="337"/>
                  <a:pt x="386" y="337"/>
                  <a:pt x="386" y="337"/>
                </a:cubicBezTo>
                <a:cubicBezTo>
                  <a:pt x="388" y="337"/>
                  <a:pt x="388" y="337"/>
                  <a:pt x="388" y="337"/>
                </a:cubicBezTo>
                <a:cubicBezTo>
                  <a:pt x="389" y="336"/>
                  <a:pt x="389" y="336"/>
                  <a:pt x="389" y="336"/>
                </a:cubicBezTo>
                <a:cubicBezTo>
                  <a:pt x="390" y="336"/>
                  <a:pt x="390" y="336"/>
                  <a:pt x="390" y="336"/>
                </a:cubicBezTo>
                <a:cubicBezTo>
                  <a:pt x="391" y="337"/>
                  <a:pt x="391" y="337"/>
                  <a:pt x="391" y="337"/>
                </a:cubicBezTo>
                <a:cubicBezTo>
                  <a:pt x="392" y="338"/>
                  <a:pt x="392" y="338"/>
                  <a:pt x="392" y="338"/>
                </a:cubicBezTo>
                <a:cubicBezTo>
                  <a:pt x="393" y="337"/>
                  <a:pt x="393" y="337"/>
                  <a:pt x="393" y="337"/>
                </a:cubicBezTo>
                <a:cubicBezTo>
                  <a:pt x="395" y="338"/>
                  <a:pt x="395" y="338"/>
                  <a:pt x="395" y="338"/>
                </a:cubicBezTo>
                <a:cubicBezTo>
                  <a:pt x="395" y="340"/>
                  <a:pt x="395" y="340"/>
                  <a:pt x="395" y="340"/>
                </a:cubicBezTo>
                <a:cubicBezTo>
                  <a:pt x="396" y="340"/>
                  <a:pt x="396" y="340"/>
                  <a:pt x="396" y="340"/>
                </a:cubicBezTo>
                <a:cubicBezTo>
                  <a:pt x="398" y="340"/>
                  <a:pt x="398" y="340"/>
                  <a:pt x="398" y="340"/>
                </a:cubicBezTo>
                <a:cubicBezTo>
                  <a:pt x="400" y="340"/>
                  <a:pt x="400" y="340"/>
                  <a:pt x="400" y="340"/>
                </a:cubicBezTo>
                <a:cubicBezTo>
                  <a:pt x="401" y="341"/>
                  <a:pt x="401" y="341"/>
                  <a:pt x="401" y="341"/>
                </a:cubicBezTo>
                <a:cubicBezTo>
                  <a:pt x="403" y="341"/>
                  <a:pt x="403" y="341"/>
                  <a:pt x="403" y="341"/>
                </a:cubicBezTo>
                <a:cubicBezTo>
                  <a:pt x="405" y="340"/>
                  <a:pt x="405" y="340"/>
                  <a:pt x="405" y="340"/>
                </a:cubicBezTo>
                <a:cubicBezTo>
                  <a:pt x="407" y="341"/>
                  <a:pt x="407" y="341"/>
                  <a:pt x="407" y="341"/>
                </a:cubicBezTo>
                <a:cubicBezTo>
                  <a:pt x="409" y="340"/>
                  <a:pt x="409" y="340"/>
                  <a:pt x="409" y="340"/>
                </a:cubicBezTo>
                <a:cubicBezTo>
                  <a:pt x="411" y="341"/>
                  <a:pt x="411" y="341"/>
                  <a:pt x="411" y="341"/>
                </a:cubicBezTo>
                <a:cubicBezTo>
                  <a:pt x="414" y="341"/>
                  <a:pt x="414" y="341"/>
                  <a:pt x="414" y="341"/>
                </a:cubicBezTo>
                <a:cubicBezTo>
                  <a:pt x="416" y="341"/>
                  <a:pt x="416" y="341"/>
                  <a:pt x="416" y="341"/>
                </a:cubicBezTo>
                <a:cubicBezTo>
                  <a:pt x="418" y="342"/>
                  <a:pt x="418" y="342"/>
                  <a:pt x="418" y="342"/>
                </a:cubicBezTo>
                <a:cubicBezTo>
                  <a:pt x="419" y="343"/>
                  <a:pt x="419" y="343"/>
                  <a:pt x="419" y="343"/>
                </a:cubicBezTo>
                <a:cubicBezTo>
                  <a:pt x="420" y="342"/>
                  <a:pt x="420" y="342"/>
                  <a:pt x="420" y="342"/>
                </a:cubicBezTo>
                <a:cubicBezTo>
                  <a:pt x="421" y="344"/>
                  <a:pt x="421" y="344"/>
                  <a:pt x="421" y="344"/>
                </a:cubicBezTo>
                <a:cubicBezTo>
                  <a:pt x="423" y="346"/>
                  <a:pt x="423" y="346"/>
                  <a:pt x="423" y="346"/>
                </a:cubicBezTo>
                <a:cubicBezTo>
                  <a:pt x="423" y="347"/>
                  <a:pt x="423" y="347"/>
                  <a:pt x="423" y="347"/>
                </a:cubicBezTo>
                <a:cubicBezTo>
                  <a:pt x="424" y="348"/>
                  <a:pt x="424" y="348"/>
                  <a:pt x="424" y="348"/>
                </a:cubicBezTo>
                <a:cubicBezTo>
                  <a:pt x="426" y="348"/>
                  <a:pt x="426" y="348"/>
                  <a:pt x="426" y="348"/>
                </a:cubicBezTo>
                <a:cubicBezTo>
                  <a:pt x="427" y="349"/>
                  <a:pt x="427" y="349"/>
                  <a:pt x="427" y="349"/>
                </a:cubicBezTo>
                <a:cubicBezTo>
                  <a:pt x="428" y="350"/>
                  <a:pt x="428" y="350"/>
                  <a:pt x="428" y="350"/>
                </a:cubicBezTo>
                <a:cubicBezTo>
                  <a:pt x="429" y="351"/>
                  <a:pt x="429" y="351"/>
                  <a:pt x="429" y="351"/>
                </a:cubicBezTo>
                <a:cubicBezTo>
                  <a:pt x="431" y="352"/>
                  <a:pt x="431" y="352"/>
                  <a:pt x="431" y="352"/>
                </a:cubicBezTo>
                <a:cubicBezTo>
                  <a:pt x="430" y="353"/>
                  <a:pt x="430" y="353"/>
                  <a:pt x="430" y="353"/>
                </a:cubicBezTo>
                <a:cubicBezTo>
                  <a:pt x="430" y="355"/>
                  <a:pt x="430" y="355"/>
                  <a:pt x="430" y="355"/>
                </a:cubicBezTo>
                <a:cubicBezTo>
                  <a:pt x="432" y="357"/>
                  <a:pt x="432" y="357"/>
                  <a:pt x="432" y="357"/>
                </a:cubicBezTo>
                <a:cubicBezTo>
                  <a:pt x="435" y="359"/>
                  <a:pt x="435" y="359"/>
                  <a:pt x="435" y="359"/>
                </a:cubicBezTo>
                <a:cubicBezTo>
                  <a:pt x="435" y="361"/>
                  <a:pt x="435" y="361"/>
                  <a:pt x="435" y="361"/>
                </a:cubicBezTo>
                <a:cubicBezTo>
                  <a:pt x="435" y="361"/>
                  <a:pt x="435" y="361"/>
                  <a:pt x="435" y="361"/>
                </a:cubicBezTo>
                <a:cubicBezTo>
                  <a:pt x="435" y="363"/>
                  <a:pt x="435" y="363"/>
                  <a:pt x="435" y="363"/>
                </a:cubicBezTo>
                <a:cubicBezTo>
                  <a:pt x="434" y="362"/>
                  <a:pt x="434" y="362"/>
                  <a:pt x="434" y="362"/>
                </a:cubicBezTo>
                <a:cubicBezTo>
                  <a:pt x="430" y="361"/>
                  <a:pt x="430" y="361"/>
                  <a:pt x="430" y="361"/>
                </a:cubicBezTo>
                <a:cubicBezTo>
                  <a:pt x="426" y="360"/>
                  <a:pt x="426" y="360"/>
                  <a:pt x="426" y="360"/>
                </a:cubicBezTo>
                <a:cubicBezTo>
                  <a:pt x="425" y="360"/>
                  <a:pt x="425" y="360"/>
                  <a:pt x="425" y="360"/>
                </a:cubicBezTo>
                <a:cubicBezTo>
                  <a:pt x="423" y="360"/>
                  <a:pt x="423" y="360"/>
                  <a:pt x="423" y="360"/>
                </a:cubicBezTo>
                <a:cubicBezTo>
                  <a:pt x="422" y="360"/>
                  <a:pt x="422" y="360"/>
                  <a:pt x="422" y="360"/>
                </a:cubicBezTo>
                <a:cubicBezTo>
                  <a:pt x="420" y="360"/>
                  <a:pt x="420" y="360"/>
                  <a:pt x="420" y="360"/>
                </a:cubicBezTo>
                <a:cubicBezTo>
                  <a:pt x="419" y="358"/>
                  <a:pt x="419" y="358"/>
                  <a:pt x="419" y="358"/>
                </a:cubicBezTo>
                <a:cubicBezTo>
                  <a:pt x="417" y="358"/>
                  <a:pt x="417" y="358"/>
                  <a:pt x="417" y="358"/>
                </a:cubicBezTo>
                <a:cubicBezTo>
                  <a:pt x="416" y="356"/>
                  <a:pt x="416" y="356"/>
                  <a:pt x="416" y="356"/>
                </a:cubicBezTo>
                <a:cubicBezTo>
                  <a:pt x="415" y="356"/>
                  <a:pt x="415" y="356"/>
                  <a:pt x="415" y="356"/>
                </a:cubicBezTo>
                <a:cubicBezTo>
                  <a:pt x="412" y="356"/>
                  <a:pt x="412" y="356"/>
                  <a:pt x="412" y="356"/>
                </a:cubicBezTo>
                <a:cubicBezTo>
                  <a:pt x="411" y="356"/>
                  <a:pt x="411" y="356"/>
                  <a:pt x="411" y="356"/>
                </a:cubicBezTo>
                <a:cubicBezTo>
                  <a:pt x="410" y="355"/>
                  <a:pt x="410" y="355"/>
                  <a:pt x="410" y="355"/>
                </a:cubicBezTo>
                <a:cubicBezTo>
                  <a:pt x="407" y="354"/>
                  <a:pt x="407" y="354"/>
                  <a:pt x="407" y="354"/>
                </a:cubicBezTo>
                <a:cubicBezTo>
                  <a:pt x="407" y="352"/>
                  <a:pt x="407" y="352"/>
                  <a:pt x="407" y="352"/>
                </a:cubicBezTo>
                <a:cubicBezTo>
                  <a:pt x="406" y="352"/>
                  <a:pt x="406" y="352"/>
                  <a:pt x="406" y="352"/>
                </a:cubicBezTo>
                <a:cubicBezTo>
                  <a:pt x="404" y="351"/>
                  <a:pt x="404" y="351"/>
                  <a:pt x="404" y="351"/>
                </a:cubicBezTo>
                <a:cubicBezTo>
                  <a:pt x="402" y="352"/>
                  <a:pt x="402" y="352"/>
                  <a:pt x="402" y="352"/>
                </a:cubicBezTo>
                <a:cubicBezTo>
                  <a:pt x="401" y="351"/>
                  <a:pt x="401" y="351"/>
                  <a:pt x="401" y="351"/>
                </a:cubicBezTo>
                <a:cubicBezTo>
                  <a:pt x="395" y="351"/>
                  <a:pt x="395" y="351"/>
                  <a:pt x="395" y="351"/>
                </a:cubicBezTo>
                <a:cubicBezTo>
                  <a:pt x="392" y="351"/>
                  <a:pt x="392" y="351"/>
                  <a:pt x="392" y="351"/>
                </a:cubicBezTo>
                <a:cubicBezTo>
                  <a:pt x="390" y="350"/>
                  <a:pt x="390" y="350"/>
                  <a:pt x="390" y="350"/>
                </a:cubicBezTo>
                <a:cubicBezTo>
                  <a:pt x="380" y="350"/>
                  <a:pt x="380" y="350"/>
                  <a:pt x="380" y="350"/>
                </a:cubicBezTo>
                <a:cubicBezTo>
                  <a:pt x="378" y="351"/>
                  <a:pt x="378" y="351"/>
                  <a:pt x="378" y="351"/>
                </a:cubicBezTo>
                <a:cubicBezTo>
                  <a:pt x="376" y="351"/>
                  <a:pt x="376" y="351"/>
                  <a:pt x="376" y="351"/>
                </a:cubicBezTo>
                <a:cubicBezTo>
                  <a:pt x="374" y="353"/>
                  <a:pt x="374" y="353"/>
                  <a:pt x="374" y="353"/>
                </a:cubicBezTo>
                <a:cubicBezTo>
                  <a:pt x="374" y="357"/>
                  <a:pt x="374" y="357"/>
                  <a:pt x="374" y="357"/>
                </a:cubicBezTo>
                <a:cubicBezTo>
                  <a:pt x="372" y="360"/>
                  <a:pt x="372" y="360"/>
                  <a:pt x="372" y="360"/>
                </a:cubicBezTo>
                <a:cubicBezTo>
                  <a:pt x="373" y="364"/>
                  <a:pt x="373" y="364"/>
                  <a:pt x="373" y="364"/>
                </a:cubicBezTo>
                <a:cubicBezTo>
                  <a:pt x="372" y="365"/>
                  <a:pt x="372" y="365"/>
                  <a:pt x="372" y="365"/>
                </a:cubicBezTo>
                <a:cubicBezTo>
                  <a:pt x="372" y="367"/>
                  <a:pt x="372" y="367"/>
                  <a:pt x="372" y="367"/>
                </a:cubicBezTo>
                <a:cubicBezTo>
                  <a:pt x="374" y="367"/>
                  <a:pt x="374" y="367"/>
                  <a:pt x="374" y="367"/>
                </a:cubicBezTo>
                <a:cubicBezTo>
                  <a:pt x="374" y="369"/>
                  <a:pt x="374" y="369"/>
                  <a:pt x="374" y="369"/>
                </a:cubicBezTo>
                <a:cubicBezTo>
                  <a:pt x="373" y="369"/>
                  <a:pt x="373" y="369"/>
                  <a:pt x="373" y="369"/>
                </a:cubicBezTo>
                <a:cubicBezTo>
                  <a:pt x="374" y="374"/>
                  <a:pt x="374" y="374"/>
                  <a:pt x="374" y="374"/>
                </a:cubicBezTo>
                <a:cubicBezTo>
                  <a:pt x="376" y="376"/>
                  <a:pt x="376" y="376"/>
                  <a:pt x="376" y="376"/>
                </a:cubicBezTo>
                <a:cubicBezTo>
                  <a:pt x="377" y="377"/>
                  <a:pt x="377" y="377"/>
                  <a:pt x="377" y="377"/>
                </a:cubicBezTo>
                <a:cubicBezTo>
                  <a:pt x="380" y="379"/>
                  <a:pt x="380" y="379"/>
                  <a:pt x="380" y="379"/>
                </a:cubicBezTo>
                <a:cubicBezTo>
                  <a:pt x="381" y="380"/>
                  <a:pt x="381" y="380"/>
                  <a:pt x="381" y="380"/>
                </a:cubicBezTo>
                <a:cubicBezTo>
                  <a:pt x="383" y="380"/>
                  <a:pt x="383" y="380"/>
                  <a:pt x="383" y="380"/>
                </a:cubicBezTo>
                <a:cubicBezTo>
                  <a:pt x="384" y="381"/>
                  <a:pt x="384" y="381"/>
                  <a:pt x="384" y="381"/>
                </a:cubicBezTo>
                <a:cubicBezTo>
                  <a:pt x="386" y="382"/>
                  <a:pt x="386" y="382"/>
                  <a:pt x="386" y="382"/>
                </a:cubicBezTo>
                <a:cubicBezTo>
                  <a:pt x="389" y="380"/>
                  <a:pt x="389" y="380"/>
                  <a:pt x="389" y="380"/>
                </a:cubicBezTo>
                <a:cubicBezTo>
                  <a:pt x="390" y="381"/>
                  <a:pt x="390" y="381"/>
                  <a:pt x="390" y="381"/>
                </a:cubicBezTo>
                <a:cubicBezTo>
                  <a:pt x="392" y="382"/>
                  <a:pt x="392" y="382"/>
                  <a:pt x="392" y="382"/>
                </a:cubicBezTo>
                <a:cubicBezTo>
                  <a:pt x="394" y="382"/>
                  <a:pt x="394" y="382"/>
                  <a:pt x="394" y="382"/>
                </a:cubicBezTo>
                <a:cubicBezTo>
                  <a:pt x="396" y="385"/>
                  <a:pt x="396" y="385"/>
                  <a:pt x="396" y="385"/>
                </a:cubicBezTo>
                <a:cubicBezTo>
                  <a:pt x="397" y="386"/>
                  <a:pt x="397" y="386"/>
                  <a:pt x="397" y="386"/>
                </a:cubicBezTo>
                <a:cubicBezTo>
                  <a:pt x="398" y="387"/>
                  <a:pt x="398" y="387"/>
                  <a:pt x="398" y="387"/>
                </a:cubicBezTo>
                <a:cubicBezTo>
                  <a:pt x="395" y="388"/>
                  <a:pt x="395" y="388"/>
                  <a:pt x="395" y="388"/>
                </a:cubicBezTo>
                <a:cubicBezTo>
                  <a:pt x="396" y="389"/>
                  <a:pt x="396" y="389"/>
                  <a:pt x="396" y="389"/>
                </a:cubicBezTo>
                <a:cubicBezTo>
                  <a:pt x="394" y="390"/>
                  <a:pt x="394" y="390"/>
                  <a:pt x="394" y="390"/>
                </a:cubicBezTo>
                <a:cubicBezTo>
                  <a:pt x="395" y="392"/>
                  <a:pt x="395" y="392"/>
                  <a:pt x="395" y="392"/>
                </a:cubicBezTo>
                <a:cubicBezTo>
                  <a:pt x="394" y="393"/>
                  <a:pt x="394" y="393"/>
                  <a:pt x="394" y="393"/>
                </a:cubicBezTo>
                <a:cubicBezTo>
                  <a:pt x="391" y="395"/>
                  <a:pt x="391" y="395"/>
                  <a:pt x="391" y="395"/>
                </a:cubicBezTo>
                <a:cubicBezTo>
                  <a:pt x="391" y="396"/>
                  <a:pt x="391" y="396"/>
                  <a:pt x="391" y="396"/>
                </a:cubicBezTo>
                <a:cubicBezTo>
                  <a:pt x="390" y="397"/>
                  <a:pt x="390" y="397"/>
                  <a:pt x="390" y="397"/>
                </a:cubicBezTo>
                <a:cubicBezTo>
                  <a:pt x="392" y="399"/>
                  <a:pt x="392" y="399"/>
                  <a:pt x="392" y="399"/>
                </a:cubicBezTo>
                <a:cubicBezTo>
                  <a:pt x="392" y="402"/>
                  <a:pt x="392" y="402"/>
                  <a:pt x="392" y="402"/>
                </a:cubicBezTo>
                <a:cubicBezTo>
                  <a:pt x="393" y="404"/>
                  <a:pt x="393" y="404"/>
                  <a:pt x="393" y="404"/>
                </a:cubicBezTo>
                <a:cubicBezTo>
                  <a:pt x="393" y="406"/>
                  <a:pt x="393" y="406"/>
                  <a:pt x="393" y="406"/>
                </a:cubicBezTo>
                <a:cubicBezTo>
                  <a:pt x="390" y="407"/>
                  <a:pt x="390" y="407"/>
                  <a:pt x="390" y="407"/>
                </a:cubicBezTo>
                <a:cubicBezTo>
                  <a:pt x="391" y="408"/>
                  <a:pt x="391" y="408"/>
                  <a:pt x="391" y="408"/>
                </a:cubicBezTo>
                <a:cubicBezTo>
                  <a:pt x="395" y="408"/>
                  <a:pt x="395" y="408"/>
                  <a:pt x="395" y="408"/>
                </a:cubicBezTo>
                <a:cubicBezTo>
                  <a:pt x="396" y="408"/>
                  <a:pt x="396" y="408"/>
                  <a:pt x="396" y="408"/>
                </a:cubicBezTo>
                <a:cubicBezTo>
                  <a:pt x="398" y="408"/>
                  <a:pt x="398" y="408"/>
                  <a:pt x="398" y="408"/>
                </a:cubicBezTo>
                <a:cubicBezTo>
                  <a:pt x="398" y="409"/>
                  <a:pt x="398" y="409"/>
                  <a:pt x="398" y="409"/>
                </a:cubicBezTo>
                <a:cubicBezTo>
                  <a:pt x="399" y="407"/>
                  <a:pt x="399" y="407"/>
                  <a:pt x="399" y="407"/>
                </a:cubicBezTo>
                <a:cubicBezTo>
                  <a:pt x="401" y="407"/>
                  <a:pt x="401" y="407"/>
                  <a:pt x="401" y="407"/>
                </a:cubicBezTo>
                <a:cubicBezTo>
                  <a:pt x="402" y="408"/>
                  <a:pt x="402" y="408"/>
                  <a:pt x="402" y="408"/>
                </a:cubicBezTo>
                <a:cubicBezTo>
                  <a:pt x="405" y="408"/>
                  <a:pt x="405" y="408"/>
                  <a:pt x="405" y="408"/>
                </a:cubicBezTo>
                <a:cubicBezTo>
                  <a:pt x="409" y="410"/>
                  <a:pt x="409" y="410"/>
                  <a:pt x="409" y="410"/>
                </a:cubicBezTo>
                <a:cubicBezTo>
                  <a:pt x="410" y="408"/>
                  <a:pt x="410" y="408"/>
                  <a:pt x="410" y="408"/>
                </a:cubicBezTo>
                <a:cubicBezTo>
                  <a:pt x="413" y="408"/>
                  <a:pt x="413" y="408"/>
                  <a:pt x="413" y="408"/>
                </a:cubicBezTo>
                <a:cubicBezTo>
                  <a:pt x="414" y="409"/>
                  <a:pt x="414" y="409"/>
                  <a:pt x="414" y="409"/>
                </a:cubicBezTo>
                <a:cubicBezTo>
                  <a:pt x="415" y="409"/>
                  <a:pt x="415" y="409"/>
                  <a:pt x="415" y="409"/>
                </a:cubicBezTo>
                <a:cubicBezTo>
                  <a:pt x="415" y="409"/>
                  <a:pt x="415" y="409"/>
                  <a:pt x="415" y="409"/>
                </a:cubicBezTo>
                <a:cubicBezTo>
                  <a:pt x="417" y="408"/>
                  <a:pt x="417" y="408"/>
                  <a:pt x="417" y="408"/>
                </a:cubicBezTo>
                <a:cubicBezTo>
                  <a:pt x="418" y="409"/>
                  <a:pt x="418" y="409"/>
                  <a:pt x="418" y="409"/>
                </a:cubicBezTo>
                <a:cubicBezTo>
                  <a:pt x="419" y="410"/>
                  <a:pt x="419" y="410"/>
                  <a:pt x="419" y="410"/>
                </a:cubicBezTo>
                <a:cubicBezTo>
                  <a:pt x="420" y="410"/>
                  <a:pt x="420" y="410"/>
                  <a:pt x="420" y="410"/>
                </a:cubicBezTo>
                <a:cubicBezTo>
                  <a:pt x="421" y="409"/>
                  <a:pt x="421" y="409"/>
                  <a:pt x="421" y="409"/>
                </a:cubicBezTo>
                <a:cubicBezTo>
                  <a:pt x="422" y="410"/>
                  <a:pt x="422" y="410"/>
                  <a:pt x="422" y="410"/>
                </a:cubicBezTo>
                <a:cubicBezTo>
                  <a:pt x="422" y="412"/>
                  <a:pt x="422" y="412"/>
                  <a:pt x="422" y="412"/>
                </a:cubicBezTo>
                <a:cubicBezTo>
                  <a:pt x="424" y="412"/>
                  <a:pt x="424" y="412"/>
                  <a:pt x="424" y="412"/>
                </a:cubicBezTo>
                <a:cubicBezTo>
                  <a:pt x="425" y="411"/>
                  <a:pt x="425" y="411"/>
                  <a:pt x="425" y="411"/>
                </a:cubicBezTo>
                <a:cubicBezTo>
                  <a:pt x="428" y="411"/>
                  <a:pt x="428" y="411"/>
                  <a:pt x="428" y="411"/>
                </a:cubicBezTo>
                <a:cubicBezTo>
                  <a:pt x="429" y="409"/>
                  <a:pt x="429" y="409"/>
                  <a:pt x="429" y="409"/>
                </a:cubicBezTo>
                <a:cubicBezTo>
                  <a:pt x="431" y="408"/>
                  <a:pt x="431" y="408"/>
                  <a:pt x="431" y="408"/>
                </a:cubicBezTo>
                <a:cubicBezTo>
                  <a:pt x="433" y="408"/>
                  <a:pt x="433" y="408"/>
                  <a:pt x="433" y="408"/>
                </a:cubicBezTo>
                <a:cubicBezTo>
                  <a:pt x="435" y="406"/>
                  <a:pt x="435" y="406"/>
                  <a:pt x="435" y="406"/>
                </a:cubicBezTo>
                <a:cubicBezTo>
                  <a:pt x="438" y="405"/>
                  <a:pt x="438" y="405"/>
                  <a:pt x="438" y="405"/>
                </a:cubicBezTo>
                <a:cubicBezTo>
                  <a:pt x="440" y="404"/>
                  <a:pt x="440" y="404"/>
                  <a:pt x="440" y="404"/>
                </a:cubicBezTo>
                <a:cubicBezTo>
                  <a:pt x="441" y="403"/>
                  <a:pt x="441" y="403"/>
                  <a:pt x="441" y="403"/>
                </a:cubicBezTo>
                <a:cubicBezTo>
                  <a:pt x="442" y="403"/>
                  <a:pt x="442" y="403"/>
                  <a:pt x="442" y="403"/>
                </a:cubicBezTo>
                <a:cubicBezTo>
                  <a:pt x="445" y="404"/>
                  <a:pt x="445" y="404"/>
                  <a:pt x="445" y="404"/>
                </a:cubicBezTo>
                <a:cubicBezTo>
                  <a:pt x="447" y="403"/>
                  <a:pt x="447" y="403"/>
                  <a:pt x="447" y="403"/>
                </a:cubicBezTo>
                <a:cubicBezTo>
                  <a:pt x="448" y="404"/>
                  <a:pt x="448" y="404"/>
                  <a:pt x="448" y="404"/>
                </a:cubicBezTo>
                <a:cubicBezTo>
                  <a:pt x="453" y="404"/>
                  <a:pt x="453" y="404"/>
                  <a:pt x="453" y="404"/>
                </a:cubicBezTo>
                <a:cubicBezTo>
                  <a:pt x="458" y="401"/>
                  <a:pt x="458" y="401"/>
                  <a:pt x="458" y="401"/>
                </a:cubicBezTo>
                <a:cubicBezTo>
                  <a:pt x="458" y="400"/>
                  <a:pt x="458" y="400"/>
                  <a:pt x="458" y="400"/>
                </a:cubicBezTo>
                <a:cubicBezTo>
                  <a:pt x="459" y="400"/>
                  <a:pt x="459" y="400"/>
                  <a:pt x="459" y="400"/>
                </a:cubicBezTo>
                <a:cubicBezTo>
                  <a:pt x="460" y="400"/>
                  <a:pt x="460" y="400"/>
                  <a:pt x="460" y="400"/>
                </a:cubicBezTo>
                <a:cubicBezTo>
                  <a:pt x="461" y="399"/>
                  <a:pt x="461" y="399"/>
                  <a:pt x="461" y="399"/>
                </a:cubicBezTo>
                <a:cubicBezTo>
                  <a:pt x="463" y="398"/>
                  <a:pt x="463" y="398"/>
                  <a:pt x="463" y="398"/>
                </a:cubicBezTo>
                <a:cubicBezTo>
                  <a:pt x="463" y="396"/>
                  <a:pt x="463" y="396"/>
                  <a:pt x="463" y="396"/>
                </a:cubicBezTo>
                <a:cubicBezTo>
                  <a:pt x="463" y="396"/>
                  <a:pt x="463" y="396"/>
                  <a:pt x="463" y="396"/>
                </a:cubicBezTo>
                <a:cubicBezTo>
                  <a:pt x="464" y="396"/>
                  <a:pt x="464" y="396"/>
                  <a:pt x="464" y="396"/>
                </a:cubicBezTo>
                <a:cubicBezTo>
                  <a:pt x="466" y="396"/>
                  <a:pt x="466" y="396"/>
                  <a:pt x="466" y="396"/>
                </a:cubicBezTo>
                <a:cubicBezTo>
                  <a:pt x="467" y="394"/>
                  <a:pt x="467" y="394"/>
                  <a:pt x="467" y="394"/>
                </a:cubicBezTo>
                <a:cubicBezTo>
                  <a:pt x="466" y="393"/>
                  <a:pt x="466" y="393"/>
                  <a:pt x="466" y="393"/>
                </a:cubicBezTo>
                <a:cubicBezTo>
                  <a:pt x="467" y="394"/>
                  <a:pt x="467" y="394"/>
                  <a:pt x="467" y="394"/>
                </a:cubicBezTo>
                <a:cubicBezTo>
                  <a:pt x="469" y="393"/>
                  <a:pt x="469" y="393"/>
                  <a:pt x="469" y="393"/>
                </a:cubicBezTo>
                <a:cubicBezTo>
                  <a:pt x="469" y="395"/>
                  <a:pt x="469" y="395"/>
                  <a:pt x="469" y="395"/>
                </a:cubicBezTo>
                <a:cubicBezTo>
                  <a:pt x="469" y="396"/>
                  <a:pt x="469" y="396"/>
                  <a:pt x="469" y="396"/>
                </a:cubicBezTo>
                <a:cubicBezTo>
                  <a:pt x="470" y="397"/>
                  <a:pt x="470" y="397"/>
                  <a:pt x="470" y="397"/>
                </a:cubicBezTo>
                <a:cubicBezTo>
                  <a:pt x="468" y="398"/>
                  <a:pt x="468" y="398"/>
                  <a:pt x="468" y="398"/>
                </a:cubicBezTo>
                <a:cubicBezTo>
                  <a:pt x="468" y="400"/>
                  <a:pt x="468" y="400"/>
                  <a:pt x="468" y="400"/>
                </a:cubicBezTo>
                <a:cubicBezTo>
                  <a:pt x="467" y="401"/>
                  <a:pt x="467" y="401"/>
                  <a:pt x="467" y="401"/>
                </a:cubicBezTo>
                <a:cubicBezTo>
                  <a:pt x="466" y="402"/>
                  <a:pt x="466" y="402"/>
                  <a:pt x="466" y="402"/>
                </a:cubicBezTo>
                <a:cubicBezTo>
                  <a:pt x="466" y="403"/>
                  <a:pt x="466" y="403"/>
                  <a:pt x="466" y="403"/>
                </a:cubicBezTo>
                <a:cubicBezTo>
                  <a:pt x="468" y="403"/>
                  <a:pt x="468" y="403"/>
                  <a:pt x="468" y="403"/>
                </a:cubicBezTo>
                <a:cubicBezTo>
                  <a:pt x="470" y="405"/>
                  <a:pt x="470" y="405"/>
                  <a:pt x="470" y="405"/>
                </a:cubicBezTo>
                <a:cubicBezTo>
                  <a:pt x="471" y="404"/>
                  <a:pt x="471" y="404"/>
                  <a:pt x="471" y="404"/>
                </a:cubicBezTo>
                <a:cubicBezTo>
                  <a:pt x="472" y="404"/>
                  <a:pt x="472" y="404"/>
                  <a:pt x="472" y="404"/>
                </a:cubicBezTo>
                <a:cubicBezTo>
                  <a:pt x="474" y="405"/>
                  <a:pt x="474" y="405"/>
                  <a:pt x="474" y="405"/>
                </a:cubicBezTo>
                <a:cubicBezTo>
                  <a:pt x="475" y="407"/>
                  <a:pt x="475" y="407"/>
                  <a:pt x="475" y="407"/>
                </a:cubicBezTo>
                <a:cubicBezTo>
                  <a:pt x="476" y="408"/>
                  <a:pt x="476" y="408"/>
                  <a:pt x="476" y="408"/>
                </a:cubicBezTo>
                <a:cubicBezTo>
                  <a:pt x="476" y="407"/>
                  <a:pt x="476" y="407"/>
                  <a:pt x="476" y="407"/>
                </a:cubicBezTo>
                <a:cubicBezTo>
                  <a:pt x="477" y="406"/>
                  <a:pt x="477" y="406"/>
                  <a:pt x="477" y="406"/>
                </a:cubicBezTo>
                <a:cubicBezTo>
                  <a:pt x="478" y="407"/>
                  <a:pt x="478" y="407"/>
                  <a:pt x="478" y="407"/>
                </a:cubicBezTo>
                <a:cubicBezTo>
                  <a:pt x="478" y="409"/>
                  <a:pt x="478" y="409"/>
                  <a:pt x="478" y="409"/>
                </a:cubicBezTo>
                <a:cubicBezTo>
                  <a:pt x="477" y="410"/>
                  <a:pt x="477" y="410"/>
                  <a:pt x="477" y="410"/>
                </a:cubicBezTo>
                <a:cubicBezTo>
                  <a:pt x="475" y="410"/>
                  <a:pt x="475" y="410"/>
                  <a:pt x="475" y="410"/>
                </a:cubicBezTo>
                <a:cubicBezTo>
                  <a:pt x="473" y="412"/>
                  <a:pt x="473" y="412"/>
                  <a:pt x="473" y="412"/>
                </a:cubicBezTo>
                <a:cubicBezTo>
                  <a:pt x="474" y="413"/>
                  <a:pt x="474" y="413"/>
                  <a:pt x="474" y="413"/>
                </a:cubicBezTo>
                <a:cubicBezTo>
                  <a:pt x="475" y="413"/>
                  <a:pt x="475" y="413"/>
                  <a:pt x="475" y="413"/>
                </a:cubicBezTo>
                <a:cubicBezTo>
                  <a:pt x="477" y="413"/>
                  <a:pt x="477" y="413"/>
                  <a:pt x="477" y="413"/>
                </a:cubicBezTo>
                <a:cubicBezTo>
                  <a:pt x="478" y="415"/>
                  <a:pt x="478" y="415"/>
                  <a:pt x="478" y="415"/>
                </a:cubicBezTo>
                <a:cubicBezTo>
                  <a:pt x="480" y="414"/>
                  <a:pt x="480" y="414"/>
                  <a:pt x="480" y="414"/>
                </a:cubicBezTo>
                <a:cubicBezTo>
                  <a:pt x="482" y="412"/>
                  <a:pt x="482" y="412"/>
                  <a:pt x="482" y="412"/>
                </a:cubicBezTo>
                <a:cubicBezTo>
                  <a:pt x="482" y="412"/>
                  <a:pt x="482" y="412"/>
                  <a:pt x="482" y="412"/>
                </a:cubicBezTo>
                <a:cubicBezTo>
                  <a:pt x="482" y="414"/>
                  <a:pt x="482" y="414"/>
                  <a:pt x="482" y="414"/>
                </a:cubicBezTo>
                <a:cubicBezTo>
                  <a:pt x="484" y="416"/>
                  <a:pt x="484" y="416"/>
                  <a:pt x="484" y="416"/>
                </a:cubicBezTo>
                <a:cubicBezTo>
                  <a:pt x="485" y="417"/>
                  <a:pt x="485" y="417"/>
                  <a:pt x="485" y="417"/>
                </a:cubicBezTo>
                <a:cubicBezTo>
                  <a:pt x="486" y="416"/>
                  <a:pt x="486" y="416"/>
                  <a:pt x="486" y="416"/>
                </a:cubicBezTo>
                <a:cubicBezTo>
                  <a:pt x="488" y="416"/>
                  <a:pt x="488" y="416"/>
                  <a:pt x="488" y="416"/>
                </a:cubicBezTo>
                <a:cubicBezTo>
                  <a:pt x="489" y="418"/>
                  <a:pt x="489" y="418"/>
                  <a:pt x="489" y="418"/>
                </a:cubicBezTo>
                <a:cubicBezTo>
                  <a:pt x="491" y="418"/>
                  <a:pt x="491" y="418"/>
                  <a:pt x="491" y="418"/>
                </a:cubicBezTo>
                <a:cubicBezTo>
                  <a:pt x="492" y="419"/>
                  <a:pt x="492" y="419"/>
                  <a:pt x="492" y="419"/>
                </a:cubicBezTo>
                <a:cubicBezTo>
                  <a:pt x="493" y="419"/>
                  <a:pt x="493" y="419"/>
                  <a:pt x="493" y="419"/>
                </a:cubicBezTo>
                <a:cubicBezTo>
                  <a:pt x="493" y="417"/>
                  <a:pt x="493" y="417"/>
                  <a:pt x="493" y="417"/>
                </a:cubicBezTo>
                <a:cubicBezTo>
                  <a:pt x="494" y="417"/>
                  <a:pt x="494" y="417"/>
                  <a:pt x="494" y="417"/>
                </a:cubicBezTo>
                <a:cubicBezTo>
                  <a:pt x="496" y="417"/>
                  <a:pt x="496" y="417"/>
                  <a:pt x="496" y="417"/>
                </a:cubicBezTo>
                <a:cubicBezTo>
                  <a:pt x="497" y="417"/>
                  <a:pt x="497" y="417"/>
                  <a:pt x="497" y="417"/>
                </a:cubicBezTo>
                <a:cubicBezTo>
                  <a:pt x="497" y="419"/>
                  <a:pt x="497" y="419"/>
                  <a:pt x="497" y="419"/>
                </a:cubicBezTo>
                <a:cubicBezTo>
                  <a:pt x="497" y="420"/>
                  <a:pt x="497" y="420"/>
                  <a:pt x="497" y="420"/>
                </a:cubicBezTo>
                <a:cubicBezTo>
                  <a:pt x="499" y="419"/>
                  <a:pt x="499" y="419"/>
                  <a:pt x="499" y="419"/>
                </a:cubicBezTo>
                <a:cubicBezTo>
                  <a:pt x="501" y="417"/>
                  <a:pt x="501" y="417"/>
                  <a:pt x="501" y="417"/>
                </a:cubicBezTo>
                <a:cubicBezTo>
                  <a:pt x="501" y="418"/>
                  <a:pt x="501" y="418"/>
                  <a:pt x="501" y="418"/>
                </a:cubicBezTo>
                <a:cubicBezTo>
                  <a:pt x="502" y="419"/>
                  <a:pt x="502" y="419"/>
                  <a:pt x="502" y="419"/>
                </a:cubicBezTo>
                <a:cubicBezTo>
                  <a:pt x="503" y="419"/>
                  <a:pt x="503" y="419"/>
                  <a:pt x="503" y="419"/>
                </a:cubicBezTo>
                <a:cubicBezTo>
                  <a:pt x="504" y="418"/>
                  <a:pt x="504" y="418"/>
                  <a:pt x="504" y="418"/>
                </a:cubicBezTo>
                <a:cubicBezTo>
                  <a:pt x="504" y="418"/>
                  <a:pt x="504" y="418"/>
                  <a:pt x="504" y="418"/>
                </a:cubicBezTo>
                <a:cubicBezTo>
                  <a:pt x="506" y="416"/>
                  <a:pt x="506" y="416"/>
                  <a:pt x="506" y="416"/>
                </a:cubicBezTo>
                <a:cubicBezTo>
                  <a:pt x="507" y="417"/>
                  <a:pt x="507" y="417"/>
                  <a:pt x="507" y="417"/>
                </a:cubicBezTo>
                <a:cubicBezTo>
                  <a:pt x="508" y="417"/>
                  <a:pt x="508" y="417"/>
                  <a:pt x="508" y="417"/>
                </a:cubicBezTo>
                <a:cubicBezTo>
                  <a:pt x="509" y="418"/>
                  <a:pt x="509" y="418"/>
                  <a:pt x="509" y="418"/>
                </a:cubicBezTo>
                <a:cubicBezTo>
                  <a:pt x="510" y="417"/>
                  <a:pt x="510" y="417"/>
                  <a:pt x="510" y="417"/>
                </a:cubicBezTo>
                <a:close/>
                <a:moveTo>
                  <a:pt x="738" y="503"/>
                </a:moveTo>
                <a:cubicBezTo>
                  <a:pt x="738" y="501"/>
                  <a:pt x="738" y="501"/>
                  <a:pt x="738" y="501"/>
                </a:cubicBezTo>
                <a:cubicBezTo>
                  <a:pt x="738" y="500"/>
                  <a:pt x="738" y="500"/>
                  <a:pt x="738" y="500"/>
                </a:cubicBezTo>
                <a:cubicBezTo>
                  <a:pt x="738" y="497"/>
                  <a:pt x="738" y="497"/>
                  <a:pt x="738" y="497"/>
                </a:cubicBezTo>
                <a:cubicBezTo>
                  <a:pt x="738" y="494"/>
                  <a:pt x="738" y="494"/>
                  <a:pt x="738" y="494"/>
                </a:cubicBezTo>
                <a:cubicBezTo>
                  <a:pt x="741" y="491"/>
                  <a:pt x="741" y="491"/>
                  <a:pt x="741" y="491"/>
                </a:cubicBezTo>
                <a:cubicBezTo>
                  <a:pt x="743" y="488"/>
                  <a:pt x="743" y="488"/>
                  <a:pt x="743" y="488"/>
                </a:cubicBezTo>
                <a:cubicBezTo>
                  <a:pt x="745" y="487"/>
                  <a:pt x="745" y="487"/>
                  <a:pt x="745" y="487"/>
                </a:cubicBezTo>
                <a:cubicBezTo>
                  <a:pt x="748" y="482"/>
                  <a:pt x="748" y="482"/>
                  <a:pt x="748" y="482"/>
                </a:cubicBezTo>
                <a:cubicBezTo>
                  <a:pt x="750" y="481"/>
                  <a:pt x="750" y="481"/>
                  <a:pt x="750" y="481"/>
                </a:cubicBezTo>
                <a:cubicBezTo>
                  <a:pt x="752" y="481"/>
                  <a:pt x="752" y="481"/>
                  <a:pt x="752" y="481"/>
                </a:cubicBezTo>
                <a:cubicBezTo>
                  <a:pt x="753" y="480"/>
                  <a:pt x="753" y="480"/>
                  <a:pt x="753" y="480"/>
                </a:cubicBezTo>
                <a:cubicBezTo>
                  <a:pt x="754" y="480"/>
                  <a:pt x="754" y="480"/>
                  <a:pt x="754" y="480"/>
                </a:cubicBezTo>
                <a:cubicBezTo>
                  <a:pt x="756" y="479"/>
                  <a:pt x="756" y="479"/>
                  <a:pt x="756" y="479"/>
                </a:cubicBezTo>
                <a:cubicBezTo>
                  <a:pt x="759" y="480"/>
                  <a:pt x="759" y="480"/>
                  <a:pt x="759" y="480"/>
                </a:cubicBezTo>
                <a:cubicBezTo>
                  <a:pt x="760" y="481"/>
                  <a:pt x="760" y="481"/>
                  <a:pt x="760" y="481"/>
                </a:cubicBezTo>
                <a:cubicBezTo>
                  <a:pt x="761" y="481"/>
                  <a:pt x="761" y="481"/>
                  <a:pt x="761" y="481"/>
                </a:cubicBezTo>
                <a:cubicBezTo>
                  <a:pt x="763" y="483"/>
                  <a:pt x="763" y="483"/>
                  <a:pt x="763" y="483"/>
                </a:cubicBezTo>
                <a:cubicBezTo>
                  <a:pt x="764" y="486"/>
                  <a:pt x="764" y="486"/>
                  <a:pt x="764" y="486"/>
                </a:cubicBezTo>
                <a:cubicBezTo>
                  <a:pt x="764" y="487"/>
                  <a:pt x="764" y="487"/>
                  <a:pt x="764" y="487"/>
                </a:cubicBezTo>
                <a:cubicBezTo>
                  <a:pt x="762" y="489"/>
                  <a:pt x="762" y="489"/>
                  <a:pt x="762" y="489"/>
                </a:cubicBezTo>
                <a:cubicBezTo>
                  <a:pt x="761" y="492"/>
                  <a:pt x="761" y="492"/>
                  <a:pt x="761" y="492"/>
                </a:cubicBezTo>
                <a:cubicBezTo>
                  <a:pt x="760" y="494"/>
                  <a:pt x="760" y="494"/>
                  <a:pt x="760" y="494"/>
                </a:cubicBezTo>
                <a:cubicBezTo>
                  <a:pt x="757" y="499"/>
                  <a:pt x="757" y="499"/>
                  <a:pt x="757" y="499"/>
                </a:cubicBezTo>
                <a:cubicBezTo>
                  <a:pt x="756" y="501"/>
                  <a:pt x="756" y="501"/>
                  <a:pt x="756" y="501"/>
                </a:cubicBezTo>
                <a:cubicBezTo>
                  <a:pt x="754" y="501"/>
                  <a:pt x="754" y="501"/>
                  <a:pt x="754" y="501"/>
                </a:cubicBezTo>
                <a:cubicBezTo>
                  <a:pt x="751" y="503"/>
                  <a:pt x="751" y="503"/>
                  <a:pt x="751" y="503"/>
                </a:cubicBezTo>
                <a:cubicBezTo>
                  <a:pt x="751" y="504"/>
                  <a:pt x="751" y="504"/>
                  <a:pt x="751" y="504"/>
                </a:cubicBezTo>
                <a:cubicBezTo>
                  <a:pt x="749" y="504"/>
                  <a:pt x="749" y="504"/>
                  <a:pt x="749" y="504"/>
                </a:cubicBezTo>
                <a:cubicBezTo>
                  <a:pt x="746" y="505"/>
                  <a:pt x="746" y="505"/>
                  <a:pt x="746" y="505"/>
                </a:cubicBezTo>
                <a:cubicBezTo>
                  <a:pt x="745" y="504"/>
                  <a:pt x="745" y="504"/>
                  <a:pt x="745" y="504"/>
                </a:cubicBezTo>
                <a:cubicBezTo>
                  <a:pt x="741" y="505"/>
                  <a:pt x="741" y="505"/>
                  <a:pt x="741" y="505"/>
                </a:cubicBezTo>
                <a:cubicBezTo>
                  <a:pt x="739" y="504"/>
                  <a:pt x="739" y="504"/>
                  <a:pt x="739" y="504"/>
                </a:cubicBezTo>
                <a:cubicBezTo>
                  <a:pt x="738" y="504"/>
                  <a:pt x="738" y="504"/>
                  <a:pt x="738" y="504"/>
                </a:cubicBezTo>
                <a:cubicBezTo>
                  <a:pt x="738" y="503"/>
                  <a:pt x="738" y="503"/>
                  <a:pt x="738" y="503"/>
                </a:cubicBezTo>
                <a:close/>
                <a:moveTo>
                  <a:pt x="521" y="410"/>
                </a:moveTo>
                <a:cubicBezTo>
                  <a:pt x="521" y="409"/>
                  <a:pt x="521" y="409"/>
                  <a:pt x="521" y="409"/>
                </a:cubicBezTo>
                <a:cubicBezTo>
                  <a:pt x="521" y="407"/>
                  <a:pt x="521" y="407"/>
                  <a:pt x="521" y="407"/>
                </a:cubicBezTo>
                <a:cubicBezTo>
                  <a:pt x="523" y="407"/>
                  <a:pt x="523" y="407"/>
                  <a:pt x="523" y="407"/>
                </a:cubicBezTo>
                <a:cubicBezTo>
                  <a:pt x="522" y="405"/>
                  <a:pt x="522" y="405"/>
                  <a:pt x="522" y="405"/>
                </a:cubicBezTo>
                <a:cubicBezTo>
                  <a:pt x="522" y="403"/>
                  <a:pt x="522" y="403"/>
                  <a:pt x="522" y="403"/>
                </a:cubicBezTo>
                <a:cubicBezTo>
                  <a:pt x="523" y="403"/>
                  <a:pt x="523" y="403"/>
                  <a:pt x="523" y="403"/>
                </a:cubicBezTo>
                <a:cubicBezTo>
                  <a:pt x="523" y="405"/>
                  <a:pt x="523" y="405"/>
                  <a:pt x="523" y="405"/>
                </a:cubicBezTo>
                <a:cubicBezTo>
                  <a:pt x="525" y="406"/>
                  <a:pt x="525" y="406"/>
                  <a:pt x="525" y="406"/>
                </a:cubicBezTo>
                <a:cubicBezTo>
                  <a:pt x="525" y="407"/>
                  <a:pt x="525" y="407"/>
                  <a:pt x="525" y="407"/>
                </a:cubicBezTo>
                <a:cubicBezTo>
                  <a:pt x="524" y="409"/>
                  <a:pt x="524" y="409"/>
                  <a:pt x="524" y="409"/>
                </a:cubicBezTo>
                <a:cubicBezTo>
                  <a:pt x="523" y="409"/>
                  <a:pt x="523" y="409"/>
                  <a:pt x="523" y="409"/>
                </a:cubicBezTo>
                <a:cubicBezTo>
                  <a:pt x="522" y="410"/>
                  <a:pt x="522" y="410"/>
                  <a:pt x="522" y="410"/>
                </a:cubicBezTo>
                <a:cubicBezTo>
                  <a:pt x="521" y="410"/>
                  <a:pt x="521" y="410"/>
                  <a:pt x="521" y="410"/>
                </a:cubicBezTo>
                <a:close/>
                <a:moveTo>
                  <a:pt x="500" y="429"/>
                </a:moveTo>
                <a:cubicBezTo>
                  <a:pt x="502" y="428"/>
                  <a:pt x="502" y="428"/>
                  <a:pt x="502" y="428"/>
                </a:cubicBezTo>
                <a:cubicBezTo>
                  <a:pt x="503" y="426"/>
                  <a:pt x="503" y="426"/>
                  <a:pt x="503" y="426"/>
                </a:cubicBezTo>
                <a:cubicBezTo>
                  <a:pt x="503" y="425"/>
                  <a:pt x="503" y="425"/>
                  <a:pt x="503" y="425"/>
                </a:cubicBezTo>
                <a:cubicBezTo>
                  <a:pt x="503" y="423"/>
                  <a:pt x="503" y="423"/>
                  <a:pt x="503" y="423"/>
                </a:cubicBezTo>
                <a:cubicBezTo>
                  <a:pt x="503" y="423"/>
                  <a:pt x="503" y="423"/>
                  <a:pt x="503" y="423"/>
                </a:cubicBezTo>
                <a:cubicBezTo>
                  <a:pt x="501" y="424"/>
                  <a:pt x="501" y="424"/>
                  <a:pt x="501" y="424"/>
                </a:cubicBezTo>
                <a:cubicBezTo>
                  <a:pt x="501" y="425"/>
                  <a:pt x="501" y="425"/>
                  <a:pt x="501" y="425"/>
                </a:cubicBezTo>
                <a:cubicBezTo>
                  <a:pt x="498" y="425"/>
                  <a:pt x="498" y="425"/>
                  <a:pt x="498" y="425"/>
                </a:cubicBezTo>
                <a:cubicBezTo>
                  <a:pt x="498" y="426"/>
                  <a:pt x="498" y="426"/>
                  <a:pt x="498" y="426"/>
                </a:cubicBezTo>
                <a:cubicBezTo>
                  <a:pt x="499" y="428"/>
                  <a:pt x="499" y="428"/>
                  <a:pt x="499" y="428"/>
                </a:cubicBezTo>
                <a:cubicBezTo>
                  <a:pt x="500" y="429"/>
                  <a:pt x="500" y="429"/>
                  <a:pt x="500" y="429"/>
                </a:cubicBezTo>
                <a:close/>
                <a:moveTo>
                  <a:pt x="525" y="424"/>
                </a:moveTo>
                <a:cubicBezTo>
                  <a:pt x="523" y="426"/>
                  <a:pt x="523" y="426"/>
                  <a:pt x="523" y="426"/>
                </a:cubicBezTo>
                <a:cubicBezTo>
                  <a:pt x="522" y="427"/>
                  <a:pt x="522" y="427"/>
                  <a:pt x="522" y="427"/>
                </a:cubicBezTo>
                <a:cubicBezTo>
                  <a:pt x="521" y="428"/>
                  <a:pt x="521" y="428"/>
                  <a:pt x="521" y="428"/>
                </a:cubicBezTo>
                <a:cubicBezTo>
                  <a:pt x="520" y="426"/>
                  <a:pt x="520" y="426"/>
                  <a:pt x="520" y="426"/>
                </a:cubicBezTo>
                <a:cubicBezTo>
                  <a:pt x="520" y="425"/>
                  <a:pt x="520" y="425"/>
                  <a:pt x="520" y="425"/>
                </a:cubicBezTo>
                <a:cubicBezTo>
                  <a:pt x="522" y="421"/>
                  <a:pt x="522" y="421"/>
                  <a:pt x="522" y="421"/>
                </a:cubicBezTo>
                <a:cubicBezTo>
                  <a:pt x="522" y="420"/>
                  <a:pt x="522" y="420"/>
                  <a:pt x="522" y="420"/>
                </a:cubicBezTo>
                <a:cubicBezTo>
                  <a:pt x="523" y="418"/>
                  <a:pt x="523" y="418"/>
                  <a:pt x="523" y="418"/>
                </a:cubicBezTo>
                <a:cubicBezTo>
                  <a:pt x="524" y="419"/>
                  <a:pt x="524" y="419"/>
                  <a:pt x="524" y="419"/>
                </a:cubicBezTo>
                <a:cubicBezTo>
                  <a:pt x="525" y="420"/>
                  <a:pt x="525" y="420"/>
                  <a:pt x="525" y="420"/>
                </a:cubicBezTo>
                <a:cubicBezTo>
                  <a:pt x="526" y="422"/>
                  <a:pt x="526" y="422"/>
                  <a:pt x="526" y="422"/>
                </a:cubicBezTo>
                <a:cubicBezTo>
                  <a:pt x="525" y="424"/>
                  <a:pt x="525" y="424"/>
                  <a:pt x="525" y="424"/>
                </a:cubicBezTo>
                <a:close/>
                <a:moveTo>
                  <a:pt x="528" y="421"/>
                </a:moveTo>
                <a:cubicBezTo>
                  <a:pt x="527" y="420"/>
                  <a:pt x="527" y="420"/>
                  <a:pt x="527" y="420"/>
                </a:cubicBezTo>
                <a:cubicBezTo>
                  <a:pt x="527" y="419"/>
                  <a:pt x="527" y="419"/>
                  <a:pt x="527" y="419"/>
                </a:cubicBezTo>
                <a:cubicBezTo>
                  <a:pt x="528" y="416"/>
                  <a:pt x="528" y="416"/>
                  <a:pt x="528" y="416"/>
                </a:cubicBezTo>
                <a:cubicBezTo>
                  <a:pt x="529" y="415"/>
                  <a:pt x="529" y="415"/>
                  <a:pt x="529" y="415"/>
                </a:cubicBezTo>
                <a:cubicBezTo>
                  <a:pt x="530" y="417"/>
                  <a:pt x="530" y="417"/>
                  <a:pt x="530" y="417"/>
                </a:cubicBezTo>
                <a:cubicBezTo>
                  <a:pt x="529" y="419"/>
                  <a:pt x="529" y="419"/>
                  <a:pt x="529" y="419"/>
                </a:cubicBezTo>
                <a:cubicBezTo>
                  <a:pt x="529" y="421"/>
                  <a:pt x="529" y="421"/>
                  <a:pt x="529" y="421"/>
                </a:cubicBezTo>
                <a:cubicBezTo>
                  <a:pt x="529" y="421"/>
                  <a:pt x="528" y="421"/>
                  <a:pt x="528" y="421"/>
                </a:cubicBezTo>
                <a:close/>
                <a:moveTo>
                  <a:pt x="573" y="422"/>
                </a:moveTo>
                <a:cubicBezTo>
                  <a:pt x="574" y="418"/>
                  <a:pt x="574" y="418"/>
                  <a:pt x="574" y="418"/>
                </a:cubicBezTo>
                <a:cubicBezTo>
                  <a:pt x="576" y="416"/>
                  <a:pt x="576" y="416"/>
                  <a:pt x="576" y="416"/>
                </a:cubicBezTo>
                <a:cubicBezTo>
                  <a:pt x="579" y="417"/>
                  <a:pt x="579" y="417"/>
                  <a:pt x="579" y="417"/>
                </a:cubicBezTo>
                <a:cubicBezTo>
                  <a:pt x="579" y="419"/>
                  <a:pt x="579" y="419"/>
                  <a:pt x="579" y="419"/>
                </a:cubicBezTo>
                <a:cubicBezTo>
                  <a:pt x="577" y="423"/>
                  <a:pt x="577" y="423"/>
                  <a:pt x="577" y="423"/>
                </a:cubicBezTo>
                <a:cubicBezTo>
                  <a:pt x="575" y="423"/>
                  <a:pt x="575" y="423"/>
                  <a:pt x="575" y="423"/>
                </a:cubicBezTo>
                <a:cubicBezTo>
                  <a:pt x="576" y="422"/>
                  <a:pt x="576" y="422"/>
                  <a:pt x="576" y="422"/>
                </a:cubicBezTo>
                <a:cubicBezTo>
                  <a:pt x="576" y="419"/>
                  <a:pt x="576" y="419"/>
                  <a:pt x="576" y="419"/>
                </a:cubicBezTo>
                <a:cubicBezTo>
                  <a:pt x="575" y="421"/>
                  <a:pt x="575" y="421"/>
                  <a:pt x="575" y="421"/>
                </a:cubicBezTo>
                <a:cubicBezTo>
                  <a:pt x="574" y="422"/>
                  <a:pt x="574" y="422"/>
                  <a:pt x="574" y="422"/>
                </a:cubicBezTo>
                <a:cubicBezTo>
                  <a:pt x="574" y="422"/>
                  <a:pt x="573" y="422"/>
                  <a:pt x="573" y="422"/>
                </a:cubicBezTo>
                <a:close/>
                <a:moveTo>
                  <a:pt x="571" y="419"/>
                </a:moveTo>
                <a:cubicBezTo>
                  <a:pt x="572" y="419"/>
                  <a:pt x="572" y="419"/>
                  <a:pt x="572" y="419"/>
                </a:cubicBezTo>
                <a:cubicBezTo>
                  <a:pt x="573" y="417"/>
                  <a:pt x="573" y="417"/>
                  <a:pt x="573" y="417"/>
                </a:cubicBezTo>
                <a:cubicBezTo>
                  <a:pt x="572" y="414"/>
                  <a:pt x="572" y="414"/>
                  <a:pt x="572" y="414"/>
                </a:cubicBezTo>
                <a:cubicBezTo>
                  <a:pt x="571" y="416"/>
                  <a:pt x="571" y="416"/>
                  <a:pt x="571" y="416"/>
                </a:cubicBezTo>
                <a:cubicBezTo>
                  <a:pt x="571" y="419"/>
                  <a:pt x="571" y="419"/>
                  <a:pt x="571" y="419"/>
                </a:cubicBezTo>
                <a:close/>
                <a:moveTo>
                  <a:pt x="569" y="440"/>
                </a:moveTo>
                <a:cubicBezTo>
                  <a:pt x="570" y="439"/>
                  <a:pt x="570" y="439"/>
                  <a:pt x="570" y="439"/>
                </a:cubicBezTo>
                <a:cubicBezTo>
                  <a:pt x="574" y="437"/>
                  <a:pt x="574" y="437"/>
                  <a:pt x="574" y="437"/>
                </a:cubicBezTo>
                <a:cubicBezTo>
                  <a:pt x="574" y="435"/>
                  <a:pt x="574" y="435"/>
                  <a:pt x="574" y="435"/>
                </a:cubicBezTo>
                <a:cubicBezTo>
                  <a:pt x="571" y="436"/>
                  <a:pt x="571" y="436"/>
                  <a:pt x="571" y="436"/>
                </a:cubicBezTo>
                <a:cubicBezTo>
                  <a:pt x="570" y="434"/>
                  <a:pt x="570" y="434"/>
                  <a:pt x="570" y="434"/>
                </a:cubicBezTo>
                <a:cubicBezTo>
                  <a:pt x="572" y="429"/>
                  <a:pt x="572" y="429"/>
                  <a:pt x="572" y="429"/>
                </a:cubicBezTo>
                <a:cubicBezTo>
                  <a:pt x="573" y="427"/>
                  <a:pt x="573" y="427"/>
                  <a:pt x="573" y="427"/>
                </a:cubicBezTo>
                <a:cubicBezTo>
                  <a:pt x="570" y="428"/>
                  <a:pt x="570" y="428"/>
                  <a:pt x="570" y="428"/>
                </a:cubicBezTo>
                <a:cubicBezTo>
                  <a:pt x="569" y="432"/>
                  <a:pt x="569" y="432"/>
                  <a:pt x="569" y="432"/>
                </a:cubicBezTo>
                <a:cubicBezTo>
                  <a:pt x="568" y="429"/>
                  <a:pt x="568" y="429"/>
                  <a:pt x="568" y="429"/>
                </a:cubicBezTo>
                <a:cubicBezTo>
                  <a:pt x="570" y="424"/>
                  <a:pt x="570" y="424"/>
                  <a:pt x="570" y="424"/>
                </a:cubicBezTo>
                <a:cubicBezTo>
                  <a:pt x="569" y="416"/>
                  <a:pt x="569" y="416"/>
                  <a:pt x="569" y="416"/>
                </a:cubicBezTo>
                <a:cubicBezTo>
                  <a:pt x="566" y="413"/>
                  <a:pt x="566" y="413"/>
                  <a:pt x="566" y="413"/>
                </a:cubicBezTo>
                <a:cubicBezTo>
                  <a:pt x="566" y="411"/>
                  <a:pt x="566" y="411"/>
                  <a:pt x="566" y="411"/>
                </a:cubicBezTo>
                <a:cubicBezTo>
                  <a:pt x="564" y="411"/>
                  <a:pt x="564" y="411"/>
                  <a:pt x="564" y="411"/>
                </a:cubicBezTo>
                <a:cubicBezTo>
                  <a:pt x="562" y="413"/>
                  <a:pt x="562" y="413"/>
                  <a:pt x="562" y="413"/>
                </a:cubicBezTo>
                <a:cubicBezTo>
                  <a:pt x="562" y="410"/>
                  <a:pt x="562" y="410"/>
                  <a:pt x="562" y="410"/>
                </a:cubicBezTo>
                <a:cubicBezTo>
                  <a:pt x="564" y="409"/>
                  <a:pt x="564" y="409"/>
                  <a:pt x="564" y="409"/>
                </a:cubicBezTo>
                <a:cubicBezTo>
                  <a:pt x="563" y="406"/>
                  <a:pt x="563" y="406"/>
                  <a:pt x="563" y="406"/>
                </a:cubicBezTo>
                <a:cubicBezTo>
                  <a:pt x="563" y="404"/>
                  <a:pt x="563" y="404"/>
                  <a:pt x="563" y="404"/>
                </a:cubicBezTo>
                <a:cubicBezTo>
                  <a:pt x="563" y="402"/>
                  <a:pt x="563" y="402"/>
                  <a:pt x="563" y="402"/>
                </a:cubicBezTo>
                <a:cubicBezTo>
                  <a:pt x="559" y="403"/>
                  <a:pt x="559" y="403"/>
                  <a:pt x="559" y="403"/>
                </a:cubicBezTo>
                <a:cubicBezTo>
                  <a:pt x="556" y="406"/>
                  <a:pt x="556" y="406"/>
                  <a:pt x="556" y="406"/>
                </a:cubicBezTo>
                <a:cubicBezTo>
                  <a:pt x="554" y="410"/>
                  <a:pt x="554" y="410"/>
                  <a:pt x="554" y="410"/>
                </a:cubicBezTo>
                <a:cubicBezTo>
                  <a:pt x="555" y="414"/>
                  <a:pt x="555" y="414"/>
                  <a:pt x="555" y="414"/>
                </a:cubicBezTo>
                <a:cubicBezTo>
                  <a:pt x="553" y="413"/>
                  <a:pt x="553" y="413"/>
                  <a:pt x="553" y="413"/>
                </a:cubicBezTo>
                <a:cubicBezTo>
                  <a:pt x="552" y="410"/>
                  <a:pt x="552" y="410"/>
                  <a:pt x="552" y="410"/>
                </a:cubicBezTo>
                <a:cubicBezTo>
                  <a:pt x="551" y="410"/>
                  <a:pt x="551" y="410"/>
                  <a:pt x="551" y="410"/>
                </a:cubicBezTo>
                <a:cubicBezTo>
                  <a:pt x="551" y="412"/>
                  <a:pt x="551" y="412"/>
                  <a:pt x="551" y="412"/>
                </a:cubicBezTo>
                <a:cubicBezTo>
                  <a:pt x="549" y="413"/>
                  <a:pt x="549" y="413"/>
                  <a:pt x="549" y="413"/>
                </a:cubicBezTo>
                <a:cubicBezTo>
                  <a:pt x="550" y="415"/>
                  <a:pt x="550" y="415"/>
                  <a:pt x="550" y="415"/>
                </a:cubicBezTo>
                <a:cubicBezTo>
                  <a:pt x="549" y="417"/>
                  <a:pt x="549" y="417"/>
                  <a:pt x="549" y="417"/>
                </a:cubicBezTo>
                <a:cubicBezTo>
                  <a:pt x="547" y="417"/>
                  <a:pt x="547" y="417"/>
                  <a:pt x="547" y="417"/>
                </a:cubicBezTo>
                <a:cubicBezTo>
                  <a:pt x="546" y="419"/>
                  <a:pt x="546" y="419"/>
                  <a:pt x="546" y="419"/>
                </a:cubicBezTo>
                <a:cubicBezTo>
                  <a:pt x="542" y="419"/>
                  <a:pt x="542" y="419"/>
                  <a:pt x="542" y="419"/>
                </a:cubicBezTo>
                <a:cubicBezTo>
                  <a:pt x="540" y="420"/>
                  <a:pt x="540" y="420"/>
                  <a:pt x="540" y="420"/>
                </a:cubicBezTo>
                <a:cubicBezTo>
                  <a:pt x="539" y="419"/>
                  <a:pt x="539" y="419"/>
                  <a:pt x="539" y="419"/>
                </a:cubicBezTo>
                <a:cubicBezTo>
                  <a:pt x="533" y="422"/>
                  <a:pt x="533" y="422"/>
                  <a:pt x="533" y="422"/>
                </a:cubicBezTo>
                <a:cubicBezTo>
                  <a:pt x="534" y="425"/>
                  <a:pt x="534" y="425"/>
                  <a:pt x="534" y="425"/>
                </a:cubicBezTo>
                <a:cubicBezTo>
                  <a:pt x="536" y="428"/>
                  <a:pt x="536" y="428"/>
                  <a:pt x="536" y="428"/>
                </a:cubicBezTo>
                <a:cubicBezTo>
                  <a:pt x="538" y="427"/>
                  <a:pt x="538" y="427"/>
                  <a:pt x="538" y="427"/>
                </a:cubicBezTo>
                <a:cubicBezTo>
                  <a:pt x="538" y="425"/>
                  <a:pt x="538" y="425"/>
                  <a:pt x="538" y="425"/>
                </a:cubicBezTo>
                <a:cubicBezTo>
                  <a:pt x="538" y="424"/>
                  <a:pt x="538" y="424"/>
                  <a:pt x="538" y="424"/>
                </a:cubicBezTo>
                <a:cubicBezTo>
                  <a:pt x="541" y="426"/>
                  <a:pt x="541" y="426"/>
                  <a:pt x="541" y="426"/>
                </a:cubicBezTo>
                <a:cubicBezTo>
                  <a:pt x="540" y="429"/>
                  <a:pt x="540" y="429"/>
                  <a:pt x="540" y="429"/>
                </a:cubicBezTo>
                <a:cubicBezTo>
                  <a:pt x="542" y="431"/>
                  <a:pt x="542" y="431"/>
                  <a:pt x="542" y="431"/>
                </a:cubicBezTo>
                <a:cubicBezTo>
                  <a:pt x="544" y="429"/>
                  <a:pt x="544" y="429"/>
                  <a:pt x="544" y="429"/>
                </a:cubicBezTo>
                <a:cubicBezTo>
                  <a:pt x="545" y="430"/>
                  <a:pt x="545" y="430"/>
                  <a:pt x="545" y="430"/>
                </a:cubicBezTo>
                <a:cubicBezTo>
                  <a:pt x="544" y="432"/>
                  <a:pt x="544" y="432"/>
                  <a:pt x="544" y="432"/>
                </a:cubicBezTo>
                <a:cubicBezTo>
                  <a:pt x="547" y="436"/>
                  <a:pt x="547" y="436"/>
                  <a:pt x="547" y="436"/>
                </a:cubicBezTo>
                <a:cubicBezTo>
                  <a:pt x="549" y="436"/>
                  <a:pt x="549" y="436"/>
                  <a:pt x="549" y="436"/>
                </a:cubicBezTo>
                <a:cubicBezTo>
                  <a:pt x="550" y="440"/>
                  <a:pt x="550" y="440"/>
                  <a:pt x="550" y="440"/>
                </a:cubicBezTo>
                <a:cubicBezTo>
                  <a:pt x="552" y="441"/>
                  <a:pt x="552" y="441"/>
                  <a:pt x="552" y="441"/>
                </a:cubicBezTo>
                <a:cubicBezTo>
                  <a:pt x="554" y="438"/>
                  <a:pt x="554" y="438"/>
                  <a:pt x="554" y="438"/>
                </a:cubicBezTo>
                <a:cubicBezTo>
                  <a:pt x="554" y="441"/>
                  <a:pt x="554" y="441"/>
                  <a:pt x="554" y="441"/>
                </a:cubicBezTo>
                <a:cubicBezTo>
                  <a:pt x="557" y="443"/>
                  <a:pt x="557" y="443"/>
                  <a:pt x="557" y="443"/>
                </a:cubicBezTo>
                <a:cubicBezTo>
                  <a:pt x="559" y="443"/>
                  <a:pt x="559" y="443"/>
                  <a:pt x="559" y="443"/>
                </a:cubicBezTo>
                <a:cubicBezTo>
                  <a:pt x="561" y="443"/>
                  <a:pt x="561" y="443"/>
                  <a:pt x="561" y="443"/>
                </a:cubicBezTo>
                <a:cubicBezTo>
                  <a:pt x="564" y="441"/>
                  <a:pt x="564" y="441"/>
                  <a:pt x="564" y="441"/>
                </a:cubicBezTo>
                <a:cubicBezTo>
                  <a:pt x="565" y="440"/>
                  <a:pt x="565" y="440"/>
                  <a:pt x="565" y="440"/>
                </a:cubicBezTo>
                <a:cubicBezTo>
                  <a:pt x="568" y="438"/>
                  <a:pt x="568" y="438"/>
                  <a:pt x="568" y="438"/>
                </a:cubicBezTo>
                <a:cubicBezTo>
                  <a:pt x="569" y="440"/>
                  <a:pt x="569" y="440"/>
                  <a:pt x="569" y="440"/>
                </a:cubicBezTo>
                <a:close/>
                <a:moveTo>
                  <a:pt x="819" y="423"/>
                </a:moveTo>
                <a:cubicBezTo>
                  <a:pt x="819" y="421"/>
                  <a:pt x="819" y="421"/>
                  <a:pt x="819" y="421"/>
                </a:cubicBezTo>
                <a:cubicBezTo>
                  <a:pt x="818" y="420"/>
                  <a:pt x="818" y="420"/>
                  <a:pt x="818" y="420"/>
                </a:cubicBezTo>
                <a:cubicBezTo>
                  <a:pt x="819" y="418"/>
                  <a:pt x="819" y="418"/>
                  <a:pt x="819" y="418"/>
                </a:cubicBezTo>
                <a:cubicBezTo>
                  <a:pt x="821" y="417"/>
                  <a:pt x="821" y="417"/>
                  <a:pt x="821" y="417"/>
                </a:cubicBezTo>
                <a:cubicBezTo>
                  <a:pt x="823" y="417"/>
                  <a:pt x="823" y="417"/>
                  <a:pt x="823" y="417"/>
                </a:cubicBezTo>
                <a:cubicBezTo>
                  <a:pt x="823" y="419"/>
                  <a:pt x="823" y="419"/>
                  <a:pt x="823" y="419"/>
                </a:cubicBezTo>
                <a:cubicBezTo>
                  <a:pt x="825" y="419"/>
                  <a:pt x="825" y="419"/>
                  <a:pt x="825" y="419"/>
                </a:cubicBezTo>
                <a:cubicBezTo>
                  <a:pt x="826" y="420"/>
                  <a:pt x="826" y="420"/>
                  <a:pt x="826" y="420"/>
                </a:cubicBezTo>
                <a:cubicBezTo>
                  <a:pt x="825" y="422"/>
                  <a:pt x="825" y="422"/>
                  <a:pt x="825" y="422"/>
                </a:cubicBezTo>
                <a:cubicBezTo>
                  <a:pt x="823" y="422"/>
                  <a:pt x="823" y="422"/>
                  <a:pt x="823" y="422"/>
                </a:cubicBezTo>
                <a:cubicBezTo>
                  <a:pt x="822" y="422"/>
                  <a:pt x="822" y="422"/>
                  <a:pt x="822" y="422"/>
                </a:cubicBezTo>
                <a:cubicBezTo>
                  <a:pt x="820" y="423"/>
                  <a:pt x="820" y="423"/>
                  <a:pt x="820" y="423"/>
                </a:cubicBezTo>
                <a:cubicBezTo>
                  <a:pt x="820" y="424"/>
                  <a:pt x="820" y="424"/>
                  <a:pt x="820" y="424"/>
                </a:cubicBezTo>
                <a:cubicBezTo>
                  <a:pt x="820" y="424"/>
                  <a:pt x="819" y="423"/>
                  <a:pt x="819" y="423"/>
                </a:cubicBezTo>
                <a:close/>
                <a:moveTo>
                  <a:pt x="813" y="637"/>
                </a:moveTo>
                <a:cubicBezTo>
                  <a:pt x="811" y="637"/>
                  <a:pt x="811" y="637"/>
                  <a:pt x="811" y="637"/>
                </a:cubicBezTo>
                <a:cubicBezTo>
                  <a:pt x="809" y="636"/>
                  <a:pt x="809" y="636"/>
                  <a:pt x="809" y="636"/>
                </a:cubicBezTo>
                <a:cubicBezTo>
                  <a:pt x="805" y="635"/>
                  <a:pt x="805" y="635"/>
                  <a:pt x="805" y="635"/>
                </a:cubicBezTo>
                <a:cubicBezTo>
                  <a:pt x="804" y="633"/>
                  <a:pt x="804" y="633"/>
                  <a:pt x="804" y="633"/>
                </a:cubicBezTo>
                <a:cubicBezTo>
                  <a:pt x="802" y="633"/>
                  <a:pt x="802" y="633"/>
                  <a:pt x="802" y="633"/>
                </a:cubicBezTo>
                <a:cubicBezTo>
                  <a:pt x="799" y="630"/>
                  <a:pt x="799" y="630"/>
                  <a:pt x="799" y="630"/>
                </a:cubicBezTo>
                <a:cubicBezTo>
                  <a:pt x="798" y="629"/>
                  <a:pt x="798" y="629"/>
                  <a:pt x="798" y="629"/>
                </a:cubicBezTo>
                <a:cubicBezTo>
                  <a:pt x="796" y="628"/>
                  <a:pt x="796" y="628"/>
                  <a:pt x="796" y="628"/>
                </a:cubicBezTo>
                <a:cubicBezTo>
                  <a:pt x="795" y="628"/>
                  <a:pt x="795" y="628"/>
                  <a:pt x="795" y="628"/>
                </a:cubicBezTo>
                <a:cubicBezTo>
                  <a:pt x="793" y="627"/>
                  <a:pt x="793" y="627"/>
                  <a:pt x="793" y="627"/>
                </a:cubicBezTo>
                <a:cubicBezTo>
                  <a:pt x="793" y="628"/>
                  <a:pt x="793" y="628"/>
                  <a:pt x="793" y="628"/>
                </a:cubicBezTo>
                <a:cubicBezTo>
                  <a:pt x="789" y="627"/>
                  <a:pt x="789" y="627"/>
                  <a:pt x="789" y="627"/>
                </a:cubicBezTo>
                <a:cubicBezTo>
                  <a:pt x="788" y="625"/>
                  <a:pt x="788" y="625"/>
                  <a:pt x="788" y="625"/>
                </a:cubicBezTo>
                <a:cubicBezTo>
                  <a:pt x="787" y="624"/>
                  <a:pt x="787" y="624"/>
                  <a:pt x="787" y="624"/>
                </a:cubicBezTo>
                <a:cubicBezTo>
                  <a:pt x="785" y="624"/>
                  <a:pt x="785" y="624"/>
                  <a:pt x="785" y="624"/>
                </a:cubicBezTo>
                <a:cubicBezTo>
                  <a:pt x="783" y="621"/>
                  <a:pt x="783" y="621"/>
                  <a:pt x="783" y="621"/>
                </a:cubicBezTo>
                <a:cubicBezTo>
                  <a:pt x="783" y="620"/>
                  <a:pt x="783" y="620"/>
                  <a:pt x="783" y="620"/>
                </a:cubicBezTo>
                <a:cubicBezTo>
                  <a:pt x="782" y="620"/>
                  <a:pt x="782" y="620"/>
                  <a:pt x="782" y="620"/>
                </a:cubicBezTo>
                <a:cubicBezTo>
                  <a:pt x="780" y="619"/>
                  <a:pt x="780" y="619"/>
                  <a:pt x="780" y="619"/>
                </a:cubicBezTo>
                <a:cubicBezTo>
                  <a:pt x="779" y="617"/>
                  <a:pt x="779" y="617"/>
                  <a:pt x="779" y="617"/>
                </a:cubicBezTo>
                <a:cubicBezTo>
                  <a:pt x="780" y="616"/>
                  <a:pt x="780" y="616"/>
                  <a:pt x="780" y="616"/>
                </a:cubicBezTo>
                <a:cubicBezTo>
                  <a:pt x="782" y="615"/>
                  <a:pt x="782" y="615"/>
                  <a:pt x="782" y="615"/>
                </a:cubicBezTo>
                <a:cubicBezTo>
                  <a:pt x="779" y="614"/>
                  <a:pt x="779" y="614"/>
                  <a:pt x="779" y="614"/>
                </a:cubicBezTo>
                <a:cubicBezTo>
                  <a:pt x="779" y="615"/>
                  <a:pt x="779" y="615"/>
                  <a:pt x="779" y="615"/>
                </a:cubicBezTo>
                <a:cubicBezTo>
                  <a:pt x="778" y="615"/>
                  <a:pt x="778" y="615"/>
                  <a:pt x="778" y="615"/>
                </a:cubicBezTo>
                <a:cubicBezTo>
                  <a:pt x="777" y="615"/>
                  <a:pt x="777" y="615"/>
                  <a:pt x="777" y="615"/>
                </a:cubicBezTo>
                <a:cubicBezTo>
                  <a:pt x="777" y="614"/>
                  <a:pt x="777" y="614"/>
                  <a:pt x="777" y="614"/>
                </a:cubicBezTo>
                <a:cubicBezTo>
                  <a:pt x="775" y="614"/>
                  <a:pt x="775" y="614"/>
                  <a:pt x="775" y="614"/>
                </a:cubicBezTo>
                <a:cubicBezTo>
                  <a:pt x="771" y="611"/>
                  <a:pt x="771" y="611"/>
                  <a:pt x="771" y="611"/>
                </a:cubicBezTo>
                <a:cubicBezTo>
                  <a:pt x="769" y="611"/>
                  <a:pt x="769" y="611"/>
                  <a:pt x="769" y="611"/>
                </a:cubicBezTo>
                <a:cubicBezTo>
                  <a:pt x="768" y="610"/>
                  <a:pt x="768" y="610"/>
                  <a:pt x="768" y="610"/>
                </a:cubicBezTo>
                <a:cubicBezTo>
                  <a:pt x="766" y="608"/>
                  <a:pt x="766" y="608"/>
                  <a:pt x="766" y="608"/>
                </a:cubicBezTo>
                <a:cubicBezTo>
                  <a:pt x="766" y="607"/>
                  <a:pt x="766" y="607"/>
                  <a:pt x="766" y="607"/>
                </a:cubicBezTo>
                <a:cubicBezTo>
                  <a:pt x="765" y="606"/>
                  <a:pt x="765" y="606"/>
                  <a:pt x="765" y="606"/>
                </a:cubicBezTo>
                <a:cubicBezTo>
                  <a:pt x="763" y="605"/>
                  <a:pt x="763" y="605"/>
                  <a:pt x="763" y="605"/>
                </a:cubicBezTo>
                <a:cubicBezTo>
                  <a:pt x="762" y="603"/>
                  <a:pt x="762" y="603"/>
                  <a:pt x="762" y="603"/>
                </a:cubicBezTo>
                <a:cubicBezTo>
                  <a:pt x="761" y="600"/>
                  <a:pt x="761" y="600"/>
                  <a:pt x="761" y="600"/>
                </a:cubicBezTo>
                <a:cubicBezTo>
                  <a:pt x="759" y="599"/>
                  <a:pt x="759" y="599"/>
                  <a:pt x="759" y="599"/>
                </a:cubicBezTo>
                <a:cubicBezTo>
                  <a:pt x="760" y="598"/>
                  <a:pt x="760" y="598"/>
                  <a:pt x="760" y="598"/>
                </a:cubicBezTo>
                <a:cubicBezTo>
                  <a:pt x="763" y="598"/>
                  <a:pt x="763" y="598"/>
                  <a:pt x="763" y="598"/>
                </a:cubicBezTo>
                <a:cubicBezTo>
                  <a:pt x="768" y="595"/>
                  <a:pt x="768" y="595"/>
                  <a:pt x="768" y="595"/>
                </a:cubicBezTo>
                <a:cubicBezTo>
                  <a:pt x="769" y="594"/>
                  <a:pt x="769" y="594"/>
                  <a:pt x="769" y="594"/>
                </a:cubicBezTo>
                <a:cubicBezTo>
                  <a:pt x="765" y="594"/>
                  <a:pt x="765" y="594"/>
                  <a:pt x="765" y="594"/>
                </a:cubicBezTo>
                <a:cubicBezTo>
                  <a:pt x="763" y="592"/>
                  <a:pt x="763" y="592"/>
                  <a:pt x="763" y="592"/>
                </a:cubicBezTo>
                <a:cubicBezTo>
                  <a:pt x="763" y="589"/>
                  <a:pt x="763" y="589"/>
                  <a:pt x="763" y="589"/>
                </a:cubicBezTo>
                <a:cubicBezTo>
                  <a:pt x="763" y="588"/>
                  <a:pt x="763" y="588"/>
                  <a:pt x="763" y="588"/>
                </a:cubicBezTo>
                <a:cubicBezTo>
                  <a:pt x="762" y="589"/>
                  <a:pt x="762" y="589"/>
                  <a:pt x="762" y="589"/>
                </a:cubicBezTo>
                <a:cubicBezTo>
                  <a:pt x="761" y="591"/>
                  <a:pt x="761" y="591"/>
                  <a:pt x="761" y="591"/>
                </a:cubicBezTo>
                <a:cubicBezTo>
                  <a:pt x="760" y="593"/>
                  <a:pt x="760" y="593"/>
                  <a:pt x="760" y="593"/>
                </a:cubicBezTo>
                <a:cubicBezTo>
                  <a:pt x="758" y="591"/>
                  <a:pt x="758" y="591"/>
                  <a:pt x="758" y="591"/>
                </a:cubicBezTo>
                <a:cubicBezTo>
                  <a:pt x="760" y="589"/>
                  <a:pt x="760" y="589"/>
                  <a:pt x="760" y="589"/>
                </a:cubicBezTo>
                <a:cubicBezTo>
                  <a:pt x="760" y="585"/>
                  <a:pt x="760" y="585"/>
                  <a:pt x="760" y="585"/>
                </a:cubicBezTo>
                <a:cubicBezTo>
                  <a:pt x="759" y="588"/>
                  <a:pt x="759" y="588"/>
                  <a:pt x="759" y="588"/>
                </a:cubicBezTo>
                <a:cubicBezTo>
                  <a:pt x="758" y="587"/>
                  <a:pt x="758" y="587"/>
                  <a:pt x="758" y="587"/>
                </a:cubicBezTo>
                <a:cubicBezTo>
                  <a:pt x="758" y="584"/>
                  <a:pt x="758" y="584"/>
                  <a:pt x="758" y="584"/>
                </a:cubicBezTo>
                <a:cubicBezTo>
                  <a:pt x="756" y="584"/>
                  <a:pt x="756" y="584"/>
                  <a:pt x="756" y="584"/>
                </a:cubicBezTo>
                <a:cubicBezTo>
                  <a:pt x="755" y="582"/>
                  <a:pt x="755" y="582"/>
                  <a:pt x="755" y="582"/>
                </a:cubicBezTo>
                <a:cubicBezTo>
                  <a:pt x="755" y="580"/>
                  <a:pt x="755" y="580"/>
                  <a:pt x="755" y="580"/>
                </a:cubicBezTo>
                <a:cubicBezTo>
                  <a:pt x="754" y="577"/>
                  <a:pt x="754" y="577"/>
                  <a:pt x="754" y="577"/>
                </a:cubicBezTo>
                <a:cubicBezTo>
                  <a:pt x="752" y="576"/>
                  <a:pt x="752" y="576"/>
                  <a:pt x="752" y="576"/>
                </a:cubicBezTo>
                <a:cubicBezTo>
                  <a:pt x="752" y="574"/>
                  <a:pt x="752" y="574"/>
                  <a:pt x="752" y="574"/>
                </a:cubicBezTo>
                <a:cubicBezTo>
                  <a:pt x="755" y="572"/>
                  <a:pt x="755" y="572"/>
                  <a:pt x="755" y="572"/>
                </a:cubicBezTo>
                <a:cubicBezTo>
                  <a:pt x="754" y="570"/>
                  <a:pt x="754" y="570"/>
                  <a:pt x="754" y="570"/>
                </a:cubicBezTo>
                <a:cubicBezTo>
                  <a:pt x="750" y="574"/>
                  <a:pt x="750" y="574"/>
                  <a:pt x="750" y="574"/>
                </a:cubicBezTo>
                <a:cubicBezTo>
                  <a:pt x="750" y="576"/>
                  <a:pt x="750" y="576"/>
                  <a:pt x="750" y="576"/>
                </a:cubicBezTo>
                <a:cubicBezTo>
                  <a:pt x="749" y="574"/>
                  <a:pt x="749" y="574"/>
                  <a:pt x="749" y="574"/>
                </a:cubicBezTo>
                <a:cubicBezTo>
                  <a:pt x="751" y="572"/>
                  <a:pt x="751" y="572"/>
                  <a:pt x="751" y="572"/>
                </a:cubicBezTo>
                <a:cubicBezTo>
                  <a:pt x="749" y="571"/>
                  <a:pt x="749" y="571"/>
                  <a:pt x="749" y="571"/>
                </a:cubicBezTo>
                <a:cubicBezTo>
                  <a:pt x="748" y="572"/>
                  <a:pt x="748" y="572"/>
                  <a:pt x="748" y="572"/>
                </a:cubicBezTo>
                <a:cubicBezTo>
                  <a:pt x="747" y="571"/>
                  <a:pt x="747" y="571"/>
                  <a:pt x="747" y="571"/>
                </a:cubicBezTo>
                <a:cubicBezTo>
                  <a:pt x="746" y="575"/>
                  <a:pt x="746" y="575"/>
                  <a:pt x="746" y="575"/>
                </a:cubicBezTo>
                <a:cubicBezTo>
                  <a:pt x="744" y="576"/>
                  <a:pt x="744" y="576"/>
                  <a:pt x="744" y="576"/>
                </a:cubicBezTo>
                <a:cubicBezTo>
                  <a:pt x="744" y="574"/>
                  <a:pt x="744" y="574"/>
                  <a:pt x="744" y="574"/>
                </a:cubicBezTo>
                <a:cubicBezTo>
                  <a:pt x="745" y="572"/>
                  <a:pt x="745" y="572"/>
                  <a:pt x="745" y="572"/>
                </a:cubicBezTo>
                <a:cubicBezTo>
                  <a:pt x="745" y="569"/>
                  <a:pt x="745" y="569"/>
                  <a:pt x="745" y="569"/>
                </a:cubicBezTo>
                <a:cubicBezTo>
                  <a:pt x="746" y="568"/>
                  <a:pt x="746" y="568"/>
                  <a:pt x="746" y="568"/>
                </a:cubicBezTo>
                <a:cubicBezTo>
                  <a:pt x="744" y="569"/>
                  <a:pt x="744" y="569"/>
                  <a:pt x="744" y="569"/>
                </a:cubicBezTo>
                <a:cubicBezTo>
                  <a:pt x="742" y="570"/>
                  <a:pt x="742" y="570"/>
                  <a:pt x="742" y="570"/>
                </a:cubicBezTo>
                <a:cubicBezTo>
                  <a:pt x="741" y="570"/>
                  <a:pt x="741" y="570"/>
                  <a:pt x="741" y="570"/>
                </a:cubicBezTo>
                <a:cubicBezTo>
                  <a:pt x="739" y="572"/>
                  <a:pt x="739" y="572"/>
                  <a:pt x="739" y="572"/>
                </a:cubicBezTo>
                <a:cubicBezTo>
                  <a:pt x="738" y="574"/>
                  <a:pt x="738" y="574"/>
                  <a:pt x="738" y="574"/>
                </a:cubicBezTo>
                <a:cubicBezTo>
                  <a:pt x="735" y="573"/>
                  <a:pt x="735" y="573"/>
                  <a:pt x="735" y="573"/>
                </a:cubicBezTo>
                <a:cubicBezTo>
                  <a:pt x="734" y="571"/>
                  <a:pt x="734" y="571"/>
                  <a:pt x="734" y="571"/>
                </a:cubicBezTo>
                <a:cubicBezTo>
                  <a:pt x="732" y="571"/>
                  <a:pt x="732" y="571"/>
                  <a:pt x="732" y="571"/>
                </a:cubicBezTo>
                <a:cubicBezTo>
                  <a:pt x="730" y="568"/>
                  <a:pt x="730" y="568"/>
                  <a:pt x="730" y="568"/>
                </a:cubicBezTo>
                <a:cubicBezTo>
                  <a:pt x="729" y="567"/>
                  <a:pt x="729" y="567"/>
                  <a:pt x="729" y="567"/>
                </a:cubicBezTo>
                <a:cubicBezTo>
                  <a:pt x="728" y="569"/>
                  <a:pt x="728" y="569"/>
                  <a:pt x="728" y="569"/>
                </a:cubicBezTo>
                <a:cubicBezTo>
                  <a:pt x="728" y="572"/>
                  <a:pt x="728" y="572"/>
                  <a:pt x="728" y="572"/>
                </a:cubicBezTo>
                <a:cubicBezTo>
                  <a:pt x="727" y="573"/>
                  <a:pt x="727" y="573"/>
                  <a:pt x="727" y="573"/>
                </a:cubicBezTo>
                <a:cubicBezTo>
                  <a:pt x="725" y="572"/>
                  <a:pt x="725" y="572"/>
                  <a:pt x="725" y="572"/>
                </a:cubicBezTo>
                <a:cubicBezTo>
                  <a:pt x="724" y="573"/>
                  <a:pt x="724" y="573"/>
                  <a:pt x="724" y="573"/>
                </a:cubicBezTo>
                <a:cubicBezTo>
                  <a:pt x="721" y="573"/>
                  <a:pt x="721" y="573"/>
                  <a:pt x="721" y="573"/>
                </a:cubicBezTo>
                <a:cubicBezTo>
                  <a:pt x="720" y="574"/>
                  <a:pt x="720" y="574"/>
                  <a:pt x="720" y="574"/>
                </a:cubicBezTo>
                <a:cubicBezTo>
                  <a:pt x="718" y="574"/>
                  <a:pt x="718" y="574"/>
                  <a:pt x="718" y="574"/>
                </a:cubicBezTo>
                <a:cubicBezTo>
                  <a:pt x="717" y="575"/>
                  <a:pt x="717" y="575"/>
                  <a:pt x="717" y="575"/>
                </a:cubicBezTo>
                <a:cubicBezTo>
                  <a:pt x="715" y="574"/>
                  <a:pt x="715" y="574"/>
                  <a:pt x="715" y="574"/>
                </a:cubicBezTo>
                <a:cubicBezTo>
                  <a:pt x="711" y="574"/>
                  <a:pt x="711" y="574"/>
                  <a:pt x="711" y="574"/>
                </a:cubicBezTo>
                <a:cubicBezTo>
                  <a:pt x="711" y="572"/>
                  <a:pt x="711" y="572"/>
                  <a:pt x="711" y="572"/>
                </a:cubicBezTo>
                <a:cubicBezTo>
                  <a:pt x="709" y="570"/>
                  <a:pt x="709" y="570"/>
                  <a:pt x="709" y="570"/>
                </a:cubicBezTo>
                <a:cubicBezTo>
                  <a:pt x="708" y="570"/>
                  <a:pt x="708" y="570"/>
                  <a:pt x="708" y="570"/>
                </a:cubicBezTo>
                <a:cubicBezTo>
                  <a:pt x="706" y="568"/>
                  <a:pt x="706" y="568"/>
                  <a:pt x="706" y="568"/>
                </a:cubicBezTo>
                <a:cubicBezTo>
                  <a:pt x="704" y="564"/>
                  <a:pt x="704" y="564"/>
                  <a:pt x="704" y="564"/>
                </a:cubicBezTo>
                <a:cubicBezTo>
                  <a:pt x="705" y="561"/>
                  <a:pt x="705" y="561"/>
                  <a:pt x="705" y="561"/>
                </a:cubicBezTo>
                <a:cubicBezTo>
                  <a:pt x="707" y="560"/>
                  <a:pt x="707" y="560"/>
                  <a:pt x="707" y="560"/>
                </a:cubicBezTo>
                <a:cubicBezTo>
                  <a:pt x="707" y="557"/>
                  <a:pt x="707" y="557"/>
                  <a:pt x="707" y="557"/>
                </a:cubicBezTo>
                <a:cubicBezTo>
                  <a:pt x="709" y="556"/>
                  <a:pt x="709" y="556"/>
                  <a:pt x="709" y="556"/>
                </a:cubicBezTo>
                <a:cubicBezTo>
                  <a:pt x="711" y="555"/>
                  <a:pt x="711" y="555"/>
                  <a:pt x="711" y="555"/>
                </a:cubicBezTo>
                <a:cubicBezTo>
                  <a:pt x="713" y="554"/>
                  <a:pt x="713" y="554"/>
                  <a:pt x="713" y="554"/>
                </a:cubicBezTo>
                <a:cubicBezTo>
                  <a:pt x="715" y="553"/>
                  <a:pt x="715" y="553"/>
                  <a:pt x="715" y="553"/>
                </a:cubicBezTo>
                <a:cubicBezTo>
                  <a:pt x="716" y="553"/>
                  <a:pt x="716" y="553"/>
                  <a:pt x="716" y="553"/>
                </a:cubicBezTo>
                <a:cubicBezTo>
                  <a:pt x="716" y="551"/>
                  <a:pt x="716" y="551"/>
                  <a:pt x="716" y="551"/>
                </a:cubicBezTo>
                <a:cubicBezTo>
                  <a:pt x="715" y="550"/>
                  <a:pt x="715" y="550"/>
                  <a:pt x="715" y="550"/>
                </a:cubicBezTo>
                <a:cubicBezTo>
                  <a:pt x="715" y="548"/>
                  <a:pt x="715" y="548"/>
                  <a:pt x="715" y="548"/>
                </a:cubicBezTo>
                <a:cubicBezTo>
                  <a:pt x="716" y="548"/>
                  <a:pt x="716" y="548"/>
                  <a:pt x="716" y="548"/>
                </a:cubicBezTo>
                <a:cubicBezTo>
                  <a:pt x="717" y="548"/>
                  <a:pt x="717" y="548"/>
                  <a:pt x="717" y="548"/>
                </a:cubicBezTo>
                <a:cubicBezTo>
                  <a:pt x="717" y="547"/>
                  <a:pt x="717" y="547"/>
                  <a:pt x="717" y="547"/>
                </a:cubicBezTo>
                <a:cubicBezTo>
                  <a:pt x="717" y="546"/>
                  <a:pt x="717" y="546"/>
                  <a:pt x="717" y="546"/>
                </a:cubicBezTo>
                <a:cubicBezTo>
                  <a:pt x="718" y="545"/>
                  <a:pt x="718" y="545"/>
                  <a:pt x="718" y="545"/>
                </a:cubicBezTo>
                <a:cubicBezTo>
                  <a:pt x="721" y="549"/>
                  <a:pt x="721" y="549"/>
                  <a:pt x="721" y="549"/>
                </a:cubicBezTo>
                <a:cubicBezTo>
                  <a:pt x="723" y="549"/>
                  <a:pt x="723" y="549"/>
                  <a:pt x="723" y="549"/>
                </a:cubicBezTo>
                <a:cubicBezTo>
                  <a:pt x="726" y="551"/>
                  <a:pt x="726" y="551"/>
                  <a:pt x="726" y="551"/>
                </a:cubicBezTo>
                <a:cubicBezTo>
                  <a:pt x="727" y="553"/>
                  <a:pt x="727" y="553"/>
                  <a:pt x="727" y="553"/>
                </a:cubicBezTo>
                <a:cubicBezTo>
                  <a:pt x="729" y="553"/>
                  <a:pt x="729" y="553"/>
                  <a:pt x="729" y="553"/>
                </a:cubicBezTo>
                <a:cubicBezTo>
                  <a:pt x="731" y="555"/>
                  <a:pt x="731" y="555"/>
                  <a:pt x="731" y="555"/>
                </a:cubicBezTo>
                <a:cubicBezTo>
                  <a:pt x="733" y="553"/>
                  <a:pt x="733" y="553"/>
                  <a:pt x="733" y="553"/>
                </a:cubicBezTo>
                <a:cubicBezTo>
                  <a:pt x="735" y="553"/>
                  <a:pt x="735" y="553"/>
                  <a:pt x="735" y="553"/>
                </a:cubicBezTo>
                <a:cubicBezTo>
                  <a:pt x="736" y="555"/>
                  <a:pt x="736" y="555"/>
                  <a:pt x="736" y="555"/>
                </a:cubicBezTo>
                <a:cubicBezTo>
                  <a:pt x="737" y="555"/>
                  <a:pt x="737" y="555"/>
                  <a:pt x="737" y="555"/>
                </a:cubicBezTo>
                <a:cubicBezTo>
                  <a:pt x="740" y="555"/>
                  <a:pt x="740" y="555"/>
                  <a:pt x="740" y="555"/>
                </a:cubicBezTo>
                <a:cubicBezTo>
                  <a:pt x="742" y="553"/>
                  <a:pt x="742" y="553"/>
                  <a:pt x="742" y="553"/>
                </a:cubicBezTo>
                <a:cubicBezTo>
                  <a:pt x="743" y="551"/>
                  <a:pt x="743" y="551"/>
                  <a:pt x="743" y="551"/>
                </a:cubicBezTo>
                <a:cubicBezTo>
                  <a:pt x="746" y="551"/>
                  <a:pt x="746" y="551"/>
                  <a:pt x="746" y="551"/>
                </a:cubicBezTo>
                <a:cubicBezTo>
                  <a:pt x="746" y="552"/>
                  <a:pt x="746" y="552"/>
                  <a:pt x="746" y="552"/>
                </a:cubicBezTo>
                <a:cubicBezTo>
                  <a:pt x="745" y="553"/>
                  <a:pt x="745" y="553"/>
                  <a:pt x="745" y="553"/>
                </a:cubicBezTo>
                <a:cubicBezTo>
                  <a:pt x="747" y="554"/>
                  <a:pt x="747" y="554"/>
                  <a:pt x="747" y="554"/>
                </a:cubicBezTo>
                <a:cubicBezTo>
                  <a:pt x="749" y="552"/>
                  <a:pt x="749" y="552"/>
                  <a:pt x="749" y="552"/>
                </a:cubicBezTo>
                <a:cubicBezTo>
                  <a:pt x="750" y="550"/>
                  <a:pt x="750" y="550"/>
                  <a:pt x="750" y="550"/>
                </a:cubicBezTo>
                <a:cubicBezTo>
                  <a:pt x="752" y="549"/>
                  <a:pt x="752" y="549"/>
                  <a:pt x="752" y="549"/>
                </a:cubicBezTo>
                <a:cubicBezTo>
                  <a:pt x="753" y="550"/>
                  <a:pt x="753" y="550"/>
                  <a:pt x="753" y="550"/>
                </a:cubicBezTo>
                <a:cubicBezTo>
                  <a:pt x="753" y="553"/>
                  <a:pt x="753" y="553"/>
                  <a:pt x="753" y="553"/>
                </a:cubicBezTo>
                <a:cubicBezTo>
                  <a:pt x="754" y="555"/>
                  <a:pt x="754" y="555"/>
                  <a:pt x="754" y="555"/>
                </a:cubicBezTo>
                <a:cubicBezTo>
                  <a:pt x="754" y="553"/>
                  <a:pt x="754" y="553"/>
                  <a:pt x="754" y="553"/>
                </a:cubicBezTo>
                <a:cubicBezTo>
                  <a:pt x="756" y="552"/>
                  <a:pt x="756" y="552"/>
                  <a:pt x="756" y="552"/>
                </a:cubicBezTo>
                <a:cubicBezTo>
                  <a:pt x="757" y="552"/>
                  <a:pt x="757" y="552"/>
                  <a:pt x="757" y="552"/>
                </a:cubicBezTo>
                <a:cubicBezTo>
                  <a:pt x="758" y="551"/>
                  <a:pt x="758" y="551"/>
                  <a:pt x="758" y="551"/>
                </a:cubicBezTo>
                <a:cubicBezTo>
                  <a:pt x="757" y="545"/>
                  <a:pt x="757" y="545"/>
                  <a:pt x="757" y="545"/>
                </a:cubicBezTo>
                <a:cubicBezTo>
                  <a:pt x="755" y="542"/>
                  <a:pt x="755" y="542"/>
                  <a:pt x="755" y="542"/>
                </a:cubicBezTo>
                <a:cubicBezTo>
                  <a:pt x="755" y="540"/>
                  <a:pt x="755" y="540"/>
                  <a:pt x="755" y="540"/>
                </a:cubicBezTo>
                <a:cubicBezTo>
                  <a:pt x="754" y="538"/>
                  <a:pt x="754" y="538"/>
                  <a:pt x="754" y="538"/>
                </a:cubicBezTo>
                <a:cubicBezTo>
                  <a:pt x="754" y="535"/>
                  <a:pt x="754" y="535"/>
                  <a:pt x="754" y="535"/>
                </a:cubicBezTo>
                <a:cubicBezTo>
                  <a:pt x="755" y="534"/>
                  <a:pt x="755" y="534"/>
                  <a:pt x="755" y="534"/>
                </a:cubicBezTo>
                <a:cubicBezTo>
                  <a:pt x="757" y="534"/>
                  <a:pt x="757" y="534"/>
                  <a:pt x="757" y="534"/>
                </a:cubicBezTo>
                <a:cubicBezTo>
                  <a:pt x="760" y="531"/>
                  <a:pt x="760" y="531"/>
                  <a:pt x="760" y="531"/>
                </a:cubicBezTo>
                <a:cubicBezTo>
                  <a:pt x="764" y="528"/>
                  <a:pt x="764" y="528"/>
                  <a:pt x="764" y="528"/>
                </a:cubicBezTo>
                <a:cubicBezTo>
                  <a:pt x="766" y="527"/>
                  <a:pt x="766" y="527"/>
                  <a:pt x="766" y="527"/>
                </a:cubicBezTo>
                <a:cubicBezTo>
                  <a:pt x="769" y="524"/>
                  <a:pt x="769" y="524"/>
                  <a:pt x="769" y="524"/>
                </a:cubicBezTo>
                <a:cubicBezTo>
                  <a:pt x="770" y="524"/>
                  <a:pt x="770" y="524"/>
                  <a:pt x="770" y="524"/>
                </a:cubicBezTo>
                <a:cubicBezTo>
                  <a:pt x="772" y="526"/>
                  <a:pt x="772" y="526"/>
                  <a:pt x="772" y="526"/>
                </a:cubicBezTo>
                <a:cubicBezTo>
                  <a:pt x="773" y="525"/>
                  <a:pt x="773" y="525"/>
                  <a:pt x="773" y="525"/>
                </a:cubicBezTo>
                <a:cubicBezTo>
                  <a:pt x="775" y="525"/>
                  <a:pt x="775" y="525"/>
                  <a:pt x="775" y="525"/>
                </a:cubicBezTo>
                <a:cubicBezTo>
                  <a:pt x="771" y="523"/>
                  <a:pt x="771" y="523"/>
                  <a:pt x="771" y="523"/>
                </a:cubicBezTo>
                <a:cubicBezTo>
                  <a:pt x="771" y="521"/>
                  <a:pt x="771" y="521"/>
                  <a:pt x="771" y="521"/>
                </a:cubicBezTo>
                <a:cubicBezTo>
                  <a:pt x="776" y="518"/>
                  <a:pt x="776" y="518"/>
                  <a:pt x="776" y="518"/>
                </a:cubicBezTo>
                <a:cubicBezTo>
                  <a:pt x="776" y="516"/>
                  <a:pt x="776" y="516"/>
                  <a:pt x="776" y="516"/>
                </a:cubicBezTo>
                <a:cubicBezTo>
                  <a:pt x="778" y="515"/>
                  <a:pt x="778" y="515"/>
                  <a:pt x="778" y="515"/>
                </a:cubicBezTo>
                <a:cubicBezTo>
                  <a:pt x="781" y="516"/>
                  <a:pt x="781" y="516"/>
                  <a:pt x="781" y="516"/>
                </a:cubicBezTo>
                <a:cubicBezTo>
                  <a:pt x="785" y="515"/>
                  <a:pt x="785" y="515"/>
                  <a:pt x="785" y="515"/>
                </a:cubicBezTo>
                <a:cubicBezTo>
                  <a:pt x="785" y="513"/>
                  <a:pt x="785" y="513"/>
                  <a:pt x="785" y="513"/>
                </a:cubicBezTo>
                <a:cubicBezTo>
                  <a:pt x="784" y="511"/>
                  <a:pt x="784" y="511"/>
                  <a:pt x="784" y="511"/>
                </a:cubicBezTo>
                <a:cubicBezTo>
                  <a:pt x="785" y="509"/>
                  <a:pt x="785" y="509"/>
                  <a:pt x="785" y="509"/>
                </a:cubicBezTo>
                <a:cubicBezTo>
                  <a:pt x="786" y="505"/>
                  <a:pt x="786" y="505"/>
                  <a:pt x="786" y="505"/>
                </a:cubicBezTo>
                <a:cubicBezTo>
                  <a:pt x="786" y="504"/>
                  <a:pt x="786" y="504"/>
                  <a:pt x="786" y="504"/>
                </a:cubicBezTo>
                <a:cubicBezTo>
                  <a:pt x="785" y="503"/>
                  <a:pt x="785" y="503"/>
                  <a:pt x="785" y="503"/>
                </a:cubicBezTo>
                <a:cubicBezTo>
                  <a:pt x="785" y="501"/>
                  <a:pt x="785" y="501"/>
                  <a:pt x="785" y="501"/>
                </a:cubicBezTo>
                <a:cubicBezTo>
                  <a:pt x="787" y="499"/>
                  <a:pt x="787" y="499"/>
                  <a:pt x="787" y="499"/>
                </a:cubicBezTo>
                <a:cubicBezTo>
                  <a:pt x="787" y="497"/>
                  <a:pt x="787" y="497"/>
                  <a:pt x="787" y="497"/>
                </a:cubicBezTo>
                <a:cubicBezTo>
                  <a:pt x="785" y="496"/>
                  <a:pt x="785" y="496"/>
                  <a:pt x="785" y="496"/>
                </a:cubicBezTo>
                <a:cubicBezTo>
                  <a:pt x="785" y="495"/>
                  <a:pt x="785" y="495"/>
                  <a:pt x="785" y="495"/>
                </a:cubicBezTo>
                <a:cubicBezTo>
                  <a:pt x="786" y="492"/>
                  <a:pt x="786" y="492"/>
                  <a:pt x="786" y="492"/>
                </a:cubicBezTo>
                <a:cubicBezTo>
                  <a:pt x="788" y="492"/>
                  <a:pt x="788" y="492"/>
                  <a:pt x="788" y="492"/>
                </a:cubicBezTo>
                <a:cubicBezTo>
                  <a:pt x="788" y="490"/>
                  <a:pt x="788" y="490"/>
                  <a:pt x="788" y="490"/>
                </a:cubicBezTo>
                <a:cubicBezTo>
                  <a:pt x="789" y="488"/>
                  <a:pt x="789" y="488"/>
                  <a:pt x="789" y="488"/>
                </a:cubicBezTo>
                <a:cubicBezTo>
                  <a:pt x="789" y="486"/>
                  <a:pt x="789" y="486"/>
                  <a:pt x="789" y="486"/>
                </a:cubicBezTo>
                <a:cubicBezTo>
                  <a:pt x="788" y="487"/>
                  <a:pt x="788" y="487"/>
                  <a:pt x="788" y="487"/>
                </a:cubicBezTo>
                <a:cubicBezTo>
                  <a:pt x="786" y="488"/>
                  <a:pt x="786" y="488"/>
                  <a:pt x="786" y="488"/>
                </a:cubicBezTo>
                <a:cubicBezTo>
                  <a:pt x="786" y="489"/>
                  <a:pt x="786" y="489"/>
                  <a:pt x="786" y="489"/>
                </a:cubicBezTo>
                <a:cubicBezTo>
                  <a:pt x="785" y="490"/>
                  <a:pt x="785" y="490"/>
                  <a:pt x="785" y="490"/>
                </a:cubicBezTo>
                <a:cubicBezTo>
                  <a:pt x="785" y="488"/>
                  <a:pt x="785" y="488"/>
                  <a:pt x="785" y="488"/>
                </a:cubicBezTo>
                <a:cubicBezTo>
                  <a:pt x="785" y="486"/>
                  <a:pt x="785" y="486"/>
                  <a:pt x="785" y="486"/>
                </a:cubicBezTo>
                <a:cubicBezTo>
                  <a:pt x="784" y="486"/>
                  <a:pt x="784" y="486"/>
                  <a:pt x="784" y="486"/>
                </a:cubicBezTo>
                <a:cubicBezTo>
                  <a:pt x="780" y="485"/>
                  <a:pt x="780" y="485"/>
                  <a:pt x="780" y="485"/>
                </a:cubicBezTo>
                <a:cubicBezTo>
                  <a:pt x="778" y="484"/>
                  <a:pt x="778" y="484"/>
                  <a:pt x="778" y="484"/>
                </a:cubicBezTo>
                <a:cubicBezTo>
                  <a:pt x="778" y="483"/>
                  <a:pt x="778" y="483"/>
                  <a:pt x="778" y="483"/>
                </a:cubicBezTo>
                <a:cubicBezTo>
                  <a:pt x="782" y="481"/>
                  <a:pt x="782" y="481"/>
                  <a:pt x="782" y="481"/>
                </a:cubicBezTo>
                <a:cubicBezTo>
                  <a:pt x="782" y="480"/>
                  <a:pt x="782" y="480"/>
                  <a:pt x="782" y="480"/>
                </a:cubicBezTo>
                <a:cubicBezTo>
                  <a:pt x="780" y="479"/>
                  <a:pt x="780" y="479"/>
                  <a:pt x="780" y="479"/>
                </a:cubicBezTo>
                <a:cubicBezTo>
                  <a:pt x="781" y="477"/>
                  <a:pt x="781" y="477"/>
                  <a:pt x="781" y="477"/>
                </a:cubicBezTo>
                <a:cubicBezTo>
                  <a:pt x="781" y="475"/>
                  <a:pt x="781" y="475"/>
                  <a:pt x="781" y="475"/>
                </a:cubicBezTo>
                <a:cubicBezTo>
                  <a:pt x="778" y="474"/>
                  <a:pt x="778" y="474"/>
                  <a:pt x="778" y="474"/>
                </a:cubicBezTo>
                <a:cubicBezTo>
                  <a:pt x="777" y="474"/>
                  <a:pt x="777" y="474"/>
                  <a:pt x="777" y="474"/>
                </a:cubicBezTo>
                <a:cubicBezTo>
                  <a:pt x="777" y="475"/>
                  <a:pt x="777" y="475"/>
                  <a:pt x="777" y="475"/>
                </a:cubicBezTo>
                <a:cubicBezTo>
                  <a:pt x="778" y="477"/>
                  <a:pt x="778" y="477"/>
                  <a:pt x="778" y="477"/>
                </a:cubicBezTo>
                <a:cubicBezTo>
                  <a:pt x="777" y="478"/>
                  <a:pt x="777" y="478"/>
                  <a:pt x="777" y="478"/>
                </a:cubicBezTo>
                <a:cubicBezTo>
                  <a:pt x="775" y="479"/>
                  <a:pt x="775" y="479"/>
                  <a:pt x="775" y="479"/>
                </a:cubicBezTo>
                <a:cubicBezTo>
                  <a:pt x="774" y="477"/>
                  <a:pt x="774" y="477"/>
                  <a:pt x="774" y="477"/>
                </a:cubicBezTo>
                <a:cubicBezTo>
                  <a:pt x="773" y="476"/>
                  <a:pt x="773" y="476"/>
                  <a:pt x="773" y="476"/>
                </a:cubicBezTo>
                <a:cubicBezTo>
                  <a:pt x="772" y="473"/>
                  <a:pt x="772" y="473"/>
                  <a:pt x="772" y="473"/>
                </a:cubicBezTo>
                <a:cubicBezTo>
                  <a:pt x="774" y="472"/>
                  <a:pt x="774" y="472"/>
                  <a:pt x="774" y="472"/>
                </a:cubicBezTo>
                <a:cubicBezTo>
                  <a:pt x="773" y="470"/>
                  <a:pt x="773" y="470"/>
                  <a:pt x="773" y="470"/>
                </a:cubicBezTo>
                <a:cubicBezTo>
                  <a:pt x="770" y="470"/>
                  <a:pt x="770" y="470"/>
                  <a:pt x="770" y="470"/>
                </a:cubicBezTo>
                <a:cubicBezTo>
                  <a:pt x="771" y="470"/>
                  <a:pt x="771" y="470"/>
                  <a:pt x="771" y="470"/>
                </a:cubicBezTo>
                <a:cubicBezTo>
                  <a:pt x="773" y="469"/>
                  <a:pt x="773" y="469"/>
                  <a:pt x="773" y="469"/>
                </a:cubicBezTo>
                <a:cubicBezTo>
                  <a:pt x="773" y="468"/>
                  <a:pt x="773" y="468"/>
                  <a:pt x="773" y="468"/>
                </a:cubicBezTo>
                <a:cubicBezTo>
                  <a:pt x="772" y="467"/>
                  <a:pt x="772" y="467"/>
                  <a:pt x="772" y="467"/>
                </a:cubicBezTo>
                <a:cubicBezTo>
                  <a:pt x="773" y="466"/>
                  <a:pt x="773" y="466"/>
                  <a:pt x="773" y="466"/>
                </a:cubicBezTo>
                <a:cubicBezTo>
                  <a:pt x="775" y="466"/>
                  <a:pt x="775" y="466"/>
                  <a:pt x="775" y="466"/>
                </a:cubicBezTo>
                <a:cubicBezTo>
                  <a:pt x="775" y="464"/>
                  <a:pt x="775" y="464"/>
                  <a:pt x="775" y="464"/>
                </a:cubicBezTo>
                <a:cubicBezTo>
                  <a:pt x="774" y="463"/>
                  <a:pt x="774" y="463"/>
                  <a:pt x="774" y="463"/>
                </a:cubicBezTo>
                <a:cubicBezTo>
                  <a:pt x="772" y="465"/>
                  <a:pt x="772" y="465"/>
                  <a:pt x="772" y="465"/>
                </a:cubicBezTo>
                <a:cubicBezTo>
                  <a:pt x="770" y="468"/>
                  <a:pt x="770" y="468"/>
                  <a:pt x="770" y="468"/>
                </a:cubicBezTo>
                <a:cubicBezTo>
                  <a:pt x="768" y="469"/>
                  <a:pt x="768" y="469"/>
                  <a:pt x="768" y="469"/>
                </a:cubicBezTo>
                <a:cubicBezTo>
                  <a:pt x="768" y="468"/>
                  <a:pt x="768" y="468"/>
                  <a:pt x="768" y="468"/>
                </a:cubicBezTo>
                <a:cubicBezTo>
                  <a:pt x="767" y="465"/>
                  <a:pt x="767" y="465"/>
                  <a:pt x="767" y="465"/>
                </a:cubicBezTo>
                <a:cubicBezTo>
                  <a:pt x="766" y="466"/>
                  <a:pt x="766" y="466"/>
                  <a:pt x="766" y="466"/>
                </a:cubicBezTo>
                <a:cubicBezTo>
                  <a:pt x="765" y="468"/>
                  <a:pt x="765" y="468"/>
                  <a:pt x="765" y="468"/>
                </a:cubicBezTo>
                <a:cubicBezTo>
                  <a:pt x="763" y="468"/>
                  <a:pt x="763" y="468"/>
                  <a:pt x="763" y="468"/>
                </a:cubicBezTo>
                <a:cubicBezTo>
                  <a:pt x="762" y="469"/>
                  <a:pt x="762" y="469"/>
                  <a:pt x="762" y="469"/>
                </a:cubicBezTo>
                <a:cubicBezTo>
                  <a:pt x="759" y="469"/>
                  <a:pt x="759" y="469"/>
                  <a:pt x="759" y="469"/>
                </a:cubicBezTo>
                <a:cubicBezTo>
                  <a:pt x="758" y="470"/>
                  <a:pt x="758" y="470"/>
                  <a:pt x="758" y="470"/>
                </a:cubicBezTo>
                <a:cubicBezTo>
                  <a:pt x="758" y="470"/>
                  <a:pt x="758" y="470"/>
                  <a:pt x="758" y="470"/>
                </a:cubicBezTo>
                <a:cubicBezTo>
                  <a:pt x="756" y="470"/>
                  <a:pt x="756" y="470"/>
                  <a:pt x="756" y="470"/>
                </a:cubicBezTo>
                <a:cubicBezTo>
                  <a:pt x="756" y="469"/>
                  <a:pt x="756" y="469"/>
                  <a:pt x="756" y="469"/>
                </a:cubicBezTo>
                <a:cubicBezTo>
                  <a:pt x="757" y="468"/>
                  <a:pt x="757" y="468"/>
                  <a:pt x="757" y="468"/>
                </a:cubicBezTo>
                <a:cubicBezTo>
                  <a:pt x="757" y="466"/>
                  <a:pt x="757" y="466"/>
                  <a:pt x="757" y="466"/>
                </a:cubicBezTo>
                <a:cubicBezTo>
                  <a:pt x="756" y="466"/>
                  <a:pt x="756" y="466"/>
                  <a:pt x="756" y="466"/>
                </a:cubicBezTo>
                <a:cubicBezTo>
                  <a:pt x="758" y="463"/>
                  <a:pt x="758" y="463"/>
                  <a:pt x="758" y="463"/>
                </a:cubicBezTo>
                <a:cubicBezTo>
                  <a:pt x="759" y="463"/>
                  <a:pt x="759" y="463"/>
                  <a:pt x="759" y="463"/>
                </a:cubicBezTo>
                <a:cubicBezTo>
                  <a:pt x="760" y="464"/>
                  <a:pt x="760" y="464"/>
                  <a:pt x="760" y="464"/>
                </a:cubicBezTo>
                <a:cubicBezTo>
                  <a:pt x="762" y="465"/>
                  <a:pt x="762" y="465"/>
                  <a:pt x="762" y="465"/>
                </a:cubicBezTo>
                <a:cubicBezTo>
                  <a:pt x="763" y="464"/>
                  <a:pt x="763" y="464"/>
                  <a:pt x="763" y="464"/>
                </a:cubicBezTo>
                <a:cubicBezTo>
                  <a:pt x="764" y="464"/>
                  <a:pt x="764" y="464"/>
                  <a:pt x="764" y="464"/>
                </a:cubicBezTo>
                <a:cubicBezTo>
                  <a:pt x="766" y="462"/>
                  <a:pt x="766" y="462"/>
                  <a:pt x="766" y="462"/>
                </a:cubicBezTo>
                <a:cubicBezTo>
                  <a:pt x="767" y="460"/>
                  <a:pt x="767" y="460"/>
                  <a:pt x="767" y="460"/>
                </a:cubicBezTo>
                <a:cubicBezTo>
                  <a:pt x="766" y="458"/>
                  <a:pt x="766" y="458"/>
                  <a:pt x="766" y="458"/>
                </a:cubicBezTo>
                <a:cubicBezTo>
                  <a:pt x="765" y="457"/>
                  <a:pt x="765" y="457"/>
                  <a:pt x="765" y="457"/>
                </a:cubicBezTo>
                <a:cubicBezTo>
                  <a:pt x="762" y="456"/>
                  <a:pt x="762" y="456"/>
                  <a:pt x="762" y="456"/>
                </a:cubicBezTo>
                <a:cubicBezTo>
                  <a:pt x="761" y="455"/>
                  <a:pt x="761" y="455"/>
                  <a:pt x="761" y="455"/>
                </a:cubicBezTo>
                <a:cubicBezTo>
                  <a:pt x="761" y="453"/>
                  <a:pt x="761" y="453"/>
                  <a:pt x="761" y="453"/>
                </a:cubicBezTo>
                <a:cubicBezTo>
                  <a:pt x="761" y="452"/>
                  <a:pt x="761" y="452"/>
                  <a:pt x="761" y="452"/>
                </a:cubicBezTo>
                <a:cubicBezTo>
                  <a:pt x="761" y="450"/>
                  <a:pt x="761" y="450"/>
                  <a:pt x="761" y="450"/>
                </a:cubicBezTo>
                <a:cubicBezTo>
                  <a:pt x="758" y="450"/>
                  <a:pt x="758" y="450"/>
                  <a:pt x="758" y="450"/>
                </a:cubicBezTo>
                <a:cubicBezTo>
                  <a:pt x="758" y="449"/>
                  <a:pt x="758" y="449"/>
                  <a:pt x="758" y="449"/>
                </a:cubicBezTo>
                <a:cubicBezTo>
                  <a:pt x="757" y="449"/>
                  <a:pt x="757" y="449"/>
                  <a:pt x="757" y="449"/>
                </a:cubicBezTo>
                <a:cubicBezTo>
                  <a:pt x="756" y="447"/>
                  <a:pt x="756" y="447"/>
                  <a:pt x="756" y="447"/>
                </a:cubicBezTo>
                <a:cubicBezTo>
                  <a:pt x="758" y="446"/>
                  <a:pt x="758" y="446"/>
                  <a:pt x="758" y="446"/>
                </a:cubicBezTo>
                <a:cubicBezTo>
                  <a:pt x="759" y="448"/>
                  <a:pt x="759" y="448"/>
                  <a:pt x="759" y="448"/>
                </a:cubicBezTo>
                <a:cubicBezTo>
                  <a:pt x="760" y="447"/>
                  <a:pt x="760" y="447"/>
                  <a:pt x="760" y="447"/>
                </a:cubicBezTo>
                <a:cubicBezTo>
                  <a:pt x="760" y="446"/>
                  <a:pt x="760" y="446"/>
                  <a:pt x="760" y="446"/>
                </a:cubicBezTo>
                <a:cubicBezTo>
                  <a:pt x="762" y="445"/>
                  <a:pt x="762" y="445"/>
                  <a:pt x="762" y="445"/>
                </a:cubicBezTo>
                <a:cubicBezTo>
                  <a:pt x="759" y="444"/>
                  <a:pt x="759" y="444"/>
                  <a:pt x="759" y="444"/>
                </a:cubicBezTo>
                <a:cubicBezTo>
                  <a:pt x="758" y="442"/>
                  <a:pt x="758" y="442"/>
                  <a:pt x="758" y="442"/>
                </a:cubicBezTo>
                <a:cubicBezTo>
                  <a:pt x="756" y="442"/>
                  <a:pt x="756" y="442"/>
                  <a:pt x="756" y="442"/>
                </a:cubicBezTo>
                <a:cubicBezTo>
                  <a:pt x="756" y="442"/>
                  <a:pt x="756" y="442"/>
                  <a:pt x="756" y="442"/>
                </a:cubicBezTo>
                <a:cubicBezTo>
                  <a:pt x="754" y="441"/>
                  <a:pt x="754" y="441"/>
                  <a:pt x="754" y="441"/>
                </a:cubicBezTo>
                <a:cubicBezTo>
                  <a:pt x="753" y="443"/>
                  <a:pt x="753" y="443"/>
                  <a:pt x="753" y="443"/>
                </a:cubicBezTo>
                <a:cubicBezTo>
                  <a:pt x="752" y="443"/>
                  <a:pt x="752" y="443"/>
                  <a:pt x="752" y="443"/>
                </a:cubicBezTo>
                <a:cubicBezTo>
                  <a:pt x="752" y="442"/>
                  <a:pt x="752" y="442"/>
                  <a:pt x="752" y="442"/>
                </a:cubicBezTo>
                <a:cubicBezTo>
                  <a:pt x="754" y="438"/>
                  <a:pt x="754" y="438"/>
                  <a:pt x="754" y="438"/>
                </a:cubicBezTo>
                <a:cubicBezTo>
                  <a:pt x="756" y="435"/>
                  <a:pt x="756" y="435"/>
                  <a:pt x="756" y="435"/>
                </a:cubicBezTo>
                <a:cubicBezTo>
                  <a:pt x="756" y="434"/>
                  <a:pt x="756" y="434"/>
                  <a:pt x="756" y="434"/>
                </a:cubicBezTo>
                <a:cubicBezTo>
                  <a:pt x="758" y="431"/>
                  <a:pt x="758" y="431"/>
                  <a:pt x="758" y="431"/>
                </a:cubicBezTo>
                <a:cubicBezTo>
                  <a:pt x="758" y="429"/>
                  <a:pt x="758" y="429"/>
                  <a:pt x="758" y="429"/>
                </a:cubicBezTo>
                <a:cubicBezTo>
                  <a:pt x="758" y="427"/>
                  <a:pt x="758" y="427"/>
                  <a:pt x="758" y="427"/>
                </a:cubicBezTo>
                <a:cubicBezTo>
                  <a:pt x="758" y="426"/>
                  <a:pt x="758" y="426"/>
                  <a:pt x="758" y="426"/>
                </a:cubicBezTo>
                <a:cubicBezTo>
                  <a:pt x="756" y="427"/>
                  <a:pt x="756" y="427"/>
                  <a:pt x="756" y="427"/>
                </a:cubicBezTo>
                <a:cubicBezTo>
                  <a:pt x="754" y="426"/>
                  <a:pt x="754" y="426"/>
                  <a:pt x="754" y="426"/>
                </a:cubicBezTo>
                <a:cubicBezTo>
                  <a:pt x="753" y="427"/>
                  <a:pt x="753" y="427"/>
                  <a:pt x="753" y="427"/>
                </a:cubicBezTo>
                <a:cubicBezTo>
                  <a:pt x="753" y="428"/>
                  <a:pt x="753" y="428"/>
                  <a:pt x="753" y="428"/>
                </a:cubicBezTo>
                <a:cubicBezTo>
                  <a:pt x="752" y="428"/>
                  <a:pt x="752" y="428"/>
                  <a:pt x="752" y="428"/>
                </a:cubicBezTo>
                <a:cubicBezTo>
                  <a:pt x="749" y="425"/>
                  <a:pt x="749" y="425"/>
                  <a:pt x="749" y="425"/>
                </a:cubicBezTo>
                <a:cubicBezTo>
                  <a:pt x="749" y="423"/>
                  <a:pt x="749" y="423"/>
                  <a:pt x="749" y="423"/>
                </a:cubicBezTo>
                <a:cubicBezTo>
                  <a:pt x="748" y="421"/>
                  <a:pt x="748" y="421"/>
                  <a:pt x="748" y="421"/>
                </a:cubicBezTo>
                <a:cubicBezTo>
                  <a:pt x="747" y="421"/>
                  <a:pt x="747" y="421"/>
                  <a:pt x="747" y="421"/>
                </a:cubicBezTo>
                <a:cubicBezTo>
                  <a:pt x="747" y="418"/>
                  <a:pt x="747" y="418"/>
                  <a:pt x="747" y="418"/>
                </a:cubicBezTo>
                <a:cubicBezTo>
                  <a:pt x="749" y="417"/>
                  <a:pt x="749" y="417"/>
                  <a:pt x="749" y="417"/>
                </a:cubicBezTo>
                <a:cubicBezTo>
                  <a:pt x="750" y="416"/>
                  <a:pt x="750" y="416"/>
                  <a:pt x="750" y="416"/>
                </a:cubicBezTo>
                <a:cubicBezTo>
                  <a:pt x="749" y="415"/>
                  <a:pt x="749" y="415"/>
                  <a:pt x="749" y="415"/>
                </a:cubicBezTo>
                <a:cubicBezTo>
                  <a:pt x="749" y="412"/>
                  <a:pt x="749" y="412"/>
                  <a:pt x="749" y="412"/>
                </a:cubicBezTo>
                <a:cubicBezTo>
                  <a:pt x="747" y="413"/>
                  <a:pt x="747" y="413"/>
                  <a:pt x="747" y="413"/>
                </a:cubicBezTo>
                <a:cubicBezTo>
                  <a:pt x="746" y="414"/>
                  <a:pt x="746" y="414"/>
                  <a:pt x="746" y="414"/>
                </a:cubicBezTo>
                <a:cubicBezTo>
                  <a:pt x="746" y="417"/>
                  <a:pt x="746" y="417"/>
                  <a:pt x="746" y="417"/>
                </a:cubicBezTo>
                <a:cubicBezTo>
                  <a:pt x="745" y="419"/>
                  <a:pt x="745" y="419"/>
                  <a:pt x="745" y="419"/>
                </a:cubicBezTo>
                <a:cubicBezTo>
                  <a:pt x="744" y="417"/>
                  <a:pt x="744" y="417"/>
                  <a:pt x="744" y="417"/>
                </a:cubicBezTo>
                <a:cubicBezTo>
                  <a:pt x="743" y="416"/>
                  <a:pt x="743" y="416"/>
                  <a:pt x="743" y="416"/>
                </a:cubicBezTo>
                <a:cubicBezTo>
                  <a:pt x="742" y="417"/>
                  <a:pt x="742" y="417"/>
                  <a:pt x="742" y="417"/>
                </a:cubicBezTo>
                <a:cubicBezTo>
                  <a:pt x="742" y="418"/>
                  <a:pt x="742" y="418"/>
                  <a:pt x="742" y="418"/>
                </a:cubicBezTo>
                <a:cubicBezTo>
                  <a:pt x="741" y="419"/>
                  <a:pt x="741" y="419"/>
                  <a:pt x="741" y="419"/>
                </a:cubicBezTo>
                <a:cubicBezTo>
                  <a:pt x="741" y="421"/>
                  <a:pt x="741" y="421"/>
                  <a:pt x="741" y="421"/>
                </a:cubicBezTo>
                <a:cubicBezTo>
                  <a:pt x="743" y="424"/>
                  <a:pt x="743" y="424"/>
                  <a:pt x="743" y="424"/>
                </a:cubicBezTo>
                <a:cubicBezTo>
                  <a:pt x="744" y="424"/>
                  <a:pt x="744" y="424"/>
                  <a:pt x="744" y="424"/>
                </a:cubicBezTo>
                <a:cubicBezTo>
                  <a:pt x="746" y="428"/>
                  <a:pt x="746" y="428"/>
                  <a:pt x="746" y="428"/>
                </a:cubicBezTo>
                <a:cubicBezTo>
                  <a:pt x="747" y="429"/>
                  <a:pt x="747" y="429"/>
                  <a:pt x="747" y="429"/>
                </a:cubicBezTo>
                <a:cubicBezTo>
                  <a:pt x="746" y="432"/>
                  <a:pt x="746" y="432"/>
                  <a:pt x="746" y="432"/>
                </a:cubicBezTo>
                <a:cubicBezTo>
                  <a:pt x="746" y="434"/>
                  <a:pt x="746" y="434"/>
                  <a:pt x="746" y="434"/>
                </a:cubicBezTo>
                <a:cubicBezTo>
                  <a:pt x="744" y="436"/>
                  <a:pt x="744" y="436"/>
                  <a:pt x="744" y="436"/>
                </a:cubicBezTo>
                <a:cubicBezTo>
                  <a:pt x="743" y="437"/>
                  <a:pt x="743" y="437"/>
                  <a:pt x="743" y="437"/>
                </a:cubicBezTo>
                <a:cubicBezTo>
                  <a:pt x="737" y="437"/>
                  <a:pt x="737" y="437"/>
                  <a:pt x="737" y="437"/>
                </a:cubicBezTo>
                <a:cubicBezTo>
                  <a:pt x="737" y="437"/>
                  <a:pt x="737" y="437"/>
                  <a:pt x="737" y="437"/>
                </a:cubicBezTo>
                <a:cubicBezTo>
                  <a:pt x="735" y="437"/>
                  <a:pt x="735" y="437"/>
                  <a:pt x="735" y="437"/>
                </a:cubicBezTo>
                <a:cubicBezTo>
                  <a:pt x="732" y="435"/>
                  <a:pt x="732" y="435"/>
                  <a:pt x="732" y="435"/>
                </a:cubicBezTo>
                <a:cubicBezTo>
                  <a:pt x="733" y="434"/>
                  <a:pt x="733" y="434"/>
                  <a:pt x="733" y="434"/>
                </a:cubicBezTo>
                <a:cubicBezTo>
                  <a:pt x="733" y="432"/>
                  <a:pt x="733" y="432"/>
                  <a:pt x="733" y="432"/>
                </a:cubicBezTo>
                <a:cubicBezTo>
                  <a:pt x="729" y="432"/>
                  <a:pt x="729" y="432"/>
                  <a:pt x="729" y="432"/>
                </a:cubicBezTo>
                <a:cubicBezTo>
                  <a:pt x="725" y="430"/>
                  <a:pt x="725" y="430"/>
                  <a:pt x="725" y="430"/>
                </a:cubicBezTo>
                <a:cubicBezTo>
                  <a:pt x="722" y="430"/>
                  <a:pt x="722" y="430"/>
                  <a:pt x="722" y="430"/>
                </a:cubicBezTo>
                <a:cubicBezTo>
                  <a:pt x="723" y="434"/>
                  <a:pt x="723" y="434"/>
                  <a:pt x="723" y="434"/>
                </a:cubicBezTo>
                <a:cubicBezTo>
                  <a:pt x="724" y="437"/>
                  <a:pt x="724" y="437"/>
                  <a:pt x="724" y="437"/>
                </a:cubicBezTo>
                <a:cubicBezTo>
                  <a:pt x="724" y="437"/>
                  <a:pt x="724" y="437"/>
                  <a:pt x="724" y="437"/>
                </a:cubicBezTo>
                <a:cubicBezTo>
                  <a:pt x="722" y="437"/>
                  <a:pt x="722" y="437"/>
                  <a:pt x="722" y="437"/>
                </a:cubicBezTo>
                <a:cubicBezTo>
                  <a:pt x="721" y="435"/>
                  <a:pt x="721" y="435"/>
                  <a:pt x="721" y="435"/>
                </a:cubicBezTo>
                <a:cubicBezTo>
                  <a:pt x="719" y="433"/>
                  <a:pt x="719" y="433"/>
                  <a:pt x="719" y="433"/>
                </a:cubicBezTo>
                <a:cubicBezTo>
                  <a:pt x="718" y="432"/>
                  <a:pt x="718" y="432"/>
                  <a:pt x="718" y="432"/>
                </a:cubicBezTo>
                <a:cubicBezTo>
                  <a:pt x="717" y="431"/>
                  <a:pt x="717" y="431"/>
                  <a:pt x="717" y="431"/>
                </a:cubicBezTo>
                <a:cubicBezTo>
                  <a:pt x="715" y="428"/>
                  <a:pt x="715" y="428"/>
                  <a:pt x="715" y="428"/>
                </a:cubicBezTo>
                <a:cubicBezTo>
                  <a:pt x="713" y="426"/>
                  <a:pt x="713" y="426"/>
                  <a:pt x="713" y="426"/>
                </a:cubicBezTo>
                <a:cubicBezTo>
                  <a:pt x="713" y="425"/>
                  <a:pt x="713" y="425"/>
                  <a:pt x="713" y="425"/>
                </a:cubicBezTo>
                <a:cubicBezTo>
                  <a:pt x="711" y="424"/>
                  <a:pt x="711" y="424"/>
                  <a:pt x="711" y="424"/>
                </a:cubicBezTo>
                <a:cubicBezTo>
                  <a:pt x="709" y="422"/>
                  <a:pt x="709" y="422"/>
                  <a:pt x="709" y="422"/>
                </a:cubicBezTo>
                <a:cubicBezTo>
                  <a:pt x="708" y="421"/>
                  <a:pt x="708" y="421"/>
                  <a:pt x="708" y="421"/>
                </a:cubicBezTo>
                <a:cubicBezTo>
                  <a:pt x="707" y="420"/>
                  <a:pt x="707" y="420"/>
                  <a:pt x="707" y="420"/>
                </a:cubicBezTo>
                <a:cubicBezTo>
                  <a:pt x="705" y="419"/>
                  <a:pt x="705" y="419"/>
                  <a:pt x="705" y="419"/>
                </a:cubicBezTo>
                <a:cubicBezTo>
                  <a:pt x="705" y="421"/>
                  <a:pt x="705" y="421"/>
                  <a:pt x="705" y="421"/>
                </a:cubicBezTo>
                <a:cubicBezTo>
                  <a:pt x="710" y="425"/>
                  <a:pt x="710" y="425"/>
                  <a:pt x="710" y="425"/>
                </a:cubicBezTo>
                <a:cubicBezTo>
                  <a:pt x="711" y="427"/>
                  <a:pt x="711" y="427"/>
                  <a:pt x="711" y="427"/>
                </a:cubicBezTo>
                <a:cubicBezTo>
                  <a:pt x="713" y="429"/>
                  <a:pt x="713" y="429"/>
                  <a:pt x="713" y="429"/>
                </a:cubicBezTo>
                <a:cubicBezTo>
                  <a:pt x="715" y="430"/>
                  <a:pt x="715" y="430"/>
                  <a:pt x="715" y="430"/>
                </a:cubicBezTo>
                <a:cubicBezTo>
                  <a:pt x="715" y="432"/>
                  <a:pt x="715" y="432"/>
                  <a:pt x="715" y="432"/>
                </a:cubicBezTo>
                <a:cubicBezTo>
                  <a:pt x="714" y="433"/>
                  <a:pt x="714" y="433"/>
                  <a:pt x="714" y="433"/>
                </a:cubicBezTo>
                <a:cubicBezTo>
                  <a:pt x="713" y="432"/>
                  <a:pt x="713" y="432"/>
                  <a:pt x="713" y="432"/>
                </a:cubicBezTo>
                <a:cubicBezTo>
                  <a:pt x="712" y="434"/>
                  <a:pt x="712" y="434"/>
                  <a:pt x="712" y="434"/>
                </a:cubicBezTo>
                <a:cubicBezTo>
                  <a:pt x="709" y="432"/>
                  <a:pt x="709" y="432"/>
                  <a:pt x="709" y="432"/>
                </a:cubicBezTo>
                <a:cubicBezTo>
                  <a:pt x="707" y="432"/>
                  <a:pt x="707" y="432"/>
                  <a:pt x="707" y="432"/>
                </a:cubicBezTo>
                <a:cubicBezTo>
                  <a:pt x="706" y="430"/>
                  <a:pt x="706" y="430"/>
                  <a:pt x="706" y="430"/>
                </a:cubicBezTo>
                <a:cubicBezTo>
                  <a:pt x="704" y="429"/>
                  <a:pt x="704" y="429"/>
                  <a:pt x="704" y="429"/>
                </a:cubicBezTo>
                <a:cubicBezTo>
                  <a:pt x="703" y="427"/>
                  <a:pt x="703" y="427"/>
                  <a:pt x="703" y="427"/>
                </a:cubicBezTo>
                <a:cubicBezTo>
                  <a:pt x="699" y="428"/>
                  <a:pt x="699" y="428"/>
                  <a:pt x="699" y="428"/>
                </a:cubicBezTo>
                <a:cubicBezTo>
                  <a:pt x="697" y="429"/>
                  <a:pt x="697" y="429"/>
                  <a:pt x="697" y="429"/>
                </a:cubicBezTo>
                <a:cubicBezTo>
                  <a:pt x="695" y="427"/>
                  <a:pt x="695" y="427"/>
                  <a:pt x="695" y="427"/>
                </a:cubicBezTo>
                <a:cubicBezTo>
                  <a:pt x="693" y="427"/>
                  <a:pt x="693" y="427"/>
                  <a:pt x="693" y="427"/>
                </a:cubicBezTo>
                <a:cubicBezTo>
                  <a:pt x="691" y="427"/>
                  <a:pt x="691" y="427"/>
                  <a:pt x="691" y="427"/>
                </a:cubicBezTo>
                <a:cubicBezTo>
                  <a:pt x="689" y="425"/>
                  <a:pt x="689" y="425"/>
                  <a:pt x="689" y="425"/>
                </a:cubicBezTo>
                <a:cubicBezTo>
                  <a:pt x="686" y="424"/>
                  <a:pt x="686" y="424"/>
                  <a:pt x="686" y="424"/>
                </a:cubicBezTo>
                <a:cubicBezTo>
                  <a:pt x="686" y="422"/>
                  <a:pt x="686" y="422"/>
                  <a:pt x="686" y="422"/>
                </a:cubicBezTo>
                <a:cubicBezTo>
                  <a:pt x="690" y="419"/>
                  <a:pt x="690" y="419"/>
                  <a:pt x="690" y="419"/>
                </a:cubicBezTo>
                <a:cubicBezTo>
                  <a:pt x="691" y="418"/>
                  <a:pt x="691" y="418"/>
                  <a:pt x="691" y="418"/>
                </a:cubicBezTo>
                <a:cubicBezTo>
                  <a:pt x="691" y="417"/>
                  <a:pt x="691" y="417"/>
                  <a:pt x="691" y="417"/>
                </a:cubicBezTo>
                <a:cubicBezTo>
                  <a:pt x="690" y="417"/>
                  <a:pt x="690" y="417"/>
                  <a:pt x="690" y="417"/>
                </a:cubicBezTo>
                <a:cubicBezTo>
                  <a:pt x="687" y="419"/>
                  <a:pt x="687" y="419"/>
                  <a:pt x="687" y="419"/>
                </a:cubicBezTo>
                <a:cubicBezTo>
                  <a:pt x="686" y="421"/>
                  <a:pt x="686" y="421"/>
                  <a:pt x="686" y="421"/>
                </a:cubicBezTo>
                <a:cubicBezTo>
                  <a:pt x="685" y="422"/>
                  <a:pt x="685" y="422"/>
                  <a:pt x="685" y="422"/>
                </a:cubicBezTo>
                <a:cubicBezTo>
                  <a:pt x="683" y="420"/>
                  <a:pt x="683" y="420"/>
                  <a:pt x="683" y="420"/>
                </a:cubicBezTo>
                <a:cubicBezTo>
                  <a:pt x="680" y="420"/>
                  <a:pt x="680" y="420"/>
                  <a:pt x="680" y="420"/>
                </a:cubicBezTo>
                <a:cubicBezTo>
                  <a:pt x="679" y="420"/>
                  <a:pt x="679" y="420"/>
                  <a:pt x="679" y="420"/>
                </a:cubicBezTo>
                <a:cubicBezTo>
                  <a:pt x="681" y="422"/>
                  <a:pt x="681" y="422"/>
                  <a:pt x="681" y="422"/>
                </a:cubicBezTo>
                <a:cubicBezTo>
                  <a:pt x="680" y="422"/>
                  <a:pt x="680" y="422"/>
                  <a:pt x="680" y="422"/>
                </a:cubicBezTo>
                <a:cubicBezTo>
                  <a:pt x="677" y="422"/>
                  <a:pt x="677" y="422"/>
                  <a:pt x="677" y="422"/>
                </a:cubicBezTo>
                <a:cubicBezTo>
                  <a:pt x="674" y="420"/>
                  <a:pt x="674" y="420"/>
                  <a:pt x="674" y="420"/>
                </a:cubicBezTo>
                <a:cubicBezTo>
                  <a:pt x="674" y="416"/>
                  <a:pt x="674" y="416"/>
                  <a:pt x="674" y="416"/>
                </a:cubicBezTo>
                <a:cubicBezTo>
                  <a:pt x="672" y="415"/>
                  <a:pt x="672" y="415"/>
                  <a:pt x="672" y="415"/>
                </a:cubicBezTo>
                <a:cubicBezTo>
                  <a:pt x="672" y="413"/>
                  <a:pt x="672" y="413"/>
                  <a:pt x="672" y="413"/>
                </a:cubicBezTo>
                <a:cubicBezTo>
                  <a:pt x="676" y="411"/>
                  <a:pt x="676" y="411"/>
                  <a:pt x="676" y="411"/>
                </a:cubicBezTo>
                <a:cubicBezTo>
                  <a:pt x="677" y="409"/>
                  <a:pt x="677" y="409"/>
                  <a:pt x="677" y="409"/>
                </a:cubicBezTo>
                <a:cubicBezTo>
                  <a:pt x="676" y="409"/>
                  <a:pt x="676" y="409"/>
                  <a:pt x="676" y="409"/>
                </a:cubicBezTo>
                <a:cubicBezTo>
                  <a:pt x="674" y="410"/>
                  <a:pt x="674" y="410"/>
                  <a:pt x="674" y="410"/>
                </a:cubicBezTo>
                <a:cubicBezTo>
                  <a:pt x="671" y="410"/>
                  <a:pt x="671" y="410"/>
                  <a:pt x="671" y="410"/>
                </a:cubicBezTo>
                <a:cubicBezTo>
                  <a:pt x="670" y="413"/>
                  <a:pt x="670" y="413"/>
                  <a:pt x="670" y="413"/>
                </a:cubicBezTo>
                <a:cubicBezTo>
                  <a:pt x="669" y="413"/>
                  <a:pt x="669" y="413"/>
                  <a:pt x="669" y="413"/>
                </a:cubicBezTo>
                <a:cubicBezTo>
                  <a:pt x="669" y="412"/>
                  <a:pt x="669" y="412"/>
                  <a:pt x="669" y="412"/>
                </a:cubicBezTo>
                <a:cubicBezTo>
                  <a:pt x="669" y="410"/>
                  <a:pt x="669" y="410"/>
                  <a:pt x="669" y="410"/>
                </a:cubicBezTo>
                <a:cubicBezTo>
                  <a:pt x="668" y="409"/>
                  <a:pt x="668" y="409"/>
                  <a:pt x="668" y="409"/>
                </a:cubicBezTo>
                <a:cubicBezTo>
                  <a:pt x="667" y="409"/>
                  <a:pt x="667" y="409"/>
                  <a:pt x="667" y="409"/>
                </a:cubicBezTo>
                <a:cubicBezTo>
                  <a:pt x="667" y="411"/>
                  <a:pt x="667" y="411"/>
                  <a:pt x="667" y="411"/>
                </a:cubicBezTo>
                <a:cubicBezTo>
                  <a:pt x="667" y="412"/>
                  <a:pt x="667" y="412"/>
                  <a:pt x="667" y="412"/>
                </a:cubicBezTo>
                <a:cubicBezTo>
                  <a:pt x="666" y="413"/>
                  <a:pt x="666" y="413"/>
                  <a:pt x="666" y="413"/>
                </a:cubicBezTo>
                <a:cubicBezTo>
                  <a:pt x="665" y="413"/>
                  <a:pt x="665" y="413"/>
                  <a:pt x="665" y="413"/>
                </a:cubicBezTo>
                <a:cubicBezTo>
                  <a:pt x="663" y="411"/>
                  <a:pt x="663" y="411"/>
                  <a:pt x="663" y="411"/>
                </a:cubicBezTo>
                <a:cubicBezTo>
                  <a:pt x="661" y="410"/>
                  <a:pt x="661" y="410"/>
                  <a:pt x="661" y="410"/>
                </a:cubicBezTo>
                <a:cubicBezTo>
                  <a:pt x="660" y="411"/>
                  <a:pt x="660" y="411"/>
                  <a:pt x="660" y="411"/>
                </a:cubicBezTo>
                <a:cubicBezTo>
                  <a:pt x="659" y="412"/>
                  <a:pt x="659" y="412"/>
                  <a:pt x="659" y="412"/>
                </a:cubicBezTo>
                <a:cubicBezTo>
                  <a:pt x="658" y="413"/>
                  <a:pt x="658" y="413"/>
                  <a:pt x="658" y="413"/>
                </a:cubicBezTo>
                <a:cubicBezTo>
                  <a:pt x="656" y="411"/>
                  <a:pt x="656" y="411"/>
                  <a:pt x="656" y="411"/>
                </a:cubicBezTo>
                <a:cubicBezTo>
                  <a:pt x="656" y="409"/>
                  <a:pt x="656" y="409"/>
                  <a:pt x="656" y="409"/>
                </a:cubicBezTo>
                <a:cubicBezTo>
                  <a:pt x="657" y="409"/>
                  <a:pt x="657" y="409"/>
                  <a:pt x="657" y="409"/>
                </a:cubicBezTo>
                <a:cubicBezTo>
                  <a:pt x="658" y="410"/>
                  <a:pt x="658" y="410"/>
                  <a:pt x="658" y="410"/>
                </a:cubicBezTo>
                <a:cubicBezTo>
                  <a:pt x="658" y="409"/>
                  <a:pt x="658" y="409"/>
                  <a:pt x="658" y="409"/>
                </a:cubicBezTo>
                <a:cubicBezTo>
                  <a:pt x="655" y="407"/>
                  <a:pt x="655" y="407"/>
                  <a:pt x="655" y="407"/>
                </a:cubicBezTo>
                <a:cubicBezTo>
                  <a:pt x="653" y="405"/>
                  <a:pt x="653" y="405"/>
                  <a:pt x="653" y="405"/>
                </a:cubicBezTo>
                <a:cubicBezTo>
                  <a:pt x="652" y="403"/>
                  <a:pt x="652" y="403"/>
                  <a:pt x="652" y="403"/>
                </a:cubicBezTo>
                <a:cubicBezTo>
                  <a:pt x="653" y="400"/>
                  <a:pt x="653" y="400"/>
                  <a:pt x="653" y="400"/>
                </a:cubicBezTo>
                <a:cubicBezTo>
                  <a:pt x="652" y="397"/>
                  <a:pt x="652" y="397"/>
                  <a:pt x="652" y="397"/>
                </a:cubicBezTo>
                <a:cubicBezTo>
                  <a:pt x="651" y="394"/>
                  <a:pt x="651" y="394"/>
                  <a:pt x="651" y="394"/>
                </a:cubicBezTo>
                <a:cubicBezTo>
                  <a:pt x="652" y="392"/>
                  <a:pt x="652" y="392"/>
                  <a:pt x="652" y="392"/>
                </a:cubicBezTo>
                <a:cubicBezTo>
                  <a:pt x="653" y="392"/>
                  <a:pt x="653" y="392"/>
                  <a:pt x="653" y="392"/>
                </a:cubicBezTo>
                <a:cubicBezTo>
                  <a:pt x="653" y="390"/>
                  <a:pt x="653" y="390"/>
                  <a:pt x="653" y="390"/>
                </a:cubicBezTo>
                <a:cubicBezTo>
                  <a:pt x="653" y="388"/>
                  <a:pt x="653" y="388"/>
                  <a:pt x="653" y="388"/>
                </a:cubicBezTo>
                <a:cubicBezTo>
                  <a:pt x="653" y="387"/>
                  <a:pt x="653" y="387"/>
                  <a:pt x="653" y="387"/>
                </a:cubicBezTo>
                <a:cubicBezTo>
                  <a:pt x="655" y="387"/>
                  <a:pt x="655" y="387"/>
                  <a:pt x="655" y="387"/>
                </a:cubicBezTo>
                <a:cubicBezTo>
                  <a:pt x="656" y="388"/>
                  <a:pt x="656" y="388"/>
                  <a:pt x="656" y="388"/>
                </a:cubicBezTo>
                <a:cubicBezTo>
                  <a:pt x="660" y="389"/>
                  <a:pt x="660" y="389"/>
                  <a:pt x="660" y="389"/>
                </a:cubicBezTo>
                <a:cubicBezTo>
                  <a:pt x="662" y="390"/>
                  <a:pt x="662" y="390"/>
                  <a:pt x="662" y="390"/>
                </a:cubicBezTo>
                <a:cubicBezTo>
                  <a:pt x="663" y="393"/>
                  <a:pt x="663" y="393"/>
                  <a:pt x="663" y="393"/>
                </a:cubicBezTo>
                <a:cubicBezTo>
                  <a:pt x="667" y="394"/>
                  <a:pt x="667" y="394"/>
                  <a:pt x="667" y="394"/>
                </a:cubicBezTo>
                <a:cubicBezTo>
                  <a:pt x="671" y="394"/>
                  <a:pt x="671" y="394"/>
                  <a:pt x="671" y="394"/>
                </a:cubicBezTo>
                <a:cubicBezTo>
                  <a:pt x="672" y="394"/>
                  <a:pt x="672" y="394"/>
                  <a:pt x="672" y="394"/>
                </a:cubicBezTo>
                <a:cubicBezTo>
                  <a:pt x="676" y="394"/>
                  <a:pt x="676" y="394"/>
                  <a:pt x="676" y="394"/>
                </a:cubicBezTo>
                <a:cubicBezTo>
                  <a:pt x="674" y="392"/>
                  <a:pt x="674" y="392"/>
                  <a:pt x="674" y="392"/>
                </a:cubicBezTo>
                <a:cubicBezTo>
                  <a:pt x="674" y="391"/>
                  <a:pt x="674" y="391"/>
                  <a:pt x="674" y="391"/>
                </a:cubicBezTo>
                <a:cubicBezTo>
                  <a:pt x="671" y="389"/>
                  <a:pt x="671" y="389"/>
                  <a:pt x="671" y="389"/>
                </a:cubicBezTo>
                <a:cubicBezTo>
                  <a:pt x="670" y="386"/>
                  <a:pt x="670" y="386"/>
                  <a:pt x="670" y="386"/>
                </a:cubicBezTo>
                <a:cubicBezTo>
                  <a:pt x="667" y="386"/>
                  <a:pt x="667" y="386"/>
                  <a:pt x="667" y="386"/>
                </a:cubicBezTo>
                <a:cubicBezTo>
                  <a:pt x="664" y="384"/>
                  <a:pt x="664" y="384"/>
                  <a:pt x="664" y="384"/>
                </a:cubicBezTo>
                <a:cubicBezTo>
                  <a:pt x="662" y="384"/>
                  <a:pt x="662" y="384"/>
                  <a:pt x="662" y="384"/>
                </a:cubicBezTo>
                <a:cubicBezTo>
                  <a:pt x="660" y="382"/>
                  <a:pt x="660" y="382"/>
                  <a:pt x="660" y="382"/>
                </a:cubicBezTo>
                <a:cubicBezTo>
                  <a:pt x="657" y="382"/>
                  <a:pt x="657" y="382"/>
                  <a:pt x="657" y="382"/>
                </a:cubicBezTo>
                <a:cubicBezTo>
                  <a:pt x="653" y="380"/>
                  <a:pt x="653" y="380"/>
                  <a:pt x="653" y="380"/>
                </a:cubicBezTo>
                <a:cubicBezTo>
                  <a:pt x="652" y="377"/>
                  <a:pt x="652" y="377"/>
                  <a:pt x="652" y="377"/>
                </a:cubicBezTo>
                <a:cubicBezTo>
                  <a:pt x="653" y="374"/>
                  <a:pt x="653" y="374"/>
                  <a:pt x="653" y="374"/>
                </a:cubicBezTo>
                <a:cubicBezTo>
                  <a:pt x="655" y="372"/>
                  <a:pt x="655" y="372"/>
                  <a:pt x="655" y="372"/>
                </a:cubicBezTo>
                <a:cubicBezTo>
                  <a:pt x="655" y="370"/>
                  <a:pt x="655" y="370"/>
                  <a:pt x="655" y="370"/>
                </a:cubicBezTo>
                <a:cubicBezTo>
                  <a:pt x="655" y="368"/>
                  <a:pt x="655" y="368"/>
                  <a:pt x="655" y="368"/>
                </a:cubicBezTo>
                <a:cubicBezTo>
                  <a:pt x="657" y="368"/>
                  <a:pt x="657" y="368"/>
                  <a:pt x="657" y="368"/>
                </a:cubicBezTo>
                <a:cubicBezTo>
                  <a:pt x="658" y="365"/>
                  <a:pt x="658" y="365"/>
                  <a:pt x="658" y="365"/>
                </a:cubicBezTo>
                <a:cubicBezTo>
                  <a:pt x="658" y="361"/>
                  <a:pt x="658" y="361"/>
                  <a:pt x="658" y="361"/>
                </a:cubicBezTo>
                <a:cubicBezTo>
                  <a:pt x="659" y="359"/>
                  <a:pt x="659" y="359"/>
                  <a:pt x="659" y="359"/>
                </a:cubicBezTo>
                <a:cubicBezTo>
                  <a:pt x="661" y="359"/>
                  <a:pt x="661" y="359"/>
                  <a:pt x="661" y="359"/>
                </a:cubicBezTo>
                <a:cubicBezTo>
                  <a:pt x="662" y="357"/>
                  <a:pt x="662" y="357"/>
                  <a:pt x="662" y="357"/>
                </a:cubicBezTo>
                <a:cubicBezTo>
                  <a:pt x="665" y="355"/>
                  <a:pt x="665" y="355"/>
                  <a:pt x="665" y="355"/>
                </a:cubicBezTo>
                <a:cubicBezTo>
                  <a:pt x="667" y="355"/>
                  <a:pt x="667" y="355"/>
                  <a:pt x="667" y="355"/>
                </a:cubicBezTo>
                <a:cubicBezTo>
                  <a:pt x="667" y="353"/>
                  <a:pt x="667" y="353"/>
                  <a:pt x="667" y="353"/>
                </a:cubicBezTo>
                <a:cubicBezTo>
                  <a:pt x="667" y="353"/>
                  <a:pt x="667" y="353"/>
                  <a:pt x="667" y="353"/>
                </a:cubicBezTo>
                <a:cubicBezTo>
                  <a:pt x="665" y="354"/>
                  <a:pt x="665" y="354"/>
                  <a:pt x="665" y="354"/>
                </a:cubicBezTo>
                <a:cubicBezTo>
                  <a:pt x="665" y="352"/>
                  <a:pt x="665" y="352"/>
                  <a:pt x="665" y="352"/>
                </a:cubicBezTo>
                <a:cubicBezTo>
                  <a:pt x="668" y="348"/>
                  <a:pt x="668" y="348"/>
                  <a:pt x="668" y="348"/>
                </a:cubicBezTo>
                <a:cubicBezTo>
                  <a:pt x="669" y="344"/>
                  <a:pt x="669" y="344"/>
                  <a:pt x="669" y="344"/>
                </a:cubicBezTo>
                <a:cubicBezTo>
                  <a:pt x="670" y="344"/>
                  <a:pt x="670" y="344"/>
                  <a:pt x="670" y="344"/>
                </a:cubicBezTo>
                <a:cubicBezTo>
                  <a:pt x="672" y="341"/>
                  <a:pt x="672" y="341"/>
                  <a:pt x="672" y="341"/>
                </a:cubicBezTo>
                <a:cubicBezTo>
                  <a:pt x="674" y="341"/>
                  <a:pt x="674" y="341"/>
                  <a:pt x="674" y="341"/>
                </a:cubicBezTo>
                <a:cubicBezTo>
                  <a:pt x="675" y="341"/>
                  <a:pt x="675" y="341"/>
                  <a:pt x="675" y="341"/>
                </a:cubicBezTo>
                <a:cubicBezTo>
                  <a:pt x="676" y="338"/>
                  <a:pt x="676" y="338"/>
                  <a:pt x="676" y="338"/>
                </a:cubicBezTo>
                <a:cubicBezTo>
                  <a:pt x="677" y="338"/>
                  <a:pt x="677" y="338"/>
                  <a:pt x="677" y="338"/>
                </a:cubicBezTo>
                <a:cubicBezTo>
                  <a:pt x="678" y="340"/>
                  <a:pt x="678" y="340"/>
                  <a:pt x="678" y="340"/>
                </a:cubicBezTo>
                <a:cubicBezTo>
                  <a:pt x="679" y="338"/>
                  <a:pt x="679" y="338"/>
                  <a:pt x="679" y="338"/>
                </a:cubicBezTo>
                <a:cubicBezTo>
                  <a:pt x="678" y="336"/>
                  <a:pt x="678" y="336"/>
                  <a:pt x="678" y="336"/>
                </a:cubicBezTo>
                <a:cubicBezTo>
                  <a:pt x="681" y="332"/>
                  <a:pt x="681" y="332"/>
                  <a:pt x="681" y="332"/>
                </a:cubicBezTo>
                <a:cubicBezTo>
                  <a:pt x="683" y="332"/>
                  <a:pt x="683" y="332"/>
                  <a:pt x="683" y="332"/>
                </a:cubicBezTo>
                <a:cubicBezTo>
                  <a:pt x="683" y="330"/>
                  <a:pt x="683" y="330"/>
                  <a:pt x="683" y="330"/>
                </a:cubicBezTo>
                <a:cubicBezTo>
                  <a:pt x="685" y="327"/>
                  <a:pt x="685" y="327"/>
                  <a:pt x="685" y="327"/>
                </a:cubicBezTo>
                <a:cubicBezTo>
                  <a:pt x="687" y="327"/>
                  <a:pt x="687" y="327"/>
                  <a:pt x="687" y="327"/>
                </a:cubicBezTo>
                <a:cubicBezTo>
                  <a:pt x="689" y="325"/>
                  <a:pt x="689" y="325"/>
                  <a:pt x="689" y="325"/>
                </a:cubicBezTo>
                <a:cubicBezTo>
                  <a:pt x="691" y="325"/>
                  <a:pt x="691" y="325"/>
                  <a:pt x="691" y="325"/>
                </a:cubicBezTo>
                <a:cubicBezTo>
                  <a:pt x="692" y="326"/>
                  <a:pt x="692" y="326"/>
                  <a:pt x="692" y="326"/>
                </a:cubicBezTo>
                <a:cubicBezTo>
                  <a:pt x="691" y="324"/>
                  <a:pt x="691" y="324"/>
                  <a:pt x="691" y="324"/>
                </a:cubicBezTo>
                <a:cubicBezTo>
                  <a:pt x="692" y="321"/>
                  <a:pt x="692" y="321"/>
                  <a:pt x="692" y="321"/>
                </a:cubicBezTo>
                <a:cubicBezTo>
                  <a:pt x="696" y="319"/>
                  <a:pt x="696" y="319"/>
                  <a:pt x="696" y="319"/>
                </a:cubicBezTo>
                <a:cubicBezTo>
                  <a:pt x="701" y="316"/>
                  <a:pt x="701" y="316"/>
                  <a:pt x="701" y="316"/>
                </a:cubicBezTo>
                <a:cubicBezTo>
                  <a:pt x="707" y="314"/>
                  <a:pt x="707" y="314"/>
                  <a:pt x="707" y="314"/>
                </a:cubicBezTo>
                <a:cubicBezTo>
                  <a:pt x="712" y="313"/>
                  <a:pt x="712" y="313"/>
                  <a:pt x="712" y="313"/>
                </a:cubicBezTo>
                <a:cubicBezTo>
                  <a:pt x="713" y="313"/>
                  <a:pt x="713" y="313"/>
                  <a:pt x="713" y="313"/>
                </a:cubicBezTo>
                <a:cubicBezTo>
                  <a:pt x="717" y="313"/>
                  <a:pt x="717" y="313"/>
                  <a:pt x="717" y="313"/>
                </a:cubicBezTo>
                <a:cubicBezTo>
                  <a:pt x="718" y="313"/>
                  <a:pt x="718" y="313"/>
                  <a:pt x="718" y="313"/>
                </a:cubicBezTo>
                <a:cubicBezTo>
                  <a:pt x="720" y="313"/>
                  <a:pt x="720" y="313"/>
                  <a:pt x="720" y="313"/>
                </a:cubicBezTo>
                <a:cubicBezTo>
                  <a:pt x="724" y="313"/>
                  <a:pt x="724" y="313"/>
                  <a:pt x="724" y="313"/>
                </a:cubicBezTo>
                <a:cubicBezTo>
                  <a:pt x="726" y="315"/>
                  <a:pt x="726" y="315"/>
                  <a:pt x="726" y="315"/>
                </a:cubicBezTo>
                <a:cubicBezTo>
                  <a:pt x="731" y="317"/>
                  <a:pt x="731" y="317"/>
                  <a:pt x="731" y="317"/>
                </a:cubicBezTo>
                <a:cubicBezTo>
                  <a:pt x="732" y="319"/>
                  <a:pt x="732" y="319"/>
                  <a:pt x="732" y="319"/>
                </a:cubicBezTo>
                <a:cubicBezTo>
                  <a:pt x="731" y="321"/>
                  <a:pt x="731" y="321"/>
                  <a:pt x="731" y="321"/>
                </a:cubicBezTo>
                <a:cubicBezTo>
                  <a:pt x="728" y="322"/>
                  <a:pt x="728" y="322"/>
                  <a:pt x="728" y="322"/>
                </a:cubicBezTo>
                <a:cubicBezTo>
                  <a:pt x="724" y="324"/>
                  <a:pt x="724" y="324"/>
                  <a:pt x="724" y="324"/>
                </a:cubicBezTo>
                <a:cubicBezTo>
                  <a:pt x="722" y="324"/>
                  <a:pt x="722" y="324"/>
                  <a:pt x="722" y="324"/>
                </a:cubicBezTo>
                <a:cubicBezTo>
                  <a:pt x="720" y="326"/>
                  <a:pt x="720" y="326"/>
                  <a:pt x="720" y="326"/>
                </a:cubicBezTo>
                <a:cubicBezTo>
                  <a:pt x="718" y="328"/>
                  <a:pt x="718" y="328"/>
                  <a:pt x="718" y="328"/>
                </a:cubicBezTo>
                <a:cubicBezTo>
                  <a:pt x="716" y="329"/>
                  <a:pt x="716" y="329"/>
                  <a:pt x="716" y="329"/>
                </a:cubicBezTo>
                <a:cubicBezTo>
                  <a:pt x="711" y="333"/>
                  <a:pt x="711" y="333"/>
                  <a:pt x="711" y="333"/>
                </a:cubicBezTo>
                <a:cubicBezTo>
                  <a:pt x="707" y="338"/>
                  <a:pt x="707" y="338"/>
                  <a:pt x="707" y="338"/>
                </a:cubicBezTo>
                <a:cubicBezTo>
                  <a:pt x="703" y="341"/>
                  <a:pt x="703" y="341"/>
                  <a:pt x="703" y="341"/>
                </a:cubicBezTo>
                <a:cubicBezTo>
                  <a:pt x="702" y="342"/>
                  <a:pt x="702" y="342"/>
                  <a:pt x="702" y="342"/>
                </a:cubicBezTo>
                <a:cubicBezTo>
                  <a:pt x="700" y="346"/>
                  <a:pt x="700" y="346"/>
                  <a:pt x="700" y="346"/>
                </a:cubicBezTo>
                <a:cubicBezTo>
                  <a:pt x="699" y="349"/>
                  <a:pt x="699" y="349"/>
                  <a:pt x="699" y="349"/>
                </a:cubicBezTo>
                <a:cubicBezTo>
                  <a:pt x="700" y="351"/>
                  <a:pt x="700" y="351"/>
                  <a:pt x="700" y="351"/>
                </a:cubicBezTo>
                <a:cubicBezTo>
                  <a:pt x="702" y="353"/>
                  <a:pt x="702" y="353"/>
                  <a:pt x="702" y="353"/>
                </a:cubicBezTo>
                <a:cubicBezTo>
                  <a:pt x="702" y="355"/>
                  <a:pt x="702" y="355"/>
                  <a:pt x="702" y="355"/>
                </a:cubicBezTo>
                <a:cubicBezTo>
                  <a:pt x="700" y="356"/>
                  <a:pt x="700" y="356"/>
                  <a:pt x="700" y="356"/>
                </a:cubicBezTo>
                <a:cubicBezTo>
                  <a:pt x="698" y="359"/>
                  <a:pt x="698" y="359"/>
                  <a:pt x="698" y="359"/>
                </a:cubicBezTo>
                <a:cubicBezTo>
                  <a:pt x="696" y="361"/>
                  <a:pt x="696" y="361"/>
                  <a:pt x="696" y="361"/>
                </a:cubicBezTo>
                <a:cubicBezTo>
                  <a:pt x="695" y="364"/>
                  <a:pt x="695" y="364"/>
                  <a:pt x="695" y="364"/>
                </a:cubicBezTo>
                <a:cubicBezTo>
                  <a:pt x="694" y="367"/>
                  <a:pt x="694" y="367"/>
                  <a:pt x="694" y="367"/>
                </a:cubicBezTo>
                <a:cubicBezTo>
                  <a:pt x="693" y="367"/>
                  <a:pt x="693" y="367"/>
                  <a:pt x="693" y="367"/>
                </a:cubicBezTo>
                <a:cubicBezTo>
                  <a:pt x="693" y="369"/>
                  <a:pt x="693" y="369"/>
                  <a:pt x="693" y="369"/>
                </a:cubicBezTo>
                <a:cubicBezTo>
                  <a:pt x="694" y="371"/>
                  <a:pt x="694" y="371"/>
                  <a:pt x="694" y="371"/>
                </a:cubicBezTo>
                <a:cubicBezTo>
                  <a:pt x="694" y="375"/>
                  <a:pt x="694" y="375"/>
                  <a:pt x="694" y="375"/>
                </a:cubicBezTo>
                <a:cubicBezTo>
                  <a:pt x="695" y="377"/>
                  <a:pt x="695" y="377"/>
                  <a:pt x="695" y="377"/>
                </a:cubicBezTo>
                <a:cubicBezTo>
                  <a:pt x="695" y="380"/>
                  <a:pt x="695" y="380"/>
                  <a:pt x="695" y="380"/>
                </a:cubicBezTo>
                <a:cubicBezTo>
                  <a:pt x="697" y="383"/>
                  <a:pt x="697" y="383"/>
                  <a:pt x="697" y="383"/>
                </a:cubicBezTo>
                <a:cubicBezTo>
                  <a:pt x="698" y="384"/>
                  <a:pt x="698" y="384"/>
                  <a:pt x="698" y="384"/>
                </a:cubicBezTo>
                <a:cubicBezTo>
                  <a:pt x="700" y="385"/>
                  <a:pt x="700" y="385"/>
                  <a:pt x="700" y="385"/>
                </a:cubicBezTo>
                <a:cubicBezTo>
                  <a:pt x="700" y="388"/>
                  <a:pt x="700" y="388"/>
                  <a:pt x="700" y="388"/>
                </a:cubicBezTo>
                <a:cubicBezTo>
                  <a:pt x="699" y="390"/>
                  <a:pt x="699" y="390"/>
                  <a:pt x="699" y="390"/>
                </a:cubicBezTo>
                <a:cubicBezTo>
                  <a:pt x="698" y="388"/>
                  <a:pt x="698" y="388"/>
                  <a:pt x="698" y="388"/>
                </a:cubicBezTo>
                <a:cubicBezTo>
                  <a:pt x="697" y="388"/>
                  <a:pt x="697" y="388"/>
                  <a:pt x="697" y="388"/>
                </a:cubicBezTo>
                <a:cubicBezTo>
                  <a:pt x="697" y="389"/>
                  <a:pt x="697" y="389"/>
                  <a:pt x="697" y="389"/>
                </a:cubicBezTo>
                <a:cubicBezTo>
                  <a:pt x="695" y="389"/>
                  <a:pt x="695" y="389"/>
                  <a:pt x="695" y="389"/>
                </a:cubicBezTo>
                <a:cubicBezTo>
                  <a:pt x="694" y="390"/>
                  <a:pt x="694" y="390"/>
                  <a:pt x="694" y="390"/>
                </a:cubicBezTo>
                <a:cubicBezTo>
                  <a:pt x="692" y="390"/>
                  <a:pt x="692" y="390"/>
                  <a:pt x="692" y="390"/>
                </a:cubicBezTo>
                <a:cubicBezTo>
                  <a:pt x="693" y="391"/>
                  <a:pt x="693" y="391"/>
                  <a:pt x="693" y="391"/>
                </a:cubicBezTo>
                <a:cubicBezTo>
                  <a:pt x="695" y="393"/>
                  <a:pt x="695" y="393"/>
                  <a:pt x="695" y="393"/>
                </a:cubicBezTo>
                <a:cubicBezTo>
                  <a:pt x="697" y="392"/>
                  <a:pt x="697" y="392"/>
                  <a:pt x="697" y="392"/>
                </a:cubicBezTo>
                <a:cubicBezTo>
                  <a:pt x="697" y="392"/>
                  <a:pt x="697" y="392"/>
                  <a:pt x="697" y="392"/>
                </a:cubicBezTo>
                <a:cubicBezTo>
                  <a:pt x="698" y="393"/>
                  <a:pt x="698" y="393"/>
                  <a:pt x="698" y="393"/>
                </a:cubicBezTo>
                <a:cubicBezTo>
                  <a:pt x="696" y="395"/>
                  <a:pt x="696" y="395"/>
                  <a:pt x="696" y="395"/>
                </a:cubicBezTo>
                <a:cubicBezTo>
                  <a:pt x="695" y="398"/>
                  <a:pt x="695" y="398"/>
                  <a:pt x="695" y="398"/>
                </a:cubicBezTo>
                <a:cubicBezTo>
                  <a:pt x="695" y="400"/>
                  <a:pt x="695" y="400"/>
                  <a:pt x="695" y="400"/>
                </a:cubicBezTo>
                <a:cubicBezTo>
                  <a:pt x="694" y="402"/>
                  <a:pt x="694" y="402"/>
                  <a:pt x="694" y="402"/>
                </a:cubicBezTo>
                <a:cubicBezTo>
                  <a:pt x="697" y="399"/>
                  <a:pt x="697" y="399"/>
                  <a:pt x="697" y="399"/>
                </a:cubicBezTo>
                <a:cubicBezTo>
                  <a:pt x="697" y="397"/>
                  <a:pt x="697" y="397"/>
                  <a:pt x="697" y="397"/>
                </a:cubicBezTo>
                <a:cubicBezTo>
                  <a:pt x="700" y="393"/>
                  <a:pt x="700" y="393"/>
                  <a:pt x="700" y="393"/>
                </a:cubicBezTo>
                <a:cubicBezTo>
                  <a:pt x="701" y="391"/>
                  <a:pt x="701" y="391"/>
                  <a:pt x="701" y="391"/>
                </a:cubicBezTo>
                <a:cubicBezTo>
                  <a:pt x="702" y="387"/>
                  <a:pt x="702" y="387"/>
                  <a:pt x="702" y="387"/>
                </a:cubicBezTo>
                <a:cubicBezTo>
                  <a:pt x="703" y="386"/>
                  <a:pt x="703" y="386"/>
                  <a:pt x="703" y="386"/>
                </a:cubicBezTo>
                <a:cubicBezTo>
                  <a:pt x="705" y="384"/>
                  <a:pt x="705" y="384"/>
                  <a:pt x="705" y="384"/>
                </a:cubicBezTo>
                <a:cubicBezTo>
                  <a:pt x="705" y="382"/>
                  <a:pt x="705" y="382"/>
                  <a:pt x="705" y="382"/>
                </a:cubicBezTo>
                <a:cubicBezTo>
                  <a:pt x="704" y="380"/>
                  <a:pt x="704" y="380"/>
                  <a:pt x="704" y="380"/>
                </a:cubicBezTo>
                <a:cubicBezTo>
                  <a:pt x="705" y="379"/>
                  <a:pt x="705" y="379"/>
                  <a:pt x="705" y="379"/>
                </a:cubicBezTo>
                <a:cubicBezTo>
                  <a:pt x="703" y="378"/>
                  <a:pt x="703" y="378"/>
                  <a:pt x="703" y="378"/>
                </a:cubicBezTo>
                <a:cubicBezTo>
                  <a:pt x="702" y="377"/>
                  <a:pt x="702" y="377"/>
                  <a:pt x="702" y="377"/>
                </a:cubicBezTo>
                <a:cubicBezTo>
                  <a:pt x="702" y="374"/>
                  <a:pt x="702" y="374"/>
                  <a:pt x="702" y="374"/>
                </a:cubicBezTo>
                <a:cubicBezTo>
                  <a:pt x="701" y="374"/>
                  <a:pt x="701" y="374"/>
                  <a:pt x="701" y="374"/>
                </a:cubicBezTo>
                <a:cubicBezTo>
                  <a:pt x="701" y="370"/>
                  <a:pt x="701" y="370"/>
                  <a:pt x="701" y="370"/>
                </a:cubicBezTo>
                <a:cubicBezTo>
                  <a:pt x="700" y="368"/>
                  <a:pt x="700" y="368"/>
                  <a:pt x="700" y="368"/>
                </a:cubicBezTo>
                <a:cubicBezTo>
                  <a:pt x="699" y="366"/>
                  <a:pt x="699" y="366"/>
                  <a:pt x="699" y="366"/>
                </a:cubicBezTo>
                <a:cubicBezTo>
                  <a:pt x="700" y="365"/>
                  <a:pt x="700" y="365"/>
                  <a:pt x="700" y="365"/>
                </a:cubicBezTo>
                <a:cubicBezTo>
                  <a:pt x="701" y="367"/>
                  <a:pt x="701" y="367"/>
                  <a:pt x="701" y="367"/>
                </a:cubicBezTo>
                <a:cubicBezTo>
                  <a:pt x="702" y="366"/>
                  <a:pt x="702" y="366"/>
                  <a:pt x="702" y="366"/>
                </a:cubicBezTo>
                <a:cubicBezTo>
                  <a:pt x="705" y="365"/>
                  <a:pt x="705" y="365"/>
                  <a:pt x="705" y="365"/>
                </a:cubicBezTo>
                <a:cubicBezTo>
                  <a:pt x="706" y="363"/>
                  <a:pt x="706" y="363"/>
                  <a:pt x="706" y="363"/>
                </a:cubicBezTo>
                <a:cubicBezTo>
                  <a:pt x="706" y="362"/>
                  <a:pt x="706" y="362"/>
                  <a:pt x="706" y="362"/>
                </a:cubicBezTo>
                <a:cubicBezTo>
                  <a:pt x="707" y="360"/>
                  <a:pt x="707" y="360"/>
                  <a:pt x="707" y="360"/>
                </a:cubicBezTo>
                <a:cubicBezTo>
                  <a:pt x="709" y="360"/>
                  <a:pt x="709" y="360"/>
                  <a:pt x="709" y="360"/>
                </a:cubicBezTo>
                <a:cubicBezTo>
                  <a:pt x="710" y="364"/>
                  <a:pt x="710" y="364"/>
                  <a:pt x="710" y="364"/>
                </a:cubicBezTo>
                <a:cubicBezTo>
                  <a:pt x="710" y="365"/>
                  <a:pt x="710" y="365"/>
                  <a:pt x="710" y="365"/>
                </a:cubicBezTo>
                <a:cubicBezTo>
                  <a:pt x="711" y="366"/>
                  <a:pt x="711" y="366"/>
                  <a:pt x="711" y="366"/>
                </a:cubicBezTo>
                <a:cubicBezTo>
                  <a:pt x="712" y="364"/>
                  <a:pt x="712" y="364"/>
                  <a:pt x="712" y="364"/>
                </a:cubicBezTo>
                <a:cubicBezTo>
                  <a:pt x="712" y="362"/>
                  <a:pt x="712" y="362"/>
                  <a:pt x="712" y="362"/>
                </a:cubicBezTo>
                <a:cubicBezTo>
                  <a:pt x="714" y="360"/>
                  <a:pt x="714" y="360"/>
                  <a:pt x="714" y="360"/>
                </a:cubicBezTo>
                <a:cubicBezTo>
                  <a:pt x="716" y="360"/>
                  <a:pt x="716" y="360"/>
                  <a:pt x="716" y="360"/>
                </a:cubicBezTo>
                <a:cubicBezTo>
                  <a:pt x="715" y="358"/>
                  <a:pt x="715" y="358"/>
                  <a:pt x="715" y="358"/>
                </a:cubicBezTo>
                <a:cubicBezTo>
                  <a:pt x="716" y="358"/>
                  <a:pt x="716" y="358"/>
                  <a:pt x="716" y="358"/>
                </a:cubicBezTo>
                <a:cubicBezTo>
                  <a:pt x="718" y="357"/>
                  <a:pt x="718" y="357"/>
                  <a:pt x="718" y="357"/>
                </a:cubicBezTo>
                <a:cubicBezTo>
                  <a:pt x="718" y="356"/>
                  <a:pt x="718" y="356"/>
                  <a:pt x="718" y="356"/>
                </a:cubicBezTo>
                <a:cubicBezTo>
                  <a:pt x="716" y="355"/>
                  <a:pt x="716" y="355"/>
                  <a:pt x="716" y="355"/>
                </a:cubicBezTo>
                <a:cubicBezTo>
                  <a:pt x="712" y="358"/>
                  <a:pt x="712" y="358"/>
                  <a:pt x="712" y="358"/>
                </a:cubicBezTo>
                <a:cubicBezTo>
                  <a:pt x="710" y="358"/>
                  <a:pt x="710" y="358"/>
                  <a:pt x="710" y="358"/>
                </a:cubicBezTo>
                <a:cubicBezTo>
                  <a:pt x="710" y="356"/>
                  <a:pt x="710" y="356"/>
                  <a:pt x="710" y="356"/>
                </a:cubicBezTo>
                <a:cubicBezTo>
                  <a:pt x="708" y="354"/>
                  <a:pt x="708" y="354"/>
                  <a:pt x="708" y="354"/>
                </a:cubicBezTo>
                <a:cubicBezTo>
                  <a:pt x="709" y="353"/>
                  <a:pt x="709" y="353"/>
                  <a:pt x="709" y="353"/>
                </a:cubicBezTo>
                <a:cubicBezTo>
                  <a:pt x="711" y="352"/>
                  <a:pt x="711" y="352"/>
                  <a:pt x="711" y="352"/>
                </a:cubicBezTo>
                <a:cubicBezTo>
                  <a:pt x="710" y="350"/>
                  <a:pt x="710" y="350"/>
                  <a:pt x="710" y="350"/>
                </a:cubicBezTo>
                <a:cubicBezTo>
                  <a:pt x="710" y="347"/>
                  <a:pt x="710" y="347"/>
                  <a:pt x="710" y="347"/>
                </a:cubicBezTo>
                <a:cubicBezTo>
                  <a:pt x="712" y="343"/>
                  <a:pt x="712" y="343"/>
                  <a:pt x="712" y="343"/>
                </a:cubicBezTo>
                <a:cubicBezTo>
                  <a:pt x="712" y="342"/>
                  <a:pt x="712" y="342"/>
                  <a:pt x="712" y="342"/>
                </a:cubicBezTo>
                <a:cubicBezTo>
                  <a:pt x="714" y="340"/>
                  <a:pt x="714" y="340"/>
                  <a:pt x="714" y="340"/>
                </a:cubicBezTo>
                <a:cubicBezTo>
                  <a:pt x="717" y="340"/>
                  <a:pt x="717" y="340"/>
                  <a:pt x="717" y="340"/>
                </a:cubicBezTo>
                <a:cubicBezTo>
                  <a:pt x="719" y="342"/>
                  <a:pt x="719" y="342"/>
                  <a:pt x="719" y="342"/>
                </a:cubicBezTo>
                <a:cubicBezTo>
                  <a:pt x="720" y="344"/>
                  <a:pt x="720" y="344"/>
                  <a:pt x="720" y="344"/>
                </a:cubicBezTo>
                <a:cubicBezTo>
                  <a:pt x="723" y="346"/>
                  <a:pt x="723" y="346"/>
                  <a:pt x="723" y="346"/>
                </a:cubicBezTo>
                <a:cubicBezTo>
                  <a:pt x="724" y="348"/>
                  <a:pt x="724" y="348"/>
                  <a:pt x="724" y="348"/>
                </a:cubicBezTo>
                <a:cubicBezTo>
                  <a:pt x="727" y="348"/>
                  <a:pt x="727" y="348"/>
                  <a:pt x="727" y="348"/>
                </a:cubicBezTo>
                <a:cubicBezTo>
                  <a:pt x="725" y="346"/>
                  <a:pt x="725" y="346"/>
                  <a:pt x="725" y="346"/>
                </a:cubicBezTo>
                <a:cubicBezTo>
                  <a:pt x="724" y="345"/>
                  <a:pt x="724" y="345"/>
                  <a:pt x="724" y="345"/>
                </a:cubicBezTo>
                <a:cubicBezTo>
                  <a:pt x="721" y="342"/>
                  <a:pt x="721" y="342"/>
                  <a:pt x="721" y="342"/>
                </a:cubicBezTo>
                <a:cubicBezTo>
                  <a:pt x="720" y="340"/>
                  <a:pt x="720" y="340"/>
                  <a:pt x="720" y="340"/>
                </a:cubicBezTo>
                <a:cubicBezTo>
                  <a:pt x="720" y="339"/>
                  <a:pt x="720" y="339"/>
                  <a:pt x="720" y="339"/>
                </a:cubicBezTo>
                <a:cubicBezTo>
                  <a:pt x="717" y="339"/>
                  <a:pt x="717" y="339"/>
                  <a:pt x="717" y="339"/>
                </a:cubicBezTo>
                <a:cubicBezTo>
                  <a:pt x="716" y="337"/>
                  <a:pt x="716" y="337"/>
                  <a:pt x="716" y="337"/>
                </a:cubicBezTo>
                <a:cubicBezTo>
                  <a:pt x="717" y="337"/>
                  <a:pt x="717" y="337"/>
                  <a:pt x="717" y="337"/>
                </a:cubicBezTo>
                <a:cubicBezTo>
                  <a:pt x="721" y="337"/>
                  <a:pt x="721" y="337"/>
                  <a:pt x="721" y="337"/>
                </a:cubicBezTo>
                <a:cubicBezTo>
                  <a:pt x="722" y="336"/>
                  <a:pt x="722" y="336"/>
                  <a:pt x="722" y="336"/>
                </a:cubicBezTo>
                <a:cubicBezTo>
                  <a:pt x="723" y="336"/>
                  <a:pt x="723" y="336"/>
                  <a:pt x="723" y="336"/>
                </a:cubicBezTo>
                <a:cubicBezTo>
                  <a:pt x="726" y="340"/>
                  <a:pt x="726" y="340"/>
                  <a:pt x="726" y="340"/>
                </a:cubicBezTo>
                <a:cubicBezTo>
                  <a:pt x="730" y="342"/>
                  <a:pt x="730" y="342"/>
                  <a:pt x="730" y="342"/>
                </a:cubicBezTo>
                <a:cubicBezTo>
                  <a:pt x="731" y="342"/>
                  <a:pt x="731" y="342"/>
                  <a:pt x="731" y="342"/>
                </a:cubicBezTo>
                <a:cubicBezTo>
                  <a:pt x="728" y="340"/>
                  <a:pt x="728" y="340"/>
                  <a:pt x="728" y="340"/>
                </a:cubicBezTo>
                <a:cubicBezTo>
                  <a:pt x="726" y="336"/>
                  <a:pt x="726" y="336"/>
                  <a:pt x="726" y="336"/>
                </a:cubicBezTo>
                <a:cubicBezTo>
                  <a:pt x="723" y="334"/>
                  <a:pt x="723" y="334"/>
                  <a:pt x="723" y="334"/>
                </a:cubicBezTo>
                <a:cubicBezTo>
                  <a:pt x="723" y="333"/>
                  <a:pt x="723" y="333"/>
                  <a:pt x="723" y="333"/>
                </a:cubicBezTo>
                <a:cubicBezTo>
                  <a:pt x="724" y="331"/>
                  <a:pt x="724" y="331"/>
                  <a:pt x="724" y="331"/>
                </a:cubicBezTo>
                <a:cubicBezTo>
                  <a:pt x="727" y="330"/>
                  <a:pt x="727" y="330"/>
                  <a:pt x="727" y="330"/>
                </a:cubicBezTo>
                <a:cubicBezTo>
                  <a:pt x="729" y="330"/>
                  <a:pt x="729" y="330"/>
                  <a:pt x="729" y="330"/>
                </a:cubicBezTo>
                <a:cubicBezTo>
                  <a:pt x="728" y="333"/>
                  <a:pt x="728" y="333"/>
                  <a:pt x="728" y="333"/>
                </a:cubicBezTo>
                <a:cubicBezTo>
                  <a:pt x="729" y="334"/>
                  <a:pt x="729" y="334"/>
                  <a:pt x="729" y="334"/>
                </a:cubicBezTo>
                <a:cubicBezTo>
                  <a:pt x="730" y="333"/>
                  <a:pt x="730" y="333"/>
                  <a:pt x="730" y="333"/>
                </a:cubicBezTo>
                <a:cubicBezTo>
                  <a:pt x="730" y="331"/>
                  <a:pt x="730" y="331"/>
                  <a:pt x="730" y="331"/>
                </a:cubicBezTo>
                <a:cubicBezTo>
                  <a:pt x="731" y="330"/>
                  <a:pt x="731" y="330"/>
                  <a:pt x="731" y="330"/>
                </a:cubicBezTo>
                <a:cubicBezTo>
                  <a:pt x="734" y="330"/>
                  <a:pt x="734" y="330"/>
                  <a:pt x="734" y="330"/>
                </a:cubicBezTo>
                <a:cubicBezTo>
                  <a:pt x="735" y="332"/>
                  <a:pt x="735" y="332"/>
                  <a:pt x="735" y="332"/>
                </a:cubicBezTo>
                <a:cubicBezTo>
                  <a:pt x="736" y="333"/>
                  <a:pt x="736" y="333"/>
                  <a:pt x="736" y="333"/>
                </a:cubicBezTo>
                <a:cubicBezTo>
                  <a:pt x="737" y="336"/>
                  <a:pt x="737" y="336"/>
                  <a:pt x="737" y="336"/>
                </a:cubicBezTo>
                <a:cubicBezTo>
                  <a:pt x="738" y="335"/>
                  <a:pt x="738" y="335"/>
                  <a:pt x="738" y="335"/>
                </a:cubicBezTo>
                <a:cubicBezTo>
                  <a:pt x="738" y="333"/>
                  <a:pt x="738" y="333"/>
                  <a:pt x="738" y="333"/>
                </a:cubicBezTo>
                <a:cubicBezTo>
                  <a:pt x="736" y="330"/>
                  <a:pt x="736" y="330"/>
                  <a:pt x="736" y="330"/>
                </a:cubicBezTo>
                <a:cubicBezTo>
                  <a:pt x="737" y="329"/>
                  <a:pt x="737" y="329"/>
                  <a:pt x="737" y="329"/>
                </a:cubicBezTo>
                <a:cubicBezTo>
                  <a:pt x="743" y="328"/>
                  <a:pt x="743" y="328"/>
                  <a:pt x="743" y="328"/>
                </a:cubicBezTo>
                <a:cubicBezTo>
                  <a:pt x="746" y="326"/>
                  <a:pt x="746" y="326"/>
                  <a:pt x="746" y="326"/>
                </a:cubicBezTo>
                <a:cubicBezTo>
                  <a:pt x="749" y="326"/>
                  <a:pt x="749" y="326"/>
                  <a:pt x="749" y="326"/>
                </a:cubicBezTo>
                <a:cubicBezTo>
                  <a:pt x="752" y="324"/>
                  <a:pt x="752" y="324"/>
                  <a:pt x="752" y="324"/>
                </a:cubicBezTo>
                <a:cubicBezTo>
                  <a:pt x="755" y="325"/>
                  <a:pt x="755" y="325"/>
                  <a:pt x="755" y="325"/>
                </a:cubicBezTo>
                <a:cubicBezTo>
                  <a:pt x="759" y="325"/>
                  <a:pt x="759" y="325"/>
                  <a:pt x="759" y="325"/>
                </a:cubicBezTo>
                <a:cubicBezTo>
                  <a:pt x="763" y="326"/>
                  <a:pt x="763" y="326"/>
                  <a:pt x="763" y="326"/>
                </a:cubicBezTo>
                <a:cubicBezTo>
                  <a:pt x="763" y="328"/>
                  <a:pt x="763" y="328"/>
                  <a:pt x="763" y="328"/>
                </a:cubicBezTo>
                <a:cubicBezTo>
                  <a:pt x="763" y="329"/>
                  <a:pt x="763" y="329"/>
                  <a:pt x="763" y="329"/>
                </a:cubicBezTo>
                <a:cubicBezTo>
                  <a:pt x="762" y="334"/>
                  <a:pt x="762" y="334"/>
                  <a:pt x="762" y="334"/>
                </a:cubicBezTo>
                <a:cubicBezTo>
                  <a:pt x="761" y="335"/>
                  <a:pt x="761" y="335"/>
                  <a:pt x="761" y="335"/>
                </a:cubicBezTo>
                <a:cubicBezTo>
                  <a:pt x="760" y="337"/>
                  <a:pt x="760" y="337"/>
                  <a:pt x="760" y="337"/>
                </a:cubicBezTo>
                <a:cubicBezTo>
                  <a:pt x="758" y="340"/>
                  <a:pt x="758" y="340"/>
                  <a:pt x="758" y="340"/>
                </a:cubicBezTo>
                <a:cubicBezTo>
                  <a:pt x="759" y="341"/>
                  <a:pt x="759" y="341"/>
                  <a:pt x="759" y="341"/>
                </a:cubicBezTo>
                <a:cubicBezTo>
                  <a:pt x="761" y="342"/>
                  <a:pt x="761" y="342"/>
                  <a:pt x="761" y="342"/>
                </a:cubicBezTo>
                <a:cubicBezTo>
                  <a:pt x="762" y="344"/>
                  <a:pt x="762" y="344"/>
                  <a:pt x="762" y="344"/>
                </a:cubicBezTo>
                <a:cubicBezTo>
                  <a:pt x="761" y="346"/>
                  <a:pt x="761" y="346"/>
                  <a:pt x="761" y="346"/>
                </a:cubicBezTo>
                <a:cubicBezTo>
                  <a:pt x="758" y="349"/>
                  <a:pt x="758" y="349"/>
                  <a:pt x="758" y="349"/>
                </a:cubicBezTo>
                <a:cubicBezTo>
                  <a:pt x="758" y="351"/>
                  <a:pt x="758" y="351"/>
                  <a:pt x="758" y="351"/>
                </a:cubicBezTo>
                <a:cubicBezTo>
                  <a:pt x="757" y="353"/>
                  <a:pt x="757" y="353"/>
                  <a:pt x="757" y="353"/>
                </a:cubicBezTo>
                <a:cubicBezTo>
                  <a:pt x="759" y="355"/>
                  <a:pt x="759" y="355"/>
                  <a:pt x="759" y="355"/>
                </a:cubicBezTo>
                <a:cubicBezTo>
                  <a:pt x="759" y="356"/>
                  <a:pt x="759" y="356"/>
                  <a:pt x="759" y="356"/>
                </a:cubicBezTo>
                <a:cubicBezTo>
                  <a:pt x="758" y="359"/>
                  <a:pt x="758" y="359"/>
                  <a:pt x="758" y="359"/>
                </a:cubicBezTo>
                <a:cubicBezTo>
                  <a:pt x="756" y="359"/>
                  <a:pt x="756" y="359"/>
                  <a:pt x="756" y="359"/>
                </a:cubicBezTo>
                <a:cubicBezTo>
                  <a:pt x="754" y="361"/>
                  <a:pt x="754" y="361"/>
                  <a:pt x="754" y="361"/>
                </a:cubicBezTo>
                <a:cubicBezTo>
                  <a:pt x="752" y="361"/>
                  <a:pt x="752" y="361"/>
                  <a:pt x="752" y="361"/>
                </a:cubicBezTo>
                <a:cubicBezTo>
                  <a:pt x="750" y="363"/>
                  <a:pt x="750" y="363"/>
                  <a:pt x="750" y="363"/>
                </a:cubicBezTo>
                <a:cubicBezTo>
                  <a:pt x="749" y="365"/>
                  <a:pt x="749" y="365"/>
                  <a:pt x="749" y="365"/>
                </a:cubicBezTo>
                <a:cubicBezTo>
                  <a:pt x="747" y="367"/>
                  <a:pt x="747" y="367"/>
                  <a:pt x="747" y="367"/>
                </a:cubicBezTo>
                <a:cubicBezTo>
                  <a:pt x="749" y="367"/>
                  <a:pt x="749" y="367"/>
                  <a:pt x="749" y="367"/>
                </a:cubicBezTo>
                <a:cubicBezTo>
                  <a:pt x="751" y="364"/>
                  <a:pt x="751" y="364"/>
                  <a:pt x="751" y="364"/>
                </a:cubicBezTo>
                <a:cubicBezTo>
                  <a:pt x="754" y="362"/>
                  <a:pt x="754" y="362"/>
                  <a:pt x="754" y="362"/>
                </a:cubicBezTo>
                <a:cubicBezTo>
                  <a:pt x="756" y="362"/>
                  <a:pt x="756" y="362"/>
                  <a:pt x="756" y="362"/>
                </a:cubicBezTo>
                <a:cubicBezTo>
                  <a:pt x="757" y="362"/>
                  <a:pt x="757" y="362"/>
                  <a:pt x="757" y="362"/>
                </a:cubicBezTo>
                <a:cubicBezTo>
                  <a:pt x="755" y="364"/>
                  <a:pt x="755" y="364"/>
                  <a:pt x="755" y="364"/>
                </a:cubicBezTo>
                <a:cubicBezTo>
                  <a:pt x="755" y="365"/>
                  <a:pt x="755" y="365"/>
                  <a:pt x="755" y="365"/>
                </a:cubicBezTo>
                <a:cubicBezTo>
                  <a:pt x="751" y="368"/>
                  <a:pt x="751" y="368"/>
                  <a:pt x="751" y="368"/>
                </a:cubicBezTo>
                <a:cubicBezTo>
                  <a:pt x="749" y="370"/>
                  <a:pt x="749" y="370"/>
                  <a:pt x="749" y="370"/>
                </a:cubicBezTo>
                <a:cubicBezTo>
                  <a:pt x="749" y="370"/>
                  <a:pt x="749" y="370"/>
                  <a:pt x="749" y="370"/>
                </a:cubicBezTo>
                <a:cubicBezTo>
                  <a:pt x="749" y="372"/>
                  <a:pt x="749" y="372"/>
                  <a:pt x="749" y="372"/>
                </a:cubicBezTo>
                <a:cubicBezTo>
                  <a:pt x="749" y="373"/>
                  <a:pt x="749" y="373"/>
                  <a:pt x="749" y="373"/>
                </a:cubicBezTo>
                <a:cubicBezTo>
                  <a:pt x="747" y="372"/>
                  <a:pt x="747" y="372"/>
                  <a:pt x="747" y="372"/>
                </a:cubicBezTo>
                <a:cubicBezTo>
                  <a:pt x="746" y="372"/>
                  <a:pt x="746" y="372"/>
                  <a:pt x="746" y="372"/>
                </a:cubicBezTo>
                <a:cubicBezTo>
                  <a:pt x="746" y="374"/>
                  <a:pt x="746" y="374"/>
                  <a:pt x="746" y="374"/>
                </a:cubicBezTo>
                <a:cubicBezTo>
                  <a:pt x="747" y="374"/>
                  <a:pt x="747" y="374"/>
                  <a:pt x="747" y="374"/>
                </a:cubicBezTo>
                <a:cubicBezTo>
                  <a:pt x="748" y="375"/>
                  <a:pt x="748" y="375"/>
                  <a:pt x="748" y="375"/>
                </a:cubicBezTo>
                <a:cubicBezTo>
                  <a:pt x="748" y="377"/>
                  <a:pt x="748" y="377"/>
                  <a:pt x="748" y="377"/>
                </a:cubicBezTo>
                <a:cubicBezTo>
                  <a:pt x="746" y="378"/>
                  <a:pt x="746" y="378"/>
                  <a:pt x="746" y="378"/>
                </a:cubicBezTo>
                <a:cubicBezTo>
                  <a:pt x="748" y="378"/>
                  <a:pt x="748" y="378"/>
                  <a:pt x="748" y="378"/>
                </a:cubicBezTo>
                <a:cubicBezTo>
                  <a:pt x="749" y="377"/>
                  <a:pt x="749" y="377"/>
                  <a:pt x="749" y="377"/>
                </a:cubicBezTo>
                <a:cubicBezTo>
                  <a:pt x="751" y="376"/>
                  <a:pt x="751" y="376"/>
                  <a:pt x="751" y="376"/>
                </a:cubicBezTo>
                <a:cubicBezTo>
                  <a:pt x="752" y="374"/>
                  <a:pt x="752" y="374"/>
                  <a:pt x="752" y="374"/>
                </a:cubicBezTo>
                <a:cubicBezTo>
                  <a:pt x="752" y="372"/>
                  <a:pt x="752" y="372"/>
                  <a:pt x="752" y="372"/>
                </a:cubicBezTo>
                <a:cubicBezTo>
                  <a:pt x="754" y="371"/>
                  <a:pt x="754" y="371"/>
                  <a:pt x="754" y="371"/>
                </a:cubicBezTo>
                <a:cubicBezTo>
                  <a:pt x="755" y="369"/>
                  <a:pt x="755" y="369"/>
                  <a:pt x="755" y="369"/>
                </a:cubicBezTo>
                <a:cubicBezTo>
                  <a:pt x="756" y="370"/>
                  <a:pt x="756" y="370"/>
                  <a:pt x="756" y="370"/>
                </a:cubicBezTo>
                <a:cubicBezTo>
                  <a:pt x="756" y="373"/>
                  <a:pt x="756" y="373"/>
                  <a:pt x="756" y="373"/>
                </a:cubicBezTo>
                <a:cubicBezTo>
                  <a:pt x="757" y="374"/>
                  <a:pt x="757" y="374"/>
                  <a:pt x="757" y="374"/>
                </a:cubicBezTo>
                <a:cubicBezTo>
                  <a:pt x="757" y="371"/>
                  <a:pt x="757" y="371"/>
                  <a:pt x="757" y="371"/>
                </a:cubicBezTo>
                <a:cubicBezTo>
                  <a:pt x="757" y="369"/>
                  <a:pt x="757" y="369"/>
                  <a:pt x="757" y="369"/>
                </a:cubicBezTo>
                <a:cubicBezTo>
                  <a:pt x="757" y="367"/>
                  <a:pt x="757" y="367"/>
                  <a:pt x="757" y="367"/>
                </a:cubicBezTo>
                <a:cubicBezTo>
                  <a:pt x="758" y="366"/>
                  <a:pt x="758" y="366"/>
                  <a:pt x="758" y="366"/>
                </a:cubicBezTo>
                <a:cubicBezTo>
                  <a:pt x="761" y="367"/>
                  <a:pt x="761" y="367"/>
                  <a:pt x="761" y="367"/>
                </a:cubicBezTo>
                <a:cubicBezTo>
                  <a:pt x="760" y="369"/>
                  <a:pt x="760" y="369"/>
                  <a:pt x="760" y="369"/>
                </a:cubicBezTo>
                <a:cubicBezTo>
                  <a:pt x="761" y="371"/>
                  <a:pt x="761" y="371"/>
                  <a:pt x="761" y="371"/>
                </a:cubicBezTo>
                <a:cubicBezTo>
                  <a:pt x="762" y="369"/>
                  <a:pt x="762" y="369"/>
                  <a:pt x="762" y="369"/>
                </a:cubicBezTo>
                <a:cubicBezTo>
                  <a:pt x="765" y="367"/>
                  <a:pt x="765" y="367"/>
                  <a:pt x="765" y="367"/>
                </a:cubicBezTo>
                <a:cubicBezTo>
                  <a:pt x="765" y="369"/>
                  <a:pt x="765" y="369"/>
                  <a:pt x="765" y="369"/>
                </a:cubicBezTo>
                <a:cubicBezTo>
                  <a:pt x="767" y="371"/>
                  <a:pt x="767" y="371"/>
                  <a:pt x="767" y="371"/>
                </a:cubicBezTo>
                <a:cubicBezTo>
                  <a:pt x="766" y="373"/>
                  <a:pt x="766" y="373"/>
                  <a:pt x="766" y="373"/>
                </a:cubicBezTo>
                <a:cubicBezTo>
                  <a:pt x="763" y="377"/>
                  <a:pt x="763" y="377"/>
                  <a:pt x="763" y="377"/>
                </a:cubicBezTo>
                <a:cubicBezTo>
                  <a:pt x="761" y="379"/>
                  <a:pt x="761" y="379"/>
                  <a:pt x="761" y="379"/>
                </a:cubicBezTo>
                <a:cubicBezTo>
                  <a:pt x="760" y="380"/>
                  <a:pt x="760" y="380"/>
                  <a:pt x="760" y="380"/>
                </a:cubicBezTo>
                <a:cubicBezTo>
                  <a:pt x="762" y="381"/>
                  <a:pt x="762" y="381"/>
                  <a:pt x="762" y="381"/>
                </a:cubicBezTo>
                <a:cubicBezTo>
                  <a:pt x="764" y="382"/>
                  <a:pt x="764" y="382"/>
                  <a:pt x="764" y="382"/>
                </a:cubicBezTo>
                <a:cubicBezTo>
                  <a:pt x="766" y="381"/>
                  <a:pt x="766" y="381"/>
                  <a:pt x="766" y="381"/>
                </a:cubicBezTo>
                <a:cubicBezTo>
                  <a:pt x="764" y="379"/>
                  <a:pt x="764" y="379"/>
                  <a:pt x="764" y="379"/>
                </a:cubicBezTo>
                <a:cubicBezTo>
                  <a:pt x="766" y="377"/>
                  <a:pt x="766" y="377"/>
                  <a:pt x="766" y="377"/>
                </a:cubicBezTo>
                <a:cubicBezTo>
                  <a:pt x="767" y="375"/>
                  <a:pt x="767" y="375"/>
                  <a:pt x="767" y="375"/>
                </a:cubicBezTo>
                <a:cubicBezTo>
                  <a:pt x="769" y="378"/>
                  <a:pt x="769" y="378"/>
                  <a:pt x="769" y="378"/>
                </a:cubicBezTo>
                <a:cubicBezTo>
                  <a:pt x="769" y="380"/>
                  <a:pt x="769" y="380"/>
                  <a:pt x="769" y="380"/>
                </a:cubicBezTo>
                <a:cubicBezTo>
                  <a:pt x="770" y="378"/>
                  <a:pt x="770" y="378"/>
                  <a:pt x="770" y="378"/>
                </a:cubicBezTo>
                <a:cubicBezTo>
                  <a:pt x="769" y="375"/>
                  <a:pt x="769" y="375"/>
                  <a:pt x="769" y="375"/>
                </a:cubicBezTo>
                <a:cubicBezTo>
                  <a:pt x="768" y="373"/>
                  <a:pt x="768" y="373"/>
                  <a:pt x="768" y="373"/>
                </a:cubicBezTo>
                <a:cubicBezTo>
                  <a:pt x="768" y="369"/>
                  <a:pt x="768" y="369"/>
                  <a:pt x="768" y="369"/>
                </a:cubicBezTo>
                <a:cubicBezTo>
                  <a:pt x="769" y="368"/>
                  <a:pt x="769" y="368"/>
                  <a:pt x="769" y="368"/>
                </a:cubicBezTo>
                <a:cubicBezTo>
                  <a:pt x="772" y="369"/>
                  <a:pt x="772" y="369"/>
                  <a:pt x="772" y="369"/>
                </a:cubicBezTo>
                <a:cubicBezTo>
                  <a:pt x="771" y="371"/>
                  <a:pt x="771" y="371"/>
                  <a:pt x="771" y="371"/>
                </a:cubicBezTo>
                <a:cubicBezTo>
                  <a:pt x="770" y="373"/>
                  <a:pt x="770" y="373"/>
                  <a:pt x="770" y="373"/>
                </a:cubicBezTo>
                <a:cubicBezTo>
                  <a:pt x="772" y="373"/>
                  <a:pt x="772" y="373"/>
                  <a:pt x="772" y="373"/>
                </a:cubicBezTo>
                <a:cubicBezTo>
                  <a:pt x="774" y="372"/>
                  <a:pt x="774" y="372"/>
                  <a:pt x="774" y="372"/>
                </a:cubicBezTo>
                <a:cubicBezTo>
                  <a:pt x="778" y="376"/>
                  <a:pt x="778" y="376"/>
                  <a:pt x="778" y="376"/>
                </a:cubicBezTo>
                <a:cubicBezTo>
                  <a:pt x="778" y="378"/>
                  <a:pt x="778" y="378"/>
                  <a:pt x="778" y="378"/>
                </a:cubicBezTo>
                <a:cubicBezTo>
                  <a:pt x="780" y="378"/>
                  <a:pt x="780" y="378"/>
                  <a:pt x="780" y="378"/>
                </a:cubicBezTo>
                <a:cubicBezTo>
                  <a:pt x="782" y="379"/>
                  <a:pt x="782" y="379"/>
                  <a:pt x="782" y="379"/>
                </a:cubicBezTo>
                <a:cubicBezTo>
                  <a:pt x="783" y="379"/>
                  <a:pt x="783" y="379"/>
                  <a:pt x="783" y="379"/>
                </a:cubicBezTo>
                <a:cubicBezTo>
                  <a:pt x="782" y="376"/>
                  <a:pt x="782" y="376"/>
                  <a:pt x="782" y="376"/>
                </a:cubicBezTo>
                <a:cubicBezTo>
                  <a:pt x="780" y="376"/>
                  <a:pt x="780" y="376"/>
                  <a:pt x="780" y="376"/>
                </a:cubicBezTo>
                <a:cubicBezTo>
                  <a:pt x="780" y="375"/>
                  <a:pt x="780" y="375"/>
                  <a:pt x="780" y="375"/>
                </a:cubicBezTo>
                <a:cubicBezTo>
                  <a:pt x="775" y="371"/>
                  <a:pt x="775" y="371"/>
                  <a:pt x="775" y="371"/>
                </a:cubicBezTo>
                <a:cubicBezTo>
                  <a:pt x="774" y="370"/>
                  <a:pt x="774" y="370"/>
                  <a:pt x="774" y="370"/>
                </a:cubicBezTo>
                <a:cubicBezTo>
                  <a:pt x="773" y="369"/>
                  <a:pt x="773" y="369"/>
                  <a:pt x="773" y="369"/>
                </a:cubicBezTo>
                <a:cubicBezTo>
                  <a:pt x="775" y="366"/>
                  <a:pt x="775" y="366"/>
                  <a:pt x="775" y="366"/>
                </a:cubicBezTo>
                <a:cubicBezTo>
                  <a:pt x="778" y="365"/>
                  <a:pt x="778" y="365"/>
                  <a:pt x="778" y="365"/>
                </a:cubicBezTo>
                <a:cubicBezTo>
                  <a:pt x="780" y="363"/>
                  <a:pt x="780" y="363"/>
                  <a:pt x="780" y="363"/>
                </a:cubicBezTo>
                <a:cubicBezTo>
                  <a:pt x="784" y="363"/>
                  <a:pt x="784" y="363"/>
                  <a:pt x="784" y="363"/>
                </a:cubicBezTo>
                <a:cubicBezTo>
                  <a:pt x="787" y="363"/>
                  <a:pt x="787" y="363"/>
                  <a:pt x="787" y="363"/>
                </a:cubicBezTo>
                <a:cubicBezTo>
                  <a:pt x="788" y="364"/>
                  <a:pt x="788" y="364"/>
                  <a:pt x="788" y="364"/>
                </a:cubicBezTo>
                <a:cubicBezTo>
                  <a:pt x="789" y="364"/>
                  <a:pt x="789" y="364"/>
                  <a:pt x="789" y="364"/>
                </a:cubicBezTo>
                <a:cubicBezTo>
                  <a:pt x="792" y="366"/>
                  <a:pt x="792" y="366"/>
                  <a:pt x="792" y="366"/>
                </a:cubicBezTo>
                <a:cubicBezTo>
                  <a:pt x="793" y="367"/>
                  <a:pt x="793" y="367"/>
                  <a:pt x="793" y="367"/>
                </a:cubicBezTo>
                <a:cubicBezTo>
                  <a:pt x="795" y="369"/>
                  <a:pt x="795" y="369"/>
                  <a:pt x="795" y="369"/>
                </a:cubicBezTo>
                <a:cubicBezTo>
                  <a:pt x="796" y="369"/>
                  <a:pt x="796" y="369"/>
                  <a:pt x="796" y="369"/>
                </a:cubicBezTo>
                <a:cubicBezTo>
                  <a:pt x="796" y="371"/>
                  <a:pt x="796" y="371"/>
                  <a:pt x="796" y="371"/>
                </a:cubicBezTo>
                <a:cubicBezTo>
                  <a:pt x="798" y="371"/>
                  <a:pt x="798" y="371"/>
                  <a:pt x="798" y="371"/>
                </a:cubicBezTo>
                <a:cubicBezTo>
                  <a:pt x="798" y="370"/>
                  <a:pt x="798" y="370"/>
                  <a:pt x="798" y="370"/>
                </a:cubicBezTo>
                <a:cubicBezTo>
                  <a:pt x="800" y="371"/>
                  <a:pt x="800" y="371"/>
                  <a:pt x="800" y="371"/>
                </a:cubicBezTo>
                <a:cubicBezTo>
                  <a:pt x="801" y="372"/>
                  <a:pt x="801" y="372"/>
                  <a:pt x="801" y="372"/>
                </a:cubicBezTo>
                <a:cubicBezTo>
                  <a:pt x="804" y="374"/>
                  <a:pt x="804" y="374"/>
                  <a:pt x="804" y="374"/>
                </a:cubicBezTo>
                <a:cubicBezTo>
                  <a:pt x="804" y="375"/>
                  <a:pt x="804" y="375"/>
                  <a:pt x="804" y="375"/>
                </a:cubicBezTo>
                <a:cubicBezTo>
                  <a:pt x="803" y="377"/>
                  <a:pt x="803" y="377"/>
                  <a:pt x="803" y="377"/>
                </a:cubicBezTo>
                <a:cubicBezTo>
                  <a:pt x="804" y="378"/>
                  <a:pt x="804" y="378"/>
                  <a:pt x="804" y="378"/>
                </a:cubicBezTo>
                <a:cubicBezTo>
                  <a:pt x="804" y="380"/>
                  <a:pt x="804" y="380"/>
                  <a:pt x="804" y="380"/>
                </a:cubicBezTo>
                <a:cubicBezTo>
                  <a:pt x="802" y="382"/>
                  <a:pt x="802" y="382"/>
                  <a:pt x="802" y="382"/>
                </a:cubicBezTo>
                <a:cubicBezTo>
                  <a:pt x="800" y="382"/>
                  <a:pt x="800" y="382"/>
                  <a:pt x="800" y="382"/>
                </a:cubicBezTo>
                <a:cubicBezTo>
                  <a:pt x="798" y="381"/>
                  <a:pt x="798" y="381"/>
                  <a:pt x="798" y="381"/>
                </a:cubicBezTo>
                <a:cubicBezTo>
                  <a:pt x="795" y="382"/>
                  <a:pt x="795" y="382"/>
                  <a:pt x="795" y="382"/>
                </a:cubicBezTo>
                <a:cubicBezTo>
                  <a:pt x="791" y="386"/>
                  <a:pt x="791" y="386"/>
                  <a:pt x="791" y="386"/>
                </a:cubicBezTo>
                <a:cubicBezTo>
                  <a:pt x="795" y="383"/>
                  <a:pt x="795" y="383"/>
                  <a:pt x="795" y="383"/>
                </a:cubicBezTo>
                <a:cubicBezTo>
                  <a:pt x="799" y="383"/>
                  <a:pt x="799" y="383"/>
                  <a:pt x="799" y="383"/>
                </a:cubicBezTo>
                <a:cubicBezTo>
                  <a:pt x="800" y="384"/>
                  <a:pt x="800" y="384"/>
                  <a:pt x="800" y="384"/>
                </a:cubicBezTo>
                <a:cubicBezTo>
                  <a:pt x="798" y="386"/>
                  <a:pt x="798" y="386"/>
                  <a:pt x="798" y="386"/>
                </a:cubicBezTo>
                <a:cubicBezTo>
                  <a:pt x="796" y="387"/>
                  <a:pt x="796" y="387"/>
                  <a:pt x="796" y="387"/>
                </a:cubicBezTo>
                <a:cubicBezTo>
                  <a:pt x="793" y="391"/>
                  <a:pt x="793" y="391"/>
                  <a:pt x="793" y="391"/>
                </a:cubicBezTo>
                <a:cubicBezTo>
                  <a:pt x="791" y="393"/>
                  <a:pt x="791" y="393"/>
                  <a:pt x="791" y="393"/>
                </a:cubicBezTo>
                <a:cubicBezTo>
                  <a:pt x="790" y="393"/>
                  <a:pt x="790" y="393"/>
                  <a:pt x="790" y="393"/>
                </a:cubicBezTo>
                <a:cubicBezTo>
                  <a:pt x="789" y="395"/>
                  <a:pt x="789" y="395"/>
                  <a:pt x="789" y="395"/>
                </a:cubicBezTo>
                <a:cubicBezTo>
                  <a:pt x="790" y="395"/>
                  <a:pt x="790" y="395"/>
                  <a:pt x="790" y="395"/>
                </a:cubicBezTo>
                <a:cubicBezTo>
                  <a:pt x="795" y="391"/>
                  <a:pt x="795" y="391"/>
                  <a:pt x="795" y="391"/>
                </a:cubicBezTo>
                <a:cubicBezTo>
                  <a:pt x="797" y="388"/>
                  <a:pt x="797" y="388"/>
                  <a:pt x="797" y="388"/>
                </a:cubicBezTo>
                <a:cubicBezTo>
                  <a:pt x="800" y="386"/>
                  <a:pt x="800" y="386"/>
                  <a:pt x="800" y="386"/>
                </a:cubicBezTo>
                <a:cubicBezTo>
                  <a:pt x="802" y="384"/>
                  <a:pt x="802" y="384"/>
                  <a:pt x="802" y="384"/>
                </a:cubicBezTo>
                <a:cubicBezTo>
                  <a:pt x="805" y="385"/>
                  <a:pt x="805" y="385"/>
                  <a:pt x="805" y="385"/>
                </a:cubicBezTo>
                <a:cubicBezTo>
                  <a:pt x="806" y="386"/>
                  <a:pt x="806" y="386"/>
                  <a:pt x="806" y="386"/>
                </a:cubicBezTo>
                <a:cubicBezTo>
                  <a:pt x="808" y="386"/>
                  <a:pt x="808" y="386"/>
                  <a:pt x="808" y="386"/>
                </a:cubicBezTo>
                <a:cubicBezTo>
                  <a:pt x="808" y="388"/>
                  <a:pt x="808" y="388"/>
                  <a:pt x="808" y="388"/>
                </a:cubicBezTo>
                <a:cubicBezTo>
                  <a:pt x="807" y="390"/>
                  <a:pt x="807" y="390"/>
                  <a:pt x="807" y="390"/>
                </a:cubicBezTo>
                <a:cubicBezTo>
                  <a:pt x="807" y="391"/>
                  <a:pt x="807" y="391"/>
                  <a:pt x="807" y="391"/>
                </a:cubicBezTo>
                <a:cubicBezTo>
                  <a:pt x="804" y="392"/>
                  <a:pt x="804" y="392"/>
                  <a:pt x="804" y="392"/>
                </a:cubicBezTo>
                <a:cubicBezTo>
                  <a:pt x="803" y="395"/>
                  <a:pt x="803" y="395"/>
                  <a:pt x="803" y="395"/>
                </a:cubicBezTo>
                <a:cubicBezTo>
                  <a:pt x="800" y="395"/>
                  <a:pt x="800" y="395"/>
                  <a:pt x="800" y="395"/>
                </a:cubicBezTo>
                <a:cubicBezTo>
                  <a:pt x="799" y="394"/>
                  <a:pt x="799" y="394"/>
                  <a:pt x="799" y="394"/>
                </a:cubicBezTo>
                <a:cubicBezTo>
                  <a:pt x="797" y="394"/>
                  <a:pt x="797" y="394"/>
                  <a:pt x="797" y="394"/>
                </a:cubicBezTo>
                <a:cubicBezTo>
                  <a:pt x="796" y="396"/>
                  <a:pt x="796" y="396"/>
                  <a:pt x="796" y="396"/>
                </a:cubicBezTo>
                <a:cubicBezTo>
                  <a:pt x="798" y="396"/>
                  <a:pt x="798" y="396"/>
                  <a:pt x="798" y="396"/>
                </a:cubicBezTo>
                <a:cubicBezTo>
                  <a:pt x="799" y="397"/>
                  <a:pt x="799" y="397"/>
                  <a:pt x="799" y="397"/>
                </a:cubicBezTo>
                <a:cubicBezTo>
                  <a:pt x="795" y="399"/>
                  <a:pt x="795" y="399"/>
                  <a:pt x="795" y="399"/>
                </a:cubicBezTo>
                <a:cubicBezTo>
                  <a:pt x="796" y="400"/>
                  <a:pt x="796" y="400"/>
                  <a:pt x="796" y="400"/>
                </a:cubicBezTo>
                <a:cubicBezTo>
                  <a:pt x="798" y="398"/>
                  <a:pt x="798" y="398"/>
                  <a:pt x="798" y="398"/>
                </a:cubicBezTo>
                <a:cubicBezTo>
                  <a:pt x="800" y="397"/>
                  <a:pt x="800" y="397"/>
                  <a:pt x="800" y="397"/>
                </a:cubicBezTo>
                <a:cubicBezTo>
                  <a:pt x="802" y="397"/>
                  <a:pt x="802" y="397"/>
                  <a:pt x="802" y="397"/>
                </a:cubicBezTo>
                <a:cubicBezTo>
                  <a:pt x="802" y="398"/>
                  <a:pt x="802" y="398"/>
                  <a:pt x="802" y="398"/>
                </a:cubicBezTo>
                <a:cubicBezTo>
                  <a:pt x="801" y="399"/>
                  <a:pt x="801" y="399"/>
                  <a:pt x="801" y="399"/>
                </a:cubicBezTo>
                <a:cubicBezTo>
                  <a:pt x="798" y="400"/>
                  <a:pt x="798" y="400"/>
                  <a:pt x="798" y="400"/>
                </a:cubicBezTo>
                <a:cubicBezTo>
                  <a:pt x="796" y="402"/>
                  <a:pt x="796" y="402"/>
                  <a:pt x="796" y="402"/>
                </a:cubicBezTo>
                <a:cubicBezTo>
                  <a:pt x="798" y="401"/>
                  <a:pt x="798" y="401"/>
                  <a:pt x="798" y="401"/>
                </a:cubicBezTo>
                <a:cubicBezTo>
                  <a:pt x="799" y="402"/>
                  <a:pt x="799" y="402"/>
                  <a:pt x="799" y="402"/>
                </a:cubicBezTo>
                <a:cubicBezTo>
                  <a:pt x="797" y="404"/>
                  <a:pt x="797" y="404"/>
                  <a:pt x="797" y="404"/>
                </a:cubicBezTo>
                <a:cubicBezTo>
                  <a:pt x="795" y="406"/>
                  <a:pt x="795" y="406"/>
                  <a:pt x="795" y="406"/>
                </a:cubicBezTo>
                <a:cubicBezTo>
                  <a:pt x="793" y="408"/>
                  <a:pt x="793" y="408"/>
                  <a:pt x="793" y="408"/>
                </a:cubicBezTo>
                <a:cubicBezTo>
                  <a:pt x="795" y="408"/>
                  <a:pt x="795" y="408"/>
                  <a:pt x="795" y="408"/>
                </a:cubicBezTo>
                <a:cubicBezTo>
                  <a:pt x="797" y="406"/>
                  <a:pt x="797" y="406"/>
                  <a:pt x="797" y="406"/>
                </a:cubicBezTo>
                <a:cubicBezTo>
                  <a:pt x="799" y="402"/>
                  <a:pt x="799" y="402"/>
                  <a:pt x="799" y="402"/>
                </a:cubicBezTo>
                <a:cubicBezTo>
                  <a:pt x="801" y="400"/>
                  <a:pt x="801" y="400"/>
                  <a:pt x="801" y="400"/>
                </a:cubicBezTo>
                <a:cubicBezTo>
                  <a:pt x="805" y="398"/>
                  <a:pt x="805" y="398"/>
                  <a:pt x="805" y="398"/>
                </a:cubicBezTo>
                <a:cubicBezTo>
                  <a:pt x="805" y="398"/>
                  <a:pt x="805" y="398"/>
                  <a:pt x="805" y="398"/>
                </a:cubicBezTo>
                <a:cubicBezTo>
                  <a:pt x="805" y="400"/>
                  <a:pt x="805" y="400"/>
                  <a:pt x="805" y="400"/>
                </a:cubicBezTo>
                <a:cubicBezTo>
                  <a:pt x="807" y="399"/>
                  <a:pt x="807" y="399"/>
                  <a:pt x="807" y="399"/>
                </a:cubicBezTo>
                <a:cubicBezTo>
                  <a:pt x="808" y="397"/>
                  <a:pt x="808" y="397"/>
                  <a:pt x="808" y="397"/>
                </a:cubicBezTo>
                <a:cubicBezTo>
                  <a:pt x="811" y="395"/>
                  <a:pt x="811" y="395"/>
                  <a:pt x="811" y="395"/>
                </a:cubicBezTo>
                <a:cubicBezTo>
                  <a:pt x="812" y="395"/>
                  <a:pt x="812" y="395"/>
                  <a:pt x="812" y="395"/>
                </a:cubicBezTo>
                <a:cubicBezTo>
                  <a:pt x="812" y="397"/>
                  <a:pt x="812" y="397"/>
                  <a:pt x="812" y="397"/>
                </a:cubicBezTo>
                <a:cubicBezTo>
                  <a:pt x="808" y="400"/>
                  <a:pt x="808" y="400"/>
                  <a:pt x="808" y="400"/>
                </a:cubicBezTo>
                <a:cubicBezTo>
                  <a:pt x="804" y="403"/>
                  <a:pt x="804" y="403"/>
                  <a:pt x="804" y="403"/>
                </a:cubicBezTo>
                <a:cubicBezTo>
                  <a:pt x="802" y="403"/>
                  <a:pt x="802" y="403"/>
                  <a:pt x="802" y="403"/>
                </a:cubicBezTo>
                <a:cubicBezTo>
                  <a:pt x="802" y="404"/>
                  <a:pt x="802" y="404"/>
                  <a:pt x="802" y="404"/>
                </a:cubicBezTo>
                <a:cubicBezTo>
                  <a:pt x="804" y="405"/>
                  <a:pt x="804" y="405"/>
                  <a:pt x="804" y="405"/>
                </a:cubicBezTo>
                <a:cubicBezTo>
                  <a:pt x="802" y="407"/>
                  <a:pt x="802" y="407"/>
                  <a:pt x="802" y="407"/>
                </a:cubicBezTo>
                <a:cubicBezTo>
                  <a:pt x="802" y="409"/>
                  <a:pt x="802" y="409"/>
                  <a:pt x="802" y="409"/>
                </a:cubicBezTo>
                <a:cubicBezTo>
                  <a:pt x="803" y="409"/>
                  <a:pt x="803" y="409"/>
                  <a:pt x="803" y="409"/>
                </a:cubicBezTo>
                <a:cubicBezTo>
                  <a:pt x="804" y="407"/>
                  <a:pt x="804" y="407"/>
                  <a:pt x="804" y="407"/>
                </a:cubicBezTo>
                <a:cubicBezTo>
                  <a:pt x="804" y="405"/>
                  <a:pt x="804" y="405"/>
                  <a:pt x="804" y="405"/>
                </a:cubicBezTo>
                <a:cubicBezTo>
                  <a:pt x="808" y="402"/>
                  <a:pt x="808" y="402"/>
                  <a:pt x="808" y="402"/>
                </a:cubicBezTo>
                <a:cubicBezTo>
                  <a:pt x="810" y="401"/>
                  <a:pt x="810" y="401"/>
                  <a:pt x="810" y="401"/>
                </a:cubicBezTo>
                <a:cubicBezTo>
                  <a:pt x="810" y="402"/>
                  <a:pt x="810" y="402"/>
                  <a:pt x="810" y="402"/>
                </a:cubicBezTo>
                <a:cubicBezTo>
                  <a:pt x="811" y="404"/>
                  <a:pt x="811" y="404"/>
                  <a:pt x="811" y="404"/>
                </a:cubicBezTo>
                <a:cubicBezTo>
                  <a:pt x="809" y="405"/>
                  <a:pt x="809" y="405"/>
                  <a:pt x="809" y="405"/>
                </a:cubicBezTo>
                <a:cubicBezTo>
                  <a:pt x="806" y="408"/>
                  <a:pt x="806" y="408"/>
                  <a:pt x="806" y="408"/>
                </a:cubicBezTo>
                <a:cubicBezTo>
                  <a:pt x="806" y="410"/>
                  <a:pt x="806" y="410"/>
                  <a:pt x="806" y="410"/>
                </a:cubicBezTo>
                <a:cubicBezTo>
                  <a:pt x="804" y="413"/>
                  <a:pt x="804" y="413"/>
                  <a:pt x="804" y="413"/>
                </a:cubicBezTo>
                <a:cubicBezTo>
                  <a:pt x="803" y="414"/>
                  <a:pt x="803" y="414"/>
                  <a:pt x="803" y="414"/>
                </a:cubicBezTo>
                <a:cubicBezTo>
                  <a:pt x="803" y="415"/>
                  <a:pt x="803" y="415"/>
                  <a:pt x="803" y="415"/>
                </a:cubicBezTo>
                <a:cubicBezTo>
                  <a:pt x="805" y="414"/>
                  <a:pt x="805" y="414"/>
                  <a:pt x="805" y="414"/>
                </a:cubicBezTo>
                <a:cubicBezTo>
                  <a:pt x="806" y="412"/>
                  <a:pt x="806" y="412"/>
                  <a:pt x="806" y="412"/>
                </a:cubicBezTo>
                <a:cubicBezTo>
                  <a:pt x="809" y="408"/>
                  <a:pt x="809" y="408"/>
                  <a:pt x="809" y="408"/>
                </a:cubicBezTo>
                <a:cubicBezTo>
                  <a:pt x="811" y="407"/>
                  <a:pt x="811" y="407"/>
                  <a:pt x="811" y="407"/>
                </a:cubicBezTo>
                <a:cubicBezTo>
                  <a:pt x="812" y="409"/>
                  <a:pt x="812" y="409"/>
                  <a:pt x="812" y="409"/>
                </a:cubicBezTo>
                <a:cubicBezTo>
                  <a:pt x="813" y="409"/>
                  <a:pt x="813" y="409"/>
                  <a:pt x="813" y="409"/>
                </a:cubicBezTo>
                <a:cubicBezTo>
                  <a:pt x="813" y="411"/>
                  <a:pt x="813" y="411"/>
                  <a:pt x="813" y="411"/>
                </a:cubicBezTo>
                <a:cubicBezTo>
                  <a:pt x="811" y="411"/>
                  <a:pt x="811" y="411"/>
                  <a:pt x="811" y="411"/>
                </a:cubicBezTo>
                <a:cubicBezTo>
                  <a:pt x="809" y="414"/>
                  <a:pt x="809" y="414"/>
                  <a:pt x="809" y="414"/>
                </a:cubicBezTo>
                <a:cubicBezTo>
                  <a:pt x="808" y="417"/>
                  <a:pt x="808" y="417"/>
                  <a:pt x="808" y="417"/>
                </a:cubicBezTo>
                <a:cubicBezTo>
                  <a:pt x="809" y="418"/>
                  <a:pt x="809" y="418"/>
                  <a:pt x="809" y="418"/>
                </a:cubicBezTo>
                <a:cubicBezTo>
                  <a:pt x="810" y="416"/>
                  <a:pt x="810" y="416"/>
                  <a:pt x="810" y="416"/>
                </a:cubicBezTo>
                <a:cubicBezTo>
                  <a:pt x="810" y="414"/>
                  <a:pt x="810" y="414"/>
                  <a:pt x="810" y="414"/>
                </a:cubicBezTo>
                <a:cubicBezTo>
                  <a:pt x="812" y="412"/>
                  <a:pt x="812" y="412"/>
                  <a:pt x="812" y="412"/>
                </a:cubicBezTo>
                <a:cubicBezTo>
                  <a:pt x="815" y="411"/>
                  <a:pt x="815" y="411"/>
                  <a:pt x="815" y="411"/>
                </a:cubicBezTo>
                <a:cubicBezTo>
                  <a:pt x="815" y="408"/>
                  <a:pt x="815" y="408"/>
                  <a:pt x="815" y="408"/>
                </a:cubicBezTo>
                <a:cubicBezTo>
                  <a:pt x="816" y="407"/>
                  <a:pt x="816" y="407"/>
                  <a:pt x="816" y="407"/>
                </a:cubicBezTo>
                <a:cubicBezTo>
                  <a:pt x="817" y="406"/>
                  <a:pt x="817" y="406"/>
                  <a:pt x="817" y="406"/>
                </a:cubicBezTo>
                <a:cubicBezTo>
                  <a:pt x="818" y="404"/>
                  <a:pt x="818" y="404"/>
                  <a:pt x="818" y="404"/>
                </a:cubicBezTo>
                <a:cubicBezTo>
                  <a:pt x="818" y="403"/>
                  <a:pt x="818" y="403"/>
                  <a:pt x="818" y="403"/>
                </a:cubicBezTo>
                <a:cubicBezTo>
                  <a:pt x="819" y="402"/>
                  <a:pt x="819" y="402"/>
                  <a:pt x="819" y="402"/>
                </a:cubicBezTo>
                <a:cubicBezTo>
                  <a:pt x="821" y="400"/>
                  <a:pt x="821" y="400"/>
                  <a:pt x="821" y="400"/>
                </a:cubicBezTo>
                <a:cubicBezTo>
                  <a:pt x="821" y="399"/>
                  <a:pt x="821" y="399"/>
                  <a:pt x="821" y="399"/>
                </a:cubicBezTo>
                <a:cubicBezTo>
                  <a:pt x="822" y="398"/>
                  <a:pt x="822" y="398"/>
                  <a:pt x="822" y="398"/>
                </a:cubicBezTo>
                <a:cubicBezTo>
                  <a:pt x="824" y="402"/>
                  <a:pt x="824" y="402"/>
                  <a:pt x="824" y="402"/>
                </a:cubicBezTo>
                <a:cubicBezTo>
                  <a:pt x="825" y="403"/>
                  <a:pt x="825" y="403"/>
                  <a:pt x="825" y="403"/>
                </a:cubicBezTo>
                <a:cubicBezTo>
                  <a:pt x="827" y="405"/>
                  <a:pt x="827" y="405"/>
                  <a:pt x="827" y="405"/>
                </a:cubicBezTo>
                <a:cubicBezTo>
                  <a:pt x="828" y="407"/>
                  <a:pt x="828" y="407"/>
                  <a:pt x="828" y="407"/>
                </a:cubicBezTo>
                <a:cubicBezTo>
                  <a:pt x="828" y="410"/>
                  <a:pt x="828" y="410"/>
                  <a:pt x="828" y="410"/>
                </a:cubicBezTo>
                <a:cubicBezTo>
                  <a:pt x="831" y="412"/>
                  <a:pt x="831" y="412"/>
                  <a:pt x="831" y="412"/>
                </a:cubicBezTo>
                <a:cubicBezTo>
                  <a:pt x="831" y="413"/>
                  <a:pt x="831" y="413"/>
                  <a:pt x="831" y="413"/>
                </a:cubicBezTo>
                <a:cubicBezTo>
                  <a:pt x="829" y="415"/>
                  <a:pt x="829" y="415"/>
                  <a:pt x="829" y="415"/>
                </a:cubicBezTo>
                <a:cubicBezTo>
                  <a:pt x="827" y="418"/>
                  <a:pt x="827" y="418"/>
                  <a:pt x="827" y="418"/>
                </a:cubicBezTo>
                <a:cubicBezTo>
                  <a:pt x="825" y="418"/>
                  <a:pt x="825" y="418"/>
                  <a:pt x="825" y="418"/>
                </a:cubicBezTo>
                <a:cubicBezTo>
                  <a:pt x="824" y="417"/>
                  <a:pt x="824" y="417"/>
                  <a:pt x="824" y="417"/>
                </a:cubicBezTo>
                <a:cubicBezTo>
                  <a:pt x="822" y="415"/>
                  <a:pt x="822" y="415"/>
                  <a:pt x="822" y="415"/>
                </a:cubicBezTo>
                <a:cubicBezTo>
                  <a:pt x="821" y="415"/>
                  <a:pt x="821" y="415"/>
                  <a:pt x="821" y="415"/>
                </a:cubicBezTo>
                <a:cubicBezTo>
                  <a:pt x="820" y="416"/>
                  <a:pt x="820" y="416"/>
                  <a:pt x="820" y="416"/>
                </a:cubicBezTo>
                <a:cubicBezTo>
                  <a:pt x="818" y="416"/>
                  <a:pt x="818" y="416"/>
                  <a:pt x="818" y="416"/>
                </a:cubicBezTo>
                <a:cubicBezTo>
                  <a:pt x="817" y="419"/>
                  <a:pt x="817" y="419"/>
                  <a:pt x="817" y="419"/>
                </a:cubicBezTo>
                <a:cubicBezTo>
                  <a:pt x="815" y="420"/>
                  <a:pt x="815" y="420"/>
                  <a:pt x="815" y="420"/>
                </a:cubicBezTo>
                <a:cubicBezTo>
                  <a:pt x="814" y="420"/>
                  <a:pt x="814" y="420"/>
                  <a:pt x="814" y="420"/>
                </a:cubicBezTo>
                <a:cubicBezTo>
                  <a:pt x="813" y="421"/>
                  <a:pt x="813" y="421"/>
                  <a:pt x="813" y="421"/>
                </a:cubicBezTo>
                <a:cubicBezTo>
                  <a:pt x="815" y="421"/>
                  <a:pt x="815" y="421"/>
                  <a:pt x="815" y="421"/>
                </a:cubicBezTo>
                <a:cubicBezTo>
                  <a:pt x="816" y="421"/>
                  <a:pt x="816" y="421"/>
                  <a:pt x="816" y="421"/>
                </a:cubicBezTo>
                <a:cubicBezTo>
                  <a:pt x="817" y="422"/>
                  <a:pt x="817" y="422"/>
                  <a:pt x="817" y="422"/>
                </a:cubicBezTo>
                <a:cubicBezTo>
                  <a:pt x="815" y="424"/>
                  <a:pt x="815" y="424"/>
                  <a:pt x="815" y="424"/>
                </a:cubicBezTo>
                <a:cubicBezTo>
                  <a:pt x="813" y="425"/>
                  <a:pt x="813" y="425"/>
                  <a:pt x="813" y="425"/>
                </a:cubicBezTo>
                <a:cubicBezTo>
                  <a:pt x="811" y="426"/>
                  <a:pt x="811" y="426"/>
                  <a:pt x="811" y="426"/>
                </a:cubicBezTo>
                <a:cubicBezTo>
                  <a:pt x="814" y="426"/>
                  <a:pt x="814" y="426"/>
                  <a:pt x="814" y="426"/>
                </a:cubicBezTo>
                <a:cubicBezTo>
                  <a:pt x="816" y="425"/>
                  <a:pt x="816" y="425"/>
                  <a:pt x="816" y="425"/>
                </a:cubicBezTo>
                <a:cubicBezTo>
                  <a:pt x="819" y="425"/>
                  <a:pt x="819" y="425"/>
                  <a:pt x="819" y="425"/>
                </a:cubicBezTo>
                <a:cubicBezTo>
                  <a:pt x="820" y="425"/>
                  <a:pt x="820" y="425"/>
                  <a:pt x="820" y="425"/>
                </a:cubicBezTo>
                <a:cubicBezTo>
                  <a:pt x="823" y="423"/>
                  <a:pt x="823" y="423"/>
                  <a:pt x="823" y="423"/>
                </a:cubicBezTo>
                <a:cubicBezTo>
                  <a:pt x="825" y="423"/>
                  <a:pt x="825" y="423"/>
                  <a:pt x="825" y="423"/>
                </a:cubicBezTo>
                <a:cubicBezTo>
                  <a:pt x="826" y="425"/>
                  <a:pt x="826" y="425"/>
                  <a:pt x="826" y="425"/>
                </a:cubicBezTo>
                <a:cubicBezTo>
                  <a:pt x="826" y="426"/>
                  <a:pt x="826" y="426"/>
                  <a:pt x="826" y="426"/>
                </a:cubicBezTo>
                <a:cubicBezTo>
                  <a:pt x="826" y="426"/>
                  <a:pt x="826" y="426"/>
                  <a:pt x="826" y="426"/>
                </a:cubicBezTo>
                <a:cubicBezTo>
                  <a:pt x="827" y="426"/>
                  <a:pt x="827" y="426"/>
                  <a:pt x="827" y="426"/>
                </a:cubicBezTo>
                <a:cubicBezTo>
                  <a:pt x="828" y="423"/>
                  <a:pt x="828" y="423"/>
                  <a:pt x="828" y="423"/>
                </a:cubicBezTo>
                <a:cubicBezTo>
                  <a:pt x="827" y="421"/>
                  <a:pt x="827" y="421"/>
                  <a:pt x="827" y="421"/>
                </a:cubicBezTo>
                <a:cubicBezTo>
                  <a:pt x="829" y="419"/>
                  <a:pt x="829" y="419"/>
                  <a:pt x="829" y="419"/>
                </a:cubicBezTo>
                <a:cubicBezTo>
                  <a:pt x="832" y="418"/>
                  <a:pt x="832" y="418"/>
                  <a:pt x="832" y="418"/>
                </a:cubicBezTo>
                <a:cubicBezTo>
                  <a:pt x="833" y="418"/>
                  <a:pt x="833" y="418"/>
                  <a:pt x="833" y="418"/>
                </a:cubicBezTo>
                <a:cubicBezTo>
                  <a:pt x="833" y="420"/>
                  <a:pt x="833" y="420"/>
                  <a:pt x="833" y="420"/>
                </a:cubicBezTo>
                <a:cubicBezTo>
                  <a:pt x="833" y="422"/>
                  <a:pt x="833" y="422"/>
                  <a:pt x="833" y="422"/>
                </a:cubicBezTo>
                <a:cubicBezTo>
                  <a:pt x="832" y="424"/>
                  <a:pt x="832" y="424"/>
                  <a:pt x="832" y="424"/>
                </a:cubicBezTo>
                <a:cubicBezTo>
                  <a:pt x="830" y="427"/>
                  <a:pt x="830" y="427"/>
                  <a:pt x="830" y="427"/>
                </a:cubicBezTo>
                <a:cubicBezTo>
                  <a:pt x="828" y="428"/>
                  <a:pt x="828" y="428"/>
                  <a:pt x="828" y="428"/>
                </a:cubicBezTo>
                <a:cubicBezTo>
                  <a:pt x="826" y="429"/>
                  <a:pt x="826" y="429"/>
                  <a:pt x="826" y="429"/>
                </a:cubicBezTo>
                <a:cubicBezTo>
                  <a:pt x="825" y="430"/>
                  <a:pt x="825" y="430"/>
                  <a:pt x="825" y="430"/>
                </a:cubicBezTo>
                <a:cubicBezTo>
                  <a:pt x="823" y="430"/>
                  <a:pt x="823" y="430"/>
                  <a:pt x="823" y="430"/>
                </a:cubicBezTo>
                <a:cubicBezTo>
                  <a:pt x="822" y="430"/>
                  <a:pt x="822" y="430"/>
                  <a:pt x="822" y="430"/>
                </a:cubicBezTo>
                <a:cubicBezTo>
                  <a:pt x="820" y="430"/>
                  <a:pt x="820" y="430"/>
                  <a:pt x="820" y="430"/>
                </a:cubicBezTo>
                <a:cubicBezTo>
                  <a:pt x="819" y="431"/>
                  <a:pt x="819" y="431"/>
                  <a:pt x="819" y="431"/>
                </a:cubicBezTo>
                <a:cubicBezTo>
                  <a:pt x="819" y="433"/>
                  <a:pt x="819" y="433"/>
                  <a:pt x="819" y="433"/>
                </a:cubicBezTo>
                <a:cubicBezTo>
                  <a:pt x="817" y="435"/>
                  <a:pt x="817" y="435"/>
                  <a:pt x="817" y="435"/>
                </a:cubicBezTo>
                <a:cubicBezTo>
                  <a:pt x="816" y="437"/>
                  <a:pt x="816" y="437"/>
                  <a:pt x="816" y="437"/>
                </a:cubicBezTo>
                <a:cubicBezTo>
                  <a:pt x="816" y="438"/>
                  <a:pt x="816" y="438"/>
                  <a:pt x="816" y="438"/>
                </a:cubicBezTo>
                <a:cubicBezTo>
                  <a:pt x="817" y="438"/>
                  <a:pt x="817" y="438"/>
                  <a:pt x="817" y="438"/>
                </a:cubicBezTo>
                <a:cubicBezTo>
                  <a:pt x="820" y="435"/>
                  <a:pt x="820" y="435"/>
                  <a:pt x="820" y="435"/>
                </a:cubicBezTo>
                <a:cubicBezTo>
                  <a:pt x="821" y="432"/>
                  <a:pt x="821" y="432"/>
                  <a:pt x="821" y="432"/>
                </a:cubicBezTo>
                <a:cubicBezTo>
                  <a:pt x="823" y="431"/>
                  <a:pt x="823" y="431"/>
                  <a:pt x="823" y="431"/>
                </a:cubicBezTo>
                <a:cubicBezTo>
                  <a:pt x="823" y="432"/>
                  <a:pt x="823" y="432"/>
                  <a:pt x="823" y="432"/>
                </a:cubicBezTo>
                <a:cubicBezTo>
                  <a:pt x="824" y="432"/>
                  <a:pt x="824" y="432"/>
                  <a:pt x="824" y="432"/>
                </a:cubicBezTo>
                <a:cubicBezTo>
                  <a:pt x="824" y="433"/>
                  <a:pt x="824" y="433"/>
                  <a:pt x="824" y="433"/>
                </a:cubicBezTo>
                <a:cubicBezTo>
                  <a:pt x="823" y="434"/>
                  <a:pt x="823" y="434"/>
                  <a:pt x="823" y="434"/>
                </a:cubicBezTo>
                <a:cubicBezTo>
                  <a:pt x="822" y="437"/>
                  <a:pt x="822" y="437"/>
                  <a:pt x="822" y="437"/>
                </a:cubicBezTo>
                <a:cubicBezTo>
                  <a:pt x="819" y="440"/>
                  <a:pt x="819" y="440"/>
                  <a:pt x="819" y="440"/>
                </a:cubicBezTo>
                <a:cubicBezTo>
                  <a:pt x="817" y="441"/>
                  <a:pt x="817" y="441"/>
                  <a:pt x="817" y="441"/>
                </a:cubicBezTo>
                <a:cubicBezTo>
                  <a:pt x="817" y="442"/>
                  <a:pt x="817" y="442"/>
                  <a:pt x="817" y="442"/>
                </a:cubicBezTo>
                <a:cubicBezTo>
                  <a:pt x="821" y="440"/>
                  <a:pt x="821" y="440"/>
                  <a:pt x="821" y="440"/>
                </a:cubicBezTo>
                <a:cubicBezTo>
                  <a:pt x="825" y="436"/>
                  <a:pt x="825" y="436"/>
                  <a:pt x="825" y="436"/>
                </a:cubicBezTo>
                <a:cubicBezTo>
                  <a:pt x="827" y="432"/>
                  <a:pt x="827" y="432"/>
                  <a:pt x="827" y="432"/>
                </a:cubicBezTo>
                <a:cubicBezTo>
                  <a:pt x="827" y="430"/>
                  <a:pt x="827" y="430"/>
                  <a:pt x="827" y="430"/>
                </a:cubicBezTo>
                <a:cubicBezTo>
                  <a:pt x="828" y="429"/>
                  <a:pt x="828" y="429"/>
                  <a:pt x="828" y="429"/>
                </a:cubicBezTo>
                <a:cubicBezTo>
                  <a:pt x="829" y="429"/>
                  <a:pt x="829" y="429"/>
                  <a:pt x="829" y="429"/>
                </a:cubicBezTo>
                <a:cubicBezTo>
                  <a:pt x="833" y="427"/>
                  <a:pt x="833" y="427"/>
                  <a:pt x="833" y="427"/>
                </a:cubicBezTo>
                <a:cubicBezTo>
                  <a:pt x="836" y="425"/>
                  <a:pt x="836" y="425"/>
                  <a:pt x="836" y="425"/>
                </a:cubicBezTo>
                <a:cubicBezTo>
                  <a:pt x="838" y="425"/>
                  <a:pt x="838" y="425"/>
                  <a:pt x="838" y="425"/>
                </a:cubicBezTo>
                <a:cubicBezTo>
                  <a:pt x="838" y="426"/>
                  <a:pt x="838" y="426"/>
                  <a:pt x="838" y="426"/>
                </a:cubicBezTo>
                <a:cubicBezTo>
                  <a:pt x="837" y="427"/>
                  <a:pt x="837" y="427"/>
                  <a:pt x="837" y="427"/>
                </a:cubicBezTo>
                <a:cubicBezTo>
                  <a:pt x="834" y="430"/>
                  <a:pt x="834" y="430"/>
                  <a:pt x="834" y="430"/>
                </a:cubicBezTo>
                <a:cubicBezTo>
                  <a:pt x="832" y="430"/>
                  <a:pt x="832" y="430"/>
                  <a:pt x="832" y="430"/>
                </a:cubicBezTo>
                <a:cubicBezTo>
                  <a:pt x="831" y="431"/>
                  <a:pt x="831" y="431"/>
                  <a:pt x="831" y="431"/>
                </a:cubicBezTo>
                <a:cubicBezTo>
                  <a:pt x="830" y="433"/>
                  <a:pt x="830" y="433"/>
                  <a:pt x="830" y="433"/>
                </a:cubicBezTo>
                <a:cubicBezTo>
                  <a:pt x="831" y="433"/>
                  <a:pt x="831" y="433"/>
                  <a:pt x="831" y="433"/>
                </a:cubicBezTo>
                <a:cubicBezTo>
                  <a:pt x="832" y="432"/>
                  <a:pt x="832" y="432"/>
                  <a:pt x="832" y="432"/>
                </a:cubicBezTo>
                <a:cubicBezTo>
                  <a:pt x="835" y="431"/>
                  <a:pt x="835" y="431"/>
                  <a:pt x="835" y="431"/>
                </a:cubicBezTo>
                <a:cubicBezTo>
                  <a:pt x="837" y="429"/>
                  <a:pt x="837" y="429"/>
                  <a:pt x="837" y="429"/>
                </a:cubicBezTo>
                <a:cubicBezTo>
                  <a:pt x="839" y="429"/>
                  <a:pt x="839" y="429"/>
                  <a:pt x="839" y="429"/>
                </a:cubicBezTo>
                <a:cubicBezTo>
                  <a:pt x="840" y="428"/>
                  <a:pt x="840" y="428"/>
                  <a:pt x="840" y="428"/>
                </a:cubicBezTo>
                <a:cubicBezTo>
                  <a:pt x="842" y="427"/>
                  <a:pt x="842" y="427"/>
                  <a:pt x="842" y="427"/>
                </a:cubicBezTo>
                <a:cubicBezTo>
                  <a:pt x="843" y="427"/>
                  <a:pt x="843" y="427"/>
                  <a:pt x="843" y="427"/>
                </a:cubicBezTo>
                <a:cubicBezTo>
                  <a:pt x="844" y="429"/>
                  <a:pt x="844" y="429"/>
                  <a:pt x="844" y="429"/>
                </a:cubicBezTo>
                <a:cubicBezTo>
                  <a:pt x="847" y="432"/>
                  <a:pt x="847" y="432"/>
                  <a:pt x="847" y="432"/>
                </a:cubicBezTo>
                <a:cubicBezTo>
                  <a:pt x="848" y="434"/>
                  <a:pt x="848" y="434"/>
                  <a:pt x="848" y="434"/>
                </a:cubicBezTo>
                <a:cubicBezTo>
                  <a:pt x="850" y="435"/>
                  <a:pt x="850" y="435"/>
                  <a:pt x="850" y="435"/>
                </a:cubicBezTo>
                <a:cubicBezTo>
                  <a:pt x="851" y="437"/>
                  <a:pt x="851" y="437"/>
                  <a:pt x="851" y="437"/>
                </a:cubicBezTo>
                <a:cubicBezTo>
                  <a:pt x="850" y="439"/>
                  <a:pt x="850" y="439"/>
                  <a:pt x="850" y="439"/>
                </a:cubicBezTo>
                <a:cubicBezTo>
                  <a:pt x="848" y="441"/>
                  <a:pt x="848" y="441"/>
                  <a:pt x="848" y="441"/>
                </a:cubicBezTo>
                <a:cubicBezTo>
                  <a:pt x="847" y="440"/>
                  <a:pt x="847" y="440"/>
                  <a:pt x="847" y="440"/>
                </a:cubicBezTo>
                <a:cubicBezTo>
                  <a:pt x="847" y="438"/>
                  <a:pt x="847" y="438"/>
                  <a:pt x="847" y="438"/>
                </a:cubicBezTo>
                <a:cubicBezTo>
                  <a:pt x="846" y="438"/>
                  <a:pt x="846" y="438"/>
                  <a:pt x="846" y="438"/>
                </a:cubicBezTo>
                <a:cubicBezTo>
                  <a:pt x="845" y="439"/>
                  <a:pt x="845" y="439"/>
                  <a:pt x="845" y="439"/>
                </a:cubicBezTo>
                <a:cubicBezTo>
                  <a:pt x="844" y="441"/>
                  <a:pt x="844" y="441"/>
                  <a:pt x="844" y="441"/>
                </a:cubicBezTo>
                <a:cubicBezTo>
                  <a:pt x="843" y="442"/>
                  <a:pt x="843" y="442"/>
                  <a:pt x="843" y="442"/>
                </a:cubicBezTo>
                <a:cubicBezTo>
                  <a:pt x="839" y="442"/>
                  <a:pt x="839" y="442"/>
                  <a:pt x="839" y="442"/>
                </a:cubicBezTo>
                <a:cubicBezTo>
                  <a:pt x="837" y="443"/>
                  <a:pt x="837" y="443"/>
                  <a:pt x="837" y="443"/>
                </a:cubicBezTo>
                <a:cubicBezTo>
                  <a:pt x="835" y="443"/>
                  <a:pt x="835" y="443"/>
                  <a:pt x="835" y="443"/>
                </a:cubicBezTo>
                <a:cubicBezTo>
                  <a:pt x="831" y="445"/>
                  <a:pt x="831" y="445"/>
                  <a:pt x="831" y="445"/>
                </a:cubicBezTo>
                <a:cubicBezTo>
                  <a:pt x="829" y="445"/>
                  <a:pt x="829" y="445"/>
                  <a:pt x="829" y="445"/>
                </a:cubicBezTo>
                <a:cubicBezTo>
                  <a:pt x="826" y="447"/>
                  <a:pt x="826" y="447"/>
                  <a:pt x="826" y="447"/>
                </a:cubicBezTo>
                <a:cubicBezTo>
                  <a:pt x="828" y="447"/>
                  <a:pt x="828" y="447"/>
                  <a:pt x="828" y="447"/>
                </a:cubicBezTo>
                <a:cubicBezTo>
                  <a:pt x="829" y="448"/>
                  <a:pt x="829" y="448"/>
                  <a:pt x="829" y="448"/>
                </a:cubicBezTo>
                <a:cubicBezTo>
                  <a:pt x="829" y="449"/>
                  <a:pt x="829" y="449"/>
                  <a:pt x="829" y="449"/>
                </a:cubicBezTo>
                <a:cubicBezTo>
                  <a:pt x="826" y="450"/>
                  <a:pt x="826" y="450"/>
                  <a:pt x="826" y="450"/>
                </a:cubicBezTo>
                <a:cubicBezTo>
                  <a:pt x="825" y="451"/>
                  <a:pt x="825" y="451"/>
                  <a:pt x="825" y="451"/>
                </a:cubicBezTo>
                <a:cubicBezTo>
                  <a:pt x="829" y="451"/>
                  <a:pt x="829" y="451"/>
                  <a:pt x="829" y="451"/>
                </a:cubicBezTo>
                <a:cubicBezTo>
                  <a:pt x="831" y="448"/>
                  <a:pt x="831" y="448"/>
                  <a:pt x="831" y="448"/>
                </a:cubicBezTo>
                <a:cubicBezTo>
                  <a:pt x="835" y="445"/>
                  <a:pt x="835" y="445"/>
                  <a:pt x="835" y="445"/>
                </a:cubicBezTo>
                <a:cubicBezTo>
                  <a:pt x="837" y="445"/>
                  <a:pt x="837" y="445"/>
                  <a:pt x="837" y="445"/>
                </a:cubicBezTo>
                <a:cubicBezTo>
                  <a:pt x="839" y="445"/>
                  <a:pt x="839" y="445"/>
                  <a:pt x="839" y="445"/>
                </a:cubicBezTo>
                <a:cubicBezTo>
                  <a:pt x="841" y="445"/>
                  <a:pt x="841" y="445"/>
                  <a:pt x="841" y="445"/>
                </a:cubicBezTo>
                <a:cubicBezTo>
                  <a:pt x="842" y="445"/>
                  <a:pt x="842" y="445"/>
                  <a:pt x="842" y="445"/>
                </a:cubicBezTo>
                <a:cubicBezTo>
                  <a:pt x="842" y="445"/>
                  <a:pt x="842" y="445"/>
                  <a:pt x="842" y="445"/>
                </a:cubicBezTo>
                <a:cubicBezTo>
                  <a:pt x="842" y="448"/>
                  <a:pt x="842" y="448"/>
                  <a:pt x="842" y="448"/>
                </a:cubicBezTo>
                <a:cubicBezTo>
                  <a:pt x="841" y="449"/>
                  <a:pt x="841" y="449"/>
                  <a:pt x="841" y="449"/>
                </a:cubicBezTo>
                <a:cubicBezTo>
                  <a:pt x="838" y="450"/>
                  <a:pt x="838" y="450"/>
                  <a:pt x="838" y="450"/>
                </a:cubicBezTo>
                <a:cubicBezTo>
                  <a:pt x="837" y="450"/>
                  <a:pt x="837" y="450"/>
                  <a:pt x="837" y="450"/>
                </a:cubicBezTo>
                <a:cubicBezTo>
                  <a:pt x="835" y="451"/>
                  <a:pt x="835" y="451"/>
                  <a:pt x="835" y="451"/>
                </a:cubicBezTo>
                <a:cubicBezTo>
                  <a:pt x="834" y="453"/>
                  <a:pt x="834" y="453"/>
                  <a:pt x="834" y="453"/>
                </a:cubicBezTo>
                <a:cubicBezTo>
                  <a:pt x="832" y="454"/>
                  <a:pt x="832" y="454"/>
                  <a:pt x="832" y="454"/>
                </a:cubicBezTo>
                <a:cubicBezTo>
                  <a:pt x="830" y="453"/>
                  <a:pt x="830" y="453"/>
                  <a:pt x="830" y="453"/>
                </a:cubicBezTo>
                <a:cubicBezTo>
                  <a:pt x="829" y="454"/>
                  <a:pt x="829" y="454"/>
                  <a:pt x="829" y="454"/>
                </a:cubicBezTo>
                <a:cubicBezTo>
                  <a:pt x="827" y="456"/>
                  <a:pt x="827" y="456"/>
                  <a:pt x="827" y="456"/>
                </a:cubicBezTo>
                <a:cubicBezTo>
                  <a:pt x="828" y="455"/>
                  <a:pt x="828" y="455"/>
                  <a:pt x="828" y="455"/>
                </a:cubicBezTo>
                <a:cubicBezTo>
                  <a:pt x="830" y="455"/>
                  <a:pt x="830" y="455"/>
                  <a:pt x="830" y="455"/>
                </a:cubicBezTo>
                <a:cubicBezTo>
                  <a:pt x="832" y="455"/>
                  <a:pt x="832" y="455"/>
                  <a:pt x="832" y="455"/>
                </a:cubicBezTo>
                <a:cubicBezTo>
                  <a:pt x="833" y="456"/>
                  <a:pt x="833" y="456"/>
                  <a:pt x="833" y="456"/>
                </a:cubicBezTo>
                <a:cubicBezTo>
                  <a:pt x="835" y="454"/>
                  <a:pt x="835" y="454"/>
                  <a:pt x="835" y="454"/>
                </a:cubicBezTo>
                <a:cubicBezTo>
                  <a:pt x="837" y="452"/>
                  <a:pt x="837" y="452"/>
                  <a:pt x="837" y="452"/>
                </a:cubicBezTo>
                <a:cubicBezTo>
                  <a:pt x="839" y="451"/>
                  <a:pt x="839" y="451"/>
                  <a:pt x="839" y="451"/>
                </a:cubicBezTo>
                <a:cubicBezTo>
                  <a:pt x="841" y="452"/>
                  <a:pt x="841" y="452"/>
                  <a:pt x="841" y="452"/>
                </a:cubicBezTo>
                <a:cubicBezTo>
                  <a:pt x="843" y="452"/>
                  <a:pt x="843" y="452"/>
                  <a:pt x="843" y="452"/>
                </a:cubicBezTo>
                <a:cubicBezTo>
                  <a:pt x="844" y="450"/>
                  <a:pt x="844" y="450"/>
                  <a:pt x="844" y="450"/>
                </a:cubicBezTo>
                <a:cubicBezTo>
                  <a:pt x="847" y="449"/>
                  <a:pt x="847" y="449"/>
                  <a:pt x="847" y="449"/>
                </a:cubicBezTo>
                <a:cubicBezTo>
                  <a:pt x="847" y="448"/>
                  <a:pt x="847" y="448"/>
                  <a:pt x="847" y="448"/>
                </a:cubicBezTo>
                <a:cubicBezTo>
                  <a:pt x="847" y="447"/>
                  <a:pt x="847" y="447"/>
                  <a:pt x="847" y="447"/>
                </a:cubicBezTo>
                <a:cubicBezTo>
                  <a:pt x="847" y="446"/>
                  <a:pt x="847" y="446"/>
                  <a:pt x="847" y="446"/>
                </a:cubicBezTo>
                <a:cubicBezTo>
                  <a:pt x="848" y="444"/>
                  <a:pt x="848" y="444"/>
                  <a:pt x="848" y="444"/>
                </a:cubicBezTo>
                <a:cubicBezTo>
                  <a:pt x="848" y="443"/>
                  <a:pt x="848" y="443"/>
                  <a:pt x="848" y="443"/>
                </a:cubicBezTo>
                <a:cubicBezTo>
                  <a:pt x="850" y="443"/>
                  <a:pt x="850" y="443"/>
                  <a:pt x="850" y="443"/>
                </a:cubicBezTo>
                <a:cubicBezTo>
                  <a:pt x="850" y="443"/>
                  <a:pt x="850" y="443"/>
                  <a:pt x="850" y="443"/>
                </a:cubicBezTo>
                <a:cubicBezTo>
                  <a:pt x="851" y="443"/>
                  <a:pt x="851" y="443"/>
                  <a:pt x="851" y="443"/>
                </a:cubicBezTo>
                <a:cubicBezTo>
                  <a:pt x="852" y="445"/>
                  <a:pt x="852" y="445"/>
                  <a:pt x="852" y="445"/>
                </a:cubicBezTo>
                <a:cubicBezTo>
                  <a:pt x="854" y="450"/>
                  <a:pt x="854" y="450"/>
                  <a:pt x="854" y="450"/>
                </a:cubicBezTo>
                <a:cubicBezTo>
                  <a:pt x="855" y="453"/>
                  <a:pt x="855" y="453"/>
                  <a:pt x="855" y="453"/>
                </a:cubicBezTo>
                <a:cubicBezTo>
                  <a:pt x="856" y="455"/>
                  <a:pt x="856" y="455"/>
                  <a:pt x="856" y="455"/>
                </a:cubicBezTo>
                <a:cubicBezTo>
                  <a:pt x="856" y="457"/>
                  <a:pt x="856" y="457"/>
                  <a:pt x="856" y="457"/>
                </a:cubicBezTo>
                <a:cubicBezTo>
                  <a:pt x="854" y="458"/>
                  <a:pt x="854" y="458"/>
                  <a:pt x="854" y="458"/>
                </a:cubicBezTo>
                <a:cubicBezTo>
                  <a:pt x="852" y="458"/>
                  <a:pt x="852" y="458"/>
                  <a:pt x="852" y="458"/>
                </a:cubicBezTo>
                <a:cubicBezTo>
                  <a:pt x="850" y="457"/>
                  <a:pt x="850" y="457"/>
                  <a:pt x="850" y="457"/>
                </a:cubicBezTo>
                <a:cubicBezTo>
                  <a:pt x="847" y="457"/>
                  <a:pt x="847" y="457"/>
                  <a:pt x="847" y="457"/>
                </a:cubicBezTo>
                <a:cubicBezTo>
                  <a:pt x="845" y="458"/>
                  <a:pt x="845" y="458"/>
                  <a:pt x="845" y="458"/>
                </a:cubicBezTo>
                <a:cubicBezTo>
                  <a:pt x="843" y="459"/>
                  <a:pt x="843" y="459"/>
                  <a:pt x="843" y="459"/>
                </a:cubicBezTo>
                <a:cubicBezTo>
                  <a:pt x="842" y="459"/>
                  <a:pt x="842" y="459"/>
                  <a:pt x="842" y="459"/>
                </a:cubicBezTo>
                <a:cubicBezTo>
                  <a:pt x="841" y="458"/>
                  <a:pt x="841" y="458"/>
                  <a:pt x="841" y="458"/>
                </a:cubicBezTo>
                <a:cubicBezTo>
                  <a:pt x="839" y="459"/>
                  <a:pt x="839" y="459"/>
                  <a:pt x="839" y="459"/>
                </a:cubicBezTo>
                <a:cubicBezTo>
                  <a:pt x="838" y="460"/>
                  <a:pt x="838" y="460"/>
                  <a:pt x="838" y="460"/>
                </a:cubicBezTo>
                <a:cubicBezTo>
                  <a:pt x="834" y="461"/>
                  <a:pt x="834" y="461"/>
                  <a:pt x="834" y="461"/>
                </a:cubicBezTo>
                <a:cubicBezTo>
                  <a:pt x="836" y="461"/>
                  <a:pt x="836" y="461"/>
                  <a:pt x="836" y="461"/>
                </a:cubicBezTo>
                <a:cubicBezTo>
                  <a:pt x="840" y="461"/>
                  <a:pt x="840" y="461"/>
                  <a:pt x="840" y="461"/>
                </a:cubicBezTo>
                <a:cubicBezTo>
                  <a:pt x="842" y="461"/>
                  <a:pt x="842" y="461"/>
                  <a:pt x="842" y="461"/>
                </a:cubicBezTo>
                <a:cubicBezTo>
                  <a:pt x="845" y="464"/>
                  <a:pt x="845" y="464"/>
                  <a:pt x="845" y="464"/>
                </a:cubicBezTo>
                <a:cubicBezTo>
                  <a:pt x="847" y="465"/>
                  <a:pt x="847" y="465"/>
                  <a:pt x="847" y="465"/>
                </a:cubicBezTo>
                <a:cubicBezTo>
                  <a:pt x="848" y="464"/>
                  <a:pt x="848" y="464"/>
                  <a:pt x="848" y="464"/>
                </a:cubicBezTo>
                <a:cubicBezTo>
                  <a:pt x="850" y="464"/>
                  <a:pt x="850" y="464"/>
                  <a:pt x="850" y="464"/>
                </a:cubicBezTo>
                <a:cubicBezTo>
                  <a:pt x="851" y="465"/>
                  <a:pt x="851" y="465"/>
                  <a:pt x="851" y="465"/>
                </a:cubicBezTo>
                <a:cubicBezTo>
                  <a:pt x="853" y="466"/>
                  <a:pt x="853" y="466"/>
                  <a:pt x="853" y="466"/>
                </a:cubicBezTo>
                <a:cubicBezTo>
                  <a:pt x="855" y="467"/>
                  <a:pt x="855" y="467"/>
                  <a:pt x="855" y="467"/>
                </a:cubicBezTo>
                <a:cubicBezTo>
                  <a:pt x="855" y="469"/>
                  <a:pt x="855" y="469"/>
                  <a:pt x="855" y="469"/>
                </a:cubicBezTo>
                <a:cubicBezTo>
                  <a:pt x="857" y="471"/>
                  <a:pt x="857" y="471"/>
                  <a:pt x="857" y="471"/>
                </a:cubicBezTo>
                <a:cubicBezTo>
                  <a:pt x="857" y="473"/>
                  <a:pt x="857" y="473"/>
                  <a:pt x="857" y="473"/>
                </a:cubicBezTo>
                <a:cubicBezTo>
                  <a:pt x="856" y="474"/>
                  <a:pt x="856" y="474"/>
                  <a:pt x="856" y="474"/>
                </a:cubicBezTo>
                <a:cubicBezTo>
                  <a:pt x="854" y="474"/>
                  <a:pt x="854" y="474"/>
                  <a:pt x="854" y="474"/>
                </a:cubicBezTo>
                <a:cubicBezTo>
                  <a:pt x="853" y="472"/>
                  <a:pt x="853" y="472"/>
                  <a:pt x="853" y="472"/>
                </a:cubicBezTo>
                <a:cubicBezTo>
                  <a:pt x="852" y="472"/>
                  <a:pt x="852" y="472"/>
                  <a:pt x="852" y="472"/>
                </a:cubicBezTo>
                <a:cubicBezTo>
                  <a:pt x="851" y="474"/>
                  <a:pt x="851" y="474"/>
                  <a:pt x="851" y="474"/>
                </a:cubicBezTo>
                <a:cubicBezTo>
                  <a:pt x="850" y="473"/>
                  <a:pt x="850" y="473"/>
                  <a:pt x="850" y="473"/>
                </a:cubicBezTo>
                <a:cubicBezTo>
                  <a:pt x="849" y="472"/>
                  <a:pt x="849" y="472"/>
                  <a:pt x="849" y="472"/>
                </a:cubicBezTo>
                <a:cubicBezTo>
                  <a:pt x="848" y="472"/>
                  <a:pt x="848" y="472"/>
                  <a:pt x="848" y="472"/>
                </a:cubicBezTo>
                <a:cubicBezTo>
                  <a:pt x="846" y="472"/>
                  <a:pt x="846" y="472"/>
                  <a:pt x="846" y="472"/>
                </a:cubicBezTo>
                <a:cubicBezTo>
                  <a:pt x="844" y="469"/>
                  <a:pt x="844" y="469"/>
                  <a:pt x="844" y="469"/>
                </a:cubicBezTo>
                <a:cubicBezTo>
                  <a:pt x="842" y="469"/>
                  <a:pt x="842" y="469"/>
                  <a:pt x="842" y="469"/>
                </a:cubicBezTo>
                <a:cubicBezTo>
                  <a:pt x="841" y="469"/>
                  <a:pt x="841" y="469"/>
                  <a:pt x="841" y="469"/>
                </a:cubicBezTo>
                <a:cubicBezTo>
                  <a:pt x="839" y="469"/>
                  <a:pt x="839" y="469"/>
                  <a:pt x="839" y="469"/>
                </a:cubicBezTo>
                <a:cubicBezTo>
                  <a:pt x="837" y="468"/>
                  <a:pt x="837" y="468"/>
                  <a:pt x="837" y="468"/>
                </a:cubicBezTo>
                <a:cubicBezTo>
                  <a:pt x="838" y="469"/>
                  <a:pt x="838" y="469"/>
                  <a:pt x="838" y="469"/>
                </a:cubicBezTo>
                <a:cubicBezTo>
                  <a:pt x="840" y="470"/>
                  <a:pt x="840" y="470"/>
                  <a:pt x="840" y="470"/>
                </a:cubicBezTo>
                <a:cubicBezTo>
                  <a:pt x="842" y="470"/>
                  <a:pt x="842" y="470"/>
                  <a:pt x="842" y="470"/>
                </a:cubicBezTo>
                <a:cubicBezTo>
                  <a:pt x="841" y="471"/>
                  <a:pt x="841" y="471"/>
                  <a:pt x="841" y="471"/>
                </a:cubicBezTo>
                <a:cubicBezTo>
                  <a:pt x="838" y="472"/>
                  <a:pt x="838" y="472"/>
                  <a:pt x="838" y="472"/>
                </a:cubicBezTo>
                <a:cubicBezTo>
                  <a:pt x="837" y="472"/>
                  <a:pt x="837" y="472"/>
                  <a:pt x="837" y="472"/>
                </a:cubicBezTo>
                <a:cubicBezTo>
                  <a:pt x="835" y="472"/>
                  <a:pt x="835" y="472"/>
                  <a:pt x="835" y="472"/>
                </a:cubicBezTo>
                <a:cubicBezTo>
                  <a:pt x="833" y="473"/>
                  <a:pt x="833" y="473"/>
                  <a:pt x="833" y="473"/>
                </a:cubicBezTo>
                <a:cubicBezTo>
                  <a:pt x="833" y="475"/>
                  <a:pt x="833" y="475"/>
                  <a:pt x="833" y="475"/>
                </a:cubicBezTo>
                <a:cubicBezTo>
                  <a:pt x="834" y="475"/>
                  <a:pt x="834" y="475"/>
                  <a:pt x="834" y="475"/>
                </a:cubicBezTo>
                <a:cubicBezTo>
                  <a:pt x="835" y="474"/>
                  <a:pt x="835" y="474"/>
                  <a:pt x="835" y="474"/>
                </a:cubicBezTo>
                <a:cubicBezTo>
                  <a:pt x="838" y="474"/>
                  <a:pt x="838" y="474"/>
                  <a:pt x="838" y="474"/>
                </a:cubicBezTo>
                <a:cubicBezTo>
                  <a:pt x="839" y="473"/>
                  <a:pt x="839" y="473"/>
                  <a:pt x="839" y="473"/>
                </a:cubicBezTo>
                <a:cubicBezTo>
                  <a:pt x="841" y="472"/>
                  <a:pt x="841" y="472"/>
                  <a:pt x="841" y="472"/>
                </a:cubicBezTo>
                <a:cubicBezTo>
                  <a:pt x="843" y="474"/>
                  <a:pt x="843" y="474"/>
                  <a:pt x="843" y="474"/>
                </a:cubicBezTo>
                <a:cubicBezTo>
                  <a:pt x="843" y="475"/>
                  <a:pt x="843" y="475"/>
                  <a:pt x="843" y="475"/>
                </a:cubicBezTo>
                <a:cubicBezTo>
                  <a:pt x="844" y="476"/>
                  <a:pt x="844" y="476"/>
                  <a:pt x="844" y="476"/>
                </a:cubicBezTo>
                <a:cubicBezTo>
                  <a:pt x="844" y="476"/>
                  <a:pt x="844" y="476"/>
                  <a:pt x="844" y="476"/>
                </a:cubicBezTo>
                <a:cubicBezTo>
                  <a:pt x="844" y="477"/>
                  <a:pt x="844" y="477"/>
                  <a:pt x="844" y="477"/>
                </a:cubicBezTo>
                <a:cubicBezTo>
                  <a:pt x="841" y="477"/>
                  <a:pt x="841" y="477"/>
                  <a:pt x="841" y="477"/>
                </a:cubicBezTo>
                <a:cubicBezTo>
                  <a:pt x="840" y="478"/>
                  <a:pt x="840" y="478"/>
                  <a:pt x="840" y="478"/>
                </a:cubicBezTo>
                <a:cubicBezTo>
                  <a:pt x="839" y="477"/>
                  <a:pt x="839" y="477"/>
                  <a:pt x="839" y="477"/>
                </a:cubicBezTo>
                <a:cubicBezTo>
                  <a:pt x="839" y="476"/>
                  <a:pt x="839" y="476"/>
                  <a:pt x="839" y="476"/>
                </a:cubicBezTo>
                <a:cubicBezTo>
                  <a:pt x="837" y="476"/>
                  <a:pt x="837" y="476"/>
                  <a:pt x="837" y="476"/>
                </a:cubicBezTo>
                <a:cubicBezTo>
                  <a:pt x="837" y="477"/>
                  <a:pt x="837" y="477"/>
                  <a:pt x="837" y="477"/>
                </a:cubicBezTo>
                <a:cubicBezTo>
                  <a:pt x="839" y="478"/>
                  <a:pt x="839" y="478"/>
                  <a:pt x="839" y="478"/>
                </a:cubicBezTo>
                <a:cubicBezTo>
                  <a:pt x="840" y="479"/>
                  <a:pt x="840" y="479"/>
                  <a:pt x="840" y="479"/>
                </a:cubicBezTo>
                <a:cubicBezTo>
                  <a:pt x="841" y="480"/>
                  <a:pt x="841" y="480"/>
                  <a:pt x="841" y="480"/>
                </a:cubicBezTo>
                <a:cubicBezTo>
                  <a:pt x="841" y="481"/>
                  <a:pt x="841" y="481"/>
                  <a:pt x="841" y="481"/>
                </a:cubicBezTo>
                <a:cubicBezTo>
                  <a:pt x="842" y="482"/>
                  <a:pt x="842" y="482"/>
                  <a:pt x="842" y="482"/>
                </a:cubicBezTo>
                <a:cubicBezTo>
                  <a:pt x="841" y="482"/>
                  <a:pt x="841" y="482"/>
                  <a:pt x="841" y="482"/>
                </a:cubicBezTo>
                <a:cubicBezTo>
                  <a:pt x="836" y="481"/>
                  <a:pt x="836" y="481"/>
                  <a:pt x="836" y="481"/>
                </a:cubicBezTo>
                <a:cubicBezTo>
                  <a:pt x="833" y="481"/>
                  <a:pt x="833" y="481"/>
                  <a:pt x="833" y="481"/>
                </a:cubicBezTo>
                <a:cubicBezTo>
                  <a:pt x="829" y="479"/>
                  <a:pt x="829" y="479"/>
                  <a:pt x="829" y="479"/>
                </a:cubicBezTo>
                <a:cubicBezTo>
                  <a:pt x="827" y="480"/>
                  <a:pt x="827" y="480"/>
                  <a:pt x="827" y="480"/>
                </a:cubicBezTo>
                <a:cubicBezTo>
                  <a:pt x="827" y="480"/>
                  <a:pt x="827" y="480"/>
                  <a:pt x="827" y="480"/>
                </a:cubicBezTo>
                <a:cubicBezTo>
                  <a:pt x="830" y="481"/>
                  <a:pt x="830" y="481"/>
                  <a:pt x="830" y="481"/>
                </a:cubicBezTo>
                <a:cubicBezTo>
                  <a:pt x="836" y="484"/>
                  <a:pt x="836" y="484"/>
                  <a:pt x="836" y="484"/>
                </a:cubicBezTo>
                <a:cubicBezTo>
                  <a:pt x="837" y="485"/>
                  <a:pt x="837" y="485"/>
                  <a:pt x="837" y="485"/>
                </a:cubicBezTo>
                <a:cubicBezTo>
                  <a:pt x="836" y="486"/>
                  <a:pt x="836" y="486"/>
                  <a:pt x="836" y="486"/>
                </a:cubicBezTo>
                <a:cubicBezTo>
                  <a:pt x="832" y="484"/>
                  <a:pt x="832" y="484"/>
                  <a:pt x="832" y="484"/>
                </a:cubicBezTo>
                <a:cubicBezTo>
                  <a:pt x="831" y="484"/>
                  <a:pt x="831" y="484"/>
                  <a:pt x="831" y="484"/>
                </a:cubicBezTo>
                <a:cubicBezTo>
                  <a:pt x="829" y="486"/>
                  <a:pt x="829" y="486"/>
                  <a:pt x="829" y="486"/>
                </a:cubicBezTo>
                <a:cubicBezTo>
                  <a:pt x="831" y="486"/>
                  <a:pt x="831" y="486"/>
                  <a:pt x="831" y="486"/>
                </a:cubicBezTo>
                <a:cubicBezTo>
                  <a:pt x="832" y="486"/>
                  <a:pt x="832" y="486"/>
                  <a:pt x="832" y="486"/>
                </a:cubicBezTo>
                <a:cubicBezTo>
                  <a:pt x="833" y="487"/>
                  <a:pt x="833" y="487"/>
                  <a:pt x="833" y="487"/>
                </a:cubicBezTo>
                <a:cubicBezTo>
                  <a:pt x="834" y="487"/>
                  <a:pt x="834" y="487"/>
                  <a:pt x="834" y="487"/>
                </a:cubicBezTo>
                <a:cubicBezTo>
                  <a:pt x="835" y="487"/>
                  <a:pt x="835" y="487"/>
                  <a:pt x="835" y="487"/>
                </a:cubicBezTo>
                <a:cubicBezTo>
                  <a:pt x="835" y="489"/>
                  <a:pt x="835" y="489"/>
                  <a:pt x="835" y="489"/>
                </a:cubicBezTo>
                <a:cubicBezTo>
                  <a:pt x="836" y="490"/>
                  <a:pt x="836" y="490"/>
                  <a:pt x="836" y="490"/>
                </a:cubicBezTo>
                <a:cubicBezTo>
                  <a:pt x="837" y="490"/>
                  <a:pt x="837" y="490"/>
                  <a:pt x="837" y="490"/>
                </a:cubicBezTo>
                <a:cubicBezTo>
                  <a:pt x="837" y="488"/>
                  <a:pt x="837" y="488"/>
                  <a:pt x="837" y="488"/>
                </a:cubicBezTo>
                <a:cubicBezTo>
                  <a:pt x="839" y="488"/>
                  <a:pt x="839" y="488"/>
                  <a:pt x="839" y="488"/>
                </a:cubicBezTo>
                <a:cubicBezTo>
                  <a:pt x="839" y="490"/>
                  <a:pt x="839" y="490"/>
                  <a:pt x="839" y="490"/>
                </a:cubicBezTo>
                <a:cubicBezTo>
                  <a:pt x="838" y="491"/>
                  <a:pt x="838" y="491"/>
                  <a:pt x="838" y="491"/>
                </a:cubicBezTo>
                <a:cubicBezTo>
                  <a:pt x="838" y="492"/>
                  <a:pt x="838" y="492"/>
                  <a:pt x="838" y="492"/>
                </a:cubicBezTo>
                <a:cubicBezTo>
                  <a:pt x="840" y="492"/>
                  <a:pt x="840" y="492"/>
                  <a:pt x="840" y="492"/>
                </a:cubicBezTo>
                <a:cubicBezTo>
                  <a:pt x="840" y="489"/>
                  <a:pt x="840" y="489"/>
                  <a:pt x="840" y="489"/>
                </a:cubicBezTo>
                <a:cubicBezTo>
                  <a:pt x="841" y="489"/>
                  <a:pt x="841" y="489"/>
                  <a:pt x="841" y="489"/>
                </a:cubicBezTo>
                <a:cubicBezTo>
                  <a:pt x="844" y="491"/>
                  <a:pt x="844" y="491"/>
                  <a:pt x="844" y="491"/>
                </a:cubicBezTo>
                <a:cubicBezTo>
                  <a:pt x="846" y="491"/>
                  <a:pt x="846" y="491"/>
                  <a:pt x="846" y="491"/>
                </a:cubicBezTo>
                <a:cubicBezTo>
                  <a:pt x="848" y="491"/>
                  <a:pt x="848" y="491"/>
                  <a:pt x="848" y="491"/>
                </a:cubicBezTo>
                <a:cubicBezTo>
                  <a:pt x="847" y="493"/>
                  <a:pt x="847" y="493"/>
                  <a:pt x="847" y="493"/>
                </a:cubicBezTo>
                <a:cubicBezTo>
                  <a:pt x="847" y="494"/>
                  <a:pt x="847" y="494"/>
                  <a:pt x="847" y="494"/>
                </a:cubicBezTo>
                <a:cubicBezTo>
                  <a:pt x="845" y="493"/>
                  <a:pt x="845" y="493"/>
                  <a:pt x="845" y="493"/>
                </a:cubicBezTo>
                <a:cubicBezTo>
                  <a:pt x="843" y="493"/>
                  <a:pt x="843" y="493"/>
                  <a:pt x="843" y="493"/>
                </a:cubicBezTo>
                <a:cubicBezTo>
                  <a:pt x="841" y="493"/>
                  <a:pt x="841" y="493"/>
                  <a:pt x="841" y="493"/>
                </a:cubicBezTo>
                <a:cubicBezTo>
                  <a:pt x="837" y="495"/>
                  <a:pt x="837" y="495"/>
                  <a:pt x="837" y="495"/>
                </a:cubicBezTo>
                <a:cubicBezTo>
                  <a:pt x="837" y="497"/>
                  <a:pt x="837" y="497"/>
                  <a:pt x="837" y="497"/>
                </a:cubicBezTo>
                <a:cubicBezTo>
                  <a:pt x="838" y="495"/>
                  <a:pt x="838" y="495"/>
                  <a:pt x="838" y="495"/>
                </a:cubicBezTo>
                <a:cubicBezTo>
                  <a:pt x="841" y="495"/>
                  <a:pt x="841" y="495"/>
                  <a:pt x="841" y="495"/>
                </a:cubicBezTo>
                <a:cubicBezTo>
                  <a:pt x="843" y="495"/>
                  <a:pt x="843" y="495"/>
                  <a:pt x="843" y="495"/>
                </a:cubicBezTo>
                <a:cubicBezTo>
                  <a:pt x="841" y="496"/>
                  <a:pt x="841" y="496"/>
                  <a:pt x="841" y="496"/>
                </a:cubicBezTo>
                <a:cubicBezTo>
                  <a:pt x="841" y="497"/>
                  <a:pt x="841" y="497"/>
                  <a:pt x="841" y="497"/>
                </a:cubicBezTo>
                <a:cubicBezTo>
                  <a:pt x="842" y="497"/>
                  <a:pt x="842" y="497"/>
                  <a:pt x="842" y="497"/>
                </a:cubicBezTo>
                <a:cubicBezTo>
                  <a:pt x="845" y="497"/>
                  <a:pt x="845" y="497"/>
                  <a:pt x="845" y="497"/>
                </a:cubicBezTo>
                <a:cubicBezTo>
                  <a:pt x="846" y="498"/>
                  <a:pt x="846" y="498"/>
                  <a:pt x="846" y="498"/>
                </a:cubicBezTo>
                <a:cubicBezTo>
                  <a:pt x="846" y="498"/>
                  <a:pt x="846" y="498"/>
                  <a:pt x="846" y="498"/>
                </a:cubicBezTo>
                <a:cubicBezTo>
                  <a:pt x="848" y="499"/>
                  <a:pt x="848" y="499"/>
                  <a:pt x="848" y="499"/>
                </a:cubicBezTo>
                <a:cubicBezTo>
                  <a:pt x="849" y="501"/>
                  <a:pt x="849" y="501"/>
                  <a:pt x="849" y="501"/>
                </a:cubicBezTo>
                <a:cubicBezTo>
                  <a:pt x="848" y="502"/>
                  <a:pt x="848" y="502"/>
                  <a:pt x="848" y="502"/>
                </a:cubicBezTo>
                <a:cubicBezTo>
                  <a:pt x="847" y="505"/>
                  <a:pt x="847" y="505"/>
                  <a:pt x="847" y="505"/>
                </a:cubicBezTo>
                <a:cubicBezTo>
                  <a:pt x="847" y="506"/>
                  <a:pt x="847" y="506"/>
                  <a:pt x="847" y="506"/>
                </a:cubicBezTo>
                <a:cubicBezTo>
                  <a:pt x="848" y="506"/>
                  <a:pt x="848" y="506"/>
                  <a:pt x="848" y="506"/>
                </a:cubicBezTo>
                <a:cubicBezTo>
                  <a:pt x="848" y="504"/>
                  <a:pt x="848" y="504"/>
                  <a:pt x="848" y="504"/>
                </a:cubicBezTo>
                <a:cubicBezTo>
                  <a:pt x="850" y="502"/>
                  <a:pt x="850" y="502"/>
                  <a:pt x="850" y="502"/>
                </a:cubicBezTo>
                <a:cubicBezTo>
                  <a:pt x="851" y="502"/>
                  <a:pt x="851" y="502"/>
                  <a:pt x="851" y="502"/>
                </a:cubicBezTo>
                <a:cubicBezTo>
                  <a:pt x="852" y="504"/>
                  <a:pt x="852" y="504"/>
                  <a:pt x="852" y="504"/>
                </a:cubicBezTo>
                <a:cubicBezTo>
                  <a:pt x="851" y="505"/>
                  <a:pt x="851" y="505"/>
                  <a:pt x="851" y="505"/>
                </a:cubicBezTo>
                <a:cubicBezTo>
                  <a:pt x="849" y="509"/>
                  <a:pt x="849" y="509"/>
                  <a:pt x="849" y="509"/>
                </a:cubicBezTo>
                <a:cubicBezTo>
                  <a:pt x="848" y="511"/>
                  <a:pt x="848" y="511"/>
                  <a:pt x="848" y="511"/>
                </a:cubicBezTo>
                <a:cubicBezTo>
                  <a:pt x="848" y="513"/>
                  <a:pt x="848" y="513"/>
                  <a:pt x="848" y="513"/>
                </a:cubicBezTo>
                <a:cubicBezTo>
                  <a:pt x="849" y="512"/>
                  <a:pt x="849" y="512"/>
                  <a:pt x="849" y="512"/>
                </a:cubicBezTo>
                <a:cubicBezTo>
                  <a:pt x="850" y="509"/>
                  <a:pt x="850" y="509"/>
                  <a:pt x="850" y="509"/>
                </a:cubicBezTo>
                <a:cubicBezTo>
                  <a:pt x="850" y="508"/>
                  <a:pt x="850" y="508"/>
                  <a:pt x="850" y="508"/>
                </a:cubicBezTo>
                <a:cubicBezTo>
                  <a:pt x="851" y="506"/>
                  <a:pt x="851" y="506"/>
                  <a:pt x="851" y="506"/>
                </a:cubicBezTo>
                <a:cubicBezTo>
                  <a:pt x="854" y="505"/>
                  <a:pt x="854" y="505"/>
                  <a:pt x="854" y="505"/>
                </a:cubicBezTo>
                <a:cubicBezTo>
                  <a:pt x="854" y="505"/>
                  <a:pt x="854" y="505"/>
                  <a:pt x="854" y="505"/>
                </a:cubicBezTo>
                <a:cubicBezTo>
                  <a:pt x="854" y="503"/>
                  <a:pt x="854" y="503"/>
                  <a:pt x="854" y="503"/>
                </a:cubicBezTo>
                <a:cubicBezTo>
                  <a:pt x="856" y="502"/>
                  <a:pt x="856" y="502"/>
                  <a:pt x="856" y="502"/>
                </a:cubicBezTo>
                <a:cubicBezTo>
                  <a:pt x="857" y="502"/>
                  <a:pt x="857" y="502"/>
                  <a:pt x="857" y="502"/>
                </a:cubicBezTo>
                <a:cubicBezTo>
                  <a:pt x="856" y="504"/>
                  <a:pt x="856" y="504"/>
                  <a:pt x="856" y="504"/>
                </a:cubicBezTo>
                <a:cubicBezTo>
                  <a:pt x="854" y="507"/>
                  <a:pt x="854" y="507"/>
                  <a:pt x="854" y="507"/>
                </a:cubicBezTo>
                <a:cubicBezTo>
                  <a:pt x="853" y="509"/>
                  <a:pt x="853" y="509"/>
                  <a:pt x="853" y="509"/>
                </a:cubicBezTo>
                <a:cubicBezTo>
                  <a:pt x="853" y="511"/>
                  <a:pt x="853" y="511"/>
                  <a:pt x="853" y="511"/>
                </a:cubicBezTo>
                <a:cubicBezTo>
                  <a:pt x="853" y="513"/>
                  <a:pt x="853" y="513"/>
                  <a:pt x="853" y="513"/>
                </a:cubicBezTo>
                <a:cubicBezTo>
                  <a:pt x="854" y="513"/>
                  <a:pt x="854" y="513"/>
                  <a:pt x="854" y="513"/>
                </a:cubicBezTo>
                <a:cubicBezTo>
                  <a:pt x="854" y="511"/>
                  <a:pt x="854" y="511"/>
                  <a:pt x="854" y="511"/>
                </a:cubicBezTo>
                <a:cubicBezTo>
                  <a:pt x="854" y="509"/>
                  <a:pt x="854" y="509"/>
                  <a:pt x="854" y="509"/>
                </a:cubicBezTo>
                <a:cubicBezTo>
                  <a:pt x="856" y="508"/>
                  <a:pt x="856" y="508"/>
                  <a:pt x="856" y="508"/>
                </a:cubicBezTo>
                <a:cubicBezTo>
                  <a:pt x="857" y="506"/>
                  <a:pt x="857" y="506"/>
                  <a:pt x="857" y="506"/>
                </a:cubicBezTo>
                <a:cubicBezTo>
                  <a:pt x="860" y="504"/>
                  <a:pt x="860" y="504"/>
                  <a:pt x="860" y="504"/>
                </a:cubicBezTo>
                <a:cubicBezTo>
                  <a:pt x="862" y="502"/>
                  <a:pt x="862" y="502"/>
                  <a:pt x="862" y="502"/>
                </a:cubicBezTo>
                <a:cubicBezTo>
                  <a:pt x="862" y="503"/>
                  <a:pt x="862" y="503"/>
                  <a:pt x="862" y="503"/>
                </a:cubicBezTo>
                <a:cubicBezTo>
                  <a:pt x="862" y="506"/>
                  <a:pt x="862" y="506"/>
                  <a:pt x="862" y="506"/>
                </a:cubicBezTo>
                <a:cubicBezTo>
                  <a:pt x="861" y="507"/>
                  <a:pt x="861" y="507"/>
                  <a:pt x="861" y="507"/>
                </a:cubicBezTo>
                <a:cubicBezTo>
                  <a:pt x="858" y="507"/>
                  <a:pt x="858" y="507"/>
                  <a:pt x="858" y="507"/>
                </a:cubicBezTo>
                <a:cubicBezTo>
                  <a:pt x="858" y="509"/>
                  <a:pt x="858" y="509"/>
                  <a:pt x="858" y="509"/>
                </a:cubicBezTo>
                <a:cubicBezTo>
                  <a:pt x="857" y="511"/>
                  <a:pt x="857" y="511"/>
                  <a:pt x="857" y="511"/>
                </a:cubicBezTo>
                <a:cubicBezTo>
                  <a:pt x="858" y="512"/>
                  <a:pt x="858" y="512"/>
                  <a:pt x="858" y="512"/>
                </a:cubicBezTo>
                <a:cubicBezTo>
                  <a:pt x="858" y="511"/>
                  <a:pt x="858" y="511"/>
                  <a:pt x="858" y="511"/>
                </a:cubicBezTo>
                <a:cubicBezTo>
                  <a:pt x="860" y="512"/>
                  <a:pt x="860" y="512"/>
                  <a:pt x="860" y="512"/>
                </a:cubicBezTo>
                <a:cubicBezTo>
                  <a:pt x="861" y="511"/>
                  <a:pt x="861" y="511"/>
                  <a:pt x="861" y="511"/>
                </a:cubicBezTo>
                <a:cubicBezTo>
                  <a:pt x="864" y="510"/>
                  <a:pt x="864" y="510"/>
                  <a:pt x="864" y="510"/>
                </a:cubicBezTo>
                <a:cubicBezTo>
                  <a:pt x="864" y="511"/>
                  <a:pt x="864" y="511"/>
                  <a:pt x="864" y="511"/>
                </a:cubicBezTo>
                <a:cubicBezTo>
                  <a:pt x="865" y="514"/>
                  <a:pt x="865" y="514"/>
                  <a:pt x="865" y="514"/>
                </a:cubicBezTo>
                <a:cubicBezTo>
                  <a:pt x="865" y="515"/>
                  <a:pt x="865" y="515"/>
                  <a:pt x="865" y="515"/>
                </a:cubicBezTo>
                <a:cubicBezTo>
                  <a:pt x="863" y="516"/>
                  <a:pt x="863" y="516"/>
                  <a:pt x="863" y="516"/>
                </a:cubicBezTo>
                <a:cubicBezTo>
                  <a:pt x="863" y="517"/>
                  <a:pt x="863" y="517"/>
                  <a:pt x="863" y="517"/>
                </a:cubicBezTo>
                <a:cubicBezTo>
                  <a:pt x="865" y="517"/>
                  <a:pt x="865" y="517"/>
                  <a:pt x="865" y="517"/>
                </a:cubicBezTo>
                <a:cubicBezTo>
                  <a:pt x="866" y="519"/>
                  <a:pt x="866" y="519"/>
                  <a:pt x="866" y="519"/>
                </a:cubicBezTo>
                <a:cubicBezTo>
                  <a:pt x="864" y="520"/>
                  <a:pt x="864" y="520"/>
                  <a:pt x="864" y="520"/>
                </a:cubicBezTo>
                <a:cubicBezTo>
                  <a:pt x="862" y="519"/>
                  <a:pt x="862" y="519"/>
                  <a:pt x="862" y="519"/>
                </a:cubicBezTo>
                <a:cubicBezTo>
                  <a:pt x="864" y="520"/>
                  <a:pt x="864" y="520"/>
                  <a:pt x="864" y="520"/>
                </a:cubicBezTo>
                <a:cubicBezTo>
                  <a:pt x="866" y="521"/>
                  <a:pt x="866" y="521"/>
                  <a:pt x="866" y="521"/>
                </a:cubicBezTo>
                <a:cubicBezTo>
                  <a:pt x="861" y="522"/>
                  <a:pt x="861" y="522"/>
                  <a:pt x="861" y="522"/>
                </a:cubicBezTo>
                <a:cubicBezTo>
                  <a:pt x="859" y="522"/>
                  <a:pt x="859" y="522"/>
                  <a:pt x="859" y="522"/>
                </a:cubicBezTo>
                <a:cubicBezTo>
                  <a:pt x="860" y="523"/>
                  <a:pt x="860" y="523"/>
                  <a:pt x="860" y="523"/>
                </a:cubicBezTo>
                <a:cubicBezTo>
                  <a:pt x="862" y="523"/>
                  <a:pt x="862" y="523"/>
                  <a:pt x="862" y="523"/>
                </a:cubicBezTo>
                <a:cubicBezTo>
                  <a:pt x="866" y="524"/>
                  <a:pt x="866" y="524"/>
                  <a:pt x="866" y="524"/>
                </a:cubicBezTo>
                <a:cubicBezTo>
                  <a:pt x="867" y="523"/>
                  <a:pt x="867" y="523"/>
                  <a:pt x="867" y="523"/>
                </a:cubicBezTo>
                <a:cubicBezTo>
                  <a:pt x="869" y="522"/>
                  <a:pt x="869" y="522"/>
                  <a:pt x="869" y="522"/>
                </a:cubicBezTo>
                <a:cubicBezTo>
                  <a:pt x="869" y="523"/>
                  <a:pt x="869" y="523"/>
                  <a:pt x="869" y="523"/>
                </a:cubicBezTo>
                <a:cubicBezTo>
                  <a:pt x="867" y="525"/>
                  <a:pt x="867" y="525"/>
                  <a:pt x="867" y="525"/>
                </a:cubicBezTo>
                <a:cubicBezTo>
                  <a:pt x="867" y="527"/>
                  <a:pt x="867" y="527"/>
                  <a:pt x="867" y="527"/>
                </a:cubicBezTo>
                <a:cubicBezTo>
                  <a:pt x="869" y="525"/>
                  <a:pt x="869" y="525"/>
                  <a:pt x="869" y="525"/>
                </a:cubicBezTo>
                <a:cubicBezTo>
                  <a:pt x="870" y="525"/>
                  <a:pt x="870" y="525"/>
                  <a:pt x="870" y="525"/>
                </a:cubicBezTo>
                <a:cubicBezTo>
                  <a:pt x="872" y="523"/>
                  <a:pt x="872" y="523"/>
                  <a:pt x="872" y="523"/>
                </a:cubicBezTo>
                <a:cubicBezTo>
                  <a:pt x="874" y="521"/>
                  <a:pt x="874" y="521"/>
                  <a:pt x="874" y="521"/>
                </a:cubicBezTo>
                <a:cubicBezTo>
                  <a:pt x="876" y="522"/>
                  <a:pt x="876" y="522"/>
                  <a:pt x="876" y="522"/>
                </a:cubicBezTo>
                <a:cubicBezTo>
                  <a:pt x="875" y="523"/>
                  <a:pt x="875" y="523"/>
                  <a:pt x="875" y="523"/>
                </a:cubicBezTo>
                <a:cubicBezTo>
                  <a:pt x="874" y="525"/>
                  <a:pt x="874" y="525"/>
                  <a:pt x="874" y="525"/>
                </a:cubicBezTo>
                <a:cubicBezTo>
                  <a:pt x="873" y="525"/>
                  <a:pt x="873" y="525"/>
                  <a:pt x="873" y="525"/>
                </a:cubicBezTo>
                <a:cubicBezTo>
                  <a:pt x="872" y="527"/>
                  <a:pt x="872" y="527"/>
                  <a:pt x="872" y="527"/>
                </a:cubicBezTo>
                <a:cubicBezTo>
                  <a:pt x="871" y="529"/>
                  <a:pt x="871" y="529"/>
                  <a:pt x="871" y="529"/>
                </a:cubicBezTo>
                <a:cubicBezTo>
                  <a:pt x="868" y="530"/>
                  <a:pt x="868" y="530"/>
                  <a:pt x="868" y="530"/>
                </a:cubicBezTo>
                <a:cubicBezTo>
                  <a:pt x="867" y="532"/>
                  <a:pt x="867" y="532"/>
                  <a:pt x="867" y="532"/>
                </a:cubicBezTo>
                <a:cubicBezTo>
                  <a:pt x="867" y="534"/>
                  <a:pt x="867" y="534"/>
                  <a:pt x="867" y="534"/>
                </a:cubicBezTo>
                <a:cubicBezTo>
                  <a:pt x="869" y="534"/>
                  <a:pt x="869" y="534"/>
                  <a:pt x="869" y="534"/>
                </a:cubicBezTo>
                <a:cubicBezTo>
                  <a:pt x="870" y="532"/>
                  <a:pt x="870" y="532"/>
                  <a:pt x="870" y="532"/>
                </a:cubicBezTo>
                <a:cubicBezTo>
                  <a:pt x="870" y="531"/>
                  <a:pt x="870" y="531"/>
                  <a:pt x="870" y="531"/>
                </a:cubicBezTo>
                <a:cubicBezTo>
                  <a:pt x="873" y="528"/>
                  <a:pt x="873" y="528"/>
                  <a:pt x="873" y="528"/>
                </a:cubicBezTo>
                <a:cubicBezTo>
                  <a:pt x="875" y="527"/>
                  <a:pt x="875" y="527"/>
                  <a:pt x="875" y="527"/>
                </a:cubicBezTo>
                <a:cubicBezTo>
                  <a:pt x="875" y="529"/>
                  <a:pt x="875" y="529"/>
                  <a:pt x="875" y="529"/>
                </a:cubicBezTo>
                <a:cubicBezTo>
                  <a:pt x="873" y="532"/>
                  <a:pt x="873" y="532"/>
                  <a:pt x="873" y="532"/>
                </a:cubicBezTo>
                <a:cubicBezTo>
                  <a:pt x="873" y="534"/>
                  <a:pt x="873" y="534"/>
                  <a:pt x="873" y="534"/>
                </a:cubicBezTo>
                <a:cubicBezTo>
                  <a:pt x="872" y="536"/>
                  <a:pt x="872" y="536"/>
                  <a:pt x="872" y="536"/>
                </a:cubicBezTo>
                <a:cubicBezTo>
                  <a:pt x="873" y="535"/>
                  <a:pt x="873" y="535"/>
                  <a:pt x="873" y="535"/>
                </a:cubicBezTo>
                <a:cubicBezTo>
                  <a:pt x="875" y="532"/>
                  <a:pt x="875" y="532"/>
                  <a:pt x="875" y="532"/>
                </a:cubicBezTo>
                <a:cubicBezTo>
                  <a:pt x="875" y="530"/>
                  <a:pt x="875" y="530"/>
                  <a:pt x="875" y="530"/>
                </a:cubicBezTo>
                <a:cubicBezTo>
                  <a:pt x="876" y="530"/>
                  <a:pt x="876" y="530"/>
                  <a:pt x="876" y="530"/>
                </a:cubicBezTo>
                <a:cubicBezTo>
                  <a:pt x="877" y="530"/>
                  <a:pt x="877" y="530"/>
                  <a:pt x="877" y="530"/>
                </a:cubicBezTo>
                <a:cubicBezTo>
                  <a:pt x="877" y="534"/>
                  <a:pt x="877" y="534"/>
                  <a:pt x="877" y="534"/>
                </a:cubicBezTo>
                <a:cubicBezTo>
                  <a:pt x="878" y="535"/>
                  <a:pt x="878" y="535"/>
                  <a:pt x="878" y="535"/>
                </a:cubicBezTo>
                <a:cubicBezTo>
                  <a:pt x="879" y="535"/>
                  <a:pt x="879" y="535"/>
                  <a:pt x="879" y="535"/>
                </a:cubicBezTo>
                <a:cubicBezTo>
                  <a:pt x="879" y="532"/>
                  <a:pt x="879" y="532"/>
                  <a:pt x="879" y="532"/>
                </a:cubicBezTo>
                <a:cubicBezTo>
                  <a:pt x="880" y="531"/>
                  <a:pt x="880" y="531"/>
                  <a:pt x="880" y="531"/>
                </a:cubicBezTo>
                <a:cubicBezTo>
                  <a:pt x="883" y="529"/>
                  <a:pt x="883" y="529"/>
                  <a:pt x="883" y="529"/>
                </a:cubicBezTo>
                <a:cubicBezTo>
                  <a:pt x="883" y="530"/>
                  <a:pt x="883" y="530"/>
                  <a:pt x="883" y="530"/>
                </a:cubicBezTo>
                <a:cubicBezTo>
                  <a:pt x="882" y="531"/>
                  <a:pt x="882" y="531"/>
                  <a:pt x="882" y="531"/>
                </a:cubicBezTo>
                <a:cubicBezTo>
                  <a:pt x="883" y="532"/>
                  <a:pt x="883" y="532"/>
                  <a:pt x="883" y="532"/>
                </a:cubicBezTo>
                <a:cubicBezTo>
                  <a:pt x="885" y="531"/>
                  <a:pt x="885" y="531"/>
                  <a:pt x="885" y="531"/>
                </a:cubicBezTo>
                <a:cubicBezTo>
                  <a:pt x="886" y="533"/>
                  <a:pt x="886" y="533"/>
                  <a:pt x="886" y="533"/>
                </a:cubicBezTo>
                <a:cubicBezTo>
                  <a:pt x="885" y="535"/>
                  <a:pt x="885" y="535"/>
                  <a:pt x="885" y="535"/>
                </a:cubicBezTo>
                <a:cubicBezTo>
                  <a:pt x="887" y="535"/>
                  <a:pt x="887" y="535"/>
                  <a:pt x="887" y="535"/>
                </a:cubicBezTo>
                <a:cubicBezTo>
                  <a:pt x="888" y="536"/>
                  <a:pt x="888" y="536"/>
                  <a:pt x="888" y="536"/>
                </a:cubicBezTo>
                <a:cubicBezTo>
                  <a:pt x="888" y="538"/>
                  <a:pt x="888" y="538"/>
                  <a:pt x="888" y="538"/>
                </a:cubicBezTo>
                <a:cubicBezTo>
                  <a:pt x="889" y="539"/>
                  <a:pt x="889" y="539"/>
                  <a:pt x="889" y="539"/>
                </a:cubicBezTo>
                <a:cubicBezTo>
                  <a:pt x="890" y="541"/>
                  <a:pt x="890" y="541"/>
                  <a:pt x="890" y="541"/>
                </a:cubicBezTo>
                <a:cubicBezTo>
                  <a:pt x="889" y="541"/>
                  <a:pt x="889" y="541"/>
                  <a:pt x="889" y="541"/>
                </a:cubicBezTo>
                <a:cubicBezTo>
                  <a:pt x="888" y="542"/>
                  <a:pt x="888" y="542"/>
                  <a:pt x="888" y="542"/>
                </a:cubicBezTo>
                <a:cubicBezTo>
                  <a:pt x="886" y="542"/>
                  <a:pt x="886" y="542"/>
                  <a:pt x="886" y="542"/>
                </a:cubicBezTo>
                <a:cubicBezTo>
                  <a:pt x="886" y="541"/>
                  <a:pt x="886" y="541"/>
                  <a:pt x="886" y="541"/>
                </a:cubicBezTo>
                <a:cubicBezTo>
                  <a:pt x="885" y="539"/>
                  <a:pt x="885" y="539"/>
                  <a:pt x="885" y="539"/>
                </a:cubicBezTo>
                <a:cubicBezTo>
                  <a:pt x="884" y="538"/>
                  <a:pt x="884" y="538"/>
                  <a:pt x="884" y="538"/>
                </a:cubicBezTo>
                <a:cubicBezTo>
                  <a:pt x="883" y="538"/>
                  <a:pt x="883" y="538"/>
                  <a:pt x="883" y="538"/>
                </a:cubicBezTo>
                <a:cubicBezTo>
                  <a:pt x="882" y="539"/>
                  <a:pt x="882" y="539"/>
                  <a:pt x="882" y="539"/>
                </a:cubicBezTo>
                <a:cubicBezTo>
                  <a:pt x="880" y="540"/>
                  <a:pt x="880" y="540"/>
                  <a:pt x="880" y="540"/>
                </a:cubicBezTo>
                <a:cubicBezTo>
                  <a:pt x="882" y="540"/>
                  <a:pt x="882" y="540"/>
                  <a:pt x="882" y="540"/>
                </a:cubicBezTo>
                <a:cubicBezTo>
                  <a:pt x="883" y="540"/>
                  <a:pt x="883" y="540"/>
                  <a:pt x="883" y="540"/>
                </a:cubicBezTo>
                <a:cubicBezTo>
                  <a:pt x="884" y="541"/>
                  <a:pt x="884" y="541"/>
                  <a:pt x="884" y="541"/>
                </a:cubicBezTo>
                <a:cubicBezTo>
                  <a:pt x="883" y="541"/>
                  <a:pt x="883" y="541"/>
                  <a:pt x="883" y="541"/>
                </a:cubicBezTo>
                <a:cubicBezTo>
                  <a:pt x="884" y="542"/>
                  <a:pt x="884" y="542"/>
                  <a:pt x="884" y="542"/>
                </a:cubicBezTo>
                <a:cubicBezTo>
                  <a:pt x="885" y="543"/>
                  <a:pt x="885" y="543"/>
                  <a:pt x="885" y="543"/>
                </a:cubicBezTo>
                <a:cubicBezTo>
                  <a:pt x="884" y="544"/>
                  <a:pt x="884" y="544"/>
                  <a:pt x="884" y="544"/>
                </a:cubicBezTo>
                <a:cubicBezTo>
                  <a:pt x="882" y="543"/>
                  <a:pt x="882" y="543"/>
                  <a:pt x="882" y="543"/>
                </a:cubicBezTo>
                <a:cubicBezTo>
                  <a:pt x="881" y="544"/>
                  <a:pt x="881" y="544"/>
                  <a:pt x="881" y="544"/>
                </a:cubicBezTo>
                <a:cubicBezTo>
                  <a:pt x="881" y="545"/>
                  <a:pt x="881" y="545"/>
                  <a:pt x="881" y="545"/>
                </a:cubicBezTo>
                <a:cubicBezTo>
                  <a:pt x="884" y="545"/>
                  <a:pt x="884" y="545"/>
                  <a:pt x="884" y="545"/>
                </a:cubicBezTo>
                <a:cubicBezTo>
                  <a:pt x="886" y="545"/>
                  <a:pt x="886" y="545"/>
                  <a:pt x="886" y="545"/>
                </a:cubicBezTo>
                <a:cubicBezTo>
                  <a:pt x="886" y="546"/>
                  <a:pt x="886" y="546"/>
                  <a:pt x="886" y="546"/>
                </a:cubicBezTo>
                <a:cubicBezTo>
                  <a:pt x="885" y="547"/>
                  <a:pt x="885" y="547"/>
                  <a:pt x="885" y="547"/>
                </a:cubicBezTo>
                <a:cubicBezTo>
                  <a:pt x="883" y="547"/>
                  <a:pt x="883" y="547"/>
                  <a:pt x="883" y="547"/>
                </a:cubicBezTo>
                <a:cubicBezTo>
                  <a:pt x="881" y="548"/>
                  <a:pt x="881" y="548"/>
                  <a:pt x="881" y="548"/>
                </a:cubicBezTo>
                <a:cubicBezTo>
                  <a:pt x="879" y="547"/>
                  <a:pt x="879" y="547"/>
                  <a:pt x="879" y="547"/>
                </a:cubicBezTo>
                <a:cubicBezTo>
                  <a:pt x="877" y="547"/>
                  <a:pt x="877" y="547"/>
                  <a:pt x="877" y="547"/>
                </a:cubicBezTo>
                <a:cubicBezTo>
                  <a:pt x="877" y="545"/>
                  <a:pt x="877" y="545"/>
                  <a:pt x="877" y="545"/>
                </a:cubicBezTo>
                <a:cubicBezTo>
                  <a:pt x="877" y="544"/>
                  <a:pt x="877" y="544"/>
                  <a:pt x="877" y="544"/>
                </a:cubicBezTo>
                <a:cubicBezTo>
                  <a:pt x="876" y="543"/>
                  <a:pt x="876" y="543"/>
                  <a:pt x="876" y="543"/>
                </a:cubicBezTo>
                <a:cubicBezTo>
                  <a:pt x="875" y="542"/>
                  <a:pt x="875" y="542"/>
                  <a:pt x="875" y="542"/>
                </a:cubicBezTo>
                <a:cubicBezTo>
                  <a:pt x="874" y="543"/>
                  <a:pt x="874" y="543"/>
                  <a:pt x="874" y="543"/>
                </a:cubicBezTo>
                <a:cubicBezTo>
                  <a:pt x="874" y="544"/>
                  <a:pt x="874" y="544"/>
                  <a:pt x="874" y="544"/>
                </a:cubicBezTo>
                <a:cubicBezTo>
                  <a:pt x="875" y="545"/>
                  <a:pt x="875" y="545"/>
                  <a:pt x="875" y="545"/>
                </a:cubicBezTo>
                <a:cubicBezTo>
                  <a:pt x="876" y="547"/>
                  <a:pt x="876" y="547"/>
                  <a:pt x="876" y="547"/>
                </a:cubicBezTo>
                <a:cubicBezTo>
                  <a:pt x="875" y="547"/>
                  <a:pt x="875" y="547"/>
                  <a:pt x="875" y="547"/>
                </a:cubicBezTo>
                <a:cubicBezTo>
                  <a:pt x="874" y="548"/>
                  <a:pt x="874" y="548"/>
                  <a:pt x="874" y="548"/>
                </a:cubicBezTo>
                <a:cubicBezTo>
                  <a:pt x="872" y="547"/>
                  <a:pt x="872" y="547"/>
                  <a:pt x="872" y="547"/>
                </a:cubicBezTo>
                <a:cubicBezTo>
                  <a:pt x="872" y="545"/>
                  <a:pt x="872" y="545"/>
                  <a:pt x="872" y="545"/>
                </a:cubicBezTo>
                <a:cubicBezTo>
                  <a:pt x="871" y="547"/>
                  <a:pt x="871" y="547"/>
                  <a:pt x="871" y="547"/>
                </a:cubicBezTo>
                <a:cubicBezTo>
                  <a:pt x="873" y="549"/>
                  <a:pt x="873" y="549"/>
                  <a:pt x="873" y="549"/>
                </a:cubicBezTo>
                <a:cubicBezTo>
                  <a:pt x="875" y="549"/>
                  <a:pt x="875" y="549"/>
                  <a:pt x="875" y="549"/>
                </a:cubicBezTo>
                <a:cubicBezTo>
                  <a:pt x="876" y="550"/>
                  <a:pt x="876" y="550"/>
                  <a:pt x="876" y="550"/>
                </a:cubicBezTo>
                <a:cubicBezTo>
                  <a:pt x="877" y="550"/>
                  <a:pt x="877" y="550"/>
                  <a:pt x="877" y="550"/>
                </a:cubicBezTo>
                <a:cubicBezTo>
                  <a:pt x="878" y="552"/>
                  <a:pt x="878" y="552"/>
                  <a:pt x="878" y="552"/>
                </a:cubicBezTo>
                <a:cubicBezTo>
                  <a:pt x="877" y="553"/>
                  <a:pt x="877" y="553"/>
                  <a:pt x="877" y="553"/>
                </a:cubicBezTo>
                <a:cubicBezTo>
                  <a:pt x="874" y="553"/>
                  <a:pt x="874" y="553"/>
                  <a:pt x="874" y="553"/>
                </a:cubicBezTo>
                <a:cubicBezTo>
                  <a:pt x="873" y="552"/>
                  <a:pt x="873" y="552"/>
                  <a:pt x="873" y="552"/>
                </a:cubicBezTo>
                <a:cubicBezTo>
                  <a:pt x="871" y="550"/>
                  <a:pt x="871" y="550"/>
                  <a:pt x="871" y="550"/>
                </a:cubicBezTo>
                <a:cubicBezTo>
                  <a:pt x="870" y="549"/>
                  <a:pt x="870" y="549"/>
                  <a:pt x="870" y="549"/>
                </a:cubicBezTo>
                <a:cubicBezTo>
                  <a:pt x="869" y="549"/>
                  <a:pt x="869" y="549"/>
                  <a:pt x="869" y="549"/>
                </a:cubicBezTo>
                <a:cubicBezTo>
                  <a:pt x="870" y="550"/>
                  <a:pt x="870" y="550"/>
                  <a:pt x="870" y="550"/>
                </a:cubicBezTo>
                <a:cubicBezTo>
                  <a:pt x="872" y="552"/>
                  <a:pt x="872" y="552"/>
                  <a:pt x="872" y="552"/>
                </a:cubicBezTo>
                <a:cubicBezTo>
                  <a:pt x="873" y="554"/>
                  <a:pt x="873" y="554"/>
                  <a:pt x="873" y="554"/>
                </a:cubicBezTo>
                <a:cubicBezTo>
                  <a:pt x="873" y="557"/>
                  <a:pt x="873" y="557"/>
                  <a:pt x="873" y="557"/>
                </a:cubicBezTo>
                <a:cubicBezTo>
                  <a:pt x="872" y="558"/>
                  <a:pt x="872" y="558"/>
                  <a:pt x="872" y="558"/>
                </a:cubicBezTo>
                <a:cubicBezTo>
                  <a:pt x="871" y="558"/>
                  <a:pt x="871" y="558"/>
                  <a:pt x="871" y="558"/>
                </a:cubicBezTo>
                <a:cubicBezTo>
                  <a:pt x="870" y="556"/>
                  <a:pt x="870" y="556"/>
                  <a:pt x="870" y="556"/>
                </a:cubicBezTo>
                <a:cubicBezTo>
                  <a:pt x="869" y="555"/>
                  <a:pt x="869" y="555"/>
                  <a:pt x="869" y="555"/>
                </a:cubicBezTo>
                <a:cubicBezTo>
                  <a:pt x="867" y="554"/>
                  <a:pt x="867" y="554"/>
                  <a:pt x="867" y="554"/>
                </a:cubicBezTo>
                <a:cubicBezTo>
                  <a:pt x="868" y="555"/>
                  <a:pt x="868" y="555"/>
                  <a:pt x="868" y="555"/>
                </a:cubicBezTo>
                <a:cubicBezTo>
                  <a:pt x="868" y="556"/>
                  <a:pt x="868" y="556"/>
                  <a:pt x="868" y="556"/>
                </a:cubicBezTo>
                <a:cubicBezTo>
                  <a:pt x="868" y="558"/>
                  <a:pt x="868" y="558"/>
                  <a:pt x="868" y="558"/>
                </a:cubicBezTo>
                <a:cubicBezTo>
                  <a:pt x="868" y="561"/>
                  <a:pt x="868" y="561"/>
                  <a:pt x="868" y="561"/>
                </a:cubicBezTo>
                <a:cubicBezTo>
                  <a:pt x="868" y="561"/>
                  <a:pt x="868" y="561"/>
                  <a:pt x="868" y="561"/>
                </a:cubicBezTo>
                <a:cubicBezTo>
                  <a:pt x="867" y="561"/>
                  <a:pt x="867" y="561"/>
                  <a:pt x="867" y="561"/>
                </a:cubicBezTo>
                <a:cubicBezTo>
                  <a:pt x="866" y="561"/>
                  <a:pt x="866" y="561"/>
                  <a:pt x="866" y="561"/>
                </a:cubicBezTo>
                <a:cubicBezTo>
                  <a:pt x="866" y="558"/>
                  <a:pt x="866" y="558"/>
                  <a:pt x="866" y="558"/>
                </a:cubicBezTo>
                <a:cubicBezTo>
                  <a:pt x="865" y="559"/>
                  <a:pt x="865" y="559"/>
                  <a:pt x="865" y="559"/>
                </a:cubicBezTo>
                <a:cubicBezTo>
                  <a:pt x="865" y="560"/>
                  <a:pt x="865" y="560"/>
                  <a:pt x="865" y="560"/>
                </a:cubicBezTo>
                <a:cubicBezTo>
                  <a:pt x="863" y="560"/>
                  <a:pt x="863" y="560"/>
                  <a:pt x="863" y="560"/>
                </a:cubicBezTo>
                <a:cubicBezTo>
                  <a:pt x="862" y="560"/>
                  <a:pt x="862" y="560"/>
                  <a:pt x="862" y="560"/>
                </a:cubicBezTo>
                <a:cubicBezTo>
                  <a:pt x="862" y="558"/>
                  <a:pt x="862" y="558"/>
                  <a:pt x="862" y="558"/>
                </a:cubicBezTo>
                <a:cubicBezTo>
                  <a:pt x="862" y="557"/>
                  <a:pt x="862" y="557"/>
                  <a:pt x="862" y="557"/>
                </a:cubicBezTo>
                <a:cubicBezTo>
                  <a:pt x="862" y="555"/>
                  <a:pt x="862" y="555"/>
                  <a:pt x="862" y="555"/>
                </a:cubicBezTo>
                <a:cubicBezTo>
                  <a:pt x="861" y="554"/>
                  <a:pt x="861" y="554"/>
                  <a:pt x="861" y="554"/>
                </a:cubicBezTo>
                <a:cubicBezTo>
                  <a:pt x="860" y="555"/>
                  <a:pt x="860" y="555"/>
                  <a:pt x="860" y="555"/>
                </a:cubicBezTo>
                <a:cubicBezTo>
                  <a:pt x="860" y="558"/>
                  <a:pt x="860" y="558"/>
                  <a:pt x="860" y="558"/>
                </a:cubicBezTo>
                <a:cubicBezTo>
                  <a:pt x="859" y="559"/>
                  <a:pt x="859" y="559"/>
                  <a:pt x="859" y="559"/>
                </a:cubicBezTo>
                <a:cubicBezTo>
                  <a:pt x="858" y="559"/>
                  <a:pt x="858" y="559"/>
                  <a:pt x="858" y="559"/>
                </a:cubicBezTo>
                <a:cubicBezTo>
                  <a:pt x="858" y="560"/>
                  <a:pt x="858" y="560"/>
                  <a:pt x="858" y="560"/>
                </a:cubicBezTo>
                <a:cubicBezTo>
                  <a:pt x="860" y="560"/>
                  <a:pt x="860" y="560"/>
                  <a:pt x="860" y="560"/>
                </a:cubicBezTo>
                <a:cubicBezTo>
                  <a:pt x="860" y="561"/>
                  <a:pt x="860" y="561"/>
                  <a:pt x="860" y="561"/>
                </a:cubicBezTo>
                <a:cubicBezTo>
                  <a:pt x="859" y="563"/>
                  <a:pt x="859" y="563"/>
                  <a:pt x="859" y="563"/>
                </a:cubicBezTo>
                <a:cubicBezTo>
                  <a:pt x="858" y="562"/>
                  <a:pt x="858" y="562"/>
                  <a:pt x="858" y="562"/>
                </a:cubicBezTo>
                <a:cubicBezTo>
                  <a:pt x="857" y="562"/>
                  <a:pt x="857" y="562"/>
                  <a:pt x="857" y="562"/>
                </a:cubicBezTo>
                <a:cubicBezTo>
                  <a:pt x="857" y="563"/>
                  <a:pt x="857" y="563"/>
                  <a:pt x="857" y="563"/>
                </a:cubicBezTo>
                <a:cubicBezTo>
                  <a:pt x="858" y="564"/>
                  <a:pt x="858" y="564"/>
                  <a:pt x="858" y="564"/>
                </a:cubicBezTo>
                <a:cubicBezTo>
                  <a:pt x="859" y="564"/>
                  <a:pt x="859" y="564"/>
                  <a:pt x="859" y="564"/>
                </a:cubicBezTo>
                <a:cubicBezTo>
                  <a:pt x="859" y="565"/>
                  <a:pt x="859" y="565"/>
                  <a:pt x="859" y="565"/>
                </a:cubicBezTo>
                <a:cubicBezTo>
                  <a:pt x="859" y="566"/>
                  <a:pt x="859" y="566"/>
                  <a:pt x="859" y="566"/>
                </a:cubicBezTo>
                <a:cubicBezTo>
                  <a:pt x="858" y="566"/>
                  <a:pt x="858" y="566"/>
                  <a:pt x="858" y="566"/>
                </a:cubicBezTo>
                <a:cubicBezTo>
                  <a:pt x="858" y="567"/>
                  <a:pt x="858" y="567"/>
                  <a:pt x="858" y="567"/>
                </a:cubicBezTo>
                <a:cubicBezTo>
                  <a:pt x="859" y="569"/>
                  <a:pt x="859" y="569"/>
                  <a:pt x="859" y="569"/>
                </a:cubicBezTo>
                <a:cubicBezTo>
                  <a:pt x="859" y="571"/>
                  <a:pt x="859" y="571"/>
                  <a:pt x="859" y="571"/>
                </a:cubicBezTo>
                <a:cubicBezTo>
                  <a:pt x="858" y="571"/>
                  <a:pt x="858" y="571"/>
                  <a:pt x="858" y="571"/>
                </a:cubicBezTo>
                <a:cubicBezTo>
                  <a:pt x="857" y="570"/>
                  <a:pt x="857" y="570"/>
                  <a:pt x="857" y="570"/>
                </a:cubicBezTo>
                <a:cubicBezTo>
                  <a:pt x="856" y="570"/>
                  <a:pt x="856" y="570"/>
                  <a:pt x="856" y="570"/>
                </a:cubicBezTo>
                <a:cubicBezTo>
                  <a:pt x="858" y="572"/>
                  <a:pt x="858" y="572"/>
                  <a:pt x="858" y="572"/>
                </a:cubicBezTo>
                <a:cubicBezTo>
                  <a:pt x="858" y="573"/>
                  <a:pt x="858" y="573"/>
                  <a:pt x="858" y="573"/>
                </a:cubicBezTo>
                <a:cubicBezTo>
                  <a:pt x="858" y="575"/>
                  <a:pt x="858" y="575"/>
                  <a:pt x="858" y="575"/>
                </a:cubicBezTo>
                <a:cubicBezTo>
                  <a:pt x="856" y="576"/>
                  <a:pt x="856" y="576"/>
                  <a:pt x="856" y="576"/>
                </a:cubicBezTo>
                <a:cubicBezTo>
                  <a:pt x="855" y="577"/>
                  <a:pt x="855" y="577"/>
                  <a:pt x="855" y="577"/>
                </a:cubicBezTo>
                <a:cubicBezTo>
                  <a:pt x="854" y="576"/>
                  <a:pt x="854" y="576"/>
                  <a:pt x="854" y="576"/>
                </a:cubicBezTo>
                <a:cubicBezTo>
                  <a:pt x="854" y="575"/>
                  <a:pt x="854" y="575"/>
                  <a:pt x="854" y="575"/>
                </a:cubicBezTo>
                <a:cubicBezTo>
                  <a:pt x="853" y="575"/>
                  <a:pt x="853" y="575"/>
                  <a:pt x="853" y="575"/>
                </a:cubicBezTo>
                <a:cubicBezTo>
                  <a:pt x="853" y="574"/>
                  <a:pt x="853" y="574"/>
                  <a:pt x="853" y="574"/>
                </a:cubicBezTo>
                <a:cubicBezTo>
                  <a:pt x="852" y="573"/>
                  <a:pt x="852" y="573"/>
                  <a:pt x="852" y="573"/>
                </a:cubicBezTo>
                <a:cubicBezTo>
                  <a:pt x="852" y="572"/>
                  <a:pt x="852" y="572"/>
                  <a:pt x="852" y="572"/>
                </a:cubicBezTo>
                <a:cubicBezTo>
                  <a:pt x="853" y="571"/>
                  <a:pt x="853" y="571"/>
                  <a:pt x="853" y="571"/>
                </a:cubicBezTo>
                <a:cubicBezTo>
                  <a:pt x="853" y="570"/>
                  <a:pt x="853" y="570"/>
                  <a:pt x="853" y="570"/>
                </a:cubicBezTo>
                <a:cubicBezTo>
                  <a:pt x="852" y="570"/>
                  <a:pt x="852" y="570"/>
                  <a:pt x="852" y="570"/>
                </a:cubicBezTo>
                <a:cubicBezTo>
                  <a:pt x="850" y="571"/>
                  <a:pt x="850" y="571"/>
                  <a:pt x="850" y="571"/>
                </a:cubicBezTo>
                <a:cubicBezTo>
                  <a:pt x="850" y="572"/>
                  <a:pt x="850" y="572"/>
                  <a:pt x="850" y="572"/>
                </a:cubicBezTo>
                <a:cubicBezTo>
                  <a:pt x="849" y="572"/>
                  <a:pt x="849" y="572"/>
                  <a:pt x="849" y="572"/>
                </a:cubicBezTo>
                <a:cubicBezTo>
                  <a:pt x="848" y="571"/>
                  <a:pt x="848" y="571"/>
                  <a:pt x="848" y="571"/>
                </a:cubicBezTo>
                <a:cubicBezTo>
                  <a:pt x="849" y="570"/>
                  <a:pt x="849" y="570"/>
                  <a:pt x="849" y="570"/>
                </a:cubicBezTo>
                <a:cubicBezTo>
                  <a:pt x="848" y="569"/>
                  <a:pt x="848" y="569"/>
                  <a:pt x="848" y="569"/>
                </a:cubicBezTo>
                <a:cubicBezTo>
                  <a:pt x="848" y="568"/>
                  <a:pt x="848" y="568"/>
                  <a:pt x="848" y="568"/>
                </a:cubicBezTo>
                <a:cubicBezTo>
                  <a:pt x="849" y="567"/>
                  <a:pt x="849" y="567"/>
                  <a:pt x="849" y="567"/>
                </a:cubicBezTo>
                <a:cubicBezTo>
                  <a:pt x="849" y="566"/>
                  <a:pt x="849" y="566"/>
                  <a:pt x="849" y="566"/>
                </a:cubicBezTo>
                <a:cubicBezTo>
                  <a:pt x="849" y="565"/>
                  <a:pt x="849" y="565"/>
                  <a:pt x="849" y="565"/>
                </a:cubicBezTo>
                <a:cubicBezTo>
                  <a:pt x="849" y="565"/>
                  <a:pt x="849" y="565"/>
                  <a:pt x="849" y="565"/>
                </a:cubicBezTo>
                <a:cubicBezTo>
                  <a:pt x="847" y="566"/>
                  <a:pt x="847" y="566"/>
                  <a:pt x="847" y="566"/>
                </a:cubicBezTo>
                <a:cubicBezTo>
                  <a:pt x="846" y="568"/>
                  <a:pt x="846" y="568"/>
                  <a:pt x="846" y="568"/>
                </a:cubicBezTo>
                <a:cubicBezTo>
                  <a:pt x="845" y="570"/>
                  <a:pt x="845" y="570"/>
                  <a:pt x="845" y="570"/>
                </a:cubicBezTo>
                <a:cubicBezTo>
                  <a:pt x="845" y="569"/>
                  <a:pt x="845" y="569"/>
                  <a:pt x="845" y="569"/>
                </a:cubicBezTo>
                <a:cubicBezTo>
                  <a:pt x="845" y="568"/>
                  <a:pt x="845" y="568"/>
                  <a:pt x="845" y="568"/>
                </a:cubicBezTo>
                <a:cubicBezTo>
                  <a:pt x="844" y="566"/>
                  <a:pt x="844" y="566"/>
                  <a:pt x="844" y="566"/>
                </a:cubicBezTo>
                <a:cubicBezTo>
                  <a:pt x="843" y="565"/>
                  <a:pt x="843" y="565"/>
                  <a:pt x="843" y="565"/>
                </a:cubicBezTo>
                <a:cubicBezTo>
                  <a:pt x="844" y="564"/>
                  <a:pt x="844" y="564"/>
                  <a:pt x="844" y="564"/>
                </a:cubicBezTo>
                <a:cubicBezTo>
                  <a:pt x="846" y="563"/>
                  <a:pt x="846" y="563"/>
                  <a:pt x="846" y="563"/>
                </a:cubicBezTo>
                <a:cubicBezTo>
                  <a:pt x="846" y="563"/>
                  <a:pt x="846" y="563"/>
                  <a:pt x="846" y="563"/>
                </a:cubicBezTo>
                <a:cubicBezTo>
                  <a:pt x="848" y="562"/>
                  <a:pt x="848" y="562"/>
                  <a:pt x="848" y="562"/>
                </a:cubicBezTo>
                <a:cubicBezTo>
                  <a:pt x="847" y="562"/>
                  <a:pt x="847" y="562"/>
                  <a:pt x="847" y="562"/>
                </a:cubicBezTo>
                <a:cubicBezTo>
                  <a:pt x="845" y="561"/>
                  <a:pt x="845" y="561"/>
                  <a:pt x="845" y="561"/>
                </a:cubicBezTo>
                <a:cubicBezTo>
                  <a:pt x="844" y="562"/>
                  <a:pt x="844" y="562"/>
                  <a:pt x="844" y="562"/>
                </a:cubicBezTo>
                <a:cubicBezTo>
                  <a:pt x="842" y="561"/>
                  <a:pt x="842" y="561"/>
                  <a:pt x="842" y="561"/>
                </a:cubicBezTo>
                <a:cubicBezTo>
                  <a:pt x="842" y="561"/>
                  <a:pt x="842" y="561"/>
                  <a:pt x="842" y="561"/>
                </a:cubicBezTo>
                <a:cubicBezTo>
                  <a:pt x="842" y="560"/>
                  <a:pt x="842" y="560"/>
                  <a:pt x="842" y="560"/>
                </a:cubicBezTo>
                <a:cubicBezTo>
                  <a:pt x="844" y="559"/>
                  <a:pt x="844" y="559"/>
                  <a:pt x="844" y="559"/>
                </a:cubicBezTo>
                <a:cubicBezTo>
                  <a:pt x="846" y="557"/>
                  <a:pt x="846" y="557"/>
                  <a:pt x="846" y="557"/>
                </a:cubicBezTo>
                <a:cubicBezTo>
                  <a:pt x="845" y="557"/>
                  <a:pt x="845" y="557"/>
                  <a:pt x="845" y="557"/>
                </a:cubicBezTo>
                <a:cubicBezTo>
                  <a:pt x="843" y="558"/>
                  <a:pt x="843" y="558"/>
                  <a:pt x="843" y="558"/>
                </a:cubicBezTo>
                <a:cubicBezTo>
                  <a:pt x="842" y="558"/>
                  <a:pt x="842" y="558"/>
                  <a:pt x="842" y="558"/>
                </a:cubicBezTo>
                <a:cubicBezTo>
                  <a:pt x="842" y="556"/>
                  <a:pt x="842" y="556"/>
                  <a:pt x="842" y="556"/>
                </a:cubicBezTo>
                <a:cubicBezTo>
                  <a:pt x="843" y="556"/>
                  <a:pt x="843" y="556"/>
                  <a:pt x="843" y="556"/>
                </a:cubicBezTo>
                <a:cubicBezTo>
                  <a:pt x="845" y="555"/>
                  <a:pt x="845" y="555"/>
                  <a:pt x="845" y="555"/>
                </a:cubicBezTo>
                <a:cubicBezTo>
                  <a:pt x="847" y="555"/>
                  <a:pt x="847" y="555"/>
                  <a:pt x="847" y="555"/>
                </a:cubicBezTo>
                <a:cubicBezTo>
                  <a:pt x="845" y="554"/>
                  <a:pt x="845" y="554"/>
                  <a:pt x="845" y="554"/>
                </a:cubicBezTo>
                <a:cubicBezTo>
                  <a:pt x="843" y="554"/>
                  <a:pt x="843" y="554"/>
                  <a:pt x="843" y="554"/>
                </a:cubicBezTo>
                <a:cubicBezTo>
                  <a:pt x="842" y="555"/>
                  <a:pt x="842" y="555"/>
                  <a:pt x="842" y="555"/>
                </a:cubicBezTo>
                <a:cubicBezTo>
                  <a:pt x="841" y="554"/>
                  <a:pt x="841" y="554"/>
                  <a:pt x="841" y="554"/>
                </a:cubicBezTo>
                <a:cubicBezTo>
                  <a:pt x="842" y="553"/>
                  <a:pt x="842" y="553"/>
                  <a:pt x="842" y="553"/>
                </a:cubicBezTo>
                <a:cubicBezTo>
                  <a:pt x="843" y="551"/>
                  <a:pt x="843" y="551"/>
                  <a:pt x="843" y="551"/>
                </a:cubicBezTo>
                <a:cubicBezTo>
                  <a:pt x="845" y="550"/>
                  <a:pt x="845" y="550"/>
                  <a:pt x="845" y="550"/>
                </a:cubicBezTo>
                <a:cubicBezTo>
                  <a:pt x="847" y="550"/>
                  <a:pt x="847" y="550"/>
                  <a:pt x="847" y="550"/>
                </a:cubicBezTo>
                <a:cubicBezTo>
                  <a:pt x="849" y="548"/>
                  <a:pt x="849" y="548"/>
                  <a:pt x="849" y="548"/>
                </a:cubicBezTo>
                <a:cubicBezTo>
                  <a:pt x="851" y="547"/>
                  <a:pt x="851" y="547"/>
                  <a:pt x="851" y="547"/>
                </a:cubicBezTo>
                <a:cubicBezTo>
                  <a:pt x="851" y="545"/>
                  <a:pt x="851" y="545"/>
                  <a:pt x="851" y="545"/>
                </a:cubicBezTo>
                <a:cubicBezTo>
                  <a:pt x="853" y="543"/>
                  <a:pt x="853" y="543"/>
                  <a:pt x="853" y="543"/>
                </a:cubicBezTo>
                <a:cubicBezTo>
                  <a:pt x="854" y="543"/>
                  <a:pt x="854" y="543"/>
                  <a:pt x="854" y="543"/>
                </a:cubicBezTo>
                <a:cubicBezTo>
                  <a:pt x="854" y="542"/>
                  <a:pt x="854" y="542"/>
                  <a:pt x="854" y="542"/>
                </a:cubicBezTo>
                <a:cubicBezTo>
                  <a:pt x="853" y="542"/>
                  <a:pt x="853" y="542"/>
                  <a:pt x="853" y="542"/>
                </a:cubicBezTo>
                <a:cubicBezTo>
                  <a:pt x="851" y="544"/>
                  <a:pt x="851" y="544"/>
                  <a:pt x="851" y="544"/>
                </a:cubicBezTo>
                <a:cubicBezTo>
                  <a:pt x="850" y="545"/>
                  <a:pt x="850" y="545"/>
                  <a:pt x="850" y="545"/>
                </a:cubicBezTo>
                <a:cubicBezTo>
                  <a:pt x="849" y="546"/>
                  <a:pt x="849" y="546"/>
                  <a:pt x="849" y="546"/>
                </a:cubicBezTo>
                <a:cubicBezTo>
                  <a:pt x="846" y="548"/>
                  <a:pt x="846" y="548"/>
                  <a:pt x="846" y="548"/>
                </a:cubicBezTo>
                <a:cubicBezTo>
                  <a:pt x="844" y="548"/>
                  <a:pt x="844" y="548"/>
                  <a:pt x="844" y="548"/>
                </a:cubicBezTo>
                <a:cubicBezTo>
                  <a:pt x="841" y="550"/>
                  <a:pt x="841" y="550"/>
                  <a:pt x="841" y="550"/>
                </a:cubicBezTo>
                <a:cubicBezTo>
                  <a:pt x="839" y="550"/>
                  <a:pt x="839" y="550"/>
                  <a:pt x="839" y="550"/>
                </a:cubicBezTo>
                <a:cubicBezTo>
                  <a:pt x="837" y="550"/>
                  <a:pt x="837" y="550"/>
                  <a:pt x="837" y="550"/>
                </a:cubicBezTo>
                <a:cubicBezTo>
                  <a:pt x="837" y="549"/>
                  <a:pt x="837" y="549"/>
                  <a:pt x="837" y="549"/>
                </a:cubicBezTo>
                <a:cubicBezTo>
                  <a:pt x="841" y="545"/>
                  <a:pt x="841" y="545"/>
                  <a:pt x="841" y="545"/>
                </a:cubicBezTo>
                <a:cubicBezTo>
                  <a:pt x="843" y="544"/>
                  <a:pt x="843" y="544"/>
                  <a:pt x="843" y="544"/>
                </a:cubicBezTo>
                <a:cubicBezTo>
                  <a:pt x="844" y="543"/>
                  <a:pt x="844" y="543"/>
                  <a:pt x="844" y="543"/>
                </a:cubicBezTo>
                <a:cubicBezTo>
                  <a:pt x="845" y="542"/>
                  <a:pt x="845" y="542"/>
                  <a:pt x="845" y="542"/>
                </a:cubicBezTo>
                <a:cubicBezTo>
                  <a:pt x="844" y="540"/>
                  <a:pt x="844" y="540"/>
                  <a:pt x="844" y="540"/>
                </a:cubicBezTo>
                <a:cubicBezTo>
                  <a:pt x="843" y="543"/>
                  <a:pt x="843" y="543"/>
                  <a:pt x="843" y="543"/>
                </a:cubicBezTo>
                <a:cubicBezTo>
                  <a:pt x="838" y="545"/>
                  <a:pt x="838" y="545"/>
                  <a:pt x="838" y="545"/>
                </a:cubicBezTo>
                <a:cubicBezTo>
                  <a:pt x="837" y="546"/>
                  <a:pt x="837" y="546"/>
                  <a:pt x="837" y="546"/>
                </a:cubicBezTo>
                <a:cubicBezTo>
                  <a:pt x="835" y="546"/>
                  <a:pt x="835" y="546"/>
                  <a:pt x="835" y="546"/>
                </a:cubicBezTo>
                <a:cubicBezTo>
                  <a:pt x="835" y="545"/>
                  <a:pt x="835" y="545"/>
                  <a:pt x="835" y="545"/>
                </a:cubicBezTo>
                <a:cubicBezTo>
                  <a:pt x="835" y="543"/>
                  <a:pt x="835" y="543"/>
                  <a:pt x="835" y="543"/>
                </a:cubicBezTo>
                <a:cubicBezTo>
                  <a:pt x="835" y="542"/>
                  <a:pt x="835" y="542"/>
                  <a:pt x="835" y="542"/>
                </a:cubicBezTo>
                <a:cubicBezTo>
                  <a:pt x="833" y="543"/>
                  <a:pt x="833" y="543"/>
                  <a:pt x="833" y="543"/>
                </a:cubicBezTo>
                <a:cubicBezTo>
                  <a:pt x="832" y="542"/>
                  <a:pt x="832" y="542"/>
                  <a:pt x="832" y="542"/>
                </a:cubicBezTo>
                <a:cubicBezTo>
                  <a:pt x="833" y="541"/>
                  <a:pt x="833" y="541"/>
                  <a:pt x="833" y="541"/>
                </a:cubicBezTo>
                <a:cubicBezTo>
                  <a:pt x="834" y="541"/>
                  <a:pt x="834" y="541"/>
                  <a:pt x="834" y="541"/>
                </a:cubicBezTo>
                <a:cubicBezTo>
                  <a:pt x="834" y="540"/>
                  <a:pt x="834" y="540"/>
                  <a:pt x="834" y="540"/>
                </a:cubicBezTo>
                <a:cubicBezTo>
                  <a:pt x="833" y="539"/>
                  <a:pt x="833" y="539"/>
                  <a:pt x="833" y="539"/>
                </a:cubicBezTo>
                <a:cubicBezTo>
                  <a:pt x="832" y="539"/>
                  <a:pt x="832" y="539"/>
                  <a:pt x="832" y="539"/>
                </a:cubicBezTo>
                <a:cubicBezTo>
                  <a:pt x="832" y="538"/>
                  <a:pt x="832" y="538"/>
                  <a:pt x="832" y="538"/>
                </a:cubicBezTo>
                <a:cubicBezTo>
                  <a:pt x="832" y="536"/>
                  <a:pt x="832" y="536"/>
                  <a:pt x="832" y="536"/>
                </a:cubicBezTo>
                <a:cubicBezTo>
                  <a:pt x="833" y="536"/>
                  <a:pt x="833" y="536"/>
                  <a:pt x="833" y="536"/>
                </a:cubicBezTo>
                <a:cubicBezTo>
                  <a:pt x="833" y="534"/>
                  <a:pt x="833" y="534"/>
                  <a:pt x="833" y="534"/>
                </a:cubicBezTo>
                <a:cubicBezTo>
                  <a:pt x="831" y="534"/>
                  <a:pt x="831" y="534"/>
                  <a:pt x="831" y="534"/>
                </a:cubicBezTo>
                <a:cubicBezTo>
                  <a:pt x="831" y="532"/>
                  <a:pt x="831" y="532"/>
                  <a:pt x="831" y="532"/>
                </a:cubicBezTo>
                <a:cubicBezTo>
                  <a:pt x="830" y="532"/>
                  <a:pt x="830" y="532"/>
                  <a:pt x="830" y="532"/>
                </a:cubicBezTo>
                <a:cubicBezTo>
                  <a:pt x="830" y="534"/>
                  <a:pt x="830" y="534"/>
                  <a:pt x="830" y="534"/>
                </a:cubicBezTo>
                <a:cubicBezTo>
                  <a:pt x="830" y="535"/>
                  <a:pt x="830" y="535"/>
                  <a:pt x="830" y="535"/>
                </a:cubicBezTo>
                <a:cubicBezTo>
                  <a:pt x="829" y="536"/>
                  <a:pt x="829" y="536"/>
                  <a:pt x="829" y="536"/>
                </a:cubicBezTo>
                <a:cubicBezTo>
                  <a:pt x="827" y="535"/>
                  <a:pt x="827" y="535"/>
                  <a:pt x="827" y="535"/>
                </a:cubicBezTo>
                <a:cubicBezTo>
                  <a:pt x="826" y="534"/>
                  <a:pt x="826" y="534"/>
                  <a:pt x="826" y="534"/>
                </a:cubicBezTo>
                <a:cubicBezTo>
                  <a:pt x="824" y="534"/>
                  <a:pt x="824" y="534"/>
                  <a:pt x="824" y="534"/>
                </a:cubicBezTo>
                <a:cubicBezTo>
                  <a:pt x="826" y="535"/>
                  <a:pt x="826" y="535"/>
                  <a:pt x="826" y="535"/>
                </a:cubicBezTo>
                <a:cubicBezTo>
                  <a:pt x="828" y="538"/>
                  <a:pt x="828" y="538"/>
                  <a:pt x="828" y="538"/>
                </a:cubicBezTo>
                <a:cubicBezTo>
                  <a:pt x="828" y="540"/>
                  <a:pt x="828" y="540"/>
                  <a:pt x="828" y="540"/>
                </a:cubicBezTo>
                <a:cubicBezTo>
                  <a:pt x="827" y="539"/>
                  <a:pt x="827" y="539"/>
                  <a:pt x="827" y="539"/>
                </a:cubicBezTo>
                <a:cubicBezTo>
                  <a:pt x="826" y="540"/>
                  <a:pt x="826" y="540"/>
                  <a:pt x="826" y="540"/>
                </a:cubicBezTo>
                <a:cubicBezTo>
                  <a:pt x="826" y="541"/>
                  <a:pt x="826" y="541"/>
                  <a:pt x="826" y="541"/>
                </a:cubicBezTo>
                <a:cubicBezTo>
                  <a:pt x="825" y="541"/>
                  <a:pt x="825" y="541"/>
                  <a:pt x="825" y="541"/>
                </a:cubicBezTo>
                <a:cubicBezTo>
                  <a:pt x="824" y="539"/>
                  <a:pt x="824" y="539"/>
                  <a:pt x="824" y="539"/>
                </a:cubicBezTo>
                <a:cubicBezTo>
                  <a:pt x="823" y="537"/>
                  <a:pt x="823" y="537"/>
                  <a:pt x="823" y="537"/>
                </a:cubicBezTo>
                <a:cubicBezTo>
                  <a:pt x="822" y="536"/>
                  <a:pt x="822" y="536"/>
                  <a:pt x="822" y="536"/>
                </a:cubicBezTo>
                <a:cubicBezTo>
                  <a:pt x="821" y="537"/>
                  <a:pt x="821" y="537"/>
                  <a:pt x="821" y="537"/>
                </a:cubicBezTo>
                <a:cubicBezTo>
                  <a:pt x="823" y="538"/>
                  <a:pt x="823" y="538"/>
                  <a:pt x="823" y="538"/>
                </a:cubicBezTo>
                <a:cubicBezTo>
                  <a:pt x="823" y="540"/>
                  <a:pt x="823" y="540"/>
                  <a:pt x="823" y="540"/>
                </a:cubicBezTo>
                <a:cubicBezTo>
                  <a:pt x="822" y="542"/>
                  <a:pt x="822" y="542"/>
                  <a:pt x="822" y="542"/>
                </a:cubicBezTo>
                <a:cubicBezTo>
                  <a:pt x="824" y="542"/>
                  <a:pt x="824" y="542"/>
                  <a:pt x="824" y="542"/>
                </a:cubicBezTo>
                <a:cubicBezTo>
                  <a:pt x="825" y="544"/>
                  <a:pt x="825" y="544"/>
                  <a:pt x="825" y="544"/>
                </a:cubicBezTo>
                <a:cubicBezTo>
                  <a:pt x="826" y="546"/>
                  <a:pt x="826" y="546"/>
                  <a:pt x="826" y="546"/>
                </a:cubicBezTo>
                <a:cubicBezTo>
                  <a:pt x="826" y="547"/>
                  <a:pt x="826" y="547"/>
                  <a:pt x="826" y="547"/>
                </a:cubicBezTo>
                <a:cubicBezTo>
                  <a:pt x="827" y="548"/>
                  <a:pt x="827" y="548"/>
                  <a:pt x="827" y="548"/>
                </a:cubicBezTo>
                <a:cubicBezTo>
                  <a:pt x="826" y="549"/>
                  <a:pt x="826" y="549"/>
                  <a:pt x="826" y="549"/>
                </a:cubicBezTo>
                <a:cubicBezTo>
                  <a:pt x="825" y="549"/>
                  <a:pt x="825" y="549"/>
                  <a:pt x="825" y="549"/>
                </a:cubicBezTo>
                <a:cubicBezTo>
                  <a:pt x="823" y="549"/>
                  <a:pt x="823" y="549"/>
                  <a:pt x="823" y="549"/>
                </a:cubicBezTo>
                <a:cubicBezTo>
                  <a:pt x="822" y="548"/>
                  <a:pt x="822" y="548"/>
                  <a:pt x="822" y="548"/>
                </a:cubicBezTo>
                <a:cubicBezTo>
                  <a:pt x="821" y="550"/>
                  <a:pt x="821" y="550"/>
                  <a:pt x="821" y="550"/>
                </a:cubicBezTo>
                <a:cubicBezTo>
                  <a:pt x="820" y="550"/>
                  <a:pt x="820" y="550"/>
                  <a:pt x="820" y="550"/>
                </a:cubicBezTo>
                <a:cubicBezTo>
                  <a:pt x="818" y="547"/>
                  <a:pt x="818" y="547"/>
                  <a:pt x="818" y="547"/>
                </a:cubicBezTo>
                <a:cubicBezTo>
                  <a:pt x="818" y="545"/>
                  <a:pt x="818" y="545"/>
                  <a:pt x="818" y="545"/>
                </a:cubicBezTo>
                <a:cubicBezTo>
                  <a:pt x="818" y="544"/>
                  <a:pt x="818" y="544"/>
                  <a:pt x="818" y="544"/>
                </a:cubicBezTo>
                <a:cubicBezTo>
                  <a:pt x="818" y="543"/>
                  <a:pt x="818" y="543"/>
                  <a:pt x="818" y="543"/>
                </a:cubicBezTo>
                <a:cubicBezTo>
                  <a:pt x="816" y="541"/>
                  <a:pt x="816" y="541"/>
                  <a:pt x="816" y="541"/>
                </a:cubicBezTo>
                <a:cubicBezTo>
                  <a:pt x="814" y="542"/>
                  <a:pt x="814" y="542"/>
                  <a:pt x="814" y="542"/>
                </a:cubicBezTo>
                <a:cubicBezTo>
                  <a:pt x="814" y="540"/>
                  <a:pt x="814" y="540"/>
                  <a:pt x="814" y="540"/>
                </a:cubicBezTo>
                <a:cubicBezTo>
                  <a:pt x="813" y="539"/>
                  <a:pt x="813" y="539"/>
                  <a:pt x="813" y="539"/>
                </a:cubicBezTo>
                <a:cubicBezTo>
                  <a:pt x="812" y="539"/>
                  <a:pt x="812" y="539"/>
                  <a:pt x="812" y="539"/>
                </a:cubicBezTo>
                <a:cubicBezTo>
                  <a:pt x="809" y="540"/>
                  <a:pt x="809" y="540"/>
                  <a:pt x="809" y="540"/>
                </a:cubicBezTo>
                <a:cubicBezTo>
                  <a:pt x="807" y="540"/>
                  <a:pt x="807" y="540"/>
                  <a:pt x="807" y="540"/>
                </a:cubicBezTo>
                <a:cubicBezTo>
                  <a:pt x="808" y="541"/>
                  <a:pt x="808" y="541"/>
                  <a:pt x="808" y="541"/>
                </a:cubicBezTo>
                <a:cubicBezTo>
                  <a:pt x="811" y="541"/>
                  <a:pt x="811" y="541"/>
                  <a:pt x="811" y="541"/>
                </a:cubicBezTo>
                <a:cubicBezTo>
                  <a:pt x="813" y="542"/>
                  <a:pt x="813" y="542"/>
                  <a:pt x="813" y="542"/>
                </a:cubicBezTo>
                <a:cubicBezTo>
                  <a:pt x="815" y="543"/>
                  <a:pt x="815" y="543"/>
                  <a:pt x="815" y="543"/>
                </a:cubicBezTo>
                <a:cubicBezTo>
                  <a:pt x="815" y="545"/>
                  <a:pt x="815" y="545"/>
                  <a:pt x="815" y="545"/>
                </a:cubicBezTo>
                <a:cubicBezTo>
                  <a:pt x="814" y="547"/>
                  <a:pt x="814" y="547"/>
                  <a:pt x="814" y="547"/>
                </a:cubicBezTo>
                <a:cubicBezTo>
                  <a:pt x="814" y="548"/>
                  <a:pt x="814" y="548"/>
                  <a:pt x="814" y="548"/>
                </a:cubicBezTo>
                <a:cubicBezTo>
                  <a:pt x="815" y="548"/>
                  <a:pt x="815" y="548"/>
                  <a:pt x="815" y="548"/>
                </a:cubicBezTo>
                <a:cubicBezTo>
                  <a:pt x="816" y="549"/>
                  <a:pt x="816" y="549"/>
                  <a:pt x="816" y="549"/>
                </a:cubicBezTo>
                <a:cubicBezTo>
                  <a:pt x="815" y="550"/>
                  <a:pt x="815" y="550"/>
                  <a:pt x="815" y="550"/>
                </a:cubicBezTo>
                <a:cubicBezTo>
                  <a:pt x="816" y="551"/>
                  <a:pt x="816" y="551"/>
                  <a:pt x="816" y="551"/>
                </a:cubicBezTo>
                <a:cubicBezTo>
                  <a:pt x="818" y="551"/>
                  <a:pt x="818" y="551"/>
                  <a:pt x="818" y="551"/>
                </a:cubicBezTo>
                <a:cubicBezTo>
                  <a:pt x="818" y="552"/>
                  <a:pt x="818" y="552"/>
                  <a:pt x="818" y="552"/>
                </a:cubicBezTo>
                <a:cubicBezTo>
                  <a:pt x="817" y="554"/>
                  <a:pt x="817" y="554"/>
                  <a:pt x="817" y="554"/>
                </a:cubicBezTo>
                <a:cubicBezTo>
                  <a:pt x="814" y="557"/>
                  <a:pt x="814" y="557"/>
                  <a:pt x="814" y="557"/>
                </a:cubicBezTo>
                <a:cubicBezTo>
                  <a:pt x="812" y="558"/>
                  <a:pt x="812" y="558"/>
                  <a:pt x="812" y="558"/>
                </a:cubicBezTo>
                <a:cubicBezTo>
                  <a:pt x="816" y="557"/>
                  <a:pt x="816" y="557"/>
                  <a:pt x="816" y="557"/>
                </a:cubicBezTo>
                <a:cubicBezTo>
                  <a:pt x="817" y="556"/>
                  <a:pt x="817" y="556"/>
                  <a:pt x="817" y="556"/>
                </a:cubicBezTo>
                <a:cubicBezTo>
                  <a:pt x="818" y="555"/>
                  <a:pt x="818" y="555"/>
                  <a:pt x="818" y="555"/>
                </a:cubicBezTo>
                <a:cubicBezTo>
                  <a:pt x="821" y="555"/>
                  <a:pt x="821" y="555"/>
                  <a:pt x="821" y="555"/>
                </a:cubicBezTo>
                <a:cubicBezTo>
                  <a:pt x="822" y="556"/>
                  <a:pt x="822" y="556"/>
                  <a:pt x="822" y="556"/>
                </a:cubicBezTo>
                <a:cubicBezTo>
                  <a:pt x="822" y="557"/>
                  <a:pt x="822" y="557"/>
                  <a:pt x="822" y="557"/>
                </a:cubicBezTo>
                <a:cubicBezTo>
                  <a:pt x="820" y="558"/>
                  <a:pt x="820" y="558"/>
                  <a:pt x="820" y="558"/>
                </a:cubicBezTo>
                <a:cubicBezTo>
                  <a:pt x="819" y="559"/>
                  <a:pt x="819" y="559"/>
                  <a:pt x="819" y="559"/>
                </a:cubicBezTo>
                <a:cubicBezTo>
                  <a:pt x="820" y="560"/>
                  <a:pt x="820" y="560"/>
                  <a:pt x="820" y="560"/>
                </a:cubicBezTo>
                <a:cubicBezTo>
                  <a:pt x="822" y="560"/>
                  <a:pt x="822" y="560"/>
                  <a:pt x="822" y="560"/>
                </a:cubicBezTo>
                <a:cubicBezTo>
                  <a:pt x="823" y="562"/>
                  <a:pt x="823" y="562"/>
                  <a:pt x="823" y="562"/>
                </a:cubicBezTo>
                <a:cubicBezTo>
                  <a:pt x="822" y="562"/>
                  <a:pt x="822" y="562"/>
                  <a:pt x="822" y="562"/>
                </a:cubicBezTo>
                <a:cubicBezTo>
                  <a:pt x="820" y="563"/>
                  <a:pt x="820" y="563"/>
                  <a:pt x="820" y="563"/>
                </a:cubicBezTo>
                <a:cubicBezTo>
                  <a:pt x="819" y="564"/>
                  <a:pt x="819" y="564"/>
                  <a:pt x="819" y="564"/>
                </a:cubicBezTo>
                <a:cubicBezTo>
                  <a:pt x="820" y="564"/>
                  <a:pt x="820" y="564"/>
                  <a:pt x="820" y="564"/>
                </a:cubicBezTo>
                <a:cubicBezTo>
                  <a:pt x="821" y="566"/>
                  <a:pt x="821" y="566"/>
                  <a:pt x="821" y="566"/>
                </a:cubicBezTo>
                <a:cubicBezTo>
                  <a:pt x="820" y="566"/>
                  <a:pt x="820" y="566"/>
                  <a:pt x="820" y="566"/>
                </a:cubicBezTo>
                <a:cubicBezTo>
                  <a:pt x="821" y="567"/>
                  <a:pt x="821" y="567"/>
                  <a:pt x="821" y="567"/>
                </a:cubicBezTo>
                <a:cubicBezTo>
                  <a:pt x="822" y="567"/>
                  <a:pt x="822" y="567"/>
                  <a:pt x="822" y="567"/>
                </a:cubicBezTo>
                <a:cubicBezTo>
                  <a:pt x="821" y="568"/>
                  <a:pt x="821" y="568"/>
                  <a:pt x="821" y="568"/>
                </a:cubicBezTo>
                <a:cubicBezTo>
                  <a:pt x="822" y="569"/>
                  <a:pt x="822" y="569"/>
                  <a:pt x="822" y="569"/>
                </a:cubicBezTo>
                <a:cubicBezTo>
                  <a:pt x="823" y="570"/>
                  <a:pt x="823" y="570"/>
                  <a:pt x="823" y="570"/>
                </a:cubicBezTo>
                <a:cubicBezTo>
                  <a:pt x="823" y="573"/>
                  <a:pt x="823" y="573"/>
                  <a:pt x="823" y="573"/>
                </a:cubicBezTo>
                <a:cubicBezTo>
                  <a:pt x="823" y="574"/>
                  <a:pt x="823" y="574"/>
                  <a:pt x="823" y="574"/>
                </a:cubicBezTo>
                <a:cubicBezTo>
                  <a:pt x="824" y="572"/>
                  <a:pt x="824" y="572"/>
                  <a:pt x="824" y="572"/>
                </a:cubicBezTo>
                <a:cubicBezTo>
                  <a:pt x="824" y="570"/>
                  <a:pt x="824" y="570"/>
                  <a:pt x="824" y="570"/>
                </a:cubicBezTo>
                <a:cubicBezTo>
                  <a:pt x="825" y="569"/>
                  <a:pt x="825" y="569"/>
                  <a:pt x="825" y="569"/>
                </a:cubicBezTo>
                <a:cubicBezTo>
                  <a:pt x="827" y="571"/>
                  <a:pt x="827" y="571"/>
                  <a:pt x="827" y="571"/>
                </a:cubicBezTo>
                <a:cubicBezTo>
                  <a:pt x="827" y="573"/>
                  <a:pt x="827" y="573"/>
                  <a:pt x="827" y="573"/>
                </a:cubicBezTo>
                <a:cubicBezTo>
                  <a:pt x="828" y="574"/>
                  <a:pt x="828" y="574"/>
                  <a:pt x="828" y="574"/>
                </a:cubicBezTo>
                <a:cubicBezTo>
                  <a:pt x="828" y="575"/>
                  <a:pt x="828" y="575"/>
                  <a:pt x="828" y="575"/>
                </a:cubicBezTo>
                <a:cubicBezTo>
                  <a:pt x="826" y="576"/>
                  <a:pt x="826" y="576"/>
                  <a:pt x="826" y="576"/>
                </a:cubicBezTo>
                <a:cubicBezTo>
                  <a:pt x="826" y="577"/>
                  <a:pt x="826" y="577"/>
                  <a:pt x="826" y="577"/>
                </a:cubicBezTo>
                <a:cubicBezTo>
                  <a:pt x="829" y="577"/>
                  <a:pt x="829" y="577"/>
                  <a:pt x="829" y="577"/>
                </a:cubicBezTo>
                <a:cubicBezTo>
                  <a:pt x="830" y="576"/>
                  <a:pt x="830" y="576"/>
                  <a:pt x="830" y="576"/>
                </a:cubicBezTo>
                <a:cubicBezTo>
                  <a:pt x="830" y="578"/>
                  <a:pt x="830" y="578"/>
                  <a:pt x="830" y="578"/>
                </a:cubicBezTo>
                <a:cubicBezTo>
                  <a:pt x="831" y="576"/>
                  <a:pt x="831" y="576"/>
                  <a:pt x="831" y="576"/>
                </a:cubicBezTo>
                <a:cubicBezTo>
                  <a:pt x="831" y="575"/>
                  <a:pt x="831" y="575"/>
                  <a:pt x="831" y="575"/>
                </a:cubicBezTo>
                <a:cubicBezTo>
                  <a:pt x="832" y="575"/>
                  <a:pt x="832" y="575"/>
                  <a:pt x="832" y="575"/>
                </a:cubicBezTo>
                <a:cubicBezTo>
                  <a:pt x="833" y="577"/>
                  <a:pt x="833" y="577"/>
                  <a:pt x="833" y="577"/>
                </a:cubicBezTo>
                <a:cubicBezTo>
                  <a:pt x="833" y="579"/>
                  <a:pt x="833" y="579"/>
                  <a:pt x="833" y="579"/>
                </a:cubicBezTo>
                <a:cubicBezTo>
                  <a:pt x="831" y="580"/>
                  <a:pt x="831" y="580"/>
                  <a:pt x="831" y="580"/>
                </a:cubicBezTo>
                <a:cubicBezTo>
                  <a:pt x="831" y="582"/>
                  <a:pt x="831" y="582"/>
                  <a:pt x="831" y="582"/>
                </a:cubicBezTo>
                <a:cubicBezTo>
                  <a:pt x="831" y="582"/>
                  <a:pt x="831" y="582"/>
                  <a:pt x="831" y="582"/>
                </a:cubicBezTo>
                <a:cubicBezTo>
                  <a:pt x="832" y="584"/>
                  <a:pt x="832" y="584"/>
                  <a:pt x="832" y="584"/>
                </a:cubicBezTo>
                <a:cubicBezTo>
                  <a:pt x="835" y="583"/>
                  <a:pt x="835" y="583"/>
                  <a:pt x="835" y="583"/>
                </a:cubicBezTo>
                <a:cubicBezTo>
                  <a:pt x="836" y="583"/>
                  <a:pt x="836" y="583"/>
                  <a:pt x="836" y="583"/>
                </a:cubicBezTo>
                <a:cubicBezTo>
                  <a:pt x="837" y="583"/>
                  <a:pt x="837" y="583"/>
                  <a:pt x="837" y="583"/>
                </a:cubicBezTo>
                <a:cubicBezTo>
                  <a:pt x="835" y="585"/>
                  <a:pt x="835" y="585"/>
                  <a:pt x="835" y="585"/>
                </a:cubicBezTo>
                <a:cubicBezTo>
                  <a:pt x="835" y="586"/>
                  <a:pt x="835" y="586"/>
                  <a:pt x="835" y="586"/>
                </a:cubicBezTo>
                <a:cubicBezTo>
                  <a:pt x="832" y="586"/>
                  <a:pt x="832" y="586"/>
                  <a:pt x="832" y="586"/>
                </a:cubicBezTo>
                <a:cubicBezTo>
                  <a:pt x="834" y="588"/>
                  <a:pt x="834" y="588"/>
                  <a:pt x="834" y="588"/>
                </a:cubicBezTo>
                <a:cubicBezTo>
                  <a:pt x="835" y="590"/>
                  <a:pt x="835" y="590"/>
                  <a:pt x="835" y="590"/>
                </a:cubicBezTo>
                <a:cubicBezTo>
                  <a:pt x="834" y="592"/>
                  <a:pt x="834" y="592"/>
                  <a:pt x="834" y="592"/>
                </a:cubicBezTo>
                <a:cubicBezTo>
                  <a:pt x="836" y="592"/>
                  <a:pt x="836" y="592"/>
                  <a:pt x="836" y="592"/>
                </a:cubicBezTo>
                <a:cubicBezTo>
                  <a:pt x="836" y="595"/>
                  <a:pt x="836" y="595"/>
                  <a:pt x="836" y="595"/>
                </a:cubicBezTo>
                <a:cubicBezTo>
                  <a:pt x="839" y="600"/>
                  <a:pt x="839" y="600"/>
                  <a:pt x="839" y="600"/>
                </a:cubicBezTo>
                <a:cubicBezTo>
                  <a:pt x="839" y="600"/>
                  <a:pt x="839" y="600"/>
                  <a:pt x="839" y="600"/>
                </a:cubicBezTo>
                <a:cubicBezTo>
                  <a:pt x="838" y="601"/>
                  <a:pt x="838" y="601"/>
                  <a:pt x="838" y="601"/>
                </a:cubicBezTo>
                <a:cubicBezTo>
                  <a:pt x="838" y="604"/>
                  <a:pt x="838" y="604"/>
                  <a:pt x="838" y="604"/>
                </a:cubicBezTo>
                <a:cubicBezTo>
                  <a:pt x="836" y="607"/>
                  <a:pt x="836" y="607"/>
                  <a:pt x="836" y="607"/>
                </a:cubicBezTo>
                <a:cubicBezTo>
                  <a:pt x="837" y="609"/>
                  <a:pt x="837" y="609"/>
                  <a:pt x="837" y="609"/>
                </a:cubicBezTo>
                <a:cubicBezTo>
                  <a:pt x="836" y="610"/>
                  <a:pt x="836" y="610"/>
                  <a:pt x="836" y="610"/>
                </a:cubicBezTo>
                <a:cubicBezTo>
                  <a:pt x="833" y="607"/>
                  <a:pt x="833" y="607"/>
                  <a:pt x="833" y="607"/>
                </a:cubicBezTo>
                <a:cubicBezTo>
                  <a:pt x="832" y="604"/>
                  <a:pt x="832" y="604"/>
                  <a:pt x="832" y="604"/>
                </a:cubicBezTo>
                <a:cubicBezTo>
                  <a:pt x="833" y="602"/>
                  <a:pt x="833" y="602"/>
                  <a:pt x="833" y="602"/>
                </a:cubicBezTo>
                <a:cubicBezTo>
                  <a:pt x="832" y="598"/>
                  <a:pt x="832" y="598"/>
                  <a:pt x="832" y="598"/>
                </a:cubicBezTo>
                <a:cubicBezTo>
                  <a:pt x="832" y="601"/>
                  <a:pt x="832" y="601"/>
                  <a:pt x="832" y="601"/>
                </a:cubicBezTo>
                <a:cubicBezTo>
                  <a:pt x="831" y="605"/>
                  <a:pt x="831" y="605"/>
                  <a:pt x="831" y="605"/>
                </a:cubicBezTo>
                <a:cubicBezTo>
                  <a:pt x="833" y="609"/>
                  <a:pt x="833" y="609"/>
                  <a:pt x="833" y="609"/>
                </a:cubicBezTo>
                <a:cubicBezTo>
                  <a:pt x="833" y="613"/>
                  <a:pt x="833" y="613"/>
                  <a:pt x="833" y="613"/>
                </a:cubicBezTo>
                <a:cubicBezTo>
                  <a:pt x="832" y="614"/>
                  <a:pt x="832" y="614"/>
                  <a:pt x="832" y="614"/>
                </a:cubicBezTo>
                <a:cubicBezTo>
                  <a:pt x="833" y="617"/>
                  <a:pt x="833" y="617"/>
                  <a:pt x="833" y="617"/>
                </a:cubicBezTo>
                <a:cubicBezTo>
                  <a:pt x="832" y="618"/>
                  <a:pt x="832" y="618"/>
                  <a:pt x="832" y="618"/>
                </a:cubicBezTo>
                <a:cubicBezTo>
                  <a:pt x="830" y="617"/>
                  <a:pt x="830" y="617"/>
                  <a:pt x="830" y="617"/>
                </a:cubicBezTo>
                <a:cubicBezTo>
                  <a:pt x="829" y="615"/>
                  <a:pt x="829" y="615"/>
                  <a:pt x="829" y="615"/>
                </a:cubicBezTo>
                <a:cubicBezTo>
                  <a:pt x="827" y="615"/>
                  <a:pt x="827" y="615"/>
                  <a:pt x="827" y="615"/>
                </a:cubicBezTo>
                <a:cubicBezTo>
                  <a:pt x="829" y="620"/>
                  <a:pt x="829" y="620"/>
                  <a:pt x="829" y="620"/>
                </a:cubicBezTo>
                <a:cubicBezTo>
                  <a:pt x="828" y="623"/>
                  <a:pt x="828" y="623"/>
                  <a:pt x="828" y="623"/>
                </a:cubicBezTo>
                <a:cubicBezTo>
                  <a:pt x="829" y="623"/>
                  <a:pt x="829" y="623"/>
                  <a:pt x="829" y="623"/>
                </a:cubicBezTo>
                <a:cubicBezTo>
                  <a:pt x="829" y="625"/>
                  <a:pt x="829" y="625"/>
                  <a:pt x="829" y="625"/>
                </a:cubicBezTo>
                <a:cubicBezTo>
                  <a:pt x="827" y="625"/>
                  <a:pt x="827" y="625"/>
                  <a:pt x="827" y="625"/>
                </a:cubicBezTo>
                <a:cubicBezTo>
                  <a:pt x="826" y="623"/>
                  <a:pt x="826" y="623"/>
                  <a:pt x="826" y="623"/>
                </a:cubicBezTo>
                <a:cubicBezTo>
                  <a:pt x="825" y="619"/>
                  <a:pt x="825" y="619"/>
                  <a:pt x="825" y="619"/>
                </a:cubicBezTo>
                <a:cubicBezTo>
                  <a:pt x="826" y="618"/>
                  <a:pt x="826" y="618"/>
                  <a:pt x="826" y="618"/>
                </a:cubicBezTo>
                <a:cubicBezTo>
                  <a:pt x="826" y="616"/>
                  <a:pt x="826" y="616"/>
                  <a:pt x="826" y="616"/>
                </a:cubicBezTo>
                <a:cubicBezTo>
                  <a:pt x="824" y="617"/>
                  <a:pt x="824" y="617"/>
                  <a:pt x="824" y="617"/>
                </a:cubicBezTo>
                <a:cubicBezTo>
                  <a:pt x="823" y="618"/>
                  <a:pt x="823" y="618"/>
                  <a:pt x="823" y="618"/>
                </a:cubicBezTo>
                <a:cubicBezTo>
                  <a:pt x="822" y="616"/>
                  <a:pt x="822" y="616"/>
                  <a:pt x="822" y="616"/>
                </a:cubicBezTo>
                <a:cubicBezTo>
                  <a:pt x="822" y="613"/>
                  <a:pt x="822" y="613"/>
                  <a:pt x="822" y="613"/>
                </a:cubicBezTo>
                <a:cubicBezTo>
                  <a:pt x="821" y="613"/>
                  <a:pt x="821" y="613"/>
                  <a:pt x="821" y="613"/>
                </a:cubicBezTo>
                <a:cubicBezTo>
                  <a:pt x="820" y="615"/>
                  <a:pt x="820" y="615"/>
                  <a:pt x="820" y="615"/>
                </a:cubicBezTo>
                <a:cubicBezTo>
                  <a:pt x="820" y="614"/>
                  <a:pt x="820" y="614"/>
                  <a:pt x="820" y="614"/>
                </a:cubicBezTo>
                <a:cubicBezTo>
                  <a:pt x="820" y="613"/>
                  <a:pt x="820" y="613"/>
                  <a:pt x="820" y="613"/>
                </a:cubicBezTo>
                <a:cubicBezTo>
                  <a:pt x="819" y="611"/>
                  <a:pt x="819" y="611"/>
                  <a:pt x="819" y="611"/>
                </a:cubicBezTo>
                <a:cubicBezTo>
                  <a:pt x="818" y="610"/>
                  <a:pt x="818" y="610"/>
                  <a:pt x="818" y="610"/>
                </a:cubicBezTo>
                <a:cubicBezTo>
                  <a:pt x="818" y="611"/>
                  <a:pt x="818" y="611"/>
                  <a:pt x="818" y="611"/>
                </a:cubicBezTo>
                <a:cubicBezTo>
                  <a:pt x="818" y="612"/>
                  <a:pt x="818" y="612"/>
                  <a:pt x="818" y="612"/>
                </a:cubicBezTo>
                <a:cubicBezTo>
                  <a:pt x="818" y="614"/>
                  <a:pt x="818" y="614"/>
                  <a:pt x="818" y="614"/>
                </a:cubicBezTo>
                <a:cubicBezTo>
                  <a:pt x="816" y="613"/>
                  <a:pt x="816" y="613"/>
                  <a:pt x="816" y="613"/>
                </a:cubicBezTo>
                <a:cubicBezTo>
                  <a:pt x="815" y="612"/>
                  <a:pt x="815" y="612"/>
                  <a:pt x="815" y="612"/>
                </a:cubicBezTo>
                <a:cubicBezTo>
                  <a:pt x="815" y="611"/>
                  <a:pt x="815" y="611"/>
                  <a:pt x="815" y="611"/>
                </a:cubicBezTo>
                <a:cubicBezTo>
                  <a:pt x="815" y="608"/>
                  <a:pt x="815" y="608"/>
                  <a:pt x="815" y="608"/>
                </a:cubicBezTo>
                <a:cubicBezTo>
                  <a:pt x="814" y="605"/>
                  <a:pt x="814" y="605"/>
                  <a:pt x="814" y="605"/>
                </a:cubicBezTo>
                <a:cubicBezTo>
                  <a:pt x="814" y="603"/>
                  <a:pt x="814" y="603"/>
                  <a:pt x="814" y="603"/>
                </a:cubicBezTo>
                <a:cubicBezTo>
                  <a:pt x="813" y="605"/>
                  <a:pt x="813" y="605"/>
                  <a:pt x="813" y="605"/>
                </a:cubicBezTo>
                <a:cubicBezTo>
                  <a:pt x="813" y="609"/>
                  <a:pt x="813" y="609"/>
                  <a:pt x="813" y="609"/>
                </a:cubicBezTo>
                <a:cubicBezTo>
                  <a:pt x="814" y="611"/>
                  <a:pt x="814" y="611"/>
                  <a:pt x="814" y="611"/>
                </a:cubicBezTo>
                <a:cubicBezTo>
                  <a:pt x="813" y="613"/>
                  <a:pt x="813" y="613"/>
                  <a:pt x="813" y="613"/>
                </a:cubicBezTo>
                <a:cubicBezTo>
                  <a:pt x="811" y="609"/>
                  <a:pt x="811" y="609"/>
                  <a:pt x="811" y="609"/>
                </a:cubicBezTo>
                <a:cubicBezTo>
                  <a:pt x="809" y="607"/>
                  <a:pt x="809" y="607"/>
                  <a:pt x="809" y="607"/>
                </a:cubicBezTo>
                <a:cubicBezTo>
                  <a:pt x="809" y="606"/>
                  <a:pt x="809" y="606"/>
                  <a:pt x="809" y="606"/>
                </a:cubicBezTo>
                <a:cubicBezTo>
                  <a:pt x="808" y="606"/>
                  <a:pt x="808" y="606"/>
                  <a:pt x="808" y="606"/>
                </a:cubicBezTo>
                <a:cubicBezTo>
                  <a:pt x="807" y="602"/>
                  <a:pt x="807" y="602"/>
                  <a:pt x="807" y="602"/>
                </a:cubicBezTo>
                <a:cubicBezTo>
                  <a:pt x="805" y="601"/>
                  <a:pt x="805" y="601"/>
                  <a:pt x="805" y="601"/>
                </a:cubicBezTo>
                <a:cubicBezTo>
                  <a:pt x="805" y="600"/>
                  <a:pt x="805" y="600"/>
                  <a:pt x="805" y="600"/>
                </a:cubicBezTo>
                <a:cubicBezTo>
                  <a:pt x="804" y="598"/>
                  <a:pt x="804" y="598"/>
                  <a:pt x="804" y="598"/>
                </a:cubicBezTo>
                <a:cubicBezTo>
                  <a:pt x="803" y="598"/>
                  <a:pt x="803" y="598"/>
                  <a:pt x="803" y="598"/>
                </a:cubicBezTo>
                <a:cubicBezTo>
                  <a:pt x="803" y="600"/>
                  <a:pt x="803" y="600"/>
                  <a:pt x="803" y="600"/>
                </a:cubicBezTo>
                <a:cubicBezTo>
                  <a:pt x="804" y="602"/>
                  <a:pt x="804" y="602"/>
                  <a:pt x="804" y="602"/>
                </a:cubicBezTo>
                <a:cubicBezTo>
                  <a:pt x="804" y="604"/>
                  <a:pt x="804" y="604"/>
                  <a:pt x="804" y="604"/>
                </a:cubicBezTo>
                <a:cubicBezTo>
                  <a:pt x="803" y="603"/>
                  <a:pt x="803" y="603"/>
                  <a:pt x="803" y="603"/>
                </a:cubicBezTo>
                <a:cubicBezTo>
                  <a:pt x="803" y="602"/>
                  <a:pt x="803" y="602"/>
                  <a:pt x="803" y="602"/>
                </a:cubicBezTo>
                <a:cubicBezTo>
                  <a:pt x="802" y="601"/>
                  <a:pt x="802" y="601"/>
                  <a:pt x="802" y="601"/>
                </a:cubicBezTo>
                <a:cubicBezTo>
                  <a:pt x="799" y="599"/>
                  <a:pt x="799" y="599"/>
                  <a:pt x="799" y="599"/>
                </a:cubicBezTo>
                <a:cubicBezTo>
                  <a:pt x="798" y="596"/>
                  <a:pt x="798" y="596"/>
                  <a:pt x="798" y="596"/>
                </a:cubicBezTo>
                <a:cubicBezTo>
                  <a:pt x="797" y="594"/>
                  <a:pt x="797" y="594"/>
                  <a:pt x="797" y="594"/>
                </a:cubicBezTo>
                <a:cubicBezTo>
                  <a:pt x="795" y="593"/>
                  <a:pt x="795" y="593"/>
                  <a:pt x="795" y="593"/>
                </a:cubicBezTo>
                <a:cubicBezTo>
                  <a:pt x="794" y="595"/>
                  <a:pt x="794" y="595"/>
                  <a:pt x="794" y="595"/>
                </a:cubicBezTo>
                <a:cubicBezTo>
                  <a:pt x="792" y="594"/>
                  <a:pt x="792" y="594"/>
                  <a:pt x="792" y="594"/>
                </a:cubicBezTo>
                <a:cubicBezTo>
                  <a:pt x="792" y="596"/>
                  <a:pt x="792" y="596"/>
                  <a:pt x="792" y="596"/>
                </a:cubicBezTo>
                <a:cubicBezTo>
                  <a:pt x="793" y="599"/>
                  <a:pt x="793" y="599"/>
                  <a:pt x="793" y="599"/>
                </a:cubicBezTo>
                <a:cubicBezTo>
                  <a:pt x="796" y="602"/>
                  <a:pt x="796" y="602"/>
                  <a:pt x="796" y="602"/>
                </a:cubicBezTo>
                <a:cubicBezTo>
                  <a:pt x="796" y="603"/>
                  <a:pt x="796" y="603"/>
                  <a:pt x="796" y="603"/>
                </a:cubicBezTo>
                <a:cubicBezTo>
                  <a:pt x="797" y="605"/>
                  <a:pt x="797" y="605"/>
                  <a:pt x="797" y="605"/>
                </a:cubicBezTo>
                <a:cubicBezTo>
                  <a:pt x="797" y="608"/>
                  <a:pt x="797" y="608"/>
                  <a:pt x="797" y="608"/>
                </a:cubicBezTo>
                <a:cubicBezTo>
                  <a:pt x="798" y="607"/>
                  <a:pt x="798" y="607"/>
                  <a:pt x="798" y="607"/>
                </a:cubicBezTo>
                <a:cubicBezTo>
                  <a:pt x="801" y="608"/>
                  <a:pt x="801" y="608"/>
                  <a:pt x="801" y="608"/>
                </a:cubicBezTo>
                <a:cubicBezTo>
                  <a:pt x="802" y="610"/>
                  <a:pt x="802" y="610"/>
                  <a:pt x="802" y="610"/>
                </a:cubicBezTo>
                <a:cubicBezTo>
                  <a:pt x="801" y="611"/>
                  <a:pt x="801" y="611"/>
                  <a:pt x="801" y="611"/>
                </a:cubicBezTo>
                <a:cubicBezTo>
                  <a:pt x="802" y="611"/>
                  <a:pt x="802" y="611"/>
                  <a:pt x="802" y="611"/>
                </a:cubicBezTo>
                <a:cubicBezTo>
                  <a:pt x="804" y="611"/>
                  <a:pt x="804" y="611"/>
                  <a:pt x="804" y="611"/>
                </a:cubicBezTo>
                <a:cubicBezTo>
                  <a:pt x="803" y="613"/>
                  <a:pt x="803" y="613"/>
                  <a:pt x="803" y="613"/>
                </a:cubicBezTo>
                <a:cubicBezTo>
                  <a:pt x="805" y="613"/>
                  <a:pt x="805" y="613"/>
                  <a:pt x="805" y="613"/>
                </a:cubicBezTo>
                <a:cubicBezTo>
                  <a:pt x="806" y="615"/>
                  <a:pt x="806" y="615"/>
                  <a:pt x="806" y="615"/>
                </a:cubicBezTo>
                <a:cubicBezTo>
                  <a:pt x="807" y="617"/>
                  <a:pt x="807" y="617"/>
                  <a:pt x="807" y="617"/>
                </a:cubicBezTo>
                <a:cubicBezTo>
                  <a:pt x="807" y="619"/>
                  <a:pt x="807" y="619"/>
                  <a:pt x="807" y="619"/>
                </a:cubicBezTo>
                <a:cubicBezTo>
                  <a:pt x="808" y="619"/>
                  <a:pt x="808" y="619"/>
                  <a:pt x="808" y="619"/>
                </a:cubicBezTo>
                <a:cubicBezTo>
                  <a:pt x="810" y="620"/>
                  <a:pt x="810" y="620"/>
                  <a:pt x="810" y="620"/>
                </a:cubicBezTo>
                <a:cubicBezTo>
                  <a:pt x="810" y="622"/>
                  <a:pt x="810" y="622"/>
                  <a:pt x="810" y="622"/>
                </a:cubicBezTo>
                <a:cubicBezTo>
                  <a:pt x="808" y="624"/>
                  <a:pt x="808" y="624"/>
                  <a:pt x="808" y="624"/>
                </a:cubicBezTo>
                <a:cubicBezTo>
                  <a:pt x="810" y="624"/>
                  <a:pt x="810" y="624"/>
                  <a:pt x="810" y="624"/>
                </a:cubicBezTo>
                <a:cubicBezTo>
                  <a:pt x="810" y="626"/>
                  <a:pt x="810" y="626"/>
                  <a:pt x="810" y="626"/>
                </a:cubicBezTo>
                <a:cubicBezTo>
                  <a:pt x="810" y="627"/>
                  <a:pt x="810" y="627"/>
                  <a:pt x="810" y="627"/>
                </a:cubicBezTo>
                <a:cubicBezTo>
                  <a:pt x="812" y="625"/>
                  <a:pt x="812" y="625"/>
                  <a:pt x="812" y="625"/>
                </a:cubicBezTo>
                <a:cubicBezTo>
                  <a:pt x="813" y="626"/>
                  <a:pt x="813" y="626"/>
                  <a:pt x="813" y="626"/>
                </a:cubicBezTo>
                <a:cubicBezTo>
                  <a:pt x="813" y="628"/>
                  <a:pt x="813" y="628"/>
                  <a:pt x="813" y="628"/>
                </a:cubicBezTo>
                <a:cubicBezTo>
                  <a:pt x="813" y="629"/>
                  <a:pt x="813" y="629"/>
                  <a:pt x="813" y="629"/>
                </a:cubicBezTo>
                <a:cubicBezTo>
                  <a:pt x="814" y="629"/>
                  <a:pt x="814" y="629"/>
                  <a:pt x="814" y="629"/>
                </a:cubicBezTo>
                <a:cubicBezTo>
                  <a:pt x="815" y="630"/>
                  <a:pt x="815" y="630"/>
                  <a:pt x="815" y="630"/>
                </a:cubicBezTo>
                <a:cubicBezTo>
                  <a:pt x="814" y="631"/>
                  <a:pt x="814" y="631"/>
                  <a:pt x="814" y="631"/>
                </a:cubicBezTo>
                <a:cubicBezTo>
                  <a:pt x="813" y="631"/>
                  <a:pt x="813" y="631"/>
                  <a:pt x="813" y="631"/>
                </a:cubicBezTo>
                <a:cubicBezTo>
                  <a:pt x="812" y="632"/>
                  <a:pt x="812" y="632"/>
                  <a:pt x="812" y="632"/>
                </a:cubicBezTo>
                <a:cubicBezTo>
                  <a:pt x="813" y="634"/>
                  <a:pt x="813" y="634"/>
                  <a:pt x="813" y="634"/>
                </a:cubicBezTo>
                <a:cubicBezTo>
                  <a:pt x="814" y="635"/>
                  <a:pt x="814" y="635"/>
                  <a:pt x="814" y="635"/>
                </a:cubicBezTo>
                <a:cubicBezTo>
                  <a:pt x="814" y="637"/>
                  <a:pt x="814" y="637"/>
                  <a:pt x="814" y="637"/>
                </a:cubicBezTo>
                <a:cubicBezTo>
                  <a:pt x="813" y="637"/>
                  <a:pt x="813" y="637"/>
                  <a:pt x="813" y="637"/>
                </a:cubicBezTo>
                <a:close/>
                <a:moveTo>
                  <a:pt x="609" y="577"/>
                </a:moveTo>
                <a:cubicBezTo>
                  <a:pt x="609" y="577"/>
                  <a:pt x="610" y="577"/>
                  <a:pt x="610" y="577"/>
                </a:cubicBezTo>
                <a:cubicBezTo>
                  <a:pt x="611" y="575"/>
                  <a:pt x="611" y="575"/>
                  <a:pt x="611" y="575"/>
                </a:cubicBezTo>
                <a:cubicBezTo>
                  <a:pt x="612" y="574"/>
                  <a:pt x="612" y="574"/>
                  <a:pt x="612" y="574"/>
                </a:cubicBezTo>
                <a:cubicBezTo>
                  <a:pt x="613" y="575"/>
                  <a:pt x="613" y="575"/>
                  <a:pt x="613" y="575"/>
                </a:cubicBezTo>
                <a:cubicBezTo>
                  <a:pt x="614" y="576"/>
                  <a:pt x="614" y="576"/>
                  <a:pt x="614" y="576"/>
                </a:cubicBezTo>
                <a:cubicBezTo>
                  <a:pt x="616" y="576"/>
                  <a:pt x="616" y="576"/>
                  <a:pt x="616" y="576"/>
                </a:cubicBezTo>
                <a:cubicBezTo>
                  <a:pt x="617" y="575"/>
                  <a:pt x="617" y="575"/>
                  <a:pt x="617" y="575"/>
                </a:cubicBezTo>
                <a:cubicBezTo>
                  <a:pt x="618" y="575"/>
                  <a:pt x="618" y="575"/>
                  <a:pt x="618" y="575"/>
                </a:cubicBezTo>
                <a:cubicBezTo>
                  <a:pt x="620" y="576"/>
                  <a:pt x="620" y="576"/>
                  <a:pt x="620" y="576"/>
                </a:cubicBezTo>
                <a:cubicBezTo>
                  <a:pt x="620" y="578"/>
                  <a:pt x="620" y="578"/>
                  <a:pt x="620" y="578"/>
                </a:cubicBezTo>
                <a:cubicBezTo>
                  <a:pt x="618" y="580"/>
                  <a:pt x="618" y="580"/>
                  <a:pt x="618" y="580"/>
                </a:cubicBezTo>
                <a:cubicBezTo>
                  <a:pt x="619" y="582"/>
                  <a:pt x="619" y="582"/>
                  <a:pt x="619" y="582"/>
                </a:cubicBezTo>
                <a:cubicBezTo>
                  <a:pt x="617" y="584"/>
                  <a:pt x="617" y="584"/>
                  <a:pt x="617" y="584"/>
                </a:cubicBezTo>
                <a:cubicBezTo>
                  <a:pt x="617" y="587"/>
                  <a:pt x="617" y="587"/>
                  <a:pt x="617" y="587"/>
                </a:cubicBezTo>
                <a:cubicBezTo>
                  <a:pt x="618" y="588"/>
                  <a:pt x="618" y="588"/>
                  <a:pt x="618" y="588"/>
                </a:cubicBezTo>
                <a:cubicBezTo>
                  <a:pt x="619" y="588"/>
                  <a:pt x="619" y="588"/>
                  <a:pt x="619" y="588"/>
                </a:cubicBezTo>
                <a:cubicBezTo>
                  <a:pt x="620" y="588"/>
                  <a:pt x="620" y="588"/>
                  <a:pt x="620" y="588"/>
                </a:cubicBezTo>
                <a:cubicBezTo>
                  <a:pt x="622" y="588"/>
                  <a:pt x="622" y="588"/>
                  <a:pt x="622" y="588"/>
                </a:cubicBezTo>
                <a:cubicBezTo>
                  <a:pt x="623" y="587"/>
                  <a:pt x="623" y="587"/>
                  <a:pt x="623" y="587"/>
                </a:cubicBezTo>
                <a:cubicBezTo>
                  <a:pt x="625" y="587"/>
                  <a:pt x="625" y="587"/>
                  <a:pt x="625" y="587"/>
                </a:cubicBezTo>
                <a:cubicBezTo>
                  <a:pt x="626" y="586"/>
                  <a:pt x="626" y="586"/>
                  <a:pt x="626" y="586"/>
                </a:cubicBezTo>
                <a:cubicBezTo>
                  <a:pt x="627" y="585"/>
                  <a:pt x="627" y="585"/>
                  <a:pt x="627" y="585"/>
                </a:cubicBezTo>
                <a:cubicBezTo>
                  <a:pt x="629" y="585"/>
                  <a:pt x="629" y="585"/>
                  <a:pt x="629" y="585"/>
                </a:cubicBezTo>
                <a:cubicBezTo>
                  <a:pt x="631" y="584"/>
                  <a:pt x="631" y="584"/>
                  <a:pt x="631" y="584"/>
                </a:cubicBezTo>
                <a:cubicBezTo>
                  <a:pt x="632" y="581"/>
                  <a:pt x="632" y="581"/>
                  <a:pt x="632" y="581"/>
                </a:cubicBezTo>
                <a:cubicBezTo>
                  <a:pt x="633" y="580"/>
                  <a:pt x="633" y="580"/>
                  <a:pt x="633" y="580"/>
                </a:cubicBezTo>
                <a:cubicBezTo>
                  <a:pt x="635" y="578"/>
                  <a:pt x="635" y="578"/>
                  <a:pt x="635" y="578"/>
                </a:cubicBezTo>
                <a:cubicBezTo>
                  <a:pt x="636" y="578"/>
                  <a:pt x="636" y="578"/>
                  <a:pt x="636" y="578"/>
                </a:cubicBezTo>
                <a:cubicBezTo>
                  <a:pt x="637" y="579"/>
                  <a:pt x="637" y="579"/>
                  <a:pt x="637" y="579"/>
                </a:cubicBezTo>
                <a:cubicBezTo>
                  <a:pt x="639" y="577"/>
                  <a:pt x="639" y="577"/>
                  <a:pt x="639" y="577"/>
                </a:cubicBezTo>
                <a:cubicBezTo>
                  <a:pt x="640" y="577"/>
                  <a:pt x="640" y="577"/>
                  <a:pt x="640" y="577"/>
                </a:cubicBezTo>
                <a:cubicBezTo>
                  <a:pt x="641" y="577"/>
                  <a:pt x="641" y="577"/>
                  <a:pt x="641" y="577"/>
                </a:cubicBezTo>
                <a:cubicBezTo>
                  <a:pt x="642" y="574"/>
                  <a:pt x="642" y="574"/>
                  <a:pt x="642" y="574"/>
                </a:cubicBezTo>
                <a:cubicBezTo>
                  <a:pt x="642" y="571"/>
                  <a:pt x="642" y="571"/>
                  <a:pt x="642" y="571"/>
                </a:cubicBezTo>
                <a:cubicBezTo>
                  <a:pt x="644" y="569"/>
                  <a:pt x="644" y="569"/>
                  <a:pt x="644" y="569"/>
                </a:cubicBezTo>
                <a:cubicBezTo>
                  <a:pt x="645" y="568"/>
                  <a:pt x="645" y="568"/>
                  <a:pt x="645" y="568"/>
                </a:cubicBezTo>
                <a:cubicBezTo>
                  <a:pt x="646" y="568"/>
                  <a:pt x="646" y="568"/>
                  <a:pt x="646" y="568"/>
                </a:cubicBezTo>
                <a:cubicBezTo>
                  <a:pt x="647" y="569"/>
                  <a:pt x="647" y="569"/>
                  <a:pt x="647" y="569"/>
                </a:cubicBezTo>
                <a:cubicBezTo>
                  <a:pt x="648" y="568"/>
                  <a:pt x="648" y="568"/>
                  <a:pt x="648" y="568"/>
                </a:cubicBezTo>
                <a:cubicBezTo>
                  <a:pt x="650" y="567"/>
                  <a:pt x="650" y="567"/>
                  <a:pt x="650" y="567"/>
                </a:cubicBezTo>
                <a:cubicBezTo>
                  <a:pt x="651" y="568"/>
                  <a:pt x="651" y="568"/>
                  <a:pt x="651" y="568"/>
                </a:cubicBezTo>
                <a:cubicBezTo>
                  <a:pt x="651" y="570"/>
                  <a:pt x="651" y="570"/>
                  <a:pt x="651" y="570"/>
                </a:cubicBezTo>
                <a:cubicBezTo>
                  <a:pt x="650" y="571"/>
                  <a:pt x="650" y="571"/>
                  <a:pt x="650" y="571"/>
                </a:cubicBezTo>
                <a:cubicBezTo>
                  <a:pt x="649" y="572"/>
                  <a:pt x="649" y="572"/>
                  <a:pt x="649" y="572"/>
                </a:cubicBezTo>
                <a:cubicBezTo>
                  <a:pt x="651" y="573"/>
                  <a:pt x="651" y="573"/>
                  <a:pt x="651" y="573"/>
                </a:cubicBezTo>
                <a:cubicBezTo>
                  <a:pt x="654" y="573"/>
                  <a:pt x="654" y="573"/>
                  <a:pt x="654" y="573"/>
                </a:cubicBezTo>
                <a:cubicBezTo>
                  <a:pt x="656" y="574"/>
                  <a:pt x="656" y="574"/>
                  <a:pt x="656" y="574"/>
                </a:cubicBezTo>
                <a:cubicBezTo>
                  <a:pt x="656" y="576"/>
                  <a:pt x="656" y="576"/>
                  <a:pt x="656" y="576"/>
                </a:cubicBezTo>
                <a:cubicBezTo>
                  <a:pt x="655" y="578"/>
                  <a:pt x="655" y="578"/>
                  <a:pt x="655" y="578"/>
                </a:cubicBezTo>
                <a:cubicBezTo>
                  <a:pt x="653" y="578"/>
                  <a:pt x="653" y="578"/>
                  <a:pt x="653" y="578"/>
                </a:cubicBezTo>
                <a:cubicBezTo>
                  <a:pt x="653" y="581"/>
                  <a:pt x="653" y="581"/>
                  <a:pt x="653" y="581"/>
                </a:cubicBezTo>
                <a:cubicBezTo>
                  <a:pt x="655" y="582"/>
                  <a:pt x="655" y="582"/>
                  <a:pt x="655" y="582"/>
                </a:cubicBezTo>
                <a:cubicBezTo>
                  <a:pt x="656" y="581"/>
                  <a:pt x="656" y="581"/>
                  <a:pt x="656" y="581"/>
                </a:cubicBezTo>
                <a:cubicBezTo>
                  <a:pt x="657" y="581"/>
                  <a:pt x="657" y="581"/>
                  <a:pt x="657" y="581"/>
                </a:cubicBezTo>
                <a:cubicBezTo>
                  <a:pt x="658" y="582"/>
                  <a:pt x="658" y="582"/>
                  <a:pt x="658" y="582"/>
                </a:cubicBezTo>
                <a:cubicBezTo>
                  <a:pt x="659" y="582"/>
                  <a:pt x="659" y="582"/>
                  <a:pt x="659" y="582"/>
                </a:cubicBezTo>
                <a:cubicBezTo>
                  <a:pt x="660" y="583"/>
                  <a:pt x="660" y="583"/>
                  <a:pt x="660" y="583"/>
                </a:cubicBezTo>
                <a:cubicBezTo>
                  <a:pt x="662" y="583"/>
                  <a:pt x="662" y="583"/>
                  <a:pt x="662" y="583"/>
                </a:cubicBezTo>
                <a:cubicBezTo>
                  <a:pt x="664" y="585"/>
                  <a:pt x="664" y="585"/>
                  <a:pt x="664" y="585"/>
                </a:cubicBezTo>
                <a:cubicBezTo>
                  <a:pt x="665" y="585"/>
                  <a:pt x="665" y="585"/>
                  <a:pt x="665" y="585"/>
                </a:cubicBezTo>
                <a:cubicBezTo>
                  <a:pt x="668" y="586"/>
                  <a:pt x="668" y="586"/>
                  <a:pt x="668" y="586"/>
                </a:cubicBezTo>
                <a:cubicBezTo>
                  <a:pt x="669" y="586"/>
                  <a:pt x="669" y="586"/>
                  <a:pt x="669" y="586"/>
                </a:cubicBezTo>
                <a:cubicBezTo>
                  <a:pt x="670" y="583"/>
                  <a:pt x="670" y="583"/>
                  <a:pt x="670" y="583"/>
                </a:cubicBezTo>
                <a:cubicBezTo>
                  <a:pt x="672" y="583"/>
                  <a:pt x="672" y="583"/>
                  <a:pt x="672" y="583"/>
                </a:cubicBezTo>
                <a:cubicBezTo>
                  <a:pt x="674" y="581"/>
                  <a:pt x="674" y="581"/>
                  <a:pt x="674" y="581"/>
                </a:cubicBezTo>
                <a:cubicBezTo>
                  <a:pt x="676" y="580"/>
                  <a:pt x="676" y="580"/>
                  <a:pt x="676" y="580"/>
                </a:cubicBezTo>
                <a:cubicBezTo>
                  <a:pt x="676" y="579"/>
                  <a:pt x="676" y="579"/>
                  <a:pt x="676" y="579"/>
                </a:cubicBezTo>
                <a:cubicBezTo>
                  <a:pt x="675" y="579"/>
                  <a:pt x="675" y="579"/>
                  <a:pt x="675" y="579"/>
                </a:cubicBezTo>
                <a:cubicBezTo>
                  <a:pt x="673" y="577"/>
                  <a:pt x="673" y="577"/>
                  <a:pt x="673" y="577"/>
                </a:cubicBezTo>
                <a:cubicBezTo>
                  <a:pt x="675" y="577"/>
                  <a:pt x="675" y="577"/>
                  <a:pt x="675" y="577"/>
                </a:cubicBezTo>
                <a:cubicBezTo>
                  <a:pt x="676" y="575"/>
                  <a:pt x="676" y="575"/>
                  <a:pt x="676" y="575"/>
                </a:cubicBezTo>
                <a:cubicBezTo>
                  <a:pt x="674" y="575"/>
                  <a:pt x="674" y="575"/>
                  <a:pt x="674" y="575"/>
                </a:cubicBezTo>
                <a:cubicBezTo>
                  <a:pt x="673" y="573"/>
                  <a:pt x="673" y="573"/>
                  <a:pt x="673" y="573"/>
                </a:cubicBezTo>
                <a:cubicBezTo>
                  <a:pt x="672" y="573"/>
                  <a:pt x="672" y="573"/>
                  <a:pt x="672" y="573"/>
                </a:cubicBezTo>
                <a:cubicBezTo>
                  <a:pt x="672" y="575"/>
                  <a:pt x="672" y="575"/>
                  <a:pt x="672" y="575"/>
                </a:cubicBezTo>
                <a:cubicBezTo>
                  <a:pt x="672" y="575"/>
                  <a:pt x="672" y="575"/>
                  <a:pt x="672" y="575"/>
                </a:cubicBezTo>
                <a:cubicBezTo>
                  <a:pt x="671" y="575"/>
                  <a:pt x="671" y="575"/>
                  <a:pt x="671" y="575"/>
                </a:cubicBezTo>
                <a:cubicBezTo>
                  <a:pt x="668" y="574"/>
                  <a:pt x="668" y="574"/>
                  <a:pt x="668" y="574"/>
                </a:cubicBezTo>
                <a:cubicBezTo>
                  <a:pt x="668" y="572"/>
                  <a:pt x="668" y="572"/>
                  <a:pt x="668" y="572"/>
                </a:cubicBezTo>
                <a:cubicBezTo>
                  <a:pt x="667" y="573"/>
                  <a:pt x="667" y="573"/>
                  <a:pt x="667" y="573"/>
                </a:cubicBezTo>
                <a:cubicBezTo>
                  <a:pt x="666" y="574"/>
                  <a:pt x="666" y="574"/>
                  <a:pt x="666" y="574"/>
                </a:cubicBezTo>
                <a:cubicBezTo>
                  <a:pt x="662" y="574"/>
                  <a:pt x="662" y="574"/>
                  <a:pt x="662" y="574"/>
                </a:cubicBezTo>
                <a:cubicBezTo>
                  <a:pt x="661" y="573"/>
                  <a:pt x="661" y="573"/>
                  <a:pt x="661" y="573"/>
                </a:cubicBezTo>
                <a:cubicBezTo>
                  <a:pt x="663" y="571"/>
                  <a:pt x="663" y="571"/>
                  <a:pt x="663" y="571"/>
                </a:cubicBezTo>
                <a:cubicBezTo>
                  <a:pt x="664" y="572"/>
                  <a:pt x="664" y="572"/>
                  <a:pt x="664" y="572"/>
                </a:cubicBezTo>
                <a:cubicBezTo>
                  <a:pt x="666" y="570"/>
                  <a:pt x="666" y="570"/>
                  <a:pt x="666" y="570"/>
                </a:cubicBezTo>
                <a:cubicBezTo>
                  <a:pt x="666" y="569"/>
                  <a:pt x="666" y="569"/>
                  <a:pt x="666" y="569"/>
                </a:cubicBezTo>
                <a:cubicBezTo>
                  <a:pt x="665" y="568"/>
                  <a:pt x="665" y="568"/>
                  <a:pt x="665" y="568"/>
                </a:cubicBezTo>
                <a:cubicBezTo>
                  <a:pt x="665" y="565"/>
                  <a:pt x="665" y="565"/>
                  <a:pt x="665" y="565"/>
                </a:cubicBezTo>
                <a:cubicBezTo>
                  <a:pt x="666" y="564"/>
                  <a:pt x="666" y="564"/>
                  <a:pt x="666" y="564"/>
                </a:cubicBezTo>
                <a:cubicBezTo>
                  <a:pt x="666" y="563"/>
                  <a:pt x="666" y="563"/>
                  <a:pt x="666" y="563"/>
                </a:cubicBezTo>
                <a:cubicBezTo>
                  <a:pt x="665" y="561"/>
                  <a:pt x="665" y="561"/>
                  <a:pt x="665" y="561"/>
                </a:cubicBezTo>
                <a:cubicBezTo>
                  <a:pt x="665" y="560"/>
                  <a:pt x="665" y="560"/>
                  <a:pt x="665" y="560"/>
                </a:cubicBezTo>
                <a:cubicBezTo>
                  <a:pt x="661" y="556"/>
                  <a:pt x="661" y="556"/>
                  <a:pt x="661" y="556"/>
                </a:cubicBezTo>
                <a:cubicBezTo>
                  <a:pt x="658" y="555"/>
                  <a:pt x="658" y="555"/>
                  <a:pt x="658" y="555"/>
                </a:cubicBezTo>
                <a:cubicBezTo>
                  <a:pt x="658" y="554"/>
                  <a:pt x="658" y="554"/>
                  <a:pt x="658" y="554"/>
                </a:cubicBezTo>
                <a:cubicBezTo>
                  <a:pt x="657" y="551"/>
                  <a:pt x="657" y="551"/>
                  <a:pt x="657" y="551"/>
                </a:cubicBezTo>
                <a:cubicBezTo>
                  <a:pt x="656" y="551"/>
                  <a:pt x="656" y="551"/>
                  <a:pt x="656" y="551"/>
                </a:cubicBezTo>
                <a:cubicBezTo>
                  <a:pt x="655" y="550"/>
                  <a:pt x="655" y="550"/>
                  <a:pt x="655" y="550"/>
                </a:cubicBezTo>
                <a:cubicBezTo>
                  <a:pt x="655" y="547"/>
                  <a:pt x="655" y="547"/>
                  <a:pt x="655" y="547"/>
                </a:cubicBezTo>
                <a:cubicBezTo>
                  <a:pt x="655" y="545"/>
                  <a:pt x="655" y="545"/>
                  <a:pt x="655" y="545"/>
                </a:cubicBezTo>
                <a:cubicBezTo>
                  <a:pt x="652" y="545"/>
                  <a:pt x="652" y="545"/>
                  <a:pt x="652" y="545"/>
                </a:cubicBezTo>
                <a:cubicBezTo>
                  <a:pt x="648" y="543"/>
                  <a:pt x="648" y="543"/>
                  <a:pt x="648" y="543"/>
                </a:cubicBezTo>
                <a:cubicBezTo>
                  <a:pt x="647" y="541"/>
                  <a:pt x="647" y="541"/>
                  <a:pt x="647" y="541"/>
                </a:cubicBezTo>
                <a:cubicBezTo>
                  <a:pt x="648" y="540"/>
                  <a:pt x="648" y="540"/>
                  <a:pt x="648" y="540"/>
                </a:cubicBezTo>
                <a:cubicBezTo>
                  <a:pt x="648" y="539"/>
                  <a:pt x="648" y="539"/>
                  <a:pt x="648" y="539"/>
                </a:cubicBezTo>
                <a:cubicBezTo>
                  <a:pt x="646" y="537"/>
                  <a:pt x="646" y="537"/>
                  <a:pt x="646" y="537"/>
                </a:cubicBezTo>
                <a:cubicBezTo>
                  <a:pt x="645" y="535"/>
                  <a:pt x="645" y="535"/>
                  <a:pt x="645" y="535"/>
                </a:cubicBezTo>
                <a:cubicBezTo>
                  <a:pt x="645" y="535"/>
                  <a:pt x="645" y="535"/>
                  <a:pt x="645" y="535"/>
                </a:cubicBezTo>
                <a:cubicBezTo>
                  <a:pt x="642" y="538"/>
                  <a:pt x="642" y="538"/>
                  <a:pt x="642" y="538"/>
                </a:cubicBezTo>
                <a:cubicBezTo>
                  <a:pt x="642" y="540"/>
                  <a:pt x="642" y="540"/>
                  <a:pt x="642" y="540"/>
                </a:cubicBezTo>
                <a:cubicBezTo>
                  <a:pt x="641" y="541"/>
                  <a:pt x="641" y="541"/>
                  <a:pt x="641" y="541"/>
                </a:cubicBezTo>
                <a:cubicBezTo>
                  <a:pt x="639" y="540"/>
                  <a:pt x="639" y="540"/>
                  <a:pt x="639" y="540"/>
                </a:cubicBezTo>
                <a:cubicBezTo>
                  <a:pt x="640" y="537"/>
                  <a:pt x="640" y="537"/>
                  <a:pt x="640" y="537"/>
                </a:cubicBezTo>
                <a:cubicBezTo>
                  <a:pt x="639" y="535"/>
                  <a:pt x="639" y="535"/>
                  <a:pt x="639" y="535"/>
                </a:cubicBezTo>
                <a:cubicBezTo>
                  <a:pt x="639" y="534"/>
                  <a:pt x="639" y="534"/>
                  <a:pt x="639" y="534"/>
                </a:cubicBezTo>
                <a:cubicBezTo>
                  <a:pt x="640" y="534"/>
                  <a:pt x="640" y="534"/>
                  <a:pt x="640" y="534"/>
                </a:cubicBezTo>
                <a:cubicBezTo>
                  <a:pt x="642" y="534"/>
                  <a:pt x="642" y="534"/>
                  <a:pt x="642" y="534"/>
                </a:cubicBezTo>
                <a:cubicBezTo>
                  <a:pt x="641" y="532"/>
                  <a:pt x="641" y="532"/>
                  <a:pt x="641" y="532"/>
                </a:cubicBezTo>
                <a:cubicBezTo>
                  <a:pt x="642" y="530"/>
                  <a:pt x="642" y="530"/>
                  <a:pt x="642" y="530"/>
                </a:cubicBezTo>
                <a:cubicBezTo>
                  <a:pt x="641" y="528"/>
                  <a:pt x="641" y="528"/>
                  <a:pt x="641" y="528"/>
                </a:cubicBezTo>
                <a:cubicBezTo>
                  <a:pt x="639" y="529"/>
                  <a:pt x="639" y="529"/>
                  <a:pt x="639" y="529"/>
                </a:cubicBezTo>
                <a:cubicBezTo>
                  <a:pt x="639" y="527"/>
                  <a:pt x="639" y="527"/>
                  <a:pt x="639" y="527"/>
                </a:cubicBezTo>
                <a:cubicBezTo>
                  <a:pt x="641" y="525"/>
                  <a:pt x="641" y="525"/>
                  <a:pt x="641" y="525"/>
                </a:cubicBezTo>
                <a:cubicBezTo>
                  <a:pt x="640" y="524"/>
                  <a:pt x="640" y="524"/>
                  <a:pt x="640" y="524"/>
                </a:cubicBezTo>
                <a:cubicBezTo>
                  <a:pt x="635" y="526"/>
                  <a:pt x="635" y="526"/>
                  <a:pt x="635" y="526"/>
                </a:cubicBezTo>
                <a:cubicBezTo>
                  <a:pt x="633" y="528"/>
                  <a:pt x="633" y="528"/>
                  <a:pt x="633" y="528"/>
                </a:cubicBezTo>
                <a:cubicBezTo>
                  <a:pt x="631" y="533"/>
                  <a:pt x="631" y="533"/>
                  <a:pt x="631" y="533"/>
                </a:cubicBezTo>
                <a:cubicBezTo>
                  <a:pt x="629" y="536"/>
                  <a:pt x="629" y="536"/>
                  <a:pt x="629" y="536"/>
                </a:cubicBezTo>
                <a:cubicBezTo>
                  <a:pt x="628" y="538"/>
                  <a:pt x="628" y="538"/>
                  <a:pt x="628" y="538"/>
                </a:cubicBezTo>
                <a:cubicBezTo>
                  <a:pt x="627" y="540"/>
                  <a:pt x="627" y="540"/>
                  <a:pt x="627" y="540"/>
                </a:cubicBezTo>
                <a:cubicBezTo>
                  <a:pt x="627" y="541"/>
                  <a:pt x="627" y="541"/>
                  <a:pt x="627" y="541"/>
                </a:cubicBezTo>
                <a:cubicBezTo>
                  <a:pt x="624" y="545"/>
                  <a:pt x="624" y="545"/>
                  <a:pt x="624" y="545"/>
                </a:cubicBezTo>
                <a:cubicBezTo>
                  <a:pt x="625" y="547"/>
                  <a:pt x="625" y="547"/>
                  <a:pt x="625" y="547"/>
                </a:cubicBezTo>
                <a:cubicBezTo>
                  <a:pt x="624" y="548"/>
                  <a:pt x="624" y="548"/>
                  <a:pt x="624" y="548"/>
                </a:cubicBezTo>
                <a:cubicBezTo>
                  <a:pt x="623" y="550"/>
                  <a:pt x="623" y="550"/>
                  <a:pt x="623" y="550"/>
                </a:cubicBezTo>
                <a:cubicBezTo>
                  <a:pt x="623" y="552"/>
                  <a:pt x="623" y="552"/>
                  <a:pt x="623" y="552"/>
                </a:cubicBezTo>
                <a:cubicBezTo>
                  <a:pt x="620" y="554"/>
                  <a:pt x="620" y="554"/>
                  <a:pt x="620" y="554"/>
                </a:cubicBezTo>
                <a:cubicBezTo>
                  <a:pt x="619" y="557"/>
                  <a:pt x="619" y="557"/>
                  <a:pt x="619" y="557"/>
                </a:cubicBezTo>
                <a:cubicBezTo>
                  <a:pt x="619" y="560"/>
                  <a:pt x="619" y="560"/>
                  <a:pt x="619" y="560"/>
                </a:cubicBezTo>
                <a:cubicBezTo>
                  <a:pt x="618" y="561"/>
                  <a:pt x="618" y="561"/>
                  <a:pt x="618" y="561"/>
                </a:cubicBezTo>
                <a:cubicBezTo>
                  <a:pt x="619" y="565"/>
                  <a:pt x="619" y="565"/>
                  <a:pt x="619" y="565"/>
                </a:cubicBezTo>
                <a:cubicBezTo>
                  <a:pt x="617" y="566"/>
                  <a:pt x="617" y="566"/>
                  <a:pt x="617" y="566"/>
                </a:cubicBezTo>
                <a:cubicBezTo>
                  <a:pt x="614" y="566"/>
                  <a:pt x="614" y="566"/>
                  <a:pt x="614" y="566"/>
                </a:cubicBezTo>
                <a:cubicBezTo>
                  <a:pt x="610" y="568"/>
                  <a:pt x="610" y="568"/>
                  <a:pt x="610" y="568"/>
                </a:cubicBezTo>
                <a:cubicBezTo>
                  <a:pt x="610" y="570"/>
                  <a:pt x="610" y="570"/>
                  <a:pt x="610" y="570"/>
                </a:cubicBezTo>
                <a:cubicBezTo>
                  <a:pt x="609" y="574"/>
                  <a:pt x="609" y="574"/>
                  <a:pt x="609" y="574"/>
                </a:cubicBezTo>
                <a:cubicBezTo>
                  <a:pt x="609" y="577"/>
                  <a:pt x="609" y="577"/>
                  <a:pt x="609" y="577"/>
                </a:cubicBezTo>
                <a:close/>
                <a:moveTo>
                  <a:pt x="629" y="612"/>
                </a:moveTo>
                <a:cubicBezTo>
                  <a:pt x="629" y="613"/>
                  <a:pt x="630" y="613"/>
                  <a:pt x="630" y="613"/>
                </a:cubicBezTo>
                <a:cubicBezTo>
                  <a:pt x="631" y="613"/>
                  <a:pt x="631" y="613"/>
                  <a:pt x="631" y="613"/>
                </a:cubicBezTo>
                <a:cubicBezTo>
                  <a:pt x="633" y="610"/>
                  <a:pt x="633" y="610"/>
                  <a:pt x="633" y="610"/>
                </a:cubicBezTo>
                <a:cubicBezTo>
                  <a:pt x="634" y="610"/>
                  <a:pt x="634" y="610"/>
                  <a:pt x="634" y="610"/>
                </a:cubicBezTo>
                <a:cubicBezTo>
                  <a:pt x="636" y="610"/>
                  <a:pt x="636" y="610"/>
                  <a:pt x="636" y="610"/>
                </a:cubicBezTo>
                <a:cubicBezTo>
                  <a:pt x="636" y="611"/>
                  <a:pt x="636" y="611"/>
                  <a:pt x="636" y="611"/>
                </a:cubicBezTo>
                <a:cubicBezTo>
                  <a:pt x="638" y="612"/>
                  <a:pt x="638" y="612"/>
                  <a:pt x="638" y="612"/>
                </a:cubicBezTo>
                <a:cubicBezTo>
                  <a:pt x="641" y="609"/>
                  <a:pt x="641" y="609"/>
                  <a:pt x="641" y="609"/>
                </a:cubicBezTo>
                <a:cubicBezTo>
                  <a:pt x="643" y="608"/>
                  <a:pt x="643" y="608"/>
                  <a:pt x="643" y="608"/>
                </a:cubicBezTo>
                <a:cubicBezTo>
                  <a:pt x="645" y="607"/>
                  <a:pt x="645" y="607"/>
                  <a:pt x="645" y="607"/>
                </a:cubicBezTo>
                <a:cubicBezTo>
                  <a:pt x="647" y="604"/>
                  <a:pt x="647" y="604"/>
                  <a:pt x="647" y="604"/>
                </a:cubicBezTo>
                <a:cubicBezTo>
                  <a:pt x="649" y="604"/>
                  <a:pt x="649" y="604"/>
                  <a:pt x="649" y="604"/>
                </a:cubicBezTo>
                <a:cubicBezTo>
                  <a:pt x="652" y="602"/>
                  <a:pt x="652" y="602"/>
                  <a:pt x="652" y="602"/>
                </a:cubicBezTo>
                <a:cubicBezTo>
                  <a:pt x="652" y="600"/>
                  <a:pt x="652" y="600"/>
                  <a:pt x="652" y="600"/>
                </a:cubicBezTo>
                <a:cubicBezTo>
                  <a:pt x="654" y="598"/>
                  <a:pt x="654" y="598"/>
                  <a:pt x="654" y="598"/>
                </a:cubicBezTo>
                <a:cubicBezTo>
                  <a:pt x="653" y="597"/>
                  <a:pt x="653" y="597"/>
                  <a:pt x="653" y="597"/>
                </a:cubicBezTo>
                <a:cubicBezTo>
                  <a:pt x="651" y="597"/>
                  <a:pt x="651" y="597"/>
                  <a:pt x="651" y="597"/>
                </a:cubicBezTo>
                <a:cubicBezTo>
                  <a:pt x="650" y="597"/>
                  <a:pt x="650" y="597"/>
                  <a:pt x="650" y="597"/>
                </a:cubicBezTo>
                <a:cubicBezTo>
                  <a:pt x="648" y="597"/>
                  <a:pt x="648" y="597"/>
                  <a:pt x="648" y="597"/>
                </a:cubicBezTo>
                <a:cubicBezTo>
                  <a:pt x="646" y="597"/>
                  <a:pt x="646" y="597"/>
                  <a:pt x="646" y="597"/>
                </a:cubicBezTo>
                <a:cubicBezTo>
                  <a:pt x="645" y="597"/>
                  <a:pt x="645" y="597"/>
                  <a:pt x="645" y="597"/>
                </a:cubicBezTo>
                <a:cubicBezTo>
                  <a:pt x="644" y="597"/>
                  <a:pt x="644" y="597"/>
                  <a:pt x="644" y="597"/>
                </a:cubicBezTo>
                <a:cubicBezTo>
                  <a:pt x="642" y="599"/>
                  <a:pt x="642" y="599"/>
                  <a:pt x="642" y="599"/>
                </a:cubicBezTo>
                <a:cubicBezTo>
                  <a:pt x="640" y="598"/>
                  <a:pt x="640" y="598"/>
                  <a:pt x="640" y="598"/>
                </a:cubicBezTo>
                <a:cubicBezTo>
                  <a:pt x="640" y="596"/>
                  <a:pt x="640" y="596"/>
                  <a:pt x="640" y="596"/>
                </a:cubicBezTo>
                <a:cubicBezTo>
                  <a:pt x="639" y="596"/>
                  <a:pt x="639" y="596"/>
                  <a:pt x="639" y="596"/>
                </a:cubicBezTo>
                <a:cubicBezTo>
                  <a:pt x="637" y="597"/>
                  <a:pt x="637" y="597"/>
                  <a:pt x="637" y="597"/>
                </a:cubicBezTo>
                <a:cubicBezTo>
                  <a:pt x="634" y="600"/>
                  <a:pt x="634" y="600"/>
                  <a:pt x="634" y="600"/>
                </a:cubicBezTo>
                <a:cubicBezTo>
                  <a:pt x="634" y="601"/>
                  <a:pt x="634" y="601"/>
                  <a:pt x="634" y="601"/>
                </a:cubicBezTo>
                <a:cubicBezTo>
                  <a:pt x="633" y="603"/>
                  <a:pt x="633" y="603"/>
                  <a:pt x="633" y="603"/>
                </a:cubicBezTo>
                <a:cubicBezTo>
                  <a:pt x="629" y="604"/>
                  <a:pt x="629" y="604"/>
                  <a:pt x="629" y="604"/>
                </a:cubicBezTo>
                <a:cubicBezTo>
                  <a:pt x="628" y="605"/>
                  <a:pt x="628" y="605"/>
                  <a:pt x="628" y="605"/>
                </a:cubicBezTo>
                <a:cubicBezTo>
                  <a:pt x="629" y="606"/>
                  <a:pt x="629" y="606"/>
                  <a:pt x="629" y="606"/>
                </a:cubicBezTo>
                <a:cubicBezTo>
                  <a:pt x="630" y="608"/>
                  <a:pt x="630" y="608"/>
                  <a:pt x="630" y="608"/>
                </a:cubicBezTo>
                <a:cubicBezTo>
                  <a:pt x="629" y="610"/>
                  <a:pt x="629" y="610"/>
                  <a:pt x="629" y="610"/>
                </a:cubicBezTo>
                <a:cubicBezTo>
                  <a:pt x="629" y="612"/>
                  <a:pt x="629" y="612"/>
                  <a:pt x="629" y="612"/>
                </a:cubicBezTo>
                <a:close/>
                <a:moveTo>
                  <a:pt x="826" y="628"/>
                </a:moveTo>
                <a:cubicBezTo>
                  <a:pt x="827" y="629"/>
                  <a:pt x="827" y="629"/>
                  <a:pt x="827" y="629"/>
                </a:cubicBezTo>
                <a:cubicBezTo>
                  <a:pt x="829" y="629"/>
                  <a:pt x="829" y="629"/>
                  <a:pt x="829" y="629"/>
                </a:cubicBezTo>
                <a:cubicBezTo>
                  <a:pt x="831" y="631"/>
                  <a:pt x="831" y="631"/>
                  <a:pt x="831" y="631"/>
                </a:cubicBezTo>
                <a:cubicBezTo>
                  <a:pt x="832" y="630"/>
                  <a:pt x="832" y="630"/>
                  <a:pt x="832" y="630"/>
                </a:cubicBezTo>
                <a:cubicBezTo>
                  <a:pt x="832" y="629"/>
                  <a:pt x="832" y="629"/>
                  <a:pt x="832" y="629"/>
                </a:cubicBezTo>
                <a:cubicBezTo>
                  <a:pt x="833" y="628"/>
                  <a:pt x="833" y="628"/>
                  <a:pt x="833" y="628"/>
                </a:cubicBezTo>
                <a:cubicBezTo>
                  <a:pt x="833" y="626"/>
                  <a:pt x="833" y="626"/>
                  <a:pt x="833" y="626"/>
                </a:cubicBezTo>
                <a:cubicBezTo>
                  <a:pt x="832" y="626"/>
                  <a:pt x="832" y="626"/>
                  <a:pt x="832" y="626"/>
                </a:cubicBezTo>
                <a:cubicBezTo>
                  <a:pt x="830" y="627"/>
                  <a:pt x="830" y="627"/>
                  <a:pt x="830" y="627"/>
                </a:cubicBezTo>
                <a:cubicBezTo>
                  <a:pt x="828" y="627"/>
                  <a:pt x="828" y="627"/>
                  <a:pt x="828" y="627"/>
                </a:cubicBezTo>
                <a:cubicBezTo>
                  <a:pt x="826" y="628"/>
                  <a:pt x="826" y="628"/>
                  <a:pt x="826" y="628"/>
                </a:cubicBezTo>
                <a:close/>
                <a:moveTo>
                  <a:pt x="765" y="612"/>
                </a:moveTo>
                <a:cubicBezTo>
                  <a:pt x="765" y="613"/>
                  <a:pt x="765" y="613"/>
                  <a:pt x="765" y="613"/>
                </a:cubicBezTo>
                <a:cubicBezTo>
                  <a:pt x="768" y="613"/>
                  <a:pt x="768" y="613"/>
                  <a:pt x="768" y="613"/>
                </a:cubicBezTo>
                <a:cubicBezTo>
                  <a:pt x="768" y="615"/>
                  <a:pt x="768" y="615"/>
                  <a:pt x="768" y="615"/>
                </a:cubicBezTo>
                <a:cubicBezTo>
                  <a:pt x="768" y="615"/>
                  <a:pt x="768" y="615"/>
                  <a:pt x="768" y="615"/>
                </a:cubicBezTo>
                <a:cubicBezTo>
                  <a:pt x="768" y="617"/>
                  <a:pt x="768" y="617"/>
                  <a:pt x="768" y="617"/>
                </a:cubicBezTo>
                <a:cubicBezTo>
                  <a:pt x="770" y="618"/>
                  <a:pt x="770" y="618"/>
                  <a:pt x="770" y="618"/>
                </a:cubicBezTo>
                <a:cubicBezTo>
                  <a:pt x="770" y="618"/>
                  <a:pt x="770" y="618"/>
                  <a:pt x="770" y="618"/>
                </a:cubicBezTo>
                <a:cubicBezTo>
                  <a:pt x="772" y="618"/>
                  <a:pt x="772" y="618"/>
                  <a:pt x="772" y="618"/>
                </a:cubicBezTo>
                <a:cubicBezTo>
                  <a:pt x="772" y="618"/>
                  <a:pt x="772" y="618"/>
                  <a:pt x="772" y="618"/>
                </a:cubicBezTo>
                <a:cubicBezTo>
                  <a:pt x="773" y="617"/>
                  <a:pt x="773" y="617"/>
                  <a:pt x="773" y="617"/>
                </a:cubicBezTo>
                <a:cubicBezTo>
                  <a:pt x="773" y="616"/>
                  <a:pt x="773" y="616"/>
                  <a:pt x="773" y="616"/>
                </a:cubicBezTo>
                <a:cubicBezTo>
                  <a:pt x="771" y="614"/>
                  <a:pt x="771" y="614"/>
                  <a:pt x="771" y="614"/>
                </a:cubicBezTo>
                <a:cubicBezTo>
                  <a:pt x="770" y="614"/>
                  <a:pt x="770" y="614"/>
                  <a:pt x="770" y="614"/>
                </a:cubicBezTo>
                <a:cubicBezTo>
                  <a:pt x="769" y="613"/>
                  <a:pt x="769" y="613"/>
                  <a:pt x="769" y="613"/>
                </a:cubicBezTo>
                <a:cubicBezTo>
                  <a:pt x="767" y="612"/>
                  <a:pt x="767" y="612"/>
                  <a:pt x="767" y="612"/>
                </a:cubicBezTo>
                <a:cubicBezTo>
                  <a:pt x="765" y="612"/>
                  <a:pt x="765" y="612"/>
                  <a:pt x="765" y="612"/>
                </a:cubicBezTo>
                <a:cubicBezTo>
                  <a:pt x="765" y="612"/>
                  <a:pt x="765" y="612"/>
                  <a:pt x="765" y="612"/>
                </a:cubicBezTo>
                <a:close/>
                <a:moveTo>
                  <a:pt x="824" y="644"/>
                </a:moveTo>
                <a:cubicBezTo>
                  <a:pt x="821" y="642"/>
                  <a:pt x="821" y="642"/>
                  <a:pt x="821" y="642"/>
                </a:cubicBezTo>
                <a:cubicBezTo>
                  <a:pt x="821" y="641"/>
                  <a:pt x="821" y="641"/>
                  <a:pt x="821" y="641"/>
                </a:cubicBezTo>
                <a:cubicBezTo>
                  <a:pt x="820" y="640"/>
                  <a:pt x="820" y="640"/>
                  <a:pt x="820" y="640"/>
                </a:cubicBezTo>
                <a:cubicBezTo>
                  <a:pt x="820" y="639"/>
                  <a:pt x="820" y="639"/>
                  <a:pt x="820" y="639"/>
                </a:cubicBezTo>
                <a:cubicBezTo>
                  <a:pt x="822" y="638"/>
                  <a:pt x="822" y="638"/>
                  <a:pt x="822" y="638"/>
                </a:cubicBezTo>
                <a:cubicBezTo>
                  <a:pt x="823" y="639"/>
                  <a:pt x="823" y="639"/>
                  <a:pt x="823" y="639"/>
                </a:cubicBezTo>
                <a:cubicBezTo>
                  <a:pt x="823" y="640"/>
                  <a:pt x="823" y="640"/>
                  <a:pt x="823" y="640"/>
                </a:cubicBezTo>
                <a:cubicBezTo>
                  <a:pt x="824" y="642"/>
                  <a:pt x="824" y="642"/>
                  <a:pt x="824" y="642"/>
                </a:cubicBezTo>
                <a:cubicBezTo>
                  <a:pt x="824" y="644"/>
                  <a:pt x="824" y="644"/>
                  <a:pt x="824" y="644"/>
                </a:cubicBezTo>
                <a:cubicBezTo>
                  <a:pt x="824" y="644"/>
                  <a:pt x="824" y="644"/>
                  <a:pt x="824" y="644"/>
                </a:cubicBezTo>
                <a:close/>
                <a:moveTo>
                  <a:pt x="821" y="651"/>
                </a:moveTo>
                <a:cubicBezTo>
                  <a:pt x="821" y="650"/>
                  <a:pt x="821" y="650"/>
                  <a:pt x="821" y="650"/>
                </a:cubicBezTo>
                <a:cubicBezTo>
                  <a:pt x="820" y="649"/>
                  <a:pt x="820" y="649"/>
                  <a:pt x="820" y="649"/>
                </a:cubicBezTo>
                <a:cubicBezTo>
                  <a:pt x="819" y="648"/>
                  <a:pt x="819" y="648"/>
                  <a:pt x="819" y="648"/>
                </a:cubicBezTo>
                <a:cubicBezTo>
                  <a:pt x="818" y="648"/>
                  <a:pt x="818" y="648"/>
                  <a:pt x="818" y="648"/>
                </a:cubicBezTo>
                <a:cubicBezTo>
                  <a:pt x="816" y="646"/>
                  <a:pt x="816" y="646"/>
                  <a:pt x="816" y="646"/>
                </a:cubicBezTo>
                <a:cubicBezTo>
                  <a:pt x="816" y="645"/>
                  <a:pt x="816" y="645"/>
                  <a:pt x="816" y="645"/>
                </a:cubicBezTo>
                <a:cubicBezTo>
                  <a:pt x="818" y="645"/>
                  <a:pt x="818" y="645"/>
                  <a:pt x="818" y="645"/>
                </a:cubicBezTo>
                <a:cubicBezTo>
                  <a:pt x="819" y="644"/>
                  <a:pt x="819" y="644"/>
                  <a:pt x="819" y="644"/>
                </a:cubicBezTo>
                <a:cubicBezTo>
                  <a:pt x="822" y="645"/>
                  <a:pt x="822" y="645"/>
                  <a:pt x="822" y="645"/>
                </a:cubicBezTo>
                <a:cubicBezTo>
                  <a:pt x="825" y="646"/>
                  <a:pt x="825" y="646"/>
                  <a:pt x="825" y="646"/>
                </a:cubicBezTo>
                <a:cubicBezTo>
                  <a:pt x="825" y="647"/>
                  <a:pt x="825" y="647"/>
                  <a:pt x="825" y="647"/>
                </a:cubicBezTo>
                <a:cubicBezTo>
                  <a:pt x="824" y="648"/>
                  <a:pt x="824" y="648"/>
                  <a:pt x="824" y="648"/>
                </a:cubicBezTo>
                <a:cubicBezTo>
                  <a:pt x="823" y="649"/>
                  <a:pt x="823" y="649"/>
                  <a:pt x="823" y="649"/>
                </a:cubicBezTo>
                <a:cubicBezTo>
                  <a:pt x="822" y="650"/>
                  <a:pt x="822" y="650"/>
                  <a:pt x="822" y="650"/>
                </a:cubicBezTo>
                <a:cubicBezTo>
                  <a:pt x="822" y="651"/>
                  <a:pt x="822" y="651"/>
                  <a:pt x="822" y="651"/>
                </a:cubicBezTo>
                <a:cubicBezTo>
                  <a:pt x="821" y="651"/>
                  <a:pt x="821" y="651"/>
                  <a:pt x="821" y="651"/>
                </a:cubicBezTo>
                <a:close/>
                <a:moveTo>
                  <a:pt x="761" y="688"/>
                </a:moveTo>
                <a:cubicBezTo>
                  <a:pt x="760" y="689"/>
                  <a:pt x="760" y="689"/>
                  <a:pt x="760" y="689"/>
                </a:cubicBezTo>
                <a:cubicBezTo>
                  <a:pt x="761" y="689"/>
                  <a:pt x="761" y="689"/>
                  <a:pt x="761" y="689"/>
                </a:cubicBezTo>
                <a:cubicBezTo>
                  <a:pt x="761" y="688"/>
                  <a:pt x="761" y="688"/>
                  <a:pt x="761" y="688"/>
                </a:cubicBezTo>
                <a:close/>
                <a:moveTo>
                  <a:pt x="762" y="689"/>
                </a:moveTo>
                <a:cubicBezTo>
                  <a:pt x="761" y="690"/>
                  <a:pt x="761" y="690"/>
                  <a:pt x="761" y="690"/>
                </a:cubicBezTo>
                <a:cubicBezTo>
                  <a:pt x="762" y="690"/>
                  <a:pt x="762" y="690"/>
                  <a:pt x="762" y="690"/>
                </a:cubicBezTo>
                <a:cubicBezTo>
                  <a:pt x="762" y="689"/>
                  <a:pt x="762" y="689"/>
                  <a:pt x="762" y="689"/>
                </a:cubicBezTo>
                <a:close/>
                <a:moveTo>
                  <a:pt x="763" y="688"/>
                </a:moveTo>
                <a:cubicBezTo>
                  <a:pt x="763" y="689"/>
                  <a:pt x="763" y="689"/>
                  <a:pt x="763" y="689"/>
                </a:cubicBezTo>
                <a:cubicBezTo>
                  <a:pt x="763" y="691"/>
                  <a:pt x="763" y="691"/>
                  <a:pt x="763" y="691"/>
                </a:cubicBezTo>
                <a:cubicBezTo>
                  <a:pt x="763" y="693"/>
                  <a:pt x="763" y="693"/>
                  <a:pt x="763" y="693"/>
                </a:cubicBezTo>
                <a:cubicBezTo>
                  <a:pt x="764" y="692"/>
                  <a:pt x="764" y="692"/>
                  <a:pt x="764" y="692"/>
                </a:cubicBezTo>
                <a:cubicBezTo>
                  <a:pt x="764" y="690"/>
                  <a:pt x="764" y="690"/>
                  <a:pt x="764" y="690"/>
                </a:cubicBezTo>
                <a:cubicBezTo>
                  <a:pt x="763" y="688"/>
                  <a:pt x="763" y="688"/>
                  <a:pt x="763" y="688"/>
                </a:cubicBezTo>
                <a:close/>
                <a:moveTo>
                  <a:pt x="779" y="670"/>
                </a:moveTo>
                <a:cubicBezTo>
                  <a:pt x="779" y="669"/>
                  <a:pt x="779" y="669"/>
                  <a:pt x="779" y="669"/>
                </a:cubicBezTo>
                <a:cubicBezTo>
                  <a:pt x="780" y="666"/>
                  <a:pt x="780" y="666"/>
                  <a:pt x="780" y="666"/>
                </a:cubicBezTo>
                <a:cubicBezTo>
                  <a:pt x="781" y="665"/>
                  <a:pt x="781" y="665"/>
                  <a:pt x="781" y="665"/>
                </a:cubicBezTo>
                <a:cubicBezTo>
                  <a:pt x="781" y="664"/>
                  <a:pt x="781" y="664"/>
                  <a:pt x="781" y="664"/>
                </a:cubicBezTo>
                <a:cubicBezTo>
                  <a:pt x="784" y="662"/>
                  <a:pt x="784" y="662"/>
                  <a:pt x="784" y="662"/>
                </a:cubicBezTo>
                <a:cubicBezTo>
                  <a:pt x="786" y="662"/>
                  <a:pt x="786" y="662"/>
                  <a:pt x="786" y="662"/>
                </a:cubicBezTo>
                <a:cubicBezTo>
                  <a:pt x="787" y="663"/>
                  <a:pt x="787" y="663"/>
                  <a:pt x="787" y="663"/>
                </a:cubicBezTo>
                <a:cubicBezTo>
                  <a:pt x="786" y="664"/>
                  <a:pt x="786" y="664"/>
                  <a:pt x="786" y="664"/>
                </a:cubicBezTo>
                <a:cubicBezTo>
                  <a:pt x="787" y="664"/>
                  <a:pt x="787" y="664"/>
                  <a:pt x="787" y="664"/>
                </a:cubicBezTo>
                <a:cubicBezTo>
                  <a:pt x="787" y="666"/>
                  <a:pt x="787" y="666"/>
                  <a:pt x="787" y="666"/>
                </a:cubicBezTo>
                <a:cubicBezTo>
                  <a:pt x="785" y="667"/>
                  <a:pt x="785" y="667"/>
                  <a:pt x="785" y="667"/>
                </a:cubicBezTo>
                <a:cubicBezTo>
                  <a:pt x="784" y="668"/>
                  <a:pt x="784" y="668"/>
                  <a:pt x="784" y="668"/>
                </a:cubicBezTo>
                <a:cubicBezTo>
                  <a:pt x="783" y="668"/>
                  <a:pt x="783" y="668"/>
                  <a:pt x="783" y="668"/>
                </a:cubicBezTo>
                <a:cubicBezTo>
                  <a:pt x="780" y="670"/>
                  <a:pt x="780" y="670"/>
                  <a:pt x="780" y="670"/>
                </a:cubicBezTo>
                <a:cubicBezTo>
                  <a:pt x="779" y="670"/>
                  <a:pt x="779" y="670"/>
                  <a:pt x="779" y="670"/>
                </a:cubicBezTo>
                <a:close/>
                <a:moveTo>
                  <a:pt x="726" y="610"/>
                </a:moveTo>
                <a:cubicBezTo>
                  <a:pt x="728" y="611"/>
                  <a:pt x="728" y="611"/>
                  <a:pt x="728" y="611"/>
                </a:cubicBezTo>
                <a:cubicBezTo>
                  <a:pt x="730" y="613"/>
                  <a:pt x="730" y="613"/>
                  <a:pt x="730" y="613"/>
                </a:cubicBezTo>
                <a:cubicBezTo>
                  <a:pt x="732" y="613"/>
                  <a:pt x="732" y="613"/>
                  <a:pt x="732" y="613"/>
                </a:cubicBezTo>
                <a:cubicBezTo>
                  <a:pt x="734" y="614"/>
                  <a:pt x="734" y="614"/>
                  <a:pt x="734" y="614"/>
                </a:cubicBezTo>
                <a:cubicBezTo>
                  <a:pt x="733" y="613"/>
                  <a:pt x="733" y="613"/>
                  <a:pt x="733" y="613"/>
                </a:cubicBezTo>
                <a:cubicBezTo>
                  <a:pt x="731" y="612"/>
                  <a:pt x="731" y="612"/>
                  <a:pt x="731" y="612"/>
                </a:cubicBezTo>
                <a:cubicBezTo>
                  <a:pt x="729" y="610"/>
                  <a:pt x="729" y="610"/>
                  <a:pt x="729" y="610"/>
                </a:cubicBezTo>
                <a:cubicBezTo>
                  <a:pt x="727" y="609"/>
                  <a:pt x="727" y="609"/>
                  <a:pt x="727" y="609"/>
                </a:cubicBezTo>
                <a:cubicBezTo>
                  <a:pt x="726" y="610"/>
                  <a:pt x="726" y="610"/>
                  <a:pt x="726" y="610"/>
                </a:cubicBezTo>
                <a:close/>
                <a:moveTo>
                  <a:pt x="708" y="593"/>
                </a:moveTo>
                <a:cubicBezTo>
                  <a:pt x="709" y="594"/>
                  <a:pt x="709" y="594"/>
                  <a:pt x="709" y="594"/>
                </a:cubicBezTo>
                <a:cubicBezTo>
                  <a:pt x="710" y="594"/>
                  <a:pt x="710" y="594"/>
                  <a:pt x="710" y="594"/>
                </a:cubicBezTo>
                <a:cubicBezTo>
                  <a:pt x="711" y="594"/>
                  <a:pt x="711" y="594"/>
                  <a:pt x="711" y="594"/>
                </a:cubicBezTo>
                <a:cubicBezTo>
                  <a:pt x="712" y="594"/>
                  <a:pt x="712" y="594"/>
                  <a:pt x="712" y="594"/>
                </a:cubicBezTo>
                <a:cubicBezTo>
                  <a:pt x="712" y="593"/>
                  <a:pt x="712" y="593"/>
                  <a:pt x="712" y="593"/>
                </a:cubicBezTo>
                <a:cubicBezTo>
                  <a:pt x="713" y="593"/>
                  <a:pt x="713" y="593"/>
                  <a:pt x="713" y="593"/>
                </a:cubicBezTo>
                <a:cubicBezTo>
                  <a:pt x="713" y="592"/>
                  <a:pt x="713" y="592"/>
                  <a:pt x="713" y="592"/>
                </a:cubicBezTo>
                <a:cubicBezTo>
                  <a:pt x="712" y="591"/>
                  <a:pt x="712" y="591"/>
                  <a:pt x="712" y="591"/>
                </a:cubicBezTo>
                <a:cubicBezTo>
                  <a:pt x="713" y="590"/>
                  <a:pt x="713" y="590"/>
                  <a:pt x="713" y="590"/>
                </a:cubicBezTo>
                <a:cubicBezTo>
                  <a:pt x="713" y="590"/>
                  <a:pt x="713" y="590"/>
                  <a:pt x="713" y="590"/>
                </a:cubicBezTo>
                <a:cubicBezTo>
                  <a:pt x="711" y="588"/>
                  <a:pt x="711" y="588"/>
                  <a:pt x="711" y="588"/>
                </a:cubicBezTo>
                <a:cubicBezTo>
                  <a:pt x="709" y="588"/>
                  <a:pt x="709" y="588"/>
                  <a:pt x="709" y="588"/>
                </a:cubicBezTo>
                <a:cubicBezTo>
                  <a:pt x="709" y="587"/>
                  <a:pt x="709" y="587"/>
                  <a:pt x="709" y="587"/>
                </a:cubicBezTo>
                <a:cubicBezTo>
                  <a:pt x="708" y="586"/>
                  <a:pt x="708" y="586"/>
                  <a:pt x="708" y="586"/>
                </a:cubicBezTo>
                <a:cubicBezTo>
                  <a:pt x="707" y="586"/>
                  <a:pt x="707" y="586"/>
                  <a:pt x="707" y="586"/>
                </a:cubicBezTo>
                <a:cubicBezTo>
                  <a:pt x="706" y="586"/>
                  <a:pt x="706" y="586"/>
                  <a:pt x="706" y="586"/>
                </a:cubicBezTo>
                <a:cubicBezTo>
                  <a:pt x="704" y="586"/>
                  <a:pt x="704" y="586"/>
                  <a:pt x="704" y="586"/>
                </a:cubicBezTo>
                <a:cubicBezTo>
                  <a:pt x="704" y="587"/>
                  <a:pt x="704" y="587"/>
                  <a:pt x="704" y="587"/>
                </a:cubicBezTo>
                <a:cubicBezTo>
                  <a:pt x="704" y="588"/>
                  <a:pt x="704" y="588"/>
                  <a:pt x="704" y="588"/>
                </a:cubicBezTo>
                <a:cubicBezTo>
                  <a:pt x="705" y="588"/>
                  <a:pt x="705" y="588"/>
                  <a:pt x="705" y="588"/>
                </a:cubicBezTo>
                <a:cubicBezTo>
                  <a:pt x="706" y="589"/>
                  <a:pt x="706" y="589"/>
                  <a:pt x="706" y="589"/>
                </a:cubicBezTo>
                <a:cubicBezTo>
                  <a:pt x="707" y="590"/>
                  <a:pt x="707" y="590"/>
                  <a:pt x="707" y="590"/>
                </a:cubicBezTo>
                <a:cubicBezTo>
                  <a:pt x="708" y="591"/>
                  <a:pt x="708" y="591"/>
                  <a:pt x="708" y="591"/>
                </a:cubicBezTo>
                <a:cubicBezTo>
                  <a:pt x="708" y="593"/>
                  <a:pt x="708" y="593"/>
                  <a:pt x="708" y="593"/>
                </a:cubicBezTo>
                <a:close/>
                <a:moveTo>
                  <a:pt x="695" y="599"/>
                </a:moveTo>
                <a:cubicBezTo>
                  <a:pt x="697" y="599"/>
                  <a:pt x="697" y="599"/>
                  <a:pt x="697" y="599"/>
                </a:cubicBezTo>
                <a:cubicBezTo>
                  <a:pt x="698" y="598"/>
                  <a:pt x="698" y="598"/>
                  <a:pt x="698" y="598"/>
                </a:cubicBezTo>
                <a:cubicBezTo>
                  <a:pt x="700" y="598"/>
                  <a:pt x="700" y="598"/>
                  <a:pt x="700" y="598"/>
                </a:cubicBezTo>
                <a:cubicBezTo>
                  <a:pt x="701" y="597"/>
                  <a:pt x="701" y="597"/>
                  <a:pt x="701" y="597"/>
                </a:cubicBezTo>
                <a:cubicBezTo>
                  <a:pt x="701" y="596"/>
                  <a:pt x="701" y="596"/>
                  <a:pt x="701" y="596"/>
                </a:cubicBezTo>
                <a:cubicBezTo>
                  <a:pt x="701" y="595"/>
                  <a:pt x="701" y="595"/>
                  <a:pt x="701" y="595"/>
                </a:cubicBezTo>
                <a:cubicBezTo>
                  <a:pt x="701" y="592"/>
                  <a:pt x="701" y="592"/>
                  <a:pt x="701" y="592"/>
                </a:cubicBezTo>
                <a:cubicBezTo>
                  <a:pt x="700" y="591"/>
                  <a:pt x="700" y="591"/>
                  <a:pt x="700" y="591"/>
                </a:cubicBezTo>
                <a:cubicBezTo>
                  <a:pt x="697" y="591"/>
                  <a:pt x="697" y="591"/>
                  <a:pt x="697" y="591"/>
                </a:cubicBezTo>
                <a:cubicBezTo>
                  <a:pt x="696" y="590"/>
                  <a:pt x="696" y="590"/>
                  <a:pt x="696" y="590"/>
                </a:cubicBezTo>
                <a:cubicBezTo>
                  <a:pt x="694" y="588"/>
                  <a:pt x="694" y="588"/>
                  <a:pt x="694" y="588"/>
                </a:cubicBezTo>
                <a:cubicBezTo>
                  <a:pt x="694" y="589"/>
                  <a:pt x="694" y="589"/>
                  <a:pt x="694" y="589"/>
                </a:cubicBezTo>
                <a:cubicBezTo>
                  <a:pt x="692" y="589"/>
                  <a:pt x="692" y="589"/>
                  <a:pt x="692" y="589"/>
                </a:cubicBezTo>
                <a:cubicBezTo>
                  <a:pt x="690" y="589"/>
                  <a:pt x="690" y="589"/>
                  <a:pt x="690" y="589"/>
                </a:cubicBezTo>
                <a:cubicBezTo>
                  <a:pt x="690" y="590"/>
                  <a:pt x="690" y="590"/>
                  <a:pt x="690" y="590"/>
                </a:cubicBezTo>
                <a:cubicBezTo>
                  <a:pt x="690" y="592"/>
                  <a:pt x="690" y="592"/>
                  <a:pt x="690" y="592"/>
                </a:cubicBezTo>
                <a:cubicBezTo>
                  <a:pt x="692" y="593"/>
                  <a:pt x="692" y="593"/>
                  <a:pt x="692" y="593"/>
                </a:cubicBezTo>
                <a:cubicBezTo>
                  <a:pt x="693" y="596"/>
                  <a:pt x="693" y="596"/>
                  <a:pt x="693" y="596"/>
                </a:cubicBezTo>
                <a:cubicBezTo>
                  <a:pt x="694" y="596"/>
                  <a:pt x="694" y="596"/>
                  <a:pt x="694" y="596"/>
                </a:cubicBezTo>
                <a:cubicBezTo>
                  <a:pt x="694" y="598"/>
                  <a:pt x="694" y="598"/>
                  <a:pt x="694" y="598"/>
                </a:cubicBezTo>
                <a:cubicBezTo>
                  <a:pt x="695" y="599"/>
                  <a:pt x="695" y="599"/>
                  <a:pt x="695" y="599"/>
                </a:cubicBezTo>
                <a:close/>
                <a:moveTo>
                  <a:pt x="693" y="610"/>
                </a:moveTo>
                <a:cubicBezTo>
                  <a:pt x="693" y="610"/>
                  <a:pt x="694" y="609"/>
                  <a:pt x="694" y="609"/>
                </a:cubicBezTo>
                <a:cubicBezTo>
                  <a:pt x="691" y="608"/>
                  <a:pt x="691" y="608"/>
                  <a:pt x="691" y="608"/>
                </a:cubicBezTo>
                <a:cubicBezTo>
                  <a:pt x="691" y="609"/>
                  <a:pt x="691" y="609"/>
                  <a:pt x="691" y="609"/>
                </a:cubicBezTo>
                <a:cubicBezTo>
                  <a:pt x="691" y="609"/>
                  <a:pt x="691" y="609"/>
                  <a:pt x="691" y="609"/>
                </a:cubicBezTo>
                <a:cubicBezTo>
                  <a:pt x="693" y="610"/>
                  <a:pt x="693" y="610"/>
                  <a:pt x="693" y="610"/>
                </a:cubicBezTo>
                <a:close/>
                <a:moveTo>
                  <a:pt x="666" y="628"/>
                </a:moveTo>
                <a:cubicBezTo>
                  <a:pt x="667" y="629"/>
                  <a:pt x="667" y="629"/>
                  <a:pt x="667" y="629"/>
                </a:cubicBezTo>
                <a:cubicBezTo>
                  <a:pt x="668" y="628"/>
                  <a:pt x="668" y="628"/>
                  <a:pt x="668" y="628"/>
                </a:cubicBezTo>
                <a:cubicBezTo>
                  <a:pt x="668" y="627"/>
                  <a:pt x="668" y="627"/>
                  <a:pt x="668" y="627"/>
                </a:cubicBezTo>
                <a:cubicBezTo>
                  <a:pt x="669" y="625"/>
                  <a:pt x="669" y="625"/>
                  <a:pt x="669" y="625"/>
                </a:cubicBezTo>
                <a:cubicBezTo>
                  <a:pt x="669" y="624"/>
                  <a:pt x="669" y="624"/>
                  <a:pt x="669" y="624"/>
                </a:cubicBezTo>
                <a:cubicBezTo>
                  <a:pt x="668" y="624"/>
                  <a:pt x="668" y="624"/>
                  <a:pt x="668" y="624"/>
                </a:cubicBezTo>
                <a:cubicBezTo>
                  <a:pt x="669" y="623"/>
                  <a:pt x="669" y="623"/>
                  <a:pt x="669" y="623"/>
                </a:cubicBezTo>
                <a:cubicBezTo>
                  <a:pt x="671" y="621"/>
                  <a:pt x="671" y="621"/>
                  <a:pt x="671" y="621"/>
                </a:cubicBezTo>
                <a:cubicBezTo>
                  <a:pt x="672" y="619"/>
                  <a:pt x="672" y="619"/>
                  <a:pt x="672" y="619"/>
                </a:cubicBezTo>
                <a:cubicBezTo>
                  <a:pt x="673" y="619"/>
                  <a:pt x="673" y="619"/>
                  <a:pt x="673" y="619"/>
                </a:cubicBezTo>
                <a:cubicBezTo>
                  <a:pt x="674" y="618"/>
                  <a:pt x="674" y="618"/>
                  <a:pt x="674" y="618"/>
                </a:cubicBezTo>
                <a:cubicBezTo>
                  <a:pt x="674" y="617"/>
                  <a:pt x="674" y="617"/>
                  <a:pt x="674" y="617"/>
                </a:cubicBezTo>
                <a:cubicBezTo>
                  <a:pt x="674" y="616"/>
                  <a:pt x="674" y="616"/>
                  <a:pt x="674" y="616"/>
                </a:cubicBezTo>
                <a:cubicBezTo>
                  <a:pt x="675" y="615"/>
                  <a:pt x="675" y="615"/>
                  <a:pt x="675" y="615"/>
                </a:cubicBezTo>
                <a:cubicBezTo>
                  <a:pt x="676" y="613"/>
                  <a:pt x="676" y="613"/>
                  <a:pt x="676" y="613"/>
                </a:cubicBezTo>
                <a:cubicBezTo>
                  <a:pt x="675" y="612"/>
                  <a:pt x="675" y="612"/>
                  <a:pt x="675" y="612"/>
                </a:cubicBezTo>
                <a:cubicBezTo>
                  <a:pt x="675" y="610"/>
                  <a:pt x="675" y="610"/>
                  <a:pt x="675" y="610"/>
                </a:cubicBezTo>
                <a:cubicBezTo>
                  <a:pt x="675" y="610"/>
                  <a:pt x="675" y="610"/>
                  <a:pt x="675" y="610"/>
                </a:cubicBezTo>
                <a:cubicBezTo>
                  <a:pt x="673" y="610"/>
                  <a:pt x="673" y="610"/>
                  <a:pt x="673" y="610"/>
                </a:cubicBezTo>
                <a:cubicBezTo>
                  <a:pt x="672" y="610"/>
                  <a:pt x="672" y="610"/>
                  <a:pt x="672" y="610"/>
                </a:cubicBezTo>
                <a:cubicBezTo>
                  <a:pt x="671" y="609"/>
                  <a:pt x="671" y="609"/>
                  <a:pt x="671" y="609"/>
                </a:cubicBezTo>
                <a:cubicBezTo>
                  <a:pt x="670" y="608"/>
                  <a:pt x="670" y="608"/>
                  <a:pt x="670" y="608"/>
                </a:cubicBezTo>
                <a:cubicBezTo>
                  <a:pt x="669" y="610"/>
                  <a:pt x="669" y="610"/>
                  <a:pt x="669" y="610"/>
                </a:cubicBezTo>
                <a:cubicBezTo>
                  <a:pt x="667" y="612"/>
                  <a:pt x="667" y="612"/>
                  <a:pt x="667" y="612"/>
                </a:cubicBezTo>
                <a:cubicBezTo>
                  <a:pt x="666" y="612"/>
                  <a:pt x="666" y="612"/>
                  <a:pt x="666" y="612"/>
                </a:cubicBezTo>
                <a:cubicBezTo>
                  <a:pt x="665" y="614"/>
                  <a:pt x="665" y="614"/>
                  <a:pt x="665" y="614"/>
                </a:cubicBezTo>
                <a:cubicBezTo>
                  <a:pt x="664" y="616"/>
                  <a:pt x="664" y="616"/>
                  <a:pt x="664" y="616"/>
                </a:cubicBezTo>
                <a:cubicBezTo>
                  <a:pt x="665" y="618"/>
                  <a:pt x="665" y="618"/>
                  <a:pt x="665" y="618"/>
                </a:cubicBezTo>
                <a:cubicBezTo>
                  <a:pt x="663" y="618"/>
                  <a:pt x="663" y="618"/>
                  <a:pt x="663" y="618"/>
                </a:cubicBezTo>
                <a:cubicBezTo>
                  <a:pt x="663" y="620"/>
                  <a:pt x="663" y="620"/>
                  <a:pt x="663" y="620"/>
                </a:cubicBezTo>
                <a:cubicBezTo>
                  <a:pt x="663" y="622"/>
                  <a:pt x="663" y="622"/>
                  <a:pt x="663" y="622"/>
                </a:cubicBezTo>
                <a:cubicBezTo>
                  <a:pt x="662" y="623"/>
                  <a:pt x="662" y="623"/>
                  <a:pt x="662" y="623"/>
                </a:cubicBezTo>
                <a:cubicBezTo>
                  <a:pt x="663" y="624"/>
                  <a:pt x="663" y="624"/>
                  <a:pt x="663" y="624"/>
                </a:cubicBezTo>
                <a:cubicBezTo>
                  <a:pt x="664" y="625"/>
                  <a:pt x="664" y="625"/>
                  <a:pt x="664" y="625"/>
                </a:cubicBezTo>
                <a:cubicBezTo>
                  <a:pt x="665" y="626"/>
                  <a:pt x="665" y="626"/>
                  <a:pt x="665" y="626"/>
                </a:cubicBezTo>
                <a:cubicBezTo>
                  <a:pt x="666" y="627"/>
                  <a:pt x="666" y="627"/>
                  <a:pt x="666" y="627"/>
                </a:cubicBezTo>
                <a:cubicBezTo>
                  <a:pt x="666" y="628"/>
                  <a:pt x="666" y="628"/>
                  <a:pt x="666" y="628"/>
                </a:cubicBezTo>
                <a:close/>
                <a:moveTo>
                  <a:pt x="642" y="731"/>
                </a:moveTo>
                <a:cubicBezTo>
                  <a:pt x="642" y="732"/>
                  <a:pt x="642" y="732"/>
                  <a:pt x="642" y="732"/>
                </a:cubicBezTo>
                <a:cubicBezTo>
                  <a:pt x="643" y="731"/>
                  <a:pt x="643" y="731"/>
                  <a:pt x="643" y="731"/>
                </a:cubicBezTo>
                <a:cubicBezTo>
                  <a:pt x="642" y="730"/>
                  <a:pt x="642" y="730"/>
                  <a:pt x="642" y="730"/>
                </a:cubicBezTo>
                <a:cubicBezTo>
                  <a:pt x="642" y="731"/>
                  <a:pt x="642" y="731"/>
                  <a:pt x="642" y="731"/>
                </a:cubicBezTo>
                <a:close/>
                <a:moveTo>
                  <a:pt x="643" y="741"/>
                </a:moveTo>
                <a:cubicBezTo>
                  <a:pt x="645" y="739"/>
                  <a:pt x="645" y="739"/>
                  <a:pt x="645" y="739"/>
                </a:cubicBezTo>
                <a:cubicBezTo>
                  <a:pt x="645" y="737"/>
                  <a:pt x="645" y="737"/>
                  <a:pt x="645" y="737"/>
                </a:cubicBezTo>
                <a:cubicBezTo>
                  <a:pt x="646" y="737"/>
                  <a:pt x="646" y="737"/>
                  <a:pt x="646" y="737"/>
                </a:cubicBezTo>
                <a:cubicBezTo>
                  <a:pt x="646" y="740"/>
                  <a:pt x="646" y="740"/>
                  <a:pt x="646" y="740"/>
                </a:cubicBezTo>
                <a:cubicBezTo>
                  <a:pt x="644" y="741"/>
                  <a:pt x="644" y="741"/>
                  <a:pt x="644" y="741"/>
                </a:cubicBezTo>
                <a:cubicBezTo>
                  <a:pt x="644" y="741"/>
                  <a:pt x="643" y="741"/>
                  <a:pt x="643" y="741"/>
                </a:cubicBezTo>
                <a:close/>
                <a:moveTo>
                  <a:pt x="629" y="738"/>
                </a:moveTo>
                <a:cubicBezTo>
                  <a:pt x="630" y="735"/>
                  <a:pt x="630" y="735"/>
                  <a:pt x="630" y="735"/>
                </a:cubicBezTo>
                <a:cubicBezTo>
                  <a:pt x="632" y="735"/>
                  <a:pt x="632" y="735"/>
                  <a:pt x="632" y="735"/>
                </a:cubicBezTo>
                <a:cubicBezTo>
                  <a:pt x="632" y="735"/>
                  <a:pt x="632" y="735"/>
                  <a:pt x="632" y="735"/>
                </a:cubicBezTo>
                <a:cubicBezTo>
                  <a:pt x="633" y="735"/>
                  <a:pt x="633" y="735"/>
                  <a:pt x="633" y="735"/>
                </a:cubicBezTo>
                <a:cubicBezTo>
                  <a:pt x="635" y="734"/>
                  <a:pt x="635" y="734"/>
                  <a:pt x="635" y="734"/>
                </a:cubicBezTo>
                <a:cubicBezTo>
                  <a:pt x="636" y="733"/>
                  <a:pt x="636" y="733"/>
                  <a:pt x="636" y="733"/>
                </a:cubicBezTo>
                <a:cubicBezTo>
                  <a:pt x="635" y="735"/>
                  <a:pt x="635" y="735"/>
                  <a:pt x="635" y="735"/>
                </a:cubicBezTo>
                <a:cubicBezTo>
                  <a:pt x="631" y="738"/>
                  <a:pt x="631" y="738"/>
                  <a:pt x="631" y="738"/>
                </a:cubicBezTo>
                <a:cubicBezTo>
                  <a:pt x="630" y="738"/>
                  <a:pt x="630" y="738"/>
                  <a:pt x="630" y="738"/>
                </a:cubicBezTo>
                <a:cubicBezTo>
                  <a:pt x="629" y="738"/>
                  <a:pt x="629" y="738"/>
                  <a:pt x="629" y="738"/>
                </a:cubicBezTo>
                <a:close/>
                <a:moveTo>
                  <a:pt x="639" y="742"/>
                </a:moveTo>
                <a:cubicBezTo>
                  <a:pt x="642" y="738"/>
                  <a:pt x="642" y="738"/>
                  <a:pt x="642" y="738"/>
                </a:cubicBezTo>
                <a:cubicBezTo>
                  <a:pt x="642" y="737"/>
                  <a:pt x="642" y="737"/>
                  <a:pt x="642" y="737"/>
                </a:cubicBezTo>
                <a:cubicBezTo>
                  <a:pt x="643" y="737"/>
                  <a:pt x="643" y="737"/>
                  <a:pt x="643" y="737"/>
                </a:cubicBezTo>
                <a:cubicBezTo>
                  <a:pt x="643" y="738"/>
                  <a:pt x="643" y="738"/>
                  <a:pt x="643" y="738"/>
                </a:cubicBezTo>
                <a:cubicBezTo>
                  <a:pt x="640" y="742"/>
                  <a:pt x="640" y="742"/>
                  <a:pt x="640" y="742"/>
                </a:cubicBezTo>
                <a:cubicBezTo>
                  <a:pt x="639" y="744"/>
                  <a:pt x="639" y="744"/>
                  <a:pt x="639" y="744"/>
                </a:cubicBezTo>
                <a:cubicBezTo>
                  <a:pt x="640" y="743"/>
                  <a:pt x="640" y="743"/>
                  <a:pt x="640" y="743"/>
                </a:cubicBezTo>
                <a:cubicBezTo>
                  <a:pt x="643" y="739"/>
                  <a:pt x="643" y="739"/>
                  <a:pt x="643" y="739"/>
                </a:cubicBezTo>
                <a:cubicBezTo>
                  <a:pt x="644" y="738"/>
                  <a:pt x="644" y="738"/>
                  <a:pt x="644" y="738"/>
                </a:cubicBezTo>
                <a:cubicBezTo>
                  <a:pt x="644" y="736"/>
                  <a:pt x="644" y="736"/>
                  <a:pt x="644" y="736"/>
                </a:cubicBezTo>
                <a:cubicBezTo>
                  <a:pt x="643" y="735"/>
                  <a:pt x="643" y="735"/>
                  <a:pt x="643" y="735"/>
                </a:cubicBezTo>
                <a:cubicBezTo>
                  <a:pt x="643" y="735"/>
                  <a:pt x="643" y="735"/>
                  <a:pt x="643" y="735"/>
                </a:cubicBezTo>
                <a:cubicBezTo>
                  <a:pt x="643" y="733"/>
                  <a:pt x="643" y="733"/>
                  <a:pt x="643" y="733"/>
                </a:cubicBezTo>
                <a:cubicBezTo>
                  <a:pt x="641" y="732"/>
                  <a:pt x="641" y="732"/>
                  <a:pt x="641" y="732"/>
                </a:cubicBezTo>
                <a:cubicBezTo>
                  <a:pt x="640" y="733"/>
                  <a:pt x="640" y="733"/>
                  <a:pt x="640" y="733"/>
                </a:cubicBezTo>
                <a:cubicBezTo>
                  <a:pt x="639" y="737"/>
                  <a:pt x="639" y="737"/>
                  <a:pt x="639" y="737"/>
                </a:cubicBezTo>
                <a:cubicBezTo>
                  <a:pt x="637" y="738"/>
                  <a:pt x="637" y="738"/>
                  <a:pt x="637" y="738"/>
                </a:cubicBezTo>
                <a:cubicBezTo>
                  <a:pt x="636" y="740"/>
                  <a:pt x="636" y="740"/>
                  <a:pt x="636" y="740"/>
                </a:cubicBezTo>
                <a:cubicBezTo>
                  <a:pt x="636" y="738"/>
                  <a:pt x="636" y="738"/>
                  <a:pt x="636" y="738"/>
                </a:cubicBezTo>
                <a:cubicBezTo>
                  <a:pt x="638" y="736"/>
                  <a:pt x="638" y="736"/>
                  <a:pt x="638" y="736"/>
                </a:cubicBezTo>
                <a:cubicBezTo>
                  <a:pt x="639" y="734"/>
                  <a:pt x="639" y="734"/>
                  <a:pt x="639" y="734"/>
                </a:cubicBezTo>
                <a:cubicBezTo>
                  <a:pt x="638" y="733"/>
                  <a:pt x="638" y="733"/>
                  <a:pt x="638" y="733"/>
                </a:cubicBezTo>
                <a:cubicBezTo>
                  <a:pt x="637" y="734"/>
                  <a:pt x="637" y="734"/>
                  <a:pt x="637" y="734"/>
                </a:cubicBezTo>
                <a:cubicBezTo>
                  <a:pt x="635" y="737"/>
                  <a:pt x="635" y="737"/>
                  <a:pt x="635" y="737"/>
                </a:cubicBezTo>
                <a:cubicBezTo>
                  <a:pt x="632" y="740"/>
                  <a:pt x="632" y="740"/>
                  <a:pt x="632" y="740"/>
                </a:cubicBezTo>
                <a:cubicBezTo>
                  <a:pt x="632" y="741"/>
                  <a:pt x="632" y="741"/>
                  <a:pt x="632" y="741"/>
                </a:cubicBezTo>
                <a:cubicBezTo>
                  <a:pt x="630" y="743"/>
                  <a:pt x="630" y="743"/>
                  <a:pt x="630" y="743"/>
                </a:cubicBezTo>
                <a:cubicBezTo>
                  <a:pt x="631" y="745"/>
                  <a:pt x="631" y="745"/>
                  <a:pt x="631" y="745"/>
                </a:cubicBezTo>
                <a:cubicBezTo>
                  <a:pt x="632" y="745"/>
                  <a:pt x="632" y="745"/>
                  <a:pt x="632" y="745"/>
                </a:cubicBezTo>
                <a:cubicBezTo>
                  <a:pt x="634" y="742"/>
                  <a:pt x="634" y="742"/>
                  <a:pt x="634" y="742"/>
                </a:cubicBezTo>
                <a:cubicBezTo>
                  <a:pt x="635" y="741"/>
                  <a:pt x="635" y="741"/>
                  <a:pt x="635" y="741"/>
                </a:cubicBezTo>
                <a:cubicBezTo>
                  <a:pt x="635" y="743"/>
                  <a:pt x="635" y="743"/>
                  <a:pt x="635" y="743"/>
                </a:cubicBezTo>
                <a:cubicBezTo>
                  <a:pt x="633" y="745"/>
                  <a:pt x="633" y="745"/>
                  <a:pt x="633" y="745"/>
                </a:cubicBezTo>
                <a:cubicBezTo>
                  <a:pt x="634" y="746"/>
                  <a:pt x="634" y="746"/>
                  <a:pt x="634" y="746"/>
                </a:cubicBezTo>
                <a:cubicBezTo>
                  <a:pt x="636" y="745"/>
                  <a:pt x="636" y="745"/>
                  <a:pt x="636" y="745"/>
                </a:cubicBezTo>
                <a:cubicBezTo>
                  <a:pt x="637" y="745"/>
                  <a:pt x="637" y="745"/>
                  <a:pt x="637" y="745"/>
                </a:cubicBezTo>
                <a:cubicBezTo>
                  <a:pt x="637" y="745"/>
                  <a:pt x="639" y="742"/>
                  <a:pt x="639" y="742"/>
                </a:cubicBezTo>
                <a:close/>
                <a:moveTo>
                  <a:pt x="636" y="742"/>
                </a:moveTo>
                <a:cubicBezTo>
                  <a:pt x="637" y="741"/>
                  <a:pt x="637" y="741"/>
                  <a:pt x="637" y="741"/>
                </a:cubicBezTo>
                <a:cubicBezTo>
                  <a:pt x="640" y="737"/>
                  <a:pt x="640" y="737"/>
                  <a:pt x="640" y="737"/>
                </a:cubicBezTo>
                <a:cubicBezTo>
                  <a:pt x="639" y="740"/>
                  <a:pt x="639" y="740"/>
                  <a:pt x="639" y="740"/>
                </a:cubicBezTo>
                <a:cubicBezTo>
                  <a:pt x="637" y="742"/>
                  <a:pt x="637" y="742"/>
                  <a:pt x="637" y="742"/>
                </a:cubicBezTo>
                <a:cubicBezTo>
                  <a:pt x="636" y="742"/>
                  <a:pt x="636" y="742"/>
                  <a:pt x="636" y="742"/>
                </a:cubicBezTo>
                <a:close/>
                <a:moveTo>
                  <a:pt x="801" y="910"/>
                </a:moveTo>
                <a:cubicBezTo>
                  <a:pt x="800" y="909"/>
                  <a:pt x="800" y="909"/>
                  <a:pt x="800" y="909"/>
                </a:cubicBezTo>
                <a:cubicBezTo>
                  <a:pt x="800" y="909"/>
                  <a:pt x="800" y="909"/>
                  <a:pt x="800" y="909"/>
                </a:cubicBezTo>
                <a:cubicBezTo>
                  <a:pt x="800" y="908"/>
                  <a:pt x="800" y="908"/>
                  <a:pt x="800" y="908"/>
                </a:cubicBezTo>
                <a:cubicBezTo>
                  <a:pt x="801" y="907"/>
                  <a:pt x="801" y="907"/>
                  <a:pt x="801" y="907"/>
                </a:cubicBezTo>
                <a:cubicBezTo>
                  <a:pt x="803" y="905"/>
                  <a:pt x="803" y="905"/>
                  <a:pt x="803" y="905"/>
                </a:cubicBezTo>
                <a:cubicBezTo>
                  <a:pt x="803" y="905"/>
                  <a:pt x="803" y="905"/>
                  <a:pt x="803" y="905"/>
                </a:cubicBezTo>
                <a:cubicBezTo>
                  <a:pt x="803" y="905"/>
                  <a:pt x="803" y="905"/>
                  <a:pt x="803" y="905"/>
                </a:cubicBezTo>
                <a:cubicBezTo>
                  <a:pt x="803" y="905"/>
                  <a:pt x="803" y="905"/>
                  <a:pt x="803" y="905"/>
                </a:cubicBezTo>
                <a:cubicBezTo>
                  <a:pt x="800" y="907"/>
                  <a:pt x="800" y="907"/>
                  <a:pt x="800" y="907"/>
                </a:cubicBezTo>
                <a:cubicBezTo>
                  <a:pt x="799" y="909"/>
                  <a:pt x="799" y="909"/>
                  <a:pt x="799" y="909"/>
                </a:cubicBezTo>
                <a:cubicBezTo>
                  <a:pt x="800" y="910"/>
                  <a:pt x="800" y="910"/>
                  <a:pt x="800" y="910"/>
                </a:cubicBezTo>
                <a:cubicBezTo>
                  <a:pt x="801" y="910"/>
                  <a:pt x="801" y="910"/>
                  <a:pt x="801" y="910"/>
                </a:cubicBezTo>
                <a:cubicBezTo>
                  <a:pt x="801" y="910"/>
                  <a:pt x="801" y="910"/>
                  <a:pt x="801" y="910"/>
                </a:cubicBezTo>
                <a:close/>
                <a:moveTo>
                  <a:pt x="861" y="920"/>
                </a:moveTo>
                <a:cubicBezTo>
                  <a:pt x="861" y="919"/>
                  <a:pt x="861" y="919"/>
                  <a:pt x="861" y="919"/>
                </a:cubicBezTo>
                <a:cubicBezTo>
                  <a:pt x="861" y="917"/>
                  <a:pt x="861" y="917"/>
                  <a:pt x="861" y="917"/>
                </a:cubicBezTo>
                <a:cubicBezTo>
                  <a:pt x="861" y="916"/>
                  <a:pt x="861" y="916"/>
                  <a:pt x="861" y="916"/>
                </a:cubicBezTo>
                <a:cubicBezTo>
                  <a:pt x="860" y="914"/>
                  <a:pt x="860" y="914"/>
                  <a:pt x="860" y="914"/>
                </a:cubicBezTo>
                <a:cubicBezTo>
                  <a:pt x="861" y="913"/>
                  <a:pt x="861" y="913"/>
                  <a:pt x="861" y="913"/>
                </a:cubicBezTo>
                <a:cubicBezTo>
                  <a:pt x="862" y="912"/>
                  <a:pt x="862" y="912"/>
                  <a:pt x="862" y="912"/>
                </a:cubicBezTo>
                <a:cubicBezTo>
                  <a:pt x="862" y="913"/>
                  <a:pt x="862" y="913"/>
                  <a:pt x="862" y="913"/>
                </a:cubicBezTo>
                <a:cubicBezTo>
                  <a:pt x="862" y="914"/>
                  <a:pt x="862" y="914"/>
                  <a:pt x="862" y="914"/>
                </a:cubicBezTo>
                <a:cubicBezTo>
                  <a:pt x="862" y="915"/>
                  <a:pt x="862" y="915"/>
                  <a:pt x="862" y="915"/>
                </a:cubicBezTo>
                <a:cubicBezTo>
                  <a:pt x="861" y="916"/>
                  <a:pt x="861" y="916"/>
                  <a:pt x="861" y="916"/>
                </a:cubicBezTo>
                <a:cubicBezTo>
                  <a:pt x="861" y="917"/>
                  <a:pt x="861" y="917"/>
                  <a:pt x="861" y="917"/>
                </a:cubicBezTo>
                <a:cubicBezTo>
                  <a:pt x="862" y="918"/>
                  <a:pt x="862" y="918"/>
                  <a:pt x="862" y="918"/>
                </a:cubicBezTo>
                <a:cubicBezTo>
                  <a:pt x="863" y="919"/>
                  <a:pt x="863" y="919"/>
                  <a:pt x="863" y="919"/>
                </a:cubicBezTo>
                <a:cubicBezTo>
                  <a:pt x="862" y="920"/>
                  <a:pt x="862" y="920"/>
                  <a:pt x="862" y="920"/>
                </a:cubicBezTo>
                <a:cubicBezTo>
                  <a:pt x="861" y="920"/>
                  <a:pt x="861" y="920"/>
                  <a:pt x="861" y="920"/>
                </a:cubicBezTo>
                <a:close/>
                <a:moveTo>
                  <a:pt x="863" y="922"/>
                </a:moveTo>
                <a:cubicBezTo>
                  <a:pt x="864" y="920"/>
                  <a:pt x="864" y="920"/>
                  <a:pt x="864" y="920"/>
                </a:cubicBezTo>
                <a:cubicBezTo>
                  <a:pt x="865" y="920"/>
                  <a:pt x="865" y="920"/>
                  <a:pt x="865" y="920"/>
                </a:cubicBezTo>
                <a:cubicBezTo>
                  <a:pt x="865" y="921"/>
                  <a:pt x="865" y="921"/>
                  <a:pt x="865" y="921"/>
                </a:cubicBezTo>
                <a:cubicBezTo>
                  <a:pt x="864" y="922"/>
                  <a:pt x="864" y="922"/>
                  <a:pt x="864" y="922"/>
                </a:cubicBezTo>
                <a:cubicBezTo>
                  <a:pt x="863" y="922"/>
                  <a:pt x="863" y="922"/>
                  <a:pt x="863" y="922"/>
                </a:cubicBezTo>
                <a:close/>
                <a:moveTo>
                  <a:pt x="887" y="836"/>
                </a:moveTo>
                <a:cubicBezTo>
                  <a:pt x="888" y="834"/>
                  <a:pt x="888" y="834"/>
                  <a:pt x="888" y="834"/>
                </a:cubicBezTo>
                <a:cubicBezTo>
                  <a:pt x="890" y="832"/>
                  <a:pt x="890" y="832"/>
                  <a:pt x="890" y="832"/>
                </a:cubicBezTo>
                <a:cubicBezTo>
                  <a:pt x="889" y="834"/>
                  <a:pt x="889" y="834"/>
                  <a:pt x="889" y="834"/>
                </a:cubicBezTo>
                <a:cubicBezTo>
                  <a:pt x="889" y="836"/>
                  <a:pt x="889" y="836"/>
                  <a:pt x="889" y="836"/>
                </a:cubicBezTo>
                <a:cubicBezTo>
                  <a:pt x="888" y="836"/>
                  <a:pt x="888" y="836"/>
                  <a:pt x="888" y="836"/>
                </a:cubicBezTo>
                <a:cubicBezTo>
                  <a:pt x="888" y="836"/>
                  <a:pt x="887" y="836"/>
                  <a:pt x="887" y="836"/>
                </a:cubicBezTo>
                <a:close/>
                <a:moveTo>
                  <a:pt x="880" y="854"/>
                </a:moveTo>
                <a:cubicBezTo>
                  <a:pt x="880" y="855"/>
                  <a:pt x="880" y="855"/>
                  <a:pt x="880" y="855"/>
                </a:cubicBezTo>
                <a:cubicBezTo>
                  <a:pt x="881" y="855"/>
                  <a:pt x="881" y="855"/>
                  <a:pt x="881" y="855"/>
                </a:cubicBezTo>
                <a:cubicBezTo>
                  <a:pt x="881" y="855"/>
                  <a:pt x="881" y="855"/>
                  <a:pt x="881" y="855"/>
                </a:cubicBezTo>
                <a:cubicBezTo>
                  <a:pt x="882" y="855"/>
                  <a:pt x="882" y="855"/>
                  <a:pt x="882" y="855"/>
                </a:cubicBezTo>
                <a:cubicBezTo>
                  <a:pt x="882" y="853"/>
                  <a:pt x="882" y="853"/>
                  <a:pt x="882" y="853"/>
                </a:cubicBezTo>
                <a:cubicBezTo>
                  <a:pt x="881" y="853"/>
                  <a:pt x="881" y="853"/>
                  <a:pt x="881" y="853"/>
                </a:cubicBezTo>
                <a:cubicBezTo>
                  <a:pt x="880" y="854"/>
                  <a:pt x="880" y="854"/>
                  <a:pt x="880" y="854"/>
                </a:cubicBezTo>
                <a:close/>
                <a:moveTo>
                  <a:pt x="892" y="874"/>
                </a:moveTo>
                <a:cubicBezTo>
                  <a:pt x="892" y="872"/>
                  <a:pt x="892" y="872"/>
                  <a:pt x="892" y="872"/>
                </a:cubicBezTo>
                <a:cubicBezTo>
                  <a:pt x="892" y="871"/>
                  <a:pt x="892" y="871"/>
                  <a:pt x="892" y="871"/>
                </a:cubicBezTo>
                <a:cubicBezTo>
                  <a:pt x="893" y="871"/>
                  <a:pt x="893" y="871"/>
                  <a:pt x="893" y="871"/>
                </a:cubicBezTo>
                <a:cubicBezTo>
                  <a:pt x="893" y="872"/>
                  <a:pt x="893" y="872"/>
                  <a:pt x="893" y="872"/>
                </a:cubicBezTo>
                <a:cubicBezTo>
                  <a:pt x="894" y="871"/>
                  <a:pt x="894" y="871"/>
                  <a:pt x="894" y="871"/>
                </a:cubicBezTo>
                <a:cubicBezTo>
                  <a:pt x="895" y="872"/>
                  <a:pt x="895" y="872"/>
                  <a:pt x="895" y="872"/>
                </a:cubicBezTo>
                <a:cubicBezTo>
                  <a:pt x="895" y="873"/>
                  <a:pt x="895" y="873"/>
                  <a:pt x="895" y="873"/>
                </a:cubicBezTo>
                <a:cubicBezTo>
                  <a:pt x="894" y="874"/>
                  <a:pt x="894" y="874"/>
                  <a:pt x="894" y="874"/>
                </a:cubicBezTo>
                <a:cubicBezTo>
                  <a:pt x="894" y="874"/>
                  <a:pt x="892" y="874"/>
                  <a:pt x="892" y="874"/>
                </a:cubicBezTo>
                <a:close/>
                <a:moveTo>
                  <a:pt x="887" y="874"/>
                </a:moveTo>
                <a:cubicBezTo>
                  <a:pt x="888" y="874"/>
                  <a:pt x="888" y="874"/>
                  <a:pt x="888" y="874"/>
                </a:cubicBezTo>
                <a:cubicBezTo>
                  <a:pt x="889" y="874"/>
                  <a:pt x="889" y="874"/>
                  <a:pt x="889" y="874"/>
                </a:cubicBezTo>
                <a:cubicBezTo>
                  <a:pt x="889" y="873"/>
                  <a:pt x="889" y="873"/>
                  <a:pt x="889" y="873"/>
                </a:cubicBezTo>
                <a:cubicBezTo>
                  <a:pt x="889" y="872"/>
                  <a:pt x="889" y="872"/>
                  <a:pt x="889" y="872"/>
                </a:cubicBezTo>
                <a:cubicBezTo>
                  <a:pt x="890" y="872"/>
                  <a:pt x="890" y="872"/>
                  <a:pt x="890" y="872"/>
                </a:cubicBezTo>
                <a:cubicBezTo>
                  <a:pt x="890" y="873"/>
                  <a:pt x="890" y="873"/>
                  <a:pt x="890" y="873"/>
                </a:cubicBezTo>
                <a:cubicBezTo>
                  <a:pt x="889" y="875"/>
                  <a:pt x="889" y="875"/>
                  <a:pt x="889" y="875"/>
                </a:cubicBezTo>
                <a:cubicBezTo>
                  <a:pt x="887" y="876"/>
                  <a:pt x="887" y="876"/>
                  <a:pt x="887" y="876"/>
                </a:cubicBezTo>
                <a:cubicBezTo>
                  <a:pt x="886" y="875"/>
                  <a:pt x="886" y="875"/>
                  <a:pt x="886" y="875"/>
                </a:cubicBezTo>
                <a:cubicBezTo>
                  <a:pt x="886" y="874"/>
                  <a:pt x="886" y="874"/>
                  <a:pt x="886" y="874"/>
                </a:cubicBezTo>
                <a:cubicBezTo>
                  <a:pt x="887" y="874"/>
                  <a:pt x="887" y="874"/>
                  <a:pt x="887" y="874"/>
                </a:cubicBezTo>
                <a:close/>
                <a:moveTo>
                  <a:pt x="867" y="905"/>
                </a:moveTo>
                <a:cubicBezTo>
                  <a:pt x="868" y="904"/>
                  <a:pt x="868" y="904"/>
                  <a:pt x="868" y="904"/>
                </a:cubicBezTo>
                <a:cubicBezTo>
                  <a:pt x="868" y="905"/>
                  <a:pt x="868" y="905"/>
                  <a:pt x="868" y="905"/>
                </a:cubicBezTo>
                <a:cubicBezTo>
                  <a:pt x="868" y="905"/>
                  <a:pt x="868" y="905"/>
                  <a:pt x="868" y="905"/>
                </a:cubicBezTo>
                <a:cubicBezTo>
                  <a:pt x="867" y="905"/>
                  <a:pt x="867" y="905"/>
                  <a:pt x="867" y="905"/>
                </a:cubicBezTo>
                <a:close/>
                <a:moveTo>
                  <a:pt x="893" y="898"/>
                </a:moveTo>
                <a:cubicBezTo>
                  <a:pt x="893" y="899"/>
                  <a:pt x="893" y="899"/>
                  <a:pt x="893" y="899"/>
                </a:cubicBezTo>
                <a:cubicBezTo>
                  <a:pt x="894" y="899"/>
                  <a:pt x="894" y="899"/>
                  <a:pt x="894" y="899"/>
                </a:cubicBezTo>
                <a:cubicBezTo>
                  <a:pt x="896" y="899"/>
                  <a:pt x="896" y="899"/>
                  <a:pt x="896" y="899"/>
                </a:cubicBezTo>
                <a:cubicBezTo>
                  <a:pt x="896" y="899"/>
                  <a:pt x="896" y="899"/>
                  <a:pt x="896" y="899"/>
                </a:cubicBezTo>
                <a:cubicBezTo>
                  <a:pt x="894" y="898"/>
                  <a:pt x="894" y="898"/>
                  <a:pt x="894" y="898"/>
                </a:cubicBezTo>
                <a:cubicBezTo>
                  <a:pt x="893" y="898"/>
                  <a:pt x="893" y="898"/>
                  <a:pt x="893" y="898"/>
                </a:cubicBezTo>
                <a:close/>
                <a:moveTo>
                  <a:pt x="865" y="851"/>
                </a:moveTo>
                <a:cubicBezTo>
                  <a:pt x="864" y="853"/>
                  <a:pt x="864" y="853"/>
                  <a:pt x="864" y="853"/>
                </a:cubicBezTo>
                <a:cubicBezTo>
                  <a:pt x="862" y="854"/>
                  <a:pt x="862" y="854"/>
                  <a:pt x="862" y="854"/>
                </a:cubicBezTo>
                <a:cubicBezTo>
                  <a:pt x="861" y="855"/>
                  <a:pt x="861" y="855"/>
                  <a:pt x="861" y="855"/>
                </a:cubicBezTo>
                <a:cubicBezTo>
                  <a:pt x="861" y="856"/>
                  <a:pt x="861" y="856"/>
                  <a:pt x="861" y="856"/>
                </a:cubicBezTo>
                <a:cubicBezTo>
                  <a:pt x="861" y="857"/>
                  <a:pt x="861" y="857"/>
                  <a:pt x="861" y="857"/>
                </a:cubicBezTo>
                <a:cubicBezTo>
                  <a:pt x="860" y="857"/>
                  <a:pt x="860" y="857"/>
                  <a:pt x="860" y="857"/>
                </a:cubicBezTo>
                <a:cubicBezTo>
                  <a:pt x="860" y="858"/>
                  <a:pt x="860" y="858"/>
                  <a:pt x="860" y="858"/>
                </a:cubicBezTo>
                <a:cubicBezTo>
                  <a:pt x="861" y="859"/>
                  <a:pt x="861" y="859"/>
                  <a:pt x="861" y="859"/>
                </a:cubicBezTo>
                <a:cubicBezTo>
                  <a:pt x="860" y="859"/>
                  <a:pt x="860" y="859"/>
                  <a:pt x="860" y="859"/>
                </a:cubicBezTo>
                <a:cubicBezTo>
                  <a:pt x="858" y="859"/>
                  <a:pt x="858" y="859"/>
                  <a:pt x="858" y="859"/>
                </a:cubicBezTo>
                <a:cubicBezTo>
                  <a:pt x="857" y="861"/>
                  <a:pt x="857" y="861"/>
                  <a:pt x="857" y="861"/>
                </a:cubicBezTo>
                <a:cubicBezTo>
                  <a:pt x="857" y="862"/>
                  <a:pt x="857" y="862"/>
                  <a:pt x="857" y="862"/>
                </a:cubicBezTo>
                <a:cubicBezTo>
                  <a:pt x="857" y="862"/>
                  <a:pt x="857" y="862"/>
                  <a:pt x="857" y="862"/>
                </a:cubicBezTo>
                <a:cubicBezTo>
                  <a:pt x="858" y="862"/>
                  <a:pt x="858" y="862"/>
                  <a:pt x="858" y="862"/>
                </a:cubicBezTo>
                <a:cubicBezTo>
                  <a:pt x="857" y="863"/>
                  <a:pt x="857" y="863"/>
                  <a:pt x="857" y="863"/>
                </a:cubicBezTo>
                <a:cubicBezTo>
                  <a:pt x="856" y="863"/>
                  <a:pt x="856" y="863"/>
                  <a:pt x="856" y="863"/>
                </a:cubicBezTo>
                <a:cubicBezTo>
                  <a:pt x="854" y="865"/>
                  <a:pt x="854" y="865"/>
                  <a:pt x="854" y="865"/>
                </a:cubicBezTo>
                <a:cubicBezTo>
                  <a:pt x="854" y="867"/>
                  <a:pt x="854" y="867"/>
                  <a:pt x="854" y="867"/>
                </a:cubicBezTo>
                <a:cubicBezTo>
                  <a:pt x="851" y="871"/>
                  <a:pt x="851" y="871"/>
                  <a:pt x="851" y="871"/>
                </a:cubicBezTo>
                <a:cubicBezTo>
                  <a:pt x="851" y="872"/>
                  <a:pt x="851" y="872"/>
                  <a:pt x="851" y="872"/>
                </a:cubicBezTo>
                <a:cubicBezTo>
                  <a:pt x="852" y="873"/>
                  <a:pt x="852" y="873"/>
                  <a:pt x="852" y="873"/>
                </a:cubicBezTo>
                <a:cubicBezTo>
                  <a:pt x="852" y="874"/>
                  <a:pt x="852" y="874"/>
                  <a:pt x="852" y="874"/>
                </a:cubicBezTo>
                <a:cubicBezTo>
                  <a:pt x="851" y="874"/>
                  <a:pt x="851" y="874"/>
                  <a:pt x="851" y="874"/>
                </a:cubicBezTo>
                <a:cubicBezTo>
                  <a:pt x="851" y="873"/>
                  <a:pt x="851" y="873"/>
                  <a:pt x="851" y="873"/>
                </a:cubicBezTo>
                <a:cubicBezTo>
                  <a:pt x="850" y="874"/>
                  <a:pt x="850" y="874"/>
                  <a:pt x="850" y="874"/>
                </a:cubicBezTo>
                <a:cubicBezTo>
                  <a:pt x="848" y="875"/>
                  <a:pt x="848" y="875"/>
                  <a:pt x="848" y="875"/>
                </a:cubicBezTo>
                <a:cubicBezTo>
                  <a:pt x="847" y="876"/>
                  <a:pt x="847" y="876"/>
                  <a:pt x="847" y="876"/>
                </a:cubicBezTo>
                <a:cubicBezTo>
                  <a:pt x="847" y="877"/>
                  <a:pt x="847" y="877"/>
                  <a:pt x="847" y="877"/>
                </a:cubicBezTo>
                <a:cubicBezTo>
                  <a:pt x="849" y="877"/>
                  <a:pt x="849" y="877"/>
                  <a:pt x="849" y="877"/>
                </a:cubicBezTo>
                <a:cubicBezTo>
                  <a:pt x="849" y="878"/>
                  <a:pt x="849" y="878"/>
                  <a:pt x="849" y="878"/>
                </a:cubicBezTo>
                <a:cubicBezTo>
                  <a:pt x="849" y="879"/>
                  <a:pt x="849" y="879"/>
                  <a:pt x="849" y="879"/>
                </a:cubicBezTo>
                <a:cubicBezTo>
                  <a:pt x="848" y="880"/>
                  <a:pt x="848" y="880"/>
                  <a:pt x="848" y="880"/>
                </a:cubicBezTo>
                <a:cubicBezTo>
                  <a:pt x="847" y="881"/>
                  <a:pt x="847" y="881"/>
                  <a:pt x="847" y="881"/>
                </a:cubicBezTo>
                <a:cubicBezTo>
                  <a:pt x="844" y="881"/>
                  <a:pt x="844" y="881"/>
                  <a:pt x="844" y="881"/>
                </a:cubicBezTo>
                <a:cubicBezTo>
                  <a:pt x="844" y="881"/>
                  <a:pt x="844" y="881"/>
                  <a:pt x="844" y="881"/>
                </a:cubicBezTo>
                <a:cubicBezTo>
                  <a:pt x="844" y="882"/>
                  <a:pt x="844" y="882"/>
                  <a:pt x="844" y="882"/>
                </a:cubicBezTo>
                <a:cubicBezTo>
                  <a:pt x="842" y="884"/>
                  <a:pt x="842" y="884"/>
                  <a:pt x="842" y="884"/>
                </a:cubicBezTo>
                <a:cubicBezTo>
                  <a:pt x="841" y="886"/>
                  <a:pt x="841" y="886"/>
                  <a:pt x="841" y="886"/>
                </a:cubicBezTo>
                <a:cubicBezTo>
                  <a:pt x="840" y="888"/>
                  <a:pt x="840" y="888"/>
                  <a:pt x="840" y="888"/>
                </a:cubicBezTo>
                <a:cubicBezTo>
                  <a:pt x="839" y="888"/>
                  <a:pt x="839" y="888"/>
                  <a:pt x="839" y="888"/>
                </a:cubicBezTo>
                <a:cubicBezTo>
                  <a:pt x="839" y="886"/>
                  <a:pt x="839" y="886"/>
                  <a:pt x="839" y="886"/>
                </a:cubicBezTo>
                <a:cubicBezTo>
                  <a:pt x="838" y="888"/>
                  <a:pt x="838" y="888"/>
                  <a:pt x="838" y="888"/>
                </a:cubicBezTo>
                <a:cubicBezTo>
                  <a:pt x="837" y="886"/>
                  <a:pt x="837" y="886"/>
                  <a:pt x="837" y="886"/>
                </a:cubicBezTo>
                <a:cubicBezTo>
                  <a:pt x="838" y="885"/>
                  <a:pt x="838" y="885"/>
                  <a:pt x="838" y="885"/>
                </a:cubicBezTo>
                <a:cubicBezTo>
                  <a:pt x="839" y="884"/>
                  <a:pt x="839" y="884"/>
                  <a:pt x="839" y="884"/>
                </a:cubicBezTo>
                <a:cubicBezTo>
                  <a:pt x="840" y="883"/>
                  <a:pt x="840" y="883"/>
                  <a:pt x="840" y="883"/>
                </a:cubicBezTo>
                <a:cubicBezTo>
                  <a:pt x="839" y="884"/>
                  <a:pt x="839" y="884"/>
                  <a:pt x="839" y="884"/>
                </a:cubicBezTo>
                <a:cubicBezTo>
                  <a:pt x="837" y="885"/>
                  <a:pt x="837" y="885"/>
                  <a:pt x="837" y="885"/>
                </a:cubicBezTo>
                <a:cubicBezTo>
                  <a:pt x="834" y="887"/>
                  <a:pt x="834" y="887"/>
                  <a:pt x="834" y="887"/>
                </a:cubicBezTo>
                <a:cubicBezTo>
                  <a:pt x="833" y="890"/>
                  <a:pt x="833" y="890"/>
                  <a:pt x="833" y="890"/>
                </a:cubicBezTo>
                <a:cubicBezTo>
                  <a:pt x="834" y="890"/>
                  <a:pt x="834" y="890"/>
                  <a:pt x="834" y="890"/>
                </a:cubicBezTo>
                <a:cubicBezTo>
                  <a:pt x="836" y="889"/>
                  <a:pt x="836" y="889"/>
                  <a:pt x="836" y="889"/>
                </a:cubicBezTo>
                <a:cubicBezTo>
                  <a:pt x="839" y="889"/>
                  <a:pt x="839" y="889"/>
                  <a:pt x="839" y="889"/>
                </a:cubicBezTo>
                <a:cubicBezTo>
                  <a:pt x="842" y="889"/>
                  <a:pt x="842" y="889"/>
                  <a:pt x="842" y="889"/>
                </a:cubicBezTo>
                <a:cubicBezTo>
                  <a:pt x="840" y="890"/>
                  <a:pt x="840" y="890"/>
                  <a:pt x="840" y="890"/>
                </a:cubicBezTo>
                <a:cubicBezTo>
                  <a:pt x="838" y="893"/>
                  <a:pt x="838" y="893"/>
                  <a:pt x="838" y="893"/>
                </a:cubicBezTo>
                <a:cubicBezTo>
                  <a:pt x="837" y="895"/>
                  <a:pt x="837" y="895"/>
                  <a:pt x="837" y="895"/>
                </a:cubicBezTo>
                <a:cubicBezTo>
                  <a:pt x="834" y="897"/>
                  <a:pt x="834" y="897"/>
                  <a:pt x="834" y="897"/>
                </a:cubicBezTo>
                <a:cubicBezTo>
                  <a:pt x="832" y="899"/>
                  <a:pt x="832" y="899"/>
                  <a:pt x="832" y="899"/>
                </a:cubicBezTo>
                <a:cubicBezTo>
                  <a:pt x="830" y="899"/>
                  <a:pt x="830" y="899"/>
                  <a:pt x="830" y="899"/>
                </a:cubicBezTo>
                <a:cubicBezTo>
                  <a:pt x="830" y="900"/>
                  <a:pt x="830" y="900"/>
                  <a:pt x="830" y="900"/>
                </a:cubicBezTo>
                <a:cubicBezTo>
                  <a:pt x="830" y="901"/>
                  <a:pt x="830" y="901"/>
                  <a:pt x="830" y="901"/>
                </a:cubicBezTo>
                <a:cubicBezTo>
                  <a:pt x="830" y="903"/>
                  <a:pt x="830" y="903"/>
                  <a:pt x="830" y="903"/>
                </a:cubicBezTo>
                <a:cubicBezTo>
                  <a:pt x="830" y="904"/>
                  <a:pt x="830" y="904"/>
                  <a:pt x="830" y="904"/>
                </a:cubicBezTo>
                <a:cubicBezTo>
                  <a:pt x="831" y="904"/>
                  <a:pt x="831" y="904"/>
                  <a:pt x="831" y="904"/>
                </a:cubicBezTo>
                <a:cubicBezTo>
                  <a:pt x="834" y="905"/>
                  <a:pt x="834" y="905"/>
                  <a:pt x="834" y="905"/>
                </a:cubicBezTo>
                <a:cubicBezTo>
                  <a:pt x="836" y="905"/>
                  <a:pt x="836" y="905"/>
                  <a:pt x="836" y="905"/>
                </a:cubicBezTo>
                <a:cubicBezTo>
                  <a:pt x="838" y="903"/>
                  <a:pt x="838" y="903"/>
                  <a:pt x="838" y="903"/>
                </a:cubicBezTo>
                <a:cubicBezTo>
                  <a:pt x="840" y="903"/>
                  <a:pt x="840" y="903"/>
                  <a:pt x="840" y="903"/>
                </a:cubicBezTo>
                <a:cubicBezTo>
                  <a:pt x="842" y="902"/>
                  <a:pt x="842" y="902"/>
                  <a:pt x="842" y="902"/>
                </a:cubicBezTo>
                <a:cubicBezTo>
                  <a:pt x="842" y="901"/>
                  <a:pt x="842" y="901"/>
                  <a:pt x="842" y="901"/>
                </a:cubicBezTo>
                <a:cubicBezTo>
                  <a:pt x="842" y="901"/>
                  <a:pt x="842" y="901"/>
                  <a:pt x="842" y="901"/>
                </a:cubicBezTo>
                <a:cubicBezTo>
                  <a:pt x="841" y="903"/>
                  <a:pt x="841" y="903"/>
                  <a:pt x="841" y="903"/>
                </a:cubicBezTo>
                <a:cubicBezTo>
                  <a:pt x="844" y="904"/>
                  <a:pt x="844" y="904"/>
                  <a:pt x="844" y="904"/>
                </a:cubicBezTo>
                <a:cubicBezTo>
                  <a:pt x="846" y="903"/>
                  <a:pt x="846" y="903"/>
                  <a:pt x="846" y="903"/>
                </a:cubicBezTo>
                <a:cubicBezTo>
                  <a:pt x="847" y="904"/>
                  <a:pt x="847" y="904"/>
                  <a:pt x="847" y="904"/>
                </a:cubicBezTo>
                <a:cubicBezTo>
                  <a:pt x="850" y="904"/>
                  <a:pt x="850" y="904"/>
                  <a:pt x="850" y="904"/>
                </a:cubicBezTo>
                <a:cubicBezTo>
                  <a:pt x="852" y="904"/>
                  <a:pt x="852" y="904"/>
                  <a:pt x="852" y="904"/>
                </a:cubicBezTo>
                <a:cubicBezTo>
                  <a:pt x="852" y="905"/>
                  <a:pt x="852" y="905"/>
                  <a:pt x="852" y="905"/>
                </a:cubicBezTo>
                <a:cubicBezTo>
                  <a:pt x="853" y="906"/>
                  <a:pt x="853" y="906"/>
                  <a:pt x="853" y="906"/>
                </a:cubicBezTo>
                <a:cubicBezTo>
                  <a:pt x="855" y="906"/>
                  <a:pt x="855" y="906"/>
                  <a:pt x="855" y="906"/>
                </a:cubicBezTo>
                <a:cubicBezTo>
                  <a:pt x="856" y="905"/>
                  <a:pt x="856" y="905"/>
                  <a:pt x="856" y="905"/>
                </a:cubicBezTo>
                <a:cubicBezTo>
                  <a:pt x="856" y="906"/>
                  <a:pt x="856" y="906"/>
                  <a:pt x="856" y="906"/>
                </a:cubicBezTo>
                <a:cubicBezTo>
                  <a:pt x="858" y="906"/>
                  <a:pt x="858" y="906"/>
                  <a:pt x="858" y="906"/>
                </a:cubicBezTo>
                <a:cubicBezTo>
                  <a:pt x="859" y="905"/>
                  <a:pt x="859" y="905"/>
                  <a:pt x="859" y="905"/>
                </a:cubicBezTo>
                <a:cubicBezTo>
                  <a:pt x="859" y="905"/>
                  <a:pt x="859" y="905"/>
                  <a:pt x="859" y="905"/>
                </a:cubicBezTo>
                <a:cubicBezTo>
                  <a:pt x="861" y="905"/>
                  <a:pt x="861" y="905"/>
                  <a:pt x="861" y="905"/>
                </a:cubicBezTo>
                <a:cubicBezTo>
                  <a:pt x="861" y="905"/>
                  <a:pt x="861" y="905"/>
                  <a:pt x="861" y="905"/>
                </a:cubicBezTo>
                <a:cubicBezTo>
                  <a:pt x="862" y="905"/>
                  <a:pt x="862" y="905"/>
                  <a:pt x="862" y="905"/>
                </a:cubicBezTo>
                <a:cubicBezTo>
                  <a:pt x="863" y="904"/>
                  <a:pt x="863" y="904"/>
                  <a:pt x="863" y="904"/>
                </a:cubicBezTo>
                <a:cubicBezTo>
                  <a:pt x="864" y="904"/>
                  <a:pt x="864" y="904"/>
                  <a:pt x="864" y="904"/>
                </a:cubicBezTo>
                <a:cubicBezTo>
                  <a:pt x="865" y="905"/>
                  <a:pt x="865" y="905"/>
                  <a:pt x="865" y="905"/>
                </a:cubicBezTo>
                <a:cubicBezTo>
                  <a:pt x="866" y="904"/>
                  <a:pt x="866" y="904"/>
                  <a:pt x="866" y="904"/>
                </a:cubicBezTo>
                <a:cubicBezTo>
                  <a:pt x="865" y="903"/>
                  <a:pt x="865" y="903"/>
                  <a:pt x="865" y="903"/>
                </a:cubicBezTo>
                <a:cubicBezTo>
                  <a:pt x="866" y="901"/>
                  <a:pt x="866" y="901"/>
                  <a:pt x="866" y="901"/>
                </a:cubicBezTo>
                <a:cubicBezTo>
                  <a:pt x="866" y="902"/>
                  <a:pt x="866" y="902"/>
                  <a:pt x="866" y="902"/>
                </a:cubicBezTo>
                <a:cubicBezTo>
                  <a:pt x="867" y="900"/>
                  <a:pt x="867" y="900"/>
                  <a:pt x="867" y="900"/>
                </a:cubicBezTo>
                <a:cubicBezTo>
                  <a:pt x="868" y="900"/>
                  <a:pt x="868" y="900"/>
                  <a:pt x="868" y="900"/>
                </a:cubicBezTo>
                <a:cubicBezTo>
                  <a:pt x="867" y="901"/>
                  <a:pt x="867" y="901"/>
                  <a:pt x="867" y="901"/>
                </a:cubicBezTo>
                <a:cubicBezTo>
                  <a:pt x="867" y="903"/>
                  <a:pt x="867" y="903"/>
                  <a:pt x="867" y="903"/>
                </a:cubicBezTo>
                <a:cubicBezTo>
                  <a:pt x="867" y="904"/>
                  <a:pt x="867" y="904"/>
                  <a:pt x="867" y="904"/>
                </a:cubicBezTo>
                <a:cubicBezTo>
                  <a:pt x="868" y="902"/>
                  <a:pt x="868" y="902"/>
                  <a:pt x="868" y="902"/>
                </a:cubicBezTo>
                <a:cubicBezTo>
                  <a:pt x="869" y="901"/>
                  <a:pt x="869" y="901"/>
                  <a:pt x="869" y="901"/>
                </a:cubicBezTo>
                <a:cubicBezTo>
                  <a:pt x="870" y="901"/>
                  <a:pt x="870" y="901"/>
                  <a:pt x="870" y="901"/>
                </a:cubicBezTo>
                <a:cubicBezTo>
                  <a:pt x="870" y="902"/>
                  <a:pt x="870" y="902"/>
                  <a:pt x="870" y="902"/>
                </a:cubicBezTo>
                <a:cubicBezTo>
                  <a:pt x="869" y="904"/>
                  <a:pt x="869" y="904"/>
                  <a:pt x="869" y="904"/>
                </a:cubicBezTo>
                <a:cubicBezTo>
                  <a:pt x="869" y="904"/>
                  <a:pt x="869" y="904"/>
                  <a:pt x="869" y="904"/>
                </a:cubicBezTo>
                <a:cubicBezTo>
                  <a:pt x="870" y="904"/>
                  <a:pt x="870" y="904"/>
                  <a:pt x="870" y="904"/>
                </a:cubicBezTo>
                <a:cubicBezTo>
                  <a:pt x="871" y="904"/>
                  <a:pt x="871" y="904"/>
                  <a:pt x="871" y="904"/>
                </a:cubicBezTo>
                <a:cubicBezTo>
                  <a:pt x="871" y="904"/>
                  <a:pt x="871" y="904"/>
                  <a:pt x="871" y="904"/>
                </a:cubicBezTo>
                <a:cubicBezTo>
                  <a:pt x="868" y="906"/>
                  <a:pt x="868" y="906"/>
                  <a:pt x="868" y="906"/>
                </a:cubicBezTo>
                <a:cubicBezTo>
                  <a:pt x="866" y="907"/>
                  <a:pt x="866" y="907"/>
                  <a:pt x="866" y="907"/>
                </a:cubicBezTo>
                <a:cubicBezTo>
                  <a:pt x="867" y="907"/>
                  <a:pt x="867" y="907"/>
                  <a:pt x="867" y="907"/>
                </a:cubicBezTo>
                <a:cubicBezTo>
                  <a:pt x="867" y="907"/>
                  <a:pt x="867" y="907"/>
                  <a:pt x="867" y="907"/>
                </a:cubicBezTo>
                <a:cubicBezTo>
                  <a:pt x="869" y="907"/>
                  <a:pt x="869" y="907"/>
                  <a:pt x="869" y="907"/>
                </a:cubicBezTo>
                <a:cubicBezTo>
                  <a:pt x="869" y="908"/>
                  <a:pt x="869" y="908"/>
                  <a:pt x="869" y="908"/>
                </a:cubicBezTo>
                <a:cubicBezTo>
                  <a:pt x="871" y="908"/>
                  <a:pt x="871" y="908"/>
                  <a:pt x="871" y="908"/>
                </a:cubicBezTo>
                <a:cubicBezTo>
                  <a:pt x="871" y="908"/>
                  <a:pt x="871" y="908"/>
                  <a:pt x="871" y="908"/>
                </a:cubicBezTo>
                <a:cubicBezTo>
                  <a:pt x="872" y="908"/>
                  <a:pt x="872" y="908"/>
                  <a:pt x="872" y="908"/>
                </a:cubicBezTo>
                <a:cubicBezTo>
                  <a:pt x="874" y="907"/>
                  <a:pt x="874" y="907"/>
                  <a:pt x="874" y="907"/>
                </a:cubicBezTo>
                <a:cubicBezTo>
                  <a:pt x="874" y="906"/>
                  <a:pt x="874" y="906"/>
                  <a:pt x="874" y="906"/>
                </a:cubicBezTo>
                <a:cubicBezTo>
                  <a:pt x="874" y="904"/>
                  <a:pt x="874" y="904"/>
                  <a:pt x="874" y="904"/>
                </a:cubicBezTo>
                <a:cubicBezTo>
                  <a:pt x="875" y="905"/>
                  <a:pt x="875" y="905"/>
                  <a:pt x="875" y="905"/>
                </a:cubicBezTo>
                <a:cubicBezTo>
                  <a:pt x="877" y="905"/>
                  <a:pt x="877" y="905"/>
                  <a:pt x="877" y="905"/>
                </a:cubicBezTo>
                <a:cubicBezTo>
                  <a:pt x="878" y="906"/>
                  <a:pt x="878" y="906"/>
                  <a:pt x="878" y="906"/>
                </a:cubicBezTo>
                <a:cubicBezTo>
                  <a:pt x="879" y="906"/>
                  <a:pt x="879" y="906"/>
                  <a:pt x="879" y="906"/>
                </a:cubicBezTo>
                <a:cubicBezTo>
                  <a:pt x="880" y="905"/>
                  <a:pt x="880" y="905"/>
                  <a:pt x="880" y="905"/>
                </a:cubicBezTo>
                <a:cubicBezTo>
                  <a:pt x="882" y="906"/>
                  <a:pt x="882" y="906"/>
                  <a:pt x="882" y="906"/>
                </a:cubicBezTo>
                <a:cubicBezTo>
                  <a:pt x="881" y="906"/>
                  <a:pt x="881" y="906"/>
                  <a:pt x="881" y="906"/>
                </a:cubicBezTo>
                <a:cubicBezTo>
                  <a:pt x="880" y="907"/>
                  <a:pt x="880" y="907"/>
                  <a:pt x="880" y="907"/>
                </a:cubicBezTo>
                <a:cubicBezTo>
                  <a:pt x="878" y="908"/>
                  <a:pt x="878" y="908"/>
                  <a:pt x="878" y="908"/>
                </a:cubicBezTo>
                <a:cubicBezTo>
                  <a:pt x="876" y="908"/>
                  <a:pt x="876" y="908"/>
                  <a:pt x="876" y="908"/>
                </a:cubicBezTo>
                <a:cubicBezTo>
                  <a:pt x="875" y="910"/>
                  <a:pt x="875" y="910"/>
                  <a:pt x="875" y="910"/>
                </a:cubicBezTo>
                <a:cubicBezTo>
                  <a:pt x="875" y="911"/>
                  <a:pt x="875" y="911"/>
                  <a:pt x="875" y="911"/>
                </a:cubicBezTo>
                <a:cubicBezTo>
                  <a:pt x="874" y="911"/>
                  <a:pt x="874" y="911"/>
                  <a:pt x="874" y="911"/>
                </a:cubicBezTo>
                <a:cubicBezTo>
                  <a:pt x="874" y="912"/>
                  <a:pt x="874" y="912"/>
                  <a:pt x="874" y="912"/>
                </a:cubicBezTo>
                <a:cubicBezTo>
                  <a:pt x="873" y="912"/>
                  <a:pt x="873" y="912"/>
                  <a:pt x="873" y="912"/>
                </a:cubicBezTo>
                <a:cubicBezTo>
                  <a:pt x="872" y="912"/>
                  <a:pt x="872" y="912"/>
                  <a:pt x="872" y="912"/>
                </a:cubicBezTo>
                <a:cubicBezTo>
                  <a:pt x="871" y="913"/>
                  <a:pt x="871" y="913"/>
                  <a:pt x="871" y="913"/>
                </a:cubicBezTo>
                <a:cubicBezTo>
                  <a:pt x="870" y="914"/>
                  <a:pt x="870" y="914"/>
                  <a:pt x="870" y="914"/>
                </a:cubicBezTo>
                <a:cubicBezTo>
                  <a:pt x="868" y="914"/>
                  <a:pt x="868" y="914"/>
                  <a:pt x="868" y="914"/>
                </a:cubicBezTo>
                <a:cubicBezTo>
                  <a:pt x="867" y="916"/>
                  <a:pt x="867" y="916"/>
                  <a:pt x="867" y="916"/>
                </a:cubicBezTo>
                <a:cubicBezTo>
                  <a:pt x="866" y="917"/>
                  <a:pt x="866" y="917"/>
                  <a:pt x="866" y="917"/>
                </a:cubicBezTo>
                <a:cubicBezTo>
                  <a:pt x="867" y="917"/>
                  <a:pt x="867" y="917"/>
                  <a:pt x="867" y="917"/>
                </a:cubicBezTo>
                <a:cubicBezTo>
                  <a:pt x="867" y="918"/>
                  <a:pt x="867" y="918"/>
                  <a:pt x="867" y="918"/>
                </a:cubicBezTo>
                <a:cubicBezTo>
                  <a:pt x="869" y="918"/>
                  <a:pt x="869" y="918"/>
                  <a:pt x="869" y="918"/>
                </a:cubicBezTo>
                <a:cubicBezTo>
                  <a:pt x="869" y="917"/>
                  <a:pt x="869" y="917"/>
                  <a:pt x="869" y="917"/>
                </a:cubicBezTo>
                <a:cubicBezTo>
                  <a:pt x="870" y="916"/>
                  <a:pt x="870" y="916"/>
                  <a:pt x="870" y="916"/>
                </a:cubicBezTo>
                <a:cubicBezTo>
                  <a:pt x="871" y="917"/>
                  <a:pt x="871" y="917"/>
                  <a:pt x="871" y="917"/>
                </a:cubicBezTo>
                <a:cubicBezTo>
                  <a:pt x="871" y="918"/>
                  <a:pt x="871" y="918"/>
                  <a:pt x="871" y="918"/>
                </a:cubicBezTo>
                <a:cubicBezTo>
                  <a:pt x="872" y="918"/>
                  <a:pt x="872" y="918"/>
                  <a:pt x="872" y="918"/>
                </a:cubicBezTo>
                <a:cubicBezTo>
                  <a:pt x="874" y="918"/>
                  <a:pt x="874" y="918"/>
                  <a:pt x="874" y="918"/>
                </a:cubicBezTo>
                <a:cubicBezTo>
                  <a:pt x="875" y="917"/>
                  <a:pt x="875" y="917"/>
                  <a:pt x="875" y="917"/>
                </a:cubicBezTo>
                <a:cubicBezTo>
                  <a:pt x="875" y="915"/>
                  <a:pt x="875" y="915"/>
                  <a:pt x="875" y="915"/>
                </a:cubicBezTo>
                <a:cubicBezTo>
                  <a:pt x="876" y="915"/>
                  <a:pt x="876" y="915"/>
                  <a:pt x="876" y="915"/>
                </a:cubicBezTo>
                <a:cubicBezTo>
                  <a:pt x="877" y="914"/>
                  <a:pt x="877" y="914"/>
                  <a:pt x="877" y="914"/>
                </a:cubicBezTo>
                <a:cubicBezTo>
                  <a:pt x="877" y="912"/>
                  <a:pt x="877" y="912"/>
                  <a:pt x="877" y="912"/>
                </a:cubicBezTo>
                <a:cubicBezTo>
                  <a:pt x="878" y="912"/>
                  <a:pt x="878" y="912"/>
                  <a:pt x="878" y="912"/>
                </a:cubicBezTo>
                <a:cubicBezTo>
                  <a:pt x="880" y="910"/>
                  <a:pt x="880" y="910"/>
                  <a:pt x="880" y="910"/>
                </a:cubicBezTo>
                <a:cubicBezTo>
                  <a:pt x="881" y="909"/>
                  <a:pt x="881" y="909"/>
                  <a:pt x="881" y="909"/>
                </a:cubicBezTo>
                <a:cubicBezTo>
                  <a:pt x="882" y="910"/>
                  <a:pt x="882" y="910"/>
                  <a:pt x="882" y="910"/>
                </a:cubicBezTo>
                <a:cubicBezTo>
                  <a:pt x="883" y="910"/>
                  <a:pt x="883" y="910"/>
                  <a:pt x="883" y="910"/>
                </a:cubicBezTo>
                <a:cubicBezTo>
                  <a:pt x="882" y="910"/>
                  <a:pt x="882" y="910"/>
                  <a:pt x="882" y="910"/>
                </a:cubicBezTo>
                <a:cubicBezTo>
                  <a:pt x="883" y="910"/>
                  <a:pt x="883" y="910"/>
                  <a:pt x="883" y="910"/>
                </a:cubicBezTo>
                <a:cubicBezTo>
                  <a:pt x="884" y="910"/>
                  <a:pt x="884" y="910"/>
                  <a:pt x="884" y="910"/>
                </a:cubicBezTo>
                <a:cubicBezTo>
                  <a:pt x="885" y="907"/>
                  <a:pt x="885" y="907"/>
                  <a:pt x="885" y="907"/>
                </a:cubicBezTo>
                <a:cubicBezTo>
                  <a:pt x="886" y="904"/>
                  <a:pt x="886" y="904"/>
                  <a:pt x="886" y="904"/>
                </a:cubicBezTo>
                <a:cubicBezTo>
                  <a:pt x="886" y="902"/>
                  <a:pt x="886" y="902"/>
                  <a:pt x="886" y="902"/>
                </a:cubicBezTo>
                <a:cubicBezTo>
                  <a:pt x="887" y="901"/>
                  <a:pt x="887" y="901"/>
                  <a:pt x="887" y="901"/>
                </a:cubicBezTo>
                <a:cubicBezTo>
                  <a:pt x="888" y="902"/>
                  <a:pt x="888" y="902"/>
                  <a:pt x="888" y="902"/>
                </a:cubicBezTo>
                <a:cubicBezTo>
                  <a:pt x="888" y="902"/>
                  <a:pt x="888" y="902"/>
                  <a:pt x="888" y="902"/>
                </a:cubicBezTo>
                <a:cubicBezTo>
                  <a:pt x="889" y="903"/>
                  <a:pt x="889" y="903"/>
                  <a:pt x="889" y="903"/>
                </a:cubicBezTo>
                <a:cubicBezTo>
                  <a:pt x="890" y="903"/>
                  <a:pt x="890" y="903"/>
                  <a:pt x="890" y="903"/>
                </a:cubicBezTo>
                <a:cubicBezTo>
                  <a:pt x="890" y="906"/>
                  <a:pt x="890" y="906"/>
                  <a:pt x="890" y="906"/>
                </a:cubicBezTo>
                <a:cubicBezTo>
                  <a:pt x="890" y="907"/>
                  <a:pt x="890" y="907"/>
                  <a:pt x="890" y="907"/>
                </a:cubicBezTo>
                <a:cubicBezTo>
                  <a:pt x="890" y="909"/>
                  <a:pt x="890" y="909"/>
                  <a:pt x="890" y="909"/>
                </a:cubicBezTo>
                <a:cubicBezTo>
                  <a:pt x="890" y="910"/>
                  <a:pt x="890" y="910"/>
                  <a:pt x="890" y="910"/>
                </a:cubicBezTo>
                <a:cubicBezTo>
                  <a:pt x="890" y="911"/>
                  <a:pt x="890" y="911"/>
                  <a:pt x="890" y="911"/>
                </a:cubicBezTo>
                <a:cubicBezTo>
                  <a:pt x="888" y="913"/>
                  <a:pt x="888" y="913"/>
                  <a:pt x="888" y="913"/>
                </a:cubicBezTo>
                <a:cubicBezTo>
                  <a:pt x="887" y="916"/>
                  <a:pt x="887" y="916"/>
                  <a:pt x="887" y="916"/>
                </a:cubicBezTo>
                <a:cubicBezTo>
                  <a:pt x="887" y="918"/>
                  <a:pt x="887" y="918"/>
                  <a:pt x="887" y="918"/>
                </a:cubicBezTo>
                <a:cubicBezTo>
                  <a:pt x="886" y="918"/>
                  <a:pt x="886" y="918"/>
                  <a:pt x="886" y="918"/>
                </a:cubicBezTo>
                <a:cubicBezTo>
                  <a:pt x="886" y="920"/>
                  <a:pt x="886" y="920"/>
                  <a:pt x="886" y="920"/>
                </a:cubicBezTo>
                <a:cubicBezTo>
                  <a:pt x="887" y="920"/>
                  <a:pt x="887" y="920"/>
                  <a:pt x="887" y="920"/>
                </a:cubicBezTo>
                <a:cubicBezTo>
                  <a:pt x="889" y="919"/>
                  <a:pt x="889" y="919"/>
                  <a:pt x="889" y="919"/>
                </a:cubicBezTo>
                <a:cubicBezTo>
                  <a:pt x="890" y="916"/>
                  <a:pt x="890" y="916"/>
                  <a:pt x="890" y="916"/>
                </a:cubicBezTo>
                <a:cubicBezTo>
                  <a:pt x="891" y="916"/>
                  <a:pt x="891" y="916"/>
                  <a:pt x="891" y="916"/>
                </a:cubicBezTo>
                <a:cubicBezTo>
                  <a:pt x="893" y="914"/>
                  <a:pt x="893" y="914"/>
                  <a:pt x="893" y="914"/>
                </a:cubicBezTo>
                <a:cubicBezTo>
                  <a:pt x="894" y="913"/>
                  <a:pt x="894" y="913"/>
                  <a:pt x="894" y="913"/>
                </a:cubicBezTo>
                <a:cubicBezTo>
                  <a:pt x="894" y="914"/>
                  <a:pt x="894" y="914"/>
                  <a:pt x="894" y="914"/>
                </a:cubicBezTo>
                <a:cubicBezTo>
                  <a:pt x="896" y="913"/>
                  <a:pt x="896" y="913"/>
                  <a:pt x="896" y="913"/>
                </a:cubicBezTo>
                <a:cubicBezTo>
                  <a:pt x="896" y="914"/>
                  <a:pt x="896" y="914"/>
                  <a:pt x="896" y="914"/>
                </a:cubicBezTo>
                <a:cubicBezTo>
                  <a:pt x="895" y="915"/>
                  <a:pt x="895" y="915"/>
                  <a:pt x="895" y="915"/>
                </a:cubicBezTo>
                <a:cubicBezTo>
                  <a:pt x="893" y="917"/>
                  <a:pt x="893" y="917"/>
                  <a:pt x="893" y="917"/>
                </a:cubicBezTo>
                <a:cubicBezTo>
                  <a:pt x="893" y="918"/>
                  <a:pt x="893" y="918"/>
                  <a:pt x="893" y="918"/>
                </a:cubicBezTo>
                <a:cubicBezTo>
                  <a:pt x="892" y="920"/>
                  <a:pt x="892" y="920"/>
                  <a:pt x="892" y="920"/>
                </a:cubicBezTo>
                <a:cubicBezTo>
                  <a:pt x="893" y="921"/>
                  <a:pt x="893" y="921"/>
                  <a:pt x="893" y="921"/>
                </a:cubicBezTo>
                <a:cubicBezTo>
                  <a:pt x="893" y="923"/>
                  <a:pt x="893" y="923"/>
                  <a:pt x="893" y="923"/>
                </a:cubicBezTo>
                <a:cubicBezTo>
                  <a:pt x="894" y="924"/>
                  <a:pt x="894" y="924"/>
                  <a:pt x="894" y="924"/>
                </a:cubicBezTo>
                <a:cubicBezTo>
                  <a:pt x="895" y="922"/>
                  <a:pt x="895" y="922"/>
                  <a:pt x="895" y="922"/>
                </a:cubicBezTo>
                <a:cubicBezTo>
                  <a:pt x="896" y="921"/>
                  <a:pt x="896" y="921"/>
                  <a:pt x="896" y="921"/>
                </a:cubicBezTo>
                <a:cubicBezTo>
                  <a:pt x="896" y="921"/>
                  <a:pt x="897" y="921"/>
                  <a:pt x="897" y="921"/>
                </a:cubicBezTo>
                <a:cubicBezTo>
                  <a:pt x="897" y="921"/>
                  <a:pt x="898" y="923"/>
                  <a:pt x="898" y="923"/>
                </a:cubicBezTo>
                <a:cubicBezTo>
                  <a:pt x="899" y="923"/>
                  <a:pt x="899" y="923"/>
                  <a:pt x="899" y="923"/>
                </a:cubicBezTo>
                <a:cubicBezTo>
                  <a:pt x="900" y="922"/>
                  <a:pt x="900" y="922"/>
                  <a:pt x="900" y="922"/>
                </a:cubicBezTo>
                <a:cubicBezTo>
                  <a:pt x="900" y="921"/>
                  <a:pt x="900" y="921"/>
                  <a:pt x="900" y="921"/>
                </a:cubicBezTo>
                <a:cubicBezTo>
                  <a:pt x="901" y="921"/>
                  <a:pt x="901" y="921"/>
                  <a:pt x="901" y="921"/>
                </a:cubicBezTo>
                <a:cubicBezTo>
                  <a:pt x="902" y="919"/>
                  <a:pt x="902" y="919"/>
                  <a:pt x="902" y="919"/>
                </a:cubicBezTo>
                <a:cubicBezTo>
                  <a:pt x="902" y="918"/>
                  <a:pt x="902" y="918"/>
                  <a:pt x="902" y="918"/>
                </a:cubicBezTo>
                <a:cubicBezTo>
                  <a:pt x="902" y="918"/>
                  <a:pt x="902" y="918"/>
                  <a:pt x="902" y="918"/>
                </a:cubicBezTo>
                <a:cubicBezTo>
                  <a:pt x="902" y="917"/>
                  <a:pt x="902" y="917"/>
                  <a:pt x="902" y="917"/>
                </a:cubicBezTo>
                <a:cubicBezTo>
                  <a:pt x="902" y="915"/>
                  <a:pt x="902" y="915"/>
                  <a:pt x="902" y="915"/>
                </a:cubicBezTo>
                <a:cubicBezTo>
                  <a:pt x="902" y="913"/>
                  <a:pt x="902" y="913"/>
                  <a:pt x="902" y="913"/>
                </a:cubicBezTo>
                <a:cubicBezTo>
                  <a:pt x="904" y="911"/>
                  <a:pt x="904" y="911"/>
                  <a:pt x="904" y="911"/>
                </a:cubicBezTo>
                <a:cubicBezTo>
                  <a:pt x="906" y="909"/>
                  <a:pt x="906" y="909"/>
                  <a:pt x="906" y="909"/>
                </a:cubicBezTo>
                <a:cubicBezTo>
                  <a:pt x="905" y="905"/>
                  <a:pt x="905" y="905"/>
                  <a:pt x="905" y="905"/>
                </a:cubicBezTo>
                <a:cubicBezTo>
                  <a:pt x="905" y="904"/>
                  <a:pt x="905" y="904"/>
                  <a:pt x="905" y="904"/>
                </a:cubicBezTo>
                <a:cubicBezTo>
                  <a:pt x="905" y="904"/>
                  <a:pt x="905" y="904"/>
                  <a:pt x="905" y="904"/>
                </a:cubicBezTo>
                <a:cubicBezTo>
                  <a:pt x="905" y="905"/>
                  <a:pt x="905" y="905"/>
                  <a:pt x="905" y="905"/>
                </a:cubicBezTo>
                <a:cubicBezTo>
                  <a:pt x="904" y="907"/>
                  <a:pt x="904" y="907"/>
                  <a:pt x="904" y="907"/>
                </a:cubicBezTo>
                <a:cubicBezTo>
                  <a:pt x="902" y="908"/>
                  <a:pt x="902" y="908"/>
                  <a:pt x="902" y="908"/>
                </a:cubicBezTo>
                <a:cubicBezTo>
                  <a:pt x="901" y="909"/>
                  <a:pt x="901" y="909"/>
                  <a:pt x="901" y="909"/>
                </a:cubicBezTo>
                <a:cubicBezTo>
                  <a:pt x="900" y="910"/>
                  <a:pt x="900" y="910"/>
                  <a:pt x="900" y="910"/>
                </a:cubicBezTo>
                <a:cubicBezTo>
                  <a:pt x="899" y="908"/>
                  <a:pt x="899" y="908"/>
                  <a:pt x="899" y="908"/>
                </a:cubicBezTo>
                <a:cubicBezTo>
                  <a:pt x="899" y="906"/>
                  <a:pt x="899" y="906"/>
                  <a:pt x="899" y="906"/>
                </a:cubicBezTo>
                <a:cubicBezTo>
                  <a:pt x="899" y="905"/>
                  <a:pt x="899" y="905"/>
                  <a:pt x="899" y="905"/>
                </a:cubicBezTo>
                <a:cubicBezTo>
                  <a:pt x="901" y="903"/>
                  <a:pt x="901" y="903"/>
                  <a:pt x="901" y="903"/>
                </a:cubicBezTo>
                <a:cubicBezTo>
                  <a:pt x="902" y="902"/>
                  <a:pt x="902" y="902"/>
                  <a:pt x="902" y="902"/>
                </a:cubicBezTo>
                <a:cubicBezTo>
                  <a:pt x="903" y="900"/>
                  <a:pt x="903" y="900"/>
                  <a:pt x="903" y="900"/>
                </a:cubicBezTo>
                <a:cubicBezTo>
                  <a:pt x="904" y="900"/>
                  <a:pt x="904" y="900"/>
                  <a:pt x="904" y="900"/>
                </a:cubicBezTo>
                <a:cubicBezTo>
                  <a:pt x="905" y="900"/>
                  <a:pt x="905" y="900"/>
                  <a:pt x="905" y="900"/>
                </a:cubicBezTo>
                <a:cubicBezTo>
                  <a:pt x="904" y="899"/>
                  <a:pt x="904" y="899"/>
                  <a:pt x="904" y="899"/>
                </a:cubicBezTo>
                <a:cubicBezTo>
                  <a:pt x="903" y="900"/>
                  <a:pt x="903" y="900"/>
                  <a:pt x="903" y="900"/>
                </a:cubicBezTo>
                <a:cubicBezTo>
                  <a:pt x="903" y="900"/>
                  <a:pt x="903" y="900"/>
                  <a:pt x="903" y="900"/>
                </a:cubicBezTo>
                <a:cubicBezTo>
                  <a:pt x="901" y="901"/>
                  <a:pt x="901" y="901"/>
                  <a:pt x="901" y="901"/>
                </a:cubicBezTo>
                <a:cubicBezTo>
                  <a:pt x="900" y="901"/>
                  <a:pt x="900" y="901"/>
                  <a:pt x="900" y="901"/>
                </a:cubicBezTo>
                <a:cubicBezTo>
                  <a:pt x="898" y="902"/>
                  <a:pt x="898" y="902"/>
                  <a:pt x="898" y="902"/>
                </a:cubicBezTo>
                <a:cubicBezTo>
                  <a:pt x="898" y="904"/>
                  <a:pt x="898" y="904"/>
                  <a:pt x="898" y="904"/>
                </a:cubicBezTo>
                <a:cubicBezTo>
                  <a:pt x="895" y="905"/>
                  <a:pt x="895" y="905"/>
                  <a:pt x="895" y="905"/>
                </a:cubicBezTo>
                <a:cubicBezTo>
                  <a:pt x="895" y="906"/>
                  <a:pt x="895" y="906"/>
                  <a:pt x="895" y="906"/>
                </a:cubicBezTo>
                <a:cubicBezTo>
                  <a:pt x="894" y="907"/>
                  <a:pt x="894" y="907"/>
                  <a:pt x="894" y="907"/>
                </a:cubicBezTo>
                <a:cubicBezTo>
                  <a:pt x="892" y="906"/>
                  <a:pt x="892" y="906"/>
                  <a:pt x="892" y="906"/>
                </a:cubicBezTo>
                <a:cubicBezTo>
                  <a:pt x="892" y="905"/>
                  <a:pt x="892" y="905"/>
                  <a:pt x="892" y="905"/>
                </a:cubicBezTo>
                <a:cubicBezTo>
                  <a:pt x="892" y="903"/>
                  <a:pt x="892" y="903"/>
                  <a:pt x="892" y="903"/>
                </a:cubicBezTo>
                <a:cubicBezTo>
                  <a:pt x="891" y="902"/>
                  <a:pt x="891" y="902"/>
                  <a:pt x="891" y="902"/>
                </a:cubicBezTo>
                <a:cubicBezTo>
                  <a:pt x="892" y="903"/>
                  <a:pt x="892" y="903"/>
                  <a:pt x="892" y="903"/>
                </a:cubicBezTo>
                <a:cubicBezTo>
                  <a:pt x="893" y="903"/>
                  <a:pt x="893" y="903"/>
                  <a:pt x="893" y="903"/>
                </a:cubicBezTo>
                <a:cubicBezTo>
                  <a:pt x="895" y="901"/>
                  <a:pt x="895" y="901"/>
                  <a:pt x="895" y="901"/>
                </a:cubicBezTo>
                <a:cubicBezTo>
                  <a:pt x="894" y="901"/>
                  <a:pt x="894" y="901"/>
                  <a:pt x="894" y="901"/>
                </a:cubicBezTo>
                <a:cubicBezTo>
                  <a:pt x="892" y="900"/>
                  <a:pt x="892" y="900"/>
                  <a:pt x="892" y="900"/>
                </a:cubicBezTo>
                <a:cubicBezTo>
                  <a:pt x="893" y="900"/>
                  <a:pt x="893" y="900"/>
                  <a:pt x="893" y="900"/>
                </a:cubicBezTo>
                <a:cubicBezTo>
                  <a:pt x="895" y="900"/>
                  <a:pt x="895" y="900"/>
                  <a:pt x="895" y="900"/>
                </a:cubicBezTo>
                <a:cubicBezTo>
                  <a:pt x="893" y="900"/>
                  <a:pt x="893" y="900"/>
                  <a:pt x="893" y="900"/>
                </a:cubicBezTo>
                <a:cubicBezTo>
                  <a:pt x="892" y="899"/>
                  <a:pt x="892" y="899"/>
                  <a:pt x="892" y="899"/>
                </a:cubicBezTo>
                <a:cubicBezTo>
                  <a:pt x="892" y="898"/>
                  <a:pt x="892" y="898"/>
                  <a:pt x="892" y="898"/>
                </a:cubicBezTo>
                <a:cubicBezTo>
                  <a:pt x="893" y="897"/>
                  <a:pt x="893" y="897"/>
                  <a:pt x="893" y="897"/>
                </a:cubicBezTo>
                <a:cubicBezTo>
                  <a:pt x="895" y="897"/>
                  <a:pt x="895" y="897"/>
                  <a:pt x="895" y="897"/>
                </a:cubicBezTo>
                <a:cubicBezTo>
                  <a:pt x="895" y="897"/>
                  <a:pt x="895" y="897"/>
                  <a:pt x="895" y="897"/>
                </a:cubicBezTo>
                <a:cubicBezTo>
                  <a:pt x="897" y="895"/>
                  <a:pt x="897" y="895"/>
                  <a:pt x="897" y="895"/>
                </a:cubicBezTo>
                <a:cubicBezTo>
                  <a:pt x="898" y="893"/>
                  <a:pt x="898" y="893"/>
                  <a:pt x="898" y="893"/>
                </a:cubicBezTo>
                <a:cubicBezTo>
                  <a:pt x="900" y="893"/>
                  <a:pt x="900" y="893"/>
                  <a:pt x="900" y="893"/>
                </a:cubicBezTo>
                <a:cubicBezTo>
                  <a:pt x="900" y="894"/>
                  <a:pt x="900" y="894"/>
                  <a:pt x="900" y="894"/>
                </a:cubicBezTo>
                <a:cubicBezTo>
                  <a:pt x="903" y="893"/>
                  <a:pt x="903" y="893"/>
                  <a:pt x="903" y="893"/>
                </a:cubicBezTo>
                <a:cubicBezTo>
                  <a:pt x="903" y="891"/>
                  <a:pt x="903" y="891"/>
                  <a:pt x="903" y="891"/>
                </a:cubicBezTo>
                <a:cubicBezTo>
                  <a:pt x="903" y="889"/>
                  <a:pt x="903" y="889"/>
                  <a:pt x="903" y="889"/>
                </a:cubicBezTo>
                <a:cubicBezTo>
                  <a:pt x="903" y="888"/>
                  <a:pt x="903" y="888"/>
                  <a:pt x="903" y="888"/>
                </a:cubicBezTo>
                <a:cubicBezTo>
                  <a:pt x="901" y="890"/>
                  <a:pt x="901" y="890"/>
                  <a:pt x="901" y="890"/>
                </a:cubicBezTo>
                <a:cubicBezTo>
                  <a:pt x="900" y="890"/>
                  <a:pt x="900" y="890"/>
                  <a:pt x="900" y="890"/>
                </a:cubicBezTo>
                <a:cubicBezTo>
                  <a:pt x="900" y="890"/>
                  <a:pt x="900" y="890"/>
                  <a:pt x="900" y="890"/>
                </a:cubicBezTo>
                <a:cubicBezTo>
                  <a:pt x="898" y="889"/>
                  <a:pt x="898" y="889"/>
                  <a:pt x="898" y="889"/>
                </a:cubicBezTo>
                <a:cubicBezTo>
                  <a:pt x="898" y="890"/>
                  <a:pt x="898" y="890"/>
                  <a:pt x="898" y="890"/>
                </a:cubicBezTo>
                <a:cubicBezTo>
                  <a:pt x="898" y="892"/>
                  <a:pt x="898" y="892"/>
                  <a:pt x="898" y="892"/>
                </a:cubicBezTo>
                <a:cubicBezTo>
                  <a:pt x="897" y="893"/>
                  <a:pt x="897" y="893"/>
                  <a:pt x="897" y="893"/>
                </a:cubicBezTo>
                <a:cubicBezTo>
                  <a:pt x="896" y="893"/>
                  <a:pt x="896" y="893"/>
                  <a:pt x="896" y="893"/>
                </a:cubicBezTo>
                <a:cubicBezTo>
                  <a:pt x="895" y="894"/>
                  <a:pt x="895" y="894"/>
                  <a:pt x="895" y="894"/>
                </a:cubicBezTo>
                <a:cubicBezTo>
                  <a:pt x="893" y="894"/>
                  <a:pt x="893" y="894"/>
                  <a:pt x="893" y="894"/>
                </a:cubicBezTo>
                <a:cubicBezTo>
                  <a:pt x="893" y="896"/>
                  <a:pt x="893" y="896"/>
                  <a:pt x="893" y="896"/>
                </a:cubicBezTo>
                <a:cubicBezTo>
                  <a:pt x="892" y="896"/>
                  <a:pt x="892" y="896"/>
                  <a:pt x="892" y="896"/>
                </a:cubicBezTo>
                <a:cubicBezTo>
                  <a:pt x="893" y="895"/>
                  <a:pt x="893" y="895"/>
                  <a:pt x="893" y="895"/>
                </a:cubicBezTo>
                <a:cubicBezTo>
                  <a:pt x="893" y="894"/>
                  <a:pt x="893" y="894"/>
                  <a:pt x="893" y="894"/>
                </a:cubicBezTo>
                <a:cubicBezTo>
                  <a:pt x="892" y="894"/>
                  <a:pt x="892" y="894"/>
                  <a:pt x="892" y="894"/>
                </a:cubicBezTo>
                <a:cubicBezTo>
                  <a:pt x="891" y="894"/>
                  <a:pt x="891" y="894"/>
                  <a:pt x="891" y="894"/>
                </a:cubicBezTo>
                <a:cubicBezTo>
                  <a:pt x="892" y="893"/>
                  <a:pt x="892" y="893"/>
                  <a:pt x="892" y="893"/>
                </a:cubicBezTo>
                <a:cubicBezTo>
                  <a:pt x="893" y="892"/>
                  <a:pt x="893" y="892"/>
                  <a:pt x="893" y="892"/>
                </a:cubicBezTo>
                <a:cubicBezTo>
                  <a:pt x="894" y="892"/>
                  <a:pt x="894" y="892"/>
                  <a:pt x="894" y="892"/>
                </a:cubicBezTo>
                <a:cubicBezTo>
                  <a:pt x="893" y="891"/>
                  <a:pt x="893" y="891"/>
                  <a:pt x="893" y="891"/>
                </a:cubicBezTo>
                <a:cubicBezTo>
                  <a:pt x="894" y="890"/>
                  <a:pt x="894" y="890"/>
                  <a:pt x="894" y="890"/>
                </a:cubicBezTo>
                <a:cubicBezTo>
                  <a:pt x="895" y="888"/>
                  <a:pt x="895" y="888"/>
                  <a:pt x="895" y="888"/>
                </a:cubicBezTo>
                <a:cubicBezTo>
                  <a:pt x="894" y="888"/>
                  <a:pt x="894" y="888"/>
                  <a:pt x="894" y="888"/>
                </a:cubicBezTo>
                <a:cubicBezTo>
                  <a:pt x="893" y="889"/>
                  <a:pt x="893" y="889"/>
                  <a:pt x="893" y="889"/>
                </a:cubicBezTo>
                <a:cubicBezTo>
                  <a:pt x="893" y="888"/>
                  <a:pt x="893" y="888"/>
                  <a:pt x="893" y="888"/>
                </a:cubicBezTo>
                <a:cubicBezTo>
                  <a:pt x="894" y="886"/>
                  <a:pt x="894" y="886"/>
                  <a:pt x="894" y="886"/>
                </a:cubicBezTo>
                <a:cubicBezTo>
                  <a:pt x="893" y="886"/>
                  <a:pt x="893" y="886"/>
                  <a:pt x="893" y="886"/>
                </a:cubicBezTo>
                <a:cubicBezTo>
                  <a:pt x="891" y="887"/>
                  <a:pt x="891" y="887"/>
                  <a:pt x="891" y="887"/>
                </a:cubicBezTo>
                <a:cubicBezTo>
                  <a:pt x="889" y="886"/>
                  <a:pt x="889" y="886"/>
                  <a:pt x="889" y="886"/>
                </a:cubicBezTo>
                <a:cubicBezTo>
                  <a:pt x="891" y="886"/>
                  <a:pt x="891" y="886"/>
                  <a:pt x="891" y="886"/>
                </a:cubicBezTo>
                <a:cubicBezTo>
                  <a:pt x="892" y="886"/>
                  <a:pt x="892" y="886"/>
                  <a:pt x="892" y="886"/>
                </a:cubicBezTo>
                <a:cubicBezTo>
                  <a:pt x="894" y="885"/>
                  <a:pt x="894" y="885"/>
                  <a:pt x="894" y="885"/>
                </a:cubicBezTo>
                <a:cubicBezTo>
                  <a:pt x="896" y="885"/>
                  <a:pt x="896" y="885"/>
                  <a:pt x="896" y="885"/>
                </a:cubicBezTo>
                <a:cubicBezTo>
                  <a:pt x="896" y="884"/>
                  <a:pt x="896" y="884"/>
                  <a:pt x="896" y="884"/>
                </a:cubicBezTo>
                <a:cubicBezTo>
                  <a:pt x="898" y="883"/>
                  <a:pt x="898" y="883"/>
                  <a:pt x="898" y="883"/>
                </a:cubicBezTo>
                <a:cubicBezTo>
                  <a:pt x="899" y="883"/>
                  <a:pt x="899" y="883"/>
                  <a:pt x="899" y="883"/>
                </a:cubicBezTo>
                <a:cubicBezTo>
                  <a:pt x="899" y="881"/>
                  <a:pt x="899" y="881"/>
                  <a:pt x="899" y="881"/>
                </a:cubicBezTo>
                <a:cubicBezTo>
                  <a:pt x="900" y="880"/>
                  <a:pt x="900" y="880"/>
                  <a:pt x="900" y="880"/>
                </a:cubicBezTo>
                <a:cubicBezTo>
                  <a:pt x="900" y="879"/>
                  <a:pt x="900" y="879"/>
                  <a:pt x="900" y="879"/>
                </a:cubicBezTo>
                <a:cubicBezTo>
                  <a:pt x="899" y="878"/>
                  <a:pt x="899" y="878"/>
                  <a:pt x="899" y="878"/>
                </a:cubicBezTo>
                <a:cubicBezTo>
                  <a:pt x="897" y="876"/>
                  <a:pt x="897" y="876"/>
                  <a:pt x="897" y="876"/>
                </a:cubicBezTo>
                <a:cubicBezTo>
                  <a:pt x="895" y="876"/>
                  <a:pt x="895" y="876"/>
                  <a:pt x="895" y="876"/>
                </a:cubicBezTo>
                <a:cubicBezTo>
                  <a:pt x="893" y="877"/>
                  <a:pt x="893" y="877"/>
                  <a:pt x="893" y="877"/>
                </a:cubicBezTo>
                <a:cubicBezTo>
                  <a:pt x="892" y="877"/>
                  <a:pt x="892" y="877"/>
                  <a:pt x="892" y="877"/>
                </a:cubicBezTo>
                <a:cubicBezTo>
                  <a:pt x="891" y="878"/>
                  <a:pt x="891" y="878"/>
                  <a:pt x="891" y="878"/>
                </a:cubicBezTo>
                <a:cubicBezTo>
                  <a:pt x="891" y="879"/>
                  <a:pt x="891" y="879"/>
                  <a:pt x="891" y="879"/>
                </a:cubicBezTo>
                <a:cubicBezTo>
                  <a:pt x="890" y="881"/>
                  <a:pt x="890" y="881"/>
                  <a:pt x="890" y="881"/>
                </a:cubicBezTo>
                <a:cubicBezTo>
                  <a:pt x="889" y="882"/>
                  <a:pt x="889" y="882"/>
                  <a:pt x="889" y="882"/>
                </a:cubicBezTo>
                <a:cubicBezTo>
                  <a:pt x="890" y="881"/>
                  <a:pt x="890" y="881"/>
                  <a:pt x="890" y="881"/>
                </a:cubicBezTo>
                <a:cubicBezTo>
                  <a:pt x="890" y="879"/>
                  <a:pt x="890" y="879"/>
                  <a:pt x="890" y="879"/>
                </a:cubicBezTo>
                <a:cubicBezTo>
                  <a:pt x="889" y="879"/>
                  <a:pt x="889" y="879"/>
                  <a:pt x="889" y="879"/>
                </a:cubicBezTo>
                <a:cubicBezTo>
                  <a:pt x="890" y="877"/>
                  <a:pt x="890" y="877"/>
                  <a:pt x="890" y="877"/>
                </a:cubicBezTo>
                <a:cubicBezTo>
                  <a:pt x="891" y="876"/>
                  <a:pt x="891" y="876"/>
                  <a:pt x="891" y="876"/>
                </a:cubicBezTo>
                <a:cubicBezTo>
                  <a:pt x="890" y="876"/>
                  <a:pt x="890" y="876"/>
                  <a:pt x="890" y="876"/>
                </a:cubicBezTo>
                <a:cubicBezTo>
                  <a:pt x="888" y="877"/>
                  <a:pt x="888" y="877"/>
                  <a:pt x="888" y="877"/>
                </a:cubicBezTo>
                <a:cubicBezTo>
                  <a:pt x="888" y="878"/>
                  <a:pt x="888" y="878"/>
                  <a:pt x="888" y="878"/>
                </a:cubicBezTo>
                <a:cubicBezTo>
                  <a:pt x="886" y="879"/>
                  <a:pt x="886" y="879"/>
                  <a:pt x="886" y="879"/>
                </a:cubicBezTo>
                <a:cubicBezTo>
                  <a:pt x="886" y="878"/>
                  <a:pt x="886" y="878"/>
                  <a:pt x="886" y="878"/>
                </a:cubicBezTo>
                <a:cubicBezTo>
                  <a:pt x="885" y="879"/>
                  <a:pt x="885" y="879"/>
                  <a:pt x="885" y="879"/>
                </a:cubicBezTo>
                <a:cubicBezTo>
                  <a:pt x="884" y="879"/>
                  <a:pt x="884" y="879"/>
                  <a:pt x="884" y="879"/>
                </a:cubicBezTo>
                <a:cubicBezTo>
                  <a:pt x="883" y="879"/>
                  <a:pt x="883" y="879"/>
                  <a:pt x="883" y="879"/>
                </a:cubicBezTo>
                <a:cubicBezTo>
                  <a:pt x="881" y="880"/>
                  <a:pt x="881" y="880"/>
                  <a:pt x="881" y="880"/>
                </a:cubicBezTo>
                <a:cubicBezTo>
                  <a:pt x="881" y="882"/>
                  <a:pt x="881" y="882"/>
                  <a:pt x="881" y="882"/>
                </a:cubicBezTo>
                <a:cubicBezTo>
                  <a:pt x="879" y="883"/>
                  <a:pt x="879" y="883"/>
                  <a:pt x="879" y="883"/>
                </a:cubicBezTo>
                <a:cubicBezTo>
                  <a:pt x="880" y="882"/>
                  <a:pt x="880" y="882"/>
                  <a:pt x="880" y="882"/>
                </a:cubicBezTo>
                <a:cubicBezTo>
                  <a:pt x="881" y="879"/>
                  <a:pt x="881" y="879"/>
                  <a:pt x="881" y="879"/>
                </a:cubicBezTo>
                <a:cubicBezTo>
                  <a:pt x="882" y="877"/>
                  <a:pt x="882" y="877"/>
                  <a:pt x="882" y="877"/>
                </a:cubicBezTo>
                <a:cubicBezTo>
                  <a:pt x="882" y="876"/>
                  <a:pt x="882" y="876"/>
                  <a:pt x="882" y="876"/>
                </a:cubicBezTo>
                <a:cubicBezTo>
                  <a:pt x="880" y="877"/>
                  <a:pt x="880" y="877"/>
                  <a:pt x="880" y="877"/>
                </a:cubicBezTo>
                <a:cubicBezTo>
                  <a:pt x="880" y="878"/>
                  <a:pt x="880" y="878"/>
                  <a:pt x="880" y="878"/>
                </a:cubicBezTo>
                <a:cubicBezTo>
                  <a:pt x="878" y="880"/>
                  <a:pt x="878" y="880"/>
                  <a:pt x="878" y="880"/>
                </a:cubicBezTo>
                <a:cubicBezTo>
                  <a:pt x="878" y="879"/>
                  <a:pt x="878" y="879"/>
                  <a:pt x="878" y="879"/>
                </a:cubicBezTo>
                <a:cubicBezTo>
                  <a:pt x="879" y="878"/>
                  <a:pt x="879" y="878"/>
                  <a:pt x="879" y="878"/>
                </a:cubicBezTo>
                <a:cubicBezTo>
                  <a:pt x="879" y="877"/>
                  <a:pt x="879" y="877"/>
                  <a:pt x="879" y="877"/>
                </a:cubicBezTo>
                <a:cubicBezTo>
                  <a:pt x="879" y="876"/>
                  <a:pt x="879" y="876"/>
                  <a:pt x="879" y="876"/>
                </a:cubicBezTo>
                <a:cubicBezTo>
                  <a:pt x="877" y="876"/>
                  <a:pt x="877" y="876"/>
                  <a:pt x="877" y="876"/>
                </a:cubicBezTo>
                <a:cubicBezTo>
                  <a:pt x="875" y="878"/>
                  <a:pt x="875" y="878"/>
                  <a:pt x="875" y="878"/>
                </a:cubicBezTo>
                <a:cubicBezTo>
                  <a:pt x="875" y="878"/>
                  <a:pt x="875" y="878"/>
                  <a:pt x="875" y="878"/>
                </a:cubicBezTo>
                <a:cubicBezTo>
                  <a:pt x="874" y="876"/>
                  <a:pt x="874" y="876"/>
                  <a:pt x="874" y="876"/>
                </a:cubicBezTo>
                <a:cubicBezTo>
                  <a:pt x="873" y="876"/>
                  <a:pt x="873" y="876"/>
                  <a:pt x="873" y="876"/>
                </a:cubicBezTo>
                <a:cubicBezTo>
                  <a:pt x="872" y="877"/>
                  <a:pt x="872" y="877"/>
                  <a:pt x="872" y="877"/>
                </a:cubicBezTo>
                <a:cubicBezTo>
                  <a:pt x="871" y="877"/>
                  <a:pt x="871" y="877"/>
                  <a:pt x="871" y="877"/>
                </a:cubicBezTo>
                <a:cubicBezTo>
                  <a:pt x="871" y="877"/>
                  <a:pt x="871" y="877"/>
                  <a:pt x="871" y="877"/>
                </a:cubicBezTo>
                <a:cubicBezTo>
                  <a:pt x="873" y="875"/>
                  <a:pt x="873" y="875"/>
                  <a:pt x="873" y="875"/>
                </a:cubicBezTo>
                <a:cubicBezTo>
                  <a:pt x="874" y="873"/>
                  <a:pt x="874" y="873"/>
                  <a:pt x="874" y="873"/>
                </a:cubicBezTo>
                <a:cubicBezTo>
                  <a:pt x="874" y="872"/>
                  <a:pt x="874" y="872"/>
                  <a:pt x="874" y="872"/>
                </a:cubicBezTo>
                <a:cubicBezTo>
                  <a:pt x="874" y="872"/>
                  <a:pt x="874" y="872"/>
                  <a:pt x="874" y="872"/>
                </a:cubicBezTo>
                <a:cubicBezTo>
                  <a:pt x="873" y="872"/>
                  <a:pt x="873" y="872"/>
                  <a:pt x="873" y="872"/>
                </a:cubicBezTo>
                <a:cubicBezTo>
                  <a:pt x="871" y="873"/>
                  <a:pt x="871" y="873"/>
                  <a:pt x="871" y="873"/>
                </a:cubicBezTo>
                <a:cubicBezTo>
                  <a:pt x="872" y="872"/>
                  <a:pt x="872" y="872"/>
                  <a:pt x="872" y="872"/>
                </a:cubicBezTo>
                <a:cubicBezTo>
                  <a:pt x="874" y="870"/>
                  <a:pt x="874" y="870"/>
                  <a:pt x="874" y="870"/>
                </a:cubicBezTo>
                <a:cubicBezTo>
                  <a:pt x="876" y="870"/>
                  <a:pt x="876" y="870"/>
                  <a:pt x="876" y="870"/>
                </a:cubicBezTo>
                <a:cubicBezTo>
                  <a:pt x="877" y="870"/>
                  <a:pt x="877" y="870"/>
                  <a:pt x="877" y="870"/>
                </a:cubicBezTo>
                <a:cubicBezTo>
                  <a:pt x="878" y="869"/>
                  <a:pt x="878" y="869"/>
                  <a:pt x="878" y="869"/>
                </a:cubicBezTo>
                <a:cubicBezTo>
                  <a:pt x="879" y="868"/>
                  <a:pt x="879" y="868"/>
                  <a:pt x="879" y="868"/>
                </a:cubicBezTo>
                <a:cubicBezTo>
                  <a:pt x="880" y="867"/>
                  <a:pt x="880" y="867"/>
                  <a:pt x="880" y="867"/>
                </a:cubicBezTo>
                <a:cubicBezTo>
                  <a:pt x="879" y="867"/>
                  <a:pt x="879" y="867"/>
                  <a:pt x="879" y="867"/>
                </a:cubicBezTo>
                <a:cubicBezTo>
                  <a:pt x="877" y="868"/>
                  <a:pt x="877" y="868"/>
                  <a:pt x="877" y="868"/>
                </a:cubicBezTo>
                <a:cubicBezTo>
                  <a:pt x="876" y="868"/>
                  <a:pt x="876" y="868"/>
                  <a:pt x="876" y="868"/>
                </a:cubicBezTo>
                <a:cubicBezTo>
                  <a:pt x="874" y="866"/>
                  <a:pt x="874" y="866"/>
                  <a:pt x="874" y="866"/>
                </a:cubicBezTo>
                <a:cubicBezTo>
                  <a:pt x="873" y="866"/>
                  <a:pt x="873" y="866"/>
                  <a:pt x="873" y="866"/>
                </a:cubicBezTo>
                <a:cubicBezTo>
                  <a:pt x="872" y="867"/>
                  <a:pt x="872" y="867"/>
                  <a:pt x="872" y="867"/>
                </a:cubicBezTo>
                <a:cubicBezTo>
                  <a:pt x="873" y="865"/>
                  <a:pt x="873" y="865"/>
                  <a:pt x="873" y="865"/>
                </a:cubicBezTo>
                <a:cubicBezTo>
                  <a:pt x="873" y="864"/>
                  <a:pt x="873" y="864"/>
                  <a:pt x="873" y="864"/>
                </a:cubicBezTo>
                <a:cubicBezTo>
                  <a:pt x="873" y="864"/>
                  <a:pt x="873" y="864"/>
                  <a:pt x="873" y="864"/>
                </a:cubicBezTo>
                <a:cubicBezTo>
                  <a:pt x="872" y="864"/>
                  <a:pt x="872" y="864"/>
                  <a:pt x="872" y="864"/>
                </a:cubicBezTo>
                <a:cubicBezTo>
                  <a:pt x="870" y="865"/>
                  <a:pt x="870" y="865"/>
                  <a:pt x="870" y="865"/>
                </a:cubicBezTo>
                <a:cubicBezTo>
                  <a:pt x="870" y="867"/>
                  <a:pt x="870" y="867"/>
                  <a:pt x="870" y="867"/>
                </a:cubicBezTo>
                <a:cubicBezTo>
                  <a:pt x="868" y="868"/>
                  <a:pt x="868" y="868"/>
                  <a:pt x="868" y="868"/>
                </a:cubicBezTo>
                <a:cubicBezTo>
                  <a:pt x="867" y="869"/>
                  <a:pt x="867" y="869"/>
                  <a:pt x="867" y="869"/>
                </a:cubicBezTo>
                <a:cubicBezTo>
                  <a:pt x="866" y="871"/>
                  <a:pt x="866" y="871"/>
                  <a:pt x="866" y="871"/>
                </a:cubicBezTo>
                <a:cubicBezTo>
                  <a:pt x="865" y="872"/>
                  <a:pt x="865" y="872"/>
                  <a:pt x="865" y="872"/>
                </a:cubicBezTo>
                <a:cubicBezTo>
                  <a:pt x="863" y="873"/>
                  <a:pt x="863" y="873"/>
                  <a:pt x="863" y="873"/>
                </a:cubicBezTo>
                <a:cubicBezTo>
                  <a:pt x="863" y="871"/>
                  <a:pt x="863" y="871"/>
                  <a:pt x="863" y="871"/>
                </a:cubicBezTo>
                <a:cubicBezTo>
                  <a:pt x="864" y="870"/>
                  <a:pt x="864" y="870"/>
                  <a:pt x="864" y="870"/>
                </a:cubicBezTo>
                <a:cubicBezTo>
                  <a:pt x="865" y="868"/>
                  <a:pt x="865" y="868"/>
                  <a:pt x="865" y="868"/>
                </a:cubicBezTo>
                <a:cubicBezTo>
                  <a:pt x="865" y="867"/>
                  <a:pt x="865" y="867"/>
                  <a:pt x="865" y="867"/>
                </a:cubicBezTo>
                <a:cubicBezTo>
                  <a:pt x="866" y="865"/>
                  <a:pt x="866" y="865"/>
                  <a:pt x="866" y="865"/>
                </a:cubicBezTo>
                <a:cubicBezTo>
                  <a:pt x="867" y="863"/>
                  <a:pt x="867" y="863"/>
                  <a:pt x="867" y="863"/>
                </a:cubicBezTo>
                <a:cubicBezTo>
                  <a:pt x="867" y="862"/>
                  <a:pt x="867" y="862"/>
                  <a:pt x="867" y="862"/>
                </a:cubicBezTo>
                <a:cubicBezTo>
                  <a:pt x="869" y="861"/>
                  <a:pt x="869" y="861"/>
                  <a:pt x="869" y="861"/>
                </a:cubicBezTo>
                <a:cubicBezTo>
                  <a:pt x="869" y="860"/>
                  <a:pt x="869" y="860"/>
                  <a:pt x="869" y="860"/>
                </a:cubicBezTo>
                <a:cubicBezTo>
                  <a:pt x="870" y="858"/>
                  <a:pt x="870" y="858"/>
                  <a:pt x="870" y="858"/>
                </a:cubicBezTo>
                <a:cubicBezTo>
                  <a:pt x="872" y="857"/>
                  <a:pt x="872" y="857"/>
                  <a:pt x="872" y="857"/>
                </a:cubicBezTo>
                <a:cubicBezTo>
                  <a:pt x="873" y="856"/>
                  <a:pt x="873" y="856"/>
                  <a:pt x="873" y="856"/>
                </a:cubicBezTo>
                <a:cubicBezTo>
                  <a:pt x="874" y="855"/>
                  <a:pt x="874" y="855"/>
                  <a:pt x="874" y="855"/>
                </a:cubicBezTo>
                <a:cubicBezTo>
                  <a:pt x="874" y="855"/>
                  <a:pt x="874" y="855"/>
                  <a:pt x="874" y="855"/>
                </a:cubicBezTo>
                <a:cubicBezTo>
                  <a:pt x="874" y="854"/>
                  <a:pt x="874" y="854"/>
                  <a:pt x="874" y="854"/>
                </a:cubicBezTo>
                <a:cubicBezTo>
                  <a:pt x="875" y="852"/>
                  <a:pt x="875" y="852"/>
                  <a:pt x="875" y="852"/>
                </a:cubicBezTo>
                <a:cubicBezTo>
                  <a:pt x="876" y="851"/>
                  <a:pt x="876" y="851"/>
                  <a:pt x="876" y="851"/>
                </a:cubicBezTo>
                <a:cubicBezTo>
                  <a:pt x="875" y="852"/>
                  <a:pt x="875" y="852"/>
                  <a:pt x="875" y="852"/>
                </a:cubicBezTo>
                <a:cubicBezTo>
                  <a:pt x="875" y="853"/>
                  <a:pt x="875" y="853"/>
                  <a:pt x="875" y="853"/>
                </a:cubicBezTo>
                <a:cubicBezTo>
                  <a:pt x="876" y="854"/>
                  <a:pt x="876" y="854"/>
                  <a:pt x="876" y="854"/>
                </a:cubicBezTo>
                <a:cubicBezTo>
                  <a:pt x="877" y="852"/>
                  <a:pt x="877" y="852"/>
                  <a:pt x="877" y="852"/>
                </a:cubicBezTo>
                <a:cubicBezTo>
                  <a:pt x="879" y="850"/>
                  <a:pt x="879" y="850"/>
                  <a:pt x="879" y="850"/>
                </a:cubicBezTo>
                <a:cubicBezTo>
                  <a:pt x="880" y="848"/>
                  <a:pt x="880" y="848"/>
                  <a:pt x="880" y="848"/>
                </a:cubicBezTo>
                <a:cubicBezTo>
                  <a:pt x="879" y="847"/>
                  <a:pt x="879" y="847"/>
                  <a:pt x="879" y="847"/>
                </a:cubicBezTo>
                <a:cubicBezTo>
                  <a:pt x="878" y="847"/>
                  <a:pt x="878" y="847"/>
                  <a:pt x="878" y="847"/>
                </a:cubicBezTo>
                <a:cubicBezTo>
                  <a:pt x="877" y="848"/>
                  <a:pt x="877" y="848"/>
                  <a:pt x="877" y="848"/>
                </a:cubicBezTo>
                <a:cubicBezTo>
                  <a:pt x="877" y="846"/>
                  <a:pt x="877" y="846"/>
                  <a:pt x="877" y="846"/>
                </a:cubicBezTo>
                <a:cubicBezTo>
                  <a:pt x="876" y="846"/>
                  <a:pt x="876" y="846"/>
                  <a:pt x="876" y="846"/>
                </a:cubicBezTo>
                <a:cubicBezTo>
                  <a:pt x="877" y="845"/>
                  <a:pt x="877" y="845"/>
                  <a:pt x="877" y="845"/>
                </a:cubicBezTo>
                <a:cubicBezTo>
                  <a:pt x="878" y="844"/>
                  <a:pt x="878" y="844"/>
                  <a:pt x="878" y="844"/>
                </a:cubicBezTo>
                <a:cubicBezTo>
                  <a:pt x="880" y="845"/>
                  <a:pt x="880" y="845"/>
                  <a:pt x="880" y="845"/>
                </a:cubicBezTo>
                <a:cubicBezTo>
                  <a:pt x="882" y="846"/>
                  <a:pt x="882" y="846"/>
                  <a:pt x="882" y="846"/>
                </a:cubicBezTo>
                <a:cubicBezTo>
                  <a:pt x="883" y="845"/>
                  <a:pt x="883" y="845"/>
                  <a:pt x="883" y="845"/>
                </a:cubicBezTo>
                <a:cubicBezTo>
                  <a:pt x="883" y="844"/>
                  <a:pt x="883" y="844"/>
                  <a:pt x="883" y="844"/>
                </a:cubicBezTo>
                <a:cubicBezTo>
                  <a:pt x="884" y="841"/>
                  <a:pt x="884" y="841"/>
                  <a:pt x="884" y="841"/>
                </a:cubicBezTo>
                <a:cubicBezTo>
                  <a:pt x="882" y="841"/>
                  <a:pt x="882" y="841"/>
                  <a:pt x="882" y="841"/>
                </a:cubicBezTo>
                <a:cubicBezTo>
                  <a:pt x="881" y="842"/>
                  <a:pt x="881" y="842"/>
                  <a:pt x="881" y="842"/>
                </a:cubicBezTo>
                <a:cubicBezTo>
                  <a:pt x="881" y="842"/>
                  <a:pt x="881" y="842"/>
                  <a:pt x="881" y="842"/>
                </a:cubicBezTo>
                <a:cubicBezTo>
                  <a:pt x="880" y="842"/>
                  <a:pt x="880" y="842"/>
                  <a:pt x="880" y="842"/>
                </a:cubicBezTo>
                <a:cubicBezTo>
                  <a:pt x="880" y="841"/>
                  <a:pt x="880" y="841"/>
                  <a:pt x="880" y="841"/>
                </a:cubicBezTo>
                <a:cubicBezTo>
                  <a:pt x="880" y="840"/>
                  <a:pt x="880" y="840"/>
                  <a:pt x="880" y="840"/>
                </a:cubicBezTo>
                <a:cubicBezTo>
                  <a:pt x="878" y="841"/>
                  <a:pt x="878" y="841"/>
                  <a:pt x="878" y="841"/>
                </a:cubicBezTo>
                <a:cubicBezTo>
                  <a:pt x="877" y="842"/>
                  <a:pt x="877" y="842"/>
                  <a:pt x="877" y="842"/>
                </a:cubicBezTo>
                <a:cubicBezTo>
                  <a:pt x="876" y="842"/>
                  <a:pt x="876" y="842"/>
                  <a:pt x="876" y="842"/>
                </a:cubicBezTo>
                <a:cubicBezTo>
                  <a:pt x="875" y="843"/>
                  <a:pt x="875" y="843"/>
                  <a:pt x="875" y="843"/>
                </a:cubicBezTo>
                <a:cubicBezTo>
                  <a:pt x="873" y="844"/>
                  <a:pt x="873" y="844"/>
                  <a:pt x="873" y="844"/>
                </a:cubicBezTo>
                <a:cubicBezTo>
                  <a:pt x="871" y="844"/>
                  <a:pt x="871" y="844"/>
                  <a:pt x="871" y="844"/>
                </a:cubicBezTo>
                <a:cubicBezTo>
                  <a:pt x="870" y="846"/>
                  <a:pt x="870" y="846"/>
                  <a:pt x="870" y="846"/>
                </a:cubicBezTo>
                <a:cubicBezTo>
                  <a:pt x="868" y="847"/>
                  <a:pt x="868" y="847"/>
                  <a:pt x="868" y="847"/>
                </a:cubicBezTo>
                <a:cubicBezTo>
                  <a:pt x="867" y="849"/>
                  <a:pt x="867" y="849"/>
                  <a:pt x="867" y="849"/>
                </a:cubicBezTo>
                <a:cubicBezTo>
                  <a:pt x="866" y="849"/>
                  <a:pt x="866" y="849"/>
                  <a:pt x="866" y="849"/>
                </a:cubicBezTo>
                <a:cubicBezTo>
                  <a:pt x="865" y="849"/>
                  <a:pt x="865" y="849"/>
                  <a:pt x="865" y="849"/>
                </a:cubicBezTo>
                <a:cubicBezTo>
                  <a:pt x="865" y="850"/>
                  <a:pt x="865" y="850"/>
                  <a:pt x="865" y="850"/>
                </a:cubicBezTo>
                <a:cubicBezTo>
                  <a:pt x="865" y="850"/>
                  <a:pt x="865" y="850"/>
                  <a:pt x="865" y="850"/>
                </a:cubicBezTo>
                <a:cubicBezTo>
                  <a:pt x="865" y="851"/>
                  <a:pt x="865" y="851"/>
                  <a:pt x="865" y="851"/>
                </a:cubicBezTo>
                <a:close/>
                <a:moveTo>
                  <a:pt x="787" y="874"/>
                </a:moveTo>
                <a:cubicBezTo>
                  <a:pt x="788" y="874"/>
                  <a:pt x="788" y="874"/>
                  <a:pt x="788" y="874"/>
                </a:cubicBezTo>
                <a:cubicBezTo>
                  <a:pt x="793" y="878"/>
                  <a:pt x="793" y="878"/>
                  <a:pt x="793" y="878"/>
                </a:cubicBezTo>
                <a:cubicBezTo>
                  <a:pt x="796" y="878"/>
                  <a:pt x="796" y="878"/>
                  <a:pt x="796" y="878"/>
                </a:cubicBezTo>
                <a:cubicBezTo>
                  <a:pt x="799" y="878"/>
                  <a:pt x="799" y="878"/>
                  <a:pt x="799" y="878"/>
                </a:cubicBezTo>
                <a:cubicBezTo>
                  <a:pt x="801" y="880"/>
                  <a:pt x="801" y="880"/>
                  <a:pt x="801" y="880"/>
                </a:cubicBezTo>
                <a:cubicBezTo>
                  <a:pt x="802" y="880"/>
                  <a:pt x="802" y="880"/>
                  <a:pt x="802" y="880"/>
                </a:cubicBezTo>
                <a:cubicBezTo>
                  <a:pt x="805" y="881"/>
                  <a:pt x="805" y="881"/>
                  <a:pt x="805" y="881"/>
                </a:cubicBezTo>
                <a:cubicBezTo>
                  <a:pt x="807" y="880"/>
                  <a:pt x="807" y="880"/>
                  <a:pt x="807" y="880"/>
                </a:cubicBezTo>
                <a:cubicBezTo>
                  <a:pt x="808" y="878"/>
                  <a:pt x="808" y="878"/>
                  <a:pt x="808" y="878"/>
                </a:cubicBezTo>
                <a:cubicBezTo>
                  <a:pt x="806" y="877"/>
                  <a:pt x="806" y="877"/>
                  <a:pt x="806" y="877"/>
                </a:cubicBezTo>
                <a:cubicBezTo>
                  <a:pt x="806" y="876"/>
                  <a:pt x="806" y="876"/>
                  <a:pt x="806" y="876"/>
                </a:cubicBezTo>
                <a:cubicBezTo>
                  <a:pt x="804" y="875"/>
                  <a:pt x="804" y="875"/>
                  <a:pt x="804" y="875"/>
                </a:cubicBezTo>
                <a:cubicBezTo>
                  <a:pt x="803" y="874"/>
                  <a:pt x="803" y="874"/>
                  <a:pt x="803" y="874"/>
                </a:cubicBezTo>
                <a:cubicBezTo>
                  <a:pt x="801" y="872"/>
                  <a:pt x="801" y="872"/>
                  <a:pt x="801" y="872"/>
                </a:cubicBezTo>
                <a:cubicBezTo>
                  <a:pt x="798" y="870"/>
                  <a:pt x="798" y="870"/>
                  <a:pt x="798" y="870"/>
                </a:cubicBezTo>
                <a:cubicBezTo>
                  <a:pt x="797" y="870"/>
                  <a:pt x="797" y="870"/>
                  <a:pt x="797" y="870"/>
                </a:cubicBezTo>
                <a:cubicBezTo>
                  <a:pt x="795" y="867"/>
                  <a:pt x="795" y="867"/>
                  <a:pt x="795" y="867"/>
                </a:cubicBezTo>
                <a:cubicBezTo>
                  <a:pt x="792" y="866"/>
                  <a:pt x="792" y="866"/>
                  <a:pt x="792" y="866"/>
                </a:cubicBezTo>
                <a:cubicBezTo>
                  <a:pt x="789" y="866"/>
                  <a:pt x="789" y="866"/>
                  <a:pt x="789" y="866"/>
                </a:cubicBezTo>
                <a:cubicBezTo>
                  <a:pt x="783" y="864"/>
                  <a:pt x="783" y="864"/>
                  <a:pt x="783" y="864"/>
                </a:cubicBezTo>
                <a:cubicBezTo>
                  <a:pt x="781" y="863"/>
                  <a:pt x="781" y="863"/>
                  <a:pt x="781" y="863"/>
                </a:cubicBezTo>
                <a:cubicBezTo>
                  <a:pt x="778" y="864"/>
                  <a:pt x="778" y="864"/>
                  <a:pt x="778" y="864"/>
                </a:cubicBezTo>
                <a:cubicBezTo>
                  <a:pt x="779" y="867"/>
                  <a:pt x="779" y="867"/>
                  <a:pt x="779" y="867"/>
                </a:cubicBezTo>
                <a:cubicBezTo>
                  <a:pt x="782" y="868"/>
                  <a:pt x="782" y="868"/>
                  <a:pt x="782" y="868"/>
                </a:cubicBezTo>
                <a:cubicBezTo>
                  <a:pt x="786" y="871"/>
                  <a:pt x="786" y="871"/>
                  <a:pt x="786" y="871"/>
                </a:cubicBezTo>
                <a:cubicBezTo>
                  <a:pt x="786" y="873"/>
                  <a:pt x="786" y="873"/>
                  <a:pt x="786" y="873"/>
                </a:cubicBezTo>
                <a:cubicBezTo>
                  <a:pt x="787" y="874"/>
                  <a:pt x="787" y="874"/>
                  <a:pt x="787" y="874"/>
                </a:cubicBezTo>
                <a:close/>
                <a:moveTo>
                  <a:pt x="788" y="930"/>
                </a:moveTo>
                <a:cubicBezTo>
                  <a:pt x="785" y="928"/>
                  <a:pt x="785" y="928"/>
                  <a:pt x="785" y="928"/>
                </a:cubicBezTo>
                <a:cubicBezTo>
                  <a:pt x="784" y="926"/>
                  <a:pt x="784" y="926"/>
                  <a:pt x="784" y="926"/>
                </a:cubicBezTo>
                <a:cubicBezTo>
                  <a:pt x="779" y="925"/>
                  <a:pt x="779" y="925"/>
                  <a:pt x="779" y="925"/>
                </a:cubicBezTo>
                <a:cubicBezTo>
                  <a:pt x="777" y="924"/>
                  <a:pt x="777" y="924"/>
                  <a:pt x="777" y="924"/>
                </a:cubicBezTo>
                <a:cubicBezTo>
                  <a:pt x="777" y="923"/>
                  <a:pt x="777" y="923"/>
                  <a:pt x="777" y="923"/>
                </a:cubicBezTo>
                <a:cubicBezTo>
                  <a:pt x="776" y="922"/>
                  <a:pt x="776" y="922"/>
                  <a:pt x="776" y="922"/>
                </a:cubicBezTo>
                <a:cubicBezTo>
                  <a:pt x="775" y="922"/>
                  <a:pt x="775" y="922"/>
                  <a:pt x="775" y="922"/>
                </a:cubicBezTo>
                <a:cubicBezTo>
                  <a:pt x="774" y="920"/>
                  <a:pt x="774" y="920"/>
                  <a:pt x="774" y="920"/>
                </a:cubicBezTo>
                <a:cubicBezTo>
                  <a:pt x="773" y="920"/>
                  <a:pt x="773" y="920"/>
                  <a:pt x="773" y="920"/>
                </a:cubicBezTo>
                <a:cubicBezTo>
                  <a:pt x="773" y="918"/>
                  <a:pt x="773" y="918"/>
                  <a:pt x="773" y="918"/>
                </a:cubicBezTo>
                <a:cubicBezTo>
                  <a:pt x="772" y="917"/>
                  <a:pt x="772" y="917"/>
                  <a:pt x="772" y="917"/>
                </a:cubicBezTo>
                <a:cubicBezTo>
                  <a:pt x="770" y="917"/>
                  <a:pt x="770" y="917"/>
                  <a:pt x="770" y="917"/>
                </a:cubicBezTo>
                <a:cubicBezTo>
                  <a:pt x="770" y="916"/>
                  <a:pt x="770" y="916"/>
                  <a:pt x="770" y="916"/>
                </a:cubicBezTo>
                <a:cubicBezTo>
                  <a:pt x="771" y="914"/>
                  <a:pt x="771" y="914"/>
                  <a:pt x="771" y="914"/>
                </a:cubicBezTo>
                <a:cubicBezTo>
                  <a:pt x="775" y="911"/>
                  <a:pt x="775" y="911"/>
                  <a:pt x="775" y="911"/>
                </a:cubicBezTo>
                <a:cubicBezTo>
                  <a:pt x="776" y="913"/>
                  <a:pt x="776" y="913"/>
                  <a:pt x="776" y="913"/>
                </a:cubicBezTo>
                <a:cubicBezTo>
                  <a:pt x="774" y="915"/>
                  <a:pt x="774" y="915"/>
                  <a:pt x="774" y="915"/>
                </a:cubicBezTo>
                <a:cubicBezTo>
                  <a:pt x="774" y="916"/>
                  <a:pt x="774" y="916"/>
                  <a:pt x="774" y="916"/>
                </a:cubicBezTo>
                <a:cubicBezTo>
                  <a:pt x="775" y="917"/>
                  <a:pt x="775" y="917"/>
                  <a:pt x="775" y="917"/>
                </a:cubicBezTo>
                <a:cubicBezTo>
                  <a:pt x="775" y="919"/>
                  <a:pt x="775" y="919"/>
                  <a:pt x="775" y="919"/>
                </a:cubicBezTo>
                <a:cubicBezTo>
                  <a:pt x="777" y="920"/>
                  <a:pt x="777" y="920"/>
                  <a:pt x="777" y="920"/>
                </a:cubicBezTo>
                <a:cubicBezTo>
                  <a:pt x="777" y="918"/>
                  <a:pt x="777" y="918"/>
                  <a:pt x="777" y="918"/>
                </a:cubicBezTo>
                <a:cubicBezTo>
                  <a:pt x="779" y="918"/>
                  <a:pt x="779" y="918"/>
                  <a:pt x="779" y="918"/>
                </a:cubicBezTo>
                <a:cubicBezTo>
                  <a:pt x="782" y="921"/>
                  <a:pt x="782" y="921"/>
                  <a:pt x="782" y="921"/>
                </a:cubicBezTo>
                <a:cubicBezTo>
                  <a:pt x="783" y="921"/>
                  <a:pt x="783" y="921"/>
                  <a:pt x="783" y="921"/>
                </a:cubicBezTo>
                <a:cubicBezTo>
                  <a:pt x="785" y="922"/>
                  <a:pt x="785" y="922"/>
                  <a:pt x="785" y="922"/>
                </a:cubicBezTo>
                <a:cubicBezTo>
                  <a:pt x="788" y="922"/>
                  <a:pt x="788" y="922"/>
                  <a:pt x="788" y="922"/>
                </a:cubicBezTo>
                <a:cubicBezTo>
                  <a:pt x="789" y="921"/>
                  <a:pt x="789" y="921"/>
                  <a:pt x="789" y="921"/>
                </a:cubicBezTo>
                <a:cubicBezTo>
                  <a:pt x="791" y="921"/>
                  <a:pt x="791" y="921"/>
                  <a:pt x="791" y="921"/>
                </a:cubicBezTo>
                <a:cubicBezTo>
                  <a:pt x="795" y="922"/>
                  <a:pt x="795" y="922"/>
                  <a:pt x="795" y="922"/>
                </a:cubicBezTo>
                <a:cubicBezTo>
                  <a:pt x="794" y="922"/>
                  <a:pt x="794" y="922"/>
                  <a:pt x="794" y="922"/>
                </a:cubicBezTo>
                <a:cubicBezTo>
                  <a:pt x="791" y="923"/>
                  <a:pt x="791" y="923"/>
                  <a:pt x="791" y="923"/>
                </a:cubicBezTo>
                <a:cubicBezTo>
                  <a:pt x="790" y="925"/>
                  <a:pt x="790" y="925"/>
                  <a:pt x="790" y="925"/>
                </a:cubicBezTo>
                <a:cubicBezTo>
                  <a:pt x="791" y="927"/>
                  <a:pt x="791" y="927"/>
                  <a:pt x="791" y="927"/>
                </a:cubicBezTo>
                <a:cubicBezTo>
                  <a:pt x="790" y="929"/>
                  <a:pt x="790" y="929"/>
                  <a:pt x="790" y="929"/>
                </a:cubicBezTo>
                <a:cubicBezTo>
                  <a:pt x="788" y="930"/>
                  <a:pt x="788" y="930"/>
                  <a:pt x="788" y="930"/>
                </a:cubicBezTo>
                <a:close/>
                <a:moveTo>
                  <a:pt x="806" y="938"/>
                </a:moveTo>
                <a:cubicBezTo>
                  <a:pt x="805" y="936"/>
                  <a:pt x="805" y="936"/>
                  <a:pt x="805" y="936"/>
                </a:cubicBezTo>
                <a:cubicBezTo>
                  <a:pt x="801" y="934"/>
                  <a:pt x="801" y="934"/>
                  <a:pt x="801" y="934"/>
                </a:cubicBezTo>
                <a:cubicBezTo>
                  <a:pt x="801" y="931"/>
                  <a:pt x="801" y="931"/>
                  <a:pt x="801" y="931"/>
                </a:cubicBezTo>
                <a:cubicBezTo>
                  <a:pt x="800" y="929"/>
                  <a:pt x="800" y="929"/>
                  <a:pt x="800" y="929"/>
                </a:cubicBezTo>
                <a:cubicBezTo>
                  <a:pt x="801" y="928"/>
                  <a:pt x="801" y="928"/>
                  <a:pt x="801" y="928"/>
                </a:cubicBezTo>
                <a:cubicBezTo>
                  <a:pt x="804" y="926"/>
                  <a:pt x="804" y="926"/>
                  <a:pt x="804" y="926"/>
                </a:cubicBezTo>
                <a:cubicBezTo>
                  <a:pt x="807" y="922"/>
                  <a:pt x="807" y="922"/>
                  <a:pt x="807" y="922"/>
                </a:cubicBezTo>
                <a:cubicBezTo>
                  <a:pt x="808" y="921"/>
                  <a:pt x="808" y="921"/>
                  <a:pt x="808" y="921"/>
                </a:cubicBezTo>
                <a:cubicBezTo>
                  <a:pt x="809" y="918"/>
                  <a:pt x="809" y="918"/>
                  <a:pt x="809" y="918"/>
                </a:cubicBezTo>
                <a:cubicBezTo>
                  <a:pt x="812" y="916"/>
                  <a:pt x="812" y="916"/>
                  <a:pt x="812" y="916"/>
                </a:cubicBezTo>
                <a:cubicBezTo>
                  <a:pt x="813" y="914"/>
                  <a:pt x="813" y="914"/>
                  <a:pt x="813" y="914"/>
                </a:cubicBezTo>
                <a:cubicBezTo>
                  <a:pt x="815" y="914"/>
                  <a:pt x="815" y="914"/>
                  <a:pt x="815" y="914"/>
                </a:cubicBezTo>
                <a:cubicBezTo>
                  <a:pt x="815" y="915"/>
                  <a:pt x="815" y="915"/>
                  <a:pt x="815" y="915"/>
                </a:cubicBezTo>
                <a:cubicBezTo>
                  <a:pt x="814" y="916"/>
                  <a:pt x="814" y="916"/>
                  <a:pt x="814" y="916"/>
                </a:cubicBezTo>
                <a:cubicBezTo>
                  <a:pt x="816" y="917"/>
                  <a:pt x="816" y="917"/>
                  <a:pt x="816" y="917"/>
                </a:cubicBezTo>
                <a:cubicBezTo>
                  <a:pt x="816" y="918"/>
                  <a:pt x="816" y="918"/>
                  <a:pt x="816" y="918"/>
                </a:cubicBezTo>
                <a:cubicBezTo>
                  <a:pt x="813" y="923"/>
                  <a:pt x="813" y="923"/>
                  <a:pt x="813" y="923"/>
                </a:cubicBezTo>
                <a:cubicBezTo>
                  <a:pt x="812" y="924"/>
                  <a:pt x="812" y="924"/>
                  <a:pt x="812" y="924"/>
                </a:cubicBezTo>
                <a:cubicBezTo>
                  <a:pt x="814" y="925"/>
                  <a:pt x="814" y="925"/>
                  <a:pt x="814" y="925"/>
                </a:cubicBezTo>
                <a:cubicBezTo>
                  <a:pt x="815" y="927"/>
                  <a:pt x="815" y="927"/>
                  <a:pt x="815" y="927"/>
                </a:cubicBezTo>
                <a:cubicBezTo>
                  <a:pt x="814" y="929"/>
                  <a:pt x="814" y="929"/>
                  <a:pt x="814" y="929"/>
                </a:cubicBezTo>
                <a:cubicBezTo>
                  <a:pt x="815" y="930"/>
                  <a:pt x="815" y="930"/>
                  <a:pt x="815" y="930"/>
                </a:cubicBezTo>
                <a:cubicBezTo>
                  <a:pt x="816" y="929"/>
                  <a:pt x="816" y="929"/>
                  <a:pt x="816" y="929"/>
                </a:cubicBezTo>
                <a:cubicBezTo>
                  <a:pt x="816" y="927"/>
                  <a:pt x="816" y="927"/>
                  <a:pt x="816" y="927"/>
                </a:cubicBezTo>
                <a:cubicBezTo>
                  <a:pt x="818" y="926"/>
                  <a:pt x="818" y="926"/>
                  <a:pt x="818" y="926"/>
                </a:cubicBezTo>
                <a:cubicBezTo>
                  <a:pt x="820" y="927"/>
                  <a:pt x="820" y="927"/>
                  <a:pt x="820" y="927"/>
                </a:cubicBezTo>
                <a:cubicBezTo>
                  <a:pt x="821" y="930"/>
                  <a:pt x="821" y="930"/>
                  <a:pt x="821" y="930"/>
                </a:cubicBezTo>
                <a:cubicBezTo>
                  <a:pt x="821" y="931"/>
                  <a:pt x="821" y="931"/>
                  <a:pt x="821" y="931"/>
                </a:cubicBezTo>
                <a:cubicBezTo>
                  <a:pt x="819" y="932"/>
                  <a:pt x="819" y="932"/>
                  <a:pt x="819" y="932"/>
                </a:cubicBezTo>
                <a:cubicBezTo>
                  <a:pt x="818" y="933"/>
                  <a:pt x="818" y="933"/>
                  <a:pt x="818" y="933"/>
                </a:cubicBezTo>
                <a:cubicBezTo>
                  <a:pt x="814" y="933"/>
                  <a:pt x="814" y="933"/>
                  <a:pt x="814" y="933"/>
                </a:cubicBezTo>
                <a:cubicBezTo>
                  <a:pt x="811" y="936"/>
                  <a:pt x="811" y="936"/>
                  <a:pt x="811" y="936"/>
                </a:cubicBezTo>
                <a:cubicBezTo>
                  <a:pt x="809" y="936"/>
                  <a:pt x="809" y="936"/>
                  <a:pt x="809" y="936"/>
                </a:cubicBezTo>
                <a:cubicBezTo>
                  <a:pt x="808" y="935"/>
                  <a:pt x="808" y="935"/>
                  <a:pt x="808" y="935"/>
                </a:cubicBezTo>
                <a:cubicBezTo>
                  <a:pt x="807" y="935"/>
                  <a:pt x="807" y="935"/>
                  <a:pt x="807" y="935"/>
                </a:cubicBezTo>
                <a:cubicBezTo>
                  <a:pt x="806" y="937"/>
                  <a:pt x="806" y="937"/>
                  <a:pt x="806" y="937"/>
                </a:cubicBezTo>
                <a:cubicBezTo>
                  <a:pt x="806" y="938"/>
                  <a:pt x="806" y="938"/>
                  <a:pt x="806" y="938"/>
                </a:cubicBezTo>
                <a:close/>
                <a:moveTo>
                  <a:pt x="616" y="790"/>
                </a:moveTo>
                <a:cubicBezTo>
                  <a:pt x="617" y="793"/>
                  <a:pt x="617" y="793"/>
                  <a:pt x="617" y="793"/>
                </a:cubicBezTo>
                <a:cubicBezTo>
                  <a:pt x="617" y="794"/>
                  <a:pt x="617" y="794"/>
                  <a:pt x="617" y="794"/>
                </a:cubicBezTo>
                <a:cubicBezTo>
                  <a:pt x="618" y="793"/>
                  <a:pt x="618" y="793"/>
                  <a:pt x="618" y="793"/>
                </a:cubicBezTo>
                <a:cubicBezTo>
                  <a:pt x="618" y="790"/>
                  <a:pt x="618" y="790"/>
                  <a:pt x="618" y="790"/>
                </a:cubicBezTo>
                <a:cubicBezTo>
                  <a:pt x="617" y="790"/>
                  <a:pt x="617" y="790"/>
                  <a:pt x="617" y="790"/>
                </a:cubicBezTo>
                <a:cubicBezTo>
                  <a:pt x="616" y="790"/>
                  <a:pt x="616" y="790"/>
                  <a:pt x="616" y="790"/>
                </a:cubicBezTo>
                <a:close/>
                <a:moveTo>
                  <a:pt x="616" y="818"/>
                </a:moveTo>
                <a:cubicBezTo>
                  <a:pt x="617" y="816"/>
                  <a:pt x="617" y="816"/>
                  <a:pt x="617" y="816"/>
                </a:cubicBezTo>
                <a:cubicBezTo>
                  <a:pt x="619" y="816"/>
                  <a:pt x="619" y="816"/>
                  <a:pt x="619" y="816"/>
                </a:cubicBezTo>
                <a:cubicBezTo>
                  <a:pt x="619" y="815"/>
                  <a:pt x="619" y="815"/>
                  <a:pt x="619" y="815"/>
                </a:cubicBezTo>
                <a:cubicBezTo>
                  <a:pt x="620" y="817"/>
                  <a:pt x="620" y="817"/>
                  <a:pt x="620" y="817"/>
                </a:cubicBezTo>
                <a:cubicBezTo>
                  <a:pt x="617" y="818"/>
                  <a:pt x="617" y="818"/>
                  <a:pt x="617" y="818"/>
                </a:cubicBezTo>
                <a:cubicBezTo>
                  <a:pt x="616" y="818"/>
                  <a:pt x="616" y="818"/>
                  <a:pt x="616" y="818"/>
                </a:cubicBezTo>
                <a:close/>
                <a:moveTo>
                  <a:pt x="593" y="798"/>
                </a:moveTo>
                <a:cubicBezTo>
                  <a:pt x="596" y="795"/>
                  <a:pt x="596" y="795"/>
                  <a:pt x="596" y="795"/>
                </a:cubicBezTo>
                <a:cubicBezTo>
                  <a:pt x="598" y="796"/>
                  <a:pt x="598" y="796"/>
                  <a:pt x="598" y="796"/>
                </a:cubicBezTo>
                <a:cubicBezTo>
                  <a:pt x="598" y="794"/>
                  <a:pt x="598" y="794"/>
                  <a:pt x="598" y="794"/>
                </a:cubicBezTo>
                <a:cubicBezTo>
                  <a:pt x="599" y="793"/>
                  <a:pt x="599" y="793"/>
                  <a:pt x="599" y="793"/>
                </a:cubicBezTo>
                <a:cubicBezTo>
                  <a:pt x="602" y="793"/>
                  <a:pt x="602" y="793"/>
                  <a:pt x="602" y="793"/>
                </a:cubicBezTo>
                <a:cubicBezTo>
                  <a:pt x="602" y="794"/>
                  <a:pt x="602" y="794"/>
                  <a:pt x="602" y="794"/>
                </a:cubicBezTo>
                <a:cubicBezTo>
                  <a:pt x="604" y="794"/>
                  <a:pt x="604" y="794"/>
                  <a:pt x="604" y="794"/>
                </a:cubicBezTo>
                <a:cubicBezTo>
                  <a:pt x="607" y="796"/>
                  <a:pt x="607" y="796"/>
                  <a:pt x="607" y="796"/>
                </a:cubicBezTo>
                <a:cubicBezTo>
                  <a:pt x="607" y="799"/>
                  <a:pt x="607" y="799"/>
                  <a:pt x="607" y="799"/>
                </a:cubicBezTo>
                <a:cubicBezTo>
                  <a:pt x="608" y="800"/>
                  <a:pt x="608" y="800"/>
                  <a:pt x="608" y="800"/>
                </a:cubicBezTo>
                <a:cubicBezTo>
                  <a:pt x="608" y="802"/>
                  <a:pt x="608" y="802"/>
                  <a:pt x="608" y="802"/>
                </a:cubicBezTo>
                <a:cubicBezTo>
                  <a:pt x="602" y="801"/>
                  <a:pt x="602" y="801"/>
                  <a:pt x="602" y="801"/>
                </a:cubicBezTo>
                <a:cubicBezTo>
                  <a:pt x="600" y="799"/>
                  <a:pt x="600" y="799"/>
                  <a:pt x="600" y="799"/>
                </a:cubicBezTo>
                <a:cubicBezTo>
                  <a:pt x="598" y="799"/>
                  <a:pt x="598" y="799"/>
                  <a:pt x="598" y="799"/>
                </a:cubicBezTo>
                <a:cubicBezTo>
                  <a:pt x="598" y="801"/>
                  <a:pt x="598" y="801"/>
                  <a:pt x="598" y="801"/>
                </a:cubicBezTo>
                <a:cubicBezTo>
                  <a:pt x="598" y="802"/>
                  <a:pt x="598" y="802"/>
                  <a:pt x="598" y="802"/>
                </a:cubicBezTo>
                <a:cubicBezTo>
                  <a:pt x="597" y="800"/>
                  <a:pt x="597" y="800"/>
                  <a:pt x="597" y="800"/>
                </a:cubicBezTo>
                <a:cubicBezTo>
                  <a:pt x="596" y="799"/>
                  <a:pt x="596" y="799"/>
                  <a:pt x="596" y="799"/>
                </a:cubicBezTo>
                <a:cubicBezTo>
                  <a:pt x="594" y="799"/>
                  <a:pt x="594" y="799"/>
                  <a:pt x="594" y="799"/>
                </a:cubicBezTo>
                <a:cubicBezTo>
                  <a:pt x="593" y="798"/>
                  <a:pt x="593" y="798"/>
                  <a:pt x="593" y="798"/>
                </a:cubicBezTo>
                <a:close/>
                <a:moveTo>
                  <a:pt x="94" y="808"/>
                </a:moveTo>
                <a:cubicBezTo>
                  <a:pt x="96" y="810"/>
                  <a:pt x="96" y="810"/>
                  <a:pt x="96" y="810"/>
                </a:cubicBezTo>
                <a:cubicBezTo>
                  <a:pt x="99" y="814"/>
                  <a:pt x="99" y="814"/>
                  <a:pt x="99" y="814"/>
                </a:cubicBezTo>
                <a:cubicBezTo>
                  <a:pt x="98" y="815"/>
                  <a:pt x="98" y="815"/>
                  <a:pt x="98" y="815"/>
                </a:cubicBezTo>
                <a:cubicBezTo>
                  <a:pt x="94" y="812"/>
                  <a:pt x="94" y="812"/>
                  <a:pt x="94" y="812"/>
                </a:cubicBezTo>
                <a:cubicBezTo>
                  <a:pt x="94" y="808"/>
                  <a:pt x="94" y="808"/>
                  <a:pt x="94" y="808"/>
                </a:cubicBezTo>
                <a:close/>
                <a:moveTo>
                  <a:pt x="89" y="803"/>
                </a:moveTo>
                <a:cubicBezTo>
                  <a:pt x="89" y="799"/>
                  <a:pt x="89" y="799"/>
                  <a:pt x="89" y="799"/>
                </a:cubicBezTo>
                <a:cubicBezTo>
                  <a:pt x="91" y="799"/>
                  <a:pt x="91" y="799"/>
                  <a:pt x="91" y="799"/>
                </a:cubicBezTo>
                <a:cubicBezTo>
                  <a:pt x="89" y="803"/>
                  <a:pt x="89" y="803"/>
                  <a:pt x="89" y="803"/>
                </a:cubicBezTo>
                <a:close/>
                <a:moveTo>
                  <a:pt x="76" y="791"/>
                </a:moveTo>
                <a:cubicBezTo>
                  <a:pt x="79" y="793"/>
                  <a:pt x="79" y="793"/>
                  <a:pt x="79" y="793"/>
                </a:cubicBezTo>
                <a:cubicBezTo>
                  <a:pt x="79" y="791"/>
                  <a:pt x="79" y="791"/>
                  <a:pt x="79" y="791"/>
                </a:cubicBezTo>
                <a:cubicBezTo>
                  <a:pt x="76" y="791"/>
                  <a:pt x="76" y="791"/>
                  <a:pt x="76" y="791"/>
                </a:cubicBezTo>
                <a:close/>
                <a:moveTo>
                  <a:pt x="56" y="782"/>
                </a:moveTo>
                <a:cubicBezTo>
                  <a:pt x="57" y="786"/>
                  <a:pt x="57" y="786"/>
                  <a:pt x="57" y="786"/>
                </a:cubicBezTo>
                <a:cubicBezTo>
                  <a:pt x="58" y="786"/>
                  <a:pt x="58" y="786"/>
                  <a:pt x="58" y="786"/>
                </a:cubicBezTo>
                <a:cubicBezTo>
                  <a:pt x="59" y="789"/>
                  <a:pt x="59" y="789"/>
                  <a:pt x="59" y="789"/>
                </a:cubicBezTo>
                <a:cubicBezTo>
                  <a:pt x="65" y="789"/>
                  <a:pt x="65" y="789"/>
                  <a:pt x="65" y="789"/>
                </a:cubicBezTo>
                <a:cubicBezTo>
                  <a:pt x="62" y="791"/>
                  <a:pt x="62" y="791"/>
                  <a:pt x="62" y="791"/>
                </a:cubicBezTo>
                <a:cubicBezTo>
                  <a:pt x="59" y="791"/>
                  <a:pt x="59" y="791"/>
                  <a:pt x="59" y="791"/>
                </a:cubicBezTo>
                <a:cubicBezTo>
                  <a:pt x="57" y="793"/>
                  <a:pt x="57" y="793"/>
                  <a:pt x="57" y="793"/>
                </a:cubicBezTo>
                <a:cubicBezTo>
                  <a:pt x="59" y="794"/>
                  <a:pt x="59" y="794"/>
                  <a:pt x="59" y="794"/>
                </a:cubicBezTo>
                <a:cubicBezTo>
                  <a:pt x="58" y="797"/>
                  <a:pt x="58" y="797"/>
                  <a:pt x="58" y="797"/>
                </a:cubicBezTo>
                <a:cubicBezTo>
                  <a:pt x="58" y="798"/>
                  <a:pt x="58" y="798"/>
                  <a:pt x="58" y="798"/>
                </a:cubicBezTo>
                <a:cubicBezTo>
                  <a:pt x="61" y="797"/>
                  <a:pt x="61" y="797"/>
                  <a:pt x="61" y="797"/>
                </a:cubicBezTo>
                <a:cubicBezTo>
                  <a:pt x="61" y="799"/>
                  <a:pt x="61" y="799"/>
                  <a:pt x="61" y="799"/>
                </a:cubicBezTo>
                <a:cubicBezTo>
                  <a:pt x="64" y="799"/>
                  <a:pt x="64" y="799"/>
                  <a:pt x="64" y="799"/>
                </a:cubicBezTo>
                <a:cubicBezTo>
                  <a:pt x="64" y="801"/>
                  <a:pt x="64" y="801"/>
                  <a:pt x="64" y="801"/>
                </a:cubicBezTo>
                <a:cubicBezTo>
                  <a:pt x="67" y="803"/>
                  <a:pt x="67" y="803"/>
                  <a:pt x="67" y="803"/>
                </a:cubicBezTo>
                <a:cubicBezTo>
                  <a:pt x="69" y="802"/>
                  <a:pt x="69" y="802"/>
                  <a:pt x="69" y="802"/>
                </a:cubicBezTo>
                <a:cubicBezTo>
                  <a:pt x="66" y="806"/>
                  <a:pt x="66" y="806"/>
                  <a:pt x="66" y="806"/>
                </a:cubicBezTo>
                <a:cubicBezTo>
                  <a:pt x="67" y="808"/>
                  <a:pt x="67" y="808"/>
                  <a:pt x="67" y="808"/>
                </a:cubicBezTo>
                <a:cubicBezTo>
                  <a:pt x="69" y="808"/>
                  <a:pt x="69" y="808"/>
                  <a:pt x="69" y="808"/>
                </a:cubicBezTo>
                <a:cubicBezTo>
                  <a:pt x="69" y="806"/>
                  <a:pt x="69" y="806"/>
                  <a:pt x="69" y="806"/>
                </a:cubicBezTo>
                <a:cubicBezTo>
                  <a:pt x="73" y="805"/>
                  <a:pt x="73" y="805"/>
                  <a:pt x="73" y="805"/>
                </a:cubicBezTo>
                <a:cubicBezTo>
                  <a:pt x="72" y="808"/>
                  <a:pt x="72" y="808"/>
                  <a:pt x="72" y="808"/>
                </a:cubicBezTo>
                <a:cubicBezTo>
                  <a:pt x="70" y="810"/>
                  <a:pt x="70" y="810"/>
                  <a:pt x="70" y="810"/>
                </a:cubicBezTo>
                <a:cubicBezTo>
                  <a:pt x="70" y="812"/>
                  <a:pt x="70" y="812"/>
                  <a:pt x="70" y="812"/>
                </a:cubicBezTo>
                <a:cubicBezTo>
                  <a:pt x="71" y="811"/>
                  <a:pt x="71" y="811"/>
                  <a:pt x="71" y="811"/>
                </a:cubicBezTo>
                <a:cubicBezTo>
                  <a:pt x="72" y="814"/>
                  <a:pt x="72" y="814"/>
                  <a:pt x="72" y="814"/>
                </a:cubicBezTo>
                <a:cubicBezTo>
                  <a:pt x="76" y="814"/>
                  <a:pt x="76" y="814"/>
                  <a:pt x="76" y="814"/>
                </a:cubicBezTo>
                <a:cubicBezTo>
                  <a:pt x="76" y="816"/>
                  <a:pt x="76" y="816"/>
                  <a:pt x="76" y="816"/>
                </a:cubicBezTo>
                <a:cubicBezTo>
                  <a:pt x="77" y="816"/>
                  <a:pt x="77" y="816"/>
                  <a:pt x="77" y="816"/>
                </a:cubicBezTo>
                <a:cubicBezTo>
                  <a:pt x="78" y="818"/>
                  <a:pt x="78" y="818"/>
                  <a:pt x="78" y="818"/>
                </a:cubicBezTo>
                <a:cubicBezTo>
                  <a:pt x="77" y="820"/>
                  <a:pt x="77" y="820"/>
                  <a:pt x="77" y="820"/>
                </a:cubicBezTo>
                <a:cubicBezTo>
                  <a:pt x="80" y="823"/>
                  <a:pt x="80" y="823"/>
                  <a:pt x="80" y="823"/>
                </a:cubicBezTo>
                <a:cubicBezTo>
                  <a:pt x="82" y="821"/>
                  <a:pt x="82" y="821"/>
                  <a:pt x="82" y="821"/>
                </a:cubicBezTo>
                <a:cubicBezTo>
                  <a:pt x="83" y="822"/>
                  <a:pt x="83" y="822"/>
                  <a:pt x="83" y="822"/>
                </a:cubicBezTo>
                <a:cubicBezTo>
                  <a:pt x="85" y="822"/>
                  <a:pt x="85" y="822"/>
                  <a:pt x="85" y="822"/>
                </a:cubicBezTo>
                <a:cubicBezTo>
                  <a:pt x="82" y="826"/>
                  <a:pt x="82" y="826"/>
                  <a:pt x="82" y="826"/>
                </a:cubicBezTo>
                <a:cubicBezTo>
                  <a:pt x="87" y="831"/>
                  <a:pt x="87" y="831"/>
                  <a:pt x="87" y="831"/>
                </a:cubicBezTo>
                <a:cubicBezTo>
                  <a:pt x="88" y="831"/>
                  <a:pt x="88" y="831"/>
                  <a:pt x="88" y="831"/>
                </a:cubicBezTo>
                <a:cubicBezTo>
                  <a:pt x="89" y="833"/>
                  <a:pt x="89" y="833"/>
                  <a:pt x="89" y="833"/>
                </a:cubicBezTo>
                <a:cubicBezTo>
                  <a:pt x="97" y="837"/>
                  <a:pt x="97" y="837"/>
                  <a:pt x="97" y="837"/>
                </a:cubicBezTo>
                <a:cubicBezTo>
                  <a:pt x="98" y="836"/>
                  <a:pt x="98" y="836"/>
                  <a:pt x="98" y="836"/>
                </a:cubicBezTo>
                <a:cubicBezTo>
                  <a:pt x="100" y="837"/>
                  <a:pt x="100" y="837"/>
                  <a:pt x="100" y="837"/>
                </a:cubicBezTo>
                <a:cubicBezTo>
                  <a:pt x="98" y="830"/>
                  <a:pt x="98" y="830"/>
                  <a:pt x="98" y="830"/>
                </a:cubicBezTo>
                <a:cubicBezTo>
                  <a:pt x="99" y="827"/>
                  <a:pt x="99" y="827"/>
                  <a:pt x="99" y="827"/>
                </a:cubicBezTo>
                <a:cubicBezTo>
                  <a:pt x="98" y="825"/>
                  <a:pt x="98" y="825"/>
                  <a:pt x="98" y="825"/>
                </a:cubicBezTo>
                <a:cubicBezTo>
                  <a:pt x="98" y="821"/>
                  <a:pt x="98" y="821"/>
                  <a:pt x="98" y="821"/>
                </a:cubicBezTo>
                <a:cubicBezTo>
                  <a:pt x="96" y="818"/>
                  <a:pt x="96" y="818"/>
                  <a:pt x="96" y="818"/>
                </a:cubicBezTo>
                <a:cubicBezTo>
                  <a:pt x="91" y="814"/>
                  <a:pt x="91" y="814"/>
                  <a:pt x="91" y="814"/>
                </a:cubicBezTo>
                <a:cubicBezTo>
                  <a:pt x="90" y="807"/>
                  <a:pt x="90" y="807"/>
                  <a:pt x="90" y="807"/>
                </a:cubicBezTo>
                <a:cubicBezTo>
                  <a:pt x="87" y="803"/>
                  <a:pt x="87" y="803"/>
                  <a:pt x="87" y="803"/>
                </a:cubicBezTo>
                <a:cubicBezTo>
                  <a:pt x="87" y="798"/>
                  <a:pt x="87" y="798"/>
                  <a:pt x="87" y="798"/>
                </a:cubicBezTo>
                <a:cubicBezTo>
                  <a:pt x="86" y="797"/>
                  <a:pt x="86" y="797"/>
                  <a:pt x="86" y="797"/>
                </a:cubicBezTo>
                <a:cubicBezTo>
                  <a:pt x="83" y="797"/>
                  <a:pt x="83" y="797"/>
                  <a:pt x="83" y="797"/>
                </a:cubicBezTo>
                <a:cubicBezTo>
                  <a:pt x="79" y="794"/>
                  <a:pt x="79" y="794"/>
                  <a:pt x="79" y="794"/>
                </a:cubicBezTo>
                <a:cubicBezTo>
                  <a:pt x="77" y="794"/>
                  <a:pt x="77" y="794"/>
                  <a:pt x="77" y="794"/>
                </a:cubicBezTo>
                <a:cubicBezTo>
                  <a:pt x="74" y="793"/>
                  <a:pt x="74" y="793"/>
                  <a:pt x="74" y="793"/>
                </a:cubicBezTo>
                <a:cubicBezTo>
                  <a:pt x="73" y="791"/>
                  <a:pt x="73" y="791"/>
                  <a:pt x="73" y="791"/>
                </a:cubicBezTo>
                <a:cubicBezTo>
                  <a:pt x="69" y="789"/>
                  <a:pt x="69" y="789"/>
                  <a:pt x="69" y="789"/>
                </a:cubicBezTo>
                <a:cubicBezTo>
                  <a:pt x="67" y="787"/>
                  <a:pt x="67" y="787"/>
                  <a:pt x="67" y="787"/>
                </a:cubicBezTo>
                <a:cubicBezTo>
                  <a:pt x="67" y="785"/>
                  <a:pt x="67" y="785"/>
                  <a:pt x="67" y="785"/>
                </a:cubicBezTo>
                <a:cubicBezTo>
                  <a:pt x="64" y="785"/>
                  <a:pt x="64" y="785"/>
                  <a:pt x="64" y="785"/>
                </a:cubicBezTo>
                <a:cubicBezTo>
                  <a:pt x="62" y="782"/>
                  <a:pt x="62" y="782"/>
                  <a:pt x="62" y="782"/>
                </a:cubicBezTo>
                <a:cubicBezTo>
                  <a:pt x="60" y="782"/>
                  <a:pt x="60" y="782"/>
                  <a:pt x="60" y="782"/>
                </a:cubicBezTo>
                <a:cubicBezTo>
                  <a:pt x="59" y="782"/>
                  <a:pt x="59" y="782"/>
                  <a:pt x="59" y="782"/>
                </a:cubicBezTo>
                <a:cubicBezTo>
                  <a:pt x="56" y="782"/>
                  <a:pt x="56" y="782"/>
                  <a:pt x="56" y="782"/>
                </a:cubicBezTo>
                <a:close/>
                <a:moveTo>
                  <a:pt x="78" y="788"/>
                </a:moveTo>
                <a:cubicBezTo>
                  <a:pt x="79" y="787"/>
                  <a:pt x="79" y="787"/>
                  <a:pt x="79" y="787"/>
                </a:cubicBezTo>
                <a:cubicBezTo>
                  <a:pt x="80" y="787"/>
                  <a:pt x="80" y="787"/>
                  <a:pt x="80" y="787"/>
                </a:cubicBezTo>
                <a:cubicBezTo>
                  <a:pt x="81" y="788"/>
                  <a:pt x="81" y="788"/>
                  <a:pt x="81" y="788"/>
                </a:cubicBezTo>
                <a:cubicBezTo>
                  <a:pt x="80" y="789"/>
                  <a:pt x="80" y="789"/>
                  <a:pt x="80" y="789"/>
                </a:cubicBezTo>
                <a:cubicBezTo>
                  <a:pt x="77" y="789"/>
                  <a:pt x="77" y="789"/>
                  <a:pt x="77" y="789"/>
                </a:cubicBezTo>
                <a:cubicBezTo>
                  <a:pt x="78" y="788"/>
                  <a:pt x="78" y="788"/>
                  <a:pt x="78" y="788"/>
                </a:cubicBezTo>
                <a:close/>
                <a:moveTo>
                  <a:pt x="75" y="786"/>
                </a:moveTo>
                <a:cubicBezTo>
                  <a:pt x="77" y="784"/>
                  <a:pt x="77" y="784"/>
                  <a:pt x="77" y="784"/>
                </a:cubicBezTo>
                <a:cubicBezTo>
                  <a:pt x="78" y="786"/>
                  <a:pt x="78" y="786"/>
                  <a:pt x="78" y="786"/>
                </a:cubicBezTo>
                <a:cubicBezTo>
                  <a:pt x="75" y="786"/>
                  <a:pt x="75" y="786"/>
                  <a:pt x="75" y="786"/>
                </a:cubicBezTo>
                <a:close/>
                <a:moveTo>
                  <a:pt x="61" y="732"/>
                </a:moveTo>
                <a:cubicBezTo>
                  <a:pt x="61" y="735"/>
                  <a:pt x="61" y="735"/>
                  <a:pt x="61" y="735"/>
                </a:cubicBezTo>
                <a:cubicBezTo>
                  <a:pt x="63" y="734"/>
                  <a:pt x="63" y="734"/>
                  <a:pt x="63" y="734"/>
                </a:cubicBezTo>
                <a:cubicBezTo>
                  <a:pt x="61" y="732"/>
                  <a:pt x="61" y="732"/>
                  <a:pt x="61" y="732"/>
                </a:cubicBezTo>
                <a:close/>
                <a:moveTo>
                  <a:pt x="68" y="757"/>
                </a:moveTo>
                <a:cubicBezTo>
                  <a:pt x="68" y="755"/>
                  <a:pt x="68" y="755"/>
                  <a:pt x="68" y="755"/>
                </a:cubicBezTo>
                <a:cubicBezTo>
                  <a:pt x="69" y="754"/>
                  <a:pt x="69" y="754"/>
                  <a:pt x="69" y="754"/>
                </a:cubicBezTo>
                <a:cubicBezTo>
                  <a:pt x="69" y="755"/>
                  <a:pt x="69" y="755"/>
                  <a:pt x="69" y="755"/>
                </a:cubicBezTo>
                <a:cubicBezTo>
                  <a:pt x="69" y="757"/>
                  <a:pt x="69" y="757"/>
                  <a:pt x="69" y="757"/>
                </a:cubicBezTo>
                <a:cubicBezTo>
                  <a:pt x="68" y="757"/>
                  <a:pt x="68" y="757"/>
                  <a:pt x="68" y="757"/>
                </a:cubicBezTo>
                <a:close/>
                <a:moveTo>
                  <a:pt x="67" y="765"/>
                </a:moveTo>
                <a:cubicBezTo>
                  <a:pt x="66" y="766"/>
                  <a:pt x="66" y="766"/>
                  <a:pt x="66" y="766"/>
                </a:cubicBezTo>
                <a:cubicBezTo>
                  <a:pt x="66" y="769"/>
                  <a:pt x="66" y="769"/>
                  <a:pt x="66" y="769"/>
                </a:cubicBezTo>
                <a:cubicBezTo>
                  <a:pt x="67" y="770"/>
                  <a:pt x="67" y="770"/>
                  <a:pt x="67" y="770"/>
                </a:cubicBezTo>
                <a:cubicBezTo>
                  <a:pt x="68" y="767"/>
                  <a:pt x="68" y="767"/>
                  <a:pt x="68" y="767"/>
                </a:cubicBezTo>
                <a:cubicBezTo>
                  <a:pt x="67" y="765"/>
                  <a:pt x="67" y="765"/>
                  <a:pt x="67" y="765"/>
                </a:cubicBezTo>
                <a:close/>
                <a:moveTo>
                  <a:pt x="69" y="762"/>
                </a:moveTo>
                <a:cubicBezTo>
                  <a:pt x="71" y="759"/>
                  <a:pt x="71" y="759"/>
                  <a:pt x="71" y="759"/>
                </a:cubicBezTo>
                <a:cubicBezTo>
                  <a:pt x="70" y="758"/>
                  <a:pt x="70" y="758"/>
                  <a:pt x="70" y="758"/>
                </a:cubicBezTo>
                <a:cubicBezTo>
                  <a:pt x="67" y="759"/>
                  <a:pt x="67" y="759"/>
                  <a:pt x="67" y="759"/>
                </a:cubicBezTo>
                <a:cubicBezTo>
                  <a:pt x="66" y="762"/>
                  <a:pt x="66" y="762"/>
                  <a:pt x="66" y="762"/>
                </a:cubicBezTo>
                <a:cubicBezTo>
                  <a:pt x="68" y="762"/>
                  <a:pt x="68" y="762"/>
                  <a:pt x="68" y="762"/>
                </a:cubicBezTo>
                <a:cubicBezTo>
                  <a:pt x="68" y="762"/>
                  <a:pt x="69" y="762"/>
                  <a:pt x="69" y="762"/>
                </a:cubicBezTo>
                <a:close/>
                <a:moveTo>
                  <a:pt x="72" y="759"/>
                </a:moveTo>
                <a:cubicBezTo>
                  <a:pt x="74" y="755"/>
                  <a:pt x="74" y="755"/>
                  <a:pt x="74" y="755"/>
                </a:cubicBezTo>
                <a:cubicBezTo>
                  <a:pt x="76" y="755"/>
                  <a:pt x="76" y="755"/>
                  <a:pt x="76" y="755"/>
                </a:cubicBezTo>
                <a:cubicBezTo>
                  <a:pt x="78" y="753"/>
                  <a:pt x="78" y="753"/>
                  <a:pt x="78" y="753"/>
                </a:cubicBezTo>
                <a:cubicBezTo>
                  <a:pt x="81" y="752"/>
                  <a:pt x="81" y="752"/>
                  <a:pt x="81" y="752"/>
                </a:cubicBezTo>
                <a:cubicBezTo>
                  <a:pt x="81" y="753"/>
                  <a:pt x="81" y="753"/>
                  <a:pt x="81" y="753"/>
                </a:cubicBezTo>
                <a:cubicBezTo>
                  <a:pt x="77" y="757"/>
                  <a:pt x="77" y="757"/>
                  <a:pt x="77" y="757"/>
                </a:cubicBezTo>
                <a:cubicBezTo>
                  <a:pt x="76" y="757"/>
                  <a:pt x="76" y="757"/>
                  <a:pt x="76" y="757"/>
                </a:cubicBezTo>
                <a:cubicBezTo>
                  <a:pt x="73" y="759"/>
                  <a:pt x="73" y="759"/>
                  <a:pt x="73" y="759"/>
                </a:cubicBezTo>
                <a:cubicBezTo>
                  <a:pt x="72" y="759"/>
                  <a:pt x="72" y="759"/>
                  <a:pt x="72" y="759"/>
                </a:cubicBezTo>
                <a:close/>
                <a:moveTo>
                  <a:pt x="70" y="746"/>
                </a:moveTo>
                <a:cubicBezTo>
                  <a:pt x="70" y="743"/>
                  <a:pt x="70" y="743"/>
                  <a:pt x="70" y="743"/>
                </a:cubicBezTo>
                <a:cubicBezTo>
                  <a:pt x="71" y="741"/>
                  <a:pt x="71" y="741"/>
                  <a:pt x="71" y="741"/>
                </a:cubicBezTo>
                <a:cubicBezTo>
                  <a:pt x="72" y="744"/>
                  <a:pt x="72" y="744"/>
                  <a:pt x="72" y="744"/>
                </a:cubicBezTo>
                <a:cubicBezTo>
                  <a:pt x="71" y="745"/>
                  <a:pt x="71" y="745"/>
                  <a:pt x="71" y="745"/>
                </a:cubicBezTo>
                <a:cubicBezTo>
                  <a:pt x="71" y="746"/>
                  <a:pt x="71" y="746"/>
                  <a:pt x="71" y="746"/>
                </a:cubicBezTo>
                <a:cubicBezTo>
                  <a:pt x="70" y="746"/>
                  <a:pt x="70" y="746"/>
                  <a:pt x="70" y="746"/>
                </a:cubicBezTo>
                <a:close/>
                <a:moveTo>
                  <a:pt x="65" y="746"/>
                </a:moveTo>
                <a:cubicBezTo>
                  <a:pt x="67" y="747"/>
                  <a:pt x="67" y="747"/>
                  <a:pt x="67" y="747"/>
                </a:cubicBezTo>
                <a:cubicBezTo>
                  <a:pt x="68" y="745"/>
                  <a:pt x="68" y="745"/>
                  <a:pt x="68" y="745"/>
                </a:cubicBezTo>
                <a:cubicBezTo>
                  <a:pt x="68" y="744"/>
                  <a:pt x="68" y="744"/>
                  <a:pt x="68" y="744"/>
                </a:cubicBezTo>
                <a:cubicBezTo>
                  <a:pt x="65" y="746"/>
                  <a:pt x="65" y="746"/>
                  <a:pt x="65" y="746"/>
                </a:cubicBezTo>
                <a:close/>
                <a:moveTo>
                  <a:pt x="61" y="738"/>
                </a:moveTo>
                <a:cubicBezTo>
                  <a:pt x="61" y="743"/>
                  <a:pt x="61" y="743"/>
                  <a:pt x="61" y="743"/>
                </a:cubicBezTo>
                <a:cubicBezTo>
                  <a:pt x="62" y="744"/>
                  <a:pt x="62" y="744"/>
                  <a:pt x="62" y="744"/>
                </a:cubicBezTo>
                <a:cubicBezTo>
                  <a:pt x="62" y="746"/>
                  <a:pt x="62" y="746"/>
                  <a:pt x="62" y="746"/>
                </a:cubicBezTo>
                <a:cubicBezTo>
                  <a:pt x="64" y="743"/>
                  <a:pt x="64" y="743"/>
                  <a:pt x="64" y="743"/>
                </a:cubicBezTo>
                <a:cubicBezTo>
                  <a:pt x="63" y="740"/>
                  <a:pt x="63" y="740"/>
                  <a:pt x="63" y="740"/>
                </a:cubicBezTo>
                <a:cubicBezTo>
                  <a:pt x="61" y="738"/>
                  <a:pt x="61" y="738"/>
                  <a:pt x="61" y="738"/>
                </a:cubicBezTo>
                <a:close/>
                <a:moveTo>
                  <a:pt x="63" y="736"/>
                </a:moveTo>
                <a:cubicBezTo>
                  <a:pt x="65" y="736"/>
                  <a:pt x="65" y="736"/>
                  <a:pt x="65" y="736"/>
                </a:cubicBezTo>
                <a:cubicBezTo>
                  <a:pt x="64" y="738"/>
                  <a:pt x="64" y="738"/>
                  <a:pt x="64" y="738"/>
                </a:cubicBezTo>
                <a:cubicBezTo>
                  <a:pt x="64" y="740"/>
                  <a:pt x="64" y="740"/>
                  <a:pt x="64" y="740"/>
                </a:cubicBezTo>
                <a:cubicBezTo>
                  <a:pt x="66" y="740"/>
                  <a:pt x="66" y="740"/>
                  <a:pt x="66" y="740"/>
                </a:cubicBezTo>
                <a:cubicBezTo>
                  <a:pt x="69" y="738"/>
                  <a:pt x="69" y="738"/>
                  <a:pt x="69" y="738"/>
                </a:cubicBezTo>
                <a:cubicBezTo>
                  <a:pt x="67" y="741"/>
                  <a:pt x="67" y="741"/>
                  <a:pt x="67" y="741"/>
                </a:cubicBezTo>
                <a:cubicBezTo>
                  <a:pt x="68" y="743"/>
                  <a:pt x="68" y="743"/>
                  <a:pt x="68" y="743"/>
                </a:cubicBezTo>
                <a:cubicBezTo>
                  <a:pt x="70" y="740"/>
                  <a:pt x="70" y="740"/>
                  <a:pt x="70" y="740"/>
                </a:cubicBezTo>
                <a:cubicBezTo>
                  <a:pt x="71" y="735"/>
                  <a:pt x="71" y="735"/>
                  <a:pt x="71" y="735"/>
                </a:cubicBezTo>
                <a:cubicBezTo>
                  <a:pt x="68" y="733"/>
                  <a:pt x="68" y="733"/>
                  <a:pt x="68" y="733"/>
                </a:cubicBezTo>
                <a:cubicBezTo>
                  <a:pt x="65" y="734"/>
                  <a:pt x="65" y="734"/>
                  <a:pt x="65" y="734"/>
                </a:cubicBezTo>
                <a:cubicBezTo>
                  <a:pt x="63" y="736"/>
                  <a:pt x="63" y="736"/>
                  <a:pt x="63" y="736"/>
                </a:cubicBezTo>
                <a:close/>
                <a:moveTo>
                  <a:pt x="63" y="731"/>
                </a:moveTo>
                <a:cubicBezTo>
                  <a:pt x="65" y="732"/>
                  <a:pt x="65" y="732"/>
                  <a:pt x="65" y="732"/>
                </a:cubicBezTo>
                <a:cubicBezTo>
                  <a:pt x="65" y="731"/>
                  <a:pt x="65" y="731"/>
                  <a:pt x="65" y="731"/>
                </a:cubicBezTo>
                <a:cubicBezTo>
                  <a:pt x="64" y="730"/>
                  <a:pt x="64" y="730"/>
                  <a:pt x="64" y="730"/>
                </a:cubicBezTo>
                <a:cubicBezTo>
                  <a:pt x="63" y="731"/>
                  <a:pt x="63" y="731"/>
                  <a:pt x="63" y="731"/>
                </a:cubicBezTo>
                <a:close/>
                <a:moveTo>
                  <a:pt x="68" y="727"/>
                </a:moveTo>
                <a:cubicBezTo>
                  <a:pt x="68" y="724"/>
                  <a:pt x="68" y="724"/>
                  <a:pt x="68" y="724"/>
                </a:cubicBezTo>
                <a:cubicBezTo>
                  <a:pt x="71" y="722"/>
                  <a:pt x="71" y="722"/>
                  <a:pt x="71" y="722"/>
                </a:cubicBezTo>
                <a:cubicBezTo>
                  <a:pt x="72" y="723"/>
                  <a:pt x="72" y="723"/>
                  <a:pt x="72" y="723"/>
                </a:cubicBezTo>
                <a:cubicBezTo>
                  <a:pt x="71" y="725"/>
                  <a:pt x="71" y="725"/>
                  <a:pt x="71" y="725"/>
                </a:cubicBezTo>
                <a:cubicBezTo>
                  <a:pt x="69" y="726"/>
                  <a:pt x="69" y="726"/>
                  <a:pt x="69" y="726"/>
                </a:cubicBezTo>
                <a:cubicBezTo>
                  <a:pt x="68" y="727"/>
                  <a:pt x="68" y="727"/>
                  <a:pt x="68" y="727"/>
                </a:cubicBezTo>
                <a:close/>
                <a:moveTo>
                  <a:pt x="53" y="720"/>
                </a:moveTo>
                <a:cubicBezTo>
                  <a:pt x="58" y="726"/>
                  <a:pt x="58" y="726"/>
                  <a:pt x="58" y="726"/>
                </a:cubicBezTo>
                <a:cubicBezTo>
                  <a:pt x="60" y="729"/>
                  <a:pt x="60" y="729"/>
                  <a:pt x="60" y="729"/>
                </a:cubicBezTo>
                <a:cubicBezTo>
                  <a:pt x="59" y="731"/>
                  <a:pt x="59" y="731"/>
                  <a:pt x="59" y="731"/>
                </a:cubicBezTo>
                <a:cubicBezTo>
                  <a:pt x="57" y="730"/>
                  <a:pt x="57" y="730"/>
                  <a:pt x="57" y="730"/>
                </a:cubicBezTo>
                <a:cubicBezTo>
                  <a:pt x="57" y="728"/>
                  <a:pt x="57" y="728"/>
                  <a:pt x="57" y="728"/>
                </a:cubicBezTo>
                <a:cubicBezTo>
                  <a:pt x="53" y="724"/>
                  <a:pt x="53" y="724"/>
                  <a:pt x="53" y="724"/>
                </a:cubicBezTo>
                <a:cubicBezTo>
                  <a:pt x="52" y="721"/>
                  <a:pt x="52" y="721"/>
                  <a:pt x="52" y="721"/>
                </a:cubicBezTo>
                <a:cubicBezTo>
                  <a:pt x="52" y="721"/>
                  <a:pt x="53" y="720"/>
                  <a:pt x="53" y="720"/>
                </a:cubicBezTo>
                <a:close/>
                <a:moveTo>
                  <a:pt x="57" y="717"/>
                </a:moveTo>
                <a:cubicBezTo>
                  <a:pt x="58" y="720"/>
                  <a:pt x="58" y="720"/>
                  <a:pt x="58" y="720"/>
                </a:cubicBezTo>
                <a:cubicBezTo>
                  <a:pt x="60" y="723"/>
                  <a:pt x="60" y="723"/>
                  <a:pt x="60" y="723"/>
                </a:cubicBezTo>
                <a:cubicBezTo>
                  <a:pt x="60" y="727"/>
                  <a:pt x="60" y="727"/>
                  <a:pt x="60" y="727"/>
                </a:cubicBezTo>
                <a:cubicBezTo>
                  <a:pt x="62" y="729"/>
                  <a:pt x="62" y="729"/>
                  <a:pt x="62" y="729"/>
                </a:cubicBezTo>
                <a:cubicBezTo>
                  <a:pt x="63" y="725"/>
                  <a:pt x="63" y="725"/>
                  <a:pt x="63" y="725"/>
                </a:cubicBezTo>
                <a:cubicBezTo>
                  <a:pt x="60" y="720"/>
                  <a:pt x="60" y="720"/>
                  <a:pt x="60" y="720"/>
                </a:cubicBezTo>
                <a:cubicBezTo>
                  <a:pt x="59" y="717"/>
                  <a:pt x="59" y="717"/>
                  <a:pt x="59" y="717"/>
                </a:cubicBezTo>
                <a:cubicBezTo>
                  <a:pt x="58" y="716"/>
                  <a:pt x="58" y="716"/>
                  <a:pt x="58" y="716"/>
                </a:cubicBezTo>
                <a:cubicBezTo>
                  <a:pt x="57" y="717"/>
                  <a:pt x="57" y="717"/>
                  <a:pt x="57" y="717"/>
                </a:cubicBezTo>
                <a:close/>
                <a:moveTo>
                  <a:pt x="53" y="714"/>
                </a:moveTo>
                <a:cubicBezTo>
                  <a:pt x="57" y="714"/>
                  <a:pt x="57" y="714"/>
                  <a:pt x="57" y="714"/>
                </a:cubicBezTo>
                <a:cubicBezTo>
                  <a:pt x="57" y="715"/>
                  <a:pt x="57" y="715"/>
                  <a:pt x="57" y="715"/>
                </a:cubicBezTo>
                <a:cubicBezTo>
                  <a:pt x="59" y="715"/>
                  <a:pt x="59" y="715"/>
                  <a:pt x="59" y="715"/>
                </a:cubicBezTo>
                <a:cubicBezTo>
                  <a:pt x="60" y="712"/>
                  <a:pt x="60" y="712"/>
                  <a:pt x="60" y="712"/>
                </a:cubicBezTo>
                <a:cubicBezTo>
                  <a:pt x="58" y="711"/>
                  <a:pt x="58" y="711"/>
                  <a:pt x="58" y="711"/>
                </a:cubicBezTo>
                <a:cubicBezTo>
                  <a:pt x="55" y="712"/>
                  <a:pt x="55" y="712"/>
                  <a:pt x="55" y="712"/>
                </a:cubicBezTo>
                <a:cubicBezTo>
                  <a:pt x="53" y="714"/>
                  <a:pt x="53" y="714"/>
                  <a:pt x="53" y="714"/>
                </a:cubicBezTo>
                <a:close/>
                <a:moveTo>
                  <a:pt x="27" y="715"/>
                </a:moveTo>
                <a:cubicBezTo>
                  <a:pt x="27" y="711"/>
                  <a:pt x="27" y="711"/>
                  <a:pt x="27" y="711"/>
                </a:cubicBezTo>
                <a:cubicBezTo>
                  <a:pt x="31" y="705"/>
                  <a:pt x="31" y="705"/>
                  <a:pt x="31" y="705"/>
                </a:cubicBezTo>
                <a:cubicBezTo>
                  <a:pt x="35" y="706"/>
                  <a:pt x="35" y="706"/>
                  <a:pt x="35" y="706"/>
                </a:cubicBezTo>
                <a:cubicBezTo>
                  <a:pt x="34" y="709"/>
                  <a:pt x="34" y="709"/>
                  <a:pt x="34" y="709"/>
                </a:cubicBezTo>
                <a:cubicBezTo>
                  <a:pt x="35" y="708"/>
                  <a:pt x="35" y="708"/>
                  <a:pt x="35" y="708"/>
                </a:cubicBezTo>
                <a:cubicBezTo>
                  <a:pt x="37" y="707"/>
                  <a:pt x="37" y="707"/>
                  <a:pt x="37" y="707"/>
                </a:cubicBezTo>
                <a:cubicBezTo>
                  <a:pt x="39" y="708"/>
                  <a:pt x="39" y="708"/>
                  <a:pt x="39" y="708"/>
                </a:cubicBezTo>
                <a:cubicBezTo>
                  <a:pt x="39" y="709"/>
                  <a:pt x="39" y="709"/>
                  <a:pt x="39" y="709"/>
                </a:cubicBezTo>
                <a:cubicBezTo>
                  <a:pt x="38" y="712"/>
                  <a:pt x="38" y="712"/>
                  <a:pt x="38" y="712"/>
                </a:cubicBezTo>
                <a:cubicBezTo>
                  <a:pt x="36" y="714"/>
                  <a:pt x="36" y="714"/>
                  <a:pt x="36" y="714"/>
                </a:cubicBezTo>
                <a:cubicBezTo>
                  <a:pt x="32" y="716"/>
                  <a:pt x="32" y="716"/>
                  <a:pt x="32" y="716"/>
                </a:cubicBezTo>
                <a:cubicBezTo>
                  <a:pt x="33" y="717"/>
                  <a:pt x="33" y="717"/>
                  <a:pt x="33" y="717"/>
                </a:cubicBezTo>
                <a:cubicBezTo>
                  <a:pt x="33" y="718"/>
                  <a:pt x="33" y="718"/>
                  <a:pt x="33" y="718"/>
                </a:cubicBezTo>
                <a:cubicBezTo>
                  <a:pt x="36" y="718"/>
                  <a:pt x="36" y="718"/>
                  <a:pt x="36" y="718"/>
                </a:cubicBezTo>
                <a:cubicBezTo>
                  <a:pt x="38" y="714"/>
                  <a:pt x="38" y="714"/>
                  <a:pt x="38" y="714"/>
                </a:cubicBezTo>
                <a:cubicBezTo>
                  <a:pt x="41" y="710"/>
                  <a:pt x="41" y="710"/>
                  <a:pt x="41" y="710"/>
                </a:cubicBezTo>
                <a:cubicBezTo>
                  <a:pt x="45" y="708"/>
                  <a:pt x="45" y="708"/>
                  <a:pt x="45" y="708"/>
                </a:cubicBezTo>
                <a:cubicBezTo>
                  <a:pt x="46" y="709"/>
                  <a:pt x="46" y="709"/>
                  <a:pt x="46" y="709"/>
                </a:cubicBezTo>
                <a:cubicBezTo>
                  <a:pt x="41" y="714"/>
                  <a:pt x="41" y="714"/>
                  <a:pt x="41" y="714"/>
                </a:cubicBezTo>
                <a:cubicBezTo>
                  <a:pt x="40" y="717"/>
                  <a:pt x="40" y="717"/>
                  <a:pt x="40" y="717"/>
                </a:cubicBezTo>
                <a:cubicBezTo>
                  <a:pt x="38" y="720"/>
                  <a:pt x="38" y="720"/>
                  <a:pt x="38" y="720"/>
                </a:cubicBezTo>
                <a:cubicBezTo>
                  <a:pt x="38" y="724"/>
                  <a:pt x="38" y="724"/>
                  <a:pt x="38" y="724"/>
                </a:cubicBezTo>
                <a:cubicBezTo>
                  <a:pt x="35" y="726"/>
                  <a:pt x="35" y="726"/>
                  <a:pt x="35" y="726"/>
                </a:cubicBezTo>
                <a:cubicBezTo>
                  <a:pt x="33" y="726"/>
                  <a:pt x="33" y="726"/>
                  <a:pt x="33" y="726"/>
                </a:cubicBezTo>
                <a:cubicBezTo>
                  <a:pt x="31" y="728"/>
                  <a:pt x="31" y="728"/>
                  <a:pt x="31" y="728"/>
                </a:cubicBezTo>
                <a:cubicBezTo>
                  <a:pt x="33" y="728"/>
                  <a:pt x="33" y="728"/>
                  <a:pt x="33" y="728"/>
                </a:cubicBezTo>
                <a:cubicBezTo>
                  <a:pt x="35" y="727"/>
                  <a:pt x="35" y="727"/>
                  <a:pt x="35" y="727"/>
                </a:cubicBezTo>
                <a:cubicBezTo>
                  <a:pt x="37" y="728"/>
                  <a:pt x="37" y="728"/>
                  <a:pt x="37" y="728"/>
                </a:cubicBezTo>
                <a:cubicBezTo>
                  <a:pt x="38" y="731"/>
                  <a:pt x="38" y="731"/>
                  <a:pt x="38" y="731"/>
                </a:cubicBezTo>
                <a:cubicBezTo>
                  <a:pt x="34" y="731"/>
                  <a:pt x="34" y="731"/>
                  <a:pt x="34" y="731"/>
                </a:cubicBezTo>
                <a:cubicBezTo>
                  <a:pt x="33" y="734"/>
                  <a:pt x="33" y="734"/>
                  <a:pt x="33" y="734"/>
                </a:cubicBezTo>
                <a:cubicBezTo>
                  <a:pt x="34" y="736"/>
                  <a:pt x="34" y="736"/>
                  <a:pt x="34" y="736"/>
                </a:cubicBezTo>
                <a:cubicBezTo>
                  <a:pt x="33" y="740"/>
                  <a:pt x="33" y="740"/>
                  <a:pt x="33" y="740"/>
                </a:cubicBezTo>
                <a:cubicBezTo>
                  <a:pt x="35" y="744"/>
                  <a:pt x="35" y="744"/>
                  <a:pt x="35" y="744"/>
                </a:cubicBezTo>
                <a:cubicBezTo>
                  <a:pt x="35" y="747"/>
                  <a:pt x="35" y="747"/>
                  <a:pt x="35" y="747"/>
                </a:cubicBezTo>
                <a:cubicBezTo>
                  <a:pt x="37" y="747"/>
                  <a:pt x="37" y="747"/>
                  <a:pt x="37" y="747"/>
                </a:cubicBezTo>
                <a:cubicBezTo>
                  <a:pt x="38" y="748"/>
                  <a:pt x="38" y="748"/>
                  <a:pt x="38" y="748"/>
                </a:cubicBezTo>
                <a:cubicBezTo>
                  <a:pt x="37" y="750"/>
                  <a:pt x="37" y="750"/>
                  <a:pt x="37" y="750"/>
                </a:cubicBezTo>
                <a:cubicBezTo>
                  <a:pt x="34" y="750"/>
                  <a:pt x="34" y="750"/>
                  <a:pt x="34" y="750"/>
                </a:cubicBezTo>
                <a:cubicBezTo>
                  <a:pt x="30" y="742"/>
                  <a:pt x="30" y="742"/>
                  <a:pt x="30" y="742"/>
                </a:cubicBezTo>
                <a:cubicBezTo>
                  <a:pt x="30" y="738"/>
                  <a:pt x="30" y="738"/>
                  <a:pt x="30" y="738"/>
                </a:cubicBezTo>
                <a:cubicBezTo>
                  <a:pt x="30" y="737"/>
                  <a:pt x="30" y="737"/>
                  <a:pt x="30" y="737"/>
                </a:cubicBezTo>
                <a:cubicBezTo>
                  <a:pt x="27" y="736"/>
                  <a:pt x="27" y="736"/>
                  <a:pt x="27" y="736"/>
                </a:cubicBezTo>
                <a:cubicBezTo>
                  <a:pt x="27" y="734"/>
                  <a:pt x="27" y="734"/>
                  <a:pt x="27" y="734"/>
                </a:cubicBezTo>
                <a:cubicBezTo>
                  <a:pt x="28" y="732"/>
                  <a:pt x="28" y="732"/>
                  <a:pt x="28" y="732"/>
                </a:cubicBezTo>
                <a:cubicBezTo>
                  <a:pt x="31" y="732"/>
                  <a:pt x="31" y="732"/>
                  <a:pt x="31" y="732"/>
                </a:cubicBezTo>
                <a:cubicBezTo>
                  <a:pt x="28" y="730"/>
                  <a:pt x="28" y="730"/>
                  <a:pt x="28" y="730"/>
                </a:cubicBezTo>
                <a:cubicBezTo>
                  <a:pt x="27" y="729"/>
                  <a:pt x="27" y="729"/>
                  <a:pt x="27" y="729"/>
                </a:cubicBezTo>
                <a:cubicBezTo>
                  <a:pt x="28" y="727"/>
                  <a:pt x="28" y="727"/>
                  <a:pt x="28" y="727"/>
                </a:cubicBezTo>
                <a:cubicBezTo>
                  <a:pt x="26" y="725"/>
                  <a:pt x="26" y="725"/>
                  <a:pt x="26" y="725"/>
                </a:cubicBezTo>
                <a:cubicBezTo>
                  <a:pt x="27" y="723"/>
                  <a:pt x="27" y="723"/>
                  <a:pt x="27" y="723"/>
                </a:cubicBezTo>
                <a:cubicBezTo>
                  <a:pt x="29" y="724"/>
                  <a:pt x="29" y="724"/>
                  <a:pt x="29" y="724"/>
                </a:cubicBezTo>
                <a:cubicBezTo>
                  <a:pt x="30" y="724"/>
                  <a:pt x="30" y="724"/>
                  <a:pt x="30" y="724"/>
                </a:cubicBezTo>
                <a:cubicBezTo>
                  <a:pt x="30" y="722"/>
                  <a:pt x="30" y="722"/>
                  <a:pt x="30" y="722"/>
                </a:cubicBezTo>
                <a:cubicBezTo>
                  <a:pt x="28" y="720"/>
                  <a:pt x="28" y="720"/>
                  <a:pt x="28" y="720"/>
                </a:cubicBezTo>
                <a:cubicBezTo>
                  <a:pt x="26" y="720"/>
                  <a:pt x="26" y="720"/>
                  <a:pt x="26" y="720"/>
                </a:cubicBezTo>
                <a:cubicBezTo>
                  <a:pt x="26" y="718"/>
                  <a:pt x="26" y="718"/>
                  <a:pt x="26" y="718"/>
                </a:cubicBezTo>
                <a:cubicBezTo>
                  <a:pt x="27" y="715"/>
                  <a:pt x="27" y="715"/>
                  <a:pt x="27" y="715"/>
                </a:cubicBezTo>
                <a:close/>
                <a:moveTo>
                  <a:pt x="57" y="703"/>
                </a:moveTo>
                <a:cubicBezTo>
                  <a:pt x="56" y="700"/>
                  <a:pt x="56" y="700"/>
                  <a:pt x="56" y="700"/>
                </a:cubicBezTo>
                <a:cubicBezTo>
                  <a:pt x="58" y="699"/>
                  <a:pt x="58" y="699"/>
                  <a:pt x="58" y="699"/>
                </a:cubicBezTo>
                <a:cubicBezTo>
                  <a:pt x="58" y="701"/>
                  <a:pt x="58" y="701"/>
                  <a:pt x="58" y="701"/>
                </a:cubicBezTo>
                <a:cubicBezTo>
                  <a:pt x="57" y="703"/>
                  <a:pt x="57" y="703"/>
                  <a:pt x="57" y="703"/>
                </a:cubicBezTo>
                <a:close/>
                <a:moveTo>
                  <a:pt x="305" y="330"/>
                </a:moveTo>
                <a:cubicBezTo>
                  <a:pt x="307" y="332"/>
                  <a:pt x="307" y="332"/>
                  <a:pt x="307" y="332"/>
                </a:cubicBezTo>
                <a:cubicBezTo>
                  <a:pt x="308" y="331"/>
                  <a:pt x="308" y="331"/>
                  <a:pt x="308" y="331"/>
                </a:cubicBezTo>
                <a:cubicBezTo>
                  <a:pt x="308" y="330"/>
                  <a:pt x="308" y="330"/>
                  <a:pt x="308" y="330"/>
                </a:cubicBezTo>
                <a:cubicBezTo>
                  <a:pt x="309" y="329"/>
                  <a:pt x="309" y="329"/>
                  <a:pt x="309" y="329"/>
                </a:cubicBezTo>
                <a:cubicBezTo>
                  <a:pt x="307" y="329"/>
                  <a:pt x="307" y="329"/>
                  <a:pt x="307" y="329"/>
                </a:cubicBezTo>
                <a:cubicBezTo>
                  <a:pt x="305" y="330"/>
                  <a:pt x="305" y="330"/>
                  <a:pt x="305" y="330"/>
                </a:cubicBezTo>
                <a:close/>
                <a:moveTo>
                  <a:pt x="282" y="307"/>
                </a:moveTo>
                <a:cubicBezTo>
                  <a:pt x="284" y="308"/>
                  <a:pt x="284" y="308"/>
                  <a:pt x="284" y="308"/>
                </a:cubicBezTo>
                <a:cubicBezTo>
                  <a:pt x="286" y="306"/>
                  <a:pt x="286" y="306"/>
                  <a:pt x="286" y="306"/>
                </a:cubicBezTo>
                <a:cubicBezTo>
                  <a:pt x="286" y="304"/>
                  <a:pt x="286" y="304"/>
                  <a:pt x="286" y="304"/>
                </a:cubicBezTo>
                <a:cubicBezTo>
                  <a:pt x="283" y="305"/>
                  <a:pt x="283" y="305"/>
                  <a:pt x="283" y="305"/>
                </a:cubicBezTo>
                <a:cubicBezTo>
                  <a:pt x="282" y="307"/>
                  <a:pt x="282" y="307"/>
                  <a:pt x="282" y="307"/>
                </a:cubicBezTo>
                <a:close/>
                <a:moveTo>
                  <a:pt x="196" y="314"/>
                </a:moveTo>
                <a:cubicBezTo>
                  <a:pt x="197" y="315"/>
                  <a:pt x="197" y="315"/>
                  <a:pt x="197" y="315"/>
                </a:cubicBezTo>
                <a:cubicBezTo>
                  <a:pt x="199" y="313"/>
                  <a:pt x="199" y="313"/>
                  <a:pt x="199" y="313"/>
                </a:cubicBezTo>
                <a:cubicBezTo>
                  <a:pt x="198" y="313"/>
                  <a:pt x="198" y="313"/>
                  <a:pt x="198" y="313"/>
                </a:cubicBezTo>
                <a:cubicBezTo>
                  <a:pt x="198" y="313"/>
                  <a:pt x="196" y="314"/>
                  <a:pt x="196" y="314"/>
                </a:cubicBezTo>
                <a:close/>
                <a:moveTo>
                  <a:pt x="196" y="318"/>
                </a:moveTo>
                <a:cubicBezTo>
                  <a:pt x="195" y="317"/>
                  <a:pt x="195" y="317"/>
                  <a:pt x="195" y="317"/>
                </a:cubicBezTo>
                <a:cubicBezTo>
                  <a:pt x="196" y="317"/>
                  <a:pt x="196" y="317"/>
                  <a:pt x="196" y="317"/>
                </a:cubicBezTo>
                <a:cubicBezTo>
                  <a:pt x="197" y="318"/>
                  <a:pt x="197" y="318"/>
                  <a:pt x="197" y="318"/>
                </a:cubicBezTo>
                <a:cubicBezTo>
                  <a:pt x="196" y="318"/>
                  <a:pt x="196" y="318"/>
                  <a:pt x="196" y="318"/>
                </a:cubicBezTo>
                <a:close/>
                <a:moveTo>
                  <a:pt x="191" y="326"/>
                </a:moveTo>
                <a:cubicBezTo>
                  <a:pt x="192" y="330"/>
                  <a:pt x="192" y="330"/>
                  <a:pt x="192" y="330"/>
                </a:cubicBezTo>
                <a:cubicBezTo>
                  <a:pt x="190" y="332"/>
                  <a:pt x="190" y="332"/>
                  <a:pt x="190" y="332"/>
                </a:cubicBezTo>
                <a:cubicBezTo>
                  <a:pt x="191" y="334"/>
                  <a:pt x="191" y="334"/>
                  <a:pt x="191" y="334"/>
                </a:cubicBezTo>
                <a:cubicBezTo>
                  <a:pt x="193" y="334"/>
                  <a:pt x="193" y="334"/>
                  <a:pt x="193" y="334"/>
                </a:cubicBezTo>
                <a:cubicBezTo>
                  <a:pt x="195" y="333"/>
                  <a:pt x="195" y="333"/>
                  <a:pt x="195" y="333"/>
                </a:cubicBezTo>
                <a:cubicBezTo>
                  <a:pt x="197" y="332"/>
                  <a:pt x="197" y="332"/>
                  <a:pt x="197" y="332"/>
                </a:cubicBezTo>
                <a:cubicBezTo>
                  <a:pt x="205" y="326"/>
                  <a:pt x="205" y="326"/>
                  <a:pt x="205" y="326"/>
                </a:cubicBezTo>
                <a:cubicBezTo>
                  <a:pt x="209" y="324"/>
                  <a:pt x="209" y="324"/>
                  <a:pt x="209" y="324"/>
                </a:cubicBezTo>
                <a:cubicBezTo>
                  <a:pt x="210" y="321"/>
                  <a:pt x="210" y="321"/>
                  <a:pt x="210" y="321"/>
                </a:cubicBezTo>
                <a:cubicBezTo>
                  <a:pt x="209" y="322"/>
                  <a:pt x="209" y="322"/>
                  <a:pt x="209" y="322"/>
                </a:cubicBezTo>
                <a:cubicBezTo>
                  <a:pt x="207" y="320"/>
                  <a:pt x="207" y="320"/>
                  <a:pt x="207" y="320"/>
                </a:cubicBezTo>
                <a:cubicBezTo>
                  <a:pt x="207" y="316"/>
                  <a:pt x="207" y="316"/>
                  <a:pt x="207" y="316"/>
                </a:cubicBezTo>
                <a:cubicBezTo>
                  <a:pt x="205" y="317"/>
                  <a:pt x="205" y="317"/>
                  <a:pt x="205" y="317"/>
                </a:cubicBezTo>
                <a:cubicBezTo>
                  <a:pt x="204" y="320"/>
                  <a:pt x="204" y="320"/>
                  <a:pt x="204" y="320"/>
                </a:cubicBezTo>
                <a:cubicBezTo>
                  <a:pt x="201" y="320"/>
                  <a:pt x="201" y="320"/>
                  <a:pt x="201" y="320"/>
                </a:cubicBezTo>
                <a:cubicBezTo>
                  <a:pt x="202" y="322"/>
                  <a:pt x="202" y="322"/>
                  <a:pt x="202" y="322"/>
                </a:cubicBezTo>
                <a:cubicBezTo>
                  <a:pt x="200" y="322"/>
                  <a:pt x="200" y="322"/>
                  <a:pt x="200" y="322"/>
                </a:cubicBezTo>
                <a:cubicBezTo>
                  <a:pt x="199" y="323"/>
                  <a:pt x="199" y="323"/>
                  <a:pt x="199" y="323"/>
                </a:cubicBezTo>
                <a:cubicBezTo>
                  <a:pt x="198" y="325"/>
                  <a:pt x="198" y="325"/>
                  <a:pt x="198" y="325"/>
                </a:cubicBezTo>
                <a:cubicBezTo>
                  <a:pt x="197" y="323"/>
                  <a:pt x="197" y="323"/>
                  <a:pt x="197" y="323"/>
                </a:cubicBezTo>
                <a:cubicBezTo>
                  <a:pt x="198" y="322"/>
                  <a:pt x="198" y="322"/>
                  <a:pt x="198" y="322"/>
                </a:cubicBezTo>
                <a:cubicBezTo>
                  <a:pt x="196" y="320"/>
                  <a:pt x="196" y="320"/>
                  <a:pt x="196" y="320"/>
                </a:cubicBezTo>
                <a:cubicBezTo>
                  <a:pt x="195" y="322"/>
                  <a:pt x="195" y="322"/>
                  <a:pt x="195" y="322"/>
                </a:cubicBezTo>
                <a:cubicBezTo>
                  <a:pt x="194" y="322"/>
                  <a:pt x="194" y="322"/>
                  <a:pt x="194" y="322"/>
                </a:cubicBezTo>
                <a:cubicBezTo>
                  <a:pt x="193" y="324"/>
                  <a:pt x="193" y="324"/>
                  <a:pt x="193" y="324"/>
                </a:cubicBezTo>
                <a:cubicBezTo>
                  <a:pt x="191" y="326"/>
                  <a:pt x="191" y="326"/>
                  <a:pt x="191" y="326"/>
                </a:cubicBezTo>
                <a:close/>
                <a:moveTo>
                  <a:pt x="183" y="333"/>
                </a:moveTo>
                <a:cubicBezTo>
                  <a:pt x="183" y="331"/>
                  <a:pt x="183" y="331"/>
                  <a:pt x="183" y="331"/>
                </a:cubicBezTo>
                <a:cubicBezTo>
                  <a:pt x="183" y="326"/>
                  <a:pt x="183" y="326"/>
                  <a:pt x="183" y="326"/>
                </a:cubicBezTo>
                <a:cubicBezTo>
                  <a:pt x="181" y="329"/>
                  <a:pt x="181" y="329"/>
                  <a:pt x="181" y="329"/>
                </a:cubicBezTo>
                <a:cubicBezTo>
                  <a:pt x="180" y="331"/>
                  <a:pt x="180" y="331"/>
                  <a:pt x="180" y="331"/>
                </a:cubicBezTo>
                <a:cubicBezTo>
                  <a:pt x="179" y="332"/>
                  <a:pt x="179" y="332"/>
                  <a:pt x="179" y="332"/>
                </a:cubicBezTo>
                <a:cubicBezTo>
                  <a:pt x="180" y="332"/>
                  <a:pt x="180" y="332"/>
                  <a:pt x="180" y="332"/>
                </a:cubicBezTo>
                <a:cubicBezTo>
                  <a:pt x="180" y="332"/>
                  <a:pt x="182" y="333"/>
                  <a:pt x="183" y="333"/>
                </a:cubicBezTo>
                <a:close/>
                <a:moveTo>
                  <a:pt x="183" y="335"/>
                </a:moveTo>
                <a:cubicBezTo>
                  <a:pt x="185" y="334"/>
                  <a:pt x="185" y="334"/>
                  <a:pt x="185" y="334"/>
                </a:cubicBezTo>
                <a:cubicBezTo>
                  <a:pt x="185" y="333"/>
                  <a:pt x="185" y="333"/>
                  <a:pt x="185" y="333"/>
                </a:cubicBezTo>
                <a:cubicBezTo>
                  <a:pt x="184" y="330"/>
                  <a:pt x="184" y="330"/>
                  <a:pt x="184" y="330"/>
                </a:cubicBezTo>
                <a:cubicBezTo>
                  <a:pt x="185" y="325"/>
                  <a:pt x="185" y="325"/>
                  <a:pt x="185" y="325"/>
                </a:cubicBezTo>
                <a:cubicBezTo>
                  <a:pt x="186" y="324"/>
                  <a:pt x="186" y="324"/>
                  <a:pt x="186" y="324"/>
                </a:cubicBezTo>
                <a:cubicBezTo>
                  <a:pt x="187" y="325"/>
                  <a:pt x="187" y="325"/>
                  <a:pt x="187" y="325"/>
                </a:cubicBezTo>
                <a:cubicBezTo>
                  <a:pt x="188" y="323"/>
                  <a:pt x="188" y="323"/>
                  <a:pt x="188" y="323"/>
                </a:cubicBezTo>
                <a:cubicBezTo>
                  <a:pt x="189" y="323"/>
                  <a:pt x="189" y="323"/>
                  <a:pt x="189" y="323"/>
                </a:cubicBezTo>
                <a:cubicBezTo>
                  <a:pt x="190" y="325"/>
                  <a:pt x="190" y="325"/>
                  <a:pt x="190" y="325"/>
                </a:cubicBezTo>
                <a:cubicBezTo>
                  <a:pt x="190" y="331"/>
                  <a:pt x="190" y="331"/>
                  <a:pt x="190" y="331"/>
                </a:cubicBezTo>
                <a:cubicBezTo>
                  <a:pt x="188" y="333"/>
                  <a:pt x="188" y="333"/>
                  <a:pt x="188" y="333"/>
                </a:cubicBezTo>
                <a:cubicBezTo>
                  <a:pt x="189" y="335"/>
                  <a:pt x="189" y="335"/>
                  <a:pt x="189" y="335"/>
                </a:cubicBezTo>
                <a:cubicBezTo>
                  <a:pt x="186" y="337"/>
                  <a:pt x="186" y="337"/>
                  <a:pt x="186" y="337"/>
                </a:cubicBezTo>
                <a:cubicBezTo>
                  <a:pt x="183" y="335"/>
                  <a:pt x="183" y="335"/>
                  <a:pt x="183" y="335"/>
                </a:cubicBezTo>
                <a:close/>
                <a:moveTo>
                  <a:pt x="187" y="347"/>
                </a:moveTo>
                <a:cubicBezTo>
                  <a:pt x="188" y="345"/>
                  <a:pt x="188" y="345"/>
                  <a:pt x="188" y="345"/>
                </a:cubicBezTo>
                <a:cubicBezTo>
                  <a:pt x="187" y="341"/>
                  <a:pt x="187" y="341"/>
                  <a:pt x="187" y="341"/>
                </a:cubicBezTo>
                <a:cubicBezTo>
                  <a:pt x="187" y="338"/>
                  <a:pt x="187" y="338"/>
                  <a:pt x="187" y="338"/>
                </a:cubicBezTo>
                <a:cubicBezTo>
                  <a:pt x="184" y="338"/>
                  <a:pt x="184" y="338"/>
                  <a:pt x="184" y="338"/>
                </a:cubicBezTo>
                <a:cubicBezTo>
                  <a:pt x="181" y="334"/>
                  <a:pt x="181" y="334"/>
                  <a:pt x="181" y="334"/>
                </a:cubicBezTo>
                <a:cubicBezTo>
                  <a:pt x="180" y="335"/>
                  <a:pt x="180" y="335"/>
                  <a:pt x="180" y="335"/>
                </a:cubicBezTo>
                <a:cubicBezTo>
                  <a:pt x="180" y="336"/>
                  <a:pt x="180" y="336"/>
                  <a:pt x="180" y="336"/>
                </a:cubicBezTo>
                <a:cubicBezTo>
                  <a:pt x="184" y="340"/>
                  <a:pt x="184" y="340"/>
                  <a:pt x="184" y="340"/>
                </a:cubicBezTo>
                <a:cubicBezTo>
                  <a:pt x="181" y="340"/>
                  <a:pt x="181" y="340"/>
                  <a:pt x="181" y="340"/>
                </a:cubicBezTo>
                <a:cubicBezTo>
                  <a:pt x="181" y="341"/>
                  <a:pt x="181" y="341"/>
                  <a:pt x="181" y="341"/>
                </a:cubicBezTo>
                <a:cubicBezTo>
                  <a:pt x="183" y="343"/>
                  <a:pt x="183" y="343"/>
                  <a:pt x="183" y="343"/>
                </a:cubicBezTo>
                <a:cubicBezTo>
                  <a:pt x="187" y="347"/>
                  <a:pt x="187" y="347"/>
                  <a:pt x="187" y="347"/>
                </a:cubicBezTo>
                <a:close/>
                <a:moveTo>
                  <a:pt x="160" y="303"/>
                </a:moveTo>
                <a:cubicBezTo>
                  <a:pt x="161" y="306"/>
                  <a:pt x="161" y="306"/>
                  <a:pt x="161" y="306"/>
                </a:cubicBezTo>
                <a:cubicBezTo>
                  <a:pt x="163" y="306"/>
                  <a:pt x="163" y="306"/>
                  <a:pt x="163" y="306"/>
                </a:cubicBezTo>
                <a:cubicBezTo>
                  <a:pt x="165" y="307"/>
                  <a:pt x="165" y="307"/>
                  <a:pt x="165" y="307"/>
                </a:cubicBezTo>
                <a:cubicBezTo>
                  <a:pt x="166" y="306"/>
                  <a:pt x="166" y="306"/>
                  <a:pt x="166" y="306"/>
                </a:cubicBezTo>
                <a:cubicBezTo>
                  <a:pt x="164" y="303"/>
                  <a:pt x="164" y="303"/>
                  <a:pt x="164" y="303"/>
                </a:cubicBezTo>
                <a:cubicBezTo>
                  <a:pt x="161" y="302"/>
                  <a:pt x="161" y="302"/>
                  <a:pt x="161" y="302"/>
                </a:cubicBezTo>
                <a:cubicBezTo>
                  <a:pt x="160" y="303"/>
                  <a:pt x="160" y="303"/>
                  <a:pt x="160" y="303"/>
                </a:cubicBezTo>
                <a:close/>
                <a:moveTo>
                  <a:pt x="109" y="825"/>
                </a:moveTo>
                <a:cubicBezTo>
                  <a:pt x="109" y="825"/>
                  <a:pt x="109" y="825"/>
                  <a:pt x="109" y="825"/>
                </a:cubicBezTo>
                <a:cubicBezTo>
                  <a:pt x="107" y="824"/>
                  <a:pt x="107" y="824"/>
                  <a:pt x="107" y="824"/>
                </a:cubicBezTo>
                <a:cubicBezTo>
                  <a:pt x="106" y="820"/>
                  <a:pt x="106" y="820"/>
                  <a:pt x="106" y="820"/>
                </a:cubicBezTo>
                <a:cubicBezTo>
                  <a:pt x="108" y="815"/>
                  <a:pt x="108" y="815"/>
                  <a:pt x="108" y="815"/>
                </a:cubicBezTo>
                <a:cubicBezTo>
                  <a:pt x="109" y="812"/>
                  <a:pt x="109" y="812"/>
                  <a:pt x="109" y="812"/>
                </a:cubicBezTo>
                <a:cubicBezTo>
                  <a:pt x="108" y="814"/>
                  <a:pt x="108" y="814"/>
                  <a:pt x="108" y="814"/>
                </a:cubicBezTo>
                <a:cubicBezTo>
                  <a:pt x="105" y="815"/>
                  <a:pt x="105" y="815"/>
                  <a:pt x="105" y="815"/>
                </a:cubicBezTo>
                <a:cubicBezTo>
                  <a:pt x="102" y="816"/>
                  <a:pt x="102" y="816"/>
                  <a:pt x="102" y="816"/>
                </a:cubicBezTo>
                <a:cubicBezTo>
                  <a:pt x="100" y="813"/>
                  <a:pt x="100" y="813"/>
                  <a:pt x="100" y="813"/>
                </a:cubicBezTo>
                <a:cubicBezTo>
                  <a:pt x="100" y="811"/>
                  <a:pt x="100" y="811"/>
                  <a:pt x="100" y="811"/>
                </a:cubicBezTo>
                <a:cubicBezTo>
                  <a:pt x="101" y="811"/>
                  <a:pt x="101" y="811"/>
                  <a:pt x="101" y="811"/>
                </a:cubicBezTo>
                <a:cubicBezTo>
                  <a:pt x="102" y="813"/>
                  <a:pt x="102" y="813"/>
                  <a:pt x="102" y="813"/>
                </a:cubicBezTo>
                <a:cubicBezTo>
                  <a:pt x="103" y="813"/>
                  <a:pt x="103" y="813"/>
                  <a:pt x="103" y="813"/>
                </a:cubicBezTo>
                <a:cubicBezTo>
                  <a:pt x="103" y="812"/>
                  <a:pt x="103" y="812"/>
                  <a:pt x="103" y="812"/>
                </a:cubicBezTo>
                <a:cubicBezTo>
                  <a:pt x="102" y="810"/>
                  <a:pt x="102" y="810"/>
                  <a:pt x="102" y="810"/>
                </a:cubicBezTo>
                <a:cubicBezTo>
                  <a:pt x="101" y="808"/>
                  <a:pt x="101" y="808"/>
                  <a:pt x="101" y="808"/>
                </a:cubicBezTo>
                <a:cubicBezTo>
                  <a:pt x="100" y="808"/>
                  <a:pt x="100" y="808"/>
                  <a:pt x="100" y="808"/>
                </a:cubicBezTo>
                <a:cubicBezTo>
                  <a:pt x="98" y="809"/>
                  <a:pt x="98" y="809"/>
                  <a:pt x="98" y="809"/>
                </a:cubicBezTo>
                <a:cubicBezTo>
                  <a:pt x="95" y="808"/>
                  <a:pt x="95" y="808"/>
                  <a:pt x="95" y="808"/>
                </a:cubicBezTo>
                <a:cubicBezTo>
                  <a:pt x="94" y="804"/>
                  <a:pt x="94" y="804"/>
                  <a:pt x="94" y="804"/>
                </a:cubicBezTo>
                <a:cubicBezTo>
                  <a:pt x="94" y="803"/>
                  <a:pt x="94" y="803"/>
                  <a:pt x="94" y="803"/>
                </a:cubicBezTo>
                <a:cubicBezTo>
                  <a:pt x="97" y="801"/>
                  <a:pt x="97" y="801"/>
                  <a:pt x="97" y="801"/>
                </a:cubicBezTo>
                <a:cubicBezTo>
                  <a:pt x="98" y="798"/>
                  <a:pt x="98" y="798"/>
                  <a:pt x="98" y="798"/>
                </a:cubicBezTo>
                <a:cubicBezTo>
                  <a:pt x="100" y="797"/>
                  <a:pt x="100" y="797"/>
                  <a:pt x="100" y="797"/>
                </a:cubicBezTo>
                <a:cubicBezTo>
                  <a:pt x="99" y="796"/>
                  <a:pt x="99" y="796"/>
                  <a:pt x="99" y="796"/>
                </a:cubicBezTo>
                <a:cubicBezTo>
                  <a:pt x="97" y="797"/>
                  <a:pt x="97" y="797"/>
                  <a:pt x="97" y="797"/>
                </a:cubicBezTo>
                <a:cubicBezTo>
                  <a:pt x="94" y="797"/>
                  <a:pt x="94" y="797"/>
                  <a:pt x="94" y="797"/>
                </a:cubicBezTo>
                <a:cubicBezTo>
                  <a:pt x="94" y="796"/>
                  <a:pt x="94" y="796"/>
                  <a:pt x="94" y="796"/>
                </a:cubicBezTo>
                <a:cubicBezTo>
                  <a:pt x="95" y="794"/>
                  <a:pt x="95" y="794"/>
                  <a:pt x="95" y="794"/>
                </a:cubicBezTo>
                <a:cubicBezTo>
                  <a:pt x="97" y="791"/>
                  <a:pt x="97" y="791"/>
                  <a:pt x="97" y="791"/>
                </a:cubicBezTo>
                <a:cubicBezTo>
                  <a:pt x="98" y="787"/>
                  <a:pt x="98" y="787"/>
                  <a:pt x="98" y="787"/>
                </a:cubicBezTo>
                <a:cubicBezTo>
                  <a:pt x="98" y="786"/>
                  <a:pt x="98" y="786"/>
                  <a:pt x="98" y="786"/>
                </a:cubicBezTo>
                <a:cubicBezTo>
                  <a:pt x="98" y="784"/>
                  <a:pt x="98" y="784"/>
                  <a:pt x="98" y="784"/>
                </a:cubicBezTo>
                <a:cubicBezTo>
                  <a:pt x="97" y="785"/>
                  <a:pt x="97" y="785"/>
                  <a:pt x="97" y="785"/>
                </a:cubicBezTo>
                <a:cubicBezTo>
                  <a:pt x="96" y="787"/>
                  <a:pt x="96" y="787"/>
                  <a:pt x="96" y="787"/>
                </a:cubicBezTo>
                <a:cubicBezTo>
                  <a:pt x="96" y="791"/>
                  <a:pt x="96" y="791"/>
                  <a:pt x="96" y="791"/>
                </a:cubicBezTo>
                <a:cubicBezTo>
                  <a:pt x="93" y="795"/>
                  <a:pt x="93" y="795"/>
                  <a:pt x="93" y="795"/>
                </a:cubicBezTo>
                <a:cubicBezTo>
                  <a:pt x="92" y="795"/>
                  <a:pt x="92" y="795"/>
                  <a:pt x="92" y="795"/>
                </a:cubicBezTo>
                <a:cubicBezTo>
                  <a:pt x="90" y="794"/>
                  <a:pt x="90" y="794"/>
                  <a:pt x="90" y="794"/>
                </a:cubicBezTo>
                <a:cubicBezTo>
                  <a:pt x="89" y="794"/>
                  <a:pt x="89" y="794"/>
                  <a:pt x="89" y="794"/>
                </a:cubicBezTo>
                <a:cubicBezTo>
                  <a:pt x="89" y="792"/>
                  <a:pt x="89" y="792"/>
                  <a:pt x="89" y="792"/>
                </a:cubicBezTo>
                <a:cubicBezTo>
                  <a:pt x="90" y="791"/>
                  <a:pt x="90" y="791"/>
                  <a:pt x="90" y="791"/>
                </a:cubicBezTo>
                <a:cubicBezTo>
                  <a:pt x="90" y="790"/>
                  <a:pt x="90" y="790"/>
                  <a:pt x="90" y="790"/>
                </a:cubicBezTo>
                <a:cubicBezTo>
                  <a:pt x="88" y="791"/>
                  <a:pt x="88" y="791"/>
                  <a:pt x="88" y="791"/>
                </a:cubicBezTo>
                <a:cubicBezTo>
                  <a:pt x="86" y="793"/>
                  <a:pt x="86" y="793"/>
                  <a:pt x="86" y="793"/>
                </a:cubicBezTo>
                <a:cubicBezTo>
                  <a:pt x="86" y="793"/>
                  <a:pt x="86" y="793"/>
                  <a:pt x="86" y="793"/>
                </a:cubicBezTo>
                <a:cubicBezTo>
                  <a:pt x="85" y="792"/>
                  <a:pt x="85" y="792"/>
                  <a:pt x="85" y="792"/>
                </a:cubicBezTo>
                <a:cubicBezTo>
                  <a:pt x="84" y="792"/>
                  <a:pt x="84" y="792"/>
                  <a:pt x="84" y="792"/>
                </a:cubicBezTo>
                <a:cubicBezTo>
                  <a:pt x="83" y="793"/>
                  <a:pt x="83" y="793"/>
                  <a:pt x="83" y="793"/>
                </a:cubicBezTo>
                <a:cubicBezTo>
                  <a:pt x="81" y="792"/>
                  <a:pt x="81" y="792"/>
                  <a:pt x="81" y="792"/>
                </a:cubicBezTo>
                <a:cubicBezTo>
                  <a:pt x="81" y="791"/>
                  <a:pt x="81" y="791"/>
                  <a:pt x="81" y="791"/>
                </a:cubicBezTo>
                <a:cubicBezTo>
                  <a:pt x="83" y="789"/>
                  <a:pt x="83" y="789"/>
                  <a:pt x="83" y="789"/>
                </a:cubicBezTo>
                <a:cubicBezTo>
                  <a:pt x="85" y="789"/>
                  <a:pt x="85" y="789"/>
                  <a:pt x="85" y="789"/>
                </a:cubicBezTo>
                <a:cubicBezTo>
                  <a:pt x="87" y="788"/>
                  <a:pt x="87" y="788"/>
                  <a:pt x="87" y="788"/>
                </a:cubicBezTo>
                <a:cubicBezTo>
                  <a:pt x="91" y="786"/>
                  <a:pt x="91" y="786"/>
                  <a:pt x="91" y="786"/>
                </a:cubicBezTo>
                <a:cubicBezTo>
                  <a:pt x="92" y="784"/>
                  <a:pt x="92" y="784"/>
                  <a:pt x="92" y="784"/>
                </a:cubicBezTo>
                <a:cubicBezTo>
                  <a:pt x="92" y="781"/>
                  <a:pt x="92" y="781"/>
                  <a:pt x="92" y="781"/>
                </a:cubicBezTo>
                <a:cubicBezTo>
                  <a:pt x="91" y="783"/>
                  <a:pt x="91" y="783"/>
                  <a:pt x="91" y="783"/>
                </a:cubicBezTo>
                <a:cubicBezTo>
                  <a:pt x="89" y="785"/>
                  <a:pt x="89" y="785"/>
                  <a:pt x="89" y="785"/>
                </a:cubicBezTo>
                <a:cubicBezTo>
                  <a:pt x="88" y="787"/>
                  <a:pt x="88" y="787"/>
                  <a:pt x="88" y="787"/>
                </a:cubicBezTo>
                <a:cubicBezTo>
                  <a:pt x="86" y="788"/>
                  <a:pt x="86" y="788"/>
                  <a:pt x="86" y="788"/>
                </a:cubicBezTo>
                <a:cubicBezTo>
                  <a:pt x="83" y="787"/>
                  <a:pt x="83" y="787"/>
                  <a:pt x="83" y="787"/>
                </a:cubicBezTo>
                <a:cubicBezTo>
                  <a:pt x="82" y="785"/>
                  <a:pt x="82" y="785"/>
                  <a:pt x="82" y="785"/>
                </a:cubicBezTo>
                <a:cubicBezTo>
                  <a:pt x="80" y="785"/>
                  <a:pt x="80" y="785"/>
                  <a:pt x="80" y="785"/>
                </a:cubicBezTo>
                <a:cubicBezTo>
                  <a:pt x="80" y="784"/>
                  <a:pt x="80" y="784"/>
                  <a:pt x="80" y="784"/>
                </a:cubicBezTo>
                <a:cubicBezTo>
                  <a:pt x="82" y="784"/>
                  <a:pt x="82" y="784"/>
                  <a:pt x="82" y="784"/>
                </a:cubicBezTo>
                <a:cubicBezTo>
                  <a:pt x="81" y="783"/>
                  <a:pt x="81" y="783"/>
                  <a:pt x="81" y="783"/>
                </a:cubicBezTo>
                <a:cubicBezTo>
                  <a:pt x="78" y="783"/>
                  <a:pt x="78" y="783"/>
                  <a:pt x="78" y="783"/>
                </a:cubicBezTo>
                <a:cubicBezTo>
                  <a:pt x="76" y="782"/>
                  <a:pt x="76" y="782"/>
                  <a:pt x="76" y="782"/>
                </a:cubicBezTo>
                <a:cubicBezTo>
                  <a:pt x="74" y="783"/>
                  <a:pt x="74" y="783"/>
                  <a:pt x="74" y="783"/>
                </a:cubicBezTo>
                <a:cubicBezTo>
                  <a:pt x="74" y="784"/>
                  <a:pt x="74" y="784"/>
                  <a:pt x="74" y="784"/>
                </a:cubicBezTo>
                <a:cubicBezTo>
                  <a:pt x="71" y="782"/>
                  <a:pt x="71" y="782"/>
                  <a:pt x="71" y="782"/>
                </a:cubicBezTo>
                <a:cubicBezTo>
                  <a:pt x="70" y="780"/>
                  <a:pt x="70" y="780"/>
                  <a:pt x="70" y="780"/>
                </a:cubicBezTo>
                <a:cubicBezTo>
                  <a:pt x="71" y="779"/>
                  <a:pt x="71" y="779"/>
                  <a:pt x="71" y="779"/>
                </a:cubicBezTo>
                <a:cubicBezTo>
                  <a:pt x="72" y="780"/>
                  <a:pt x="72" y="780"/>
                  <a:pt x="72" y="780"/>
                </a:cubicBezTo>
                <a:cubicBezTo>
                  <a:pt x="75" y="781"/>
                  <a:pt x="75" y="781"/>
                  <a:pt x="75" y="781"/>
                </a:cubicBezTo>
                <a:cubicBezTo>
                  <a:pt x="78" y="781"/>
                  <a:pt x="78" y="781"/>
                  <a:pt x="78" y="781"/>
                </a:cubicBezTo>
                <a:cubicBezTo>
                  <a:pt x="78" y="779"/>
                  <a:pt x="78" y="779"/>
                  <a:pt x="78" y="779"/>
                </a:cubicBezTo>
                <a:cubicBezTo>
                  <a:pt x="77" y="779"/>
                  <a:pt x="77" y="779"/>
                  <a:pt x="77" y="779"/>
                </a:cubicBezTo>
                <a:cubicBezTo>
                  <a:pt x="74" y="779"/>
                  <a:pt x="74" y="779"/>
                  <a:pt x="74" y="779"/>
                </a:cubicBezTo>
                <a:cubicBezTo>
                  <a:pt x="73" y="779"/>
                  <a:pt x="73" y="779"/>
                  <a:pt x="73" y="779"/>
                </a:cubicBezTo>
                <a:cubicBezTo>
                  <a:pt x="73" y="778"/>
                  <a:pt x="73" y="778"/>
                  <a:pt x="73" y="778"/>
                </a:cubicBezTo>
                <a:cubicBezTo>
                  <a:pt x="75" y="779"/>
                  <a:pt x="75" y="779"/>
                  <a:pt x="75" y="779"/>
                </a:cubicBezTo>
                <a:cubicBezTo>
                  <a:pt x="78" y="778"/>
                  <a:pt x="78" y="778"/>
                  <a:pt x="78" y="778"/>
                </a:cubicBezTo>
                <a:cubicBezTo>
                  <a:pt x="78" y="777"/>
                  <a:pt x="78" y="777"/>
                  <a:pt x="78" y="777"/>
                </a:cubicBezTo>
                <a:cubicBezTo>
                  <a:pt x="75" y="777"/>
                  <a:pt x="75" y="777"/>
                  <a:pt x="75" y="777"/>
                </a:cubicBezTo>
                <a:cubicBezTo>
                  <a:pt x="73" y="776"/>
                  <a:pt x="73" y="776"/>
                  <a:pt x="73" y="776"/>
                </a:cubicBezTo>
                <a:cubicBezTo>
                  <a:pt x="71" y="777"/>
                  <a:pt x="71" y="777"/>
                  <a:pt x="71" y="777"/>
                </a:cubicBezTo>
                <a:cubicBezTo>
                  <a:pt x="69" y="777"/>
                  <a:pt x="69" y="777"/>
                  <a:pt x="69" y="777"/>
                </a:cubicBezTo>
                <a:cubicBezTo>
                  <a:pt x="68" y="776"/>
                  <a:pt x="68" y="776"/>
                  <a:pt x="68" y="776"/>
                </a:cubicBezTo>
                <a:cubicBezTo>
                  <a:pt x="68" y="774"/>
                  <a:pt x="68" y="774"/>
                  <a:pt x="68" y="774"/>
                </a:cubicBezTo>
                <a:cubicBezTo>
                  <a:pt x="71" y="773"/>
                  <a:pt x="71" y="773"/>
                  <a:pt x="71" y="773"/>
                </a:cubicBezTo>
                <a:cubicBezTo>
                  <a:pt x="72" y="774"/>
                  <a:pt x="72" y="774"/>
                  <a:pt x="72" y="774"/>
                </a:cubicBezTo>
                <a:cubicBezTo>
                  <a:pt x="74" y="774"/>
                  <a:pt x="74" y="774"/>
                  <a:pt x="74" y="774"/>
                </a:cubicBezTo>
                <a:cubicBezTo>
                  <a:pt x="76" y="773"/>
                  <a:pt x="76" y="773"/>
                  <a:pt x="76" y="773"/>
                </a:cubicBezTo>
                <a:cubicBezTo>
                  <a:pt x="74" y="773"/>
                  <a:pt x="74" y="773"/>
                  <a:pt x="74" y="773"/>
                </a:cubicBezTo>
                <a:cubicBezTo>
                  <a:pt x="72" y="772"/>
                  <a:pt x="72" y="772"/>
                  <a:pt x="72" y="772"/>
                </a:cubicBezTo>
                <a:cubicBezTo>
                  <a:pt x="69" y="772"/>
                  <a:pt x="69" y="772"/>
                  <a:pt x="69" y="772"/>
                </a:cubicBezTo>
                <a:cubicBezTo>
                  <a:pt x="69" y="771"/>
                  <a:pt x="69" y="771"/>
                  <a:pt x="69" y="771"/>
                </a:cubicBezTo>
                <a:cubicBezTo>
                  <a:pt x="73" y="770"/>
                  <a:pt x="73" y="770"/>
                  <a:pt x="73" y="770"/>
                </a:cubicBezTo>
                <a:cubicBezTo>
                  <a:pt x="74" y="771"/>
                  <a:pt x="74" y="771"/>
                  <a:pt x="74" y="771"/>
                </a:cubicBezTo>
                <a:cubicBezTo>
                  <a:pt x="75" y="770"/>
                  <a:pt x="75" y="770"/>
                  <a:pt x="75" y="770"/>
                </a:cubicBezTo>
                <a:cubicBezTo>
                  <a:pt x="75" y="769"/>
                  <a:pt x="75" y="769"/>
                  <a:pt x="75" y="769"/>
                </a:cubicBezTo>
                <a:cubicBezTo>
                  <a:pt x="75" y="768"/>
                  <a:pt x="75" y="768"/>
                  <a:pt x="75" y="768"/>
                </a:cubicBezTo>
                <a:cubicBezTo>
                  <a:pt x="76" y="767"/>
                  <a:pt x="76" y="767"/>
                  <a:pt x="76" y="767"/>
                </a:cubicBezTo>
                <a:cubicBezTo>
                  <a:pt x="79" y="767"/>
                  <a:pt x="79" y="767"/>
                  <a:pt x="79" y="767"/>
                </a:cubicBezTo>
                <a:cubicBezTo>
                  <a:pt x="82" y="767"/>
                  <a:pt x="82" y="767"/>
                  <a:pt x="82" y="767"/>
                </a:cubicBezTo>
                <a:cubicBezTo>
                  <a:pt x="82" y="767"/>
                  <a:pt x="82" y="767"/>
                  <a:pt x="82" y="767"/>
                </a:cubicBezTo>
                <a:cubicBezTo>
                  <a:pt x="78" y="766"/>
                  <a:pt x="78" y="766"/>
                  <a:pt x="78" y="766"/>
                </a:cubicBezTo>
                <a:cubicBezTo>
                  <a:pt x="77" y="765"/>
                  <a:pt x="77" y="765"/>
                  <a:pt x="77" y="765"/>
                </a:cubicBezTo>
                <a:cubicBezTo>
                  <a:pt x="76" y="764"/>
                  <a:pt x="76" y="764"/>
                  <a:pt x="76" y="764"/>
                </a:cubicBezTo>
                <a:cubicBezTo>
                  <a:pt x="75" y="766"/>
                  <a:pt x="75" y="766"/>
                  <a:pt x="75" y="766"/>
                </a:cubicBezTo>
                <a:cubicBezTo>
                  <a:pt x="73" y="767"/>
                  <a:pt x="73" y="767"/>
                  <a:pt x="73" y="767"/>
                </a:cubicBezTo>
                <a:cubicBezTo>
                  <a:pt x="71" y="769"/>
                  <a:pt x="71" y="769"/>
                  <a:pt x="71" y="769"/>
                </a:cubicBezTo>
                <a:cubicBezTo>
                  <a:pt x="70" y="768"/>
                  <a:pt x="70" y="768"/>
                  <a:pt x="70" y="768"/>
                </a:cubicBezTo>
                <a:cubicBezTo>
                  <a:pt x="71" y="766"/>
                  <a:pt x="71" y="766"/>
                  <a:pt x="71" y="766"/>
                </a:cubicBezTo>
                <a:cubicBezTo>
                  <a:pt x="70" y="764"/>
                  <a:pt x="70" y="764"/>
                  <a:pt x="70" y="764"/>
                </a:cubicBezTo>
                <a:cubicBezTo>
                  <a:pt x="71" y="762"/>
                  <a:pt x="71" y="762"/>
                  <a:pt x="71" y="762"/>
                </a:cubicBezTo>
                <a:cubicBezTo>
                  <a:pt x="74" y="761"/>
                  <a:pt x="74" y="761"/>
                  <a:pt x="74" y="761"/>
                </a:cubicBezTo>
                <a:cubicBezTo>
                  <a:pt x="75" y="759"/>
                  <a:pt x="75" y="759"/>
                  <a:pt x="75" y="759"/>
                </a:cubicBezTo>
                <a:cubicBezTo>
                  <a:pt x="81" y="755"/>
                  <a:pt x="81" y="755"/>
                  <a:pt x="81" y="755"/>
                </a:cubicBezTo>
                <a:cubicBezTo>
                  <a:pt x="83" y="754"/>
                  <a:pt x="83" y="754"/>
                  <a:pt x="83" y="754"/>
                </a:cubicBezTo>
                <a:cubicBezTo>
                  <a:pt x="84" y="756"/>
                  <a:pt x="84" y="756"/>
                  <a:pt x="84" y="756"/>
                </a:cubicBezTo>
                <a:cubicBezTo>
                  <a:pt x="84" y="759"/>
                  <a:pt x="84" y="759"/>
                  <a:pt x="84" y="759"/>
                </a:cubicBezTo>
                <a:cubicBezTo>
                  <a:pt x="85" y="761"/>
                  <a:pt x="85" y="761"/>
                  <a:pt x="85" y="761"/>
                </a:cubicBezTo>
                <a:cubicBezTo>
                  <a:pt x="86" y="760"/>
                  <a:pt x="86" y="760"/>
                  <a:pt x="86" y="760"/>
                </a:cubicBezTo>
                <a:cubicBezTo>
                  <a:pt x="85" y="757"/>
                  <a:pt x="85" y="757"/>
                  <a:pt x="85" y="757"/>
                </a:cubicBezTo>
                <a:cubicBezTo>
                  <a:pt x="85" y="754"/>
                  <a:pt x="85" y="754"/>
                  <a:pt x="85" y="754"/>
                </a:cubicBezTo>
                <a:cubicBezTo>
                  <a:pt x="87" y="753"/>
                  <a:pt x="87" y="753"/>
                  <a:pt x="87" y="753"/>
                </a:cubicBezTo>
                <a:cubicBezTo>
                  <a:pt x="90" y="753"/>
                  <a:pt x="90" y="753"/>
                  <a:pt x="90" y="753"/>
                </a:cubicBezTo>
                <a:cubicBezTo>
                  <a:pt x="88" y="752"/>
                  <a:pt x="88" y="752"/>
                  <a:pt x="88" y="752"/>
                </a:cubicBezTo>
                <a:cubicBezTo>
                  <a:pt x="85" y="752"/>
                  <a:pt x="85" y="752"/>
                  <a:pt x="85" y="752"/>
                </a:cubicBezTo>
                <a:cubicBezTo>
                  <a:pt x="84" y="753"/>
                  <a:pt x="84" y="753"/>
                  <a:pt x="84" y="753"/>
                </a:cubicBezTo>
                <a:cubicBezTo>
                  <a:pt x="82" y="751"/>
                  <a:pt x="82" y="751"/>
                  <a:pt x="82" y="751"/>
                </a:cubicBezTo>
                <a:cubicBezTo>
                  <a:pt x="83" y="750"/>
                  <a:pt x="83" y="750"/>
                  <a:pt x="83" y="750"/>
                </a:cubicBezTo>
                <a:cubicBezTo>
                  <a:pt x="85" y="749"/>
                  <a:pt x="85" y="749"/>
                  <a:pt x="85" y="749"/>
                </a:cubicBezTo>
                <a:cubicBezTo>
                  <a:pt x="88" y="747"/>
                  <a:pt x="88" y="747"/>
                  <a:pt x="88" y="747"/>
                </a:cubicBezTo>
                <a:cubicBezTo>
                  <a:pt x="90" y="744"/>
                  <a:pt x="90" y="744"/>
                  <a:pt x="90" y="744"/>
                </a:cubicBezTo>
                <a:cubicBezTo>
                  <a:pt x="89" y="742"/>
                  <a:pt x="89" y="742"/>
                  <a:pt x="89" y="742"/>
                </a:cubicBezTo>
                <a:cubicBezTo>
                  <a:pt x="88" y="743"/>
                  <a:pt x="88" y="743"/>
                  <a:pt x="88" y="743"/>
                </a:cubicBezTo>
                <a:cubicBezTo>
                  <a:pt x="88" y="745"/>
                  <a:pt x="88" y="745"/>
                  <a:pt x="88" y="745"/>
                </a:cubicBezTo>
                <a:cubicBezTo>
                  <a:pt x="86" y="747"/>
                  <a:pt x="86" y="747"/>
                  <a:pt x="86" y="747"/>
                </a:cubicBezTo>
                <a:cubicBezTo>
                  <a:pt x="83" y="747"/>
                  <a:pt x="83" y="747"/>
                  <a:pt x="83" y="747"/>
                </a:cubicBezTo>
                <a:cubicBezTo>
                  <a:pt x="81" y="750"/>
                  <a:pt x="81" y="750"/>
                  <a:pt x="81" y="750"/>
                </a:cubicBezTo>
                <a:cubicBezTo>
                  <a:pt x="78" y="752"/>
                  <a:pt x="78" y="752"/>
                  <a:pt x="78" y="752"/>
                </a:cubicBezTo>
                <a:cubicBezTo>
                  <a:pt x="74" y="754"/>
                  <a:pt x="74" y="754"/>
                  <a:pt x="74" y="754"/>
                </a:cubicBezTo>
                <a:cubicBezTo>
                  <a:pt x="72" y="751"/>
                  <a:pt x="72" y="751"/>
                  <a:pt x="72" y="751"/>
                </a:cubicBezTo>
                <a:cubicBezTo>
                  <a:pt x="73" y="750"/>
                  <a:pt x="73" y="750"/>
                  <a:pt x="73" y="750"/>
                </a:cubicBezTo>
                <a:cubicBezTo>
                  <a:pt x="75" y="750"/>
                  <a:pt x="75" y="750"/>
                  <a:pt x="75" y="750"/>
                </a:cubicBezTo>
                <a:cubicBezTo>
                  <a:pt x="73" y="749"/>
                  <a:pt x="73" y="749"/>
                  <a:pt x="73" y="749"/>
                </a:cubicBezTo>
                <a:cubicBezTo>
                  <a:pt x="70" y="751"/>
                  <a:pt x="70" y="751"/>
                  <a:pt x="70" y="751"/>
                </a:cubicBezTo>
                <a:cubicBezTo>
                  <a:pt x="68" y="749"/>
                  <a:pt x="68" y="749"/>
                  <a:pt x="68" y="749"/>
                </a:cubicBezTo>
                <a:cubicBezTo>
                  <a:pt x="69" y="748"/>
                  <a:pt x="69" y="748"/>
                  <a:pt x="69" y="748"/>
                </a:cubicBezTo>
                <a:cubicBezTo>
                  <a:pt x="72" y="746"/>
                  <a:pt x="72" y="746"/>
                  <a:pt x="72" y="746"/>
                </a:cubicBezTo>
                <a:cubicBezTo>
                  <a:pt x="74" y="745"/>
                  <a:pt x="74" y="745"/>
                  <a:pt x="74" y="745"/>
                </a:cubicBezTo>
                <a:cubicBezTo>
                  <a:pt x="76" y="746"/>
                  <a:pt x="76" y="746"/>
                  <a:pt x="76" y="746"/>
                </a:cubicBezTo>
                <a:cubicBezTo>
                  <a:pt x="77" y="745"/>
                  <a:pt x="77" y="745"/>
                  <a:pt x="77" y="745"/>
                </a:cubicBezTo>
                <a:cubicBezTo>
                  <a:pt x="77" y="744"/>
                  <a:pt x="77" y="744"/>
                  <a:pt x="77" y="744"/>
                </a:cubicBezTo>
                <a:cubicBezTo>
                  <a:pt x="75" y="743"/>
                  <a:pt x="75" y="743"/>
                  <a:pt x="75" y="743"/>
                </a:cubicBezTo>
                <a:cubicBezTo>
                  <a:pt x="76" y="742"/>
                  <a:pt x="76" y="742"/>
                  <a:pt x="76" y="742"/>
                </a:cubicBezTo>
                <a:cubicBezTo>
                  <a:pt x="77" y="740"/>
                  <a:pt x="77" y="740"/>
                  <a:pt x="77" y="740"/>
                </a:cubicBezTo>
                <a:cubicBezTo>
                  <a:pt x="76" y="740"/>
                  <a:pt x="76" y="740"/>
                  <a:pt x="76" y="740"/>
                </a:cubicBezTo>
                <a:cubicBezTo>
                  <a:pt x="74" y="741"/>
                  <a:pt x="74" y="741"/>
                  <a:pt x="74" y="741"/>
                </a:cubicBezTo>
                <a:cubicBezTo>
                  <a:pt x="73" y="741"/>
                  <a:pt x="73" y="741"/>
                  <a:pt x="73" y="741"/>
                </a:cubicBezTo>
                <a:cubicBezTo>
                  <a:pt x="72" y="739"/>
                  <a:pt x="72" y="739"/>
                  <a:pt x="72" y="739"/>
                </a:cubicBezTo>
                <a:cubicBezTo>
                  <a:pt x="72" y="734"/>
                  <a:pt x="72" y="734"/>
                  <a:pt x="72" y="734"/>
                </a:cubicBezTo>
                <a:cubicBezTo>
                  <a:pt x="71" y="732"/>
                  <a:pt x="71" y="732"/>
                  <a:pt x="71" y="732"/>
                </a:cubicBezTo>
                <a:cubicBezTo>
                  <a:pt x="70" y="730"/>
                  <a:pt x="70" y="730"/>
                  <a:pt x="70" y="730"/>
                </a:cubicBezTo>
                <a:cubicBezTo>
                  <a:pt x="71" y="728"/>
                  <a:pt x="71" y="728"/>
                  <a:pt x="71" y="728"/>
                </a:cubicBezTo>
                <a:cubicBezTo>
                  <a:pt x="74" y="728"/>
                  <a:pt x="74" y="728"/>
                  <a:pt x="74" y="728"/>
                </a:cubicBezTo>
                <a:cubicBezTo>
                  <a:pt x="77" y="730"/>
                  <a:pt x="77" y="730"/>
                  <a:pt x="77" y="730"/>
                </a:cubicBezTo>
                <a:cubicBezTo>
                  <a:pt x="80" y="729"/>
                  <a:pt x="80" y="729"/>
                  <a:pt x="80" y="729"/>
                </a:cubicBezTo>
                <a:cubicBezTo>
                  <a:pt x="82" y="731"/>
                  <a:pt x="82" y="731"/>
                  <a:pt x="82" y="731"/>
                </a:cubicBezTo>
                <a:cubicBezTo>
                  <a:pt x="81" y="729"/>
                  <a:pt x="81" y="729"/>
                  <a:pt x="81" y="729"/>
                </a:cubicBezTo>
                <a:cubicBezTo>
                  <a:pt x="79" y="729"/>
                  <a:pt x="79" y="729"/>
                  <a:pt x="79" y="729"/>
                </a:cubicBezTo>
                <a:cubicBezTo>
                  <a:pt x="77" y="729"/>
                  <a:pt x="77" y="729"/>
                  <a:pt x="77" y="729"/>
                </a:cubicBezTo>
                <a:cubicBezTo>
                  <a:pt x="76" y="727"/>
                  <a:pt x="76" y="727"/>
                  <a:pt x="76" y="727"/>
                </a:cubicBezTo>
                <a:cubicBezTo>
                  <a:pt x="74" y="725"/>
                  <a:pt x="74" y="725"/>
                  <a:pt x="74" y="725"/>
                </a:cubicBezTo>
                <a:cubicBezTo>
                  <a:pt x="73" y="724"/>
                  <a:pt x="73" y="724"/>
                  <a:pt x="73" y="724"/>
                </a:cubicBezTo>
                <a:cubicBezTo>
                  <a:pt x="75" y="722"/>
                  <a:pt x="75" y="722"/>
                  <a:pt x="75" y="722"/>
                </a:cubicBezTo>
                <a:cubicBezTo>
                  <a:pt x="76" y="721"/>
                  <a:pt x="76" y="721"/>
                  <a:pt x="76" y="721"/>
                </a:cubicBezTo>
                <a:cubicBezTo>
                  <a:pt x="77" y="719"/>
                  <a:pt x="77" y="719"/>
                  <a:pt x="77" y="719"/>
                </a:cubicBezTo>
                <a:cubicBezTo>
                  <a:pt x="77" y="716"/>
                  <a:pt x="77" y="716"/>
                  <a:pt x="77" y="716"/>
                </a:cubicBezTo>
                <a:cubicBezTo>
                  <a:pt x="76" y="717"/>
                  <a:pt x="76" y="717"/>
                  <a:pt x="76" y="717"/>
                </a:cubicBezTo>
                <a:cubicBezTo>
                  <a:pt x="74" y="719"/>
                  <a:pt x="74" y="719"/>
                  <a:pt x="74" y="719"/>
                </a:cubicBezTo>
                <a:cubicBezTo>
                  <a:pt x="72" y="721"/>
                  <a:pt x="72" y="721"/>
                  <a:pt x="72" y="721"/>
                </a:cubicBezTo>
                <a:cubicBezTo>
                  <a:pt x="68" y="722"/>
                  <a:pt x="68" y="722"/>
                  <a:pt x="68" y="722"/>
                </a:cubicBezTo>
                <a:cubicBezTo>
                  <a:pt x="66" y="724"/>
                  <a:pt x="66" y="724"/>
                  <a:pt x="66" y="724"/>
                </a:cubicBezTo>
                <a:cubicBezTo>
                  <a:pt x="66" y="726"/>
                  <a:pt x="66" y="726"/>
                  <a:pt x="66" y="726"/>
                </a:cubicBezTo>
                <a:cubicBezTo>
                  <a:pt x="65" y="725"/>
                  <a:pt x="65" y="725"/>
                  <a:pt x="65" y="725"/>
                </a:cubicBezTo>
                <a:cubicBezTo>
                  <a:pt x="63" y="722"/>
                  <a:pt x="63" y="722"/>
                  <a:pt x="63" y="722"/>
                </a:cubicBezTo>
                <a:cubicBezTo>
                  <a:pt x="62" y="718"/>
                  <a:pt x="62" y="718"/>
                  <a:pt x="62" y="718"/>
                </a:cubicBezTo>
                <a:cubicBezTo>
                  <a:pt x="62" y="712"/>
                  <a:pt x="62" y="712"/>
                  <a:pt x="62" y="712"/>
                </a:cubicBezTo>
                <a:cubicBezTo>
                  <a:pt x="63" y="708"/>
                  <a:pt x="63" y="708"/>
                  <a:pt x="63" y="708"/>
                </a:cubicBezTo>
                <a:cubicBezTo>
                  <a:pt x="63" y="707"/>
                  <a:pt x="63" y="707"/>
                  <a:pt x="63" y="707"/>
                </a:cubicBezTo>
                <a:cubicBezTo>
                  <a:pt x="61" y="706"/>
                  <a:pt x="61" y="706"/>
                  <a:pt x="61" y="706"/>
                </a:cubicBezTo>
                <a:cubicBezTo>
                  <a:pt x="61" y="703"/>
                  <a:pt x="61" y="703"/>
                  <a:pt x="61" y="703"/>
                </a:cubicBezTo>
                <a:cubicBezTo>
                  <a:pt x="62" y="702"/>
                  <a:pt x="62" y="702"/>
                  <a:pt x="62" y="702"/>
                </a:cubicBezTo>
                <a:cubicBezTo>
                  <a:pt x="63" y="703"/>
                  <a:pt x="63" y="703"/>
                  <a:pt x="63" y="703"/>
                </a:cubicBezTo>
                <a:cubicBezTo>
                  <a:pt x="65" y="703"/>
                  <a:pt x="65" y="703"/>
                  <a:pt x="65" y="703"/>
                </a:cubicBezTo>
                <a:cubicBezTo>
                  <a:pt x="64" y="701"/>
                  <a:pt x="64" y="701"/>
                  <a:pt x="64" y="701"/>
                </a:cubicBezTo>
                <a:cubicBezTo>
                  <a:pt x="67" y="699"/>
                  <a:pt x="67" y="699"/>
                  <a:pt x="67" y="699"/>
                </a:cubicBezTo>
                <a:cubicBezTo>
                  <a:pt x="68" y="696"/>
                  <a:pt x="68" y="696"/>
                  <a:pt x="68" y="696"/>
                </a:cubicBezTo>
                <a:cubicBezTo>
                  <a:pt x="70" y="695"/>
                  <a:pt x="70" y="695"/>
                  <a:pt x="70" y="695"/>
                </a:cubicBezTo>
                <a:cubicBezTo>
                  <a:pt x="72" y="696"/>
                  <a:pt x="72" y="696"/>
                  <a:pt x="72" y="696"/>
                </a:cubicBezTo>
                <a:cubicBezTo>
                  <a:pt x="74" y="694"/>
                  <a:pt x="74" y="694"/>
                  <a:pt x="74" y="694"/>
                </a:cubicBezTo>
                <a:cubicBezTo>
                  <a:pt x="72" y="694"/>
                  <a:pt x="72" y="694"/>
                  <a:pt x="72" y="694"/>
                </a:cubicBezTo>
                <a:cubicBezTo>
                  <a:pt x="72" y="693"/>
                  <a:pt x="72" y="693"/>
                  <a:pt x="72" y="693"/>
                </a:cubicBezTo>
                <a:cubicBezTo>
                  <a:pt x="75" y="690"/>
                  <a:pt x="75" y="690"/>
                  <a:pt x="75" y="690"/>
                </a:cubicBezTo>
                <a:cubicBezTo>
                  <a:pt x="77" y="688"/>
                  <a:pt x="77" y="688"/>
                  <a:pt x="77" y="688"/>
                </a:cubicBezTo>
                <a:cubicBezTo>
                  <a:pt x="80" y="686"/>
                  <a:pt x="80" y="686"/>
                  <a:pt x="80" y="686"/>
                </a:cubicBezTo>
                <a:cubicBezTo>
                  <a:pt x="80" y="684"/>
                  <a:pt x="80" y="684"/>
                  <a:pt x="80" y="684"/>
                </a:cubicBezTo>
                <a:cubicBezTo>
                  <a:pt x="79" y="684"/>
                  <a:pt x="79" y="684"/>
                  <a:pt x="79" y="684"/>
                </a:cubicBezTo>
                <a:cubicBezTo>
                  <a:pt x="78" y="683"/>
                  <a:pt x="78" y="683"/>
                  <a:pt x="78" y="683"/>
                </a:cubicBezTo>
                <a:cubicBezTo>
                  <a:pt x="75" y="685"/>
                  <a:pt x="75" y="685"/>
                  <a:pt x="75" y="685"/>
                </a:cubicBezTo>
                <a:cubicBezTo>
                  <a:pt x="75" y="688"/>
                  <a:pt x="75" y="688"/>
                  <a:pt x="75" y="688"/>
                </a:cubicBezTo>
                <a:cubicBezTo>
                  <a:pt x="71" y="693"/>
                  <a:pt x="71" y="693"/>
                  <a:pt x="71" y="693"/>
                </a:cubicBezTo>
                <a:cubicBezTo>
                  <a:pt x="70" y="693"/>
                  <a:pt x="70" y="693"/>
                  <a:pt x="70" y="693"/>
                </a:cubicBezTo>
                <a:cubicBezTo>
                  <a:pt x="70" y="691"/>
                  <a:pt x="70" y="691"/>
                  <a:pt x="70" y="691"/>
                </a:cubicBezTo>
                <a:cubicBezTo>
                  <a:pt x="73" y="687"/>
                  <a:pt x="73" y="687"/>
                  <a:pt x="73" y="687"/>
                </a:cubicBezTo>
                <a:cubicBezTo>
                  <a:pt x="73" y="683"/>
                  <a:pt x="73" y="683"/>
                  <a:pt x="73" y="683"/>
                </a:cubicBezTo>
                <a:cubicBezTo>
                  <a:pt x="76" y="678"/>
                  <a:pt x="76" y="678"/>
                  <a:pt x="76" y="678"/>
                </a:cubicBezTo>
                <a:cubicBezTo>
                  <a:pt x="77" y="675"/>
                  <a:pt x="77" y="675"/>
                  <a:pt x="77" y="675"/>
                </a:cubicBezTo>
                <a:cubicBezTo>
                  <a:pt x="77" y="675"/>
                  <a:pt x="77" y="675"/>
                  <a:pt x="77" y="675"/>
                </a:cubicBezTo>
                <a:cubicBezTo>
                  <a:pt x="77" y="674"/>
                  <a:pt x="77" y="674"/>
                  <a:pt x="77" y="674"/>
                </a:cubicBezTo>
                <a:cubicBezTo>
                  <a:pt x="77" y="672"/>
                  <a:pt x="77" y="672"/>
                  <a:pt x="77" y="672"/>
                </a:cubicBezTo>
                <a:cubicBezTo>
                  <a:pt x="78" y="671"/>
                  <a:pt x="78" y="671"/>
                  <a:pt x="78" y="671"/>
                </a:cubicBezTo>
                <a:cubicBezTo>
                  <a:pt x="78" y="670"/>
                  <a:pt x="78" y="670"/>
                  <a:pt x="78" y="670"/>
                </a:cubicBezTo>
                <a:cubicBezTo>
                  <a:pt x="78" y="669"/>
                  <a:pt x="78" y="669"/>
                  <a:pt x="78" y="669"/>
                </a:cubicBezTo>
                <a:cubicBezTo>
                  <a:pt x="78" y="668"/>
                  <a:pt x="78" y="668"/>
                  <a:pt x="78" y="668"/>
                </a:cubicBezTo>
                <a:cubicBezTo>
                  <a:pt x="76" y="667"/>
                  <a:pt x="76" y="667"/>
                  <a:pt x="76" y="667"/>
                </a:cubicBezTo>
                <a:cubicBezTo>
                  <a:pt x="76" y="665"/>
                  <a:pt x="76" y="665"/>
                  <a:pt x="76" y="665"/>
                </a:cubicBezTo>
                <a:cubicBezTo>
                  <a:pt x="75" y="663"/>
                  <a:pt x="75" y="663"/>
                  <a:pt x="75" y="663"/>
                </a:cubicBezTo>
                <a:cubicBezTo>
                  <a:pt x="72" y="661"/>
                  <a:pt x="72" y="661"/>
                  <a:pt x="72" y="661"/>
                </a:cubicBezTo>
                <a:cubicBezTo>
                  <a:pt x="71" y="660"/>
                  <a:pt x="71" y="660"/>
                  <a:pt x="71" y="660"/>
                </a:cubicBezTo>
                <a:cubicBezTo>
                  <a:pt x="70" y="658"/>
                  <a:pt x="70" y="658"/>
                  <a:pt x="70" y="658"/>
                </a:cubicBezTo>
                <a:cubicBezTo>
                  <a:pt x="68" y="655"/>
                  <a:pt x="68" y="655"/>
                  <a:pt x="68" y="655"/>
                </a:cubicBezTo>
                <a:cubicBezTo>
                  <a:pt x="66" y="654"/>
                  <a:pt x="66" y="654"/>
                  <a:pt x="66" y="654"/>
                </a:cubicBezTo>
                <a:cubicBezTo>
                  <a:pt x="64" y="654"/>
                  <a:pt x="64" y="654"/>
                  <a:pt x="64" y="654"/>
                </a:cubicBezTo>
                <a:cubicBezTo>
                  <a:pt x="64" y="653"/>
                  <a:pt x="64" y="653"/>
                  <a:pt x="64" y="653"/>
                </a:cubicBezTo>
                <a:cubicBezTo>
                  <a:pt x="65" y="652"/>
                  <a:pt x="65" y="652"/>
                  <a:pt x="65" y="652"/>
                </a:cubicBezTo>
                <a:cubicBezTo>
                  <a:pt x="65" y="650"/>
                  <a:pt x="65" y="650"/>
                  <a:pt x="65" y="650"/>
                </a:cubicBezTo>
                <a:cubicBezTo>
                  <a:pt x="64" y="649"/>
                  <a:pt x="64" y="649"/>
                  <a:pt x="64" y="649"/>
                </a:cubicBezTo>
                <a:cubicBezTo>
                  <a:pt x="63" y="648"/>
                  <a:pt x="63" y="648"/>
                  <a:pt x="63" y="648"/>
                </a:cubicBezTo>
                <a:cubicBezTo>
                  <a:pt x="64" y="647"/>
                  <a:pt x="64" y="647"/>
                  <a:pt x="64" y="647"/>
                </a:cubicBezTo>
                <a:cubicBezTo>
                  <a:pt x="65" y="646"/>
                  <a:pt x="65" y="646"/>
                  <a:pt x="65" y="646"/>
                </a:cubicBezTo>
                <a:cubicBezTo>
                  <a:pt x="65" y="645"/>
                  <a:pt x="65" y="645"/>
                  <a:pt x="65" y="645"/>
                </a:cubicBezTo>
                <a:cubicBezTo>
                  <a:pt x="64" y="644"/>
                  <a:pt x="64" y="644"/>
                  <a:pt x="64" y="644"/>
                </a:cubicBezTo>
                <a:cubicBezTo>
                  <a:pt x="62" y="644"/>
                  <a:pt x="62" y="644"/>
                  <a:pt x="62" y="644"/>
                </a:cubicBezTo>
                <a:cubicBezTo>
                  <a:pt x="62" y="643"/>
                  <a:pt x="62" y="643"/>
                  <a:pt x="62" y="643"/>
                </a:cubicBezTo>
                <a:cubicBezTo>
                  <a:pt x="64" y="642"/>
                  <a:pt x="64" y="642"/>
                  <a:pt x="64" y="642"/>
                </a:cubicBezTo>
                <a:cubicBezTo>
                  <a:pt x="64" y="633"/>
                  <a:pt x="64" y="633"/>
                  <a:pt x="64" y="633"/>
                </a:cubicBezTo>
                <a:cubicBezTo>
                  <a:pt x="64" y="624"/>
                  <a:pt x="64" y="624"/>
                  <a:pt x="64" y="624"/>
                </a:cubicBezTo>
                <a:cubicBezTo>
                  <a:pt x="65" y="617"/>
                  <a:pt x="65" y="617"/>
                  <a:pt x="65" y="617"/>
                </a:cubicBezTo>
                <a:cubicBezTo>
                  <a:pt x="64" y="615"/>
                  <a:pt x="64" y="615"/>
                  <a:pt x="64" y="615"/>
                </a:cubicBezTo>
                <a:cubicBezTo>
                  <a:pt x="64" y="613"/>
                  <a:pt x="64" y="613"/>
                  <a:pt x="64" y="613"/>
                </a:cubicBezTo>
                <a:cubicBezTo>
                  <a:pt x="65" y="610"/>
                  <a:pt x="65" y="610"/>
                  <a:pt x="65" y="610"/>
                </a:cubicBezTo>
                <a:cubicBezTo>
                  <a:pt x="65" y="608"/>
                  <a:pt x="65" y="608"/>
                  <a:pt x="65" y="608"/>
                </a:cubicBezTo>
                <a:cubicBezTo>
                  <a:pt x="63" y="606"/>
                  <a:pt x="63" y="606"/>
                  <a:pt x="63" y="606"/>
                </a:cubicBezTo>
                <a:cubicBezTo>
                  <a:pt x="63" y="602"/>
                  <a:pt x="63" y="602"/>
                  <a:pt x="63" y="602"/>
                </a:cubicBezTo>
                <a:cubicBezTo>
                  <a:pt x="60" y="599"/>
                  <a:pt x="60" y="599"/>
                  <a:pt x="60" y="599"/>
                </a:cubicBezTo>
                <a:cubicBezTo>
                  <a:pt x="59" y="594"/>
                  <a:pt x="59" y="594"/>
                  <a:pt x="59" y="594"/>
                </a:cubicBezTo>
                <a:cubicBezTo>
                  <a:pt x="60" y="592"/>
                  <a:pt x="60" y="592"/>
                  <a:pt x="60" y="592"/>
                </a:cubicBezTo>
                <a:cubicBezTo>
                  <a:pt x="58" y="585"/>
                  <a:pt x="58" y="585"/>
                  <a:pt x="58" y="585"/>
                </a:cubicBezTo>
                <a:cubicBezTo>
                  <a:pt x="58" y="584"/>
                  <a:pt x="58" y="584"/>
                  <a:pt x="58" y="584"/>
                </a:cubicBezTo>
                <a:cubicBezTo>
                  <a:pt x="60" y="580"/>
                  <a:pt x="60" y="580"/>
                  <a:pt x="60" y="580"/>
                </a:cubicBezTo>
                <a:cubicBezTo>
                  <a:pt x="59" y="578"/>
                  <a:pt x="59" y="578"/>
                  <a:pt x="59" y="578"/>
                </a:cubicBezTo>
                <a:cubicBezTo>
                  <a:pt x="59" y="576"/>
                  <a:pt x="59" y="576"/>
                  <a:pt x="59" y="576"/>
                </a:cubicBezTo>
                <a:cubicBezTo>
                  <a:pt x="57" y="574"/>
                  <a:pt x="57" y="574"/>
                  <a:pt x="57" y="574"/>
                </a:cubicBezTo>
                <a:cubicBezTo>
                  <a:pt x="53" y="574"/>
                  <a:pt x="53" y="574"/>
                  <a:pt x="53" y="574"/>
                </a:cubicBezTo>
                <a:cubicBezTo>
                  <a:pt x="49" y="576"/>
                  <a:pt x="49" y="576"/>
                  <a:pt x="49" y="576"/>
                </a:cubicBezTo>
                <a:cubicBezTo>
                  <a:pt x="48" y="576"/>
                  <a:pt x="48" y="576"/>
                  <a:pt x="48" y="576"/>
                </a:cubicBezTo>
                <a:cubicBezTo>
                  <a:pt x="43" y="578"/>
                  <a:pt x="43" y="578"/>
                  <a:pt x="43" y="578"/>
                </a:cubicBezTo>
                <a:cubicBezTo>
                  <a:pt x="41" y="580"/>
                  <a:pt x="41" y="580"/>
                  <a:pt x="41" y="580"/>
                </a:cubicBezTo>
                <a:cubicBezTo>
                  <a:pt x="37" y="585"/>
                  <a:pt x="37" y="585"/>
                  <a:pt x="37" y="585"/>
                </a:cubicBezTo>
                <a:cubicBezTo>
                  <a:pt x="34" y="587"/>
                  <a:pt x="34" y="587"/>
                  <a:pt x="34" y="587"/>
                </a:cubicBezTo>
                <a:cubicBezTo>
                  <a:pt x="30" y="588"/>
                  <a:pt x="30" y="588"/>
                  <a:pt x="30" y="588"/>
                </a:cubicBezTo>
                <a:cubicBezTo>
                  <a:pt x="26" y="588"/>
                  <a:pt x="26" y="588"/>
                  <a:pt x="26" y="588"/>
                </a:cubicBezTo>
                <a:cubicBezTo>
                  <a:pt x="25" y="589"/>
                  <a:pt x="25" y="589"/>
                  <a:pt x="25" y="589"/>
                </a:cubicBezTo>
                <a:cubicBezTo>
                  <a:pt x="25" y="587"/>
                  <a:pt x="25" y="587"/>
                  <a:pt x="25" y="587"/>
                </a:cubicBezTo>
                <a:cubicBezTo>
                  <a:pt x="27" y="583"/>
                  <a:pt x="27" y="583"/>
                  <a:pt x="27" y="583"/>
                </a:cubicBezTo>
                <a:cubicBezTo>
                  <a:pt x="26" y="580"/>
                  <a:pt x="26" y="580"/>
                  <a:pt x="26" y="580"/>
                </a:cubicBezTo>
                <a:cubicBezTo>
                  <a:pt x="22" y="566"/>
                  <a:pt x="22" y="566"/>
                  <a:pt x="22" y="566"/>
                </a:cubicBezTo>
                <a:cubicBezTo>
                  <a:pt x="20" y="560"/>
                  <a:pt x="20" y="560"/>
                  <a:pt x="20" y="560"/>
                </a:cubicBezTo>
                <a:cubicBezTo>
                  <a:pt x="19" y="557"/>
                  <a:pt x="19" y="557"/>
                  <a:pt x="19" y="557"/>
                </a:cubicBezTo>
                <a:cubicBezTo>
                  <a:pt x="22" y="551"/>
                  <a:pt x="22" y="551"/>
                  <a:pt x="22" y="551"/>
                </a:cubicBezTo>
                <a:cubicBezTo>
                  <a:pt x="16" y="551"/>
                  <a:pt x="16" y="551"/>
                  <a:pt x="16" y="551"/>
                </a:cubicBezTo>
                <a:cubicBezTo>
                  <a:pt x="11" y="553"/>
                  <a:pt x="11" y="553"/>
                  <a:pt x="11" y="553"/>
                </a:cubicBezTo>
                <a:cubicBezTo>
                  <a:pt x="8" y="552"/>
                  <a:pt x="8" y="552"/>
                  <a:pt x="8" y="552"/>
                </a:cubicBezTo>
                <a:cubicBezTo>
                  <a:pt x="0" y="552"/>
                  <a:pt x="0" y="552"/>
                  <a:pt x="0" y="552"/>
                </a:cubicBezTo>
                <a:cubicBezTo>
                  <a:pt x="142" y="294"/>
                  <a:pt x="142" y="294"/>
                  <a:pt x="142" y="294"/>
                </a:cubicBezTo>
                <a:cubicBezTo>
                  <a:pt x="142" y="295"/>
                  <a:pt x="142" y="295"/>
                  <a:pt x="142" y="295"/>
                </a:cubicBezTo>
                <a:cubicBezTo>
                  <a:pt x="144" y="295"/>
                  <a:pt x="144" y="295"/>
                  <a:pt x="144" y="295"/>
                </a:cubicBezTo>
                <a:cubicBezTo>
                  <a:pt x="151" y="300"/>
                  <a:pt x="151" y="300"/>
                  <a:pt x="151" y="300"/>
                </a:cubicBezTo>
                <a:cubicBezTo>
                  <a:pt x="153" y="300"/>
                  <a:pt x="153" y="300"/>
                  <a:pt x="153" y="300"/>
                </a:cubicBezTo>
                <a:cubicBezTo>
                  <a:pt x="155" y="302"/>
                  <a:pt x="155" y="302"/>
                  <a:pt x="155" y="302"/>
                </a:cubicBezTo>
                <a:cubicBezTo>
                  <a:pt x="156" y="304"/>
                  <a:pt x="156" y="304"/>
                  <a:pt x="156" y="304"/>
                </a:cubicBezTo>
                <a:cubicBezTo>
                  <a:pt x="157" y="304"/>
                  <a:pt x="157" y="304"/>
                  <a:pt x="157" y="304"/>
                </a:cubicBezTo>
                <a:cubicBezTo>
                  <a:pt x="159" y="306"/>
                  <a:pt x="159" y="306"/>
                  <a:pt x="159" y="306"/>
                </a:cubicBezTo>
                <a:cubicBezTo>
                  <a:pt x="159" y="308"/>
                  <a:pt x="159" y="308"/>
                  <a:pt x="159" y="308"/>
                </a:cubicBezTo>
                <a:cubicBezTo>
                  <a:pt x="162" y="311"/>
                  <a:pt x="162" y="311"/>
                  <a:pt x="162" y="311"/>
                </a:cubicBezTo>
                <a:cubicBezTo>
                  <a:pt x="161" y="312"/>
                  <a:pt x="161" y="312"/>
                  <a:pt x="161" y="312"/>
                </a:cubicBezTo>
                <a:cubicBezTo>
                  <a:pt x="162" y="313"/>
                  <a:pt x="162" y="313"/>
                  <a:pt x="162" y="313"/>
                </a:cubicBezTo>
                <a:cubicBezTo>
                  <a:pt x="161" y="316"/>
                  <a:pt x="161" y="316"/>
                  <a:pt x="161" y="316"/>
                </a:cubicBezTo>
                <a:cubicBezTo>
                  <a:pt x="162" y="318"/>
                  <a:pt x="162" y="318"/>
                  <a:pt x="162" y="318"/>
                </a:cubicBezTo>
                <a:cubicBezTo>
                  <a:pt x="163" y="319"/>
                  <a:pt x="163" y="319"/>
                  <a:pt x="163" y="319"/>
                </a:cubicBezTo>
                <a:cubicBezTo>
                  <a:pt x="164" y="318"/>
                  <a:pt x="164" y="318"/>
                  <a:pt x="164" y="318"/>
                </a:cubicBezTo>
                <a:cubicBezTo>
                  <a:pt x="164" y="318"/>
                  <a:pt x="164" y="318"/>
                  <a:pt x="164" y="318"/>
                </a:cubicBezTo>
                <a:cubicBezTo>
                  <a:pt x="164" y="322"/>
                  <a:pt x="164" y="322"/>
                  <a:pt x="164" y="322"/>
                </a:cubicBezTo>
                <a:cubicBezTo>
                  <a:pt x="165" y="326"/>
                  <a:pt x="165" y="326"/>
                  <a:pt x="165" y="326"/>
                </a:cubicBezTo>
                <a:cubicBezTo>
                  <a:pt x="169" y="330"/>
                  <a:pt x="169" y="330"/>
                  <a:pt x="169" y="330"/>
                </a:cubicBezTo>
                <a:cubicBezTo>
                  <a:pt x="171" y="331"/>
                  <a:pt x="171" y="331"/>
                  <a:pt x="171" y="331"/>
                </a:cubicBezTo>
                <a:cubicBezTo>
                  <a:pt x="172" y="331"/>
                  <a:pt x="172" y="331"/>
                  <a:pt x="172" y="331"/>
                </a:cubicBezTo>
                <a:cubicBezTo>
                  <a:pt x="174" y="332"/>
                  <a:pt x="174" y="332"/>
                  <a:pt x="174" y="332"/>
                </a:cubicBezTo>
                <a:cubicBezTo>
                  <a:pt x="174" y="334"/>
                  <a:pt x="174" y="334"/>
                  <a:pt x="174" y="334"/>
                </a:cubicBezTo>
                <a:cubicBezTo>
                  <a:pt x="176" y="335"/>
                  <a:pt x="176" y="335"/>
                  <a:pt x="176" y="335"/>
                </a:cubicBezTo>
                <a:cubicBezTo>
                  <a:pt x="176" y="334"/>
                  <a:pt x="176" y="334"/>
                  <a:pt x="176" y="334"/>
                </a:cubicBezTo>
                <a:cubicBezTo>
                  <a:pt x="179" y="338"/>
                  <a:pt x="179" y="338"/>
                  <a:pt x="179" y="338"/>
                </a:cubicBezTo>
                <a:cubicBezTo>
                  <a:pt x="179" y="341"/>
                  <a:pt x="179" y="341"/>
                  <a:pt x="179" y="341"/>
                </a:cubicBezTo>
                <a:cubicBezTo>
                  <a:pt x="181" y="342"/>
                  <a:pt x="181" y="342"/>
                  <a:pt x="181" y="342"/>
                </a:cubicBezTo>
                <a:cubicBezTo>
                  <a:pt x="182" y="344"/>
                  <a:pt x="182" y="344"/>
                  <a:pt x="182" y="344"/>
                </a:cubicBezTo>
                <a:cubicBezTo>
                  <a:pt x="183" y="344"/>
                  <a:pt x="183" y="344"/>
                  <a:pt x="183" y="344"/>
                </a:cubicBezTo>
                <a:cubicBezTo>
                  <a:pt x="186" y="348"/>
                  <a:pt x="186" y="348"/>
                  <a:pt x="186" y="348"/>
                </a:cubicBezTo>
                <a:cubicBezTo>
                  <a:pt x="186" y="349"/>
                  <a:pt x="186" y="349"/>
                  <a:pt x="186" y="349"/>
                </a:cubicBezTo>
                <a:cubicBezTo>
                  <a:pt x="187" y="350"/>
                  <a:pt x="187" y="350"/>
                  <a:pt x="187" y="350"/>
                </a:cubicBezTo>
                <a:cubicBezTo>
                  <a:pt x="187" y="352"/>
                  <a:pt x="187" y="352"/>
                  <a:pt x="187" y="352"/>
                </a:cubicBezTo>
                <a:cubicBezTo>
                  <a:pt x="185" y="354"/>
                  <a:pt x="185" y="354"/>
                  <a:pt x="185" y="354"/>
                </a:cubicBezTo>
                <a:cubicBezTo>
                  <a:pt x="183" y="357"/>
                  <a:pt x="183" y="357"/>
                  <a:pt x="183" y="357"/>
                </a:cubicBezTo>
                <a:cubicBezTo>
                  <a:pt x="188" y="352"/>
                  <a:pt x="188" y="352"/>
                  <a:pt x="188" y="352"/>
                </a:cubicBezTo>
                <a:cubicBezTo>
                  <a:pt x="190" y="351"/>
                  <a:pt x="190" y="351"/>
                  <a:pt x="190" y="351"/>
                </a:cubicBezTo>
                <a:cubicBezTo>
                  <a:pt x="191" y="352"/>
                  <a:pt x="191" y="352"/>
                  <a:pt x="191" y="352"/>
                </a:cubicBezTo>
                <a:cubicBezTo>
                  <a:pt x="192" y="348"/>
                  <a:pt x="192" y="348"/>
                  <a:pt x="192" y="348"/>
                </a:cubicBezTo>
                <a:cubicBezTo>
                  <a:pt x="191" y="342"/>
                  <a:pt x="191" y="342"/>
                  <a:pt x="191" y="342"/>
                </a:cubicBezTo>
                <a:cubicBezTo>
                  <a:pt x="192" y="338"/>
                  <a:pt x="192" y="338"/>
                  <a:pt x="192" y="338"/>
                </a:cubicBezTo>
                <a:cubicBezTo>
                  <a:pt x="193" y="335"/>
                  <a:pt x="193" y="335"/>
                  <a:pt x="193" y="335"/>
                </a:cubicBezTo>
                <a:cubicBezTo>
                  <a:pt x="197" y="334"/>
                  <a:pt x="197" y="334"/>
                  <a:pt x="197" y="334"/>
                </a:cubicBezTo>
                <a:cubicBezTo>
                  <a:pt x="200" y="332"/>
                  <a:pt x="200" y="332"/>
                  <a:pt x="200" y="332"/>
                </a:cubicBezTo>
                <a:cubicBezTo>
                  <a:pt x="202" y="331"/>
                  <a:pt x="202" y="331"/>
                  <a:pt x="202" y="331"/>
                </a:cubicBezTo>
                <a:cubicBezTo>
                  <a:pt x="204" y="330"/>
                  <a:pt x="204" y="330"/>
                  <a:pt x="204" y="330"/>
                </a:cubicBezTo>
                <a:cubicBezTo>
                  <a:pt x="206" y="328"/>
                  <a:pt x="206" y="328"/>
                  <a:pt x="206" y="328"/>
                </a:cubicBezTo>
                <a:cubicBezTo>
                  <a:pt x="207" y="328"/>
                  <a:pt x="207" y="328"/>
                  <a:pt x="207" y="328"/>
                </a:cubicBezTo>
                <a:cubicBezTo>
                  <a:pt x="209" y="327"/>
                  <a:pt x="209" y="327"/>
                  <a:pt x="209" y="327"/>
                </a:cubicBezTo>
                <a:cubicBezTo>
                  <a:pt x="212" y="327"/>
                  <a:pt x="212" y="327"/>
                  <a:pt x="212" y="327"/>
                </a:cubicBezTo>
                <a:cubicBezTo>
                  <a:pt x="212" y="328"/>
                  <a:pt x="212" y="328"/>
                  <a:pt x="212" y="328"/>
                </a:cubicBezTo>
                <a:cubicBezTo>
                  <a:pt x="215" y="328"/>
                  <a:pt x="215" y="328"/>
                  <a:pt x="215" y="328"/>
                </a:cubicBezTo>
                <a:cubicBezTo>
                  <a:pt x="216" y="328"/>
                  <a:pt x="216" y="328"/>
                  <a:pt x="216" y="328"/>
                </a:cubicBezTo>
                <a:cubicBezTo>
                  <a:pt x="219" y="325"/>
                  <a:pt x="219" y="325"/>
                  <a:pt x="219" y="325"/>
                </a:cubicBezTo>
                <a:cubicBezTo>
                  <a:pt x="220" y="322"/>
                  <a:pt x="220" y="322"/>
                  <a:pt x="220" y="322"/>
                </a:cubicBezTo>
                <a:cubicBezTo>
                  <a:pt x="222" y="322"/>
                  <a:pt x="222" y="322"/>
                  <a:pt x="222" y="322"/>
                </a:cubicBezTo>
                <a:cubicBezTo>
                  <a:pt x="224" y="323"/>
                  <a:pt x="224" y="323"/>
                  <a:pt x="224" y="323"/>
                </a:cubicBezTo>
                <a:cubicBezTo>
                  <a:pt x="225" y="322"/>
                  <a:pt x="225" y="322"/>
                  <a:pt x="225" y="322"/>
                </a:cubicBezTo>
                <a:cubicBezTo>
                  <a:pt x="225" y="321"/>
                  <a:pt x="225" y="321"/>
                  <a:pt x="225" y="321"/>
                </a:cubicBezTo>
                <a:cubicBezTo>
                  <a:pt x="227" y="321"/>
                  <a:pt x="227" y="321"/>
                  <a:pt x="227" y="321"/>
                </a:cubicBezTo>
                <a:cubicBezTo>
                  <a:pt x="228" y="322"/>
                  <a:pt x="228" y="322"/>
                  <a:pt x="228" y="322"/>
                </a:cubicBezTo>
                <a:cubicBezTo>
                  <a:pt x="235" y="321"/>
                  <a:pt x="235" y="321"/>
                  <a:pt x="235" y="321"/>
                </a:cubicBezTo>
                <a:cubicBezTo>
                  <a:pt x="240" y="320"/>
                  <a:pt x="240" y="320"/>
                  <a:pt x="240" y="320"/>
                </a:cubicBezTo>
                <a:cubicBezTo>
                  <a:pt x="242" y="318"/>
                  <a:pt x="242" y="318"/>
                  <a:pt x="242" y="318"/>
                </a:cubicBezTo>
                <a:cubicBezTo>
                  <a:pt x="244" y="318"/>
                  <a:pt x="244" y="318"/>
                  <a:pt x="244" y="318"/>
                </a:cubicBezTo>
                <a:cubicBezTo>
                  <a:pt x="245" y="320"/>
                  <a:pt x="245" y="320"/>
                  <a:pt x="245" y="320"/>
                </a:cubicBezTo>
                <a:cubicBezTo>
                  <a:pt x="246" y="319"/>
                  <a:pt x="246" y="319"/>
                  <a:pt x="246" y="319"/>
                </a:cubicBezTo>
                <a:cubicBezTo>
                  <a:pt x="247" y="317"/>
                  <a:pt x="247" y="317"/>
                  <a:pt x="247" y="317"/>
                </a:cubicBezTo>
                <a:cubicBezTo>
                  <a:pt x="251" y="315"/>
                  <a:pt x="251" y="315"/>
                  <a:pt x="251" y="315"/>
                </a:cubicBezTo>
                <a:cubicBezTo>
                  <a:pt x="254" y="315"/>
                  <a:pt x="254" y="315"/>
                  <a:pt x="254" y="315"/>
                </a:cubicBezTo>
                <a:cubicBezTo>
                  <a:pt x="255" y="316"/>
                  <a:pt x="255" y="316"/>
                  <a:pt x="255" y="316"/>
                </a:cubicBezTo>
                <a:cubicBezTo>
                  <a:pt x="256" y="316"/>
                  <a:pt x="256" y="316"/>
                  <a:pt x="256" y="316"/>
                </a:cubicBezTo>
                <a:cubicBezTo>
                  <a:pt x="256" y="317"/>
                  <a:pt x="256" y="317"/>
                  <a:pt x="256" y="317"/>
                </a:cubicBezTo>
                <a:cubicBezTo>
                  <a:pt x="258" y="317"/>
                  <a:pt x="258" y="317"/>
                  <a:pt x="258" y="317"/>
                </a:cubicBezTo>
                <a:cubicBezTo>
                  <a:pt x="259" y="315"/>
                  <a:pt x="259" y="315"/>
                  <a:pt x="259" y="315"/>
                </a:cubicBezTo>
                <a:cubicBezTo>
                  <a:pt x="259" y="314"/>
                  <a:pt x="259" y="314"/>
                  <a:pt x="259" y="314"/>
                </a:cubicBezTo>
                <a:cubicBezTo>
                  <a:pt x="261" y="315"/>
                  <a:pt x="261" y="315"/>
                  <a:pt x="261" y="315"/>
                </a:cubicBezTo>
                <a:cubicBezTo>
                  <a:pt x="261" y="317"/>
                  <a:pt x="261" y="317"/>
                  <a:pt x="261" y="317"/>
                </a:cubicBezTo>
                <a:cubicBezTo>
                  <a:pt x="262" y="318"/>
                  <a:pt x="262" y="318"/>
                  <a:pt x="262" y="318"/>
                </a:cubicBezTo>
                <a:cubicBezTo>
                  <a:pt x="261" y="320"/>
                  <a:pt x="261" y="320"/>
                  <a:pt x="261" y="320"/>
                </a:cubicBezTo>
                <a:cubicBezTo>
                  <a:pt x="260" y="320"/>
                  <a:pt x="260" y="320"/>
                  <a:pt x="260" y="320"/>
                </a:cubicBezTo>
                <a:cubicBezTo>
                  <a:pt x="260" y="322"/>
                  <a:pt x="260" y="322"/>
                  <a:pt x="260" y="322"/>
                </a:cubicBezTo>
                <a:cubicBezTo>
                  <a:pt x="254" y="323"/>
                  <a:pt x="254" y="323"/>
                  <a:pt x="254" y="323"/>
                </a:cubicBezTo>
                <a:cubicBezTo>
                  <a:pt x="249" y="325"/>
                  <a:pt x="249" y="325"/>
                  <a:pt x="249" y="325"/>
                </a:cubicBezTo>
                <a:cubicBezTo>
                  <a:pt x="248" y="327"/>
                  <a:pt x="248" y="327"/>
                  <a:pt x="248" y="327"/>
                </a:cubicBezTo>
                <a:cubicBezTo>
                  <a:pt x="245" y="328"/>
                  <a:pt x="245" y="328"/>
                  <a:pt x="245" y="328"/>
                </a:cubicBezTo>
                <a:cubicBezTo>
                  <a:pt x="243" y="327"/>
                  <a:pt x="243" y="327"/>
                  <a:pt x="243" y="327"/>
                </a:cubicBezTo>
                <a:cubicBezTo>
                  <a:pt x="241" y="329"/>
                  <a:pt x="241" y="329"/>
                  <a:pt x="241" y="329"/>
                </a:cubicBezTo>
                <a:cubicBezTo>
                  <a:pt x="240" y="329"/>
                  <a:pt x="240" y="329"/>
                  <a:pt x="240" y="329"/>
                </a:cubicBezTo>
                <a:cubicBezTo>
                  <a:pt x="239" y="327"/>
                  <a:pt x="239" y="327"/>
                  <a:pt x="239" y="327"/>
                </a:cubicBezTo>
                <a:cubicBezTo>
                  <a:pt x="235" y="329"/>
                  <a:pt x="235" y="329"/>
                  <a:pt x="235" y="329"/>
                </a:cubicBezTo>
                <a:cubicBezTo>
                  <a:pt x="232" y="329"/>
                  <a:pt x="232" y="329"/>
                  <a:pt x="232" y="329"/>
                </a:cubicBezTo>
                <a:cubicBezTo>
                  <a:pt x="231" y="329"/>
                  <a:pt x="231" y="329"/>
                  <a:pt x="231" y="329"/>
                </a:cubicBezTo>
                <a:cubicBezTo>
                  <a:pt x="227" y="329"/>
                  <a:pt x="227" y="329"/>
                  <a:pt x="227" y="329"/>
                </a:cubicBezTo>
                <a:cubicBezTo>
                  <a:pt x="224" y="330"/>
                  <a:pt x="224" y="330"/>
                  <a:pt x="224" y="330"/>
                </a:cubicBezTo>
                <a:cubicBezTo>
                  <a:pt x="222" y="333"/>
                  <a:pt x="222" y="333"/>
                  <a:pt x="222" y="333"/>
                </a:cubicBezTo>
                <a:cubicBezTo>
                  <a:pt x="217" y="335"/>
                  <a:pt x="217" y="335"/>
                  <a:pt x="217" y="335"/>
                </a:cubicBezTo>
                <a:cubicBezTo>
                  <a:pt x="216" y="334"/>
                  <a:pt x="216" y="334"/>
                  <a:pt x="216" y="334"/>
                </a:cubicBezTo>
                <a:cubicBezTo>
                  <a:pt x="213" y="336"/>
                  <a:pt x="213" y="336"/>
                  <a:pt x="213" y="336"/>
                </a:cubicBezTo>
                <a:cubicBezTo>
                  <a:pt x="213" y="338"/>
                  <a:pt x="213" y="338"/>
                  <a:pt x="213" y="338"/>
                </a:cubicBezTo>
                <a:cubicBezTo>
                  <a:pt x="211" y="339"/>
                  <a:pt x="211" y="339"/>
                  <a:pt x="211" y="339"/>
                </a:cubicBezTo>
                <a:cubicBezTo>
                  <a:pt x="210" y="338"/>
                  <a:pt x="210" y="338"/>
                  <a:pt x="210" y="338"/>
                </a:cubicBezTo>
                <a:cubicBezTo>
                  <a:pt x="207" y="340"/>
                  <a:pt x="207" y="340"/>
                  <a:pt x="207" y="340"/>
                </a:cubicBezTo>
                <a:cubicBezTo>
                  <a:pt x="206" y="342"/>
                  <a:pt x="206" y="342"/>
                  <a:pt x="206" y="342"/>
                </a:cubicBezTo>
                <a:cubicBezTo>
                  <a:pt x="204" y="342"/>
                  <a:pt x="204" y="342"/>
                  <a:pt x="204" y="342"/>
                </a:cubicBezTo>
                <a:cubicBezTo>
                  <a:pt x="203" y="344"/>
                  <a:pt x="203" y="344"/>
                  <a:pt x="203" y="344"/>
                </a:cubicBezTo>
                <a:cubicBezTo>
                  <a:pt x="205" y="347"/>
                  <a:pt x="205" y="347"/>
                  <a:pt x="205" y="347"/>
                </a:cubicBezTo>
                <a:cubicBezTo>
                  <a:pt x="208" y="348"/>
                  <a:pt x="208" y="348"/>
                  <a:pt x="208" y="348"/>
                </a:cubicBezTo>
                <a:cubicBezTo>
                  <a:pt x="205" y="345"/>
                  <a:pt x="205" y="345"/>
                  <a:pt x="205" y="345"/>
                </a:cubicBezTo>
                <a:cubicBezTo>
                  <a:pt x="205" y="345"/>
                  <a:pt x="205" y="345"/>
                  <a:pt x="205" y="345"/>
                </a:cubicBezTo>
                <a:cubicBezTo>
                  <a:pt x="208" y="345"/>
                  <a:pt x="208" y="345"/>
                  <a:pt x="208" y="345"/>
                </a:cubicBezTo>
                <a:cubicBezTo>
                  <a:pt x="209" y="344"/>
                  <a:pt x="209" y="344"/>
                  <a:pt x="209" y="344"/>
                </a:cubicBezTo>
                <a:cubicBezTo>
                  <a:pt x="211" y="345"/>
                  <a:pt x="211" y="345"/>
                  <a:pt x="211" y="345"/>
                </a:cubicBezTo>
                <a:cubicBezTo>
                  <a:pt x="210" y="343"/>
                  <a:pt x="210" y="343"/>
                  <a:pt x="210" y="343"/>
                </a:cubicBezTo>
                <a:cubicBezTo>
                  <a:pt x="213" y="340"/>
                  <a:pt x="213" y="340"/>
                  <a:pt x="213" y="340"/>
                </a:cubicBezTo>
                <a:cubicBezTo>
                  <a:pt x="217" y="339"/>
                  <a:pt x="217" y="339"/>
                  <a:pt x="217" y="339"/>
                </a:cubicBezTo>
                <a:cubicBezTo>
                  <a:pt x="220" y="339"/>
                  <a:pt x="220" y="339"/>
                  <a:pt x="220" y="339"/>
                </a:cubicBezTo>
                <a:cubicBezTo>
                  <a:pt x="226" y="335"/>
                  <a:pt x="226" y="335"/>
                  <a:pt x="226" y="335"/>
                </a:cubicBezTo>
                <a:cubicBezTo>
                  <a:pt x="226" y="333"/>
                  <a:pt x="226" y="333"/>
                  <a:pt x="226" y="333"/>
                </a:cubicBezTo>
                <a:cubicBezTo>
                  <a:pt x="228" y="332"/>
                  <a:pt x="228" y="332"/>
                  <a:pt x="228" y="332"/>
                </a:cubicBezTo>
                <a:cubicBezTo>
                  <a:pt x="230" y="334"/>
                  <a:pt x="230" y="334"/>
                  <a:pt x="230" y="334"/>
                </a:cubicBezTo>
                <a:cubicBezTo>
                  <a:pt x="232" y="333"/>
                  <a:pt x="232" y="333"/>
                  <a:pt x="232" y="333"/>
                </a:cubicBezTo>
                <a:cubicBezTo>
                  <a:pt x="233" y="332"/>
                  <a:pt x="233" y="332"/>
                  <a:pt x="233" y="332"/>
                </a:cubicBezTo>
                <a:cubicBezTo>
                  <a:pt x="234" y="333"/>
                  <a:pt x="234" y="333"/>
                  <a:pt x="234" y="333"/>
                </a:cubicBezTo>
                <a:cubicBezTo>
                  <a:pt x="237" y="331"/>
                  <a:pt x="237" y="331"/>
                  <a:pt x="237" y="331"/>
                </a:cubicBezTo>
                <a:cubicBezTo>
                  <a:pt x="238" y="332"/>
                  <a:pt x="238" y="332"/>
                  <a:pt x="238" y="332"/>
                </a:cubicBezTo>
                <a:cubicBezTo>
                  <a:pt x="235" y="336"/>
                  <a:pt x="235" y="336"/>
                  <a:pt x="235" y="336"/>
                </a:cubicBezTo>
                <a:cubicBezTo>
                  <a:pt x="236" y="338"/>
                  <a:pt x="236" y="338"/>
                  <a:pt x="236" y="338"/>
                </a:cubicBezTo>
                <a:cubicBezTo>
                  <a:pt x="238" y="334"/>
                  <a:pt x="238" y="334"/>
                  <a:pt x="238" y="334"/>
                </a:cubicBezTo>
                <a:cubicBezTo>
                  <a:pt x="242" y="333"/>
                  <a:pt x="242" y="333"/>
                  <a:pt x="242" y="333"/>
                </a:cubicBezTo>
                <a:cubicBezTo>
                  <a:pt x="249" y="328"/>
                  <a:pt x="249" y="328"/>
                  <a:pt x="249" y="328"/>
                </a:cubicBezTo>
                <a:cubicBezTo>
                  <a:pt x="253" y="328"/>
                  <a:pt x="253" y="328"/>
                  <a:pt x="253" y="328"/>
                </a:cubicBezTo>
                <a:cubicBezTo>
                  <a:pt x="256" y="326"/>
                  <a:pt x="256" y="326"/>
                  <a:pt x="256" y="326"/>
                </a:cubicBezTo>
                <a:cubicBezTo>
                  <a:pt x="260" y="326"/>
                  <a:pt x="260" y="326"/>
                  <a:pt x="260" y="326"/>
                </a:cubicBezTo>
                <a:cubicBezTo>
                  <a:pt x="262" y="325"/>
                  <a:pt x="262" y="325"/>
                  <a:pt x="262" y="325"/>
                </a:cubicBezTo>
                <a:cubicBezTo>
                  <a:pt x="264" y="325"/>
                  <a:pt x="264" y="325"/>
                  <a:pt x="264" y="325"/>
                </a:cubicBezTo>
                <a:cubicBezTo>
                  <a:pt x="264" y="327"/>
                  <a:pt x="264" y="327"/>
                  <a:pt x="264" y="327"/>
                </a:cubicBezTo>
                <a:cubicBezTo>
                  <a:pt x="260" y="328"/>
                  <a:pt x="260" y="328"/>
                  <a:pt x="260" y="328"/>
                </a:cubicBezTo>
                <a:cubicBezTo>
                  <a:pt x="260" y="330"/>
                  <a:pt x="260" y="330"/>
                  <a:pt x="260" y="330"/>
                </a:cubicBezTo>
                <a:cubicBezTo>
                  <a:pt x="262" y="332"/>
                  <a:pt x="262" y="332"/>
                  <a:pt x="262" y="332"/>
                </a:cubicBezTo>
                <a:cubicBezTo>
                  <a:pt x="265" y="328"/>
                  <a:pt x="265" y="328"/>
                  <a:pt x="265" y="328"/>
                </a:cubicBezTo>
                <a:cubicBezTo>
                  <a:pt x="271" y="326"/>
                  <a:pt x="271" y="326"/>
                  <a:pt x="271" y="326"/>
                </a:cubicBezTo>
                <a:cubicBezTo>
                  <a:pt x="272" y="326"/>
                  <a:pt x="272" y="326"/>
                  <a:pt x="272" y="326"/>
                </a:cubicBezTo>
                <a:cubicBezTo>
                  <a:pt x="272" y="324"/>
                  <a:pt x="272" y="324"/>
                  <a:pt x="272" y="324"/>
                </a:cubicBezTo>
                <a:cubicBezTo>
                  <a:pt x="274" y="322"/>
                  <a:pt x="274" y="322"/>
                  <a:pt x="274" y="322"/>
                </a:cubicBezTo>
                <a:cubicBezTo>
                  <a:pt x="276" y="323"/>
                  <a:pt x="276" y="323"/>
                  <a:pt x="276" y="323"/>
                </a:cubicBezTo>
                <a:cubicBezTo>
                  <a:pt x="276" y="321"/>
                  <a:pt x="276" y="321"/>
                  <a:pt x="276" y="321"/>
                </a:cubicBezTo>
                <a:cubicBezTo>
                  <a:pt x="277" y="320"/>
                  <a:pt x="277" y="320"/>
                  <a:pt x="277" y="320"/>
                </a:cubicBezTo>
                <a:cubicBezTo>
                  <a:pt x="279" y="321"/>
                  <a:pt x="279" y="321"/>
                  <a:pt x="279" y="321"/>
                </a:cubicBezTo>
                <a:cubicBezTo>
                  <a:pt x="281" y="322"/>
                  <a:pt x="281" y="322"/>
                  <a:pt x="281" y="322"/>
                </a:cubicBezTo>
                <a:cubicBezTo>
                  <a:pt x="281" y="318"/>
                  <a:pt x="281" y="318"/>
                  <a:pt x="281" y="318"/>
                </a:cubicBezTo>
                <a:cubicBezTo>
                  <a:pt x="280" y="316"/>
                  <a:pt x="280" y="316"/>
                  <a:pt x="280" y="316"/>
                </a:cubicBezTo>
                <a:cubicBezTo>
                  <a:pt x="281" y="314"/>
                  <a:pt x="281" y="314"/>
                  <a:pt x="281" y="314"/>
                </a:cubicBezTo>
                <a:cubicBezTo>
                  <a:pt x="280" y="313"/>
                  <a:pt x="280" y="313"/>
                  <a:pt x="280" y="313"/>
                </a:cubicBezTo>
                <a:cubicBezTo>
                  <a:pt x="282" y="310"/>
                  <a:pt x="282" y="310"/>
                  <a:pt x="282" y="310"/>
                </a:cubicBezTo>
                <a:cubicBezTo>
                  <a:pt x="286" y="308"/>
                  <a:pt x="286" y="308"/>
                  <a:pt x="286" y="308"/>
                </a:cubicBezTo>
                <a:cubicBezTo>
                  <a:pt x="286" y="311"/>
                  <a:pt x="286" y="311"/>
                  <a:pt x="286" y="311"/>
                </a:cubicBezTo>
                <a:cubicBezTo>
                  <a:pt x="286" y="321"/>
                  <a:pt x="286" y="321"/>
                  <a:pt x="286" y="321"/>
                </a:cubicBezTo>
                <a:cubicBezTo>
                  <a:pt x="285" y="323"/>
                  <a:pt x="285" y="323"/>
                  <a:pt x="285" y="323"/>
                </a:cubicBezTo>
                <a:cubicBezTo>
                  <a:pt x="285" y="331"/>
                  <a:pt x="285" y="331"/>
                  <a:pt x="285" y="331"/>
                </a:cubicBezTo>
                <a:cubicBezTo>
                  <a:pt x="283" y="335"/>
                  <a:pt x="283" y="335"/>
                  <a:pt x="283" y="335"/>
                </a:cubicBezTo>
                <a:cubicBezTo>
                  <a:pt x="283" y="346"/>
                  <a:pt x="283" y="346"/>
                  <a:pt x="283" y="346"/>
                </a:cubicBezTo>
                <a:cubicBezTo>
                  <a:pt x="284" y="349"/>
                  <a:pt x="284" y="349"/>
                  <a:pt x="284" y="349"/>
                </a:cubicBezTo>
                <a:cubicBezTo>
                  <a:pt x="287" y="350"/>
                  <a:pt x="287" y="350"/>
                  <a:pt x="287" y="350"/>
                </a:cubicBezTo>
                <a:cubicBezTo>
                  <a:pt x="288" y="354"/>
                  <a:pt x="288" y="354"/>
                  <a:pt x="288" y="354"/>
                </a:cubicBezTo>
                <a:cubicBezTo>
                  <a:pt x="292" y="351"/>
                  <a:pt x="292" y="351"/>
                  <a:pt x="292" y="351"/>
                </a:cubicBezTo>
                <a:cubicBezTo>
                  <a:pt x="291" y="350"/>
                  <a:pt x="291" y="350"/>
                  <a:pt x="291" y="350"/>
                </a:cubicBezTo>
                <a:cubicBezTo>
                  <a:pt x="289" y="350"/>
                  <a:pt x="289" y="350"/>
                  <a:pt x="289" y="350"/>
                </a:cubicBezTo>
                <a:cubicBezTo>
                  <a:pt x="288" y="348"/>
                  <a:pt x="288" y="348"/>
                  <a:pt x="288" y="348"/>
                </a:cubicBezTo>
                <a:cubicBezTo>
                  <a:pt x="290" y="347"/>
                  <a:pt x="290" y="347"/>
                  <a:pt x="290" y="347"/>
                </a:cubicBezTo>
                <a:cubicBezTo>
                  <a:pt x="293" y="348"/>
                  <a:pt x="293" y="348"/>
                  <a:pt x="293" y="348"/>
                </a:cubicBezTo>
                <a:cubicBezTo>
                  <a:pt x="293" y="345"/>
                  <a:pt x="293" y="345"/>
                  <a:pt x="293" y="345"/>
                </a:cubicBezTo>
                <a:cubicBezTo>
                  <a:pt x="292" y="344"/>
                  <a:pt x="292" y="344"/>
                  <a:pt x="292" y="344"/>
                </a:cubicBezTo>
                <a:cubicBezTo>
                  <a:pt x="294" y="342"/>
                  <a:pt x="294" y="342"/>
                  <a:pt x="294" y="342"/>
                </a:cubicBezTo>
                <a:cubicBezTo>
                  <a:pt x="297" y="342"/>
                  <a:pt x="297" y="342"/>
                  <a:pt x="297" y="342"/>
                </a:cubicBezTo>
                <a:cubicBezTo>
                  <a:pt x="298" y="344"/>
                  <a:pt x="298" y="344"/>
                  <a:pt x="298" y="344"/>
                </a:cubicBezTo>
                <a:cubicBezTo>
                  <a:pt x="300" y="343"/>
                  <a:pt x="300" y="343"/>
                  <a:pt x="300" y="343"/>
                </a:cubicBezTo>
                <a:cubicBezTo>
                  <a:pt x="297" y="338"/>
                  <a:pt x="297" y="338"/>
                  <a:pt x="297" y="338"/>
                </a:cubicBezTo>
                <a:cubicBezTo>
                  <a:pt x="300" y="338"/>
                  <a:pt x="300" y="338"/>
                  <a:pt x="300" y="338"/>
                </a:cubicBezTo>
                <a:cubicBezTo>
                  <a:pt x="304" y="336"/>
                  <a:pt x="304" y="336"/>
                  <a:pt x="304" y="336"/>
                </a:cubicBezTo>
                <a:cubicBezTo>
                  <a:pt x="304" y="334"/>
                  <a:pt x="304" y="334"/>
                  <a:pt x="304" y="334"/>
                </a:cubicBezTo>
                <a:cubicBezTo>
                  <a:pt x="307" y="333"/>
                  <a:pt x="307" y="333"/>
                  <a:pt x="307" y="333"/>
                </a:cubicBezTo>
                <a:cubicBezTo>
                  <a:pt x="307" y="336"/>
                  <a:pt x="307" y="336"/>
                  <a:pt x="307" y="336"/>
                </a:cubicBezTo>
                <a:cubicBezTo>
                  <a:pt x="307" y="338"/>
                  <a:pt x="307" y="338"/>
                  <a:pt x="307" y="338"/>
                </a:cubicBezTo>
                <a:cubicBezTo>
                  <a:pt x="305" y="340"/>
                  <a:pt x="305" y="340"/>
                  <a:pt x="305" y="340"/>
                </a:cubicBezTo>
                <a:cubicBezTo>
                  <a:pt x="305" y="341"/>
                  <a:pt x="305" y="341"/>
                  <a:pt x="305" y="341"/>
                </a:cubicBezTo>
                <a:cubicBezTo>
                  <a:pt x="303" y="343"/>
                  <a:pt x="303" y="343"/>
                  <a:pt x="303" y="343"/>
                </a:cubicBezTo>
                <a:cubicBezTo>
                  <a:pt x="303" y="344"/>
                  <a:pt x="303" y="344"/>
                  <a:pt x="303" y="344"/>
                </a:cubicBezTo>
                <a:cubicBezTo>
                  <a:pt x="304" y="345"/>
                  <a:pt x="304" y="345"/>
                  <a:pt x="304" y="345"/>
                </a:cubicBezTo>
                <a:cubicBezTo>
                  <a:pt x="305" y="345"/>
                  <a:pt x="305" y="345"/>
                  <a:pt x="305" y="345"/>
                </a:cubicBezTo>
                <a:cubicBezTo>
                  <a:pt x="306" y="346"/>
                  <a:pt x="306" y="346"/>
                  <a:pt x="306" y="346"/>
                </a:cubicBezTo>
                <a:cubicBezTo>
                  <a:pt x="306" y="347"/>
                  <a:pt x="306" y="347"/>
                  <a:pt x="306" y="347"/>
                </a:cubicBezTo>
                <a:cubicBezTo>
                  <a:pt x="304" y="348"/>
                  <a:pt x="304" y="348"/>
                  <a:pt x="304" y="348"/>
                </a:cubicBezTo>
                <a:cubicBezTo>
                  <a:pt x="301" y="350"/>
                  <a:pt x="301" y="350"/>
                  <a:pt x="301" y="350"/>
                </a:cubicBezTo>
                <a:cubicBezTo>
                  <a:pt x="300" y="350"/>
                  <a:pt x="300" y="350"/>
                  <a:pt x="300" y="350"/>
                </a:cubicBezTo>
                <a:cubicBezTo>
                  <a:pt x="299" y="351"/>
                  <a:pt x="299" y="351"/>
                  <a:pt x="299" y="351"/>
                </a:cubicBezTo>
                <a:cubicBezTo>
                  <a:pt x="297" y="354"/>
                  <a:pt x="297" y="354"/>
                  <a:pt x="297" y="354"/>
                </a:cubicBezTo>
                <a:cubicBezTo>
                  <a:pt x="299" y="355"/>
                  <a:pt x="299" y="355"/>
                  <a:pt x="299" y="355"/>
                </a:cubicBezTo>
                <a:cubicBezTo>
                  <a:pt x="302" y="355"/>
                  <a:pt x="302" y="355"/>
                  <a:pt x="302" y="355"/>
                </a:cubicBezTo>
                <a:cubicBezTo>
                  <a:pt x="304" y="357"/>
                  <a:pt x="304" y="357"/>
                  <a:pt x="304" y="357"/>
                </a:cubicBezTo>
                <a:cubicBezTo>
                  <a:pt x="307" y="357"/>
                  <a:pt x="307" y="357"/>
                  <a:pt x="307" y="357"/>
                </a:cubicBezTo>
                <a:cubicBezTo>
                  <a:pt x="309" y="355"/>
                  <a:pt x="309" y="355"/>
                  <a:pt x="309" y="355"/>
                </a:cubicBezTo>
                <a:cubicBezTo>
                  <a:pt x="311" y="354"/>
                  <a:pt x="311" y="354"/>
                  <a:pt x="311" y="354"/>
                </a:cubicBezTo>
                <a:cubicBezTo>
                  <a:pt x="314" y="350"/>
                  <a:pt x="314" y="350"/>
                  <a:pt x="314" y="350"/>
                </a:cubicBezTo>
                <a:cubicBezTo>
                  <a:pt x="316" y="347"/>
                  <a:pt x="316" y="347"/>
                  <a:pt x="316" y="347"/>
                </a:cubicBezTo>
                <a:cubicBezTo>
                  <a:pt x="319" y="346"/>
                  <a:pt x="319" y="346"/>
                  <a:pt x="319" y="346"/>
                </a:cubicBezTo>
                <a:cubicBezTo>
                  <a:pt x="321" y="348"/>
                  <a:pt x="321" y="348"/>
                  <a:pt x="321" y="348"/>
                </a:cubicBezTo>
                <a:cubicBezTo>
                  <a:pt x="323" y="348"/>
                  <a:pt x="323" y="348"/>
                  <a:pt x="323" y="348"/>
                </a:cubicBezTo>
                <a:cubicBezTo>
                  <a:pt x="325" y="350"/>
                  <a:pt x="325" y="350"/>
                  <a:pt x="325" y="350"/>
                </a:cubicBezTo>
                <a:cubicBezTo>
                  <a:pt x="327" y="350"/>
                  <a:pt x="327" y="350"/>
                  <a:pt x="327" y="350"/>
                </a:cubicBezTo>
                <a:cubicBezTo>
                  <a:pt x="330" y="352"/>
                  <a:pt x="330" y="352"/>
                  <a:pt x="330" y="352"/>
                </a:cubicBezTo>
                <a:cubicBezTo>
                  <a:pt x="332" y="352"/>
                  <a:pt x="332" y="352"/>
                  <a:pt x="332" y="352"/>
                </a:cubicBezTo>
                <a:cubicBezTo>
                  <a:pt x="332" y="354"/>
                  <a:pt x="332" y="354"/>
                  <a:pt x="332" y="354"/>
                </a:cubicBezTo>
                <a:cubicBezTo>
                  <a:pt x="334" y="360"/>
                  <a:pt x="334" y="360"/>
                  <a:pt x="334" y="360"/>
                </a:cubicBezTo>
                <a:cubicBezTo>
                  <a:pt x="334" y="363"/>
                  <a:pt x="334" y="363"/>
                  <a:pt x="334" y="363"/>
                </a:cubicBezTo>
                <a:cubicBezTo>
                  <a:pt x="337" y="367"/>
                  <a:pt x="337" y="367"/>
                  <a:pt x="337" y="367"/>
                </a:cubicBezTo>
                <a:cubicBezTo>
                  <a:pt x="347" y="374"/>
                  <a:pt x="347" y="374"/>
                  <a:pt x="347" y="374"/>
                </a:cubicBezTo>
                <a:cubicBezTo>
                  <a:pt x="348" y="376"/>
                  <a:pt x="348" y="376"/>
                  <a:pt x="348" y="376"/>
                </a:cubicBezTo>
                <a:cubicBezTo>
                  <a:pt x="351" y="378"/>
                  <a:pt x="351" y="378"/>
                  <a:pt x="351" y="378"/>
                </a:cubicBezTo>
                <a:cubicBezTo>
                  <a:pt x="355" y="381"/>
                  <a:pt x="355" y="381"/>
                  <a:pt x="355" y="381"/>
                </a:cubicBezTo>
                <a:cubicBezTo>
                  <a:pt x="356" y="381"/>
                  <a:pt x="356" y="381"/>
                  <a:pt x="356" y="381"/>
                </a:cubicBezTo>
                <a:cubicBezTo>
                  <a:pt x="359" y="383"/>
                  <a:pt x="359" y="383"/>
                  <a:pt x="359" y="383"/>
                </a:cubicBezTo>
                <a:cubicBezTo>
                  <a:pt x="359" y="385"/>
                  <a:pt x="359" y="385"/>
                  <a:pt x="359" y="385"/>
                </a:cubicBezTo>
                <a:cubicBezTo>
                  <a:pt x="361" y="386"/>
                  <a:pt x="361" y="386"/>
                  <a:pt x="361" y="386"/>
                </a:cubicBezTo>
                <a:cubicBezTo>
                  <a:pt x="362" y="385"/>
                  <a:pt x="362" y="385"/>
                  <a:pt x="362" y="385"/>
                </a:cubicBezTo>
                <a:cubicBezTo>
                  <a:pt x="363" y="387"/>
                  <a:pt x="363" y="387"/>
                  <a:pt x="363" y="387"/>
                </a:cubicBezTo>
                <a:cubicBezTo>
                  <a:pt x="367" y="389"/>
                  <a:pt x="367" y="389"/>
                  <a:pt x="367" y="389"/>
                </a:cubicBezTo>
                <a:cubicBezTo>
                  <a:pt x="369" y="389"/>
                  <a:pt x="369" y="389"/>
                  <a:pt x="369" y="389"/>
                </a:cubicBezTo>
                <a:cubicBezTo>
                  <a:pt x="369" y="391"/>
                  <a:pt x="369" y="391"/>
                  <a:pt x="369" y="391"/>
                </a:cubicBezTo>
                <a:cubicBezTo>
                  <a:pt x="370" y="393"/>
                  <a:pt x="370" y="393"/>
                  <a:pt x="370" y="393"/>
                </a:cubicBezTo>
                <a:cubicBezTo>
                  <a:pt x="371" y="391"/>
                  <a:pt x="371" y="391"/>
                  <a:pt x="371" y="391"/>
                </a:cubicBezTo>
                <a:cubicBezTo>
                  <a:pt x="370" y="390"/>
                  <a:pt x="370" y="390"/>
                  <a:pt x="370" y="390"/>
                </a:cubicBezTo>
                <a:cubicBezTo>
                  <a:pt x="371" y="388"/>
                  <a:pt x="371" y="388"/>
                  <a:pt x="371" y="388"/>
                </a:cubicBezTo>
                <a:cubicBezTo>
                  <a:pt x="368" y="387"/>
                  <a:pt x="368" y="387"/>
                  <a:pt x="368" y="387"/>
                </a:cubicBezTo>
                <a:cubicBezTo>
                  <a:pt x="368" y="385"/>
                  <a:pt x="368" y="385"/>
                  <a:pt x="368" y="385"/>
                </a:cubicBezTo>
                <a:cubicBezTo>
                  <a:pt x="372" y="387"/>
                  <a:pt x="372" y="387"/>
                  <a:pt x="372" y="387"/>
                </a:cubicBezTo>
                <a:cubicBezTo>
                  <a:pt x="373" y="389"/>
                  <a:pt x="373" y="389"/>
                  <a:pt x="373" y="389"/>
                </a:cubicBezTo>
                <a:cubicBezTo>
                  <a:pt x="374" y="389"/>
                  <a:pt x="374" y="389"/>
                  <a:pt x="374" y="389"/>
                </a:cubicBezTo>
                <a:cubicBezTo>
                  <a:pt x="374" y="387"/>
                  <a:pt x="374" y="387"/>
                  <a:pt x="374" y="387"/>
                </a:cubicBezTo>
                <a:cubicBezTo>
                  <a:pt x="375" y="387"/>
                  <a:pt x="375" y="387"/>
                  <a:pt x="375" y="387"/>
                </a:cubicBezTo>
                <a:cubicBezTo>
                  <a:pt x="379" y="390"/>
                  <a:pt x="379" y="390"/>
                  <a:pt x="379" y="390"/>
                </a:cubicBezTo>
                <a:cubicBezTo>
                  <a:pt x="379" y="392"/>
                  <a:pt x="379" y="392"/>
                  <a:pt x="379" y="392"/>
                </a:cubicBezTo>
                <a:cubicBezTo>
                  <a:pt x="381" y="392"/>
                  <a:pt x="381" y="392"/>
                  <a:pt x="381" y="392"/>
                </a:cubicBezTo>
                <a:cubicBezTo>
                  <a:pt x="382" y="395"/>
                  <a:pt x="382" y="395"/>
                  <a:pt x="382" y="395"/>
                </a:cubicBezTo>
                <a:cubicBezTo>
                  <a:pt x="383" y="398"/>
                  <a:pt x="383" y="398"/>
                  <a:pt x="383" y="398"/>
                </a:cubicBezTo>
                <a:cubicBezTo>
                  <a:pt x="384" y="401"/>
                  <a:pt x="384" y="401"/>
                  <a:pt x="384" y="401"/>
                </a:cubicBezTo>
                <a:cubicBezTo>
                  <a:pt x="385" y="403"/>
                  <a:pt x="385" y="403"/>
                  <a:pt x="385" y="403"/>
                </a:cubicBezTo>
                <a:cubicBezTo>
                  <a:pt x="384" y="406"/>
                  <a:pt x="384" y="406"/>
                  <a:pt x="384" y="406"/>
                </a:cubicBezTo>
                <a:cubicBezTo>
                  <a:pt x="383" y="408"/>
                  <a:pt x="383" y="408"/>
                  <a:pt x="383" y="408"/>
                </a:cubicBezTo>
                <a:cubicBezTo>
                  <a:pt x="381" y="411"/>
                  <a:pt x="381" y="411"/>
                  <a:pt x="381" y="411"/>
                </a:cubicBezTo>
                <a:cubicBezTo>
                  <a:pt x="376" y="409"/>
                  <a:pt x="376" y="409"/>
                  <a:pt x="376" y="409"/>
                </a:cubicBezTo>
                <a:cubicBezTo>
                  <a:pt x="373" y="409"/>
                  <a:pt x="373" y="409"/>
                  <a:pt x="373" y="409"/>
                </a:cubicBezTo>
                <a:cubicBezTo>
                  <a:pt x="373" y="410"/>
                  <a:pt x="373" y="410"/>
                  <a:pt x="373" y="410"/>
                </a:cubicBezTo>
                <a:cubicBezTo>
                  <a:pt x="372" y="410"/>
                  <a:pt x="372" y="410"/>
                  <a:pt x="372" y="410"/>
                </a:cubicBezTo>
                <a:cubicBezTo>
                  <a:pt x="369" y="409"/>
                  <a:pt x="369" y="409"/>
                  <a:pt x="369" y="409"/>
                </a:cubicBezTo>
                <a:cubicBezTo>
                  <a:pt x="367" y="409"/>
                  <a:pt x="367" y="409"/>
                  <a:pt x="367" y="409"/>
                </a:cubicBezTo>
                <a:cubicBezTo>
                  <a:pt x="367" y="411"/>
                  <a:pt x="367" y="411"/>
                  <a:pt x="367" y="411"/>
                </a:cubicBezTo>
                <a:cubicBezTo>
                  <a:pt x="365" y="412"/>
                  <a:pt x="365" y="412"/>
                  <a:pt x="365" y="412"/>
                </a:cubicBezTo>
                <a:cubicBezTo>
                  <a:pt x="365" y="415"/>
                  <a:pt x="365" y="415"/>
                  <a:pt x="365" y="415"/>
                </a:cubicBezTo>
                <a:cubicBezTo>
                  <a:pt x="362" y="415"/>
                  <a:pt x="362" y="415"/>
                  <a:pt x="362" y="415"/>
                </a:cubicBezTo>
                <a:cubicBezTo>
                  <a:pt x="360" y="415"/>
                  <a:pt x="360" y="415"/>
                  <a:pt x="360" y="415"/>
                </a:cubicBezTo>
                <a:cubicBezTo>
                  <a:pt x="361" y="417"/>
                  <a:pt x="361" y="417"/>
                  <a:pt x="361" y="417"/>
                </a:cubicBezTo>
                <a:cubicBezTo>
                  <a:pt x="364" y="418"/>
                  <a:pt x="364" y="418"/>
                  <a:pt x="364" y="418"/>
                </a:cubicBezTo>
                <a:cubicBezTo>
                  <a:pt x="364" y="420"/>
                  <a:pt x="364" y="420"/>
                  <a:pt x="364" y="420"/>
                </a:cubicBezTo>
                <a:cubicBezTo>
                  <a:pt x="366" y="422"/>
                  <a:pt x="366" y="422"/>
                  <a:pt x="366" y="422"/>
                </a:cubicBezTo>
                <a:cubicBezTo>
                  <a:pt x="368" y="421"/>
                  <a:pt x="368" y="421"/>
                  <a:pt x="368" y="421"/>
                </a:cubicBezTo>
                <a:cubicBezTo>
                  <a:pt x="371" y="423"/>
                  <a:pt x="371" y="423"/>
                  <a:pt x="371" y="423"/>
                </a:cubicBezTo>
                <a:cubicBezTo>
                  <a:pt x="371" y="426"/>
                  <a:pt x="371" y="426"/>
                  <a:pt x="371" y="426"/>
                </a:cubicBezTo>
                <a:cubicBezTo>
                  <a:pt x="374" y="426"/>
                  <a:pt x="374" y="426"/>
                  <a:pt x="374" y="426"/>
                </a:cubicBezTo>
                <a:cubicBezTo>
                  <a:pt x="378" y="428"/>
                  <a:pt x="378" y="428"/>
                  <a:pt x="378" y="428"/>
                </a:cubicBezTo>
                <a:cubicBezTo>
                  <a:pt x="382" y="428"/>
                  <a:pt x="382" y="428"/>
                  <a:pt x="382" y="428"/>
                </a:cubicBezTo>
                <a:cubicBezTo>
                  <a:pt x="387" y="430"/>
                  <a:pt x="387" y="430"/>
                  <a:pt x="387" y="430"/>
                </a:cubicBezTo>
                <a:cubicBezTo>
                  <a:pt x="390" y="431"/>
                  <a:pt x="390" y="431"/>
                  <a:pt x="390" y="431"/>
                </a:cubicBezTo>
                <a:cubicBezTo>
                  <a:pt x="390" y="429"/>
                  <a:pt x="390" y="429"/>
                  <a:pt x="390" y="429"/>
                </a:cubicBezTo>
                <a:cubicBezTo>
                  <a:pt x="391" y="429"/>
                  <a:pt x="391" y="429"/>
                  <a:pt x="391" y="429"/>
                </a:cubicBezTo>
                <a:cubicBezTo>
                  <a:pt x="394" y="430"/>
                  <a:pt x="394" y="430"/>
                  <a:pt x="394" y="430"/>
                </a:cubicBezTo>
                <a:cubicBezTo>
                  <a:pt x="393" y="432"/>
                  <a:pt x="393" y="432"/>
                  <a:pt x="393" y="432"/>
                </a:cubicBezTo>
                <a:cubicBezTo>
                  <a:pt x="397" y="429"/>
                  <a:pt x="397" y="429"/>
                  <a:pt x="397" y="429"/>
                </a:cubicBezTo>
                <a:cubicBezTo>
                  <a:pt x="398" y="431"/>
                  <a:pt x="398" y="431"/>
                  <a:pt x="398" y="431"/>
                </a:cubicBezTo>
                <a:cubicBezTo>
                  <a:pt x="400" y="431"/>
                  <a:pt x="400" y="431"/>
                  <a:pt x="400" y="431"/>
                </a:cubicBezTo>
                <a:cubicBezTo>
                  <a:pt x="401" y="429"/>
                  <a:pt x="401" y="429"/>
                  <a:pt x="401" y="429"/>
                </a:cubicBezTo>
                <a:cubicBezTo>
                  <a:pt x="402" y="429"/>
                  <a:pt x="402" y="429"/>
                  <a:pt x="402" y="429"/>
                </a:cubicBezTo>
                <a:cubicBezTo>
                  <a:pt x="402" y="430"/>
                  <a:pt x="402" y="430"/>
                  <a:pt x="402" y="430"/>
                </a:cubicBezTo>
                <a:cubicBezTo>
                  <a:pt x="404" y="431"/>
                  <a:pt x="404" y="431"/>
                  <a:pt x="404" y="431"/>
                </a:cubicBezTo>
                <a:cubicBezTo>
                  <a:pt x="407" y="428"/>
                  <a:pt x="407" y="428"/>
                  <a:pt x="407" y="428"/>
                </a:cubicBezTo>
                <a:cubicBezTo>
                  <a:pt x="414" y="426"/>
                  <a:pt x="414" y="426"/>
                  <a:pt x="414" y="426"/>
                </a:cubicBezTo>
                <a:cubicBezTo>
                  <a:pt x="416" y="426"/>
                  <a:pt x="416" y="426"/>
                  <a:pt x="416" y="426"/>
                </a:cubicBezTo>
                <a:cubicBezTo>
                  <a:pt x="416" y="428"/>
                  <a:pt x="416" y="428"/>
                  <a:pt x="416" y="428"/>
                </a:cubicBezTo>
                <a:cubicBezTo>
                  <a:pt x="415" y="429"/>
                  <a:pt x="415" y="429"/>
                  <a:pt x="415" y="429"/>
                </a:cubicBezTo>
                <a:cubicBezTo>
                  <a:pt x="415" y="430"/>
                  <a:pt x="415" y="430"/>
                  <a:pt x="415" y="430"/>
                </a:cubicBezTo>
                <a:cubicBezTo>
                  <a:pt x="417" y="430"/>
                  <a:pt x="417" y="430"/>
                  <a:pt x="417" y="430"/>
                </a:cubicBezTo>
                <a:cubicBezTo>
                  <a:pt x="417" y="433"/>
                  <a:pt x="417" y="433"/>
                  <a:pt x="417" y="433"/>
                </a:cubicBezTo>
                <a:cubicBezTo>
                  <a:pt x="416" y="434"/>
                  <a:pt x="416" y="434"/>
                  <a:pt x="416" y="434"/>
                </a:cubicBezTo>
                <a:cubicBezTo>
                  <a:pt x="417" y="436"/>
                  <a:pt x="417" y="436"/>
                  <a:pt x="417" y="436"/>
                </a:cubicBezTo>
                <a:cubicBezTo>
                  <a:pt x="418" y="436"/>
                  <a:pt x="418" y="436"/>
                  <a:pt x="418" y="436"/>
                </a:cubicBezTo>
                <a:cubicBezTo>
                  <a:pt x="419" y="435"/>
                  <a:pt x="419" y="435"/>
                  <a:pt x="419" y="435"/>
                </a:cubicBezTo>
                <a:cubicBezTo>
                  <a:pt x="421" y="436"/>
                  <a:pt x="421" y="436"/>
                  <a:pt x="421" y="436"/>
                </a:cubicBezTo>
                <a:cubicBezTo>
                  <a:pt x="420" y="438"/>
                  <a:pt x="420" y="438"/>
                  <a:pt x="420" y="438"/>
                </a:cubicBezTo>
                <a:cubicBezTo>
                  <a:pt x="419" y="442"/>
                  <a:pt x="419" y="442"/>
                  <a:pt x="419" y="442"/>
                </a:cubicBezTo>
                <a:cubicBezTo>
                  <a:pt x="419" y="445"/>
                  <a:pt x="419" y="445"/>
                  <a:pt x="419" y="445"/>
                </a:cubicBezTo>
                <a:cubicBezTo>
                  <a:pt x="420" y="445"/>
                  <a:pt x="420" y="445"/>
                  <a:pt x="420" y="445"/>
                </a:cubicBezTo>
                <a:cubicBezTo>
                  <a:pt x="422" y="443"/>
                  <a:pt x="422" y="443"/>
                  <a:pt x="422" y="443"/>
                </a:cubicBezTo>
                <a:cubicBezTo>
                  <a:pt x="422" y="440"/>
                  <a:pt x="422" y="440"/>
                  <a:pt x="422" y="440"/>
                </a:cubicBezTo>
                <a:cubicBezTo>
                  <a:pt x="423" y="439"/>
                  <a:pt x="423" y="439"/>
                  <a:pt x="423" y="439"/>
                </a:cubicBezTo>
                <a:cubicBezTo>
                  <a:pt x="424" y="439"/>
                  <a:pt x="424" y="439"/>
                  <a:pt x="424" y="439"/>
                </a:cubicBezTo>
                <a:cubicBezTo>
                  <a:pt x="423" y="442"/>
                  <a:pt x="423" y="442"/>
                  <a:pt x="423" y="442"/>
                </a:cubicBezTo>
                <a:cubicBezTo>
                  <a:pt x="422" y="446"/>
                  <a:pt x="422" y="446"/>
                  <a:pt x="422" y="446"/>
                </a:cubicBezTo>
                <a:cubicBezTo>
                  <a:pt x="420" y="449"/>
                  <a:pt x="420" y="449"/>
                  <a:pt x="420" y="449"/>
                </a:cubicBezTo>
                <a:cubicBezTo>
                  <a:pt x="420" y="453"/>
                  <a:pt x="420" y="453"/>
                  <a:pt x="420" y="453"/>
                </a:cubicBezTo>
                <a:cubicBezTo>
                  <a:pt x="421" y="456"/>
                  <a:pt x="421" y="456"/>
                  <a:pt x="421" y="456"/>
                </a:cubicBezTo>
                <a:cubicBezTo>
                  <a:pt x="422" y="460"/>
                  <a:pt x="422" y="460"/>
                  <a:pt x="422" y="460"/>
                </a:cubicBezTo>
                <a:cubicBezTo>
                  <a:pt x="421" y="463"/>
                  <a:pt x="421" y="463"/>
                  <a:pt x="421" y="463"/>
                </a:cubicBezTo>
                <a:cubicBezTo>
                  <a:pt x="423" y="465"/>
                  <a:pt x="423" y="465"/>
                  <a:pt x="423" y="465"/>
                </a:cubicBezTo>
                <a:cubicBezTo>
                  <a:pt x="423" y="466"/>
                  <a:pt x="423" y="466"/>
                  <a:pt x="423" y="466"/>
                </a:cubicBezTo>
                <a:cubicBezTo>
                  <a:pt x="422" y="468"/>
                  <a:pt x="422" y="468"/>
                  <a:pt x="422" y="468"/>
                </a:cubicBezTo>
                <a:cubicBezTo>
                  <a:pt x="423" y="470"/>
                  <a:pt x="423" y="470"/>
                  <a:pt x="423" y="470"/>
                </a:cubicBezTo>
                <a:cubicBezTo>
                  <a:pt x="425" y="473"/>
                  <a:pt x="425" y="473"/>
                  <a:pt x="425" y="473"/>
                </a:cubicBezTo>
                <a:cubicBezTo>
                  <a:pt x="425" y="481"/>
                  <a:pt x="425" y="481"/>
                  <a:pt x="425" y="481"/>
                </a:cubicBezTo>
                <a:cubicBezTo>
                  <a:pt x="425" y="473"/>
                  <a:pt x="425" y="473"/>
                  <a:pt x="425" y="473"/>
                </a:cubicBezTo>
                <a:cubicBezTo>
                  <a:pt x="424" y="467"/>
                  <a:pt x="424" y="467"/>
                  <a:pt x="424" y="467"/>
                </a:cubicBezTo>
                <a:cubicBezTo>
                  <a:pt x="425" y="462"/>
                  <a:pt x="425" y="462"/>
                  <a:pt x="425" y="462"/>
                </a:cubicBezTo>
                <a:cubicBezTo>
                  <a:pt x="427" y="457"/>
                  <a:pt x="427" y="457"/>
                  <a:pt x="427" y="457"/>
                </a:cubicBezTo>
                <a:cubicBezTo>
                  <a:pt x="429" y="457"/>
                  <a:pt x="429" y="457"/>
                  <a:pt x="429" y="457"/>
                </a:cubicBezTo>
                <a:cubicBezTo>
                  <a:pt x="429" y="459"/>
                  <a:pt x="429" y="459"/>
                  <a:pt x="429" y="459"/>
                </a:cubicBezTo>
                <a:cubicBezTo>
                  <a:pt x="428" y="459"/>
                  <a:pt x="428" y="459"/>
                  <a:pt x="428" y="459"/>
                </a:cubicBezTo>
                <a:cubicBezTo>
                  <a:pt x="428" y="461"/>
                  <a:pt x="428" y="461"/>
                  <a:pt x="428" y="461"/>
                </a:cubicBezTo>
                <a:cubicBezTo>
                  <a:pt x="429" y="462"/>
                  <a:pt x="429" y="462"/>
                  <a:pt x="429" y="462"/>
                </a:cubicBezTo>
                <a:cubicBezTo>
                  <a:pt x="430" y="461"/>
                  <a:pt x="430" y="461"/>
                  <a:pt x="430" y="461"/>
                </a:cubicBezTo>
                <a:cubicBezTo>
                  <a:pt x="431" y="462"/>
                  <a:pt x="431" y="462"/>
                  <a:pt x="431" y="462"/>
                </a:cubicBezTo>
                <a:cubicBezTo>
                  <a:pt x="432" y="461"/>
                  <a:pt x="432" y="461"/>
                  <a:pt x="432" y="461"/>
                </a:cubicBezTo>
                <a:cubicBezTo>
                  <a:pt x="432" y="458"/>
                  <a:pt x="432" y="458"/>
                  <a:pt x="432" y="458"/>
                </a:cubicBezTo>
                <a:cubicBezTo>
                  <a:pt x="431" y="456"/>
                  <a:pt x="431" y="456"/>
                  <a:pt x="431" y="456"/>
                </a:cubicBezTo>
                <a:cubicBezTo>
                  <a:pt x="430" y="455"/>
                  <a:pt x="430" y="455"/>
                  <a:pt x="430" y="455"/>
                </a:cubicBezTo>
                <a:cubicBezTo>
                  <a:pt x="433" y="454"/>
                  <a:pt x="433" y="454"/>
                  <a:pt x="433" y="454"/>
                </a:cubicBezTo>
                <a:cubicBezTo>
                  <a:pt x="433" y="453"/>
                  <a:pt x="433" y="453"/>
                  <a:pt x="433" y="453"/>
                </a:cubicBezTo>
                <a:cubicBezTo>
                  <a:pt x="431" y="451"/>
                  <a:pt x="431" y="451"/>
                  <a:pt x="431" y="451"/>
                </a:cubicBezTo>
                <a:cubicBezTo>
                  <a:pt x="431" y="449"/>
                  <a:pt x="431" y="449"/>
                  <a:pt x="431" y="449"/>
                </a:cubicBezTo>
                <a:cubicBezTo>
                  <a:pt x="432" y="445"/>
                  <a:pt x="432" y="445"/>
                  <a:pt x="432" y="445"/>
                </a:cubicBezTo>
                <a:cubicBezTo>
                  <a:pt x="435" y="439"/>
                  <a:pt x="435" y="439"/>
                  <a:pt x="435" y="439"/>
                </a:cubicBezTo>
                <a:cubicBezTo>
                  <a:pt x="434" y="437"/>
                  <a:pt x="434" y="437"/>
                  <a:pt x="434" y="437"/>
                </a:cubicBezTo>
                <a:cubicBezTo>
                  <a:pt x="434" y="435"/>
                  <a:pt x="434" y="435"/>
                  <a:pt x="434" y="435"/>
                </a:cubicBezTo>
                <a:cubicBezTo>
                  <a:pt x="436" y="434"/>
                  <a:pt x="436" y="434"/>
                  <a:pt x="436" y="434"/>
                </a:cubicBezTo>
                <a:cubicBezTo>
                  <a:pt x="439" y="433"/>
                  <a:pt x="439" y="433"/>
                  <a:pt x="439" y="433"/>
                </a:cubicBezTo>
                <a:cubicBezTo>
                  <a:pt x="439" y="432"/>
                  <a:pt x="439" y="432"/>
                  <a:pt x="439" y="432"/>
                </a:cubicBezTo>
                <a:cubicBezTo>
                  <a:pt x="440" y="431"/>
                  <a:pt x="440" y="431"/>
                  <a:pt x="440" y="431"/>
                </a:cubicBezTo>
                <a:cubicBezTo>
                  <a:pt x="442" y="431"/>
                  <a:pt x="442" y="431"/>
                  <a:pt x="442" y="431"/>
                </a:cubicBezTo>
                <a:cubicBezTo>
                  <a:pt x="443" y="432"/>
                  <a:pt x="443" y="432"/>
                  <a:pt x="443" y="432"/>
                </a:cubicBezTo>
                <a:cubicBezTo>
                  <a:pt x="445" y="431"/>
                  <a:pt x="445" y="431"/>
                  <a:pt x="445" y="431"/>
                </a:cubicBezTo>
                <a:cubicBezTo>
                  <a:pt x="446" y="429"/>
                  <a:pt x="446" y="429"/>
                  <a:pt x="446" y="429"/>
                </a:cubicBezTo>
                <a:cubicBezTo>
                  <a:pt x="447" y="429"/>
                  <a:pt x="447" y="429"/>
                  <a:pt x="447" y="429"/>
                </a:cubicBezTo>
                <a:cubicBezTo>
                  <a:pt x="447" y="431"/>
                  <a:pt x="447" y="431"/>
                  <a:pt x="447" y="431"/>
                </a:cubicBezTo>
                <a:cubicBezTo>
                  <a:pt x="449" y="430"/>
                  <a:pt x="449" y="430"/>
                  <a:pt x="449" y="430"/>
                </a:cubicBezTo>
                <a:cubicBezTo>
                  <a:pt x="451" y="430"/>
                  <a:pt x="451" y="430"/>
                  <a:pt x="451" y="430"/>
                </a:cubicBezTo>
                <a:cubicBezTo>
                  <a:pt x="453" y="427"/>
                  <a:pt x="453" y="427"/>
                  <a:pt x="453" y="427"/>
                </a:cubicBezTo>
                <a:cubicBezTo>
                  <a:pt x="454" y="427"/>
                  <a:pt x="454" y="427"/>
                  <a:pt x="454" y="427"/>
                </a:cubicBezTo>
                <a:cubicBezTo>
                  <a:pt x="455" y="429"/>
                  <a:pt x="455" y="429"/>
                  <a:pt x="455" y="429"/>
                </a:cubicBezTo>
                <a:cubicBezTo>
                  <a:pt x="456" y="429"/>
                  <a:pt x="456" y="429"/>
                  <a:pt x="456" y="429"/>
                </a:cubicBezTo>
                <a:cubicBezTo>
                  <a:pt x="456" y="432"/>
                  <a:pt x="456" y="432"/>
                  <a:pt x="456" y="432"/>
                </a:cubicBezTo>
                <a:cubicBezTo>
                  <a:pt x="456" y="429"/>
                  <a:pt x="456" y="429"/>
                  <a:pt x="456" y="429"/>
                </a:cubicBezTo>
                <a:cubicBezTo>
                  <a:pt x="456" y="427"/>
                  <a:pt x="456" y="427"/>
                  <a:pt x="456" y="427"/>
                </a:cubicBezTo>
                <a:cubicBezTo>
                  <a:pt x="458" y="423"/>
                  <a:pt x="458" y="423"/>
                  <a:pt x="458" y="423"/>
                </a:cubicBezTo>
                <a:cubicBezTo>
                  <a:pt x="459" y="423"/>
                  <a:pt x="459" y="423"/>
                  <a:pt x="459" y="423"/>
                </a:cubicBezTo>
                <a:cubicBezTo>
                  <a:pt x="460" y="424"/>
                  <a:pt x="460" y="424"/>
                  <a:pt x="460" y="424"/>
                </a:cubicBezTo>
                <a:cubicBezTo>
                  <a:pt x="462" y="424"/>
                  <a:pt x="462" y="424"/>
                  <a:pt x="462" y="424"/>
                </a:cubicBezTo>
                <a:cubicBezTo>
                  <a:pt x="464" y="423"/>
                  <a:pt x="464" y="423"/>
                  <a:pt x="464" y="423"/>
                </a:cubicBezTo>
                <a:cubicBezTo>
                  <a:pt x="465" y="424"/>
                  <a:pt x="465" y="424"/>
                  <a:pt x="465" y="424"/>
                </a:cubicBezTo>
                <a:cubicBezTo>
                  <a:pt x="468" y="421"/>
                  <a:pt x="468" y="421"/>
                  <a:pt x="468" y="421"/>
                </a:cubicBezTo>
                <a:cubicBezTo>
                  <a:pt x="467" y="419"/>
                  <a:pt x="467" y="419"/>
                  <a:pt x="467" y="419"/>
                </a:cubicBezTo>
                <a:cubicBezTo>
                  <a:pt x="469" y="418"/>
                  <a:pt x="469" y="418"/>
                  <a:pt x="469" y="418"/>
                </a:cubicBezTo>
                <a:cubicBezTo>
                  <a:pt x="466" y="418"/>
                  <a:pt x="466" y="418"/>
                  <a:pt x="466" y="418"/>
                </a:cubicBezTo>
                <a:cubicBezTo>
                  <a:pt x="466" y="417"/>
                  <a:pt x="466" y="417"/>
                  <a:pt x="466" y="417"/>
                </a:cubicBezTo>
                <a:cubicBezTo>
                  <a:pt x="464" y="417"/>
                  <a:pt x="464" y="417"/>
                  <a:pt x="464" y="417"/>
                </a:cubicBezTo>
                <a:cubicBezTo>
                  <a:pt x="459" y="419"/>
                  <a:pt x="459" y="419"/>
                  <a:pt x="459" y="419"/>
                </a:cubicBezTo>
                <a:cubicBezTo>
                  <a:pt x="458" y="419"/>
                  <a:pt x="458" y="419"/>
                  <a:pt x="458" y="419"/>
                </a:cubicBezTo>
                <a:cubicBezTo>
                  <a:pt x="457" y="420"/>
                  <a:pt x="457" y="420"/>
                  <a:pt x="457" y="420"/>
                </a:cubicBezTo>
                <a:cubicBezTo>
                  <a:pt x="455" y="420"/>
                  <a:pt x="455" y="420"/>
                  <a:pt x="455" y="420"/>
                </a:cubicBezTo>
                <a:cubicBezTo>
                  <a:pt x="455" y="422"/>
                  <a:pt x="455" y="422"/>
                  <a:pt x="455" y="422"/>
                </a:cubicBezTo>
                <a:cubicBezTo>
                  <a:pt x="455" y="423"/>
                  <a:pt x="455" y="423"/>
                  <a:pt x="455" y="423"/>
                </a:cubicBezTo>
                <a:cubicBezTo>
                  <a:pt x="453" y="421"/>
                  <a:pt x="453" y="421"/>
                  <a:pt x="453" y="421"/>
                </a:cubicBezTo>
                <a:cubicBezTo>
                  <a:pt x="453" y="419"/>
                  <a:pt x="453" y="419"/>
                  <a:pt x="453" y="419"/>
                </a:cubicBezTo>
                <a:cubicBezTo>
                  <a:pt x="451" y="420"/>
                  <a:pt x="451" y="420"/>
                  <a:pt x="451" y="420"/>
                </a:cubicBezTo>
                <a:cubicBezTo>
                  <a:pt x="451" y="422"/>
                  <a:pt x="451" y="422"/>
                  <a:pt x="451" y="422"/>
                </a:cubicBezTo>
                <a:cubicBezTo>
                  <a:pt x="449" y="423"/>
                  <a:pt x="449" y="423"/>
                  <a:pt x="449" y="423"/>
                </a:cubicBezTo>
                <a:cubicBezTo>
                  <a:pt x="447" y="421"/>
                  <a:pt x="447" y="421"/>
                  <a:pt x="447" y="421"/>
                </a:cubicBezTo>
                <a:cubicBezTo>
                  <a:pt x="445" y="421"/>
                  <a:pt x="445" y="421"/>
                  <a:pt x="445" y="421"/>
                </a:cubicBezTo>
                <a:cubicBezTo>
                  <a:pt x="445" y="420"/>
                  <a:pt x="445" y="420"/>
                  <a:pt x="445" y="420"/>
                </a:cubicBezTo>
                <a:cubicBezTo>
                  <a:pt x="443" y="420"/>
                  <a:pt x="443" y="420"/>
                  <a:pt x="443" y="420"/>
                </a:cubicBezTo>
                <a:cubicBezTo>
                  <a:pt x="443" y="422"/>
                  <a:pt x="443" y="422"/>
                  <a:pt x="443" y="422"/>
                </a:cubicBezTo>
                <a:cubicBezTo>
                  <a:pt x="445" y="424"/>
                  <a:pt x="445" y="424"/>
                  <a:pt x="445" y="424"/>
                </a:cubicBezTo>
                <a:cubicBezTo>
                  <a:pt x="445" y="425"/>
                  <a:pt x="445" y="425"/>
                  <a:pt x="445" y="425"/>
                </a:cubicBezTo>
                <a:cubicBezTo>
                  <a:pt x="442" y="426"/>
                  <a:pt x="442" y="426"/>
                  <a:pt x="442" y="426"/>
                </a:cubicBezTo>
                <a:cubicBezTo>
                  <a:pt x="441" y="425"/>
                  <a:pt x="441" y="425"/>
                  <a:pt x="441" y="425"/>
                </a:cubicBezTo>
                <a:cubicBezTo>
                  <a:pt x="438" y="424"/>
                  <a:pt x="438" y="424"/>
                  <a:pt x="438" y="424"/>
                </a:cubicBezTo>
                <a:cubicBezTo>
                  <a:pt x="438" y="423"/>
                  <a:pt x="438" y="423"/>
                  <a:pt x="438" y="423"/>
                </a:cubicBezTo>
                <a:cubicBezTo>
                  <a:pt x="439" y="422"/>
                  <a:pt x="439" y="422"/>
                  <a:pt x="439" y="422"/>
                </a:cubicBezTo>
                <a:cubicBezTo>
                  <a:pt x="440" y="419"/>
                  <a:pt x="440" y="419"/>
                  <a:pt x="440" y="419"/>
                </a:cubicBezTo>
                <a:cubicBezTo>
                  <a:pt x="439" y="419"/>
                  <a:pt x="439" y="419"/>
                  <a:pt x="439" y="419"/>
                </a:cubicBezTo>
                <a:cubicBezTo>
                  <a:pt x="437" y="420"/>
                  <a:pt x="437" y="420"/>
                  <a:pt x="437" y="420"/>
                </a:cubicBezTo>
                <a:cubicBezTo>
                  <a:pt x="436" y="419"/>
                  <a:pt x="436" y="419"/>
                  <a:pt x="436" y="419"/>
                </a:cubicBezTo>
                <a:cubicBezTo>
                  <a:pt x="437" y="417"/>
                  <a:pt x="437" y="417"/>
                  <a:pt x="437" y="417"/>
                </a:cubicBezTo>
                <a:cubicBezTo>
                  <a:pt x="439" y="416"/>
                  <a:pt x="439" y="416"/>
                  <a:pt x="439" y="416"/>
                </a:cubicBezTo>
                <a:cubicBezTo>
                  <a:pt x="442" y="412"/>
                  <a:pt x="442" y="412"/>
                  <a:pt x="442" y="412"/>
                </a:cubicBezTo>
                <a:cubicBezTo>
                  <a:pt x="444" y="412"/>
                  <a:pt x="444" y="412"/>
                  <a:pt x="444" y="412"/>
                </a:cubicBezTo>
                <a:cubicBezTo>
                  <a:pt x="447" y="412"/>
                  <a:pt x="447" y="412"/>
                  <a:pt x="447" y="412"/>
                </a:cubicBezTo>
                <a:cubicBezTo>
                  <a:pt x="456" y="412"/>
                  <a:pt x="456" y="412"/>
                  <a:pt x="456" y="412"/>
                </a:cubicBezTo>
                <a:cubicBezTo>
                  <a:pt x="462" y="410"/>
                  <a:pt x="462" y="410"/>
                  <a:pt x="462" y="410"/>
                </a:cubicBezTo>
                <a:cubicBezTo>
                  <a:pt x="464" y="410"/>
                  <a:pt x="464" y="410"/>
                  <a:pt x="464" y="410"/>
                </a:cubicBezTo>
                <a:cubicBezTo>
                  <a:pt x="467" y="409"/>
                  <a:pt x="467" y="409"/>
                  <a:pt x="467" y="409"/>
                </a:cubicBezTo>
                <a:cubicBezTo>
                  <a:pt x="468" y="411"/>
                  <a:pt x="468" y="411"/>
                  <a:pt x="468" y="411"/>
                </a:cubicBezTo>
                <a:cubicBezTo>
                  <a:pt x="469" y="412"/>
                  <a:pt x="469" y="412"/>
                  <a:pt x="469" y="412"/>
                </a:cubicBezTo>
                <a:cubicBezTo>
                  <a:pt x="470" y="412"/>
                  <a:pt x="470" y="412"/>
                  <a:pt x="470" y="412"/>
                </a:cubicBezTo>
                <a:cubicBezTo>
                  <a:pt x="471" y="414"/>
                  <a:pt x="471" y="414"/>
                  <a:pt x="471" y="414"/>
                </a:cubicBezTo>
                <a:cubicBezTo>
                  <a:pt x="471" y="419"/>
                  <a:pt x="471" y="419"/>
                  <a:pt x="471" y="419"/>
                </a:cubicBezTo>
                <a:cubicBezTo>
                  <a:pt x="470" y="421"/>
                  <a:pt x="470" y="421"/>
                  <a:pt x="470" y="421"/>
                </a:cubicBezTo>
                <a:cubicBezTo>
                  <a:pt x="471" y="422"/>
                  <a:pt x="471" y="422"/>
                  <a:pt x="471" y="422"/>
                </a:cubicBezTo>
                <a:cubicBezTo>
                  <a:pt x="471" y="423"/>
                  <a:pt x="471" y="423"/>
                  <a:pt x="471" y="423"/>
                </a:cubicBezTo>
                <a:cubicBezTo>
                  <a:pt x="469" y="424"/>
                  <a:pt x="469" y="424"/>
                  <a:pt x="469" y="424"/>
                </a:cubicBezTo>
                <a:cubicBezTo>
                  <a:pt x="469" y="425"/>
                  <a:pt x="469" y="425"/>
                  <a:pt x="469" y="425"/>
                </a:cubicBezTo>
                <a:cubicBezTo>
                  <a:pt x="470" y="425"/>
                  <a:pt x="470" y="425"/>
                  <a:pt x="470" y="425"/>
                </a:cubicBezTo>
                <a:cubicBezTo>
                  <a:pt x="471" y="430"/>
                  <a:pt x="471" y="430"/>
                  <a:pt x="471" y="430"/>
                </a:cubicBezTo>
                <a:cubicBezTo>
                  <a:pt x="473" y="430"/>
                  <a:pt x="473" y="430"/>
                  <a:pt x="473" y="430"/>
                </a:cubicBezTo>
                <a:cubicBezTo>
                  <a:pt x="474" y="431"/>
                  <a:pt x="474" y="431"/>
                  <a:pt x="474" y="431"/>
                </a:cubicBezTo>
                <a:cubicBezTo>
                  <a:pt x="474" y="432"/>
                  <a:pt x="474" y="432"/>
                  <a:pt x="474" y="432"/>
                </a:cubicBezTo>
                <a:cubicBezTo>
                  <a:pt x="472" y="434"/>
                  <a:pt x="472" y="434"/>
                  <a:pt x="472" y="434"/>
                </a:cubicBezTo>
                <a:cubicBezTo>
                  <a:pt x="472" y="435"/>
                  <a:pt x="472" y="435"/>
                  <a:pt x="472" y="435"/>
                </a:cubicBezTo>
                <a:cubicBezTo>
                  <a:pt x="471" y="437"/>
                  <a:pt x="471" y="437"/>
                  <a:pt x="471" y="437"/>
                </a:cubicBezTo>
                <a:cubicBezTo>
                  <a:pt x="473" y="437"/>
                  <a:pt x="473" y="437"/>
                  <a:pt x="473" y="437"/>
                </a:cubicBezTo>
                <a:cubicBezTo>
                  <a:pt x="475" y="438"/>
                  <a:pt x="475" y="438"/>
                  <a:pt x="475" y="438"/>
                </a:cubicBezTo>
                <a:cubicBezTo>
                  <a:pt x="476" y="439"/>
                  <a:pt x="476" y="439"/>
                  <a:pt x="476" y="439"/>
                </a:cubicBezTo>
                <a:cubicBezTo>
                  <a:pt x="477" y="439"/>
                  <a:pt x="477" y="439"/>
                  <a:pt x="477" y="439"/>
                </a:cubicBezTo>
                <a:cubicBezTo>
                  <a:pt x="479" y="440"/>
                  <a:pt x="479" y="440"/>
                  <a:pt x="479" y="440"/>
                </a:cubicBezTo>
                <a:cubicBezTo>
                  <a:pt x="481" y="440"/>
                  <a:pt x="481" y="440"/>
                  <a:pt x="481" y="440"/>
                </a:cubicBezTo>
                <a:cubicBezTo>
                  <a:pt x="483" y="439"/>
                  <a:pt x="483" y="439"/>
                  <a:pt x="483" y="439"/>
                </a:cubicBezTo>
                <a:cubicBezTo>
                  <a:pt x="484" y="440"/>
                  <a:pt x="484" y="440"/>
                  <a:pt x="484" y="440"/>
                </a:cubicBezTo>
                <a:cubicBezTo>
                  <a:pt x="484" y="441"/>
                  <a:pt x="484" y="441"/>
                  <a:pt x="484" y="441"/>
                </a:cubicBezTo>
                <a:cubicBezTo>
                  <a:pt x="485" y="442"/>
                  <a:pt x="485" y="442"/>
                  <a:pt x="485" y="442"/>
                </a:cubicBezTo>
                <a:cubicBezTo>
                  <a:pt x="486" y="442"/>
                  <a:pt x="486" y="442"/>
                  <a:pt x="486" y="442"/>
                </a:cubicBezTo>
                <a:cubicBezTo>
                  <a:pt x="487" y="443"/>
                  <a:pt x="487" y="443"/>
                  <a:pt x="487" y="443"/>
                </a:cubicBezTo>
                <a:cubicBezTo>
                  <a:pt x="486" y="444"/>
                  <a:pt x="486" y="444"/>
                  <a:pt x="486" y="444"/>
                </a:cubicBezTo>
                <a:cubicBezTo>
                  <a:pt x="486" y="446"/>
                  <a:pt x="486" y="446"/>
                  <a:pt x="486" y="446"/>
                </a:cubicBezTo>
                <a:cubicBezTo>
                  <a:pt x="487" y="446"/>
                  <a:pt x="487" y="446"/>
                  <a:pt x="487" y="446"/>
                </a:cubicBezTo>
                <a:cubicBezTo>
                  <a:pt x="488" y="448"/>
                  <a:pt x="488" y="448"/>
                  <a:pt x="488" y="448"/>
                </a:cubicBezTo>
                <a:cubicBezTo>
                  <a:pt x="491" y="451"/>
                  <a:pt x="491" y="451"/>
                  <a:pt x="491" y="451"/>
                </a:cubicBezTo>
                <a:cubicBezTo>
                  <a:pt x="491" y="453"/>
                  <a:pt x="491" y="453"/>
                  <a:pt x="491" y="453"/>
                </a:cubicBezTo>
                <a:cubicBezTo>
                  <a:pt x="494" y="451"/>
                  <a:pt x="494" y="451"/>
                  <a:pt x="494" y="451"/>
                </a:cubicBezTo>
                <a:cubicBezTo>
                  <a:pt x="495" y="452"/>
                  <a:pt x="495" y="452"/>
                  <a:pt x="495" y="452"/>
                </a:cubicBezTo>
                <a:cubicBezTo>
                  <a:pt x="495" y="454"/>
                  <a:pt x="495" y="454"/>
                  <a:pt x="495" y="454"/>
                </a:cubicBezTo>
                <a:cubicBezTo>
                  <a:pt x="496" y="454"/>
                  <a:pt x="496" y="454"/>
                  <a:pt x="496" y="454"/>
                </a:cubicBezTo>
                <a:cubicBezTo>
                  <a:pt x="498" y="456"/>
                  <a:pt x="498" y="456"/>
                  <a:pt x="498" y="456"/>
                </a:cubicBezTo>
                <a:cubicBezTo>
                  <a:pt x="501" y="455"/>
                  <a:pt x="501" y="455"/>
                  <a:pt x="501" y="455"/>
                </a:cubicBezTo>
                <a:cubicBezTo>
                  <a:pt x="505" y="455"/>
                  <a:pt x="505" y="455"/>
                  <a:pt x="505" y="455"/>
                </a:cubicBezTo>
                <a:cubicBezTo>
                  <a:pt x="506" y="453"/>
                  <a:pt x="506" y="453"/>
                  <a:pt x="506" y="453"/>
                </a:cubicBezTo>
                <a:cubicBezTo>
                  <a:pt x="509" y="451"/>
                  <a:pt x="509" y="451"/>
                  <a:pt x="509" y="451"/>
                </a:cubicBezTo>
                <a:cubicBezTo>
                  <a:pt x="510" y="451"/>
                  <a:pt x="510" y="451"/>
                  <a:pt x="510" y="451"/>
                </a:cubicBezTo>
                <a:cubicBezTo>
                  <a:pt x="511" y="453"/>
                  <a:pt x="511" y="453"/>
                  <a:pt x="511" y="453"/>
                </a:cubicBezTo>
                <a:cubicBezTo>
                  <a:pt x="516" y="452"/>
                  <a:pt x="516" y="452"/>
                  <a:pt x="516" y="452"/>
                </a:cubicBezTo>
                <a:cubicBezTo>
                  <a:pt x="520" y="455"/>
                  <a:pt x="520" y="455"/>
                  <a:pt x="520" y="455"/>
                </a:cubicBezTo>
                <a:cubicBezTo>
                  <a:pt x="521" y="456"/>
                  <a:pt x="521" y="456"/>
                  <a:pt x="521" y="456"/>
                </a:cubicBezTo>
                <a:cubicBezTo>
                  <a:pt x="523" y="458"/>
                  <a:pt x="523" y="458"/>
                  <a:pt x="523" y="458"/>
                </a:cubicBezTo>
                <a:cubicBezTo>
                  <a:pt x="524" y="457"/>
                  <a:pt x="524" y="457"/>
                  <a:pt x="524" y="457"/>
                </a:cubicBezTo>
                <a:cubicBezTo>
                  <a:pt x="529" y="456"/>
                  <a:pt x="529" y="456"/>
                  <a:pt x="529" y="456"/>
                </a:cubicBezTo>
                <a:cubicBezTo>
                  <a:pt x="530" y="458"/>
                  <a:pt x="530" y="458"/>
                  <a:pt x="530" y="458"/>
                </a:cubicBezTo>
                <a:cubicBezTo>
                  <a:pt x="532" y="457"/>
                  <a:pt x="532" y="457"/>
                  <a:pt x="532" y="457"/>
                </a:cubicBezTo>
                <a:cubicBezTo>
                  <a:pt x="531" y="455"/>
                  <a:pt x="531" y="455"/>
                  <a:pt x="531" y="455"/>
                </a:cubicBezTo>
                <a:cubicBezTo>
                  <a:pt x="529" y="452"/>
                  <a:pt x="529" y="452"/>
                  <a:pt x="529" y="452"/>
                </a:cubicBezTo>
                <a:cubicBezTo>
                  <a:pt x="529" y="449"/>
                  <a:pt x="529" y="449"/>
                  <a:pt x="529" y="449"/>
                </a:cubicBezTo>
                <a:cubicBezTo>
                  <a:pt x="530" y="448"/>
                  <a:pt x="530" y="448"/>
                  <a:pt x="530" y="448"/>
                </a:cubicBezTo>
                <a:cubicBezTo>
                  <a:pt x="531" y="448"/>
                  <a:pt x="531" y="448"/>
                  <a:pt x="531" y="448"/>
                </a:cubicBezTo>
                <a:cubicBezTo>
                  <a:pt x="532" y="452"/>
                  <a:pt x="532" y="452"/>
                  <a:pt x="532" y="452"/>
                </a:cubicBezTo>
                <a:cubicBezTo>
                  <a:pt x="533" y="455"/>
                  <a:pt x="533" y="455"/>
                  <a:pt x="533" y="455"/>
                </a:cubicBezTo>
                <a:cubicBezTo>
                  <a:pt x="536" y="459"/>
                  <a:pt x="536" y="459"/>
                  <a:pt x="536" y="459"/>
                </a:cubicBezTo>
                <a:cubicBezTo>
                  <a:pt x="538" y="461"/>
                  <a:pt x="538" y="461"/>
                  <a:pt x="538" y="461"/>
                </a:cubicBezTo>
                <a:cubicBezTo>
                  <a:pt x="539" y="464"/>
                  <a:pt x="539" y="464"/>
                  <a:pt x="539" y="464"/>
                </a:cubicBezTo>
                <a:cubicBezTo>
                  <a:pt x="539" y="458"/>
                  <a:pt x="539" y="458"/>
                  <a:pt x="539" y="458"/>
                </a:cubicBezTo>
                <a:cubicBezTo>
                  <a:pt x="538" y="457"/>
                  <a:pt x="538" y="457"/>
                  <a:pt x="538" y="457"/>
                </a:cubicBezTo>
                <a:cubicBezTo>
                  <a:pt x="534" y="455"/>
                  <a:pt x="534" y="455"/>
                  <a:pt x="534" y="455"/>
                </a:cubicBezTo>
                <a:cubicBezTo>
                  <a:pt x="534" y="452"/>
                  <a:pt x="534" y="452"/>
                  <a:pt x="534" y="452"/>
                </a:cubicBezTo>
                <a:cubicBezTo>
                  <a:pt x="532" y="447"/>
                  <a:pt x="532" y="447"/>
                  <a:pt x="532" y="447"/>
                </a:cubicBezTo>
                <a:cubicBezTo>
                  <a:pt x="533" y="445"/>
                  <a:pt x="533" y="445"/>
                  <a:pt x="533" y="445"/>
                </a:cubicBezTo>
                <a:cubicBezTo>
                  <a:pt x="534" y="446"/>
                  <a:pt x="534" y="446"/>
                  <a:pt x="534" y="446"/>
                </a:cubicBezTo>
                <a:cubicBezTo>
                  <a:pt x="534" y="447"/>
                  <a:pt x="534" y="447"/>
                  <a:pt x="534" y="447"/>
                </a:cubicBezTo>
                <a:cubicBezTo>
                  <a:pt x="535" y="448"/>
                  <a:pt x="535" y="448"/>
                  <a:pt x="535" y="448"/>
                </a:cubicBezTo>
                <a:cubicBezTo>
                  <a:pt x="536" y="447"/>
                  <a:pt x="536" y="447"/>
                  <a:pt x="536" y="447"/>
                </a:cubicBezTo>
                <a:cubicBezTo>
                  <a:pt x="536" y="445"/>
                  <a:pt x="536" y="445"/>
                  <a:pt x="536" y="445"/>
                </a:cubicBezTo>
                <a:cubicBezTo>
                  <a:pt x="535" y="443"/>
                  <a:pt x="535" y="443"/>
                  <a:pt x="535" y="443"/>
                </a:cubicBezTo>
                <a:cubicBezTo>
                  <a:pt x="536" y="442"/>
                  <a:pt x="536" y="442"/>
                  <a:pt x="536" y="442"/>
                </a:cubicBezTo>
                <a:cubicBezTo>
                  <a:pt x="535" y="441"/>
                  <a:pt x="535" y="441"/>
                  <a:pt x="535" y="441"/>
                </a:cubicBezTo>
                <a:cubicBezTo>
                  <a:pt x="536" y="439"/>
                  <a:pt x="536" y="439"/>
                  <a:pt x="536" y="439"/>
                </a:cubicBezTo>
                <a:cubicBezTo>
                  <a:pt x="538" y="439"/>
                  <a:pt x="538" y="439"/>
                  <a:pt x="538" y="439"/>
                </a:cubicBezTo>
                <a:cubicBezTo>
                  <a:pt x="539" y="441"/>
                  <a:pt x="539" y="441"/>
                  <a:pt x="539" y="441"/>
                </a:cubicBezTo>
                <a:cubicBezTo>
                  <a:pt x="539" y="443"/>
                  <a:pt x="539" y="443"/>
                  <a:pt x="539" y="443"/>
                </a:cubicBezTo>
                <a:cubicBezTo>
                  <a:pt x="540" y="443"/>
                  <a:pt x="540" y="443"/>
                  <a:pt x="540" y="443"/>
                </a:cubicBezTo>
                <a:cubicBezTo>
                  <a:pt x="540" y="442"/>
                  <a:pt x="540" y="442"/>
                  <a:pt x="540" y="442"/>
                </a:cubicBezTo>
                <a:cubicBezTo>
                  <a:pt x="543" y="441"/>
                  <a:pt x="543" y="441"/>
                  <a:pt x="543" y="441"/>
                </a:cubicBezTo>
                <a:cubicBezTo>
                  <a:pt x="544" y="439"/>
                  <a:pt x="544" y="439"/>
                  <a:pt x="544" y="439"/>
                </a:cubicBezTo>
                <a:cubicBezTo>
                  <a:pt x="546" y="439"/>
                  <a:pt x="546" y="439"/>
                  <a:pt x="546" y="439"/>
                </a:cubicBezTo>
                <a:cubicBezTo>
                  <a:pt x="547" y="441"/>
                  <a:pt x="547" y="441"/>
                  <a:pt x="547" y="441"/>
                </a:cubicBezTo>
                <a:cubicBezTo>
                  <a:pt x="546" y="442"/>
                  <a:pt x="546" y="442"/>
                  <a:pt x="546" y="442"/>
                </a:cubicBezTo>
                <a:cubicBezTo>
                  <a:pt x="546" y="443"/>
                  <a:pt x="546" y="443"/>
                  <a:pt x="546" y="443"/>
                </a:cubicBezTo>
                <a:cubicBezTo>
                  <a:pt x="547" y="442"/>
                  <a:pt x="547" y="442"/>
                  <a:pt x="547" y="442"/>
                </a:cubicBezTo>
                <a:cubicBezTo>
                  <a:pt x="548" y="442"/>
                  <a:pt x="548" y="442"/>
                  <a:pt x="548" y="442"/>
                </a:cubicBezTo>
                <a:cubicBezTo>
                  <a:pt x="550" y="443"/>
                  <a:pt x="550" y="443"/>
                  <a:pt x="550" y="443"/>
                </a:cubicBezTo>
                <a:cubicBezTo>
                  <a:pt x="549" y="446"/>
                  <a:pt x="549" y="446"/>
                  <a:pt x="549" y="446"/>
                </a:cubicBezTo>
                <a:cubicBezTo>
                  <a:pt x="549" y="447"/>
                  <a:pt x="549" y="447"/>
                  <a:pt x="549" y="447"/>
                </a:cubicBezTo>
                <a:cubicBezTo>
                  <a:pt x="550" y="449"/>
                  <a:pt x="550" y="449"/>
                  <a:pt x="550" y="449"/>
                </a:cubicBezTo>
                <a:cubicBezTo>
                  <a:pt x="552" y="449"/>
                  <a:pt x="552" y="449"/>
                  <a:pt x="552" y="449"/>
                </a:cubicBezTo>
                <a:cubicBezTo>
                  <a:pt x="554" y="449"/>
                  <a:pt x="554" y="449"/>
                  <a:pt x="554" y="449"/>
                </a:cubicBezTo>
                <a:cubicBezTo>
                  <a:pt x="553" y="451"/>
                  <a:pt x="553" y="451"/>
                  <a:pt x="553" y="451"/>
                </a:cubicBezTo>
                <a:cubicBezTo>
                  <a:pt x="550" y="453"/>
                  <a:pt x="550" y="453"/>
                  <a:pt x="550" y="453"/>
                </a:cubicBezTo>
                <a:cubicBezTo>
                  <a:pt x="550" y="453"/>
                  <a:pt x="550" y="453"/>
                  <a:pt x="550" y="453"/>
                </a:cubicBezTo>
                <a:cubicBezTo>
                  <a:pt x="551" y="454"/>
                  <a:pt x="551" y="454"/>
                  <a:pt x="551" y="454"/>
                </a:cubicBezTo>
                <a:cubicBezTo>
                  <a:pt x="554" y="452"/>
                  <a:pt x="554" y="452"/>
                  <a:pt x="554" y="452"/>
                </a:cubicBezTo>
                <a:cubicBezTo>
                  <a:pt x="556" y="450"/>
                  <a:pt x="556" y="450"/>
                  <a:pt x="556" y="450"/>
                </a:cubicBezTo>
                <a:cubicBezTo>
                  <a:pt x="559" y="449"/>
                  <a:pt x="559" y="449"/>
                  <a:pt x="559" y="449"/>
                </a:cubicBezTo>
                <a:cubicBezTo>
                  <a:pt x="561" y="449"/>
                  <a:pt x="561" y="449"/>
                  <a:pt x="561" y="449"/>
                </a:cubicBezTo>
                <a:cubicBezTo>
                  <a:pt x="561" y="450"/>
                  <a:pt x="561" y="450"/>
                  <a:pt x="561" y="450"/>
                </a:cubicBezTo>
                <a:cubicBezTo>
                  <a:pt x="559" y="451"/>
                  <a:pt x="559" y="451"/>
                  <a:pt x="559" y="451"/>
                </a:cubicBezTo>
                <a:cubicBezTo>
                  <a:pt x="558" y="452"/>
                  <a:pt x="558" y="452"/>
                  <a:pt x="558" y="452"/>
                </a:cubicBezTo>
                <a:cubicBezTo>
                  <a:pt x="558" y="455"/>
                  <a:pt x="558" y="455"/>
                  <a:pt x="558" y="455"/>
                </a:cubicBezTo>
                <a:cubicBezTo>
                  <a:pt x="554" y="457"/>
                  <a:pt x="554" y="457"/>
                  <a:pt x="554" y="457"/>
                </a:cubicBezTo>
                <a:cubicBezTo>
                  <a:pt x="554" y="459"/>
                  <a:pt x="554" y="459"/>
                  <a:pt x="554" y="459"/>
                </a:cubicBezTo>
                <a:cubicBezTo>
                  <a:pt x="550" y="462"/>
                  <a:pt x="550" y="462"/>
                  <a:pt x="550" y="462"/>
                </a:cubicBezTo>
                <a:cubicBezTo>
                  <a:pt x="550" y="464"/>
                  <a:pt x="550" y="464"/>
                  <a:pt x="550" y="464"/>
                </a:cubicBezTo>
                <a:cubicBezTo>
                  <a:pt x="549" y="465"/>
                  <a:pt x="549" y="465"/>
                  <a:pt x="549" y="465"/>
                </a:cubicBezTo>
                <a:cubicBezTo>
                  <a:pt x="549" y="463"/>
                  <a:pt x="549" y="463"/>
                  <a:pt x="549" y="463"/>
                </a:cubicBezTo>
                <a:cubicBezTo>
                  <a:pt x="547" y="465"/>
                  <a:pt x="547" y="465"/>
                  <a:pt x="547" y="465"/>
                </a:cubicBezTo>
                <a:cubicBezTo>
                  <a:pt x="546" y="469"/>
                  <a:pt x="546" y="469"/>
                  <a:pt x="546" y="469"/>
                </a:cubicBezTo>
                <a:cubicBezTo>
                  <a:pt x="546" y="471"/>
                  <a:pt x="546" y="471"/>
                  <a:pt x="546" y="471"/>
                </a:cubicBezTo>
                <a:cubicBezTo>
                  <a:pt x="548" y="470"/>
                  <a:pt x="548" y="470"/>
                  <a:pt x="548" y="470"/>
                </a:cubicBezTo>
                <a:cubicBezTo>
                  <a:pt x="550" y="469"/>
                  <a:pt x="550" y="469"/>
                  <a:pt x="550" y="469"/>
                </a:cubicBezTo>
                <a:cubicBezTo>
                  <a:pt x="550" y="472"/>
                  <a:pt x="550" y="472"/>
                  <a:pt x="550" y="472"/>
                </a:cubicBezTo>
                <a:cubicBezTo>
                  <a:pt x="547" y="473"/>
                  <a:pt x="547" y="473"/>
                  <a:pt x="547" y="473"/>
                </a:cubicBezTo>
                <a:cubicBezTo>
                  <a:pt x="547" y="475"/>
                  <a:pt x="547" y="475"/>
                  <a:pt x="547" y="475"/>
                </a:cubicBezTo>
                <a:cubicBezTo>
                  <a:pt x="550" y="474"/>
                  <a:pt x="550" y="474"/>
                  <a:pt x="550" y="474"/>
                </a:cubicBezTo>
                <a:cubicBezTo>
                  <a:pt x="552" y="472"/>
                  <a:pt x="552" y="472"/>
                  <a:pt x="552" y="472"/>
                </a:cubicBezTo>
                <a:cubicBezTo>
                  <a:pt x="554" y="472"/>
                  <a:pt x="554" y="472"/>
                  <a:pt x="554" y="472"/>
                </a:cubicBezTo>
                <a:cubicBezTo>
                  <a:pt x="552" y="475"/>
                  <a:pt x="552" y="475"/>
                  <a:pt x="552" y="475"/>
                </a:cubicBezTo>
                <a:cubicBezTo>
                  <a:pt x="550" y="476"/>
                  <a:pt x="550" y="476"/>
                  <a:pt x="550" y="476"/>
                </a:cubicBezTo>
                <a:cubicBezTo>
                  <a:pt x="552" y="477"/>
                  <a:pt x="552" y="477"/>
                  <a:pt x="552" y="477"/>
                </a:cubicBezTo>
                <a:cubicBezTo>
                  <a:pt x="554" y="476"/>
                  <a:pt x="554" y="476"/>
                  <a:pt x="554" y="476"/>
                </a:cubicBezTo>
                <a:cubicBezTo>
                  <a:pt x="553" y="479"/>
                  <a:pt x="553" y="479"/>
                  <a:pt x="553" y="479"/>
                </a:cubicBezTo>
                <a:cubicBezTo>
                  <a:pt x="553" y="481"/>
                  <a:pt x="553" y="481"/>
                  <a:pt x="553" y="481"/>
                </a:cubicBezTo>
                <a:cubicBezTo>
                  <a:pt x="551" y="482"/>
                  <a:pt x="551" y="482"/>
                  <a:pt x="551" y="482"/>
                </a:cubicBezTo>
                <a:cubicBezTo>
                  <a:pt x="548" y="481"/>
                  <a:pt x="548" y="481"/>
                  <a:pt x="548" y="481"/>
                </a:cubicBezTo>
                <a:cubicBezTo>
                  <a:pt x="547" y="479"/>
                  <a:pt x="547" y="479"/>
                  <a:pt x="547" y="479"/>
                </a:cubicBezTo>
                <a:cubicBezTo>
                  <a:pt x="544" y="480"/>
                  <a:pt x="544" y="480"/>
                  <a:pt x="544" y="480"/>
                </a:cubicBezTo>
                <a:cubicBezTo>
                  <a:pt x="543" y="477"/>
                  <a:pt x="543" y="477"/>
                  <a:pt x="543" y="477"/>
                </a:cubicBezTo>
                <a:cubicBezTo>
                  <a:pt x="542" y="477"/>
                  <a:pt x="542" y="477"/>
                  <a:pt x="542" y="477"/>
                </a:cubicBezTo>
                <a:cubicBezTo>
                  <a:pt x="541" y="481"/>
                  <a:pt x="541" y="481"/>
                  <a:pt x="541" y="481"/>
                </a:cubicBezTo>
                <a:cubicBezTo>
                  <a:pt x="543" y="483"/>
                  <a:pt x="543" y="483"/>
                  <a:pt x="543" y="483"/>
                </a:cubicBezTo>
                <a:cubicBezTo>
                  <a:pt x="544" y="486"/>
                  <a:pt x="544" y="486"/>
                  <a:pt x="544" y="486"/>
                </a:cubicBezTo>
                <a:cubicBezTo>
                  <a:pt x="543" y="491"/>
                  <a:pt x="543" y="491"/>
                  <a:pt x="543" y="491"/>
                </a:cubicBezTo>
                <a:cubicBezTo>
                  <a:pt x="545" y="487"/>
                  <a:pt x="545" y="487"/>
                  <a:pt x="545" y="487"/>
                </a:cubicBezTo>
                <a:cubicBezTo>
                  <a:pt x="544" y="483"/>
                  <a:pt x="544" y="483"/>
                  <a:pt x="544" y="483"/>
                </a:cubicBezTo>
                <a:cubicBezTo>
                  <a:pt x="546" y="481"/>
                  <a:pt x="546" y="481"/>
                  <a:pt x="546" y="481"/>
                </a:cubicBezTo>
                <a:cubicBezTo>
                  <a:pt x="547" y="483"/>
                  <a:pt x="547" y="483"/>
                  <a:pt x="547" y="483"/>
                </a:cubicBezTo>
                <a:cubicBezTo>
                  <a:pt x="550" y="483"/>
                  <a:pt x="550" y="483"/>
                  <a:pt x="550" y="483"/>
                </a:cubicBezTo>
                <a:cubicBezTo>
                  <a:pt x="552" y="485"/>
                  <a:pt x="552" y="485"/>
                  <a:pt x="552" y="485"/>
                </a:cubicBezTo>
                <a:cubicBezTo>
                  <a:pt x="554" y="483"/>
                  <a:pt x="554" y="483"/>
                  <a:pt x="554" y="483"/>
                </a:cubicBezTo>
                <a:cubicBezTo>
                  <a:pt x="554" y="480"/>
                  <a:pt x="554" y="480"/>
                  <a:pt x="554" y="480"/>
                </a:cubicBezTo>
                <a:cubicBezTo>
                  <a:pt x="557" y="480"/>
                  <a:pt x="557" y="480"/>
                  <a:pt x="557" y="480"/>
                </a:cubicBezTo>
                <a:cubicBezTo>
                  <a:pt x="559" y="477"/>
                  <a:pt x="559" y="477"/>
                  <a:pt x="559" y="477"/>
                </a:cubicBezTo>
                <a:cubicBezTo>
                  <a:pt x="562" y="477"/>
                  <a:pt x="562" y="477"/>
                  <a:pt x="562" y="477"/>
                </a:cubicBezTo>
                <a:cubicBezTo>
                  <a:pt x="563" y="475"/>
                  <a:pt x="563" y="475"/>
                  <a:pt x="563" y="475"/>
                </a:cubicBezTo>
                <a:cubicBezTo>
                  <a:pt x="561" y="476"/>
                  <a:pt x="561" y="476"/>
                  <a:pt x="561" y="476"/>
                </a:cubicBezTo>
                <a:cubicBezTo>
                  <a:pt x="559" y="476"/>
                  <a:pt x="559" y="476"/>
                  <a:pt x="559" y="476"/>
                </a:cubicBezTo>
                <a:cubicBezTo>
                  <a:pt x="558" y="478"/>
                  <a:pt x="558" y="478"/>
                  <a:pt x="558" y="478"/>
                </a:cubicBezTo>
                <a:cubicBezTo>
                  <a:pt x="556" y="478"/>
                  <a:pt x="556" y="478"/>
                  <a:pt x="556" y="478"/>
                </a:cubicBezTo>
                <a:cubicBezTo>
                  <a:pt x="555" y="478"/>
                  <a:pt x="555" y="478"/>
                  <a:pt x="555" y="478"/>
                </a:cubicBezTo>
                <a:cubicBezTo>
                  <a:pt x="557" y="476"/>
                  <a:pt x="557" y="476"/>
                  <a:pt x="557" y="476"/>
                </a:cubicBezTo>
                <a:cubicBezTo>
                  <a:pt x="558" y="474"/>
                  <a:pt x="558" y="474"/>
                  <a:pt x="558" y="474"/>
                </a:cubicBezTo>
                <a:cubicBezTo>
                  <a:pt x="557" y="473"/>
                  <a:pt x="557" y="473"/>
                  <a:pt x="557" y="473"/>
                </a:cubicBezTo>
                <a:cubicBezTo>
                  <a:pt x="557" y="471"/>
                  <a:pt x="557" y="471"/>
                  <a:pt x="557" y="471"/>
                </a:cubicBezTo>
                <a:cubicBezTo>
                  <a:pt x="559" y="468"/>
                  <a:pt x="559" y="468"/>
                  <a:pt x="559" y="468"/>
                </a:cubicBezTo>
                <a:cubicBezTo>
                  <a:pt x="559" y="466"/>
                  <a:pt x="559" y="466"/>
                  <a:pt x="559" y="466"/>
                </a:cubicBezTo>
                <a:cubicBezTo>
                  <a:pt x="557" y="465"/>
                  <a:pt x="557" y="465"/>
                  <a:pt x="557" y="465"/>
                </a:cubicBezTo>
                <a:cubicBezTo>
                  <a:pt x="558" y="464"/>
                  <a:pt x="558" y="464"/>
                  <a:pt x="558" y="464"/>
                </a:cubicBezTo>
                <a:cubicBezTo>
                  <a:pt x="560" y="460"/>
                  <a:pt x="560" y="460"/>
                  <a:pt x="560" y="460"/>
                </a:cubicBezTo>
                <a:cubicBezTo>
                  <a:pt x="561" y="457"/>
                  <a:pt x="561" y="457"/>
                  <a:pt x="561" y="457"/>
                </a:cubicBezTo>
                <a:cubicBezTo>
                  <a:pt x="563" y="455"/>
                  <a:pt x="563" y="455"/>
                  <a:pt x="563" y="455"/>
                </a:cubicBezTo>
                <a:cubicBezTo>
                  <a:pt x="564" y="456"/>
                  <a:pt x="564" y="456"/>
                  <a:pt x="564" y="456"/>
                </a:cubicBezTo>
                <a:cubicBezTo>
                  <a:pt x="564" y="457"/>
                  <a:pt x="564" y="457"/>
                  <a:pt x="564" y="457"/>
                </a:cubicBezTo>
                <a:cubicBezTo>
                  <a:pt x="565" y="457"/>
                  <a:pt x="565" y="457"/>
                  <a:pt x="565" y="457"/>
                </a:cubicBezTo>
                <a:cubicBezTo>
                  <a:pt x="566" y="455"/>
                  <a:pt x="566" y="455"/>
                  <a:pt x="566" y="455"/>
                </a:cubicBezTo>
                <a:cubicBezTo>
                  <a:pt x="567" y="456"/>
                  <a:pt x="567" y="456"/>
                  <a:pt x="567" y="456"/>
                </a:cubicBezTo>
                <a:cubicBezTo>
                  <a:pt x="568" y="456"/>
                  <a:pt x="568" y="456"/>
                  <a:pt x="568" y="456"/>
                </a:cubicBezTo>
                <a:cubicBezTo>
                  <a:pt x="569" y="457"/>
                  <a:pt x="569" y="457"/>
                  <a:pt x="569" y="457"/>
                </a:cubicBezTo>
                <a:cubicBezTo>
                  <a:pt x="571" y="457"/>
                  <a:pt x="571" y="457"/>
                  <a:pt x="571" y="457"/>
                </a:cubicBezTo>
                <a:cubicBezTo>
                  <a:pt x="572" y="455"/>
                  <a:pt x="572" y="455"/>
                  <a:pt x="572" y="455"/>
                </a:cubicBezTo>
                <a:cubicBezTo>
                  <a:pt x="578" y="453"/>
                  <a:pt x="578" y="453"/>
                  <a:pt x="578" y="453"/>
                </a:cubicBezTo>
                <a:cubicBezTo>
                  <a:pt x="579" y="451"/>
                  <a:pt x="579" y="451"/>
                  <a:pt x="579" y="451"/>
                </a:cubicBezTo>
                <a:cubicBezTo>
                  <a:pt x="579" y="449"/>
                  <a:pt x="579" y="449"/>
                  <a:pt x="579" y="449"/>
                </a:cubicBezTo>
                <a:cubicBezTo>
                  <a:pt x="580" y="449"/>
                  <a:pt x="580" y="449"/>
                  <a:pt x="580" y="449"/>
                </a:cubicBezTo>
                <a:cubicBezTo>
                  <a:pt x="583" y="446"/>
                  <a:pt x="583" y="446"/>
                  <a:pt x="583" y="446"/>
                </a:cubicBezTo>
                <a:cubicBezTo>
                  <a:pt x="586" y="446"/>
                  <a:pt x="586" y="446"/>
                  <a:pt x="586" y="446"/>
                </a:cubicBezTo>
                <a:cubicBezTo>
                  <a:pt x="588" y="444"/>
                  <a:pt x="588" y="444"/>
                  <a:pt x="588" y="444"/>
                </a:cubicBezTo>
                <a:cubicBezTo>
                  <a:pt x="587" y="443"/>
                  <a:pt x="587" y="443"/>
                  <a:pt x="587" y="443"/>
                </a:cubicBezTo>
                <a:cubicBezTo>
                  <a:pt x="588" y="439"/>
                  <a:pt x="588" y="439"/>
                  <a:pt x="588" y="439"/>
                </a:cubicBezTo>
                <a:cubicBezTo>
                  <a:pt x="590" y="437"/>
                  <a:pt x="590" y="437"/>
                  <a:pt x="590" y="437"/>
                </a:cubicBezTo>
                <a:cubicBezTo>
                  <a:pt x="590" y="434"/>
                  <a:pt x="590" y="434"/>
                  <a:pt x="590" y="434"/>
                </a:cubicBezTo>
                <a:cubicBezTo>
                  <a:pt x="589" y="433"/>
                  <a:pt x="589" y="433"/>
                  <a:pt x="589" y="433"/>
                </a:cubicBezTo>
                <a:cubicBezTo>
                  <a:pt x="588" y="434"/>
                  <a:pt x="588" y="434"/>
                  <a:pt x="588" y="434"/>
                </a:cubicBezTo>
                <a:cubicBezTo>
                  <a:pt x="586" y="435"/>
                  <a:pt x="586" y="435"/>
                  <a:pt x="586" y="435"/>
                </a:cubicBezTo>
                <a:cubicBezTo>
                  <a:pt x="586" y="436"/>
                  <a:pt x="586" y="436"/>
                  <a:pt x="586" y="436"/>
                </a:cubicBezTo>
                <a:cubicBezTo>
                  <a:pt x="585" y="438"/>
                  <a:pt x="585" y="438"/>
                  <a:pt x="585" y="438"/>
                </a:cubicBezTo>
                <a:cubicBezTo>
                  <a:pt x="583" y="438"/>
                  <a:pt x="583" y="438"/>
                  <a:pt x="583" y="438"/>
                </a:cubicBezTo>
                <a:cubicBezTo>
                  <a:pt x="582" y="437"/>
                  <a:pt x="582" y="437"/>
                  <a:pt x="582" y="437"/>
                </a:cubicBezTo>
                <a:cubicBezTo>
                  <a:pt x="580" y="437"/>
                  <a:pt x="580" y="437"/>
                  <a:pt x="580" y="437"/>
                </a:cubicBezTo>
                <a:cubicBezTo>
                  <a:pt x="580" y="436"/>
                  <a:pt x="580" y="436"/>
                  <a:pt x="580" y="436"/>
                </a:cubicBezTo>
                <a:cubicBezTo>
                  <a:pt x="581" y="433"/>
                  <a:pt x="581" y="433"/>
                  <a:pt x="581" y="433"/>
                </a:cubicBezTo>
                <a:cubicBezTo>
                  <a:pt x="583" y="433"/>
                  <a:pt x="583" y="433"/>
                  <a:pt x="583" y="433"/>
                </a:cubicBezTo>
                <a:cubicBezTo>
                  <a:pt x="584" y="431"/>
                  <a:pt x="584" y="431"/>
                  <a:pt x="584" y="431"/>
                </a:cubicBezTo>
                <a:cubicBezTo>
                  <a:pt x="587" y="430"/>
                  <a:pt x="587" y="430"/>
                  <a:pt x="587" y="430"/>
                </a:cubicBezTo>
                <a:cubicBezTo>
                  <a:pt x="588" y="428"/>
                  <a:pt x="588" y="428"/>
                  <a:pt x="588" y="428"/>
                </a:cubicBezTo>
                <a:cubicBezTo>
                  <a:pt x="586" y="427"/>
                  <a:pt x="586" y="427"/>
                  <a:pt x="586" y="427"/>
                </a:cubicBezTo>
                <a:cubicBezTo>
                  <a:pt x="588" y="425"/>
                  <a:pt x="588" y="425"/>
                  <a:pt x="588" y="425"/>
                </a:cubicBezTo>
                <a:cubicBezTo>
                  <a:pt x="591" y="424"/>
                  <a:pt x="591" y="424"/>
                  <a:pt x="591" y="424"/>
                </a:cubicBezTo>
                <a:cubicBezTo>
                  <a:pt x="594" y="425"/>
                  <a:pt x="594" y="425"/>
                  <a:pt x="594" y="425"/>
                </a:cubicBezTo>
                <a:cubicBezTo>
                  <a:pt x="592" y="426"/>
                  <a:pt x="592" y="426"/>
                  <a:pt x="592" y="426"/>
                </a:cubicBezTo>
                <a:cubicBezTo>
                  <a:pt x="591" y="429"/>
                  <a:pt x="591" y="429"/>
                  <a:pt x="591" y="429"/>
                </a:cubicBezTo>
                <a:cubicBezTo>
                  <a:pt x="592" y="429"/>
                  <a:pt x="592" y="429"/>
                  <a:pt x="592" y="429"/>
                </a:cubicBezTo>
                <a:cubicBezTo>
                  <a:pt x="595" y="428"/>
                  <a:pt x="595" y="428"/>
                  <a:pt x="595" y="428"/>
                </a:cubicBezTo>
                <a:cubicBezTo>
                  <a:pt x="597" y="423"/>
                  <a:pt x="597" y="423"/>
                  <a:pt x="597" y="423"/>
                </a:cubicBezTo>
                <a:cubicBezTo>
                  <a:pt x="597" y="421"/>
                  <a:pt x="597" y="421"/>
                  <a:pt x="597" y="421"/>
                </a:cubicBezTo>
                <a:cubicBezTo>
                  <a:pt x="594" y="421"/>
                  <a:pt x="594" y="421"/>
                  <a:pt x="594" y="421"/>
                </a:cubicBezTo>
                <a:cubicBezTo>
                  <a:pt x="592" y="421"/>
                  <a:pt x="592" y="421"/>
                  <a:pt x="592" y="421"/>
                </a:cubicBezTo>
                <a:cubicBezTo>
                  <a:pt x="591" y="420"/>
                  <a:pt x="591" y="420"/>
                  <a:pt x="591" y="420"/>
                </a:cubicBezTo>
                <a:cubicBezTo>
                  <a:pt x="587" y="419"/>
                  <a:pt x="587" y="419"/>
                  <a:pt x="587" y="419"/>
                </a:cubicBezTo>
                <a:cubicBezTo>
                  <a:pt x="586" y="415"/>
                  <a:pt x="586" y="415"/>
                  <a:pt x="586" y="415"/>
                </a:cubicBezTo>
                <a:cubicBezTo>
                  <a:pt x="587" y="413"/>
                  <a:pt x="587" y="413"/>
                  <a:pt x="587" y="413"/>
                </a:cubicBezTo>
                <a:cubicBezTo>
                  <a:pt x="585" y="415"/>
                  <a:pt x="585" y="415"/>
                  <a:pt x="585" y="415"/>
                </a:cubicBezTo>
                <a:cubicBezTo>
                  <a:pt x="584" y="415"/>
                  <a:pt x="584" y="415"/>
                  <a:pt x="584" y="415"/>
                </a:cubicBezTo>
                <a:cubicBezTo>
                  <a:pt x="582" y="413"/>
                  <a:pt x="582" y="413"/>
                  <a:pt x="582" y="413"/>
                </a:cubicBezTo>
                <a:cubicBezTo>
                  <a:pt x="580" y="412"/>
                  <a:pt x="580" y="412"/>
                  <a:pt x="580" y="412"/>
                </a:cubicBezTo>
                <a:cubicBezTo>
                  <a:pt x="579" y="409"/>
                  <a:pt x="579" y="409"/>
                  <a:pt x="579" y="409"/>
                </a:cubicBezTo>
                <a:cubicBezTo>
                  <a:pt x="578" y="409"/>
                  <a:pt x="578" y="409"/>
                  <a:pt x="578" y="409"/>
                </a:cubicBezTo>
                <a:cubicBezTo>
                  <a:pt x="577" y="409"/>
                  <a:pt x="577" y="409"/>
                  <a:pt x="577" y="409"/>
                </a:cubicBezTo>
                <a:cubicBezTo>
                  <a:pt x="576" y="407"/>
                  <a:pt x="576" y="407"/>
                  <a:pt x="576" y="407"/>
                </a:cubicBezTo>
                <a:cubicBezTo>
                  <a:pt x="575" y="406"/>
                  <a:pt x="575" y="406"/>
                  <a:pt x="575" y="406"/>
                </a:cubicBezTo>
                <a:cubicBezTo>
                  <a:pt x="576" y="404"/>
                  <a:pt x="576" y="404"/>
                  <a:pt x="576" y="404"/>
                </a:cubicBezTo>
                <a:cubicBezTo>
                  <a:pt x="576" y="402"/>
                  <a:pt x="576" y="402"/>
                  <a:pt x="576" y="402"/>
                </a:cubicBezTo>
                <a:cubicBezTo>
                  <a:pt x="575" y="400"/>
                  <a:pt x="575" y="400"/>
                  <a:pt x="575" y="400"/>
                </a:cubicBezTo>
                <a:cubicBezTo>
                  <a:pt x="576" y="394"/>
                  <a:pt x="576" y="394"/>
                  <a:pt x="576" y="394"/>
                </a:cubicBezTo>
                <a:cubicBezTo>
                  <a:pt x="577" y="392"/>
                  <a:pt x="577" y="392"/>
                  <a:pt x="577" y="392"/>
                </a:cubicBezTo>
                <a:cubicBezTo>
                  <a:pt x="582" y="388"/>
                  <a:pt x="582" y="388"/>
                  <a:pt x="582" y="388"/>
                </a:cubicBezTo>
                <a:cubicBezTo>
                  <a:pt x="584" y="387"/>
                  <a:pt x="584" y="387"/>
                  <a:pt x="584" y="387"/>
                </a:cubicBezTo>
                <a:cubicBezTo>
                  <a:pt x="586" y="387"/>
                  <a:pt x="586" y="387"/>
                  <a:pt x="586" y="387"/>
                </a:cubicBezTo>
                <a:cubicBezTo>
                  <a:pt x="586" y="386"/>
                  <a:pt x="586" y="386"/>
                  <a:pt x="586" y="386"/>
                </a:cubicBezTo>
                <a:cubicBezTo>
                  <a:pt x="588" y="385"/>
                  <a:pt x="588" y="385"/>
                  <a:pt x="588" y="385"/>
                </a:cubicBezTo>
                <a:cubicBezTo>
                  <a:pt x="588" y="383"/>
                  <a:pt x="588" y="383"/>
                  <a:pt x="588" y="383"/>
                </a:cubicBezTo>
                <a:cubicBezTo>
                  <a:pt x="587" y="383"/>
                  <a:pt x="587" y="383"/>
                  <a:pt x="587" y="383"/>
                </a:cubicBezTo>
                <a:cubicBezTo>
                  <a:pt x="585" y="385"/>
                  <a:pt x="585" y="385"/>
                  <a:pt x="585" y="385"/>
                </a:cubicBezTo>
                <a:cubicBezTo>
                  <a:pt x="584" y="384"/>
                  <a:pt x="584" y="384"/>
                  <a:pt x="584" y="384"/>
                </a:cubicBezTo>
                <a:cubicBezTo>
                  <a:pt x="584" y="382"/>
                  <a:pt x="584" y="382"/>
                  <a:pt x="584" y="382"/>
                </a:cubicBezTo>
                <a:cubicBezTo>
                  <a:pt x="583" y="380"/>
                  <a:pt x="583" y="380"/>
                  <a:pt x="583" y="380"/>
                </a:cubicBezTo>
                <a:cubicBezTo>
                  <a:pt x="583" y="377"/>
                  <a:pt x="583" y="377"/>
                  <a:pt x="583" y="377"/>
                </a:cubicBezTo>
                <a:cubicBezTo>
                  <a:pt x="586" y="374"/>
                  <a:pt x="586" y="374"/>
                  <a:pt x="586" y="374"/>
                </a:cubicBezTo>
                <a:cubicBezTo>
                  <a:pt x="588" y="370"/>
                  <a:pt x="588" y="370"/>
                  <a:pt x="588" y="370"/>
                </a:cubicBezTo>
                <a:cubicBezTo>
                  <a:pt x="590" y="369"/>
                  <a:pt x="590" y="369"/>
                  <a:pt x="590" y="369"/>
                </a:cubicBezTo>
                <a:cubicBezTo>
                  <a:pt x="591" y="366"/>
                  <a:pt x="591" y="366"/>
                  <a:pt x="591" y="366"/>
                </a:cubicBezTo>
                <a:cubicBezTo>
                  <a:pt x="593" y="366"/>
                  <a:pt x="593" y="366"/>
                  <a:pt x="593" y="366"/>
                </a:cubicBezTo>
                <a:cubicBezTo>
                  <a:pt x="595" y="363"/>
                  <a:pt x="595" y="363"/>
                  <a:pt x="595" y="363"/>
                </a:cubicBezTo>
                <a:cubicBezTo>
                  <a:pt x="598" y="362"/>
                  <a:pt x="598" y="362"/>
                  <a:pt x="598" y="362"/>
                </a:cubicBezTo>
                <a:cubicBezTo>
                  <a:pt x="599" y="363"/>
                  <a:pt x="599" y="363"/>
                  <a:pt x="599" y="363"/>
                </a:cubicBezTo>
                <a:cubicBezTo>
                  <a:pt x="598" y="366"/>
                  <a:pt x="598" y="366"/>
                  <a:pt x="598" y="366"/>
                </a:cubicBezTo>
                <a:cubicBezTo>
                  <a:pt x="600" y="367"/>
                  <a:pt x="600" y="367"/>
                  <a:pt x="600" y="367"/>
                </a:cubicBezTo>
                <a:cubicBezTo>
                  <a:pt x="599" y="369"/>
                  <a:pt x="599" y="369"/>
                  <a:pt x="599" y="369"/>
                </a:cubicBezTo>
                <a:cubicBezTo>
                  <a:pt x="602" y="368"/>
                  <a:pt x="602" y="368"/>
                  <a:pt x="602" y="368"/>
                </a:cubicBezTo>
                <a:cubicBezTo>
                  <a:pt x="602" y="366"/>
                  <a:pt x="602" y="366"/>
                  <a:pt x="602" y="366"/>
                </a:cubicBezTo>
                <a:cubicBezTo>
                  <a:pt x="605" y="362"/>
                  <a:pt x="605" y="362"/>
                  <a:pt x="605" y="362"/>
                </a:cubicBezTo>
                <a:cubicBezTo>
                  <a:pt x="605" y="361"/>
                  <a:pt x="605" y="361"/>
                  <a:pt x="605" y="361"/>
                </a:cubicBezTo>
                <a:cubicBezTo>
                  <a:pt x="603" y="360"/>
                  <a:pt x="603" y="360"/>
                  <a:pt x="603" y="360"/>
                </a:cubicBezTo>
                <a:cubicBezTo>
                  <a:pt x="601" y="360"/>
                  <a:pt x="601" y="360"/>
                  <a:pt x="601" y="360"/>
                </a:cubicBezTo>
                <a:cubicBezTo>
                  <a:pt x="599" y="357"/>
                  <a:pt x="599" y="357"/>
                  <a:pt x="599" y="357"/>
                </a:cubicBezTo>
                <a:cubicBezTo>
                  <a:pt x="601" y="355"/>
                  <a:pt x="601" y="355"/>
                  <a:pt x="601" y="355"/>
                </a:cubicBezTo>
                <a:cubicBezTo>
                  <a:pt x="605" y="355"/>
                  <a:pt x="605" y="355"/>
                  <a:pt x="605" y="355"/>
                </a:cubicBezTo>
                <a:cubicBezTo>
                  <a:pt x="606" y="354"/>
                  <a:pt x="606" y="354"/>
                  <a:pt x="606" y="354"/>
                </a:cubicBezTo>
                <a:cubicBezTo>
                  <a:pt x="609" y="352"/>
                  <a:pt x="609" y="352"/>
                  <a:pt x="609" y="352"/>
                </a:cubicBezTo>
                <a:cubicBezTo>
                  <a:pt x="609" y="350"/>
                  <a:pt x="609" y="350"/>
                  <a:pt x="609" y="350"/>
                </a:cubicBezTo>
                <a:cubicBezTo>
                  <a:pt x="611" y="349"/>
                  <a:pt x="611" y="349"/>
                  <a:pt x="611" y="349"/>
                </a:cubicBezTo>
                <a:cubicBezTo>
                  <a:pt x="613" y="350"/>
                  <a:pt x="613" y="350"/>
                  <a:pt x="613" y="350"/>
                </a:cubicBezTo>
                <a:cubicBezTo>
                  <a:pt x="617" y="351"/>
                  <a:pt x="617" y="351"/>
                  <a:pt x="617" y="351"/>
                </a:cubicBezTo>
                <a:cubicBezTo>
                  <a:pt x="618" y="353"/>
                  <a:pt x="618" y="353"/>
                  <a:pt x="618" y="353"/>
                </a:cubicBezTo>
                <a:cubicBezTo>
                  <a:pt x="617" y="354"/>
                  <a:pt x="617" y="354"/>
                  <a:pt x="617" y="354"/>
                </a:cubicBezTo>
                <a:cubicBezTo>
                  <a:pt x="619" y="355"/>
                  <a:pt x="619" y="355"/>
                  <a:pt x="619" y="355"/>
                </a:cubicBezTo>
                <a:cubicBezTo>
                  <a:pt x="620" y="357"/>
                  <a:pt x="620" y="357"/>
                  <a:pt x="620" y="357"/>
                </a:cubicBezTo>
                <a:cubicBezTo>
                  <a:pt x="622" y="358"/>
                  <a:pt x="622" y="358"/>
                  <a:pt x="622" y="358"/>
                </a:cubicBezTo>
                <a:cubicBezTo>
                  <a:pt x="621" y="360"/>
                  <a:pt x="621" y="360"/>
                  <a:pt x="621" y="360"/>
                </a:cubicBezTo>
                <a:cubicBezTo>
                  <a:pt x="620" y="361"/>
                  <a:pt x="620" y="361"/>
                  <a:pt x="620" y="361"/>
                </a:cubicBezTo>
                <a:cubicBezTo>
                  <a:pt x="621" y="363"/>
                  <a:pt x="621" y="363"/>
                  <a:pt x="621" y="363"/>
                </a:cubicBezTo>
                <a:cubicBezTo>
                  <a:pt x="620" y="365"/>
                  <a:pt x="620" y="365"/>
                  <a:pt x="620" y="365"/>
                </a:cubicBezTo>
                <a:cubicBezTo>
                  <a:pt x="622" y="367"/>
                  <a:pt x="622" y="367"/>
                  <a:pt x="622" y="367"/>
                </a:cubicBezTo>
                <a:cubicBezTo>
                  <a:pt x="623" y="369"/>
                  <a:pt x="623" y="369"/>
                  <a:pt x="623" y="369"/>
                </a:cubicBezTo>
                <a:cubicBezTo>
                  <a:pt x="623" y="373"/>
                  <a:pt x="623" y="373"/>
                  <a:pt x="623" y="373"/>
                </a:cubicBezTo>
                <a:cubicBezTo>
                  <a:pt x="624" y="374"/>
                  <a:pt x="624" y="374"/>
                  <a:pt x="624" y="374"/>
                </a:cubicBezTo>
                <a:cubicBezTo>
                  <a:pt x="624" y="375"/>
                  <a:pt x="624" y="375"/>
                  <a:pt x="624" y="375"/>
                </a:cubicBezTo>
                <a:cubicBezTo>
                  <a:pt x="622" y="377"/>
                  <a:pt x="622" y="377"/>
                  <a:pt x="622" y="377"/>
                </a:cubicBezTo>
                <a:cubicBezTo>
                  <a:pt x="622" y="379"/>
                  <a:pt x="622" y="379"/>
                  <a:pt x="622" y="379"/>
                </a:cubicBezTo>
                <a:cubicBezTo>
                  <a:pt x="620" y="382"/>
                  <a:pt x="620" y="382"/>
                  <a:pt x="620" y="382"/>
                </a:cubicBezTo>
                <a:cubicBezTo>
                  <a:pt x="620" y="385"/>
                  <a:pt x="620" y="385"/>
                  <a:pt x="620" y="385"/>
                </a:cubicBezTo>
                <a:cubicBezTo>
                  <a:pt x="619" y="386"/>
                  <a:pt x="619" y="386"/>
                  <a:pt x="619" y="386"/>
                </a:cubicBezTo>
                <a:cubicBezTo>
                  <a:pt x="620" y="388"/>
                  <a:pt x="620" y="388"/>
                  <a:pt x="620" y="388"/>
                </a:cubicBezTo>
                <a:cubicBezTo>
                  <a:pt x="619" y="391"/>
                  <a:pt x="619" y="391"/>
                  <a:pt x="619" y="391"/>
                </a:cubicBezTo>
                <a:cubicBezTo>
                  <a:pt x="622" y="393"/>
                  <a:pt x="622" y="393"/>
                  <a:pt x="622" y="393"/>
                </a:cubicBezTo>
                <a:cubicBezTo>
                  <a:pt x="622" y="395"/>
                  <a:pt x="622" y="395"/>
                  <a:pt x="622" y="395"/>
                </a:cubicBezTo>
                <a:cubicBezTo>
                  <a:pt x="621" y="396"/>
                  <a:pt x="621" y="396"/>
                  <a:pt x="621" y="396"/>
                </a:cubicBezTo>
                <a:cubicBezTo>
                  <a:pt x="622" y="398"/>
                  <a:pt x="622" y="398"/>
                  <a:pt x="622" y="398"/>
                </a:cubicBezTo>
                <a:cubicBezTo>
                  <a:pt x="621" y="401"/>
                  <a:pt x="621" y="401"/>
                  <a:pt x="621" y="401"/>
                </a:cubicBezTo>
                <a:cubicBezTo>
                  <a:pt x="621" y="402"/>
                  <a:pt x="621" y="402"/>
                  <a:pt x="621" y="402"/>
                </a:cubicBezTo>
                <a:cubicBezTo>
                  <a:pt x="623" y="403"/>
                  <a:pt x="623" y="403"/>
                  <a:pt x="623" y="403"/>
                </a:cubicBezTo>
                <a:cubicBezTo>
                  <a:pt x="624" y="405"/>
                  <a:pt x="624" y="405"/>
                  <a:pt x="624" y="405"/>
                </a:cubicBezTo>
                <a:cubicBezTo>
                  <a:pt x="624" y="407"/>
                  <a:pt x="624" y="407"/>
                  <a:pt x="624" y="407"/>
                </a:cubicBezTo>
                <a:cubicBezTo>
                  <a:pt x="622" y="409"/>
                  <a:pt x="622" y="409"/>
                  <a:pt x="622" y="409"/>
                </a:cubicBezTo>
                <a:cubicBezTo>
                  <a:pt x="621" y="408"/>
                  <a:pt x="621" y="408"/>
                  <a:pt x="621" y="408"/>
                </a:cubicBezTo>
                <a:cubicBezTo>
                  <a:pt x="619" y="408"/>
                  <a:pt x="619" y="408"/>
                  <a:pt x="619" y="408"/>
                </a:cubicBezTo>
                <a:cubicBezTo>
                  <a:pt x="617" y="406"/>
                  <a:pt x="617" y="406"/>
                  <a:pt x="617" y="406"/>
                </a:cubicBezTo>
                <a:cubicBezTo>
                  <a:pt x="618" y="403"/>
                  <a:pt x="618" y="403"/>
                  <a:pt x="618" y="403"/>
                </a:cubicBezTo>
                <a:cubicBezTo>
                  <a:pt x="615" y="404"/>
                  <a:pt x="615" y="404"/>
                  <a:pt x="615" y="404"/>
                </a:cubicBezTo>
                <a:cubicBezTo>
                  <a:pt x="614" y="407"/>
                  <a:pt x="614" y="407"/>
                  <a:pt x="614" y="407"/>
                </a:cubicBezTo>
                <a:cubicBezTo>
                  <a:pt x="612" y="408"/>
                  <a:pt x="612" y="408"/>
                  <a:pt x="612" y="408"/>
                </a:cubicBezTo>
                <a:cubicBezTo>
                  <a:pt x="612" y="409"/>
                  <a:pt x="612" y="409"/>
                  <a:pt x="612" y="409"/>
                </a:cubicBezTo>
                <a:cubicBezTo>
                  <a:pt x="615" y="408"/>
                  <a:pt x="615" y="408"/>
                  <a:pt x="615" y="408"/>
                </a:cubicBezTo>
                <a:cubicBezTo>
                  <a:pt x="617" y="410"/>
                  <a:pt x="617" y="410"/>
                  <a:pt x="617" y="410"/>
                </a:cubicBezTo>
                <a:cubicBezTo>
                  <a:pt x="616" y="411"/>
                  <a:pt x="616" y="411"/>
                  <a:pt x="616" y="411"/>
                </a:cubicBezTo>
                <a:cubicBezTo>
                  <a:pt x="610" y="416"/>
                  <a:pt x="610" y="416"/>
                  <a:pt x="610" y="416"/>
                </a:cubicBezTo>
                <a:cubicBezTo>
                  <a:pt x="608" y="416"/>
                  <a:pt x="608" y="416"/>
                  <a:pt x="608" y="416"/>
                </a:cubicBezTo>
                <a:cubicBezTo>
                  <a:pt x="608" y="417"/>
                  <a:pt x="608" y="417"/>
                  <a:pt x="608" y="417"/>
                </a:cubicBezTo>
                <a:cubicBezTo>
                  <a:pt x="606" y="418"/>
                  <a:pt x="606" y="418"/>
                  <a:pt x="606" y="418"/>
                </a:cubicBezTo>
                <a:cubicBezTo>
                  <a:pt x="606" y="420"/>
                  <a:pt x="606" y="420"/>
                  <a:pt x="606" y="420"/>
                </a:cubicBezTo>
                <a:cubicBezTo>
                  <a:pt x="607" y="422"/>
                  <a:pt x="607" y="422"/>
                  <a:pt x="607" y="422"/>
                </a:cubicBezTo>
                <a:cubicBezTo>
                  <a:pt x="609" y="421"/>
                  <a:pt x="609" y="421"/>
                  <a:pt x="609" y="421"/>
                </a:cubicBezTo>
                <a:cubicBezTo>
                  <a:pt x="611" y="421"/>
                  <a:pt x="611" y="421"/>
                  <a:pt x="611" y="421"/>
                </a:cubicBezTo>
                <a:cubicBezTo>
                  <a:pt x="611" y="424"/>
                  <a:pt x="611" y="424"/>
                  <a:pt x="611" y="424"/>
                </a:cubicBezTo>
                <a:cubicBezTo>
                  <a:pt x="613" y="426"/>
                  <a:pt x="613" y="426"/>
                  <a:pt x="613" y="426"/>
                </a:cubicBezTo>
                <a:cubicBezTo>
                  <a:pt x="616" y="425"/>
                  <a:pt x="616" y="425"/>
                  <a:pt x="616" y="425"/>
                </a:cubicBezTo>
                <a:cubicBezTo>
                  <a:pt x="617" y="423"/>
                  <a:pt x="617" y="423"/>
                  <a:pt x="617" y="423"/>
                </a:cubicBezTo>
                <a:cubicBezTo>
                  <a:pt x="619" y="423"/>
                  <a:pt x="619" y="423"/>
                  <a:pt x="619" y="423"/>
                </a:cubicBezTo>
                <a:cubicBezTo>
                  <a:pt x="620" y="424"/>
                  <a:pt x="620" y="424"/>
                  <a:pt x="620" y="424"/>
                </a:cubicBezTo>
                <a:cubicBezTo>
                  <a:pt x="618" y="425"/>
                  <a:pt x="618" y="425"/>
                  <a:pt x="618" y="425"/>
                </a:cubicBezTo>
                <a:cubicBezTo>
                  <a:pt x="618" y="425"/>
                  <a:pt x="618" y="425"/>
                  <a:pt x="618" y="425"/>
                </a:cubicBezTo>
                <a:cubicBezTo>
                  <a:pt x="621" y="426"/>
                  <a:pt x="621" y="426"/>
                  <a:pt x="621" y="426"/>
                </a:cubicBezTo>
                <a:cubicBezTo>
                  <a:pt x="622" y="428"/>
                  <a:pt x="622" y="428"/>
                  <a:pt x="622" y="428"/>
                </a:cubicBezTo>
                <a:cubicBezTo>
                  <a:pt x="624" y="426"/>
                  <a:pt x="624" y="426"/>
                  <a:pt x="624" y="426"/>
                </a:cubicBezTo>
                <a:cubicBezTo>
                  <a:pt x="626" y="427"/>
                  <a:pt x="626" y="427"/>
                  <a:pt x="626" y="427"/>
                </a:cubicBezTo>
                <a:cubicBezTo>
                  <a:pt x="624" y="429"/>
                  <a:pt x="624" y="429"/>
                  <a:pt x="624" y="429"/>
                </a:cubicBezTo>
                <a:cubicBezTo>
                  <a:pt x="622" y="429"/>
                  <a:pt x="622" y="429"/>
                  <a:pt x="622" y="429"/>
                </a:cubicBezTo>
                <a:cubicBezTo>
                  <a:pt x="620" y="432"/>
                  <a:pt x="620" y="432"/>
                  <a:pt x="620" y="432"/>
                </a:cubicBezTo>
                <a:cubicBezTo>
                  <a:pt x="619" y="432"/>
                  <a:pt x="619" y="432"/>
                  <a:pt x="619" y="432"/>
                </a:cubicBezTo>
                <a:cubicBezTo>
                  <a:pt x="618" y="430"/>
                  <a:pt x="618" y="430"/>
                  <a:pt x="618" y="430"/>
                </a:cubicBezTo>
                <a:cubicBezTo>
                  <a:pt x="617" y="430"/>
                  <a:pt x="617" y="430"/>
                  <a:pt x="617" y="430"/>
                </a:cubicBezTo>
                <a:cubicBezTo>
                  <a:pt x="616" y="429"/>
                  <a:pt x="616" y="429"/>
                  <a:pt x="616" y="429"/>
                </a:cubicBezTo>
                <a:cubicBezTo>
                  <a:pt x="616" y="430"/>
                  <a:pt x="616" y="430"/>
                  <a:pt x="616" y="430"/>
                </a:cubicBezTo>
                <a:cubicBezTo>
                  <a:pt x="617" y="433"/>
                  <a:pt x="617" y="433"/>
                  <a:pt x="617" y="433"/>
                </a:cubicBezTo>
                <a:cubicBezTo>
                  <a:pt x="617" y="434"/>
                  <a:pt x="617" y="434"/>
                  <a:pt x="617" y="434"/>
                </a:cubicBezTo>
                <a:cubicBezTo>
                  <a:pt x="620" y="438"/>
                  <a:pt x="620" y="438"/>
                  <a:pt x="620" y="438"/>
                </a:cubicBezTo>
                <a:cubicBezTo>
                  <a:pt x="619" y="441"/>
                  <a:pt x="619" y="441"/>
                  <a:pt x="619" y="441"/>
                </a:cubicBezTo>
                <a:cubicBezTo>
                  <a:pt x="620" y="441"/>
                  <a:pt x="620" y="441"/>
                  <a:pt x="620" y="441"/>
                </a:cubicBezTo>
                <a:cubicBezTo>
                  <a:pt x="619" y="444"/>
                  <a:pt x="619" y="444"/>
                  <a:pt x="619" y="444"/>
                </a:cubicBezTo>
                <a:cubicBezTo>
                  <a:pt x="618" y="445"/>
                  <a:pt x="618" y="445"/>
                  <a:pt x="618" y="445"/>
                </a:cubicBezTo>
                <a:cubicBezTo>
                  <a:pt x="618" y="447"/>
                  <a:pt x="618" y="447"/>
                  <a:pt x="618" y="447"/>
                </a:cubicBezTo>
                <a:cubicBezTo>
                  <a:pt x="617" y="450"/>
                  <a:pt x="617" y="450"/>
                  <a:pt x="617" y="450"/>
                </a:cubicBezTo>
                <a:cubicBezTo>
                  <a:pt x="615" y="453"/>
                  <a:pt x="615" y="453"/>
                  <a:pt x="615" y="453"/>
                </a:cubicBezTo>
                <a:cubicBezTo>
                  <a:pt x="616" y="454"/>
                  <a:pt x="616" y="454"/>
                  <a:pt x="616" y="454"/>
                </a:cubicBezTo>
                <a:cubicBezTo>
                  <a:pt x="616" y="456"/>
                  <a:pt x="616" y="456"/>
                  <a:pt x="616" y="456"/>
                </a:cubicBezTo>
                <a:cubicBezTo>
                  <a:pt x="614" y="457"/>
                  <a:pt x="614" y="457"/>
                  <a:pt x="614" y="457"/>
                </a:cubicBezTo>
                <a:cubicBezTo>
                  <a:pt x="614" y="459"/>
                  <a:pt x="614" y="459"/>
                  <a:pt x="614" y="459"/>
                </a:cubicBezTo>
                <a:cubicBezTo>
                  <a:pt x="616" y="459"/>
                  <a:pt x="616" y="459"/>
                  <a:pt x="616" y="459"/>
                </a:cubicBezTo>
                <a:cubicBezTo>
                  <a:pt x="618" y="457"/>
                  <a:pt x="618" y="457"/>
                  <a:pt x="618" y="457"/>
                </a:cubicBezTo>
                <a:cubicBezTo>
                  <a:pt x="619" y="455"/>
                  <a:pt x="619" y="455"/>
                  <a:pt x="619" y="455"/>
                </a:cubicBezTo>
                <a:cubicBezTo>
                  <a:pt x="622" y="453"/>
                  <a:pt x="622" y="453"/>
                  <a:pt x="622" y="453"/>
                </a:cubicBezTo>
                <a:cubicBezTo>
                  <a:pt x="622" y="452"/>
                  <a:pt x="622" y="452"/>
                  <a:pt x="622" y="452"/>
                </a:cubicBezTo>
                <a:cubicBezTo>
                  <a:pt x="622" y="452"/>
                  <a:pt x="622" y="452"/>
                  <a:pt x="622" y="452"/>
                </a:cubicBezTo>
                <a:cubicBezTo>
                  <a:pt x="623" y="450"/>
                  <a:pt x="623" y="450"/>
                  <a:pt x="623" y="450"/>
                </a:cubicBezTo>
                <a:cubicBezTo>
                  <a:pt x="625" y="451"/>
                  <a:pt x="625" y="451"/>
                  <a:pt x="625" y="451"/>
                </a:cubicBezTo>
                <a:cubicBezTo>
                  <a:pt x="626" y="450"/>
                  <a:pt x="626" y="450"/>
                  <a:pt x="626" y="450"/>
                </a:cubicBezTo>
                <a:cubicBezTo>
                  <a:pt x="626" y="446"/>
                  <a:pt x="626" y="446"/>
                  <a:pt x="626" y="446"/>
                </a:cubicBezTo>
                <a:cubicBezTo>
                  <a:pt x="626" y="443"/>
                  <a:pt x="626" y="443"/>
                  <a:pt x="626" y="443"/>
                </a:cubicBezTo>
                <a:cubicBezTo>
                  <a:pt x="629" y="441"/>
                  <a:pt x="629" y="441"/>
                  <a:pt x="629" y="441"/>
                </a:cubicBezTo>
                <a:cubicBezTo>
                  <a:pt x="632" y="436"/>
                  <a:pt x="632" y="436"/>
                  <a:pt x="632" y="436"/>
                </a:cubicBezTo>
                <a:cubicBezTo>
                  <a:pt x="633" y="434"/>
                  <a:pt x="633" y="434"/>
                  <a:pt x="633" y="434"/>
                </a:cubicBezTo>
                <a:cubicBezTo>
                  <a:pt x="634" y="434"/>
                  <a:pt x="634" y="434"/>
                  <a:pt x="634" y="434"/>
                </a:cubicBezTo>
                <a:cubicBezTo>
                  <a:pt x="635" y="435"/>
                  <a:pt x="635" y="435"/>
                  <a:pt x="635" y="435"/>
                </a:cubicBezTo>
                <a:cubicBezTo>
                  <a:pt x="636" y="437"/>
                  <a:pt x="636" y="437"/>
                  <a:pt x="636" y="437"/>
                </a:cubicBezTo>
                <a:cubicBezTo>
                  <a:pt x="638" y="441"/>
                  <a:pt x="638" y="441"/>
                  <a:pt x="638" y="441"/>
                </a:cubicBezTo>
                <a:cubicBezTo>
                  <a:pt x="638" y="444"/>
                  <a:pt x="638" y="444"/>
                  <a:pt x="638" y="444"/>
                </a:cubicBezTo>
                <a:cubicBezTo>
                  <a:pt x="640" y="447"/>
                  <a:pt x="640" y="447"/>
                  <a:pt x="640" y="447"/>
                </a:cubicBezTo>
                <a:cubicBezTo>
                  <a:pt x="640" y="450"/>
                  <a:pt x="640" y="450"/>
                  <a:pt x="640" y="450"/>
                </a:cubicBezTo>
                <a:cubicBezTo>
                  <a:pt x="639" y="452"/>
                  <a:pt x="639" y="452"/>
                  <a:pt x="639" y="452"/>
                </a:cubicBezTo>
                <a:cubicBezTo>
                  <a:pt x="640" y="457"/>
                  <a:pt x="640" y="457"/>
                  <a:pt x="640" y="457"/>
                </a:cubicBezTo>
                <a:cubicBezTo>
                  <a:pt x="639" y="459"/>
                  <a:pt x="639" y="459"/>
                  <a:pt x="639" y="459"/>
                </a:cubicBezTo>
                <a:cubicBezTo>
                  <a:pt x="637" y="460"/>
                  <a:pt x="637" y="460"/>
                  <a:pt x="637" y="460"/>
                </a:cubicBezTo>
                <a:cubicBezTo>
                  <a:pt x="635" y="459"/>
                  <a:pt x="635" y="459"/>
                  <a:pt x="635" y="459"/>
                </a:cubicBezTo>
                <a:cubicBezTo>
                  <a:pt x="634" y="460"/>
                  <a:pt x="634" y="460"/>
                  <a:pt x="634" y="460"/>
                </a:cubicBezTo>
                <a:cubicBezTo>
                  <a:pt x="633" y="462"/>
                  <a:pt x="633" y="462"/>
                  <a:pt x="633" y="462"/>
                </a:cubicBezTo>
                <a:cubicBezTo>
                  <a:pt x="634" y="465"/>
                  <a:pt x="634" y="465"/>
                  <a:pt x="634" y="465"/>
                </a:cubicBezTo>
                <a:cubicBezTo>
                  <a:pt x="632" y="467"/>
                  <a:pt x="632" y="467"/>
                  <a:pt x="632" y="467"/>
                </a:cubicBezTo>
                <a:cubicBezTo>
                  <a:pt x="631" y="470"/>
                  <a:pt x="631" y="470"/>
                  <a:pt x="631" y="470"/>
                </a:cubicBezTo>
                <a:cubicBezTo>
                  <a:pt x="632" y="472"/>
                  <a:pt x="632" y="472"/>
                  <a:pt x="632" y="472"/>
                </a:cubicBezTo>
                <a:cubicBezTo>
                  <a:pt x="632" y="476"/>
                  <a:pt x="632" y="476"/>
                  <a:pt x="632" y="476"/>
                </a:cubicBezTo>
                <a:cubicBezTo>
                  <a:pt x="634" y="484"/>
                  <a:pt x="634" y="484"/>
                  <a:pt x="634" y="484"/>
                </a:cubicBezTo>
                <a:cubicBezTo>
                  <a:pt x="635" y="488"/>
                  <a:pt x="635" y="488"/>
                  <a:pt x="635" y="488"/>
                </a:cubicBezTo>
                <a:cubicBezTo>
                  <a:pt x="635" y="490"/>
                  <a:pt x="635" y="490"/>
                  <a:pt x="635" y="490"/>
                </a:cubicBezTo>
                <a:cubicBezTo>
                  <a:pt x="637" y="492"/>
                  <a:pt x="637" y="492"/>
                  <a:pt x="637" y="492"/>
                </a:cubicBezTo>
                <a:cubicBezTo>
                  <a:pt x="638" y="492"/>
                  <a:pt x="638" y="492"/>
                  <a:pt x="638" y="492"/>
                </a:cubicBezTo>
                <a:cubicBezTo>
                  <a:pt x="638" y="489"/>
                  <a:pt x="638" y="489"/>
                  <a:pt x="638" y="489"/>
                </a:cubicBezTo>
                <a:cubicBezTo>
                  <a:pt x="637" y="488"/>
                  <a:pt x="637" y="488"/>
                  <a:pt x="637" y="488"/>
                </a:cubicBezTo>
                <a:cubicBezTo>
                  <a:pt x="639" y="486"/>
                  <a:pt x="639" y="486"/>
                  <a:pt x="639" y="486"/>
                </a:cubicBezTo>
                <a:cubicBezTo>
                  <a:pt x="640" y="486"/>
                  <a:pt x="640" y="486"/>
                  <a:pt x="640" y="486"/>
                </a:cubicBezTo>
                <a:cubicBezTo>
                  <a:pt x="642" y="489"/>
                  <a:pt x="642" y="489"/>
                  <a:pt x="642" y="489"/>
                </a:cubicBezTo>
                <a:cubicBezTo>
                  <a:pt x="643" y="489"/>
                  <a:pt x="643" y="489"/>
                  <a:pt x="643" y="489"/>
                </a:cubicBezTo>
                <a:cubicBezTo>
                  <a:pt x="643" y="486"/>
                  <a:pt x="643" y="486"/>
                  <a:pt x="643" y="486"/>
                </a:cubicBezTo>
                <a:cubicBezTo>
                  <a:pt x="645" y="484"/>
                  <a:pt x="645" y="484"/>
                  <a:pt x="645" y="484"/>
                </a:cubicBezTo>
                <a:cubicBezTo>
                  <a:pt x="645" y="480"/>
                  <a:pt x="645" y="480"/>
                  <a:pt x="645" y="480"/>
                </a:cubicBezTo>
                <a:cubicBezTo>
                  <a:pt x="647" y="479"/>
                  <a:pt x="647" y="479"/>
                  <a:pt x="647" y="479"/>
                </a:cubicBezTo>
                <a:cubicBezTo>
                  <a:pt x="650" y="476"/>
                  <a:pt x="650" y="476"/>
                  <a:pt x="650" y="476"/>
                </a:cubicBezTo>
                <a:cubicBezTo>
                  <a:pt x="651" y="476"/>
                  <a:pt x="651" y="476"/>
                  <a:pt x="651" y="476"/>
                </a:cubicBezTo>
                <a:cubicBezTo>
                  <a:pt x="652" y="474"/>
                  <a:pt x="652" y="474"/>
                  <a:pt x="652" y="474"/>
                </a:cubicBezTo>
                <a:cubicBezTo>
                  <a:pt x="656" y="471"/>
                  <a:pt x="656" y="471"/>
                  <a:pt x="656" y="471"/>
                </a:cubicBezTo>
                <a:cubicBezTo>
                  <a:pt x="659" y="466"/>
                  <a:pt x="659" y="466"/>
                  <a:pt x="659" y="466"/>
                </a:cubicBezTo>
                <a:cubicBezTo>
                  <a:pt x="661" y="461"/>
                  <a:pt x="661" y="461"/>
                  <a:pt x="661" y="461"/>
                </a:cubicBezTo>
                <a:cubicBezTo>
                  <a:pt x="663" y="456"/>
                  <a:pt x="663" y="456"/>
                  <a:pt x="663" y="456"/>
                </a:cubicBezTo>
                <a:cubicBezTo>
                  <a:pt x="665" y="455"/>
                  <a:pt x="665" y="455"/>
                  <a:pt x="665" y="455"/>
                </a:cubicBezTo>
                <a:cubicBezTo>
                  <a:pt x="667" y="457"/>
                  <a:pt x="667" y="457"/>
                  <a:pt x="667" y="457"/>
                </a:cubicBezTo>
                <a:cubicBezTo>
                  <a:pt x="669" y="456"/>
                  <a:pt x="669" y="456"/>
                  <a:pt x="669" y="456"/>
                </a:cubicBezTo>
                <a:cubicBezTo>
                  <a:pt x="670" y="457"/>
                  <a:pt x="670" y="457"/>
                  <a:pt x="670" y="457"/>
                </a:cubicBezTo>
                <a:cubicBezTo>
                  <a:pt x="672" y="456"/>
                  <a:pt x="672" y="456"/>
                  <a:pt x="672" y="456"/>
                </a:cubicBezTo>
                <a:cubicBezTo>
                  <a:pt x="672" y="455"/>
                  <a:pt x="672" y="455"/>
                  <a:pt x="672" y="455"/>
                </a:cubicBezTo>
                <a:cubicBezTo>
                  <a:pt x="671" y="455"/>
                  <a:pt x="671" y="455"/>
                  <a:pt x="671" y="455"/>
                </a:cubicBezTo>
                <a:cubicBezTo>
                  <a:pt x="669" y="453"/>
                  <a:pt x="669" y="453"/>
                  <a:pt x="669" y="453"/>
                </a:cubicBezTo>
                <a:cubicBezTo>
                  <a:pt x="670" y="451"/>
                  <a:pt x="670" y="451"/>
                  <a:pt x="670" y="451"/>
                </a:cubicBezTo>
                <a:cubicBezTo>
                  <a:pt x="673" y="451"/>
                  <a:pt x="673" y="451"/>
                  <a:pt x="673" y="451"/>
                </a:cubicBezTo>
                <a:cubicBezTo>
                  <a:pt x="674" y="452"/>
                  <a:pt x="674" y="452"/>
                  <a:pt x="674" y="452"/>
                </a:cubicBezTo>
                <a:cubicBezTo>
                  <a:pt x="675" y="451"/>
                  <a:pt x="675" y="451"/>
                  <a:pt x="675" y="451"/>
                </a:cubicBezTo>
                <a:cubicBezTo>
                  <a:pt x="677" y="452"/>
                  <a:pt x="677" y="452"/>
                  <a:pt x="677" y="452"/>
                </a:cubicBezTo>
                <a:cubicBezTo>
                  <a:pt x="678" y="451"/>
                  <a:pt x="678" y="451"/>
                  <a:pt x="678" y="451"/>
                </a:cubicBezTo>
                <a:cubicBezTo>
                  <a:pt x="677" y="449"/>
                  <a:pt x="677" y="449"/>
                  <a:pt x="677" y="449"/>
                </a:cubicBezTo>
                <a:cubicBezTo>
                  <a:pt x="676" y="448"/>
                  <a:pt x="676" y="448"/>
                  <a:pt x="676" y="448"/>
                </a:cubicBezTo>
                <a:cubicBezTo>
                  <a:pt x="674" y="446"/>
                  <a:pt x="674" y="446"/>
                  <a:pt x="674" y="446"/>
                </a:cubicBezTo>
                <a:cubicBezTo>
                  <a:pt x="673" y="446"/>
                  <a:pt x="673" y="446"/>
                  <a:pt x="673" y="446"/>
                </a:cubicBezTo>
                <a:cubicBezTo>
                  <a:pt x="673" y="443"/>
                  <a:pt x="673" y="443"/>
                  <a:pt x="673" y="443"/>
                </a:cubicBezTo>
                <a:cubicBezTo>
                  <a:pt x="675" y="441"/>
                  <a:pt x="675" y="441"/>
                  <a:pt x="675" y="441"/>
                </a:cubicBezTo>
                <a:cubicBezTo>
                  <a:pt x="675" y="439"/>
                  <a:pt x="675" y="439"/>
                  <a:pt x="675" y="439"/>
                </a:cubicBezTo>
                <a:cubicBezTo>
                  <a:pt x="677" y="439"/>
                  <a:pt x="677" y="439"/>
                  <a:pt x="677" y="439"/>
                </a:cubicBezTo>
                <a:cubicBezTo>
                  <a:pt x="675" y="437"/>
                  <a:pt x="675" y="437"/>
                  <a:pt x="675" y="437"/>
                </a:cubicBezTo>
                <a:cubicBezTo>
                  <a:pt x="676" y="435"/>
                  <a:pt x="676" y="435"/>
                  <a:pt x="676" y="435"/>
                </a:cubicBezTo>
                <a:cubicBezTo>
                  <a:pt x="677" y="433"/>
                  <a:pt x="677" y="433"/>
                  <a:pt x="677" y="433"/>
                </a:cubicBezTo>
                <a:cubicBezTo>
                  <a:pt x="677" y="432"/>
                  <a:pt x="677" y="432"/>
                  <a:pt x="677" y="432"/>
                </a:cubicBezTo>
                <a:cubicBezTo>
                  <a:pt x="676" y="432"/>
                  <a:pt x="676" y="432"/>
                  <a:pt x="676" y="432"/>
                </a:cubicBezTo>
                <a:cubicBezTo>
                  <a:pt x="679" y="432"/>
                  <a:pt x="679" y="432"/>
                  <a:pt x="679" y="432"/>
                </a:cubicBezTo>
                <a:cubicBezTo>
                  <a:pt x="680" y="430"/>
                  <a:pt x="680" y="430"/>
                  <a:pt x="680" y="430"/>
                </a:cubicBezTo>
                <a:cubicBezTo>
                  <a:pt x="678" y="428"/>
                  <a:pt x="678" y="428"/>
                  <a:pt x="678" y="428"/>
                </a:cubicBezTo>
                <a:cubicBezTo>
                  <a:pt x="677" y="427"/>
                  <a:pt x="677" y="427"/>
                  <a:pt x="677" y="427"/>
                </a:cubicBezTo>
                <a:cubicBezTo>
                  <a:pt x="680" y="428"/>
                  <a:pt x="680" y="428"/>
                  <a:pt x="680" y="428"/>
                </a:cubicBezTo>
                <a:cubicBezTo>
                  <a:pt x="681" y="429"/>
                  <a:pt x="681" y="429"/>
                  <a:pt x="681" y="429"/>
                </a:cubicBezTo>
                <a:cubicBezTo>
                  <a:pt x="682" y="430"/>
                  <a:pt x="682" y="430"/>
                  <a:pt x="682" y="430"/>
                </a:cubicBezTo>
                <a:cubicBezTo>
                  <a:pt x="684" y="428"/>
                  <a:pt x="684" y="428"/>
                  <a:pt x="684" y="428"/>
                </a:cubicBezTo>
                <a:cubicBezTo>
                  <a:pt x="688" y="429"/>
                  <a:pt x="688" y="429"/>
                  <a:pt x="688" y="429"/>
                </a:cubicBezTo>
                <a:cubicBezTo>
                  <a:pt x="691" y="431"/>
                  <a:pt x="691" y="431"/>
                  <a:pt x="691" y="431"/>
                </a:cubicBezTo>
                <a:cubicBezTo>
                  <a:pt x="691" y="432"/>
                  <a:pt x="691" y="432"/>
                  <a:pt x="691" y="432"/>
                </a:cubicBezTo>
                <a:cubicBezTo>
                  <a:pt x="692" y="434"/>
                  <a:pt x="692" y="434"/>
                  <a:pt x="692" y="434"/>
                </a:cubicBezTo>
                <a:cubicBezTo>
                  <a:pt x="697" y="436"/>
                  <a:pt x="697" y="436"/>
                  <a:pt x="697" y="436"/>
                </a:cubicBezTo>
                <a:cubicBezTo>
                  <a:pt x="699" y="435"/>
                  <a:pt x="699" y="435"/>
                  <a:pt x="699" y="435"/>
                </a:cubicBezTo>
                <a:cubicBezTo>
                  <a:pt x="702" y="436"/>
                  <a:pt x="702" y="436"/>
                  <a:pt x="702" y="436"/>
                </a:cubicBezTo>
                <a:cubicBezTo>
                  <a:pt x="705" y="438"/>
                  <a:pt x="705" y="438"/>
                  <a:pt x="705" y="438"/>
                </a:cubicBezTo>
                <a:cubicBezTo>
                  <a:pt x="705" y="439"/>
                  <a:pt x="705" y="439"/>
                  <a:pt x="705" y="439"/>
                </a:cubicBezTo>
                <a:cubicBezTo>
                  <a:pt x="703" y="440"/>
                  <a:pt x="703" y="440"/>
                  <a:pt x="703" y="440"/>
                </a:cubicBezTo>
                <a:cubicBezTo>
                  <a:pt x="705" y="441"/>
                  <a:pt x="705" y="441"/>
                  <a:pt x="705" y="441"/>
                </a:cubicBezTo>
                <a:cubicBezTo>
                  <a:pt x="703" y="442"/>
                  <a:pt x="703" y="442"/>
                  <a:pt x="703" y="442"/>
                </a:cubicBezTo>
                <a:cubicBezTo>
                  <a:pt x="702" y="441"/>
                  <a:pt x="702" y="441"/>
                  <a:pt x="702" y="441"/>
                </a:cubicBezTo>
                <a:cubicBezTo>
                  <a:pt x="700" y="440"/>
                  <a:pt x="700" y="440"/>
                  <a:pt x="700" y="440"/>
                </a:cubicBezTo>
                <a:cubicBezTo>
                  <a:pt x="700" y="442"/>
                  <a:pt x="700" y="442"/>
                  <a:pt x="700" y="442"/>
                </a:cubicBezTo>
                <a:cubicBezTo>
                  <a:pt x="705" y="445"/>
                  <a:pt x="705" y="445"/>
                  <a:pt x="705" y="445"/>
                </a:cubicBezTo>
                <a:cubicBezTo>
                  <a:pt x="706" y="448"/>
                  <a:pt x="706" y="448"/>
                  <a:pt x="706" y="448"/>
                </a:cubicBezTo>
                <a:cubicBezTo>
                  <a:pt x="703" y="448"/>
                  <a:pt x="703" y="448"/>
                  <a:pt x="703" y="448"/>
                </a:cubicBezTo>
                <a:cubicBezTo>
                  <a:pt x="705" y="449"/>
                  <a:pt x="705" y="449"/>
                  <a:pt x="705" y="449"/>
                </a:cubicBezTo>
                <a:cubicBezTo>
                  <a:pt x="707" y="448"/>
                  <a:pt x="707" y="448"/>
                  <a:pt x="707" y="448"/>
                </a:cubicBezTo>
                <a:cubicBezTo>
                  <a:pt x="710" y="449"/>
                  <a:pt x="710" y="449"/>
                  <a:pt x="710" y="449"/>
                </a:cubicBezTo>
                <a:cubicBezTo>
                  <a:pt x="711" y="451"/>
                  <a:pt x="711" y="451"/>
                  <a:pt x="711" y="451"/>
                </a:cubicBezTo>
                <a:cubicBezTo>
                  <a:pt x="713" y="451"/>
                  <a:pt x="713" y="451"/>
                  <a:pt x="713" y="451"/>
                </a:cubicBezTo>
                <a:cubicBezTo>
                  <a:pt x="713" y="452"/>
                  <a:pt x="713" y="452"/>
                  <a:pt x="713" y="452"/>
                </a:cubicBezTo>
                <a:cubicBezTo>
                  <a:pt x="711" y="455"/>
                  <a:pt x="711" y="455"/>
                  <a:pt x="711" y="455"/>
                </a:cubicBezTo>
                <a:cubicBezTo>
                  <a:pt x="708" y="458"/>
                  <a:pt x="708" y="458"/>
                  <a:pt x="708" y="458"/>
                </a:cubicBezTo>
                <a:cubicBezTo>
                  <a:pt x="705" y="458"/>
                  <a:pt x="705" y="458"/>
                  <a:pt x="705" y="458"/>
                </a:cubicBezTo>
                <a:cubicBezTo>
                  <a:pt x="704" y="459"/>
                  <a:pt x="704" y="459"/>
                  <a:pt x="704" y="459"/>
                </a:cubicBezTo>
                <a:cubicBezTo>
                  <a:pt x="707" y="459"/>
                  <a:pt x="707" y="459"/>
                  <a:pt x="707" y="459"/>
                </a:cubicBezTo>
                <a:cubicBezTo>
                  <a:pt x="708" y="460"/>
                  <a:pt x="708" y="460"/>
                  <a:pt x="708" y="460"/>
                </a:cubicBezTo>
                <a:cubicBezTo>
                  <a:pt x="708" y="461"/>
                  <a:pt x="708" y="461"/>
                  <a:pt x="708" y="461"/>
                </a:cubicBezTo>
                <a:cubicBezTo>
                  <a:pt x="709" y="461"/>
                  <a:pt x="709" y="461"/>
                  <a:pt x="709" y="461"/>
                </a:cubicBezTo>
                <a:cubicBezTo>
                  <a:pt x="710" y="462"/>
                  <a:pt x="710" y="462"/>
                  <a:pt x="710" y="462"/>
                </a:cubicBezTo>
                <a:cubicBezTo>
                  <a:pt x="709" y="464"/>
                  <a:pt x="709" y="464"/>
                  <a:pt x="709" y="464"/>
                </a:cubicBezTo>
                <a:cubicBezTo>
                  <a:pt x="709" y="465"/>
                  <a:pt x="709" y="465"/>
                  <a:pt x="709" y="465"/>
                </a:cubicBezTo>
                <a:cubicBezTo>
                  <a:pt x="707" y="467"/>
                  <a:pt x="707" y="467"/>
                  <a:pt x="707" y="467"/>
                </a:cubicBezTo>
                <a:cubicBezTo>
                  <a:pt x="703" y="468"/>
                  <a:pt x="703" y="468"/>
                  <a:pt x="703" y="468"/>
                </a:cubicBezTo>
                <a:cubicBezTo>
                  <a:pt x="701" y="468"/>
                  <a:pt x="701" y="468"/>
                  <a:pt x="701" y="468"/>
                </a:cubicBezTo>
                <a:cubicBezTo>
                  <a:pt x="700" y="470"/>
                  <a:pt x="700" y="470"/>
                  <a:pt x="700" y="470"/>
                </a:cubicBezTo>
                <a:cubicBezTo>
                  <a:pt x="698" y="469"/>
                  <a:pt x="698" y="469"/>
                  <a:pt x="698" y="469"/>
                </a:cubicBezTo>
                <a:cubicBezTo>
                  <a:pt x="697" y="467"/>
                  <a:pt x="697" y="467"/>
                  <a:pt x="697" y="467"/>
                </a:cubicBezTo>
                <a:cubicBezTo>
                  <a:pt x="694" y="467"/>
                  <a:pt x="694" y="467"/>
                  <a:pt x="694" y="467"/>
                </a:cubicBezTo>
                <a:cubicBezTo>
                  <a:pt x="694" y="465"/>
                  <a:pt x="694" y="465"/>
                  <a:pt x="694" y="465"/>
                </a:cubicBezTo>
                <a:cubicBezTo>
                  <a:pt x="692" y="466"/>
                  <a:pt x="692" y="466"/>
                  <a:pt x="692" y="466"/>
                </a:cubicBezTo>
                <a:cubicBezTo>
                  <a:pt x="692" y="467"/>
                  <a:pt x="692" y="467"/>
                  <a:pt x="692" y="467"/>
                </a:cubicBezTo>
                <a:cubicBezTo>
                  <a:pt x="691" y="468"/>
                  <a:pt x="691" y="468"/>
                  <a:pt x="691" y="468"/>
                </a:cubicBezTo>
                <a:cubicBezTo>
                  <a:pt x="693" y="469"/>
                  <a:pt x="693" y="469"/>
                  <a:pt x="693" y="469"/>
                </a:cubicBezTo>
                <a:cubicBezTo>
                  <a:pt x="695" y="470"/>
                  <a:pt x="695" y="470"/>
                  <a:pt x="695" y="470"/>
                </a:cubicBezTo>
                <a:cubicBezTo>
                  <a:pt x="694" y="472"/>
                  <a:pt x="694" y="472"/>
                  <a:pt x="694" y="472"/>
                </a:cubicBezTo>
                <a:cubicBezTo>
                  <a:pt x="692" y="473"/>
                  <a:pt x="692" y="473"/>
                  <a:pt x="692" y="473"/>
                </a:cubicBezTo>
                <a:cubicBezTo>
                  <a:pt x="694" y="473"/>
                  <a:pt x="694" y="473"/>
                  <a:pt x="694" y="473"/>
                </a:cubicBezTo>
                <a:cubicBezTo>
                  <a:pt x="693" y="475"/>
                  <a:pt x="693" y="475"/>
                  <a:pt x="693" y="475"/>
                </a:cubicBezTo>
                <a:cubicBezTo>
                  <a:pt x="693" y="477"/>
                  <a:pt x="693" y="477"/>
                  <a:pt x="693" y="477"/>
                </a:cubicBezTo>
                <a:cubicBezTo>
                  <a:pt x="694" y="477"/>
                  <a:pt x="694" y="477"/>
                  <a:pt x="694" y="477"/>
                </a:cubicBezTo>
                <a:cubicBezTo>
                  <a:pt x="695" y="475"/>
                  <a:pt x="695" y="475"/>
                  <a:pt x="695" y="475"/>
                </a:cubicBezTo>
                <a:cubicBezTo>
                  <a:pt x="696" y="476"/>
                  <a:pt x="696" y="476"/>
                  <a:pt x="696" y="476"/>
                </a:cubicBezTo>
                <a:cubicBezTo>
                  <a:pt x="696" y="477"/>
                  <a:pt x="696" y="477"/>
                  <a:pt x="696" y="477"/>
                </a:cubicBezTo>
                <a:cubicBezTo>
                  <a:pt x="693" y="478"/>
                  <a:pt x="693" y="478"/>
                  <a:pt x="693" y="478"/>
                </a:cubicBezTo>
                <a:cubicBezTo>
                  <a:pt x="692" y="481"/>
                  <a:pt x="692" y="481"/>
                  <a:pt x="692" y="481"/>
                </a:cubicBezTo>
                <a:cubicBezTo>
                  <a:pt x="692" y="483"/>
                  <a:pt x="692" y="483"/>
                  <a:pt x="692" y="483"/>
                </a:cubicBezTo>
                <a:cubicBezTo>
                  <a:pt x="695" y="485"/>
                  <a:pt x="695" y="485"/>
                  <a:pt x="695" y="485"/>
                </a:cubicBezTo>
                <a:cubicBezTo>
                  <a:pt x="695" y="487"/>
                  <a:pt x="695" y="487"/>
                  <a:pt x="695" y="487"/>
                </a:cubicBezTo>
                <a:cubicBezTo>
                  <a:pt x="697" y="492"/>
                  <a:pt x="697" y="492"/>
                  <a:pt x="697" y="492"/>
                </a:cubicBezTo>
                <a:cubicBezTo>
                  <a:pt x="697" y="495"/>
                  <a:pt x="697" y="495"/>
                  <a:pt x="697" y="495"/>
                </a:cubicBezTo>
                <a:cubicBezTo>
                  <a:pt x="696" y="496"/>
                  <a:pt x="696" y="496"/>
                  <a:pt x="696" y="496"/>
                </a:cubicBezTo>
                <a:cubicBezTo>
                  <a:pt x="696" y="498"/>
                  <a:pt x="696" y="498"/>
                  <a:pt x="696" y="498"/>
                </a:cubicBezTo>
                <a:cubicBezTo>
                  <a:pt x="692" y="500"/>
                  <a:pt x="692" y="500"/>
                  <a:pt x="692" y="500"/>
                </a:cubicBezTo>
                <a:cubicBezTo>
                  <a:pt x="693" y="503"/>
                  <a:pt x="693" y="503"/>
                  <a:pt x="693" y="503"/>
                </a:cubicBezTo>
                <a:cubicBezTo>
                  <a:pt x="692" y="504"/>
                  <a:pt x="692" y="504"/>
                  <a:pt x="692" y="504"/>
                </a:cubicBezTo>
                <a:cubicBezTo>
                  <a:pt x="690" y="503"/>
                  <a:pt x="690" y="503"/>
                  <a:pt x="690" y="503"/>
                </a:cubicBezTo>
                <a:cubicBezTo>
                  <a:pt x="686" y="503"/>
                  <a:pt x="686" y="503"/>
                  <a:pt x="686" y="503"/>
                </a:cubicBezTo>
                <a:cubicBezTo>
                  <a:pt x="684" y="505"/>
                  <a:pt x="684" y="505"/>
                  <a:pt x="684" y="505"/>
                </a:cubicBezTo>
                <a:cubicBezTo>
                  <a:pt x="684" y="507"/>
                  <a:pt x="684" y="507"/>
                  <a:pt x="684" y="507"/>
                </a:cubicBezTo>
                <a:cubicBezTo>
                  <a:pt x="681" y="509"/>
                  <a:pt x="681" y="509"/>
                  <a:pt x="681" y="509"/>
                </a:cubicBezTo>
                <a:cubicBezTo>
                  <a:pt x="680" y="510"/>
                  <a:pt x="680" y="510"/>
                  <a:pt x="680" y="510"/>
                </a:cubicBezTo>
                <a:cubicBezTo>
                  <a:pt x="678" y="510"/>
                  <a:pt x="678" y="510"/>
                  <a:pt x="678" y="510"/>
                </a:cubicBezTo>
                <a:cubicBezTo>
                  <a:pt x="675" y="514"/>
                  <a:pt x="675" y="514"/>
                  <a:pt x="675" y="514"/>
                </a:cubicBezTo>
                <a:cubicBezTo>
                  <a:pt x="673" y="514"/>
                  <a:pt x="673" y="514"/>
                  <a:pt x="673" y="514"/>
                </a:cubicBezTo>
                <a:cubicBezTo>
                  <a:pt x="671" y="514"/>
                  <a:pt x="671" y="514"/>
                  <a:pt x="671" y="514"/>
                </a:cubicBezTo>
                <a:cubicBezTo>
                  <a:pt x="670" y="516"/>
                  <a:pt x="670" y="516"/>
                  <a:pt x="670" y="516"/>
                </a:cubicBezTo>
                <a:cubicBezTo>
                  <a:pt x="664" y="518"/>
                  <a:pt x="664" y="518"/>
                  <a:pt x="664" y="518"/>
                </a:cubicBezTo>
                <a:cubicBezTo>
                  <a:pt x="663" y="517"/>
                  <a:pt x="663" y="517"/>
                  <a:pt x="663" y="517"/>
                </a:cubicBezTo>
                <a:cubicBezTo>
                  <a:pt x="664" y="515"/>
                  <a:pt x="664" y="515"/>
                  <a:pt x="664" y="515"/>
                </a:cubicBezTo>
                <a:cubicBezTo>
                  <a:pt x="663" y="512"/>
                  <a:pt x="663" y="512"/>
                  <a:pt x="663" y="512"/>
                </a:cubicBezTo>
                <a:cubicBezTo>
                  <a:pt x="662" y="511"/>
                  <a:pt x="662" y="511"/>
                  <a:pt x="662" y="511"/>
                </a:cubicBezTo>
                <a:cubicBezTo>
                  <a:pt x="662" y="509"/>
                  <a:pt x="662" y="509"/>
                  <a:pt x="662" y="509"/>
                </a:cubicBezTo>
                <a:cubicBezTo>
                  <a:pt x="663" y="509"/>
                  <a:pt x="663" y="509"/>
                  <a:pt x="663" y="509"/>
                </a:cubicBezTo>
                <a:cubicBezTo>
                  <a:pt x="663" y="507"/>
                  <a:pt x="663" y="507"/>
                  <a:pt x="663" y="507"/>
                </a:cubicBezTo>
                <a:cubicBezTo>
                  <a:pt x="665" y="503"/>
                  <a:pt x="665" y="503"/>
                  <a:pt x="665" y="503"/>
                </a:cubicBezTo>
                <a:cubicBezTo>
                  <a:pt x="663" y="506"/>
                  <a:pt x="663" y="506"/>
                  <a:pt x="663" y="506"/>
                </a:cubicBezTo>
                <a:cubicBezTo>
                  <a:pt x="662" y="506"/>
                  <a:pt x="662" y="506"/>
                  <a:pt x="662" y="506"/>
                </a:cubicBezTo>
                <a:cubicBezTo>
                  <a:pt x="661" y="501"/>
                  <a:pt x="661" y="501"/>
                  <a:pt x="661" y="501"/>
                </a:cubicBezTo>
                <a:cubicBezTo>
                  <a:pt x="660" y="501"/>
                  <a:pt x="660" y="501"/>
                  <a:pt x="660" y="501"/>
                </a:cubicBezTo>
                <a:cubicBezTo>
                  <a:pt x="659" y="498"/>
                  <a:pt x="659" y="498"/>
                  <a:pt x="659" y="498"/>
                </a:cubicBezTo>
                <a:cubicBezTo>
                  <a:pt x="657" y="500"/>
                  <a:pt x="657" y="500"/>
                  <a:pt x="657" y="500"/>
                </a:cubicBezTo>
                <a:cubicBezTo>
                  <a:pt x="656" y="499"/>
                  <a:pt x="656" y="499"/>
                  <a:pt x="656" y="499"/>
                </a:cubicBezTo>
                <a:cubicBezTo>
                  <a:pt x="654" y="499"/>
                  <a:pt x="654" y="499"/>
                  <a:pt x="654" y="499"/>
                </a:cubicBezTo>
                <a:cubicBezTo>
                  <a:pt x="651" y="502"/>
                  <a:pt x="651" y="502"/>
                  <a:pt x="651" y="502"/>
                </a:cubicBezTo>
                <a:cubicBezTo>
                  <a:pt x="653" y="503"/>
                  <a:pt x="653" y="503"/>
                  <a:pt x="653" y="503"/>
                </a:cubicBezTo>
                <a:cubicBezTo>
                  <a:pt x="656" y="501"/>
                  <a:pt x="656" y="501"/>
                  <a:pt x="656" y="501"/>
                </a:cubicBezTo>
                <a:cubicBezTo>
                  <a:pt x="657" y="501"/>
                  <a:pt x="657" y="501"/>
                  <a:pt x="657" y="501"/>
                </a:cubicBezTo>
                <a:cubicBezTo>
                  <a:pt x="657" y="503"/>
                  <a:pt x="657" y="503"/>
                  <a:pt x="657" y="503"/>
                </a:cubicBezTo>
                <a:cubicBezTo>
                  <a:pt x="659" y="504"/>
                  <a:pt x="659" y="504"/>
                  <a:pt x="659" y="504"/>
                </a:cubicBezTo>
                <a:cubicBezTo>
                  <a:pt x="660" y="508"/>
                  <a:pt x="660" y="508"/>
                  <a:pt x="660" y="508"/>
                </a:cubicBezTo>
                <a:cubicBezTo>
                  <a:pt x="660" y="511"/>
                  <a:pt x="660" y="511"/>
                  <a:pt x="660" y="511"/>
                </a:cubicBezTo>
                <a:cubicBezTo>
                  <a:pt x="661" y="512"/>
                  <a:pt x="661" y="512"/>
                  <a:pt x="661" y="512"/>
                </a:cubicBezTo>
                <a:cubicBezTo>
                  <a:pt x="661" y="515"/>
                  <a:pt x="661" y="515"/>
                  <a:pt x="661" y="515"/>
                </a:cubicBezTo>
                <a:cubicBezTo>
                  <a:pt x="660" y="517"/>
                  <a:pt x="660" y="517"/>
                  <a:pt x="660" y="517"/>
                </a:cubicBezTo>
                <a:cubicBezTo>
                  <a:pt x="661" y="518"/>
                  <a:pt x="661" y="518"/>
                  <a:pt x="661" y="518"/>
                </a:cubicBezTo>
                <a:cubicBezTo>
                  <a:pt x="661" y="520"/>
                  <a:pt x="661" y="520"/>
                  <a:pt x="661" y="520"/>
                </a:cubicBezTo>
                <a:cubicBezTo>
                  <a:pt x="660" y="520"/>
                  <a:pt x="660" y="520"/>
                  <a:pt x="660" y="520"/>
                </a:cubicBezTo>
                <a:cubicBezTo>
                  <a:pt x="656" y="517"/>
                  <a:pt x="656" y="517"/>
                  <a:pt x="656" y="517"/>
                </a:cubicBezTo>
                <a:cubicBezTo>
                  <a:pt x="656" y="515"/>
                  <a:pt x="656" y="515"/>
                  <a:pt x="656" y="515"/>
                </a:cubicBezTo>
                <a:cubicBezTo>
                  <a:pt x="654" y="514"/>
                  <a:pt x="654" y="514"/>
                  <a:pt x="654" y="514"/>
                </a:cubicBezTo>
                <a:cubicBezTo>
                  <a:pt x="653" y="512"/>
                  <a:pt x="653" y="512"/>
                  <a:pt x="653" y="512"/>
                </a:cubicBezTo>
                <a:cubicBezTo>
                  <a:pt x="652" y="514"/>
                  <a:pt x="652" y="514"/>
                  <a:pt x="652" y="514"/>
                </a:cubicBezTo>
                <a:cubicBezTo>
                  <a:pt x="654" y="516"/>
                  <a:pt x="654" y="516"/>
                  <a:pt x="654" y="516"/>
                </a:cubicBezTo>
                <a:cubicBezTo>
                  <a:pt x="654" y="518"/>
                  <a:pt x="654" y="518"/>
                  <a:pt x="654" y="518"/>
                </a:cubicBezTo>
                <a:cubicBezTo>
                  <a:pt x="651" y="517"/>
                  <a:pt x="651" y="517"/>
                  <a:pt x="651" y="517"/>
                </a:cubicBezTo>
                <a:cubicBezTo>
                  <a:pt x="649" y="516"/>
                  <a:pt x="649" y="516"/>
                  <a:pt x="649" y="516"/>
                </a:cubicBezTo>
                <a:cubicBezTo>
                  <a:pt x="649" y="515"/>
                  <a:pt x="649" y="515"/>
                  <a:pt x="649" y="515"/>
                </a:cubicBezTo>
                <a:cubicBezTo>
                  <a:pt x="647" y="516"/>
                  <a:pt x="647" y="516"/>
                  <a:pt x="647" y="516"/>
                </a:cubicBezTo>
                <a:cubicBezTo>
                  <a:pt x="647" y="514"/>
                  <a:pt x="647" y="514"/>
                  <a:pt x="647" y="514"/>
                </a:cubicBezTo>
                <a:cubicBezTo>
                  <a:pt x="648" y="511"/>
                  <a:pt x="648" y="511"/>
                  <a:pt x="648" y="511"/>
                </a:cubicBezTo>
                <a:cubicBezTo>
                  <a:pt x="649" y="510"/>
                  <a:pt x="649" y="510"/>
                  <a:pt x="649" y="510"/>
                </a:cubicBezTo>
                <a:cubicBezTo>
                  <a:pt x="647" y="509"/>
                  <a:pt x="647" y="509"/>
                  <a:pt x="647" y="509"/>
                </a:cubicBezTo>
                <a:cubicBezTo>
                  <a:pt x="647" y="508"/>
                  <a:pt x="647" y="508"/>
                  <a:pt x="647" y="508"/>
                </a:cubicBezTo>
                <a:cubicBezTo>
                  <a:pt x="644" y="510"/>
                  <a:pt x="644" y="510"/>
                  <a:pt x="644" y="510"/>
                </a:cubicBezTo>
                <a:cubicBezTo>
                  <a:pt x="641" y="510"/>
                  <a:pt x="641" y="510"/>
                  <a:pt x="641" y="510"/>
                </a:cubicBezTo>
                <a:cubicBezTo>
                  <a:pt x="639" y="508"/>
                  <a:pt x="639" y="508"/>
                  <a:pt x="639" y="508"/>
                </a:cubicBezTo>
                <a:cubicBezTo>
                  <a:pt x="637" y="508"/>
                  <a:pt x="637" y="508"/>
                  <a:pt x="637" y="508"/>
                </a:cubicBezTo>
                <a:cubicBezTo>
                  <a:pt x="634" y="507"/>
                  <a:pt x="634" y="507"/>
                  <a:pt x="634" y="507"/>
                </a:cubicBezTo>
                <a:cubicBezTo>
                  <a:pt x="634" y="509"/>
                  <a:pt x="634" y="509"/>
                  <a:pt x="634" y="509"/>
                </a:cubicBezTo>
                <a:cubicBezTo>
                  <a:pt x="634" y="510"/>
                  <a:pt x="634" y="510"/>
                  <a:pt x="634" y="510"/>
                </a:cubicBezTo>
                <a:cubicBezTo>
                  <a:pt x="633" y="511"/>
                  <a:pt x="633" y="511"/>
                  <a:pt x="633" y="511"/>
                </a:cubicBezTo>
                <a:cubicBezTo>
                  <a:pt x="633" y="513"/>
                  <a:pt x="633" y="513"/>
                  <a:pt x="633" y="513"/>
                </a:cubicBezTo>
                <a:cubicBezTo>
                  <a:pt x="635" y="515"/>
                  <a:pt x="635" y="515"/>
                  <a:pt x="635" y="515"/>
                </a:cubicBezTo>
                <a:cubicBezTo>
                  <a:pt x="638" y="515"/>
                  <a:pt x="638" y="515"/>
                  <a:pt x="638" y="515"/>
                </a:cubicBezTo>
                <a:cubicBezTo>
                  <a:pt x="639" y="518"/>
                  <a:pt x="639" y="518"/>
                  <a:pt x="639" y="518"/>
                </a:cubicBezTo>
                <a:cubicBezTo>
                  <a:pt x="637" y="521"/>
                  <a:pt x="637" y="521"/>
                  <a:pt x="637" y="521"/>
                </a:cubicBezTo>
                <a:cubicBezTo>
                  <a:pt x="635" y="522"/>
                  <a:pt x="635" y="522"/>
                  <a:pt x="635" y="522"/>
                </a:cubicBezTo>
                <a:cubicBezTo>
                  <a:pt x="630" y="526"/>
                  <a:pt x="630" y="526"/>
                  <a:pt x="630" y="526"/>
                </a:cubicBezTo>
                <a:cubicBezTo>
                  <a:pt x="627" y="529"/>
                  <a:pt x="627" y="529"/>
                  <a:pt x="627" y="529"/>
                </a:cubicBezTo>
                <a:cubicBezTo>
                  <a:pt x="624" y="532"/>
                  <a:pt x="624" y="532"/>
                  <a:pt x="624" y="532"/>
                </a:cubicBezTo>
                <a:cubicBezTo>
                  <a:pt x="623" y="532"/>
                  <a:pt x="623" y="532"/>
                  <a:pt x="623" y="532"/>
                </a:cubicBezTo>
                <a:cubicBezTo>
                  <a:pt x="621" y="533"/>
                  <a:pt x="621" y="533"/>
                  <a:pt x="621" y="533"/>
                </a:cubicBezTo>
                <a:cubicBezTo>
                  <a:pt x="620" y="536"/>
                  <a:pt x="620" y="536"/>
                  <a:pt x="620" y="536"/>
                </a:cubicBezTo>
                <a:cubicBezTo>
                  <a:pt x="618" y="537"/>
                  <a:pt x="618" y="537"/>
                  <a:pt x="618" y="537"/>
                </a:cubicBezTo>
                <a:cubicBezTo>
                  <a:pt x="610" y="535"/>
                  <a:pt x="610" y="535"/>
                  <a:pt x="610" y="535"/>
                </a:cubicBezTo>
                <a:cubicBezTo>
                  <a:pt x="608" y="533"/>
                  <a:pt x="608" y="533"/>
                  <a:pt x="608" y="533"/>
                </a:cubicBezTo>
                <a:cubicBezTo>
                  <a:pt x="607" y="530"/>
                  <a:pt x="607" y="530"/>
                  <a:pt x="607" y="530"/>
                </a:cubicBezTo>
                <a:cubicBezTo>
                  <a:pt x="603" y="528"/>
                  <a:pt x="603" y="528"/>
                  <a:pt x="603" y="528"/>
                </a:cubicBezTo>
                <a:cubicBezTo>
                  <a:pt x="604" y="527"/>
                  <a:pt x="604" y="527"/>
                  <a:pt x="604" y="527"/>
                </a:cubicBezTo>
                <a:cubicBezTo>
                  <a:pt x="605" y="527"/>
                  <a:pt x="605" y="527"/>
                  <a:pt x="605" y="527"/>
                </a:cubicBezTo>
                <a:cubicBezTo>
                  <a:pt x="606" y="526"/>
                  <a:pt x="606" y="526"/>
                  <a:pt x="606" y="526"/>
                </a:cubicBezTo>
                <a:cubicBezTo>
                  <a:pt x="605" y="525"/>
                  <a:pt x="605" y="525"/>
                  <a:pt x="605" y="525"/>
                </a:cubicBezTo>
                <a:cubicBezTo>
                  <a:pt x="602" y="524"/>
                  <a:pt x="602" y="524"/>
                  <a:pt x="602" y="524"/>
                </a:cubicBezTo>
                <a:cubicBezTo>
                  <a:pt x="600" y="520"/>
                  <a:pt x="600" y="520"/>
                  <a:pt x="600" y="520"/>
                </a:cubicBezTo>
                <a:cubicBezTo>
                  <a:pt x="597" y="517"/>
                  <a:pt x="597" y="517"/>
                  <a:pt x="597" y="517"/>
                </a:cubicBezTo>
                <a:cubicBezTo>
                  <a:pt x="592" y="517"/>
                  <a:pt x="592" y="517"/>
                  <a:pt x="592" y="517"/>
                </a:cubicBezTo>
                <a:cubicBezTo>
                  <a:pt x="588" y="515"/>
                  <a:pt x="588" y="515"/>
                  <a:pt x="588" y="515"/>
                </a:cubicBezTo>
                <a:cubicBezTo>
                  <a:pt x="583" y="515"/>
                  <a:pt x="583" y="515"/>
                  <a:pt x="583" y="515"/>
                </a:cubicBezTo>
                <a:cubicBezTo>
                  <a:pt x="580" y="514"/>
                  <a:pt x="580" y="514"/>
                  <a:pt x="580" y="514"/>
                </a:cubicBezTo>
                <a:cubicBezTo>
                  <a:pt x="580" y="516"/>
                  <a:pt x="580" y="516"/>
                  <a:pt x="580" y="516"/>
                </a:cubicBezTo>
                <a:cubicBezTo>
                  <a:pt x="582" y="517"/>
                  <a:pt x="582" y="517"/>
                  <a:pt x="582" y="517"/>
                </a:cubicBezTo>
                <a:cubicBezTo>
                  <a:pt x="583" y="516"/>
                  <a:pt x="583" y="516"/>
                  <a:pt x="583" y="516"/>
                </a:cubicBezTo>
                <a:cubicBezTo>
                  <a:pt x="584" y="516"/>
                  <a:pt x="584" y="516"/>
                  <a:pt x="584" y="516"/>
                </a:cubicBezTo>
                <a:cubicBezTo>
                  <a:pt x="590" y="518"/>
                  <a:pt x="590" y="518"/>
                  <a:pt x="590" y="518"/>
                </a:cubicBezTo>
                <a:cubicBezTo>
                  <a:pt x="595" y="518"/>
                  <a:pt x="595" y="518"/>
                  <a:pt x="595" y="518"/>
                </a:cubicBezTo>
                <a:cubicBezTo>
                  <a:pt x="596" y="519"/>
                  <a:pt x="596" y="519"/>
                  <a:pt x="596" y="519"/>
                </a:cubicBezTo>
                <a:cubicBezTo>
                  <a:pt x="596" y="520"/>
                  <a:pt x="596" y="520"/>
                  <a:pt x="596" y="520"/>
                </a:cubicBezTo>
                <a:cubicBezTo>
                  <a:pt x="595" y="520"/>
                  <a:pt x="595" y="520"/>
                  <a:pt x="595" y="520"/>
                </a:cubicBezTo>
                <a:cubicBezTo>
                  <a:pt x="594" y="521"/>
                  <a:pt x="594" y="521"/>
                  <a:pt x="594" y="521"/>
                </a:cubicBezTo>
                <a:cubicBezTo>
                  <a:pt x="595" y="522"/>
                  <a:pt x="595" y="522"/>
                  <a:pt x="595" y="522"/>
                </a:cubicBezTo>
                <a:cubicBezTo>
                  <a:pt x="595" y="526"/>
                  <a:pt x="595" y="526"/>
                  <a:pt x="595" y="526"/>
                </a:cubicBezTo>
                <a:cubicBezTo>
                  <a:pt x="596" y="526"/>
                  <a:pt x="596" y="526"/>
                  <a:pt x="596" y="526"/>
                </a:cubicBezTo>
                <a:cubicBezTo>
                  <a:pt x="599" y="531"/>
                  <a:pt x="599" y="531"/>
                  <a:pt x="599" y="531"/>
                </a:cubicBezTo>
                <a:cubicBezTo>
                  <a:pt x="600" y="535"/>
                  <a:pt x="600" y="535"/>
                  <a:pt x="600" y="535"/>
                </a:cubicBezTo>
                <a:cubicBezTo>
                  <a:pt x="605" y="536"/>
                  <a:pt x="605" y="536"/>
                  <a:pt x="605" y="536"/>
                </a:cubicBezTo>
                <a:cubicBezTo>
                  <a:pt x="610" y="537"/>
                  <a:pt x="610" y="537"/>
                  <a:pt x="610" y="537"/>
                </a:cubicBezTo>
                <a:cubicBezTo>
                  <a:pt x="618" y="540"/>
                  <a:pt x="618" y="540"/>
                  <a:pt x="618" y="540"/>
                </a:cubicBezTo>
                <a:cubicBezTo>
                  <a:pt x="619" y="542"/>
                  <a:pt x="619" y="542"/>
                  <a:pt x="619" y="542"/>
                </a:cubicBezTo>
                <a:cubicBezTo>
                  <a:pt x="618" y="543"/>
                  <a:pt x="618" y="543"/>
                  <a:pt x="618" y="543"/>
                </a:cubicBezTo>
                <a:cubicBezTo>
                  <a:pt x="615" y="545"/>
                  <a:pt x="615" y="545"/>
                  <a:pt x="615" y="545"/>
                </a:cubicBezTo>
                <a:cubicBezTo>
                  <a:pt x="613" y="546"/>
                  <a:pt x="613" y="546"/>
                  <a:pt x="613" y="546"/>
                </a:cubicBezTo>
                <a:cubicBezTo>
                  <a:pt x="609" y="551"/>
                  <a:pt x="609" y="551"/>
                  <a:pt x="609" y="551"/>
                </a:cubicBezTo>
                <a:cubicBezTo>
                  <a:pt x="609" y="550"/>
                  <a:pt x="609" y="550"/>
                  <a:pt x="609" y="550"/>
                </a:cubicBezTo>
                <a:cubicBezTo>
                  <a:pt x="608" y="551"/>
                  <a:pt x="608" y="551"/>
                  <a:pt x="608" y="551"/>
                </a:cubicBezTo>
                <a:cubicBezTo>
                  <a:pt x="607" y="552"/>
                  <a:pt x="607" y="552"/>
                  <a:pt x="607" y="552"/>
                </a:cubicBezTo>
                <a:cubicBezTo>
                  <a:pt x="599" y="560"/>
                  <a:pt x="599" y="560"/>
                  <a:pt x="599" y="560"/>
                </a:cubicBezTo>
                <a:cubicBezTo>
                  <a:pt x="596" y="562"/>
                  <a:pt x="596" y="562"/>
                  <a:pt x="596" y="562"/>
                </a:cubicBezTo>
                <a:cubicBezTo>
                  <a:pt x="594" y="565"/>
                  <a:pt x="594" y="565"/>
                  <a:pt x="594" y="565"/>
                </a:cubicBezTo>
                <a:cubicBezTo>
                  <a:pt x="592" y="566"/>
                  <a:pt x="592" y="566"/>
                  <a:pt x="592" y="566"/>
                </a:cubicBezTo>
                <a:cubicBezTo>
                  <a:pt x="591" y="565"/>
                  <a:pt x="591" y="565"/>
                  <a:pt x="591" y="565"/>
                </a:cubicBezTo>
                <a:cubicBezTo>
                  <a:pt x="589" y="565"/>
                  <a:pt x="589" y="565"/>
                  <a:pt x="589" y="565"/>
                </a:cubicBezTo>
                <a:cubicBezTo>
                  <a:pt x="589" y="566"/>
                  <a:pt x="589" y="566"/>
                  <a:pt x="589" y="566"/>
                </a:cubicBezTo>
                <a:cubicBezTo>
                  <a:pt x="586" y="563"/>
                  <a:pt x="586" y="563"/>
                  <a:pt x="586" y="563"/>
                </a:cubicBezTo>
                <a:cubicBezTo>
                  <a:pt x="584" y="562"/>
                  <a:pt x="584" y="562"/>
                  <a:pt x="584" y="562"/>
                </a:cubicBezTo>
                <a:cubicBezTo>
                  <a:pt x="583" y="564"/>
                  <a:pt x="583" y="564"/>
                  <a:pt x="583" y="564"/>
                </a:cubicBezTo>
                <a:cubicBezTo>
                  <a:pt x="582" y="562"/>
                  <a:pt x="582" y="562"/>
                  <a:pt x="582" y="562"/>
                </a:cubicBezTo>
                <a:cubicBezTo>
                  <a:pt x="581" y="562"/>
                  <a:pt x="581" y="562"/>
                  <a:pt x="581" y="562"/>
                </a:cubicBezTo>
                <a:cubicBezTo>
                  <a:pt x="583" y="559"/>
                  <a:pt x="583" y="559"/>
                  <a:pt x="583" y="559"/>
                </a:cubicBezTo>
                <a:cubicBezTo>
                  <a:pt x="582" y="559"/>
                  <a:pt x="582" y="559"/>
                  <a:pt x="582" y="559"/>
                </a:cubicBezTo>
                <a:cubicBezTo>
                  <a:pt x="582" y="557"/>
                  <a:pt x="582" y="557"/>
                  <a:pt x="582" y="557"/>
                </a:cubicBezTo>
                <a:cubicBezTo>
                  <a:pt x="579" y="559"/>
                  <a:pt x="579" y="559"/>
                  <a:pt x="579" y="559"/>
                </a:cubicBezTo>
                <a:cubicBezTo>
                  <a:pt x="577" y="564"/>
                  <a:pt x="577" y="564"/>
                  <a:pt x="577" y="564"/>
                </a:cubicBezTo>
                <a:cubicBezTo>
                  <a:pt x="577" y="561"/>
                  <a:pt x="577" y="561"/>
                  <a:pt x="577" y="561"/>
                </a:cubicBezTo>
                <a:cubicBezTo>
                  <a:pt x="576" y="558"/>
                  <a:pt x="576" y="558"/>
                  <a:pt x="576" y="558"/>
                </a:cubicBezTo>
                <a:cubicBezTo>
                  <a:pt x="575" y="561"/>
                  <a:pt x="575" y="561"/>
                  <a:pt x="575" y="561"/>
                </a:cubicBezTo>
                <a:cubicBezTo>
                  <a:pt x="576" y="562"/>
                  <a:pt x="576" y="562"/>
                  <a:pt x="576" y="562"/>
                </a:cubicBezTo>
                <a:cubicBezTo>
                  <a:pt x="576" y="567"/>
                  <a:pt x="576" y="567"/>
                  <a:pt x="576" y="567"/>
                </a:cubicBezTo>
                <a:cubicBezTo>
                  <a:pt x="573" y="571"/>
                  <a:pt x="573" y="571"/>
                  <a:pt x="573" y="571"/>
                </a:cubicBezTo>
                <a:cubicBezTo>
                  <a:pt x="571" y="571"/>
                  <a:pt x="571" y="571"/>
                  <a:pt x="571" y="571"/>
                </a:cubicBezTo>
                <a:cubicBezTo>
                  <a:pt x="571" y="569"/>
                  <a:pt x="571" y="569"/>
                  <a:pt x="571" y="569"/>
                </a:cubicBezTo>
                <a:cubicBezTo>
                  <a:pt x="569" y="566"/>
                  <a:pt x="569" y="566"/>
                  <a:pt x="569" y="566"/>
                </a:cubicBezTo>
                <a:cubicBezTo>
                  <a:pt x="568" y="568"/>
                  <a:pt x="568" y="568"/>
                  <a:pt x="568" y="568"/>
                </a:cubicBezTo>
                <a:cubicBezTo>
                  <a:pt x="570" y="570"/>
                  <a:pt x="570" y="570"/>
                  <a:pt x="570" y="570"/>
                </a:cubicBezTo>
                <a:cubicBezTo>
                  <a:pt x="568" y="571"/>
                  <a:pt x="568" y="571"/>
                  <a:pt x="568" y="571"/>
                </a:cubicBezTo>
                <a:cubicBezTo>
                  <a:pt x="567" y="574"/>
                  <a:pt x="567" y="574"/>
                  <a:pt x="567" y="574"/>
                </a:cubicBezTo>
                <a:cubicBezTo>
                  <a:pt x="566" y="573"/>
                  <a:pt x="566" y="573"/>
                  <a:pt x="566" y="573"/>
                </a:cubicBezTo>
                <a:cubicBezTo>
                  <a:pt x="564" y="572"/>
                  <a:pt x="564" y="572"/>
                  <a:pt x="564" y="572"/>
                </a:cubicBezTo>
                <a:cubicBezTo>
                  <a:pt x="563" y="570"/>
                  <a:pt x="563" y="570"/>
                  <a:pt x="563" y="570"/>
                </a:cubicBezTo>
                <a:cubicBezTo>
                  <a:pt x="561" y="569"/>
                  <a:pt x="561" y="569"/>
                  <a:pt x="561" y="569"/>
                </a:cubicBezTo>
                <a:cubicBezTo>
                  <a:pt x="559" y="566"/>
                  <a:pt x="559" y="566"/>
                  <a:pt x="559" y="566"/>
                </a:cubicBezTo>
                <a:cubicBezTo>
                  <a:pt x="554" y="564"/>
                  <a:pt x="554" y="564"/>
                  <a:pt x="554" y="564"/>
                </a:cubicBezTo>
                <a:cubicBezTo>
                  <a:pt x="550" y="561"/>
                  <a:pt x="550" y="561"/>
                  <a:pt x="550" y="561"/>
                </a:cubicBezTo>
                <a:cubicBezTo>
                  <a:pt x="548" y="558"/>
                  <a:pt x="548" y="558"/>
                  <a:pt x="548" y="558"/>
                </a:cubicBezTo>
                <a:cubicBezTo>
                  <a:pt x="546" y="557"/>
                  <a:pt x="546" y="557"/>
                  <a:pt x="546" y="557"/>
                </a:cubicBezTo>
                <a:cubicBezTo>
                  <a:pt x="543" y="554"/>
                  <a:pt x="543" y="554"/>
                  <a:pt x="543" y="554"/>
                </a:cubicBezTo>
                <a:cubicBezTo>
                  <a:pt x="542" y="553"/>
                  <a:pt x="542" y="553"/>
                  <a:pt x="542" y="553"/>
                </a:cubicBezTo>
                <a:cubicBezTo>
                  <a:pt x="542" y="556"/>
                  <a:pt x="542" y="556"/>
                  <a:pt x="542" y="556"/>
                </a:cubicBezTo>
                <a:cubicBezTo>
                  <a:pt x="539" y="556"/>
                  <a:pt x="539" y="556"/>
                  <a:pt x="539" y="556"/>
                </a:cubicBezTo>
                <a:cubicBezTo>
                  <a:pt x="541" y="559"/>
                  <a:pt x="541" y="559"/>
                  <a:pt x="541" y="559"/>
                </a:cubicBezTo>
                <a:cubicBezTo>
                  <a:pt x="543" y="561"/>
                  <a:pt x="543" y="561"/>
                  <a:pt x="543" y="561"/>
                </a:cubicBezTo>
                <a:cubicBezTo>
                  <a:pt x="544" y="560"/>
                  <a:pt x="544" y="560"/>
                  <a:pt x="544" y="560"/>
                </a:cubicBezTo>
                <a:cubicBezTo>
                  <a:pt x="543" y="558"/>
                  <a:pt x="543" y="558"/>
                  <a:pt x="543" y="558"/>
                </a:cubicBezTo>
                <a:cubicBezTo>
                  <a:pt x="543" y="557"/>
                  <a:pt x="543" y="557"/>
                  <a:pt x="543" y="557"/>
                </a:cubicBezTo>
                <a:cubicBezTo>
                  <a:pt x="544" y="557"/>
                  <a:pt x="544" y="557"/>
                  <a:pt x="544" y="557"/>
                </a:cubicBezTo>
                <a:cubicBezTo>
                  <a:pt x="549" y="562"/>
                  <a:pt x="549" y="562"/>
                  <a:pt x="549" y="562"/>
                </a:cubicBezTo>
                <a:cubicBezTo>
                  <a:pt x="553" y="565"/>
                  <a:pt x="553" y="565"/>
                  <a:pt x="553" y="565"/>
                </a:cubicBezTo>
                <a:cubicBezTo>
                  <a:pt x="554" y="566"/>
                  <a:pt x="554" y="566"/>
                  <a:pt x="554" y="566"/>
                </a:cubicBezTo>
                <a:cubicBezTo>
                  <a:pt x="551" y="568"/>
                  <a:pt x="551" y="568"/>
                  <a:pt x="551" y="568"/>
                </a:cubicBezTo>
                <a:cubicBezTo>
                  <a:pt x="548" y="569"/>
                  <a:pt x="548" y="569"/>
                  <a:pt x="548" y="569"/>
                </a:cubicBezTo>
                <a:cubicBezTo>
                  <a:pt x="546" y="568"/>
                  <a:pt x="546" y="568"/>
                  <a:pt x="546" y="568"/>
                </a:cubicBezTo>
                <a:cubicBezTo>
                  <a:pt x="547" y="570"/>
                  <a:pt x="547" y="570"/>
                  <a:pt x="547" y="570"/>
                </a:cubicBezTo>
                <a:cubicBezTo>
                  <a:pt x="547" y="570"/>
                  <a:pt x="547" y="570"/>
                  <a:pt x="547" y="570"/>
                </a:cubicBezTo>
                <a:cubicBezTo>
                  <a:pt x="548" y="570"/>
                  <a:pt x="548" y="570"/>
                  <a:pt x="548" y="570"/>
                </a:cubicBezTo>
                <a:cubicBezTo>
                  <a:pt x="553" y="569"/>
                  <a:pt x="553" y="569"/>
                  <a:pt x="553" y="569"/>
                </a:cubicBezTo>
                <a:cubicBezTo>
                  <a:pt x="556" y="567"/>
                  <a:pt x="556" y="567"/>
                  <a:pt x="556" y="567"/>
                </a:cubicBezTo>
                <a:cubicBezTo>
                  <a:pt x="557" y="567"/>
                  <a:pt x="557" y="567"/>
                  <a:pt x="557" y="567"/>
                </a:cubicBezTo>
                <a:cubicBezTo>
                  <a:pt x="558" y="568"/>
                  <a:pt x="558" y="568"/>
                  <a:pt x="558" y="568"/>
                </a:cubicBezTo>
                <a:cubicBezTo>
                  <a:pt x="559" y="571"/>
                  <a:pt x="559" y="571"/>
                  <a:pt x="559" y="571"/>
                </a:cubicBezTo>
                <a:cubicBezTo>
                  <a:pt x="563" y="577"/>
                  <a:pt x="563" y="577"/>
                  <a:pt x="563" y="577"/>
                </a:cubicBezTo>
                <a:cubicBezTo>
                  <a:pt x="563" y="582"/>
                  <a:pt x="563" y="582"/>
                  <a:pt x="563" y="582"/>
                </a:cubicBezTo>
                <a:cubicBezTo>
                  <a:pt x="560" y="586"/>
                  <a:pt x="560" y="586"/>
                  <a:pt x="560" y="586"/>
                </a:cubicBezTo>
                <a:cubicBezTo>
                  <a:pt x="558" y="586"/>
                  <a:pt x="558" y="586"/>
                  <a:pt x="558" y="586"/>
                </a:cubicBezTo>
                <a:cubicBezTo>
                  <a:pt x="556" y="587"/>
                  <a:pt x="556" y="587"/>
                  <a:pt x="556" y="587"/>
                </a:cubicBezTo>
                <a:cubicBezTo>
                  <a:pt x="553" y="587"/>
                  <a:pt x="553" y="587"/>
                  <a:pt x="553" y="587"/>
                </a:cubicBezTo>
                <a:cubicBezTo>
                  <a:pt x="551" y="585"/>
                  <a:pt x="551" y="585"/>
                  <a:pt x="551" y="585"/>
                </a:cubicBezTo>
                <a:cubicBezTo>
                  <a:pt x="546" y="584"/>
                  <a:pt x="546" y="584"/>
                  <a:pt x="546" y="584"/>
                </a:cubicBezTo>
                <a:cubicBezTo>
                  <a:pt x="543" y="580"/>
                  <a:pt x="543" y="580"/>
                  <a:pt x="543" y="580"/>
                </a:cubicBezTo>
                <a:cubicBezTo>
                  <a:pt x="542" y="576"/>
                  <a:pt x="542" y="576"/>
                  <a:pt x="542" y="576"/>
                </a:cubicBezTo>
                <a:cubicBezTo>
                  <a:pt x="540" y="575"/>
                  <a:pt x="540" y="575"/>
                  <a:pt x="540" y="575"/>
                </a:cubicBezTo>
                <a:cubicBezTo>
                  <a:pt x="539" y="576"/>
                  <a:pt x="539" y="576"/>
                  <a:pt x="539" y="576"/>
                </a:cubicBezTo>
                <a:cubicBezTo>
                  <a:pt x="540" y="577"/>
                  <a:pt x="540" y="577"/>
                  <a:pt x="540" y="577"/>
                </a:cubicBezTo>
                <a:cubicBezTo>
                  <a:pt x="540" y="580"/>
                  <a:pt x="540" y="580"/>
                  <a:pt x="540" y="580"/>
                </a:cubicBezTo>
                <a:cubicBezTo>
                  <a:pt x="542" y="582"/>
                  <a:pt x="542" y="582"/>
                  <a:pt x="542" y="582"/>
                </a:cubicBezTo>
                <a:cubicBezTo>
                  <a:pt x="543" y="587"/>
                  <a:pt x="543" y="587"/>
                  <a:pt x="543" y="587"/>
                </a:cubicBezTo>
                <a:cubicBezTo>
                  <a:pt x="546" y="591"/>
                  <a:pt x="546" y="591"/>
                  <a:pt x="546" y="591"/>
                </a:cubicBezTo>
                <a:cubicBezTo>
                  <a:pt x="544" y="593"/>
                  <a:pt x="544" y="593"/>
                  <a:pt x="544" y="593"/>
                </a:cubicBezTo>
                <a:cubicBezTo>
                  <a:pt x="543" y="592"/>
                  <a:pt x="543" y="592"/>
                  <a:pt x="543" y="592"/>
                </a:cubicBezTo>
                <a:cubicBezTo>
                  <a:pt x="541" y="592"/>
                  <a:pt x="541" y="592"/>
                  <a:pt x="541" y="592"/>
                </a:cubicBezTo>
                <a:cubicBezTo>
                  <a:pt x="540" y="589"/>
                  <a:pt x="540" y="589"/>
                  <a:pt x="540" y="589"/>
                </a:cubicBezTo>
                <a:cubicBezTo>
                  <a:pt x="540" y="591"/>
                  <a:pt x="540" y="591"/>
                  <a:pt x="540" y="591"/>
                </a:cubicBezTo>
                <a:cubicBezTo>
                  <a:pt x="539" y="591"/>
                  <a:pt x="539" y="591"/>
                  <a:pt x="539" y="591"/>
                </a:cubicBezTo>
                <a:cubicBezTo>
                  <a:pt x="539" y="593"/>
                  <a:pt x="539" y="593"/>
                  <a:pt x="539" y="593"/>
                </a:cubicBezTo>
                <a:cubicBezTo>
                  <a:pt x="541" y="594"/>
                  <a:pt x="541" y="594"/>
                  <a:pt x="541" y="594"/>
                </a:cubicBezTo>
                <a:cubicBezTo>
                  <a:pt x="542" y="595"/>
                  <a:pt x="542" y="595"/>
                  <a:pt x="542" y="595"/>
                </a:cubicBezTo>
                <a:cubicBezTo>
                  <a:pt x="538" y="594"/>
                  <a:pt x="538" y="594"/>
                  <a:pt x="538" y="594"/>
                </a:cubicBezTo>
                <a:cubicBezTo>
                  <a:pt x="537" y="593"/>
                  <a:pt x="537" y="593"/>
                  <a:pt x="537" y="593"/>
                </a:cubicBezTo>
                <a:cubicBezTo>
                  <a:pt x="537" y="595"/>
                  <a:pt x="537" y="595"/>
                  <a:pt x="537" y="595"/>
                </a:cubicBezTo>
                <a:cubicBezTo>
                  <a:pt x="538" y="597"/>
                  <a:pt x="538" y="597"/>
                  <a:pt x="538" y="597"/>
                </a:cubicBezTo>
                <a:cubicBezTo>
                  <a:pt x="538" y="599"/>
                  <a:pt x="538" y="599"/>
                  <a:pt x="538" y="599"/>
                </a:cubicBezTo>
                <a:cubicBezTo>
                  <a:pt x="536" y="601"/>
                  <a:pt x="536" y="601"/>
                  <a:pt x="536" y="601"/>
                </a:cubicBezTo>
                <a:cubicBezTo>
                  <a:pt x="536" y="598"/>
                  <a:pt x="536" y="598"/>
                  <a:pt x="536" y="598"/>
                </a:cubicBezTo>
                <a:cubicBezTo>
                  <a:pt x="534" y="598"/>
                  <a:pt x="534" y="598"/>
                  <a:pt x="534" y="598"/>
                </a:cubicBezTo>
                <a:cubicBezTo>
                  <a:pt x="535" y="599"/>
                  <a:pt x="535" y="599"/>
                  <a:pt x="535" y="599"/>
                </a:cubicBezTo>
                <a:cubicBezTo>
                  <a:pt x="535" y="601"/>
                  <a:pt x="535" y="601"/>
                  <a:pt x="535" y="601"/>
                </a:cubicBezTo>
                <a:cubicBezTo>
                  <a:pt x="534" y="600"/>
                  <a:pt x="534" y="600"/>
                  <a:pt x="534" y="600"/>
                </a:cubicBezTo>
                <a:cubicBezTo>
                  <a:pt x="531" y="600"/>
                  <a:pt x="531" y="600"/>
                  <a:pt x="531" y="600"/>
                </a:cubicBezTo>
                <a:cubicBezTo>
                  <a:pt x="530" y="601"/>
                  <a:pt x="530" y="601"/>
                  <a:pt x="530" y="601"/>
                </a:cubicBezTo>
                <a:cubicBezTo>
                  <a:pt x="526" y="603"/>
                  <a:pt x="526" y="603"/>
                  <a:pt x="526" y="603"/>
                </a:cubicBezTo>
                <a:cubicBezTo>
                  <a:pt x="528" y="604"/>
                  <a:pt x="528" y="604"/>
                  <a:pt x="528" y="604"/>
                </a:cubicBezTo>
                <a:cubicBezTo>
                  <a:pt x="528" y="606"/>
                  <a:pt x="528" y="606"/>
                  <a:pt x="528" y="606"/>
                </a:cubicBezTo>
                <a:cubicBezTo>
                  <a:pt x="527" y="606"/>
                  <a:pt x="527" y="606"/>
                  <a:pt x="527" y="606"/>
                </a:cubicBezTo>
                <a:cubicBezTo>
                  <a:pt x="527" y="605"/>
                  <a:pt x="527" y="605"/>
                  <a:pt x="527" y="605"/>
                </a:cubicBezTo>
                <a:cubicBezTo>
                  <a:pt x="524" y="603"/>
                  <a:pt x="524" y="603"/>
                  <a:pt x="524" y="603"/>
                </a:cubicBezTo>
                <a:cubicBezTo>
                  <a:pt x="522" y="603"/>
                  <a:pt x="522" y="603"/>
                  <a:pt x="522" y="603"/>
                </a:cubicBezTo>
                <a:cubicBezTo>
                  <a:pt x="522" y="604"/>
                  <a:pt x="522" y="604"/>
                  <a:pt x="522" y="604"/>
                </a:cubicBezTo>
                <a:cubicBezTo>
                  <a:pt x="521" y="605"/>
                  <a:pt x="521" y="605"/>
                  <a:pt x="521" y="605"/>
                </a:cubicBezTo>
                <a:cubicBezTo>
                  <a:pt x="524" y="607"/>
                  <a:pt x="524" y="607"/>
                  <a:pt x="524" y="607"/>
                </a:cubicBezTo>
                <a:cubicBezTo>
                  <a:pt x="523" y="609"/>
                  <a:pt x="523" y="609"/>
                  <a:pt x="523" y="609"/>
                </a:cubicBezTo>
                <a:cubicBezTo>
                  <a:pt x="523" y="610"/>
                  <a:pt x="523" y="610"/>
                  <a:pt x="523" y="610"/>
                </a:cubicBezTo>
                <a:cubicBezTo>
                  <a:pt x="520" y="610"/>
                  <a:pt x="520" y="610"/>
                  <a:pt x="520" y="610"/>
                </a:cubicBezTo>
                <a:cubicBezTo>
                  <a:pt x="518" y="613"/>
                  <a:pt x="518" y="613"/>
                  <a:pt x="518" y="613"/>
                </a:cubicBezTo>
                <a:cubicBezTo>
                  <a:pt x="515" y="615"/>
                  <a:pt x="515" y="615"/>
                  <a:pt x="515" y="615"/>
                </a:cubicBezTo>
                <a:cubicBezTo>
                  <a:pt x="517" y="616"/>
                  <a:pt x="517" y="616"/>
                  <a:pt x="517" y="616"/>
                </a:cubicBezTo>
                <a:cubicBezTo>
                  <a:pt x="516" y="618"/>
                  <a:pt x="516" y="618"/>
                  <a:pt x="516" y="618"/>
                </a:cubicBezTo>
                <a:cubicBezTo>
                  <a:pt x="514" y="618"/>
                  <a:pt x="514" y="618"/>
                  <a:pt x="514" y="618"/>
                </a:cubicBezTo>
                <a:cubicBezTo>
                  <a:pt x="513" y="619"/>
                  <a:pt x="513" y="619"/>
                  <a:pt x="513" y="619"/>
                </a:cubicBezTo>
                <a:cubicBezTo>
                  <a:pt x="513" y="621"/>
                  <a:pt x="513" y="621"/>
                  <a:pt x="513" y="621"/>
                </a:cubicBezTo>
                <a:cubicBezTo>
                  <a:pt x="511" y="622"/>
                  <a:pt x="511" y="622"/>
                  <a:pt x="511" y="622"/>
                </a:cubicBezTo>
                <a:cubicBezTo>
                  <a:pt x="508" y="626"/>
                  <a:pt x="508" y="626"/>
                  <a:pt x="508" y="626"/>
                </a:cubicBezTo>
                <a:cubicBezTo>
                  <a:pt x="505" y="627"/>
                  <a:pt x="505" y="627"/>
                  <a:pt x="505" y="627"/>
                </a:cubicBezTo>
                <a:cubicBezTo>
                  <a:pt x="505" y="629"/>
                  <a:pt x="505" y="629"/>
                  <a:pt x="505" y="629"/>
                </a:cubicBezTo>
                <a:cubicBezTo>
                  <a:pt x="503" y="631"/>
                  <a:pt x="503" y="631"/>
                  <a:pt x="503" y="631"/>
                </a:cubicBezTo>
                <a:cubicBezTo>
                  <a:pt x="500" y="630"/>
                  <a:pt x="500" y="630"/>
                  <a:pt x="500" y="630"/>
                </a:cubicBezTo>
                <a:cubicBezTo>
                  <a:pt x="500" y="631"/>
                  <a:pt x="500" y="631"/>
                  <a:pt x="500" y="631"/>
                </a:cubicBezTo>
                <a:cubicBezTo>
                  <a:pt x="501" y="634"/>
                  <a:pt x="501" y="634"/>
                  <a:pt x="501" y="634"/>
                </a:cubicBezTo>
                <a:cubicBezTo>
                  <a:pt x="499" y="636"/>
                  <a:pt x="499" y="636"/>
                  <a:pt x="499" y="636"/>
                </a:cubicBezTo>
                <a:cubicBezTo>
                  <a:pt x="498" y="641"/>
                  <a:pt x="498" y="641"/>
                  <a:pt x="498" y="641"/>
                </a:cubicBezTo>
                <a:cubicBezTo>
                  <a:pt x="496" y="643"/>
                  <a:pt x="496" y="643"/>
                  <a:pt x="496" y="643"/>
                </a:cubicBezTo>
                <a:cubicBezTo>
                  <a:pt x="495" y="646"/>
                  <a:pt x="495" y="646"/>
                  <a:pt x="495" y="646"/>
                </a:cubicBezTo>
                <a:cubicBezTo>
                  <a:pt x="493" y="647"/>
                  <a:pt x="493" y="647"/>
                  <a:pt x="493" y="647"/>
                </a:cubicBezTo>
                <a:cubicBezTo>
                  <a:pt x="492" y="652"/>
                  <a:pt x="492" y="652"/>
                  <a:pt x="492" y="652"/>
                </a:cubicBezTo>
                <a:cubicBezTo>
                  <a:pt x="493" y="653"/>
                  <a:pt x="493" y="653"/>
                  <a:pt x="493" y="653"/>
                </a:cubicBezTo>
                <a:cubicBezTo>
                  <a:pt x="493" y="657"/>
                  <a:pt x="493" y="657"/>
                  <a:pt x="493" y="657"/>
                </a:cubicBezTo>
                <a:cubicBezTo>
                  <a:pt x="490" y="660"/>
                  <a:pt x="490" y="660"/>
                  <a:pt x="490" y="660"/>
                </a:cubicBezTo>
                <a:cubicBezTo>
                  <a:pt x="490" y="662"/>
                  <a:pt x="490" y="662"/>
                  <a:pt x="490" y="662"/>
                </a:cubicBezTo>
                <a:cubicBezTo>
                  <a:pt x="487" y="663"/>
                  <a:pt x="487" y="663"/>
                  <a:pt x="487" y="663"/>
                </a:cubicBezTo>
                <a:cubicBezTo>
                  <a:pt x="486" y="664"/>
                  <a:pt x="486" y="664"/>
                  <a:pt x="486" y="664"/>
                </a:cubicBezTo>
                <a:cubicBezTo>
                  <a:pt x="489" y="665"/>
                  <a:pt x="489" y="665"/>
                  <a:pt x="489" y="665"/>
                </a:cubicBezTo>
                <a:cubicBezTo>
                  <a:pt x="489" y="667"/>
                  <a:pt x="489" y="667"/>
                  <a:pt x="489" y="667"/>
                </a:cubicBezTo>
                <a:cubicBezTo>
                  <a:pt x="489" y="669"/>
                  <a:pt x="489" y="669"/>
                  <a:pt x="489" y="669"/>
                </a:cubicBezTo>
                <a:cubicBezTo>
                  <a:pt x="490" y="670"/>
                  <a:pt x="490" y="670"/>
                  <a:pt x="490" y="670"/>
                </a:cubicBezTo>
                <a:cubicBezTo>
                  <a:pt x="490" y="674"/>
                  <a:pt x="490" y="674"/>
                  <a:pt x="490" y="674"/>
                </a:cubicBezTo>
                <a:cubicBezTo>
                  <a:pt x="491" y="674"/>
                  <a:pt x="491" y="674"/>
                  <a:pt x="491" y="674"/>
                </a:cubicBezTo>
                <a:cubicBezTo>
                  <a:pt x="489" y="680"/>
                  <a:pt x="489" y="680"/>
                  <a:pt x="489" y="680"/>
                </a:cubicBezTo>
                <a:cubicBezTo>
                  <a:pt x="485" y="683"/>
                  <a:pt x="485" y="683"/>
                  <a:pt x="485" y="683"/>
                </a:cubicBezTo>
                <a:cubicBezTo>
                  <a:pt x="479" y="684"/>
                  <a:pt x="479" y="684"/>
                  <a:pt x="479" y="684"/>
                </a:cubicBezTo>
                <a:cubicBezTo>
                  <a:pt x="478" y="687"/>
                  <a:pt x="478" y="687"/>
                  <a:pt x="478" y="687"/>
                </a:cubicBezTo>
                <a:cubicBezTo>
                  <a:pt x="481" y="684"/>
                  <a:pt x="481" y="684"/>
                  <a:pt x="481" y="684"/>
                </a:cubicBezTo>
                <a:cubicBezTo>
                  <a:pt x="487" y="683"/>
                  <a:pt x="487" y="683"/>
                  <a:pt x="487" y="683"/>
                </a:cubicBezTo>
                <a:cubicBezTo>
                  <a:pt x="491" y="678"/>
                  <a:pt x="491" y="678"/>
                  <a:pt x="491" y="678"/>
                </a:cubicBezTo>
                <a:cubicBezTo>
                  <a:pt x="494" y="672"/>
                  <a:pt x="494" y="672"/>
                  <a:pt x="494" y="672"/>
                </a:cubicBezTo>
                <a:cubicBezTo>
                  <a:pt x="501" y="672"/>
                  <a:pt x="501" y="672"/>
                  <a:pt x="501" y="672"/>
                </a:cubicBezTo>
                <a:cubicBezTo>
                  <a:pt x="503" y="673"/>
                  <a:pt x="503" y="673"/>
                  <a:pt x="503" y="673"/>
                </a:cubicBezTo>
                <a:cubicBezTo>
                  <a:pt x="503" y="675"/>
                  <a:pt x="503" y="675"/>
                  <a:pt x="503" y="675"/>
                </a:cubicBezTo>
                <a:cubicBezTo>
                  <a:pt x="502" y="678"/>
                  <a:pt x="502" y="678"/>
                  <a:pt x="502" y="678"/>
                </a:cubicBezTo>
                <a:cubicBezTo>
                  <a:pt x="502" y="681"/>
                  <a:pt x="502" y="681"/>
                  <a:pt x="502" y="681"/>
                </a:cubicBezTo>
                <a:cubicBezTo>
                  <a:pt x="504" y="684"/>
                  <a:pt x="504" y="684"/>
                  <a:pt x="504" y="684"/>
                </a:cubicBezTo>
                <a:cubicBezTo>
                  <a:pt x="504" y="689"/>
                  <a:pt x="504" y="689"/>
                  <a:pt x="504" y="689"/>
                </a:cubicBezTo>
                <a:cubicBezTo>
                  <a:pt x="502" y="694"/>
                  <a:pt x="502" y="694"/>
                  <a:pt x="502" y="694"/>
                </a:cubicBezTo>
                <a:cubicBezTo>
                  <a:pt x="503" y="696"/>
                  <a:pt x="503" y="696"/>
                  <a:pt x="503" y="696"/>
                </a:cubicBezTo>
                <a:cubicBezTo>
                  <a:pt x="504" y="700"/>
                  <a:pt x="504" y="700"/>
                  <a:pt x="504" y="700"/>
                </a:cubicBezTo>
                <a:cubicBezTo>
                  <a:pt x="503" y="703"/>
                  <a:pt x="503" y="703"/>
                  <a:pt x="503" y="703"/>
                </a:cubicBezTo>
                <a:cubicBezTo>
                  <a:pt x="496" y="710"/>
                  <a:pt x="496" y="710"/>
                  <a:pt x="496" y="710"/>
                </a:cubicBezTo>
                <a:cubicBezTo>
                  <a:pt x="492" y="711"/>
                  <a:pt x="492" y="711"/>
                  <a:pt x="492" y="711"/>
                </a:cubicBezTo>
                <a:cubicBezTo>
                  <a:pt x="489" y="711"/>
                  <a:pt x="489" y="711"/>
                  <a:pt x="489" y="711"/>
                </a:cubicBezTo>
                <a:cubicBezTo>
                  <a:pt x="492" y="712"/>
                  <a:pt x="492" y="712"/>
                  <a:pt x="492" y="712"/>
                </a:cubicBezTo>
                <a:cubicBezTo>
                  <a:pt x="496" y="712"/>
                  <a:pt x="496" y="712"/>
                  <a:pt x="496" y="712"/>
                </a:cubicBezTo>
                <a:cubicBezTo>
                  <a:pt x="505" y="709"/>
                  <a:pt x="505" y="709"/>
                  <a:pt x="505" y="709"/>
                </a:cubicBezTo>
                <a:cubicBezTo>
                  <a:pt x="513" y="706"/>
                  <a:pt x="513" y="706"/>
                  <a:pt x="513" y="706"/>
                </a:cubicBezTo>
                <a:cubicBezTo>
                  <a:pt x="518" y="706"/>
                  <a:pt x="518" y="706"/>
                  <a:pt x="518" y="706"/>
                </a:cubicBezTo>
                <a:cubicBezTo>
                  <a:pt x="523" y="710"/>
                  <a:pt x="523" y="710"/>
                  <a:pt x="523" y="710"/>
                </a:cubicBezTo>
                <a:cubicBezTo>
                  <a:pt x="527" y="713"/>
                  <a:pt x="527" y="713"/>
                  <a:pt x="527" y="713"/>
                </a:cubicBezTo>
                <a:cubicBezTo>
                  <a:pt x="532" y="714"/>
                  <a:pt x="532" y="714"/>
                  <a:pt x="532" y="714"/>
                </a:cubicBezTo>
                <a:cubicBezTo>
                  <a:pt x="533" y="716"/>
                  <a:pt x="533" y="716"/>
                  <a:pt x="533" y="716"/>
                </a:cubicBezTo>
                <a:cubicBezTo>
                  <a:pt x="536" y="716"/>
                  <a:pt x="536" y="716"/>
                  <a:pt x="536" y="716"/>
                </a:cubicBezTo>
                <a:cubicBezTo>
                  <a:pt x="540" y="720"/>
                  <a:pt x="540" y="720"/>
                  <a:pt x="540" y="720"/>
                </a:cubicBezTo>
                <a:cubicBezTo>
                  <a:pt x="542" y="721"/>
                  <a:pt x="542" y="721"/>
                  <a:pt x="542" y="721"/>
                </a:cubicBezTo>
                <a:cubicBezTo>
                  <a:pt x="543" y="725"/>
                  <a:pt x="543" y="725"/>
                  <a:pt x="543" y="725"/>
                </a:cubicBezTo>
                <a:cubicBezTo>
                  <a:pt x="546" y="726"/>
                  <a:pt x="546" y="726"/>
                  <a:pt x="546" y="726"/>
                </a:cubicBezTo>
                <a:cubicBezTo>
                  <a:pt x="546" y="728"/>
                  <a:pt x="546" y="728"/>
                  <a:pt x="546" y="728"/>
                </a:cubicBezTo>
                <a:cubicBezTo>
                  <a:pt x="547" y="730"/>
                  <a:pt x="547" y="730"/>
                  <a:pt x="547" y="730"/>
                </a:cubicBezTo>
                <a:cubicBezTo>
                  <a:pt x="549" y="734"/>
                  <a:pt x="549" y="734"/>
                  <a:pt x="549" y="734"/>
                </a:cubicBezTo>
                <a:cubicBezTo>
                  <a:pt x="549" y="735"/>
                  <a:pt x="549" y="735"/>
                  <a:pt x="549" y="735"/>
                </a:cubicBezTo>
                <a:cubicBezTo>
                  <a:pt x="550" y="734"/>
                  <a:pt x="550" y="734"/>
                  <a:pt x="550" y="734"/>
                </a:cubicBezTo>
                <a:cubicBezTo>
                  <a:pt x="552" y="736"/>
                  <a:pt x="552" y="736"/>
                  <a:pt x="552" y="736"/>
                </a:cubicBezTo>
                <a:cubicBezTo>
                  <a:pt x="557" y="739"/>
                  <a:pt x="557" y="739"/>
                  <a:pt x="557" y="739"/>
                </a:cubicBezTo>
                <a:cubicBezTo>
                  <a:pt x="558" y="739"/>
                  <a:pt x="558" y="739"/>
                  <a:pt x="558" y="739"/>
                </a:cubicBezTo>
                <a:cubicBezTo>
                  <a:pt x="562" y="742"/>
                  <a:pt x="562" y="742"/>
                  <a:pt x="562" y="742"/>
                </a:cubicBezTo>
                <a:cubicBezTo>
                  <a:pt x="564" y="743"/>
                  <a:pt x="564" y="743"/>
                  <a:pt x="564" y="743"/>
                </a:cubicBezTo>
                <a:cubicBezTo>
                  <a:pt x="568" y="746"/>
                  <a:pt x="568" y="746"/>
                  <a:pt x="568" y="746"/>
                </a:cubicBezTo>
                <a:cubicBezTo>
                  <a:pt x="568" y="748"/>
                  <a:pt x="568" y="748"/>
                  <a:pt x="568" y="748"/>
                </a:cubicBezTo>
                <a:cubicBezTo>
                  <a:pt x="571" y="751"/>
                  <a:pt x="571" y="751"/>
                  <a:pt x="571" y="751"/>
                </a:cubicBezTo>
                <a:cubicBezTo>
                  <a:pt x="571" y="752"/>
                  <a:pt x="571" y="752"/>
                  <a:pt x="571" y="752"/>
                </a:cubicBezTo>
                <a:cubicBezTo>
                  <a:pt x="572" y="753"/>
                  <a:pt x="572" y="753"/>
                  <a:pt x="572" y="753"/>
                </a:cubicBezTo>
                <a:cubicBezTo>
                  <a:pt x="576" y="753"/>
                  <a:pt x="576" y="753"/>
                  <a:pt x="576" y="753"/>
                </a:cubicBezTo>
                <a:cubicBezTo>
                  <a:pt x="577" y="754"/>
                  <a:pt x="577" y="754"/>
                  <a:pt x="577" y="754"/>
                </a:cubicBezTo>
                <a:cubicBezTo>
                  <a:pt x="580" y="753"/>
                  <a:pt x="580" y="753"/>
                  <a:pt x="580" y="753"/>
                </a:cubicBezTo>
                <a:cubicBezTo>
                  <a:pt x="585" y="753"/>
                  <a:pt x="585" y="753"/>
                  <a:pt x="585" y="753"/>
                </a:cubicBezTo>
                <a:cubicBezTo>
                  <a:pt x="586" y="754"/>
                  <a:pt x="586" y="754"/>
                  <a:pt x="586" y="754"/>
                </a:cubicBezTo>
                <a:cubicBezTo>
                  <a:pt x="587" y="754"/>
                  <a:pt x="587" y="754"/>
                  <a:pt x="587" y="754"/>
                </a:cubicBezTo>
                <a:cubicBezTo>
                  <a:pt x="591" y="755"/>
                  <a:pt x="591" y="755"/>
                  <a:pt x="591" y="755"/>
                </a:cubicBezTo>
                <a:cubicBezTo>
                  <a:pt x="595" y="756"/>
                  <a:pt x="595" y="756"/>
                  <a:pt x="595" y="756"/>
                </a:cubicBezTo>
                <a:cubicBezTo>
                  <a:pt x="598" y="755"/>
                  <a:pt x="598" y="755"/>
                  <a:pt x="598" y="755"/>
                </a:cubicBezTo>
                <a:cubicBezTo>
                  <a:pt x="600" y="755"/>
                  <a:pt x="600" y="755"/>
                  <a:pt x="600" y="755"/>
                </a:cubicBezTo>
                <a:cubicBezTo>
                  <a:pt x="600" y="756"/>
                  <a:pt x="600" y="756"/>
                  <a:pt x="600" y="756"/>
                </a:cubicBezTo>
                <a:cubicBezTo>
                  <a:pt x="600" y="756"/>
                  <a:pt x="600" y="756"/>
                  <a:pt x="600" y="756"/>
                </a:cubicBezTo>
                <a:cubicBezTo>
                  <a:pt x="602" y="756"/>
                  <a:pt x="602" y="756"/>
                  <a:pt x="602" y="756"/>
                </a:cubicBezTo>
                <a:cubicBezTo>
                  <a:pt x="602" y="759"/>
                  <a:pt x="602" y="759"/>
                  <a:pt x="602" y="759"/>
                </a:cubicBezTo>
                <a:cubicBezTo>
                  <a:pt x="599" y="765"/>
                  <a:pt x="599" y="765"/>
                  <a:pt x="599" y="765"/>
                </a:cubicBezTo>
                <a:cubicBezTo>
                  <a:pt x="599" y="767"/>
                  <a:pt x="599" y="767"/>
                  <a:pt x="599" y="767"/>
                </a:cubicBezTo>
                <a:cubicBezTo>
                  <a:pt x="597" y="770"/>
                  <a:pt x="597" y="770"/>
                  <a:pt x="597" y="770"/>
                </a:cubicBezTo>
                <a:cubicBezTo>
                  <a:pt x="595" y="773"/>
                  <a:pt x="595" y="773"/>
                  <a:pt x="595" y="773"/>
                </a:cubicBezTo>
                <a:cubicBezTo>
                  <a:pt x="596" y="776"/>
                  <a:pt x="596" y="776"/>
                  <a:pt x="596" y="776"/>
                </a:cubicBezTo>
                <a:cubicBezTo>
                  <a:pt x="596" y="776"/>
                  <a:pt x="596" y="776"/>
                  <a:pt x="596" y="776"/>
                </a:cubicBezTo>
                <a:cubicBezTo>
                  <a:pt x="597" y="782"/>
                  <a:pt x="597" y="782"/>
                  <a:pt x="597" y="782"/>
                </a:cubicBezTo>
                <a:cubicBezTo>
                  <a:pt x="593" y="787"/>
                  <a:pt x="593" y="787"/>
                  <a:pt x="593" y="787"/>
                </a:cubicBezTo>
                <a:cubicBezTo>
                  <a:pt x="593" y="789"/>
                  <a:pt x="593" y="789"/>
                  <a:pt x="593" y="789"/>
                </a:cubicBezTo>
                <a:cubicBezTo>
                  <a:pt x="592" y="792"/>
                  <a:pt x="592" y="792"/>
                  <a:pt x="592" y="792"/>
                </a:cubicBezTo>
                <a:cubicBezTo>
                  <a:pt x="590" y="794"/>
                  <a:pt x="590" y="794"/>
                  <a:pt x="590" y="794"/>
                </a:cubicBezTo>
                <a:cubicBezTo>
                  <a:pt x="589" y="799"/>
                  <a:pt x="589" y="799"/>
                  <a:pt x="589" y="799"/>
                </a:cubicBezTo>
                <a:cubicBezTo>
                  <a:pt x="590" y="801"/>
                  <a:pt x="590" y="801"/>
                  <a:pt x="590" y="801"/>
                </a:cubicBezTo>
                <a:cubicBezTo>
                  <a:pt x="592" y="803"/>
                  <a:pt x="592" y="803"/>
                  <a:pt x="592" y="803"/>
                </a:cubicBezTo>
                <a:cubicBezTo>
                  <a:pt x="592" y="806"/>
                  <a:pt x="592" y="806"/>
                  <a:pt x="592" y="806"/>
                </a:cubicBezTo>
                <a:cubicBezTo>
                  <a:pt x="594" y="807"/>
                  <a:pt x="594" y="807"/>
                  <a:pt x="594" y="807"/>
                </a:cubicBezTo>
                <a:cubicBezTo>
                  <a:pt x="596" y="809"/>
                  <a:pt x="596" y="809"/>
                  <a:pt x="596" y="809"/>
                </a:cubicBezTo>
                <a:cubicBezTo>
                  <a:pt x="595" y="811"/>
                  <a:pt x="595" y="811"/>
                  <a:pt x="595" y="811"/>
                </a:cubicBezTo>
                <a:cubicBezTo>
                  <a:pt x="595" y="812"/>
                  <a:pt x="595" y="812"/>
                  <a:pt x="595" y="812"/>
                </a:cubicBezTo>
                <a:cubicBezTo>
                  <a:pt x="595" y="813"/>
                  <a:pt x="595" y="813"/>
                  <a:pt x="595" y="813"/>
                </a:cubicBezTo>
                <a:cubicBezTo>
                  <a:pt x="597" y="814"/>
                  <a:pt x="597" y="814"/>
                  <a:pt x="597" y="814"/>
                </a:cubicBezTo>
                <a:cubicBezTo>
                  <a:pt x="600" y="816"/>
                  <a:pt x="600" y="816"/>
                  <a:pt x="600" y="816"/>
                </a:cubicBezTo>
                <a:cubicBezTo>
                  <a:pt x="601" y="816"/>
                  <a:pt x="601" y="816"/>
                  <a:pt x="601" y="816"/>
                </a:cubicBezTo>
                <a:cubicBezTo>
                  <a:pt x="601" y="817"/>
                  <a:pt x="601" y="817"/>
                  <a:pt x="601" y="817"/>
                </a:cubicBezTo>
                <a:cubicBezTo>
                  <a:pt x="603" y="819"/>
                  <a:pt x="603" y="819"/>
                  <a:pt x="603" y="819"/>
                </a:cubicBezTo>
                <a:cubicBezTo>
                  <a:pt x="603" y="823"/>
                  <a:pt x="603" y="823"/>
                  <a:pt x="603" y="823"/>
                </a:cubicBezTo>
                <a:cubicBezTo>
                  <a:pt x="604" y="825"/>
                  <a:pt x="604" y="825"/>
                  <a:pt x="604" y="825"/>
                </a:cubicBezTo>
                <a:cubicBezTo>
                  <a:pt x="603" y="828"/>
                  <a:pt x="603" y="828"/>
                  <a:pt x="603" y="828"/>
                </a:cubicBezTo>
                <a:cubicBezTo>
                  <a:pt x="598" y="833"/>
                  <a:pt x="598" y="833"/>
                  <a:pt x="598" y="833"/>
                </a:cubicBezTo>
                <a:cubicBezTo>
                  <a:pt x="602" y="831"/>
                  <a:pt x="602" y="831"/>
                  <a:pt x="602" y="831"/>
                </a:cubicBezTo>
                <a:cubicBezTo>
                  <a:pt x="605" y="829"/>
                  <a:pt x="605" y="829"/>
                  <a:pt x="605" y="829"/>
                </a:cubicBezTo>
                <a:cubicBezTo>
                  <a:pt x="608" y="830"/>
                  <a:pt x="608" y="830"/>
                  <a:pt x="608" y="830"/>
                </a:cubicBezTo>
                <a:cubicBezTo>
                  <a:pt x="610" y="832"/>
                  <a:pt x="610" y="832"/>
                  <a:pt x="610" y="832"/>
                </a:cubicBezTo>
                <a:cubicBezTo>
                  <a:pt x="612" y="832"/>
                  <a:pt x="612" y="832"/>
                  <a:pt x="612" y="832"/>
                </a:cubicBezTo>
                <a:cubicBezTo>
                  <a:pt x="613" y="830"/>
                  <a:pt x="613" y="830"/>
                  <a:pt x="613" y="830"/>
                </a:cubicBezTo>
                <a:cubicBezTo>
                  <a:pt x="613" y="828"/>
                  <a:pt x="613" y="828"/>
                  <a:pt x="613" y="828"/>
                </a:cubicBezTo>
                <a:cubicBezTo>
                  <a:pt x="617" y="823"/>
                  <a:pt x="617" y="823"/>
                  <a:pt x="617" y="823"/>
                </a:cubicBezTo>
                <a:cubicBezTo>
                  <a:pt x="618" y="823"/>
                  <a:pt x="618" y="823"/>
                  <a:pt x="618" y="823"/>
                </a:cubicBezTo>
                <a:cubicBezTo>
                  <a:pt x="617" y="825"/>
                  <a:pt x="617" y="825"/>
                  <a:pt x="617" y="825"/>
                </a:cubicBezTo>
                <a:cubicBezTo>
                  <a:pt x="618" y="826"/>
                  <a:pt x="618" y="826"/>
                  <a:pt x="618" y="826"/>
                </a:cubicBezTo>
                <a:cubicBezTo>
                  <a:pt x="619" y="826"/>
                  <a:pt x="619" y="826"/>
                  <a:pt x="619" y="826"/>
                </a:cubicBezTo>
                <a:cubicBezTo>
                  <a:pt x="620" y="831"/>
                  <a:pt x="620" y="831"/>
                  <a:pt x="620" y="831"/>
                </a:cubicBezTo>
                <a:cubicBezTo>
                  <a:pt x="620" y="834"/>
                  <a:pt x="620" y="834"/>
                  <a:pt x="620" y="834"/>
                </a:cubicBezTo>
                <a:cubicBezTo>
                  <a:pt x="622" y="836"/>
                  <a:pt x="622" y="836"/>
                  <a:pt x="622" y="836"/>
                </a:cubicBezTo>
                <a:cubicBezTo>
                  <a:pt x="627" y="837"/>
                  <a:pt x="627" y="837"/>
                  <a:pt x="627" y="837"/>
                </a:cubicBezTo>
                <a:cubicBezTo>
                  <a:pt x="624" y="835"/>
                  <a:pt x="624" y="835"/>
                  <a:pt x="624" y="835"/>
                </a:cubicBezTo>
                <a:cubicBezTo>
                  <a:pt x="622" y="833"/>
                  <a:pt x="622" y="833"/>
                  <a:pt x="622" y="833"/>
                </a:cubicBezTo>
                <a:cubicBezTo>
                  <a:pt x="622" y="830"/>
                  <a:pt x="622" y="830"/>
                  <a:pt x="622" y="830"/>
                </a:cubicBezTo>
                <a:cubicBezTo>
                  <a:pt x="622" y="826"/>
                  <a:pt x="622" y="826"/>
                  <a:pt x="622" y="826"/>
                </a:cubicBezTo>
                <a:cubicBezTo>
                  <a:pt x="623" y="824"/>
                  <a:pt x="623" y="824"/>
                  <a:pt x="623" y="824"/>
                </a:cubicBezTo>
                <a:cubicBezTo>
                  <a:pt x="622" y="823"/>
                  <a:pt x="622" y="823"/>
                  <a:pt x="622" y="823"/>
                </a:cubicBezTo>
                <a:cubicBezTo>
                  <a:pt x="622" y="821"/>
                  <a:pt x="622" y="821"/>
                  <a:pt x="622" y="821"/>
                </a:cubicBezTo>
                <a:cubicBezTo>
                  <a:pt x="623" y="821"/>
                  <a:pt x="623" y="821"/>
                  <a:pt x="623" y="821"/>
                </a:cubicBezTo>
                <a:cubicBezTo>
                  <a:pt x="624" y="821"/>
                  <a:pt x="624" y="821"/>
                  <a:pt x="624" y="821"/>
                </a:cubicBezTo>
                <a:cubicBezTo>
                  <a:pt x="625" y="817"/>
                  <a:pt x="625" y="817"/>
                  <a:pt x="625" y="817"/>
                </a:cubicBezTo>
                <a:cubicBezTo>
                  <a:pt x="628" y="814"/>
                  <a:pt x="628" y="814"/>
                  <a:pt x="628" y="814"/>
                </a:cubicBezTo>
                <a:cubicBezTo>
                  <a:pt x="627" y="813"/>
                  <a:pt x="627" y="813"/>
                  <a:pt x="627" y="813"/>
                </a:cubicBezTo>
                <a:cubicBezTo>
                  <a:pt x="627" y="810"/>
                  <a:pt x="627" y="810"/>
                  <a:pt x="627" y="810"/>
                </a:cubicBezTo>
                <a:cubicBezTo>
                  <a:pt x="626" y="809"/>
                  <a:pt x="626" y="809"/>
                  <a:pt x="626" y="809"/>
                </a:cubicBezTo>
                <a:cubicBezTo>
                  <a:pt x="626" y="806"/>
                  <a:pt x="626" y="806"/>
                  <a:pt x="626" y="806"/>
                </a:cubicBezTo>
                <a:cubicBezTo>
                  <a:pt x="628" y="804"/>
                  <a:pt x="628" y="804"/>
                  <a:pt x="628" y="804"/>
                </a:cubicBezTo>
                <a:cubicBezTo>
                  <a:pt x="627" y="802"/>
                  <a:pt x="627" y="802"/>
                  <a:pt x="627" y="802"/>
                </a:cubicBezTo>
                <a:cubicBezTo>
                  <a:pt x="627" y="801"/>
                  <a:pt x="627" y="801"/>
                  <a:pt x="627" y="801"/>
                </a:cubicBezTo>
                <a:cubicBezTo>
                  <a:pt x="626" y="800"/>
                  <a:pt x="626" y="800"/>
                  <a:pt x="626" y="800"/>
                </a:cubicBezTo>
                <a:cubicBezTo>
                  <a:pt x="625" y="799"/>
                  <a:pt x="625" y="799"/>
                  <a:pt x="625" y="799"/>
                </a:cubicBezTo>
                <a:cubicBezTo>
                  <a:pt x="627" y="793"/>
                  <a:pt x="627" y="793"/>
                  <a:pt x="627" y="793"/>
                </a:cubicBezTo>
                <a:cubicBezTo>
                  <a:pt x="627" y="791"/>
                  <a:pt x="627" y="791"/>
                  <a:pt x="627" y="791"/>
                </a:cubicBezTo>
                <a:cubicBezTo>
                  <a:pt x="627" y="787"/>
                  <a:pt x="627" y="787"/>
                  <a:pt x="627" y="787"/>
                </a:cubicBezTo>
                <a:cubicBezTo>
                  <a:pt x="629" y="785"/>
                  <a:pt x="629" y="785"/>
                  <a:pt x="629" y="785"/>
                </a:cubicBezTo>
                <a:cubicBezTo>
                  <a:pt x="628" y="783"/>
                  <a:pt x="628" y="783"/>
                  <a:pt x="628" y="783"/>
                </a:cubicBezTo>
                <a:cubicBezTo>
                  <a:pt x="629" y="782"/>
                  <a:pt x="629" y="782"/>
                  <a:pt x="629" y="782"/>
                </a:cubicBezTo>
                <a:cubicBezTo>
                  <a:pt x="628" y="780"/>
                  <a:pt x="628" y="780"/>
                  <a:pt x="628" y="780"/>
                </a:cubicBezTo>
                <a:cubicBezTo>
                  <a:pt x="630" y="779"/>
                  <a:pt x="630" y="779"/>
                  <a:pt x="630" y="779"/>
                </a:cubicBezTo>
                <a:cubicBezTo>
                  <a:pt x="629" y="779"/>
                  <a:pt x="629" y="779"/>
                  <a:pt x="629" y="779"/>
                </a:cubicBezTo>
                <a:cubicBezTo>
                  <a:pt x="628" y="777"/>
                  <a:pt x="628" y="777"/>
                  <a:pt x="628" y="777"/>
                </a:cubicBezTo>
                <a:cubicBezTo>
                  <a:pt x="629" y="776"/>
                  <a:pt x="629" y="776"/>
                  <a:pt x="629" y="776"/>
                </a:cubicBezTo>
                <a:cubicBezTo>
                  <a:pt x="628" y="775"/>
                  <a:pt x="628" y="775"/>
                  <a:pt x="628" y="775"/>
                </a:cubicBezTo>
                <a:cubicBezTo>
                  <a:pt x="628" y="772"/>
                  <a:pt x="628" y="772"/>
                  <a:pt x="628" y="772"/>
                </a:cubicBezTo>
                <a:cubicBezTo>
                  <a:pt x="627" y="770"/>
                  <a:pt x="627" y="770"/>
                  <a:pt x="627" y="770"/>
                </a:cubicBezTo>
                <a:cubicBezTo>
                  <a:pt x="627" y="768"/>
                  <a:pt x="627" y="768"/>
                  <a:pt x="627" y="768"/>
                </a:cubicBezTo>
                <a:cubicBezTo>
                  <a:pt x="626" y="767"/>
                  <a:pt x="626" y="767"/>
                  <a:pt x="626" y="767"/>
                </a:cubicBezTo>
                <a:cubicBezTo>
                  <a:pt x="629" y="765"/>
                  <a:pt x="629" y="765"/>
                  <a:pt x="629" y="765"/>
                </a:cubicBezTo>
                <a:cubicBezTo>
                  <a:pt x="634" y="764"/>
                  <a:pt x="634" y="764"/>
                  <a:pt x="634" y="764"/>
                </a:cubicBezTo>
                <a:cubicBezTo>
                  <a:pt x="636" y="762"/>
                  <a:pt x="636" y="762"/>
                  <a:pt x="636" y="762"/>
                </a:cubicBezTo>
                <a:cubicBezTo>
                  <a:pt x="639" y="763"/>
                  <a:pt x="639" y="763"/>
                  <a:pt x="639" y="763"/>
                </a:cubicBezTo>
                <a:cubicBezTo>
                  <a:pt x="641" y="762"/>
                  <a:pt x="641" y="762"/>
                  <a:pt x="641" y="762"/>
                </a:cubicBezTo>
                <a:cubicBezTo>
                  <a:pt x="645" y="759"/>
                  <a:pt x="645" y="759"/>
                  <a:pt x="645" y="759"/>
                </a:cubicBezTo>
                <a:cubicBezTo>
                  <a:pt x="653" y="756"/>
                  <a:pt x="653" y="756"/>
                  <a:pt x="653" y="756"/>
                </a:cubicBezTo>
                <a:cubicBezTo>
                  <a:pt x="653" y="755"/>
                  <a:pt x="653" y="755"/>
                  <a:pt x="653" y="755"/>
                </a:cubicBezTo>
                <a:cubicBezTo>
                  <a:pt x="655" y="754"/>
                  <a:pt x="655" y="754"/>
                  <a:pt x="655" y="754"/>
                </a:cubicBezTo>
                <a:cubicBezTo>
                  <a:pt x="660" y="751"/>
                  <a:pt x="660" y="751"/>
                  <a:pt x="660" y="751"/>
                </a:cubicBezTo>
                <a:cubicBezTo>
                  <a:pt x="661" y="749"/>
                  <a:pt x="661" y="749"/>
                  <a:pt x="661" y="749"/>
                </a:cubicBezTo>
                <a:cubicBezTo>
                  <a:pt x="663" y="748"/>
                  <a:pt x="663" y="748"/>
                  <a:pt x="663" y="748"/>
                </a:cubicBezTo>
                <a:cubicBezTo>
                  <a:pt x="667" y="743"/>
                  <a:pt x="667" y="743"/>
                  <a:pt x="667" y="743"/>
                </a:cubicBezTo>
                <a:cubicBezTo>
                  <a:pt x="668" y="743"/>
                  <a:pt x="668" y="743"/>
                  <a:pt x="668" y="743"/>
                </a:cubicBezTo>
                <a:cubicBezTo>
                  <a:pt x="669" y="744"/>
                  <a:pt x="669" y="744"/>
                  <a:pt x="669" y="744"/>
                </a:cubicBezTo>
                <a:cubicBezTo>
                  <a:pt x="672" y="744"/>
                  <a:pt x="672" y="744"/>
                  <a:pt x="672" y="744"/>
                </a:cubicBezTo>
                <a:cubicBezTo>
                  <a:pt x="674" y="742"/>
                  <a:pt x="674" y="742"/>
                  <a:pt x="674" y="742"/>
                </a:cubicBezTo>
                <a:cubicBezTo>
                  <a:pt x="672" y="739"/>
                  <a:pt x="672" y="739"/>
                  <a:pt x="672" y="739"/>
                </a:cubicBezTo>
                <a:cubicBezTo>
                  <a:pt x="671" y="736"/>
                  <a:pt x="671" y="736"/>
                  <a:pt x="671" y="736"/>
                </a:cubicBezTo>
                <a:cubicBezTo>
                  <a:pt x="670" y="737"/>
                  <a:pt x="670" y="737"/>
                  <a:pt x="670" y="737"/>
                </a:cubicBezTo>
                <a:cubicBezTo>
                  <a:pt x="669" y="740"/>
                  <a:pt x="669" y="740"/>
                  <a:pt x="669" y="740"/>
                </a:cubicBezTo>
                <a:cubicBezTo>
                  <a:pt x="668" y="740"/>
                  <a:pt x="668" y="740"/>
                  <a:pt x="668" y="740"/>
                </a:cubicBezTo>
                <a:cubicBezTo>
                  <a:pt x="669" y="737"/>
                  <a:pt x="669" y="737"/>
                  <a:pt x="669" y="737"/>
                </a:cubicBezTo>
                <a:cubicBezTo>
                  <a:pt x="671" y="731"/>
                  <a:pt x="671" y="731"/>
                  <a:pt x="671" y="731"/>
                </a:cubicBezTo>
                <a:cubicBezTo>
                  <a:pt x="672" y="730"/>
                  <a:pt x="672" y="730"/>
                  <a:pt x="672" y="730"/>
                </a:cubicBezTo>
                <a:cubicBezTo>
                  <a:pt x="672" y="726"/>
                  <a:pt x="672" y="726"/>
                  <a:pt x="672" y="726"/>
                </a:cubicBezTo>
                <a:cubicBezTo>
                  <a:pt x="673" y="723"/>
                  <a:pt x="673" y="723"/>
                  <a:pt x="673" y="723"/>
                </a:cubicBezTo>
                <a:cubicBezTo>
                  <a:pt x="671" y="719"/>
                  <a:pt x="671" y="719"/>
                  <a:pt x="671" y="719"/>
                </a:cubicBezTo>
                <a:cubicBezTo>
                  <a:pt x="671" y="712"/>
                  <a:pt x="671" y="712"/>
                  <a:pt x="671" y="712"/>
                </a:cubicBezTo>
                <a:cubicBezTo>
                  <a:pt x="670" y="705"/>
                  <a:pt x="670" y="705"/>
                  <a:pt x="670" y="705"/>
                </a:cubicBezTo>
                <a:cubicBezTo>
                  <a:pt x="667" y="700"/>
                  <a:pt x="667" y="700"/>
                  <a:pt x="667" y="700"/>
                </a:cubicBezTo>
                <a:cubicBezTo>
                  <a:pt x="664" y="698"/>
                  <a:pt x="664" y="698"/>
                  <a:pt x="664" y="698"/>
                </a:cubicBezTo>
                <a:cubicBezTo>
                  <a:pt x="663" y="695"/>
                  <a:pt x="663" y="695"/>
                  <a:pt x="663" y="695"/>
                </a:cubicBezTo>
                <a:cubicBezTo>
                  <a:pt x="661" y="694"/>
                  <a:pt x="661" y="694"/>
                  <a:pt x="661" y="694"/>
                </a:cubicBezTo>
                <a:cubicBezTo>
                  <a:pt x="660" y="693"/>
                  <a:pt x="660" y="693"/>
                  <a:pt x="660" y="693"/>
                </a:cubicBezTo>
                <a:cubicBezTo>
                  <a:pt x="661" y="688"/>
                  <a:pt x="661" y="688"/>
                  <a:pt x="661" y="688"/>
                </a:cubicBezTo>
                <a:cubicBezTo>
                  <a:pt x="664" y="687"/>
                  <a:pt x="664" y="687"/>
                  <a:pt x="664" y="687"/>
                </a:cubicBezTo>
                <a:cubicBezTo>
                  <a:pt x="670" y="680"/>
                  <a:pt x="670" y="680"/>
                  <a:pt x="670" y="680"/>
                </a:cubicBezTo>
                <a:cubicBezTo>
                  <a:pt x="672" y="680"/>
                  <a:pt x="672" y="680"/>
                  <a:pt x="672" y="680"/>
                </a:cubicBezTo>
                <a:cubicBezTo>
                  <a:pt x="674" y="678"/>
                  <a:pt x="674" y="678"/>
                  <a:pt x="674" y="678"/>
                </a:cubicBezTo>
                <a:cubicBezTo>
                  <a:pt x="674" y="676"/>
                  <a:pt x="674" y="676"/>
                  <a:pt x="674" y="676"/>
                </a:cubicBezTo>
                <a:cubicBezTo>
                  <a:pt x="673" y="676"/>
                  <a:pt x="673" y="676"/>
                  <a:pt x="673" y="676"/>
                </a:cubicBezTo>
                <a:cubicBezTo>
                  <a:pt x="673" y="675"/>
                  <a:pt x="673" y="675"/>
                  <a:pt x="673" y="675"/>
                </a:cubicBezTo>
                <a:cubicBezTo>
                  <a:pt x="675" y="671"/>
                  <a:pt x="675" y="671"/>
                  <a:pt x="675" y="671"/>
                </a:cubicBezTo>
                <a:cubicBezTo>
                  <a:pt x="677" y="671"/>
                  <a:pt x="677" y="671"/>
                  <a:pt x="677" y="671"/>
                </a:cubicBezTo>
                <a:cubicBezTo>
                  <a:pt x="678" y="674"/>
                  <a:pt x="678" y="674"/>
                  <a:pt x="678" y="674"/>
                </a:cubicBezTo>
                <a:cubicBezTo>
                  <a:pt x="680" y="675"/>
                  <a:pt x="680" y="675"/>
                  <a:pt x="680" y="675"/>
                </a:cubicBezTo>
                <a:cubicBezTo>
                  <a:pt x="679" y="674"/>
                  <a:pt x="679" y="674"/>
                  <a:pt x="679" y="674"/>
                </a:cubicBezTo>
                <a:cubicBezTo>
                  <a:pt x="679" y="671"/>
                  <a:pt x="679" y="671"/>
                  <a:pt x="679" y="671"/>
                </a:cubicBezTo>
                <a:cubicBezTo>
                  <a:pt x="682" y="670"/>
                  <a:pt x="682" y="670"/>
                  <a:pt x="682" y="670"/>
                </a:cubicBezTo>
                <a:cubicBezTo>
                  <a:pt x="684" y="665"/>
                  <a:pt x="684" y="665"/>
                  <a:pt x="684" y="665"/>
                </a:cubicBezTo>
                <a:cubicBezTo>
                  <a:pt x="684" y="664"/>
                  <a:pt x="684" y="664"/>
                  <a:pt x="684" y="664"/>
                </a:cubicBezTo>
                <a:cubicBezTo>
                  <a:pt x="680" y="664"/>
                  <a:pt x="680" y="664"/>
                  <a:pt x="680" y="664"/>
                </a:cubicBezTo>
                <a:cubicBezTo>
                  <a:pt x="680" y="663"/>
                  <a:pt x="680" y="663"/>
                  <a:pt x="680" y="663"/>
                </a:cubicBezTo>
                <a:cubicBezTo>
                  <a:pt x="682" y="660"/>
                  <a:pt x="682" y="660"/>
                  <a:pt x="682" y="660"/>
                </a:cubicBezTo>
                <a:cubicBezTo>
                  <a:pt x="681" y="659"/>
                  <a:pt x="681" y="659"/>
                  <a:pt x="681" y="659"/>
                </a:cubicBezTo>
                <a:cubicBezTo>
                  <a:pt x="680" y="657"/>
                  <a:pt x="680" y="657"/>
                  <a:pt x="680" y="657"/>
                </a:cubicBezTo>
                <a:cubicBezTo>
                  <a:pt x="682" y="655"/>
                  <a:pt x="682" y="655"/>
                  <a:pt x="682" y="655"/>
                </a:cubicBezTo>
                <a:cubicBezTo>
                  <a:pt x="684" y="654"/>
                  <a:pt x="684" y="654"/>
                  <a:pt x="684" y="654"/>
                </a:cubicBezTo>
                <a:cubicBezTo>
                  <a:pt x="682" y="654"/>
                  <a:pt x="682" y="654"/>
                  <a:pt x="682" y="654"/>
                </a:cubicBezTo>
                <a:cubicBezTo>
                  <a:pt x="682" y="652"/>
                  <a:pt x="682" y="652"/>
                  <a:pt x="682" y="652"/>
                </a:cubicBezTo>
                <a:cubicBezTo>
                  <a:pt x="683" y="649"/>
                  <a:pt x="683" y="649"/>
                  <a:pt x="683" y="649"/>
                </a:cubicBezTo>
                <a:cubicBezTo>
                  <a:pt x="684" y="648"/>
                  <a:pt x="684" y="648"/>
                  <a:pt x="684" y="648"/>
                </a:cubicBezTo>
                <a:cubicBezTo>
                  <a:pt x="683" y="648"/>
                  <a:pt x="683" y="648"/>
                  <a:pt x="683" y="648"/>
                </a:cubicBezTo>
                <a:cubicBezTo>
                  <a:pt x="679" y="648"/>
                  <a:pt x="679" y="648"/>
                  <a:pt x="679" y="648"/>
                </a:cubicBezTo>
                <a:cubicBezTo>
                  <a:pt x="678" y="647"/>
                  <a:pt x="678" y="647"/>
                  <a:pt x="678" y="647"/>
                </a:cubicBezTo>
                <a:cubicBezTo>
                  <a:pt x="678" y="646"/>
                  <a:pt x="678" y="646"/>
                  <a:pt x="678" y="646"/>
                </a:cubicBezTo>
                <a:cubicBezTo>
                  <a:pt x="683" y="641"/>
                  <a:pt x="683" y="641"/>
                  <a:pt x="683" y="641"/>
                </a:cubicBezTo>
                <a:cubicBezTo>
                  <a:pt x="686" y="637"/>
                  <a:pt x="686" y="637"/>
                  <a:pt x="686" y="637"/>
                </a:cubicBezTo>
                <a:cubicBezTo>
                  <a:pt x="687" y="634"/>
                  <a:pt x="687" y="634"/>
                  <a:pt x="687" y="634"/>
                </a:cubicBezTo>
                <a:cubicBezTo>
                  <a:pt x="689" y="634"/>
                  <a:pt x="689" y="634"/>
                  <a:pt x="689" y="634"/>
                </a:cubicBezTo>
                <a:cubicBezTo>
                  <a:pt x="690" y="633"/>
                  <a:pt x="690" y="633"/>
                  <a:pt x="690" y="633"/>
                </a:cubicBezTo>
                <a:cubicBezTo>
                  <a:pt x="690" y="630"/>
                  <a:pt x="690" y="630"/>
                  <a:pt x="690" y="630"/>
                </a:cubicBezTo>
                <a:cubicBezTo>
                  <a:pt x="688" y="630"/>
                  <a:pt x="688" y="630"/>
                  <a:pt x="688" y="630"/>
                </a:cubicBezTo>
                <a:cubicBezTo>
                  <a:pt x="688" y="629"/>
                  <a:pt x="688" y="629"/>
                  <a:pt x="688" y="629"/>
                </a:cubicBezTo>
                <a:cubicBezTo>
                  <a:pt x="687" y="628"/>
                  <a:pt x="687" y="628"/>
                  <a:pt x="687" y="628"/>
                </a:cubicBezTo>
                <a:cubicBezTo>
                  <a:pt x="685" y="626"/>
                  <a:pt x="685" y="626"/>
                  <a:pt x="685" y="626"/>
                </a:cubicBezTo>
                <a:cubicBezTo>
                  <a:pt x="685" y="621"/>
                  <a:pt x="685" y="621"/>
                  <a:pt x="685" y="621"/>
                </a:cubicBezTo>
                <a:cubicBezTo>
                  <a:pt x="687" y="618"/>
                  <a:pt x="687" y="618"/>
                  <a:pt x="687" y="618"/>
                </a:cubicBezTo>
                <a:cubicBezTo>
                  <a:pt x="687" y="615"/>
                  <a:pt x="687" y="615"/>
                  <a:pt x="687" y="615"/>
                </a:cubicBezTo>
                <a:cubicBezTo>
                  <a:pt x="689" y="613"/>
                  <a:pt x="689" y="613"/>
                  <a:pt x="689" y="613"/>
                </a:cubicBezTo>
                <a:cubicBezTo>
                  <a:pt x="690" y="614"/>
                  <a:pt x="690" y="614"/>
                  <a:pt x="690" y="614"/>
                </a:cubicBezTo>
                <a:cubicBezTo>
                  <a:pt x="692" y="614"/>
                  <a:pt x="692" y="614"/>
                  <a:pt x="692" y="614"/>
                </a:cubicBezTo>
                <a:cubicBezTo>
                  <a:pt x="692" y="613"/>
                  <a:pt x="692" y="613"/>
                  <a:pt x="692" y="613"/>
                </a:cubicBezTo>
                <a:cubicBezTo>
                  <a:pt x="693" y="611"/>
                  <a:pt x="693" y="611"/>
                  <a:pt x="693" y="611"/>
                </a:cubicBezTo>
                <a:cubicBezTo>
                  <a:pt x="695" y="611"/>
                  <a:pt x="695" y="611"/>
                  <a:pt x="695" y="611"/>
                </a:cubicBezTo>
                <a:cubicBezTo>
                  <a:pt x="696" y="610"/>
                  <a:pt x="696" y="610"/>
                  <a:pt x="696" y="610"/>
                </a:cubicBezTo>
                <a:cubicBezTo>
                  <a:pt x="698" y="611"/>
                  <a:pt x="698" y="611"/>
                  <a:pt x="698" y="611"/>
                </a:cubicBezTo>
                <a:cubicBezTo>
                  <a:pt x="702" y="611"/>
                  <a:pt x="702" y="611"/>
                  <a:pt x="702" y="611"/>
                </a:cubicBezTo>
                <a:cubicBezTo>
                  <a:pt x="706" y="614"/>
                  <a:pt x="706" y="614"/>
                  <a:pt x="706" y="614"/>
                </a:cubicBezTo>
                <a:cubicBezTo>
                  <a:pt x="711" y="617"/>
                  <a:pt x="711" y="617"/>
                  <a:pt x="711" y="617"/>
                </a:cubicBezTo>
                <a:cubicBezTo>
                  <a:pt x="714" y="617"/>
                  <a:pt x="714" y="617"/>
                  <a:pt x="714" y="617"/>
                </a:cubicBezTo>
                <a:cubicBezTo>
                  <a:pt x="714" y="619"/>
                  <a:pt x="714" y="619"/>
                  <a:pt x="714" y="619"/>
                </a:cubicBezTo>
                <a:cubicBezTo>
                  <a:pt x="710" y="620"/>
                  <a:pt x="710" y="620"/>
                  <a:pt x="710" y="620"/>
                </a:cubicBezTo>
                <a:cubicBezTo>
                  <a:pt x="714" y="620"/>
                  <a:pt x="714" y="620"/>
                  <a:pt x="714" y="620"/>
                </a:cubicBezTo>
                <a:cubicBezTo>
                  <a:pt x="718" y="617"/>
                  <a:pt x="718" y="617"/>
                  <a:pt x="718" y="617"/>
                </a:cubicBezTo>
                <a:cubicBezTo>
                  <a:pt x="720" y="618"/>
                  <a:pt x="720" y="618"/>
                  <a:pt x="720" y="618"/>
                </a:cubicBezTo>
                <a:cubicBezTo>
                  <a:pt x="721" y="619"/>
                  <a:pt x="721" y="619"/>
                  <a:pt x="721" y="619"/>
                </a:cubicBezTo>
                <a:cubicBezTo>
                  <a:pt x="723" y="619"/>
                  <a:pt x="723" y="619"/>
                  <a:pt x="723" y="619"/>
                </a:cubicBezTo>
                <a:cubicBezTo>
                  <a:pt x="725" y="622"/>
                  <a:pt x="725" y="622"/>
                  <a:pt x="725" y="622"/>
                </a:cubicBezTo>
                <a:cubicBezTo>
                  <a:pt x="725" y="619"/>
                  <a:pt x="725" y="619"/>
                  <a:pt x="725" y="619"/>
                </a:cubicBezTo>
                <a:cubicBezTo>
                  <a:pt x="728" y="620"/>
                  <a:pt x="728" y="620"/>
                  <a:pt x="728" y="620"/>
                </a:cubicBezTo>
                <a:cubicBezTo>
                  <a:pt x="729" y="619"/>
                  <a:pt x="729" y="619"/>
                  <a:pt x="729" y="619"/>
                </a:cubicBezTo>
                <a:cubicBezTo>
                  <a:pt x="731" y="619"/>
                  <a:pt x="731" y="619"/>
                  <a:pt x="731" y="619"/>
                </a:cubicBezTo>
                <a:cubicBezTo>
                  <a:pt x="734" y="617"/>
                  <a:pt x="734" y="617"/>
                  <a:pt x="734" y="617"/>
                </a:cubicBezTo>
                <a:cubicBezTo>
                  <a:pt x="738" y="620"/>
                  <a:pt x="738" y="620"/>
                  <a:pt x="738" y="620"/>
                </a:cubicBezTo>
                <a:cubicBezTo>
                  <a:pt x="738" y="622"/>
                  <a:pt x="738" y="622"/>
                  <a:pt x="738" y="622"/>
                </a:cubicBezTo>
                <a:cubicBezTo>
                  <a:pt x="741" y="625"/>
                  <a:pt x="741" y="625"/>
                  <a:pt x="741" y="625"/>
                </a:cubicBezTo>
                <a:cubicBezTo>
                  <a:pt x="743" y="625"/>
                  <a:pt x="743" y="625"/>
                  <a:pt x="743" y="625"/>
                </a:cubicBezTo>
                <a:cubicBezTo>
                  <a:pt x="743" y="629"/>
                  <a:pt x="743" y="629"/>
                  <a:pt x="743" y="629"/>
                </a:cubicBezTo>
                <a:cubicBezTo>
                  <a:pt x="742" y="631"/>
                  <a:pt x="742" y="631"/>
                  <a:pt x="742" y="631"/>
                </a:cubicBezTo>
                <a:cubicBezTo>
                  <a:pt x="742" y="632"/>
                  <a:pt x="742" y="632"/>
                  <a:pt x="742" y="632"/>
                </a:cubicBezTo>
                <a:cubicBezTo>
                  <a:pt x="743" y="631"/>
                  <a:pt x="743" y="631"/>
                  <a:pt x="743" y="631"/>
                </a:cubicBezTo>
                <a:cubicBezTo>
                  <a:pt x="746" y="634"/>
                  <a:pt x="746" y="634"/>
                  <a:pt x="746" y="634"/>
                </a:cubicBezTo>
                <a:cubicBezTo>
                  <a:pt x="747" y="636"/>
                  <a:pt x="747" y="636"/>
                  <a:pt x="747" y="636"/>
                </a:cubicBezTo>
                <a:cubicBezTo>
                  <a:pt x="745" y="637"/>
                  <a:pt x="745" y="637"/>
                  <a:pt x="745" y="637"/>
                </a:cubicBezTo>
                <a:cubicBezTo>
                  <a:pt x="747" y="638"/>
                  <a:pt x="747" y="638"/>
                  <a:pt x="747" y="638"/>
                </a:cubicBezTo>
                <a:cubicBezTo>
                  <a:pt x="749" y="637"/>
                  <a:pt x="749" y="637"/>
                  <a:pt x="749" y="637"/>
                </a:cubicBezTo>
                <a:cubicBezTo>
                  <a:pt x="751" y="640"/>
                  <a:pt x="751" y="640"/>
                  <a:pt x="751" y="640"/>
                </a:cubicBezTo>
                <a:cubicBezTo>
                  <a:pt x="751" y="641"/>
                  <a:pt x="751" y="641"/>
                  <a:pt x="751" y="641"/>
                </a:cubicBezTo>
                <a:cubicBezTo>
                  <a:pt x="749" y="640"/>
                  <a:pt x="749" y="640"/>
                  <a:pt x="749" y="640"/>
                </a:cubicBezTo>
                <a:cubicBezTo>
                  <a:pt x="748" y="642"/>
                  <a:pt x="748" y="642"/>
                  <a:pt x="748" y="642"/>
                </a:cubicBezTo>
                <a:cubicBezTo>
                  <a:pt x="746" y="642"/>
                  <a:pt x="746" y="642"/>
                  <a:pt x="746" y="642"/>
                </a:cubicBezTo>
                <a:cubicBezTo>
                  <a:pt x="749" y="645"/>
                  <a:pt x="749" y="645"/>
                  <a:pt x="749" y="645"/>
                </a:cubicBezTo>
                <a:cubicBezTo>
                  <a:pt x="749" y="647"/>
                  <a:pt x="749" y="647"/>
                  <a:pt x="749" y="647"/>
                </a:cubicBezTo>
                <a:cubicBezTo>
                  <a:pt x="751" y="645"/>
                  <a:pt x="751" y="645"/>
                  <a:pt x="751" y="645"/>
                </a:cubicBezTo>
                <a:cubicBezTo>
                  <a:pt x="751" y="647"/>
                  <a:pt x="751" y="647"/>
                  <a:pt x="751" y="647"/>
                </a:cubicBezTo>
                <a:cubicBezTo>
                  <a:pt x="753" y="646"/>
                  <a:pt x="753" y="646"/>
                  <a:pt x="753" y="646"/>
                </a:cubicBezTo>
                <a:cubicBezTo>
                  <a:pt x="757" y="649"/>
                  <a:pt x="757" y="649"/>
                  <a:pt x="757" y="649"/>
                </a:cubicBezTo>
                <a:cubicBezTo>
                  <a:pt x="758" y="649"/>
                  <a:pt x="758" y="649"/>
                  <a:pt x="758" y="649"/>
                </a:cubicBezTo>
                <a:cubicBezTo>
                  <a:pt x="759" y="650"/>
                  <a:pt x="759" y="650"/>
                  <a:pt x="759" y="650"/>
                </a:cubicBezTo>
                <a:cubicBezTo>
                  <a:pt x="762" y="649"/>
                  <a:pt x="762" y="649"/>
                  <a:pt x="762" y="649"/>
                </a:cubicBezTo>
                <a:cubicBezTo>
                  <a:pt x="765" y="650"/>
                  <a:pt x="765" y="650"/>
                  <a:pt x="765" y="650"/>
                </a:cubicBezTo>
                <a:cubicBezTo>
                  <a:pt x="764" y="654"/>
                  <a:pt x="764" y="654"/>
                  <a:pt x="764" y="654"/>
                </a:cubicBezTo>
                <a:cubicBezTo>
                  <a:pt x="765" y="656"/>
                  <a:pt x="765" y="656"/>
                  <a:pt x="765" y="656"/>
                </a:cubicBezTo>
                <a:cubicBezTo>
                  <a:pt x="768" y="654"/>
                  <a:pt x="768" y="654"/>
                  <a:pt x="768" y="654"/>
                </a:cubicBezTo>
                <a:cubicBezTo>
                  <a:pt x="769" y="650"/>
                  <a:pt x="769" y="650"/>
                  <a:pt x="769" y="650"/>
                </a:cubicBezTo>
                <a:cubicBezTo>
                  <a:pt x="771" y="650"/>
                  <a:pt x="771" y="650"/>
                  <a:pt x="771" y="650"/>
                </a:cubicBezTo>
                <a:cubicBezTo>
                  <a:pt x="771" y="654"/>
                  <a:pt x="771" y="654"/>
                  <a:pt x="771" y="654"/>
                </a:cubicBezTo>
                <a:cubicBezTo>
                  <a:pt x="770" y="659"/>
                  <a:pt x="770" y="659"/>
                  <a:pt x="770" y="659"/>
                </a:cubicBezTo>
                <a:cubicBezTo>
                  <a:pt x="767" y="659"/>
                  <a:pt x="767" y="659"/>
                  <a:pt x="767" y="659"/>
                </a:cubicBezTo>
                <a:cubicBezTo>
                  <a:pt x="765" y="663"/>
                  <a:pt x="765" y="663"/>
                  <a:pt x="765" y="663"/>
                </a:cubicBezTo>
                <a:cubicBezTo>
                  <a:pt x="765" y="669"/>
                  <a:pt x="765" y="669"/>
                  <a:pt x="765" y="669"/>
                </a:cubicBezTo>
                <a:cubicBezTo>
                  <a:pt x="764" y="671"/>
                  <a:pt x="764" y="671"/>
                  <a:pt x="764" y="671"/>
                </a:cubicBezTo>
                <a:cubicBezTo>
                  <a:pt x="764" y="668"/>
                  <a:pt x="764" y="668"/>
                  <a:pt x="764" y="668"/>
                </a:cubicBezTo>
                <a:cubicBezTo>
                  <a:pt x="763" y="669"/>
                  <a:pt x="763" y="669"/>
                  <a:pt x="763" y="669"/>
                </a:cubicBezTo>
                <a:cubicBezTo>
                  <a:pt x="762" y="673"/>
                  <a:pt x="762" y="673"/>
                  <a:pt x="762" y="673"/>
                </a:cubicBezTo>
                <a:cubicBezTo>
                  <a:pt x="757" y="672"/>
                  <a:pt x="757" y="672"/>
                  <a:pt x="757" y="672"/>
                </a:cubicBezTo>
                <a:cubicBezTo>
                  <a:pt x="750" y="670"/>
                  <a:pt x="750" y="670"/>
                  <a:pt x="750" y="670"/>
                </a:cubicBezTo>
                <a:cubicBezTo>
                  <a:pt x="756" y="673"/>
                  <a:pt x="756" y="673"/>
                  <a:pt x="756" y="673"/>
                </a:cubicBezTo>
                <a:cubicBezTo>
                  <a:pt x="760" y="674"/>
                  <a:pt x="760" y="674"/>
                  <a:pt x="760" y="674"/>
                </a:cubicBezTo>
                <a:cubicBezTo>
                  <a:pt x="764" y="677"/>
                  <a:pt x="764" y="677"/>
                  <a:pt x="764" y="677"/>
                </a:cubicBezTo>
                <a:cubicBezTo>
                  <a:pt x="763" y="681"/>
                  <a:pt x="763" y="681"/>
                  <a:pt x="763" y="681"/>
                </a:cubicBezTo>
                <a:cubicBezTo>
                  <a:pt x="761" y="684"/>
                  <a:pt x="761" y="684"/>
                  <a:pt x="761" y="684"/>
                </a:cubicBezTo>
                <a:cubicBezTo>
                  <a:pt x="761" y="686"/>
                  <a:pt x="761" y="686"/>
                  <a:pt x="761" y="686"/>
                </a:cubicBezTo>
                <a:cubicBezTo>
                  <a:pt x="758" y="689"/>
                  <a:pt x="758" y="689"/>
                  <a:pt x="758" y="689"/>
                </a:cubicBezTo>
                <a:cubicBezTo>
                  <a:pt x="759" y="689"/>
                  <a:pt x="759" y="689"/>
                  <a:pt x="759" y="689"/>
                </a:cubicBezTo>
                <a:cubicBezTo>
                  <a:pt x="762" y="694"/>
                  <a:pt x="762" y="694"/>
                  <a:pt x="762" y="694"/>
                </a:cubicBezTo>
                <a:cubicBezTo>
                  <a:pt x="764" y="695"/>
                  <a:pt x="764" y="695"/>
                  <a:pt x="764" y="695"/>
                </a:cubicBezTo>
                <a:cubicBezTo>
                  <a:pt x="763" y="695"/>
                  <a:pt x="763" y="695"/>
                  <a:pt x="763" y="695"/>
                </a:cubicBezTo>
                <a:cubicBezTo>
                  <a:pt x="759" y="693"/>
                  <a:pt x="759" y="693"/>
                  <a:pt x="759" y="693"/>
                </a:cubicBezTo>
                <a:cubicBezTo>
                  <a:pt x="762" y="697"/>
                  <a:pt x="762" y="697"/>
                  <a:pt x="762" y="697"/>
                </a:cubicBezTo>
                <a:cubicBezTo>
                  <a:pt x="764" y="699"/>
                  <a:pt x="764" y="699"/>
                  <a:pt x="764" y="699"/>
                </a:cubicBezTo>
                <a:cubicBezTo>
                  <a:pt x="765" y="699"/>
                  <a:pt x="765" y="699"/>
                  <a:pt x="765" y="699"/>
                </a:cubicBezTo>
                <a:cubicBezTo>
                  <a:pt x="764" y="696"/>
                  <a:pt x="764" y="696"/>
                  <a:pt x="764" y="696"/>
                </a:cubicBezTo>
                <a:cubicBezTo>
                  <a:pt x="766" y="696"/>
                  <a:pt x="766" y="696"/>
                  <a:pt x="766" y="696"/>
                </a:cubicBezTo>
                <a:cubicBezTo>
                  <a:pt x="768" y="698"/>
                  <a:pt x="768" y="698"/>
                  <a:pt x="768" y="698"/>
                </a:cubicBezTo>
                <a:cubicBezTo>
                  <a:pt x="770" y="701"/>
                  <a:pt x="770" y="701"/>
                  <a:pt x="770" y="701"/>
                </a:cubicBezTo>
                <a:cubicBezTo>
                  <a:pt x="769" y="703"/>
                  <a:pt x="769" y="703"/>
                  <a:pt x="769" y="703"/>
                </a:cubicBezTo>
                <a:cubicBezTo>
                  <a:pt x="769" y="706"/>
                  <a:pt x="769" y="706"/>
                  <a:pt x="769" y="706"/>
                </a:cubicBezTo>
                <a:cubicBezTo>
                  <a:pt x="767" y="710"/>
                  <a:pt x="767" y="710"/>
                  <a:pt x="767" y="710"/>
                </a:cubicBezTo>
                <a:cubicBezTo>
                  <a:pt x="766" y="713"/>
                  <a:pt x="766" y="713"/>
                  <a:pt x="766" y="713"/>
                </a:cubicBezTo>
                <a:cubicBezTo>
                  <a:pt x="764" y="715"/>
                  <a:pt x="764" y="715"/>
                  <a:pt x="764" y="715"/>
                </a:cubicBezTo>
                <a:cubicBezTo>
                  <a:pt x="767" y="714"/>
                  <a:pt x="767" y="714"/>
                  <a:pt x="767" y="714"/>
                </a:cubicBezTo>
                <a:cubicBezTo>
                  <a:pt x="770" y="707"/>
                  <a:pt x="770" y="707"/>
                  <a:pt x="770" y="707"/>
                </a:cubicBezTo>
                <a:cubicBezTo>
                  <a:pt x="773" y="704"/>
                  <a:pt x="773" y="704"/>
                  <a:pt x="773" y="704"/>
                </a:cubicBezTo>
                <a:cubicBezTo>
                  <a:pt x="774" y="705"/>
                  <a:pt x="774" y="705"/>
                  <a:pt x="774" y="705"/>
                </a:cubicBezTo>
                <a:cubicBezTo>
                  <a:pt x="774" y="707"/>
                  <a:pt x="774" y="707"/>
                  <a:pt x="774" y="707"/>
                </a:cubicBezTo>
                <a:cubicBezTo>
                  <a:pt x="774" y="712"/>
                  <a:pt x="774" y="712"/>
                  <a:pt x="774" y="712"/>
                </a:cubicBezTo>
                <a:cubicBezTo>
                  <a:pt x="773" y="713"/>
                  <a:pt x="773" y="713"/>
                  <a:pt x="773" y="713"/>
                </a:cubicBezTo>
                <a:cubicBezTo>
                  <a:pt x="773" y="715"/>
                  <a:pt x="773" y="715"/>
                  <a:pt x="773" y="715"/>
                </a:cubicBezTo>
                <a:cubicBezTo>
                  <a:pt x="772" y="717"/>
                  <a:pt x="772" y="717"/>
                  <a:pt x="772" y="717"/>
                </a:cubicBezTo>
                <a:cubicBezTo>
                  <a:pt x="775" y="714"/>
                  <a:pt x="775" y="714"/>
                  <a:pt x="775" y="714"/>
                </a:cubicBezTo>
                <a:cubicBezTo>
                  <a:pt x="776" y="711"/>
                  <a:pt x="776" y="711"/>
                  <a:pt x="776" y="711"/>
                </a:cubicBezTo>
                <a:cubicBezTo>
                  <a:pt x="778" y="709"/>
                  <a:pt x="778" y="709"/>
                  <a:pt x="778" y="709"/>
                </a:cubicBezTo>
                <a:cubicBezTo>
                  <a:pt x="780" y="709"/>
                  <a:pt x="780" y="709"/>
                  <a:pt x="780" y="709"/>
                </a:cubicBezTo>
                <a:cubicBezTo>
                  <a:pt x="782" y="707"/>
                  <a:pt x="782" y="707"/>
                  <a:pt x="782" y="707"/>
                </a:cubicBezTo>
                <a:cubicBezTo>
                  <a:pt x="784" y="707"/>
                  <a:pt x="784" y="707"/>
                  <a:pt x="784" y="707"/>
                </a:cubicBezTo>
                <a:cubicBezTo>
                  <a:pt x="785" y="708"/>
                  <a:pt x="785" y="708"/>
                  <a:pt x="785" y="708"/>
                </a:cubicBezTo>
                <a:cubicBezTo>
                  <a:pt x="786" y="707"/>
                  <a:pt x="786" y="707"/>
                  <a:pt x="786" y="707"/>
                </a:cubicBezTo>
                <a:cubicBezTo>
                  <a:pt x="788" y="707"/>
                  <a:pt x="788" y="707"/>
                  <a:pt x="788" y="707"/>
                </a:cubicBezTo>
                <a:cubicBezTo>
                  <a:pt x="788" y="704"/>
                  <a:pt x="788" y="704"/>
                  <a:pt x="788" y="704"/>
                </a:cubicBezTo>
                <a:cubicBezTo>
                  <a:pt x="790" y="702"/>
                  <a:pt x="790" y="702"/>
                  <a:pt x="790" y="702"/>
                </a:cubicBezTo>
                <a:cubicBezTo>
                  <a:pt x="793" y="700"/>
                  <a:pt x="793" y="700"/>
                  <a:pt x="793" y="700"/>
                </a:cubicBezTo>
                <a:cubicBezTo>
                  <a:pt x="795" y="701"/>
                  <a:pt x="795" y="701"/>
                  <a:pt x="795" y="701"/>
                </a:cubicBezTo>
                <a:cubicBezTo>
                  <a:pt x="795" y="705"/>
                  <a:pt x="795" y="705"/>
                  <a:pt x="795" y="705"/>
                </a:cubicBezTo>
                <a:cubicBezTo>
                  <a:pt x="795" y="708"/>
                  <a:pt x="795" y="708"/>
                  <a:pt x="795" y="708"/>
                </a:cubicBezTo>
                <a:cubicBezTo>
                  <a:pt x="797" y="704"/>
                  <a:pt x="797" y="704"/>
                  <a:pt x="797" y="704"/>
                </a:cubicBezTo>
                <a:cubicBezTo>
                  <a:pt x="796" y="700"/>
                  <a:pt x="796" y="700"/>
                  <a:pt x="796" y="700"/>
                </a:cubicBezTo>
                <a:cubicBezTo>
                  <a:pt x="797" y="700"/>
                  <a:pt x="797" y="700"/>
                  <a:pt x="797" y="700"/>
                </a:cubicBezTo>
                <a:cubicBezTo>
                  <a:pt x="797" y="699"/>
                  <a:pt x="797" y="699"/>
                  <a:pt x="797" y="699"/>
                </a:cubicBezTo>
                <a:cubicBezTo>
                  <a:pt x="799" y="697"/>
                  <a:pt x="799" y="697"/>
                  <a:pt x="799" y="697"/>
                </a:cubicBezTo>
                <a:cubicBezTo>
                  <a:pt x="801" y="696"/>
                  <a:pt x="801" y="696"/>
                  <a:pt x="801" y="696"/>
                </a:cubicBezTo>
                <a:cubicBezTo>
                  <a:pt x="801" y="693"/>
                  <a:pt x="801" y="693"/>
                  <a:pt x="801" y="693"/>
                </a:cubicBezTo>
                <a:cubicBezTo>
                  <a:pt x="803" y="692"/>
                  <a:pt x="803" y="692"/>
                  <a:pt x="803" y="692"/>
                </a:cubicBezTo>
                <a:cubicBezTo>
                  <a:pt x="805" y="690"/>
                  <a:pt x="805" y="690"/>
                  <a:pt x="805" y="690"/>
                </a:cubicBezTo>
                <a:cubicBezTo>
                  <a:pt x="805" y="688"/>
                  <a:pt x="805" y="688"/>
                  <a:pt x="805" y="688"/>
                </a:cubicBezTo>
                <a:cubicBezTo>
                  <a:pt x="807" y="688"/>
                  <a:pt x="807" y="688"/>
                  <a:pt x="807" y="688"/>
                </a:cubicBezTo>
                <a:cubicBezTo>
                  <a:pt x="809" y="690"/>
                  <a:pt x="809" y="690"/>
                  <a:pt x="809" y="690"/>
                </a:cubicBezTo>
                <a:cubicBezTo>
                  <a:pt x="809" y="689"/>
                  <a:pt x="809" y="689"/>
                  <a:pt x="809" y="689"/>
                </a:cubicBezTo>
                <a:cubicBezTo>
                  <a:pt x="808" y="687"/>
                  <a:pt x="808" y="687"/>
                  <a:pt x="808" y="687"/>
                </a:cubicBezTo>
                <a:cubicBezTo>
                  <a:pt x="806" y="687"/>
                  <a:pt x="806" y="687"/>
                  <a:pt x="806" y="687"/>
                </a:cubicBezTo>
                <a:cubicBezTo>
                  <a:pt x="806" y="685"/>
                  <a:pt x="806" y="685"/>
                  <a:pt x="806" y="685"/>
                </a:cubicBezTo>
                <a:cubicBezTo>
                  <a:pt x="807" y="681"/>
                  <a:pt x="807" y="681"/>
                  <a:pt x="807" y="681"/>
                </a:cubicBezTo>
                <a:cubicBezTo>
                  <a:pt x="808" y="681"/>
                  <a:pt x="808" y="681"/>
                  <a:pt x="808" y="681"/>
                </a:cubicBezTo>
                <a:cubicBezTo>
                  <a:pt x="810" y="682"/>
                  <a:pt x="810" y="682"/>
                  <a:pt x="810" y="682"/>
                </a:cubicBezTo>
                <a:cubicBezTo>
                  <a:pt x="810" y="680"/>
                  <a:pt x="810" y="680"/>
                  <a:pt x="810" y="680"/>
                </a:cubicBezTo>
                <a:cubicBezTo>
                  <a:pt x="811" y="679"/>
                  <a:pt x="811" y="679"/>
                  <a:pt x="811" y="679"/>
                </a:cubicBezTo>
                <a:cubicBezTo>
                  <a:pt x="811" y="677"/>
                  <a:pt x="811" y="677"/>
                  <a:pt x="811" y="677"/>
                </a:cubicBezTo>
                <a:cubicBezTo>
                  <a:pt x="814" y="674"/>
                  <a:pt x="814" y="674"/>
                  <a:pt x="814" y="674"/>
                </a:cubicBezTo>
                <a:cubicBezTo>
                  <a:pt x="815" y="672"/>
                  <a:pt x="815" y="672"/>
                  <a:pt x="815" y="672"/>
                </a:cubicBezTo>
                <a:cubicBezTo>
                  <a:pt x="815" y="670"/>
                  <a:pt x="815" y="670"/>
                  <a:pt x="815" y="670"/>
                </a:cubicBezTo>
                <a:cubicBezTo>
                  <a:pt x="817" y="668"/>
                  <a:pt x="817" y="668"/>
                  <a:pt x="817" y="668"/>
                </a:cubicBezTo>
                <a:cubicBezTo>
                  <a:pt x="819" y="667"/>
                  <a:pt x="819" y="667"/>
                  <a:pt x="819" y="667"/>
                </a:cubicBezTo>
                <a:cubicBezTo>
                  <a:pt x="820" y="668"/>
                  <a:pt x="820" y="668"/>
                  <a:pt x="820" y="668"/>
                </a:cubicBezTo>
                <a:cubicBezTo>
                  <a:pt x="818" y="670"/>
                  <a:pt x="818" y="670"/>
                  <a:pt x="818" y="670"/>
                </a:cubicBezTo>
                <a:cubicBezTo>
                  <a:pt x="820" y="669"/>
                  <a:pt x="820" y="669"/>
                  <a:pt x="820" y="669"/>
                </a:cubicBezTo>
                <a:cubicBezTo>
                  <a:pt x="821" y="670"/>
                  <a:pt x="821" y="670"/>
                  <a:pt x="821" y="670"/>
                </a:cubicBezTo>
                <a:cubicBezTo>
                  <a:pt x="820" y="671"/>
                  <a:pt x="820" y="671"/>
                  <a:pt x="820" y="671"/>
                </a:cubicBezTo>
                <a:cubicBezTo>
                  <a:pt x="819" y="672"/>
                  <a:pt x="819" y="672"/>
                  <a:pt x="819" y="672"/>
                </a:cubicBezTo>
                <a:cubicBezTo>
                  <a:pt x="821" y="673"/>
                  <a:pt x="821" y="673"/>
                  <a:pt x="821" y="673"/>
                </a:cubicBezTo>
                <a:cubicBezTo>
                  <a:pt x="820" y="675"/>
                  <a:pt x="820" y="675"/>
                  <a:pt x="820" y="675"/>
                </a:cubicBezTo>
                <a:cubicBezTo>
                  <a:pt x="818" y="676"/>
                  <a:pt x="818" y="676"/>
                  <a:pt x="818" y="676"/>
                </a:cubicBezTo>
                <a:cubicBezTo>
                  <a:pt x="818" y="676"/>
                  <a:pt x="818" y="676"/>
                  <a:pt x="818" y="676"/>
                </a:cubicBezTo>
                <a:cubicBezTo>
                  <a:pt x="820" y="677"/>
                  <a:pt x="820" y="677"/>
                  <a:pt x="820" y="677"/>
                </a:cubicBezTo>
                <a:cubicBezTo>
                  <a:pt x="821" y="677"/>
                  <a:pt x="821" y="677"/>
                  <a:pt x="821" y="677"/>
                </a:cubicBezTo>
                <a:cubicBezTo>
                  <a:pt x="820" y="679"/>
                  <a:pt x="820" y="679"/>
                  <a:pt x="820" y="679"/>
                </a:cubicBezTo>
                <a:cubicBezTo>
                  <a:pt x="820" y="680"/>
                  <a:pt x="820" y="680"/>
                  <a:pt x="820" y="680"/>
                </a:cubicBezTo>
                <a:cubicBezTo>
                  <a:pt x="822" y="680"/>
                  <a:pt x="822" y="680"/>
                  <a:pt x="822" y="680"/>
                </a:cubicBezTo>
                <a:cubicBezTo>
                  <a:pt x="822" y="682"/>
                  <a:pt x="822" y="682"/>
                  <a:pt x="822" y="682"/>
                </a:cubicBezTo>
                <a:cubicBezTo>
                  <a:pt x="820" y="683"/>
                  <a:pt x="820" y="683"/>
                  <a:pt x="820" y="683"/>
                </a:cubicBezTo>
                <a:cubicBezTo>
                  <a:pt x="821" y="685"/>
                  <a:pt x="821" y="685"/>
                  <a:pt x="821" y="685"/>
                </a:cubicBezTo>
                <a:cubicBezTo>
                  <a:pt x="823" y="687"/>
                  <a:pt x="823" y="687"/>
                  <a:pt x="823" y="687"/>
                </a:cubicBezTo>
                <a:cubicBezTo>
                  <a:pt x="823" y="690"/>
                  <a:pt x="823" y="690"/>
                  <a:pt x="823" y="690"/>
                </a:cubicBezTo>
                <a:cubicBezTo>
                  <a:pt x="822" y="691"/>
                  <a:pt x="822" y="691"/>
                  <a:pt x="822" y="691"/>
                </a:cubicBezTo>
                <a:cubicBezTo>
                  <a:pt x="821" y="690"/>
                  <a:pt x="821" y="690"/>
                  <a:pt x="821" y="690"/>
                </a:cubicBezTo>
                <a:cubicBezTo>
                  <a:pt x="819" y="691"/>
                  <a:pt x="819" y="691"/>
                  <a:pt x="819" y="691"/>
                </a:cubicBezTo>
                <a:cubicBezTo>
                  <a:pt x="821" y="692"/>
                  <a:pt x="821" y="692"/>
                  <a:pt x="821" y="692"/>
                </a:cubicBezTo>
                <a:cubicBezTo>
                  <a:pt x="822" y="694"/>
                  <a:pt x="822" y="694"/>
                  <a:pt x="822" y="694"/>
                </a:cubicBezTo>
                <a:cubicBezTo>
                  <a:pt x="823" y="694"/>
                  <a:pt x="823" y="694"/>
                  <a:pt x="823" y="694"/>
                </a:cubicBezTo>
                <a:cubicBezTo>
                  <a:pt x="824" y="692"/>
                  <a:pt x="824" y="692"/>
                  <a:pt x="824" y="692"/>
                </a:cubicBezTo>
                <a:cubicBezTo>
                  <a:pt x="824" y="694"/>
                  <a:pt x="824" y="694"/>
                  <a:pt x="824" y="694"/>
                </a:cubicBezTo>
                <a:cubicBezTo>
                  <a:pt x="826" y="695"/>
                  <a:pt x="826" y="695"/>
                  <a:pt x="826" y="695"/>
                </a:cubicBezTo>
                <a:cubicBezTo>
                  <a:pt x="824" y="698"/>
                  <a:pt x="824" y="698"/>
                  <a:pt x="824" y="698"/>
                </a:cubicBezTo>
                <a:cubicBezTo>
                  <a:pt x="822" y="699"/>
                  <a:pt x="822" y="699"/>
                  <a:pt x="822" y="699"/>
                </a:cubicBezTo>
                <a:cubicBezTo>
                  <a:pt x="819" y="698"/>
                  <a:pt x="819" y="698"/>
                  <a:pt x="819" y="698"/>
                </a:cubicBezTo>
                <a:cubicBezTo>
                  <a:pt x="818" y="700"/>
                  <a:pt x="818" y="700"/>
                  <a:pt x="818" y="700"/>
                </a:cubicBezTo>
                <a:cubicBezTo>
                  <a:pt x="820" y="701"/>
                  <a:pt x="820" y="701"/>
                  <a:pt x="820" y="701"/>
                </a:cubicBezTo>
                <a:cubicBezTo>
                  <a:pt x="826" y="699"/>
                  <a:pt x="826" y="699"/>
                  <a:pt x="826" y="699"/>
                </a:cubicBezTo>
                <a:cubicBezTo>
                  <a:pt x="828" y="700"/>
                  <a:pt x="828" y="700"/>
                  <a:pt x="828" y="700"/>
                </a:cubicBezTo>
                <a:cubicBezTo>
                  <a:pt x="827" y="702"/>
                  <a:pt x="827" y="702"/>
                  <a:pt x="827" y="702"/>
                </a:cubicBezTo>
                <a:cubicBezTo>
                  <a:pt x="825" y="704"/>
                  <a:pt x="825" y="704"/>
                  <a:pt x="825" y="704"/>
                </a:cubicBezTo>
                <a:cubicBezTo>
                  <a:pt x="826" y="705"/>
                  <a:pt x="826" y="705"/>
                  <a:pt x="826" y="705"/>
                </a:cubicBezTo>
                <a:cubicBezTo>
                  <a:pt x="828" y="704"/>
                  <a:pt x="828" y="704"/>
                  <a:pt x="828" y="704"/>
                </a:cubicBezTo>
                <a:cubicBezTo>
                  <a:pt x="828" y="707"/>
                  <a:pt x="828" y="707"/>
                  <a:pt x="828" y="707"/>
                </a:cubicBezTo>
                <a:cubicBezTo>
                  <a:pt x="826" y="709"/>
                  <a:pt x="826" y="709"/>
                  <a:pt x="826" y="709"/>
                </a:cubicBezTo>
                <a:cubicBezTo>
                  <a:pt x="823" y="709"/>
                  <a:pt x="823" y="709"/>
                  <a:pt x="823" y="709"/>
                </a:cubicBezTo>
                <a:cubicBezTo>
                  <a:pt x="821" y="708"/>
                  <a:pt x="821" y="708"/>
                  <a:pt x="821" y="708"/>
                </a:cubicBezTo>
                <a:cubicBezTo>
                  <a:pt x="820" y="710"/>
                  <a:pt x="820" y="710"/>
                  <a:pt x="820" y="710"/>
                </a:cubicBezTo>
                <a:cubicBezTo>
                  <a:pt x="820" y="711"/>
                  <a:pt x="820" y="711"/>
                  <a:pt x="820" y="711"/>
                </a:cubicBezTo>
                <a:cubicBezTo>
                  <a:pt x="820" y="713"/>
                  <a:pt x="820" y="713"/>
                  <a:pt x="820" y="713"/>
                </a:cubicBezTo>
                <a:cubicBezTo>
                  <a:pt x="823" y="712"/>
                  <a:pt x="823" y="712"/>
                  <a:pt x="823" y="712"/>
                </a:cubicBezTo>
                <a:cubicBezTo>
                  <a:pt x="827" y="712"/>
                  <a:pt x="827" y="712"/>
                  <a:pt x="827" y="712"/>
                </a:cubicBezTo>
                <a:cubicBezTo>
                  <a:pt x="829" y="711"/>
                  <a:pt x="829" y="711"/>
                  <a:pt x="829" y="711"/>
                </a:cubicBezTo>
                <a:cubicBezTo>
                  <a:pt x="830" y="712"/>
                  <a:pt x="830" y="712"/>
                  <a:pt x="830" y="712"/>
                </a:cubicBezTo>
                <a:cubicBezTo>
                  <a:pt x="829" y="713"/>
                  <a:pt x="829" y="713"/>
                  <a:pt x="829" y="713"/>
                </a:cubicBezTo>
                <a:cubicBezTo>
                  <a:pt x="829" y="714"/>
                  <a:pt x="829" y="714"/>
                  <a:pt x="829" y="714"/>
                </a:cubicBezTo>
                <a:cubicBezTo>
                  <a:pt x="827" y="716"/>
                  <a:pt x="827" y="716"/>
                  <a:pt x="827" y="716"/>
                </a:cubicBezTo>
                <a:cubicBezTo>
                  <a:pt x="824" y="716"/>
                  <a:pt x="824" y="716"/>
                  <a:pt x="824" y="716"/>
                </a:cubicBezTo>
                <a:cubicBezTo>
                  <a:pt x="821" y="720"/>
                  <a:pt x="821" y="720"/>
                  <a:pt x="821" y="720"/>
                </a:cubicBezTo>
                <a:cubicBezTo>
                  <a:pt x="825" y="718"/>
                  <a:pt x="825" y="718"/>
                  <a:pt x="825" y="718"/>
                </a:cubicBezTo>
                <a:cubicBezTo>
                  <a:pt x="827" y="718"/>
                  <a:pt x="827" y="718"/>
                  <a:pt x="827" y="718"/>
                </a:cubicBezTo>
                <a:cubicBezTo>
                  <a:pt x="829" y="718"/>
                  <a:pt x="829" y="718"/>
                  <a:pt x="829" y="718"/>
                </a:cubicBezTo>
                <a:cubicBezTo>
                  <a:pt x="831" y="718"/>
                  <a:pt x="831" y="718"/>
                  <a:pt x="831" y="718"/>
                </a:cubicBezTo>
                <a:cubicBezTo>
                  <a:pt x="831" y="720"/>
                  <a:pt x="831" y="720"/>
                  <a:pt x="831" y="720"/>
                </a:cubicBezTo>
                <a:cubicBezTo>
                  <a:pt x="829" y="720"/>
                  <a:pt x="829" y="720"/>
                  <a:pt x="829" y="720"/>
                </a:cubicBezTo>
                <a:cubicBezTo>
                  <a:pt x="827" y="722"/>
                  <a:pt x="827" y="722"/>
                  <a:pt x="827" y="722"/>
                </a:cubicBezTo>
                <a:cubicBezTo>
                  <a:pt x="826" y="724"/>
                  <a:pt x="826" y="724"/>
                  <a:pt x="826" y="724"/>
                </a:cubicBezTo>
                <a:cubicBezTo>
                  <a:pt x="828" y="723"/>
                  <a:pt x="828" y="723"/>
                  <a:pt x="828" y="723"/>
                </a:cubicBezTo>
                <a:cubicBezTo>
                  <a:pt x="830" y="724"/>
                  <a:pt x="830" y="724"/>
                  <a:pt x="830" y="724"/>
                </a:cubicBezTo>
                <a:cubicBezTo>
                  <a:pt x="831" y="722"/>
                  <a:pt x="831" y="722"/>
                  <a:pt x="831" y="722"/>
                </a:cubicBezTo>
                <a:cubicBezTo>
                  <a:pt x="833" y="724"/>
                  <a:pt x="833" y="724"/>
                  <a:pt x="833" y="724"/>
                </a:cubicBezTo>
                <a:cubicBezTo>
                  <a:pt x="835" y="728"/>
                  <a:pt x="835" y="728"/>
                  <a:pt x="835" y="728"/>
                </a:cubicBezTo>
                <a:cubicBezTo>
                  <a:pt x="832" y="730"/>
                  <a:pt x="832" y="730"/>
                  <a:pt x="832" y="730"/>
                </a:cubicBezTo>
                <a:cubicBezTo>
                  <a:pt x="830" y="730"/>
                  <a:pt x="830" y="730"/>
                  <a:pt x="830" y="730"/>
                </a:cubicBezTo>
                <a:cubicBezTo>
                  <a:pt x="829" y="731"/>
                  <a:pt x="829" y="731"/>
                  <a:pt x="829" y="731"/>
                </a:cubicBezTo>
                <a:cubicBezTo>
                  <a:pt x="827" y="731"/>
                  <a:pt x="827" y="731"/>
                  <a:pt x="827" y="731"/>
                </a:cubicBezTo>
                <a:cubicBezTo>
                  <a:pt x="829" y="732"/>
                  <a:pt x="829" y="732"/>
                  <a:pt x="829" y="732"/>
                </a:cubicBezTo>
                <a:cubicBezTo>
                  <a:pt x="830" y="732"/>
                  <a:pt x="830" y="732"/>
                  <a:pt x="830" y="732"/>
                </a:cubicBezTo>
                <a:cubicBezTo>
                  <a:pt x="831" y="733"/>
                  <a:pt x="831" y="733"/>
                  <a:pt x="831" y="733"/>
                </a:cubicBezTo>
                <a:cubicBezTo>
                  <a:pt x="834" y="733"/>
                  <a:pt x="834" y="733"/>
                  <a:pt x="834" y="733"/>
                </a:cubicBezTo>
                <a:cubicBezTo>
                  <a:pt x="835" y="734"/>
                  <a:pt x="835" y="734"/>
                  <a:pt x="835" y="734"/>
                </a:cubicBezTo>
                <a:cubicBezTo>
                  <a:pt x="834" y="736"/>
                  <a:pt x="834" y="736"/>
                  <a:pt x="834" y="736"/>
                </a:cubicBezTo>
                <a:cubicBezTo>
                  <a:pt x="833" y="737"/>
                  <a:pt x="833" y="737"/>
                  <a:pt x="833" y="737"/>
                </a:cubicBezTo>
                <a:cubicBezTo>
                  <a:pt x="835" y="738"/>
                  <a:pt x="835" y="738"/>
                  <a:pt x="835" y="738"/>
                </a:cubicBezTo>
                <a:cubicBezTo>
                  <a:pt x="837" y="737"/>
                  <a:pt x="837" y="737"/>
                  <a:pt x="837" y="737"/>
                </a:cubicBezTo>
                <a:cubicBezTo>
                  <a:pt x="839" y="739"/>
                  <a:pt x="839" y="739"/>
                  <a:pt x="839" y="739"/>
                </a:cubicBezTo>
                <a:cubicBezTo>
                  <a:pt x="838" y="742"/>
                  <a:pt x="838" y="742"/>
                  <a:pt x="838" y="742"/>
                </a:cubicBezTo>
                <a:cubicBezTo>
                  <a:pt x="836" y="743"/>
                  <a:pt x="836" y="743"/>
                  <a:pt x="836" y="743"/>
                </a:cubicBezTo>
                <a:cubicBezTo>
                  <a:pt x="834" y="745"/>
                  <a:pt x="834" y="745"/>
                  <a:pt x="834" y="745"/>
                </a:cubicBezTo>
                <a:cubicBezTo>
                  <a:pt x="832" y="744"/>
                  <a:pt x="832" y="744"/>
                  <a:pt x="832" y="744"/>
                </a:cubicBezTo>
                <a:cubicBezTo>
                  <a:pt x="831" y="745"/>
                  <a:pt x="831" y="745"/>
                  <a:pt x="831" y="745"/>
                </a:cubicBezTo>
                <a:cubicBezTo>
                  <a:pt x="833" y="746"/>
                  <a:pt x="833" y="746"/>
                  <a:pt x="833" y="746"/>
                </a:cubicBezTo>
                <a:cubicBezTo>
                  <a:pt x="833" y="748"/>
                  <a:pt x="833" y="748"/>
                  <a:pt x="833" y="748"/>
                </a:cubicBezTo>
                <a:cubicBezTo>
                  <a:pt x="831" y="748"/>
                  <a:pt x="831" y="748"/>
                  <a:pt x="831" y="748"/>
                </a:cubicBezTo>
                <a:cubicBezTo>
                  <a:pt x="828" y="746"/>
                  <a:pt x="828" y="746"/>
                  <a:pt x="828" y="746"/>
                </a:cubicBezTo>
                <a:cubicBezTo>
                  <a:pt x="824" y="746"/>
                  <a:pt x="824" y="746"/>
                  <a:pt x="824" y="746"/>
                </a:cubicBezTo>
                <a:cubicBezTo>
                  <a:pt x="827" y="748"/>
                  <a:pt x="827" y="748"/>
                  <a:pt x="827" y="748"/>
                </a:cubicBezTo>
                <a:cubicBezTo>
                  <a:pt x="827" y="750"/>
                  <a:pt x="827" y="750"/>
                  <a:pt x="827" y="750"/>
                </a:cubicBezTo>
                <a:cubicBezTo>
                  <a:pt x="830" y="753"/>
                  <a:pt x="830" y="753"/>
                  <a:pt x="830" y="753"/>
                </a:cubicBezTo>
                <a:cubicBezTo>
                  <a:pt x="831" y="754"/>
                  <a:pt x="831" y="754"/>
                  <a:pt x="831" y="754"/>
                </a:cubicBezTo>
                <a:cubicBezTo>
                  <a:pt x="831" y="755"/>
                  <a:pt x="831" y="755"/>
                  <a:pt x="831" y="755"/>
                </a:cubicBezTo>
                <a:cubicBezTo>
                  <a:pt x="828" y="756"/>
                  <a:pt x="828" y="756"/>
                  <a:pt x="828" y="756"/>
                </a:cubicBezTo>
                <a:cubicBezTo>
                  <a:pt x="827" y="757"/>
                  <a:pt x="827" y="757"/>
                  <a:pt x="827" y="757"/>
                </a:cubicBezTo>
                <a:cubicBezTo>
                  <a:pt x="824" y="757"/>
                  <a:pt x="824" y="757"/>
                  <a:pt x="824" y="757"/>
                </a:cubicBezTo>
                <a:cubicBezTo>
                  <a:pt x="828" y="758"/>
                  <a:pt x="828" y="758"/>
                  <a:pt x="828" y="758"/>
                </a:cubicBezTo>
                <a:cubicBezTo>
                  <a:pt x="829" y="758"/>
                  <a:pt x="829" y="758"/>
                  <a:pt x="829" y="758"/>
                </a:cubicBezTo>
                <a:cubicBezTo>
                  <a:pt x="830" y="757"/>
                  <a:pt x="830" y="757"/>
                  <a:pt x="830" y="757"/>
                </a:cubicBezTo>
                <a:cubicBezTo>
                  <a:pt x="833" y="756"/>
                  <a:pt x="833" y="756"/>
                  <a:pt x="833" y="756"/>
                </a:cubicBezTo>
                <a:cubicBezTo>
                  <a:pt x="834" y="756"/>
                  <a:pt x="834" y="756"/>
                  <a:pt x="834" y="756"/>
                </a:cubicBezTo>
                <a:cubicBezTo>
                  <a:pt x="834" y="758"/>
                  <a:pt x="834" y="758"/>
                  <a:pt x="834" y="758"/>
                </a:cubicBezTo>
                <a:cubicBezTo>
                  <a:pt x="835" y="759"/>
                  <a:pt x="835" y="759"/>
                  <a:pt x="835" y="759"/>
                </a:cubicBezTo>
                <a:cubicBezTo>
                  <a:pt x="834" y="760"/>
                  <a:pt x="834" y="760"/>
                  <a:pt x="834" y="760"/>
                </a:cubicBezTo>
                <a:cubicBezTo>
                  <a:pt x="836" y="760"/>
                  <a:pt x="836" y="760"/>
                  <a:pt x="836" y="760"/>
                </a:cubicBezTo>
                <a:cubicBezTo>
                  <a:pt x="836" y="761"/>
                  <a:pt x="836" y="761"/>
                  <a:pt x="836" y="761"/>
                </a:cubicBezTo>
                <a:cubicBezTo>
                  <a:pt x="836" y="763"/>
                  <a:pt x="836" y="763"/>
                  <a:pt x="836" y="763"/>
                </a:cubicBezTo>
                <a:cubicBezTo>
                  <a:pt x="836" y="764"/>
                  <a:pt x="836" y="764"/>
                  <a:pt x="836" y="764"/>
                </a:cubicBezTo>
                <a:cubicBezTo>
                  <a:pt x="839" y="762"/>
                  <a:pt x="839" y="762"/>
                  <a:pt x="839" y="762"/>
                </a:cubicBezTo>
                <a:cubicBezTo>
                  <a:pt x="839" y="763"/>
                  <a:pt x="839" y="763"/>
                  <a:pt x="839" y="763"/>
                </a:cubicBezTo>
                <a:cubicBezTo>
                  <a:pt x="841" y="763"/>
                  <a:pt x="841" y="763"/>
                  <a:pt x="841" y="763"/>
                </a:cubicBezTo>
                <a:cubicBezTo>
                  <a:pt x="841" y="766"/>
                  <a:pt x="841" y="766"/>
                  <a:pt x="841" y="766"/>
                </a:cubicBezTo>
                <a:cubicBezTo>
                  <a:pt x="840" y="768"/>
                  <a:pt x="840" y="768"/>
                  <a:pt x="840" y="768"/>
                </a:cubicBezTo>
                <a:cubicBezTo>
                  <a:pt x="840" y="769"/>
                  <a:pt x="840" y="769"/>
                  <a:pt x="840" y="769"/>
                </a:cubicBezTo>
                <a:cubicBezTo>
                  <a:pt x="841" y="769"/>
                  <a:pt x="841" y="769"/>
                  <a:pt x="841" y="769"/>
                </a:cubicBezTo>
                <a:cubicBezTo>
                  <a:pt x="844" y="765"/>
                  <a:pt x="844" y="765"/>
                  <a:pt x="844" y="765"/>
                </a:cubicBezTo>
                <a:cubicBezTo>
                  <a:pt x="844" y="766"/>
                  <a:pt x="844" y="766"/>
                  <a:pt x="844" y="766"/>
                </a:cubicBezTo>
                <a:cubicBezTo>
                  <a:pt x="844" y="768"/>
                  <a:pt x="844" y="768"/>
                  <a:pt x="844" y="768"/>
                </a:cubicBezTo>
                <a:cubicBezTo>
                  <a:pt x="845" y="769"/>
                  <a:pt x="845" y="769"/>
                  <a:pt x="845" y="769"/>
                </a:cubicBezTo>
                <a:cubicBezTo>
                  <a:pt x="842" y="771"/>
                  <a:pt x="842" y="771"/>
                  <a:pt x="842" y="771"/>
                </a:cubicBezTo>
                <a:cubicBezTo>
                  <a:pt x="839" y="776"/>
                  <a:pt x="839" y="776"/>
                  <a:pt x="839" y="776"/>
                </a:cubicBezTo>
                <a:cubicBezTo>
                  <a:pt x="836" y="778"/>
                  <a:pt x="836" y="778"/>
                  <a:pt x="836" y="778"/>
                </a:cubicBezTo>
                <a:cubicBezTo>
                  <a:pt x="834" y="777"/>
                  <a:pt x="834" y="777"/>
                  <a:pt x="834" y="777"/>
                </a:cubicBezTo>
                <a:cubicBezTo>
                  <a:pt x="836" y="778"/>
                  <a:pt x="836" y="778"/>
                  <a:pt x="836" y="778"/>
                </a:cubicBezTo>
                <a:cubicBezTo>
                  <a:pt x="838" y="778"/>
                  <a:pt x="838" y="778"/>
                  <a:pt x="838" y="778"/>
                </a:cubicBezTo>
                <a:cubicBezTo>
                  <a:pt x="843" y="773"/>
                  <a:pt x="843" y="773"/>
                  <a:pt x="843" y="773"/>
                </a:cubicBezTo>
                <a:cubicBezTo>
                  <a:pt x="845" y="773"/>
                  <a:pt x="845" y="773"/>
                  <a:pt x="845" y="773"/>
                </a:cubicBezTo>
                <a:cubicBezTo>
                  <a:pt x="845" y="775"/>
                  <a:pt x="845" y="775"/>
                  <a:pt x="845" y="775"/>
                </a:cubicBezTo>
                <a:cubicBezTo>
                  <a:pt x="843" y="776"/>
                  <a:pt x="843" y="776"/>
                  <a:pt x="843" y="776"/>
                </a:cubicBezTo>
                <a:cubicBezTo>
                  <a:pt x="842" y="778"/>
                  <a:pt x="842" y="778"/>
                  <a:pt x="842" y="778"/>
                </a:cubicBezTo>
                <a:cubicBezTo>
                  <a:pt x="843" y="779"/>
                  <a:pt x="843" y="779"/>
                  <a:pt x="843" y="779"/>
                </a:cubicBezTo>
                <a:cubicBezTo>
                  <a:pt x="845" y="776"/>
                  <a:pt x="845" y="776"/>
                  <a:pt x="845" y="776"/>
                </a:cubicBezTo>
                <a:cubicBezTo>
                  <a:pt x="847" y="774"/>
                  <a:pt x="847" y="774"/>
                  <a:pt x="847" y="774"/>
                </a:cubicBezTo>
                <a:cubicBezTo>
                  <a:pt x="850" y="773"/>
                  <a:pt x="850" y="773"/>
                  <a:pt x="850" y="773"/>
                </a:cubicBezTo>
                <a:cubicBezTo>
                  <a:pt x="850" y="774"/>
                  <a:pt x="850" y="774"/>
                  <a:pt x="850" y="774"/>
                </a:cubicBezTo>
                <a:cubicBezTo>
                  <a:pt x="848" y="775"/>
                  <a:pt x="848" y="775"/>
                  <a:pt x="848" y="775"/>
                </a:cubicBezTo>
                <a:cubicBezTo>
                  <a:pt x="847" y="776"/>
                  <a:pt x="847" y="776"/>
                  <a:pt x="847" y="776"/>
                </a:cubicBezTo>
                <a:cubicBezTo>
                  <a:pt x="848" y="777"/>
                  <a:pt x="848" y="777"/>
                  <a:pt x="848" y="777"/>
                </a:cubicBezTo>
                <a:cubicBezTo>
                  <a:pt x="851" y="775"/>
                  <a:pt x="851" y="775"/>
                  <a:pt x="851" y="775"/>
                </a:cubicBezTo>
                <a:cubicBezTo>
                  <a:pt x="852" y="776"/>
                  <a:pt x="852" y="776"/>
                  <a:pt x="852" y="776"/>
                </a:cubicBezTo>
                <a:cubicBezTo>
                  <a:pt x="849" y="779"/>
                  <a:pt x="849" y="779"/>
                  <a:pt x="849" y="779"/>
                </a:cubicBezTo>
                <a:cubicBezTo>
                  <a:pt x="847" y="781"/>
                  <a:pt x="847" y="781"/>
                  <a:pt x="847" y="781"/>
                </a:cubicBezTo>
                <a:cubicBezTo>
                  <a:pt x="848" y="781"/>
                  <a:pt x="848" y="781"/>
                  <a:pt x="848" y="781"/>
                </a:cubicBezTo>
                <a:cubicBezTo>
                  <a:pt x="850" y="780"/>
                  <a:pt x="850" y="780"/>
                  <a:pt x="850" y="780"/>
                </a:cubicBezTo>
                <a:cubicBezTo>
                  <a:pt x="855" y="776"/>
                  <a:pt x="855" y="776"/>
                  <a:pt x="855" y="776"/>
                </a:cubicBezTo>
                <a:cubicBezTo>
                  <a:pt x="856" y="776"/>
                  <a:pt x="856" y="776"/>
                  <a:pt x="856" y="776"/>
                </a:cubicBezTo>
                <a:cubicBezTo>
                  <a:pt x="854" y="777"/>
                  <a:pt x="854" y="777"/>
                  <a:pt x="854" y="777"/>
                </a:cubicBezTo>
                <a:cubicBezTo>
                  <a:pt x="854" y="778"/>
                  <a:pt x="854" y="778"/>
                  <a:pt x="854" y="778"/>
                </a:cubicBezTo>
                <a:cubicBezTo>
                  <a:pt x="858" y="776"/>
                  <a:pt x="858" y="776"/>
                  <a:pt x="858" y="776"/>
                </a:cubicBezTo>
                <a:cubicBezTo>
                  <a:pt x="857" y="777"/>
                  <a:pt x="857" y="777"/>
                  <a:pt x="857" y="777"/>
                </a:cubicBezTo>
                <a:cubicBezTo>
                  <a:pt x="857" y="781"/>
                  <a:pt x="857" y="781"/>
                  <a:pt x="857" y="781"/>
                </a:cubicBezTo>
                <a:cubicBezTo>
                  <a:pt x="856" y="781"/>
                  <a:pt x="856" y="781"/>
                  <a:pt x="856" y="781"/>
                </a:cubicBezTo>
                <a:cubicBezTo>
                  <a:pt x="856" y="783"/>
                  <a:pt x="856" y="783"/>
                  <a:pt x="856" y="783"/>
                </a:cubicBezTo>
                <a:cubicBezTo>
                  <a:pt x="859" y="783"/>
                  <a:pt x="859" y="783"/>
                  <a:pt x="859" y="783"/>
                </a:cubicBezTo>
                <a:cubicBezTo>
                  <a:pt x="861" y="784"/>
                  <a:pt x="861" y="784"/>
                  <a:pt x="861" y="784"/>
                </a:cubicBezTo>
                <a:cubicBezTo>
                  <a:pt x="863" y="782"/>
                  <a:pt x="863" y="782"/>
                  <a:pt x="863" y="782"/>
                </a:cubicBezTo>
                <a:cubicBezTo>
                  <a:pt x="867" y="781"/>
                  <a:pt x="867" y="781"/>
                  <a:pt x="867" y="781"/>
                </a:cubicBezTo>
                <a:cubicBezTo>
                  <a:pt x="868" y="782"/>
                  <a:pt x="868" y="782"/>
                  <a:pt x="868" y="782"/>
                </a:cubicBezTo>
                <a:cubicBezTo>
                  <a:pt x="867" y="784"/>
                  <a:pt x="867" y="784"/>
                  <a:pt x="867" y="784"/>
                </a:cubicBezTo>
                <a:cubicBezTo>
                  <a:pt x="866" y="784"/>
                  <a:pt x="866" y="784"/>
                  <a:pt x="866" y="784"/>
                </a:cubicBezTo>
                <a:cubicBezTo>
                  <a:pt x="865" y="785"/>
                  <a:pt x="865" y="785"/>
                  <a:pt x="865" y="785"/>
                </a:cubicBezTo>
                <a:cubicBezTo>
                  <a:pt x="871" y="787"/>
                  <a:pt x="871" y="787"/>
                  <a:pt x="871" y="787"/>
                </a:cubicBezTo>
                <a:cubicBezTo>
                  <a:pt x="873" y="789"/>
                  <a:pt x="873" y="789"/>
                  <a:pt x="873" y="789"/>
                </a:cubicBezTo>
                <a:cubicBezTo>
                  <a:pt x="869" y="789"/>
                  <a:pt x="869" y="789"/>
                  <a:pt x="869" y="789"/>
                </a:cubicBezTo>
                <a:cubicBezTo>
                  <a:pt x="869" y="790"/>
                  <a:pt x="869" y="790"/>
                  <a:pt x="869" y="790"/>
                </a:cubicBezTo>
                <a:cubicBezTo>
                  <a:pt x="864" y="791"/>
                  <a:pt x="864" y="791"/>
                  <a:pt x="864" y="791"/>
                </a:cubicBezTo>
                <a:cubicBezTo>
                  <a:pt x="863" y="790"/>
                  <a:pt x="863" y="790"/>
                  <a:pt x="863" y="790"/>
                </a:cubicBezTo>
                <a:cubicBezTo>
                  <a:pt x="860" y="792"/>
                  <a:pt x="860" y="792"/>
                  <a:pt x="860" y="792"/>
                </a:cubicBezTo>
                <a:cubicBezTo>
                  <a:pt x="858" y="794"/>
                  <a:pt x="858" y="794"/>
                  <a:pt x="858" y="794"/>
                </a:cubicBezTo>
                <a:cubicBezTo>
                  <a:pt x="853" y="794"/>
                  <a:pt x="853" y="794"/>
                  <a:pt x="853" y="794"/>
                </a:cubicBezTo>
                <a:cubicBezTo>
                  <a:pt x="847" y="795"/>
                  <a:pt x="847" y="795"/>
                  <a:pt x="847" y="795"/>
                </a:cubicBezTo>
                <a:cubicBezTo>
                  <a:pt x="846" y="797"/>
                  <a:pt x="846" y="797"/>
                  <a:pt x="846" y="797"/>
                </a:cubicBezTo>
                <a:cubicBezTo>
                  <a:pt x="851" y="796"/>
                  <a:pt x="851" y="796"/>
                  <a:pt x="851" y="796"/>
                </a:cubicBezTo>
                <a:cubicBezTo>
                  <a:pt x="855" y="794"/>
                  <a:pt x="855" y="794"/>
                  <a:pt x="855" y="794"/>
                </a:cubicBezTo>
                <a:cubicBezTo>
                  <a:pt x="857" y="795"/>
                  <a:pt x="857" y="795"/>
                  <a:pt x="857" y="795"/>
                </a:cubicBezTo>
                <a:cubicBezTo>
                  <a:pt x="857" y="796"/>
                  <a:pt x="857" y="796"/>
                  <a:pt x="857" y="796"/>
                </a:cubicBezTo>
                <a:cubicBezTo>
                  <a:pt x="853" y="797"/>
                  <a:pt x="853" y="797"/>
                  <a:pt x="853" y="797"/>
                </a:cubicBezTo>
                <a:cubicBezTo>
                  <a:pt x="848" y="797"/>
                  <a:pt x="848" y="797"/>
                  <a:pt x="848" y="797"/>
                </a:cubicBezTo>
                <a:cubicBezTo>
                  <a:pt x="844" y="800"/>
                  <a:pt x="844" y="800"/>
                  <a:pt x="844" y="800"/>
                </a:cubicBezTo>
                <a:cubicBezTo>
                  <a:pt x="843" y="801"/>
                  <a:pt x="843" y="801"/>
                  <a:pt x="843" y="801"/>
                </a:cubicBezTo>
                <a:cubicBezTo>
                  <a:pt x="840" y="801"/>
                  <a:pt x="840" y="801"/>
                  <a:pt x="840" y="801"/>
                </a:cubicBezTo>
                <a:cubicBezTo>
                  <a:pt x="839" y="803"/>
                  <a:pt x="839" y="803"/>
                  <a:pt x="839" y="803"/>
                </a:cubicBezTo>
                <a:cubicBezTo>
                  <a:pt x="839" y="805"/>
                  <a:pt x="839" y="805"/>
                  <a:pt x="839" y="805"/>
                </a:cubicBezTo>
                <a:cubicBezTo>
                  <a:pt x="834" y="802"/>
                  <a:pt x="834" y="802"/>
                  <a:pt x="834" y="802"/>
                </a:cubicBezTo>
                <a:cubicBezTo>
                  <a:pt x="832" y="797"/>
                  <a:pt x="832" y="797"/>
                  <a:pt x="832" y="797"/>
                </a:cubicBezTo>
                <a:cubicBezTo>
                  <a:pt x="832" y="799"/>
                  <a:pt x="832" y="799"/>
                  <a:pt x="832" y="799"/>
                </a:cubicBezTo>
                <a:cubicBezTo>
                  <a:pt x="831" y="801"/>
                  <a:pt x="831" y="801"/>
                  <a:pt x="831" y="801"/>
                </a:cubicBezTo>
                <a:cubicBezTo>
                  <a:pt x="833" y="801"/>
                  <a:pt x="833" y="801"/>
                  <a:pt x="833" y="801"/>
                </a:cubicBezTo>
                <a:cubicBezTo>
                  <a:pt x="833" y="802"/>
                  <a:pt x="833" y="802"/>
                  <a:pt x="833" y="802"/>
                </a:cubicBezTo>
                <a:cubicBezTo>
                  <a:pt x="838" y="806"/>
                  <a:pt x="838" y="806"/>
                  <a:pt x="838" y="806"/>
                </a:cubicBezTo>
                <a:cubicBezTo>
                  <a:pt x="838" y="808"/>
                  <a:pt x="838" y="808"/>
                  <a:pt x="838" y="808"/>
                </a:cubicBezTo>
                <a:cubicBezTo>
                  <a:pt x="836" y="808"/>
                  <a:pt x="836" y="808"/>
                  <a:pt x="836" y="808"/>
                </a:cubicBezTo>
                <a:cubicBezTo>
                  <a:pt x="835" y="809"/>
                  <a:pt x="835" y="809"/>
                  <a:pt x="835" y="809"/>
                </a:cubicBezTo>
                <a:cubicBezTo>
                  <a:pt x="836" y="811"/>
                  <a:pt x="836" y="811"/>
                  <a:pt x="836" y="811"/>
                </a:cubicBezTo>
                <a:cubicBezTo>
                  <a:pt x="837" y="811"/>
                  <a:pt x="837" y="811"/>
                  <a:pt x="837" y="811"/>
                </a:cubicBezTo>
                <a:cubicBezTo>
                  <a:pt x="838" y="810"/>
                  <a:pt x="838" y="810"/>
                  <a:pt x="838" y="810"/>
                </a:cubicBezTo>
                <a:cubicBezTo>
                  <a:pt x="839" y="810"/>
                  <a:pt x="839" y="810"/>
                  <a:pt x="839" y="810"/>
                </a:cubicBezTo>
                <a:cubicBezTo>
                  <a:pt x="841" y="806"/>
                  <a:pt x="841" y="806"/>
                  <a:pt x="841" y="806"/>
                </a:cubicBezTo>
                <a:cubicBezTo>
                  <a:pt x="845" y="806"/>
                  <a:pt x="845" y="806"/>
                  <a:pt x="845" y="806"/>
                </a:cubicBezTo>
                <a:cubicBezTo>
                  <a:pt x="847" y="804"/>
                  <a:pt x="847" y="804"/>
                  <a:pt x="847" y="804"/>
                </a:cubicBezTo>
                <a:cubicBezTo>
                  <a:pt x="849" y="804"/>
                  <a:pt x="849" y="804"/>
                  <a:pt x="849" y="804"/>
                </a:cubicBezTo>
                <a:cubicBezTo>
                  <a:pt x="850" y="801"/>
                  <a:pt x="850" y="801"/>
                  <a:pt x="850" y="801"/>
                </a:cubicBezTo>
                <a:cubicBezTo>
                  <a:pt x="853" y="799"/>
                  <a:pt x="853" y="799"/>
                  <a:pt x="853" y="799"/>
                </a:cubicBezTo>
                <a:cubicBezTo>
                  <a:pt x="855" y="798"/>
                  <a:pt x="855" y="798"/>
                  <a:pt x="855" y="798"/>
                </a:cubicBezTo>
                <a:cubicBezTo>
                  <a:pt x="859" y="797"/>
                  <a:pt x="859" y="797"/>
                  <a:pt x="859" y="797"/>
                </a:cubicBezTo>
                <a:cubicBezTo>
                  <a:pt x="862" y="797"/>
                  <a:pt x="862" y="797"/>
                  <a:pt x="862" y="797"/>
                </a:cubicBezTo>
                <a:cubicBezTo>
                  <a:pt x="865" y="797"/>
                  <a:pt x="865" y="797"/>
                  <a:pt x="865" y="797"/>
                </a:cubicBezTo>
                <a:cubicBezTo>
                  <a:pt x="864" y="796"/>
                  <a:pt x="864" y="796"/>
                  <a:pt x="864" y="796"/>
                </a:cubicBezTo>
                <a:cubicBezTo>
                  <a:pt x="861" y="796"/>
                  <a:pt x="861" y="796"/>
                  <a:pt x="861" y="796"/>
                </a:cubicBezTo>
                <a:cubicBezTo>
                  <a:pt x="860" y="795"/>
                  <a:pt x="860" y="795"/>
                  <a:pt x="860" y="795"/>
                </a:cubicBezTo>
                <a:cubicBezTo>
                  <a:pt x="862" y="795"/>
                  <a:pt x="862" y="795"/>
                  <a:pt x="862" y="795"/>
                </a:cubicBezTo>
                <a:cubicBezTo>
                  <a:pt x="867" y="794"/>
                  <a:pt x="867" y="794"/>
                  <a:pt x="867" y="794"/>
                </a:cubicBezTo>
                <a:cubicBezTo>
                  <a:pt x="871" y="795"/>
                  <a:pt x="871" y="795"/>
                  <a:pt x="871" y="795"/>
                </a:cubicBezTo>
                <a:cubicBezTo>
                  <a:pt x="873" y="799"/>
                  <a:pt x="873" y="799"/>
                  <a:pt x="873" y="799"/>
                </a:cubicBezTo>
                <a:cubicBezTo>
                  <a:pt x="873" y="801"/>
                  <a:pt x="873" y="801"/>
                  <a:pt x="873" y="801"/>
                </a:cubicBezTo>
                <a:cubicBezTo>
                  <a:pt x="870" y="804"/>
                  <a:pt x="870" y="804"/>
                  <a:pt x="870" y="804"/>
                </a:cubicBezTo>
                <a:cubicBezTo>
                  <a:pt x="869" y="804"/>
                  <a:pt x="869" y="804"/>
                  <a:pt x="869" y="804"/>
                </a:cubicBezTo>
                <a:cubicBezTo>
                  <a:pt x="867" y="806"/>
                  <a:pt x="867" y="806"/>
                  <a:pt x="867" y="806"/>
                </a:cubicBezTo>
                <a:cubicBezTo>
                  <a:pt x="870" y="806"/>
                  <a:pt x="870" y="806"/>
                  <a:pt x="870" y="806"/>
                </a:cubicBezTo>
                <a:cubicBezTo>
                  <a:pt x="871" y="808"/>
                  <a:pt x="871" y="808"/>
                  <a:pt x="871" y="808"/>
                </a:cubicBezTo>
                <a:cubicBezTo>
                  <a:pt x="872" y="807"/>
                  <a:pt x="872" y="807"/>
                  <a:pt x="872" y="807"/>
                </a:cubicBezTo>
                <a:cubicBezTo>
                  <a:pt x="873" y="805"/>
                  <a:pt x="873" y="805"/>
                  <a:pt x="873" y="805"/>
                </a:cubicBezTo>
                <a:cubicBezTo>
                  <a:pt x="876" y="803"/>
                  <a:pt x="876" y="803"/>
                  <a:pt x="876" y="803"/>
                </a:cubicBezTo>
                <a:cubicBezTo>
                  <a:pt x="879" y="803"/>
                  <a:pt x="879" y="803"/>
                  <a:pt x="879" y="803"/>
                </a:cubicBezTo>
                <a:cubicBezTo>
                  <a:pt x="880" y="804"/>
                  <a:pt x="880" y="804"/>
                  <a:pt x="880" y="804"/>
                </a:cubicBezTo>
                <a:cubicBezTo>
                  <a:pt x="879" y="804"/>
                  <a:pt x="879" y="804"/>
                  <a:pt x="879" y="804"/>
                </a:cubicBezTo>
                <a:cubicBezTo>
                  <a:pt x="878" y="806"/>
                  <a:pt x="878" y="806"/>
                  <a:pt x="878" y="806"/>
                </a:cubicBezTo>
                <a:cubicBezTo>
                  <a:pt x="882" y="806"/>
                  <a:pt x="882" y="806"/>
                  <a:pt x="882" y="806"/>
                </a:cubicBezTo>
                <a:cubicBezTo>
                  <a:pt x="885" y="807"/>
                  <a:pt x="885" y="807"/>
                  <a:pt x="885" y="807"/>
                </a:cubicBezTo>
                <a:cubicBezTo>
                  <a:pt x="885" y="809"/>
                  <a:pt x="885" y="809"/>
                  <a:pt x="885" y="809"/>
                </a:cubicBezTo>
                <a:cubicBezTo>
                  <a:pt x="883" y="808"/>
                  <a:pt x="883" y="808"/>
                  <a:pt x="883" y="808"/>
                </a:cubicBezTo>
                <a:cubicBezTo>
                  <a:pt x="882" y="808"/>
                  <a:pt x="882" y="808"/>
                  <a:pt x="882" y="808"/>
                </a:cubicBezTo>
                <a:cubicBezTo>
                  <a:pt x="882" y="810"/>
                  <a:pt x="882" y="810"/>
                  <a:pt x="882" y="810"/>
                </a:cubicBezTo>
                <a:cubicBezTo>
                  <a:pt x="886" y="811"/>
                  <a:pt x="886" y="811"/>
                  <a:pt x="886" y="811"/>
                </a:cubicBezTo>
                <a:cubicBezTo>
                  <a:pt x="886" y="813"/>
                  <a:pt x="886" y="813"/>
                  <a:pt x="886" y="813"/>
                </a:cubicBezTo>
                <a:cubicBezTo>
                  <a:pt x="885" y="815"/>
                  <a:pt x="885" y="815"/>
                  <a:pt x="885" y="815"/>
                </a:cubicBezTo>
                <a:cubicBezTo>
                  <a:pt x="883" y="814"/>
                  <a:pt x="883" y="814"/>
                  <a:pt x="883" y="814"/>
                </a:cubicBezTo>
                <a:cubicBezTo>
                  <a:pt x="881" y="816"/>
                  <a:pt x="881" y="816"/>
                  <a:pt x="881" y="816"/>
                </a:cubicBezTo>
                <a:cubicBezTo>
                  <a:pt x="884" y="817"/>
                  <a:pt x="884" y="817"/>
                  <a:pt x="884" y="817"/>
                </a:cubicBezTo>
                <a:cubicBezTo>
                  <a:pt x="883" y="819"/>
                  <a:pt x="883" y="819"/>
                  <a:pt x="883" y="819"/>
                </a:cubicBezTo>
                <a:cubicBezTo>
                  <a:pt x="882" y="820"/>
                  <a:pt x="882" y="820"/>
                  <a:pt x="882" y="820"/>
                </a:cubicBezTo>
                <a:cubicBezTo>
                  <a:pt x="881" y="822"/>
                  <a:pt x="881" y="822"/>
                  <a:pt x="881" y="822"/>
                </a:cubicBezTo>
                <a:cubicBezTo>
                  <a:pt x="879" y="823"/>
                  <a:pt x="879" y="823"/>
                  <a:pt x="879" y="823"/>
                </a:cubicBezTo>
                <a:cubicBezTo>
                  <a:pt x="876" y="821"/>
                  <a:pt x="876" y="821"/>
                  <a:pt x="876" y="821"/>
                </a:cubicBezTo>
                <a:cubicBezTo>
                  <a:pt x="877" y="823"/>
                  <a:pt x="877" y="823"/>
                  <a:pt x="877" y="823"/>
                </a:cubicBezTo>
                <a:cubicBezTo>
                  <a:pt x="881" y="825"/>
                  <a:pt x="881" y="825"/>
                  <a:pt x="881" y="825"/>
                </a:cubicBezTo>
                <a:cubicBezTo>
                  <a:pt x="883" y="824"/>
                  <a:pt x="883" y="824"/>
                  <a:pt x="883" y="824"/>
                </a:cubicBezTo>
                <a:cubicBezTo>
                  <a:pt x="884" y="826"/>
                  <a:pt x="884" y="826"/>
                  <a:pt x="884" y="826"/>
                </a:cubicBezTo>
                <a:cubicBezTo>
                  <a:pt x="883" y="827"/>
                  <a:pt x="883" y="827"/>
                  <a:pt x="883" y="827"/>
                </a:cubicBezTo>
                <a:cubicBezTo>
                  <a:pt x="880" y="827"/>
                  <a:pt x="880" y="827"/>
                  <a:pt x="880" y="827"/>
                </a:cubicBezTo>
                <a:cubicBezTo>
                  <a:pt x="879" y="827"/>
                  <a:pt x="879" y="827"/>
                  <a:pt x="879" y="827"/>
                </a:cubicBezTo>
                <a:cubicBezTo>
                  <a:pt x="881" y="828"/>
                  <a:pt x="881" y="828"/>
                  <a:pt x="881" y="828"/>
                </a:cubicBezTo>
                <a:cubicBezTo>
                  <a:pt x="883" y="827"/>
                  <a:pt x="883" y="827"/>
                  <a:pt x="883" y="827"/>
                </a:cubicBezTo>
                <a:cubicBezTo>
                  <a:pt x="884" y="828"/>
                  <a:pt x="884" y="828"/>
                  <a:pt x="884" y="828"/>
                </a:cubicBezTo>
                <a:cubicBezTo>
                  <a:pt x="883" y="831"/>
                  <a:pt x="883" y="831"/>
                  <a:pt x="883" y="831"/>
                </a:cubicBezTo>
                <a:cubicBezTo>
                  <a:pt x="883" y="833"/>
                  <a:pt x="883" y="833"/>
                  <a:pt x="883" y="833"/>
                </a:cubicBezTo>
                <a:cubicBezTo>
                  <a:pt x="881" y="833"/>
                  <a:pt x="881" y="833"/>
                  <a:pt x="881" y="833"/>
                </a:cubicBezTo>
                <a:cubicBezTo>
                  <a:pt x="880" y="835"/>
                  <a:pt x="880" y="835"/>
                  <a:pt x="880" y="835"/>
                </a:cubicBezTo>
                <a:cubicBezTo>
                  <a:pt x="877" y="837"/>
                  <a:pt x="877" y="837"/>
                  <a:pt x="877" y="837"/>
                </a:cubicBezTo>
                <a:cubicBezTo>
                  <a:pt x="874" y="837"/>
                  <a:pt x="874" y="837"/>
                  <a:pt x="874" y="837"/>
                </a:cubicBezTo>
                <a:cubicBezTo>
                  <a:pt x="872" y="839"/>
                  <a:pt x="872" y="839"/>
                  <a:pt x="872" y="839"/>
                </a:cubicBezTo>
                <a:cubicBezTo>
                  <a:pt x="871" y="839"/>
                  <a:pt x="871" y="839"/>
                  <a:pt x="871" y="839"/>
                </a:cubicBezTo>
                <a:cubicBezTo>
                  <a:pt x="869" y="841"/>
                  <a:pt x="869" y="841"/>
                  <a:pt x="869" y="841"/>
                </a:cubicBezTo>
                <a:cubicBezTo>
                  <a:pt x="867" y="841"/>
                  <a:pt x="867" y="841"/>
                  <a:pt x="867" y="841"/>
                </a:cubicBezTo>
                <a:cubicBezTo>
                  <a:pt x="867" y="843"/>
                  <a:pt x="867" y="843"/>
                  <a:pt x="867" y="843"/>
                </a:cubicBezTo>
                <a:cubicBezTo>
                  <a:pt x="865" y="843"/>
                  <a:pt x="865" y="843"/>
                  <a:pt x="865" y="843"/>
                </a:cubicBezTo>
                <a:cubicBezTo>
                  <a:pt x="863" y="842"/>
                  <a:pt x="863" y="842"/>
                  <a:pt x="863" y="842"/>
                </a:cubicBezTo>
                <a:cubicBezTo>
                  <a:pt x="862" y="843"/>
                  <a:pt x="862" y="843"/>
                  <a:pt x="862" y="843"/>
                </a:cubicBezTo>
                <a:cubicBezTo>
                  <a:pt x="860" y="843"/>
                  <a:pt x="860" y="843"/>
                  <a:pt x="860" y="843"/>
                </a:cubicBezTo>
                <a:cubicBezTo>
                  <a:pt x="859" y="842"/>
                  <a:pt x="859" y="842"/>
                  <a:pt x="859" y="842"/>
                </a:cubicBezTo>
                <a:cubicBezTo>
                  <a:pt x="857" y="844"/>
                  <a:pt x="857" y="844"/>
                  <a:pt x="857" y="844"/>
                </a:cubicBezTo>
                <a:cubicBezTo>
                  <a:pt x="854" y="843"/>
                  <a:pt x="854" y="843"/>
                  <a:pt x="854" y="843"/>
                </a:cubicBezTo>
                <a:cubicBezTo>
                  <a:pt x="853" y="841"/>
                  <a:pt x="853" y="841"/>
                  <a:pt x="853" y="841"/>
                </a:cubicBezTo>
                <a:cubicBezTo>
                  <a:pt x="852" y="842"/>
                  <a:pt x="852" y="842"/>
                  <a:pt x="852" y="842"/>
                </a:cubicBezTo>
                <a:cubicBezTo>
                  <a:pt x="852" y="844"/>
                  <a:pt x="852" y="844"/>
                  <a:pt x="852" y="844"/>
                </a:cubicBezTo>
                <a:cubicBezTo>
                  <a:pt x="850" y="844"/>
                  <a:pt x="850" y="844"/>
                  <a:pt x="850" y="844"/>
                </a:cubicBezTo>
                <a:cubicBezTo>
                  <a:pt x="848" y="844"/>
                  <a:pt x="848" y="844"/>
                  <a:pt x="848" y="844"/>
                </a:cubicBezTo>
                <a:cubicBezTo>
                  <a:pt x="847" y="845"/>
                  <a:pt x="847" y="845"/>
                  <a:pt x="847" y="845"/>
                </a:cubicBezTo>
                <a:cubicBezTo>
                  <a:pt x="848" y="845"/>
                  <a:pt x="848" y="845"/>
                  <a:pt x="848" y="845"/>
                </a:cubicBezTo>
                <a:cubicBezTo>
                  <a:pt x="847" y="847"/>
                  <a:pt x="847" y="847"/>
                  <a:pt x="847" y="847"/>
                </a:cubicBezTo>
                <a:cubicBezTo>
                  <a:pt x="846" y="848"/>
                  <a:pt x="846" y="848"/>
                  <a:pt x="846" y="848"/>
                </a:cubicBezTo>
                <a:cubicBezTo>
                  <a:pt x="844" y="848"/>
                  <a:pt x="844" y="848"/>
                  <a:pt x="844" y="848"/>
                </a:cubicBezTo>
                <a:cubicBezTo>
                  <a:pt x="844" y="850"/>
                  <a:pt x="844" y="850"/>
                  <a:pt x="844" y="850"/>
                </a:cubicBezTo>
                <a:cubicBezTo>
                  <a:pt x="842" y="854"/>
                  <a:pt x="842" y="854"/>
                  <a:pt x="842" y="854"/>
                </a:cubicBezTo>
                <a:cubicBezTo>
                  <a:pt x="840" y="853"/>
                  <a:pt x="840" y="853"/>
                  <a:pt x="840" y="853"/>
                </a:cubicBezTo>
                <a:cubicBezTo>
                  <a:pt x="840" y="854"/>
                  <a:pt x="840" y="854"/>
                  <a:pt x="840" y="854"/>
                </a:cubicBezTo>
                <a:cubicBezTo>
                  <a:pt x="838" y="856"/>
                  <a:pt x="838" y="856"/>
                  <a:pt x="838" y="856"/>
                </a:cubicBezTo>
                <a:cubicBezTo>
                  <a:pt x="836" y="858"/>
                  <a:pt x="836" y="858"/>
                  <a:pt x="836" y="858"/>
                </a:cubicBezTo>
                <a:cubicBezTo>
                  <a:pt x="835" y="858"/>
                  <a:pt x="835" y="858"/>
                  <a:pt x="835" y="858"/>
                </a:cubicBezTo>
                <a:cubicBezTo>
                  <a:pt x="834" y="858"/>
                  <a:pt x="834" y="858"/>
                  <a:pt x="834" y="858"/>
                </a:cubicBezTo>
                <a:cubicBezTo>
                  <a:pt x="831" y="858"/>
                  <a:pt x="831" y="858"/>
                  <a:pt x="831" y="858"/>
                </a:cubicBezTo>
                <a:cubicBezTo>
                  <a:pt x="831" y="860"/>
                  <a:pt x="831" y="860"/>
                  <a:pt x="831" y="860"/>
                </a:cubicBezTo>
                <a:cubicBezTo>
                  <a:pt x="828" y="861"/>
                  <a:pt x="828" y="861"/>
                  <a:pt x="828" y="861"/>
                </a:cubicBezTo>
                <a:cubicBezTo>
                  <a:pt x="827" y="860"/>
                  <a:pt x="827" y="860"/>
                  <a:pt x="827" y="860"/>
                </a:cubicBezTo>
                <a:cubicBezTo>
                  <a:pt x="823" y="860"/>
                  <a:pt x="823" y="860"/>
                  <a:pt x="823" y="860"/>
                </a:cubicBezTo>
                <a:cubicBezTo>
                  <a:pt x="822" y="859"/>
                  <a:pt x="822" y="859"/>
                  <a:pt x="822" y="859"/>
                </a:cubicBezTo>
                <a:cubicBezTo>
                  <a:pt x="819" y="860"/>
                  <a:pt x="819" y="860"/>
                  <a:pt x="819" y="860"/>
                </a:cubicBezTo>
                <a:cubicBezTo>
                  <a:pt x="818" y="860"/>
                  <a:pt x="818" y="860"/>
                  <a:pt x="818" y="860"/>
                </a:cubicBezTo>
                <a:cubicBezTo>
                  <a:pt x="812" y="862"/>
                  <a:pt x="812" y="862"/>
                  <a:pt x="812" y="862"/>
                </a:cubicBezTo>
                <a:cubicBezTo>
                  <a:pt x="810" y="861"/>
                  <a:pt x="810" y="861"/>
                  <a:pt x="810" y="861"/>
                </a:cubicBezTo>
                <a:cubicBezTo>
                  <a:pt x="811" y="860"/>
                  <a:pt x="811" y="860"/>
                  <a:pt x="811" y="860"/>
                </a:cubicBezTo>
                <a:cubicBezTo>
                  <a:pt x="809" y="859"/>
                  <a:pt x="809" y="859"/>
                  <a:pt x="809" y="859"/>
                </a:cubicBezTo>
                <a:cubicBezTo>
                  <a:pt x="807" y="860"/>
                  <a:pt x="807" y="860"/>
                  <a:pt x="807" y="860"/>
                </a:cubicBezTo>
                <a:cubicBezTo>
                  <a:pt x="805" y="860"/>
                  <a:pt x="805" y="860"/>
                  <a:pt x="805" y="860"/>
                </a:cubicBezTo>
                <a:cubicBezTo>
                  <a:pt x="801" y="859"/>
                  <a:pt x="801" y="859"/>
                  <a:pt x="801" y="859"/>
                </a:cubicBezTo>
                <a:cubicBezTo>
                  <a:pt x="800" y="859"/>
                  <a:pt x="800" y="859"/>
                  <a:pt x="800" y="859"/>
                </a:cubicBezTo>
                <a:cubicBezTo>
                  <a:pt x="797" y="859"/>
                  <a:pt x="797" y="859"/>
                  <a:pt x="797" y="859"/>
                </a:cubicBezTo>
                <a:cubicBezTo>
                  <a:pt x="795" y="857"/>
                  <a:pt x="795" y="857"/>
                  <a:pt x="795" y="857"/>
                </a:cubicBezTo>
                <a:cubicBezTo>
                  <a:pt x="794" y="857"/>
                  <a:pt x="794" y="857"/>
                  <a:pt x="794" y="857"/>
                </a:cubicBezTo>
                <a:cubicBezTo>
                  <a:pt x="792" y="859"/>
                  <a:pt x="792" y="859"/>
                  <a:pt x="792" y="859"/>
                </a:cubicBezTo>
                <a:cubicBezTo>
                  <a:pt x="789" y="858"/>
                  <a:pt x="789" y="858"/>
                  <a:pt x="789" y="858"/>
                </a:cubicBezTo>
                <a:cubicBezTo>
                  <a:pt x="786" y="856"/>
                  <a:pt x="786" y="856"/>
                  <a:pt x="786" y="856"/>
                </a:cubicBezTo>
                <a:cubicBezTo>
                  <a:pt x="784" y="858"/>
                  <a:pt x="784" y="858"/>
                  <a:pt x="784" y="858"/>
                </a:cubicBezTo>
                <a:cubicBezTo>
                  <a:pt x="782" y="858"/>
                  <a:pt x="782" y="858"/>
                  <a:pt x="782" y="858"/>
                </a:cubicBezTo>
                <a:cubicBezTo>
                  <a:pt x="780" y="856"/>
                  <a:pt x="780" y="856"/>
                  <a:pt x="780" y="856"/>
                </a:cubicBezTo>
                <a:cubicBezTo>
                  <a:pt x="777" y="858"/>
                  <a:pt x="777" y="858"/>
                  <a:pt x="777" y="858"/>
                </a:cubicBezTo>
                <a:cubicBezTo>
                  <a:pt x="776" y="857"/>
                  <a:pt x="776" y="857"/>
                  <a:pt x="776" y="857"/>
                </a:cubicBezTo>
                <a:cubicBezTo>
                  <a:pt x="774" y="857"/>
                  <a:pt x="774" y="857"/>
                  <a:pt x="774" y="857"/>
                </a:cubicBezTo>
                <a:cubicBezTo>
                  <a:pt x="771" y="856"/>
                  <a:pt x="771" y="856"/>
                  <a:pt x="771" y="856"/>
                </a:cubicBezTo>
                <a:cubicBezTo>
                  <a:pt x="766" y="857"/>
                  <a:pt x="766" y="857"/>
                  <a:pt x="766" y="857"/>
                </a:cubicBezTo>
                <a:cubicBezTo>
                  <a:pt x="763" y="856"/>
                  <a:pt x="763" y="856"/>
                  <a:pt x="763" y="856"/>
                </a:cubicBezTo>
                <a:cubicBezTo>
                  <a:pt x="760" y="854"/>
                  <a:pt x="760" y="854"/>
                  <a:pt x="760" y="854"/>
                </a:cubicBezTo>
                <a:cubicBezTo>
                  <a:pt x="758" y="855"/>
                  <a:pt x="758" y="855"/>
                  <a:pt x="758" y="855"/>
                </a:cubicBezTo>
                <a:cubicBezTo>
                  <a:pt x="757" y="856"/>
                  <a:pt x="757" y="856"/>
                  <a:pt x="757" y="856"/>
                </a:cubicBezTo>
                <a:cubicBezTo>
                  <a:pt x="758" y="857"/>
                  <a:pt x="758" y="857"/>
                  <a:pt x="758" y="857"/>
                </a:cubicBezTo>
                <a:cubicBezTo>
                  <a:pt x="757" y="858"/>
                  <a:pt x="757" y="858"/>
                  <a:pt x="757" y="858"/>
                </a:cubicBezTo>
                <a:cubicBezTo>
                  <a:pt x="755" y="859"/>
                  <a:pt x="755" y="859"/>
                  <a:pt x="755" y="859"/>
                </a:cubicBezTo>
                <a:cubicBezTo>
                  <a:pt x="751" y="863"/>
                  <a:pt x="751" y="863"/>
                  <a:pt x="751" y="863"/>
                </a:cubicBezTo>
                <a:cubicBezTo>
                  <a:pt x="748" y="864"/>
                  <a:pt x="748" y="864"/>
                  <a:pt x="748" y="864"/>
                </a:cubicBezTo>
                <a:cubicBezTo>
                  <a:pt x="748" y="866"/>
                  <a:pt x="748" y="866"/>
                  <a:pt x="748" y="866"/>
                </a:cubicBezTo>
                <a:cubicBezTo>
                  <a:pt x="747" y="867"/>
                  <a:pt x="747" y="867"/>
                  <a:pt x="747" y="867"/>
                </a:cubicBezTo>
                <a:cubicBezTo>
                  <a:pt x="746" y="870"/>
                  <a:pt x="746" y="870"/>
                  <a:pt x="746" y="870"/>
                </a:cubicBezTo>
                <a:cubicBezTo>
                  <a:pt x="745" y="872"/>
                  <a:pt x="745" y="872"/>
                  <a:pt x="745" y="872"/>
                </a:cubicBezTo>
                <a:cubicBezTo>
                  <a:pt x="741" y="872"/>
                  <a:pt x="741" y="872"/>
                  <a:pt x="741" y="872"/>
                </a:cubicBezTo>
                <a:cubicBezTo>
                  <a:pt x="739" y="873"/>
                  <a:pt x="739" y="873"/>
                  <a:pt x="739" y="873"/>
                </a:cubicBezTo>
                <a:cubicBezTo>
                  <a:pt x="735" y="873"/>
                  <a:pt x="735" y="873"/>
                  <a:pt x="735" y="873"/>
                </a:cubicBezTo>
                <a:cubicBezTo>
                  <a:pt x="733" y="876"/>
                  <a:pt x="733" y="876"/>
                  <a:pt x="733" y="876"/>
                </a:cubicBezTo>
                <a:cubicBezTo>
                  <a:pt x="732" y="876"/>
                  <a:pt x="732" y="876"/>
                  <a:pt x="732" y="876"/>
                </a:cubicBezTo>
                <a:cubicBezTo>
                  <a:pt x="731" y="876"/>
                  <a:pt x="731" y="876"/>
                  <a:pt x="731" y="876"/>
                </a:cubicBezTo>
                <a:cubicBezTo>
                  <a:pt x="729" y="877"/>
                  <a:pt x="729" y="877"/>
                  <a:pt x="729" y="877"/>
                </a:cubicBezTo>
                <a:cubicBezTo>
                  <a:pt x="728" y="879"/>
                  <a:pt x="728" y="879"/>
                  <a:pt x="728" y="879"/>
                </a:cubicBezTo>
                <a:cubicBezTo>
                  <a:pt x="725" y="880"/>
                  <a:pt x="725" y="880"/>
                  <a:pt x="725" y="880"/>
                </a:cubicBezTo>
                <a:cubicBezTo>
                  <a:pt x="723" y="882"/>
                  <a:pt x="723" y="882"/>
                  <a:pt x="723" y="882"/>
                </a:cubicBezTo>
                <a:cubicBezTo>
                  <a:pt x="722" y="883"/>
                  <a:pt x="722" y="883"/>
                  <a:pt x="722" y="883"/>
                </a:cubicBezTo>
                <a:cubicBezTo>
                  <a:pt x="721" y="883"/>
                  <a:pt x="721" y="883"/>
                  <a:pt x="721" y="883"/>
                </a:cubicBezTo>
                <a:cubicBezTo>
                  <a:pt x="718" y="888"/>
                  <a:pt x="718" y="888"/>
                  <a:pt x="718" y="888"/>
                </a:cubicBezTo>
                <a:cubicBezTo>
                  <a:pt x="713" y="890"/>
                  <a:pt x="713" y="890"/>
                  <a:pt x="713" y="890"/>
                </a:cubicBezTo>
                <a:cubicBezTo>
                  <a:pt x="712" y="894"/>
                  <a:pt x="712" y="894"/>
                  <a:pt x="712" y="894"/>
                </a:cubicBezTo>
                <a:cubicBezTo>
                  <a:pt x="709" y="896"/>
                  <a:pt x="709" y="896"/>
                  <a:pt x="709" y="896"/>
                </a:cubicBezTo>
                <a:cubicBezTo>
                  <a:pt x="706" y="899"/>
                  <a:pt x="706" y="899"/>
                  <a:pt x="706" y="899"/>
                </a:cubicBezTo>
                <a:cubicBezTo>
                  <a:pt x="703" y="900"/>
                  <a:pt x="703" y="900"/>
                  <a:pt x="703" y="900"/>
                </a:cubicBezTo>
                <a:cubicBezTo>
                  <a:pt x="702" y="903"/>
                  <a:pt x="702" y="903"/>
                  <a:pt x="702" y="903"/>
                </a:cubicBezTo>
                <a:cubicBezTo>
                  <a:pt x="701" y="905"/>
                  <a:pt x="701" y="905"/>
                  <a:pt x="701" y="905"/>
                </a:cubicBezTo>
                <a:cubicBezTo>
                  <a:pt x="695" y="909"/>
                  <a:pt x="695" y="909"/>
                  <a:pt x="695" y="909"/>
                </a:cubicBezTo>
                <a:cubicBezTo>
                  <a:pt x="695" y="910"/>
                  <a:pt x="695" y="910"/>
                  <a:pt x="695" y="910"/>
                </a:cubicBezTo>
                <a:cubicBezTo>
                  <a:pt x="688" y="913"/>
                  <a:pt x="688" y="913"/>
                  <a:pt x="688" y="913"/>
                </a:cubicBezTo>
                <a:cubicBezTo>
                  <a:pt x="685" y="914"/>
                  <a:pt x="685" y="914"/>
                  <a:pt x="685" y="914"/>
                </a:cubicBezTo>
                <a:cubicBezTo>
                  <a:pt x="688" y="914"/>
                  <a:pt x="688" y="914"/>
                  <a:pt x="688" y="914"/>
                </a:cubicBezTo>
                <a:cubicBezTo>
                  <a:pt x="694" y="911"/>
                  <a:pt x="694" y="911"/>
                  <a:pt x="694" y="911"/>
                </a:cubicBezTo>
                <a:cubicBezTo>
                  <a:pt x="699" y="909"/>
                  <a:pt x="699" y="909"/>
                  <a:pt x="699" y="909"/>
                </a:cubicBezTo>
                <a:cubicBezTo>
                  <a:pt x="703" y="906"/>
                  <a:pt x="703" y="906"/>
                  <a:pt x="703" y="906"/>
                </a:cubicBezTo>
                <a:cubicBezTo>
                  <a:pt x="707" y="902"/>
                  <a:pt x="707" y="902"/>
                  <a:pt x="707" y="902"/>
                </a:cubicBezTo>
                <a:cubicBezTo>
                  <a:pt x="709" y="899"/>
                  <a:pt x="709" y="899"/>
                  <a:pt x="709" y="899"/>
                </a:cubicBezTo>
                <a:cubicBezTo>
                  <a:pt x="711" y="898"/>
                  <a:pt x="711" y="898"/>
                  <a:pt x="711" y="898"/>
                </a:cubicBezTo>
                <a:cubicBezTo>
                  <a:pt x="718" y="893"/>
                  <a:pt x="718" y="893"/>
                  <a:pt x="718" y="893"/>
                </a:cubicBezTo>
                <a:cubicBezTo>
                  <a:pt x="726" y="887"/>
                  <a:pt x="726" y="887"/>
                  <a:pt x="726" y="887"/>
                </a:cubicBezTo>
                <a:cubicBezTo>
                  <a:pt x="731" y="883"/>
                  <a:pt x="731" y="883"/>
                  <a:pt x="731" y="883"/>
                </a:cubicBezTo>
                <a:cubicBezTo>
                  <a:pt x="735" y="883"/>
                  <a:pt x="735" y="883"/>
                  <a:pt x="735" y="883"/>
                </a:cubicBezTo>
                <a:cubicBezTo>
                  <a:pt x="738" y="881"/>
                  <a:pt x="738" y="881"/>
                  <a:pt x="738" y="881"/>
                </a:cubicBezTo>
                <a:cubicBezTo>
                  <a:pt x="744" y="880"/>
                  <a:pt x="744" y="880"/>
                  <a:pt x="744" y="880"/>
                </a:cubicBezTo>
                <a:cubicBezTo>
                  <a:pt x="752" y="877"/>
                  <a:pt x="752" y="877"/>
                  <a:pt x="752" y="877"/>
                </a:cubicBezTo>
                <a:cubicBezTo>
                  <a:pt x="754" y="877"/>
                  <a:pt x="754" y="877"/>
                  <a:pt x="754" y="877"/>
                </a:cubicBezTo>
                <a:cubicBezTo>
                  <a:pt x="757" y="876"/>
                  <a:pt x="757" y="876"/>
                  <a:pt x="757" y="876"/>
                </a:cubicBezTo>
                <a:cubicBezTo>
                  <a:pt x="765" y="876"/>
                  <a:pt x="765" y="876"/>
                  <a:pt x="765" y="876"/>
                </a:cubicBezTo>
                <a:cubicBezTo>
                  <a:pt x="769" y="878"/>
                  <a:pt x="769" y="878"/>
                  <a:pt x="769" y="878"/>
                </a:cubicBezTo>
                <a:cubicBezTo>
                  <a:pt x="774" y="881"/>
                  <a:pt x="774" y="881"/>
                  <a:pt x="774" y="881"/>
                </a:cubicBezTo>
                <a:cubicBezTo>
                  <a:pt x="774" y="882"/>
                  <a:pt x="774" y="882"/>
                  <a:pt x="774" y="882"/>
                </a:cubicBezTo>
                <a:cubicBezTo>
                  <a:pt x="771" y="881"/>
                  <a:pt x="771" y="881"/>
                  <a:pt x="771" y="881"/>
                </a:cubicBezTo>
                <a:cubicBezTo>
                  <a:pt x="771" y="882"/>
                  <a:pt x="771" y="882"/>
                  <a:pt x="771" y="882"/>
                </a:cubicBezTo>
                <a:cubicBezTo>
                  <a:pt x="771" y="882"/>
                  <a:pt x="771" y="882"/>
                  <a:pt x="771" y="882"/>
                </a:cubicBezTo>
                <a:cubicBezTo>
                  <a:pt x="772" y="882"/>
                  <a:pt x="772" y="882"/>
                  <a:pt x="772" y="882"/>
                </a:cubicBezTo>
                <a:cubicBezTo>
                  <a:pt x="775" y="883"/>
                  <a:pt x="775" y="883"/>
                  <a:pt x="775" y="883"/>
                </a:cubicBezTo>
                <a:cubicBezTo>
                  <a:pt x="776" y="885"/>
                  <a:pt x="776" y="885"/>
                  <a:pt x="776" y="885"/>
                </a:cubicBezTo>
                <a:cubicBezTo>
                  <a:pt x="775" y="885"/>
                  <a:pt x="775" y="885"/>
                  <a:pt x="775" y="885"/>
                </a:cubicBezTo>
                <a:cubicBezTo>
                  <a:pt x="776" y="886"/>
                  <a:pt x="776" y="886"/>
                  <a:pt x="776" y="886"/>
                </a:cubicBezTo>
                <a:cubicBezTo>
                  <a:pt x="774" y="890"/>
                  <a:pt x="774" y="890"/>
                  <a:pt x="774" y="890"/>
                </a:cubicBezTo>
                <a:cubicBezTo>
                  <a:pt x="771" y="891"/>
                  <a:pt x="771" y="891"/>
                  <a:pt x="771" y="891"/>
                </a:cubicBezTo>
                <a:cubicBezTo>
                  <a:pt x="769" y="893"/>
                  <a:pt x="769" y="893"/>
                  <a:pt x="769" y="893"/>
                </a:cubicBezTo>
                <a:cubicBezTo>
                  <a:pt x="767" y="893"/>
                  <a:pt x="767" y="893"/>
                  <a:pt x="767" y="893"/>
                </a:cubicBezTo>
                <a:cubicBezTo>
                  <a:pt x="764" y="896"/>
                  <a:pt x="764" y="896"/>
                  <a:pt x="764" y="896"/>
                </a:cubicBezTo>
                <a:cubicBezTo>
                  <a:pt x="761" y="896"/>
                  <a:pt x="761" y="896"/>
                  <a:pt x="761" y="896"/>
                </a:cubicBezTo>
                <a:cubicBezTo>
                  <a:pt x="759" y="894"/>
                  <a:pt x="759" y="894"/>
                  <a:pt x="759" y="894"/>
                </a:cubicBezTo>
                <a:cubicBezTo>
                  <a:pt x="756" y="893"/>
                  <a:pt x="756" y="893"/>
                  <a:pt x="756" y="893"/>
                </a:cubicBezTo>
                <a:cubicBezTo>
                  <a:pt x="755" y="894"/>
                  <a:pt x="755" y="894"/>
                  <a:pt x="755" y="894"/>
                </a:cubicBezTo>
                <a:cubicBezTo>
                  <a:pt x="752" y="895"/>
                  <a:pt x="752" y="895"/>
                  <a:pt x="752" y="895"/>
                </a:cubicBezTo>
                <a:cubicBezTo>
                  <a:pt x="749" y="894"/>
                  <a:pt x="749" y="894"/>
                  <a:pt x="749" y="894"/>
                </a:cubicBezTo>
                <a:cubicBezTo>
                  <a:pt x="746" y="896"/>
                  <a:pt x="746" y="896"/>
                  <a:pt x="746" y="896"/>
                </a:cubicBezTo>
                <a:cubicBezTo>
                  <a:pt x="749" y="895"/>
                  <a:pt x="749" y="895"/>
                  <a:pt x="749" y="895"/>
                </a:cubicBezTo>
                <a:cubicBezTo>
                  <a:pt x="753" y="896"/>
                  <a:pt x="753" y="896"/>
                  <a:pt x="753" y="896"/>
                </a:cubicBezTo>
                <a:cubicBezTo>
                  <a:pt x="758" y="897"/>
                  <a:pt x="758" y="897"/>
                  <a:pt x="758" y="897"/>
                </a:cubicBezTo>
                <a:cubicBezTo>
                  <a:pt x="758" y="899"/>
                  <a:pt x="758" y="899"/>
                  <a:pt x="758" y="899"/>
                </a:cubicBezTo>
                <a:cubicBezTo>
                  <a:pt x="759" y="901"/>
                  <a:pt x="759" y="901"/>
                  <a:pt x="759" y="901"/>
                </a:cubicBezTo>
                <a:cubicBezTo>
                  <a:pt x="762" y="900"/>
                  <a:pt x="762" y="900"/>
                  <a:pt x="762" y="900"/>
                </a:cubicBezTo>
                <a:cubicBezTo>
                  <a:pt x="764" y="898"/>
                  <a:pt x="764" y="898"/>
                  <a:pt x="764" y="898"/>
                </a:cubicBezTo>
                <a:cubicBezTo>
                  <a:pt x="767" y="898"/>
                  <a:pt x="767" y="898"/>
                  <a:pt x="767" y="898"/>
                </a:cubicBezTo>
                <a:cubicBezTo>
                  <a:pt x="767" y="899"/>
                  <a:pt x="767" y="899"/>
                  <a:pt x="767" y="899"/>
                </a:cubicBezTo>
                <a:cubicBezTo>
                  <a:pt x="769" y="899"/>
                  <a:pt x="769" y="899"/>
                  <a:pt x="769" y="899"/>
                </a:cubicBezTo>
                <a:cubicBezTo>
                  <a:pt x="770" y="900"/>
                  <a:pt x="770" y="900"/>
                  <a:pt x="770" y="900"/>
                </a:cubicBezTo>
                <a:cubicBezTo>
                  <a:pt x="767" y="902"/>
                  <a:pt x="767" y="902"/>
                  <a:pt x="767" y="902"/>
                </a:cubicBezTo>
                <a:cubicBezTo>
                  <a:pt x="764" y="908"/>
                  <a:pt x="764" y="908"/>
                  <a:pt x="764" y="908"/>
                </a:cubicBezTo>
                <a:cubicBezTo>
                  <a:pt x="763" y="909"/>
                  <a:pt x="763" y="909"/>
                  <a:pt x="763" y="909"/>
                </a:cubicBezTo>
                <a:cubicBezTo>
                  <a:pt x="761" y="910"/>
                  <a:pt x="761" y="910"/>
                  <a:pt x="761" y="910"/>
                </a:cubicBezTo>
                <a:cubicBezTo>
                  <a:pt x="766" y="910"/>
                  <a:pt x="766" y="910"/>
                  <a:pt x="766" y="910"/>
                </a:cubicBezTo>
                <a:cubicBezTo>
                  <a:pt x="766" y="911"/>
                  <a:pt x="766" y="911"/>
                  <a:pt x="766" y="911"/>
                </a:cubicBezTo>
                <a:cubicBezTo>
                  <a:pt x="764" y="914"/>
                  <a:pt x="764" y="914"/>
                  <a:pt x="764" y="914"/>
                </a:cubicBezTo>
                <a:cubicBezTo>
                  <a:pt x="766" y="915"/>
                  <a:pt x="766" y="915"/>
                  <a:pt x="766" y="915"/>
                </a:cubicBezTo>
                <a:cubicBezTo>
                  <a:pt x="766" y="918"/>
                  <a:pt x="766" y="918"/>
                  <a:pt x="766" y="918"/>
                </a:cubicBezTo>
                <a:cubicBezTo>
                  <a:pt x="766" y="921"/>
                  <a:pt x="766" y="921"/>
                  <a:pt x="766" y="921"/>
                </a:cubicBezTo>
                <a:cubicBezTo>
                  <a:pt x="767" y="922"/>
                  <a:pt x="767" y="922"/>
                  <a:pt x="767" y="922"/>
                </a:cubicBezTo>
                <a:cubicBezTo>
                  <a:pt x="768" y="925"/>
                  <a:pt x="768" y="925"/>
                  <a:pt x="768" y="925"/>
                </a:cubicBezTo>
                <a:cubicBezTo>
                  <a:pt x="771" y="925"/>
                  <a:pt x="771" y="925"/>
                  <a:pt x="771" y="925"/>
                </a:cubicBezTo>
                <a:cubicBezTo>
                  <a:pt x="772" y="926"/>
                  <a:pt x="772" y="926"/>
                  <a:pt x="772" y="926"/>
                </a:cubicBezTo>
                <a:cubicBezTo>
                  <a:pt x="775" y="926"/>
                  <a:pt x="775" y="926"/>
                  <a:pt x="775" y="926"/>
                </a:cubicBezTo>
                <a:cubicBezTo>
                  <a:pt x="775" y="928"/>
                  <a:pt x="775" y="928"/>
                  <a:pt x="775" y="928"/>
                </a:cubicBezTo>
                <a:cubicBezTo>
                  <a:pt x="772" y="929"/>
                  <a:pt x="772" y="929"/>
                  <a:pt x="772" y="929"/>
                </a:cubicBezTo>
                <a:cubicBezTo>
                  <a:pt x="775" y="931"/>
                  <a:pt x="775" y="931"/>
                  <a:pt x="775" y="931"/>
                </a:cubicBezTo>
                <a:cubicBezTo>
                  <a:pt x="779" y="931"/>
                  <a:pt x="779" y="931"/>
                  <a:pt x="779" y="931"/>
                </a:cubicBezTo>
                <a:cubicBezTo>
                  <a:pt x="781" y="932"/>
                  <a:pt x="781" y="932"/>
                  <a:pt x="781" y="932"/>
                </a:cubicBezTo>
                <a:cubicBezTo>
                  <a:pt x="782" y="931"/>
                  <a:pt x="782" y="931"/>
                  <a:pt x="782" y="931"/>
                </a:cubicBezTo>
                <a:cubicBezTo>
                  <a:pt x="786" y="933"/>
                  <a:pt x="786" y="933"/>
                  <a:pt x="786" y="933"/>
                </a:cubicBezTo>
                <a:cubicBezTo>
                  <a:pt x="786" y="934"/>
                  <a:pt x="786" y="934"/>
                  <a:pt x="786" y="934"/>
                </a:cubicBezTo>
                <a:cubicBezTo>
                  <a:pt x="791" y="935"/>
                  <a:pt x="791" y="935"/>
                  <a:pt x="791" y="935"/>
                </a:cubicBezTo>
                <a:cubicBezTo>
                  <a:pt x="791" y="933"/>
                  <a:pt x="791" y="933"/>
                  <a:pt x="791" y="933"/>
                </a:cubicBezTo>
                <a:cubicBezTo>
                  <a:pt x="795" y="931"/>
                  <a:pt x="795" y="931"/>
                  <a:pt x="795" y="931"/>
                </a:cubicBezTo>
                <a:cubicBezTo>
                  <a:pt x="795" y="933"/>
                  <a:pt x="795" y="933"/>
                  <a:pt x="795" y="933"/>
                </a:cubicBezTo>
                <a:cubicBezTo>
                  <a:pt x="795" y="934"/>
                  <a:pt x="795" y="934"/>
                  <a:pt x="795" y="934"/>
                </a:cubicBezTo>
                <a:cubicBezTo>
                  <a:pt x="798" y="934"/>
                  <a:pt x="798" y="934"/>
                  <a:pt x="798" y="934"/>
                </a:cubicBezTo>
                <a:cubicBezTo>
                  <a:pt x="802" y="936"/>
                  <a:pt x="802" y="936"/>
                  <a:pt x="802" y="936"/>
                </a:cubicBezTo>
                <a:cubicBezTo>
                  <a:pt x="802" y="938"/>
                  <a:pt x="802" y="938"/>
                  <a:pt x="802" y="938"/>
                </a:cubicBezTo>
                <a:cubicBezTo>
                  <a:pt x="800" y="938"/>
                  <a:pt x="800" y="938"/>
                  <a:pt x="800" y="938"/>
                </a:cubicBezTo>
                <a:cubicBezTo>
                  <a:pt x="799" y="938"/>
                  <a:pt x="799" y="938"/>
                  <a:pt x="799" y="938"/>
                </a:cubicBezTo>
                <a:cubicBezTo>
                  <a:pt x="801" y="940"/>
                  <a:pt x="801" y="940"/>
                  <a:pt x="801" y="940"/>
                </a:cubicBezTo>
                <a:cubicBezTo>
                  <a:pt x="804" y="940"/>
                  <a:pt x="804" y="940"/>
                  <a:pt x="804" y="940"/>
                </a:cubicBezTo>
                <a:cubicBezTo>
                  <a:pt x="805" y="941"/>
                  <a:pt x="805" y="941"/>
                  <a:pt x="805" y="941"/>
                </a:cubicBezTo>
                <a:cubicBezTo>
                  <a:pt x="803" y="942"/>
                  <a:pt x="803" y="942"/>
                  <a:pt x="803" y="942"/>
                </a:cubicBezTo>
                <a:cubicBezTo>
                  <a:pt x="801" y="941"/>
                  <a:pt x="801" y="941"/>
                  <a:pt x="801" y="941"/>
                </a:cubicBezTo>
                <a:cubicBezTo>
                  <a:pt x="799" y="941"/>
                  <a:pt x="799" y="941"/>
                  <a:pt x="799" y="941"/>
                </a:cubicBezTo>
                <a:cubicBezTo>
                  <a:pt x="796" y="942"/>
                  <a:pt x="796" y="942"/>
                  <a:pt x="796" y="942"/>
                </a:cubicBezTo>
                <a:cubicBezTo>
                  <a:pt x="790" y="945"/>
                  <a:pt x="790" y="945"/>
                  <a:pt x="790" y="945"/>
                </a:cubicBezTo>
                <a:cubicBezTo>
                  <a:pt x="788" y="946"/>
                  <a:pt x="788" y="946"/>
                  <a:pt x="788" y="946"/>
                </a:cubicBezTo>
                <a:cubicBezTo>
                  <a:pt x="784" y="947"/>
                  <a:pt x="784" y="947"/>
                  <a:pt x="784" y="947"/>
                </a:cubicBezTo>
                <a:cubicBezTo>
                  <a:pt x="780" y="948"/>
                  <a:pt x="780" y="948"/>
                  <a:pt x="780" y="948"/>
                </a:cubicBezTo>
                <a:cubicBezTo>
                  <a:pt x="776" y="950"/>
                  <a:pt x="776" y="950"/>
                  <a:pt x="776" y="950"/>
                </a:cubicBezTo>
                <a:cubicBezTo>
                  <a:pt x="774" y="950"/>
                  <a:pt x="774" y="950"/>
                  <a:pt x="774" y="950"/>
                </a:cubicBezTo>
                <a:cubicBezTo>
                  <a:pt x="774" y="951"/>
                  <a:pt x="774" y="951"/>
                  <a:pt x="774" y="951"/>
                </a:cubicBezTo>
                <a:cubicBezTo>
                  <a:pt x="771" y="950"/>
                  <a:pt x="771" y="950"/>
                  <a:pt x="771" y="950"/>
                </a:cubicBezTo>
                <a:cubicBezTo>
                  <a:pt x="770" y="948"/>
                  <a:pt x="770" y="948"/>
                  <a:pt x="770" y="948"/>
                </a:cubicBezTo>
                <a:cubicBezTo>
                  <a:pt x="769" y="948"/>
                  <a:pt x="769" y="948"/>
                  <a:pt x="769" y="948"/>
                </a:cubicBezTo>
                <a:cubicBezTo>
                  <a:pt x="768" y="949"/>
                  <a:pt x="768" y="949"/>
                  <a:pt x="768" y="949"/>
                </a:cubicBezTo>
                <a:cubicBezTo>
                  <a:pt x="767" y="949"/>
                  <a:pt x="767" y="949"/>
                  <a:pt x="767" y="949"/>
                </a:cubicBezTo>
                <a:cubicBezTo>
                  <a:pt x="765" y="952"/>
                  <a:pt x="765" y="952"/>
                  <a:pt x="765" y="952"/>
                </a:cubicBezTo>
                <a:cubicBezTo>
                  <a:pt x="766" y="953"/>
                  <a:pt x="766" y="953"/>
                  <a:pt x="766" y="953"/>
                </a:cubicBezTo>
                <a:cubicBezTo>
                  <a:pt x="762" y="956"/>
                  <a:pt x="762" y="956"/>
                  <a:pt x="762" y="956"/>
                </a:cubicBezTo>
                <a:cubicBezTo>
                  <a:pt x="759" y="960"/>
                  <a:pt x="759" y="960"/>
                  <a:pt x="759" y="960"/>
                </a:cubicBezTo>
                <a:cubicBezTo>
                  <a:pt x="756" y="961"/>
                  <a:pt x="756" y="961"/>
                  <a:pt x="756" y="961"/>
                </a:cubicBezTo>
                <a:cubicBezTo>
                  <a:pt x="754" y="963"/>
                  <a:pt x="754" y="963"/>
                  <a:pt x="754" y="963"/>
                </a:cubicBezTo>
                <a:cubicBezTo>
                  <a:pt x="752" y="963"/>
                  <a:pt x="752" y="963"/>
                  <a:pt x="752" y="963"/>
                </a:cubicBezTo>
                <a:cubicBezTo>
                  <a:pt x="751" y="963"/>
                  <a:pt x="751" y="963"/>
                  <a:pt x="751" y="963"/>
                </a:cubicBezTo>
                <a:cubicBezTo>
                  <a:pt x="751" y="966"/>
                  <a:pt x="751" y="966"/>
                  <a:pt x="751" y="966"/>
                </a:cubicBezTo>
                <a:cubicBezTo>
                  <a:pt x="750" y="966"/>
                  <a:pt x="750" y="966"/>
                  <a:pt x="750" y="966"/>
                </a:cubicBezTo>
                <a:cubicBezTo>
                  <a:pt x="749" y="965"/>
                  <a:pt x="749" y="965"/>
                  <a:pt x="749" y="965"/>
                </a:cubicBezTo>
                <a:cubicBezTo>
                  <a:pt x="747" y="966"/>
                  <a:pt x="747" y="966"/>
                  <a:pt x="747" y="966"/>
                </a:cubicBezTo>
                <a:cubicBezTo>
                  <a:pt x="746" y="965"/>
                  <a:pt x="746" y="965"/>
                  <a:pt x="746" y="965"/>
                </a:cubicBezTo>
                <a:cubicBezTo>
                  <a:pt x="745" y="962"/>
                  <a:pt x="745" y="962"/>
                  <a:pt x="745" y="962"/>
                </a:cubicBezTo>
                <a:cubicBezTo>
                  <a:pt x="744" y="961"/>
                  <a:pt x="744" y="961"/>
                  <a:pt x="744" y="961"/>
                </a:cubicBezTo>
                <a:cubicBezTo>
                  <a:pt x="743" y="962"/>
                  <a:pt x="743" y="962"/>
                  <a:pt x="743" y="962"/>
                </a:cubicBezTo>
                <a:cubicBezTo>
                  <a:pt x="742" y="960"/>
                  <a:pt x="742" y="960"/>
                  <a:pt x="742" y="960"/>
                </a:cubicBezTo>
                <a:cubicBezTo>
                  <a:pt x="742" y="957"/>
                  <a:pt x="742" y="957"/>
                  <a:pt x="742" y="957"/>
                </a:cubicBezTo>
                <a:cubicBezTo>
                  <a:pt x="742" y="955"/>
                  <a:pt x="742" y="955"/>
                  <a:pt x="742" y="955"/>
                </a:cubicBezTo>
                <a:cubicBezTo>
                  <a:pt x="744" y="951"/>
                  <a:pt x="744" y="951"/>
                  <a:pt x="744" y="951"/>
                </a:cubicBezTo>
                <a:cubicBezTo>
                  <a:pt x="747" y="948"/>
                  <a:pt x="747" y="948"/>
                  <a:pt x="747" y="948"/>
                </a:cubicBezTo>
                <a:cubicBezTo>
                  <a:pt x="747" y="946"/>
                  <a:pt x="747" y="946"/>
                  <a:pt x="747" y="946"/>
                </a:cubicBezTo>
                <a:cubicBezTo>
                  <a:pt x="752" y="944"/>
                  <a:pt x="752" y="944"/>
                  <a:pt x="752" y="944"/>
                </a:cubicBezTo>
                <a:cubicBezTo>
                  <a:pt x="757" y="943"/>
                  <a:pt x="757" y="943"/>
                  <a:pt x="757" y="943"/>
                </a:cubicBezTo>
                <a:cubicBezTo>
                  <a:pt x="761" y="940"/>
                  <a:pt x="761" y="940"/>
                  <a:pt x="761" y="940"/>
                </a:cubicBezTo>
                <a:cubicBezTo>
                  <a:pt x="765" y="939"/>
                  <a:pt x="765" y="939"/>
                  <a:pt x="765" y="939"/>
                </a:cubicBezTo>
                <a:cubicBezTo>
                  <a:pt x="766" y="939"/>
                  <a:pt x="766" y="939"/>
                  <a:pt x="766" y="939"/>
                </a:cubicBezTo>
                <a:cubicBezTo>
                  <a:pt x="767" y="942"/>
                  <a:pt x="767" y="942"/>
                  <a:pt x="767" y="942"/>
                </a:cubicBezTo>
                <a:cubicBezTo>
                  <a:pt x="768" y="943"/>
                  <a:pt x="768" y="943"/>
                  <a:pt x="768" y="943"/>
                </a:cubicBezTo>
                <a:cubicBezTo>
                  <a:pt x="768" y="942"/>
                  <a:pt x="768" y="942"/>
                  <a:pt x="768" y="942"/>
                </a:cubicBezTo>
                <a:cubicBezTo>
                  <a:pt x="768" y="940"/>
                  <a:pt x="768" y="940"/>
                  <a:pt x="768" y="940"/>
                </a:cubicBezTo>
                <a:cubicBezTo>
                  <a:pt x="771" y="940"/>
                  <a:pt x="771" y="940"/>
                  <a:pt x="771" y="940"/>
                </a:cubicBezTo>
                <a:cubicBezTo>
                  <a:pt x="774" y="939"/>
                  <a:pt x="774" y="939"/>
                  <a:pt x="774" y="939"/>
                </a:cubicBezTo>
                <a:cubicBezTo>
                  <a:pt x="777" y="938"/>
                  <a:pt x="777" y="938"/>
                  <a:pt x="777" y="938"/>
                </a:cubicBezTo>
                <a:cubicBezTo>
                  <a:pt x="773" y="938"/>
                  <a:pt x="773" y="938"/>
                  <a:pt x="773" y="938"/>
                </a:cubicBezTo>
                <a:cubicBezTo>
                  <a:pt x="768" y="938"/>
                  <a:pt x="768" y="938"/>
                  <a:pt x="768" y="938"/>
                </a:cubicBezTo>
                <a:cubicBezTo>
                  <a:pt x="766" y="937"/>
                  <a:pt x="766" y="937"/>
                  <a:pt x="766" y="937"/>
                </a:cubicBezTo>
                <a:cubicBezTo>
                  <a:pt x="764" y="937"/>
                  <a:pt x="764" y="937"/>
                  <a:pt x="764" y="937"/>
                </a:cubicBezTo>
                <a:cubicBezTo>
                  <a:pt x="762" y="939"/>
                  <a:pt x="762" y="939"/>
                  <a:pt x="762" y="939"/>
                </a:cubicBezTo>
                <a:cubicBezTo>
                  <a:pt x="759" y="938"/>
                  <a:pt x="759" y="938"/>
                  <a:pt x="759" y="938"/>
                </a:cubicBezTo>
                <a:cubicBezTo>
                  <a:pt x="762" y="935"/>
                  <a:pt x="762" y="935"/>
                  <a:pt x="762" y="935"/>
                </a:cubicBezTo>
                <a:cubicBezTo>
                  <a:pt x="764" y="934"/>
                  <a:pt x="764" y="934"/>
                  <a:pt x="764" y="934"/>
                </a:cubicBezTo>
                <a:cubicBezTo>
                  <a:pt x="767" y="932"/>
                  <a:pt x="767" y="932"/>
                  <a:pt x="767" y="932"/>
                </a:cubicBezTo>
                <a:cubicBezTo>
                  <a:pt x="767" y="930"/>
                  <a:pt x="767" y="930"/>
                  <a:pt x="767" y="930"/>
                </a:cubicBezTo>
                <a:cubicBezTo>
                  <a:pt x="765" y="931"/>
                  <a:pt x="765" y="931"/>
                  <a:pt x="765" y="931"/>
                </a:cubicBezTo>
                <a:cubicBezTo>
                  <a:pt x="765" y="930"/>
                  <a:pt x="765" y="930"/>
                  <a:pt x="765" y="930"/>
                </a:cubicBezTo>
                <a:cubicBezTo>
                  <a:pt x="762" y="933"/>
                  <a:pt x="762" y="933"/>
                  <a:pt x="762" y="933"/>
                </a:cubicBezTo>
                <a:cubicBezTo>
                  <a:pt x="760" y="934"/>
                  <a:pt x="760" y="934"/>
                  <a:pt x="760" y="934"/>
                </a:cubicBezTo>
                <a:cubicBezTo>
                  <a:pt x="758" y="937"/>
                  <a:pt x="758" y="937"/>
                  <a:pt x="758" y="937"/>
                </a:cubicBezTo>
                <a:cubicBezTo>
                  <a:pt x="755" y="937"/>
                  <a:pt x="755" y="937"/>
                  <a:pt x="755" y="937"/>
                </a:cubicBezTo>
                <a:cubicBezTo>
                  <a:pt x="754" y="938"/>
                  <a:pt x="754" y="938"/>
                  <a:pt x="754" y="938"/>
                </a:cubicBezTo>
                <a:cubicBezTo>
                  <a:pt x="748" y="940"/>
                  <a:pt x="748" y="940"/>
                  <a:pt x="748" y="940"/>
                </a:cubicBezTo>
                <a:cubicBezTo>
                  <a:pt x="747" y="939"/>
                  <a:pt x="747" y="939"/>
                  <a:pt x="747" y="939"/>
                </a:cubicBezTo>
                <a:cubicBezTo>
                  <a:pt x="748" y="938"/>
                  <a:pt x="748" y="938"/>
                  <a:pt x="748" y="938"/>
                </a:cubicBezTo>
                <a:cubicBezTo>
                  <a:pt x="747" y="938"/>
                  <a:pt x="747" y="938"/>
                  <a:pt x="747" y="938"/>
                </a:cubicBezTo>
                <a:cubicBezTo>
                  <a:pt x="749" y="935"/>
                  <a:pt x="749" y="935"/>
                  <a:pt x="749" y="935"/>
                </a:cubicBezTo>
                <a:cubicBezTo>
                  <a:pt x="747" y="938"/>
                  <a:pt x="747" y="938"/>
                  <a:pt x="747" y="938"/>
                </a:cubicBezTo>
                <a:cubicBezTo>
                  <a:pt x="745" y="940"/>
                  <a:pt x="745" y="940"/>
                  <a:pt x="745" y="940"/>
                </a:cubicBezTo>
                <a:cubicBezTo>
                  <a:pt x="742" y="941"/>
                  <a:pt x="742" y="941"/>
                  <a:pt x="742" y="941"/>
                </a:cubicBezTo>
                <a:cubicBezTo>
                  <a:pt x="741" y="940"/>
                  <a:pt x="741" y="940"/>
                  <a:pt x="741" y="940"/>
                </a:cubicBezTo>
                <a:cubicBezTo>
                  <a:pt x="739" y="941"/>
                  <a:pt x="739" y="941"/>
                  <a:pt x="739" y="941"/>
                </a:cubicBezTo>
                <a:cubicBezTo>
                  <a:pt x="738" y="941"/>
                  <a:pt x="738" y="941"/>
                  <a:pt x="738" y="941"/>
                </a:cubicBezTo>
                <a:cubicBezTo>
                  <a:pt x="737" y="939"/>
                  <a:pt x="737" y="939"/>
                  <a:pt x="737" y="939"/>
                </a:cubicBezTo>
                <a:cubicBezTo>
                  <a:pt x="735" y="940"/>
                  <a:pt x="735" y="940"/>
                  <a:pt x="735" y="940"/>
                </a:cubicBezTo>
                <a:cubicBezTo>
                  <a:pt x="731" y="939"/>
                  <a:pt x="731" y="939"/>
                  <a:pt x="731" y="939"/>
                </a:cubicBezTo>
                <a:cubicBezTo>
                  <a:pt x="731" y="939"/>
                  <a:pt x="731" y="939"/>
                  <a:pt x="731" y="939"/>
                </a:cubicBezTo>
                <a:cubicBezTo>
                  <a:pt x="730" y="938"/>
                  <a:pt x="730" y="938"/>
                  <a:pt x="730" y="938"/>
                </a:cubicBezTo>
                <a:cubicBezTo>
                  <a:pt x="731" y="937"/>
                  <a:pt x="731" y="937"/>
                  <a:pt x="731" y="937"/>
                </a:cubicBezTo>
                <a:cubicBezTo>
                  <a:pt x="731" y="936"/>
                  <a:pt x="731" y="936"/>
                  <a:pt x="731" y="936"/>
                </a:cubicBezTo>
                <a:cubicBezTo>
                  <a:pt x="731" y="935"/>
                  <a:pt x="731" y="935"/>
                  <a:pt x="731" y="935"/>
                </a:cubicBezTo>
                <a:cubicBezTo>
                  <a:pt x="731" y="933"/>
                  <a:pt x="731" y="933"/>
                  <a:pt x="731" y="933"/>
                </a:cubicBezTo>
                <a:cubicBezTo>
                  <a:pt x="730" y="931"/>
                  <a:pt x="730" y="931"/>
                  <a:pt x="730" y="931"/>
                </a:cubicBezTo>
                <a:cubicBezTo>
                  <a:pt x="729" y="930"/>
                  <a:pt x="729" y="930"/>
                  <a:pt x="729" y="930"/>
                </a:cubicBezTo>
                <a:cubicBezTo>
                  <a:pt x="728" y="930"/>
                  <a:pt x="728" y="930"/>
                  <a:pt x="728" y="930"/>
                </a:cubicBezTo>
                <a:cubicBezTo>
                  <a:pt x="729" y="928"/>
                  <a:pt x="729" y="928"/>
                  <a:pt x="729" y="928"/>
                </a:cubicBezTo>
                <a:cubicBezTo>
                  <a:pt x="732" y="912"/>
                  <a:pt x="732" y="912"/>
                  <a:pt x="732" y="912"/>
                </a:cubicBezTo>
                <a:cubicBezTo>
                  <a:pt x="731" y="908"/>
                  <a:pt x="731" y="908"/>
                  <a:pt x="731" y="908"/>
                </a:cubicBezTo>
                <a:cubicBezTo>
                  <a:pt x="727" y="904"/>
                  <a:pt x="727" y="904"/>
                  <a:pt x="727" y="904"/>
                </a:cubicBezTo>
                <a:cubicBezTo>
                  <a:pt x="726" y="905"/>
                  <a:pt x="726" y="905"/>
                  <a:pt x="726" y="905"/>
                </a:cubicBezTo>
                <a:cubicBezTo>
                  <a:pt x="722" y="904"/>
                  <a:pt x="722" y="904"/>
                  <a:pt x="722" y="904"/>
                </a:cubicBezTo>
                <a:cubicBezTo>
                  <a:pt x="720" y="905"/>
                  <a:pt x="720" y="905"/>
                  <a:pt x="720" y="905"/>
                </a:cubicBezTo>
                <a:cubicBezTo>
                  <a:pt x="718" y="903"/>
                  <a:pt x="718" y="903"/>
                  <a:pt x="718" y="903"/>
                </a:cubicBezTo>
                <a:cubicBezTo>
                  <a:pt x="716" y="902"/>
                  <a:pt x="716" y="902"/>
                  <a:pt x="716" y="902"/>
                </a:cubicBezTo>
                <a:cubicBezTo>
                  <a:pt x="716" y="902"/>
                  <a:pt x="716" y="902"/>
                  <a:pt x="716" y="902"/>
                </a:cubicBezTo>
                <a:cubicBezTo>
                  <a:pt x="714" y="904"/>
                  <a:pt x="714" y="904"/>
                  <a:pt x="714" y="904"/>
                </a:cubicBezTo>
                <a:cubicBezTo>
                  <a:pt x="713" y="906"/>
                  <a:pt x="713" y="906"/>
                  <a:pt x="713" y="906"/>
                </a:cubicBezTo>
                <a:cubicBezTo>
                  <a:pt x="708" y="911"/>
                  <a:pt x="708" y="911"/>
                  <a:pt x="708" y="911"/>
                </a:cubicBezTo>
                <a:cubicBezTo>
                  <a:pt x="706" y="914"/>
                  <a:pt x="706" y="914"/>
                  <a:pt x="706" y="914"/>
                </a:cubicBezTo>
                <a:cubicBezTo>
                  <a:pt x="706" y="916"/>
                  <a:pt x="706" y="916"/>
                  <a:pt x="706" y="916"/>
                </a:cubicBezTo>
                <a:cubicBezTo>
                  <a:pt x="703" y="918"/>
                  <a:pt x="703" y="918"/>
                  <a:pt x="703" y="918"/>
                </a:cubicBezTo>
                <a:cubicBezTo>
                  <a:pt x="703" y="920"/>
                  <a:pt x="703" y="920"/>
                  <a:pt x="703" y="920"/>
                </a:cubicBezTo>
                <a:cubicBezTo>
                  <a:pt x="702" y="923"/>
                  <a:pt x="702" y="923"/>
                  <a:pt x="702" y="923"/>
                </a:cubicBezTo>
                <a:cubicBezTo>
                  <a:pt x="699" y="927"/>
                  <a:pt x="699" y="927"/>
                  <a:pt x="699" y="927"/>
                </a:cubicBezTo>
                <a:cubicBezTo>
                  <a:pt x="697" y="927"/>
                  <a:pt x="697" y="927"/>
                  <a:pt x="697" y="927"/>
                </a:cubicBezTo>
                <a:cubicBezTo>
                  <a:pt x="693" y="932"/>
                  <a:pt x="693" y="932"/>
                  <a:pt x="693" y="932"/>
                </a:cubicBezTo>
                <a:cubicBezTo>
                  <a:pt x="693" y="933"/>
                  <a:pt x="693" y="933"/>
                  <a:pt x="693" y="933"/>
                </a:cubicBezTo>
                <a:cubicBezTo>
                  <a:pt x="691" y="934"/>
                  <a:pt x="691" y="934"/>
                  <a:pt x="691" y="934"/>
                </a:cubicBezTo>
                <a:cubicBezTo>
                  <a:pt x="689" y="934"/>
                  <a:pt x="689" y="934"/>
                  <a:pt x="689" y="934"/>
                </a:cubicBezTo>
                <a:cubicBezTo>
                  <a:pt x="687" y="934"/>
                  <a:pt x="687" y="934"/>
                  <a:pt x="687" y="934"/>
                </a:cubicBezTo>
                <a:cubicBezTo>
                  <a:pt x="686" y="935"/>
                  <a:pt x="686" y="935"/>
                  <a:pt x="686" y="935"/>
                </a:cubicBezTo>
                <a:cubicBezTo>
                  <a:pt x="685" y="935"/>
                  <a:pt x="685" y="935"/>
                  <a:pt x="685" y="935"/>
                </a:cubicBezTo>
                <a:cubicBezTo>
                  <a:pt x="683" y="938"/>
                  <a:pt x="683" y="938"/>
                  <a:pt x="683" y="938"/>
                </a:cubicBezTo>
                <a:cubicBezTo>
                  <a:pt x="647" y="937"/>
                  <a:pt x="647" y="937"/>
                  <a:pt x="647" y="937"/>
                </a:cubicBezTo>
                <a:cubicBezTo>
                  <a:pt x="643" y="938"/>
                  <a:pt x="643" y="938"/>
                  <a:pt x="643" y="938"/>
                </a:cubicBezTo>
                <a:cubicBezTo>
                  <a:pt x="641" y="940"/>
                  <a:pt x="641" y="940"/>
                  <a:pt x="641" y="940"/>
                </a:cubicBezTo>
                <a:cubicBezTo>
                  <a:pt x="638" y="941"/>
                  <a:pt x="638" y="941"/>
                  <a:pt x="638" y="941"/>
                </a:cubicBezTo>
                <a:cubicBezTo>
                  <a:pt x="635" y="943"/>
                  <a:pt x="635" y="943"/>
                  <a:pt x="635" y="943"/>
                </a:cubicBezTo>
                <a:cubicBezTo>
                  <a:pt x="630" y="948"/>
                  <a:pt x="630" y="948"/>
                  <a:pt x="630" y="948"/>
                </a:cubicBezTo>
                <a:cubicBezTo>
                  <a:pt x="626" y="949"/>
                  <a:pt x="626" y="949"/>
                  <a:pt x="626" y="949"/>
                </a:cubicBezTo>
                <a:cubicBezTo>
                  <a:pt x="624" y="950"/>
                  <a:pt x="624" y="950"/>
                  <a:pt x="624" y="950"/>
                </a:cubicBezTo>
                <a:cubicBezTo>
                  <a:pt x="614" y="958"/>
                  <a:pt x="614" y="958"/>
                  <a:pt x="614" y="958"/>
                </a:cubicBezTo>
                <a:cubicBezTo>
                  <a:pt x="591" y="965"/>
                  <a:pt x="591" y="965"/>
                  <a:pt x="591" y="965"/>
                </a:cubicBezTo>
                <a:cubicBezTo>
                  <a:pt x="590" y="971"/>
                  <a:pt x="590" y="971"/>
                  <a:pt x="590" y="971"/>
                </a:cubicBezTo>
                <a:cubicBezTo>
                  <a:pt x="585" y="972"/>
                  <a:pt x="585" y="972"/>
                  <a:pt x="585" y="972"/>
                </a:cubicBezTo>
                <a:cubicBezTo>
                  <a:pt x="543" y="984"/>
                  <a:pt x="543" y="984"/>
                  <a:pt x="543" y="984"/>
                </a:cubicBezTo>
                <a:cubicBezTo>
                  <a:pt x="541" y="980"/>
                  <a:pt x="541" y="980"/>
                  <a:pt x="541" y="980"/>
                </a:cubicBezTo>
                <a:cubicBezTo>
                  <a:pt x="543" y="977"/>
                  <a:pt x="543" y="977"/>
                  <a:pt x="543" y="977"/>
                </a:cubicBezTo>
                <a:cubicBezTo>
                  <a:pt x="548" y="975"/>
                  <a:pt x="548" y="975"/>
                  <a:pt x="548" y="975"/>
                </a:cubicBezTo>
                <a:cubicBezTo>
                  <a:pt x="550" y="972"/>
                  <a:pt x="550" y="972"/>
                  <a:pt x="550" y="972"/>
                </a:cubicBezTo>
                <a:cubicBezTo>
                  <a:pt x="551" y="970"/>
                  <a:pt x="551" y="970"/>
                  <a:pt x="551" y="970"/>
                </a:cubicBezTo>
                <a:cubicBezTo>
                  <a:pt x="552" y="967"/>
                  <a:pt x="552" y="967"/>
                  <a:pt x="552" y="967"/>
                </a:cubicBezTo>
                <a:cubicBezTo>
                  <a:pt x="553" y="950"/>
                  <a:pt x="553" y="950"/>
                  <a:pt x="553" y="950"/>
                </a:cubicBezTo>
                <a:cubicBezTo>
                  <a:pt x="545" y="913"/>
                  <a:pt x="545" y="913"/>
                  <a:pt x="545" y="913"/>
                </a:cubicBezTo>
                <a:cubicBezTo>
                  <a:pt x="538" y="907"/>
                  <a:pt x="538" y="907"/>
                  <a:pt x="538" y="907"/>
                </a:cubicBezTo>
                <a:cubicBezTo>
                  <a:pt x="535" y="903"/>
                  <a:pt x="535" y="903"/>
                  <a:pt x="535" y="903"/>
                </a:cubicBezTo>
                <a:cubicBezTo>
                  <a:pt x="486" y="880"/>
                  <a:pt x="486" y="880"/>
                  <a:pt x="486" y="880"/>
                </a:cubicBezTo>
                <a:cubicBezTo>
                  <a:pt x="484" y="879"/>
                  <a:pt x="484" y="879"/>
                  <a:pt x="484" y="879"/>
                </a:cubicBezTo>
                <a:cubicBezTo>
                  <a:pt x="481" y="878"/>
                  <a:pt x="481" y="878"/>
                  <a:pt x="481" y="878"/>
                </a:cubicBezTo>
                <a:cubicBezTo>
                  <a:pt x="480" y="877"/>
                  <a:pt x="480" y="877"/>
                  <a:pt x="480" y="877"/>
                </a:cubicBezTo>
                <a:cubicBezTo>
                  <a:pt x="474" y="877"/>
                  <a:pt x="474" y="877"/>
                  <a:pt x="474" y="877"/>
                </a:cubicBezTo>
                <a:cubicBezTo>
                  <a:pt x="473" y="875"/>
                  <a:pt x="473" y="875"/>
                  <a:pt x="473" y="875"/>
                </a:cubicBezTo>
                <a:cubicBezTo>
                  <a:pt x="472" y="873"/>
                  <a:pt x="472" y="873"/>
                  <a:pt x="472" y="873"/>
                </a:cubicBezTo>
                <a:cubicBezTo>
                  <a:pt x="470" y="875"/>
                  <a:pt x="470" y="875"/>
                  <a:pt x="470" y="875"/>
                </a:cubicBezTo>
                <a:cubicBezTo>
                  <a:pt x="466" y="875"/>
                  <a:pt x="466" y="875"/>
                  <a:pt x="466" y="875"/>
                </a:cubicBezTo>
                <a:cubicBezTo>
                  <a:pt x="464" y="874"/>
                  <a:pt x="464" y="874"/>
                  <a:pt x="464" y="874"/>
                </a:cubicBezTo>
                <a:cubicBezTo>
                  <a:pt x="462" y="872"/>
                  <a:pt x="462" y="872"/>
                  <a:pt x="462" y="872"/>
                </a:cubicBezTo>
                <a:cubicBezTo>
                  <a:pt x="460" y="871"/>
                  <a:pt x="460" y="871"/>
                  <a:pt x="460" y="871"/>
                </a:cubicBezTo>
                <a:cubicBezTo>
                  <a:pt x="456" y="870"/>
                  <a:pt x="456" y="870"/>
                  <a:pt x="456" y="870"/>
                </a:cubicBezTo>
                <a:cubicBezTo>
                  <a:pt x="454" y="867"/>
                  <a:pt x="454" y="867"/>
                  <a:pt x="454" y="867"/>
                </a:cubicBezTo>
                <a:cubicBezTo>
                  <a:pt x="453" y="867"/>
                  <a:pt x="453" y="867"/>
                  <a:pt x="453" y="867"/>
                </a:cubicBezTo>
                <a:cubicBezTo>
                  <a:pt x="450" y="865"/>
                  <a:pt x="450" y="865"/>
                  <a:pt x="450" y="865"/>
                </a:cubicBezTo>
                <a:cubicBezTo>
                  <a:pt x="448" y="865"/>
                  <a:pt x="448" y="865"/>
                  <a:pt x="448" y="865"/>
                </a:cubicBezTo>
                <a:cubicBezTo>
                  <a:pt x="446" y="865"/>
                  <a:pt x="446" y="865"/>
                  <a:pt x="446" y="865"/>
                </a:cubicBezTo>
                <a:cubicBezTo>
                  <a:pt x="444" y="865"/>
                  <a:pt x="444" y="865"/>
                  <a:pt x="444" y="865"/>
                </a:cubicBezTo>
                <a:cubicBezTo>
                  <a:pt x="443" y="866"/>
                  <a:pt x="443" y="866"/>
                  <a:pt x="443" y="866"/>
                </a:cubicBezTo>
                <a:cubicBezTo>
                  <a:pt x="441" y="864"/>
                  <a:pt x="441" y="864"/>
                  <a:pt x="441" y="864"/>
                </a:cubicBezTo>
                <a:cubicBezTo>
                  <a:pt x="439" y="863"/>
                  <a:pt x="439" y="863"/>
                  <a:pt x="439" y="863"/>
                </a:cubicBezTo>
                <a:cubicBezTo>
                  <a:pt x="438" y="863"/>
                  <a:pt x="438" y="863"/>
                  <a:pt x="438" y="863"/>
                </a:cubicBezTo>
                <a:cubicBezTo>
                  <a:pt x="436" y="862"/>
                  <a:pt x="436" y="862"/>
                  <a:pt x="436" y="862"/>
                </a:cubicBezTo>
                <a:cubicBezTo>
                  <a:pt x="435" y="861"/>
                  <a:pt x="435" y="861"/>
                  <a:pt x="435" y="861"/>
                </a:cubicBezTo>
                <a:cubicBezTo>
                  <a:pt x="434" y="860"/>
                  <a:pt x="434" y="860"/>
                  <a:pt x="434" y="860"/>
                </a:cubicBezTo>
                <a:cubicBezTo>
                  <a:pt x="434" y="859"/>
                  <a:pt x="434" y="859"/>
                  <a:pt x="434" y="859"/>
                </a:cubicBezTo>
                <a:cubicBezTo>
                  <a:pt x="431" y="857"/>
                  <a:pt x="431" y="857"/>
                  <a:pt x="431" y="857"/>
                </a:cubicBezTo>
                <a:cubicBezTo>
                  <a:pt x="428" y="857"/>
                  <a:pt x="428" y="857"/>
                  <a:pt x="428" y="857"/>
                </a:cubicBezTo>
                <a:cubicBezTo>
                  <a:pt x="426" y="856"/>
                  <a:pt x="426" y="856"/>
                  <a:pt x="426" y="856"/>
                </a:cubicBezTo>
                <a:lnTo>
                  <a:pt x="109" y="82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58" name="Freeform 10">
            <a:extLst>
              <a:ext uri="{FF2B5EF4-FFF2-40B4-BE49-F238E27FC236}">
                <a16:creationId xmlns:a16="http://schemas.microsoft.com/office/drawing/2014/main" id="{299E735D-2E85-C3FC-6BBD-491A913F1822}"/>
              </a:ext>
            </a:extLst>
          </p:cNvPr>
          <p:cNvSpPr>
            <a:spLocks noEditPoints="1"/>
          </p:cNvSpPr>
          <p:nvPr/>
        </p:nvSpPr>
        <p:spPr bwMode="auto">
          <a:xfrm>
            <a:off x="4972050" y="1400175"/>
            <a:ext cx="2674938" cy="2044700"/>
          </a:xfrm>
          <a:custGeom>
            <a:avLst/>
            <a:gdLst>
              <a:gd name="T0" fmla="*/ 2147483646 w 657"/>
              <a:gd name="T1" fmla="*/ 2147483646 h 502"/>
              <a:gd name="T2" fmla="*/ 2147483646 w 657"/>
              <a:gd name="T3" fmla="*/ 2147483646 h 502"/>
              <a:gd name="T4" fmla="*/ 2147483646 w 657"/>
              <a:gd name="T5" fmla="*/ 2147483646 h 502"/>
              <a:gd name="T6" fmla="*/ 2147483646 w 657"/>
              <a:gd name="T7" fmla="*/ 2147483646 h 502"/>
              <a:gd name="T8" fmla="*/ 2147483646 w 657"/>
              <a:gd name="T9" fmla="*/ 2147483646 h 502"/>
              <a:gd name="T10" fmla="*/ 2147483646 w 657"/>
              <a:gd name="T11" fmla="*/ 2147483646 h 502"/>
              <a:gd name="T12" fmla="*/ 2147483646 w 657"/>
              <a:gd name="T13" fmla="*/ 2147483646 h 502"/>
              <a:gd name="T14" fmla="*/ 2147483646 w 657"/>
              <a:gd name="T15" fmla="*/ 2147483646 h 502"/>
              <a:gd name="T16" fmla="*/ 2147483646 w 657"/>
              <a:gd name="T17" fmla="*/ 2147483646 h 502"/>
              <a:gd name="T18" fmla="*/ 2147483646 w 657"/>
              <a:gd name="T19" fmla="*/ 2147483646 h 502"/>
              <a:gd name="T20" fmla="*/ 2147483646 w 657"/>
              <a:gd name="T21" fmla="*/ 2147483646 h 502"/>
              <a:gd name="T22" fmla="*/ 2147483646 w 657"/>
              <a:gd name="T23" fmla="*/ 2147483646 h 502"/>
              <a:gd name="T24" fmla="*/ 2147483646 w 657"/>
              <a:gd name="T25" fmla="*/ 2147483646 h 502"/>
              <a:gd name="T26" fmla="*/ 2147483646 w 657"/>
              <a:gd name="T27" fmla="*/ 2147483646 h 502"/>
              <a:gd name="T28" fmla="*/ 2147483646 w 657"/>
              <a:gd name="T29" fmla="*/ 2147483646 h 502"/>
              <a:gd name="T30" fmla="*/ 2147483646 w 657"/>
              <a:gd name="T31" fmla="*/ 2147483646 h 502"/>
              <a:gd name="T32" fmla="*/ 2147483646 w 657"/>
              <a:gd name="T33" fmla="*/ 2147483646 h 502"/>
              <a:gd name="T34" fmla="*/ 2147483646 w 657"/>
              <a:gd name="T35" fmla="*/ 2147483646 h 502"/>
              <a:gd name="T36" fmla="*/ 2147483646 w 657"/>
              <a:gd name="T37" fmla="*/ 2147483646 h 502"/>
              <a:gd name="T38" fmla="*/ 2147483646 w 657"/>
              <a:gd name="T39" fmla="*/ 2147483646 h 502"/>
              <a:gd name="T40" fmla="*/ 2147483646 w 657"/>
              <a:gd name="T41" fmla="*/ 2147483646 h 502"/>
              <a:gd name="T42" fmla="*/ 2147483646 w 657"/>
              <a:gd name="T43" fmla="*/ 2147483646 h 502"/>
              <a:gd name="T44" fmla="*/ 2147483646 w 657"/>
              <a:gd name="T45" fmla="*/ 2147483646 h 502"/>
              <a:gd name="T46" fmla="*/ 2147483646 w 657"/>
              <a:gd name="T47" fmla="*/ 2147483646 h 502"/>
              <a:gd name="T48" fmla="*/ 2147483646 w 657"/>
              <a:gd name="T49" fmla="*/ 2147483646 h 502"/>
              <a:gd name="T50" fmla="*/ 2147483646 w 657"/>
              <a:gd name="T51" fmla="*/ 2147483646 h 502"/>
              <a:gd name="T52" fmla="*/ 2147483646 w 657"/>
              <a:gd name="T53" fmla="*/ 2147483646 h 502"/>
              <a:gd name="T54" fmla="*/ 2147483646 w 657"/>
              <a:gd name="T55" fmla="*/ 2147483646 h 502"/>
              <a:gd name="T56" fmla="*/ 2147483646 w 657"/>
              <a:gd name="T57" fmla="*/ 2147483646 h 502"/>
              <a:gd name="T58" fmla="*/ 2147483646 w 657"/>
              <a:gd name="T59" fmla="*/ 2147483646 h 502"/>
              <a:gd name="T60" fmla="*/ 2147483646 w 657"/>
              <a:gd name="T61" fmla="*/ 2147483646 h 502"/>
              <a:gd name="T62" fmla="*/ 2147483646 w 657"/>
              <a:gd name="T63" fmla="*/ 2147483646 h 502"/>
              <a:gd name="T64" fmla="*/ 2147483646 w 657"/>
              <a:gd name="T65" fmla="*/ 2147483646 h 502"/>
              <a:gd name="T66" fmla="*/ 2147483646 w 657"/>
              <a:gd name="T67" fmla="*/ 2147483646 h 502"/>
              <a:gd name="T68" fmla="*/ 2147483646 w 657"/>
              <a:gd name="T69" fmla="*/ 2147483646 h 502"/>
              <a:gd name="T70" fmla="*/ 2147483646 w 657"/>
              <a:gd name="T71" fmla="*/ 2147483646 h 502"/>
              <a:gd name="T72" fmla="*/ 2147483646 w 657"/>
              <a:gd name="T73" fmla="*/ 2147483646 h 502"/>
              <a:gd name="T74" fmla="*/ 2147483646 w 657"/>
              <a:gd name="T75" fmla="*/ 2147483646 h 502"/>
              <a:gd name="T76" fmla="*/ 2147483646 w 657"/>
              <a:gd name="T77" fmla="*/ 2147483646 h 502"/>
              <a:gd name="T78" fmla="*/ 2147483646 w 657"/>
              <a:gd name="T79" fmla="*/ 2147483646 h 502"/>
              <a:gd name="T80" fmla="*/ 2147483646 w 657"/>
              <a:gd name="T81" fmla="*/ 2147483646 h 502"/>
              <a:gd name="T82" fmla="*/ 2147483646 w 657"/>
              <a:gd name="T83" fmla="*/ 2147483646 h 502"/>
              <a:gd name="T84" fmla="*/ 2147483646 w 657"/>
              <a:gd name="T85" fmla="*/ 2147483646 h 502"/>
              <a:gd name="T86" fmla="*/ 2147483646 w 657"/>
              <a:gd name="T87" fmla="*/ 2147483646 h 502"/>
              <a:gd name="T88" fmla="*/ 2147483646 w 657"/>
              <a:gd name="T89" fmla="*/ 2147483646 h 502"/>
              <a:gd name="T90" fmla="*/ 2147483646 w 657"/>
              <a:gd name="T91" fmla="*/ 2147483646 h 502"/>
              <a:gd name="T92" fmla="*/ 2147483646 w 657"/>
              <a:gd name="T93" fmla="*/ 2147483646 h 502"/>
              <a:gd name="T94" fmla="*/ 2147483646 w 657"/>
              <a:gd name="T95" fmla="*/ 2147483646 h 502"/>
              <a:gd name="T96" fmla="*/ 2147483646 w 657"/>
              <a:gd name="T97" fmla="*/ 2147483646 h 502"/>
              <a:gd name="T98" fmla="*/ 2147483646 w 657"/>
              <a:gd name="T99" fmla="*/ 2147483646 h 502"/>
              <a:gd name="T100" fmla="*/ 2147483646 w 657"/>
              <a:gd name="T101" fmla="*/ 2147483646 h 502"/>
              <a:gd name="T102" fmla="*/ 2147483646 w 657"/>
              <a:gd name="T103" fmla="*/ 2147483646 h 502"/>
              <a:gd name="T104" fmla="*/ 2147483646 w 657"/>
              <a:gd name="T105" fmla="*/ 2147483646 h 502"/>
              <a:gd name="T106" fmla="*/ 2147483646 w 657"/>
              <a:gd name="T107" fmla="*/ 2147483646 h 502"/>
              <a:gd name="T108" fmla="*/ 2147483646 w 657"/>
              <a:gd name="T109" fmla="*/ 2147483646 h 502"/>
              <a:gd name="T110" fmla="*/ 2147483646 w 657"/>
              <a:gd name="T111" fmla="*/ 2147483646 h 502"/>
              <a:gd name="T112" fmla="*/ 2147483646 w 657"/>
              <a:gd name="T113" fmla="*/ 2147483646 h 502"/>
              <a:gd name="T114" fmla="*/ 2147483646 w 657"/>
              <a:gd name="T115" fmla="*/ 2147483646 h 502"/>
              <a:gd name="T116" fmla="*/ 2147483646 w 657"/>
              <a:gd name="T117" fmla="*/ 2147483646 h 502"/>
              <a:gd name="T118" fmla="*/ 2147483646 w 657"/>
              <a:gd name="T119" fmla="*/ 2147483646 h 502"/>
              <a:gd name="T120" fmla="*/ 2147483646 w 657"/>
              <a:gd name="T121" fmla="*/ 2147483646 h 502"/>
              <a:gd name="T122" fmla="*/ 2147483646 w 657"/>
              <a:gd name="T123" fmla="*/ 2147483646 h 5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57" h="502">
                <a:moveTo>
                  <a:pt x="592" y="480"/>
                </a:moveTo>
                <a:cubicBezTo>
                  <a:pt x="592" y="479"/>
                  <a:pt x="592" y="479"/>
                  <a:pt x="592" y="479"/>
                </a:cubicBezTo>
                <a:cubicBezTo>
                  <a:pt x="592" y="477"/>
                  <a:pt x="592" y="477"/>
                  <a:pt x="592" y="477"/>
                </a:cubicBezTo>
                <a:cubicBezTo>
                  <a:pt x="593" y="476"/>
                  <a:pt x="593" y="476"/>
                  <a:pt x="593" y="476"/>
                </a:cubicBezTo>
                <a:cubicBezTo>
                  <a:pt x="593" y="475"/>
                  <a:pt x="593" y="475"/>
                  <a:pt x="593" y="475"/>
                </a:cubicBezTo>
                <a:cubicBezTo>
                  <a:pt x="593" y="474"/>
                  <a:pt x="593" y="474"/>
                  <a:pt x="593" y="474"/>
                </a:cubicBezTo>
                <a:cubicBezTo>
                  <a:pt x="593" y="473"/>
                  <a:pt x="593" y="473"/>
                  <a:pt x="593" y="473"/>
                </a:cubicBezTo>
                <a:cubicBezTo>
                  <a:pt x="591" y="472"/>
                  <a:pt x="591" y="472"/>
                  <a:pt x="591" y="472"/>
                </a:cubicBezTo>
                <a:cubicBezTo>
                  <a:pt x="591" y="470"/>
                  <a:pt x="591" y="470"/>
                  <a:pt x="591" y="470"/>
                </a:cubicBezTo>
                <a:cubicBezTo>
                  <a:pt x="590" y="468"/>
                  <a:pt x="590" y="468"/>
                  <a:pt x="590" y="468"/>
                </a:cubicBezTo>
                <a:cubicBezTo>
                  <a:pt x="587" y="466"/>
                  <a:pt x="587" y="466"/>
                  <a:pt x="587" y="466"/>
                </a:cubicBezTo>
                <a:cubicBezTo>
                  <a:pt x="586" y="465"/>
                  <a:pt x="586" y="465"/>
                  <a:pt x="586" y="465"/>
                </a:cubicBezTo>
                <a:cubicBezTo>
                  <a:pt x="585" y="463"/>
                  <a:pt x="585" y="463"/>
                  <a:pt x="585" y="463"/>
                </a:cubicBezTo>
                <a:cubicBezTo>
                  <a:pt x="583" y="460"/>
                  <a:pt x="583" y="460"/>
                  <a:pt x="583" y="460"/>
                </a:cubicBezTo>
                <a:cubicBezTo>
                  <a:pt x="581" y="459"/>
                  <a:pt x="581" y="459"/>
                  <a:pt x="581" y="459"/>
                </a:cubicBezTo>
                <a:cubicBezTo>
                  <a:pt x="579" y="459"/>
                  <a:pt x="579" y="459"/>
                  <a:pt x="579" y="459"/>
                </a:cubicBezTo>
                <a:cubicBezTo>
                  <a:pt x="579" y="458"/>
                  <a:pt x="579" y="458"/>
                  <a:pt x="579" y="458"/>
                </a:cubicBezTo>
                <a:cubicBezTo>
                  <a:pt x="580" y="457"/>
                  <a:pt x="580" y="457"/>
                  <a:pt x="580" y="457"/>
                </a:cubicBezTo>
                <a:cubicBezTo>
                  <a:pt x="580" y="455"/>
                  <a:pt x="580" y="455"/>
                  <a:pt x="580" y="455"/>
                </a:cubicBezTo>
                <a:cubicBezTo>
                  <a:pt x="579" y="454"/>
                  <a:pt x="579" y="454"/>
                  <a:pt x="579" y="454"/>
                </a:cubicBezTo>
                <a:cubicBezTo>
                  <a:pt x="578" y="453"/>
                  <a:pt x="578" y="453"/>
                  <a:pt x="578" y="453"/>
                </a:cubicBezTo>
                <a:cubicBezTo>
                  <a:pt x="579" y="452"/>
                  <a:pt x="579" y="452"/>
                  <a:pt x="579" y="452"/>
                </a:cubicBezTo>
                <a:cubicBezTo>
                  <a:pt x="580" y="451"/>
                  <a:pt x="580" y="451"/>
                  <a:pt x="580" y="451"/>
                </a:cubicBezTo>
                <a:cubicBezTo>
                  <a:pt x="580" y="450"/>
                  <a:pt x="580" y="450"/>
                  <a:pt x="580" y="450"/>
                </a:cubicBezTo>
                <a:cubicBezTo>
                  <a:pt x="579" y="449"/>
                  <a:pt x="579" y="449"/>
                  <a:pt x="579" y="449"/>
                </a:cubicBezTo>
                <a:cubicBezTo>
                  <a:pt x="577" y="449"/>
                  <a:pt x="577" y="449"/>
                  <a:pt x="577" y="449"/>
                </a:cubicBezTo>
                <a:cubicBezTo>
                  <a:pt x="577" y="448"/>
                  <a:pt x="577" y="448"/>
                  <a:pt x="577" y="448"/>
                </a:cubicBezTo>
                <a:cubicBezTo>
                  <a:pt x="579" y="447"/>
                  <a:pt x="579" y="447"/>
                  <a:pt x="579" y="447"/>
                </a:cubicBezTo>
                <a:cubicBezTo>
                  <a:pt x="579" y="438"/>
                  <a:pt x="579" y="438"/>
                  <a:pt x="579" y="438"/>
                </a:cubicBezTo>
                <a:cubicBezTo>
                  <a:pt x="579" y="429"/>
                  <a:pt x="579" y="429"/>
                  <a:pt x="579" y="429"/>
                </a:cubicBezTo>
                <a:cubicBezTo>
                  <a:pt x="580" y="422"/>
                  <a:pt x="580" y="422"/>
                  <a:pt x="580" y="422"/>
                </a:cubicBezTo>
                <a:cubicBezTo>
                  <a:pt x="579" y="420"/>
                  <a:pt x="579" y="420"/>
                  <a:pt x="579" y="420"/>
                </a:cubicBezTo>
                <a:cubicBezTo>
                  <a:pt x="579" y="418"/>
                  <a:pt x="579" y="418"/>
                  <a:pt x="579" y="418"/>
                </a:cubicBezTo>
                <a:cubicBezTo>
                  <a:pt x="580" y="415"/>
                  <a:pt x="580" y="415"/>
                  <a:pt x="580" y="415"/>
                </a:cubicBezTo>
                <a:cubicBezTo>
                  <a:pt x="580" y="413"/>
                  <a:pt x="580" y="413"/>
                  <a:pt x="580" y="413"/>
                </a:cubicBezTo>
                <a:cubicBezTo>
                  <a:pt x="578" y="411"/>
                  <a:pt x="578" y="411"/>
                  <a:pt x="578" y="411"/>
                </a:cubicBezTo>
                <a:cubicBezTo>
                  <a:pt x="578" y="407"/>
                  <a:pt x="578" y="407"/>
                  <a:pt x="578" y="407"/>
                </a:cubicBezTo>
                <a:cubicBezTo>
                  <a:pt x="575" y="404"/>
                  <a:pt x="575" y="404"/>
                  <a:pt x="575" y="404"/>
                </a:cubicBezTo>
                <a:cubicBezTo>
                  <a:pt x="574" y="399"/>
                  <a:pt x="574" y="399"/>
                  <a:pt x="574" y="399"/>
                </a:cubicBezTo>
                <a:cubicBezTo>
                  <a:pt x="575" y="397"/>
                  <a:pt x="575" y="397"/>
                  <a:pt x="575" y="397"/>
                </a:cubicBezTo>
                <a:cubicBezTo>
                  <a:pt x="573" y="390"/>
                  <a:pt x="573" y="390"/>
                  <a:pt x="573" y="390"/>
                </a:cubicBezTo>
                <a:cubicBezTo>
                  <a:pt x="573" y="389"/>
                  <a:pt x="573" y="389"/>
                  <a:pt x="573" y="389"/>
                </a:cubicBezTo>
                <a:cubicBezTo>
                  <a:pt x="575" y="385"/>
                  <a:pt x="575" y="385"/>
                  <a:pt x="575" y="385"/>
                </a:cubicBezTo>
                <a:cubicBezTo>
                  <a:pt x="574" y="383"/>
                  <a:pt x="574" y="383"/>
                  <a:pt x="574" y="383"/>
                </a:cubicBezTo>
                <a:cubicBezTo>
                  <a:pt x="574" y="381"/>
                  <a:pt x="574" y="381"/>
                  <a:pt x="574" y="381"/>
                </a:cubicBezTo>
                <a:cubicBezTo>
                  <a:pt x="572" y="379"/>
                  <a:pt x="572" y="379"/>
                  <a:pt x="572" y="379"/>
                </a:cubicBezTo>
                <a:cubicBezTo>
                  <a:pt x="568" y="379"/>
                  <a:pt x="568" y="379"/>
                  <a:pt x="568" y="379"/>
                </a:cubicBezTo>
                <a:cubicBezTo>
                  <a:pt x="564" y="381"/>
                  <a:pt x="564" y="381"/>
                  <a:pt x="564" y="381"/>
                </a:cubicBezTo>
                <a:cubicBezTo>
                  <a:pt x="563" y="381"/>
                  <a:pt x="563" y="381"/>
                  <a:pt x="563" y="381"/>
                </a:cubicBezTo>
                <a:cubicBezTo>
                  <a:pt x="558" y="383"/>
                  <a:pt x="558" y="383"/>
                  <a:pt x="558" y="383"/>
                </a:cubicBezTo>
                <a:cubicBezTo>
                  <a:pt x="556" y="385"/>
                  <a:pt x="556" y="385"/>
                  <a:pt x="556" y="385"/>
                </a:cubicBezTo>
                <a:cubicBezTo>
                  <a:pt x="552" y="390"/>
                  <a:pt x="552" y="390"/>
                  <a:pt x="552" y="390"/>
                </a:cubicBezTo>
                <a:cubicBezTo>
                  <a:pt x="549" y="392"/>
                  <a:pt x="549" y="392"/>
                  <a:pt x="549" y="392"/>
                </a:cubicBezTo>
                <a:cubicBezTo>
                  <a:pt x="545" y="393"/>
                  <a:pt x="545" y="393"/>
                  <a:pt x="545" y="393"/>
                </a:cubicBezTo>
                <a:cubicBezTo>
                  <a:pt x="541" y="393"/>
                  <a:pt x="541" y="393"/>
                  <a:pt x="541" y="393"/>
                </a:cubicBezTo>
                <a:cubicBezTo>
                  <a:pt x="540" y="394"/>
                  <a:pt x="540" y="394"/>
                  <a:pt x="540" y="394"/>
                </a:cubicBezTo>
                <a:cubicBezTo>
                  <a:pt x="540" y="392"/>
                  <a:pt x="540" y="392"/>
                  <a:pt x="540" y="392"/>
                </a:cubicBezTo>
                <a:cubicBezTo>
                  <a:pt x="542" y="388"/>
                  <a:pt x="542" y="388"/>
                  <a:pt x="542" y="388"/>
                </a:cubicBezTo>
                <a:cubicBezTo>
                  <a:pt x="541" y="385"/>
                  <a:pt x="541" y="385"/>
                  <a:pt x="541" y="385"/>
                </a:cubicBezTo>
                <a:cubicBezTo>
                  <a:pt x="537" y="371"/>
                  <a:pt x="537" y="371"/>
                  <a:pt x="537" y="371"/>
                </a:cubicBezTo>
                <a:cubicBezTo>
                  <a:pt x="535" y="365"/>
                  <a:pt x="535" y="365"/>
                  <a:pt x="535" y="365"/>
                </a:cubicBezTo>
                <a:cubicBezTo>
                  <a:pt x="534" y="362"/>
                  <a:pt x="534" y="362"/>
                  <a:pt x="534" y="362"/>
                </a:cubicBezTo>
                <a:cubicBezTo>
                  <a:pt x="537" y="356"/>
                  <a:pt x="537" y="356"/>
                  <a:pt x="537" y="356"/>
                </a:cubicBezTo>
                <a:cubicBezTo>
                  <a:pt x="531" y="356"/>
                  <a:pt x="531" y="356"/>
                  <a:pt x="531" y="356"/>
                </a:cubicBezTo>
                <a:cubicBezTo>
                  <a:pt x="526" y="358"/>
                  <a:pt x="526" y="358"/>
                  <a:pt x="526" y="358"/>
                </a:cubicBezTo>
                <a:cubicBezTo>
                  <a:pt x="523" y="357"/>
                  <a:pt x="523" y="357"/>
                  <a:pt x="523" y="357"/>
                </a:cubicBezTo>
                <a:cubicBezTo>
                  <a:pt x="515" y="357"/>
                  <a:pt x="515" y="357"/>
                  <a:pt x="515" y="357"/>
                </a:cubicBezTo>
                <a:cubicBezTo>
                  <a:pt x="657" y="99"/>
                  <a:pt x="657" y="99"/>
                  <a:pt x="657" y="99"/>
                </a:cubicBezTo>
                <a:cubicBezTo>
                  <a:pt x="656" y="98"/>
                  <a:pt x="656" y="98"/>
                  <a:pt x="656" y="98"/>
                </a:cubicBezTo>
                <a:cubicBezTo>
                  <a:pt x="654" y="97"/>
                  <a:pt x="654" y="97"/>
                  <a:pt x="654" y="97"/>
                </a:cubicBezTo>
                <a:cubicBezTo>
                  <a:pt x="652" y="97"/>
                  <a:pt x="652" y="97"/>
                  <a:pt x="652" y="97"/>
                </a:cubicBezTo>
                <a:cubicBezTo>
                  <a:pt x="651" y="96"/>
                  <a:pt x="651" y="96"/>
                  <a:pt x="651" y="96"/>
                </a:cubicBezTo>
                <a:cubicBezTo>
                  <a:pt x="650" y="91"/>
                  <a:pt x="650" y="91"/>
                  <a:pt x="650" y="91"/>
                </a:cubicBezTo>
                <a:cubicBezTo>
                  <a:pt x="648" y="88"/>
                  <a:pt x="648" y="88"/>
                  <a:pt x="648" y="88"/>
                </a:cubicBezTo>
                <a:cubicBezTo>
                  <a:pt x="647" y="87"/>
                  <a:pt x="647" y="87"/>
                  <a:pt x="647" y="87"/>
                </a:cubicBezTo>
                <a:cubicBezTo>
                  <a:pt x="646" y="85"/>
                  <a:pt x="646" y="85"/>
                  <a:pt x="646" y="85"/>
                </a:cubicBezTo>
                <a:cubicBezTo>
                  <a:pt x="645" y="82"/>
                  <a:pt x="645" y="82"/>
                  <a:pt x="645" y="82"/>
                </a:cubicBezTo>
                <a:cubicBezTo>
                  <a:pt x="644" y="81"/>
                  <a:pt x="644" y="81"/>
                  <a:pt x="644" y="81"/>
                </a:cubicBezTo>
                <a:cubicBezTo>
                  <a:pt x="639" y="80"/>
                  <a:pt x="639" y="80"/>
                  <a:pt x="639" y="80"/>
                </a:cubicBezTo>
                <a:cubicBezTo>
                  <a:pt x="639" y="81"/>
                  <a:pt x="639" y="81"/>
                  <a:pt x="639" y="81"/>
                </a:cubicBezTo>
                <a:cubicBezTo>
                  <a:pt x="635" y="81"/>
                  <a:pt x="635" y="81"/>
                  <a:pt x="635" y="81"/>
                </a:cubicBezTo>
                <a:cubicBezTo>
                  <a:pt x="632" y="81"/>
                  <a:pt x="632" y="81"/>
                  <a:pt x="632" y="81"/>
                </a:cubicBezTo>
                <a:cubicBezTo>
                  <a:pt x="631" y="80"/>
                  <a:pt x="631" y="80"/>
                  <a:pt x="631" y="80"/>
                </a:cubicBezTo>
                <a:cubicBezTo>
                  <a:pt x="630" y="81"/>
                  <a:pt x="630" y="81"/>
                  <a:pt x="630" y="81"/>
                </a:cubicBezTo>
                <a:cubicBezTo>
                  <a:pt x="629" y="80"/>
                  <a:pt x="629" y="80"/>
                  <a:pt x="629" y="80"/>
                </a:cubicBezTo>
                <a:cubicBezTo>
                  <a:pt x="628" y="81"/>
                  <a:pt x="628" y="81"/>
                  <a:pt x="628" y="81"/>
                </a:cubicBezTo>
                <a:cubicBezTo>
                  <a:pt x="626" y="81"/>
                  <a:pt x="626" y="81"/>
                  <a:pt x="626" y="81"/>
                </a:cubicBezTo>
                <a:cubicBezTo>
                  <a:pt x="626" y="80"/>
                  <a:pt x="626" y="80"/>
                  <a:pt x="626" y="80"/>
                </a:cubicBezTo>
                <a:cubicBezTo>
                  <a:pt x="627" y="80"/>
                  <a:pt x="627" y="80"/>
                  <a:pt x="627" y="80"/>
                </a:cubicBezTo>
                <a:cubicBezTo>
                  <a:pt x="628" y="79"/>
                  <a:pt x="628" y="79"/>
                  <a:pt x="628" y="79"/>
                </a:cubicBezTo>
                <a:cubicBezTo>
                  <a:pt x="625" y="77"/>
                  <a:pt x="625" y="77"/>
                  <a:pt x="625" y="77"/>
                </a:cubicBezTo>
                <a:cubicBezTo>
                  <a:pt x="624" y="78"/>
                  <a:pt x="624" y="78"/>
                  <a:pt x="624" y="78"/>
                </a:cubicBezTo>
                <a:cubicBezTo>
                  <a:pt x="622" y="77"/>
                  <a:pt x="622" y="77"/>
                  <a:pt x="622" y="77"/>
                </a:cubicBezTo>
                <a:cubicBezTo>
                  <a:pt x="623" y="76"/>
                  <a:pt x="623" y="76"/>
                  <a:pt x="623" y="76"/>
                </a:cubicBezTo>
                <a:cubicBezTo>
                  <a:pt x="624" y="76"/>
                  <a:pt x="624" y="76"/>
                  <a:pt x="624" y="76"/>
                </a:cubicBezTo>
                <a:cubicBezTo>
                  <a:pt x="623" y="75"/>
                  <a:pt x="623" y="75"/>
                  <a:pt x="623" y="75"/>
                </a:cubicBezTo>
                <a:cubicBezTo>
                  <a:pt x="622" y="75"/>
                  <a:pt x="622" y="75"/>
                  <a:pt x="622" y="75"/>
                </a:cubicBezTo>
                <a:cubicBezTo>
                  <a:pt x="620" y="75"/>
                  <a:pt x="620" y="75"/>
                  <a:pt x="620" y="75"/>
                </a:cubicBezTo>
                <a:cubicBezTo>
                  <a:pt x="620" y="73"/>
                  <a:pt x="620" y="73"/>
                  <a:pt x="620" y="73"/>
                </a:cubicBezTo>
                <a:cubicBezTo>
                  <a:pt x="618" y="72"/>
                  <a:pt x="618" y="72"/>
                  <a:pt x="618" y="72"/>
                </a:cubicBezTo>
                <a:cubicBezTo>
                  <a:pt x="615" y="69"/>
                  <a:pt x="615" y="69"/>
                  <a:pt x="615" y="69"/>
                </a:cubicBezTo>
                <a:cubicBezTo>
                  <a:pt x="614" y="69"/>
                  <a:pt x="614" y="69"/>
                  <a:pt x="614" y="69"/>
                </a:cubicBezTo>
                <a:cubicBezTo>
                  <a:pt x="613" y="68"/>
                  <a:pt x="613" y="68"/>
                  <a:pt x="613" y="68"/>
                </a:cubicBezTo>
                <a:cubicBezTo>
                  <a:pt x="612" y="68"/>
                  <a:pt x="612" y="68"/>
                  <a:pt x="612" y="68"/>
                </a:cubicBezTo>
                <a:cubicBezTo>
                  <a:pt x="611" y="70"/>
                  <a:pt x="611" y="70"/>
                  <a:pt x="611" y="70"/>
                </a:cubicBezTo>
                <a:cubicBezTo>
                  <a:pt x="611" y="69"/>
                  <a:pt x="611" y="69"/>
                  <a:pt x="611" y="69"/>
                </a:cubicBezTo>
                <a:cubicBezTo>
                  <a:pt x="610" y="68"/>
                  <a:pt x="610" y="68"/>
                  <a:pt x="610" y="68"/>
                </a:cubicBezTo>
                <a:cubicBezTo>
                  <a:pt x="609" y="67"/>
                  <a:pt x="609" y="67"/>
                  <a:pt x="609" y="67"/>
                </a:cubicBezTo>
                <a:cubicBezTo>
                  <a:pt x="607" y="69"/>
                  <a:pt x="607" y="69"/>
                  <a:pt x="607" y="69"/>
                </a:cubicBezTo>
                <a:cubicBezTo>
                  <a:pt x="606" y="68"/>
                  <a:pt x="606" y="68"/>
                  <a:pt x="606" y="68"/>
                </a:cubicBezTo>
                <a:cubicBezTo>
                  <a:pt x="606" y="67"/>
                  <a:pt x="606" y="67"/>
                  <a:pt x="606" y="67"/>
                </a:cubicBezTo>
                <a:cubicBezTo>
                  <a:pt x="607" y="66"/>
                  <a:pt x="607" y="66"/>
                  <a:pt x="607" y="66"/>
                </a:cubicBezTo>
                <a:cubicBezTo>
                  <a:pt x="606" y="65"/>
                  <a:pt x="606" y="65"/>
                  <a:pt x="606" y="65"/>
                </a:cubicBezTo>
                <a:cubicBezTo>
                  <a:pt x="604" y="64"/>
                  <a:pt x="604" y="64"/>
                  <a:pt x="604" y="64"/>
                </a:cubicBezTo>
                <a:cubicBezTo>
                  <a:pt x="603" y="65"/>
                  <a:pt x="603" y="65"/>
                  <a:pt x="603" y="65"/>
                </a:cubicBezTo>
                <a:cubicBezTo>
                  <a:pt x="603" y="63"/>
                  <a:pt x="603" y="63"/>
                  <a:pt x="603" y="63"/>
                </a:cubicBezTo>
                <a:cubicBezTo>
                  <a:pt x="603" y="63"/>
                  <a:pt x="603" y="63"/>
                  <a:pt x="603" y="63"/>
                </a:cubicBezTo>
                <a:cubicBezTo>
                  <a:pt x="601" y="61"/>
                  <a:pt x="601" y="61"/>
                  <a:pt x="601" y="61"/>
                </a:cubicBezTo>
                <a:cubicBezTo>
                  <a:pt x="599" y="59"/>
                  <a:pt x="599" y="59"/>
                  <a:pt x="599" y="59"/>
                </a:cubicBezTo>
                <a:cubicBezTo>
                  <a:pt x="600" y="58"/>
                  <a:pt x="600" y="58"/>
                  <a:pt x="600" y="58"/>
                </a:cubicBezTo>
                <a:cubicBezTo>
                  <a:pt x="599" y="58"/>
                  <a:pt x="599" y="58"/>
                  <a:pt x="599" y="58"/>
                </a:cubicBezTo>
                <a:cubicBezTo>
                  <a:pt x="597" y="57"/>
                  <a:pt x="597" y="57"/>
                  <a:pt x="597" y="57"/>
                </a:cubicBezTo>
                <a:cubicBezTo>
                  <a:pt x="596" y="58"/>
                  <a:pt x="596" y="58"/>
                  <a:pt x="596" y="58"/>
                </a:cubicBezTo>
                <a:cubicBezTo>
                  <a:pt x="592" y="62"/>
                  <a:pt x="592" y="62"/>
                  <a:pt x="592" y="62"/>
                </a:cubicBezTo>
                <a:cubicBezTo>
                  <a:pt x="587" y="65"/>
                  <a:pt x="587" y="65"/>
                  <a:pt x="587" y="65"/>
                </a:cubicBezTo>
                <a:cubicBezTo>
                  <a:pt x="591" y="62"/>
                  <a:pt x="591" y="62"/>
                  <a:pt x="591" y="62"/>
                </a:cubicBezTo>
                <a:cubicBezTo>
                  <a:pt x="594" y="58"/>
                  <a:pt x="594" y="58"/>
                  <a:pt x="594" y="58"/>
                </a:cubicBezTo>
                <a:cubicBezTo>
                  <a:pt x="597" y="55"/>
                  <a:pt x="597" y="55"/>
                  <a:pt x="597" y="55"/>
                </a:cubicBezTo>
                <a:cubicBezTo>
                  <a:pt x="597" y="52"/>
                  <a:pt x="597" y="52"/>
                  <a:pt x="597" y="52"/>
                </a:cubicBezTo>
                <a:cubicBezTo>
                  <a:pt x="596" y="51"/>
                  <a:pt x="596" y="51"/>
                  <a:pt x="596" y="51"/>
                </a:cubicBezTo>
                <a:cubicBezTo>
                  <a:pt x="592" y="49"/>
                  <a:pt x="592" y="49"/>
                  <a:pt x="592" y="49"/>
                </a:cubicBezTo>
                <a:cubicBezTo>
                  <a:pt x="589" y="49"/>
                  <a:pt x="589" y="49"/>
                  <a:pt x="589" y="49"/>
                </a:cubicBezTo>
                <a:cubicBezTo>
                  <a:pt x="586" y="50"/>
                  <a:pt x="586" y="50"/>
                  <a:pt x="586" y="50"/>
                </a:cubicBezTo>
                <a:cubicBezTo>
                  <a:pt x="584" y="50"/>
                  <a:pt x="584" y="50"/>
                  <a:pt x="584" y="50"/>
                </a:cubicBezTo>
                <a:cubicBezTo>
                  <a:pt x="583" y="51"/>
                  <a:pt x="583" y="51"/>
                  <a:pt x="583" y="51"/>
                </a:cubicBezTo>
                <a:cubicBezTo>
                  <a:pt x="580" y="51"/>
                  <a:pt x="580" y="51"/>
                  <a:pt x="580" y="51"/>
                </a:cubicBezTo>
                <a:cubicBezTo>
                  <a:pt x="577" y="55"/>
                  <a:pt x="577" y="55"/>
                  <a:pt x="577" y="55"/>
                </a:cubicBezTo>
                <a:cubicBezTo>
                  <a:pt x="574" y="57"/>
                  <a:pt x="574" y="57"/>
                  <a:pt x="574" y="57"/>
                </a:cubicBezTo>
                <a:cubicBezTo>
                  <a:pt x="576" y="54"/>
                  <a:pt x="576" y="54"/>
                  <a:pt x="576" y="54"/>
                </a:cubicBezTo>
                <a:cubicBezTo>
                  <a:pt x="576" y="51"/>
                  <a:pt x="576" y="51"/>
                  <a:pt x="576" y="51"/>
                </a:cubicBezTo>
                <a:cubicBezTo>
                  <a:pt x="576" y="48"/>
                  <a:pt x="576" y="48"/>
                  <a:pt x="576" y="48"/>
                </a:cubicBezTo>
                <a:cubicBezTo>
                  <a:pt x="576" y="46"/>
                  <a:pt x="576" y="46"/>
                  <a:pt x="576" y="46"/>
                </a:cubicBezTo>
                <a:cubicBezTo>
                  <a:pt x="572" y="44"/>
                  <a:pt x="572" y="44"/>
                  <a:pt x="572" y="44"/>
                </a:cubicBezTo>
                <a:cubicBezTo>
                  <a:pt x="572" y="43"/>
                  <a:pt x="572" y="43"/>
                  <a:pt x="572" y="43"/>
                </a:cubicBezTo>
                <a:cubicBezTo>
                  <a:pt x="575" y="42"/>
                  <a:pt x="575" y="42"/>
                  <a:pt x="575" y="42"/>
                </a:cubicBezTo>
                <a:cubicBezTo>
                  <a:pt x="576" y="42"/>
                  <a:pt x="576" y="42"/>
                  <a:pt x="576" y="42"/>
                </a:cubicBezTo>
                <a:cubicBezTo>
                  <a:pt x="576" y="41"/>
                  <a:pt x="576" y="41"/>
                  <a:pt x="576" y="41"/>
                </a:cubicBezTo>
                <a:cubicBezTo>
                  <a:pt x="570" y="38"/>
                  <a:pt x="570" y="38"/>
                  <a:pt x="570" y="38"/>
                </a:cubicBezTo>
                <a:cubicBezTo>
                  <a:pt x="570" y="36"/>
                  <a:pt x="570" y="36"/>
                  <a:pt x="570" y="36"/>
                </a:cubicBezTo>
                <a:cubicBezTo>
                  <a:pt x="571" y="34"/>
                  <a:pt x="571" y="34"/>
                  <a:pt x="571" y="34"/>
                </a:cubicBezTo>
                <a:cubicBezTo>
                  <a:pt x="574" y="33"/>
                  <a:pt x="574" y="33"/>
                  <a:pt x="574" y="33"/>
                </a:cubicBezTo>
                <a:cubicBezTo>
                  <a:pt x="576" y="31"/>
                  <a:pt x="576" y="31"/>
                  <a:pt x="576" y="31"/>
                </a:cubicBezTo>
                <a:cubicBezTo>
                  <a:pt x="575" y="29"/>
                  <a:pt x="575" y="29"/>
                  <a:pt x="575" y="29"/>
                </a:cubicBezTo>
                <a:cubicBezTo>
                  <a:pt x="573" y="27"/>
                  <a:pt x="573" y="27"/>
                  <a:pt x="573" y="27"/>
                </a:cubicBezTo>
                <a:cubicBezTo>
                  <a:pt x="572" y="27"/>
                  <a:pt x="572" y="27"/>
                  <a:pt x="572" y="27"/>
                </a:cubicBezTo>
                <a:cubicBezTo>
                  <a:pt x="571" y="27"/>
                  <a:pt x="571" y="27"/>
                  <a:pt x="571" y="27"/>
                </a:cubicBezTo>
                <a:cubicBezTo>
                  <a:pt x="570" y="26"/>
                  <a:pt x="570" y="26"/>
                  <a:pt x="570" y="26"/>
                </a:cubicBezTo>
                <a:cubicBezTo>
                  <a:pt x="568" y="25"/>
                  <a:pt x="568" y="25"/>
                  <a:pt x="568" y="25"/>
                </a:cubicBezTo>
                <a:cubicBezTo>
                  <a:pt x="566" y="25"/>
                  <a:pt x="566" y="25"/>
                  <a:pt x="566" y="25"/>
                </a:cubicBezTo>
                <a:cubicBezTo>
                  <a:pt x="563" y="24"/>
                  <a:pt x="563" y="24"/>
                  <a:pt x="563" y="24"/>
                </a:cubicBezTo>
                <a:cubicBezTo>
                  <a:pt x="562" y="23"/>
                  <a:pt x="562" y="23"/>
                  <a:pt x="562" y="23"/>
                </a:cubicBezTo>
                <a:cubicBezTo>
                  <a:pt x="560" y="24"/>
                  <a:pt x="560" y="24"/>
                  <a:pt x="560" y="24"/>
                </a:cubicBezTo>
                <a:cubicBezTo>
                  <a:pt x="557" y="24"/>
                  <a:pt x="557" y="24"/>
                  <a:pt x="557" y="24"/>
                </a:cubicBezTo>
                <a:cubicBezTo>
                  <a:pt x="556" y="26"/>
                  <a:pt x="556" y="26"/>
                  <a:pt x="556" y="26"/>
                </a:cubicBezTo>
                <a:cubicBezTo>
                  <a:pt x="556" y="27"/>
                  <a:pt x="556" y="27"/>
                  <a:pt x="556" y="27"/>
                </a:cubicBezTo>
                <a:cubicBezTo>
                  <a:pt x="555" y="25"/>
                  <a:pt x="555" y="25"/>
                  <a:pt x="555" y="25"/>
                </a:cubicBezTo>
                <a:cubicBezTo>
                  <a:pt x="555" y="23"/>
                  <a:pt x="555" y="23"/>
                  <a:pt x="555" y="23"/>
                </a:cubicBezTo>
                <a:cubicBezTo>
                  <a:pt x="556" y="22"/>
                  <a:pt x="556" y="22"/>
                  <a:pt x="556" y="22"/>
                </a:cubicBezTo>
                <a:cubicBezTo>
                  <a:pt x="556" y="20"/>
                  <a:pt x="556" y="20"/>
                  <a:pt x="556" y="20"/>
                </a:cubicBezTo>
                <a:cubicBezTo>
                  <a:pt x="557" y="19"/>
                  <a:pt x="557" y="19"/>
                  <a:pt x="557" y="19"/>
                </a:cubicBezTo>
                <a:cubicBezTo>
                  <a:pt x="558" y="18"/>
                  <a:pt x="558" y="18"/>
                  <a:pt x="558" y="18"/>
                </a:cubicBezTo>
                <a:cubicBezTo>
                  <a:pt x="559" y="16"/>
                  <a:pt x="559" y="16"/>
                  <a:pt x="559" y="16"/>
                </a:cubicBezTo>
                <a:cubicBezTo>
                  <a:pt x="559" y="14"/>
                  <a:pt x="559" y="14"/>
                  <a:pt x="559" y="14"/>
                </a:cubicBezTo>
                <a:cubicBezTo>
                  <a:pt x="559" y="12"/>
                  <a:pt x="559" y="12"/>
                  <a:pt x="559" y="12"/>
                </a:cubicBezTo>
                <a:cubicBezTo>
                  <a:pt x="558" y="12"/>
                  <a:pt x="558" y="12"/>
                  <a:pt x="558" y="12"/>
                </a:cubicBezTo>
                <a:cubicBezTo>
                  <a:pt x="555" y="15"/>
                  <a:pt x="555" y="15"/>
                  <a:pt x="555" y="15"/>
                </a:cubicBezTo>
                <a:cubicBezTo>
                  <a:pt x="554" y="17"/>
                  <a:pt x="554" y="17"/>
                  <a:pt x="554" y="17"/>
                </a:cubicBezTo>
                <a:cubicBezTo>
                  <a:pt x="554" y="17"/>
                  <a:pt x="554" y="17"/>
                  <a:pt x="554" y="17"/>
                </a:cubicBezTo>
                <a:cubicBezTo>
                  <a:pt x="552" y="16"/>
                  <a:pt x="552" y="16"/>
                  <a:pt x="552" y="16"/>
                </a:cubicBezTo>
                <a:cubicBezTo>
                  <a:pt x="550" y="17"/>
                  <a:pt x="550" y="17"/>
                  <a:pt x="550" y="17"/>
                </a:cubicBezTo>
                <a:cubicBezTo>
                  <a:pt x="549" y="18"/>
                  <a:pt x="549" y="18"/>
                  <a:pt x="549" y="18"/>
                </a:cubicBezTo>
                <a:cubicBezTo>
                  <a:pt x="550" y="20"/>
                  <a:pt x="550" y="20"/>
                  <a:pt x="550" y="20"/>
                </a:cubicBezTo>
                <a:cubicBezTo>
                  <a:pt x="548" y="22"/>
                  <a:pt x="548" y="22"/>
                  <a:pt x="548" y="22"/>
                </a:cubicBezTo>
                <a:cubicBezTo>
                  <a:pt x="547" y="22"/>
                  <a:pt x="547" y="22"/>
                  <a:pt x="547" y="22"/>
                </a:cubicBezTo>
                <a:cubicBezTo>
                  <a:pt x="546" y="21"/>
                  <a:pt x="546" y="21"/>
                  <a:pt x="546" y="21"/>
                </a:cubicBezTo>
                <a:cubicBezTo>
                  <a:pt x="545" y="24"/>
                  <a:pt x="545" y="24"/>
                  <a:pt x="545" y="24"/>
                </a:cubicBezTo>
                <a:cubicBezTo>
                  <a:pt x="545" y="27"/>
                  <a:pt x="545" y="27"/>
                  <a:pt x="545" y="27"/>
                </a:cubicBezTo>
                <a:cubicBezTo>
                  <a:pt x="544" y="24"/>
                  <a:pt x="544" y="24"/>
                  <a:pt x="544" y="24"/>
                </a:cubicBezTo>
                <a:cubicBezTo>
                  <a:pt x="544" y="22"/>
                  <a:pt x="544" y="22"/>
                  <a:pt x="544" y="22"/>
                </a:cubicBezTo>
                <a:cubicBezTo>
                  <a:pt x="545" y="20"/>
                  <a:pt x="545" y="20"/>
                  <a:pt x="545" y="20"/>
                </a:cubicBezTo>
                <a:cubicBezTo>
                  <a:pt x="544" y="19"/>
                  <a:pt x="544" y="19"/>
                  <a:pt x="544" y="19"/>
                </a:cubicBezTo>
                <a:cubicBezTo>
                  <a:pt x="542" y="21"/>
                  <a:pt x="542" y="21"/>
                  <a:pt x="542" y="21"/>
                </a:cubicBezTo>
                <a:cubicBezTo>
                  <a:pt x="542" y="23"/>
                  <a:pt x="542" y="23"/>
                  <a:pt x="542" y="23"/>
                </a:cubicBezTo>
                <a:cubicBezTo>
                  <a:pt x="540" y="23"/>
                  <a:pt x="540" y="23"/>
                  <a:pt x="540" y="23"/>
                </a:cubicBezTo>
                <a:cubicBezTo>
                  <a:pt x="541" y="20"/>
                  <a:pt x="541" y="20"/>
                  <a:pt x="541" y="20"/>
                </a:cubicBezTo>
                <a:cubicBezTo>
                  <a:pt x="540" y="17"/>
                  <a:pt x="540" y="17"/>
                  <a:pt x="540" y="17"/>
                </a:cubicBezTo>
                <a:cubicBezTo>
                  <a:pt x="538" y="17"/>
                  <a:pt x="538" y="17"/>
                  <a:pt x="538" y="17"/>
                </a:cubicBezTo>
                <a:cubicBezTo>
                  <a:pt x="538" y="16"/>
                  <a:pt x="538" y="16"/>
                  <a:pt x="538" y="16"/>
                </a:cubicBezTo>
                <a:cubicBezTo>
                  <a:pt x="541" y="14"/>
                  <a:pt x="541" y="14"/>
                  <a:pt x="541" y="14"/>
                </a:cubicBezTo>
                <a:cubicBezTo>
                  <a:pt x="543" y="13"/>
                  <a:pt x="543" y="13"/>
                  <a:pt x="543" y="13"/>
                </a:cubicBezTo>
                <a:cubicBezTo>
                  <a:pt x="546" y="15"/>
                  <a:pt x="546" y="15"/>
                  <a:pt x="546" y="15"/>
                </a:cubicBezTo>
                <a:cubicBezTo>
                  <a:pt x="549" y="14"/>
                  <a:pt x="549" y="14"/>
                  <a:pt x="549" y="14"/>
                </a:cubicBezTo>
                <a:cubicBezTo>
                  <a:pt x="551" y="13"/>
                  <a:pt x="551" y="13"/>
                  <a:pt x="551" y="13"/>
                </a:cubicBezTo>
                <a:cubicBezTo>
                  <a:pt x="554" y="11"/>
                  <a:pt x="554" y="11"/>
                  <a:pt x="554" y="11"/>
                </a:cubicBezTo>
                <a:cubicBezTo>
                  <a:pt x="554" y="10"/>
                  <a:pt x="554" y="10"/>
                  <a:pt x="554" y="10"/>
                </a:cubicBezTo>
                <a:cubicBezTo>
                  <a:pt x="555" y="8"/>
                  <a:pt x="555" y="8"/>
                  <a:pt x="555" y="8"/>
                </a:cubicBezTo>
                <a:cubicBezTo>
                  <a:pt x="554" y="7"/>
                  <a:pt x="554" y="7"/>
                  <a:pt x="554" y="7"/>
                </a:cubicBezTo>
                <a:cubicBezTo>
                  <a:pt x="551" y="6"/>
                  <a:pt x="551" y="6"/>
                  <a:pt x="551" y="6"/>
                </a:cubicBezTo>
                <a:cubicBezTo>
                  <a:pt x="550" y="6"/>
                  <a:pt x="550" y="6"/>
                  <a:pt x="550" y="6"/>
                </a:cubicBezTo>
                <a:cubicBezTo>
                  <a:pt x="550" y="4"/>
                  <a:pt x="550" y="4"/>
                  <a:pt x="550" y="4"/>
                </a:cubicBezTo>
                <a:cubicBezTo>
                  <a:pt x="549" y="3"/>
                  <a:pt x="549" y="3"/>
                  <a:pt x="549" y="3"/>
                </a:cubicBezTo>
                <a:cubicBezTo>
                  <a:pt x="549" y="3"/>
                  <a:pt x="549" y="3"/>
                  <a:pt x="549" y="3"/>
                </a:cubicBezTo>
                <a:cubicBezTo>
                  <a:pt x="549" y="2"/>
                  <a:pt x="549" y="2"/>
                  <a:pt x="549" y="2"/>
                </a:cubicBezTo>
                <a:cubicBezTo>
                  <a:pt x="550" y="1"/>
                  <a:pt x="550" y="1"/>
                  <a:pt x="550" y="1"/>
                </a:cubicBezTo>
                <a:cubicBezTo>
                  <a:pt x="551" y="1"/>
                  <a:pt x="551" y="1"/>
                  <a:pt x="551" y="1"/>
                </a:cubicBezTo>
                <a:cubicBezTo>
                  <a:pt x="550" y="0"/>
                  <a:pt x="550" y="0"/>
                  <a:pt x="550" y="0"/>
                </a:cubicBezTo>
                <a:cubicBezTo>
                  <a:pt x="545" y="3"/>
                  <a:pt x="545" y="3"/>
                  <a:pt x="545" y="3"/>
                </a:cubicBezTo>
                <a:cubicBezTo>
                  <a:pt x="544" y="4"/>
                  <a:pt x="544" y="4"/>
                  <a:pt x="544" y="4"/>
                </a:cubicBezTo>
                <a:cubicBezTo>
                  <a:pt x="541" y="4"/>
                  <a:pt x="541" y="4"/>
                  <a:pt x="541" y="4"/>
                </a:cubicBezTo>
                <a:cubicBezTo>
                  <a:pt x="538" y="5"/>
                  <a:pt x="538" y="5"/>
                  <a:pt x="538" y="5"/>
                </a:cubicBezTo>
                <a:cubicBezTo>
                  <a:pt x="533" y="10"/>
                  <a:pt x="533" y="10"/>
                  <a:pt x="533" y="10"/>
                </a:cubicBezTo>
                <a:cubicBezTo>
                  <a:pt x="530" y="11"/>
                  <a:pt x="530" y="11"/>
                  <a:pt x="530" y="11"/>
                </a:cubicBezTo>
                <a:cubicBezTo>
                  <a:pt x="524" y="11"/>
                  <a:pt x="524" y="11"/>
                  <a:pt x="524" y="11"/>
                </a:cubicBezTo>
                <a:cubicBezTo>
                  <a:pt x="521" y="9"/>
                  <a:pt x="521" y="9"/>
                  <a:pt x="521" y="9"/>
                </a:cubicBezTo>
                <a:cubicBezTo>
                  <a:pt x="520" y="8"/>
                  <a:pt x="520" y="8"/>
                  <a:pt x="520" y="8"/>
                </a:cubicBezTo>
                <a:cubicBezTo>
                  <a:pt x="519" y="9"/>
                  <a:pt x="519" y="9"/>
                  <a:pt x="519" y="9"/>
                </a:cubicBezTo>
                <a:cubicBezTo>
                  <a:pt x="518" y="9"/>
                  <a:pt x="518" y="9"/>
                  <a:pt x="518" y="9"/>
                </a:cubicBezTo>
                <a:cubicBezTo>
                  <a:pt x="515" y="7"/>
                  <a:pt x="515" y="7"/>
                  <a:pt x="515" y="7"/>
                </a:cubicBezTo>
                <a:cubicBezTo>
                  <a:pt x="513" y="8"/>
                  <a:pt x="513" y="8"/>
                  <a:pt x="513" y="8"/>
                </a:cubicBezTo>
                <a:cubicBezTo>
                  <a:pt x="512" y="10"/>
                  <a:pt x="512" y="10"/>
                  <a:pt x="512" y="10"/>
                </a:cubicBezTo>
                <a:cubicBezTo>
                  <a:pt x="511" y="10"/>
                  <a:pt x="511" y="10"/>
                  <a:pt x="511" y="10"/>
                </a:cubicBezTo>
                <a:cubicBezTo>
                  <a:pt x="511" y="8"/>
                  <a:pt x="511" y="8"/>
                  <a:pt x="511" y="8"/>
                </a:cubicBezTo>
                <a:cubicBezTo>
                  <a:pt x="511" y="7"/>
                  <a:pt x="511" y="7"/>
                  <a:pt x="511" y="7"/>
                </a:cubicBezTo>
                <a:cubicBezTo>
                  <a:pt x="513" y="6"/>
                  <a:pt x="513" y="6"/>
                  <a:pt x="513" y="6"/>
                </a:cubicBezTo>
                <a:cubicBezTo>
                  <a:pt x="512" y="5"/>
                  <a:pt x="512" y="5"/>
                  <a:pt x="512" y="5"/>
                </a:cubicBezTo>
                <a:cubicBezTo>
                  <a:pt x="509" y="5"/>
                  <a:pt x="509" y="5"/>
                  <a:pt x="509" y="5"/>
                </a:cubicBezTo>
                <a:cubicBezTo>
                  <a:pt x="505" y="8"/>
                  <a:pt x="505" y="8"/>
                  <a:pt x="505" y="8"/>
                </a:cubicBezTo>
                <a:cubicBezTo>
                  <a:pt x="501" y="10"/>
                  <a:pt x="501" y="10"/>
                  <a:pt x="501" y="10"/>
                </a:cubicBezTo>
                <a:cubicBezTo>
                  <a:pt x="500" y="12"/>
                  <a:pt x="500" y="12"/>
                  <a:pt x="500" y="12"/>
                </a:cubicBezTo>
                <a:cubicBezTo>
                  <a:pt x="501" y="14"/>
                  <a:pt x="501" y="14"/>
                  <a:pt x="501" y="14"/>
                </a:cubicBezTo>
                <a:cubicBezTo>
                  <a:pt x="504" y="15"/>
                  <a:pt x="504" y="15"/>
                  <a:pt x="504" y="15"/>
                </a:cubicBezTo>
                <a:cubicBezTo>
                  <a:pt x="502" y="16"/>
                  <a:pt x="502" y="16"/>
                  <a:pt x="502" y="16"/>
                </a:cubicBezTo>
                <a:cubicBezTo>
                  <a:pt x="499" y="16"/>
                  <a:pt x="499" y="16"/>
                  <a:pt x="499" y="16"/>
                </a:cubicBezTo>
                <a:cubicBezTo>
                  <a:pt x="496" y="19"/>
                  <a:pt x="496" y="19"/>
                  <a:pt x="496" y="19"/>
                </a:cubicBezTo>
                <a:cubicBezTo>
                  <a:pt x="493" y="24"/>
                  <a:pt x="493" y="24"/>
                  <a:pt x="493" y="24"/>
                </a:cubicBezTo>
                <a:cubicBezTo>
                  <a:pt x="492" y="29"/>
                  <a:pt x="492" y="29"/>
                  <a:pt x="492" y="29"/>
                </a:cubicBezTo>
                <a:cubicBezTo>
                  <a:pt x="491" y="29"/>
                  <a:pt x="491" y="29"/>
                  <a:pt x="491" y="29"/>
                </a:cubicBezTo>
                <a:cubicBezTo>
                  <a:pt x="490" y="28"/>
                  <a:pt x="490" y="28"/>
                  <a:pt x="490" y="28"/>
                </a:cubicBezTo>
                <a:cubicBezTo>
                  <a:pt x="491" y="24"/>
                  <a:pt x="491" y="24"/>
                  <a:pt x="491" y="24"/>
                </a:cubicBezTo>
                <a:cubicBezTo>
                  <a:pt x="495" y="18"/>
                  <a:pt x="495" y="18"/>
                  <a:pt x="495" y="18"/>
                </a:cubicBezTo>
                <a:cubicBezTo>
                  <a:pt x="495" y="17"/>
                  <a:pt x="495" y="17"/>
                  <a:pt x="495" y="17"/>
                </a:cubicBezTo>
                <a:cubicBezTo>
                  <a:pt x="494" y="17"/>
                  <a:pt x="494" y="17"/>
                  <a:pt x="494" y="17"/>
                </a:cubicBezTo>
                <a:cubicBezTo>
                  <a:pt x="487" y="19"/>
                  <a:pt x="487" y="19"/>
                  <a:pt x="487" y="19"/>
                </a:cubicBezTo>
                <a:cubicBezTo>
                  <a:pt x="485" y="19"/>
                  <a:pt x="485" y="19"/>
                  <a:pt x="485" y="19"/>
                </a:cubicBezTo>
                <a:cubicBezTo>
                  <a:pt x="483" y="18"/>
                  <a:pt x="483" y="18"/>
                  <a:pt x="483" y="18"/>
                </a:cubicBezTo>
                <a:cubicBezTo>
                  <a:pt x="481" y="16"/>
                  <a:pt x="481" y="16"/>
                  <a:pt x="481" y="16"/>
                </a:cubicBezTo>
                <a:cubicBezTo>
                  <a:pt x="479" y="15"/>
                  <a:pt x="479" y="15"/>
                  <a:pt x="479" y="15"/>
                </a:cubicBezTo>
                <a:cubicBezTo>
                  <a:pt x="477" y="15"/>
                  <a:pt x="477" y="15"/>
                  <a:pt x="477" y="15"/>
                </a:cubicBezTo>
                <a:cubicBezTo>
                  <a:pt x="477" y="16"/>
                  <a:pt x="477" y="16"/>
                  <a:pt x="477" y="16"/>
                </a:cubicBezTo>
                <a:cubicBezTo>
                  <a:pt x="481" y="18"/>
                  <a:pt x="481" y="18"/>
                  <a:pt x="481" y="18"/>
                </a:cubicBezTo>
                <a:cubicBezTo>
                  <a:pt x="482" y="19"/>
                  <a:pt x="482" y="19"/>
                  <a:pt x="482" y="19"/>
                </a:cubicBezTo>
                <a:cubicBezTo>
                  <a:pt x="481" y="20"/>
                  <a:pt x="481" y="20"/>
                  <a:pt x="481" y="20"/>
                </a:cubicBezTo>
                <a:cubicBezTo>
                  <a:pt x="477" y="19"/>
                  <a:pt x="477" y="19"/>
                  <a:pt x="477" y="19"/>
                </a:cubicBezTo>
                <a:cubicBezTo>
                  <a:pt x="473" y="19"/>
                  <a:pt x="473" y="19"/>
                  <a:pt x="473" y="19"/>
                </a:cubicBezTo>
                <a:cubicBezTo>
                  <a:pt x="468" y="21"/>
                  <a:pt x="468" y="21"/>
                  <a:pt x="468" y="21"/>
                </a:cubicBezTo>
                <a:cubicBezTo>
                  <a:pt x="462" y="26"/>
                  <a:pt x="462" y="26"/>
                  <a:pt x="462" y="26"/>
                </a:cubicBezTo>
                <a:cubicBezTo>
                  <a:pt x="455" y="30"/>
                  <a:pt x="455" y="30"/>
                  <a:pt x="455" y="30"/>
                </a:cubicBezTo>
                <a:cubicBezTo>
                  <a:pt x="450" y="33"/>
                  <a:pt x="450" y="33"/>
                  <a:pt x="450" y="33"/>
                </a:cubicBezTo>
                <a:cubicBezTo>
                  <a:pt x="445" y="38"/>
                  <a:pt x="445" y="38"/>
                  <a:pt x="445" y="38"/>
                </a:cubicBezTo>
                <a:cubicBezTo>
                  <a:pt x="439" y="43"/>
                  <a:pt x="439" y="43"/>
                  <a:pt x="439" y="43"/>
                </a:cubicBezTo>
                <a:cubicBezTo>
                  <a:pt x="435" y="45"/>
                  <a:pt x="435" y="45"/>
                  <a:pt x="435" y="45"/>
                </a:cubicBezTo>
                <a:cubicBezTo>
                  <a:pt x="433" y="45"/>
                  <a:pt x="433" y="45"/>
                  <a:pt x="433" y="45"/>
                </a:cubicBezTo>
                <a:cubicBezTo>
                  <a:pt x="429" y="47"/>
                  <a:pt x="429" y="47"/>
                  <a:pt x="429" y="47"/>
                </a:cubicBezTo>
                <a:cubicBezTo>
                  <a:pt x="427" y="48"/>
                  <a:pt x="427" y="48"/>
                  <a:pt x="427" y="48"/>
                </a:cubicBezTo>
                <a:cubicBezTo>
                  <a:pt x="422" y="50"/>
                  <a:pt x="422" y="50"/>
                  <a:pt x="422" y="50"/>
                </a:cubicBezTo>
                <a:cubicBezTo>
                  <a:pt x="419" y="50"/>
                  <a:pt x="419" y="50"/>
                  <a:pt x="419" y="50"/>
                </a:cubicBezTo>
                <a:cubicBezTo>
                  <a:pt x="417" y="49"/>
                  <a:pt x="417" y="49"/>
                  <a:pt x="417" y="49"/>
                </a:cubicBezTo>
                <a:cubicBezTo>
                  <a:pt x="413" y="49"/>
                  <a:pt x="413" y="49"/>
                  <a:pt x="413" y="49"/>
                </a:cubicBezTo>
                <a:cubicBezTo>
                  <a:pt x="410" y="46"/>
                  <a:pt x="410" y="46"/>
                  <a:pt x="410" y="46"/>
                </a:cubicBezTo>
                <a:cubicBezTo>
                  <a:pt x="408" y="45"/>
                  <a:pt x="408" y="45"/>
                  <a:pt x="408" y="45"/>
                </a:cubicBezTo>
                <a:cubicBezTo>
                  <a:pt x="404" y="43"/>
                  <a:pt x="404" y="43"/>
                  <a:pt x="404" y="43"/>
                </a:cubicBezTo>
                <a:cubicBezTo>
                  <a:pt x="402" y="44"/>
                  <a:pt x="402" y="44"/>
                  <a:pt x="402" y="44"/>
                </a:cubicBezTo>
                <a:cubicBezTo>
                  <a:pt x="400" y="46"/>
                  <a:pt x="400" y="46"/>
                  <a:pt x="400" y="46"/>
                </a:cubicBezTo>
                <a:cubicBezTo>
                  <a:pt x="395" y="51"/>
                  <a:pt x="395" y="51"/>
                  <a:pt x="395" y="51"/>
                </a:cubicBezTo>
                <a:cubicBezTo>
                  <a:pt x="394" y="54"/>
                  <a:pt x="394" y="54"/>
                  <a:pt x="394" y="54"/>
                </a:cubicBezTo>
                <a:cubicBezTo>
                  <a:pt x="392" y="56"/>
                  <a:pt x="392" y="56"/>
                  <a:pt x="392" y="56"/>
                </a:cubicBezTo>
                <a:cubicBezTo>
                  <a:pt x="390" y="59"/>
                  <a:pt x="390" y="59"/>
                  <a:pt x="390" y="59"/>
                </a:cubicBezTo>
                <a:cubicBezTo>
                  <a:pt x="389" y="59"/>
                  <a:pt x="389" y="59"/>
                  <a:pt x="389" y="59"/>
                </a:cubicBezTo>
                <a:cubicBezTo>
                  <a:pt x="387" y="58"/>
                  <a:pt x="387" y="58"/>
                  <a:pt x="387" y="58"/>
                </a:cubicBezTo>
                <a:cubicBezTo>
                  <a:pt x="386" y="59"/>
                  <a:pt x="386" y="59"/>
                  <a:pt x="386" y="59"/>
                </a:cubicBezTo>
                <a:cubicBezTo>
                  <a:pt x="388" y="64"/>
                  <a:pt x="388" y="64"/>
                  <a:pt x="388" y="64"/>
                </a:cubicBezTo>
                <a:cubicBezTo>
                  <a:pt x="391" y="75"/>
                  <a:pt x="391" y="75"/>
                  <a:pt x="391" y="75"/>
                </a:cubicBezTo>
                <a:cubicBezTo>
                  <a:pt x="394" y="83"/>
                  <a:pt x="394" y="83"/>
                  <a:pt x="394" y="83"/>
                </a:cubicBezTo>
                <a:cubicBezTo>
                  <a:pt x="395" y="90"/>
                  <a:pt x="395" y="90"/>
                  <a:pt x="395" y="90"/>
                </a:cubicBezTo>
                <a:cubicBezTo>
                  <a:pt x="394" y="97"/>
                  <a:pt x="394" y="97"/>
                  <a:pt x="394" y="97"/>
                </a:cubicBezTo>
                <a:cubicBezTo>
                  <a:pt x="392" y="102"/>
                  <a:pt x="392" y="102"/>
                  <a:pt x="392" y="102"/>
                </a:cubicBezTo>
                <a:cubicBezTo>
                  <a:pt x="389" y="105"/>
                  <a:pt x="389" y="105"/>
                  <a:pt x="389" y="105"/>
                </a:cubicBezTo>
                <a:cubicBezTo>
                  <a:pt x="389" y="107"/>
                  <a:pt x="389" y="107"/>
                  <a:pt x="389" y="107"/>
                </a:cubicBezTo>
                <a:cubicBezTo>
                  <a:pt x="394" y="112"/>
                  <a:pt x="394" y="112"/>
                  <a:pt x="394" y="112"/>
                </a:cubicBezTo>
                <a:cubicBezTo>
                  <a:pt x="397" y="113"/>
                  <a:pt x="397" y="113"/>
                  <a:pt x="397" y="113"/>
                </a:cubicBezTo>
                <a:cubicBezTo>
                  <a:pt x="396" y="111"/>
                  <a:pt x="396" y="111"/>
                  <a:pt x="396" y="111"/>
                </a:cubicBezTo>
                <a:cubicBezTo>
                  <a:pt x="398" y="112"/>
                  <a:pt x="398" y="112"/>
                  <a:pt x="398" y="112"/>
                </a:cubicBezTo>
                <a:cubicBezTo>
                  <a:pt x="400" y="111"/>
                  <a:pt x="400" y="111"/>
                  <a:pt x="400" y="111"/>
                </a:cubicBezTo>
                <a:cubicBezTo>
                  <a:pt x="401" y="111"/>
                  <a:pt x="401" y="111"/>
                  <a:pt x="401" y="111"/>
                </a:cubicBezTo>
                <a:cubicBezTo>
                  <a:pt x="400" y="112"/>
                  <a:pt x="400" y="112"/>
                  <a:pt x="400" y="112"/>
                </a:cubicBezTo>
                <a:cubicBezTo>
                  <a:pt x="399" y="114"/>
                  <a:pt x="399" y="114"/>
                  <a:pt x="399" y="114"/>
                </a:cubicBezTo>
                <a:cubicBezTo>
                  <a:pt x="405" y="118"/>
                  <a:pt x="405" y="118"/>
                  <a:pt x="405" y="118"/>
                </a:cubicBezTo>
                <a:cubicBezTo>
                  <a:pt x="404" y="119"/>
                  <a:pt x="404" y="119"/>
                  <a:pt x="404" y="119"/>
                </a:cubicBezTo>
                <a:cubicBezTo>
                  <a:pt x="401" y="119"/>
                  <a:pt x="401" y="119"/>
                  <a:pt x="401" y="119"/>
                </a:cubicBezTo>
                <a:cubicBezTo>
                  <a:pt x="401" y="121"/>
                  <a:pt x="401" y="121"/>
                  <a:pt x="401" y="121"/>
                </a:cubicBezTo>
                <a:cubicBezTo>
                  <a:pt x="400" y="127"/>
                  <a:pt x="400" y="127"/>
                  <a:pt x="400" y="127"/>
                </a:cubicBezTo>
                <a:cubicBezTo>
                  <a:pt x="401" y="130"/>
                  <a:pt x="401" y="130"/>
                  <a:pt x="401" y="130"/>
                </a:cubicBezTo>
                <a:cubicBezTo>
                  <a:pt x="402" y="131"/>
                  <a:pt x="402" y="131"/>
                  <a:pt x="402" y="131"/>
                </a:cubicBezTo>
                <a:cubicBezTo>
                  <a:pt x="404" y="129"/>
                  <a:pt x="404" y="129"/>
                  <a:pt x="404" y="129"/>
                </a:cubicBezTo>
                <a:cubicBezTo>
                  <a:pt x="406" y="129"/>
                  <a:pt x="406" y="129"/>
                  <a:pt x="406" y="129"/>
                </a:cubicBezTo>
                <a:cubicBezTo>
                  <a:pt x="408" y="129"/>
                  <a:pt x="408" y="129"/>
                  <a:pt x="408" y="129"/>
                </a:cubicBezTo>
                <a:cubicBezTo>
                  <a:pt x="409" y="131"/>
                  <a:pt x="409" y="131"/>
                  <a:pt x="409" y="131"/>
                </a:cubicBezTo>
                <a:cubicBezTo>
                  <a:pt x="412" y="130"/>
                  <a:pt x="412" y="130"/>
                  <a:pt x="412" y="130"/>
                </a:cubicBezTo>
                <a:cubicBezTo>
                  <a:pt x="416" y="131"/>
                  <a:pt x="416" y="131"/>
                  <a:pt x="416" y="131"/>
                </a:cubicBezTo>
                <a:cubicBezTo>
                  <a:pt x="419" y="133"/>
                  <a:pt x="419" y="133"/>
                  <a:pt x="419" y="133"/>
                </a:cubicBezTo>
                <a:cubicBezTo>
                  <a:pt x="416" y="135"/>
                  <a:pt x="416" y="135"/>
                  <a:pt x="416" y="135"/>
                </a:cubicBezTo>
                <a:cubicBezTo>
                  <a:pt x="417" y="137"/>
                  <a:pt x="417" y="137"/>
                  <a:pt x="417" y="137"/>
                </a:cubicBezTo>
                <a:cubicBezTo>
                  <a:pt x="416" y="140"/>
                  <a:pt x="416" y="140"/>
                  <a:pt x="416" y="140"/>
                </a:cubicBezTo>
                <a:cubicBezTo>
                  <a:pt x="412" y="140"/>
                  <a:pt x="412" y="140"/>
                  <a:pt x="412" y="140"/>
                </a:cubicBezTo>
                <a:cubicBezTo>
                  <a:pt x="412" y="139"/>
                  <a:pt x="412" y="139"/>
                  <a:pt x="412" y="139"/>
                </a:cubicBezTo>
                <a:cubicBezTo>
                  <a:pt x="410" y="137"/>
                  <a:pt x="410" y="137"/>
                  <a:pt x="410" y="137"/>
                </a:cubicBezTo>
                <a:cubicBezTo>
                  <a:pt x="409" y="138"/>
                  <a:pt x="409" y="138"/>
                  <a:pt x="409" y="138"/>
                </a:cubicBezTo>
                <a:cubicBezTo>
                  <a:pt x="405" y="138"/>
                  <a:pt x="405" y="138"/>
                  <a:pt x="405" y="138"/>
                </a:cubicBezTo>
                <a:cubicBezTo>
                  <a:pt x="404" y="136"/>
                  <a:pt x="404" y="136"/>
                  <a:pt x="404" y="136"/>
                </a:cubicBezTo>
                <a:cubicBezTo>
                  <a:pt x="403" y="133"/>
                  <a:pt x="403" y="133"/>
                  <a:pt x="403" y="133"/>
                </a:cubicBezTo>
                <a:cubicBezTo>
                  <a:pt x="401" y="132"/>
                  <a:pt x="401" y="132"/>
                  <a:pt x="401" y="132"/>
                </a:cubicBezTo>
                <a:cubicBezTo>
                  <a:pt x="400" y="132"/>
                  <a:pt x="400" y="132"/>
                  <a:pt x="400" y="132"/>
                </a:cubicBezTo>
                <a:cubicBezTo>
                  <a:pt x="397" y="130"/>
                  <a:pt x="397" y="130"/>
                  <a:pt x="397" y="130"/>
                </a:cubicBezTo>
                <a:cubicBezTo>
                  <a:pt x="397" y="126"/>
                  <a:pt x="397" y="126"/>
                  <a:pt x="397" y="126"/>
                </a:cubicBezTo>
                <a:cubicBezTo>
                  <a:pt x="400" y="119"/>
                  <a:pt x="400" y="119"/>
                  <a:pt x="400" y="119"/>
                </a:cubicBezTo>
                <a:cubicBezTo>
                  <a:pt x="399" y="117"/>
                  <a:pt x="399" y="117"/>
                  <a:pt x="399" y="117"/>
                </a:cubicBezTo>
                <a:cubicBezTo>
                  <a:pt x="398" y="117"/>
                  <a:pt x="398" y="117"/>
                  <a:pt x="398" y="117"/>
                </a:cubicBezTo>
                <a:cubicBezTo>
                  <a:pt x="396" y="119"/>
                  <a:pt x="396" y="119"/>
                  <a:pt x="396" y="119"/>
                </a:cubicBezTo>
                <a:cubicBezTo>
                  <a:pt x="396" y="126"/>
                  <a:pt x="396" y="126"/>
                  <a:pt x="396" y="126"/>
                </a:cubicBezTo>
                <a:cubicBezTo>
                  <a:pt x="395" y="131"/>
                  <a:pt x="395" y="131"/>
                  <a:pt x="395" y="131"/>
                </a:cubicBezTo>
                <a:cubicBezTo>
                  <a:pt x="393" y="133"/>
                  <a:pt x="393" y="133"/>
                  <a:pt x="393" y="133"/>
                </a:cubicBezTo>
                <a:cubicBezTo>
                  <a:pt x="393" y="135"/>
                  <a:pt x="393" y="135"/>
                  <a:pt x="393" y="135"/>
                </a:cubicBezTo>
                <a:cubicBezTo>
                  <a:pt x="394" y="133"/>
                  <a:pt x="394" y="133"/>
                  <a:pt x="394" y="133"/>
                </a:cubicBezTo>
                <a:cubicBezTo>
                  <a:pt x="396" y="133"/>
                  <a:pt x="396" y="133"/>
                  <a:pt x="396" y="133"/>
                </a:cubicBezTo>
                <a:cubicBezTo>
                  <a:pt x="397" y="134"/>
                  <a:pt x="397" y="134"/>
                  <a:pt x="397" y="134"/>
                </a:cubicBezTo>
                <a:cubicBezTo>
                  <a:pt x="400" y="134"/>
                  <a:pt x="400" y="134"/>
                  <a:pt x="400" y="134"/>
                </a:cubicBezTo>
                <a:cubicBezTo>
                  <a:pt x="401" y="137"/>
                  <a:pt x="401" y="137"/>
                  <a:pt x="401" y="137"/>
                </a:cubicBezTo>
                <a:cubicBezTo>
                  <a:pt x="401" y="141"/>
                  <a:pt x="401" y="141"/>
                  <a:pt x="401" y="141"/>
                </a:cubicBezTo>
                <a:cubicBezTo>
                  <a:pt x="399" y="144"/>
                  <a:pt x="399" y="144"/>
                  <a:pt x="399" y="144"/>
                </a:cubicBezTo>
                <a:cubicBezTo>
                  <a:pt x="395" y="145"/>
                  <a:pt x="395" y="145"/>
                  <a:pt x="395" y="145"/>
                </a:cubicBezTo>
                <a:cubicBezTo>
                  <a:pt x="398" y="141"/>
                  <a:pt x="398" y="141"/>
                  <a:pt x="398" y="141"/>
                </a:cubicBezTo>
                <a:cubicBezTo>
                  <a:pt x="398" y="140"/>
                  <a:pt x="398" y="140"/>
                  <a:pt x="398" y="140"/>
                </a:cubicBezTo>
                <a:cubicBezTo>
                  <a:pt x="397" y="139"/>
                  <a:pt x="397" y="139"/>
                  <a:pt x="397" y="139"/>
                </a:cubicBezTo>
                <a:cubicBezTo>
                  <a:pt x="396" y="138"/>
                  <a:pt x="396" y="138"/>
                  <a:pt x="396" y="138"/>
                </a:cubicBezTo>
                <a:cubicBezTo>
                  <a:pt x="394" y="139"/>
                  <a:pt x="394" y="139"/>
                  <a:pt x="394" y="139"/>
                </a:cubicBezTo>
                <a:cubicBezTo>
                  <a:pt x="390" y="142"/>
                  <a:pt x="390" y="142"/>
                  <a:pt x="390" y="142"/>
                </a:cubicBezTo>
                <a:cubicBezTo>
                  <a:pt x="390" y="144"/>
                  <a:pt x="390" y="144"/>
                  <a:pt x="390" y="144"/>
                </a:cubicBezTo>
                <a:cubicBezTo>
                  <a:pt x="388" y="145"/>
                  <a:pt x="388" y="145"/>
                  <a:pt x="388" y="145"/>
                </a:cubicBezTo>
                <a:cubicBezTo>
                  <a:pt x="386" y="146"/>
                  <a:pt x="386" y="146"/>
                  <a:pt x="386" y="146"/>
                </a:cubicBezTo>
                <a:cubicBezTo>
                  <a:pt x="385" y="144"/>
                  <a:pt x="385" y="144"/>
                  <a:pt x="385" y="144"/>
                </a:cubicBezTo>
                <a:cubicBezTo>
                  <a:pt x="384" y="143"/>
                  <a:pt x="384" y="143"/>
                  <a:pt x="384" y="143"/>
                </a:cubicBezTo>
                <a:cubicBezTo>
                  <a:pt x="381" y="143"/>
                  <a:pt x="381" y="143"/>
                  <a:pt x="381" y="143"/>
                </a:cubicBezTo>
                <a:cubicBezTo>
                  <a:pt x="380" y="143"/>
                  <a:pt x="380" y="143"/>
                  <a:pt x="380" y="143"/>
                </a:cubicBezTo>
                <a:cubicBezTo>
                  <a:pt x="379" y="140"/>
                  <a:pt x="379" y="140"/>
                  <a:pt x="379" y="140"/>
                </a:cubicBezTo>
                <a:cubicBezTo>
                  <a:pt x="378" y="140"/>
                  <a:pt x="378" y="140"/>
                  <a:pt x="378" y="140"/>
                </a:cubicBezTo>
                <a:cubicBezTo>
                  <a:pt x="376" y="140"/>
                  <a:pt x="376" y="140"/>
                  <a:pt x="376" y="140"/>
                </a:cubicBezTo>
                <a:cubicBezTo>
                  <a:pt x="374" y="140"/>
                  <a:pt x="374" y="140"/>
                  <a:pt x="374" y="140"/>
                </a:cubicBezTo>
                <a:cubicBezTo>
                  <a:pt x="374" y="138"/>
                  <a:pt x="374" y="138"/>
                  <a:pt x="374" y="138"/>
                </a:cubicBezTo>
                <a:cubicBezTo>
                  <a:pt x="372" y="137"/>
                  <a:pt x="372" y="137"/>
                  <a:pt x="372" y="137"/>
                </a:cubicBezTo>
                <a:cubicBezTo>
                  <a:pt x="371" y="138"/>
                  <a:pt x="371" y="138"/>
                  <a:pt x="371" y="138"/>
                </a:cubicBezTo>
                <a:cubicBezTo>
                  <a:pt x="369" y="138"/>
                  <a:pt x="369" y="138"/>
                  <a:pt x="369" y="138"/>
                </a:cubicBezTo>
                <a:cubicBezTo>
                  <a:pt x="369" y="135"/>
                  <a:pt x="369" y="135"/>
                  <a:pt x="369" y="135"/>
                </a:cubicBezTo>
                <a:cubicBezTo>
                  <a:pt x="368" y="133"/>
                  <a:pt x="368" y="133"/>
                  <a:pt x="368" y="133"/>
                </a:cubicBezTo>
                <a:cubicBezTo>
                  <a:pt x="368" y="132"/>
                  <a:pt x="368" y="132"/>
                  <a:pt x="368" y="132"/>
                </a:cubicBezTo>
                <a:cubicBezTo>
                  <a:pt x="371" y="131"/>
                  <a:pt x="371" y="131"/>
                  <a:pt x="371" y="131"/>
                </a:cubicBezTo>
                <a:cubicBezTo>
                  <a:pt x="373" y="127"/>
                  <a:pt x="373" y="127"/>
                  <a:pt x="373" y="127"/>
                </a:cubicBezTo>
                <a:cubicBezTo>
                  <a:pt x="375" y="127"/>
                  <a:pt x="375" y="127"/>
                  <a:pt x="375" y="127"/>
                </a:cubicBezTo>
                <a:cubicBezTo>
                  <a:pt x="376" y="125"/>
                  <a:pt x="376" y="125"/>
                  <a:pt x="376" y="125"/>
                </a:cubicBezTo>
                <a:cubicBezTo>
                  <a:pt x="376" y="124"/>
                  <a:pt x="376" y="124"/>
                  <a:pt x="376" y="124"/>
                </a:cubicBezTo>
                <a:cubicBezTo>
                  <a:pt x="373" y="120"/>
                  <a:pt x="373" y="120"/>
                  <a:pt x="373" y="120"/>
                </a:cubicBezTo>
                <a:cubicBezTo>
                  <a:pt x="371" y="120"/>
                  <a:pt x="371" y="120"/>
                  <a:pt x="371" y="120"/>
                </a:cubicBezTo>
                <a:cubicBezTo>
                  <a:pt x="368" y="119"/>
                  <a:pt x="368" y="119"/>
                  <a:pt x="368" y="119"/>
                </a:cubicBezTo>
                <a:cubicBezTo>
                  <a:pt x="365" y="122"/>
                  <a:pt x="365" y="122"/>
                  <a:pt x="365" y="122"/>
                </a:cubicBezTo>
                <a:cubicBezTo>
                  <a:pt x="362" y="122"/>
                  <a:pt x="362" y="122"/>
                  <a:pt x="362" y="122"/>
                </a:cubicBezTo>
                <a:cubicBezTo>
                  <a:pt x="360" y="120"/>
                  <a:pt x="360" y="120"/>
                  <a:pt x="360" y="120"/>
                </a:cubicBezTo>
                <a:cubicBezTo>
                  <a:pt x="358" y="120"/>
                  <a:pt x="358" y="120"/>
                  <a:pt x="358" y="120"/>
                </a:cubicBezTo>
                <a:cubicBezTo>
                  <a:pt x="351" y="123"/>
                  <a:pt x="351" y="123"/>
                  <a:pt x="351" y="123"/>
                </a:cubicBezTo>
                <a:cubicBezTo>
                  <a:pt x="350" y="125"/>
                  <a:pt x="350" y="125"/>
                  <a:pt x="350" y="125"/>
                </a:cubicBezTo>
                <a:cubicBezTo>
                  <a:pt x="352" y="126"/>
                  <a:pt x="352" y="126"/>
                  <a:pt x="352" y="126"/>
                </a:cubicBezTo>
                <a:cubicBezTo>
                  <a:pt x="354" y="128"/>
                  <a:pt x="354" y="128"/>
                  <a:pt x="354" y="128"/>
                </a:cubicBezTo>
                <a:cubicBezTo>
                  <a:pt x="354" y="129"/>
                  <a:pt x="354" y="129"/>
                  <a:pt x="354" y="129"/>
                </a:cubicBezTo>
                <a:cubicBezTo>
                  <a:pt x="352" y="129"/>
                  <a:pt x="352" y="129"/>
                  <a:pt x="352" y="129"/>
                </a:cubicBezTo>
                <a:cubicBezTo>
                  <a:pt x="350" y="129"/>
                  <a:pt x="350" y="129"/>
                  <a:pt x="350" y="129"/>
                </a:cubicBezTo>
                <a:cubicBezTo>
                  <a:pt x="349" y="127"/>
                  <a:pt x="349" y="127"/>
                  <a:pt x="349" y="127"/>
                </a:cubicBezTo>
                <a:cubicBezTo>
                  <a:pt x="347" y="127"/>
                  <a:pt x="347" y="127"/>
                  <a:pt x="347" y="127"/>
                </a:cubicBezTo>
                <a:cubicBezTo>
                  <a:pt x="342" y="126"/>
                  <a:pt x="342" y="126"/>
                  <a:pt x="342" y="126"/>
                </a:cubicBezTo>
                <a:cubicBezTo>
                  <a:pt x="338" y="127"/>
                  <a:pt x="338" y="127"/>
                  <a:pt x="338" y="127"/>
                </a:cubicBezTo>
                <a:cubicBezTo>
                  <a:pt x="336" y="128"/>
                  <a:pt x="336" y="128"/>
                  <a:pt x="336" y="128"/>
                </a:cubicBezTo>
                <a:cubicBezTo>
                  <a:pt x="336" y="129"/>
                  <a:pt x="336" y="129"/>
                  <a:pt x="336" y="129"/>
                </a:cubicBezTo>
                <a:cubicBezTo>
                  <a:pt x="333" y="129"/>
                  <a:pt x="333" y="129"/>
                  <a:pt x="333" y="129"/>
                </a:cubicBezTo>
                <a:cubicBezTo>
                  <a:pt x="333" y="129"/>
                  <a:pt x="333" y="129"/>
                  <a:pt x="333" y="129"/>
                </a:cubicBezTo>
                <a:cubicBezTo>
                  <a:pt x="331" y="129"/>
                  <a:pt x="331" y="129"/>
                  <a:pt x="331" y="129"/>
                </a:cubicBezTo>
                <a:cubicBezTo>
                  <a:pt x="328" y="131"/>
                  <a:pt x="328" y="131"/>
                  <a:pt x="328" y="131"/>
                </a:cubicBezTo>
                <a:cubicBezTo>
                  <a:pt x="328" y="132"/>
                  <a:pt x="328" y="132"/>
                  <a:pt x="328" y="132"/>
                </a:cubicBezTo>
                <a:cubicBezTo>
                  <a:pt x="326" y="133"/>
                  <a:pt x="326" y="133"/>
                  <a:pt x="326" y="133"/>
                </a:cubicBezTo>
                <a:cubicBezTo>
                  <a:pt x="322" y="134"/>
                  <a:pt x="322" y="134"/>
                  <a:pt x="322" y="134"/>
                </a:cubicBezTo>
                <a:cubicBezTo>
                  <a:pt x="319" y="136"/>
                  <a:pt x="319" y="136"/>
                  <a:pt x="319" y="136"/>
                </a:cubicBezTo>
                <a:cubicBezTo>
                  <a:pt x="318" y="136"/>
                  <a:pt x="318" y="136"/>
                  <a:pt x="318" y="136"/>
                </a:cubicBezTo>
                <a:cubicBezTo>
                  <a:pt x="319" y="135"/>
                  <a:pt x="319" y="135"/>
                  <a:pt x="319" y="135"/>
                </a:cubicBezTo>
                <a:cubicBezTo>
                  <a:pt x="319" y="134"/>
                  <a:pt x="319" y="134"/>
                  <a:pt x="319" y="134"/>
                </a:cubicBezTo>
                <a:cubicBezTo>
                  <a:pt x="317" y="135"/>
                  <a:pt x="317" y="135"/>
                  <a:pt x="317" y="135"/>
                </a:cubicBezTo>
                <a:cubicBezTo>
                  <a:pt x="315" y="138"/>
                  <a:pt x="315" y="138"/>
                  <a:pt x="315" y="138"/>
                </a:cubicBezTo>
                <a:cubicBezTo>
                  <a:pt x="315" y="138"/>
                  <a:pt x="315" y="138"/>
                  <a:pt x="315" y="138"/>
                </a:cubicBezTo>
                <a:cubicBezTo>
                  <a:pt x="318" y="143"/>
                  <a:pt x="318" y="143"/>
                  <a:pt x="318" y="143"/>
                </a:cubicBezTo>
                <a:cubicBezTo>
                  <a:pt x="322" y="148"/>
                  <a:pt x="322" y="148"/>
                  <a:pt x="322" y="148"/>
                </a:cubicBezTo>
                <a:cubicBezTo>
                  <a:pt x="325" y="148"/>
                  <a:pt x="325" y="148"/>
                  <a:pt x="325" y="148"/>
                </a:cubicBezTo>
                <a:cubicBezTo>
                  <a:pt x="328" y="152"/>
                  <a:pt x="328" y="152"/>
                  <a:pt x="328" y="152"/>
                </a:cubicBezTo>
                <a:cubicBezTo>
                  <a:pt x="330" y="153"/>
                  <a:pt x="330" y="153"/>
                  <a:pt x="330" y="153"/>
                </a:cubicBezTo>
                <a:cubicBezTo>
                  <a:pt x="331" y="156"/>
                  <a:pt x="331" y="156"/>
                  <a:pt x="331" y="156"/>
                </a:cubicBezTo>
                <a:cubicBezTo>
                  <a:pt x="334" y="157"/>
                  <a:pt x="334" y="157"/>
                  <a:pt x="334" y="157"/>
                </a:cubicBezTo>
                <a:cubicBezTo>
                  <a:pt x="337" y="158"/>
                  <a:pt x="337" y="158"/>
                  <a:pt x="337" y="158"/>
                </a:cubicBezTo>
                <a:cubicBezTo>
                  <a:pt x="336" y="159"/>
                  <a:pt x="336" y="159"/>
                  <a:pt x="336" y="159"/>
                </a:cubicBezTo>
                <a:cubicBezTo>
                  <a:pt x="332" y="159"/>
                  <a:pt x="332" y="159"/>
                  <a:pt x="332" y="159"/>
                </a:cubicBezTo>
                <a:cubicBezTo>
                  <a:pt x="331" y="157"/>
                  <a:pt x="331" y="157"/>
                  <a:pt x="331" y="157"/>
                </a:cubicBezTo>
                <a:cubicBezTo>
                  <a:pt x="328" y="155"/>
                  <a:pt x="328" y="155"/>
                  <a:pt x="328" y="155"/>
                </a:cubicBezTo>
                <a:cubicBezTo>
                  <a:pt x="327" y="153"/>
                  <a:pt x="327" y="153"/>
                  <a:pt x="327" y="153"/>
                </a:cubicBezTo>
                <a:cubicBezTo>
                  <a:pt x="325" y="154"/>
                  <a:pt x="325" y="154"/>
                  <a:pt x="325" y="154"/>
                </a:cubicBezTo>
                <a:cubicBezTo>
                  <a:pt x="323" y="156"/>
                  <a:pt x="323" y="156"/>
                  <a:pt x="323" y="156"/>
                </a:cubicBezTo>
                <a:cubicBezTo>
                  <a:pt x="321" y="156"/>
                  <a:pt x="321" y="156"/>
                  <a:pt x="321" y="156"/>
                </a:cubicBezTo>
                <a:cubicBezTo>
                  <a:pt x="320" y="154"/>
                  <a:pt x="320" y="154"/>
                  <a:pt x="320" y="154"/>
                </a:cubicBezTo>
                <a:cubicBezTo>
                  <a:pt x="322" y="152"/>
                  <a:pt x="322" y="152"/>
                  <a:pt x="322" y="152"/>
                </a:cubicBezTo>
                <a:cubicBezTo>
                  <a:pt x="322" y="151"/>
                  <a:pt x="322" y="151"/>
                  <a:pt x="322" y="151"/>
                </a:cubicBezTo>
                <a:cubicBezTo>
                  <a:pt x="320" y="151"/>
                  <a:pt x="320" y="151"/>
                  <a:pt x="320" y="151"/>
                </a:cubicBezTo>
                <a:cubicBezTo>
                  <a:pt x="318" y="154"/>
                  <a:pt x="318" y="154"/>
                  <a:pt x="318" y="154"/>
                </a:cubicBezTo>
                <a:cubicBezTo>
                  <a:pt x="318" y="158"/>
                  <a:pt x="318" y="158"/>
                  <a:pt x="318" y="158"/>
                </a:cubicBezTo>
                <a:cubicBezTo>
                  <a:pt x="319" y="159"/>
                  <a:pt x="319" y="159"/>
                  <a:pt x="319" y="159"/>
                </a:cubicBezTo>
                <a:cubicBezTo>
                  <a:pt x="319" y="161"/>
                  <a:pt x="319" y="161"/>
                  <a:pt x="319" y="161"/>
                </a:cubicBezTo>
                <a:cubicBezTo>
                  <a:pt x="317" y="164"/>
                  <a:pt x="317" y="164"/>
                  <a:pt x="317" y="164"/>
                </a:cubicBezTo>
                <a:cubicBezTo>
                  <a:pt x="315" y="167"/>
                  <a:pt x="315" y="167"/>
                  <a:pt x="315" y="167"/>
                </a:cubicBezTo>
                <a:cubicBezTo>
                  <a:pt x="314" y="170"/>
                  <a:pt x="314" y="170"/>
                  <a:pt x="314" y="170"/>
                </a:cubicBezTo>
                <a:cubicBezTo>
                  <a:pt x="314" y="173"/>
                  <a:pt x="314" y="173"/>
                  <a:pt x="314" y="173"/>
                </a:cubicBezTo>
                <a:cubicBezTo>
                  <a:pt x="319" y="178"/>
                  <a:pt x="319" y="178"/>
                  <a:pt x="319" y="178"/>
                </a:cubicBezTo>
                <a:cubicBezTo>
                  <a:pt x="323" y="180"/>
                  <a:pt x="323" y="180"/>
                  <a:pt x="323" y="180"/>
                </a:cubicBezTo>
                <a:cubicBezTo>
                  <a:pt x="325" y="183"/>
                  <a:pt x="325" y="183"/>
                  <a:pt x="325" y="183"/>
                </a:cubicBezTo>
                <a:cubicBezTo>
                  <a:pt x="327" y="183"/>
                  <a:pt x="327" y="183"/>
                  <a:pt x="327" y="183"/>
                </a:cubicBezTo>
                <a:cubicBezTo>
                  <a:pt x="330" y="180"/>
                  <a:pt x="330" y="180"/>
                  <a:pt x="330" y="180"/>
                </a:cubicBezTo>
                <a:cubicBezTo>
                  <a:pt x="333" y="179"/>
                  <a:pt x="333" y="179"/>
                  <a:pt x="333" y="179"/>
                </a:cubicBezTo>
                <a:cubicBezTo>
                  <a:pt x="336" y="181"/>
                  <a:pt x="336" y="181"/>
                  <a:pt x="336" y="181"/>
                </a:cubicBezTo>
                <a:cubicBezTo>
                  <a:pt x="342" y="182"/>
                  <a:pt x="342" y="182"/>
                  <a:pt x="342" y="182"/>
                </a:cubicBezTo>
                <a:cubicBezTo>
                  <a:pt x="344" y="183"/>
                  <a:pt x="344" y="183"/>
                  <a:pt x="344" y="183"/>
                </a:cubicBezTo>
                <a:cubicBezTo>
                  <a:pt x="345" y="186"/>
                  <a:pt x="345" y="186"/>
                  <a:pt x="345" y="186"/>
                </a:cubicBezTo>
                <a:cubicBezTo>
                  <a:pt x="346" y="187"/>
                  <a:pt x="346" y="187"/>
                  <a:pt x="346" y="187"/>
                </a:cubicBezTo>
                <a:cubicBezTo>
                  <a:pt x="347" y="185"/>
                  <a:pt x="347" y="185"/>
                  <a:pt x="347" y="185"/>
                </a:cubicBezTo>
                <a:cubicBezTo>
                  <a:pt x="347" y="182"/>
                  <a:pt x="347" y="182"/>
                  <a:pt x="347" y="182"/>
                </a:cubicBezTo>
                <a:cubicBezTo>
                  <a:pt x="348" y="181"/>
                  <a:pt x="348" y="181"/>
                  <a:pt x="348" y="181"/>
                </a:cubicBezTo>
                <a:cubicBezTo>
                  <a:pt x="350" y="182"/>
                  <a:pt x="350" y="182"/>
                  <a:pt x="350" y="182"/>
                </a:cubicBezTo>
                <a:cubicBezTo>
                  <a:pt x="350" y="183"/>
                  <a:pt x="350" y="183"/>
                  <a:pt x="350" y="183"/>
                </a:cubicBezTo>
                <a:cubicBezTo>
                  <a:pt x="347" y="186"/>
                  <a:pt x="347" y="186"/>
                  <a:pt x="347" y="186"/>
                </a:cubicBezTo>
                <a:cubicBezTo>
                  <a:pt x="348" y="189"/>
                  <a:pt x="348" y="189"/>
                  <a:pt x="348" y="189"/>
                </a:cubicBezTo>
                <a:cubicBezTo>
                  <a:pt x="349" y="189"/>
                  <a:pt x="349" y="189"/>
                  <a:pt x="349" y="189"/>
                </a:cubicBezTo>
                <a:cubicBezTo>
                  <a:pt x="352" y="186"/>
                  <a:pt x="352" y="186"/>
                  <a:pt x="352" y="186"/>
                </a:cubicBezTo>
                <a:cubicBezTo>
                  <a:pt x="353" y="184"/>
                  <a:pt x="353" y="184"/>
                  <a:pt x="353" y="184"/>
                </a:cubicBezTo>
                <a:cubicBezTo>
                  <a:pt x="357" y="184"/>
                  <a:pt x="357" y="184"/>
                  <a:pt x="357" y="184"/>
                </a:cubicBezTo>
                <a:cubicBezTo>
                  <a:pt x="362" y="181"/>
                  <a:pt x="362" y="181"/>
                  <a:pt x="362" y="181"/>
                </a:cubicBezTo>
                <a:cubicBezTo>
                  <a:pt x="365" y="180"/>
                  <a:pt x="365" y="180"/>
                  <a:pt x="365" y="180"/>
                </a:cubicBezTo>
                <a:cubicBezTo>
                  <a:pt x="367" y="178"/>
                  <a:pt x="367" y="178"/>
                  <a:pt x="367" y="178"/>
                </a:cubicBezTo>
                <a:cubicBezTo>
                  <a:pt x="368" y="178"/>
                  <a:pt x="368" y="178"/>
                  <a:pt x="368" y="178"/>
                </a:cubicBezTo>
                <a:cubicBezTo>
                  <a:pt x="368" y="179"/>
                  <a:pt x="368" y="179"/>
                  <a:pt x="368" y="179"/>
                </a:cubicBezTo>
                <a:cubicBezTo>
                  <a:pt x="370" y="180"/>
                  <a:pt x="370" y="180"/>
                  <a:pt x="370" y="180"/>
                </a:cubicBezTo>
                <a:cubicBezTo>
                  <a:pt x="374" y="177"/>
                  <a:pt x="374" y="177"/>
                  <a:pt x="374" y="177"/>
                </a:cubicBezTo>
                <a:cubicBezTo>
                  <a:pt x="377" y="177"/>
                  <a:pt x="377" y="177"/>
                  <a:pt x="377" y="177"/>
                </a:cubicBezTo>
                <a:cubicBezTo>
                  <a:pt x="378" y="176"/>
                  <a:pt x="378" y="176"/>
                  <a:pt x="378" y="176"/>
                </a:cubicBezTo>
                <a:cubicBezTo>
                  <a:pt x="377" y="178"/>
                  <a:pt x="377" y="178"/>
                  <a:pt x="377" y="178"/>
                </a:cubicBezTo>
                <a:cubicBezTo>
                  <a:pt x="374" y="180"/>
                  <a:pt x="374" y="180"/>
                  <a:pt x="374" y="180"/>
                </a:cubicBezTo>
                <a:cubicBezTo>
                  <a:pt x="374" y="181"/>
                  <a:pt x="374" y="181"/>
                  <a:pt x="374" y="181"/>
                </a:cubicBezTo>
                <a:cubicBezTo>
                  <a:pt x="376" y="181"/>
                  <a:pt x="376" y="181"/>
                  <a:pt x="376" y="181"/>
                </a:cubicBezTo>
                <a:cubicBezTo>
                  <a:pt x="374" y="185"/>
                  <a:pt x="374" y="185"/>
                  <a:pt x="374" y="185"/>
                </a:cubicBezTo>
                <a:cubicBezTo>
                  <a:pt x="370" y="186"/>
                  <a:pt x="370" y="186"/>
                  <a:pt x="370" y="186"/>
                </a:cubicBezTo>
                <a:cubicBezTo>
                  <a:pt x="369" y="185"/>
                  <a:pt x="369" y="185"/>
                  <a:pt x="369" y="185"/>
                </a:cubicBezTo>
                <a:cubicBezTo>
                  <a:pt x="367" y="185"/>
                  <a:pt x="367" y="185"/>
                  <a:pt x="367" y="185"/>
                </a:cubicBezTo>
                <a:cubicBezTo>
                  <a:pt x="364" y="187"/>
                  <a:pt x="364" y="187"/>
                  <a:pt x="364" y="187"/>
                </a:cubicBezTo>
                <a:cubicBezTo>
                  <a:pt x="364" y="188"/>
                  <a:pt x="364" y="188"/>
                  <a:pt x="364" y="188"/>
                </a:cubicBezTo>
                <a:cubicBezTo>
                  <a:pt x="367" y="188"/>
                  <a:pt x="367" y="188"/>
                  <a:pt x="367" y="188"/>
                </a:cubicBezTo>
                <a:cubicBezTo>
                  <a:pt x="369" y="190"/>
                  <a:pt x="369" y="190"/>
                  <a:pt x="369" y="190"/>
                </a:cubicBezTo>
                <a:cubicBezTo>
                  <a:pt x="368" y="193"/>
                  <a:pt x="368" y="193"/>
                  <a:pt x="368" y="193"/>
                </a:cubicBezTo>
                <a:cubicBezTo>
                  <a:pt x="364" y="198"/>
                  <a:pt x="364" y="198"/>
                  <a:pt x="364" y="198"/>
                </a:cubicBezTo>
                <a:cubicBezTo>
                  <a:pt x="364" y="200"/>
                  <a:pt x="364" y="200"/>
                  <a:pt x="364" y="200"/>
                </a:cubicBezTo>
                <a:cubicBezTo>
                  <a:pt x="363" y="202"/>
                  <a:pt x="363" y="202"/>
                  <a:pt x="363" y="202"/>
                </a:cubicBezTo>
                <a:cubicBezTo>
                  <a:pt x="362" y="204"/>
                  <a:pt x="362" y="204"/>
                  <a:pt x="362" y="204"/>
                </a:cubicBezTo>
                <a:cubicBezTo>
                  <a:pt x="363" y="205"/>
                  <a:pt x="363" y="205"/>
                  <a:pt x="363" y="205"/>
                </a:cubicBezTo>
                <a:cubicBezTo>
                  <a:pt x="363" y="207"/>
                  <a:pt x="363" y="207"/>
                  <a:pt x="363" y="207"/>
                </a:cubicBezTo>
                <a:cubicBezTo>
                  <a:pt x="362" y="209"/>
                  <a:pt x="362" y="209"/>
                  <a:pt x="362" y="209"/>
                </a:cubicBezTo>
                <a:cubicBezTo>
                  <a:pt x="360" y="212"/>
                  <a:pt x="360" y="212"/>
                  <a:pt x="360" y="212"/>
                </a:cubicBezTo>
                <a:cubicBezTo>
                  <a:pt x="358" y="214"/>
                  <a:pt x="358" y="214"/>
                  <a:pt x="358" y="214"/>
                </a:cubicBezTo>
                <a:cubicBezTo>
                  <a:pt x="356" y="213"/>
                  <a:pt x="356" y="213"/>
                  <a:pt x="356" y="213"/>
                </a:cubicBezTo>
                <a:cubicBezTo>
                  <a:pt x="354" y="214"/>
                  <a:pt x="354" y="214"/>
                  <a:pt x="354" y="214"/>
                </a:cubicBezTo>
                <a:cubicBezTo>
                  <a:pt x="352" y="216"/>
                  <a:pt x="352" y="216"/>
                  <a:pt x="352" y="216"/>
                </a:cubicBezTo>
                <a:cubicBezTo>
                  <a:pt x="350" y="217"/>
                  <a:pt x="350" y="217"/>
                  <a:pt x="350" y="217"/>
                </a:cubicBezTo>
                <a:cubicBezTo>
                  <a:pt x="347" y="217"/>
                  <a:pt x="347" y="217"/>
                  <a:pt x="347" y="217"/>
                </a:cubicBezTo>
                <a:cubicBezTo>
                  <a:pt x="344" y="215"/>
                  <a:pt x="344" y="215"/>
                  <a:pt x="344" y="215"/>
                </a:cubicBezTo>
                <a:cubicBezTo>
                  <a:pt x="342" y="215"/>
                  <a:pt x="342" y="215"/>
                  <a:pt x="342" y="215"/>
                </a:cubicBezTo>
                <a:cubicBezTo>
                  <a:pt x="341" y="214"/>
                  <a:pt x="341" y="214"/>
                  <a:pt x="341" y="214"/>
                </a:cubicBezTo>
                <a:cubicBezTo>
                  <a:pt x="340" y="212"/>
                  <a:pt x="340" y="212"/>
                  <a:pt x="340" y="212"/>
                </a:cubicBezTo>
                <a:cubicBezTo>
                  <a:pt x="339" y="212"/>
                  <a:pt x="339" y="212"/>
                  <a:pt x="339" y="212"/>
                </a:cubicBezTo>
                <a:cubicBezTo>
                  <a:pt x="336" y="215"/>
                  <a:pt x="336" y="215"/>
                  <a:pt x="336" y="215"/>
                </a:cubicBezTo>
                <a:cubicBezTo>
                  <a:pt x="334" y="217"/>
                  <a:pt x="334" y="217"/>
                  <a:pt x="334" y="217"/>
                </a:cubicBezTo>
                <a:cubicBezTo>
                  <a:pt x="332" y="219"/>
                  <a:pt x="332" y="219"/>
                  <a:pt x="332" y="219"/>
                </a:cubicBezTo>
                <a:cubicBezTo>
                  <a:pt x="327" y="221"/>
                  <a:pt x="327" y="221"/>
                  <a:pt x="327" y="221"/>
                </a:cubicBezTo>
                <a:cubicBezTo>
                  <a:pt x="325" y="222"/>
                  <a:pt x="325" y="222"/>
                  <a:pt x="325" y="222"/>
                </a:cubicBezTo>
                <a:cubicBezTo>
                  <a:pt x="323" y="223"/>
                  <a:pt x="323" y="223"/>
                  <a:pt x="323" y="223"/>
                </a:cubicBezTo>
                <a:cubicBezTo>
                  <a:pt x="321" y="222"/>
                  <a:pt x="321" y="222"/>
                  <a:pt x="321" y="222"/>
                </a:cubicBezTo>
                <a:cubicBezTo>
                  <a:pt x="317" y="222"/>
                  <a:pt x="317" y="222"/>
                  <a:pt x="317" y="222"/>
                </a:cubicBezTo>
                <a:cubicBezTo>
                  <a:pt x="314" y="224"/>
                  <a:pt x="314" y="224"/>
                  <a:pt x="314" y="224"/>
                </a:cubicBezTo>
                <a:cubicBezTo>
                  <a:pt x="311" y="224"/>
                  <a:pt x="311" y="224"/>
                  <a:pt x="311" y="224"/>
                </a:cubicBezTo>
                <a:cubicBezTo>
                  <a:pt x="310" y="226"/>
                  <a:pt x="310" y="226"/>
                  <a:pt x="310" y="226"/>
                </a:cubicBezTo>
                <a:cubicBezTo>
                  <a:pt x="310" y="229"/>
                  <a:pt x="310" y="229"/>
                  <a:pt x="310" y="229"/>
                </a:cubicBezTo>
                <a:cubicBezTo>
                  <a:pt x="308" y="233"/>
                  <a:pt x="308" y="233"/>
                  <a:pt x="308" y="233"/>
                </a:cubicBezTo>
                <a:cubicBezTo>
                  <a:pt x="306" y="235"/>
                  <a:pt x="306" y="235"/>
                  <a:pt x="306" y="235"/>
                </a:cubicBezTo>
                <a:cubicBezTo>
                  <a:pt x="306" y="233"/>
                  <a:pt x="306" y="233"/>
                  <a:pt x="306" y="233"/>
                </a:cubicBezTo>
                <a:cubicBezTo>
                  <a:pt x="303" y="230"/>
                  <a:pt x="303" y="230"/>
                  <a:pt x="303" y="230"/>
                </a:cubicBezTo>
                <a:cubicBezTo>
                  <a:pt x="300" y="230"/>
                  <a:pt x="300" y="230"/>
                  <a:pt x="300" y="230"/>
                </a:cubicBezTo>
                <a:cubicBezTo>
                  <a:pt x="298" y="231"/>
                  <a:pt x="298" y="231"/>
                  <a:pt x="298" y="231"/>
                </a:cubicBezTo>
                <a:cubicBezTo>
                  <a:pt x="299" y="232"/>
                  <a:pt x="299" y="232"/>
                  <a:pt x="299" y="232"/>
                </a:cubicBezTo>
                <a:cubicBezTo>
                  <a:pt x="300" y="234"/>
                  <a:pt x="300" y="234"/>
                  <a:pt x="300" y="234"/>
                </a:cubicBezTo>
                <a:cubicBezTo>
                  <a:pt x="299" y="236"/>
                  <a:pt x="299" y="236"/>
                  <a:pt x="299" y="236"/>
                </a:cubicBezTo>
                <a:cubicBezTo>
                  <a:pt x="298" y="236"/>
                  <a:pt x="298" y="236"/>
                  <a:pt x="298" y="236"/>
                </a:cubicBezTo>
                <a:cubicBezTo>
                  <a:pt x="297" y="233"/>
                  <a:pt x="297" y="233"/>
                  <a:pt x="297" y="233"/>
                </a:cubicBezTo>
                <a:cubicBezTo>
                  <a:pt x="295" y="231"/>
                  <a:pt x="295" y="231"/>
                  <a:pt x="295" y="231"/>
                </a:cubicBezTo>
                <a:cubicBezTo>
                  <a:pt x="294" y="231"/>
                  <a:pt x="294" y="231"/>
                  <a:pt x="294" y="231"/>
                </a:cubicBezTo>
                <a:cubicBezTo>
                  <a:pt x="290" y="235"/>
                  <a:pt x="290" y="235"/>
                  <a:pt x="290" y="235"/>
                </a:cubicBezTo>
                <a:cubicBezTo>
                  <a:pt x="289" y="238"/>
                  <a:pt x="289" y="238"/>
                  <a:pt x="289" y="238"/>
                </a:cubicBezTo>
                <a:cubicBezTo>
                  <a:pt x="288" y="238"/>
                  <a:pt x="288" y="238"/>
                  <a:pt x="288" y="238"/>
                </a:cubicBezTo>
                <a:cubicBezTo>
                  <a:pt x="286" y="238"/>
                  <a:pt x="286" y="238"/>
                  <a:pt x="286" y="238"/>
                </a:cubicBezTo>
                <a:cubicBezTo>
                  <a:pt x="281" y="243"/>
                  <a:pt x="281" y="243"/>
                  <a:pt x="281" y="243"/>
                </a:cubicBezTo>
                <a:cubicBezTo>
                  <a:pt x="280" y="247"/>
                  <a:pt x="280" y="247"/>
                  <a:pt x="280" y="247"/>
                </a:cubicBezTo>
                <a:cubicBezTo>
                  <a:pt x="279" y="248"/>
                  <a:pt x="279" y="248"/>
                  <a:pt x="279" y="248"/>
                </a:cubicBezTo>
                <a:cubicBezTo>
                  <a:pt x="276" y="248"/>
                  <a:pt x="276" y="248"/>
                  <a:pt x="276" y="248"/>
                </a:cubicBezTo>
                <a:cubicBezTo>
                  <a:pt x="274" y="247"/>
                  <a:pt x="274" y="247"/>
                  <a:pt x="274" y="247"/>
                </a:cubicBezTo>
                <a:cubicBezTo>
                  <a:pt x="273" y="248"/>
                  <a:pt x="273" y="248"/>
                  <a:pt x="273" y="248"/>
                </a:cubicBezTo>
                <a:cubicBezTo>
                  <a:pt x="276" y="251"/>
                  <a:pt x="276" y="251"/>
                  <a:pt x="276" y="251"/>
                </a:cubicBezTo>
                <a:cubicBezTo>
                  <a:pt x="275" y="253"/>
                  <a:pt x="275" y="253"/>
                  <a:pt x="275" y="253"/>
                </a:cubicBezTo>
                <a:cubicBezTo>
                  <a:pt x="274" y="253"/>
                  <a:pt x="274" y="253"/>
                  <a:pt x="274" y="253"/>
                </a:cubicBezTo>
                <a:cubicBezTo>
                  <a:pt x="272" y="251"/>
                  <a:pt x="272" y="251"/>
                  <a:pt x="272" y="251"/>
                </a:cubicBezTo>
                <a:cubicBezTo>
                  <a:pt x="271" y="251"/>
                  <a:pt x="271" y="251"/>
                  <a:pt x="271" y="251"/>
                </a:cubicBezTo>
                <a:cubicBezTo>
                  <a:pt x="270" y="253"/>
                  <a:pt x="270" y="253"/>
                  <a:pt x="270" y="253"/>
                </a:cubicBezTo>
                <a:cubicBezTo>
                  <a:pt x="267" y="257"/>
                  <a:pt x="267" y="257"/>
                  <a:pt x="267" y="257"/>
                </a:cubicBezTo>
                <a:cubicBezTo>
                  <a:pt x="267" y="258"/>
                  <a:pt x="267" y="258"/>
                  <a:pt x="267" y="258"/>
                </a:cubicBezTo>
                <a:cubicBezTo>
                  <a:pt x="269" y="261"/>
                  <a:pt x="269" y="261"/>
                  <a:pt x="269" y="261"/>
                </a:cubicBezTo>
                <a:cubicBezTo>
                  <a:pt x="270" y="264"/>
                  <a:pt x="270" y="264"/>
                  <a:pt x="270" y="264"/>
                </a:cubicBezTo>
                <a:cubicBezTo>
                  <a:pt x="269" y="266"/>
                  <a:pt x="269" y="266"/>
                  <a:pt x="269" y="266"/>
                </a:cubicBezTo>
                <a:cubicBezTo>
                  <a:pt x="268" y="268"/>
                  <a:pt x="268" y="268"/>
                  <a:pt x="268" y="268"/>
                </a:cubicBezTo>
                <a:cubicBezTo>
                  <a:pt x="269" y="270"/>
                  <a:pt x="269" y="270"/>
                  <a:pt x="269" y="270"/>
                </a:cubicBezTo>
                <a:cubicBezTo>
                  <a:pt x="270" y="270"/>
                  <a:pt x="270" y="270"/>
                  <a:pt x="270" y="270"/>
                </a:cubicBezTo>
                <a:cubicBezTo>
                  <a:pt x="272" y="268"/>
                  <a:pt x="272" y="268"/>
                  <a:pt x="272" y="268"/>
                </a:cubicBezTo>
                <a:cubicBezTo>
                  <a:pt x="272" y="269"/>
                  <a:pt x="272" y="269"/>
                  <a:pt x="272" y="269"/>
                </a:cubicBezTo>
                <a:cubicBezTo>
                  <a:pt x="273" y="273"/>
                  <a:pt x="273" y="273"/>
                  <a:pt x="273" y="273"/>
                </a:cubicBezTo>
                <a:cubicBezTo>
                  <a:pt x="271" y="274"/>
                  <a:pt x="271" y="274"/>
                  <a:pt x="271" y="274"/>
                </a:cubicBezTo>
                <a:cubicBezTo>
                  <a:pt x="270" y="275"/>
                  <a:pt x="270" y="275"/>
                  <a:pt x="270" y="275"/>
                </a:cubicBezTo>
                <a:cubicBezTo>
                  <a:pt x="271" y="276"/>
                  <a:pt x="271" y="276"/>
                  <a:pt x="271" y="276"/>
                </a:cubicBezTo>
                <a:cubicBezTo>
                  <a:pt x="273" y="275"/>
                  <a:pt x="273" y="275"/>
                  <a:pt x="273" y="275"/>
                </a:cubicBezTo>
                <a:cubicBezTo>
                  <a:pt x="274" y="274"/>
                  <a:pt x="274" y="274"/>
                  <a:pt x="274" y="274"/>
                </a:cubicBezTo>
                <a:cubicBezTo>
                  <a:pt x="275" y="274"/>
                  <a:pt x="275" y="274"/>
                  <a:pt x="275" y="274"/>
                </a:cubicBezTo>
                <a:cubicBezTo>
                  <a:pt x="276" y="275"/>
                  <a:pt x="276" y="275"/>
                  <a:pt x="276" y="275"/>
                </a:cubicBezTo>
                <a:cubicBezTo>
                  <a:pt x="276" y="277"/>
                  <a:pt x="276" y="277"/>
                  <a:pt x="276" y="277"/>
                </a:cubicBezTo>
                <a:cubicBezTo>
                  <a:pt x="279" y="277"/>
                  <a:pt x="279" y="277"/>
                  <a:pt x="279" y="277"/>
                </a:cubicBezTo>
                <a:cubicBezTo>
                  <a:pt x="281" y="278"/>
                  <a:pt x="281" y="278"/>
                  <a:pt x="281" y="278"/>
                </a:cubicBezTo>
                <a:cubicBezTo>
                  <a:pt x="283" y="278"/>
                  <a:pt x="283" y="278"/>
                  <a:pt x="283" y="278"/>
                </a:cubicBezTo>
                <a:cubicBezTo>
                  <a:pt x="285" y="276"/>
                  <a:pt x="285" y="276"/>
                  <a:pt x="285" y="276"/>
                </a:cubicBezTo>
                <a:cubicBezTo>
                  <a:pt x="286" y="272"/>
                  <a:pt x="286" y="272"/>
                  <a:pt x="286" y="272"/>
                </a:cubicBezTo>
                <a:cubicBezTo>
                  <a:pt x="288" y="270"/>
                  <a:pt x="288" y="270"/>
                  <a:pt x="288" y="270"/>
                </a:cubicBezTo>
                <a:cubicBezTo>
                  <a:pt x="292" y="270"/>
                  <a:pt x="292" y="270"/>
                  <a:pt x="292" y="270"/>
                </a:cubicBezTo>
                <a:cubicBezTo>
                  <a:pt x="294" y="269"/>
                  <a:pt x="294" y="269"/>
                  <a:pt x="294" y="269"/>
                </a:cubicBezTo>
                <a:cubicBezTo>
                  <a:pt x="292" y="271"/>
                  <a:pt x="292" y="271"/>
                  <a:pt x="292" y="271"/>
                </a:cubicBezTo>
                <a:cubicBezTo>
                  <a:pt x="290" y="272"/>
                  <a:pt x="290" y="272"/>
                  <a:pt x="290" y="272"/>
                </a:cubicBezTo>
                <a:cubicBezTo>
                  <a:pt x="286" y="275"/>
                  <a:pt x="286" y="275"/>
                  <a:pt x="286" y="275"/>
                </a:cubicBezTo>
                <a:cubicBezTo>
                  <a:pt x="286" y="278"/>
                  <a:pt x="286" y="278"/>
                  <a:pt x="286" y="278"/>
                </a:cubicBezTo>
                <a:cubicBezTo>
                  <a:pt x="284" y="279"/>
                  <a:pt x="284" y="279"/>
                  <a:pt x="284" y="279"/>
                </a:cubicBezTo>
                <a:cubicBezTo>
                  <a:pt x="287" y="282"/>
                  <a:pt x="287" y="282"/>
                  <a:pt x="287" y="282"/>
                </a:cubicBezTo>
                <a:cubicBezTo>
                  <a:pt x="287" y="284"/>
                  <a:pt x="287" y="284"/>
                  <a:pt x="287" y="284"/>
                </a:cubicBezTo>
                <a:cubicBezTo>
                  <a:pt x="284" y="284"/>
                  <a:pt x="284" y="284"/>
                  <a:pt x="284" y="284"/>
                </a:cubicBezTo>
                <a:cubicBezTo>
                  <a:pt x="282" y="283"/>
                  <a:pt x="282" y="283"/>
                  <a:pt x="282" y="283"/>
                </a:cubicBezTo>
                <a:cubicBezTo>
                  <a:pt x="282" y="282"/>
                  <a:pt x="282" y="282"/>
                  <a:pt x="282" y="282"/>
                </a:cubicBezTo>
                <a:cubicBezTo>
                  <a:pt x="281" y="281"/>
                  <a:pt x="281" y="281"/>
                  <a:pt x="281" y="281"/>
                </a:cubicBezTo>
                <a:cubicBezTo>
                  <a:pt x="279" y="281"/>
                  <a:pt x="279" y="281"/>
                  <a:pt x="279" y="281"/>
                </a:cubicBezTo>
                <a:cubicBezTo>
                  <a:pt x="278" y="279"/>
                  <a:pt x="278" y="279"/>
                  <a:pt x="278" y="279"/>
                </a:cubicBezTo>
                <a:cubicBezTo>
                  <a:pt x="275" y="278"/>
                  <a:pt x="275" y="278"/>
                  <a:pt x="275" y="278"/>
                </a:cubicBezTo>
                <a:cubicBezTo>
                  <a:pt x="273" y="277"/>
                  <a:pt x="273" y="277"/>
                  <a:pt x="273" y="277"/>
                </a:cubicBezTo>
                <a:cubicBezTo>
                  <a:pt x="272" y="278"/>
                  <a:pt x="272" y="278"/>
                  <a:pt x="272" y="278"/>
                </a:cubicBezTo>
                <a:cubicBezTo>
                  <a:pt x="270" y="278"/>
                  <a:pt x="270" y="278"/>
                  <a:pt x="270" y="278"/>
                </a:cubicBezTo>
                <a:cubicBezTo>
                  <a:pt x="269" y="280"/>
                  <a:pt x="269" y="280"/>
                  <a:pt x="269" y="280"/>
                </a:cubicBezTo>
                <a:cubicBezTo>
                  <a:pt x="267" y="282"/>
                  <a:pt x="267" y="282"/>
                  <a:pt x="267" y="282"/>
                </a:cubicBezTo>
                <a:cubicBezTo>
                  <a:pt x="265" y="281"/>
                  <a:pt x="265" y="281"/>
                  <a:pt x="265" y="281"/>
                </a:cubicBezTo>
                <a:cubicBezTo>
                  <a:pt x="264" y="283"/>
                  <a:pt x="264" y="283"/>
                  <a:pt x="264" y="283"/>
                </a:cubicBezTo>
                <a:cubicBezTo>
                  <a:pt x="265" y="285"/>
                  <a:pt x="265" y="285"/>
                  <a:pt x="265" y="285"/>
                </a:cubicBezTo>
                <a:cubicBezTo>
                  <a:pt x="267" y="285"/>
                  <a:pt x="267" y="285"/>
                  <a:pt x="267" y="285"/>
                </a:cubicBezTo>
                <a:cubicBezTo>
                  <a:pt x="265" y="287"/>
                  <a:pt x="265" y="287"/>
                  <a:pt x="265" y="287"/>
                </a:cubicBezTo>
                <a:cubicBezTo>
                  <a:pt x="265" y="290"/>
                  <a:pt x="265" y="290"/>
                  <a:pt x="265" y="290"/>
                </a:cubicBezTo>
                <a:cubicBezTo>
                  <a:pt x="265" y="292"/>
                  <a:pt x="265" y="292"/>
                  <a:pt x="265" y="292"/>
                </a:cubicBezTo>
                <a:cubicBezTo>
                  <a:pt x="267" y="292"/>
                  <a:pt x="267" y="292"/>
                  <a:pt x="267" y="292"/>
                </a:cubicBezTo>
                <a:cubicBezTo>
                  <a:pt x="267" y="296"/>
                  <a:pt x="267" y="296"/>
                  <a:pt x="267" y="296"/>
                </a:cubicBezTo>
                <a:cubicBezTo>
                  <a:pt x="268" y="298"/>
                  <a:pt x="268" y="298"/>
                  <a:pt x="268" y="298"/>
                </a:cubicBezTo>
                <a:cubicBezTo>
                  <a:pt x="268" y="300"/>
                  <a:pt x="268" y="300"/>
                  <a:pt x="268" y="300"/>
                </a:cubicBezTo>
                <a:cubicBezTo>
                  <a:pt x="270" y="302"/>
                  <a:pt x="270" y="302"/>
                  <a:pt x="270" y="302"/>
                </a:cubicBezTo>
                <a:cubicBezTo>
                  <a:pt x="270" y="303"/>
                  <a:pt x="270" y="303"/>
                  <a:pt x="270" y="303"/>
                </a:cubicBezTo>
                <a:cubicBezTo>
                  <a:pt x="267" y="303"/>
                  <a:pt x="267" y="303"/>
                  <a:pt x="267" y="303"/>
                </a:cubicBezTo>
                <a:cubicBezTo>
                  <a:pt x="266" y="304"/>
                  <a:pt x="266" y="304"/>
                  <a:pt x="266" y="304"/>
                </a:cubicBezTo>
                <a:cubicBezTo>
                  <a:pt x="274" y="308"/>
                  <a:pt x="274" y="308"/>
                  <a:pt x="274" y="308"/>
                </a:cubicBezTo>
                <a:cubicBezTo>
                  <a:pt x="278" y="308"/>
                  <a:pt x="278" y="308"/>
                  <a:pt x="278" y="308"/>
                </a:cubicBezTo>
                <a:cubicBezTo>
                  <a:pt x="281" y="306"/>
                  <a:pt x="281" y="306"/>
                  <a:pt x="281" y="306"/>
                </a:cubicBezTo>
                <a:cubicBezTo>
                  <a:pt x="283" y="306"/>
                  <a:pt x="283" y="306"/>
                  <a:pt x="283" y="306"/>
                </a:cubicBezTo>
                <a:cubicBezTo>
                  <a:pt x="284" y="306"/>
                  <a:pt x="284" y="306"/>
                  <a:pt x="284" y="306"/>
                </a:cubicBezTo>
                <a:cubicBezTo>
                  <a:pt x="286" y="306"/>
                  <a:pt x="286" y="306"/>
                  <a:pt x="286" y="306"/>
                </a:cubicBezTo>
                <a:cubicBezTo>
                  <a:pt x="289" y="302"/>
                  <a:pt x="289" y="302"/>
                  <a:pt x="289" y="302"/>
                </a:cubicBezTo>
                <a:cubicBezTo>
                  <a:pt x="289" y="300"/>
                  <a:pt x="289" y="300"/>
                  <a:pt x="289" y="300"/>
                </a:cubicBezTo>
                <a:cubicBezTo>
                  <a:pt x="288" y="298"/>
                  <a:pt x="288" y="298"/>
                  <a:pt x="288" y="298"/>
                </a:cubicBezTo>
                <a:cubicBezTo>
                  <a:pt x="288" y="297"/>
                  <a:pt x="288" y="297"/>
                  <a:pt x="288" y="297"/>
                </a:cubicBezTo>
                <a:cubicBezTo>
                  <a:pt x="291" y="295"/>
                  <a:pt x="291" y="295"/>
                  <a:pt x="291" y="295"/>
                </a:cubicBezTo>
                <a:cubicBezTo>
                  <a:pt x="295" y="293"/>
                  <a:pt x="295" y="293"/>
                  <a:pt x="295" y="293"/>
                </a:cubicBezTo>
                <a:cubicBezTo>
                  <a:pt x="300" y="289"/>
                  <a:pt x="300" y="289"/>
                  <a:pt x="300" y="289"/>
                </a:cubicBezTo>
                <a:cubicBezTo>
                  <a:pt x="302" y="290"/>
                  <a:pt x="302" y="290"/>
                  <a:pt x="302" y="290"/>
                </a:cubicBezTo>
                <a:cubicBezTo>
                  <a:pt x="300" y="290"/>
                  <a:pt x="300" y="290"/>
                  <a:pt x="300" y="290"/>
                </a:cubicBezTo>
                <a:cubicBezTo>
                  <a:pt x="295" y="295"/>
                  <a:pt x="295" y="295"/>
                  <a:pt x="295" y="295"/>
                </a:cubicBezTo>
                <a:cubicBezTo>
                  <a:pt x="292" y="297"/>
                  <a:pt x="292" y="297"/>
                  <a:pt x="292" y="297"/>
                </a:cubicBezTo>
                <a:cubicBezTo>
                  <a:pt x="292" y="298"/>
                  <a:pt x="292" y="298"/>
                  <a:pt x="292" y="298"/>
                </a:cubicBezTo>
                <a:cubicBezTo>
                  <a:pt x="294" y="300"/>
                  <a:pt x="294" y="300"/>
                  <a:pt x="294" y="300"/>
                </a:cubicBezTo>
                <a:cubicBezTo>
                  <a:pt x="294" y="301"/>
                  <a:pt x="294" y="301"/>
                  <a:pt x="294" y="301"/>
                </a:cubicBezTo>
                <a:cubicBezTo>
                  <a:pt x="292" y="305"/>
                  <a:pt x="292" y="305"/>
                  <a:pt x="292" y="305"/>
                </a:cubicBezTo>
                <a:cubicBezTo>
                  <a:pt x="289" y="306"/>
                  <a:pt x="289" y="306"/>
                  <a:pt x="289" y="306"/>
                </a:cubicBezTo>
                <a:cubicBezTo>
                  <a:pt x="289" y="309"/>
                  <a:pt x="289" y="309"/>
                  <a:pt x="289" y="309"/>
                </a:cubicBezTo>
                <a:cubicBezTo>
                  <a:pt x="289" y="312"/>
                  <a:pt x="289" y="312"/>
                  <a:pt x="289" y="312"/>
                </a:cubicBezTo>
                <a:cubicBezTo>
                  <a:pt x="288" y="314"/>
                  <a:pt x="288" y="314"/>
                  <a:pt x="288" y="314"/>
                </a:cubicBezTo>
                <a:cubicBezTo>
                  <a:pt x="289" y="316"/>
                  <a:pt x="289" y="316"/>
                  <a:pt x="289" y="316"/>
                </a:cubicBezTo>
                <a:cubicBezTo>
                  <a:pt x="288" y="318"/>
                  <a:pt x="288" y="318"/>
                  <a:pt x="288" y="318"/>
                </a:cubicBezTo>
                <a:cubicBezTo>
                  <a:pt x="289" y="320"/>
                  <a:pt x="289" y="320"/>
                  <a:pt x="289" y="320"/>
                </a:cubicBezTo>
                <a:cubicBezTo>
                  <a:pt x="285" y="321"/>
                  <a:pt x="285" y="321"/>
                  <a:pt x="285" y="321"/>
                </a:cubicBezTo>
                <a:cubicBezTo>
                  <a:pt x="284" y="323"/>
                  <a:pt x="284" y="323"/>
                  <a:pt x="284" y="323"/>
                </a:cubicBezTo>
                <a:cubicBezTo>
                  <a:pt x="283" y="325"/>
                  <a:pt x="283" y="325"/>
                  <a:pt x="283" y="325"/>
                </a:cubicBezTo>
                <a:cubicBezTo>
                  <a:pt x="282" y="324"/>
                  <a:pt x="282" y="324"/>
                  <a:pt x="282" y="324"/>
                </a:cubicBezTo>
                <a:cubicBezTo>
                  <a:pt x="281" y="325"/>
                  <a:pt x="281" y="325"/>
                  <a:pt x="281" y="325"/>
                </a:cubicBezTo>
                <a:cubicBezTo>
                  <a:pt x="282" y="327"/>
                  <a:pt x="282" y="327"/>
                  <a:pt x="282" y="327"/>
                </a:cubicBezTo>
                <a:cubicBezTo>
                  <a:pt x="282" y="330"/>
                  <a:pt x="282" y="330"/>
                  <a:pt x="282" y="330"/>
                </a:cubicBezTo>
                <a:cubicBezTo>
                  <a:pt x="283" y="330"/>
                  <a:pt x="283" y="330"/>
                  <a:pt x="283" y="330"/>
                </a:cubicBezTo>
                <a:cubicBezTo>
                  <a:pt x="286" y="329"/>
                  <a:pt x="286" y="329"/>
                  <a:pt x="286" y="329"/>
                </a:cubicBezTo>
                <a:cubicBezTo>
                  <a:pt x="287" y="329"/>
                  <a:pt x="287" y="329"/>
                  <a:pt x="287" y="329"/>
                </a:cubicBezTo>
                <a:cubicBezTo>
                  <a:pt x="288" y="331"/>
                  <a:pt x="288" y="331"/>
                  <a:pt x="288" y="331"/>
                </a:cubicBezTo>
                <a:cubicBezTo>
                  <a:pt x="286" y="332"/>
                  <a:pt x="286" y="332"/>
                  <a:pt x="286" y="332"/>
                </a:cubicBezTo>
                <a:cubicBezTo>
                  <a:pt x="284" y="332"/>
                  <a:pt x="284" y="332"/>
                  <a:pt x="284" y="332"/>
                </a:cubicBezTo>
                <a:cubicBezTo>
                  <a:pt x="283" y="333"/>
                  <a:pt x="283" y="333"/>
                  <a:pt x="283" y="333"/>
                </a:cubicBezTo>
                <a:cubicBezTo>
                  <a:pt x="283" y="335"/>
                  <a:pt x="283" y="335"/>
                  <a:pt x="283" y="335"/>
                </a:cubicBezTo>
                <a:cubicBezTo>
                  <a:pt x="283" y="336"/>
                  <a:pt x="283" y="336"/>
                  <a:pt x="283" y="336"/>
                </a:cubicBezTo>
                <a:cubicBezTo>
                  <a:pt x="283" y="337"/>
                  <a:pt x="283" y="337"/>
                  <a:pt x="283" y="337"/>
                </a:cubicBezTo>
                <a:cubicBezTo>
                  <a:pt x="282" y="338"/>
                  <a:pt x="282" y="338"/>
                  <a:pt x="282" y="338"/>
                </a:cubicBezTo>
                <a:cubicBezTo>
                  <a:pt x="280" y="339"/>
                  <a:pt x="280" y="339"/>
                  <a:pt x="280" y="339"/>
                </a:cubicBezTo>
                <a:cubicBezTo>
                  <a:pt x="278" y="340"/>
                  <a:pt x="278" y="340"/>
                  <a:pt x="278" y="340"/>
                </a:cubicBezTo>
                <a:cubicBezTo>
                  <a:pt x="276" y="340"/>
                  <a:pt x="276" y="340"/>
                  <a:pt x="276" y="340"/>
                </a:cubicBezTo>
                <a:cubicBezTo>
                  <a:pt x="275" y="340"/>
                  <a:pt x="275" y="340"/>
                  <a:pt x="275" y="340"/>
                </a:cubicBezTo>
                <a:cubicBezTo>
                  <a:pt x="277" y="342"/>
                  <a:pt x="277" y="342"/>
                  <a:pt x="277" y="342"/>
                </a:cubicBezTo>
                <a:cubicBezTo>
                  <a:pt x="279" y="342"/>
                  <a:pt x="279" y="342"/>
                  <a:pt x="279" y="342"/>
                </a:cubicBezTo>
                <a:cubicBezTo>
                  <a:pt x="281" y="343"/>
                  <a:pt x="281" y="343"/>
                  <a:pt x="281" y="343"/>
                </a:cubicBezTo>
                <a:cubicBezTo>
                  <a:pt x="283" y="340"/>
                  <a:pt x="283" y="340"/>
                  <a:pt x="283" y="340"/>
                </a:cubicBezTo>
                <a:cubicBezTo>
                  <a:pt x="288" y="337"/>
                  <a:pt x="288" y="337"/>
                  <a:pt x="288" y="337"/>
                </a:cubicBezTo>
                <a:cubicBezTo>
                  <a:pt x="289" y="337"/>
                  <a:pt x="289" y="337"/>
                  <a:pt x="289" y="337"/>
                </a:cubicBezTo>
                <a:cubicBezTo>
                  <a:pt x="291" y="338"/>
                  <a:pt x="291" y="338"/>
                  <a:pt x="291" y="338"/>
                </a:cubicBezTo>
                <a:cubicBezTo>
                  <a:pt x="293" y="336"/>
                  <a:pt x="293" y="336"/>
                  <a:pt x="293" y="336"/>
                </a:cubicBezTo>
                <a:cubicBezTo>
                  <a:pt x="297" y="334"/>
                  <a:pt x="297" y="334"/>
                  <a:pt x="297" y="334"/>
                </a:cubicBezTo>
                <a:cubicBezTo>
                  <a:pt x="296" y="336"/>
                  <a:pt x="296" y="336"/>
                  <a:pt x="296" y="336"/>
                </a:cubicBezTo>
                <a:cubicBezTo>
                  <a:pt x="295" y="337"/>
                  <a:pt x="295" y="337"/>
                  <a:pt x="295" y="337"/>
                </a:cubicBezTo>
                <a:cubicBezTo>
                  <a:pt x="295" y="338"/>
                  <a:pt x="295" y="338"/>
                  <a:pt x="295" y="338"/>
                </a:cubicBezTo>
                <a:cubicBezTo>
                  <a:pt x="296" y="339"/>
                  <a:pt x="296" y="339"/>
                  <a:pt x="296" y="339"/>
                </a:cubicBezTo>
                <a:cubicBezTo>
                  <a:pt x="297" y="341"/>
                  <a:pt x="297" y="341"/>
                  <a:pt x="297" y="341"/>
                </a:cubicBezTo>
                <a:cubicBezTo>
                  <a:pt x="297" y="342"/>
                  <a:pt x="297" y="342"/>
                  <a:pt x="297" y="342"/>
                </a:cubicBezTo>
                <a:cubicBezTo>
                  <a:pt x="298" y="343"/>
                  <a:pt x="298" y="343"/>
                  <a:pt x="298" y="343"/>
                </a:cubicBezTo>
                <a:cubicBezTo>
                  <a:pt x="300" y="342"/>
                  <a:pt x="300" y="342"/>
                  <a:pt x="300" y="342"/>
                </a:cubicBezTo>
                <a:cubicBezTo>
                  <a:pt x="301" y="340"/>
                  <a:pt x="301" y="340"/>
                  <a:pt x="301" y="340"/>
                </a:cubicBezTo>
                <a:cubicBezTo>
                  <a:pt x="302" y="341"/>
                  <a:pt x="302" y="341"/>
                  <a:pt x="302" y="341"/>
                </a:cubicBezTo>
                <a:cubicBezTo>
                  <a:pt x="302" y="342"/>
                  <a:pt x="302" y="342"/>
                  <a:pt x="302" y="342"/>
                </a:cubicBezTo>
                <a:cubicBezTo>
                  <a:pt x="303" y="345"/>
                  <a:pt x="303" y="345"/>
                  <a:pt x="303" y="345"/>
                </a:cubicBezTo>
                <a:cubicBezTo>
                  <a:pt x="304" y="349"/>
                  <a:pt x="304" y="349"/>
                  <a:pt x="304" y="349"/>
                </a:cubicBezTo>
                <a:cubicBezTo>
                  <a:pt x="303" y="351"/>
                  <a:pt x="303" y="351"/>
                  <a:pt x="303" y="351"/>
                </a:cubicBezTo>
                <a:cubicBezTo>
                  <a:pt x="304" y="354"/>
                  <a:pt x="304" y="354"/>
                  <a:pt x="304" y="354"/>
                </a:cubicBezTo>
                <a:cubicBezTo>
                  <a:pt x="306" y="355"/>
                  <a:pt x="306" y="355"/>
                  <a:pt x="306" y="355"/>
                </a:cubicBezTo>
                <a:cubicBezTo>
                  <a:pt x="307" y="352"/>
                  <a:pt x="307" y="352"/>
                  <a:pt x="307" y="352"/>
                </a:cubicBezTo>
                <a:cubicBezTo>
                  <a:pt x="307" y="349"/>
                  <a:pt x="307" y="349"/>
                  <a:pt x="307" y="349"/>
                </a:cubicBezTo>
                <a:cubicBezTo>
                  <a:pt x="309" y="346"/>
                  <a:pt x="309" y="346"/>
                  <a:pt x="309" y="346"/>
                </a:cubicBezTo>
                <a:cubicBezTo>
                  <a:pt x="309" y="344"/>
                  <a:pt x="309" y="344"/>
                  <a:pt x="309" y="344"/>
                </a:cubicBezTo>
                <a:cubicBezTo>
                  <a:pt x="312" y="341"/>
                  <a:pt x="312" y="341"/>
                  <a:pt x="312" y="341"/>
                </a:cubicBezTo>
                <a:cubicBezTo>
                  <a:pt x="313" y="341"/>
                  <a:pt x="313" y="341"/>
                  <a:pt x="313" y="341"/>
                </a:cubicBezTo>
                <a:cubicBezTo>
                  <a:pt x="315" y="340"/>
                  <a:pt x="315" y="340"/>
                  <a:pt x="315" y="340"/>
                </a:cubicBezTo>
                <a:cubicBezTo>
                  <a:pt x="319" y="339"/>
                  <a:pt x="319" y="339"/>
                  <a:pt x="319" y="339"/>
                </a:cubicBezTo>
                <a:cubicBezTo>
                  <a:pt x="316" y="341"/>
                  <a:pt x="316" y="341"/>
                  <a:pt x="316" y="341"/>
                </a:cubicBezTo>
                <a:cubicBezTo>
                  <a:pt x="312" y="345"/>
                  <a:pt x="312" y="345"/>
                  <a:pt x="312" y="345"/>
                </a:cubicBezTo>
                <a:cubicBezTo>
                  <a:pt x="312" y="346"/>
                  <a:pt x="312" y="346"/>
                  <a:pt x="312" y="346"/>
                </a:cubicBezTo>
                <a:cubicBezTo>
                  <a:pt x="315" y="349"/>
                  <a:pt x="315" y="349"/>
                  <a:pt x="315" y="349"/>
                </a:cubicBezTo>
                <a:cubicBezTo>
                  <a:pt x="317" y="350"/>
                  <a:pt x="317" y="350"/>
                  <a:pt x="317" y="350"/>
                </a:cubicBezTo>
                <a:cubicBezTo>
                  <a:pt x="320" y="348"/>
                  <a:pt x="320" y="348"/>
                  <a:pt x="320" y="348"/>
                </a:cubicBezTo>
                <a:cubicBezTo>
                  <a:pt x="325" y="347"/>
                  <a:pt x="325" y="347"/>
                  <a:pt x="325" y="347"/>
                </a:cubicBezTo>
                <a:cubicBezTo>
                  <a:pt x="327" y="345"/>
                  <a:pt x="327" y="345"/>
                  <a:pt x="327" y="345"/>
                </a:cubicBezTo>
                <a:cubicBezTo>
                  <a:pt x="329" y="345"/>
                  <a:pt x="329" y="345"/>
                  <a:pt x="329" y="345"/>
                </a:cubicBezTo>
                <a:cubicBezTo>
                  <a:pt x="333" y="343"/>
                  <a:pt x="333" y="343"/>
                  <a:pt x="333" y="343"/>
                </a:cubicBezTo>
                <a:cubicBezTo>
                  <a:pt x="334" y="343"/>
                  <a:pt x="334" y="343"/>
                  <a:pt x="334" y="343"/>
                </a:cubicBezTo>
                <a:cubicBezTo>
                  <a:pt x="333" y="344"/>
                  <a:pt x="333" y="344"/>
                  <a:pt x="333" y="344"/>
                </a:cubicBezTo>
                <a:cubicBezTo>
                  <a:pt x="330" y="347"/>
                  <a:pt x="330" y="347"/>
                  <a:pt x="330" y="347"/>
                </a:cubicBezTo>
                <a:cubicBezTo>
                  <a:pt x="330" y="348"/>
                  <a:pt x="330" y="348"/>
                  <a:pt x="330" y="348"/>
                </a:cubicBezTo>
                <a:cubicBezTo>
                  <a:pt x="329" y="350"/>
                  <a:pt x="329" y="350"/>
                  <a:pt x="329" y="350"/>
                </a:cubicBezTo>
                <a:cubicBezTo>
                  <a:pt x="322" y="354"/>
                  <a:pt x="322" y="354"/>
                  <a:pt x="322" y="354"/>
                </a:cubicBezTo>
                <a:cubicBezTo>
                  <a:pt x="319" y="356"/>
                  <a:pt x="319" y="356"/>
                  <a:pt x="319" y="356"/>
                </a:cubicBezTo>
                <a:cubicBezTo>
                  <a:pt x="317" y="360"/>
                  <a:pt x="317" y="360"/>
                  <a:pt x="317" y="360"/>
                </a:cubicBezTo>
                <a:cubicBezTo>
                  <a:pt x="316" y="362"/>
                  <a:pt x="316" y="362"/>
                  <a:pt x="316" y="362"/>
                </a:cubicBezTo>
                <a:cubicBezTo>
                  <a:pt x="317" y="364"/>
                  <a:pt x="317" y="364"/>
                  <a:pt x="317" y="364"/>
                </a:cubicBezTo>
                <a:cubicBezTo>
                  <a:pt x="320" y="366"/>
                  <a:pt x="320" y="366"/>
                  <a:pt x="320" y="366"/>
                </a:cubicBezTo>
                <a:cubicBezTo>
                  <a:pt x="316" y="365"/>
                  <a:pt x="316" y="365"/>
                  <a:pt x="316" y="365"/>
                </a:cubicBezTo>
                <a:cubicBezTo>
                  <a:pt x="314" y="366"/>
                  <a:pt x="314" y="366"/>
                  <a:pt x="314" y="366"/>
                </a:cubicBezTo>
                <a:cubicBezTo>
                  <a:pt x="312" y="369"/>
                  <a:pt x="312" y="369"/>
                  <a:pt x="312" y="369"/>
                </a:cubicBezTo>
                <a:cubicBezTo>
                  <a:pt x="311" y="372"/>
                  <a:pt x="311" y="372"/>
                  <a:pt x="311" y="372"/>
                </a:cubicBezTo>
                <a:cubicBezTo>
                  <a:pt x="308" y="375"/>
                  <a:pt x="308" y="375"/>
                  <a:pt x="308" y="375"/>
                </a:cubicBezTo>
                <a:cubicBezTo>
                  <a:pt x="307" y="377"/>
                  <a:pt x="307" y="377"/>
                  <a:pt x="307" y="377"/>
                </a:cubicBezTo>
                <a:cubicBezTo>
                  <a:pt x="307" y="379"/>
                  <a:pt x="307" y="379"/>
                  <a:pt x="307" y="379"/>
                </a:cubicBezTo>
                <a:cubicBezTo>
                  <a:pt x="308" y="380"/>
                  <a:pt x="308" y="380"/>
                  <a:pt x="308" y="380"/>
                </a:cubicBezTo>
                <a:cubicBezTo>
                  <a:pt x="308" y="381"/>
                  <a:pt x="308" y="381"/>
                  <a:pt x="308" y="381"/>
                </a:cubicBezTo>
                <a:cubicBezTo>
                  <a:pt x="306" y="381"/>
                  <a:pt x="306" y="381"/>
                  <a:pt x="306" y="381"/>
                </a:cubicBezTo>
                <a:cubicBezTo>
                  <a:pt x="305" y="379"/>
                  <a:pt x="305" y="379"/>
                  <a:pt x="305" y="379"/>
                </a:cubicBezTo>
                <a:cubicBezTo>
                  <a:pt x="304" y="379"/>
                  <a:pt x="304" y="379"/>
                  <a:pt x="304" y="379"/>
                </a:cubicBezTo>
                <a:cubicBezTo>
                  <a:pt x="302" y="381"/>
                  <a:pt x="302" y="381"/>
                  <a:pt x="302" y="381"/>
                </a:cubicBezTo>
                <a:cubicBezTo>
                  <a:pt x="299" y="383"/>
                  <a:pt x="299" y="383"/>
                  <a:pt x="299" y="383"/>
                </a:cubicBezTo>
                <a:cubicBezTo>
                  <a:pt x="300" y="385"/>
                  <a:pt x="300" y="385"/>
                  <a:pt x="300" y="385"/>
                </a:cubicBezTo>
                <a:cubicBezTo>
                  <a:pt x="299" y="386"/>
                  <a:pt x="299" y="386"/>
                  <a:pt x="299" y="386"/>
                </a:cubicBezTo>
                <a:cubicBezTo>
                  <a:pt x="297" y="386"/>
                  <a:pt x="297" y="386"/>
                  <a:pt x="297" y="386"/>
                </a:cubicBezTo>
                <a:cubicBezTo>
                  <a:pt x="296" y="385"/>
                  <a:pt x="296" y="385"/>
                  <a:pt x="296" y="385"/>
                </a:cubicBezTo>
                <a:cubicBezTo>
                  <a:pt x="295" y="386"/>
                  <a:pt x="295" y="386"/>
                  <a:pt x="295" y="386"/>
                </a:cubicBezTo>
                <a:cubicBezTo>
                  <a:pt x="290" y="390"/>
                  <a:pt x="290" y="390"/>
                  <a:pt x="290" y="390"/>
                </a:cubicBezTo>
                <a:cubicBezTo>
                  <a:pt x="288" y="393"/>
                  <a:pt x="288" y="393"/>
                  <a:pt x="288" y="393"/>
                </a:cubicBezTo>
                <a:cubicBezTo>
                  <a:pt x="289" y="394"/>
                  <a:pt x="289" y="394"/>
                  <a:pt x="289" y="394"/>
                </a:cubicBezTo>
                <a:cubicBezTo>
                  <a:pt x="288" y="395"/>
                  <a:pt x="288" y="395"/>
                  <a:pt x="288" y="395"/>
                </a:cubicBezTo>
                <a:cubicBezTo>
                  <a:pt x="286" y="394"/>
                  <a:pt x="286" y="394"/>
                  <a:pt x="286" y="394"/>
                </a:cubicBezTo>
                <a:cubicBezTo>
                  <a:pt x="286" y="392"/>
                  <a:pt x="286" y="392"/>
                  <a:pt x="286" y="392"/>
                </a:cubicBezTo>
                <a:cubicBezTo>
                  <a:pt x="282" y="393"/>
                  <a:pt x="282" y="393"/>
                  <a:pt x="282" y="393"/>
                </a:cubicBezTo>
                <a:cubicBezTo>
                  <a:pt x="280" y="395"/>
                  <a:pt x="280" y="395"/>
                  <a:pt x="280" y="395"/>
                </a:cubicBezTo>
                <a:cubicBezTo>
                  <a:pt x="277" y="396"/>
                  <a:pt x="277" y="396"/>
                  <a:pt x="277" y="396"/>
                </a:cubicBezTo>
                <a:cubicBezTo>
                  <a:pt x="277" y="398"/>
                  <a:pt x="277" y="398"/>
                  <a:pt x="277" y="398"/>
                </a:cubicBezTo>
                <a:cubicBezTo>
                  <a:pt x="275" y="399"/>
                  <a:pt x="275" y="399"/>
                  <a:pt x="275" y="399"/>
                </a:cubicBezTo>
                <a:cubicBezTo>
                  <a:pt x="272" y="399"/>
                  <a:pt x="272" y="399"/>
                  <a:pt x="272" y="399"/>
                </a:cubicBezTo>
                <a:cubicBezTo>
                  <a:pt x="268" y="402"/>
                  <a:pt x="268" y="402"/>
                  <a:pt x="268" y="402"/>
                </a:cubicBezTo>
                <a:cubicBezTo>
                  <a:pt x="263" y="404"/>
                  <a:pt x="263" y="404"/>
                  <a:pt x="263" y="404"/>
                </a:cubicBezTo>
                <a:cubicBezTo>
                  <a:pt x="259" y="407"/>
                  <a:pt x="259" y="407"/>
                  <a:pt x="259" y="407"/>
                </a:cubicBezTo>
                <a:cubicBezTo>
                  <a:pt x="257" y="410"/>
                  <a:pt x="257" y="410"/>
                  <a:pt x="257" y="410"/>
                </a:cubicBezTo>
                <a:cubicBezTo>
                  <a:pt x="257" y="412"/>
                  <a:pt x="257" y="412"/>
                  <a:pt x="257" y="412"/>
                </a:cubicBezTo>
                <a:cubicBezTo>
                  <a:pt x="258" y="414"/>
                  <a:pt x="258" y="414"/>
                  <a:pt x="258" y="414"/>
                </a:cubicBezTo>
                <a:cubicBezTo>
                  <a:pt x="258" y="415"/>
                  <a:pt x="258" y="415"/>
                  <a:pt x="258" y="415"/>
                </a:cubicBezTo>
                <a:cubicBezTo>
                  <a:pt x="257" y="416"/>
                  <a:pt x="257" y="416"/>
                  <a:pt x="257" y="416"/>
                </a:cubicBezTo>
                <a:cubicBezTo>
                  <a:pt x="256" y="414"/>
                  <a:pt x="256" y="414"/>
                  <a:pt x="256" y="414"/>
                </a:cubicBezTo>
                <a:cubicBezTo>
                  <a:pt x="255" y="414"/>
                  <a:pt x="255" y="414"/>
                  <a:pt x="255" y="414"/>
                </a:cubicBezTo>
                <a:cubicBezTo>
                  <a:pt x="254" y="415"/>
                  <a:pt x="254" y="415"/>
                  <a:pt x="254" y="415"/>
                </a:cubicBezTo>
                <a:cubicBezTo>
                  <a:pt x="254" y="417"/>
                  <a:pt x="254" y="417"/>
                  <a:pt x="254" y="417"/>
                </a:cubicBezTo>
                <a:cubicBezTo>
                  <a:pt x="253" y="417"/>
                  <a:pt x="253" y="417"/>
                  <a:pt x="253" y="417"/>
                </a:cubicBezTo>
                <a:cubicBezTo>
                  <a:pt x="252" y="416"/>
                  <a:pt x="252" y="416"/>
                  <a:pt x="252" y="416"/>
                </a:cubicBezTo>
                <a:cubicBezTo>
                  <a:pt x="252" y="414"/>
                  <a:pt x="252" y="414"/>
                  <a:pt x="252" y="414"/>
                </a:cubicBezTo>
                <a:cubicBezTo>
                  <a:pt x="253" y="412"/>
                  <a:pt x="253" y="412"/>
                  <a:pt x="253" y="412"/>
                </a:cubicBezTo>
                <a:cubicBezTo>
                  <a:pt x="251" y="411"/>
                  <a:pt x="251" y="411"/>
                  <a:pt x="251" y="411"/>
                </a:cubicBezTo>
                <a:cubicBezTo>
                  <a:pt x="249" y="411"/>
                  <a:pt x="249" y="411"/>
                  <a:pt x="249" y="411"/>
                </a:cubicBezTo>
                <a:cubicBezTo>
                  <a:pt x="248" y="411"/>
                  <a:pt x="248" y="411"/>
                  <a:pt x="248" y="411"/>
                </a:cubicBezTo>
                <a:cubicBezTo>
                  <a:pt x="245" y="411"/>
                  <a:pt x="245" y="411"/>
                  <a:pt x="245" y="411"/>
                </a:cubicBezTo>
                <a:cubicBezTo>
                  <a:pt x="242" y="412"/>
                  <a:pt x="242" y="412"/>
                  <a:pt x="242" y="412"/>
                </a:cubicBezTo>
                <a:cubicBezTo>
                  <a:pt x="239" y="413"/>
                  <a:pt x="239" y="413"/>
                  <a:pt x="239" y="413"/>
                </a:cubicBezTo>
                <a:cubicBezTo>
                  <a:pt x="238" y="415"/>
                  <a:pt x="238" y="415"/>
                  <a:pt x="238" y="415"/>
                </a:cubicBezTo>
                <a:cubicBezTo>
                  <a:pt x="235" y="416"/>
                  <a:pt x="235" y="416"/>
                  <a:pt x="235" y="416"/>
                </a:cubicBezTo>
                <a:cubicBezTo>
                  <a:pt x="232" y="418"/>
                  <a:pt x="232" y="418"/>
                  <a:pt x="232" y="418"/>
                </a:cubicBezTo>
                <a:cubicBezTo>
                  <a:pt x="229" y="421"/>
                  <a:pt x="229" y="421"/>
                  <a:pt x="229" y="421"/>
                </a:cubicBezTo>
                <a:cubicBezTo>
                  <a:pt x="230" y="422"/>
                  <a:pt x="230" y="422"/>
                  <a:pt x="230" y="422"/>
                </a:cubicBezTo>
                <a:cubicBezTo>
                  <a:pt x="229" y="423"/>
                  <a:pt x="229" y="423"/>
                  <a:pt x="229" y="423"/>
                </a:cubicBezTo>
                <a:cubicBezTo>
                  <a:pt x="228" y="423"/>
                  <a:pt x="228" y="423"/>
                  <a:pt x="228" y="423"/>
                </a:cubicBezTo>
                <a:cubicBezTo>
                  <a:pt x="225" y="424"/>
                  <a:pt x="225" y="424"/>
                  <a:pt x="225" y="424"/>
                </a:cubicBezTo>
                <a:cubicBezTo>
                  <a:pt x="223" y="425"/>
                  <a:pt x="223" y="425"/>
                  <a:pt x="223" y="425"/>
                </a:cubicBezTo>
                <a:cubicBezTo>
                  <a:pt x="223" y="427"/>
                  <a:pt x="223" y="427"/>
                  <a:pt x="223" y="427"/>
                </a:cubicBezTo>
                <a:cubicBezTo>
                  <a:pt x="222" y="427"/>
                  <a:pt x="222" y="427"/>
                  <a:pt x="222" y="427"/>
                </a:cubicBezTo>
                <a:cubicBezTo>
                  <a:pt x="220" y="426"/>
                  <a:pt x="220" y="426"/>
                  <a:pt x="220" y="426"/>
                </a:cubicBezTo>
                <a:cubicBezTo>
                  <a:pt x="217" y="427"/>
                  <a:pt x="217" y="427"/>
                  <a:pt x="217" y="427"/>
                </a:cubicBezTo>
                <a:cubicBezTo>
                  <a:pt x="216" y="429"/>
                  <a:pt x="216" y="429"/>
                  <a:pt x="216" y="429"/>
                </a:cubicBezTo>
                <a:cubicBezTo>
                  <a:pt x="216" y="431"/>
                  <a:pt x="216" y="431"/>
                  <a:pt x="216" y="431"/>
                </a:cubicBezTo>
                <a:cubicBezTo>
                  <a:pt x="216" y="433"/>
                  <a:pt x="216" y="433"/>
                  <a:pt x="216" y="433"/>
                </a:cubicBezTo>
                <a:cubicBezTo>
                  <a:pt x="218" y="432"/>
                  <a:pt x="218" y="432"/>
                  <a:pt x="218" y="432"/>
                </a:cubicBezTo>
                <a:cubicBezTo>
                  <a:pt x="219" y="430"/>
                  <a:pt x="219" y="430"/>
                  <a:pt x="219" y="430"/>
                </a:cubicBezTo>
                <a:cubicBezTo>
                  <a:pt x="218" y="429"/>
                  <a:pt x="218" y="429"/>
                  <a:pt x="218" y="429"/>
                </a:cubicBezTo>
                <a:cubicBezTo>
                  <a:pt x="220" y="428"/>
                  <a:pt x="220" y="428"/>
                  <a:pt x="220" y="428"/>
                </a:cubicBezTo>
                <a:cubicBezTo>
                  <a:pt x="221" y="429"/>
                  <a:pt x="221" y="429"/>
                  <a:pt x="221" y="429"/>
                </a:cubicBezTo>
                <a:cubicBezTo>
                  <a:pt x="221" y="431"/>
                  <a:pt x="221" y="431"/>
                  <a:pt x="221" y="431"/>
                </a:cubicBezTo>
                <a:cubicBezTo>
                  <a:pt x="221" y="431"/>
                  <a:pt x="221" y="431"/>
                  <a:pt x="221" y="431"/>
                </a:cubicBezTo>
                <a:cubicBezTo>
                  <a:pt x="223" y="431"/>
                  <a:pt x="223" y="431"/>
                  <a:pt x="223" y="431"/>
                </a:cubicBezTo>
                <a:cubicBezTo>
                  <a:pt x="225" y="428"/>
                  <a:pt x="225" y="428"/>
                  <a:pt x="225" y="428"/>
                </a:cubicBezTo>
                <a:cubicBezTo>
                  <a:pt x="226" y="427"/>
                  <a:pt x="226" y="427"/>
                  <a:pt x="226" y="427"/>
                </a:cubicBezTo>
                <a:cubicBezTo>
                  <a:pt x="227" y="429"/>
                  <a:pt x="227" y="429"/>
                  <a:pt x="227" y="429"/>
                </a:cubicBezTo>
                <a:cubicBezTo>
                  <a:pt x="227" y="430"/>
                  <a:pt x="227" y="430"/>
                  <a:pt x="227" y="430"/>
                </a:cubicBezTo>
                <a:cubicBezTo>
                  <a:pt x="227" y="431"/>
                  <a:pt x="227" y="431"/>
                  <a:pt x="227" y="431"/>
                </a:cubicBezTo>
                <a:cubicBezTo>
                  <a:pt x="229" y="431"/>
                  <a:pt x="229" y="431"/>
                  <a:pt x="229" y="431"/>
                </a:cubicBezTo>
                <a:cubicBezTo>
                  <a:pt x="230" y="429"/>
                  <a:pt x="230" y="429"/>
                  <a:pt x="230" y="429"/>
                </a:cubicBezTo>
                <a:cubicBezTo>
                  <a:pt x="231" y="430"/>
                  <a:pt x="231" y="430"/>
                  <a:pt x="231" y="430"/>
                </a:cubicBezTo>
                <a:cubicBezTo>
                  <a:pt x="231" y="430"/>
                  <a:pt x="231" y="430"/>
                  <a:pt x="231" y="430"/>
                </a:cubicBezTo>
                <a:cubicBezTo>
                  <a:pt x="232" y="429"/>
                  <a:pt x="232" y="429"/>
                  <a:pt x="232" y="429"/>
                </a:cubicBezTo>
                <a:cubicBezTo>
                  <a:pt x="233" y="428"/>
                  <a:pt x="233" y="428"/>
                  <a:pt x="233" y="428"/>
                </a:cubicBezTo>
                <a:cubicBezTo>
                  <a:pt x="236" y="428"/>
                  <a:pt x="236" y="428"/>
                  <a:pt x="236" y="428"/>
                </a:cubicBezTo>
                <a:cubicBezTo>
                  <a:pt x="238" y="426"/>
                  <a:pt x="238" y="426"/>
                  <a:pt x="238" y="426"/>
                </a:cubicBezTo>
                <a:cubicBezTo>
                  <a:pt x="239" y="424"/>
                  <a:pt x="239" y="424"/>
                  <a:pt x="239" y="424"/>
                </a:cubicBezTo>
                <a:cubicBezTo>
                  <a:pt x="239" y="422"/>
                  <a:pt x="239" y="422"/>
                  <a:pt x="239" y="422"/>
                </a:cubicBezTo>
                <a:cubicBezTo>
                  <a:pt x="241" y="420"/>
                  <a:pt x="241" y="420"/>
                  <a:pt x="241" y="420"/>
                </a:cubicBezTo>
                <a:cubicBezTo>
                  <a:pt x="243" y="418"/>
                  <a:pt x="243" y="418"/>
                  <a:pt x="243" y="418"/>
                </a:cubicBezTo>
                <a:cubicBezTo>
                  <a:pt x="244" y="418"/>
                  <a:pt x="244" y="418"/>
                  <a:pt x="244" y="418"/>
                </a:cubicBezTo>
                <a:cubicBezTo>
                  <a:pt x="247" y="420"/>
                  <a:pt x="247" y="420"/>
                  <a:pt x="247" y="420"/>
                </a:cubicBezTo>
                <a:cubicBezTo>
                  <a:pt x="246" y="421"/>
                  <a:pt x="246" y="421"/>
                  <a:pt x="246" y="421"/>
                </a:cubicBezTo>
                <a:cubicBezTo>
                  <a:pt x="244" y="421"/>
                  <a:pt x="244" y="421"/>
                  <a:pt x="244" y="421"/>
                </a:cubicBezTo>
                <a:cubicBezTo>
                  <a:pt x="243" y="423"/>
                  <a:pt x="243" y="423"/>
                  <a:pt x="243" y="423"/>
                </a:cubicBezTo>
                <a:cubicBezTo>
                  <a:pt x="243" y="426"/>
                  <a:pt x="243" y="426"/>
                  <a:pt x="243" y="426"/>
                </a:cubicBezTo>
                <a:cubicBezTo>
                  <a:pt x="243" y="426"/>
                  <a:pt x="243" y="426"/>
                  <a:pt x="243" y="426"/>
                </a:cubicBezTo>
                <a:cubicBezTo>
                  <a:pt x="247" y="424"/>
                  <a:pt x="247" y="424"/>
                  <a:pt x="247" y="424"/>
                </a:cubicBezTo>
                <a:cubicBezTo>
                  <a:pt x="247" y="422"/>
                  <a:pt x="247" y="422"/>
                  <a:pt x="247" y="422"/>
                </a:cubicBezTo>
                <a:cubicBezTo>
                  <a:pt x="249" y="421"/>
                  <a:pt x="249" y="421"/>
                  <a:pt x="249" y="421"/>
                </a:cubicBezTo>
                <a:cubicBezTo>
                  <a:pt x="249" y="422"/>
                  <a:pt x="249" y="422"/>
                  <a:pt x="249" y="422"/>
                </a:cubicBezTo>
                <a:cubicBezTo>
                  <a:pt x="250" y="421"/>
                  <a:pt x="250" y="421"/>
                  <a:pt x="250" y="421"/>
                </a:cubicBezTo>
                <a:cubicBezTo>
                  <a:pt x="251" y="421"/>
                  <a:pt x="251" y="421"/>
                  <a:pt x="251" y="421"/>
                </a:cubicBezTo>
                <a:cubicBezTo>
                  <a:pt x="252" y="423"/>
                  <a:pt x="252" y="423"/>
                  <a:pt x="252" y="423"/>
                </a:cubicBezTo>
                <a:cubicBezTo>
                  <a:pt x="251" y="424"/>
                  <a:pt x="251" y="424"/>
                  <a:pt x="251" y="424"/>
                </a:cubicBezTo>
                <a:cubicBezTo>
                  <a:pt x="252" y="424"/>
                  <a:pt x="252" y="424"/>
                  <a:pt x="252" y="424"/>
                </a:cubicBezTo>
                <a:cubicBezTo>
                  <a:pt x="254" y="422"/>
                  <a:pt x="254" y="422"/>
                  <a:pt x="254" y="422"/>
                </a:cubicBezTo>
                <a:cubicBezTo>
                  <a:pt x="255" y="422"/>
                  <a:pt x="255" y="422"/>
                  <a:pt x="255" y="422"/>
                </a:cubicBezTo>
                <a:cubicBezTo>
                  <a:pt x="257" y="421"/>
                  <a:pt x="257" y="421"/>
                  <a:pt x="257" y="421"/>
                </a:cubicBezTo>
                <a:cubicBezTo>
                  <a:pt x="259" y="421"/>
                  <a:pt x="259" y="421"/>
                  <a:pt x="259" y="421"/>
                </a:cubicBezTo>
                <a:cubicBezTo>
                  <a:pt x="262" y="417"/>
                  <a:pt x="262" y="417"/>
                  <a:pt x="262" y="417"/>
                </a:cubicBezTo>
                <a:cubicBezTo>
                  <a:pt x="264" y="416"/>
                  <a:pt x="264" y="416"/>
                  <a:pt x="264" y="416"/>
                </a:cubicBezTo>
                <a:cubicBezTo>
                  <a:pt x="265" y="417"/>
                  <a:pt x="265" y="417"/>
                  <a:pt x="265" y="417"/>
                </a:cubicBezTo>
                <a:cubicBezTo>
                  <a:pt x="265" y="418"/>
                  <a:pt x="265" y="418"/>
                  <a:pt x="265" y="418"/>
                </a:cubicBezTo>
                <a:cubicBezTo>
                  <a:pt x="264" y="420"/>
                  <a:pt x="264" y="420"/>
                  <a:pt x="264" y="420"/>
                </a:cubicBezTo>
                <a:cubicBezTo>
                  <a:pt x="262" y="423"/>
                  <a:pt x="262" y="423"/>
                  <a:pt x="262" y="423"/>
                </a:cubicBezTo>
                <a:cubicBezTo>
                  <a:pt x="262" y="424"/>
                  <a:pt x="262" y="424"/>
                  <a:pt x="262" y="424"/>
                </a:cubicBezTo>
                <a:cubicBezTo>
                  <a:pt x="263" y="424"/>
                  <a:pt x="263" y="424"/>
                  <a:pt x="263" y="424"/>
                </a:cubicBezTo>
                <a:cubicBezTo>
                  <a:pt x="267" y="421"/>
                  <a:pt x="267" y="421"/>
                  <a:pt x="267" y="421"/>
                </a:cubicBezTo>
                <a:cubicBezTo>
                  <a:pt x="267" y="417"/>
                  <a:pt x="267" y="417"/>
                  <a:pt x="267" y="417"/>
                </a:cubicBezTo>
                <a:cubicBezTo>
                  <a:pt x="267" y="416"/>
                  <a:pt x="267" y="416"/>
                  <a:pt x="267" y="416"/>
                </a:cubicBezTo>
                <a:cubicBezTo>
                  <a:pt x="269" y="418"/>
                  <a:pt x="269" y="418"/>
                  <a:pt x="269" y="418"/>
                </a:cubicBezTo>
                <a:cubicBezTo>
                  <a:pt x="270" y="417"/>
                  <a:pt x="270" y="417"/>
                  <a:pt x="270" y="417"/>
                </a:cubicBezTo>
                <a:cubicBezTo>
                  <a:pt x="272" y="417"/>
                  <a:pt x="272" y="417"/>
                  <a:pt x="272" y="417"/>
                </a:cubicBezTo>
                <a:cubicBezTo>
                  <a:pt x="274" y="417"/>
                  <a:pt x="274" y="417"/>
                  <a:pt x="274" y="417"/>
                </a:cubicBezTo>
                <a:cubicBezTo>
                  <a:pt x="277" y="414"/>
                  <a:pt x="277" y="414"/>
                  <a:pt x="277" y="414"/>
                </a:cubicBezTo>
                <a:cubicBezTo>
                  <a:pt x="277" y="414"/>
                  <a:pt x="277" y="414"/>
                  <a:pt x="277" y="414"/>
                </a:cubicBezTo>
                <a:cubicBezTo>
                  <a:pt x="278" y="415"/>
                  <a:pt x="278" y="415"/>
                  <a:pt x="278" y="415"/>
                </a:cubicBezTo>
                <a:cubicBezTo>
                  <a:pt x="279" y="412"/>
                  <a:pt x="279" y="412"/>
                  <a:pt x="279" y="412"/>
                </a:cubicBezTo>
                <a:cubicBezTo>
                  <a:pt x="280" y="411"/>
                  <a:pt x="280" y="411"/>
                  <a:pt x="280" y="411"/>
                </a:cubicBezTo>
                <a:cubicBezTo>
                  <a:pt x="281" y="412"/>
                  <a:pt x="281" y="412"/>
                  <a:pt x="281" y="412"/>
                </a:cubicBezTo>
                <a:cubicBezTo>
                  <a:pt x="281" y="413"/>
                  <a:pt x="281" y="413"/>
                  <a:pt x="281" y="413"/>
                </a:cubicBezTo>
                <a:cubicBezTo>
                  <a:pt x="281" y="415"/>
                  <a:pt x="281" y="415"/>
                  <a:pt x="281" y="415"/>
                </a:cubicBezTo>
                <a:cubicBezTo>
                  <a:pt x="282" y="415"/>
                  <a:pt x="282" y="415"/>
                  <a:pt x="282" y="415"/>
                </a:cubicBezTo>
                <a:cubicBezTo>
                  <a:pt x="284" y="413"/>
                  <a:pt x="284" y="413"/>
                  <a:pt x="284" y="413"/>
                </a:cubicBezTo>
                <a:cubicBezTo>
                  <a:pt x="283" y="412"/>
                  <a:pt x="283" y="412"/>
                  <a:pt x="283" y="412"/>
                </a:cubicBezTo>
                <a:cubicBezTo>
                  <a:pt x="285" y="411"/>
                  <a:pt x="285" y="411"/>
                  <a:pt x="285" y="411"/>
                </a:cubicBezTo>
                <a:cubicBezTo>
                  <a:pt x="285" y="410"/>
                  <a:pt x="285" y="410"/>
                  <a:pt x="285" y="410"/>
                </a:cubicBezTo>
                <a:cubicBezTo>
                  <a:pt x="281" y="410"/>
                  <a:pt x="281" y="410"/>
                  <a:pt x="281" y="410"/>
                </a:cubicBezTo>
                <a:cubicBezTo>
                  <a:pt x="280" y="409"/>
                  <a:pt x="280" y="409"/>
                  <a:pt x="280" y="409"/>
                </a:cubicBezTo>
                <a:cubicBezTo>
                  <a:pt x="283" y="408"/>
                  <a:pt x="283" y="408"/>
                  <a:pt x="283" y="408"/>
                </a:cubicBezTo>
                <a:cubicBezTo>
                  <a:pt x="287" y="406"/>
                  <a:pt x="287" y="406"/>
                  <a:pt x="287" y="406"/>
                </a:cubicBezTo>
                <a:cubicBezTo>
                  <a:pt x="292" y="406"/>
                  <a:pt x="292" y="406"/>
                  <a:pt x="292" y="406"/>
                </a:cubicBezTo>
                <a:cubicBezTo>
                  <a:pt x="293" y="405"/>
                  <a:pt x="293" y="405"/>
                  <a:pt x="293" y="405"/>
                </a:cubicBezTo>
                <a:cubicBezTo>
                  <a:pt x="293" y="403"/>
                  <a:pt x="293" y="403"/>
                  <a:pt x="293" y="403"/>
                </a:cubicBezTo>
                <a:cubicBezTo>
                  <a:pt x="292" y="403"/>
                  <a:pt x="292" y="403"/>
                  <a:pt x="292" y="403"/>
                </a:cubicBezTo>
                <a:cubicBezTo>
                  <a:pt x="293" y="402"/>
                  <a:pt x="293" y="402"/>
                  <a:pt x="293" y="402"/>
                </a:cubicBezTo>
                <a:cubicBezTo>
                  <a:pt x="295" y="402"/>
                  <a:pt x="295" y="402"/>
                  <a:pt x="295" y="402"/>
                </a:cubicBezTo>
                <a:cubicBezTo>
                  <a:pt x="296" y="401"/>
                  <a:pt x="296" y="401"/>
                  <a:pt x="296" y="401"/>
                </a:cubicBezTo>
                <a:cubicBezTo>
                  <a:pt x="297" y="401"/>
                  <a:pt x="297" y="401"/>
                  <a:pt x="297" y="401"/>
                </a:cubicBezTo>
                <a:cubicBezTo>
                  <a:pt x="298" y="403"/>
                  <a:pt x="298" y="403"/>
                  <a:pt x="298" y="403"/>
                </a:cubicBezTo>
                <a:cubicBezTo>
                  <a:pt x="299" y="403"/>
                  <a:pt x="299" y="403"/>
                  <a:pt x="299" y="403"/>
                </a:cubicBezTo>
                <a:cubicBezTo>
                  <a:pt x="300" y="402"/>
                  <a:pt x="300" y="402"/>
                  <a:pt x="300" y="402"/>
                </a:cubicBezTo>
                <a:cubicBezTo>
                  <a:pt x="300" y="401"/>
                  <a:pt x="300" y="401"/>
                  <a:pt x="300" y="401"/>
                </a:cubicBezTo>
                <a:cubicBezTo>
                  <a:pt x="301" y="399"/>
                  <a:pt x="301" y="399"/>
                  <a:pt x="301" y="399"/>
                </a:cubicBezTo>
                <a:cubicBezTo>
                  <a:pt x="301" y="397"/>
                  <a:pt x="301" y="397"/>
                  <a:pt x="301" y="397"/>
                </a:cubicBezTo>
                <a:cubicBezTo>
                  <a:pt x="302" y="396"/>
                  <a:pt x="302" y="396"/>
                  <a:pt x="302" y="396"/>
                </a:cubicBezTo>
                <a:cubicBezTo>
                  <a:pt x="303" y="397"/>
                  <a:pt x="303" y="397"/>
                  <a:pt x="303" y="397"/>
                </a:cubicBezTo>
                <a:cubicBezTo>
                  <a:pt x="303" y="399"/>
                  <a:pt x="303" y="399"/>
                  <a:pt x="303" y="399"/>
                </a:cubicBezTo>
                <a:cubicBezTo>
                  <a:pt x="304" y="400"/>
                  <a:pt x="304" y="400"/>
                  <a:pt x="304" y="400"/>
                </a:cubicBezTo>
                <a:cubicBezTo>
                  <a:pt x="307" y="398"/>
                  <a:pt x="307" y="398"/>
                  <a:pt x="307" y="398"/>
                </a:cubicBezTo>
                <a:cubicBezTo>
                  <a:pt x="309" y="396"/>
                  <a:pt x="309" y="396"/>
                  <a:pt x="309" y="396"/>
                </a:cubicBezTo>
                <a:cubicBezTo>
                  <a:pt x="310" y="396"/>
                  <a:pt x="310" y="396"/>
                  <a:pt x="310" y="396"/>
                </a:cubicBezTo>
                <a:cubicBezTo>
                  <a:pt x="312" y="394"/>
                  <a:pt x="312" y="394"/>
                  <a:pt x="312" y="394"/>
                </a:cubicBezTo>
                <a:cubicBezTo>
                  <a:pt x="312" y="394"/>
                  <a:pt x="312" y="394"/>
                  <a:pt x="312" y="394"/>
                </a:cubicBezTo>
                <a:cubicBezTo>
                  <a:pt x="314" y="395"/>
                  <a:pt x="314" y="395"/>
                  <a:pt x="314" y="395"/>
                </a:cubicBezTo>
                <a:cubicBezTo>
                  <a:pt x="316" y="395"/>
                  <a:pt x="316" y="395"/>
                  <a:pt x="316" y="395"/>
                </a:cubicBezTo>
                <a:cubicBezTo>
                  <a:pt x="318" y="391"/>
                  <a:pt x="318" y="391"/>
                  <a:pt x="318" y="391"/>
                </a:cubicBezTo>
                <a:cubicBezTo>
                  <a:pt x="318" y="390"/>
                  <a:pt x="318" y="390"/>
                  <a:pt x="318" y="390"/>
                </a:cubicBezTo>
                <a:cubicBezTo>
                  <a:pt x="317" y="389"/>
                  <a:pt x="317" y="389"/>
                  <a:pt x="317" y="389"/>
                </a:cubicBezTo>
                <a:cubicBezTo>
                  <a:pt x="316" y="390"/>
                  <a:pt x="316" y="390"/>
                  <a:pt x="316" y="390"/>
                </a:cubicBezTo>
                <a:cubicBezTo>
                  <a:pt x="315" y="389"/>
                  <a:pt x="315" y="389"/>
                  <a:pt x="315" y="389"/>
                </a:cubicBezTo>
                <a:cubicBezTo>
                  <a:pt x="319" y="387"/>
                  <a:pt x="319" y="387"/>
                  <a:pt x="319" y="387"/>
                </a:cubicBezTo>
                <a:cubicBezTo>
                  <a:pt x="321" y="386"/>
                  <a:pt x="321" y="386"/>
                  <a:pt x="321" y="386"/>
                </a:cubicBezTo>
                <a:cubicBezTo>
                  <a:pt x="323" y="384"/>
                  <a:pt x="323" y="384"/>
                  <a:pt x="323" y="384"/>
                </a:cubicBezTo>
                <a:cubicBezTo>
                  <a:pt x="324" y="384"/>
                  <a:pt x="324" y="384"/>
                  <a:pt x="324" y="384"/>
                </a:cubicBezTo>
                <a:cubicBezTo>
                  <a:pt x="324" y="385"/>
                  <a:pt x="324" y="385"/>
                  <a:pt x="324" y="385"/>
                </a:cubicBezTo>
                <a:cubicBezTo>
                  <a:pt x="327" y="382"/>
                  <a:pt x="327" y="382"/>
                  <a:pt x="327" y="382"/>
                </a:cubicBezTo>
                <a:cubicBezTo>
                  <a:pt x="329" y="381"/>
                  <a:pt x="329" y="381"/>
                  <a:pt x="329" y="381"/>
                </a:cubicBezTo>
                <a:cubicBezTo>
                  <a:pt x="330" y="380"/>
                  <a:pt x="330" y="380"/>
                  <a:pt x="330" y="380"/>
                </a:cubicBezTo>
                <a:cubicBezTo>
                  <a:pt x="331" y="379"/>
                  <a:pt x="331" y="379"/>
                  <a:pt x="331" y="379"/>
                </a:cubicBezTo>
                <a:cubicBezTo>
                  <a:pt x="332" y="378"/>
                  <a:pt x="332" y="378"/>
                  <a:pt x="332" y="378"/>
                </a:cubicBezTo>
                <a:cubicBezTo>
                  <a:pt x="334" y="378"/>
                  <a:pt x="334" y="378"/>
                  <a:pt x="334" y="378"/>
                </a:cubicBezTo>
                <a:cubicBezTo>
                  <a:pt x="334" y="379"/>
                  <a:pt x="334" y="379"/>
                  <a:pt x="334" y="379"/>
                </a:cubicBezTo>
                <a:cubicBezTo>
                  <a:pt x="336" y="380"/>
                  <a:pt x="336" y="380"/>
                  <a:pt x="336" y="380"/>
                </a:cubicBezTo>
                <a:cubicBezTo>
                  <a:pt x="336" y="378"/>
                  <a:pt x="336" y="378"/>
                  <a:pt x="336" y="378"/>
                </a:cubicBezTo>
                <a:cubicBezTo>
                  <a:pt x="338" y="378"/>
                  <a:pt x="338" y="378"/>
                  <a:pt x="338" y="378"/>
                </a:cubicBezTo>
                <a:cubicBezTo>
                  <a:pt x="339" y="377"/>
                  <a:pt x="339" y="377"/>
                  <a:pt x="339" y="377"/>
                </a:cubicBezTo>
                <a:cubicBezTo>
                  <a:pt x="339" y="376"/>
                  <a:pt x="339" y="376"/>
                  <a:pt x="339" y="376"/>
                </a:cubicBezTo>
                <a:cubicBezTo>
                  <a:pt x="341" y="375"/>
                  <a:pt x="341" y="375"/>
                  <a:pt x="341" y="375"/>
                </a:cubicBezTo>
                <a:cubicBezTo>
                  <a:pt x="342" y="374"/>
                  <a:pt x="342" y="374"/>
                  <a:pt x="342" y="374"/>
                </a:cubicBezTo>
                <a:cubicBezTo>
                  <a:pt x="342" y="375"/>
                  <a:pt x="342" y="375"/>
                  <a:pt x="342" y="375"/>
                </a:cubicBezTo>
                <a:cubicBezTo>
                  <a:pt x="346" y="375"/>
                  <a:pt x="346" y="375"/>
                  <a:pt x="346" y="375"/>
                </a:cubicBezTo>
                <a:cubicBezTo>
                  <a:pt x="347" y="373"/>
                  <a:pt x="347" y="373"/>
                  <a:pt x="347" y="373"/>
                </a:cubicBezTo>
                <a:cubicBezTo>
                  <a:pt x="348" y="373"/>
                  <a:pt x="348" y="373"/>
                  <a:pt x="348" y="373"/>
                </a:cubicBezTo>
                <a:cubicBezTo>
                  <a:pt x="348" y="374"/>
                  <a:pt x="348" y="374"/>
                  <a:pt x="348" y="374"/>
                </a:cubicBezTo>
                <a:cubicBezTo>
                  <a:pt x="349" y="374"/>
                  <a:pt x="349" y="374"/>
                  <a:pt x="349" y="374"/>
                </a:cubicBezTo>
                <a:cubicBezTo>
                  <a:pt x="350" y="373"/>
                  <a:pt x="350" y="373"/>
                  <a:pt x="350" y="373"/>
                </a:cubicBezTo>
                <a:cubicBezTo>
                  <a:pt x="351" y="374"/>
                  <a:pt x="351" y="374"/>
                  <a:pt x="351" y="374"/>
                </a:cubicBezTo>
                <a:cubicBezTo>
                  <a:pt x="352" y="373"/>
                  <a:pt x="352" y="373"/>
                  <a:pt x="352" y="373"/>
                </a:cubicBezTo>
                <a:cubicBezTo>
                  <a:pt x="353" y="370"/>
                  <a:pt x="353" y="370"/>
                  <a:pt x="353" y="370"/>
                </a:cubicBezTo>
                <a:cubicBezTo>
                  <a:pt x="352" y="370"/>
                  <a:pt x="352" y="370"/>
                  <a:pt x="352" y="370"/>
                </a:cubicBezTo>
                <a:cubicBezTo>
                  <a:pt x="351" y="370"/>
                  <a:pt x="351" y="370"/>
                  <a:pt x="351" y="370"/>
                </a:cubicBezTo>
                <a:cubicBezTo>
                  <a:pt x="352" y="369"/>
                  <a:pt x="352" y="369"/>
                  <a:pt x="352" y="369"/>
                </a:cubicBezTo>
                <a:cubicBezTo>
                  <a:pt x="354" y="367"/>
                  <a:pt x="354" y="367"/>
                  <a:pt x="354" y="367"/>
                </a:cubicBezTo>
                <a:cubicBezTo>
                  <a:pt x="355" y="367"/>
                  <a:pt x="355" y="367"/>
                  <a:pt x="355" y="367"/>
                </a:cubicBezTo>
                <a:cubicBezTo>
                  <a:pt x="356" y="367"/>
                  <a:pt x="356" y="367"/>
                  <a:pt x="356" y="367"/>
                </a:cubicBezTo>
                <a:cubicBezTo>
                  <a:pt x="357" y="367"/>
                  <a:pt x="357" y="367"/>
                  <a:pt x="357" y="367"/>
                </a:cubicBezTo>
                <a:cubicBezTo>
                  <a:pt x="356" y="365"/>
                  <a:pt x="356" y="365"/>
                  <a:pt x="356" y="365"/>
                </a:cubicBezTo>
                <a:cubicBezTo>
                  <a:pt x="354" y="365"/>
                  <a:pt x="354" y="365"/>
                  <a:pt x="354" y="365"/>
                </a:cubicBezTo>
                <a:cubicBezTo>
                  <a:pt x="355" y="364"/>
                  <a:pt x="355" y="364"/>
                  <a:pt x="355" y="364"/>
                </a:cubicBezTo>
                <a:cubicBezTo>
                  <a:pt x="358" y="365"/>
                  <a:pt x="358" y="365"/>
                  <a:pt x="358" y="365"/>
                </a:cubicBezTo>
                <a:cubicBezTo>
                  <a:pt x="360" y="362"/>
                  <a:pt x="360" y="362"/>
                  <a:pt x="360" y="362"/>
                </a:cubicBezTo>
                <a:cubicBezTo>
                  <a:pt x="363" y="362"/>
                  <a:pt x="363" y="362"/>
                  <a:pt x="363" y="362"/>
                </a:cubicBezTo>
                <a:cubicBezTo>
                  <a:pt x="366" y="360"/>
                  <a:pt x="366" y="360"/>
                  <a:pt x="366" y="360"/>
                </a:cubicBezTo>
                <a:cubicBezTo>
                  <a:pt x="367" y="360"/>
                  <a:pt x="367" y="360"/>
                  <a:pt x="367" y="360"/>
                </a:cubicBezTo>
                <a:cubicBezTo>
                  <a:pt x="370" y="357"/>
                  <a:pt x="370" y="357"/>
                  <a:pt x="370" y="357"/>
                </a:cubicBezTo>
                <a:cubicBezTo>
                  <a:pt x="370" y="353"/>
                  <a:pt x="370" y="353"/>
                  <a:pt x="370" y="353"/>
                </a:cubicBezTo>
                <a:cubicBezTo>
                  <a:pt x="369" y="353"/>
                  <a:pt x="369" y="353"/>
                  <a:pt x="369" y="353"/>
                </a:cubicBezTo>
                <a:cubicBezTo>
                  <a:pt x="369" y="353"/>
                  <a:pt x="369" y="353"/>
                  <a:pt x="369" y="353"/>
                </a:cubicBezTo>
                <a:cubicBezTo>
                  <a:pt x="368" y="350"/>
                  <a:pt x="368" y="350"/>
                  <a:pt x="368" y="350"/>
                </a:cubicBezTo>
                <a:cubicBezTo>
                  <a:pt x="366" y="349"/>
                  <a:pt x="366" y="349"/>
                  <a:pt x="366" y="349"/>
                </a:cubicBezTo>
                <a:cubicBezTo>
                  <a:pt x="363" y="349"/>
                  <a:pt x="363" y="349"/>
                  <a:pt x="363" y="349"/>
                </a:cubicBezTo>
                <a:cubicBezTo>
                  <a:pt x="364" y="347"/>
                  <a:pt x="364" y="347"/>
                  <a:pt x="364" y="347"/>
                </a:cubicBezTo>
                <a:cubicBezTo>
                  <a:pt x="364" y="345"/>
                  <a:pt x="364" y="345"/>
                  <a:pt x="364" y="345"/>
                </a:cubicBezTo>
                <a:cubicBezTo>
                  <a:pt x="367" y="343"/>
                  <a:pt x="367" y="343"/>
                  <a:pt x="367" y="343"/>
                </a:cubicBezTo>
                <a:cubicBezTo>
                  <a:pt x="367" y="342"/>
                  <a:pt x="367" y="342"/>
                  <a:pt x="367" y="342"/>
                </a:cubicBezTo>
                <a:cubicBezTo>
                  <a:pt x="369" y="342"/>
                  <a:pt x="369" y="342"/>
                  <a:pt x="369" y="342"/>
                </a:cubicBezTo>
                <a:cubicBezTo>
                  <a:pt x="370" y="340"/>
                  <a:pt x="370" y="340"/>
                  <a:pt x="370" y="340"/>
                </a:cubicBezTo>
                <a:cubicBezTo>
                  <a:pt x="369" y="340"/>
                  <a:pt x="369" y="340"/>
                  <a:pt x="369" y="340"/>
                </a:cubicBezTo>
                <a:cubicBezTo>
                  <a:pt x="370" y="339"/>
                  <a:pt x="370" y="339"/>
                  <a:pt x="370" y="339"/>
                </a:cubicBezTo>
                <a:cubicBezTo>
                  <a:pt x="373" y="340"/>
                  <a:pt x="373" y="340"/>
                  <a:pt x="373" y="340"/>
                </a:cubicBezTo>
                <a:cubicBezTo>
                  <a:pt x="376" y="337"/>
                  <a:pt x="376" y="337"/>
                  <a:pt x="376" y="337"/>
                </a:cubicBezTo>
                <a:cubicBezTo>
                  <a:pt x="378" y="339"/>
                  <a:pt x="378" y="339"/>
                  <a:pt x="378" y="339"/>
                </a:cubicBezTo>
                <a:cubicBezTo>
                  <a:pt x="381" y="338"/>
                  <a:pt x="381" y="338"/>
                  <a:pt x="381" y="338"/>
                </a:cubicBezTo>
                <a:cubicBezTo>
                  <a:pt x="381" y="339"/>
                  <a:pt x="381" y="339"/>
                  <a:pt x="381" y="339"/>
                </a:cubicBezTo>
                <a:cubicBezTo>
                  <a:pt x="381" y="341"/>
                  <a:pt x="381" y="341"/>
                  <a:pt x="381" y="341"/>
                </a:cubicBezTo>
                <a:cubicBezTo>
                  <a:pt x="383" y="341"/>
                  <a:pt x="383" y="341"/>
                  <a:pt x="383" y="341"/>
                </a:cubicBezTo>
                <a:cubicBezTo>
                  <a:pt x="385" y="338"/>
                  <a:pt x="385" y="338"/>
                  <a:pt x="385" y="338"/>
                </a:cubicBezTo>
                <a:cubicBezTo>
                  <a:pt x="385" y="337"/>
                  <a:pt x="385" y="337"/>
                  <a:pt x="385" y="337"/>
                </a:cubicBezTo>
                <a:cubicBezTo>
                  <a:pt x="384" y="336"/>
                  <a:pt x="384" y="336"/>
                  <a:pt x="384" y="336"/>
                </a:cubicBezTo>
                <a:cubicBezTo>
                  <a:pt x="383" y="335"/>
                  <a:pt x="383" y="335"/>
                  <a:pt x="383" y="335"/>
                </a:cubicBezTo>
                <a:cubicBezTo>
                  <a:pt x="384" y="335"/>
                  <a:pt x="384" y="335"/>
                  <a:pt x="384" y="335"/>
                </a:cubicBezTo>
                <a:cubicBezTo>
                  <a:pt x="387" y="335"/>
                  <a:pt x="387" y="335"/>
                  <a:pt x="387" y="335"/>
                </a:cubicBezTo>
                <a:cubicBezTo>
                  <a:pt x="391" y="334"/>
                  <a:pt x="391" y="334"/>
                  <a:pt x="391" y="334"/>
                </a:cubicBezTo>
                <a:cubicBezTo>
                  <a:pt x="392" y="331"/>
                  <a:pt x="392" y="331"/>
                  <a:pt x="392" y="331"/>
                </a:cubicBezTo>
                <a:cubicBezTo>
                  <a:pt x="391" y="328"/>
                  <a:pt x="391" y="328"/>
                  <a:pt x="391" y="328"/>
                </a:cubicBezTo>
                <a:cubicBezTo>
                  <a:pt x="387" y="326"/>
                  <a:pt x="387" y="326"/>
                  <a:pt x="387" y="326"/>
                </a:cubicBezTo>
                <a:cubicBezTo>
                  <a:pt x="386" y="326"/>
                  <a:pt x="386" y="326"/>
                  <a:pt x="386" y="326"/>
                </a:cubicBezTo>
                <a:cubicBezTo>
                  <a:pt x="385" y="327"/>
                  <a:pt x="385" y="327"/>
                  <a:pt x="385" y="327"/>
                </a:cubicBezTo>
                <a:cubicBezTo>
                  <a:pt x="385" y="326"/>
                  <a:pt x="385" y="326"/>
                  <a:pt x="385" y="326"/>
                </a:cubicBezTo>
                <a:cubicBezTo>
                  <a:pt x="386" y="325"/>
                  <a:pt x="386" y="325"/>
                  <a:pt x="386" y="325"/>
                </a:cubicBezTo>
                <a:cubicBezTo>
                  <a:pt x="389" y="325"/>
                  <a:pt x="389" y="325"/>
                  <a:pt x="389" y="325"/>
                </a:cubicBezTo>
                <a:cubicBezTo>
                  <a:pt x="391" y="326"/>
                  <a:pt x="391" y="326"/>
                  <a:pt x="391" y="326"/>
                </a:cubicBezTo>
                <a:cubicBezTo>
                  <a:pt x="394" y="326"/>
                  <a:pt x="394" y="326"/>
                  <a:pt x="394" y="326"/>
                </a:cubicBezTo>
                <a:cubicBezTo>
                  <a:pt x="397" y="324"/>
                  <a:pt x="397" y="324"/>
                  <a:pt x="397" y="324"/>
                </a:cubicBezTo>
                <a:cubicBezTo>
                  <a:pt x="397" y="323"/>
                  <a:pt x="397" y="323"/>
                  <a:pt x="397" y="323"/>
                </a:cubicBezTo>
                <a:cubicBezTo>
                  <a:pt x="402" y="320"/>
                  <a:pt x="402" y="320"/>
                  <a:pt x="402" y="320"/>
                </a:cubicBezTo>
                <a:cubicBezTo>
                  <a:pt x="405" y="317"/>
                  <a:pt x="405" y="317"/>
                  <a:pt x="405" y="317"/>
                </a:cubicBezTo>
                <a:cubicBezTo>
                  <a:pt x="408" y="317"/>
                  <a:pt x="408" y="317"/>
                  <a:pt x="408" y="317"/>
                </a:cubicBezTo>
                <a:cubicBezTo>
                  <a:pt x="409" y="316"/>
                  <a:pt x="409" y="316"/>
                  <a:pt x="409" y="316"/>
                </a:cubicBezTo>
                <a:cubicBezTo>
                  <a:pt x="409" y="314"/>
                  <a:pt x="409" y="314"/>
                  <a:pt x="409" y="314"/>
                </a:cubicBezTo>
                <a:cubicBezTo>
                  <a:pt x="414" y="311"/>
                  <a:pt x="414" y="311"/>
                  <a:pt x="414" y="311"/>
                </a:cubicBezTo>
                <a:cubicBezTo>
                  <a:pt x="418" y="310"/>
                  <a:pt x="418" y="310"/>
                  <a:pt x="418" y="310"/>
                </a:cubicBezTo>
                <a:cubicBezTo>
                  <a:pt x="423" y="306"/>
                  <a:pt x="423" y="306"/>
                  <a:pt x="423" y="306"/>
                </a:cubicBezTo>
                <a:cubicBezTo>
                  <a:pt x="427" y="305"/>
                  <a:pt x="427" y="305"/>
                  <a:pt x="427" y="305"/>
                </a:cubicBezTo>
                <a:cubicBezTo>
                  <a:pt x="431" y="300"/>
                  <a:pt x="431" y="300"/>
                  <a:pt x="431" y="300"/>
                </a:cubicBezTo>
                <a:cubicBezTo>
                  <a:pt x="430" y="303"/>
                  <a:pt x="430" y="303"/>
                  <a:pt x="430" y="303"/>
                </a:cubicBezTo>
                <a:cubicBezTo>
                  <a:pt x="430" y="306"/>
                  <a:pt x="430" y="306"/>
                  <a:pt x="430" y="306"/>
                </a:cubicBezTo>
                <a:cubicBezTo>
                  <a:pt x="431" y="307"/>
                  <a:pt x="431" y="307"/>
                  <a:pt x="431" y="307"/>
                </a:cubicBezTo>
                <a:cubicBezTo>
                  <a:pt x="433" y="307"/>
                  <a:pt x="433" y="307"/>
                  <a:pt x="433" y="307"/>
                </a:cubicBezTo>
                <a:cubicBezTo>
                  <a:pt x="434" y="308"/>
                  <a:pt x="434" y="308"/>
                  <a:pt x="434" y="308"/>
                </a:cubicBezTo>
                <a:cubicBezTo>
                  <a:pt x="437" y="305"/>
                  <a:pt x="437" y="305"/>
                  <a:pt x="437" y="305"/>
                </a:cubicBezTo>
                <a:cubicBezTo>
                  <a:pt x="439" y="304"/>
                  <a:pt x="439" y="304"/>
                  <a:pt x="439" y="304"/>
                </a:cubicBezTo>
                <a:cubicBezTo>
                  <a:pt x="444" y="302"/>
                  <a:pt x="444" y="302"/>
                  <a:pt x="444" y="302"/>
                </a:cubicBezTo>
                <a:cubicBezTo>
                  <a:pt x="446" y="300"/>
                  <a:pt x="446" y="300"/>
                  <a:pt x="446" y="300"/>
                </a:cubicBezTo>
                <a:cubicBezTo>
                  <a:pt x="445" y="303"/>
                  <a:pt x="445" y="303"/>
                  <a:pt x="445" y="303"/>
                </a:cubicBezTo>
                <a:cubicBezTo>
                  <a:pt x="441" y="305"/>
                  <a:pt x="441" y="305"/>
                  <a:pt x="441" y="305"/>
                </a:cubicBezTo>
                <a:cubicBezTo>
                  <a:pt x="438" y="306"/>
                  <a:pt x="438" y="306"/>
                  <a:pt x="438" y="306"/>
                </a:cubicBezTo>
                <a:cubicBezTo>
                  <a:pt x="433" y="311"/>
                  <a:pt x="433" y="311"/>
                  <a:pt x="433" y="311"/>
                </a:cubicBezTo>
                <a:cubicBezTo>
                  <a:pt x="432" y="313"/>
                  <a:pt x="432" y="313"/>
                  <a:pt x="432" y="313"/>
                </a:cubicBezTo>
                <a:cubicBezTo>
                  <a:pt x="435" y="317"/>
                  <a:pt x="435" y="317"/>
                  <a:pt x="435" y="317"/>
                </a:cubicBezTo>
                <a:cubicBezTo>
                  <a:pt x="436" y="320"/>
                  <a:pt x="436" y="320"/>
                  <a:pt x="436" y="320"/>
                </a:cubicBezTo>
                <a:cubicBezTo>
                  <a:pt x="433" y="318"/>
                  <a:pt x="433" y="318"/>
                  <a:pt x="433" y="318"/>
                </a:cubicBezTo>
                <a:cubicBezTo>
                  <a:pt x="431" y="318"/>
                  <a:pt x="431" y="318"/>
                  <a:pt x="431" y="318"/>
                </a:cubicBezTo>
                <a:cubicBezTo>
                  <a:pt x="430" y="318"/>
                  <a:pt x="430" y="318"/>
                  <a:pt x="430" y="318"/>
                </a:cubicBezTo>
                <a:cubicBezTo>
                  <a:pt x="428" y="318"/>
                  <a:pt x="428" y="318"/>
                  <a:pt x="428" y="318"/>
                </a:cubicBezTo>
                <a:cubicBezTo>
                  <a:pt x="426" y="316"/>
                  <a:pt x="426" y="316"/>
                  <a:pt x="426" y="316"/>
                </a:cubicBezTo>
                <a:cubicBezTo>
                  <a:pt x="425" y="313"/>
                  <a:pt x="425" y="313"/>
                  <a:pt x="425" y="313"/>
                </a:cubicBezTo>
                <a:cubicBezTo>
                  <a:pt x="421" y="315"/>
                  <a:pt x="421" y="315"/>
                  <a:pt x="421" y="315"/>
                </a:cubicBezTo>
                <a:cubicBezTo>
                  <a:pt x="419" y="315"/>
                  <a:pt x="419" y="315"/>
                  <a:pt x="419" y="315"/>
                </a:cubicBezTo>
                <a:cubicBezTo>
                  <a:pt x="416" y="318"/>
                  <a:pt x="416" y="318"/>
                  <a:pt x="416" y="318"/>
                </a:cubicBezTo>
                <a:cubicBezTo>
                  <a:pt x="412" y="318"/>
                  <a:pt x="412" y="318"/>
                  <a:pt x="412" y="318"/>
                </a:cubicBezTo>
                <a:cubicBezTo>
                  <a:pt x="410" y="320"/>
                  <a:pt x="410" y="320"/>
                  <a:pt x="410" y="320"/>
                </a:cubicBezTo>
                <a:cubicBezTo>
                  <a:pt x="410" y="322"/>
                  <a:pt x="410" y="322"/>
                  <a:pt x="410" y="322"/>
                </a:cubicBezTo>
                <a:cubicBezTo>
                  <a:pt x="410" y="324"/>
                  <a:pt x="410" y="324"/>
                  <a:pt x="410" y="324"/>
                </a:cubicBezTo>
                <a:cubicBezTo>
                  <a:pt x="408" y="327"/>
                  <a:pt x="408" y="327"/>
                  <a:pt x="408" y="327"/>
                </a:cubicBezTo>
                <a:cubicBezTo>
                  <a:pt x="406" y="329"/>
                  <a:pt x="406" y="329"/>
                  <a:pt x="406" y="329"/>
                </a:cubicBezTo>
                <a:cubicBezTo>
                  <a:pt x="404" y="332"/>
                  <a:pt x="404" y="332"/>
                  <a:pt x="404" y="332"/>
                </a:cubicBezTo>
                <a:cubicBezTo>
                  <a:pt x="397" y="339"/>
                  <a:pt x="397" y="339"/>
                  <a:pt x="397" y="339"/>
                </a:cubicBezTo>
                <a:cubicBezTo>
                  <a:pt x="396" y="341"/>
                  <a:pt x="396" y="341"/>
                  <a:pt x="396" y="341"/>
                </a:cubicBezTo>
                <a:cubicBezTo>
                  <a:pt x="396" y="343"/>
                  <a:pt x="396" y="343"/>
                  <a:pt x="396" y="343"/>
                </a:cubicBezTo>
                <a:cubicBezTo>
                  <a:pt x="398" y="346"/>
                  <a:pt x="398" y="346"/>
                  <a:pt x="398" y="346"/>
                </a:cubicBezTo>
                <a:cubicBezTo>
                  <a:pt x="399" y="344"/>
                  <a:pt x="399" y="344"/>
                  <a:pt x="399" y="344"/>
                </a:cubicBezTo>
                <a:cubicBezTo>
                  <a:pt x="401" y="344"/>
                  <a:pt x="401" y="344"/>
                  <a:pt x="401" y="344"/>
                </a:cubicBezTo>
                <a:cubicBezTo>
                  <a:pt x="403" y="343"/>
                  <a:pt x="403" y="343"/>
                  <a:pt x="403" y="343"/>
                </a:cubicBezTo>
                <a:cubicBezTo>
                  <a:pt x="405" y="343"/>
                  <a:pt x="405" y="343"/>
                  <a:pt x="405" y="343"/>
                </a:cubicBezTo>
                <a:cubicBezTo>
                  <a:pt x="405" y="344"/>
                  <a:pt x="405" y="344"/>
                  <a:pt x="405" y="344"/>
                </a:cubicBezTo>
                <a:cubicBezTo>
                  <a:pt x="401" y="348"/>
                  <a:pt x="401" y="348"/>
                  <a:pt x="401" y="348"/>
                </a:cubicBezTo>
                <a:cubicBezTo>
                  <a:pt x="399" y="348"/>
                  <a:pt x="399" y="348"/>
                  <a:pt x="399" y="348"/>
                </a:cubicBezTo>
                <a:cubicBezTo>
                  <a:pt x="397" y="350"/>
                  <a:pt x="397" y="350"/>
                  <a:pt x="397" y="350"/>
                </a:cubicBezTo>
                <a:cubicBezTo>
                  <a:pt x="395" y="349"/>
                  <a:pt x="395" y="349"/>
                  <a:pt x="395" y="349"/>
                </a:cubicBezTo>
                <a:cubicBezTo>
                  <a:pt x="393" y="349"/>
                  <a:pt x="393" y="349"/>
                  <a:pt x="393" y="349"/>
                </a:cubicBezTo>
                <a:cubicBezTo>
                  <a:pt x="391" y="350"/>
                  <a:pt x="391" y="350"/>
                  <a:pt x="391" y="350"/>
                </a:cubicBezTo>
                <a:cubicBezTo>
                  <a:pt x="391" y="352"/>
                  <a:pt x="391" y="352"/>
                  <a:pt x="391" y="352"/>
                </a:cubicBezTo>
                <a:cubicBezTo>
                  <a:pt x="390" y="351"/>
                  <a:pt x="390" y="351"/>
                  <a:pt x="390" y="351"/>
                </a:cubicBezTo>
                <a:cubicBezTo>
                  <a:pt x="388" y="352"/>
                  <a:pt x="388" y="352"/>
                  <a:pt x="388" y="352"/>
                </a:cubicBezTo>
                <a:cubicBezTo>
                  <a:pt x="388" y="355"/>
                  <a:pt x="388" y="355"/>
                  <a:pt x="388" y="355"/>
                </a:cubicBezTo>
                <a:cubicBezTo>
                  <a:pt x="391" y="358"/>
                  <a:pt x="391" y="358"/>
                  <a:pt x="391" y="358"/>
                </a:cubicBezTo>
                <a:cubicBezTo>
                  <a:pt x="392" y="358"/>
                  <a:pt x="392" y="358"/>
                  <a:pt x="392" y="358"/>
                </a:cubicBezTo>
                <a:cubicBezTo>
                  <a:pt x="394" y="356"/>
                  <a:pt x="394" y="356"/>
                  <a:pt x="394" y="356"/>
                </a:cubicBezTo>
                <a:cubicBezTo>
                  <a:pt x="395" y="358"/>
                  <a:pt x="395" y="358"/>
                  <a:pt x="395" y="358"/>
                </a:cubicBezTo>
                <a:cubicBezTo>
                  <a:pt x="396" y="355"/>
                  <a:pt x="396" y="355"/>
                  <a:pt x="396" y="355"/>
                </a:cubicBezTo>
                <a:cubicBezTo>
                  <a:pt x="398" y="355"/>
                  <a:pt x="398" y="355"/>
                  <a:pt x="398" y="355"/>
                </a:cubicBezTo>
                <a:cubicBezTo>
                  <a:pt x="397" y="357"/>
                  <a:pt x="397" y="357"/>
                  <a:pt x="397" y="357"/>
                </a:cubicBezTo>
                <a:cubicBezTo>
                  <a:pt x="399" y="356"/>
                  <a:pt x="399" y="356"/>
                  <a:pt x="399" y="356"/>
                </a:cubicBezTo>
                <a:cubicBezTo>
                  <a:pt x="399" y="355"/>
                  <a:pt x="399" y="355"/>
                  <a:pt x="399" y="355"/>
                </a:cubicBezTo>
                <a:cubicBezTo>
                  <a:pt x="401" y="354"/>
                  <a:pt x="401" y="354"/>
                  <a:pt x="401" y="354"/>
                </a:cubicBezTo>
                <a:cubicBezTo>
                  <a:pt x="404" y="352"/>
                  <a:pt x="404" y="352"/>
                  <a:pt x="404" y="352"/>
                </a:cubicBezTo>
                <a:cubicBezTo>
                  <a:pt x="404" y="349"/>
                  <a:pt x="404" y="349"/>
                  <a:pt x="404" y="349"/>
                </a:cubicBezTo>
                <a:cubicBezTo>
                  <a:pt x="406" y="348"/>
                  <a:pt x="406" y="348"/>
                  <a:pt x="406" y="348"/>
                </a:cubicBezTo>
                <a:cubicBezTo>
                  <a:pt x="406" y="349"/>
                  <a:pt x="406" y="349"/>
                  <a:pt x="406" y="349"/>
                </a:cubicBezTo>
                <a:cubicBezTo>
                  <a:pt x="405" y="350"/>
                  <a:pt x="405" y="350"/>
                  <a:pt x="405" y="350"/>
                </a:cubicBezTo>
                <a:cubicBezTo>
                  <a:pt x="406" y="352"/>
                  <a:pt x="406" y="352"/>
                  <a:pt x="406" y="352"/>
                </a:cubicBezTo>
                <a:cubicBezTo>
                  <a:pt x="409" y="352"/>
                  <a:pt x="409" y="352"/>
                  <a:pt x="409" y="352"/>
                </a:cubicBezTo>
                <a:cubicBezTo>
                  <a:pt x="412" y="349"/>
                  <a:pt x="412" y="349"/>
                  <a:pt x="412" y="349"/>
                </a:cubicBezTo>
                <a:cubicBezTo>
                  <a:pt x="415" y="349"/>
                  <a:pt x="415" y="349"/>
                  <a:pt x="415" y="349"/>
                </a:cubicBezTo>
                <a:cubicBezTo>
                  <a:pt x="416" y="350"/>
                  <a:pt x="416" y="350"/>
                  <a:pt x="416" y="350"/>
                </a:cubicBezTo>
                <a:cubicBezTo>
                  <a:pt x="417" y="349"/>
                  <a:pt x="417" y="349"/>
                  <a:pt x="417" y="349"/>
                </a:cubicBezTo>
                <a:cubicBezTo>
                  <a:pt x="418" y="345"/>
                  <a:pt x="418" y="345"/>
                  <a:pt x="418" y="345"/>
                </a:cubicBezTo>
                <a:cubicBezTo>
                  <a:pt x="421" y="343"/>
                  <a:pt x="421" y="343"/>
                  <a:pt x="421" y="343"/>
                </a:cubicBezTo>
                <a:cubicBezTo>
                  <a:pt x="422" y="343"/>
                  <a:pt x="422" y="343"/>
                  <a:pt x="422" y="343"/>
                </a:cubicBezTo>
                <a:cubicBezTo>
                  <a:pt x="419" y="346"/>
                  <a:pt x="419" y="346"/>
                  <a:pt x="419" y="346"/>
                </a:cubicBezTo>
                <a:cubicBezTo>
                  <a:pt x="419" y="348"/>
                  <a:pt x="419" y="348"/>
                  <a:pt x="419" y="348"/>
                </a:cubicBezTo>
                <a:cubicBezTo>
                  <a:pt x="421" y="347"/>
                  <a:pt x="421" y="347"/>
                  <a:pt x="421" y="347"/>
                </a:cubicBezTo>
                <a:cubicBezTo>
                  <a:pt x="423" y="344"/>
                  <a:pt x="423" y="344"/>
                  <a:pt x="423" y="344"/>
                </a:cubicBezTo>
                <a:cubicBezTo>
                  <a:pt x="425" y="339"/>
                  <a:pt x="425" y="339"/>
                  <a:pt x="425" y="339"/>
                </a:cubicBezTo>
                <a:cubicBezTo>
                  <a:pt x="427" y="338"/>
                  <a:pt x="427" y="338"/>
                  <a:pt x="427" y="338"/>
                </a:cubicBezTo>
                <a:cubicBezTo>
                  <a:pt x="427" y="340"/>
                  <a:pt x="427" y="340"/>
                  <a:pt x="427" y="340"/>
                </a:cubicBezTo>
                <a:cubicBezTo>
                  <a:pt x="425" y="343"/>
                  <a:pt x="425" y="343"/>
                  <a:pt x="425" y="343"/>
                </a:cubicBezTo>
                <a:cubicBezTo>
                  <a:pt x="425" y="344"/>
                  <a:pt x="425" y="344"/>
                  <a:pt x="425" y="344"/>
                </a:cubicBezTo>
                <a:cubicBezTo>
                  <a:pt x="428" y="341"/>
                  <a:pt x="428" y="341"/>
                  <a:pt x="428" y="341"/>
                </a:cubicBezTo>
                <a:cubicBezTo>
                  <a:pt x="429" y="343"/>
                  <a:pt x="429" y="343"/>
                  <a:pt x="429" y="343"/>
                </a:cubicBezTo>
                <a:cubicBezTo>
                  <a:pt x="429" y="344"/>
                  <a:pt x="429" y="344"/>
                  <a:pt x="429" y="344"/>
                </a:cubicBezTo>
                <a:cubicBezTo>
                  <a:pt x="431" y="345"/>
                  <a:pt x="431" y="345"/>
                  <a:pt x="431" y="345"/>
                </a:cubicBezTo>
                <a:cubicBezTo>
                  <a:pt x="433" y="345"/>
                  <a:pt x="433" y="345"/>
                  <a:pt x="433" y="345"/>
                </a:cubicBezTo>
                <a:cubicBezTo>
                  <a:pt x="434" y="344"/>
                  <a:pt x="434" y="344"/>
                  <a:pt x="434" y="344"/>
                </a:cubicBezTo>
                <a:cubicBezTo>
                  <a:pt x="436" y="341"/>
                  <a:pt x="436" y="341"/>
                  <a:pt x="436" y="341"/>
                </a:cubicBezTo>
                <a:cubicBezTo>
                  <a:pt x="439" y="341"/>
                  <a:pt x="439" y="341"/>
                  <a:pt x="439" y="341"/>
                </a:cubicBezTo>
                <a:cubicBezTo>
                  <a:pt x="441" y="339"/>
                  <a:pt x="441" y="339"/>
                  <a:pt x="441" y="339"/>
                </a:cubicBezTo>
                <a:cubicBezTo>
                  <a:pt x="439" y="339"/>
                  <a:pt x="439" y="339"/>
                  <a:pt x="439" y="339"/>
                </a:cubicBezTo>
                <a:cubicBezTo>
                  <a:pt x="440" y="336"/>
                  <a:pt x="440" y="336"/>
                  <a:pt x="440" y="336"/>
                </a:cubicBezTo>
                <a:cubicBezTo>
                  <a:pt x="445" y="334"/>
                  <a:pt x="445" y="334"/>
                  <a:pt x="445" y="334"/>
                </a:cubicBezTo>
                <a:cubicBezTo>
                  <a:pt x="445" y="333"/>
                  <a:pt x="445" y="333"/>
                  <a:pt x="445" y="333"/>
                </a:cubicBezTo>
                <a:cubicBezTo>
                  <a:pt x="445" y="330"/>
                  <a:pt x="445" y="330"/>
                  <a:pt x="445" y="330"/>
                </a:cubicBezTo>
                <a:cubicBezTo>
                  <a:pt x="443" y="331"/>
                  <a:pt x="443" y="331"/>
                  <a:pt x="443" y="331"/>
                </a:cubicBezTo>
                <a:cubicBezTo>
                  <a:pt x="442" y="330"/>
                  <a:pt x="442" y="330"/>
                  <a:pt x="442" y="330"/>
                </a:cubicBezTo>
                <a:cubicBezTo>
                  <a:pt x="439" y="329"/>
                  <a:pt x="439" y="329"/>
                  <a:pt x="439" y="329"/>
                </a:cubicBezTo>
                <a:cubicBezTo>
                  <a:pt x="440" y="328"/>
                  <a:pt x="440" y="328"/>
                  <a:pt x="440" y="328"/>
                </a:cubicBezTo>
                <a:cubicBezTo>
                  <a:pt x="442" y="328"/>
                  <a:pt x="442" y="328"/>
                  <a:pt x="442" y="328"/>
                </a:cubicBezTo>
                <a:cubicBezTo>
                  <a:pt x="444" y="328"/>
                  <a:pt x="444" y="328"/>
                  <a:pt x="444" y="328"/>
                </a:cubicBezTo>
                <a:cubicBezTo>
                  <a:pt x="445" y="327"/>
                  <a:pt x="445" y="327"/>
                  <a:pt x="445" y="327"/>
                </a:cubicBezTo>
                <a:cubicBezTo>
                  <a:pt x="445" y="325"/>
                  <a:pt x="445" y="325"/>
                  <a:pt x="445" y="325"/>
                </a:cubicBezTo>
                <a:cubicBezTo>
                  <a:pt x="443" y="326"/>
                  <a:pt x="443" y="326"/>
                  <a:pt x="443" y="326"/>
                </a:cubicBezTo>
                <a:cubicBezTo>
                  <a:pt x="440" y="324"/>
                  <a:pt x="440" y="324"/>
                  <a:pt x="440" y="324"/>
                </a:cubicBezTo>
                <a:cubicBezTo>
                  <a:pt x="440" y="322"/>
                  <a:pt x="440" y="322"/>
                  <a:pt x="440" y="322"/>
                </a:cubicBezTo>
                <a:cubicBezTo>
                  <a:pt x="443" y="322"/>
                  <a:pt x="443" y="322"/>
                  <a:pt x="443" y="322"/>
                </a:cubicBezTo>
                <a:cubicBezTo>
                  <a:pt x="445" y="321"/>
                  <a:pt x="445" y="321"/>
                  <a:pt x="445" y="321"/>
                </a:cubicBezTo>
                <a:cubicBezTo>
                  <a:pt x="446" y="322"/>
                  <a:pt x="446" y="322"/>
                  <a:pt x="446" y="322"/>
                </a:cubicBezTo>
                <a:cubicBezTo>
                  <a:pt x="446" y="320"/>
                  <a:pt x="446" y="320"/>
                  <a:pt x="446" y="320"/>
                </a:cubicBezTo>
                <a:cubicBezTo>
                  <a:pt x="445" y="318"/>
                  <a:pt x="445" y="318"/>
                  <a:pt x="445" y="318"/>
                </a:cubicBezTo>
                <a:cubicBezTo>
                  <a:pt x="449" y="316"/>
                  <a:pt x="449" y="316"/>
                  <a:pt x="449" y="316"/>
                </a:cubicBezTo>
                <a:cubicBezTo>
                  <a:pt x="452" y="318"/>
                  <a:pt x="452" y="318"/>
                  <a:pt x="452" y="318"/>
                </a:cubicBezTo>
                <a:cubicBezTo>
                  <a:pt x="453" y="317"/>
                  <a:pt x="453" y="317"/>
                  <a:pt x="453" y="317"/>
                </a:cubicBezTo>
                <a:cubicBezTo>
                  <a:pt x="456" y="317"/>
                  <a:pt x="456" y="317"/>
                  <a:pt x="456" y="317"/>
                </a:cubicBezTo>
                <a:cubicBezTo>
                  <a:pt x="452" y="320"/>
                  <a:pt x="452" y="320"/>
                  <a:pt x="452" y="320"/>
                </a:cubicBezTo>
                <a:cubicBezTo>
                  <a:pt x="452" y="322"/>
                  <a:pt x="452" y="322"/>
                  <a:pt x="452" y="322"/>
                </a:cubicBezTo>
                <a:cubicBezTo>
                  <a:pt x="453" y="326"/>
                  <a:pt x="453" y="326"/>
                  <a:pt x="453" y="326"/>
                </a:cubicBezTo>
                <a:cubicBezTo>
                  <a:pt x="454" y="326"/>
                  <a:pt x="454" y="326"/>
                  <a:pt x="454" y="326"/>
                </a:cubicBezTo>
                <a:cubicBezTo>
                  <a:pt x="455" y="321"/>
                  <a:pt x="455" y="321"/>
                  <a:pt x="455" y="321"/>
                </a:cubicBezTo>
                <a:cubicBezTo>
                  <a:pt x="457" y="320"/>
                  <a:pt x="457" y="320"/>
                  <a:pt x="457" y="320"/>
                </a:cubicBezTo>
                <a:cubicBezTo>
                  <a:pt x="458" y="320"/>
                  <a:pt x="458" y="320"/>
                  <a:pt x="458" y="320"/>
                </a:cubicBezTo>
                <a:cubicBezTo>
                  <a:pt x="458" y="322"/>
                  <a:pt x="458" y="322"/>
                  <a:pt x="458" y="322"/>
                </a:cubicBezTo>
                <a:cubicBezTo>
                  <a:pt x="456" y="324"/>
                  <a:pt x="456" y="324"/>
                  <a:pt x="456" y="324"/>
                </a:cubicBezTo>
                <a:cubicBezTo>
                  <a:pt x="457" y="325"/>
                  <a:pt x="457" y="325"/>
                  <a:pt x="457" y="325"/>
                </a:cubicBezTo>
                <a:cubicBezTo>
                  <a:pt x="460" y="323"/>
                  <a:pt x="460" y="323"/>
                  <a:pt x="460" y="323"/>
                </a:cubicBezTo>
                <a:cubicBezTo>
                  <a:pt x="460" y="322"/>
                  <a:pt x="460" y="322"/>
                  <a:pt x="460" y="322"/>
                </a:cubicBezTo>
                <a:cubicBezTo>
                  <a:pt x="462" y="323"/>
                  <a:pt x="462" y="323"/>
                  <a:pt x="462" y="323"/>
                </a:cubicBezTo>
                <a:cubicBezTo>
                  <a:pt x="465" y="321"/>
                  <a:pt x="465" y="321"/>
                  <a:pt x="465" y="321"/>
                </a:cubicBezTo>
                <a:cubicBezTo>
                  <a:pt x="466" y="321"/>
                  <a:pt x="466" y="321"/>
                  <a:pt x="466" y="321"/>
                </a:cubicBezTo>
                <a:cubicBezTo>
                  <a:pt x="468" y="320"/>
                  <a:pt x="468" y="320"/>
                  <a:pt x="468" y="320"/>
                </a:cubicBezTo>
                <a:cubicBezTo>
                  <a:pt x="471" y="319"/>
                  <a:pt x="471" y="319"/>
                  <a:pt x="471" y="319"/>
                </a:cubicBezTo>
                <a:cubicBezTo>
                  <a:pt x="473" y="320"/>
                  <a:pt x="473" y="320"/>
                  <a:pt x="473" y="320"/>
                </a:cubicBezTo>
                <a:cubicBezTo>
                  <a:pt x="472" y="321"/>
                  <a:pt x="472" y="321"/>
                  <a:pt x="472" y="321"/>
                </a:cubicBezTo>
                <a:cubicBezTo>
                  <a:pt x="470" y="321"/>
                  <a:pt x="470" y="321"/>
                  <a:pt x="470" y="321"/>
                </a:cubicBezTo>
                <a:cubicBezTo>
                  <a:pt x="467" y="323"/>
                  <a:pt x="467" y="323"/>
                  <a:pt x="467" y="323"/>
                </a:cubicBezTo>
                <a:cubicBezTo>
                  <a:pt x="465" y="323"/>
                  <a:pt x="465" y="323"/>
                  <a:pt x="465" y="323"/>
                </a:cubicBezTo>
                <a:cubicBezTo>
                  <a:pt x="464" y="325"/>
                  <a:pt x="464" y="325"/>
                  <a:pt x="464" y="325"/>
                </a:cubicBezTo>
                <a:cubicBezTo>
                  <a:pt x="465" y="326"/>
                  <a:pt x="465" y="326"/>
                  <a:pt x="465" y="326"/>
                </a:cubicBezTo>
                <a:cubicBezTo>
                  <a:pt x="470" y="327"/>
                  <a:pt x="470" y="327"/>
                  <a:pt x="470" y="327"/>
                </a:cubicBezTo>
                <a:cubicBezTo>
                  <a:pt x="471" y="329"/>
                  <a:pt x="471" y="329"/>
                  <a:pt x="471" y="329"/>
                </a:cubicBezTo>
                <a:cubicBezTo>
                  <a:pt x="471" y="330"/>
                  <a:pt x="471" y="330"/>
                  <a:pt x="471" y="330"/>
                </a:cubicBezTo>
                <a:cubicBezTo>
                  <a:pt x="468" y="328"/>
                  <a:pt x="468" y="328"/>
                  <a:pt x="468" y="328"/>
                </a:cubicBezTo>
                <a:cubicBezTo>
                  <a:pt x="465" y="328"/>
                  <a:pt x="465" y="328"/>
                  <a:pt x="465" y="328"/>
                </a:cubicBezTo>
                <a:cubicBezTo>
                  <a:pt x="463" y="328"/>
                  <a:pt x="463" y="328"/>
                  <a:pt x="463" y="328"/>
                </a:cubicBezTo>
                <a:cubicBezTo>
                  <a:pt x="463" y="331"/>
                  <a:pt x="463" y="331"/>
                  <a:pt x="463" y="331"/>
                </a:cubicBezTo>
                <a:cubicBezTo>
                  <a:pt x="465" y="331"/>
                  <a:pt x="465" y="331"/>
                  <a:pt x="465" y="331"/>
                </a:cubicBezTo>
                <a:cubicBezTo>
                  <a:pt x="467" y="330"/>
                  <a:pt x="467" y="330"/>
                  <a:pt x="467" y="330"/>
                </a:cubicBezTo>
                <a:cubicBezTo>
                  <a:pt x="469" y="331"/>
                  <a:pt x="469" y="331"/>
                  <a:pt x="469" y="331"/>
                </a:cubicBezTo>
                <a:cubicBezTo>
                  <a:pt x="467" y="332"/>
                  <a:pt x="467" y="332"/>
                  <a:pt x="467" y="332"/>
                </a:cubicBezTo>
                <a:cubicBezTo>
                  <a:pt x="465" y="332"/>
                  <a:pt x="465" y="332"/>
                  <a:pt x="465" y="332"/>
                </a:cubicBezTo>
                <a:cubicBezTo>
                  <a:pt x="465" y="334"/>
                  <a:pt x="465" y="334"/>
                  <a:pt x="465" y="334"/>
                </a:cubicBezTo>
                <a:cubicBezTo>
                  <a:pt x="469" y="335"/>
                  <a:pt x="469" y="335"/>
                  <a:pt x="469" y="335"/>
                </a:cubicBezTo>
                <a:cubicBezTo>
                  <a:pt x="470" y="336"/>
                  <a:pt x="470" y="336"/>
                  <a:pt x="470" y="336"/>
                </a:cubicBezTo>
                <a:cubicBezTo>
                  <a:pt x="468" y="337"/>
                  <a:pt x="468" y="337"/>
                  <a:pt x="468" y="337"/>
                </a:cubicBezTo>
                <a:cubicBezTo>
                  <a:pt x="466" y="338"/>
                  <a:pt x="466" y="338"/>
                  <a:pt x="466" y="338"/>
                </a:cubicBezTo>
                <a:cubicBezTo>
                  <a:pt x="466" y="339"/>
                  <a:pt x="466" y="339"/>
                  <a:pt x="466" y="339"/>
                </a:cubicBezTo>
                <a:cubicBezTo>
                  <a:pt x="469" y="339"/>
                  <a:pt x="469" y="339"/>
                  <a:pt x="469" y="339"/>
                </a:cubicBezTo>
                <a:cubicBezTo>
                  <a:pt x="471" y="338"/>
                  <a:pt x="471" y="338"/>
                  <a:pt x="471" y="338"/>
                </a:cubicBezTo>
                <a:cubicBezTo>
                  <a:pt x="473" y="340"/>
                  <a:pt x="473" y="340"/>
                  <a:pt x="473" y="340"/>
                </a:cubicBezTo>
                <a:cubicBezTo>
                  <a:pt x="475" y="341"/>
                  <a:pt x="475" y="341"/>
                  <a:pt x="475" y="341"/>
                </a:cubicBezTo>
                <a:cubicBezTo>
                  <a:pt x="479" y="339"/>
                  <a:pt x="479" y="339"/>
                  <a:pt x="479" y="339"/>
                </a:cubicBezTo>
                <a:cubicBezTo>
                  <a:pt x="480" y="341"/>
                  <a:pt x="480" y="341"/>
                  <a:pt x="480" y="341"/>
                </a:cubicBezTo>
                <a:cubicBezTo>
                  <a:pt x="480" y="342"/>
                  <a:pt x="480" y="342"/>
                  <a:pt x="480" y="342"/>
                </a:cubicBezTo>
                <a:cubicBezTo>
                  <a:pt x="478" y="343"/>
                  <a:pt x="478" y="343"/>
                  <a:pt x="478" y="343"/>
                </a:cubicBezTo>
                <a:cubicBezTo>
                  <a:pt x="479" y="344"/>
                  <a:pt x="479" y="344"/>
                  <a:pt x="479" y="344"/>
                </a:cubicBezTo>
                <a:cubicBezTo>
                  <a:pt x="480" y="345"/>
                  <a:pt x="480" y="345"/>
                  <a:pt x="480" y="345"/>
                </a:cubicBezTo>
                <a:cubicBezTo>
                  <a:pt x="480" y="346"/>
                  <a:pt x="480" y="346"/>
                  <a:pt x="480" y="346"/>
                </a:cubicBezTo>
                <a:cubicBezTo>
                  <a:pt x="482" y="347"/>
                  <a:pt x="482" y="347"/>
                  <a:pt x="482" y="347"/>
                </a:cubicBezTo>
                <a:cubicBezTo>
                  <a:pt x="483" y="345"/>
                  <a:pt x="483" y="345"/>
                  <a:pt x="483" y="345"/>
                </a:cubicBezTo>
                <a:cubicBezTo>
                  <a:pt x="483" y="344"/>
                  <a:pt x="483" y="344"/>
                  <a:pt x="483" y="344"/>
                </a:cubicBezTo>
                <a:cubicBezTo>
                  <a:pt x="483" y="342"/>
                  <a:pt x="483" y="342"/>
                  <a:pt x="483" y="342"/>
                </a:cubicBezTo>
                <a:cubicBezTo>
                  <a:pt x="486" y="343"/>
                  <a:pt x="486" y="343"/>
                  <a:pt x="486" y="343"/>
                </a:cubicBezTo>
                <a:cubicBezTo>
                  <a:pt x="485" y="345"/>
                  <a:pt x="485" y="345"/>
                  <a:pt x="485" y="345"/>
                </a:cubicBezTo>
                <a:cubicBezTo>
                  <a:pt x="485" y="346"/>
                  <a:pt x="485" y="346"/>
                  <a:pt x="485" y="346"/>
                </a:cubicBezTo>
                <a:cubicBezTo>
                  <a:pt x="482" y="349"/>
                  <a:pt x="482" y="349"/>
                  <a:pt x="482" y="349"/>
                </a:cubicBezTo>
                <a:cubicBezTo>
                  <a:pt x="484" y="352"/>
                  <a:pt x="484" y="352"/>
                  <a:pt x="484" y="352"/>
                </a:cubicBezTo>
                <a:cubicBezTo>
                  <a:pt x="483" y="352"/>
                  <a:pt x="483" y="352"/>
                  <a:pt x="483" y="352"/>
                </a:cubicBezTo>
                <a:cubicBezTo>
                  <a:pt x="482" y="352"/>
                  <a:pt x="482" y="352"/>
                  <a:pt x="482" y="352"/>
                </a:cubicBezTo>
                <a:cubicBezTo>
                  <a:pt x="480" y="352"/>
                  <a:pt x="480" y="352"/>
                  <a:pt x="480" y="352"/>
                </a:cubicBezTo>
                <a:cubicBezTo>
                  <a:pt x="481" y="354"/>
                  <a:pt x="481" y="354"/>
                  <a:pt x="481" y="354"/>
                </a:cubicBezTo>
                <a:cubicBezTo>
                  <a:pt x="487" y="355"/>
                  <a:pt x="487" y="355"/>
                  <a:pt x="487" y="355"/>
                </a:cubicBezTo>
                <a:cubicBezTo>
                  <a:pt x="489" y="354"/>
                  <a:pt x="489" y="354"/>
                  <a:pt x="489" y="354"/>
                </a:cubicBezTo>
                <a:cubicBezTo>
                  <a:pt x="490" y="355"/>
                  <a:pt x="490" y="355"/>
                  <a:pt x="490" y="355"/>
                </a:cubicBezTo>
                <a:cubicBezTo>
                  <a:pt x="493" y="354"/>
                  <a:pt x="493" y="354"/>
                  <a:pt x="493" y="354"/>
                </a:cubicBezTo>
                <a:cubicBezTo>
                  <a:pt x="496" y="355"/>
                  <a:pt x="496" y="355"/>
                  <a:pt x="496" y="355"/>
                </a:cubicBezTo>
                <a:cubicBezTo>
                  <a:pt x="499" y="354"/>
                  <a:pt x="499" y="354"/>
                  <a:pt x="499" y="354"/>
                </a:cubicBezTo>
                <a:cubicBezTo>
                  <a:pt x="500" y="354"/>
                  <a:pt x="500" y="354"/>
                  <a:pt x="500" y="354"/>
                </a:cubicBezTo>
                <a:cubicBezTo>
                  <a:pt x="500" y="356"/>
                  <a:pt x="500" y="356"/>
                  <a:pt x="500" y="356"/>
                </a:cubicBezTo>
                <a:cubicBezTo>
                  <a:pt x="501" y="356"/>
                  <a:pt x="501" y="356"/>
                  <a:pt x="501" y="356"/>
                </a:cubicBezTo>
                <a:cubicBezTo>
                  <a:pt x="503" y="358"/>
                  <a:pt x="503" y="358"/>
                  <a:pt x="503" y="358"/>
                </a:cubicBezTo>
                <a:cubicBezTo>
                  <a:pt x="505" y="360"/>
                  <a:pt x="505" y="360"/>
                  <a:pt x="505" y="360"/>
                </a:cubicBezTo>
                <a:cubicBezTo>
                  <a:pt x="505" y="361"/>
                  <a:pt x="505" y="361"/>
                  <a:pt x="505" y="361"/>
                </a:cubicBezTo>
                <a:cubicBezTo>
                  <a:pt x="507" y="361"/>
                  <a:pt x="507" y="361"/>
                  <a:pt x="507" y="361"/>
                </a:cubicBezTo>
                <a:cubicBezTo>
                  <a:pt x="511" y="359"/>
                  <a:pt x="511" y="359"/>
                  <a:pt x="511" y="359"/>
                </a:cubicBezTo>
                <a:cubicBezTo>
                  <a:pt x="511" y="359"/>
                  <a:pt x="511" y="359"/>
                  <a:pt x="511" y="359"/>
                </a:cubicBezTo>
                <a:cubicBezTo>
                  <a:pt x="513" y="359"/>
                  <a:pt x="513" y="359"/>
                  <a:pt x="513" y="359"/>
                </a:cubicBezTo>
                <a:cubicBezTo>
                  <a:pt x="512" y="361"/>
                  <a:pt x="512" y="361"/>
                  <a:pt x="512" y="361"/>
                </a:cubicBezTo>
                <a:cubicBezTo>
                  <a:pt x="511" y="363"/>
                  <a:pt x="511" y="363"/>
                  <a:pt x="511" y="363"/>
                </a:cubicBezTo>
                <a:cubicBezTo>
                  <a:pt x="508" y="363"/>
                  <a:pt x="508" y="363"/>
                  <a:pt x="508" y="363"/>
                </a:cubicBezTo>
                <a:cubicBezTo>
                  <a:pt x="509" y="364"/>
                  <a:pt x="509" y="364"/>
                  <a:pt x="509" y="364"/>
                </a:cubicBezTo>
                <a:cubicBezTo>
                  <a:pt x="512" y="365"/>
                  <a:pt x="512" y="365"/>
                  <a:pt x="512" y="365"/>
                </a:cubicBezTo>
                <a:cubicBezTo>
                  <a:pt x="513" y="367"/>
                  <a:pt x="513" y="367"/>
                  <a:pt x="513" y="367"/>
                </a:cubicBezTo>
                <a:cubicBezTo>
                  <a:pt x="514" y="369"/>
                  <a:pt x="514" y="369"/>
                  <a:pt x="514" y="369"/>
                </a:cubicBezTo>
                <a:cubicBezTo>
                  <a:pt x="518" y="370"/>
                  <a:pt x="518" y="370"/>
                  <a:pt x="518" y="370"/>
                </a:cubicBezTo>
                <a:cubicBezTo>
                  <a:pt x="523" y="369"/>
                  <a:pt x="523" y="369"/>
                  <a:pt x="523" y="369"/>
                </a:cubicBezTo>
                <a:cubicBezTo>
                  <a:pt x="524" y="368"/>
                  <a:pt x="524" y="368"/>
                  <a:pt x="524" y="368"/>
                </a:cubicBezTo>
                <a:cubicBezTo>
                  <a:pt x="525" y="369"/>
                  <a:pt x="525" y="369"/>
                  <a:pt x="525" y="369"/>
                </a:cubicBezTo>
                <a:cubicBezTo>
                  <a:pt x="526" y="368"/>
                  <a:pt x="526" y="368"/>
                  <a:pt x="526" y="368"/>
                </a:cubicBezTo>
                <a:cubicBezTo>
                  <a:pt x="530" y="365"/>
                  <a:pt x="530" y="365"/>
                  <a:pt x="530" y="365"/>
                </a:cubicBezTo>
                <a:cubicBezTo>
                  <a:pt x="531" y="365"/>
                  <a:pt x="531" y="365"/>
                  <a:pt x="531" y="365"/>
                </a:cubicBezTo>
                <a:cubicBezTo>
                  <a:pt x="530" y="367"/>
                  <a:pt x="530" y="367"/>
                  <a:pt x="530" y="367"/>
                </a:cubicBezTo>
                <a:cubicBezTo>
                  <a:pt x="528" y="369"/>
                  <a:pt x="528" y="369"/>
                  <a:pt x="528" y="369"/>
                </a:cubicBezTo>
                <a:cubicBezTo>
                  <a:pt x="527" y="373"/>
                  <a:pt x="527" y="373"/>
                  <a:pt x="527" y="373"/>
                </a:cubicBezTo>
                <a:cubicBezTo>
                  <a:pt x="526" y="375"/>
                  <a:pt x="526" y="375"/>
                  <a:pt x="526" y="375"/>
                </a:cubicBezTo>
                <a:cubicBezTo>
                  <a:pt x="525" y="376"/>
                  <a:pt x="525" y="376"/>
                  <a:pt x="525" y="376"/>
                </a:cubicBezTo>
                <a:cubicBezTo>
                  <a:pt x="522" y="374"/>
                  <a:pt x="522" y="374"/>
                  <a:pt x="522" y="374"/>
                </a:cubicBezTo>
                <a:cubicBezTo>
                  <a:pt x="521" y="375"/>
                  <a:pt x="521" y="375"/>
                  <a:pt x="521" y="375"/>
                </a:cubicBezTo>
                <a:cubicBezTo>
                  <a:pt x="523" y="377"/>
                  <a:pt x="523" y="377"/>
                  <a:pt x="523" y="377"/>
                </a:cubicBezTo>
                <a:cubicBezTo>
                  <a:pt x="523" y="380"/>
                  <a:pt x="523" y="380"/>
                  <a:pt x="523" y="380"/>
                </a:cubicBezTo>
                <a:cubicBezTo>
                  <a:pt x="525" y="381"/>
                  <a:pt x="525" y="381"/>
                  <a:pt x="525" y="381"/>
                </a:cubicBezTo>
                <a:cubicBezTo>
                  <a:pt x="527" y="380"/>
                  <a:pt x="527" y="380"/>
                  <a:pt x="527" y="380"/>
                </a:cubicBezTo>
                <a:cubicBezTo>
                  <a:pt x="528" y="381"/>
                  <a:pt x="528" y="381"/>
                  <a:pt x="528" y="381"/>
                </a:cubicBezTo>
                <a:cubicBezTo>
                  <a:pt x="528" y="383"/>
                  <a:pt x="528" y="383"/>
                  <a:pt x="528" y="383"/>
                </a:cubicBezTo>
                <a:cubicBezTo>
                  <a:pt x="526" y="383"/>
                  <a:pt x="526" y="383"/>
                  <a:pt x="526" y="383"/>
                </a:cubicBezTo>
                <a:cubicBezTo>
                  <a:pt x="526" y="384"/>
                  <a:pt x="526" y="384"/>
                  <a:pt x="526" y="384"/>
                </a:cubicBezTo>
                <a:cubicBezTo>
                  <a:pt x="530" y="387"/>
                  <a:pt x="530" y="387"/>
                  <a:pt x="530" y="387"/>
                </a:cubicBezTo>
                <a:cubicBezTo>
                  <a:pt x="531" y="386"/>
                  <a:pt x="531" y="386"/>
                  <a:pt x="531" y="386"/>
                </a:cubicBezTo>
                <a:cubicBezTo>
                  <a:pt x="534" y="387"/>
                  <a:pt x="534" y="387"/>
                  <a:pt x="534" y="387"/>
                </a:cubicBezTo>
                <a:cubicBezTo>
                  <a:pt x="535" y="384"/>
                  <a:pt x="535" y="384"/>
                  <a:pt x="535" y="384"/>
                </a:cubicBezTo>
                <a:cubicBezTo>
                  <a:pt x="538" y="379"/>
                  <a:pt x="538" y="379"/>
                  <a:pt x="538" y="379"/>
                </a:cubicBezTo>
                <a:cubicBezTo>
                  <a:pt x="536" y="383"/>
                  <a:pt x="536" y="383"/>
                  <a:pt x="536" y="383"/>
                </a:cubicBezTo>
                <a:cubicBezTo>
                  <a:pt x="536" y="386"/>
                  <a:pt x="536" y="386"/>
                  <a:pt x="536" y="386"/>
                </a:cubicBezTo>
                <a:cubicBezTo>
                  <a:pt x="536" y="388"/>
                  <a:pt x="536" y="388"/>
                  <a:pt x="536" y="388"/>
                </a:cubicBezTo>
                <a:cubicBezTo>
                  <a:pt x="534" y="388"/>
                  <a:pt x="534" y="388"/>
                  <a:pt x="534" y="388"/>
                </a:cubicBezTo>
                <a:cubicBezTo>
                  <a:pt x="533" y="390"/>
                  <a:pt x="533" y="390"/>
                  <a:pt x="533" y="390"/>
                </a:cubicBezTo>
                <a:cubicBezTo>
                  <a:pt x="533" y="392"/>
                  <a:pt x="533" y="392"/>
                  <a:pt x="533" y="392"/>
                </a:cubicBezTo>
                <a:cubicBezTo>
                  <a:pt x="535" y="393"/>
                  <a:pt x="535" y="393"/>
                  <a:pt x="535" y="393"/>
                </a:cubicBezTo>
                <a:cubicBezTo>
                  <a:pt x="534" y="394"/>
                  <a:pt x="534" y="394"/>
                  <a:pt x="534" y="394"/>
                </a:cubicBezTo>
                <a:cubicBezTo>
                  <a:pt x="534" y="400"/>
                  <a:pt x="534" y="400"/>
                  <a:pt x="534" y="400"/>
                </a:cubicBezTo>
                <a:cubicBezTo>
                  <a:pt x="535" y="401"/>
                  <a:pt x="535" y="401"/>
                  <a:pt x="535" y="401"/>
                </a:cubicBezTo>
                <a:cubicBezTo>
                  <a:pt x="537" y="401"/>
                  <a:pt x="537" y="401"/>
                  <a:pt x="537" y="401"/>
                </a:cubicBezTo>
                <a:cubicBezTo>
                  <a:pt x="536" y="403"/>
                  <a:pt x="536" y="403"/>
                  <a:pt x="536" y="403"/>
                </a:cubicBezTo>
                <a:cubicBezTo>
                  <a:pt x="537" y="405"/>
                  <a:pt x="537" y="405"/>
                  <a:pt x="537" y="405"/>
                </a:cubicBezTo>
                <a:cubicBezTo>
                  <a:pt x="540" y="409"/>
                  <a:pt x="540" y="409"/>
                  <a:pt x="540" y="409"/>
                </a:cubicBezTo>
                <a:cubicBezTo>
                  <a:pt x="542" y="410"/>
                  <a:pt x="542" y="410"/>
                  <a:pt x="542" y="410"/>
                </a:cubicBezTo>
                <a:cubicBezTo>
                  <a:pt x="542" y="411"/>
                  <a:pt x="542" y="411"/>
                  <a:pt x="542" y="411"/>
                </a:cubicBezTo>
                <a:cubicBezTo>
                  <a:pt x="543" y="410"/>
                  <a:pt x="543" y="410"/>
                  <a:pt x="543" y="410"/>
                </a:cubicBezTo>
                <a:cubicBezTo>
                  <a:pt x="545" y="412"/>
                  <a:pt x="545" y="412"/>
                  <a:pt x="545" y="412"/>
                </a:cubicBezTo>
                <a:cubicBezTo>
                  <a:pt x="546" y="411"/>
                  <a:pt x="546" y="411"/>
                  <a:pt x="546" y="411"/>
                </a:cubicBezTo>
                <a:cubicBezTo>
                  <a:pt x="546" y="410"/>
                  <a:pt x="546" y="410"/>
                  <a:pt x="546" y="410"/>
                </a:cubicBezTo>
                <a:cubicBezTo>
                  <a:pt x="546" y="409"/>
                  <a:pt x="546" y="409"/>
                  <a:pt x="546" y="409"/>
                </a:cubicBezTo>
                <a:cubicBezTo>
                  <a:pt x="547" y="410"/>
                  <a:pt x="547" y="410"/>
                  <a:pt x="547" y="410"/>
                </a:cubicBezTo>
                <a:cubicBezTo>
                  <a:pt x="549" y="411"/>
                  <a:pt x="549" y="411"/>
                  <a:pt x="549" y="411"/>
                </a:cubicBezTo>
                <a:cubicBezTo>
                  <a:pt x="550" y="409"/>
                  <a:pt x="550" y="409"/>
                  <a:pt x="550" y="409"/>
                </a:cubicBezTo>
                <a:cubicBezTo>
                  <a:pt x="548" y="405"/>
                  <a:pt x="548" y="405"/>
                  <a:pt x="548" y="405"/>
                </a:cubicBezTo>
                <a:cubicBezTo>
                  <a:pt x="547" y="405"/>
                  <a:pt x="547" y="405"/>
                  <a:pt x="547" y="405"/>
                </a:cubicBezTo>
                <a:cubicBezTo>
                  <a:pt x="546" y="406"/>
                  <a:pt x="546" y="406"/>
                  <a:pt x="546" y="406"/>
                </a:cubicBezTo>
                <a:cubicBezTo>
                  <a:pt x="545" y="405"/>
                  <a:pt x="545" y="405"/>
                  <a:pt x="545" y="405"/>
                </a:cubicBezTo>
                <a:cubicBezTo>
                  <a:pt x="547" y="403"/>
                  <a:pt x="547" y="403"/>
                  <a:pt x="547" y="403"/>
                </a:cubicBezTo>
                <a:cubicBezTo>
                  <a:pt x="547" y="401"/>
                  <a:pt x="547" y="401"/>
                  <a:pt x="547" y="401"/>
                </a:cubicBezTo>
                <a:cubicBezTo>
                  <a:pt x="546" y="400"/>
                  <a:pt x="546" y="400"/>
                  <a:pt x="546" y="400"/>
                </a:cubicBezTo>
                <a:cubicBezTo>
                  <a:pt x="544" y="399"/>
                  <a:pt x="544" y="399"/>
                  <a:pt x="544" y="399"/>
                </a:cubicBezTo>
                <a:cubicBezTo>
                  <a:pt x="544" y="398"/>
                  <a:pt x="544" y="398"/>
                  <a:pt x="544" y="398"/>
                </a:cubicBezTo>
                <a:cubicBezTo>
                  <a:pt x="545" y="397"/>
                  <a:pt x="545" y="397"/>
                  <a:pt x="545" y="397"/>
                </a:cubicBezTo>
                <a:cubicBezTo>
                  <a:pt x="545" y="394"/>
                  <a:pt x="545" y="394"/>
                  <a:pt x="545" y="394"/>
                </a:cubicBezTo>
                <a:cubicBezTo>
                  <a:pt x="547" y="394"/>
                  <a:pt x="547" y="394"/>
                  <a:pt x="547" y="394"/>
                </a:cubicBezTo>
                <a:cubicBezTo>
                  <a:pt x="547" y="397"/>
                  <a:pt x="547" y="397"/>
                  <a:pt x="547" y="397"/>
                </a:cubicBezTo>
                <a:cubicBezTo>
                  <a:pt x="548" y="398"/>
                  <a:pt x="548" y="398"/>
                  <a:pt x="548" y="398"/>
                </a:cubicBezTo>
                <a:cubicBezTo>
                  <a:pt x="549" y="396"/>
                  <a:pt x="549" y="396"/>
                  <a:pt x="549" y="396"/>
                </a:cubicBezTo>
                <a:cubicBezTo>
                  <a:pt x="550" y="397"/>
                  <a:pt x="550" y="397"/>
                  <a:pt x="550" y="397"/>
                </a:cubicBezTo>
                <a:cubicBezTo>
                  <a:pt x="551" y="399"/>
                  <a:pt x="551" y="399"/>
                  <a:pt x="551" y="399"/>
                </a:cubicBezTo>
                <a:cubicBezTo>
                  <a:pt x="550" y="401"/>
                  <a:pt x="550" y="401"/>
                  <a:pt x="550" y="401"/>
                </a:cubicBezTo>
                <a:cubicBezTo>
                  <a:pt x="551" y="403"/>
                  <a:pt x="551" y="403"/>
                  <a:pt x="551" y="403"/>
                </a:cubicBezTo>
                <a:cubicBezTo>
                  <a:pt x="552" y="403"/>
                  <a:pt x="552" y="403"/>
                  <a:pt x="552" y="403"/>
                </a:cubicBezTo>
                <a:cubicBezTo>
                  <a:pt x="554" y="401"/>
                  <a:pt x="554" y="401"/>
                  <a:pt x="554" y="401"/>
                </a:cubicBezTo>
                <a:cubicBezTo>
                  <a:pt x="555" y="401"/>
                  <a:pt x="555" y="401"/>
                  <a:pt x="555" y="401"/>
                </a:cubicBezTo>
                <a:cubicBezTo>
                  <a:pt x="554" y="403"/>
                  <a:pt x="554" y="403"/>
                  <a:pt x="554" y="403"/>
                </a:cubicBezTo>
                <a:cubicBezTo>
                  <a:pt x="553" y="405"/>
                  <a:pt x="553" y="405"/>
                  <a:pt x="553" y="405"/>
                </a:cubicBezTo>
                <a:cubicBezTo>
                  <a:pt x="553" y="407"/>
                  <a:pt x="553" y="407"/>
                  <a:pt x="553" y="407"/>
                </a:cubicBezTo>
                <a:cubicBezTo>
                  <a:pt x="553" y="409"/>
                  <a:pt x="553" y="409"/>
                  <a:pt x="553" y="409"/>
                </a:cubicBezTo>
                <a:cubicBezTo>
                  <a:pt x="552" y="411"/>
                  <a:pt x="552" y="411"/>
                  <a:pt x="552" y="411"/>
                </a:cubicBezTo>
                <a:cubicBezTo>
                  <a:pt x="553" y="413"/>
                  <a:pt x="553" y="413"/>
                  <a:pt x="553" y="413"/>
                </a:cubicBezTo>
                <a:cubicBezTo>
                  <a:pt x="556" y="413"/>
                  <a:pt x="556" y="413"/>
                  <a:pt x="556" y="413"/>
                </a:cubicBezTo>
                <a:cubicBezTo>
                  <a:pt x="556" y="412"/>
                  <a:pt x="556" y="412"/>
                  <a:pt x="556" y="412"/>
                </a:cubicBezTo>
                <a:cubicBezTo>
                  <a:pt x="557" y="410"/>
                  <a:pt x="557" y="410"/>
                  <a:pt x="557" y="410"/>
                </a:cubicBezTo>
                <a:cubicBezTo>
                  <a:pt x="557" y="412"/>
                  <a:pt x="557" y="412"/>
                  <a:pt x="557" y="412"/>
                </a:cubicBezTo>
                <a:cubicBezTo>
                  <a:pt x="557" y="413"/>
                  <a:pt x="557" y="413"/>
                  <a:pt x="557" y="413"/>
                </a:cubicBezTo>
                <a:cubicBezTo>
                  <a:pt x="558" y="416"/>
                  <a:pt x="558" y="416"/>
                  <a:pt x="558" y="416"/>
                </a:cubicBezTo>
                <a:cubicBezTo>
                  <a:pt x="559" y="417"/>
                  <a:pt x="559" y="417"/>
                  <a:pt x="559" y="417"/>
                </a:cubicBezTo>
                <a:cubicBezTo>
                  <a:pt x="561" y="413"/>
                  <a:pt x="561" y="413"/>
                  <a:pt x="561" y="413"/>
                </a:cubicBezTo>
                <a:cubicBezTo>
                  <a:pt x="561" y="410"/>
                  <a:pt x="561" y="410"/>
                  <a:pt x="561" y="410"/>
                </a:cubicBezTo>
                <a:cubicBezTo>
                  <a:pt x="562" y="408"/>
                  <a:pt x="562" y="408"/>
                  <a:pt x="562" y="408"/>
                </a:cubicBezTo>
                <a:cubicBezTo>
                  <a:pt x="563" y="402"/>
                  <a:pt x="563" y="402"/>
                  <a:pt x="563" y="402"/>
                </a:cubicBezTo>
                <a:cubicBezTo>
                  <a:pt x="565" y="397"/>
                  <a:pt x="565" y="397"/>
                  <a:pt x="565" y="397"/>
                </a:cubicBezTo>
                <a:cubicBezTo>
                  <a:pt x="565" y="392"/>
                  <a:pt x="565" y="392"/>
                  <a:pt x="565" y="392"/>
                </a:cubicBezTo>
                <a:cubicBezTo>
                  <a:pt x="564" y="389"/>
                  <a:pt x="564" y="389"/>
                  <a:pt x="564" y="389"/>
                </a:cubicBezTo>
                <a:cubicBezTo>
                  <a:pt x="563" y="387"/>
                  <a:pt x="563" y="387"/>
                  <a:pt x="563" y="387"/>
                </a:cubicBezTo>
                <a:cubicBezTo>
                  <a:pt x="563" y="386"/>
                  <a:pt x="563" y="386"/>
                  <a:pt x="563" y="386"/>
                </a:cubicBezTo>
                <a:cubicBezTo>
                  <a:pt x="564" y="387"/>
                  <a:pt x="564" y="387"/>
                  <a:pt x="564" y="387"/>
                </a:cubicBezTo>
                <a:cubicBezTo>
                  <a:pt x="565" y="390"/>
                  <a:pt x="565" y="390"/>
                  <a:pt x="565" y="390"/>
                </a:cubicBezTo>
                <a:cubicBezTo>
                  <a:pt x="567" y="390"/>
                  <a:pt x="567" y="390"/>
                  <a:pt x="567" y="390"/>
                </a:cubicBezTo>
                <a:cubicBezTo>
                  <a:pt x="568" y="387"/>
                  <a:pt x="568" y="387"/>
                  <a:pt x="568" y="387"/>
                </a:cubicBezTo>
                <a:cubicBezTo>
                  <a:pt x="570" y="385"/>
                  <a:pt x="570" y="385"/>
                  <a:pt x="570" y="385"/>
                </a:cubicBezTo>
                <a:cubicBezTo>
                  <a:pt x="569" y="389"/>
                  <a:pt x="569" y="389"/>
                  <a:pt x="569" y="389"/>
                </a:cubicBezTo>
                <a:cubicBezTo>
                  <a:pt x="568" y="393"/>
                  <a:pt x="568" y="393"/>
                  <a:pt x="568" y="393"/>
                </a:cubicBezTo>
                <a:cubicBezTo>
                  <a:pt x="568" y="396"/>
                  <a:pt x="568" y="396"/>
                  <a:pt x="568" y="396"/>
                </a:cubicBezTo>
                <a:cubicBezTo>
                  <a:pt x="566" y="401"/>
                  <a:pt x="566" y="401"/>
                  <a:pt x="566" y="401"/>
                </a:cubicBezTo>
                <a:cubicBezTo>
                  <a:pt x="566" y="404"/>
                  <a:pt x="566" y="404"/>
                  <a:pt x="566" y="404"/>
                </a:cubicBezTo>
                <a:cubicBezTo>
                  <a:pt x="567" y="405"/>
                  <a:pt x="567" y="405"/>
                  <a:pt x="567" y="405"/>
                </a:cubicBezTo>
                <a:cubicBezTo>
                  <a:pt x="565" y="407"/>
                  <a:pt x="565" y="407"/>
                  <a:pt x="565" y="407"/>
                </a:cubicBezTo>
                <a:cubicBezTo>
                  <a:pt x="565" y="410"/>
                  <a:pt x="565" y="410"/>
                  <a:pt x="565" y="410"/>
                </a:cubicBezTo>
                <a:cubicBezTo>
                  <a:pt x="565" y="412"/>
                  <a:pt x="565" y="412"/>
                  <a:pt x="565" y="412"/>
                </a:cubicBezTo>
                <a:cubicBezTo>
                  <a:pt x="566" y="415"/>
                  <a:pt x="566" y="415"/>
                  <a:pt x="566" y="415"/>
                </a:cubicBezTo>
                <a:cubicBezTo>
                  <a:pt x="568" y="417"/>
                  <a:pt x="568" y="417"/>
                  <a:pt x="568" y="417"/>
                </a:cubicBezTo>
                <a:cubicBezTo>
                  <a:pt x="568" y="420"/>
                  <a:pt x="568" y="420"/>
                  <a:pt x="568" y="420"/>
                </a:cubicBezTo>
                <a:cubicBezTo>
                  <a:pt x="570" y="420"/>
                  <a:pt x="570" y="420"/>
                  <a:pt x="570" y="420"/>
                </a:cubicBezTo>
                <a:cubicBezTo>
                  <a:pt x="570" y="422"/>
                  <a:pt x="570" y="422"/>
                  <a:pt x="570" y="422"/>
                </a:cubicBezTo>
                <a:cubicBezTo>
                  <a:pt x="571" y="424"/>
                  <a:pt x="571" y="424"/>
                  <a:pt x="571" y="424"/>
                </a:cubicBezTo>
                <a:cubicBezTo>
                  <a:pt x="573" y="423"/>
                  <a:pt x="573" y="423"/>
                  <a:pt x="573" y="423"/>
                </a:cubicBezTo>
                <a:cubicBezTo>
                  <a:pt x="574" y="424"/>
                  <a:pt x="574" y="424"/>
                  <a:pt x="574" y="424"/>
                </a:cubicBezTo>
                <a:cubicBezTo>
                  <a:pt x="576" y="423"/>
                  <a:pt x="576" y="423"/>
                  <a:pt x="576" y="423"/>
                </a:cubicBezTo>
                <a:cubicBezTo>
                  <a:pt x="579" y="423"/>
                  <a:pt x="579" y="423"/>
                  <a:pt x="579" y="423"/>
                </a:cubicBezTo>
                <a:cubicBezTo>
                  <a:pt x="579" y="423"/>
                  <a:pt x="579" y="423"/>
                  <a:pt x="579" y="423"/>
                </a:cubicBezTo>
                <a:cubicBezTo>
                  <a:pt x="576" y="425"/>
                  <a:pt x="576" y="425"/>
                  <a:pt x="576" y="425"/>
                </a:cubicBezTo>
                <a:cubicBezTo>
                  <a:pt x="575" y="426"/>
                  <a:pt x="575" y="426"/>
                  <a:pt x="575" y="426"/>
                </a:cubicBezTo>
                <a:cubicBezTo>
                  <a:pt x="575" y="427"/>
                  <a:pt x="575" y="427"/>
                  <a:pt x="575" y="427"/>
                </a:cubicBezTo>
                <a:cubicBezTo>
                  <a:pt x="576" y="428"/>
                  <a:pt x="576" y="428"/>
                  <a:pt x="576" y="428"/>
                </a:cubicBezTo>
                <a:cubicBezTo>
                  <a:pt x="575" y="429"/>
                  <a:pt x="575" y="429"/>
                  <a:pt x="575" y="429"/>
                </a:cubicBezTo>
                <a:cubicBezTo>
                  <a:pt x="573" y="429"/>
                  <a:pt x="573" y="429"/>
                  <a:pt x="573" y="429"/>
                </a:cubicBezTo>
                <a:cubicBezTo>
                  <a:pt x="573" y="431"/>
                  <a:pt x="573" y="431"/>
                  <a:pt x="573" y="431"/>
                </a:cubicBezTo>
                <a:cubicBezTo>
                  <a:pt x="575" y="433"/>
                  <a:pt x="575" y="433"/>
                  <a:pt x="575" y="433"/>
                </a:cubicBezTo>
                <a:cubicBezTo>
                  <a:pt x="575" y="436"/>
                  <a:pt x="575" y="436"/>
                  <a:pt x="575" y="436"/>
                </a:cubicBezTo>
                <a:cubicBezTo>
                  <a:pt x="574" y="436"/>
                  <a:pt x="574" y="436"/>
                  <a:pt x="574" y="436"/>
                </a:cubicBezTo>
                <a:cubicBezTo>
                  <a:pt x="572" y="435"/>
                  <a:pt x="572" y="435"/>
                  <a:pt x="572" y="435"/>
                </a:cubicBezTo>
                <a:cubicBezTo>
                  <a:pt x="571" y="433"/>
                  <a:pt x="571" y="433"/>
                  <a:pt x="571" y="433"/>
                </a:cubicBezTo>
                <a:cubicBezTo>
                  <a:pt x="571" y="434"/>
                  <a:pt x="571" y="434"/>
                  <a:pt x="571" y="434"/>
                </a:cubicBezTo>
                <a:cubicBezTo>
                  <a:pt x="571" y="435"/>
                  <a:pt x="571" y="435"/>
                  <a:pt x="571" y="435"/>
                </a:cubicBezTo>
                <a:cubicBezTo>
                  <a:pt x="570" y="437"/>
                  <a:pt x="570" y="437"/>
                  <a:pt x="570" y="437"/>
                </a:cubicBezTo>
                <a:cubicBezTo>
                  <a:pt x="570" y="440"/>
                  <a:pt x="570" y="440"/>
                  <a:pt x="570" y="440"/>
                </a:cubicBezTo>
                <a:cubicBezTo>
                  <a:pt x="571" y="441"/>
                  <a:pt x="571" y="441"/>
                  <a:pt x="571" y="441"/>
                </a:cubicBezTo>
                <a:cubicBezTo>
                  <a:pt x="570" y="442"/>
                  <a:pt x="570" y="442"/>
                  <a:pt x="570" y="442"/>
                </a:cubicBezTo>
                <a:cubicBezTo>
                  <a:pt x="568" y="442"/>
                  <a:pt x="568" y="442"/>
                  <a:pt x="568" y="442"/>
                </a:cubicBezTo>
                <a:cubicBezTo>
                  <a:pt x="567" y="444"/>
                  <a:pt x="567" y="444"/>
                  <a:pt x="567" y="444"/>
                </a:cubicBezTo>
                <a:cubicBezTo>
                  <a:pt x="568" y="445"/>
                  <a:pt x="568" y="445"/>
                  <a:pt x="568" y="445"/>
                </a:cubicBezTo>
                <a:cubicBezTo>
                  <a:pt x="569" y="445"/>
                  <a:pt x="569" y="445"/>
                  <a:pt x="569" y="445"/>
                </a:cubicBezTo>
                <a:cubicBezTo>
                  <a:pt x="570" y="445"/>
                  <a:pt x="570" y="445"/>
                  <a:pt x="570" y="445"/>
                </a:cubicBezTo>
                <a:cubicBezTo>
                  <a:pt x="571" y="447"/>
                  <a:pt x="571" y="447"/>
                  <a:pt x="571" y="447"/>
                </a:cubicBezTo>
                <a:cubicBezTo>
                  <a:pt x="573" y="449"/>
                  <a:pt x="573" y="449"/>
                  <a:pt x="573" y="449"/>
                </a:cubicBezTo>
                <a:cubicBezTo>
                  <a:pt x="574" y="448"/>
                  <a:pt x="574" y="448"/>
                  <a:pt x="574" y="448"/>
                </a:cubicBezTo>
                <a:cubicBezTo>
                  <a:pt x="575" y="449"/>
                  <a:pt x="575" y="449"/>
                  <a:pt x="575" y="449"/>
                </a:cubicBezTo>
                <a:cubicBezTo>
                  <a:pt x="575" y="450"/>
                  <a:pt x="575" y="450"/>
                  <a:pt x="575" y="450"/>
                </a:cubicBezTo>
                <a:cubicBezTo>
                  <a:pt x="574" y="450"/>
                  <a:pt x="574" y="450"/>
                  <a:pt x="574" y="450"/>
                </a:cubicBezTo>
                <a:cubicBezTo>
                  <a:pt x="573" y="451"/>
                  <a:pt x="573" y="451"/>
                  <a:pt x="573" y="451"/>
                </a:cubicBezTo>
                <a:cubicBezTo>
                  <a:pt x="573" y="452"/>
                  <a:pt x="573" y="452"/>
                  <a:pt x="573" y="452"/>
                </a:cubicBezTo>
                <a:cubicBezTo>
                  <a:pt x="575" y="453"/>
                  <a:pt x="575" y="453"/>
                  <a:pt x="575" y="453"/>
                </a:cubicBezTo>
                <a:cubicBezTo>
                  <a:pt x="576" y="455"/>
                  <a:pt x="576" y="455"/>
                  <a:pt x="576" y="455"/>
                </a:cubicBezTo>
                <a:cubicBezTo>
                  <a:pt x="578" y="457"/>
                  <a:pt x="578" y="457"/>
                  <a:pt x="578" y="457"/>
                </a:cubicBezTo>
                <a:cubicBezTo>
                  <a:pt x="579" y="457"/>
                  <a:pt x="579" y="457"/>
                  <a:pt x="579" y="457"/>
                </a:cubicBezTo>
                <a:cubicBezTo>
                  <a:pt x="577" y="458"/>
                  <a:pt x="577" y="458"/>
                  <a:pt x="577" y="458"/>
                </a:cubicBezTo>
                <a:cubicBezTo>
                  <a:pt x="576" y="458"/>
                  <a:pt x="576" y="458"/>
                  <a:pt x="576" y="458"/>
                </a:cubicBezTo>
                <a:cubicBezTo>
                  <a:pt x="575" y="460"/>
                  <a:pt x="575" y="460"/>
                  <a:pt x="575" y="460"/>
                </a:cubicBezTo>
                <a:cubicBezTo>
                  <a:pt x="575" y="462"/>
                  <a:pt x="575" y="462"/>
                  <a:pt x="575" y="462"/>
                </a:cubicBezTo>
                <a:cubicBezTo>
                  <a:pt x="577" y="466"/>
                  <a:pt x="577" y="466"/>
                  <a:pt x="577" y="466"/>
                </a:cubicBezTo>
                <a:cubicBezTo>
                  <a:pt x="579" y="467"/>
                  <a:pt x="579" y="467"/>
                  <a:pt x="579" y="467"/>
                </a:cubicBezTo>
                <a:cubicBezTo>
                  <a:pt x="581" y="467"/>
                  <a:pt x="581" y="467"/>
                  <a:pt x="581" y="467"/>
                </a:cubicBezTo>
                <a:cubicBezTo>
                  <a:pt x="583" y="468"/>
                  <a:pt x="583" y="468"/>
                  <a:pt x="583" y="468"/>
                </a:cubicBezTo>
                <a:cubicBezTo>
                  <a:pt x="580" y="469"/>
                  <a:pt x="580" y="469"/>
                  <a:pt x="580" y="469"/>
                </a:cubicBezTo>
                <a:cubicBezTo>
                  <a:pt x="578" y="468"/>
                  <a:pt x="578" y="468"/>
                  <a:pt x="578" y="468"/>
                </a:cubicBezTo>
                <a:cubicBezTo>
                  <a:pt x="576" y="469"/>
                  <a:pt x="576" y="469"/>
                  <a:pt x="576" y="469"/>
                </a:cubicBezTo>
                <a:cubicBezTo>
                  <a:pt x="574" y="472"/>
                  <a:pt x="574" y="472"/>
                  <a:pt x="574" y="472"/>
                </a:cubicBezTo>
                <a:cubicBezTo>
                  <a:pt x="571" y="476"/>
                  <a:pt x="571" y="476"/>
                  <a:pt x="571" y="476"/>
                </a:cubicBezTo>
                <a:cubicBezTo>
                  <a:pt x="568" y="478"/>
                  <a:pt x="568" y="478"/>
                  <a:pt x="568" y="478"/>
                </a:cubicBezTo>
                <a:cubicBezTo>
                  <a:pt x="568" y="481"/>
                  <a:pt x="568" y="481"/>
                  <a:pt x="568" y="481"/>
                </a:cubicBezTo>
                <a:cubicBezTo>
                  <a:pt x="569" y="483"/>
                  <a:pt x="569" y="483"/>
                  <a:pt x="569" y="483"/>
                </a:cubicBezTo>
                <a:cubicBezTo>
                  <a:pt x="572" y="481"/>
                  <a:pt x="572" y="481"/>
                  <a:pt x="572" y="481"/>
                </a:cubicBezTo>
                <a:cubicBezTo>
                  <a:pt x="573" y="477"/>
                  <a:pt x="573" y="477"/>
                  <a:pt x="573" y="477"/>
                </a:cubicBezTo>
                <a:cubicBezTo>
                  <a:pt x="573" y="476"/>
                  <a:pt x="573" y="476"/>
                  <a:pt x="573" y="476"/>
                </a:cubicBezTo>
                <a:cubicBezTo>
                  <a:pt x="575" y="476"/>
                  <a:pt x="575" y="476"/>
                  <a:pt x="575" y="476"/>
                </a:cubicBezTo>
                <a:cubicBezTo>
                  <a:pt x="578" y="473"/>
                  <a:pt x="578" y="473"/>
                  <a:pt x="578" y="473"/>
                </a:cubicBezTo>
                <a:cubicBezTo>
                  <a:pt x="578" y="474"/>
                  <a:pt x="578" y="474"/>
                  <a:pt x="578" y="474"/>
                </a:cubicBezTo>
                <a:cubicBezTo>
                  <a:pt x="580" y="474"/>
                  <a:pt x="580" y="474"/>
                  <a:pt x="580" y="474"/>
                </a:cubicBezTo>
                <a:cubicBezTo>
                  <a:pt x="583" y="473"/>
                  <a:pt x="583" y="473"/>
                  <a:pt x="583" y="473"/>
                </a:cubicBezTo>
                <a:cubicBezTo>
                  <a:pt x="581" y="476"/>
                  <a:pt x="581" y="476"/>
                  <a:pt x="581" y="476"/>
                </a:cubicBezTo>
                <a:cubicBezTo>
                  <a:pt x="582" y="476"/>
                  <a:pt x="582" y="476"/>
                  <a:pt x="582" y="476"/>
                </a:cubicBezTo>
                <a:cubicBezTo>
                  <a:pt x="585" y="476"/>
                  <a:pt x="585" y="476"/>
                  <a:pt x="585" y="476"/>
                </a:cubicBezTo>
                <a:cubicBezTo>
                  <a:pt x="585" y="477"/>
                  <a:pt x="585" y="477"/>
                  <a:pt x="585" y="477"/>
                </a:cubicBezTo>
                <a:cubicBezTo>
                  <a:pt x="582" y="480"/>
                  <a:pt x="582" y="480"/>
                  <a:pt x="582" y="480"/>
                </a:cubicBezTo>
                <a:cubicBezTo>
                  <a:pt x="582" y="482"/>
                  <a:pt x="582" y="482"/>
                  <a:pt x="582" y="482"/>
                </a:cubicBezTo>
                <a:cubicBezTo>
                  <a:pt x="583" y="483"/>
                  <a:pt x="583" y="483"/>
                  <a:pt x="583" y="483"/>
                </a:cubicBezTo>
                <a:cubicBezTo>
                  <a:pt x="581" y="486"/>
                  <a:pt x="581" y="486"/>
                  <a:pt x="581" y="486"/>
                </a:cubicBezTo>
                <a:cubicBezTo>
                  <a:pt x="580" y="488"/>
                  <a:pt x="580" y="488"/>
                  <a:pt x="580" y="488"/>
                </a:cubicBezTo>
                <a:cubicBezTo>
                  <a:pt x="581" y="489"/>
                  <a:pt x="581" y="489"/>
                  <a:pt x="581" y="489"/>
                </a:cubicBezTo>
                <a:cubicBezTo>
                  <a:pt x="581" y="490"/>
                  <a:pt x="581" y="490"/>
                  <a:pt x="581" y="490"/>
                </a:cubicBezTo>
                <a:cubicBezTo>
                  <a:pt x="580" y="490"/>
                  <a:pt x="580" y="490"/>
                  <a:pt x="580" y="490"/>
                </a:cubicBezTo>
                <a:cubicBezTo>
                  <a:pt x="577" y="490"/>
                  <a:pt x="577" y="490"/>
                  <a:pt x="577" y="490"/>
                </a:cubicBezTo>
                <a:cubicBezTo>
                  <a:pt x="576" y="492"/>
                  <a:pt x="576" y="492"/>
                  <a:pt x="576" y="492"/>
                </a:cubicBezTo>
                <a:cubicBezTo>
                  <a:pt x="576" y="493"/>
                  <a:pt x="576" y="493"/>
                  <a:pt x="576" y="493"/>
                </a:cubicBezTo>
                <a:cubicBezTo>
                  <a:pt x="578" y="493"/>
                  <a:pt x="578" y="493"/>
                  <a:pt x="578" y="493"/>
                </a:cubicBezTo>
                <a:cubicBezTo>
                  <a:pt x="579" y="493"/>
                  <a:pt x="579" y="493"/>
                  <a:pt x="579" y="493"/>
                </a:cubicBezTo>
                <a:cubicBezTo>
                  <a:pt x="581" y="493"/>
                  <a:pt x="581" y="493"/>
                  <a:pt x="581" y="493"/>
                </a:cubicBezTo>
                <a:cubicBezTo>
                  <a:pt x="581" y="494"/>
                  <a:pt x="581" y="494"/>
                  <a:pt x="581" y="494"/>
                </a:cubicBezTo>
                <a:cubicBezTo>
                  <a:pt x="579" y="495"/>
                  <a:pt x="579" y="495"/>
                  <a:pt x="579" y="495"/>
                </a:cubicBezTo>
                <a:cubicBezTo>
                  <a:pt x="578" y="495"/>
                  <a:pt x="578" y="495"/>
                  <a:pt x="578" y="495"/>
                </a:cubicBezTo>
                <a:cubicBezTo>
                  <a:pt x="576" y="495"/>
                  <a:pt x="576" y="495"/>
                  <a:pt x="576" y="495"/>
                </a:cubicBezTo>
                <a:cubicBezTo>
                  <a:pt x="575" y="496"/>
                  <a:pt x="575" y="496"/>
                  <a:pt x="575" y="496"/>
                </a:cubicBezTo>
                <a:cubicBezTo>
                  <a:pt x="575" y="499"/>
                  <a:pt x="575" y="499"/>
                  <a:pt x="575" y="499"/>
                </a:cubicBezTo>
                <a:cubicBezTo>
                  <a:pt x="576" y="502"/>
                  <a:pt x="576" y="502"/>
                  <a:pt x="576" y="502"/>
                </a:cubicBezTo>
                <a:cubicBezTo>
                  <a:pt x="577" y="501"/>
                  <a:pt x="577" y="501"/>
                  <a:pt x="577" y="501"/>
                </a:cubicBezTo>
                <a:cubicBezTo>
                  <a:pt x="578" y="499"/>
                  <a:pt x="578" y="499"/>
                  <a:pt x="578" y="499"/>
                </a:cubicBezTo>
                <a:cubicBezTo>
                  <a:pt x="579" y="499"/>
                  <a:pt x="579" y="499"/>
                  <a:pt x="579" y="499"/>
                </a:cubicBezTo>
                <a:cubicBezTo>
                  <a:pt x="582" y="498"/>
                  <a:pt x="582" y="498"/>
                  <a:pt x="582" y="498"/>
                </a:cubicBezTo>
                <a:cubicBezTo>
                  <a:pt x="585" y="495"/>
                  <a:pt x="585" y="495"/>
                  <a:pt x="585" y="495"/>
                </a:cubicBezTo>
                <a:cubicBezTo>
                  <a:pt x="587" y="491"/>
                  <a:pt x="587" y="491"/>
                  <a:pt x="587" y="491"/>
                </a:cubicBezTo>
                <a:cubicBezTo>
                  <a:pt x="588" y="486"/>
                  <a:pt x="588" y="486"/>
                  <a:pt x="588" y="486"/>
                </a:cubicBezTo>
                <a:cubicBezTo>
                  <a:pt x="591" y="480"/>
                  <a:pt x="591" y="480"/>
                  <a:pt x="591" y="480"/>
                </a:cubicBezTo>
                <a:cubicBezTo>
                  <a:pt x="592" y="480"/>
                  <a:pt x="592" y="480"/>
                  <a:pt x="592" y="480"/>
                </a:cubicBezTo>
                <a:cubicBezTo>
                  <a:pt x="592" y="480"/>
                  <a:pt x="592" y="480"/>
                  <a:pt x="592" y="480"/>
                </a:cubicBezTo>
                <a:close/>
                <a:moveTo>
                  <a:pt x="556" y="493"/>
                </a:moveTo>
                <a:cubicBezTo>
                  <a:pt x="555" y="492"/>
                  <a:pt x="555" y="492"/>
                  <a:pt x="555" y="492"/>
                </a:cubicBezTo>
                <a:cubicBezTo>
                  <a:pt x="555" y="490"/>
                  <a:pt x="555" y="490"/>
                  <a:pt x="555" y="490"/>
                </a:cubicBezTo>
                <a:cubicBezTo>
                  <a:pt x="556" y="492"/>
                  <a:pt x="556" y="492"/>
                  <a:pt x="556" y="492"/>
                </a:cubicBezTo>
                <a:cubicBezTo>
                  <a:pt x="556" y="493"/>
                  <a:pt x="556" y="493"/>
                  <a:pt x="556" y="493"/>
                </a:cubicBezTo>
                <a:close/>
                <a:moveTo>
                  <a:pt x="569" y="497"/>
                </a:moveTo>
                <a:cubicBezTo>
                  <a:pt x="571" y="496"/>
                  <a:pt x="571" y="496"/>
                  <a:pt x="571" y="496"/>
                </a:cubicBezTo>
                <a:cubicBezTo>
                  <a:pt x="573" y="497"/>
                  <a:pt x="573" y="497"/>
                  <a:pt x="573" y="497"/>
                </a:cubicBezTo>
                <a:cubicBezTo>
                  <a:pt x="571" y="499"/>
                  <a:pt x="571" y="499"/>
                  <a:pt x="571" y="499"/>
                </a:cubicBezTo>
                <a:cubicBezTo>
                  <a:pt x="569" y="497"/>
                  <a:pt x="569" y="497"/>
                  <a:pt x="569" y="497"/>
                </a:cubicBezTo>
                <a:close/>
                <a:moveTo>
                  <a:pt x="570" y="491"/>
                </a:moveTo>
                <a:cubicBezTo>
                  <a:pt x="572" y="490"/>
                  <a:pt x="572" y="490"/>
                  <a:pt x="572" y="490"/>
                </a:cubicBezTo>
                <a:cubicBezTo>
                  <a:pt x="573" y="493"/>
                  <a:pt x="573" y="493"/>
                  <a:pt x="573" y="493"/>
                </a:cubicBezTo>
                <a:cubicBezTo>
                  <a:pt x="571" y="495"/>
                  <a:pt x="571" y="495"/>
                  <a:pt x="571" y="495"/>
                </a:cubicBezTo>
                <a:cubicBezTo>
                  <a:pt x="569" y="494"/>
                  <a:pt x="569" y="494"/>
                  <a:pt x="569" y="494"/>
                </a:cubicBezTo>
                <a:cubicBezTo>
                  <a:pt x="570" y="492"/>
                  <a:pt x="570" y="492"/>
                  <a:pt x="570" y="492"/>
                </a:cubicBezTo>
                <a:cubicBezTo>
                  <a:pt x="570" y="491"/>
                  <a:pt x="570" y="491"/>
                  <a:pt x="570" y="491"/>
                </a:cubicBezTo>
                <a:close/>
                <a:moveTo>
                  <a:pt x="569" y="485"/>
                </a:moveTo>
                <a:cubicBezTo>
                  <a:pt x="571" y="488"/>
                  <a:pt x="571" y="488"/>
                  <a:pt x="571" y="488"/>
                </a:cubicBezTo>
                <a:cubicBezTo>
                  <a:pt x="569" y="490"/>
                  <a:pt x="569" y="490"/>
                  <a:pt x="569" y="490"/>
                </a:cubicBezTo>
                <a:cubicBezTo>
                  <a:pt x="569" y="488"/>
                  <a:pt x="569" y="488"/>
                  <a:pt x="569" y="488"/>
                </a:cubicBezTo>
                <a:cubicBezTo>
                  <a:pt x="568" y="486"/>
                  <a:pt x="568" y="486"/>
                  <a:pt x="568" y="486"/>
                </a:cubicBezTo>
                <a:cubicBezTo>
                  <a:pt x="569" y="485"/>
                  <a:pt x="569" y="485"/>
                  <a:pt x="569" y="485"/>
                </a:cubicBezTo>
                <a:close/>
                <a:moveTo>
                  <a:pt x="572" y="485"/>
                </a:moveTo>
                <a:cubicBezTo>
                  <a:pt x="574" y="483"/>
                  <a:pt x="574" y="483"/>
                  <a:pt x="574" y="483"/>
                </a:cubicBezTo>
                <a:cubicBezTo>
                  <a:pt x="574" y="482"/>
                  <a:pt x="574" y="482"/>
                  <a:pt x="574" y="482"/>
                </a:cubicBezTo>
                <a:cubicBezTo>
                  <a:pt x="575" y="478"/>
                  <a:pt x="575" y="478"/>
                  <a:pt x="575" y="478"/>
                </a:cubicBezTo>
                <a:cubicBezTo>
                  <a:pt x="577" y="477"/>
                  <a:pt x="577" y="477"/>
                  <a:pt x="577" y="477"/>
                </a:cubicBezTo>
                <a:cubicBezTo>
                  <a:pt x="577" y="476"/>
                  <a:pt x="577" y="476"/>
                  <a:pt x="577" y="476"/>
                </a:cubicBezTo>
                <a:cubicBezTo>
                  <a:pt x="580" y="476"/>
                  <a:pt x="580" y="476"/>
                  <a:pt x="580" y="476"/>
                </a:cubicBezTo>
                <a:cubicBezTo>
                  <a:pt x="581" y="479"/>
                  <a:pt x="581" y="479"/>
                  <a:pt x="581" y="479"/>
                </a:cubicBezTo>
                <a:cubicBezTo>
                  <a:pt x="580" y="481"/>
                  <a:pt x="580" y="481"/>
                  <a:pt x="580" y="481"/>
                </a:cubicBezTo>
                <a:cubicBezTo>
                  <a:pt x="581" y="483"/>
                  <a:pt x="581" y="483"/>
                  <a:pt x="581" y="483"/>
                </a:cubicBezTo>
                <a:cubicBezTo>
                  <a:pt x="578" y="488"/>
                  <a:pt x="578" y="488"/>
                  <a:pt x="578" y="488"/>
                </a:cubicBezTo>
                <a:cubicBezTo>
                  <a:pt x="574" y="491"/>
                  <a:pt x="574" y="491"/>
                  <a:pt x="574" y="491"/>
                </a:cubicBezTo>
                <a:cubicBezTo>
                  <a:pt x="573" y="490"/>
                  <a:pt x="573" y="490"/>
                  <a:pt x="573" y="490"/>
                </a:cubicBezTo>
                <a:cubicBezTo>
                  <a:pt x="575" y="487"/>
                  <a:pt x="575" y="487"/>
                  <a:pt x="575" y="487"/>
                </a:cubicBezTo>
                <a:cubicBezTo>
                  <a:pt x="577" y="485"/>
                  <a:pt x="577" y="485"/>
                  <a:pt x="577" y="485"/>
                </a:cubicBezTo>
                <a:cubicBezTo>
                  <a:pt x="577" y="484"/>
                  <a:pt x="577" y="484"/>
                  <a:pt x="577" y="484"/>
                </a:cubicBezTo>
                <a:cubicBezTo>
                  <a:pt x="572" y="486"/>
                  <a:pt x="572" y="486"/>
                  <a:pt x="572" y="486"/>
                </a:cubicBezTo>
                <a:cubicBezTo>
                  <a:pt x="572" y="485"/>
                  <a:pt x="572" y="485"/>
                  <a:pt x="572" y="485"/>
                </a:cubicBezTo>
                <a:close/>
                <a:moveTo>
                  <a:pt x="550" y="493"/>
                </a:moveTo>
                <a:cubicBezTo>
                  <a:pt x="551" y="492"/>
                  <a:pt x="551" y="492"/>
                  <a:pt x="551" y="492"/>
                </a:cubicBezTo>
                <a:cubicBezTo>
                  <a:pt x="553" y="493"/>
                  <a:pt x="553" y="493"/>
                  <a:pt x="553" y="493"/>
                </a:cubicBezTo>
                <a:cubicBezTo>
                  <a:pt x="552" y="495"/>
                  <a:pt x="552" y="495"/>
                  <a:pt x="552" y="495"/>
                </a:cubicBezTo>
                <a:cubicBezTo>
                  <a:pt x="554" y="497"/>
                  <a:pt x="554" y="497"/>
                  <a:pt x="554" y="497"/>
                </a:cubicBezTo>
                <a:cubicBezTo>
                  <a:pt x="552" y="500"/>
                  <a:pt x="552" y="500"/>
                  <a:pt x="552" y="500"/>
                </a:cubicBezTo>
                <a:cubicBezTo>
                  <a:pt x="551" y="499"/>
                  <a:pt x="551" y="499"/>
                  <a:pt x="551" y="499"/>
                </a:cubicBezTo>
                <a:cubicBezTo>
                  <a:pt x="551" y="497"/>
                  <a:pt x="551" y="497"/>
                  <a:pt x="551" y="497"/>
                </a:cubicBezTo>
                <a:cubicBezTo>
                  <a:pt x="549" y="494"/>
                  <a:pt x="549" y="494"/>
                  <a:pt x="549" y="494"/>
                </a:cubicBezTo>
                <a:cubicBezTo>
                  <a:pt x="550" y="493"/>
                  <a:pt x="550" y="493"/>
                  <a:pt x="550" y="493"/>
                </a:cubicBezTo>
                <a:close/>
                <a:moveTo>
                  <a:pt x="550" y="489"/>
                </a:moveTo>
                <a:cubicBezTo>
                  <a:pt x="552" y="489"/>
                  <a:pt x="552" y="489"/>
                  <a:pt x="552" y="489"/>
                </a:cubicBezTo>
                <a:cubicBezTo>
                  <a:pt x="553" y="489"/>
                  <a:pt x="553" y="489"/>
                  <a:pt x="553" y="489"/>
                </a:cubicBezTo>
                <a:cubicBezTo>
                  <a:pt x="553" y="491"/>
                  <a:pt x="553" y="491"/>
                  <a:pt x="553" y="491"/>
                </a:cubicBezTo>
                <a:cubicBezTo>
                  <a:pt x="551" y="491"/>
                  <a:pt x="551" y="491"/>
                  <a:pt x="551" y="491"/>
                </a:cubicBezTo>
                <a:cubicBezTo>
                  <a:pt x="550" y="489"/>
                  <a:pt x="550" y="489"/>
                  <a:pt x="550" y="489"/>
                </a:cubicBezTo>
                <a:close/>
                <a:moveTo>
                  <a:pt x="549" y="487"/>
                </a:moveTo>
                <a:cubicBezTo>
                  <a:pt x="551" y="485"/>
                  <a:pt x="551" y="485"/>
                  <a:pt x="551" y="485"/>
                </a:cubicBezTo>
                <a:cubicBezTo>
                  <a:pt x="551" y="487"/>
                  <a:pt x="551" y="487"/>
                  <a:pt x="551" y="487"/>
                </a:cubicBezTo>
                <a:cubicBezTo>
                  <a:pt x="549" y="487"/>
                  <a:pt x="549" y="487"/>
                  <a:pt x="549" y="487"/>
                </a:cubicBezTo>
                <a:close/>
                <a:moveTo>
                  <a:pt x="548" y="483"/>
                </a:moveTo>
                <a:cubicBezTo>
                  <a:pt x="550" y="484"/>
                  <a:pt x="550" y="484"/>
                  <a:pt x="550" y="484"/>
                </a:cubicBezTo>
                <a:cubicBezTo>
                  <a:pt x="547" y="486"/>
                  <a:pt x="547" y="486"/>
                  <a:pt x="547" y="486"/>
                </a:cubicBezTo>
                <a:cubicBezTo>
                  <a:pt x="548" y="483"/>
                  <a:pt x="548" y="483"/>
                  <a:pt x="548" y="483"/>
                </a:cubicBezTo>
                <a:close/>
                <a:moveTo>
                  <a:pt x="547" y="472"/>
                </a:moveTo>
                <a:cubicBezTo>
                  <a:pt x="546" y="470"/>
                  <a:pt x="546" y="470"/>
                  <a:pt x="546" y="470"/>
                </a:cubicBezTo>
                <a:cubicBezTo>
                  <a:pt x="548" y="470"/>
                  <a:pt x="548" y="470"/>
                  <a:pt x="548" y="470"/>
                </a:cubicBezTo>
                <a:cubicBezTo>
                  <a:pt x="547" y="472"/>
                  <a:pt x="547" y="472"/>
                  <a:pt x="547" y="472"/>
                </a:cubicBezTo>
                <a:close/>
                <a:moveTo>
                  <a:pt x="553" y="475"/>
                </a:moveTo>
                <a:cubicBezTo>
                  <a:pt x="554" y="474"/>
                  <a:pt x="554" y="474"/>
                  <a:pt x="554" y="474"/>
                </a:cubicBezTo>
                <a:cubicBezTo>
                  <a:pt x="555" y="475"/>
                  <a:pt x="555" y="475"/>
                  <a:pt x="555" y="475"/>
                </a:cubicBezTo>
                <a:cubicBezTo>
                  <a:pt x="554" y="476"/>
                  <a:pt x="554" y="476"/>
                  <a:pt x="554" y="476"/>
                </a:cubicBezTo>
                <a:cubicBezTo>
                  <a:pt x="553" y="475"/>
                  <a:pt x="553" y="475"/>
                  <a:pt x="553" y="475"/>
                </a:cubicBezTo>
                <a:close/>
                <a:moveTo>
                  <a:pt x="553" y="471"/>
                </a:moveTo>
                <a:cubicBezTo>
                  <a:pt x="555" y="468"/>
                  <a:pt x="555" y="468"/>
                  <a:pt x="555" y="468"/>
                </a:cubicBezTo>
                <a:cubicBezTo>
                  <a:pt x="557" y="467"/>
                  <a:pt x="557" y="467"/>
                  <a:pt x="557" y="467"/>
                </a:cubicBezTo>
                <a:cubicBezTo>
                  <a:pt x="559" y="469"/>
                  <a:pt x="559" y="469"/>
                  <a:pt x="559" y="469"/>
                </a:cubicBezTo>
                <a:cubicBezTo>
                  <a:pt x="557" y="470"/>
                  <a:pt x="557" y="470"/>
                  <a:pt x="557" y="470"/>
                </a:cubicBezTo>
                <a:cubicBezTo>
                  <a:pt x="556" y="470"/>
                  <a:pt x="556" y="470"/>
                  <a:pt x="556" y="470"/>
                </a:cubicBezTo>
                <a:cubicBezTo>
                  <a:pt x="554" y="471"/>
                  <a:pt x="554" y="471"/>
                  <a:pt x="554" y="471"/>
                </a:cubicBezTo>
                <a:cubicBezTo>
                  <a:pt x="553" y="471"/>
                  <a:pt x="553" y="471"/>
                  <a:pt x="553" y="471"/>
                </a:cubicBezTo>
                <a:close/>
                <a:moveTo>
                  <a:pt x="559" y="473"/>
                </a:moveTo>
                <a:cubicBezTo>
                  <a:pt x="560" y="469"/>
                  <a:pt x="560" y="469"/>
                  <a:pt x="560" y="469"/>
                </a:cubicBezTo>
                <a:cubicBezTo>
                  <a:pt x="559" y="467"/>
                  <a:pt x="559" y="467"/>
                  <a:pt x="559" y="467"/>
                </a:cubicBezTo>
                <a:cubicBezTo>
                  <a:pt x="558" y="465"/>
                  <a:pt x="558" y="465"/>
                  <a:pt x="558" y="465"/>
                </a:cubicBezTo>
                <a:cubicBezTo>
                  <a:pt x="559" y="464"/>
                  <a:pt x="559" y="464"/>
                  <a:pt x="559" y="464"/>
                </a:cubicBezTo>
                <a:cubicBezTo>
                  <a:pt x="561" y="464"/>
                  <a:pt x="561" y="464"/>
                  <a:pt x="561" y="464"/>
                </a:cubicBezTo>
                <a:cubicBezTo>
                  <a:pt x="563" y="467"/>
                  <a:pt x="563" y="467"/>
                  <a:pt x="563" y="467"/>
                </a:cubicBezTo>
                <a:cubicBezTo>
                  <a:pt x="561" y="469"/>
                  <a:pt x="561" y="469"/>
                  <a:pt x="561" y="469"/>
                </a:cubicBezTo>
                <a:cubicBezTo>
                  <a:pt x="561" y="470"/>
                  <a:pt x="561" y="470"/>
                  <a:pt x="561" y="470"/>
                </a:cubicBezTo>
                <a:cubicBezTo>
                  <a:pt x="562" y="472"/>
                  <a:pt x="562" y="472"/>
                  <a:pt x="562" y="472"/>
                </a:cubicBezTo>
                <a:cubicBezTo>
                  <a:pt x="563" y="472"/>
                  <a:pt x="563" y="472"/>
                  <a:pt x="563" y="472"/>
                </a:cubicBezTo>
                <a:cubicBezTo>
                  <a:pt x="565" y="473"/>
                  <a:pt x="565" y="473"/>
                  <a:pt x="565" y="473"/>
                </a:cubicBezTo>
                <a:cubicBezTo>
                  <a:pt x="565" y="477"/>
                  <a:pt x="565" y="477"/>
                  <a:pt x="565" y="477"/>
                </a:cubicBezTo>
                <a:cubicBezTo>
                  <a:pt x="564" y="477"/>
                  <a:pt x="564" y="477"/>
                  <a:pt x="564" y="477"/>
                </a:cubicBezTo>
                <a:cubicBezTo>
                  <a:pt x="566" y="479"/>
                  <a:pt x="566" y="479"/>
                  <a:pt x="566" y="479"/>
                </a:cubicBezTo>
                <a:cubicBezTo>
                  <a:pt x="566" y="481"/>
                  <a:pt x="566" y="481"/>
                  <a:pt x="566" y="481"/>
                </a:cubicBezTo>
                <a:cubicBezTo>
                  <a:pt x="564" y="481"/>
                  <a:pt x="564" y="481"/>
                  <a:pt x="564" y="481"/>
                </a:cubicBezTo>
                <a:cubicBezTo>
                  <a:pt x="563" y="480"/>
                  <a:pt x="563" y="480"/>
                  <a:pt x="563" y="480"/>
                </a:cubicBezTo>
                <a:cubicBezTo>
                  <a:pt x="562" y="483"/>
                  <a:pt x="562" y="483"/>
                  <a:pt x="562" y="483"/>
                </a:cubicBezTo>
                <a:cubicBezTo>
                  <a:pt x="565" y="485"/>
                  <a:pt x="565" y="485"/>
                  <a:pt x="565" y="485"/>
                </a:cubicBezTo>
                <a:cubicBezTo>
                  <a:pt x="566" y="487"/>
                  <a:pt x="566" y="487"/>
                  <a:pt x="566" y="487"/>
                </a:cubicBezTo>
                <a:cubicBezTo>
                  <a:pt x="564" y="488"/>
                  <a:pt x="564" y="488"/>
                  <a:pt x="564" y="488"/>
                </a:cubicBezTo>
                <a:cubicBezTo>
                  <a:pt x="564" y="489"/>
                  <a:pt x="564" y="489"/>
                  <a:pt x="564" y="489"/>
                </a:cubicBezTo>
                <a:cubicBezTo>
                  <a:pt x="565" y="489"/>
                  <a:pt x="565" y="489"/>
                  <a:pt x="565" y="489"/>
                </a:cubicBezTo>
                <a:cubicBezTo>
                  <a:pt x="566" y="489"/>
                  <a:pt x="566" y="489"/>
                  <a:pt x="566" y="489"/>
                </a:cubicBezTo>
                <a:cubicBezTo>
                  <a:pt x="566" y="491"/>
                  <a:pt x="566" y="491"/>
                  <a:pt x="566" y="491"/>
                </a:cubicBezTo>
                <a:cubicBezTo>
                  <a:pt x="564" y="493"/>
                  <a:pt x="564" y="493"/>
                  <a:pt x="564" y="493"/>
                </a:cubicBezTo>
                <a:cubicBezTo>
                  <a:pt x="563" y="493"/>
                  <a:pt x="563" y="493"/>
                  <a:pt x="563" y="493"/>
                </a:cubicBezTo>
                <a:cubicBezTo>
                  <a:pt x="562" y="495"/>
                  <a:pt x="562" y="495"/>
                  <a:pt x="562" y="495"/>
                </a:cubicBezTo>
                <a:cubicBezTo>
                  <a:pt x="563" y="495"/>
                  <a:pt x="563" y="495"/>
                  <a:pt x="563" y="495"/>
                </a:cubicBezTo>
                <a:cubicBezTo>
                  <a:pt x="564" y="496"/>
                  <a:pt x="564" y="496"/>
                  <a:pt x="564" y="496"/>
                </a:cubicBezTo>
                <a:cubicBezTo>
                  <a:pt x="563" y="497"/>
                  <a:pt x="563" y="497"/>
                  <a:pt x="563" y="497"/>
                </a:cubicBezTo>
                <a:cubicBezTo>
                  <a:pt x="564" y="499"/>
                  <a:pt x="564" y="499"/>
                  <a:pt x="564" y="499"/>
                </a:cubicBezTo>
                <a:cubicBezTo>
                  <a:pt x="562" y="500"/>
                  <a:pt x="562" y="500"/>
                  <a:pt x="562" y="500"/>
                </a:cubicBezTo>
                <a:cubicBezTo>
                  <a:pt x="560" y="500"/>
                  <a:pt x="560" y="500"/>
                  <a:pt x="560" y="500"/>
                </a:cubicBezTo>
                <a:cubicBezTo>
                  <a:pt x="559" y="499"/>
                  <a:pt x="559" y="499"/>
                  <a:pt x="559" y="499"/>
                </a:cubicBezTo>
                <a:cubicBezTo>
                  <a:pt x="560" y="497"/>
                  <a:pt x="560" y="497"/>
                  <a:pt x="560" y="497"/>
                </a:cubicBezTo>
                <a:cubicBezTo>
                  <a:pt x="557" y="495"/>
                  <a:pt x="557" y="495"/>
                  <a:pt x="557" y="495"/>
                </a:cubicBezTo>
                <a:cubicBezTo>
                  <a:pt x="558" y="494"/>
                  <a:pt x="558" y="494"/>
                  <a:pt x="558" y="494"/>
                </a:cubicBezTo>
                <a:cubicBezTo>
                  <a:pt x="559" y="492"/>
                  <a:pt x="559" y="492"/>
                  <a:pt x="559" y="492"/>
                </a:cubicBezTo>
                <a:cubicBezTo>
                  <a:pt x="558" y="491"/>
                  <a:pt x="558" y="491"/>
                  <a:pt x="558" y="491"/>
                </a:cubicBezTo>
                <a:cubicBezTo>
                  <a:pt x="559" y="489"/>
                  <a:pt x="559" y="489"/>
                  <a:pt x="559" y="489"/>
                </a:cubicBezTo>
                <a:cubicBezTo>
                  <a:pt x="560" y="488"/>
                  <a:pt x="560" y="488"/>
                  <a:pt x="560" y="488"/>
                </a:cubicBezTo>
                <a:cubicBezTo>
                  <a:pt x="559" y="487"/>
                  <a:pt x="559" y="487"/>
                  <a:pt x="559" y="487"/>
                </a:cubicBezTo>
                <a:cubicBezTo>
                  <a:pt x="558" y="487"/>
                  <a:pt x="558" y="487"/>
                  <a:pt x="558" y="487"/>
                </a:cubicBezTo>
                <a:cubicBezTo>
                  <a:pt x="557" y="489"/>
                  <a:pt x="557" y="489"/>
                  <a:pt x="557" y="489"/>
                </a:cubicBezTo>
                <a:cubicBezTo>
                  <a:pt x="556" y="488"/>
                  <a:pt x="556" y="488"/>
                  <a:pt x="556" y="488"/>
                </a:cubicBezTo>
                <a:cubicBezTo>
                  <a:pt x="554" y="488"/>
                  <a:pt x="554" y="488"/>
                  <a:pt x="554" y="488"/>
                </a:cubicBezTo>
                <a:cubicBezTo>
                  <a:pt x="554" y="486"/>
                  <a:pt x="554" y="486"/>
                  <a:pt x="554" y="486"/>
                </a:cubicBezTo>
                <a:cubicBezTo>
                  <a:pt x="554" y="485"/>
                  <a:pt x="554" y="485"/>
                  <a:pt x="554" y="485"/>
                </a:cubicBezTo>
                <a:cubicBezTo>
                  <a:pt x="556" y="485"/>
                  <a:pt x="556" y="485"/>
                  <a:pt x="556" y="485"/>
                </a:cubicBezTo>
                <a:cubicBezTo>
                  <a:pt x="556" y="483"/>
                  <a:pt x="556" y="483"/>
                  <a:pt x="556" y="483"/>
                </a:cubicBezTo>
                <a:cubicBezTo>
                  <a:pt x="556" y="482"/>
                  <a:pt x="556" y="482"/>
                  <a:pt x="556" y="482"/>
                </a:cubicBezTo>
                <a:cubicBezTo>
                  <a:pt x="559" y="480"/>
                  <a:pt x="559" y="480"/>
                  <a:pt x="559" y="480"/>
                </a:cubicBezTo>
                <a:cubicBezTo>
                  <a:pt x="559" y="479"/>
                  <a:pt x="559" y="479"/>
                  <a:pt x="559" y="479"/>
                </a:cubicBezTo>
                <a:cubicBezTo>
                  <a:pt x="557" y="479"/>
                  <a:pt x="557" y="479"/>
                  <a:pt x="557" y="479"/>
                </a:cubicBezTo>
                <a:cubicBezTo>
                  <a:pt x="556" y="479"/>
                  <a:pt x="556" y="479"/>
                  <a:pt x="556" y="479"/>
                </a:cubicBezTo>
                <a:cubicBezTo>
                  <a:pt x="555" y="478"/>
                  <a:pt x="555" y="478"/>
                  <a:pt x="555" y="478"/>
                </a:cubicBezTo>
                <a:cubicBezTo>
                  <a:pt x="556" y="477"/>
                  <a:pt x="556" y="477"/>
                  <a:pt x="556" y="477"/>
                </a:cubicBezTo>
                <a:cubicBezTo>
                  <a:pt x="558" y="477"/>
                  <a:pt x="558" y="477"/>
                  <a:pt x="558" y="477"/>
                </a:cubicBezTo>
                <a:cubicBezTo>
                  <a:pt x="559" y="474"/>
                  <a:pt x="559" y="474"/>
                  <a:pt x="559" y="474"/>
                </a:cubicBezTo>
                <a:cubicBezTo>
                  <a:pt x="559" y="473"/>
                  <a:pt x="559" y="473"/>
                  <a:pt x="559" y="473"/>
                </a:cubicBezTo>
                <a:close/>
                <a:moveTo>
                  <a:pt x="573" y="470"/>
                </a:moveTo>
                <a:cubicBezTo>
                  <a:pt x="572" y="468"/>
                  <a:pt x="572" y="468"/>
                  <a:pt x="572" y="468"/>
                </a:cubicBezTo>
                <a:cubicBezTo>
                  <a:pt x="573" y="467"/>
                  <a:pt x="573" y="467"/>
                  <a:pt x="573" y="467"/>
                </a:cubicBezTo>
                <a:cubicBezTo>
                  <a:pt x="574" y="465"/>
                  <a:pt x="574" y="465"/>
                  <a:pt x="574" y="465"/>
                </a:cubicBezTo>
                <a:cubicBezTo>
                  <a:pt x="575" y="466"/>
                  <a:pt x="575" y="466"/>
                  <a:pt x="575" y="466"/>
                </a:cubicBezTo>
                <a:cubicBezTo>
                  <a:pt x="575" y="469"/>
                  <a:pt x="575" y="469"/>
                  <a:pt x="575" y="469"/>
                </a:cubicBezTo>
                <a:cubicBezTo>
                  <a:pt x="573" y="470"/>
                  <a:pt x="573" y="470"/>
                  <a:pt x="573" y="470"/>
                </a:cubicBezTo>
                <a:close/>
                <a:moveTo>
                  <a:pt x="569" y="473"/>
                </a:moveTo>
                <a:cubicBezTo>
                  <a:pt x="570" y="470"/>
                  <a:pt x="570" y="470"/>
                  <a:pt x="570" y="470"/>
                </a:cubicBezTo>
                <a:cubicBezTo>
                  <a:pt x="572" y="470"/>
                  <a:pt x="572" y="470"/>
                  <a:pt x="572" y="470"/>
                </a:cubicBezTo>
                <a:cubicBezTo>
                  <a:pt x="572" y="472"/>
                  <a:pt x="572" y="472"/>
                  <a:pt x="572" y="472"/>
                </a:cubicBezTo>
                <a:cubicBezTo>
                  <a:pt x="570" y="474"/>
                  <a:pt x="570" y="474"/>
                  <a:pt x="570" y="474"/>
                </a:cubicBezTo>
                <a:cubicBezTo>
                  <a:pt x="569" y="473"/>
                  <a:pt x="569" y="473"/>
                  <a:pt x="569" y="473"/>
                </a:cubicBezTo>
                <a:close/>
                <a:moveTo>
                  <a:pt x="567" y="471"/>
                </a:moveTo>
                <a:cubicBezTo>
                  <a:pt x="567" y="469"/>
                  <a:pt x="567" y="469"/>
                  <a:pt x="567" y="469"/>
                </a:cubicBezTo>
                <a:cubicBezTo>
                  <a:pt x="571" y="466"/>
                  <a:pt x="571" y="466"/>
                  <a:pt x="571" y="466"/>
                </a:cubicBezTo>
                <a:cubicBezTo>
                  <a:pt x="571" y="468"/>
                  <a:pt x="571" y="468"/>
                  <a:pt x="571" y="468"/>
                </a:cubicBezTo>
                <a:cubicBezTo>
                  <a:pt x="570" y="469"/>
                  <a:pt x="570" y="469"/>
                  <a:pt x="570" y="469"/>
                </a:cubicBezTo>
                <a:cubicBezTo>
                  <a:pt x="569" y="471"/>
                  <a:pt x="569" y="471"/>
                  <a:pt x="569" y="471"/>
                </a:cubicBezTo>
                <a:cubicBezTo>
                  <a:pt x="567" y="471"/>
                  <a:pt x="567" y="471"/>
                  <a:pt x="567" y="471"/>
                </a:cubicBezTo>
                <a:close/>
                <a:moveTo>
                  <a:pt x="564" y="464"/>
                </a:moveTo>
                <a:cubicBezTo>
                  <a:pt x="567" y="462"/>
                  <a:pt x="567" y="462"/>
                  <a:pt x="567" y="462"/>
                </a:cubicBezTo>
                <a:cubicBezTo>
                  <a:pt x="570" y="463"/>
                  <a:pt x="570" y="463"/>
                  <a:pt x="570" y="463"/>
                </a:cubicBezTo>
                <a:cubicBezTo>
                  <a:pt x="570" y="464"/>
                  <a:pt x="570" y="464"/>
                  <a:pt x="570" y="464"/>
                </a:cubicBezTo>
                <a:cubicBezTo>
                  <a:pt x="568" y="467"/>
                  <a:pt x="568" y="467"/>
                  <a:pt x="568" y="467"/>
                </a:cubicBezTo>
                <a:cubicBezTo>
                  <a:pt x="566" y="466"/>
                  <a:pt x="566" y="466"/>
                  <a:pt x="566" y="466"/>
                </a:cubicBezTo>
                <a:cubicBezTo>
                  <a:pt x="564" y="464"/>
                  <a:pt x="564" y="464"/>
                  <a:pt x="564" y="464"/>
                </a:cubicBezTo>
                <a:close/>
                <a:moveTo>
                  <a:pt x="568" y="459"/>
                </a:moveTo>
                <a:cubicBezTo>
                  <a:pt x="570" y="455"/>
                  <a:pt x="570" y="455"/>
                  <a:pt x="570" y="455"/>
                </a:cubicBezTo>
                <a:cubicBezTo>
                  <a:pt x="572" y="454"/>
                  <a:pt x="572" y="454"/>
                  <a:pt x="572" y="454"/>
                </a:cubicBezTo>
                <a:cubicBezTo>
                  <a:pt x="573" y="458"/>
                  <a:pt x="573" y="458"/>
                  <a:pt x="573" y="458"/>
                </a:cubicBezTo>
                <a:cubicBezTo>
                  <a:pt x="572" y="460"/>
                  <a:pt x="572" y="460"/>
                  <a:pt x="572" y="460"/>
                </a:cubicBezTo>
                <a:cubicBezTo>
                  <a:pt x="569" y="461"/>
                  <a:pt x="569" y="461"/>
                  <a:pt x="569" y="461"/>
                </a:cubicBezTo>
                <a:cubicBezTo>
                  <a:pt x="568" y="460"/>
                  <a:pt x="568" y="460"/>
                  <a:pt x="568" y="460"/>
                </a:cubicBezTo>
                <a:cubicBezTo>
                  <a:pt x="568" y="459"/>
                  <a:pt x="568" y="459"/>
                  <a:pt x="568" y="459"/>
                </a:cubicBezTo>
                <a:close/>
                <a:moveTo>
                  <a:pt x="560" y="462"/>
                </a:moveTo>
                <a:cubicBezTo>
                  <a:pt x="560" y="459"/>
                  <a:pt x="560" y="459"/>
                  <a:pt x="560" y="459"/>
                </a:cubicBezTo>
                <a:cubicBezTo>
                  <a:pt x="561" y="453"/>
                  <a:pt x="561" y="453"/>
                  <a:pt x="561" y="453"/>
                </a:cubicBezTo>
                <a:cubicBezTo>
                  <a:pt x="563" y="452"/>
                  <a:pt x="563" y="452"/>
                  <a:pt x="563" y="452"/>
                </a:cubicBezTo>
                <a:cubicBezTo>
                  <a:pt x="560" y="451"/>
                  <a:pt x="560" y="451"/>
                  <a:pt x="560" y="451"/>
                </a:cubicBezTo>
                <a:cubicBezTo>
                  <a:pt x="561" y="449"/>
                  <a:pt x="561" y="449"/>
                  <a:pt x="561" y="449"/>
                </a:cubicBezTo>
                <a:cubicBezTo>
                  <a:pt x="560" y="447"/>
                  <a:pt x="560" y="447"/>
                  <a:pt x="560" y="447"/>
                </a:cubicBezTo>
                <a:cubicBezTo>
                  <a:pt x="560" y="446"/>
                  <a:pt x="560" y="446"/>
                  <a:pt x="560" y="446"/>
                </a:cubicBezTo>
                <a:cubicBezTo>
                  <a:pt x="563" y="446"/>
                  <a:pt x="563" y="446"/>
                  <a:pt x="563" y="446"/>
                </a:cubicBezTo>
                <a:cubicBezTo>
                  <a:pt x="566" y="448"/>
                  <a:pt x="566" y="448"/>
                  <a:pt x="566" y="448"/>
                </a:cubicBezTo>
                <a:cubicBezTo>
                  <a:pt x="568" y="448"/>
                  <a:pt x="568" y="448"/>
                  <a:pt x="568" y="448"/>
                </a:cubicBezTo>
                <a:cubicBezTo>
                  <a:pt x="570" y="450"/>
                  <a:pt x="570" y="450"/>
                  <a:pt x="570" y="450"/>
                </a:cubicBezTo>
                <a:cubicBezTo>
                  <a:pt x="570" y="454"/>
                  <a:pt x="570" y="454"/>
                  <a:pt x="570" y="454"/>
                </a:cubicBezTo>
                <a:cubicBezTo>
                  <a:pt x="568" y="457"/>
                  <a:pt x="568" y="457"/>
                  <a:pt x="568" y="457"/>
                </a:cubicBezTo>
                <a:cubicBezTo>
                  <a:pt x="567" y="457"/>
                  <a:pt x="567" y="457"/>
                  <a:pt x="567" y="457"/>
                </a:cubicBezTo>
                <a:cubicBezTo>
                  <a:pt x="566" y="454"/>
                  <a:pt x="566" y="454"/>
                  <a:pt x="566" y="454"/>
                </a:cubicBezTo>
                <a:cubicBezTo>
                  <a:pt x="565" y="454"/>
                  <a:pt x="565" y="454"/>
                  <a:pt x="565" y="454"/>
                </a:cubicBezTo>
                <a:cubicBezTo>
                  <a:pt x="565" y="457"/>
                  <a:pt x="565" y="457"/>
                  <a:pt x="565" y="457"/>
                </a:cubicBezTo>
                <a:cubicBezTo>
                  <a:pt x="564" y="458"/>
                  <a:pt x="564" y="458"/>
                  <a:pt x="564" y="458"/>
                </a:cubicBezTo>
                <a:cubicBezTo>
                  <a:pt x="565" y="460"/>
                  <a:pt x="565" y="460"/>
                  <a:pt x="565" y="460"/>
                </a:cubicBezTo>
                <a:cubicBezTo>
                  <a:pt x="564" y="461"/>
                  <a:pt x="564" y="461"/>
                  <a:pt x="564" y="461"/>
                </a:cubicBezTo>
                <a:cubicBezTo>
                  <a:pt x="563" y="460"/>
                  <a:pt x="563" y="460"/>
                  <a:pt x="563" y="460"/>
                </a:cubicBezTo>
                <a:cubicBezTo>
                  <a:pt x="561" y="462"/>
                  <a:pt x="561" y="462"/>
                  <a:pt x="561" y="462"/>
                </a:cubicBezTo>
                <a:cubicBezTo>
                  <a:pt x="560" y="462"/>
                  <a:pt x="560" y="462"/>
                  <a:pt x="560" y="462"/>
                </a:cubicBezTo>
                <a:close/>
                <a:moveTo>
                  <a:pt x="554" y="458"/>
                </a:moveTo>
                <a:cubicBezTo>
                  <a:pt x="552" y="457"/>
                  <a:pt x="552" y="457"/>
                  <a:pt x="552" y="457"/>
                </a:cubicBezTo>
                <a:cubicBezTo>
                  <a:pt x="553" y="454"/>
                  <a:pt x="553" y="454"/>
                  <a:pt x="553" y="454"/>
                </a:cubicBezTo>
                <a:cubicBezTo>
                  <a:pt x="552" y="453"/>
                  <a:pt x="552" y="453"/>
                  <a:pt x="552" y="453"/>
                </a:cubicBezTo>
                <a:cubicBezTo>
                  <a:pt x="553" y="451"/>
                  <a:pt x="553" y="451"/>
                  <a:pt x="553" y="451"/>
                </a:cubicBezTo>
                <a:cubicBezTo>
                  <a:pt x="553" y="449"/>
                  <a:pt x="553" y="449"/>
                  <a:pt x="553" y="449"/>
                </a:cubicBezTo>
                <a:cubicBezTo>
                  <a:pt x="556" y="450"/>
                  <a:pt x="556" y="450"/>
                  <a:pt x="556" y="450"/>
                </a:cubicBezTo>
                <a:cubicBezTo>
                  <a:pt x="556" y="448"/>
                  <a:pt x="556" y="448"/>
                  <a:pt x="556" y="448"/>
                </a:cubicBezTo>
                <a:cubicBezTo>
                  <a:pt x="557" y="448"/>
                  <a:pt x="557" y="448"/>
                  <a:pt x="557" y="448"/>
                </a:cubicBezTo>
                <a:cubicBezTo>
                  <a:pt x="559" y="451"/>
                  <a:pt x="559" y="451"/>
                  <a:pt x="559" y="451"/>
                </a:cubicBezTo>
                <a:cubicBezTo>
                  <a:pt x="558" y="453"/>
                  <a:pt x="558" y="453"/>
                  <a:pt x="558" y="453"/>
                </a:cubicBezTo>
                <a:cubicBezTo>
                  <a:pt x="558" y="454"/>
                  <a:pt x="558" y="454"/>
                  <a:pt x="558" y="454"/>
                </a:cubicBezTo>
                <a:cubicBezTo>
                  <a:pt x="559" y="453"/>
                  <a:pt x="559" y="453"/>
                  <a:pt x="559" y="453"/>
                </a:cubicBezTo>
                <a:cubicBezTo>
                  <a:pt x="560" y="454"/>
                  <a:pt x="560" y="454"/>
                  <a:pt x="560" y="454"/>
                </a:cubicBezTo>
                <a:cubicBezTo>
                  <a:pt x="558" y="459"/>
                  <a:pt x="558" y="459"/>
                  <a:pt x="558" y="459"/>
                </a:cubicBezTo>
                <a:cubicBezTo>
                  <a:pt x="555" y="463"/>
                  <a:pt x="555" y="463"/>
                  <a:pt x="555" y="463"/>
                </a:cubicBezTo>
                <a:cubicBezTo>
                  <a:pt x="555" y="465"/>
                  <a:pt x="555" y="465"/>
                  <a:pt x="555" y="465"/>
                </a:cubicBezTo>
                <a:cubicBezTo>
                  <a:pt x="553" y="466"/>
                  <a:pt x="553" y="466"/>
                  <a:pt x="553" y="466"/>
                </a:cubicBezTo>
                <a:cubicBezTo>
                  <a:pt x="551" y="467"/>
                  <a:pt x="551" y="467"/>
                  <a:pt x="551" y="467"/>
                </a:cubicBezTo>
                <a:cubicBezTo>
                  <a:pt x="552" y="465"/>
                  <a:pt x="552" y="465"/>
                  <a:pt x="552" y="465"/>
                </a:cubicBezTo>
                <a:cubicBezTo>
                  <a:pt x="551" y="464"/>
                  <a:pt x="551" y="464"/>
                  <a:pt x="551" y="464"/>
                </a:cubicBezTo>
                <a:cubicBezTo>
                  <a:pt x="550" y="468"/>
                  <a:pt x="550" y="468"/>
                  <a:pt x="550" y="468"/>
                </a:cubicBezTo>
                <a:cubicBezTo>
                  <a:pt x="549" y="467"/>
                  <a:pt x="549" y="467"/>
                  <a:pt x="549" y="467"/>
                </a:cubicBezTo>
                <a:cubicBezTo>
                  <a:pt x="549" y="465"/>
                  <a:pt x="549" y="465"/>
                  <a:pt x="549" y="465"/>
                </a:cubicBezTo>
                <a:cubicBezTo>
                  <a:pt x="550" y="463"/>
                  <a:pt x="550" y="463"/>
                  <a:pt x="550" y="463"/>
                </a:cubicBezTo>
                <a:cubicBezTo>
                  <a:pt x="550" y="462"/>
                  <a:pt x="550" y="462"/>
                  <a:pt x="550" y="462"/>
                </a:cubicBezTo>
                <a:cubicBezTo>
                  <a:pt x="551" y="460"/>
                  <a:pt x="551" y="460"/>
                  <a:pt x="551" y="460"/>
                </a:cubicBezTo>
                <a:cubicBezTo>
                  <a:pt x="552" y="461"/>
                  <a:pt x="552" y="461"/>
                  <a:pt x="552" y="461"/>
                </a:cubicBezTo>
                <a:cubicBezTo>
                  <a:pt x="554" y="460"/>
                  <a:pt x="554" y="460"/>
                  <a:pt x="554" y="460"/>
                </a:cubicBezTo>
                <a:cubicBezTo>
                  <a:pt x="554" y="458"/>
                  <a:pt x="554" y="458"/>
                  <a:pt x="554" y="458"/>
                </a:cubicBezTo>
                <a:close/>
                <a:moveTo>
                  <a:pt x="552" y="437"/>
                </a:moveTo>
                <a:cubicBezTo>
                  <a:pt x="554" y="437"/>
                  <a:pt x="554" y="437"/>
                  <a:pt x="554" y="437"/>
                </a:cubicBezTo>
                <a:cubicBezTo>
                  <a:pt x="553" y="439"/>
                  <a:pt x="553" y="439"/>
                  <a:pt x="553" y="439"/>
                </a:cubicBezTo>
                <a:cubicBezTo>
                  <a:pt x="552" y="437"/>
                  <a:pt x="552" y="437"/>
                  <a:pt x="552" y="437"/>
                </a:cubicBezTo>
                <a:close/>
                <a:moveTo>
                  <a:pt x="546" y="438"/>
                </a:moveTo>
                <a:cubicBezTo>
                  <a:pt x="548" y="437"/>
                  <a:pt x="548" y="437"/>
                  <a:pt x="548" y="437"/>
                </a:cubicBezTo>
                <a:cubicBezTo>
                  <a:pt x="549" y="436"/>
                  <a:pt x="549" y="436"/>
                  <a:pt x="549" y="436"/>
                </a:cubicBezTo>
                <a:cubicBezTo>
                  <a:pt x="551" y="436"/>
                  <a:pt x="551" y="436"/>
                  <a:pt x="551" y="436"/>
                </a:cubicBezTo>
                <a:cubicBezTo>
                  <a:pt x="552" y="439"/>
                  <a:pt x="552" y="439"/>
                  <a:pt x="552" y="439"/>
                </a:cubicBezTo>
                <a:cubicBezTo>
                  <a:pt x="552" y="444"/>
                  <a:pt x="552" y="444"/>
                  <a:pt x="552" y="444"/>
                </a:cubicBezTo>
                <a:cubicBezTo>
                  <a:pt x="551" y="448"/>
                  <a:pt x="551" y="448"/>
                  <a:pt x="551" y="448"/>
                </a:cubicBezTo>
                <a:cubicBezTo>
                  <a:pt x="550" y="449"/>
                  <a:pt x="550" y="449"/>
                  <a:pt x="550" y="449"/>
                </a:cubicBezTo>
                <a:cubicBezTo>
                  <a:pt x="550" y="453"/>
                  <a:pt x="550" y="453"/>
                  <a:pt x="550" y="453"/>
                </a:cubicBezTo>
                <a:cubicBezTo>
                  <a:pt x="548" y="454"/>
                  <a:pt x="548" y="454"/>
                  <a:pt x="548" y="454"/>
                </a:cubicBezTo>
                <a:cubicBezTo>
                  <a:pt x="547" y="458"/>
                  <a:pt x="547" y="458"/>
                  <a:pt x="547" y="458"/>
                </a:cubicBezTo>
                <a:cubicBezTo>
                  <a:pt x="547" y="461"/>
                  <a:pt x="547" y="461"/>
                  <a:pt x="547" y="461"/>
                </a:cubicBezTo>
                <a:cubicBezTo>
                  <a:pt x="546" y="462"/>
                  <a:pt x="546" y="462"/>
                  <a:pt x="546" y="462"/>
                </a:cubicBezTo>
                <a:cubicBezTo>
                  <a:pt x="545" y="463"/>
                  <a:pt x="545" y="463"/>
                  <a:pt x="545" y="463"/>
                </a:cubicBezTo>
                <a:cubicBezTo>
                  <a:pt x="545" y="461"/>
                  <a:pt x="545" y="461"/>
                  <a:pt x="545" y="461"/>
                </a:cubicBezTo>
                <a:cubicBezTo>
                  <a:pt x="545" y="459"/>
                  <a:pt x="545" y="459"/>
                  <a:pt x="545" y="459"/>
                </a:cubicBezTo>
                <a:cubicBezTo>
                  <a:pt x="544" y="459"/>
                  <a:pt x="544" y="459"/>
                  <a:pt x="544" y="459"/>
                </a:cubicBezTo>
                <a:cubicBezTo>
                  <a:pt x="543" y="455"/>
                  <a:pt x="543" y="455"/>
                  <a:pt x="543" y="455"/>
                </a:cubicBezTo>
                <a:cubicBezTo>
                  <a:pt x="544" y="453"/>
                  <a:pt x="544" y="453"/>
                  <a:pt x="544" y="453"/>
                </a:cubicBezTo>
                <a:cubicBezTo>
                  <a:pt x="546" y="453"/>
                  <a:pt x="546" y="453"/>
                  <a:pt x="546" y="453"/>
                </a:cubicBezTo>
                <a:cubicBezTo>
                  <a:pt x="547" y="452"/>
                  <a:pt x="547" y="452"/>
                  <a:pt x="547" y="452"/>
                </a:cubicBezTo>
                <a:cubicBezTo>
                  <a:pt x="547" y="451"/>
                  <a:pt x="547" y="451"/>
                  <a:pt x="547" y="451"/>
                </a:cubicBezTo>
                <a:cubicBezTo>
                  <a:pt x="546" y="452"/>
                  <a:pt x="546" y="452"/>
                  <a:pt x="546" y="452"/>
                </a:cubicBezTo>
                <a:cubicBezTo>
                  <a:pt x="544" y="452"/>
                  <a:pt x="544" y="452"/>
                  <a:pt x="544" y="452"/>
                </a:cubicBezTo>
                <a:cubicBezTo>
                  <a:pt x="544" y="450"/>
                  <a:pt x="544" y="450"/>
                  <a:pt x="544" y="450"/>
                </a:cubicBezTo>
                <a:cubicBezTo>
                  <a:pt x="545" y="450"/>
                  <a:pt x="545" y="450"/>
                  <a:pt x="545" y="450"/>
                </a:cubicBezTo>
                <a:cubicBezTo>
                  <a:pt x="546" y="449"/>
                  <a:pt x="546" y="449"/>
                  <a:pt x="546" y="449"/>
                </a:cubicBezTo>
                <a:cubicBezTo>
                  <a:pt x="543" y="448"/>
                  <a:pt x="543" y="448"/>
                  <a:pt x="543" y="448"/>
                </a:cubicBezTo>
                <a:cubicBezTo>
                  <a:pt x="543" y="447"/>
                  <a:pt x="543" y="447"/>
                  <a:pt x="543" y="447"/>
                </a:cubicBezTo>
                <a:cubicBezTo>
                  <a:pt x="545" y="446"/>
                  <a:pt x="545" y="446"/>
                  <a:pt x="545" y="446"/>
                </a:cubicBezTo>
                <a:cubicBezTo>
                  <a:pt x="547" y="445"/>
                  <a:pt x="547" y="445"/>
                  <a:pt x="547" y="445"/>
                </a:cubicBezTo>
                <a:cubicBezTo>
                  <a:pt x="547" y="442"/>
                  <a:pt x="547" y="442"/>
                  <a:pt x="547" y="442"/>
                </a:cubicBezTo>
                <a:cubicBezTo>
                  <a:pt x="548" y="441"/>
                  <a:pt x="548" y="441"/>
                  <a:pt x="548" y="441"/>
                </a:cubicBezTo>
                <a:cubicBezTo>
                  <a:pt x="547" y="439"/>
                  <a:pt x="547" y="439"/>
                  <a:pt x="547" y="439"/>
                </a:cubicBezTo>
                <a:cubicBezTo>
                  <a:pt x="546" y="438"/>
                  <a:pt x="546" y="438"/>
                  <a:pt x="546" y="438"/>
                </a:cubicBezTo>
                <a:close/>
                <a:moveTo>
                  <a:pt x="542" y="438"/>
                </a:moveTo>
                <a:cubicBezTo>
                  <a:pt x="543" y="437"/>
                  <a:pt x="543" y="437"/>
                  <a:pt x="543" y="437"/>
                </a:cubicBezTo>
                <a:cubicBezTo>
                  <a:pt x="544" y="439"/>
                  <a:pt x="544" y="439"/>
                  <a:pt x="544" y="439"/>
                </a:cubicBezTo>
                <a:cubicBezTo>
                  <a:pt x="543" y="440"/>
                  <a:pt x="543" y="440"/>
                  <a:pt x="543" y="440"/>
                </a:cubicBezTo>
                <a:cubicBezTo>
                  <a:pt x="543" y="443"/>
                  <a:pt x="543" y="443"/>
                  <a:pt x="543" y="443"/>
                </a:cubicBezTo>
                <a:cubicBezTo>
                  <a:pt x="541" y="444"/>
                  <a:pt x="541" y="444"/>
                  <a:pt x="541" y="444"/>
                </a:cubicBezTo>
                <a:cubicBezTo>
                  <a:pt x="541" y="442"/>
                  <a:pt x="541" y="442"/>
                  <a:pt x="541" y="442"/>
                </a:cubicBezTo>
                <a:cubicBezTo>
                  <a:pt x="542" y="441"/>
                  <a:pt x="542" y="441"/>
                  <a:pt x="542" y="441"/>
                </a:cubicBezTo>
                <a:cubicBezTo>
                  <a:pt x="542" y="440"/>
                  <a:pt x="542" y="440"/>
                  <a:pt x="542" y="440"/>
                </a:cubicBezTo>
                <a:cubicBezTo>
                  <a:pt x="542" y="438"/>
                  <a:pt x="542" y="438"/>
                  <a:pt x="542" y="438"/>
                </a:cubicBezTo>
                <a:close/>
                <a:moveTo>
                  <a:pt x="553" y="444"/>
                </a:moveTo>
                <a:cubicBezTo>
                  <a:pt x="555" y="441"/>
                  <a:pt x="555" y="441"/>
                  <a:pt x="555" y="441"/>
                </a:cubicBezTo>
                <a:cubicBezTo>
                  <a:pt x="555" y="439"/>
                  <a:pt x="555" y="439"/>
                  <a:pt x="555" y="439"/>
                </a:cubicBezTo>
                <a:cubicBezTo>
                  <a:pt x="556" y="437"/>
                  <a:pt x="556" y="437"/>
                  <a:pt x="556" y="437"/>
                </a:cubicBezTo>
                <a:cubicBezTo>
                  <a:pt x="559" y="437"/>
                  <a:pt x="559" y="437"/>
                  <a:pt x="559" y="437"/>
                </a:cubicBezTo>
                <a:cubicBezTo>
                  <a:pt x="558" y="436"/>
                  <a:pt x="558" y="436"/>
                  <a:pt x="558" y="436"/>
                </a:cubicBezTo>
                <a:cubicBezTo>
                  <a:pt x="559" y="434"/>
                  <a:pt x="559" y="434"/>
                  <a:pt x="559" y="434"/>
                </a:cubicBezTo>
                <a:cubicBezTo>
                  <a:pt x="557" y="433"/>
                  <a:pt x="557" y="433"/>
                  <a:pt x="557" y="433"/>
                </a:cubicBezTo>
                <a:cubicBezTo>
                  <a:pt x="558" y="429"/>
                  <a:pt x="558" y="429"/>
                  <a:pt x="558" y="429"/>
                </a:cubicBezTo>
                <a:cubicBezTo>
                  <a:pt x="560" y="426"/>
                  <a:pt x="560" y="426"/>
                  <a:pt x="560" y="426"/>
                </a:cubicBezTo>
                <a:cubicBezTo>
                  <a:pt x="561" y="418"/>
                  <a:pt x="561" y="418"/>
                  <a:pt x="561" y="418"/>
                </a:cubicBezTo>
                <a:cubicBezTo>
                  <a:pt x="562" y="415"/>
                  <a:pt x="562" y="415"/>
                  <a:pt x="562" y="415"/>
                </a:cubicBezTo>
                <a:cubicBezTo>
                  <a:pt x="563" y="416"/>
                  <a:pt x="563" y="416"/>
                  <a:pt x="563" y="416"/>
                </a:cubicBezTo>
                <a:cubicBezTo>
                  <a:pt x="563" y="419"/>
                  <a:pt x="563" y="419"/>
                  <a:pt x="563" y="419"/>
                </a:cubicBezTo>
                <a:cubicBezTo>
                  <a:pt x="566" y="421"/>
                  <a:pt x="566" y="421"/>
                  <a:pt x="566" y="421"/>
                </a:cubicBezTo>
                <a:cubicBezTo>
                  <a:pt x="568" y="423"/>
                  <a:pt x="568" y="423"/>
                  <a:pt x="568" y="423"/>
                </a:cubicBezTo>
                <a:cubicBezTo>
                  <a:pt x="568" y="431"/>
                  <a:pt x="568" y="431"/>
                  <a:pt x="568" y="431"/>
                </a:cubicBezTo>
                <a:cubicBezTo>
                  <a:pt x="567" y="435"/>
                  <a:pt x="567" y="435"/>
                  <a:pt x="567" y="435"/>
                </a:cubicBezTo>
                <a:cubicBezTo>
                  <a:pt x="566" y="434"/>
                  <a:pt x="566" y="434"/>
                  <a:pt x="566" y="434"/>
                </a:cubicBezTo>
                <a:cubicBezTo>
                  <a:pt x="567" y="429"/>
                  <a:pt x="567" y="429"/>
                  <a:pt x="567" y="429"/>
                </a:cubicBezTo>
                <a:cubicBezTo>
                  <a:pt x="566" y="424"/>
                  <a:pt x="566" y="424"/>
                  <a:pt x="566" y="424"/>
                </a:cubicBezTo>
                <a:cubicBezTo>
                  <a:pt x="565" y="426"/>
                  <a:pt x="565" y="426"/>
                  <a:pt x="565" y="426"/>
                </a:cubicBezTo>
                <a:cubicBezTo>
                  <a:pt x="565" y="434"/>
                  <a:pt x="565" y="434"/>
                  <a:pt x="565" y="434"/>
                </a:cubicBezTo>
                <a:cubicBezTo>
                  <a:pt x="564" y="436"/>
                  <a:pt x="564" y="436"/>
                  <a:pt x="564" y="436"/>
                </a:cubicBezTo>
                <a:cubicBezTo>
                  <a:pt x="564" y="438"/>
                  <a:pt x="564" y="438"/>
                  <a:pt x="564" y="438"/>
                </a:cubicBezTo>
                <a:cubicBezTo>
                  <a:pt x="563" y="439"/>
                  <a:pt x="563" y="439"/>
                  <a:pt x="563" y="439"/>
                </a:cubicBezTo>
                <a:cubicBezTo>
                  <a:pt x="561" y="438"/>
                  <a:pt x="561" y="438"/>
                  <a:pt x="561" y="438"/>
                </a:cubicBezTo>
                <a:cubicBezTo>
                  <a:pt x="560" y="442"/>
                  <a:pt x="560" y="442"/>
                  <a:pt x="560" y="442"/>
                </a:cubicBezTo>
                <a:cubicBezTo>
                  <a:pt x="557" y="444"/>
                  <a:pt x="557" y="444"/>
                  <a:pt x="557" y="444"/>
                </a:cubicBezTo>
                <a:cubicBezTo>
                  <a:pt x="555" y="446"/>
                  <a:pt x="555" y="446"/>
                  <a:pt x="555" y="446"/>
                </a:cubicBezTo>
                <a:cubicBezTo>
                  <a:pt x="553" y="444"/>
                  <a:pt x="553" y="444"/>
                  <a:pt x="553" y="444"/>
                </a:cubicBezTo>
                <a:close/>
                <a:moveTo>
                  <a:pt x="547" y="416"/>
                </a:moveTo>
                <a:cubicBezTo>
                  <a:pt x="551" y="415"/>
                  <a:pt x="551" y="415"/>
                  <a:pt x="551" y="415"/>
                </a:cubicBezTo>
                <a:cubicBezTo>
                  <a:pt x="553" y="417"/>
                  <a:pt x="553" y="417"/>
                  <a:pt x="553" y="417"/>
                </a:cubicBezTo>
                <a:cubicBezTo>
                  <a:pt x="553" y="419"/>
                  <a:pt x="553" y="419"/>
                  <a:pt x="553" y="419"/>
                </a:cubicBezTo>
                <a:cubicBezTo>
                  <a:pt x="552" y="420"/>
                  <a:pt x="552" y="420"/>
                  <a:pt x="552" y="420"/>
                </a:cubicBezTo>
                <a:cubicBezTo>
                  <a:pt x="553" y="422"/>
                  <a:pt x="553" y="422"/>
                  <a:pt x="553" y="422"/>
                </a:cubicBezTo>
                <a:cubicBezTo>
                  <a:pt x="554" y="420"/>
                  <a:pt x="554" y="420"/>
                  <a:pt x="554" y="420"/>
                </a:cubicBezTo>
                <a:cubicBezTo>
                  <a:pt x="556" y="420"/>
                  <a:pt x="556" y="420"/>
                  <a:pt x="556" y="420"/>
                </a:cubicBezTo>
                <a:cubicBezTo>
                  <a:pt x="558" y="422"/>
                  <a:pt x="558" y="422"/>
                  <a:pt x="558" y="422"/>
                </a:cubicBezTo>
                <a:cubicBezTo>
                  <a:pt x="558" y="423"/>
                  <a:pt x="558" y="423"/>
                  <a:pt x="558" y="423"/>
                </a:cubicBezTo>
                <a:cubicBezTo>
                  <a:pt x="556" y="424"/>
                  <a:pt x="556" y="424"/>
                  <a:pt x="556" y="424"/>
                </a:cubicBezTo>
                <a:cubicBezTo>
                  <a:pt x="557" y="426"/>
                  <a:pt x="557" y="426"/>
                  <a:pt x="557" y="426"/>
                </a:cubicBezTo>
                <a:cubicBezTo>
                  <a:pt x="555" y="427"/>
                  <a:pt x="555" y="427"/>
                  <a:pt x="555" y="427"/>
                </a:cubicBezTo>
                <a:cubicBezTo>
                  <a:pt x="554" y="426"/>
                  <a:pt x="554" y="426"/>
                  <a:pt x="554" y="426"/>
                </a:cubicBezTo>
                <a:cubicBezTo>
                  <a:pt x="552" y="424"/>
                  <a:pt x="552" y="424"/>
                  <a:pt x="552" y="424"/>
                </a:cubicBezTo>
                <a:cubicBezTo>
                  <a:pt x="549" y="421"/>
                  <a:pt x="549" y="421"/>
                  <a:pt x="549" y="421"/>
                </a:cubicBezTo>
                <a:cubicBezTo>
                  <a:pt x="549" y="422"/>
                  <a:pt x="549" y="422"/>
                  <a:pt x="549" y="422"/>
                </a:cubicBezTo>
                <a:cubicBezTo>
                  <a:pt x="552" y="426"/>
                  <a:pt x="552" y="426"/>
                  <a:pt x="552" y="426"/>
                </a:cubicBezTo>
                <a:cubicBezTo>
                  <a:pt x="552" y="428"/>
                  <a:pt x="552" y="428"/>
                  <a:pt x="552" y="428"/>
                </a:cubicBezTo>
                <a:cubicBezTo>
                  <a:pt x="554" y="429"/>
                  <a:pt x="554" y="429"/>
                  <a:pt x="554" y="429"/>
                </a:cubicBezTo>
                <a:cubicBezTo>
                  <a:pt x="556" y="431"/>
                  <a:pt x="556" y="431"/>
                  <a:pt x="556" y="431"/>
                </a:cubicBezTo>
                <a:cubicBezTo>
                  <a:pt x="554" y="432"/>
                  <a:pt x="554" y="432"/>
                  <a:pt x="554" y="432"/>
                </a:cubicBezTo>
                <a:cubicBezTo>
                  <a:pt x="554" y="435"/>
                  <a:pt x="554" y="435"/>
                  <a:pt x="554" y="435"/>
                </a:cubicBezTo>
                <a:cubicBezTo>
                  <a:pt x="553" y="436"/>
                  <a:pt x="553" y="436"/>
                  <a:pt x="553" y="436"/>
                </a:cubicBezTo>
                <a:cubicBezTo>
                  <a:pt x="550" y="433"/>
                  <a:pt x="550" y="433"/>
                  <a:pt x="550" y="433"/>
                </a:cubicBezTo>
                <a:cubicBezTo>
                  <a:pt x="550" y="431"/>
                  <a:pt x="550" y="431"/>
                  <a:pt x="550" y="431"/>
                </a:cubicBezTo>
                <a:cubicBezTo>
                  <a:pt x="547" y="425"/>
                  <a:pt x="547" y="425"/>
                  <a:pt x="547" y="425"/>
                </a:cubicBezTo>
                <a:cubicBezTo>
                  <a:pt x="547" y="428"/>
                  <a:pt x="547" y="428"/>
                  <a:pt x="547" y="428"/>
                </a:cubicBezTo>
                <a:cubicBezTo>
                  <a:pt x="548" y="431"/>
                  <a:pt x="548" y="431"/>
                  <a:pt x="548" y="431"/>
                </a:cubicBezTo>
                <a:cubicBezTo>
                  <a:pt x="548" y="434"/>
                  <a:pt x="548" y="434"/>
                  <a:pt x="548" y="434"/>
                </a:cubicBezTo>
                <a:cubicBezTo>
                  <a:pt x="547" y="436"/>
                  <a:pt x="547" y="436"/>
                  <a:pt x="547" y="436"/>
                </a:cubicBezTo>
                <a:cubicBezTo>
                  <a:pt x="545" y="436"/>
                  <a:pt x="545" y="436"/>
                  <a:pt x="545" y="436"/>
                </a:cubicBezTo>
                <a:cubicBezTo>
                  <a:pt x="543" y="433"/>
                  <a:pt x="543" y="433"/>
                  <a:pt x="543" y="433"/>
                </a:cubicBezTo>
                <a:cubicBezTo>
                  <a:pt x="544" y="431"/>
                  <a:pt x="544" y="431"/>
                  <a:pt x="544" y="431"/>
                </a:cubicBezTo>
                <a:cubicBezTo>
                  <a:pt x="543" y="430"/>
                  <a:pt x="543" y="430"/>
                  <a:pt x="543" y="430"/>
                </a:cubicBezTo>
                <a:cubicBezTo>
                  <a:pt x="543" y="428"/>
                  <a:pt x="543" y="428"/>
                  <a:pt x="543" y="428"/>
                </a:cubicBezTo>
                <a:cubicBezTo>
                  <a:pt x="542" y="424"/>
                  <a:pt x="542" y="424"/>
                  <a:pt x="542" y="424"/>
                </a:cubicBezTo>
                <a:cubicBezTo>
                  <a:pt x="543" y="422"/>
                  <a:pt x="543" y="422"/>
                  <a:pt x="543" y="422"/>
                </a:cubicBezTo>
                <a:cubicBezTo>
                  <a:pt x="544" y="423"/>
                  <a:pt x="544" y="423"/>
                  <a:pt x="544" y="423"/>
                </a:cubicBezTo>
                <a:cubicBezTo>
                  <a:pt x="545" y="422"/>
                  <a:pt x="545" y="422"/>
                  <a:pt x="545" y="422"/>
                </a:cubicBezTo>
                <a:cubicBezTo>
                  <a:pt x="544" y="421"/>
                  <a:pt x="544" y="421"/>
                  <a:pt x="544" y="421"/>
                </a:cubicBezTo>
                <a:cubicBezTo>
                  <a:pt x="543" y="418"/>
                  <a:pt x="543" y="418"/>
                  <a:pt x="543" y="418"/>
                </a:cubicBezTo>
                <a:cubicBezTo>
                  <a:pt x="545" y="415"/>
                  <a:pt x="545" y="415"/>
                  <a:pt x="545" y="415"/>
                </a:cubicBezTo>
                <a:cubicBezTo>
                  <a:pt x="546" y="418"/>
                  <a:pt x="546" y="418"/>
                  <a:pt x="546" y="418"/>
                </a:cubicBezTo>
                <a:cubicBezTo>
                  <a:pt x="547" y="417"/>
                  <a:pt x="547" y="417"/>
                  <a:pt x="547" y="417"/>
                </a:cubicBezTo>
                <a:cubicBezTo>
                  <a:pt x="547" y="416"/>
                  <a:pt x="547" y="416"/>
                  <a:pt x="547" y="416"/>
                </a:cubicBezTo>
                <a:close/>
                <a:moveTo>
                  <a:pt x="548" y="413"/>
                </a:moveTo>
                <a:cubicBezTo>
                  <a:pt x="550" y="412"/>
                  <a:pt x="550" y="412"/>
                  <a:pt x="550" y="412"/>
                </a:cubicBezTo>
                <a:cubicBezTo>
                  <a:pt x="551" y="413"/>
                  <a:pt x="551" y="413"/>
                  <a:pt x="551" y="413"/>
                </a:cubicBezTo>
                <a:cubicBezTo>
                  <a:pt x="549" y="414"/>
                  <a:pt x="549" y="414"/>
                  <a:pt x="549" y="414"/>
                </a:cubicBezTo>
                <a:cubicBezTo>
                  <a:pt x="548" y="413"/>
                  <a:pt x="548" y="413"/>
                  <a:pt x="548" y="413"/>
                </a:cubicBezTo>
                <a:close/>
                <a:moveTo>
                  <a:pt x="183" y="263"/>
                </a:moveTo>
                <a:cubicBezTo>
                  <a:pt x="182" y="262"/>
                  <a:pt x="182" y="262"/>
                  <a:pt x="182" y="262"/>
                </a:cubicBezTo>
                <a:cubicBezTo>
                  <a:pt x="183" y="261"/>
                  <a:pt x="183" y="261"/>
                  <a:pt x="183" y="261"/>
                </a:cubicBezTo>
                <a:cubicBezTo>
                  <a:pt x="184" y="262"/>
                  <a:pt x="184" y="262"/>
                  <a:pt x="184" y="262"/>
                </a:cubicBezTo>
                <a:cubicBezTo>
                  <a:pt x="183" y="263"/>
                  <a:pt x="183" y="263"/>
                  <a:pt x="183" y="263"/>
                </a:cubicBezTo>
                <a:close/>
                <a:moveTo>
                  <a:pt x="182" y="264"/>
                </a:moveTo>
                <a:cubicBezTo>
                  <a:pt x="184" y="265"/>
                  <a:pt x="184" y="265"/>
                  <a:pt x="184" y="265"/>
                </a:cubicBezTo>
                <a:cubicBezTo>
                  <a:pt x="184" y="267"/>
                  <a:pt x="184" y="267"/>
                  <a:pt x="184" y="267"/>
                </a:cubicBezTo>
                <a:cubicBezTo>
                  <a:pt x="187" y="271"/>
                  <a:pt x="187" y="271"/>
                  <a:pt x="187" y="271"/>
                </a:cubicBezTo>
                <a:cubicBezTo>
                  <a:pt x="187" y="273"/>
                  <a:pt x="187" y="273"/>
                  <a:pt x="187" y="273"/>
                </a:cubicBezTo>
                <a:cubicBezTo>
                  <a:pt x="182" y="269"/>
                  <a:pt x="182" y="269"/>
                  <a:pt x="182" y="269"/>
                </a:cubicBezTo>
                <a:cubicBezTo>
                  <a:pt x="182" y="267"/>
                  <a:pt x="182" y="267"/>
                  <a:pt x="182" y="267"/>
                </a:cubicBezTo>
                <a:cubicBezTo>
                  <a:pt x="181" y="265"/>
                  <a:pt x="181" y="265"/>
                  <a:pt x="181" y="265"/>
                </a:cubicBezTo>
                <a:cubicBezTo>
                  <a:pt x="181" y="265"/>
                  <a:pt x="182" y="264"/>
                  <a:pt x="182" y="264"/>
                </a:cubicBezTo>
                <a:close/>
                <a:moveTo>
                  <a:pt x="309" y="223"/>
                </a:moveTo>
                <a:cubicBezTo>
                  <a:pt x="308" y="226"/>
                  <a:pt x="308" y="226"/>
                  <a:pt x="308" y="226"/>
                </a:cubicBezTo>
                <a:cubicBezTo>
                  <a:pt x="307" y="231"/>
                  <a:pt x="307" y="231"/>
                  <a:pt x="307" y="231"/>
                </a:cubicBezTo>
                <a:cubicBezTo>
                  <a:pt x="306" y="230"/>
                  <a:pt x="306" y="230"/>
                  <a:pt x="306" y="230"/>
                </a:cubicBezTo>
                <a:cubicBezTo>
                  <a:pt x="306" y="229"/>
                  <a:pt x="306" y="229"/>
                  <a:pt x="306" y="229"/>
                </a:cubicBezTo>
                <a:cubicBezTo>
                  <a:pt x="304" y="228"/>
                  <a:pt x="304" y="228"/>
                  <a:pt x="304" y="228"/>
                </a:cubicBezTo>
                <a:cubicBezTo>
                  <a:pt x="301" y="228"/>
                  <a:pt x="301" y="228"/>
                  <a:pt x="301" y="228"/>
                </a:cubicBezTo>
                <a:cubicBezTo>
                  <a:pt x="299" y="227"/>
                  <a:pt x="299" y="227"/>
                  <a:pt x="299" y="227"/>
                </a:cubicBezTo>
                <a:cubicBezTo>
                  <a:pt x="299" y="225"/>
                  <a:pt x="299" y="225"/>
                  <a:pt x="299" y="225"/>
                </a:cubicBezTo>
                <a:cubicBezTo>
                  <a:pt x="305" y="219"/>
                  <a:pt x="305" y="219"/>
                  <a:pt x="305" y="219"/>
                </a:cubicBezTo>
                <a:cubicBezTo>
                  <a:pt x="308" y="217"/>
                  <a:pt x="308" y="217"/>
                  <a:pt x="308" y="217"/>
                </a:cubicBezTo>
                <a:cubicBezTo>
                  <a:pt x="309" y="218"/>
                  <a:pt x="309" y="218"/>
                  <a:pt x="309" y="218"/>
                </a:cubicBezTo>
                <a:cubicBezTo>
                  <a:pt x="309" y="223"/>
                  <a:pt x="309" y="223"/>
                  <a:pt x="309" y="223"/>
                </a:cubicBezTo>
                <a:close/>
                <a:moveTo>
                  <a:pt x="311" y="223"/>
                </a:moveTo>
                <a:cubicBezTo>
                  <a:pt x="311" y="223"/>
                  <a:pt x="312" y="222"/>
                  <a:pt x="312" y="222"/>
                </a:cubicBezTo>
                <a:cubicBezTo>
                  <a:pt x="313" y="220"/>
                  <a:pt x="313" y="220"/>
                  <a:pt x="313" y="220"/>
                </a:cubicBezTo>
                <a:cubicBezTo>
                  <a:pt x="311" y="219"/>
                  <a:pt x="311" y="219"/>
                  <a:pt x="311" y="219"/>
                </a:cubicBezTo>
                <a:cubicBezTo>
                  <a:pt x="311" y="217"/>
                  <a:pt x="311" y="217"/>
                  <a:pt x="311" y="217"/>
                </a:cubicBezTo>
                <a:cubicBezTo>
                  <a:pt x="309" y="215"/>
                  <a:pt x="309" y="215"/>
                  <a:pt x="309" y="215"/>
                </a:cubicBezTo>
                <a:cubicBezTo>
                  <a:pt x="311" y="214"/>
                  <a:pt x="311" y="214"/>
                  <a:pt x="311" y="214"/>
                </a:cubicBezTo>
                <a:cubicBezTo>
                  <a:pt x="316" y="214"/>
                  <a:pt x="316" y="214"/>
                  <a:pt x="316" y="214"/>
                </a:cubicBezTo>
                <a:cubicBezTo>
                  <a:pt x="320" y="216"/>
                  <a:pt x="320" y="216"/>
                  <a:pt x="320" y="216"/>
                </a:cubicBezTo>
                <a:cubicBezTo>
                  <a:pt x="320" y="218"/>
                  <a:pt x="320" y="218"/>
                  <a:pt x="320" y="218"/>
                </a:cubicBezTo>
                <a:cubicBezTo>
                  <a:pt x="318" y="219"/>
                  <a:pt x="318" y="219"/>
                  <a:pt x="318" y="219"/>
                </a:cubicBezTo>
                <a:cubicBezTo>
                  <a:pt x="313" y="224"/>
                  <a:pt x="313" y="224"/>
                  <a:pt x="313" y="224"/>
                </a:cubicBezTo>
                <a:cubicBezTo>
                  <a:pt x="311" y="223"/>
                  <a:pt x="311" y="223"/>
                  <a:pt x="311" y="223"/>
                </a:cubicBezTo>
                <a:close/>
                <a:moveTo>
                  <a:pt x="335" y="208"/>
                </a:moveTo>
                <a:cubicBezTo>
                  <a:pt x="336" y="207"/>
                  <a:pt x="336" y="207"/>
                  <a:pt x="336" y="207"/>
                </a:cubicBezTo>
                <a:cubicBezTo>
                  <a:pt x="339" y="207"/>
                  <a:pt x="339" y="207"/>
                  <a:pt x="339" y="207"/>
                </a:cubicBezTo>
                <a:cubicBezTo>
                  <a:pt x="340" y="208"/>
                  <a:pt x="340" y="208"/>
                  <a:pt x="340" y="208"/>
                </a:cubicBezTo>
                <a:cubicBezTo>
                  <a:pt x="339" y="210"/>
                  <a:pt x="339" y="210"/>
                  <a:pt x="339" y="210"/>
                </a:cubicBezTo>
                <a:cubicBezTo>
                  <a:pt x="338" y="210"/>
                  <a:pt x="338" y="210"/>
                  <a:pt x="338" y="210"/>
                </a:cubicBezTo>
                <a:cubicBezTo>
                  <a:pt x="335" y="208"/>
                  <a:pt x="335" y="208"/>
                  <a:pt x="335" y="208"/>
                </a:cubicBezTo>
                <a:close/>
                <a:moveTo>
                  <a:pt x="459" y="325"/>
                </a:moveTo>
                <a:cubicBezTo>
                  <a:pt x="460" y="324"/>
                  <a:pt x="460" y="324"/>
                  <a:pt x="460" y="324"/>
                </a:cubicBezTo>
                <a:cubicBezTo>
                  <a:pt x="462" y="325"/>
                  <a:pt x="462" y="325"/>
                  <a:pt x="462" y="325"/>
                </a:cubicBezTo>
                <a:cubicBezTo>
                  <a:pt x="461" y="326"/>
                  <a:pt x="461" y="326"/>
                  <a:pt x="461" y="326"/>
                </a:cubicBezTo>
                <a:cubicBezTo>
                  <a:pt x="459" y="325"/>
                  <a:pt x="459" y="325"/>
                  <a:pt x="459" y="325"/>
                </a:cubicBezTo>
                <a:close/>
                <a:moveTo>
                  <a:pt x="447" y="362"/>
                </a:moveTo>
                <a:cubicBezTo>
                  <a:pt x="450" y="360"/>
                  <a:pt x="450" y="360"/>
                  <a:pt x="450" y="360"/>
                </a:cubicBezTo>
                <a:cubicBezTo>
                  <a:pt x="451" y="362"/>
                  <a:pt x="451" y="362"/>
                  <a:pt x="451" y="362"/>
                </a:cubicBezTo>
                <a:cubicBezTo>
                  <a:pt x="447" y="362"/>
                  <a:pt x="447" y="362"/>
                  <a:pt x="447" y="362"/>
                </a:cubicBezTo>
                <a:close/>
                <a:moveTo>
                  <a:pt x="474" y="355"/>
                </a:moveTo>
                <a:cubicBezTo>
                  <a:pt x="477" y="354"/>
                  <a:pt x="477" y="354"/>
                  <a:pt x="477" y="354"/>
                </a:cubicBezTo>
                <a:cubicBezTo>
                  <a:pt x="479" y="354"/>
                  <a:pt x="479" y="354"/>
                  <a:pt x="479" y="354"/>
                </a:cubicBezTo>
                <a:cubicBezTo>
                  <a:pt x="476" y="357"/>
                  <a:pt x="476" y="357"/>
                  <a:pt x="476" y="357"/>
                </a:cubicBezTo>
                <a:cubicBezTo>
                  <a:pt x="474" y="357"/>
                  <a:pt x="474" y="357"/>
                  <a:pt x="474" y="357"/>
                </a:cubicBezTo>
                <a:cubicBezTo>
                  <a:pt x="474" y="355"/>
                  <a:pt x="474" y="355"/>
                  <a:pt x="474" y="355"/>
                </a:cubicBezTo>
                <a:close/>
                <a:moveTo>
                  <a:pt x="455" y="330"/>
                </a:moveTo>
                <a:cubicBezTo>
                  <a:pt x="455" y="329"/>
                  <a:pt x="455" y="329"/>
                  <a:pt x="455" y="329"/>
                </a:cubicBezTo>
                <a:cubicBezTo>
                  <a:pt x="457" y="329"/>
                  <a:pt x="457" y="329"/>
                  <a:pt x="457" y="329"/>
                </a:cubicBezTo>
                <a:cubicBezTo>
                  <a:pt x="457" y="331"/>
                  <a:pt x="457" y="331"/>
                  <a:pt x="457" y="331"/>
                </a:cubicBezTo>
                <a:cubicBezTo>
                  <a:pt x="455" y="330"/>
                  <a:pt x="455" y="330"/>
                  <a:pt x="455" y="330"/>
                </a:cubicBezTo>
                <a:close/>
                <a:moveTo>
                  <a:pt x="458" y="340"/>
                </a:moveTo>
                <a:cubicBezTo>
                  <a:pt x="458" y="336"/>
                  <a:pt x="458" y="336"/>
                  <a:pt x="458" y="336"/>
                </a:cubicBezTo>
                <a:cubicBezTo>
                  <a:pt x="459" y="335"/>
                  <a:pt x="459" y="335"/>
                  <a:pt x="459" y="335"/>
                </a:cubicBezTo>
                <a:cubicBezTo>
                  <a:pt x="461" y="336"/>
                  <a:pt x="461" y="336"/>
                  <a:pt x="461" y="336"/>
                </a:cubicBezTo>
                <a:cubicBezTo>
                  <a:pt x="461" y="338"/>
                  <a:pt x="461" y="338"/>
                  <a:pt x="461" y="338"/>
                </a:cubicBezTo>
                <a:cubicBezTo>
                  <a:pt x="462" y="338"/>
                  <a:pt x="462" y="338"/>
                  <a:pt x="462" y="338"/>
                </a:cubicBezTo>
                <a:cubicBezTo>
                  <a:pt x="463" y="340"/>
                  <a:pt x="463" y="340"/>
                  <a:pt x="463" y="340"/>
                </a:cubicBezTo>
                <a:cubicBezTo>
                  <a:pt x="461" y="341"/>
                  <a:pt x="461" y="341"/>
                  <a:pt x="461" y="341"/>
                </a:cubicBezTo>
                <a:cubicBezTo>
                  <a:pt x="458" y="340"/>
                  <a:pt x="458" y="340"/>
                  <a:pt x="458" y="340"/>
                </a:cubicBezTo>
                <a:close/>
                <a:moveTo>
                  <a:pt x="438" y="350"/>
                </a:moveTo>
                <a:cubicBezTo>
                  <a:pt x="440" y="350"/>
                  <a:pt x="440" y="350"/>
                  <a:pt x="440" y="350"/>
                </a:cubicBezTo>
                <a:cubicBezTo>
                  <a:pt x="441" y="349"/>
                  <a:pt x="441" y="349"/>
                  <a:pt x="441" y="349"/>
                </a:cubicBezTo>
                <a:cubicBezTo>
                  <a:pt x="441" y="348"/>
                  <a:pt x="441" y="348"/>
                  <a:pt x="441" y="348"/>
                </a:cubicBezTo>
                <a:cubicBezTo>
                  <a:pt x="446" y="344"/>
                  <a:pt x="446" y="344"/>
                  <a:pt x="446" y="344"/>
                </a:cubicBezTo>
                <a:cubicBezTo>
                  <a:pt x="448" y="343"/>
                  <a:pt x="448" y="343"/>
                  <a:pt x="448" y="343"/>
                </a:cubicBezTo>
                <a:cubicBezTo>
                  <a:pt x="450" y="340"/>
                  <a:pt x="450" y="340"/>
                  <a:pt x="450" y="340"/>
                </a:cubicBezTo>
                <a:cubicBezTo>
                  <a:pt x="451" y="340"/>
                  <a:pt x="451" y="340"/>
                  <a:pt x="451" y="340"/>
                </a:cubicBezTo>
                <a:cubicBezTo>
                  <a:pt x="454" y="337"/>
                  <a:pt x="454" y="337"/>
                  <a:pt x="454" y="337"/>
                </a:cubicBezTo>
                <a:cubicBezTo>
                  <a:pt x="454" y="338"/>
                  <a:pt x="454" y="338"/>
                  <a:pt x="454" y="338"/>
                </a:cubicBezTo>
                <a:cubicBezTo>
                  <a:pt x="454" y="340"/>
                  <a:pt x="454" y="340"/>
                  <a:pt x="454" y="340"/>
                </a:cubicBezTo>
                <a:cubicBezTo>
                  <a:pt x="455" y="341"/>
                  <a:pt x="455" y="341"/>
                  <a:pt x="455" y="341"/>
                </a:cubicBezTo>
                <a:cubicBezTo>
                  <a:pt x="453" y="342"/>
                  <a:pt x="453" y="342"/>
                  <a:pt x="453" y="342"/>
                </a:cubicBezTo>
                <a:cubicBezTo>
                  <a:pt x="451" y="343"/>
                  <a:pt x="451" y="343"/>
                  <a:pt x="451" y="343"/>
                </a:cubicBezTo>
                <a:cubicBezTo>
                  <a:pt x="447" y="347"/>
                  <a:pt x="447" y="347"/>
                  <a:pt x="447" y="347"/>
                </a:cubicBezTo>
                <a:cubicBezTo>
                  <a:pt x="445" y="348"/>
                  <a:pt x="445" y="348"/>
                  <a:pt x="445" y="348"/>
                </a:cubicBezTo>
                <a:cubicBezTo>
                  <a:pt x="445" y="349"/>
                  <a:pt x="445" y="349"/>
                  <a:pt x="445" y="349"/>
                </a:cubicBezTo>
                <a:cubicBezTo>
                  <a:pt x="445" y="351"/>
                  <a:pt x="445" y="351"/>
                  <a:pt x="445" y="351"/>
                </a:cubicBezTo>
                <a:cubicBezTo>
                  <a:pt x="442" y="350"/>
                  <a:pt x="442" y="350"/>
                  <a:pt x="442" y="350"/>
                </a:cubicBezTo>
                <a:cubicBezTo>
                  <a:pt x="441" y="351"/>
                  <a:pt x="441" y="351"/>
                  <a:pt x="441" y="351"/>
                </a:cubicBezTo>
                <a:cubicBezTo>
                  <a:pt x="438" y="351"/>
                  <a:pt x="438" y="351"/>
                  <a:pt x="438" y="351"/>
                </a:cubicBezTo>
                <a:cubicBezTo>
                  <a:pt x="438" y="350"/>
                  <a:pt x="438" y="350"/>
                  <a:pt x="438" y="350"/>
                </a:cubicBezTo>
                <a:close/>
                <a:moveTo>
                  <a:pt x="438" y="345"/>
                </a:moveTo>
                <a:cubicBezTo>
                  <a:pt x="441" y="343"/>
                  <a:pt x="441" y="343"/>
                  <a:pt x="441" y="343"/>
                </a:cubicBezTo>
                <a:cubicBezTo>
                  <a:pt x="441" y="345"/>
                  <a:pt x="441" y="345"/>
                  <a:pt x="441" y="345"/>
                </a:cubicBezTo>
                <a:cubicBezTo>
                  <a:pt x="439" y="346"/>
                  <a:pt x="439" y="346"/>
                  <a:pt x="439" y="346"/>
                </a:cubicBezTo>
                <a:cubicBezTo>
                  <a:pt x="439" y="346"/>
                  <a:pt x="438" y="345"/>
                  <a:pt x="438" y="345"/>
                </a:cubicBezTo>
                <a:close/>
                <a:moveTo>
                  <a:pt x="444" y="339"/>
                </a:moveTo>
                <a:cubicBezTo>
                  <a:pt x="447" y="336"/>
                  <a:pt x="447" y="336"/>
                  <a:pt x="447" y="336"/>
                </a:cubicBezTo>
                <a:cubicBezTo>
                  <a:pt x="447" y="334"/>
                  <a:pt x="447" y="334"/>
                  <a:pt x="447" y="334"/>
                </a:cubicBezTo>
                <a:cubicBezTo>
                  <a:pt x="449" y="333"/>
                  <a:pt x="449" y="333"/>
                  <a:pt x="449" y="333"/>
                </a:cubicBezTo>
                <a:cubicBezTo>
                  <a:pt x="450" y="333"/>
                  <a:pt x="450" y="333"/>
                  <a:pt x="450" y="333"/>
                </a:cubicBezTo>
                <a:cubicBezTo>
                  <a:pt x="451" y="334"/>
                  <a:pt x="451" y="334"/>
                  <a:pt x="451" y="334"/>
                </a:cubicBezTo>
                <a:cubicBezTo>
                  <a:pt x="449" y="336"/>
                  <a:pt x="449" y="336"/>
                  <a:pt x="449" y="336"/>
                </a:cubicBezTo>
                <a:cubicBezTo>
                  <a:pt x="448" y="337"/>
                  <a:pt x="448" y="337"/>
                  <a:pt x="448" y="337"/>
                </a:cubicBezTo>
                <a:cubicBezTo>
                  <a:pt x="446" y="339"/>
                  <a:pt x="446" y="339"/>
                  <a:pt x="446" y="339"/>
                </a:cubicBezTo>
                <a:cubicBezTo>
                  <a:pt x="445" y="341"/>
                  <a:pt x="445" y="341"/>
                  <a:pt x="445" y="341"/>
                </a:cubicBezTo>
                <a:cubicBezTo>
                  <a:pt x="444" y="341"/>
                  <a:pt x="444" y="341"/>
                  <a:pt x="444" y="341"/>
                </a:cubicBezTo>
                <a:cubicBezTo>
                  <a:pt x="444" y="339"/>
                  <a:pt x="444" y="339"/>
                  <a:pt x="444" y="339"/>
                </a:cubicBezTo>
                <a:close/>
                <a:moveTo>
                  <a:pt x="447" y="324"/>
                </a:moveTo>
                <a:cubicBezTo>
                  <a:pt x="449" y="322"/>
                  <a:pt x="449" y="322"/>
                  <a:pt x="449" y="322"/>
                </a:cubicBezTo>
                <a:cubicBezTo>
                  <a:pt x="450" y="323"/>
                  <a:pt x="450" y="323"/>
                  <a:pt x="450" y="323"/>
                </a:cubicBezTo>
                <a:cubicBezTo>
                  <a:pt x="450" y="324"/>
                  <a:pt x="450" y="324"/>
                  <a:pt x="450" y="324"/>
                </a:cubicBezTo>
                <a:cubicBezTo>
                  <a:pt x="450" y="325"/>
                  <a:pt x="450" y="325"/>
                  <a:pt x="450" y="325"/>
                </a:cubicBezTo>
                <a:cubicBezTo>
                  <a:pt x="449" y="327"/>
                  <a:pt x="449" y="327"/>
                  <a:pt x="449" y="327"/>
                </a:cubicBezTo>
                <a:cubicBezTo>
                  <a:pt x="447" y="324"/>
                  <a:pt x="447" y="324"/>
                  <a:pt x="447" y="324"/>
                </a:cubicBezTo>
                <a:close/>
                <a:moveTo>
                  <a:pt x="300" y="154"/>
                </a:moveTo>
                <a:cubicBezTo>
                  <a:pt x="300" y="154"/>
                  <a:pt x="302" y="153"/>
                  <a:pt x="302" y="153"/>
                </a:cubicBezTo>
                <a:cubicBezTo>
                  <a:pt x="304" y="154"/>
                  <a:pt x="304" y="154"/>
                  <a:pt x="304" y="154"/>
                </a:cubicBezTo>
                <a:cubicBezTo>
                  <a:pt x="302" y="156"/>
                  <a:pt x="302" y="156"/>
                  <a:pt x="302" y="156"/>
                </a:cubicBezTo>
                <a:cubicBezTo>
                  <a:pt x="300" y="154"/>
                  <a:pt x="300" y="154"/>
                  <a:pt x="300" y="154"/>
                </a:cubicBezTo>
                <a:close/>
                <a:moveTo>
                  <a:pt x="253" y="205"/>
                </a:moveTo>
                <a:cubicBezTo>
                  <a:pt x="255" y="202"/>
                  <a:pt x="255" y="202"/>
                  <a:pt x="255" y="202"/>
                </a:cubicBezTo>
                <a:cubicBezTo>
                  <a:pt x="254" y="199"/>
                  <a:pt x="254" y="199"/>
                  <a:pt x="254" y="199"/>
                </a:cubicBezTo>
                <a:cubicBezTo>
                  <a:pt x="252" y="198"/>
                  <a:pt x="252" y="198"/>
                  <a:pt x="252" y="198"/>
                </a:cubicBezTo>
                <a:cubicBezTo>
                  <a:pt x="252" y="194"/>
                  <a:pt x="252" y="194"/>
                  <a:pt x="252" y="194"/>
                </a:cubicBezTo>
                <a:cubicBezTo>
                  <a:pt x="251" y="190"/>
                  <a:pt x="251" y="190"/>
                  <a:pt x="251" y="190"/>
                </a:cubicBezTo>
                <a:cubicBezTo>
                  <a:pt x="249" y="188"/>
                  <a:pt x="249" y="188"/>
                  <a:pt x="249" y="188"/>
                </a:cubicBezTo>
                <a:cubicBezTo>
                  <a:pt x="245" y="188"/>
                  <a:pt x="245" y="188"/>
                  <a:pt x="245" y="188"/>
                </a:cubicBezTo>
                <a:cubicBezTo>
                  <a:pt x="244" y="190"/>
                  <a:pt x="244" y="190"/>
                  <a:pt x="244" y="190"/>
                </a:cubicBezTo>
                <a:cubicBezTo>
                  <a:pt x="241" y="190"/>
                  <a:pt x="241" y="190"/>
                  <a:pt x="241" y="190"/>
                </a:cubicBezTo>
                <a:cubicBezTo>
                  <a:pt x="239" y="187"/>
                  <a:pt x="239" y="187"/>
                  <a:pt x="239" y="187"/>
                </a:cubicBezTo>
                <a:cubicBezTo>
                  <a:pt x="239" y="184"/>
                  <a:pt x="239" y="184"/>
                  <a:pt x="239" y="184"/>
                </a:cubicBezTo>
                <a:cubicBezTo>
                  <a:pt x="245" y="179"/>
                  <a:pt x="245" y="179"/>
                  <a:pt x="245" y="179"/>
                </a:cubicBezTo>
                <a:cubicBezTo>
                  <a:pt x="247" y="174"/>
                  <a:pt x="247" y="174"/>
                  <a:pt x="247" y="174"/>
                </a:cubicBezTo>
                <a:cubicBezTo>
                  <a:pt x="248" y="174"/>
                  <a:pt x="248" y="174"/>
                  <a:pt x="248" y="174"/>
                </a:cubicBezTo>
                <a:cubicBezTo>
                  <a:pt x="248" y="179"/>
                  <a:pt x="248" y="179"/>
                  <a:pt x="248" y="179"/>
                </a:cubicBezTo>
                <a:cubicBezTo>
                  <a:pt x="247" y="181"/>
                  <a:pt x="247" y="181"/>
                  <a:pt x="247" y="181"/>
                </a:cubicBezTo>
                <a:cubicBezTo>
                  <a:pt x="250" y="182"/>
                  <a:pt x="250" y="182"/>
                  <a:pt x="250" y="182"/>
                </a:cubicBezTo>
                <a:cubicBezTo>
                  <a:pt x="250" y="183"/>
                  <a:pt x="250" y="183"/>
                  <a:pt x="250" y="183"/>
                </a:cubicBezTo>
                <a:cubicBezTo>
                  <a:pt x="253" y="184"/>
                  <a:pt x="253" y="184"/>
                  <a:pt x="253" y="184"/>
                </a:cubicBezTo>
                <a:cubicBezTo>
                  <a:pt x="254" y="183"/>
                  <a:pt x="254" y="183"/>
                  <a:pt x="254" y="183"/>
                </a:cubicBezTo>
                <a:cubicBezTo>
                  <a:pt x="259" y="183"/>
                  <a:pt x="259" y="183"/>
                  <a:pt x="259" y="183"/>
                </a:cubicBezTo>
                <a:cubicBezTo>
                  <a:pt x="261" y="185"/>
                  <a:pt x="261" y="185"/>
                  <a:pt x="261" y="185"/>
                </a:cubicBezTo>
                <a:cubicBezTo>
                  <a:pt x="261" y="187"/>
                  <a:pt x="261" y="187"/>
                  <a:pt x="261" y="187"/>
                </a:cubicBezTo>
                <a:cubicBezTo>
                  <a:pt x="259" y="188"/>
                  <a:pt x="259" y="188"/>
                  <a:pt x="259" y="188"/>
                </a:cubicBezTo>
                <a:cubicBezTo>
                  <a:pt x="261" y="191"/>
                  <a:pt x="261" y="191"/>
                  <a:pt x="261" y="191"/>
                </a:cubicBezTo>
                <a:cubicBezTo>
                  <a:pt x="263" y="193"/>
                  <a:pt x="263" y="193"/>
                  <a:pt x="263" y="193"/>
                </a:cubicBezTo>
                <a:cubicBezTo>
                  <a:pt x="263" y="195"/>
                  <a:pt x="263" y="195"/>
                  <a:pt x="263" y="195"/>
                </a:cubicBezTo>
                <a:cubicBezTo>
                  <a:pt x="268" y="200"/>
                  <a:pt x="268" y="200"/>
                  <a:pt x="268" y="200"/>
                </a:cubicBezTo>
                <a:cubicBezTo>
                  <a:pt x="268" y="202"/>
                  <a:pt x="268" y="202"/>
                  <a:pt x="268" y="202"/>
                </a:cubicBezTo>
                <a:cubicBezTo>
                  <a:pt x="266" y="203"/>
                  <a:pt x="266" y="203"/>
                  <a:pt x="266" y="203"/>
                </a:cubicBezTo>
                <a:cubicBezTo>
                  <a:pt x="263" y="201"/>
                  <a:pt x="263" y="201"/>
                  <a:pt x="263" y="201"/>
                </a:cubicBezTo>
                <a:cubicBezTo>
                  <a:pt x="262" y="202"/>
                  <a:pt x="262" y="202"/>
                  <a:pt x="262" y="202"/>
                </a:cubicBezTo>
                <a:cubicBezTo>
                  <a:pt x="261" y="203"/>
                  <a:pt x="261" y="203"/>
                  <a:pt x="261" y="203"/>
                </a:cubicBezTo>
                <a:cubicBezTo>
                  <a:pt x="258" y="203"/>
                  <a:pt x="258" y="203"/>
                  <a:pt x="258" y="203"/>
                </a:cubicBezTo>
                <a:cubicBezTo>
                  <a:pt x="255" y="206"/>
                  <a:pt x="255" y="206"/>
                  <a:pt x="255" y="206"/>
                </a:cubicBezTo>
                <a:cubicBezTo>
                  <a:pt x="253" y="205"/>
                  <a:pt x="253" y="205"/>
                  <a:pt x="253" y="205"/>
                </a:cubicBezTo>
                <a:close/>
                <a:moveTo>
                  <a:pt x="237" y="288"/>
                </a:moveTo>
                <a:cubicBezTo>
                  <a:pt x="239" y="288"/>
                  <a:pt x="239" y="288"/>
                  <a:pt x="239" y="288"/>
                </a:cubicBezTo>
                <a:cubicBezTo>
                  <a:pt x="242" y="289"/>
                  <a:pt x="242" y="289"/>
                  <a:pt x="242" y="289"/>
                </a:cubicBezTo>
                <a:cubicBezTo>
                  <a:pt x="245" y="288"/>
                  <a:pt x="245" y="288"/>
                  <a:pt x="245" y="288"/>
                </a:cubicBezTo>
                <a:cubicBezTo>
                  <a:pt x="247" y="289"/>
                  <a:pt x="247" y="289"/>
                  <a:pt x="247" y="289"/>
                </a:cubicBezTo>
                <a:cubicBezTo>
                  <a:pt x="250" y="287"/>
                  <a:pt x="250" y="287"/>
                  <a:pt x="250" y="287"/>
                </a:cubicBezTo>
                <a:cubicBezTo>
                  <a:pt x="253" y="286"/>
                  <a:pt x="253" y="286"/>
                  <a:pt x="253" y="286"/>
                </a:cubicBezTo>
                <a:cubicBezTo>
                  <a:pt x="253" y="288"/>
                  <a:pt x="253" y="288"/>
                  <a:pt x="253" y="288"/>
                </a:cubicBezTo>
                <a:cubicBezTo>
                  <a:pt x="255" y="290"/>
                  <a:pt x="255" y="290"/>
                  <a:pt x="255" y="290"/>
                </a:cubicBezTo>
                <a:cubicBezTo>
                  <a:pt x="256" y="292"/>
                  <a:pt x="256" y="292"/>
                  <a:pt x="256" y="292"/>
                </a:cubicBezTo>
                <a:cubicBezTo>
                  <a:pt x="253" y="295"/>
                  <a:pt x="253" y="295"/>
                  <a:pt x="253" y="295"/>
                </a:cubicBezTo>
                <a:cubicBezTo>
                  <a:pt x="253" y="298"/>
                  <a:pt x="253" y="298"/>
                  <a:pt x="253" y="298"/>
                </a:cubicBezTo>
                <a:cubicBezTo>
                  <a:pt x="249" y="298"/>
                  <a:pt x="249" y="298"/>
                  <a:pt x="249" y="298"/>
                </a:cubicBezTo>
                <a:cubicBezTo>
                  <a:pt x="247" y="297"/>
                  <a:pt x="247" y="297"/>
                  <a:pt x="247" y="297"/>
                </a:cubicBezTo>
                <a:cubicBezTo>
                  <a:pt x="245" y="299"/>
                  <a:pt x="245" y="299"/>
                  <a:pt x="245" y="299"/>
                </a:cubicBezTo>
                <a:cubicBezTo>
                  <a:pt x="243" y="297"/>
                  <a:pt x="243" y="297"/>
                  <a:pt x="243" y="297"/>
                </a:cubicBezTo>
                <a:cubicBezTo>
                  <a:pt x="240" y="297"/>
                  <a:pt x="240" y="297"/>
                  <a:pt x="240" y="297"/>
                </a:cubicBezTo>
                <a:cubicBezTo>
                  <a:pt x="238" y="292"/>
                  <a:pt x="238" y="292"/>
                  <a:pt x="238" y="292"/>
                </a:cubicBezTo>
                <a:cubicBezTo>
                  <a:pt x="237" y="288"/>
                  <a:pt x="237" y="288"/>
                  <a:pt x="237" y="288"/>
                </a:cubicBezTo>
                <a:close/>
                <a:moveTo>
                  <a:pt x="399" y="325"/>
                </a:moveTo>
                <a:cubicBezTo>
                  <a:pt x="402" y="322"/>
                  <a:pt x="402" y="322"/>
                  <a:pt x="402" y="322"/>
                </a:cubicBezTo>
                <a:cubicBezTo>
                  <a:pt x="404" y="322"/>
                  <a:pt x="404" y="322"/>
                  <a:pt x="404" y="322"/>
                </a:cubicBezTo>
                <a:cubicBezTo>
                  <a:pt x="404" y="323"/>
                  <a:pt x="404" y="323"/>
                  <a:pt x="404" y="323"/>
                </a:cubicBezTo>
                <a:cubicBezTo>
                  <a:pt x="401" y="326"/>
                  <a:pt x="401" y="326"/>
                  <a:pt x="401" y="326"/>
                </a:cubicBezTo>
                <a:cubicBezTo>
                  <a:pt x="399" y="325"/>
                  <a:pt x="399" y="325"/>
                  <a:pt x="399" y="325"/>
                </a:cubicBezTo>
                <a:close/>
                <a:moveTo>
                  <a:pt x="373" y="343"/>
                </a:moveTo>
                <a:cubicBezTo>
                  <a:pt x="375" y="342"/>
                  <a:pt x="375" y="342"/>
                  <a:pt x="375" y="342"/>
                </a:cubicBezTo>
                <a:cubicBezTo>
                  <a:pt x="377" y="343"/>
                  <a:pt x="377" y="343"/>
                  <a:pt x="377" y="343"/>
                </a:cubicBezTo>
                <a:cubicBezTo>
                  <a:pt x="375" y="344"/>
                  <a:pt x="375" y="344"/>
                  <a:pt x="375" y="344"/>
                </a:cubicBezTo>
                <a:cubicBezTo>
                  <a:pt x="373" y="343"/>
                  <a:pt x="373" y="343"/>
                  <a:pt x="373" y="343"/>
                </a:cubicBezTo>
                <a:close/>
                <a:moveTo>
                  <a:pt x="373" y="363"/>
                </a:moveTo>
                <a:cubicBezTo>
                  <a:pt x="374" y="363"/>
                  <a:pt x="374" y="363"/>
                  <a:pt x="374" y="363"/>
                </a:cubicBezTo>
                <a:cubicBezTo>
                  <a:pt x="376" y="363"/>
                  <a:pt x="376" y="363"/>
                  <a:pt x="376" y="363"/>
                </a:cubicBezTo>
                <a:cubicBezTo>
                  <a:pt x="376" y="365"/>
                  <a:pt x="376" y="365"/>
                  <a:pt x="376" y="365"/>
                </a:cubicBezTo>
                <a:cubicBezTo>
                  <a:pt x="374" y="367"/>
                  <a:pt x="374" y="367"/>
                  <a:pt x="374" y="367"/>
                </a:cubicBezTo>
                <a:cubicBezTo>
                  <a:pt x="372" y="365"/>
                  <a:pt x="372" y="365"/>
                  <a:pt x="372" y="365"/>
                </a:cubicBezTo>
                <a:cubicBezTo>
                  <a:pt x="373" y="363"/>
                  <a:pt x="373" y="363"/>
                  <a:pt x="373" y="363"/>
                </a:cubicBezTo>
                <a:close/>
                <a:moveTo>
                  <a:pt x="363" y="375"/>
                </a:moveTo>
                <a:cubicBezTo>
                  <a:pt x="363" y="374"/>
                  <a:pt x="363" y="374"/>
                  <a:pt x="363" y="374"/>
                </a:cubicBezTo>
                <a:cubicBezTo>
                  <a:pt x="364" y="373"/>
                  <a:pt x="364" y="373"/>
                  <a:pt x="364" y="373"/>
                </a:cubicBezTo>
                <a:cubicBezTo>
                  <a:pt x="365" y="374"/>
                  <a:pt x="365" y="374"/>
                  <a:pt x="365" y="374"/>
                </a:cubicBezTo>
                <a:cubicBezTo>
                  <a:pt x="366" y="373"/>
                  <a:pt x="366" y="373"/>
                  <a:pt x="366" y="373"/>
                </a:cubicBezTo>
                <a:cubicBezTo>
                  <a:pt x="368" y="373"/>
                  <a:pt x="368" y="373"/>
                  <a:pt x="368" y="373"/>
                </a:cubicBezTo>
                <a:cubicBezTo>
                  <a:pt x="369" y="371"/>
                  <a:pt x="369" y="371"/>
                  <a:pt x="369" y="371"/>
                </a:cubicBezTo>
                <a:cubicBezTo>
                  <a:pt x="368" y="370"/>
                  <a:pt x="368" y="370"/>
                  <a:pt x="368" y="370"/>
                </a:cubicBezTo>
                <a:cubicBezTo>
                  <a:pt x="369" y="369"/>
                  <a:pt x="369" y="369"/>
                  <a:pt x="369" y="369"/>
                </a:cubicBezTo>
                <a:cubicBezTo>
                  <a:pt x="371" y="368"/>
                  <a:pt x="371" y="368"/>
                  <a:pt x="371" y="368"/>
                </a:cubicBezTo>
                <a:cubicBezTo>
                  <a:pt x="373" y="368"/>
                  <a:pt x="373" y="368"/>
                  <a:pt x="373" y="368"/>
                </a:cubicBezTo>
                <a:cubicBezTo>
                  <a:pt x="372" y="371"/>
                  <a:pt x="372" y="371"/>
                  <a:pt x="372" y="371"/>
                </a:cubicBezTo>
                <a:cubicBezTo>
                  <a:pt x="373" y="371"/>
                  <a:pt x="373" y="371"/>
                  <a:pt x="373" y="371"/>
                </a:cubicBezTo>
                <a:cubicBezTo>
                  <a:pt x="374" y="370"/>
                  <a:pt x="374" y="370"/>
                  <a:pt x="374" y="370"/>
                </a:cubicBezTo>
                <a:cubicBezTo>
                  <a:pt x="376" y="369"/>
                  <a:pt x="376" y="369"/>
                  <a:pt x="376" y="369"/>
                </a:cubicBezTo>
                <a:cubicBezTo>
                  <a:pt x="377" y="371"/>
                  <a:pt x="377" y="371"/>
                  <a:pt x="377" y="371"/>
                </a:cubicBezTo>
                <a:cubicBezTo>
                  <a:pt x="375" y="372"/>
                  <a:pt x="375" y="372"/>
                  <a:pt x="375" y="372"/>
                </a:cubicBezTo>
                <a:cubicBezTo>
                  <a:pt x="374" y="374"/>
                  <a:pt x="374" y="374"/>
                  <a:pt x="374" y="374"/>
                </a:cubicBezTo>
                <a:cubicBezTo>
                  <a:pt x="376" y="374"/>
                  <a:pt x="376" y="374"/>
                  <a:pt x="376" y="374"/>
                </a:cubicBezTo>
                <a:cubicBezTo>
                  <a:pt x="377" y="376"/>
                  <a:pt x="377" y="376"/>
                  <a:pt x="377" y="376"/>
                </a:cubicBezTo>
                <a:cubicBezTo>
                  <a:pt x="375" y="376"/>
                  <a:pt x="375" y="376"/>
                  <a:pt x="375" y="376"/>
                </a:cubicBezTo>
                <a:cubicBezTo>
                  <a:pt x="374" y="375"/>
                  <a:pt x="374" y="375"/>
                  <a:pt x="374" y="375"/>
                </a:cubicBezTo>
                <a:cubicBezTo>
                  <a:pt x="372" y="377"/>
                  <a:pt x="372" y="377"/>
                  <a:pt x="372" y="377"/>
                </a:cubicBezTo>
                <a:cubicBezTo>
                  <a:pt x="370" y="377"/>
                  <a:pt x="370" y="377"/>
                  <a:pt x="370" y="377"/>
                </a:cubicBezTo>
                <a:cubicBezTo>
                  <a:pt x="370" y="376"/>
                  <a:pt x="370" y="376"/>
                  <a:pt x="370" y="376"/>
                </a:cubicBezTo>
                <a:cubicBezTo>
                  <a:pt x="368" y="378"/>
                  <a:pt x="368" y="378"/>
                  <a:pt x="368" y="378"/>
                </a:cubicBezTo>
                <a:cubicBezTo>
                  <a:pt x="366" y="378"/>
                  <a:pt x="366" y="378"/>
                  <a:pt x="366" y="378"/>
                </a:cubicBezTo>
                <a:cubicBezTo>
                  <a:pt x="363" y="375"/>
                  <a:pt x="363" y="375"/>
                  <a:pt x="363" y="375"/>
                </a:cubicBezTo>
                <a:close/>
                <a:moveTo>
                  <a:pt x="338" y="401"/>
                </a:moveTo>
                <a:cubicBezTo>
                  <a:pt x="337" y="402"/>
                  <a:pt x="337" y="402"/>
                  <a:pt x="337" y="402"/>
                </a:cubicBezTo>
                <a:cubicBezTo>
                  <a:pt x="336" y="402"/>
                  <a:pt x="336" y="402"/>
                  <a:pt x="336" y="402"/>
                </a:cubicBezTo>
                <a:cubicBezTo>
                  <a:pt x="334" y="401"/>
                  <a:pt x="334" y="401"/>
                  <a:pt x="334" y="401"/>
                </a:cubicBezTo>
                <a:cubicBezTo>
                  <a:pt x="334" y="399"/>
                  <a:pt x="334" y="399"/>
                  <a:pt x="334" y="399"/>
                </a:cubicBezTo>
                <a:cubicBezTo>
                  <a:pt x="335" y="398"/>
                  <a:pt x="335" y="398"/>
                  <a:pt x="335" y="398"/>
                </a:cubicBezTo>
                <a:cubicBezTo>
                  <a:pt x="336" y="395"/>
                  <a:pt x="336" y="395"/>
                  <a:pt x="336" y="395"/>
                </a:cubicBezTo>
                <a:cubicBezTo>
                  <a:pt x="336" y="392"/>
                  <a:pt x="336" y="392"/>
                  <a:pt x="336" y="392"/>
                </a:cubicBezTo>
                <a:cubicBezTo>
                  <a:pt x="335" y="391"/>
                  <a:pt x="335" y="391"/>
                  <a:pt x="335" y="391"/>
                </a:cubicBezTo>
                <a:cubicBezTo>
                  <a:pt x="335" y="389"/>
                  <a:pt x="335" y="389"/>
                  <a:pt x="335" y="389"/>
                </a:cubicBezTo>
                <a:cubicBezTo>
                  <a:pt x="339" y="387"/>
                  <a:pt x="339" y="387"/>
                  <a:pt x="339" y="387"/>
                </a:cubicBezTo>
                <a:cubicBezTo>
                  <a:pt x="344" y="384"/>
                  <a:pt x="344" y="384"/>
                  <a:pt x="344" y="384"/>
                </a:cubicBezTo>
                <a:cubicBezTo>
                  <a:pt x="347" y="384"/>
                  <a:pt x="347" y="384"/>
                  <a:pt x="347" y="384"/>
                </a:cubicBezTo>
                <a:cubicBezTo>
                  <a:pt x="348" y="385"/>
                  <a:pt x="348" y="385"/>
                  <a:pt x="348" y="385"/>
                </a:cubicBezTo>
                <a:cubicBezTo>
                  <a:pt x="348" y="389"/>
                  <a:pt x="348" y="389"/>
                  <a:pt x="348" y="389"/>
                </a:cubicBezTo>
                <a:cubicBezTo>
                  <a:pt x="349" y="390"/>
                  <a:pt x="349" y="390"/>
                  <a:pt x="349" y="390"/>
                </a:cubicBezTo>
                <a:cubicBezTo>
                  <a:pt x="351" y="387"/>
                  <a:pt x="351" y="387"/>
                  <a:pt x="351" y="387"/>
                </a:cubicBezTo>
                <a:cubicBezTo>
                  <a:pt x="350" y="385"/>
                  <a:pt x="350" y="385"/>
                  <a:pt x="350" y="385"/>
                </a:cubicBezTo>
                <a:cubicBezTo>
                  <a:pt x="351" y="384"/>
                  <a:pt x="351" y="384"/>
                  <a:pt x="351" y="384"/>
                </a:cubicBezTo>
                <a:cubicBezTo>
                  <a:pt x="352" y="386"/>
                  <a:pt x="352" y="386"/>
                  <a:pt x="352" y="386"/>
                </a:cubicBezTo>
                <a:cubicBezTo>
                  <a:pt x="353" y="384"/>
                  <a:pt x="353" y="384"/>
                  <a:pt x="353" y="384"/>
                </a:cubicBezTo>
                <a:cubicBezTo>
                  <a:pt x="351" y="382"/>
                  <a:pt x="351" y="382"/>
                  <a:pt x="351" y="382"/>
                </a:cubicBezTo>
                <a:cubicBezTo>
                  <a:pt x="350" y="381"/>
                  <a:pt x="350" y="381"/>
                  <a:pt x="350" y="381"/>
                </a:cubicBezTo>
                <a:cubicBezTo>
                  <a:pt x="353" y="379"/>
                  <a:pt x="353" y="379"/>
                  <a:pt x="353" y="379"/>
                </a:cubicBezTo>
                <a:cubicBezTo>
                  <a:pt x="354" y="378"/>
                  <a:pt x="354" y="378"/>
                  <a:pt x="354" y="378"/>
                </a:cubicBezTo>
                <a:cubicBezTo>
                  <a:pt x="356" y="380"/>
                  <a:pt x="356" y="380"/>
                  <a:pt x="356" y="380"/>
                </a:cubicBezTo>
                <a:cubicBezTo>
                  <a:pt x="356" y="382"/>
                  <a:pt x="356" y="382"/>
                  <a:pt x="356" y="382"/>
                </a:cubicBezTo>
                <a:cubicBezTo>
                  <a:pt x="355" y="383"/>
                  <a:pt x="355" y="383"/>
                  <a:pt x="355" y="383"/>
                </a:cubicBezTo>
                <a:cubicBezTo>
                  <a:pt x="355" y="385"/>
                  <a:pt x="355" y="385"/>
                  <a:pt x="355" y="385"/>
                </a:cubicBezTo>
                <a:cubicBezTo>
                  <a:pt x="356" y="385"/>
                  <a:pt x="356" y="385"/>
                  <a:pt x="356" y="385"/>
                </a:cubicBezTo>
                <a:cubicBezTo>
                  <a:pt x="357" y="383"/>
                  <a:pt x="357" y="383"/>
                  <a:pt x="357" y="383"/>
                </a:cubicBezTo>
                <a:cubicBezTo>
                  <a:pt x="358" y="382"/>
                  <a:pt x="358" y="382"/>
                  <a:pt x="358" y="382"/>
                </a:cubicBezTo>
                <a:cubicBezTo>
                  <a:pt x="360" y="383"/>
                  <a:pt x="360" y="383"/>
                  <a:pt x="360" y="383"/>
                </a:cubicBezTo>
                <a:cubicBezTo>
                  <a:pt x="360" y="381"/>
                  <a:pt x="360" y="381"/>
                  <a:pt x="360" y="381"/>
                </a:cubicBezTo>
                <a:cubicBezTo>
                  <a:pt x="359" y="379"/>
                  <a:pt x="359" y="379"/>
                  <a:pt x="359" y="379"/>
                </a:cubicBezTo>
                <a:cubicBezTo>
                  <a:pt x="361" y="378"/>
                  <a:pt x="361" y="378"/>
                  <a:pt x="361" y="378"/>
                </a:cubicBezTo>
                <a:cubicBezTo>
                  <a:pt x="363" y="380"/>
                  <a:pt x="363" y="380"/>
                  <a:pt x="363" y="380"/>
                </a:cubicBezTo>
                <a:cubicBezTo>
                  <a:pt x="363" y="382"/>
                  <a:pt x="363" y="382"/>
                  <a:pt x="363" y="382"/>
                </a:cubicBezTo>
                <a:cubicBezTo>
                  <a:pt x="362" y="382"/>
                  <a:pt x="362" y="382"/>
                  <a:pt x="362" y="382"/>
                </a:cubicBezTo>
                <a:cubicBezTo>
                  <a:pt x="362" y="383"/>
                  <a:pt x="362" y="383"/>
                  <a:pt x="362" y="383"/>
                </a:cubicBezTo>
                <a:cubicBezTo>
                  <a:pt x="363" y="384"/>
                  <a:pt x="363" y="384"/>
                  <a:pt x="363" y="384"/>
                </a:cubicBezTo>
                <a:cubicBezTo>
                  <a:pt x="365" y="381"/>
                  <a:pt x="365" y="381"/>
                  <a:pt x="365" y="381"/>
                </a:cubicBezTo>
                <a:cubicBezTo>
                  <a:pt x="367" y="381"/>
                  <a:pt x="367" y="381"/>
                  <a:pt x="367" y="381"/>
                </a:cubicBezTo>
                <a:cubicBezTo>
                  <a:pt x="369" y="381"/>
                  <a:pt x="369" y="381"/>
                  <a:pt x="369" y="381"/>
                </a:cubicBezTo>
                <a:cubicBezTo>
                  <a:pt x="370" y="384"/>
                  <a:pt x="370" y="384"/>
                  <a:pt x="370" y="384"/>
                </a:cubicBezTo>
                <a:cubicBezTo>
                  <a:pt x="368" y="384"/>
                  <a:pt x="368" y="384"/>
                  <a:pt x="368" y="384"/>
                </a:cubicBezTo>
                <a:cubicBezTo>
                  <a:pt x="366" y="384"/>
                  <a:pt x="366" y="384"/>
                  <a:pt x="366" y="384"/>
                </a:cubicBezTo>
                <a:cubicBezTo>
                  <a:pt x="366" y="386"/>
                  <a:pt x="366" y="386"/>
                  <a:pt x="366" y="386"/>
                </a:cubicBezTo>
                <a:cubicBezTo>
                  <a:pt x="367" y="386"/>
                  <a:pt x="367" y="386"/>
                  <a:pt x="367" y="386"/>
                </a:cubicBezTo>
                <a:cubicBezTo>
                  <a:pt x="367" y="388"/>
                  <a:pt x="367" y="388"/>
                  <a:pt x="367" y="388"/>
                </a:cubicBezTo>
                <a:cubicBezTo>
                  <a:pt x="366" y="391"/>
                  <a:pt x="366" y="391"/>
                  <a:pt x="366" y="391"/>
                </a:cubicBezTo>
                <a:cubicBezTo>
                  <a:pt x="364" y="390"/>
                  <a:pt x="364" y="390"/>
                  <a:pt x="364" y="390"/>
                </a:cubicBezTo>
                <a:cubicBezTo>
                  <a:pt x="363" y="389"/>
                  <a:pt x="363" y="389"/>
                  <a:pt x="363" y="389"/>
                </a:cubicBezTo>
                <a:cubicBezTo>
                  <a:pt x="362" y="390"/>
                  <a:pt x="362" y="390"/>
                  <a:pt x="362" y="390"/>
                </a:cubicBezTo>
                <a:cubicBezTo>
                  <a:pt x="360" y="389"/>
                  <a:pt x="360" y="389"/>
                  <a:pt x="360" y="389"/>
                </a:cubicBezTo>
                <a:cubicBezTo>
                  <a:pt x="358" y="389"/>
                  <a:pt x="358" y="389"/>
                  <a:pt x="358" y="389"/>
                </a:cubicBezTo>
                <a:cubicBezTo>
                  <a:pt x="357" y="390"/>
                  <a:pt x="357" y="390"/>
                  <a:pt x="357" y="390"/>
                </a:cubicBezTo>
                <a:cubicBezTo>
                  <a:pt x="360" y="391"/>
                  <a:pt x="360" y="391"/>
                  <a:pt x="360" y="391"/>
                </a:cubicBezTo>
                <a:cubicBezTo>
                  <a:pt x="361" y="393"/>
                  <a:pt x="361" y="393"/>
                  <a:pt x="361" y="393"/>
                </a:cubicBezTo>
                <a:cubicBezTo>
                  <a:pt x="359" y="396"/>
                  <a:pt x="359" y="396"/>
                  <a:pt x="359" y="396"/>
                </a:cubicBezTo>
                <a:cubicBezTo>
                  <a:pt x="357" y="395"/>
                  <a:pt x="357" y="395"/>
                  <a:pt x="357" y="395"/>
                </a:cubicBezTo>
                <a:cubicBezTo>
                  <a:pt x="356" y="393"/>
                  <a:pt x="356" y="393"/>
                  <a:pt x="356" y="393"/>
                </a:cubicBezTo>
                <a:cubicBezTo>
                  <a:pt x="353" y="393"/>
                  <a:pt x="353" y="393"/>
                  <a:pt x="353" y="393"/>
                </a:cubicBezTo>
                <a:cubicBezTo>
                  <a:pt x="351" y="393"/>
                  <a:pt x="351" y="393"/>
                  <a:pt x="351" y="393"/>
                </a:cubicBezTo>
                <a:cubicBezTo>
                  <a:pt x="354" y="395"/>
                  <a:pt x="354" y="395"/>
                  <a:pt x="354" y="395"/>
                </a:cubicBezTo>
                <a:cubicBezTo>
                  <a:pt x="354" y="396"/>
                  <a:pt x="354" y="396"/>
                  <a:pt x="354" y="396"/>
                </a:cubicBezTo>
                <a:cubicBezTo>
                  <a:pt x="353" y="397"/>
                  <a:pt x="353" y="397"/>
                  <a:pt x="353" y="397"/>
                </a:cubicBezTo>
                <a:cubicBezTo>
                  <a:pt x="351" y="397"/>
                  <a:pt x="351" y="397"/>
                  <a:pt x="351" y="397"/>
                </a:cubicBezTo>
                <a:cubicBezTo>
                  <a:pt x="349" y="397"/>
                  <a:pt x="349" y="397"/>
                  <a:pt x="349" y="397"/>
                </a:cubicBezTo>
                <a:cubicBezTo>
                  <a:pt x="348" y="397"/>
                  <a:pt x="348" y="397"/>
                  <a:pt x="348" y="397"/>
                </a:cubicBezTo>
                <a:cubicBezTo>
                  <a:pt x="346" y="400"/>
                  <a:pt x="346" y="400"/>
                  <a:pt x="346" y="400"/>
                </a:cubicBezTo>
                <a:cubicBezTo>
                  <a:pt x="345" y="400"/>
                  <a:pt x="345" y="400"/>
                  <a:pt x="345" y="400"/>
                </a:cubicBezTo>
                <a:cubicBezTo>
                  <a:pt x="344" y="401"/>
                  <a:pt x="344" y="401"/>
                  <a:pt x="344" y="401"/>
                </a:cubicBezTo>
                <a:cubicBezTo>
                  <a:pt x="345" y="402"/>
                  <a:pt x="345" y="402"/>
                  <a:pt x="345" y="402"/>
                </a:cubicBezTo>
                <a:cubicBezTo>
                  <a:pt x="342" y="404"/>
                  <a:pt x="342" y="404"/>
                  <a:pt x="342" y="404"/>
                </a:cubicBezTo>
                <a:cubicBezTo>
                  <a:pt x="342" y="405"/>
                  <a:pt x="342" y="405"/>
                  <a:pt x="342" y="405"/>
                </a:cubicBezTo>
                <a:cubicBezTo>
                  <a:pt x="340" y="406"/>
                  <a:pt x="340" y="406"/>
                  <a:pt x="340" y="406"/>
                </a:cubicBezTo>
                <a:cubicBezTo>
                  <a:pt x="339" y="408"/>
                  <a:pt x="339" y="408"/>
                  <a:pt x="339" y="408"/>
                </a:cubicBezTo>
                <a:cubicBezTo>
                  <a:pt x="337" y="407"/>
                  <a:pt x="337" y="407"/>
                  <a:pt x="337" y="407"/>
                </a:cubicBezTo>
                <a:cubicBezTo>
                  <a:pt x="337" y="406"/>
                  <a:pt x="337" y="406"/>
                  <a:pt x="337" y="406"/>
                </a:cubicBezTo>
                <a:cubicBezTo>
                  <a:pt x="341" y="403"/>
                  <a:pt x="341" y="403"/>
                  <a:pt x="341" y="403"/>
                </a:cubicBezTo>
                <a:cubicBezTo>
                  <a:pt x="341" y="401"/>
                  <a:pt x="341" y="401"/>
                  <a:pt x="341" y="401"/>
                </a:cubicBezTo>
                <a:cubicBezTo>
                  <a:pt x="343" y="399"/>
                  <a:pt x="343" y="399"/>
                  <a:pt x="343" y="399"/>
                </a:cubicBezTo>
                <a:cubicBezTo>
                  <a:pt x="342" y="399"/>
                  <a:pt x="342" y="399"/>
                  <a:pt x="342" y="399"/>
                </a:cubicBezTo>
                <a:cubicBezTo>
                  <a:pt x="340" y="400"/>
                  <a:pt x="340" y="400"/>
                  <a:pt x="340" y="400"/>
                </a:cubicBezTo>
                <a:cubicBezTo>
                  <a:pt x="339" y="400"/>
                  <a:pt x="339" y="400"/>
                  <a:pt x="339" y="400"/>
                </a:cubicBezTo>
                <a:cubicBezTo>
                  <a:pt x="340" y="398"/>
                  <a:pt x="340" y="398"/>
                  <a:pt x="340" y="398"/>
                </a:cubicBezTo>
                <a:cubicBezTo>
                  <a:pt x="337" y="398"/>
                  <a:pt x="337" y="398"/>
                  <a:pt x="337" y="398"/>
                </a:cubicBezTo>
                <a:cubicBezTo>
                  <a:pt x="336" y="400"/>
                  <a:pt x="336" y="400"/>
                  <a:pt x="336" y="400"/>
                </a:cubicBezTo>
                <a:cubicBezTo>
                  <a:pt x="337" y="400"/>
                  <a:pt x="337" y="400"/>
                  <a:pt x="337" y="400"/>
                </a:cubicBezTo>
                <a:cubicBezTo>
                  <a:pt x="338" y="401"/>
                  <a:pt x="338" y="401"/>
                  <a:pt x="338" y="401"/>
                </a:cubicBezTo>
                <a:close/>
                <a:moveTo>
                  <a:pt x="333" y="410"/>
                </a:moveTo>
                <a:cubicBezTo>
                  <a:pt x="335" y="410"/>
                  <a:pt x="335" y="410"/>
                  <a:pt x="335" y="410"/>
                </a:cubicBezTo>
                <a:cubicBezTo>
                  <a:pt x="334" y="411"/>
                  <a:pt x="334" y="411"/>
                  <a:pt x="334" y="411"/>
                </a:cubicBezTo>
                <a:cubicBezTo>
                  <a:pt x="333" y="410"/>
                  <a:pt x="333" y="410"/>
                  <a:pt x="333" y="410"/>
                </a:cubicBezTo>
                <a:close/>
                <a:moveTo>
                  <a:pt x="326" y="413"/>
                </a:moveTo>
                <a:cubicBezTo>
                  <a:pt x="328" y="410"/>
                  <a:pt x="328" y="410"/>
                  <a:pt x="328" y="410"/>
                </a:cubicBezTo>
                <a:cubicBezTo>
                  <a:pt x="333" y="408"/>
                  <a:pt x="333" y="408"/>
                  <a:pt x="333" y="408"/>
                </a:cubicBezTo>
                <a:cubicBezTo>
                  <a:pt x="328" y="413"/>
                  <a:pt x="328" y="413"/>
                  <a:pt x="328" y="413"/>
                </a:cubicBezTo>
                <a:cubicBezTo>
                  <a:pt x="326" y="413"/>
                  <a:pt x="326" y="413"/>
                  <a:pt x="326" y="413"/>
                </a:cubicBezTo>
                <a:close/>
                <a:moveTo>
                  <a:pt x="309" y="427"/>
                </a:moveTo>
                <a:cubicBezTo>
                  <a:pt x="308" y="427"/>
                  <a:pt x="308" y="427"/>
                  <a:pt x="308" y="427"/>
                </a:cubicBezTo>
                <a:cubicBezTo>
                  <a:pt x="309" y="425"/>
                  <a:pt x="309" y="425"/>
                  <a:pt x="309" y="425"/>
                </a:cubicBezTo>
                <a:cubicBezTo>
                  <a:pt x="311" y="424"/>
                  <a:pt x="311" y="424"/>
                  <a:pt x="311" y="424"/>
                </a:cubicBezTo>
                <a:cubicBezTo>
                  <a:pt x="311" y="426"/>
                  <a:pt x="311" y="426"/>
                  <a:pt x="311" y="426"/>
                </a:cubicBezTo>
                <a:cubicBezTo>
                  <a:pt x="309" y="427"/>
                  <a:pt x="309" y="427"/>
                  <a:pt x="309" y="427"/>
                </a:cubicBezTo>
                <a:close/>
                <a:moveTo>
                  <a:pt x="300" y="405"/>
                </a:moveTo>
                <a:cubicBezTo>
                  <a:pt x="303" y="405"/>
                  <a:pt x="303" y="405"/>
                  <a:pt x="303" y="405"/>
                </a:cubicBezTo>
                <a:cubicBezTo>
                  <a:pt x="304" y="406"/>
                  <a:pt x="304" y="406"/>
                  <a:pt x="304" y="406"/>
                </a:cubicBezTo>
                <a:cubicBezTo>
                  <a:pt x="302" y="407"/>
                  <a:pt x="302" y="407"/>
                  <a:pt x="302" y="407"/>
                </a:cubicBezTo>
                <a:cubicBezTo>
                  <a:pt x="300" y="405"/>
                  <a:pt x="300" y="405"/>
                  <a:pt x="300" y="405"/>
                </a:cubicBezTo>
                <a:close/>
                <a:moveTo>
                  <a:pt x="253" y="426"/>
                </a:moveTo>
                <a:cubicBezTo>
                  <a:pt x="253" y="426"/>
                  <a:pt x="254" y="426"/>
                  <a:pt x="254" y="426"/>
                </a:cubicBezTo>
                <a:cubicBezTo>
                  <a:pt x="255" y="427"/>
                  <a:pt x="255" y="427"/>
                  <a:pt x="255" y="427"/>
                </a:cubicBezTo>
                <a:cubicBezTo>
                  <a:pt x="253" y="426"/>
                  <a:pt x="253" y="426"/>
                  <a:pt x="253" y="426"/>
                </a:cubicBezTo>
                <a:close/>
                <a:moveTo>
                  <a:pt x="250" y="427"/>
                </a:moveTo>
                <a:cubicBezTo>
                  <a:pt x="252" y="428"/>
                  <a:pt x="252" y="428"/>
                  <a:pt x="252" y="428"/>
                </a:cubicBezTo>
                <a:cubicBezTo>
                  <a:pt x="250" y="429"/>
                  <a:pt x="250" y="429"/>
                  <a:pt x="250" y="429"/>
                </a:cubicBezTo>
                <a:cubicBezTo>
                  <a:pt x="250" y="427"/>
                  <a:pt x="250" y="427"/>
                  <a:pt x="250" y="427"/>
                </a:cubicBezTo>
                <a:close/>
                <a:moveTo>
                  <a:pt x="261" y="436"/>
                </a:moveTo>
                <a:cubicBezTo>
                  <a:pt x="261" y="438"/>
                  <a:pt x="261" y="438"/>
                  <a:pt x="261" y="438"/>
                </a:cubicBezTo>
                <a:cubicBezTo>
                  <a:pt x="260" y="439"/>
                  <a:pt x="260" y="439"/>
                  <a:pt x="260" y="439"/>
                </a:cubicBezTo>
                <a:cubicBezTo>
                  <a:pt x="260" y="438"/>
                  <a:pt x="260" y="438"/>
                  <a:pt x="260" y="438"/>
                </a:cubicBezTo>
                <a:cubicBezTo>
                  <a:pt x="261" y="436"/>
                  <a:pt x="261" y="436"/>
                  <a:pt x="261" y="436"/>
                </a:cubicBezTo>
                <a:close/>
                <a:moveTo>
                  <a:pt x="259" y="435"/>
                </a:moveTo>
                <a:cubicBezTo>
                  <a:pt x="260" y="432"/>
                  <a:pt x="260" y="432"/>
                  <a:pt x="260" y="432"/>
                </a:cubicBezTo>
                <a:cubicBezTo>
                  <a:pt x="260" y="435"/>
                  <a:pt x="260" y="435"/>
                  <a:pt x="260" y="435"/>
                </a:cubicBezTo>
                <a:cubicBezTo>
                  <a:pt x="260" y="435"/>
                  <a:pt x="259" y="435"/>
                  <a:pt x="259" y="435"/>
                </a:cubicBezTo>
                <a:close/>
                <a:moveTo>
                  <a:pt x="249" y="438"/>
                </a:moveTo>
                <a:cubicBezTo>
                  <a:pt x="250" y="435"/>
                  <a:pt x="250" y="435"/>
                  <a:pt x="250" y="435"/>
                </a:cubicBezTo>
                <a:cubicBezTo>
                  <a:pt x="253" y="433"/>
                  <a:pt x="253" y="433"/>
                  <a:pt x="253" y="433"/>
                </a:cubicBezTo>
                <a:cubicBezTo>
                  <a:pt x="253" y="432"/>
                  <a:pt x="253" y="432"/>
                  <a:pt x="253" y="432"/>
                </a:cubicBezTo>
                <a:cubicBezTo>
                  <a:pt x="256" y="432"/>
                  <a:pt x="256" y="432"/>
                  <a:pt x="256" y="432"/>
                </a:cubicBezTo>
                <a:cubicBezTo>
                  <a:pt x="254" y="433"/>
                  <a:pt x="254" y="433"/>
                  <a:pt x="254" y="433"/>
                </a:cubicBezTo>
                <a:cubicBezTo>
                  <a:pt x="254" y="435"/>
                  <a:pt x="254" y="435"/>
                  <a:pt x="254" y="435"/>
                </a:cubicBezTo>
                <a:cubicBezTo>
                  <a:pt x="251" y="437"/>
                  <a:pt x="251" y="437"/>
                  <a:pt x="251" y="437"/>
                </a:cubicBezTo>
                <a:cubicBezTo>
                  <a:pt x="249" y="438"/>
                  <a:pt x="249" y="438"/>
                  <a:pt x="249" y="438"/>
                </a:cubicBezTo>
                <a:close/>
                <a:moveTo>
                  <a:pt x="246" y="431"/>
                </a:moveTo>
                <a:cubicBezTo>
                  <a:pt x="245" y="429"/>
                  <a:pt x="245" y="429"/>
                  <a:pt x="245" y="429"/>
                </a:cubicBezTo>
                <a:cubicBezTo>
                  <a:pt x="245" y="427"/>
                  <a:pt x="245" y="427"/>
                  <a:pt x="245" y="427"/>
                </a:cubicBezTo>
                <a:cubicBezTo>
                  <a:pt x="247" y="426"/>
                  <a:pt x="247" y="426"/>
                  <a:pt x="247" y="426"/>
                </a:cubicBezTo>
                <a:cubicBezTo>
                  <a:pt x="249" y="427"/>
                  <a:pt x="249" y="427"/>
                  <a:pt x="249" y="427"/>
                </a:cubicBezTo>
                <a:cubicBezTo>
                  <a:pt x="248" y="429"/>
                  <a:pt x="248" y="429"/>
                  <a:pt x="248" y="429"/>
                </a:cubicBezTo>
                <a:cubicBezTo>
                  <a:pt x="247" y="431"/>
                  <a:pt x="247" y="431"/>
                  <a:pt x="247" y="431"/>
                </a:cubicBezTo>
                <a:cubicBezTo>
                  <a:pt x="246" y="431"/>
                  <a:pt x="246" y="431"/>
                  <a:pt x="246" y="431"/>
                </a:cubicBezTo>
                <a:close/>
                <a:moveTo>
                  <a:pt x="234" y="429"/>
                </a:moveTo>
                <a:cubicBezTo>
                  <a:pt x="235" y="429"/>
                  <a:pt x="235" y="429"/>
                  <a:pt x="235" y="429"/>
                </a:cubicBezTo>
                <a:cubicBezTo>
                  <a:pt x="236" y="431"/>
                  <a:pt x="236" y="431"/>
                  <a:pt x="236" y="431"/>
                </a:cubicBezTo>
                <a:cubicBezTo>
                  <a:pt x="234" y="432"/>
                  <a:pt x="234" y="432"/>
                  <a:pt x="234" y="432"/>
                </a:cubicBezTo>
                <a:cubicBezTo>
                  <a:pt x="234" y="429"/>
                  <a:pt x="234" y="429"/>
                  <a:pt x="234" y="429"/>
                </a:cubicBezTo>
                <a:close/>
                <a:moveTo>
                  <a:pt x="226" y="435"/>
                </a:moveTo>
                <a:cubicBezTo>
                  <a:pt x="225" y="434"/>
                  <a:pt x="225" y="434"/>
                  <a:pt x="225" y="434"/>
                </a:cubicBezTo>
                <a:cubicBezTo>
                  <a:pt x="227" y="432"/>
                  <a:pt x="227" y="432"/>
                  <a:pt x="227" y="432"/>
                </a:cubicBezTo>
                <a:cubicBezTo>
                  <a:pt x="227" y="434"/>
                  <a:pt x="227" y="434"/>
                  <a:pt x="227" y="434"/>
                </a:cubicBezTo>
                <a:cubicBezTo>
                  <a:pt x="226" y="435"/>
                  <a:pt x="226" y="435"/>
                  <a:pt x="226" y="435"/>
                </a:cubicBezTo>
                <a:close/>
                <a:moveTo>
                  <a:pt x="217" y="441"/>
                </a:moveTo>
                <a:cubicBezTo>
                  <a:pt x="219" y="443"/>
                  <a:pt x="219" y="443"/>
                  <a:pt x="219" y="443"/>
                </a:cubicBezTo>
                <a:cubicBezTo>
                  <a:pt x="218" y="445"/>
                  <a:pt x="218" y="445"/>
                  <a:pt x="218" y="445"/>
                </a:cubicBezTo>
                <a:cubicBezTo>
                  <a:pt x="216" y="443"/>
                  <a:pt x="216" y="443"/>
                  <a:pt x="216" y="443"/>
                </a:cubicBezTo>
                <a:cubicBezTo>
                  <a:pt x="217" y="441"/>
                  <a:pt x="217" y="441"/>
                  <a:pt x="217" y="441"/>
                </a:cubicBezTo>
                <a:close/>
                <a:moveTo>
                  <a:pt x="2" y="483"/>
                </a:moveTo>
                <a:cubicBezTo>
                  <a:pt x="0" y="486"/>
                  <a:pt x="0" y="486"/>
                  <a:pt x="0" y="486"/>
                </a:cubicBezTo>
                <a:cubicBezTo>
                  <a:pt x="3" y="485"/>
                  <a:pt x="3" y="485"/>
                  <a:pt x="3" y="485"/>
                </a:cubicBezTo>
                <a:cubicBezTo>
                  <a:pt x="2" y="483"/>
                  <a:pt x="2" y="483"/>
                  <a:pt x="2" y="483"/>
                </a:cubicBezTo>
                <a:close/>
                <a:moveTo>
                  <a:pt x="3" y="478"/>
                </a:moveTo>
                <a:cubicBezTo>
                  <a:pt x="2" y="479"/>
                  <a:pt x="2" y="479"/>
                  <a:pt x="2" y="479"/>
                </a:cubicBezTo>
                <a:cubicBezTo>
                  <a:pt x="3" y="481"/>
                  <a:pt x="3" y="481"/>
                  <a:pt x="3" y="481"/>
                </a:cubicBezTo>
                <a:cubicBezTo>
                  <a:pt x="6" y="479"/>
                  <a:pt x="6" y="479"/>
                  <a:pt x="6" y="479"/>
                </a:cubicBezTo>
                <a:cubicBezTo>
                  <a:pt x="3" y="478"/>
                  <a:pt x="3" y="478"/>
                  <a:pt x="3" y="478"/>
                </a:cubicBezTo>
                <a:close/>
                <a:moveTo>
                  <a:pt x="6" y="472"/>
                </a:moveTo>
                <a:cubicBezTo>
                  <a:pt x="8" y="474"/>
                  <a:pt x="8" y="474"/>
                  <a:pt x="8" y="474"/>
                </a:cubicBezTo>
                <a:cubicBezTo>
                  <a:pt x="8" y="471"/>
                  <a:pt x="8" y="471"/>
                  <a:pt x="8" y="471"/>
                </a:cubicBezTo>
                <a:cubicBezTo>
                  <a:pt x="6" y="472"/>
                  <a:pt x="6" y="472"/>
                  <a:pt x="6" y="472"/>
                </a:cubicBezTo>
                <a:close/>
                <a:moveTo>
                  <a:pt x="22" y="474"/>
                </a:moveTo>
                <a:cubicBezTo>
                  <a:pt x="19" y="471"/>
                  <a:pt x="19" y="471"/>
                  <a:pt x="19" y="471"/>
                </a:cubicBezTo>
                <a:cubicBezTo>
                  <a:pt x="17" y="471"/>
                  <a:pt x="17" y="471"/>
                  <a:pt x="17" y="471"/>
                </a:cubicBezTo>
                <a:cubicBezTo>
                  <a:pt x="15" y="472"/>
                  <a:pt x="15" y="472"/>
                  <a:pt x="15" y="472"/>
                </a:cubicBezTo>
                <a:cubicBezTo>
                  <a:pt x="16" y="474"/>
                  <a:pt x="16" y="474"/>
                  <a:pt x="16" y="474"/>
                </a:cubicBezTo>
                <a:cubicBezTo>
                  <a:pt x="18" y="475"/>
                  <a:pt x="18" y="475"/>
                  <a:pt x="18" y="475"/>
                </a:cubicBezTo>
                <a:cubicBezTo>
                  <a:pt x="16" y="475"/>
                  <a:pt x="16" y="475"/>
                  <a:pt x="16" y="475"/>
                </a:cubicBezTo>
                <a:cubicBezTo>
                  <a:pt x="17" y="477"/>
                  <a:pt x="17" y="477"/>
                  <a:pt x="17" y="477"/>
                </a:cubicBezTo>
                <a:cubicBezTo>
                  <a:pt x="19" y="477"/>
                  <a:pt x="19" y="477"/>
                  <a:pt x="19" y="477"/>
                </a:cubicBezTo>
                <a:cubicBezTo>
                  <a:pt x="20" y="475"/>
                  <a:pt x="20" y="475"/>
                  <a:pt x="20" y="475"/>
                </a:cubicBezTo>
                <a:cubicBezTo>
                  <a:pt x="22" y="474"/>
                  <a:pt x="22" y="474"/>
                  <a:pt x="22" y="474"/>
                </a:cubicBezTo>
                <a:close/>
                <a:moveTo>
                  <a:pt x="23" y="479"/>
                </a:moveTo>
                <a:cubicBezTo>
                  <a:pt x="25" y="480"/>
                  <a:pt x="25" y="480"/>
                  <a:pt x="25" y="480"/>
                </a:cubicBezTo>
                <a:cubicBezTo>
                  <a:pt x="27" y="478"/>
                  <a:pt x="27" y="478"/>
                  <a:pt x="27" y="478"/>
                </a:cubicBezTo>
                <a:cubicBezTo>
                  <a:pt x="28" y="476"/>
                  <a:pt x="28" y="476"/>
                  <a:pt x="28" y="476"/>
                </a:cubicBezTo>
                <a:cubicBezTo>
                  <a:pt x="29" y="474"/>
                  <a:pt x="29" y="474"/>
                  <a:pt x="29" y="474"/>
                </a:cubicBezTo>
                <a:cubicBezTo>
                  <a:pt x="28" y="473"/>
                  <a:pt x="28" y="473"/>
                  <a:pt x="28" y="473"/>
                </a:cubicBezTo>
                <a:cubicBezTo>
                  <a:pt x="26" y="475"/>
                  <a:pt x="26" y="475"/>
                  <a:pt x="26" y="475"/>
                </a:cubicBezTo>
                <a:cubicBezTo>
                  <a:pt x="25" y="477"/>
                  <a:pt x="25" y="477"/>
                  <a:pt x="25" y="477"/>
                </a:cubicBezTo>
                <a:cubicBezTo>
                  <a:pt x="23" y="479"/>
                  <a:pt x="23" y="479"/>
                  <a:pt x="23" y="479"/>
                </a:cubicBezTo>
                <a:close/>
                <a:moveTo>
                  <a:pt x="36" y="477"/>
                </a:moveTo>
                <a:cubicBezTo>
                  <a:pt x="35" y="474"/>
                  <a:pt x="35" y="474"/>
                  <a:pt x="35" y="474"/>
                </a:cubicBezTo>
                <a:cubicBezTo>
                  <a:pt x="34" y="474"/>
                  <a:pt x="34" y="474"/>
                  <a:pt x="34" y="474"/>
                </a:cubicBezTo>
                <a:cubicBezTo>
                  <a:pt x="33" y="476"/>
                  <a:pt x="33" y="476"/>
                  <a:pt x="33" y="476"/>
                </a:cubicBezTo>
                <a:cubicBezTo>
                  <a:pt x="32" y="477"/>
                  <a:pt x="32" y="477"/>
                  <a:pt x="32" y="477"/>
                </a:cubicBezTo>
                <a:cubicBezTo>
                  <a:pt x="30" y="480"/>
                  <a:pt x="30" y="480"/>
                  <a:pt x="30" y="480"/>
                </a:cubicBezTo>
                <a:cubicBezTo>
                  <a:pt x="33" y="480"/>
                  <a:pt x="33" y="480"/>
                  <a:pt x="33" y="480"/>
                </a:cubicBezTo>
                <a:cubicBezTo>
                  <a:pt x="36" y="477"/>
                  <a:pt x="36" y="477"/>
                  <a:pt x="36" y="477"/>
                </a:cubicBezTo>
                <a:close/>
                <a:moveTo>
                  <a:pt x="65" y="476"/>
                </a:moveTo>
                <a:cubicBezTo>
                  <a:pt x="65" y="474"/>
                  <a:pt x="65" y="474"/>
                  <a:pt x="65" y="474"/>
                </a:cubicBezTo>
                <a:cubicBezTo>
                  <a:pt x="67" y="473"/>
                  <a:pt x="67" y="473"/>
                  <a:pt x="67" y="473"/>
                </a:cubicBezTo>
                <a:cubicBezTo>
                  <a:pt x="66" y="470"/>
                  <a:pt x="66" y="470"/>
                  <a:pt x="66" y="470"/>
                </a:cubicBezTo>
                <a:cubicBezTo>
                  <a:pt x="65" y="470"/>
                  <a:pt x="65" y="470"/>
                  <a:pt x="65" y="470"/>
                </a:cubicBezTo>
                <a:cubicBezTo>
                  <a:pt x="62" y="471"/>
                  <a:pt x="62" y="471"/>
                  <a:pt x="62" y="471"/>
                </a:cubicBezTo>
                <a:cubicBezTo>
                  <a:pt x="62" y="473"/>
                  <a:pt x="62" y="473"/>
                  <a:pt x="62" y="473"/>
                </a:cubicBezTo>
                <a:cubicBezTo>
                  <a:pt x="61" y="474"/>
                  <a:pt x="61" y="474"/>
                  <a:pt x="61" y="474"/>
                </a:cubicBezTo>
                <a:cubicBezTo>
                  <a:pt x="60" y="473"/>
                  <a:pt x="60" y="473"/>
                  <a:pt x="60" y="473"/>
                </a:cubicBezTo>
                <a:cubicBezTo>
                  <a:pt x="58" y="475"/>
                  <a:pt x="58" y="475"/>
                  <a:pt x="58" y="475"/>
                </a:cubicBezTo>
                <a:cubicBezTo>
                  <a:pt x="56" y="475"/>
                  <a:pt x="56" y="475"/>
                  <a:pt x="56" y="475"/>
                </a:cubicBezTo>
                <a:cubicBezTo>
                  <a:pt x="54" y="475"/>
                  <a:pt x="54" y="475"/>
                  <a:pt x="54" y="475"/>
                </a:cubicBezTo>
                <a:cubicBezTo>
                  <a:pt x="54" y="476"/>
                  <a:pt x="54" y="476"/>
                  <a:pt x="54" y="476"/>
                </a:cubicBezTo>
                <a:cubicBezTo>
                  <a:pt x="55" y="477"/>
                  <a:pt x="55" y="477"/>
                  <a:pt x="55" y="477"/>
                </a:cubicBezTo>
                <a:cubicBezTo>
                  <a:pt x="57" y="477"/>
                  <a:pt x="57" y="477"/>
                  <a:pt x="57" y="477"/>
                </a:cubicBezTo>
                <a:cubicBezTo>
                  <a:pt x="59" y="477"/>
                  <a:pt x="59" y="477"/>
                  <a:pt x="59" y="477"/>
                </a:cubicBezTo>
                <a:cubicBezTo>
                  <a:pt x="62" y="476"/>
                  <a:pt x="62" y="476"/>
                  <a:pt x="62" y="476"/>
                </a:cubicBezTo>
                <a:cubicBezTo>
                  <a:pt x="65" y="476"/>
                  <a:pt x="65" y="476"/>
                  <a:pt x="65" y="476"/>
                </a:cubicBezTo>
                <a:close/>
                <a:moveTo>
                  <a:pt x="69" y="477"/>
                </a:moveTo>
                <a:cubicBezTo>
                  <a:pt x="75" y="478"/>
                  <a:pt x="75" y="478"/>
                  <a:pt x="75" y="478"/>
                </a:cubicBezTo>
                <a:cubicBezTo>
                  <a:pt x="77" y="478"/>
                  <a:pt x="77" y="478"/>
                  <a:pt x="77" y="478"/>
                </a:cubicBezTo>
                <a:cubicBezTo>
                  <a:pt x="79" y="479"/>
                  <a:pt x="79" y="479"/>
                  <a:pt x="79" y="479"/>
                </a:cubicBezTo>
                <a:cubicBezTo>
                  <a:pt x="76" y="480"/>
                  <a:pt x="76" y="480"/>
                  <a:pt x="76" y="480"/>
                </a:cubicBezTo>
                <a:cubicBezTo>
                  <a:pt x="70" y="478"/>
                  <a:pt x="70" y="478"/>
                  <a:pt x="70" y="478"/>
                </a:cubicBezTo>
                <a:cubicBezTo>
                  <a:pt x="68" y="479"/>
                  <a:pt x="68" y="479"/>
                  <a:pt x="68" y="479"/>
                </a:cubicBezTo>
                <a:cubicBezTo>
                  <a:pt x="67" y="478"/>
                  <a:pt x="67" y="478"/>
                  <a:pt x="67" y="478"/>
                </a:cubicBezTo>
                <a:cubicBezTo>
                  <a:pt x="67" y="478"/>
                  <a:pt x="69" y="477"/>
                  <a:pt x="69" y="477"/>
                </a:cubicBezTo>
                <a:close/>
                <a:moveTo>
                  <a:pt x="89" y="474"/>
                </a:moveTo>
                <a:cubicBezTo>
                  <a:pt x="87" y="473"/>
                  <a:pt x="87" y="473"/>
                  <a:pt x="87" y="473"/>
                </a:cubicBezTo>
                <a:cubicBezTo>
                  <a:pt x="84" y="473"/>
                  <a:pt x="84" y="473"/>
                  <a:pt x="84" y="473"/>
                </a:cubicBezTo>
                <a:cubicBezTo>
                  <a:pt x="83" y="475"/>
                  <a:pt x="83" y="475"/>
                  <a:pt x="83" y="475"/>
                </a:cubicBezTo>
                <a:cubicBezTo>
                  <a:pt x="87" y="475"/>
                  <a:pt x="87" y="475"/>
                  <a:pt x="87" y="475"/>
                </a:cubicBezTo>
                <a:cubicBezTo>
                  <a:pt x="89" y="474"/>
                  <a:pt x="89" y="474"/>
                  <a:pt x="89" y="474"/>
                </a:cubicBezTo>
                <a:close/>
                <a:moveTo>
                  <a:pt x="103" y="473"/>
                </a:moveTo>
                <a:cubicBezTo>
                  <a:pt x="102" y="470"/>
                  <a:pt x="102" y="470"/>
                  <a:pt x="102" y="470"/>
                </a:cubicBezTo>
                <a:cubicBezTo>
                  <a:pt x="101" y="472"/>
                  <a:pt x="101" y="472"/>
                  <a:pt x="101" y="472"/>
                </a:cubicBezTo>
                <a:cubicBezTo>
                  <a:pt x="103" y="473"/>
                  <a:pt x="103" y="473"/>
                  <a:pt x="103" y="473"/>
                </a:cubicBezTo>
                <a:close/>
                <a:moveTo>
                  <a:pt x="112" y="469"/>
                </a:moveTo>
                <a:cubicBezTo>
                  <a:pt x="110" y="467"/>
                  <a:pt x="110" y="467"/>
                  <a:pt x="110" y="467"/>
                </a:cubicBezTo>
                <a:cubicBezTo>
                  <a:pt x="108" y="469"/>
                  <a:pt x="108" y="469"/>
                  <a:pt x="108" y="469"/>
                </a:cubicBezTo>
                <a:cubicBezTo>
                  <a:pt x="107" y="471"/>
                  <a:pt x="107" y="471"/>
                  <a:pt x="107" y="471"/>
                </a:cubicBezTo>
                <a:cubicBezTo>
                  <a:pt x="110" y="469"/>
                  <a:pt x="110" y="469"/>
                  <a:pt x="110" y="469"/>
                </a:cubicBezTo>
                <a:cubicBezTo>
                  <a:pt x="112" y="469"/>
                  <a:pt x="112" y="469"/>
                  <a:pt x="112" y="469"/>
                </a:cubicBezTo>
                <a:close/>
                <a:moveTo>
                  <a:pt x="118" y="469"/>
                </a:moveTo>
                <a:cubicBezTo>
                  <a:pt x="117" y="468"/>
                  <a:pt x="117" y="468"/>
                  <a:pt x="117" y="468"/>
                </a:cubicBezTo>
                <a:cubicBezTo>
                  <a:pt x="115" y="469"/>
                  <a:pt x="115" y="469"/>
                  <a:pt x="115" y="469"/>
                </a:cubicBezTo>
                <a:cubicBezTo>
                  <a:pt x="117" y="469"/>
                  <a:pt x="117" y="469"/>
                  <a:pt x="117" y="469"/>
                </a:cubicBezTo>
                <a:cubicBezTo>
                  <a:pt x="118" y="469"/>
                  <a:pt x="118" y="469"/>
                  <a:pt x="118" y="469"/>
                </a:cubicBezTo>
                <a:close/>
                <a:moveTo>
                  <a:pt x="119" y="465"/>
                </a:moveTo>
                <a:cubicBezTo>
                  <a:pt x="118" y="464"/>
                  <a:pt x="118" y="464"/>
                  <a:pt x="118" y="464"/>
                </a:cubicBezTo>
                <a:cubicBezTo>
                  <a:pt x="117" y="465"/>
                  <a:pt x="117" y="465"/>
                  <a:pt x="117" y="465"/>
                </a:cubicBezTo>
                <a:cubicBezTo>
                  <a:pt x="119" y="465"/>
                  <a:pt x="119" y="465"/>
                  <a:pt x="119" y="465"/>
                </a:cubicBezTo>
                <a:close/>
                <a:moveTo>
                  <a:pt x="119" y="467"/>
                </a:moveTo>
                <a:cubicBezTo>
                  <a:pt x="121" y="468"/>
                  <a:pt x="121" y="468"/>
                  <a:pt x="121" y="468"/>
                </a:cubicBezTo>
                <a:cubicBezTo>
                  <a:pt x="123" y="467"/>
                  <a:pt x="123" y="467"/>
                  <a:pt x="123" y="467"/>
                </a:cubicBezTo>
                <a:cubicBezTo>
                  <a:pt x="122" y="465"/>
                  <a:pt x="122" y="465"/>
                  <a:pt x="122" y="465"/>
                </a:cubicBezTo>
                <a:cubicBezTo>
                  <a:pt x="119" y="467"/>
                  <a:pt x="119" y="467"/>
                  <a:pt x="119" y="467"/>
                </a:cubicBezTo>
                <a:close/>
                <a:moveTo>
                  <a:pt x="148" y="453"/>
                </a:moveTo>
                <a:cubicBezTo>
                  <a:pt x="149" y="456"/>
                  <a:pt x="149" y="456"/>
                  <a:pt x="149" y="456"/>
                </a:cubicBezTo>
                <a:cubicBezTo>
                  <a:pt x="150" y="456"/>
                  <a:pt x="150" y="456"/>
                  <a:pt x="150" y="456"/>
                </a:cubicBezTo>
                <a:cubicBezTo>
                  <a:pt x="148" y="457"/>
                  <a:pt x="148" y="457"/>
                  <a:pt x="148" y="457"/>
                </a:cubicBezTo>
                <a:cubicBezTo>
                  <a:pt x="147" y="460"/>
                  <a:pt x="147" y="460"/>
                  <a:pt x="147" y="460"/>
                </a:cubicBezTo>
                <a:cubicBezTo>
                  <a:pt x="143" y="461"/>
                  <a:pt x="143" y="461"/>
                  <a:pt x="143" y="461"/>
                </a:cubicBezTo>
                <a:cubicBezTo>
                  <a:pt x="139" y="465"/>
                  <a:pt x="139" y="465"/>
                  <a:pt x="139" y="465"/>
                </a:cubicBezTo>
                <a:cubicBezTo>
                  <a:pt x="136" y="465"/>
                  <a:pt x="136" y="465"/>
                  <a:pt x="136" y="465"/>
                </a:cubicBezTo>
                <a:cubicBezTo>
                  <a:pt x="133" y="468"/>
                  <a:pt x="133" y="468"/>
                  <a:pt x="133" y="468"/>
                </a:cubicBezTo>
                <a:cubicBezTo>
                  <a:pt x="129" y="469"/>
                  <a:pt x="129" y="469"/>
                  <a:pt x="129" y="469"/>
                </a:cubicBezTo>
                <a:cubicBezTo>
                  <a:pt x="131" y="466"/>
                  <a:pt x="131" y="466"/>
                  <a:pt x="131" y="466"/>
                </a:cubicBezTo>
                <a:cubicBezTo>
                  <a:pt x="133" y="466"/>
                  <a:pt x="133" y="466"/>
                  <a:pt x="133" y="466"/>
                </a:cubicBezTo>
                <a:cubicBezTo>
                  <a:pt x="134" y="464"/>
                  <a:pt x="134" y="464"/>
                  <a:pt x="134" y="464"/>
                </a:cubicBezTo>
                <a:cubicBezTo>
                  <a:pt x="136" y="463"/>
                  <a:pt x="136" y="463"/>
                  <a:pt x="136" y="463"/>
                </a:cubicBezTo>
                <a:cubicBezTo>
                  <a:pt x="136" y="461"/>
                  <a:pt x="136" y="461"/>
                  <a:pt x="136" y="461"/>
                </a:cubicBezTo>
                <a:cubicBezTo>
                  <a:pt x="139" y="459"/>
                  <a:pt x="139" y="459"/>
                  <a:pt x="139" y="459"/>
                </a:cubicBezTo>
                <a:cubicBezTo>
                  <a:pt x="141" y="459"/>
                  <a:pt x="141" y="459"/>
                  <a:pt x="141" y="459"/>
                </a:cubicBezTo>
                <a:cubicBezTo>
                  <a:pt x="142" y="456"/>
                  <a:pt x="142" y="456"/>
                  <a:pt x="142" y="456"/>
                </a:cubicBezTo>
                <a:cubicBezTo>
                  <a:pt x="142" y="455"/>
                  <a:pt x="142" y="455"/>
                  <a:pt x="142" y="455"/>
                </a:cubicBezTo>
                <a:cubicBezTo>
                  <a:pt x="145" y="455"/>
                  <a:pt x="145" y="455"/>
                  <a:pt x="145" y="455"/>
                </a:cubicBezTo>
                <a:cubicBezTo>
                  <a:pt x="145" y="455"/>
                  <a:pt x="148" y="454"/>
                  <a:pt x="148" y="453"/>
                </a:cubicBezTo>
                <a:close/>
                <a:moveTo>
                  <a:pt x="168" y="445"/>
                </a:moveTo>
                <a:cubicBezTo>
                  <a:pt x="166" y="445"/>
                  <a:pt x="166" y="445"/>
                  <a:pt x="166" y="445"/>
                </a:cubicBezTo>
                <a:cubicBezTo>
                  <a:pt x="164" y="448"/>
                  <a:pt x="164" y="448"/>
                  <a:pt x="164" y="448"/>
                </a:cubicBezTo>
                <a:cubicBezTo>
                  <a:pt x="164" y="449"/>
                  <a:pt x="164" y="449"/>
                  <a:pt x="164" y="449"/>
                </a:cubicBezTo>
                <a:cubicBezTo>
                  <a:pt x="166" y="451"/>
                  <a:pt x="166" y="451"/>
                  <a:pt x="166" y="451"/>
                </a:cubicBezTo>
                <a:cubicBezTo>
                  <a:pt x="165" y="452"/>
                  <a:pt x="165" y="452"/>
                  <a:pt x="165" y="452"/>
                </a:cubicBezTo>
                <a:cubicBezTo>
                  <a:pt x="162" y="451"/>
                  <a:pt x="162" y="451"/>
                  <a:pt x="162" y="451"/>
                </a:cubicBezTo>
                <a:cubicBezTo>
                  <a:pt x="160" y="453"/>
                  <a:pt x="160" y="453"/>
                  <a:pt x="160" y="453"/>
                </a:cubicBezTo>
                <a:cubicBezTo>
                  <a:pt x="160" y="454"/>
                  <a:pt x="160" y="454"/>
                  <a:pt x="160" y="454"/>
                </a:cubicBezTo>
                <a:cubicBezTo>
                  <a:pt x="159" y="455"/>
                  <a:pt x="159" y="455"/>
                  <a:pt x="159" y="455"/>
                </a:cubicBezTo>
                <a:cubicBezTo>
                  <a:pt x="157" y="457"/>
                  <a:pt x="157" y="457"/>
                  <a:pt x="157" y="457"/>
                </a:cubicBezTo>
                <a:cubicBezTo>
                  <a:pt x="155" y="457"/>
                  <a:pt x="155" y="457"/>
                  <a:pt x="155" y="457"/>
                </a:cubicBezTo>
                <a:cubicBezTo>
                  <a:pt x="153" y="459"/>
                  <a:pt x="153" y="459"/>
                  <a:pt x="153" y="459"/>
                </a:cubicBezTo>
                <a:cubicBezTo>
                  <a:pt x="150" y="459"/>
                  <a:pt x="150" y="459"/>
                  <a:pt x="150" y="459"/>
                </a:cubicBezTo>
                <a:cubicBezTo>
                  <a:pt x="149" y="460"/>
                  <a:pt x="149" y="460"/>
                  <a:pt x="149" y="460"/>
                </a:cubicBezTo>
                <a:cubicBezTo>
                  <a:pt x="150" y="461"/>
                  <a:pt x="150" y="461"/>
                  <a:pt x="150" y="461"/>
                </a:cubicBezTo>
                <a:cubicBezTo>
                  <a:pt x="154" y="461"/>
                  <a:pt x="154" y="461"/>
                  <a:pt x="154" y="461"/>
                </a:cubicBezTo>
                <a:cubicBezTo>
                  <a:pt x="158" y="460"/>
                  <a:pt x="158" y="460"/>
                  <a:pt x="158" y="460"/>
                </a:cubicBezTo>
                <a:cubicBezTo>
                  <a:pt x="160" y="457"/>
                  <a:pt x="160" y="457"/>
                  <a:pt x="160" y="457"/>
                </a:cubicBezTo>
                <a:cubicBezTo>
                  <a:pt x="161" y="459"/>
                  <a:pt x="161" y="459"/>
                  <a:pt x="161" y="459"/>
                </a:cubicBezTo>
                <a:cubicBezTo>
                  <a:pt x="162" y="460"/>
                  <a:pt x="162" y="460"/>
                  <a:pt x="162" y="460"/>
                </a:cubicBezTo>
                <a:cubicBezTo>
                  <a:pt x="163" y="457"/>
                  <a:pt x="163" y="457"/>
                  <a:pt x="163" y="457"/>
                </a:cubicBezTo>
                <a:cubicBezTo>
                  <a:pt x="163" y="455"/>
                  <a:pt x="163" y="455"/>
                  <a:pt x="163" y="455"/>
                </a:cubicBezTo>
                <a:cubicBezTo>
                  <a:pt x="165" y="456"/>
                  <a:pt x="165" y="456"/>
                  <a:pt x="165" y="456"/>
                </a:cubicBezTo>
                <a:cubicBezTo>
                  <a:pt x="165" y="457"/>
                  <a:pt x="165" y="457"/>
                  <a:pt x="165" y="457"/>
                </a:cubicBezTo>
                <a:cubicBezTo>
                  <a:pt x="167" y="457"/>
                  <a:pt x="167" y="457"/>
                  <a:pt x="167" y="457"/>
                </a:cubicBezTo>
                <a:cubicBezTo>
                  <a:pt x="169" y="455"/>
                  <a:pt x="169" y="455"/>
                  <a:pt x="169" y="455"/>
                </a:cubicBezTo>
                <a:cubicBezTo>
                  <a:pt x="172" y="453"/>
                  <a:pt x="172" y="453"/>
                  <a:pt x="172" y="453"/>
                </a:cubicBezTo>
                <a:cubicBezTo>
                  <a:pt x="172" y="452"/>
                  <a:pt x="172" y="452"/>
                  <a:pt x="172" y="452"/>
                </a:cubicBezTo>
                <a:cubicBezTo>
                  <a:pt x="170" y="451"/>
                  <a:pt x="170" y="451"/>
                  <a:pt x="170" y="451"/>
                </a:cubicBezTo>
                <a:cubicBezTo>
                  <a:pt x="172" y="450"/>
                  <a:pt x="172" y="450"/>
                  <a:pt x="172" y="450"/>
                </a:cubicBezTo>
                <a:cubicBezTo>
                  <a:pt x="172" y="448"/>
                  <a:pt x="172" y="448"/>
                  <a:pt x="172" y="448"/>
                </a:cubicBezTo>
                <a:cubicBezTo>
                  <a:pt x="169" y="447"/>
                  <a:pt x="169" y="447"/>
                  <a:pt x="169" y="447"/>
                </a:cubicBezTo>
                <a:cubicBezTo>
                  <a:pt x="168" y="445"/>
                  <a:pt x="168" y="445"/>
                  <a:pt x="168" y="445"/>
                </a:cubicBezTo>
                <a:close/>
                <a:moveTo>
                  <a:pt x="176" y="449"/>
                </a:moveTo>
                <a:cubicBezTo>
                  <a:pt x="176" y="447"/>
                  <a:pt x="176" y="447"/>
                  <a:pt x="176" y="447"/>
                </a:cubicBezTo>
                <a:cubicBezTo>
                  <a:pt x="174" y="446"/>
                  <a:pt x="174" y="446"/>
                  <a:pt x="174" y="446"/>
                </a:cubicBezTo>
                <a:cubicBezTo>
                  <a:pt x="174" y="448"/>
                  <a:pt x="174" y="448"/>
                  <a:pt x="174" y="448"/>
                </a:cubicBezTo>
                <a:cubicBezTo>
                  <a:pt x="176" y="449"/>
                  <a:pt x="176" y="449"/>
                  <a:pt x="176" y="449"/>
                </a:cubicBezTo>
                <a:close/>
                <a:moveTo>
                  <a:pt x="188" y="447"/>
                </a:moveTo>
                <a:cubicBezTo>
                  <a:pt x="188" y="446"/>
                  <a:pt x="188" y="446"/>
                  <a:pt x="188" y="446"/>
                </a:cubicBezTo>
                <a:cubicBezTo>
                  <a:pt x="190" y="446"/>
                  <a:pt x="190" y="446"/>
                  <a:pt x="190" y="446"/>
                </a:cubicBezTo>
                <a:cubicBezTo>
                  <a:pt x="191" y="447"/>
                  <a:pt x="191" y="447"/>
                  <a:pt x="191" y="447"/>
                </a:cubicBezTo>
                <a:cubicBezTo>
                  <a:pt x="189" y="447"/>
                  <a:pt x="189" y="447"/>
                  <a:pt x="189" y="447"/>
                </a:cubicBezTo>
                <a:cubicBezTo>
                  <a:pt x="188" y="447"/>
                  <a:pt x="188" y="447"/>
                  <a:pt x="188" y="447"/>
                </a:cubicBezTo>
                <a:close/>
                <a:moveTo>
                  <a:pt x="184" y="447"/>
                </a:moveTo>
                <a:cubicBezTo>
                  <a:pt x="185" y="446"/>
                  <a:pt x="185" y="446"/>
                  <a:pt x="185" y="446"/>
                </a:cubicBezTo>
                <a:cubicBezTo>
                  <a:pt x="187" y="447"/>
                  <a:pt x="187" y="447"/>
                  <a:pt x="187" y="447"/>
                </a:cubicBezTo>
                <a:cubicBezTo>
                  <a:pt x="184" y="447"/>
                  <a:pt x="184" y="447"/>
                  <a:pt x="184" y="447"/>
                </a:cubicBezTo>
                <a:close/>
                <a:moveTo>
                  <a:pt x="183" y="445"/>
                </a:moveTo>
                <a:cubicBezTo>
                  <a:pt x="183" y="443"/>
                  <a:pt x="183" y="443"/>
                  <a:pt x="183" y="443"/>
                </a:cubicBezTo>
                <a:cubicBezTo>
                  <a:pt x="183" y="441"/>
                  <a:pt x="183" y="441"/>
                  <a:pt x="183" y="441"/>
                </a:cubicBezTo>
                <a:cubicBezTo>
                  <a:pt x="184" y="442"/>
                  <a:pt x="184" y="442"/>
                  <a:pt x="184" y="442"/>
                </a:cubicBezTo>
                <a:cubicBezTo>
                  <a:pt x="185" y="444"/>
                  <a:pt x="185" y="444"/>
                  <a:pt x="185" y="444"/>
                </a:cubicBezTo>
                <a:cubicBezTo>
                  <a:pt x="183" y="445"/>
                  <a:pt x="183" y="445"/>
                  <a:pt x="183" y="445"/>
                </a:cubicBezTo>
                <a:close/>
                <a:moveTo>
                  <a:pt x="179" y="443"/>
                </a:moveTo>
                <a:cubicBezTo>
                  <a:pt x="176" y="443"/>
                  <a:pt x="176" y="443"/>
                  <a:pt x="176" y="443"/>
                </a:cubicBezTo>
                <a:cubicBezTo>
                  <a:pt x="176" y="445"/>
                  <a:pt x="176" y="445"/>
                  <a:pt x="176" y="445"/>
                </a:cubicBezTo>
                <a:cubicBezTo>
                  <a:pt x="179" y="447"/>
                  <a:pt x="179" y="447"/>
                  <a:pt x="179" y="447"/>
                </a:cubicBezTo>
                <a:cubicBezTo>
                  <a:pt x="180" y="446"/>
                  <a:pt x="180" y="446"/>
                  <a:pt x="180" y="446"/>
                </a:cubicBezTo>
                <a:cubicBezTo>
                  <a:pt x="181" y="445"/>
                  <a:pt x="181" y="445"/>
                  <a:pt x="181" y="445"/>
                </a:cubicBezTo>
                <a:cubicBezTo>
                  <a:pt x="180" y="444"/>
                  <a:pt x="180" y="444"/>
                  <a:pt x="180" y="444"/>
                </a:cubicBezTo>
                <a:cubicBezTo>
                  <a:pt x="179" y="443"/>
                  <a:pt x="179" y="443"/>
                  <a:pt x="179" y="443"/>
                </a:cubicBezTo>
                <a:close/>
                <a:moveTo>
                  <a:pt x="291" y="343"/>
                </a:moveTo>
                <a:cubicBezTo>
                  <a:pt x="291" y="343"/>
                  <a:pt x="291" y="343"/>
                  <a:pt x="291" y="343"/>
                </a:cubicBezTo>
                <a:cubicBezTo>
                  <a:pt x="293" y="342"/>
                  <a:pt x="293" y="342"/>
                  <a:pt x="293" y="342"/>
                </a:cubicBezTo>
                <a:cubicBezTo>
                  <a:pt x="292" y="343"/>
                  <a:pt x="292" y="343"/>
                  <a:pt x="292" y="343"/>
                </a:cubicBezTo>
                <a:cubicBezTo>
                  <a:pt x="291" y="343"/>
                  <a:pt x="291" y="343"/>
                  <a:pt x="291" y="343"/>
                </a:cubicBezTo>
                <a:close/>
                <a:moveTo>
                  <a:pt x="286" y="345"/>
                </a:moveTo>
                <a:cubicBezTo>
                  <a:pt x="285" y="344"/>
                  <a:pt x="285" y="344"/>
                  <a:pt x="285" y="344"/>
                </a:cubicBezTo>
                <a:cubicBezTo>
                  <a:pt x="285" y="342"/>
                  <a:pt x="285" y="342"/>
                  <a:pt x="285" y="342"/>
                </a:cubicBezTo>
                <a:cubicBezTo>
                  <a:pt x="288" y="340"/>
                  <a:pt x="288" y="340"/>
                  <a:pt x="288" y="340"/>
                </a:cubicBezTo>
                <a:cubicBezTo>
                  <a:pt x="290" y="339"/>
                  <a:pt x="290" y="339"/>
                  <a:pt x="290" y="339"/>
                </a:cubicBezTo>
                <a:cubicBezTo>
                  <a:pt x="291" y="340"/>
                  <a:pt x="291" y="340"/>
                  <a:pt x="291" y="340"/>
                </a:cubicBezTo>
                <a:cubicBezTo>
                  <a:pt x="288" y="343"/>
                  <a:pt x="288" y="343"/>
                  <a:pt x="288" y="343"/>
                </a:cubicBezTo>
                <a:cubicBezTo>
                  <a:pt x="286" y="345"/>
                  <a:pt x="286" y="345"/>
                  <a:pt x="286" y="345"/>
                </a:cubicBezTo>
                <a:close/>
                <a:moveTo>
                  <a:pt x="193" y="437"/>
                </a:moveTo>
                <a:cubicBezTo>
                  <a:pt x="194" y="435"/>
                  <a:pt x="194" y="435"/>
                  <a:pt x="194" y="435"/>
                </a:cubicBezTo>
                <a:cubicBezTo>
                  <a:pt x="195" y="434"/>
                  <a:pt x="195" y="434"/>
                  <a:pt x="195" y="434"/>
                </a:cubicBezTo>
                <a:cubicBezTo>
                  <a:pt x="196" y="434"/>
                  <a:pt x="196" y="434"/>
                  <a:pt x="196" y="434"/>
                </a:cubicBezTo>
                <a:cubicBezTo>
                  <a:pt x="198" y="433"/>
                  <a:pt x="198" y="433"/>
                  <a:pt x="198" y="433"/>
                </a:cubicBezTo>
                <a:cubicBezTo>
                  <a:pt x="199" y="432"/>
                  <a:pt x="199" y="432"/>
                  <a:pt x="199" y="432"/>
                </a:cubicBezTo>
                <a:cubicBezTo>
                  <a:pt x="201" y="428"/>
                  <a:pt x="201" y="428"/>
                  <a:pt x="201" y="428"/>
                </a:cubicBezTo>
                <a:cubicBezTo>
                  <a:pt x="202" y="428"/>
                  <a:pt x="202" y="428"/>
                  <a:pt x="202" y="428"/>
                </a:cubicBezTo>
                <a:cubicBezTo>
                  <a:pt x="204" y="430"/>
                  <a:pt x="204" y="430"/>
                  <a:pt x="204" y="430"/>
                </a:cubicBezTo>
                <a:cubicBezTo>
                  <a:pt x="205" y="429"/>
                  <a:pt x="205" y="429"/>
                  <a:pt x="205" y="429"/>
                </a:cubicBezTo>
                <a:cubicBezTo>
                  <a:pt x="207" y="429"/>
                  <a:pt x="207" y="429"/>
                  <a:pt x="207" y="429"/>
                </a:cubicBezTo>
                <a:cubicBezTo>
                  <a:pt x="209" y="429"/>
                  <a:pt x="209" y="429"/>
                  <a:pt x="209" y="429"/>
                </a:cubicBezTo>
                <a:cubicBezTo>
                  <a:pt x="210" y="427"/>
                  <a:pt x="210" y="427"/>
                  <a:pt x="210" y="427"/>
                </a:cubicBezTo>
                <a:cubicBezTo>
                  <a:pt x="213" y="428"/>
                  <a:pt x="213" y="428"/>
                  <a:pt x="213" y="428"/>
                </a:cubicBezTo>
                <a:cubicBezTo>
                  <a:pt x="215" y="430"/>
                  <a:pt x="215" y="430"/>
                  <a:pt x="215" y="430"/>
                </a:cubicBezTo>
                <a:cubicBezTo>
                  <a:pt x="214" y="432"/>
                  <a:pt x="214" y="432"/>
                  <a:pt x="214" y="432"/>
                </a:cubicBezTo>
                <a:cubicBezTo>
                  <a:pt x="217" y="435"/>
                  <a:pt x="217" y="435"/>
                  <a:pt x="217" y="435"/>
                </a:cubicBezTo>
                <a:cubicBezTo>
                  <a:pt x="217" y="436"/>
                  <a:pt x="217" y="436"/>
                  <a:pt x="217" y="436"/>
                </a:cubicBezTo>
                <a:cubicBezTo>
                  <a:pt x="214" y="436"/>
                  <a:pt x="214" y="436"/>
                  <a:pt x="214" y="436"/>
                </a:cubicBezTo>
                <a:cubicBezTo>
                  <a:pt x="212" y="437"/>
                  <a:pt x="212" y="437"/>
                  <a:pt x="212" y="437"/>
                </a:cubicBezTo>
                <a:cubicBezTo>
                  <a:pt x="208" y="438"/>
                  <a:pt x="208" y="438"/>
                  <a:pt x="208" y="438"/>
                </a:cubicBezTo>
                <a:cubicBezTo>
                  <a:pt x="206" y="437"/>
                  <a:pt x="206" y="437"/>
                  <a:pt x="206" y="437"/>
                </a:cubicBezTo>
                <a:cubicBezTo>
                  <a:pt x="201" y="437"/>
                  <a:pt x="201" y="437"/>
                  <a:pt x="201" y="437"/>
                </a:cubicBezTo>
                <a:cubicBezTo>
                  <a:pt x="199" y="440"/>
                  <a:pt x="199" y="440"/>
                  <a:pt x="199" y="440"/>
                </a:cubicBezTo>
                <a:cubicBezTo>
                  <a:pt x="198" y="440"/>
                  <a:pt x="198" y="440"/>
                  <a:pt x="198" y="440"/>
                </a:cubicBezTo>
                <a:cubicBezTo>
                  <a:pt x="196" y="441"/>
                  <a:pt x="196" y="441"/>
                  <a:pt x="196" y="441"/>
                </a:cubicBezTo>
                <a:cubicBezTo>
                  <a:pt x="194" y="439"/>
                  <a:pt x="194" y="439"/>
                  <a:pt x="194" y="439"/>
                </a:cubicBezTo>
                <a:lnTo>
                  <a:pt x="193" y="43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59" name="Freeform 11">
            <a:extLst>
              <a:ext uri="{FF2B5EF4-FFF2-40B4-BE49-F238E27FC236}">
                <a16:creationId xmlns:a16="http://schemas.microsoft.com/office/drawing/2014/main" id="{FEB18056-9036-F680-E9C1-591D3BA7A8F8}"/>
              </a:ext>
            </a:extLst>
          </p:cNvPr>
          <p:cNvSpPr>
            <a:spLocks/>
          </p:cNvSpPr>
          <p:nvPr/>
        </p:nvSpPr>
        <p:spPr bwMode="auto">
          <a:xfrm>
            <a:off x="9323388" y="5981700"/>
            <a:ext cx="114300" cy="44450"/>
          </a:xfrm>
          <a:custGeom>
            <a:avLst/>
            <a:gdLst>
              <a:gd name="T0" fmla="*/ 2147483646 w 72"/>
              <a:gd name="T1" fmla="*/ 2147483646 h 28"/>
              <a:gd name="T2" fmla="*/ 2147483646 w 72"/>
              <a:gd name="T3" fmla="*/ 2147483646 h 28"/>
              <a:gd name="T4" fmla="*/ 2147483646 w 72"/>
              <a:gd name="T5" fmla="*/ 0 h 28"/>
              <a:gd name="T6" fmla="*/ 2147483646 w 72"/>
              <a:gd name="T7" fmla="*/ 2147483646 h 28"/>
              <a:gd name="T8" fmla="*/ 2147483646 w 72"/>
              <a:gd name="T9" fmla="*/ 2147483646 h 28"/>
              <a:gd name="T10" fmla="*/ 2147483646 w 72"/>
              <a:gd name="T11" fmla="*/ 2147483646 h 28"/>
              <a:gd name="T12" fmla="*/ 2147483646 w 72"/>
              <a:gd name="T13" fmla="*/ 2147483646 h 28"/>
              <a:gd name="T14" fmla="*/ 2147483646 w 72"/>
              <a:gd name="T15" fmla="*/ 2147483646 h 28"/>
              <a:gd name="T16" fmla="*/ 2147483646 w 72"/>
              <a:gd name="T17" fmla="*/ 2147483646 h 28"/>
              <a:gd name="T18" fmla="*/ 2147483646 w 72"/>
              <a:gd name="T19" fmla="*/ 2147483646 h 28"/>
              <a:gd name="T20" fmla="*/ 2147483646 w 72"/>
              <a:gd name="T21" fmla="*/ 2147483646 h 28"/>
              <a:gd name="T22" fmla="*/ 2147483646 w 72"/>
              <a:gd name="T23" fmla="*/ 2147483646 h 28"/>
              <a:gd name="T24" fmla="*/ 2147483646 w 72"/>
              <a:gd name="T25" fmla="*/ 2147483646 h 28"/>
              <a:gd name="T26" fmla="*/ 2147483646 w 72"/>
              <a:gd name="T27" fmla="*/ 2147483646 h 28"/>
              <a:gd name="T28" fmla="*/ 2147483646 w 72"/>
              <a:gd name="T29" fmla="*/ 2147483646 h 28"/>
              <a:gd name="T30" fmla="*/ 2147483646 w 72"/>
              <a:gd name="T31" fmla="*/ 2147483646 h 28"/>
              <a:gd name="T32" fmla="*/ 2147483646 w 72"/>
              <a:gd name="T33" fmla="*/ 2147483646 h 28"/>
              <a:gd name="T34" fmla="*/ 2147483646 w 72"/>
              <a:gd name="T35" fmla="*/ 2147483646 h 28"/>
              <a:gd name="T36" fmla="*/ 2147483646 w 72"/>
              <a:gd name="T37" fmla="*/ 2147483646 h 28"/>
              <a:gd name="T38" fmla="*/ 2147483646 w 72"/>
              <a:gd name="T39" fmla="*/ 2147483646 h 28"/>
              <a:gd name="T40" fmla="*/ 2147483646 w 72"/>
              <a:gd name="T41" fmla="*/ 2147483646 h 28"/>
              <a:gd name="T42" fmla="*/ 2147483646 w 72"/>
              <a:gd name="T43" fmla="*/ 2147483646 h 28"/>
              <a:gd name="T44" fmla="*/ 0 w 72"/>
              <a:gd name="T45" fmla="*/ 2147483646 h 28"/>
              <a:gd name="T46" fmla="*/ 2147483646 w 72"/>
              <a:gd name="T47" fmla="*/ 2147483646 h 28"/>
              <a:gd name="T48" fmla="*/ 2147483646 w 72"/>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2" h="28">
                <a:moveTo>
                  <a:pt x="10" y="2"/>
                </a:moveTo>
                <a:lnTo>
                  <a:pt x="18" y="2"/>
                </a:lnTo>
                <a:lnTo>
                  <a:pt x="28" y="0"/>
                </a:lnTo>
                <a:lnTo>
                  <a:pt x="51" y="2"/>
                </a:lnTo>
                <a:lnTo>
                  <a:pt x="59" y="10"/>
                </a:lnTo>
                <a:lnTo>
                  <a:pt x="67" y="13"/>
                </a:lnTo>
                <a:lnTo>
                  <a:pt x="72" y="18"/>
                </a:lnTo>
                <a:lnTo>
                  <a:pt x="72" y="20"/>
                </a:lnTo>
                <a:lnTo>
                  <a:pt x="62" y="20"/>
                </a:lnTo>
                <a:lnTo>
                  <a:pt x="57" y="18"/>
                </a:lnTo>
                <a:lnTo>
                  <a:pt x="54" y="23"/>
                </a:lnTo>
                <a:lnTo>
                  <a:pt x="51" y="25"/>
                </a:lnTo>
                <a:lnTo>
                  <a:pt x="49" y="23"/>
                </a:lnTo>
                <a:lnTo>
                  <a:pt x="44" y="23"/>
                </a:lnTo>
                <a:lnTo>
                  <a:pt x="44" y="28"/>
                </a:lnTo>
                <a:lnTo>
                  <a:pt x="36" y="28"/>
                </a:lnTo>
                <a:lnTo>
                  <a:pt x="31" y="25"/>
                </a:lnTo>
                <a:lnTo>
                  <a:pt x="23" y="25"/>
                </a:lnTo>
                <a:lnTo>
                  <a:pt x="18" y="20"/>
                </a:lnTo>
                <a:lnTo>
                  <a:pt x="15" y="13"/>
                </a:lnTo>
                <a:lnTo>
                  <a:pt x="10" y="10"/>
                </a:lnTo>
                <a:lnTo>
                  <a:pt x="8" y="13"/>
                </a:lnTo>
                <a:lnTo>
                  <a:pt x="0" y="7"/>
                </a:lnTo>
                <a:lnTo>
                  <a:pt x="5" y="2"/>
                </a:lnTo>
                <a:lnTo>
                  <a:pt x="10" y="2"/>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60" name="Freeform 12">
            <a:extLst>
              <a:ext uri="{FF2B5EF4-FFF2-40B4-BE49-F238E27FC236}">
                <a16:creationId xmlns:a16="http://schemas.microsoft.com/office/drawing/2014/main" id="{95DA4ED5-6630-D647-1702-2F5711D6FFDC}"/>
              </a:ext>
            </a:extLst>
          </p:cNvPr>
          <p:cNvSpPr>
            <a:spLocks noEditPoints="1"/>
          </p:cNvSpPr>
          <p:nvPr/>
        </p:nvSpPr>
        <p:spPr bwMode="auto">
          <a:xfrm>
            <a:off x="9523413" y="5891213"/>
            <a:ext cx="138112" cy="119062"/>
          </a:xfrm>
          <a:custGeom>
            <a:avLst/>
            <a:gdLst>
              <a:gd name="T0" fmla="*/ 2147483646 w 34"/>
              <a:gd name="T1" fmla="*/ 2147483646 h 29"/>
              <a:gd name="T2" fmla="*/ 2147483646 w 34"/>
              <a:gd name="T3" fmla="*/ 2147483646 h 29"/>
              <a:gd name="T4" fmla="*/ 2147483646 w 34"/>
              <a:gd name="T5" fmla="*/ 2147483646 h 29"/>
              <a:gd name="T6" fmla="*/ 2147483646 w 34"/>
              <a:gd name="T7" fmla="*/ 2147483646 h 29"/>
              <a:gd name="T8" fmla="*/ 2147483646 w 34"/>
              <a:gd name="T9" fmla="*/ 2147483646 h 29"/>
              <a:gd name="T10" fmla="*/ 2147483646 w 34"/>
              <a:gd name="T11" fmla="*/ 2147483646 h 29"/>
              <a:gd name="T12" fmla="*/ 2147483646 w 34"/>
              <a:gd name="T13" fmla="*/ 2147483646 h 29"/>
              <a:gd name="T14" fmla="*/ 2147483646 w 34"/>
              <a:gd name="T15" fmla="*/ 2147483646 h 29"/>
              <a:gd name="T16" fmla="*/ 2147483646 w 34"/>
              <a:gd name="T17" fmla="*/ 2147483646 h 29"/>
              <a:gd name="T18" fmla="*/ 2147483646 w 34"/>
              <a:gd name="T19" fmla="*/ 2147483646 h 29"/>
              <a:gd name="T20" fmla="*/ 2147483646 w 34"/>
              <a:gd name="T21" fmla="*/ 2147483646 h 29"/>
              <a:gd name="T22" fmla="*/ 2147483646 w 34"/>
              <a:gd name="T23" fmla="*/ 2147483646 h 29"/>
              <a:gd name="T24" fmla="*/ 2147483646 w 34"/>
              <a:gd name="T25" fmla="*/ 2147483646 h 29"/>
              <a:gd name="T26" fmla="*/ 2147483646 w 34"/>
              <a:gd name="T27" fmla="*/ 2147483646 h 29"/>
              <a:gd name="T28" fmla="*/ 2147483646 w 34"/>
              <a:gd name="T29" fmla="*/ 2147483646 h 29"/>
              <a:gd name="T30" fmla="*/ 2147483646 w 34"/>
              <a:gd name="T31" fmla="*/ 2147483646 h 29"/>
              <a:gd name="T32" fmla="*/ 2147483646 w 34"/>
              <a:gd name="T33" fmla="*/ 2147483646 h 29"/>
              <a:gd name="T34" fmla="*/ 2147483646 w 34"/>
              <a:gd name="T35" fmla="*/ 2147483646 h 29"/>
              <a:gd name="T36" fmla="*/ 2147483646 w 34"/>
              <a:gd name="T37" fmla="*/ 2147483646 h 29"/>
              <a:gd name="T38" fmla="*/ 2147483646 w 34"/>
              <a:gd name="T39" fmla="*/ 2147483646 h 29"/>
              <a:gd name="T40" fmla="*/ 0 w 34"/>
              <a:gd name="T41" fmla="*/ 2147483646 h 29"/>
              <a:gd name="T42" fmla="*/ 2147483646 w 34"/>
              <a:gd name="T43" fmla="*/ 2147483646 h 29"/>
              <a:gd name="T44" fmla="*/ 2147483646 w 34"/>
              <a:gd name="T45" fmla="*/ 2147483646 h 29"/>
              <a:gd name="T46" fmla="*/ 2147483646 w 34"/>
              <a:gd name="T47" fmla="*/ 2147483646 h 29"/>
              <a:gd name="T48" fmla="*/ 2147483646 w 34"/>
              <a:gd name="T49" fmla="*/ 2147483646 h 29"/>
              <a:gd name="T50" fmla="*/ 2147483646 w 34"/>
              <a:gd name="T51" fmla="*/ 2147483646 h 29"/>
              <a:gd name="T52" fmla="*/ 2147483646 w 34"/>
              <a:gd name="T53" fmla="*/ 2147483646 h 29"/>
              <a:gd name="T54" fmla="*/ 2147483646 w 34"/>
              <a:gd name="T55" fmla="*/ 0 h 29"/>
              <a:gd name="T56" fmla="*/ 2147483646 w 34"/>
              <a:gd name="T57" fmla="*/ 2147483646 h 29"/>
              <a:gd name="T58" fmla="*/ 2147483646 w 34"/>
              <a:gd name="T59" fmla="*/ 2147483646 h 29"/>
              <a:gd name="T60" fmla="*/ 2147483646 w 34"/>
              <a:gd name="T61" fmla="*/ 2147483646 h 29"/>
              <a:gd name="T62" fmla="*/ 2147483646 w 34"/>
              <a:gd name="T63" fmla="*/ 2147483646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 h="29">
                <a:moveTo>
                  <a:pt x="29" y="27"/>
                </a:moveTo>
                <a:cubicBezTo>
                  <a:pt x="28" y="26"/>
                  <a:pt x="28" y="26"/>
                  <a:pt x="28" y="26"/>
                </a:cubicBezTo>
                <a:cubicBezTo>
                  <a:pt x="31" y="23"/>
                  <a:pt x="31" y="23"/>
                  <a:pt x="31" y="23"/>
                </a:cubicBezTo>
                <a:cubicBezTo>
                  <a:pt x="32" y="21"/>
                  <a:pt x="32" y="21"/>
                  <a:pt x="32" y="21"/>
                </a:cubicBezTo>
                <a:cubicBezTo>
                  <a:pt x="32" y="19"/>
                  <a:pt x="32" y="19"/>
                  <a:pt x="32" y="19"/>
                </a:cubicBezTo>
                <a:cubicBezTo>
                  <a:pt x="31" y="17"/>
                  <a:pt x="31" y="17"/>
                  <a:pt x="31" y="17"/>
                </a:cubicBezTo>
                <a:cubicBezTo>
                  <a:pt x="31" y="16"/>
                  <a:pt x="31" y="16"/>
                  <a:pt x="31" y="16"/>
                </a:cubicBezTo>
                <a:cubicBezTo>
                  <a:pt x="33" y="15"/>
                  <a:pt x="33" y="15"/>
                  <a:pt x="33" y="15"/>
                </a:cubicBezTo>
                <a:cubicBezTo>
                  <a:pt x="34" y="12"/>
                  <a:pt x="34" y="12"/>
                  <a:pt x="34" y="12"/>
                </a:cubicBezTo>
                <a:cubicBezTo>
                  <a:pt x="33" y="10"/>
                  <a:pt x="33" y="10"/>
                  <a:pt x="33" y="10"/>
                </a:cubicBezTo>
                <a:cubicBezTo>
                  <a:pt x="34" y="8"/>
                  <a:pt x="34" y="8"/>
                  <a:pt x="34" y="8"/>
                </a:cubicBezTo>
                <a:cubicBezTo>
                  <a:pt x="34" y="7"/>
                  <a:pt x="34" y="7"/>
                  <a:pt x="34" y="7"/>
                </a:cubicBezTo>
                <a:cubicBezTo>
                  <a:pt x="33" y="7"/>
                  <a:pt x="33" y="7"/>
                  <a:pt x="33" y="7"/>
                </a:cubicBezTo>
                <a:cubicBezTo>
                  <a:pt x="31" y="6"/>
                  <a:pt x="31" y="6"/>
                  <a:pt x="31" y="6"/>
                </a:cubicBezTo>
                <a:cubicBezTo>
                  <a:pt x="29" y="7"/>
                  <a:pt x="29" y="7"/>
                  <a:pt x="29" y="7"/>
                </a:cubicBezTo>
                <a:cubicBezTo>
                  <a:pt x="27" y="5"/>
                  <a:pt x="27" y="5"/>
                  <a:pt x="27" y="5"/>
                </a:cubicBezTo>
                <a:cubicBezTo>
                  <a:pt x="22" y="4"/>
                  <a:pt x="22" y="4"/>
                  <a:pt x="22" y="4"/>
                </a:cubicBezTo>
                <a:cubicBezTo>
                  <a:pt x="20" y="5"/>
                  <a:pt x="20" y="5"/>
                  <a:pt x="20" y="5"/>
                </a:cubicBezTo>
                <a:cubicBezTo>
                  <a:pt x="18" y="4"/>
                  <a:pt x="18" y="4"/>
                  <a:pt x="18" y="4"/>
                </a:cubicBezTo>
                <a:cubicBezTo>
                  <a:pt x="14" y="4"/>
                  <a:pt x="14" y="4"/>
                  <a:pt x="14" y="4"/>
                </a:cubicBezTo>
                <a:cubicBezTo>
                  <a:pt x="13" y="6"/>
                  <a:pt x="13" y="6"/>
                  <a:pt x="13" y="6"/>
                </a:cubicBezTo>
                <a:cubicBezTo>
                  <a:pt x="13" y="6"/>
                  <a:pt x="15" y="7"/>
                  <a:pt x="15" y="7"/>
                </a:cubicBezTo>
                <a:cubicBezTo>
                  <a:pt x="22" y="9"/>
                  <a:pt x="22" y="9"/>
                  <a:pt x="22" y="9"/>
                </a:cubicBezTo>
                <a:cubicBezTo>
                  <a:pt x="21" y="10"/>
                  <a:pt x="21" y="10"/>
                  <a:pt x="21" y="10"/>
                </a:cubicBezTo>
                <a:cubicBezTo>
                  <a:pt x="22" y="12"/>
                  <a:pt x="22" y="12"/>
                  <a:pt x="22" y="12"/>
                </a:cubicBezTo>
                <a:cubicBezTo>
                  <a:pt x="21" y="15"/>
                  <a:pt x="21" y="15"/>
                  <a:pt x="21" y="15"/>
                </a:cubicBezTo>
                <a:cubicBezTo>
                  <a:pt x="22" y="18"/>
                  <a:pt x="22" y="18"/>
                  <a:pt x="22" y="18"/>
                </a:cubicBezTo>
                <a:cubicBezTo>
                  <a:pt x="25" y="18"/>
                  <a:pt x="25" y="18"/>
                  <a:pt x="25" y="18"/>
                </a:cubicBezTo>
                <a:cubicBezTo>
                  <a:pt x="27" y="21"/>
                  <a:pt x="27" y="21"/>
                  <a:pt x="27" y="21"/>
                </a:cubicBezTo>
                <a:cubicBezTo>
                  <a:pt x="27" y="22"/>
                  <a:pt x="27" y="22"/>
                  <a:pt x="27" y="22"/>
                </a:cubicBezTo>
                <a:cubicBezTo>
                  <a:pt x="22" y="22"/>
                  <a:pt x="22" y="22"/>
                  <a:pt x="22" y="22"/>
                </a:cubicBezTo>
                <a:cubicBezTo>
                  <a:pt x="21" y="23"/>
                  <a:pt x="21" y="23"/>
                  <a:pt x="21" y="23"/>
                </a:cubicBezTo>
                <a:cubicBezTo>
                  <a:pt x="19" y="22"/>
                  <a:pt x="19" y="22"/>
                  <a:pt x="19" y="22"/>
                </a:cubicBezTo>
                <a:cubicBezTo>
                  <a:pt x="16" y="22"/>
                  <a:pt x="16" y="22"/>
                  <a:pt x="16" y="22"/>
                </a:cubicBezTo>
                <a:cubicBezTo>
                  <a:pt x="13" y="21"/>
                  <a:pt x="13" y="21"/>
                  <a:pt x="13" y="21"/>
                </a:cubicBezTo>
                <a:cubicBezTo>
                  <a:pt x="10" y="22"/>
                  <a:pt x="10" y="22"/>
                  <a:pt x="10" y="22"/>
                </a:cubicBezTo>
                <a:cubicBezTo>
                  <a:pt x="10" y="21"/>
                  <a:pt x="10" y="21"/>
                  <a:pt x="10" y="21"/>
                </a:cubicBezTo>
                <a:cubicBezTo>
                  <a:pt x="9" y="21"/>
                  <a:pt x="9" y="21"/>
                  <a:pt x="9" y="21"/>
                </a:cubicBezTo>
                <a:cubicBezTo>
                  <a:pt x="5" y="22"/>
                  <a:pt x="5" y="22"/>
                  <a:pt x="5" y="22"/>
                </a:cubicBezTo>
                <a:cubicBezTo>
                  <a:pt x="3" y="20"/>
                  <a:pt x="3" y="20"/>
                  <a:pt x="3" y="20"/>
                </a:cubicBezTo>
                <a:cubicBezTo>
                  <a:pt x="1" y="21"/>
                  <a:pt x="1" y="21"/>
                  <a:pt x="1" y="21"/>
                </a:cubicBezTo>
                <a:cubicBezTo>
                  <a:pt x="0" y="23"/>
                  <a:pt x="0" y="23"/>
                  <a:pt x="0" y="23"/>
                </a:cubicBezTo>
                <a:cubicBezTo>
                  <a:pt x="0" y="25"/>
                  <a:pt x="0" y="25"/>
                  <a:pt x="0" y="25"/>
                </a:cubicBezTo>
                <a:cubicBezTo>
                  <a:pt x="3" y="25"/>
                  <a:pt x="3" y="25"/>
                  <a:pt x="3" y="25"/>
                </a:cubicBezTo>
                <a:cubicBezTo>
                  <a:pt x="6" y="28"/>
                  <a:pt x="6" y="28"/>
                  <a:pt x="6" y="28"/>
                </a:cubicBezTo>
                <a:cubicBezTo>
                  <a:pt x="8" y="29"/>
                  <a:pt x="8" y="29"/>
                  <a:pt x="8" y="29"/>
                </a:cubicBezTo>
                <a:cubicBezTo>
                  <a:pt x="8" y="27"/>
                  <a:pt x="8" y="27"/>
                  <a:pt x="8" y="27"/>
                </a:cubicBezTo>
                <a:cubicBezTo>
                  <a:pt x="9" y="26"/>
                  <a:pt x="9" y="26"/>
                  <a:pt x="9" y="26"/>
                </a:cubicBezTo>
                <a:cubicBezTo>
                  <a:pt x="15" y="26"/>
                  <a:pt x="15" y="26"/>
                  <a:pt x="15" y="26"/>
                </a:cubicBezTo>
                <a:cubicBezTo>
                  <a:pt x="17" y="27"/>
                  <a:pt x="17" y="27"/>
                  <a:pt x="17" y="27"/>
                </a:cubicBezTo>
                <a:cubicBezTo>
                  <a:pt x="24" y="27"/>
                  <a:pt x="24" y="27"/>
                  <a:pt x="24" y="27"/>
                </a:cubicBezTo>
                <a:cubicBezTo>
                  <a:pt x="25" y="26"/>
                  <a:pt x="25" y="26"/>
                  <a:pt x="25" y="26"/>
                </a:cubicBezTo>
                <a:cubicBezTo>
                  <a:pt x="27" y="27"/>
                  <a:pt x="27" y="27"/>
                  <a:pt x="27" y="27"/>
                </a:cubicBezTo>
                <a:cubicBezTo>
                  <a:pt x="29" y="27"/>
                  <a:pt x="29" y="27"/>
                  <a:pt x="29" y="27"/>
                </a:cubicBezTo>
                <a:close/>
                <a:moveTo>
                  <a:pt x="19" y="1"/>
                </a:moveTo>
                <a:cubicBezTo>
                  <a:pt x="21" y="0"/>
                  <a:pt x="21" y="0"/>
                  <a:pt x="21" y="0"/>
                </a:cubicBezTo>
                <a:cubicBezTo>
                  <a:pt x="26" y="3"/>
                  <a:pt x="26" y="3"/>
                  <a:pt x="26" y="3"/>
                </a:cubicBezTo>
                <a:cubicBezTo>
                  <a:pt x="21" y="3"/>
                  <a:pt x="21" y="3"/>
                  <a:pt x="21" y="3"/>
                </a:cubicBezTo>
                <a:cubicBezTo>
                  <a:pt x="19" y="1"/>
                  <a:pt x="19" y="1"/>
                  <a:pt x="19" y="1"/>
                </a:cubicBezTo>
                <a:close/>
                <a:moveTo>
                  <a:pt x="15" y="17"/>
                </a:moveTo>
                <a:cubicBezTo>
                  <a:pt x="17" y="15"/>
                  <a:pt x="17" y="15"/>
                  <a:pt x="17" y="15"/>
                </a:cubicBezTo>
                <a:cubicBezTo>
                  <a:pt x="19" y="17"/>
                  <a:pt x="19" y="17"/>
                  <a:pt x="19" y="17"/>
                </a:cubicBezTo>
                <a:cubicBezTo>
                  <a:pt x="20" y="19"/>
                  <a:pt x="20" y="19"/>
                  <a:pt x="20" y="19"/>
                </a:cubicBezTo>
                <a:cubicBezTo>
                  <a:pt x="16" y="18"/>
                  <a:pt x="16" y="18"/>
                  <a:pt x="16" y="18"/>
                </a:cubicBezTo>
                <a:lnTo>
                  <a:pt x="15" y="1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61" name="Freeform 13">
            <a:extLst>
              <a:ext uri="{FF2B5EF4-FFF2-40B4-BE49-F238E27FC236}">
                <a16:creationId xmlns:a16="http://schemas.microsoft.com/office/drawing/2014/main" id="{48CEA73F-D662-73F8-8EFD-D601E32A174F}"/>
              </a:ext>
            </a:extLst>
          </p:cNvPr>
          <p:cNvSpPr>
            <a:spLocks noEditPoints="1"/>
          </p:cNvSpPr>
          <p:nvPr/>
        </p:nvSpPr>
        <p:spPr bwMode="auto">
          <a:xfrm>
            <a:off x="9010650" y="5724525"/>
            <a:ext cx="528638" cy="192088"/>
          </a:xfrm>
          <a:custGeom>
            <a:avLst/>
            <a:gdLst>
              <a:gd name="T0" fmla="*/ 2147483646 w 333"/>
              <a:gd name="T1" fmla="*/ 2147483646 h 121"/>
              <a:gd name="T2" fmla="*/ 2147483646 w 333"/>
              <a:gd name="T3" fmla="*/ 2147483646 h 121"/>
              <a:gd name="T4" fmla="*/ 2147483646 w 333"/>
              <a:gd name="T5" fmla="*/ 2147483646 h 121"/>
              <a:gd name="T6" fmla="*/ 2147483646 w 333"/>
              <a:gd name="T7" fmla="*/ 2147483646 h 121"/>
              <a:gd name="T8" fmla="*/ 2147483646 w 333"/>
              <a:gd name="T9" fmla="*/ 2147483646 h 121"/>
              <a:gd name="T10" fmla="*/ 2147483646 w 333"/>
              <a:gd name="T11" fmla="*/ 2147483646 h 121"/>
              <a:gd name="T12" fmla="*/ 0 w 333"/>
              <a:gd name="T13" fmla="*/ 2147483646 h 121"/>
              <a:gd name="T14" fmla="*/ 2147483646 w 333"/>
              <a:gd name="T15" fmla="*/ 2147483646 h 121"/>
              <a:gd name="T16" fmla="*/ 2147483646 w 333"/>
              <a:gd name="T17" fmla="*/ 2147483646 h 121"/>
              <a:gd name="T18" fmla="*/ 2147483646 w 333"/>
              <a:gd name="T19" fmla="*/ 2147483646 h 121"/>
              <a:gd name="T20" fmla="*/ 2147483646 w 333"/>
              <a:gd name="T21" fmla="*/ 2147483646 h 121"/>
              <a:gd name="T22" fmla="*/ 2147483646 w 333"/>
              <a:gd name="T23" fmla="*/ 2147483646 h 121"/>
              <a:gd name="T24" fmla="*/ 2147483646 w 333"/>
              <a:gd name="T25" fmla="*/ 2147483646 h 121"/>
              <a:gd name="T26" fmla="*/ 2147483646 w 333"/>
              <a:gd name="T27" fmla="*/ 2147483646 h 121"/>
              <a:gd name="T28" fmla="*/ 2147483646 w 333"/>
              <a:gd name="T29" fmla="*/ 2147483646 h 121"/>
              <a:gd name="T30" fmla="*/ 2147483646 w 333"/>
              <a:gd name="T31" fmla="*/ 2147483646 h 121"/>
              <a:gd name="T32" fmla="*/ 2147483646 w 333"/>
              <a:gd name="T33" fmla="*/ 2147483646 h 121"/>
              <a:gd name="T34" fmla="*/ 2147483646 w 333"/>
              <a:gd name="T35" fmla="*/ 2147483646 h 121"/>
              <a:gd name="T36" fmla="*/ 2147483646 w 333"/>
              <a:gd name="T37" fmla="*/ 2147483646 h 121"/>
              <a:gd name="T38" fmla="*/ 2147483646 w 333"/>
              <a:gd name="T39" fmla="*/ 2147483646 h 121"/>
              <a:gd name="T40" fmla="*/ 2147483646 w 333"/>
              <a:gd name="T41" fmla="*/ 2147483646 h 121"/>
              <a:gd name="T42" fmla="*/ 2147483646 w 333"/>
              <a:gd name="T43" fmla="*/ 2147483646 h 121"/>
              <a:gd name="T44" fmla="*/ 2147483646 w 333"/>
              <a:gd name="T45" fmla="*/ 2147483646 h 121"/>
              <a:gd name="T46" fmla="*/ 2147483646 w 333"/>
              <a:gd name="T47" fmla="*/ 2147483646 h 121"/>
              <a:gd name="T48" fmla="*/ 2147483646 w 333"/>
              <a:gd name="T49" fmla="*/ 2147483646 h 121"/>
              <a:gd name="T50" fmla="*/ 2147483646 w 333"/>
              <a:gd name="T51" fmla="*/ 2147483646 h 121"/>
              <a:gd name="T52" fmla="*/ 2147483646 w 333"/>
              <a:gd name="T53" fmla="*/ 2147483646 h 121"/>
              <a:gd name="T54" fmla="*/ 2147483646 w 333"/>
              <a:gd name="T55" fmla="*/ 2147483646 h 121"/>
              <a:gd name="T56" fmla="*/ 2147483646 w 333"/>
              <a:gd name="T57" fmla="*/ 2147483646 h 121"/>
              <a:gd name="T58" fmla="*/ 2147483646 w 333"/>
              <a:gd name="T59" fmla="*/ 2147483646 h 121"/>
              <a:gd name="T60" fmla="*/ 2147483646 w 333"/>
              <a:gd name="T61" fmla="*/ 2147483646 h 121"/>
              <a:gd name="T62" fmla="*/ 2147483646 w 333"/>
              <a:gd name="T63" fmla="*/ 2147483646 h 121"/>
              <a:gd name="T64" fmla="*/ 2147483646 w 333"/>
              <a:gd name="T65" fmla="*/ 2147483646 h 121"/>
              <a:gd name="T66" fmla="*/ 2147483646 w 333"/>
              <a:gd name="T67" fmla="*/ 2147483646 h 121"/>
              <a:gd name="T68" fmla="*/ 2147483646 w 333"/>
              <a:gd name="T69" fmla="*/ 2147483646 h 121"/>
              <a:gd name="T70" fmla="*/ 2147483646 w 333"/>
              <a:gd name="T71" fmla="*/ 2147483646 h 121"/>
              <a:gd name="T72" fmla="*/ 2147483646 w 333"/>
              <a:gd name="T73" fmla="*/ 2147483646 h 121"/>
              <a:gd name="T74" fmla="*/ 2147483646 w 333"/>
              <a:gd name="T75" fmla="*/ 2147483646 h 121"/>
              <a:gd name="T76" fmla="*/ 2147483646 w 333"/>
              <a:gd name="T77" fmla="*/ 2147483646 h 121"/>
              <a:gd name="T78" fmla="*/ 2147483646 w 333"/>
              <a:gd name="T79" fmla="*/ 2147483646 h 121"/>
              <a:gd name="T80" fmla="*/ 2147483646 w 333"/>
              <a:gd name="T81" fmla="*/ 2147483646 h 121"/>
              <a:gd name="T82" fmla="*/ 2147483646 w 333"/>
              <a:gd name="T83" fmla="*/ 2147483646 h 121"/>
              <a:gd name="T84" fmla="*/ 2147483646 w 333"/>
              <a:gd name="T85" fmla="*/ 2147483646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33" h="121">
                <a:moveTo>
                  <a:pt x="64" y="49"/>
                </a:moveTo>
                <a:lnTo>
                  <a:pt x="66" y="46"/>
                </a:lnTo>
                <a:lnTo>
                  <a:pt x="71" y="46"/>
                </a:lnTo>
                <a:lnTo>
                  <a:pt x="77" y="54"/>
                </a:lnTo>
                <a:lnTo>
                  <a:pt x="77" y="59"/>
                </a:lnTo>
                <a:lnTo>
                  <a:pt x="66" y="62"/>
                </a:lnTo>
                <a:lnTo>
                  <a:pt x="59" y="59"/>
                </a:lnTo>
                <a:lnTo>
                  <a:pt x="59" y="57"/>
                </a:lnTo>
                <a:lnTo>
                  <a:pt x="61" y="57"/>
                </a:lnTo>
                <a:lnTo>
                  <a:pt x="64" y="59"/>
                </a:lnTo>
                <a:lnTo>
                  <a:pt x="69" y="57"/>
                </a:lnTo>
                <a:lnTo>
                  <a:pt x="64" y="54"/>
                </a:lnTo>
                <a:lnTo>
                  <a:pt x="64" y="49"/>
                </a:lnTo>
                <a:close/>
                <a:moveTo>
                  <a:pt x="20" y="33"/>
                </a:moveTo>
                <a:lnTo>
                  <a:pt x="23" y="39"/>
                </a:lnTo>
                <a:lnTo>
                  <a:pt x="20" y="41"/>
                </a:lnTo>
                <a:lnTo>
                  <a:pt x="15" y="39"/>
                </a:lnTo>
                <a:lnTo>
                  <a:pt x="5" y="46"/>
                </a:lnTo>
                <a:lnTo>
                  <a:pt x="0" y="44"/>
                </a:lnTo>
                <a:lnTo>
                  <a:pt x="0" y="49"/>
                </a:lnTo>
                <a:lnTo>
                  <a:pt x="5" y="51"/>
                </a:lnTo>
                <a:lnTo>
                  <a:pt x="12" y="44"/>
                </a:lnTo>
                <a:lnTo>
                  <a:pt x="15" y="46"/>
                </a:lnTo>
                <a:lnTo>
                  <a:pt x="15" y="51"/>
                </a:lnTo>
                <a:lnTo>
                  <a:pt x="23" y="46"/>
                </a:lnTo>
                <a:lnTo>
                  <a:pt x="28" y="46"/>
                </a:lnTo>
                <a:lnTo>
                  <a:pt x="33" y="36"/>
                </a:lnTo>
                <a:lnTo>
                  <a:pt x="43" y="39"/>
                </a:lnTo>
                <a:lnTo>
                  <a:pt x="46" y="33"/>
                </a:lnTo>
                <a:lnTo>
                  <a:pt x="48" y="39"/>
                </a:lnTo>
                <a:lnTo>
                  <a:pt x="56" y="36"/>
                </a:lnTo>
                <a:lnTo>
                  <a:pt x="66" y="26"/>
                </a:lnTo>
                <a:lnTo>
                  <a:pt x="71" y="23"/>
                </a:lnTo>
                <a:lnTo>
                  <a:pt x="74" y="21"/>
                </a:lnTo>
                <a:lnTo>
                  <a:pt x="82" y="21"/>
                </a:lnTo>
                <a:lnTo>
                  <a:pt x="89" y="21"/>
                </a:lnTo>
                <a:lnTo>
                  <a:pt x="102" y="23"/>
                </a:lnTo>
                <a:lnTo>
                  <a:pt x="107" y="26"/>
                </a:lnTo>
                <a:lnTo>
                  <a:pt x="102" y="28"/>
                </a:lnTo>
                <a:lnTo>
                  <a:pt x="95" y="28"/>
                </a:lnTo>
                <a:lnTo>
                  <a:pt x="92" y="31"/>
                </a:lnTo>
                <a:lnTo>
                  <a:pt x="95" y="36"/>
                </a:lnTo>
                <a:lnTo>
                  <a:pt x="115" y="39"/>
                </a:lnTo>
                <a:lnTo>
                  <a:pt x="118" y="36"/>
                </a:lnTo>
                <a:lnTo>
                  <a:pt x="123" y="36"/>
                </a:lnTo>
                <a:lnTo>
                  <a:pt x="128" y="41"/>
                </a:lnTo>
                <a:lnTo>
                  <a:pt x="138" y="44"/>
                </a:lnTo>
                <a:lnTo>
                  <a:pt x="141" y="41"/>
                </a:lnTo>
                <a:lnTo>
                  <a:pt x="143" y="39"/>
                </a:lnTo>
                <a:lnTo>
                  <a:pt x="148" y="41"/>
                </a:lnTo>
                <a:lnTo>
                  <a:pt x="148" y="46"/>
                </a:lnTo>
                <a:lnTo>
                  <a:pt x="159" y="54"/>
                </a:lnTo>
                <a:lnTo>
                  <a:pt x="166" y="54"/>
                </a:lnTo>
                <a:lnTo>
                  <a:pt x="171" y="51"/>
                </a:lnTo>
                <a:lnTo>
                  <a:pt x="177" y="57"/>
                </a:lnTo>
                <a:lnTo>
                  <a:pt x="182" y="57"/>
                </a:lnTo>
                <a:lnTo>
                  <a:pt x="187" y="59"/>
                </a:lnTo>
                <a:lnTo>
                  <a:pt x="195" y="54"/>
                </a:lnTo>
                <a:lnTo>
                  <a:pt x="200" y="57"/>
                </a:lnTo>
                <a:lnTo>
                  <a:pt x="205" y="74"/>
                </a:lnTo>
                <a:lnTo>
                  <a:pt x="215" y="87"/>
                </a:lnTo>
                <a:lnTo>
                  <a:pt x="220" y="87"/>
                </a:lnTo>
                <a:lnTo>
                  <a:pt x="220" y="85"/>
                </a:lnTo>
                <a:lnTo>
                  <a:pt x="228" y="90"/>
                </a:lnTo>
                <a:lnTo>
                  <a:pt x="241" y="90"/>
                </a:lnTo>
                <a:lnTo>
                  <a:pt x="241" y="92"/>
                </a:lnTo>
                <a:lnTo>
                  <a:pt x="246" y="95"/>
                </a:lnTo>
                <a:lnTo>
                  <a:pt x="246" y="100"/>
                </a:lnTo>
                <a:lnTo>
                  <a:pt x="238" y="103"/>
                </a:lnTo>
                <a:lnTo>
                  <a:pt x="228" y="113"/>
                </a:lnTo>
                <a:lnTo>
                  <a:pt x="228" y="118"/>
                </a:lnTo>
                <a:lnTo>
                  <a:pt x="238" y="121"/>
                </a:lnTo>
                <a:lnTo>
                  <a:pt x="246" y="116"/>
                </a:lnTo>
                <a:lnTo>
                  <a:pt x="251" y="118"/>
                </a:lnTo>
                <a:lnTo>
                  <a:pt x="266" y="116"/>
                </a:lnTo>
                <a:lnTo>
                  <a:pt x="274" y="116"/>
                </a:lnTo>
                <a:lnTo>
                  <a:pt x="284" y="121"/>
                </a:lnTo>
                <a:lnTo>
                  <a:pt x="302" y="116"/>
                </a:lnTo>
                <a:lnTo>
                  <a:pt x="302" y="113"/>
                </a:lnTo>
                <a:lnTo>
                  <a:pt x="307" y="113"/>
                </a:lnTo>
                <a:lnTo>
                  <a:pt x="312" y="110"/>
                </a:lnTo>
                <a:lnTo>
                  <a:pt x="323" y="110"/>
                </a:lnTo>
                <a:lnTo>
                  <a:pt x="330" y="110"/>
                </a:lnTo>
                <a:lnTo>
                  <a:pt x="333" y="103"/>
                </a:lnTo>
                <a:lnTo>
                  <a:pt x="330" y="100"/>
                </a:lnTo>
                <a:lnTo>
                  <a:pt x="325" y="100"/>
                </a:lnTo>
                <a:lnTo>
                  <a:pt x="320" y="90"/>
                </a:lnTo>
                <a:lnTo>
                  <a:pt x="307" y="85"/>
                </a:lnTo>
                <a:lnTo>
                  <a:pt x="292" y="85"/>
                </a:lnTo>
                <a:lnTo>
                  <a:pt x="287" y="85"/>
                </a:lnTo>
                <a:lnTo>
                  <a:pt x="289" y="80"/>
                </a:lnTo>
                <a:lnTo>
                  <a:pt x="292" y="72"/>
                </a:lnTo>
                <a:lnTo>
                  <a:pt x="289" y="72"/>
                </a:lnTo>
                <a:lnTo>
                  <a:pt x="284" y="74"/>
                </a:lnTo>
                <a:lnTo>
                  <a:pt x="277" y="74"/>
                </a:lnTo>
                <a:lnTo>
                  <a:pt x="266" y="64"/>
                </a:lnTo>
                <a:lnTo>
                  <a:pt x="264" y="67"/>
                </a:lnTo>
                <a:lnTo>
                  <a:pt x="259" y="64"/>
                </a:lnTo>
                <a:lnTo>
                  <a:pt x="251" y="57"/>
                </a:lnTo>
                <a:lnTo>
                  <a:pt x="246" y="62"/>
                </a:lnTo>
                <a:lnTo>
                  <a:pt x="243" y="59"/>
                </a:lnTo>
                <a:lnTo>
                  <a:pt x="243" y="57"/>
                </a:lnTo>
                <a:lnTo>
                  <a:pt x="241" y="54"/>
                </a:lnTo>
                <a:lnTo>
                  <a:pt x="238" y="57"/>
                </a:lnTo>
                <a:lnTo>
                  <a:pt x="236" y="54"/>
                </a:lnTo>
                <a:lnTo>
                  <a:pt x="223" y="51"/>
                </a:lnTo>
                <a:lnTo>
                  <a:pt x="215" y="44"/>
                </a:lnTo>
                <a:lnTo>
                  <a:pt x="207" y="39"/>
                </a:lnTo>
                <a:lnTo>
                  <a:pt x="200" y="33"/>
                </a:lnTo>
                <a:lnTo>
                  <a:pt x="182" y="33"/>
                </a:lnTo>
                <a:lnTo>
                  <a:pt x="177" y="28"/>
                </a:lnTo>
                <a:lnTo>
                  <a:pt x="174" y="23"/>
                </a:lnTo>
                <a:lnTo>
                  <a:pt x="166" y="15"/>
                </a:lnTo>
                <a:lnTo>
                  <a:pt x="161" y="15"/>
                </a:lnTo>
                <a:lnTo>
                  <a:pt x="159" y="13"/>
                </a:lnTo>
                <a:lnTo>
                  <a:pt x="136" y="10"/>
                </a:lnTo>
                <a:lnTo>
                  <a:pt x="128" y="13"/>
                </a:lnTo>
                <a:lnTo>
                  <a:pt x="118" y="10"/>
                </a:lnTo>
                <a:lnTo>
                  <a:pt x="112" y="3"/>
                </a:lnTo>
                <a:lnTo>
                  <a:pt x="97" y="0"/>
                </a:lnTo>
                <a:lnTo>
                  <a:pt x="84" y="0"/>
                </a:lnTo>
                <a:lnTo>
                  <a:pt x="79" y="5"/>
                </a:lnTo>
                <a:lnTo>
                  <a:pt x="61" y="8"/>
                </a:lnTo>
                <a:lnTo>
                  <a:pt x="48" y="10"/>
                </a:lnTo>
                <a:lnTo>
                  <a:pt x="43" y="15"/>
                </a:lnTo>
                <a:lnTo>
                  <a:pt x="30" y="18"/>
                </a:lnTo>
                <a:lnTo>
                  <a:pt x="25" y="23"/>
                </a:lnTo>
                <a:lnTo>
                  <a:pt x="20" y="28"/>
                </a:lnTo>
                <a:lnTo>
                  <a:pt x="20" y="33"/>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62" name="Freeform 14">
            <a:extLst>
              <a:ext uri="{FF2B5EF4-FFF2-40B4-BE49-F238E27FC236}">
                <a16:creationId xmlns:a16="http://schemas.microsoft.com/office/drawing/2014/main" id="{3F01232D-1478-E03E-7558-7966D3E9E58B}"/>
              </a:ext>
            </a:extLst>
          </p:cNvPr>
          <p:cNvSpPr>
            <a:spLocks noEditPoints="1"/>
          </p:cNvSpPr>
          <p:nvPr/>
        </p:nvSpPr>
        <p:spPr bwMode="auto">
          <a:xfrm>
            <a:off x="9336088" y="5521325"/>
            <a:ext cx="284162" cy="333375"/>
          </a:xfrm>
          <a:custGeom>
            <a:avLst/>
            <a:gdLst>
              <a:gd name="T0" fmla="*/ 2147483646 w 179"/>
              <a:gd name="T1" fmla="*/ 2147483646 h 210"/>
              <a:gd name="T2" fmla="*/ 2147483646 w 179"/>
              <a:gd name="T3" fmla="*/ 2147483646 h 210"/>
              <a:gd name="T4" fmla="*/ 2147483646 w 179"/>
              <a:gd name="T5" fmla="*/ 2147483646 h 210"/>
              <a:gd name="T6" fmla="*/ 2147483646 w 179"/>
              <a:gd name="T7" fmla="*/ 2147483646 h 210"/>
              <a:gd name="T8" fmla="*/ 2147483646 w 179"/>
              <a:gd name="T9" fmla="*/ 2147483646 h 210"/>
              <a:gd name="T10" fmla="*/ 2147483646 w 179"/>
              <a:gd name="T11" fmla="*/ 2147483646 h 210"/>
              <a:gd name="T12" fmla="*/ 2147483646 w 179"/>
              <a:gd name="T13" fmla="*/ 2147483646 h 210"/>
              <a:gd name="T14" fmla="*/ 2147483646 w 179"/>
              <a:gd name="T15" fmla="*/ 2147483646 h 210"/>
              <a:gd name="T16" fmla="*/ 2147483646 w 179"/>
              <a:gd name="T17" fmla="*/ 2147483646 h 210"/>
              <a:gd name="T18" fmla="*/ 2147483646 w 179"/>
              <a:gd name="T19" fmla="*/ 2147483646 h 210"/>
              <a:gd name="T20" fmla="*/ 2147483646 w 179"/>
              <a:gd name="T21" fmla="*/ 2147483646 h 210"/>
              <a:gd name="T22" fmla="*/ 2147483646 w 179"/>
              <a:gd name="T23" fmla="*/ 2147483646 h 210"/>
              <a:gd name="T24" fmla="*/ 2147483646 w 179"/>
              <a:gd name="T25" fmla="*/ 2147483646 h 210"/>
              <a:gd name="T26" fmla="*/ 2147483646 w 179"/>
              <a:gd name="T27" fmla="*/ 2147483646 h 210"/>
              <a:gd name="T28" fmla="*/ 2147483646 w 179"/>
              <a:gd name="T29" fmla="*/ 2147483646 h 210"/>
              <a:gd name="T30" fmla="*/ 2147483646 w 179"/>
              <a:gd name="T31" fmla="*/ 2147483646 h 210"/>
              <a:gd name="T32" fmla="*/ 2147483646 w 179"/>
              <a:gd name="T33" fmla="*/ 2147483646 h 210"/>
              <a:gd name="T34" fmla="*/ 2147483646 w 179"/>
              <a:gd name="T35" fmla="*/ 2147483646 h 210"/>
              <a:gd name="T36" fmla="*/ 2147483646 w 179"/>
              <a:gd name="T37" fmla="*/ 2147483646 h 210"/>
              <a:gd name="T38" fmla="*/ 2147483646 w 179"/>
              <a:gd name="T39" fmla="*/ 2147483646 h 210"/>
              <a:gd name="T40" fmla="*/ 2147483646 w 179"/>
              <a:gd name="T41" fmla="*/ 2147483646 h 210"/>
              <a:gd name="T42" fmla="*/ 2147483646 w 179"/>
              <a:gd name="T43" fmla="*/ 2147483646 h 210"/>
              <a:gd name="T44" fmla="*/ 2147483646 w 179"/>
              <a:gd name="T45" fmla="*/ 2147483646 h 210"/>
              <a:gd name="T46" fmla="*/ 2147483646 w 179"/>
              <a:gd name="T47" fmla="*/ 2147483646 h 210"/>
              <a:gd name="T48" fmla="*/ 2147483646 w 179"/>
              <a:gd name="T49" fmla="*/ 2147483646 h 210"/>
              <a:gd name="T50" fmla="*/ 2147483646 w 179"/>
              <a:gd name="T51" fmla="*/ 2147483646 h 210"/>
              <a:gd name="T52" fmla="*/ 2147483646 w 179"/>
              <a:gd name="T53" fmla="*/ 2147483646 h 210"/>
              <a:gd name="T54" fmla="*/ 2147483646 w 179"/>
              <a:gd name="T55" fmla="*/ 2147483646 h 210"/>
              <a:gd name="T56" fmla="*/ 2147483646 w 179"/>
              <a:gd name="T57" fmla="*/ 2147483646 h 210"/>
              <a:gd name="T58" fmla="*/ 2147483646 w 179"/>
              <a:gd name="T59" fmla="*/ 2147483646 h 210"/>
              <a:gd name="T60" fmla="*/ 2147483646 w 179"/>
              <a:gd name="T61" fmla="*/ 2147483646 h 210"/>
              <a:gd name="T62" fmla="*/ 2147483646 w 179"/>
              <a:gd name="T63" fmla="*/ 2147483646 h 210"/>
              <a:gd name="T64" fmla="*/ 2147483646 w 179"/>
              <a:gd name="T65" fmla="*/ 2147483646 h 210"/>
              <a:gd name="T66" fmla="*/ 2147483646 w 179"/>
              <a:gd name="T67" fmla="*/ 0 h 210"/>
              <a:gd name="T68" fmla="*/ 2147483646 w 179"/>
              <a:gd name="T69" fmla="*/ 2147483646 h 210"/>
              <a:gd name="T70" fmla="*/ 2147483646 w 179"/>
              <a:gd name="T71" fmla="*/ 2147483646 h 210"/>
              <a:gd name="T72" fmla="*/ 2147483646 w 179"/>
              <a:gd name="T73" fmla="*/ 2147483646 h 210"/>
              <a:gd name="T74" fmla="*/ 0 w 179"/>
              <a:gd name="T75" fmla="*/ 2147483646 h 210"/>
              <a:gd name="T76" fmla="*/ 2147483646 w 179"/>
              <a:gd name="T77" fmla="*/ 2147483646 h 210"/>
              <a:gd name="T78" fmla="*/ 2147483646 w 179"/>
              <a:gd name="T79" fmla="*/ 2147483646 h 210"/>
              <a:gd name="T80" fmla="*/ 2147483646 w 179"/>
              <a:gd name="T81" fmla="*/ 2147483646 h 210"/>
              <a:gd name="T82" fmla="*/ 2147483646 w 179"/>
              <a:gd name="T83" fmla="*/ 2147483646 h 210"/>
              <a:gd name="T84" fmla="*/ 2147483646 w 179"/>
              <a:gd name="T85" fmla="*/ 2147483646 h 210"/>
              <a:gd name="T86" fmla="*/ 2147483646 w 179"/>
              <a:gd name="T87" fmla="*/ 2147483646 h 210"/>
              <a:gd name="T88" fmla="*/ 2147483646 w 179"/>
              <a:gd name="T89" fmla="*/ 2147483646 h 210"/>
              <a:gd name="T90" fmla="*/ 2147483646 w 179"/>
              <a:gd name="T91" fmla="*/ 2147483646 h 210"/>
              <a:gd name="T92" fmla="*/ 2147483646 w 179"/>
              <a:gd name="T93" fmla="*/ 2147483646 h 210"/>
              <a:gd name="T94" fmla="*/ 2147483646 w 179"/>
              <a:gd name="T95" fmla="*/ 2147483646 h 210"/>
              <a:gd name="T96" fmla="*/ 2147483646 w 179"/>
              <a:gd name="T97" fmla="*/ 2147483646 h 210"/>
              <a:gd name="T98" fmla="*/ 2147483646 w 179"/>
              <a:gd name="T99" fmla="*/ 2147483646 h 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79" h="210">
                <a:moveTo>
                  <a:pt x="166" y="190"/>
                </a:moveTo>
                <a:lnTo>
                  <a:pt x="169" y="192"/>
                </a:lnTo>
                <a:lnTo>
                  <a:pt x="169" y="187"/>
                </a:lnTo>
                <a:lnTo>
                  <a:pt x="166" y="190"/>
                </a:lnTo>
                <a:close/>
                <a:moveTo>
                  <a:pt x="146" y="210"/>
                </a:moveTo>
                <a:lnTo>
                  <a:pt x="161" y="210"/>
                </a:lnTo>
                <a:lnTo>
                  <a:pt x="166" y="202"/>
                </a:lnTo>
                <a:lnTo>
                  <a:pt x="166" y="195"/>
                </a:lnTo>
                <a:lnTo>
                  <a:pt x="164" y="197"/>
                </a:lnTo>
                <a:lnTo>
                  <a:pt x="161" y="200"/>
                </a:lnTo>
                <a:lnTo>
                  <a:pt x="154" y="197"/>
                </a:lnTo>
                <a:lnTo>
                  <a:pt x="146" y="202"/>
                </a:lnTo>
                <a:lnTo>
                  <a:pt x="146" y="210"/>
                </a:lnTo>
                <a:close/>
                <a:moveTo>
                  <a:pt x="164" y="159"/>
                </a:moveTo>
                <a:lnTo>
                  <a:pt x="169" y="156"/>
                </a:lnTo>
                <a:lnTo>
                  <a:pt x="179" y="161"/>
                </a:lnTo>
                <a:lnTo>
                  <a:pt x="177" y="164"/>
                </a:lnTo>
                <a:lnTo>
                  <a:pt x="172" y="161"/>
                </a:lnTo>
                <a:lnTo>
                  <a:pt x="166" y="161"/>
                </a:lnTo>
                <a:lnTo>
                  <a:pt x="164" y="159"/>
                </a:lnTo>
                <a:close/>
                <a:moveTo>
                  <a:pt x="146" y="143"/>
                </a:moveTo>
                <a:lnTo>
                  <a:pt x="141" y="146"/>
                </a:lnTo>
                <a:lnTo>
                  <a:pt x="141" y="151"/>
                </a:lnTo>
                <a:lnTo>
                  <a:pt x="133" y="159"/>
                </a:lnTo>
                <a:lnTo>
                  <a:pt x="131" y="159"/>
                </a:lnTo>
                <a:lnTo>
                  <a:pt x="131" y="161"/>
                </a:lnTo>
                <a:lnTo>
                  <a:pt x="133" y="161"/>
                </a:lnTo>
                <a:lnTo>
                  <a:pt x="146" y="154"/>
                </a:lnTo>
                <a:lnTo>
                  <a:pt x="146" y="146"/>
                </a:lnTo>
                <a:lnTo>
                  <a:pt x="146" y="143"/>
                </a:lnTo>
                <a:close/>
                <a:moveTo>
                  <a:pt x="128" y="138"/>
                </a:moveTo>
                <a:lnTo>
                  <a:pt x="136" y="143"/>
                </a:lnTo>
                <a:lnTo>
                  <a:pt x="136" y="149"/>
                </a:lnTo>
                <a:lnTo>
                  <a:pt x="131" y="146"/>
                </a:lnTo>
                <a:lnTo>
                  <a:pt x="128" y="143"/>
                </a:lnTo>
                <a:lnTo>
                  <a:pt x="128" y="138"/>
                </a:lnTo>
                <a:close/>
                <a:moveTo>
                  <a:pt x="105" y="115"/>
                </a:moveTo>
                <a:lnTo>
                  <a:pt x="110" y="125"/>
                </a:lnTo>
                <a:lnTo>
                  <a:pt x="110" y="133"/>
                </a:lnTo>
                <a:lnTo>
                  <a:pt x="115" y="141"/>
                </a:lnTo>
                <a:lnTo>
                  <a:pt x="113" y="141"/>
                </a:lnTo>
                <a:lnTo>
                  <a:pt x="107" y="136"/>
                </a:lnTo>
                <a:lnTo>
                  <a:pt x="102" y="128"/>
                </a:lnTo>
                <a:lnTo>
                  <a:pt x="107" y="125"/>
                </a:lnTo>
                <a:lnTo>
                  <a:pt x="102" y="118"/>
                </a:lnTo>
                <a:lnTo>
                  <a:pt x="105" y="115"/>
                </a:lnTo>
                <a:close/>
                <a:moveTo>
                  <a:pt x="82" y="113"/>
                </a:moveTo>
                <a:lnTo>
                  <a:pt x="79" y="118"/>
                </a:lnTo>
                <a:lnTo>
                  <a:pt x="84" y="118"/>
                </a:lnTo>
                <a:lnTo>
                  <a:pt x="82" y="113"/>
                </a:lnTo>
                <a:close/>
                <a:moveTo>
                  <a:pt x="131" y="97"/>
                </a:moveTo>
                <a:lnTo>
                  <a:pt x="125" y="105"/>
                </a:lnTo>
                <a:lnTo>
                  <a:pt x="131" y="108"/>
                </a:lnTo>
                <a:lnTo>
                  <a:pt x="133" y="102"/>
                </a:lnTo>
                <a:lnTo>
                  <a:pt x="131" y="97"/>
                </a:lnTo>
                <a:close/>
                <a:moveTo>
                  <a:pt x="95" y="82"/>
                </a:moveTo>
                <a:lnTo>
                  <a:pt x="95" y="84"/>
                </a:lnTo>
                <a:lnTo>
                  <a:pt x="100" y="90"/>
                </a:lnTo>
                <a:lnTo>
                  <a:pt x="100" y="100"/>
                </a:lnTo>
                <a:lnTo>
                  <a:pt x="97" y="102"/>
                </a:lnTo>
                <a:lnTo>
                  <a:pt x="100" y="105"/>
                </a:lnTo>
                <a:lnTo>
                  <a:pt x="107" y="105"/>
                </a:lnTo>
                <a:lnTo>
                  <a:pt x="107" y="102"/>
                </a:lnTo>
                <a:lnTo>
                  <a:pt x="102" y="92"/>
                </a:lnTo>
                <a:lnTo>
                  <a:pt x="102" y="87"/>
                </a:lnTo>
                <a:lnTo>
                  <a:pt x="95" y="82"/>
                </a:lnTo>
                <a:close/>
                <a:moveTo>
                  <a:pt x="72" y="54"/>
                </a:moveTo>
                <a:lnTo>
                  <a:pt x="79" y="59"/>
                </a:lnTo>
                <a:lnTo>
                  <a:pt x="84" y="66"/>
                </a:lnTo>
                <a:lnTo>
                  <a:pt x="82" y="77"/>
                </a:lnTo>
                <a:lnTo>
                  <a:pt x="79" y="79"/>
                </a:lnTo>
                <a:lnTo>
                  <a:pt x="77" y="74"/>
                </a:lnTo>
                <a:lnTo>
                  <a:pt x="79" y="74"/>
                </a:lnTo>
                <a:lnTo>
                  <a:pt x="82" y="69"/>
                </a:lnTo>
                <a:lnTo>
                  <a:pt x="77" y="61"/>
                </a:lnTo>
                <a:lnTo>
                  <a:pt x="69" y="59"/>
                </a:lnTo>
                <a:lnTo>
                  <a:pt x="72" y="54"/>
                </a:lnTo>
                <a:close/>
                <a:moveTo>
                  <a:pt x="38" y="0"/>
                </a:moveTo>
                <a:lnTo>
                  <a:pt x="46" y="0"/>
                </a:lnTo>
                <a:lnTo>
                  <a:pt x="56" y="7"/>
                </a:lnTo>
                <a:lnTo>
                  <a:pt x="56" y="13"/>
                </a:lnTo>
                <a:lnTo>
                  <a:pt x="61" y="15"/>
                </a:lnTo>
                <a:lnTo>
                  <a:pt x="61" y="23"/>
                </a:lnTo>
                <a:lnTo>
                  <a:pt x="56" y="28"/>
                </a:lnTo>
                <a:lnTo>
                  <a:pt x="56" y="33"/>
                </a:lnTo>
                <a:lnTo>
                  <a:pt x="51" y="38"/>
                </a:lnTo>
                <a:lnTo>
                  <a:pt x="54" y="28"/>
                </a:lnTo>
                <a:lnTo>
                  <a:pt x="51" y="23"/>
                </a:lnTo>
                <a:lnTo>
                  <a:pt x="56" y="18"/>
                </a:lnTo>
                <a:lnTo>
                  <a:pt x="49" y="10"/>
                </a:lnTo>
                <a:lnTo>
                  <a:pt x="49" y="2"/>
                </a:lnTo>
                <a:lnTo>
                  <a:pt x="38" y="0"/>
                </a:lnTo>
                <a:close/>
                <a:moveTo>
                  <a:pt x="0" y="7"/>
                </a:moveTo>
                <a:lnTo>
                  <a:pt x="7" y="7"/>
                </a:lnTo>
                <a:lnTo>
                  <a:pt x="13" y="10"/>
                </a:lnTo>
                <a:lnTo>
                  <a:pt x="20" y="5"/>
                </a:lnTo>
                <a:lnTo>
                  <a:pt x="31" y="5"/>
                </a:lnTo>
                <a:lnTo>
                  <a:pt x="38" y="10"/>
                </a:lnTo>
                <a:lnTo>
                  <a:pt x="33" y="10"/>
                </a:lnTo>
                <a:lnTo>
                  <a:pt x="25" y="7"/>
                </a:lnTo>
                <a:lnTo>
                  <a:pt x="15" y="15"/>
                </a:lnTo>
                <a:lnTo>
                  <a:pt x="7" y="15"/>
                </a:lnTo>
                <a:lnTo>
                  <a:pt x="0" y="7"/>
                </a:lnTo>
                <a:close/>
                <a:moveTo>
                  <a:pt x="38" y="66"/>
                </a:moveTo>
                <a:lnTo>
                  <a:pt x="46" y="61"/>
                </a:lnTo>
                <a:lnTo>
                  <a:pt x="54" y="64"/>
                </a:lnTo>
                <a:lnTo>
                  <a:pt x="51" y="69"/>
                </a:lnTo>
                <a:lnTo>
                  <a:pt x="43" y="69"/>
                </a:lnTo>
                <a:lnTo>
                  <a:pt x="38" y="66"/>
                </a:lnTo>
                <a:close/>
                <a:moveTo>
                  <a:pt x="31" y="97"/>
                </a:moveTo>
                <a:lnTo>
                  <a:pt x="28" y="92"/>
                </a:lnTo>
                <a:lnTo>
                  <a:pt x="33" y="92"/>
                </a:lnTo>
                <a:lnTo>
                  <a:pt x="31" y="97"/>
                </a:lnTo>
                <a:close/>
                <a:moveTo>
                  <a:pt x="23" y="97"/>
                </a:moveTo>
                <a:lnTo>
                  <a:pt x="28" y="95"/>
                </a:lnTo>
                <a:lnTo>
                  <a:pt x="28" y="100"/>
                </a:lnTo>
                <a:lnTo>
                  <a:pt x="23" y="97"/>
                </a:lnTo>
                <a:close/>
                <a:moveTo>
                  <a:pt x="25" y="90"/>
                </a:moveTo>
                <a:lnTo>
                  <a:pt x="33" y="84"/>
                </a:lnTo>
                <a:lnTo>
                  <a:pt x="28" y="74"/>
                </a:lnTo>
                <a:lnTo>
                  <a:pt x="25" y="66"/>
                </a:lnTo>
                <a:lnTo>
                  <a:pt x="23" y="64"/>
                </a:lnTo>
                <a:lnTo>
                  <a:pt x="20" y="74"/>
                </a:lnTo>
                <a:lnTo>
                  <a:pt x="15" y="82"/>
                </a:lnTo>
                <a:lnTo>
                  <a:pt x="18" y="87"/>
                </a:lnTo>
                <a:lnTo>
                  <a:pt x="25" y="84"/>
                </a:lnTo>
                <a:lnTo>
                  <a:pt x="25" y="90"/>
                </a:lnTo>
                <a:close/>
                <a:moveTo>
                  <a:pt x="33" y="97"/>
                </a:moveTo>
                <a:lnTo>
                  <a:pt x="25" y="102"/>
                </a:lnTo>
                <a:lnTo>
                  <a:pt x="25" y="108"/>
                </a:lnTo>
                <a:lnTo>
                  <a:pt x="31" y="115"/>
                </a:lnTo>
                <a:lnTo>
                  <a:pt x="36" y="113"/>
                </a:lnTo>
                <a:lnTo>
                  <a:pt x="38" y="108"/>
                </a:lnTo>
                <a:lnTo>
                  <a:pt x="36" y="105"/>
                </a:lnTo>
                <a:lnTo>
                  <a:pt x="36" y="100"/>
                </a:lnTo>
                <a:lnTo>
                  <a:pt x="33" y="97"/>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63" name="Freeform 15">
            <a:extLst>
              <a:ext uri="{FF2B5EF4-FFF2-40B4-BE49-F238E27FC236}">
                <a16:creationId xmlns:a16="http://schemas.microsoft.com/office/drawing/2014/main" id="{F42C8881-30FF-29FC-67DA-F8CC9098601F}"/>
              </a:ext>
            </a:extLst>
          </p:cNvPr>
          <p:cNvSpPr>
            <a:spLocks noEditPoints="1"/>
          </p:cNvSpPr>
          <p:nvPr/>
        </p:nvSpPr>
        <p:spPr bwMode="auto">
          <a:xfrm>
            <a:off x="7264400" y="3960813"/>
            <a:ext cx="2816225" cy="1657350"/>
          </a:xfrm>
          <a:custGeom>
            <a:avLst/>
            <a:gdLst>
              <a:gd name="T0" fmla="*/ 2147483646 w 692"/>
              <a:gd name="T1" fmla="*/ 2147483646 h 407"/>
              <a:gd name="T2" fmla="*/ 2147483646 w 692"/>
              <a:gd name="T3" fmla="*/ 2147483646 h 407"/>
              <a:gd name="T4" fmla="*/ 2147483646 w 692"/>
              <a:gd name="T5" fmla="*/ 2147483646 h 407"/>
              <a:gd name="T6" fmla="*/ 2147483646 w 692"/>
              <a:gd name="T7" fmla="*/ 2147483646 h 407"/>
              <a:gd name="T8" fmla="*/ 2147483646 w 692"/>
              <a:gd name="T9" fmla="*/ 2147483646 h 407"/>
              <a:gd name="T10" fmla="*/ 2147483646 w 692"/>
              <a:gd name="T11" fmla="*/ 2147483646 h 407"/>
              <a:gd name="T12" fmla="*/ 2147483646 w 692"/>
              <a:gd name="T13" fmla="*/ 2147483646 h 407"/>
              <a:gd name="T14" fmla="*/ 2147483646 w 692"/>
              <a:gd name="T15" fmla="*/ 2147483646 h 407"/>
              <a:gd name="T16" fmla="*/ 2147483646 w 692"/>
              <a:gd name="T17" fmla="*/ 2147483646 h 407"/>
              <a:gd name="T18" fmla="*/ 2147483646 w 692"/>
              <a:gd name="T19" fmla="*/ 2147483646 h 407"/>
              <a:gd name="T20" fmla="*/ 2147483646 w 692"/>
              <a:gd name="T21" fmla="*/ 2147483646 h 407"/>
              <a:gd name="T22" fmla="*/ 2147483646 w 692"/>
              <a:gd name="T23" fmla="*/ 2147483646 h 407"/>
              <a:gd name="T24" fmla="*/ 2147483646 w 692"/>
              <a:gd name="T25" fmla="*/ 2147483646 h 407"/>
              <a:gd name="T26" fmla="*/ 2147483646 w 692"/>
              <a:gd name="T27" fmla="*/ 2147483646 h 407"/>
              <a:gd name="T28" fmla="*/ 2147483646 w 692"/>
              <a:gd name="T29" fmla="*/ 2147483646 h 407"/>
              <a:gd name="T30" fmla="*/ 2147483646 w 692"/>
              <a:gd name="T31" fmla="*/ 2147483646 h 407"/>
              <a:gd name="T32" fmla="*/ 2147483646 w 692"/>
              <a:gd name="T33" fmla="*/ 2147483646 h 407"/>
              <a:gd name="T34" fmla="*/ 2147483646 w 692"/>
              <a:gd name="T35" fmla="*/ 2147483646 h 407"/>
              <a:gd name="T36" fmla="*/ 2147483646 w 692"/>
              <a:gd name="T37" fmla="*/ 2147483646 h 407"/>
              <a:gd name="T38" fmla="*/ 2147483646 w 692"/>
              <a:gd name="T39" fmla="*/ 2147483646 h 407"/>
              <a:gd name="T40" fmla="*/ 2147483646 w 692"/>
              <a:gd name="T41" fmla="*/ 2147483646 h 407"/>
              <a:gd name="T42" fmla="*/ 2147483646 w 692"/>
              <a:gd name="T43" fmla="*/ 2147483646 h 407"/>
              <a:gd name="T44" fmla="*/ 2147483646 w 692"/>
              <a:gd name="T45" fmla="*/ 2147483646 h 407"/>
              <a:gd name="T46" fmla="*/ 2147483646 w 692"/>
              <a:gd name="T47" fmla="*/ 2147483646 h 407"/>
              <a:gd name="T48" fmla="*/ 2147483646 w 692"/>
              <a:gd name="T49" fmla="*/ 2147483646 h 407"/>
              <a:gd name="T50" fmla="*/ 2147483646 w 692"/>
              <a:gd name="T51" fmla="*/ 2147483646 h 407"/>
              <a:gd name="T52" fmla="*/ 2147483646 w 692"/>
              <a:gd name="T53" fmla="*/ 2147483646 h 407"/>
              <a:gd name="T54" fmla="*/ 2147483646 w 692"/>
              <a:gd name="T55" fmla="*/ 2147483646 h 407"/>
              <a:gd name="T56" fmla="*/ 2147483646 w 692"/>
              <a:gd name="T57" fmla="*/ 2147483646 h 407"/>
              <a:gd name="T58" fmla="*/ 2147483646 w 692"/>
              <a:gd name="T59" fmla="*/ 2147483646 h 407"/>
              <a:gd name="T60" fmla="*/ 2147483646 w 692"/>
              <a:gd name="T61" fmla="*/ 2147483646 h 407"/>
              <a:gd name="T62" fmla="*/ 2147483646 w 692"/>
              <a:gd name="T63" fmla="*/ 2147483646 h 407"/>
              <a:gd name="T64" fmla="*/ 2147483646 w 692"/>
              <a:gd name="T65" fmla="*/ 2147483646 h 407"/>
              <a:gd name="T66" fmla="*/ 2147483646 w 692"/>
              <a:gd name="T67" fmla="*/ 2147483646 h 407"/>
              <a:gd name="T68" fmla="*/ 2147483646 w 692"/>
              <a:gd name="T69" fmla="*/ 2147483646 h 407"/>
              <a:gd name="T70" fmla="*/ 2147483646 w 692"/>
              <a:gd name="T71" fmla="*/ 2147483646 h 407"/>
              <a:gd name="T72" fmla="*/ 2147483646 w 692"/>
              <a:gd name="T73" fmla="*/ 2147483646 h 407"/>
              <a:gd name="T74" fmla="*/ 2147483646 w 692"/>
              <a:gd name="T75" fmla="*/ 2147483646 h 407"/>
              <a:gd name="T76" fmla="*/ 2147483646 w 692"/>
              <a:gd name="T77" fmla="*/ 2147483646 h 407"/>
              <a:gd name="T78" fmla="*/ 2147483646 w 692"/>
              <a:gd name="T79" fmla="*/ 2147483646 h 407"/>
              <a:gd name="T80" fmla="*/ 2147483646 w 692"/>
              <a:gd name="T81" fmla="*/ 2147483646 h 407"/>
              <a:gd name="T82" fmla="*/ 2147483646 w 692"/>
              <a:gd name="T83" fmla="*/ 2147483646 h 407"/>
              <a:gd name="T84" fmla="*/ 2147483646 w 692"/>
              <a:gd name="T85" fmla="*/ 2147483646 h 407"/>
              <a:gd name="T86" fmla="*/ 2147483646 w 692"/>
              <a:gd name="T87" fmla="*/ 2147483646 h 407"/>
              <a:gd name="T88" fmla="*/ 2147483646 w 692"/>
              <a:gd name="T89" fmla="*/ 2147483646 h 407"/>
              <a:gd name="T90" fmla="*/ 2147483646 w 692"/>
              <a:gd name="T91" fmla="*/ 2147483646 h 407"/>
              <a:gd name="T92" fmla="*/ 2147483646 w 692"/>
              <a:gd name="T93" fmla="*/ 2147483646 h 407"/>
              <a:gd name="T94" fmla="*/ 2147483646 w 692"/>
              <a:gd name="T95" fmla="*/ 2147483646 h 407"/>
              <a:gd name="T96" fmla="*/ 2147483646 w 692"/>
              <a:gd name="T97" fmla="*/ 2147483646 h 407"/>
              <a:gd name="T98" fmla="*/ 2147483646 w 692"/>
              <a:gd name="T99" fmla="*/ 2147483646 h 407"/>
              <a:gd name="T100" fmla="*/ 2147483646 w 692"/>
              <a:gd name="T101" fmla="*/ 2147483646 h 407"/>
              <a:gd name="T102" fmla="*/ 2147483646 w 692"/>
              <a:gd name="T103" fmla="*/ 2147483646 h 407"/>
              <a:gd name="T104" fmla="*/ 2147483646 w 692"/>
              <a:gd name="T105" fmla="*/ 2147483646 h 407"/>
              <a:gd name="T106" fmla="*/ 2147483646 w 692"/>
              <a:gd name="T107" fmla="*/ 2147483646 h 407"/>
              <a:gd name="T108" fmla="*/ 2147483646 w 692"/>
              <a:gd name="T109" fmla="*/ 2147483646 h 407"/>
              <a:gd name="T110" fmla="*/ 2147483646 w 692"/>
              <a:gd name="T111" fmla="*/ 2147483646 h 407"/>
              <a:gd name="T112" fmla="*/ 2147483646 w 692"/>
              <a:gd name="T113" fmla="*/ 2147483646 h 407"/>
              <a:gd name="T114" fmla="*/ 2147483646 w 692"/>
              <a:gd name="T115" fmla="*/ 2147483646 h 407"/>
              <a:gd name="T116" fmla="*/ 2147483646 w 692"/>
              <a:gd name="T117" fmla="*/ 2147483646 h 407"/>
              <a:gd name="T118" fmla="*/ 2147483646 w 692"/>
              <a:gd name="T119" fmla="*/ 2147483646 h 407"/>
              <a:gd name="T120" fmla="*/ 2147483646 w 692"/>
              <a:gd name="T121" fmla="*/ 2147483646 h 4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92" h="407">
                <a:moveTo>
                  <a:pt x="61" y="0"/>
                </a:moveTo>
                <a:cubicBezTo>
                  <a:pt x="378" y="31"/>
                  <a:pt x="378" y="31"/>
                  <a:pt x="378" y="31"/>
                </a:cubicBezTo>
                <a:cubicBezTo>
                  <a:pt x="380" y="32"/>
                  <a:pt x="380" y="32"/>
                  <a:pt x="380" y="32"/>
                </a:cubicBezTo>
                <a:cubicBezTo>
                  <a:pt x="383" y="32"/>
                  <a:pt x="383" y="32"/>
                  <a:pt x="383" y="32"/>
                </a:cubicBezTo>
                <a:cubicBezTo>
                  <a:pt x="386" y="34"/>
                  <a:pt x="386" y="34"/>
                  <a:pt x="386" y="34"/>
                </a:cubicBezTo>
                <a:cubicBezTo>
                  <a:pt x="386" y="35"/>
                  <a:pt x="386" y="35"/>
                  <a:pt x="386" y="35"/>
                </a:cubicBezTo>
                <a:cubicBezTo>
                  <a:pt x="387" y="36"/>
                  <a:pt x="387" y="36"/>
                  <a:pt x="387" y="36"/>
                </a:cubicBezTo>
                <a:cubicBezTo>
                  <a:pt x="388" y="37"/>
                  <a:pt x="388" y="37"/>
                  <a:pt x="388" y="37"/>
                </a:cubicBezTo>
                <a:cubicBezTo>
                  <a:pt x="390" y="38"/>
                  <a:pt x="390" y="38"/>
                  <a:pt x="390" y="38"/>
                </a:cubicBezTo>
                <a:cubicBezTo>
                  <a:pt x="391" y="38"/>
                  <a:pt x="391" y="38"/>
                  <a:pt x="391" y="38"/>
                </a:cubicBezTo>
                <a:cubicBezTo>
                  <a:pt x="393" y="39"/>
                  <a:pt x="393" y="39"/>
                  <a:pt x="393" y="39"/>
                </a:cubicBezTo>
                <a:cubicBezTo>
                  <a:pt x="395" y="41"/>
                  <a:pt x="395" y="41"/>
                  <a:pt x="395" y="41"/>
                </a:cubicBezTo>
                <a:cubicBezTo>
                  <a:pt x="396" y="40"/>
                  <a:pt x="396" y="40"/>
                  <a:pt x="396" y="40"/>
                </a:cubicBezTo>
                <a:cubicBezTo>
                  <a:pt x="398" y="40"/>
                  <a:pt x="398" y="40"/>
                  <a:pt x="398" y="40"/>
                </a:cubicBezTo>
                <a:cubicBezTo>
                  <a:pt x="400" y="40"/>
                  <a:pt x="400" y="40"/>
                  <a:pt x="400" y="40"/>
                </a:cubicBezTo>
                <a:cubicBezTo>
                  <a:pt x="402" y="40"/>
                  <a:pt x="402" y="40"/>
                  <a:pt x="402" y="40"/>
                </a:cubicBezTo>
                <a:cubicBezTo>
                  <a:pt x="405" y="42"/>
                  <a:pt x="405" y="42"/>
                  <a:pt x="405" y="42"/>
                </a:cubicBezTo>
                <a:cubicBezTo>
                  <a:pt x="406" y="42"/>
                  <a:pt x="406" y="42"/>
                  <a:pt x="406" y="42"/>
                </a:cubicBezTo>
                <a:cubicBezTo>
                  <a:pt x="408" y="45"/>
                  <a:pt x="408" y="45"/>
                  <a:pt x="408" y="45"/>
                </a:cubicBezTo>
                <a:cubicBezTo>
                  <a:pt x="412" y="46"/>
                  <a:pt x="412" y="46"/>
                  <a:pt x="412" y="46"/>
                </a:cubicBezTo>
                <a:cubicBezTo>
                  <a:pt x="414" y="47"/>
                  <a:pt x="414" y="47"/>
                  <a:pt x="414" y="47"/>
                </a:cubicBezTo>
                <a:cubicBezTo>
                  <a:pt x="416" y="49"/>
                  <a:pt x="416" y="49"/>
                  <a:pt x="416" y="49"/>
                </a:cubicBezTo>
                <a:cubicBezTo>
                  <a:pt x="418" y="50"/>
                  <a:pt x="418" y="50"/>
                  <a:pt x="418" y="50"/>
                </a:cubicBezTo>
                <a:cubicBezTo>
                  <a:pt x="422" y="50"/>
                  <a:pt x="422" y="50"/>
                  <a:pt x="422" y="50"/>
                </a:cubicBezTo>
                <a:cubicBezTo>
                  <a:pt x="424" y="48"/>
                  <a:pt x="424" y="48"/>
                  <a:pt x="424" y="48"/>
                </a:cubicBezTo>
                <a:cubicBezTo>
                  <a:pt x="425" y="50"/>
                  <a:pt x="425" y="50"/>
                  <a:pt x="425" y="50"/>
                </a:cubicBezTo>
                <a:cubicBezTo>
                  <a:pt x="426" y="52"/>
                  <a:pt x="426" y="52"/>
                  <a:pt x="426" y="52"/>
                </a:cubicBezTo>
                <a:cubicBezTo>
                  <a:pt x="432" y="52"/>
                  <a:pt x="432" y="52"/>
                  <a:pt x="432" y="52"/>
                </a:cubicBezTo>
                <a:cubicBezTo>
                  <a:pt x="433" y="53"/>
                  <a:pt x="433" y="53"/>
                  <a:pt x="433" y="53"/>
                </a:cubicBezTo>
                <a:cubicBezTo>
                  <a:pt x="436" y="54"/>
                  <a:pt x="436" y="54"/>
                  <a:pt x="436" y="54"/>
                </a:cubicBezTo>
                <a:cubicBezTo>
                  <a:pt x="438" y="55"/>
                  <a:pt x="438" y="55"/>
                  <a:pt x="438" y="55"/>
                </a:cubicBezTo>
                <a:cubicBezTo>
                  <a:pt x="487" y="78"/>
                  <a:pt x="487" y="78"/>
                  <a:pt x="487" y="78"/>
                </a:cubicBezTo>
                <a:cubicBezTo>
                  <a:pt x="490" y="82"/>
                  <a:pt x="490" y="82"/>
                  <a:pt x="490" y="82"/>
                </a:cubicBezTo>
                <a:cubicBezTo>
                  <a:pt x="497" y="88"/>
                  <a:pt x="497" y="88"/>
                  <a:pt x="497" y="88"/>
                </a:cubicBezTo>
                <a:cubicBezTo>
                  <a:pt x="505" y="125"/>
                  <a:pt x="505" y="125"/>
                  <a:pt x="505" y="125"/>
                </a:cubicBezTo>
                <a:cubicBezTo>
                  <a:pt x="504" y="142"/>
                  <a:pt x="504" y="142"/>
                  <a:pt x="504" y="142"/>
                </a:cubicBezTo>
                <a:cubicBezTo>
                  <a:pt x="503" y="145"/>
                  <a:pt x="503" y="145"/>
                  <a:pt x="503" y="145"/>
                </a:cubicBezTo>
                <a:cubicBezTo>
                  <a:pt x="502" y="147"/>
                  <a:pt x="502" y="147"/>
                  <a:pt x="502" y="147"/>
                </a:cubicBezTo>
                <a:cubicBezTo>
                  <a:pt x="500" y="150"/>
                  <a:pt x="500" y="150"/>
                  <a:pt x="500" y="150"/>
                </a:cubicBezTo>
                <a:cubicBezTo>
                  <a:pt x="495" y="152"/>
                  <a:pt x="495" y="152"/>
                  <a:pt x="495" y="152"/>
                </a:cubicBezTo>
                <a:cubicBezTo>
                  <a:pt x="493" y="155"/>
                  <a:pt x="493" y="155"/>
                  <a:pt x="493" y="155"/>
                </a:cubicBezTo>
                <a:cubicBezTo>
                  <a:pt x="495" y="159"/>
                  <a:pt x="495" y="159"/>
                  <a:pt x="495" y="159"/>
                </a:cubicBezTo>
                <a:cubicBezTo>
                  <a:pt x="537" y="147"/>
                  <a:pt x="537" y="147"/>
                  <a:pt x="537" y="147"/>
                </a:cubicBezTo>
                <a:cubicBezTo>
                  <a:pt x="542" y="146"/>
                  <a:pt x="542" y="146"/>
                  <a:pt x="542" y="146"/>
                </a:cubicBezTo>
                <a:cubicBezTo>
                  <a:pt x="543" y="140"/>
                  <a:pt x="543" y="140"/>
                  <a:pt x="543" y="140"/>
                </a:cubicBezTo>
                <a:cubicBezTo>
                  <a:pt x="566" y="133"/>
                  <a:pt x="566" y="133"/>
                  <a:pt x="566" y="133"/>
                </a:cubicBezTo>
                <a:cubicBezTo>
                  <a:pt x="576" y="125"/>
                  <a:pt x="576" y="125"/>
                  <a:pt x="576" y="125"/>
                </a:cubicBezTo>
                <a:cubicBezTo>
                  <a:pt x="578" y="124"/>
                  <a:pt x="578" y="124"/>
                  <a:pt x="578" y="124"/>
                </a:cubicBezTo>
                <a:cubicBezTo>
                  <a:pt x="582" y="123"/>
                  <a:pt x="582" y="123"/>
                  <a:pt x="582" y="123"/>
                </a:cubicBezTo>
                <a:cubicBezTo>
                  <a:pt x="587" y="118"/>
                  <a:pt x="587" y="118"/>
                  <a:pt x="587" y="118"/>
                </a:cubicBezTo>
                <a:cubicBezTo>
                  <a:pt x="590" y="116"/>
                  <a:pt x="590" y="116"/>
                  <a:pt x="590" y="116"/>
                </a:cubicBezTo>
                <a:cubicBezTo>
                  <a:pt x="593" y="115"/>
                  <a:pt x="593" y="115"/>
                  <a:pt x="593" y="115"/>
                </a:cubicBezTo>
                <a:cubicBezTo>
                  <a:pt x="595" y="113"/>
                  <a:pt x="595" y="113"/>
                  <a:pt x="595" y="113"/>
                </a:cubicBezTo>
                <a:cubicBezTo>
                  <a:pt x="599" y="112"/>
                  <a:pt x="599" y="112"/>
                  <a:pt x="599" y="112"/>
                </a:cubicBezTo>
                <a:cubicBezTo>
                  <a:pt x="635" y="113"/>
                  <a:pt x="635" y="113"/>
                  <a:pt x="635" y="113"/>
                </a:cubicBezTo>
                <a:cubicBezTo>
                  <a:pt x="637" y="110"/>
                  <a:pt x="637" y="110"/>
                  <a:pt x="637" y="110"/>
                </a:cubicBezTo>
                <a:cubicBezTo>
                  <a:pt x="638" y="110"/>
                  <a:pt x="638" y="110"/>
                  <a:pt x="638" y="110"/>
                </a:cubicBezTo>
                <a:cubicBezTo>
                  <a:pt x="639" y="109"/>
                  <a:pt x="639" y="109"/>
                  <a:pt x="639" y="109"/>
                </a:cubicBezTo>
                <a:cubicBezTo>
                  <a:pt x="641" y="109"/>
                  <a:pt x="641" y="109"/>
                  <a:pt x="641" y="109"/>
                </a:cubicBezTo>
                <a:cubicBezTo>
                  <a:pt x="643" y="109"/>
                  <a:pt x="643" y="109"/>
                  <a:pt x="643" y="109"/>
                </a:cubicBezTo>
                <a:cubicBezTo>
                  <a:pt x="645" y="108"/>
                  <a:pt x="645" y="108"/>
                  <a:pt x="645" y="108"/>
                </a:cubicBezTo>
                <a:cubicBezTo>
                  <a:pt x="645" y="107"/>
                  <a:pt x="645" y="107"/>
                  <a:pt x="645" y="107"/>
                </a:cubicBezTo>
                <a:cubicBezTo>
                  <a:pt x="649" y="102"/>
                  <a:pt x="649" y="102"/>
                  <a:pt x="649" y="102"/>
                </a:cubicBezTo>
                <a:cubicBezTo>
                  <a:pt x="651" y="102"/>
                  <a:pt x="651" y="102"/>
                  <a:pt x="651" y="102"/>
                </a:cubicBezTo>
                <a:cubicBezTo>
                  <a:pt x="654" y="98"/>
                  <a:pt x="654" y="98"/>
                  <a:pt x="654" y="98"/>
                </a:cubicBezTo>
                <a:cubicBezTo>
                  <a:pt x="655" y="95"/>
                  <a:pt x="655" y="95"/>
                  <a:pt x="655" y="95"/>
                </a:cubicBezTo>
                <a:cubicBezTo>
                  <a:pt x="655" y="93"/>
                  <a:pt x="655" y="93"/>
                  <a:pt x="655" y="93"/>
                </a:cubicBezTo>
                <a:cubicBezTo>
                  <a:pt x="658" y="91"/>
                  <a:pt x="658" y="91"/>
                  <a:pt x="658" y="91"/>
                </a:cubicBezTo>
                <a:cubicBezTo>
                  <a:pt x="658" y="89"/>
                  <a:pt x="658" y="89"/>
                  <a:pt x="658" y="89"/>
                </a:cubicBezTo>
                <a:cubicBezTo>
                  <a:pt x="660" y="86"/>
                  <a:pt x="660" y="86"/>
                  <a:pt x="660" y="86"/>
                </a:cubicBezTo>
                <a:cubicBezTo>
                  <a:pt x="665" y="81"/>
                  <a:pt x="665" y="81"/>
                  <a:pt x="665" y="81"/>
                </a:cubicBezTo>
                <a:cubicBezTo>
                  <a:pt x="666" y="79"/>
                  <a:pt x="666" y="79"/>
                  <a:pt x="666" y="79"/>
                </a:cubicBezTo>
                <a:cubicBezTo>
                  <a:pt x="668" y="77"/>
                  <a:pt x="668" y="77"/>
                  <a:pt x="668" y="77"/>
                </a:cubicBezTo>
                <a:cubicBezTo>
                  <a:pt x="668" y="77"/>
                  <a:pt x="668" y="77"/>
                  <a:pt x="668" y="77"/>
                </a:cubicBezTo>
                <a:cubicBezTo>
                  <a:pt x="670" y="78"/>
                  <a:pt x="670" y="78"/>
                  <a:pt x="670" y="78"/>
                </a:cubicBezTo>
                <a:cubicBezTo>
                  <a:pt x="672" y="80"/>
                  <a:pt x="672" y="80"/>
                  <a:pt x="672" y="80"/>
                </a:cubicBezTo>
                <a:cubicBezTo>
                  <a:pt x="674" y="79"/>
                  <a:pt x="674" y="79"/>
                  <a:pt x="674" y="79"/>
                </a:cubicBezTo>
                <a:cubicBezTo>
                  <a:pt x="678" y="80"/>
                  <a:pt x="678" y="80"/>
                  <a:pt x="678" y="80"/>
                </a:cubicBezTo>
                <a:cubicBezTo>
                  <a:pt x="679" y="79"/>
                  <a:pt x="679" y="79"/>
                  <a:pt x="679" y="79"/>
                </a:cubicBezTo>
                <a:cubicBezTo>
                  <a:pt x="683" y="83"/>
                  <a:pt x="683" y="83"/>
                  <a:pt x="683" y="83"/>
                </a:cubicBezTo>
                <a:cubicBezTo>
                  <a:pt x="684" y="87"/>
                  <a:pt x="684" y="87"/>
                  <a:pt x="684" y="87"/>
                </a:cubicBezTo>
                <a:cubicBezTo>
                  <a:pt x="681" y="103"/>
                  <a:pt x="681" y="103"/>
                  <a:pt x="681" y="103"/>
                </a:cubicBezTo>
                <a:cubicBezTo>
                  <a:pt x="680" y="105"/>
                  <a:pt x="680" y="105"/>
                  <a:pt x="680" y="105"/>
                </a:cubicBezTo>
                <a:cubicBezTo>
                  <a:pt x="681" y="105"/>
                  <a:pt x="681" y="105"/>
                  <a:pt x="681" y="105"/>
                </a:cubicBezTo>
                <a:cubicBezTo>
                  <a:pt x="682" y="106"/>
                  <a:pt x="682" y="106"/>
                  <a:pt x="682" y="106"/>
                </a:cubicBezTo>
                <a:cubicBezTo>
                  <a:pt x="683" y="108"/>
                  <a:pt x="683" y="108"/>
                  <a:pt x="683" y="108"/>
                </a:cubicBezTo>
                <a:cubicBezTo>
                  <a:pt x="683" y="110"/>
                  <a:pt x="683" y="110"/>
                  <a:pt x="683" y="110"/>
                </a:cubicBezTo>
                <a:cubicBezTo>
                  <a:pt x="683" y="111"/>
                  <a:pt x="683" y="111"/>
                  <a:pt x="683" y="111"/>
                </a:cubicBezTo>
                <a:cubicBezTo>
                  <a:pt x="683" y="112"/>
                  <a:pt x="683" y="112"/>
                  <a:pt x="683" y="112"/>
                </a:cubicBezTo>
                <a:cubicBezTo>
                  <a:pt x="682" y="113"/>
                  <a:pt x="682" y="113"/>
                  <a:pt x="682" y="113"/>
                </a:cubicBezTo>
                <a:cubicBezTo>
                  <a:pt x="683" y="114"/>
                  <a:pt x="683" y="114"/>
                  <a:pt x="683" y="114"/>
                </a:cubicBezTo>
                <a:cubicBezTo>
                  <a:pt x="683" y="114"/>
                  <a:pt x="683" y="114"/>
                  <a:pt x="683" y="114"/>
                </a:cubicBezTo>
                <a:cubicBezTo>
                  <a:pt x="683" y="114"/>
                  <a:pt x="683" y="114"/>
                  <a:pt x="683" y="114"/>
                </a:cubicBezTo>
                <a:cubicBezTo>
                  <a:pt x="688" y="116"/>
                  <a:pt x="688" y="116"/>
                  <a:pt x="688" y="116"/>
                </a:cubicBezTo>
                <a:cubicBezTo>
                  <a:pt x="687" y="119"/>
                  <a:pt x="687" y="119"/>
                  <a:pt x="687" y="119"/>
                </a:cubicBezTo>
                <a:cubicBezTo>
                  <a:pt x="689" y="121"/>
                  <a:pt x="689" y="121"/>
                  <a:pt x="689" y="121"/>
                </a:cubicBezTo>
                <a:cubicBezTo>
                  <a:pt x="690" y="119"/>
                  <a:pt x="690" y="119"/>
                  <a:pt x="690" y="119"/>
                </a:cubicBezTo>
                <a:cubicBezTo>
                  <a:pt x="692" y="121"/>
                  <a:pt x="692" y="121"/>
                  <a:pt x="692" y="121"/>
                </a:cubicBezTo>
                <a:cubicBezTo>
                  <a:pt x="690" y="123"/>
                  <a:pt x="690" y="123"/>
                  <a:pt x="690" y="123"/>
                </a:cubicBezTo>
                <a:cubicBezTo>
                  <a:pt x="688" y="123"/>
                  <a:pt x="688" y="123"/>
                  <a:pt x="688" y="123"/>
                </a:cubicBezTo>
                <a:cubicBezTo>
                  <a:pt x="687" y="122"/>
                  <a:pt x="687" y="122"/>
                  <a:pt x="687" y="122"/>
                </a:cubicBezTo>
                <a:cubicBezTo>
                  <a:pt x="684" y="123"/>
                  <a:pt x="684" y="123"/>
                  <a:pt x="684" y="123"/>
                </a:cubicBezTo>
                <a:cubicBezTo>
                  <a:pt x="682" y="123"/>
                  <a:pt x="682" y="123"/>
                  <a:pt x="682" y="123"/>
                </a:cubicBezTo>
                <a:cubicBezTo>
                  <a:pt x="680" y="125"/>
                  <a:pt x="680" y="125"/>
                  <a:pt x="680" y="125"/>
                </a:cubicBezTo>
                <a:cubicBezTo>
                  <a:pt x="679" y="125"/>
                  <a:pt x="679" y="125"/>
                  <a:pt x="679" y="125"/>
                </a:cubicBezTo>
                <a:cubicBezTo>
                  <a:pt x="677" y="125"/>
                  <a:pt x="677" y="125"/>
                  <a:pt x="677" y="125"/>
                </a:cubicBezTo>
                <a:cubicBezTo>
                  <a:pt x="675" y="127"/>
                  <a:pt x="675" y="127"/>
                  <a:pt x="675" y="127"/>
                </a:cubicBezTo>
                <a:cubicBezTo>
                  <a:pt x="673" y="127"/>
                  <a:pt x="673" y="127"/>
                  <a:pt x="673" y="127"/>
                </a:cubicBezTo>
                <a:cubicBezTo>
                  <a:pt x="673" y="125"/>
                  <a:pt x="673" y="125"/>
                  <a:pt x="673" y="125"/>
                </a:cubicBezTo>
                <a:cubicBezTo>
                  <a:pt x="670" y="125"/>
                  <a:pt x="670" y="125"/>
                  <a:pt x="670" y="125"/>
                </a:cubicBezTo>
                <a:cubicBezTo>
                  <a:pt x="668" y="127"/>
                  <a:pt x="668" y="127"/>
                  <a:pt x="668" y="127"/>
                </a:cubicBezTo>
                <a:cubicBezTo>
                  <a:pt x="666" y="127"/>
                  <a:pt x="666" y="127"/>
                  <a:pt x="666" y="127"/>
                </a:cubicBezTo>
                <a:cubicBezTo>
                  <a:pt x="665" y="125"/>
                  <a:pt x="665" y="125"/>
                  <a:pt x="665" y="125"/>
                </a:cubicBezTo>
                <a:cubicBezTo>
                  <a:pt x="666" y="123"/>
                  <a:pt x="666" y="123"/>
                  <a:pt x="666" y="123"/>
                </a:cubicBezTo>
                <a:cubicBezTo>
                  <a:pt x="663" y="127"/>
                  <a:pt x="663" y="127"/>
                  <a:pt x="663" y="127"/>
                </a:cubicBezTo>
                <a:cubicBezTo>
                  <a:pt x="660" y="131"/>
                  <a:pt x="660" y="131"/>
                  <a:pt x="660" y="131"/>
                </a:cubicBezTo>
                <a:cubicBezTo>
                  <a:pt x="659" y="132"/>
                  <a:pt x="659" y="132"/>
                  <a:pt x="659" y="132"/>
                </a:cubicBezTo>
                <a:cubicBezTo>
                  <a:pt x="658" y="130"/>
                  <a:pt x="658" y="130"/>
                  <a:pt x="658" y="130"/>
                </a:cubicBezTo>
                <a:cubicBezTo>
                  <a:pt x="657" y="133"/>
                  <a:pt x="657" y="133"/>
                  <a:pt x="657" y="133"/>
                </a:cubicBezTo>
                <a:cubicBezTo>
                  <a:pt x="655" y="133"/>
                  <a:pt x="655" y="133"/>
                  <a:pt x="655" y="133"/>
                </a:cubicBezTo>
                <a:cubicBezTo>
                  <a:pt x="655" y="131"/>
                  <a:pt x="655" y="131"/>
                  <a:pt x="655" y="131"/>
                </a:cubicBezTo>
                <a:cubicBezTo>
                  <a:pt x="654" y="133"/>
                  <a:pt x="654" y="133"/>
                  <a:pt x="654" y="133"/>
                </a:cubicBezTo>
                <a:cubicBezTo>
                  <a:pt x="653" y="135"/>
                  <a:pt x="653" y="135"/>
                  <a:pt x="653" y="135"/>
                </a:cubicBezTo>
                <a:cubicBezTo>
                  <a:pt x="651" y="134"/>
                  <a:pt x="651" y="134"/>
                  <a:pt x="651" y="134"/>
                </a:cubicBezTo>
                <a:cubicBezTo>
                  <a:pt x="651" y="133"/>
                  <a:pt x="651" y="133"/>
                  <a:pt x="651" y="133"/>
                </a:cubicBezTo>
                <a:cubicBezTo>
                  <a:pt x="649" y="135"/>
                  <a:pt x="649" y="135"/>
                  <a:pt x="649" y="135"/>
                </a:cubicBezTo>
                <a:cubicBezTo>
                  <a:pt x="648" y="135"/>
                  <a:pt x="648" y="135"/>
                  <a:pt x="648" y="135"/>
                </a:cubicBezTo>
                <a:cubicBezTo>
                  <a:pt x="646" y="138"/>
                  <a:pt x="646" y="138"/>
                  <a:pt x="646" y="138"/>
                </a:cubicBezTo>
                <a:cubicBezTo>
                  <a:pt x="642" y="141"/>
                  <a:pt x="642" y="141"/>
                  <a:pt x="642" y="141"/>
                </a:cubicBezTo>
                <a:cubicBezTo>
                  <a:pt x="640" y="146"/>
                  <a:pt x="640" y="146"/>
                  <a:pt x="640" y="146"/>
                </a:cubicBezTo>
                <a:cubicBezTo>
                  <a:pt x="639" y="148"/>
                  <a:pt x="639" y="148"/>
                  <a:pt x="639" y="148"/>
                </a:cubicBezTo>
                <a:cubicBezTo>
                  <a:pt x="638" y="149"/>
                  <a:pt x="638" y="149"/>
                  <a:pt x="638" y="149"/>
                </a:cubicBezTo>
                <a:cubicBezTo>
                  <a:pt x="637" y="150"/>
                  <a:pt x="637" y="150"/>
                  <a:pt x="637" y="150"/>
                </a:cubicBezTo>
                <a:cubicBezTo>
                  <a:pt x="637" y="152"/>
                  <a:pt x="637" y="152"/>
                  <a:pt x="637" y="152"/>
                </a:cubicBezTo>
                <a:cubicBezTo>
                  <a:pt x="638" y="152"/>
                  <a:pt x="638" y="152"/>
                  <a:pt x="638" y="152"/>
                </a:cubicBezTo>
                <a:cubicBezTo>
                  <a:pt x="639" y="154"/>
                  <a:pt x="639" y="154"/>
                  <a:pt x="639" y="154"/>
                </a:cubicBezTo>
                <a:cubicBezTo>
                  <a:pt x="634" y="158"/>
                  <a:pt x="634" y="158"/>
                  <a:pt x="634" y="158"/>
                </a:cubicBezTo>
                <a:cubicBezTo>
                  <a:pt x="634" y="159"/>
                  <a:pt x="634" y="159"/>
                  <a:pt x="634" y="159"/>
                </a:cubicBezTo>
                <a:cubicBezTo>
                  <a:pt x="637" y="160"/>
                  <a:pt x="637" y="160"/>
                  <a:pt x="637" y="160"/>
                </a:cubicBezTo>
                <a:cubicBezTo>
                  <a:pt x="639" y="164"/>
                  <a:pt x="639" y="164"/>
                  <a:pt x="639" y="164"/>
                </a:cubicBezTo>
                <a:cubicBezTo>
                  <a:pt x="639" y="166"/>
                  <a:pt x="639" y="166"/>
                  <a:pt x="639" y="166"/>
                </a:cubicBezTo>
                <a:cubicBezTo>
                  <a:pt x="643" y="166"/>
                  <a:pt x="643" y="166"/>
                  <a:pt x="643" y="166"/>
                </a:cubicBezTo>
                <a:cubicBezTo>
                  <a:pt x="644" y="164"/>
                  <a:pt x="644" y="164"/>
                  <a:pt x="644" y="164"/>
                </a:cubicBezTo>
                <a:cubicBezTo>
                  <a:pt x="643" y="162"/>
                  <a:pt x="643" y="162"/>
                  <a:pt x="643" y="162"/>
                </a:cubicBezTo>
                <a:cubicBezTo>
                  <a:pt x="644" y="161"/>
                  <a:pt x="644" y="161"/>
                  <a:pt x="644" y="161"/>
                </a:cubicBezTo>
                <a:cubicBezTo>
                  <a:pt x="646" y="165"/>
                  <a:pt x="646" y="165"/>
                  <a:pt x="646" y="165"/>
                </a:cubicBezTo>
                <a:cubicBezTo>
                  <a:pt x="644" y="168"/>
                  <a:pt x="644" y="168"/>
                  <a:pt x="644" y="168"/>
                </a:cubicBezTo>
                <a:cubicBezTo>
                  <a:pt x="638" y="171"/>
                  <a:pt x="638" y="171"/>
                  <a:pt x="638" y="171"/>
                </a:cubicBezTo>
                <a:cubicBezTo>
                  <a:pt x="637" y="170"/>
                  <a:pt x="637" y="170"/>
                  <a:pt x="637" y="170"/>
                </a:cubicBezTo>
                <a:cubicBezTo>
                  <a:pt x="637" y="168"/>
                  <a:pt x="637" y="168"/>
                  <a:pt x="637" y="168"/>
                </a:cubicBezTo>
                <a:cubicBezTo>
                  <a:pt x="636" y="166"/>
                  <a:pt x="636" y="166"/>
                  <a:pt x="636" y="166"/>
                </a:cubicBezTo>
                <a:cubicBezTo>
                  <a:pt x="634" y="170"/>
                  <a:pt x="634" y="170"/>
                  <a:pt x="634" y="170"/>
                </a:cubicBezTo>
                <a:cubicBezTo>
                  <a:pt x="631" y="173"/>
                  <a:pt x="631" y="173"/>
                  <a:pt x="631" y="173"/>
                </a:cubicBezTo>
                <a:cubicBezTo>
                  <a:pt x="630" y="172"/>
                  <a:pt x="630" y="172"/>
                  <a:pt x="630" y="172"/>
                </a:cubicBezTo>
                <a:cubicBezTo>
                  <a:pt x="630" y="171"/>
                  <a:pt x="630" y="171"/>
                  <a:pt x="630" y="171"/>
                </a:cubicBezTo>
                <a:cubicBezTo>
                  <a:pt x="630" y="168"/>
                  <a:pt x="630" y="168"/>
                  <a:pt x="630" y="168"/>
                </a:cubicBezTo>
                <a:cubicBezTo>
                  <a:pt x="628" y="166"/>
                  <a:pt x="628" y="166"/>
                  <a:pt x="628" y="166"/>
                </a:cubicBezTo>
                <a:cubicBezTo>
                  <a:pt x="628" y="169"/>
                  <a:pt x="628" y="169"/>
                  <a:pt x="628" y="169"/>
                </a:cubicBezTo>
                <a:cubicBezTo>
                  <a:pt x="627" y="172"/>
                  <a:pt x="627" y="172"/>
                  <a:pt x="627" y="172"/>
                </a:cubicBezTo>
                <a:cubicBezTo>
                  <a:pt x="628" y="173"/>
                  <a:pt x="628" y="173"/>
                  <a:pt x="628" y="173"/>
                </a:cubicBezTo>
                <a:cubicBezTo>
                  <a:pt x="627" y="173"/>
                  <a:pt x="627" y="173"/>
                  <a:pt x="627" y="173"/>
                </a:cubicBezTo>
                <a:cubicBezTo>
                  <a:pt x="622" y="174"/>
                  <a:pt x="622" y="174"/>
                  <a:pt x="622" y="174"/>
                </a:cubicBezTo>
                <a:cubicBezTo>
                  <a:pt x="619" y="175"/>
                  <a:pt x="619" y="175"/>
                  <a:pt x="619" y="175"/>
                </a:cubicBezTo>
                <a:cubicBezTo>
                  <a:pt x="616" y="174"/>
                  <a:pt x="616" y="174"/>
                  <a:pt x="616" y="174"/>
                </a:cubicBezTo>
                <a:cubicBezTo>
                  <a:pt x="612" y="174"/>
                  <a:pt x="612" y="174"/>
                  <a:pt x="612" y="174"/>
                </a:cubicBezTo>
                <a:cubicBezTo>
                  <a:pt x="611" y="173"/>
                  <a:pt x="611" y="173"/>
                  <a:pt x="611" y="173"/>
                </a:cubicBezTo>
                <a:cubicBezTo>
                  <a:pt x="609" y="174"/>
                  <a:pt x="609" y="174"/>
                  <a:pt x="609" y="174"/>
                </a:cubicBezTo>
                <a:cubicBezTo>
                  <a:pt x="605" y="176"/>
                  <a:pt x="605" y="176"/>
                  <a:pt x="605" y="176"/>
                </a:cubicBezTo>
                <a:cubicBezTo>
                  <a:pt x="603" y="176"/>
                  <a:pt x="603" y="176"/>
                  <a:pt x="603" y="176"/>
                </a:cubicBezTo>
                <a:cubicBezTo>
                  <a:pt x="599" y="178"/>
                  <a:pt x="599" y="178"/>
                  <a:pt x="599" y="178"/>
                </a:cubicBezTo>
                <a:cubicBezTo>
                  <a:pt x="597" y="179"/>
                  <a:pt x="597" y="179"/>
                  <a:pt x="597" y="179"/>
                </a:cubicBezTo>
                <a:cubicBezTo>
                  <a:pt x="595" y="181"/>
                  <a:pt x="595" y="181"/>
                  <a:pt x="595" y="181"/>
                </a:cubicBezTo>
                <a:cubicBezTo>
                  <a:pt x="595" y="182"/>
                  <a:pt x="595" y="182"/>
                  <a:pt x="595" y="182"/>
                </a:cubicBezTo>
                <a:cubicBezTo>
                  <a:pt x="591" y="184"/>
                  <a:pt x="591" y="184"/>
                  <a:pt x="591" y="184"/>
                </a:cubicBezTo>
                <a:cubicBezTo>
                  <a:pt x="592" y="186"/>
                  <a:pt x="592" y="186"/>
                  <a:pt x="592" y="186"/>
                </a:cubicBezTo>
                <a:cubicBezTo>
                  <a:pt x="594" y="187"/>
                  <a:pt x="594" y="187"/>
                  <a:pt x="594" y="187"/>
                </a:cubicBezTo>
                <a:cubicBezTo>
                  <a:pt x="594" y="189"/>
                  <a:pt x="594" y="189"/>
                  <a:pt x="594" y="189"/>
                </a:cubicBezTo>
                <a:cubicBezTo>
                  <a:pt x="593" y="190"/>
                  <a:pt x="593" y="190"/>
                  <a:pt x="593" y="190"/>
                </a:cubicBezTo>
                <a:cubicBezTo>
                  <a:pt x="593" y="191"/>
                  <a:pt x="593" y="191"/>
                  <a:pt x="593" y="191"/>
                </a:cubicBezTo>
                <a:cubicBezTo>
                  <a:pt x="592" y="194"/>
                  <a:pt x="592" y="194"/>
                  <a:pt x="592" y="194"/>
                </a:cubicBezTo>
                <a:cubicBezTo>
                  <a:pt x="592" y="195"/>
                  <a:pt x="592" y="195"/>
                  <a:pt x="592" y="195"/>
                </a:cubicBezTo>
                <a:cubicBezTo>
                  <a:pt x="591" y="196"/>
                  <a:pt x="591" y="196"/>
                  <a:pt x="591" y="196"/>
                </a:cubicBezTo>
                <a:cubicBezTo>
                  <a:pt x="590" y="199"/>
                  <a:pt x="590" y="199"/>
                  <a:pt x="590" y="199"/>
                </a:cubicBezTo>
                <a:cubicBezTo>
                  <a:pt x="589" y="199"/>
                  <a:pt x="589" y="199"/>
                  <a:pt x="589" y="199"/>
                </a:cubicBezTo>
                <a:cubicBezTo>
                  <a:pt x="588" y="200"/>
                  <a:pt x="588" y="200"/>
                  <a:pt x="588" y="200"/>
                </a:cubicBezTo>
                <a:cubicBezTo>
                  <a:pt x="587" y="204"/>
                  <a:pt x="587" y="204"/>
                  <a:pt x="587" y="204"/>
                </a:cubicBezTo>
                <a:cubicBezTo>
                  <a:pt x="585" y="204"/>
                  <a:pt x="585" y="204"/>
                  <a:pt x="585" y="204"/>
                </a:cubicBezTo>
                <a:cubicBezTo>
                  <a:pt x="584" y="206"/>
                  <a:pt x="584" y="206"/>
                  <a:pt x="584" y="206"/>
                </a:cubicBezTo>
                <a:cubicBezTo>
                  <a:pt x="583" y="206"/>
                  <a:pt x="583" y="206"/>
                  <a:pt x="583" y="206"/>
                </a:cubicBezTo>
                <a:cubicBezTo>
                  <a:pt x="583" y="207"/>
                  <a:pt x="583" y="207"/>
                  <a:pt x="583" y="207"/>
                </a:cubicBezTo>
                <a:cubicBezTo>
                  <a:pt x="581" y="210"/>
                  <a:pt x="581" y="210"/>
                  <a:pt x="581" y="210"/>
                </a:cubicBezTo>
                <a:cubicBezTo>
                  <a:pt x="581" y="209"/>
                  <a:pt x="581" y="209"/>
                  <a:pt x="581" y="209"/>
                </a:cubicBezTo>
                <a:cubicBezTo>
                  <a:pt x="579" y="210"/>
                  <a:pt x="579" y="210"/>
                  <a:pt x="579" y="210"/>
                </a:cubicBezTo>
                <a:cubicBezTo>
                  <a:pt x="580" y="207"/>
                  <a:pt x="580" y="207"/>
                  <a:pt x="580" y="207"/>
                </a:cubicBezTo>
                <a:cubicBezTo>
                  <a:pt x="579" y="206"/>
                  <a:pt x="579" y="206"/>
                  <a:pt x="579" y="206"/>
                </a:cubicBezTo>
                <a:cubicBezTo>
                  <a:pt x="578" y="206"/>
                  <a:pt x="578" y="206"/>
                  <a:pt x="578" y="206"/>
                </a:cubicBezTo>
                <a:cubicBezTo>
                  <a:pt x="575" y="204"/>
                  <a:pt x="575" y="204"/>
                  <a:pt x="575" y="204"/>
                </a:cubicBezTo>
                <a:cubicBezTo>
                  <a:pt x="574" y="202"/>
                  <a:pt x="574" y="202"/>
                  <a:pt x="574" y="202"/>
                </a:cubicBezTo>
                <a:cubicBezTo>
                  <a:pt x="575" y="200"/>
                  <a:pt x="575" y="200"/>
                  <a:pt x="575" y="200"/>
                </a:cubicBezTo>
                <a:cubicBezTo>
                  <a:pt x="579" y="196"/>
                  <a:pt x="579" y="196"/>
                  <a:pt x="579" y="196"/>
                </a:cubicBezTo>
                <a:cubicBezTo>
                  <a:pt x="576" y="197"/>
                  <a:pt x="576" y="197"/>
                  <a:pt x="576" y="197"/>
                </a:cubicBezTo>
                <a:cubicBezTo>
                  <a:pt x="574" y="199"/>
                  <a:pt x="574" y="199"/>
                  <a:pt x="574" y="199"/>
                </a:cubicBezTo>
                <a:cubicBezTo>
                  <a:pt x="573" y="201"/>
                  <a:pt x="573" y="201"/>
                  <a:pt x="573" y="201"/>
                </a:cubicBezTo>
                <a:cubicBezTo>
                  <a:pt x="573" y="204"/>
                  <a:pt x="573" y="204"/>
                  <a:pt x="573" y="204"/>
                </a:cubicBezTo>
                <a:cubicBezTo>
                  <a:pt x="574" y="205"/>
                  <a:pt x="574" y="205"/>
                  <a:pt x="574" y="205"/>
                </a:cubicBezTo>
                <a:cubicBezTo>
                  <a:pt x="574" y="208"/>
                  <a:pt x="574" y="208"/>
                  <a:pt x="574" y="208"/>
                </a:cubicBezTo>
                <a:cubicBezTo>
                  <a:pt x="575" y="210"/>
                  <a:pt x="575" y="210"/>
                  <a:pt x="575" y="210"/>
                </a:cubicBezTo>
                <a:cubicBezTo>
                  <a:pt x="577" y="214"/>
                  <a:pt x="577" y="214"/>
                  <a:pt x="577" y="214"/>
                </a:cubicBezTo>
                <a:cubicBezTo>
                  <a:pt x="577" y="217"/>
                  <a:pt x="577" y="217"/>
                  <a:pt x="577" y="217"/>
                </a:cubicBezTo>
                <a:cubicBezTo>
                  <a:pt x="575" y="221"/>
                  <a:pt x="575" y="221"/>
                  <a:pt x="575" y="221"/>
                </a:cubicBezTo>
                <a:cubicBezTo>
                  <a:pt x="572" y="223"/>
                  <a:pt x="572" y="223"/>
                  <a:pt x="572" y="223"/>
                </a:cubicBezTo>
                <a:cubicBezTo>
                  <a:pt x="570" y="228"/>
                  <a:pt x="570" y="228"/>
                  <a:pt x="570" y="228"/>
                </a:cubicBezTo>
                <a:cubicBezTo>
                  <a:pt x="569" y="230"/>
                  <a:pt x="569" y="230"/>
                  <a:pt x="569" y="230"/>
                </a:cubicBezTo>
                <a:cubicBezTo>
                  <a:pt x="569" y="232"/>
                  <a:pt x="569" y="232"/>
                  <a:pt x="569" y="232"/>
                </a:cubicBezTo>
                <a:cubicBezTo>
                  <a:pt x="568" y="233"/>
                  <a:pt x="568" y="233"/>
                  <a:pt x="568" y="233"/>
                </a:cubicBezTo>
                <a:cubicBezTo>
                  <a:pt x="568" y="232"/>
                  <a:pt x="568" y="232"/>
                  <a:pt x="568" y="232"/>
                </a:cubicBezTo>
                <a:cubicBezTo>
                  <a:pt x="568" y="231"/>
                  <a:pt x="568" y="231"/>
                  <a:pt x="568" y="231"/>
                </a:cubicBezTo>
                <a:cubicBezTo>
                  <a:pt x="565" y="235"/>
                  <a:pt x="565" y="235"/>
                  <a:pt x="565" y="235"/>
                </a:cubicBezTo>
                <a:cubicBezTo>
                  <a:pt x="565" y="236"/>
                  <a:pt x="565" y="236"/>
                  <a:pt x="565" y="236"/>
                </a:cubicBezTo>
                <a:cubicBezTo>
                  <a:pt x="564" y="237"/>
                  <a:pt x="564" y="237"/>
                  <a:pt x="564" y="237"/>
                </a:cubicBezTo>
                <a:cubicBezTo>
                  <a:pt x="564" y="235"/>
                  <a:pt x="564" y="235"/>
                  <a:pt x="564" y="235"/>
                </a:cubicBezTo>
                <a:cubicBezTo>
                  <a:pt x="565" y="232"/>
                  <a:pt x="565" y="232"/>
                  <a:pt x="565" y="232"/>
                </a:cubicBezTo>
                <a:cubicBezTo>
                  <a:pt x="566" y="230"/>
                  <a:pt x="566" y="230"/>
                  <a:pt x="566" y="230"/>
                </a:cubicBezTo>
                <a:cubicBezTo>
                  <a:pt x="566" y="228"/>
                  <a:pt x="566" y="228"/>
                  <a:pt x="566" y="228"/>
                </a:cubicBezTo>
                <a:cubicBezTo>
                  <a:pt x="567" y="226"/>
                  <a:pt x="567" y="226"/>
                  <a:pt x="567" y="226"/>
                </a:cubicBezTo>
                <a:cubicBezTo>
                  <a:pt x="567" y="226"/>
                  <a:pt x="567" y="226"/>
                  <a:pt x="567" y="226"/>
                </a:cubicBezTo>
                <a:cubicBezTo>
                  <a:pt x="569" y="225"/>
                  <a:pt x="569" y="225"/>
                  <a:pt x="569" y="225"/>
                </a:cubicBezTo>
                <a:cubicBezTo>
                  <a:pt x="566" y="225"/>
                  <a:pt x="566" y="225"/>
                  <a:pt x="566" y="225"/>
                </a:cubicBezTo>
                <a:cubicBezTo>
                  <a:pt x="565" y="223"/>
                  <a:pt x="565" y="223"/>
                  <a:pt x="565" y="223"/>
                </a:cubicBezTo>
                <a:cubicBezTo>
                  <a:pt x="566" y="222"/>
                  <a:pt x="566" y="222"/>
                  <a:pt x="566" y="222"/>
                </a:cubicBezTo>
                <a:cubicBezTo>
                  <a:pt x="566" y="221"/>
                  <a:pt x="566" y="221"/>
                  <a:pt x="566" y="221"/>
                </a:cubicBezTo>
                <a:cubicBezTo>
                  <a:pt x="565" y="221"/>
                  <a:pt x="565" y="221"/>
                  <a:pt x="565" y="221"/>
                </a:cubicBezTo>
                <a:cubicBezTo>
                  <a:pt x="564" y="220"/>
                  <a:pt x="564" y="220"/>
                  <a:pt x="564" y="220"/>
                </a:cubicBezTo>
                <a:cubicBezTo>
                  <a:pt x="564" y="221"/>
                  <a:pt x="564" y="221"/>
                  <a:pt x="564" y="221"/>
                </a:cubicBezTo>
                <a:cubicBezTo>
                  <a:pt x="562" y="219"/>
                  <a:pt x="562" y="219"/>
                  <a:pt x="562" y="219"/>
                </a:cubicBezTo>
                <a:cubicBezTo>
                  <a:pt x="562" y="217"/>
                  <a:pt x="562" y="217"/>
                  <a:pt x="562" y="217"/>
                </a:cubicBezTo>
                <a:cubicBezTo>
                  <a:pt x="563" y="214"/>
                  <a:pt x="563" y="214"/>
                  <a:pt x="563" y="214"/>
                </a:cubicBezTo>
                <a:cubicBezTo>
                  <a:pt x="564" y="211"/>
                  <a:pt x="564" y="211"/>
                  <a:pt x="564" y="211"/>
                </a:cubicBezTo>
                <a:cubicBezTo>
                  <a:pt x="562" y="207"/>
                  <a:pt x="562" y="207"/>
                  <a:pt x="562" y="207"/>
                </a:cubicBezTo>
                <a:cubicBezTo>
                  <a:pt x="563" y="205"/>
                  <a:pt x="563" y="205"/>
                  <a:pt x="563" y="205"/>
                </a:cubicBezTo>
                <a:cubicBezTo>
                  <a:pt x="565" y="204"/>
                  <a:pt x="565" y="204"/>
                  <a:pt x="565" y="204"/>
                </a:cubicBezTo>
                <a:cubicBezTo>
                  <a:pt x="565" y="203"/>
                  <a:pt x="565" y="203"/>
                  <a:pt x="565" y="203"/>
                </a:cubicBezTo>
                <a:cubicBezTo>
                  <a:pt x="565" y="200"/>
                  <a:pt x="565" y="200"/>
                  <a:pt x="565" y="200"/>
                </a:cubicBezTo>
                <a:cubicBezTo>
                  <a:pt x="565" y="200"/>
                  <a:pt x="565" y="200"/>
                  <a:pt x="565" y="200"/>
                </a:cubicBezTo>
                <a:cubicBezTo>
                  <a:pt x="565" y="200"/>
                  <a:pt x="565" y="200"/>
                  <a:pt x="565" y="200"/>
                </a:cubicBezTo>
                <a:cubicBezTo>
                  <a:pt x="564" y="203"/>
                  <a:pt x="564" y="203"/>
                  <a:pt x="564" y="203"/>
                </a:cubicBezTo>
                <a:cubicBezTo>
                  <a:pt x="562" y="204"/>
                  <a:pt x="562" y="204"/>
                  <a:pt x="562" y="204"/>
                </a:cubicBezTo>
                <a:cubicBezTo>
                  <a:pt x="560" y="206"/>
                  <a:pt x="560" y="206"/>
                  <a:pt x="560" y="206"/>
                </a:cubicBezTo>
                <a:cubicBezTo>
                  <a:pt x="559" y="206"/>
                  <a:pt x="559" y="206"/>
                  <a:pt x="559" y="206"/>
                </a:cubicBezTo>
                <a:cubicBezTo>
                  <a:pt x="560" y="207"/>
                  <a:pt x="560" y="207"/>
                  <a:pt x="560" y="207"/>
                </a:cubicBezTo>
                <a:cubicBezTo>
                  <a:pt x="560" y="209"/>
                  <a:pt x="560" y="209"/>
                  <a:pt x="560" y="209"/>
                </a:cubicBezTo>
                <a:cubicBezTo>
                  <a:pt x="559" y="212"/>
                  <a:pt x="559" y="212"/>
                  <a:pt x="559" y="212"/>
                </a:cubicBezTo>
                <a:cubicBezTo>
                  <a:pt x="560" y="214"/>
                  <a:pt x="560" y="214"/>
                  <a:pt x="560" y="214"/>
                </a:cubicBezTo>
                <a:cubicBezTo>
                  <a:pt x="560" y="215"/>
                  <a:pt x="560" y="215"/>
                  <a:pt x="560" y="215"/>
                </a:cubicBezTo>
                <a:cubicBezTo>
                  <a:pt x="560" y="218"/>
                  <a:pt x="560" y="218"/>
                  <a:pt x="560" y="218"/>
                </a:cubicBezTo>
                <a:cubicBezTo>
                  <a:pt x="560" y="222"/>
                  <a:pt x="560" y="222"/>
                  <a:pt x="560" y="222"/>
                </a:cubicBezTo>
                <a:cubicBezTo>
                  <a:pt x="559" y="223"/>
                  <a:pt x="559" y="223"/>
                  <a:pt x="559" y="223"/>
                </a:cubicBezTo>
                <a:cubicBezTo>
                  <a:pt x="556" y="219"/>
                  <a:pt x="556" y="219"/>
                  <a:pt x="556" y="219"/>
                </a:cubicBezTo>
                <a:cubicBezTo>
                  <a:pt x="554" y="219"/>
                  <a:pt x="554" y="219"/>
                  <a:pt x="554" y="219"/>
                </a:cubicBezTo>
                <a:cubicBezTo>
                  <a:pt x="552" y="216"/>
                  <a:pt x="552" y="216"/>
                  <a:pt x="552" y="216"/>
                </a:cubicBezTo>
                <a:cubicBezTo>
                  <a:pt x="551" y="216"/>
                  <a:pt x="551" y="216"/>
                  <a:pt x="551" y="216"/>
                </a:cubicBezTo>
                <a:cubicBezTo>
                  <a:pt x="550" y="215"/>
                  <a:pt x="550" y="215"/>
                  <a:pt x="550" y="215"/>
                </a:cubicBezTo>
                <a:cubicBezTo>
                  <a:pt x="552" y="212"/>
                  <a:pt x="552" y="212"/>
                  <a:pt x="552" y="212"/>
                </a:cubicBezTo>
                <a:cubicBezTo>
                  <a:pt x="550" y="215"/>
                  <a:pt x="550" y="215"/>
                  <a:pt x="550" y="215"/>
                </a:cubicBezTo>
                <a:cubicBezTo>
                  <a:pt x="550" y="217"/>
                  <a:pt x="550" y="217"/>
                  <a:pt x="550" y="217"/>
                </a:cubicBezTo>
                <a:cubicBezTo>
                  <a:pt x="552" y="217"/>
                  <a:pt x="552" y="217"/>
                  <a:pt x="552" y="217"/>
                </a:cubicBezTo>
                <a:cubicBezTo>
                  <a:pt x="553" y="220"/>
                  <a:pt x="553" y="220"/>
                  <a:pt x="553" y="220"/>
                </a:cubicBezTo>
                <a:cubicBezTo>
                  <a:pt x="556" y="221"/>
                  <a:pt x="556" y="221"/>
                  <a:pt x="556" y="221"/>
                </a:cubicBezTo>
                <a:cubicBezTo>
                  <a:pt x="558" y="224"/>
                  <a:pt x="558" y="224"/>
                  <a:pt x="558" y="224"/>
                </a:cubicBezTo>
                <a:cubicBezTo>
                  <a:pt x="560" y="225"/>
                  <a:pt x="560" y="225"/>
                  <a:pt x="560" y="225"/>
                </a:cubicBezTo>
                <a:cubicBezTo>
                  <a:pt x="560" y="227"/>
                  <a:pt x="560" y="227"/>
                  <a:pt x="560" y="227"/>
                </a:cubicBezTo>
                <a:cubicBezTo>
                  <a:pt x="560" y="230"/>
                  <a:pt x="560" y="230"/>
                  <a:pt x="560" y="230"/>
                </a:cubicBezTo>
                <a:cubicBezTo>
                  <a:pt x="558" y="230"/>
                  <a:pt x="558" y="230"/>
                  <a:pt x="558" y="230"/>
                </a:cubicBezTo>
                <a:cubicBezTo>
                  <a:pt x="557" y="228"/>
                  <a:pt x="557" y="228"/>
                  <a:pt x="557" y="228"/>
                </a:cubicBezTo>
                <a:cubicBezTo>
                  <a:pt x="556" y="227"/>
                  <a:pt x="556" y="227"/>
                  <a:pt x="556" y="227"/>
                </a:cubicBezTo>
                <a:cubicBezTo>
                  <a:pt x="557" y="230"/>
                  <a:pt x="557" y="230"/>
                  <a:pt x="557" y="230"/>
                </a:cubicBezTo>
                <a:cubicBezTo>
                  <a:pt x="560" y="232"/>
                  <a:pt x="560" y="232"/>
                  <a:pt x="560" y="232"/>
                </a:cubicBezTo>
                <a:cubicBezTo>
                  <a:pt x="560" y="233"/>
                  <a:pt x="560" y="233"/>
                  <a:pt x="560" y="233"/>
                </a:cubicBezTo>
                <a:cubicBezTo>
                  <a:pt x="560" y="234"/>
                  <a:pt x="560" y="234"/>
                  <a:pt x="560" y="234"/>
                </a:cubicBezTo>
                <a:cubicBezTo>
                  <a:pt x="560" y="235"/>
                  <a:pt x="560" y="235"/>
                  <a:pt x="560" y="235"/>
                </a:cubicBezTo>
                <a:cubicBezTo>
                  <a:pt x="557" y="235"/>
                  <a:pt x="557" y="235"/>
                  <a:pt x="557" y="235"/>
                </a:cubicBezTo>
                <a:cubicBezTo>
                  <a:pt x="560" y="237"/>
                  <a:pt x="560" y="237"/>
                  <a:pt x="560" y="237"/>
                </a:cubicBezTo>
                <a:cubicBezTo>
                  <a:pt x="559" y="239"/>
                  <a:pt x="559" y="239"/>
                  <a:pt x="559" y="239"/>
                </a:cubicBezTo>
                <a:cubicBezTo>
                  <a:pt x="558" y="238"/>
                  <a:pt x="558" y="238"/>
                  <a:pt x="558" y="238"/>
                </a:cubicBezTo>
                <a:cubicBezTo>
                  <a:pt x="556" y="236"/>
                  <a:pt x="556" y="236"/>
                  <a:pt x="556" y="236"/>
                </a:cubicBezTo>
                <a:cubicBezTo>
                  <a:pt x="553" y="236"/>
                  <a:pt x="553" y="236"/>
                  <a:pt x="553" y="236"/>
                </a:cubicBezTo>
                <a:cubicBezTo>
                  <a:pt x="551" y="235"/>
                  <a:pt x="551" y="235"/>
                  <a:pt x="551" y="235"/>
                </a:cubicBezTo>
                <a:cubicBezTo>
                  <a:pt x="553" y="237"/>
                  <a:pt x="553" y="237"/>
                  <a:pt x="553" y="237"/>
                </a:cubicBezTo>
                <a:cubicBezTo>
                  <a:pt x="555" y="238"/>
                  <a:pt x="555" y="238"/>
                  <a:pt x="555" y="238"/>
                </a:cubicBezTo>
                <a:cubicBezTo>
                  <a:pt x="556" y="238"/>
                  <a:pt x="556" y="238"/>
                  <a:pt x="556" y="238"/>
                </a:cubicBezTo>
                <a:cubicBezTo>
                  <a:pt x="557" y="241"/>
                  <a:pt x="557" y="241"/>
                  <a:pt x="557" y="241"/>
                </a:cubicBezTo>
                <a:cubicBezTo>
                  <a:pt x="560" y="241"/>
                  <a:pt x="560" y="241"/>
                  <a:pt x="560" y="241"/>
                </a:cubicBezTo>
                <a:cubicBezTo>
                  <a:pt x="561" y="241"/>
                  <a:pt x="561" y="241"/>
                  <a:pt x="561" y="241"/>
                </a:cubicBezTo>
                <a:cubicBezTo>
                  <a:pt x="562" y="242"/>
                  <a:pt x="562" y="242"/>
                  <a:pt x="562" y="242"/>
                </a:cubicBezTo>
                <a:cubicBezTo>
                  <a:pt x="563" y="244"/>
                  <a:pt x="563" y="244"/>
                  <a:pt x="563" y="244"/>
                </a:cubicBezTo>
                <a:cubicBezTo>
                  <a:pt x="562" y="246"/>
                  <a:pt x="562" y="246"/>
                  <a:pt x="562" y="246"/>
                </a:cubicBezTo>
                <a:cubicBezTo>
                  <a:pt x="561" y="246"/>
                  <a:pt x="561" y="246"/>
                  <a:pt x="561" y="246"/>
                </a:cubicBezTo>
                <a:cubicBezTo>
                  <a:pt x="561" y="247"/>
                  <a:pt x="561" y="247"/>
                  <a:pt x="561" y="247"/>
                </a:cubicBezTo>
                <a:cubicBezTo>
                  <a:pt x="562" y="248"/>
                  <a:pt x="562" y="248"/>
                  <a:pt x="562" y="248"/>
                </a:cubicBezTo>
                <a:cubicBezTo>
                  <a:pt x="562" y="251"/>
                  <a:pt x="562" y="251"/>
                  <a:pt x="562" y="251"/>
                </a:cubicBezTo>
                <a:cubicBezTo>
                  <a:pt x="561" y="252"/>
                  <a:pt x="561" y="252"/>
                  <a:pt x="561" y="252"/>
                </a:cubicBezTo>
                <a:cubicBezTo>
                  <a:pt x="560" y="252"/>
                  <a:pt x="560" y="252"/>
                  <a:pt x="560" y="252"/>
                </a:cubicBezTo>
                <a:cubicBezTo>
                  <a:pt x="559" y="253"/>
                  <a:pt x="559" y="253"/>
                  <a:pt x="559" y="253"/>
                </a:cubicBezTo>
                <a:cubicBezTo>
                  <a:pt x="556" y="254"/>
                  <a:pt x="556" y="254"/>
                  <a:pt x="556" y="254"/>
                </a:cubicBezTo>
                <a:cubicBezTo>
                  <a:pt x="555" y="255"/>
                  <a:pt x="555" y="255"/>
                  <a:pt x="555" y="255"/>
                </a:cubicBezTo>
                <a:cubicBezTo>
                  <a:pt x="553" y="254"/>
                  <a:pt x="553" y="254"/>
                  <a:pt x="553" y="254"/>
                </a:cubicBezTo>
                <a:cubicBezTo>
                  <a:pt x="552" y="252"/>
                  <a:pt x="552" y="252"/>
                  <a:pt x="552" y="252"/>
                </a:cubicBezTo>
                <a:cubicBezTo>
                  <a:pt x="551" y="252"/>
                  <a:pt x="551" y="252"/>
                  <a:pt x="551" y="252"/>
                </a:cubicBezTo>
                <a:cubicBezTo>
                  <a:pt x="551" y="256"/>
                  <a:pt x="551" y="256"/>
                  <a:pt x="551" y="256"/>
                </a:cubicBezTo>
                <a:cubicBezTo>
                  <a:pt x="551" y="257"/>
                  <a:pt x="551" y="257"/>
                  <a:pt x="551" y="257"/>
                </a:cubicBezTo>
                <a:cubicBezTo>
                  <a:pt x="553" y="256"/>
                  <a:pt x="553" y="256"/>
                  <a:pt x="553" y="256"/>
                </a:cubicBezTo>
                <a:cubicBezTo>
                  <a:pt x="558" y="256"/>
                  <a:pt x="558" y="256"/>
                  <a:pt x="558" y="256"/>
                </a:cubicBezTo>
                <a:cubicBezTo>
                  <a:pt x="559" y="256"/>
                  <a:pt x="559" y="256"/>
                  <a:pt x="559" y="256"/>
                </a:cubicBezTo>
                <a:cubicBezTo>
                  <a:pt x="559" y="260"/>
                  <a:pt x="559" y="260"/>
                  <a:pt x="559" y="260"/>
                </a:cubicBezTo>
                <a:cubicBezTo>
                  <a:pt x="560" y="260"/>
                  <a:pt x="560" y="260"/>
                  <a:pt x="560" y="260"/>
                </a:cubicBezTo>
                <a:cubicBezTo>
                  <a:pt x="561" y="259"/>
                  <a:pt x="561" y="259"/>
                  <a:pt x="561" y="259"/>
                </a:cubicBezTo>
                <a:cubicBezTo>
                  <a:pt x="562" y="256"/>
                  <a:pt x="562" y="256"/>
                  <a:pt x="562" y="256"/>
                </a:cubicBezTo>
                <a:cubicBezTo>
                  <a:pt x="563" y="256"/>
                  <a:pt x="563" y="256"/>
                  <a:pt x="563" y="256"/>
                </a:cubicBezTo>
                <a:cubicBezTo>
                  <a:pt x="563" y="258"/>
                  <a:pt x="563" y="258"/>
                  <a:pt x="563" y="258"/>
                </a:cubicBezTo>
                <a:cubicBezTo>
                  <a:pt x="563" y="261"/>
                  <a:pt x="563" y="261"/>
                  <a:pt x="563" y="261"/>
                </a:cubicBezTo>
                <a:cubicBezTo>
                  <a:pt x="562" y="261"/>
                  <a:pt x="562" y="261"/>
                  <a:pt x="562" y="261"/>
                </a:cubicBezTo>
                <a:cubicBezTo>
                  <a:pt x="560" y="263"/>
                  <a:pt x="560" y="263"/>
                  <a:pt x="560" y="263"/>
                </a:cubicBezTo>
                <a:cubicBezTo>
                  <a:pt x="559" y="265"/>
                  <a:pt x="559" y="265"/>
                  <a:pt x="559" y="265"/>
                </a:cubicBezTo>
                <a:cubicBezTo>
                  <a:pt x="558" y="266"/>
                  <a:pt x="558" y="266"/>
                  <a:pt x="558" y="266"/>
                </a:cubicBezTo>
                <a:cubicBezTo>
                  <a:pt x="556" y="265"/>
                  <a:pt x="556" y="265"/>
                  <a:pt x="556" y="265"/>
                </a:cubicBezTo>
                <a:cubicBezTo>
                  <a:pt x="554" y="265"/>
                  <a:pt x="554" y="265"/>
                  <a:pt x="554" y="265"/>
                </a:cubicBezTo>
                <a:cubicBezTo>
                  <a:pt x="553" y="262"/>
                  <a:pt x="553" y="262"/>
                  <a:pt x="553" y="262"/>
                </a:cubicBezTo>
                <a:cubicBezTo>
                  <a:pt x="553" y="264"/>
                  <a:pt x="553" y="264"/>
                  <a:pt x="553" y="264"/>
                </a:cubicBezTo>
                <a:cubicBezTo>
                  <a:pt x="551" y="265"/>
                  <a:pt x="551" y="265"/>
                  <a:pt x="551" y="265"/>
                </a:cubicBezTo>
                <a:cubicBezTo>
                  <a:pt x="550" y="264"/>
                  <a:pt x="550" y="264"/>
                  <a:pt x="550" y="264"/>
                </a:cubicBezTo>
                <a:cubicBezTo>
                  <a:pt x="548" y="264"/>
                  <a:pt x="548" y="264"/>
                  <a:pt x="548" y="264"/>
                </a:cubicBezTo>
                <a:cubicBezTo>
                  <a:pt x="549" y="265"/>
                  <a:pt x="549" y="265"/>
                  <a:pt x="549" y="265"/>
                </a:cubicBezTo>
                <a:cubicBezTo>
                  <a:pt x="552" y="266"/>
                  <a:pt x="552" y="266"/>
                  <a:pt x="552" y="266"/>
                </a:cubicBezTo>
                <a:cubicBezTo>
                  <a:pt x="553" y="267"/>
                  <a:pt x="553" y="267"/>
                  <a:pt x="553" y="267"/>
                </a:cubicBezTo>
                <a:cubicBezTo>
                  <a:pt x="552" y="268"/>
                  <a:pt x="552" y="268"/>
                  <a:pt x="552" y="268"/>
                </a:cubicBezTo>
                <a:cubicBezTo>
                  <a:pt x="552" y="269"/>
                  <a:pt x="552" y="269"/>
                  <a:pt x="552" y="269"/>
                </a:cubicBezTo>
                <a:cubicBezTo>
                  <a:pt x="549" y="270"/>
                  <a:pt x="549" y="270"/>
                  <a:pt x="549" y="270"/>
                </a:cubicBezTo>
                <a:cubicBezTo>
                  <a:pt x="547" y="270"/>
                  <a:pt x="547" y="270"/>
                  <a:pt x="547" y="270"/>
                </a:cubicBezTo>
                <a:cubicBezTo>
                  <a:pt x="549" y="271"/>
                  <a:pt x="549" y="271"/>
                  <a:pt x="549" y="271"/>
                </a:cubicBezTo>
                <a:cubicBezTo>
                  <a:pt x="552" y="272"/>
                  <a:pt x="552" y="272"/>
                  <a:pt x="552" y="272"/>
                </a:cubicBezTo>
                <a:cubicBezTo>
                  <a:pt x="554" y="270"/>
                  <a:pt x="554" y="270"/>
                  <a:pt x="554" y="270"/>
                </a:cubicBezTo>
                <a:cubicBezTo>
                  <a:pt x="555" y="270"/>
                  <a:pt x="555" y="270"/>
                  <a:pt x="555" y="270"/>
                </a:cubicBezTo>
                <a:cubicBezTo>
                  <a:pt x="555" y="271"/>
                  <a:pt x="555" y="271"/>
                  <a:pt x="555" y="271"/>
                </a:cubicBezTo>
                <a:cubicBezTo>
                  <a:pt x="553" y="273"/>
                  <a:pt x="553" y="273"/>
                  <a:pt x="553" y="273"/>
                </a:cubicBezTo>
                <a:cubicBezTo>
                  <a:pt x="551" y="274"/>
                  <a:pt x="551" y="274"/>
                  <a:pt x="551" y="274"/>
                </a:cubicBezTo>
                <a:cubicBezTo>
                  <a:pt x="551" y="273"/>
                  <a:pt x="551" y="273"/>
                  <a:pt x="551" y="273"/>
                </a:cubicBezTo>
                <a:cubicBezTo>
                  <a:pt x="549" y="273"/>
                  <a:pt x="549" y="273"/>
                  <a:pt x="549" y="273"/>
                </a:cubicBezTo>
                <a:cubicBezTo>
                  <a:pt x="548" y="274"/>
                  <a:pt x="548" y="274"/>
                  <a:pt x="548" y="274"/>
                </a:cubicBezTo>
                <a:cubicBezTo>
                  <a:pt x="545" y="274"/>
                  <a:pt x="545" y="274"/>
                  <a:pt x="545" y="274"/>
                </a:cubicBezTo>
                <a:cubicBezTo>
                  <a:pt x="540" y="277"/>
                  <a:pt x="540" y="277"/>
                  <a:pt x="540" y="277"/>
                </a:cubicBezTo>
                <a:cubicBezTo>
                  <a:pt x="534" y="282"/>
                  <a:pt x="534" y="282"/>
                  <a:pt x="534" y="282"/>
                </a:cubicBezTo>
                <a:cubicBezTo>
                  <a:pt x="532" y="286"/>
                  <a:pt x="532" y="286"/>
                  <a:pt x="532" y="286"/>
                </a:cubicBezTo>
                <a:cubicBezTo>
                  <a:pt x="530" y="286"/>
                  <a:pt x="530" y="286"/>
                  <a:pt x="530" y="286"/>
                </a:cubicBezTo>
                <a:cubicBezTo>
                  <a:pt x="529" y="285"/>
                  <a:pt x="529" y="285"/>
                  <a:pt x="529" y="285"/>
                </a:cubicBezTo>
                <a:cubicBezTo>
                  <a:pt x="526" y="286"/>
                  <a:pt x="526" y="286"/>
                  <a:pt x="526" y="286"/>
                </a:cubicBezTo>
                <a:cubicBezTo>
                  <a:pt x="523" y="288"/>
                  <a:pt x="523" y="288"/>
                  <a:pt x="523" y="288"/>
                </a:cubicBezTo>
                <a:cubicBezTo>
                  <a:pt x="519" y="294"/>
                  <a:pt x="519" y="294"/>
                  <a:pt x="519" y="294"/>
                </a:cubicBezTo>
                <a:cubicBezTo>
                  <a:pt x="519" y="295"/>
                  <a:pt x="519" y="295"/>
                  <a:pt x="519" y="295"/>
                </a:cubicBezTo>
                <a:cubicBezTo>
                  <a:pt x="517" y="297"/>
                  <a:pt x="517" y="297"/>
                  <a:pt x="517" y="297"/>
                </a:cubicBezTo>
                <a:cubicBezTo>
                  <a:pt x="516" y="297"/>
                  <a:pt x="516" y="297"/>
                  <a:pt x="516" y="297"/>
                </a:cubicBezTo>
                <a:cubicBezTo>
                  <a:pt x="515" y="299"/>
                  <a:pt x="515" y="299"/>
                  <a:pt x="515" y="299"/>
                </a:cubicBezTo>
                <a:cubicBezTo>
                  <a:pt x="513" y="301"/>
                  <a:pt x="513" y="301"/>
                  <a:pt x="513" y="301"/>
                </a:cubicBezTo>
                <a:cubicBezTo>
                  <a:pt x="512" y="300"/>
                  <a:pt x="512" y="300"/>
                  <a:pt x="512" y="300"/>
                </a:cubicBezTo>
                <a:cubicBezTo>
                  <a:pt x="511" y="301"/>
                  <a:pt x="511" y="301"/>
                  <a:pt x="511" y="301"/>
                </a:cubicBezTo>
                <a:cubicBezTo>
                  <a:pt x="510" y="302"/>
                  <a:pt x="510" y="302"/>
                  <a:pt x="510" y="302"/>
                </a:cubicBezTo>
                <a:cubicBezTo>
                  <a:pt x="507" y="302"/>
                  <a:pt x="507" y="302"/>
                  <a:pt x="507" y="302"/>
                </a:cubicBezTo>
                <a:cubicBezTo>
                  <a:pt x="506" y="303"/>
                  <a:pt x="506" y="303"/>
                  <a:pt x="506" y="303"/>
                </a:cubicBezTo>
                <a:cubicBezTo>
                  <a:pt x="502" y="304"/>
                  <a:pt x="502" y="304"/>
                  <a:pt x="502" y="304"/>
                </a:cubicBezTo>
                <a:cubicBezTo>
                  <a:pt x="502" y="305"/>
                  <a:pt x="502" y="305"/>
                  <a:pt x="502" y="305"/>
                </a:cubicBezTo>
                <a:cubicBezTo>
                  <a:pt x="499" y="305"/>
                  <a:pt x="499" y="305"/>
                  <a:pt x="499" y="305"/>
                </a:cubicBezTo>
                <a:cubicBezTo>
                  <a:pt x="499" y="306"/>
                  <a:pt x="499" y="306"/>
                  <a:pt x="499" y="306"/>
                </a:cubicBezTo>
                <a:cubicBezTo>
                  <a:pt x="496" y="306"/>
                  <a:pt x="496" y="306"/>
                  <a:pt x="496" y="306"/>
                </a:cubicBezTo>
                <a:cubicBezTo>
                  <a:pt x="495" y="307"/>
                  <a:pt x="495" y="307"/>
                  <a:pt x="495" y="307"/>
                </a:cubicBezTo>
                <a:cubicBezTo>
                  <a:pt x="496" y="308"/>
                  <a:pt x="496" y="308"/>
                  <a:pt x="496" y="308"/>
                </a:cubicBezTo>
                <a:cubicBezTo>
                  <a:pt x="496" y="310"/>
                  <a:pt x="496" y="310"/>
                  <a:pt x="496" y="310"/>
                </a:cubicBezTo>
                <a:cubicBezTo>
                  <a:pt x="494" y="312"/>
                  <a:pt x="494" y="312"/>
                  <a:pt x="494" y="312"/>
                </a:cubicBezTo>
                <a:cubicBezTo>
                  <a:pt x="493" y="312"/>
                  <a:pt x="493" y="312"/>
                  <a:pt x="493" y="312"/>
                </a:cubicBezTo>
                <a:cubicBezTo>
                  <a:pt x="492" y="314"/>
                  <a:pt x="492" y="314"/>
                  <a:pt x="492" y="314"/>
                </a:cubicBezTo>
                <a:cubicBezTo>
                  <a:pt x="490" y="314"/>
                  <a:pt x="490" y="314"/>
                  <a:pt x="490" y="314"/>
                </a:cubicBezTo>
                <a:cubicBezTo>
                  <a:pt x="488" y="318"/>
                  <a:pt x="488" y="318"/>
                  <a:pt x="488" y="318"/>
                </a:cubicBezTo>
                <a:cubicBezTo>
                  <a:pt x="486" y="321"/>
                  <a:pt x="486" y="321"/>
                  <a:pt x="486" y="321"/>
                </a:cubicBezTo>
                <a:cubicBezTo>
                  <a:pt x="486" y="325"/>
                  <a:pt x="486" y="325"/>
                  <a:pt x="486" y="325"/>
                </a:cubicBezTo>
                <a:cubicBezTo>
                  <a:pt x="486" y="333"/>
                  <a:pt x="486" y="333"/>
                  <a:pt x="486" y="333"/>
                </a:cubicBezTo>
                <a:cubicBezTo>
                  <a:pt x="486" y="336"/>
                  <a:pt x="486" y="336"/>
                  <a:pt x="486" y="336"/>
                </a:cubicBezTo>
                <a:cubicBezTo>
                  <a:pt x="485" y="342"/>
                  <a:pt x="485" y="342"/>
                  <a:pt x="485" y="342"/>
                </a:cubicBezTo>
                <a:cubicBezTo>
                  <a:pt x="487" y="345"/>
                  <a:pt x="487" y="345"/>
                  <a:pt x="487" y="345"/>
                </a:cubicBezTo>
                <a:cubicBezTo>
                  <a:pt x="487" y="350"/>
                  <a:pt x="487" y="350"/>
                  <a:pt x="487" y="350"/>
                </a:cubicBezTo>
                <a:cubicBezTo>
                  <a:pt x="488" y="352"/>
                  <a:pt x="488" y="352"/>
                  <a:pt x="488" y="352"/>
                </a:cubicBezTo>
                <a:cubicBezTo>
                  <a:pt x="490" y="358"/>
                  <a:pt x="490" y="358"/>
                  <a:pt x="490" y="358"/>
                </a:cubicBezTo>
                <a:cubicBezTo>
                  <a:pt x="491" y="360"/>
                  <a:pt x="491" y="360"/>
                  <a:pt x="491" y="360"/>
                </a:cubicBezTo>
                <a:cubicBezTo>
                  <a:pt x="492" y="363"/>
                  <a:pt x="492" y="363"/>
                  <a:pt x="492" y="363"/>
                </a:cubicBezTo>
                <a:cubicBezTo>
                  <a:pt x="491" y="365"/>
                  <a:pt x="491" y="365"/>
                  <a:pt x="491" y="365"/>
                </a:cubicBezTo>
                <a:cubicBezTo>
                  <a:pt x="491" y="369"/>
                  <a:pt x="491" y="369"/>
                  <a:pt x="491" y="369"/>
                </a:cubicBezTo>
                <a:cubicBezTo>
                  <a:pt x="491" y="370"/>
                  <a:pt x="491" y="370"/>
                  <a:pt x="491" y="370"/>
                </a:cubicBezTo>
                <a:cubicBezTo>
                  <a:pt x="493" y="378"/>
                  <a:pt x="493" y="378"/>
                  <a:pt x="493" y="378"/>
                </a:cubicBezTo>
                <a:cubicBezTo>
                  <a:pt x="495" y="380"/>
                  <a:pt x="495" y="380"/>
                  <a:pt x="495" y="380"/>
                </a:cubicBezTo>
                <a:cubicBezTo>
                  <a:pt x="496" y="383"/>
                  <a:pt x="496" y="383"/>
                  <a:pt x="496" y="383"/>
                </a:cubicBezTo>
                <a:cubicBezTo>
                  <a:pt x="495" y="385"/>
                  <a:pt x="495" y="385"/>
                  <a:pt x="495" y="385"/>
                </a:cubicBezTo>
                <a:cubicBezTo>
                  <a:pt x="495" y="386"/>
                  <a:pt x="495" y="386"/>
                  <a:pt x="495" y="386"/>
                </a:cubicBezTo>
                <a:cubicBezTo>
                  <a:pt x="495" y="390"/>
                  <a:pt x="495" y="390"/>
                  <a:pt x="495" y="390"/>
                </a:cubicBezTo>
                <a:cubicBezTo>
                  <a:pt x="494" y="391"/>
                  <a:pt x="494" y="391"/>
                  <a:pt x="494" y="391"/>
                </a:cubicBezTo>
                <a:cubicBezTo>
                  <a:pt x="494" y="393"/>
                  <a:pt x="494" y="393"/>
                  <a:pt x="494" y="393"/>
                </a:cubicBezTo>
                <a:cubicBezTo>
                  <a:pt x="492" y="398"/>
                  <a:pt x="492" y="398"/>
                  <a:pt x="492" y="398"/>
                </a:cubicBezTo>
                <a:cubicBezTo>
                  <a:pt x="491" y="400"/>
                  <a:pt x="491" y="400"/>
                  <a:pt x="491" y="400"/>
                </a:cubicBezTo>
                <a:cubicBezTo>
                  <a:pt x="490" y="403"/>
                  <a:pt x="490" y="403"/>
                  <a:pt x="490" y="403"/>
                </a:cubicBezTo>
                <a:cubicBezTo>
                  <a:pt x="489" y="406"/>
                  <a:pt x="489" y="406"/>
                  <a:pt x="489" y="406"/>
                </a:cubicBezTo>
                <a:cubicBezTo>
                  <a:pt x="487" y="406"/>
                  <a:pt x="487" y="406"/>
                  <a:pt x="487" y="406"/>
                </a:cubicBezTo>
                <a:cubicBezTo>
                  <a:pt x="485" y="407"/>
                  <a:pt x="485" y="407"/>
                  <a:pt x="485" y="407"/>
                </a:cubicBezTo>
                <a:cubicBezTo>
                  <a:pt x="483" y="407"/>
                  <a:pt x="483" y="407"/>
                  <a:pt x="483" y="407"/>
                </a:cubicBezTo>
                <a:cubicBezTo>
                  <a:pt x="482" y="405"/>
                  <a:pt x="482" y="405"/>
                  <a:pt x="482" y="405"/>
                </a:cubicBezTo>
                <a:cubicBezTo>
                  <a:pt x="479" y="404"/>
                  <a:pt x="479" y="404"/>
                  <a:pt x="479" y="404"/>
                </a:cubicBezTo>
                <a:cubicBezTo>
                  <a:pt x="480" y="404"/>
                  <a:pt x="480" y="404"/>
                  <a:pt x="480" y="404"/>
                </a:cubicBezTo>
                <a:cubicBezTo>
                  <a:pt x="477" y="401"/>
                  <a:pt x="477" y="401"/>
                  <a:pt x="477" y="401"/>
                </a:cubicBezTo>
                <a:cubicBezTo>
                  <a:pt x="478" y="399"/>
                  <a:pt x="478" y="399"/>
                  <a:pt x="478" y="399"/>
                </a:cubicBezTo>
                <a:cubicBezTo>
                  <a:pt x="477" y="398"/>
                  <a:pt x="477" y="398"/>
                  <a:pt x="477" y="398"/>
                </a:cubicBezTo>
                <a:cubicBezTo>
                  <a:pt x="475" y="398"/>
                  <a:pt x="475" y="398"/>
                  <a:pt x="475" y="398"/>
                </a:cubicBezTo>
                <a:cubicBezTo>
                  <a:pt x="474" y="397"/>
                  <a:pt x="474" y="397"/>
                  <a:pt x="474" y="397"/>
                </a:cubicBezTo>
                <a:cubicBezTo>
                  <a:pt x="474" y="394"/>
                  <a:pt x="474" y="394"/>
                  <a:pt x="474" y="394"/>
                </a:cubicBezTo>
                <a:cubicBezTo>
                  <a:pt x="474" y="391"/>
                  <a:pt x="474" y="391"/>
                  <a:pt x="474" y="391"/>
                </a:cubicBezTo>
                <a:cubicBezTo>
                  <a:pt x="471" y="389"/>
                  <a:pt x="471" y="389"/>
                  <a:pt x="471" y="389"/>
                </a:cubicBezTo>
                <a:cubicBezTo>
                  <a:pt x="470" y="387"/>
                  <a:pt x="470" y="387"/>
                  <a:pt x="470" y="387"/>
                </a:cubicBezTo>
                <a:cubicBezTo>
                  <a:pt x="471" y="386"/>
                  <a:pt x="471" y="386"/>
                  <a:pt x="471" y="386"/>
                </a:cubicBezTo>
                <a:cubicBezTo>
                  <a:pt x="472" y="384"/>
                  <a:pt x="472" y="384"/>
                  <a:pt x="472" y="384"/>
                </a:cubicBezTo>
                <a:cubicBezTo>
                  <a:pt x="474" y="382"/>
                  <a:pt x="474" y="382"/>
                  <a:pt x="474" y="382"/>
                </a:cubicBezTo>
                <a:cubicBezTo>
                  <a:pt x="471" y="383"/>
                  <a:pt x="471" y="383"/>
                  <a:pt x="471" y="383"/>
                </a:cubicBezTo>
                <a:cubicBezTo>
                  <a:pt x="470" y="382"/>
                  <a:pt x="470" y="382"/>
                  <a:pt x="470" y="382"/>
                </a:cubicBezTo>
                <a:cubicBezTo>
                  <a:pt x="470" y="383"/>
                  <a:pt x="470" y="383"/>
                  <a:pt x="470" y="383"/>
                </a:cubicBezTo>
                <a:cubicBezTo>
                  <a:pt x="470" y="384"/>
                  <a:pt x="470" y="384"/>
                  <a:pt x="470" y="384"/>
                </a:cubicBezTo>
                <a:cubicBezTo>
                  <a:pt x="469" y="382"/>
                  <a:pt x="469" y="382"/>
                  <a:pt x="469" y="382"/>
                </a:cubicBezTo>
                <a:cubicBezTo>
                  <a:pt x="468" y="382"/>
                  <a:pt x="468" y="382"/>
                  <a:pt x="468" y="382"/>
                </a:cubicBezTo>
                <a:cubicBezTo>
                  <a:pt x="468" y="381"/>
                  <a:pt x="468" y="381"/>
                  <a:pt x="468" y="381"/>
                </a:cubicBezTo>
                <a:cubicBezTo>
                  <a:pt x="466" y="379"/>
                  <a:pt x="466" y="379"/>
                  <a:pt x="466" y="379"/>
                </a:cubicBezTo>
                <a:cubicBezTo>
                  <a:pt x="466" y="377"/>
                  <a:pt x="466" y="377"/>
                  <a:pt x="466" y="377"/>
                </a:cubicBezTo>
                <a:cubicBezTo>
                  <a:pt x="465" y="376"/>
                  <a:pt x="465" y="376"/>
                  <a:pt x="465" y="376"/>
                </a:cubicBezTo>
                <a:cubicBezTo>
                  <a:pt x="468" y="371"/>
                  <a:pt x="468" y="371"/>
                  <a:pt x="468" y="371"/>
                </a:cubicBezTo>
                <a:cubicBezTo>
                  <a:pt x="468" y="369"/>
                  <a:pt x="468" y="369"/>
                  <a:pt x="468" y="369"/>
                </a:cubicBezTo>
                <a:cubicBezTo>
                  <a:pt x="466" y="368"/>
                  <a:pt x="466" y="368"/>
                  <a:pt x="466" y="368"/>
                </a:cubicBezTo>
                <a:cubicBezTo>
                  <a:pt x="465" y="369"/>
                  <a:pt x="465" y="369"/>
                  <a:pt x="465" y="369"/>
                </a:cubicBezTo>
                <a:cubicBezTo>
                  <a:pt x="466" y="370"/>
                  <a:pt x="466" y="370"/>
                  <a:pt x="466" y="370"/>
                </a:cubicBezTo>
                <a:cubicBezTo>
                  <a:pt x="464" y="372"/>
                  <a:pt x="464" y="372"/>
                  <a:pt x="464" y="372"/>
                </a:cubicBezTo>
                <a:cubicBezTo>
                  <a:pt x="464" y="373"/>
                  <a:pt x="464" y="373"/>
                  <a:pt x="464" y="373"/>
                </a:cubicBezTo>
                <a:cubicBezTo>
                  <a:pt x="462" y="370"/>
                  <a:pt x="462" y="370"/>
                  <a:pt x="462" y="370"/>
                </a:cubicBezTo>
                <a:cubicBezTo>
                  <a:pt x="462" y="368"/>
                  <a:pt x="462" y="368"/>
                  <a:pt x="462" y="368"/>
                </a:cubicBezTo>
                <a:cubicBezTo>
                  <a:pt x="465" y="364"/>
                  <a:pt x="465" y="364"/>
                  <a:pt x="465" y="364"/>
                </a:cubicBezTo>
                <a:cubicBezTo>
                  <a:pt x="466" y="358"/>
                  <a:pt x="466" y="358"/>
                  <a:pt x="466" y="358"/>
                </a:cubicBezTo>
                <a:cubicBezTo>
                  <a:pt x="467" y="355"/>
                  <a:pt x="467" y="355"/>
                  <a:pt x="467" y="355"/>
                </a:cubicBezTo>
                <a:cubicBezTo>
                  <a:pt x="465" y="352"/>
                  <a:pt x="465" y="352"/>
                  <a:pt x="465" y="352"/>
                </a:cubicBezTo>
                <a:cubicBezTo>
                  <a:pt x="463" y="352"/>
                  <a:pt x="463" y="352"/>
                  <a:pt x="463" y="352"/>
                </a:cubicBezTo>
                <a:cubicBezTo>
                  <a:pt x="462" y="350"/>
                  <a:pt x="462" y="350"/>
                  <a:pt x="462" y="350"/>
                </a:cubicBezTo>
                <a:cubicBezTo>
                  <a:pt x="462" y="349"/>
                  <a:pt x="462" y="349"/>
                  <a:pt x="462" y="349"/>
                </a:cubicBezTo>
                <a:cubicBezTo>
                  <a:pt x="461" y="349"/>
                  <a:pt x="461" y="349"/>
                  <a:pt x="461" y="349"/>
                </a:cubicBezTo>
                <a:cubicBezTo>
                  <a:pt x="459" y="348"/>
                  <a:pt x="459" y="348"/>
                  <a:pt x="459" y="348"/>
                </a:cubicBezTo>
                <a:cubicBezTo>
                  <a:pt x="459" y="346"/>
                  <a:pt x="459" y="346"/>
                  <a:pt x="459" y="346"/>
                </a:cubicBezTo>
                <a:cubicBezTo>
                  <a:pt x="458" y="345"/>
                  <a:pt x="458" y="345"/>
                  <a:pt x="458" y="345"/>
                </a:cubicBezTo>
                <a:cubicBezTo>
                  <a:pt x="457" y="344"/>
                  <a:pt x="457" y="344"/>
                  <a:pt x="457" y="344"/>
                </a:cubicBezTo>
                <a:cubicBezTo>
                  <a:pt x="456" y="340"/>
                  <a:pt x="456" y="340"/>
                  <a:pt x="456" y="340"/>
                </a:cubicBezTo>
                <a:cubicBezTo>
                  <a:pt x="453" y="339"/>
                  <a:pt x="453" y="339"/>
                  <a:pt x="453" y="339"/>
                </a:cubicBezTo>
                <a:cubicBezTo>
                  <a:pt x="451" y="338"/>
                  <a:pt x="451" y="338"/>
                  <a:pt x="451" y="338"/>
                </a:cubicBezTo>
                <a:cubicBezTo>
                  <a:pt x="449" y="338"/>
                  <a:pt x="449" y="338"/>
                  <a:pt x="449" y="338"/>
                </a:cubicBezTo>
                <a:cubicBezTo>
                  <a:pt x="447" y="340"/>
                  <a:pt x="447" y="340"/>
                  <a:pt x="447" y="340"/>
                </a:cubicBezTo>
                <a:cubicBezTo>
                  <a:pt x="447" y="340"/>
                  <a:pt x="447" y="340"/>
                  <a:pt x="447" y="340"/>
                </a:cubicBezTo>
                <a:cubicBezTo>
                  <a:pt x="447" y="341"/>
                  <a:pt x="447" y="341"/>
                  <a:pt x="447" y="341"/>
                </a:cubicBezTo>
                <a:cubicBezTo>
                  <a:pt x="446" y="340"/>
                  <a:pt x="446" y="340"/>
                  <a:pt x="446" y="340"/>
                </a:cubicBezTo>
                <a:cubicBezTo>
                  <a:pt x="443" y="343"/>
                  <a:pt x="443" y="343"/>
                  <a:pt x="443" y="343"/>
                </a:cubicBezTo>
                <a:cubicBezTo>
                  <a:pt x="441" y="344"/>
                  <a:pt x="441" y="344"/>
                  <a:pt x="441" y="344"/>
                </a:cubicBezTo>
                <a:cubicBezTo>
                  <a:pt x="437" y="344"/>
                  <a:pt x="437" y="344"/>
                  <a:pt x="437" y="344"/>
                </a:cubicBezTo>
                <a:cubicBezTo>
                  <a:pt x="436" y="343"/>
                  <a:pt x="436" y="343"/>
                  <a:pt x="436" y="343"/>
                </a:cubicBezTo>
                <a:cubicBezTo>
                  <a:pt x="437" y="342"/>
                  <a:pt x="437" y="342"/>
                  <a:pt x="437" y="342"/>
                </a:cubicBezTo>
                <a:cubicBezTo>
                  <a:pt x="437" y="343"/>
                  <a:pt x="437" y="343"/>
                  <a:pt x="437" y="343"/>
                </a:cubicBezTo>
                <a:cubicBezTo>
                  <a:pt x="438" y="343"/>
                  <a:pt x="438" y="343"/>
                  <a:pt x="438" y="343"/>
                </a:cubicBezTo>
                <a:cubicBezTo>
                  <a:pt x="437" y="342"/>
                  <a:pt x="437" y="342"/>
                  <a:pt x="437" y="342"/>
                </a:cubicBezTo>
                <a:cubicBezTo>
                  <a:pt x="436" y="340"/>
                  <a:pt x="436" y="340"/>
                  <a:pt x="436" y="340"/>
                </a:cubicBezTo>
                <a:cubicBezTo>
                  <a:pt x="433" y="338"/>
                  <a:pt x="433" y="338"/>
                  <a:pt x="433" y="338"/>
                </a:cubicBezTo>
                <a:cubicBezTo>
                  <a:pt x="433" y="338"/>
                  <a:pt x="433" y="338"/>
                  <a:pt x="433" y="338"/>
                </a:cubicBezTo>
                <a:cubicBezTo>
                  <a:pt x="435" y="339"/>
                  <a:pt x="435" y="339"/>
                  <a:pt x="435" y="339"/>
                </a:cubicBezTo>
                <a:cubicBezTo>
                  <a:pt x="435" y="338"/>
                  <a:pt x="435" y="338"/>
                  <a:pt x="435" y="338"/>
                </a:cubicBezTo>
                <a:cubicBezTo>
                  <a:pt x="433" y="336"/>
                  <a:pt x="433" y="336"/>
                  <a:pt x="433" y="336"/>
                </a:cubicBezTo>
                <a:cubicBezTo>
                  <a:pt x="433" y="335"/>
                  <a:pt x="433" y="335"/>
                  <a:pt x="433" y="335"/>
                </a:cubicBezTo>
                <a:cubicBezTo>
                  <a:pt x="431" y="335"/>
                  <a:pt x="431" y="335"/>
                  <a:pt x="431" y="335"/>
                </a:cubicBezTo>
                <a:cubicBezTo>
                  <a:pt x="431" y="336"/>
                  <a:pt x="431" y="336"/>
                  <a:pt x="431" y="336"/>
                </a:cubicBezTo>
                <a:cubicBezTo>
                  <a:pt x="432" y="337"/>
                  <a:pt x="432" y="337"/>
                  <a:pt x="432" y="337"/>
                </a:cubicBezTo>
                <a:cubicBezTo>
                  <a:pt x="431" y="336"/>
                  <a:pt x="431" y="336"/>
                  <a:pt x="431" y="336"/>
                </a:cubicBezTo>
                <a:cubicBezTo>
                  <a:pt x="429" y="335"/>
                  <a:pt x="429" y="335"/>
                  <a:pt x="429" y="335"/>
                </a:cubicBezTo>
                <a:cubicBezTo>
                  <a:pt x="425" y="335"/>
                  <a:pt x="425" y="335"/>
                  <a:pt x="425" y="335"/>
                </a:cubicBezTo>
                <a:cubicBezTo>
                  <a:pt x="422" y="334"/>
                  <a:pt x="422" y="334"/>
                  <a:pt x="422" y="334"/>
                </a:cubicBezTo>
                <a:cubicBezTo>
                  <a:pt x="423" y="334"/>
                  <a:pt x="423" y="334"/>
                  <a:pt x="423" y="334"/>
                </a:cubicBezTo>
                <a:cubicBezTo>
                  <a:pt x="426" y="334"/>
                  <a:pt x="426" y="334"/>
                  <a:pt x="426" y="334"/>
                </a:cubicBezTo>
                <a:cubicBezTo>
                  <a:pt x="427" y="333"/>
                  <a:pt x="427" y="333"/>
                  <a:pt x="427" y="333"/>
                </a:cubicBezTo>
                <a:cubicBezTo>
                  <a:pt x="427" y="333"/>
                  <a:pt x="427" y="333"/>
                  <a:pt x="427" y="333"/>
                </a:cubicBezTo>
                <a:cubicBezTo>
                  <a:pt x="424" y="332"/>
                  <a:pt x="424" y="332"/>
                  <a:pt x="424" y="332"/>
                </a:cubicBezTo>
                <a:cubicBezTo>
                  <a:pt x="421" y="334"/>
                  <a:pt x="421" y="334"/>
                  <a:pt x="421" y="334"/>
                </a:cubicBezTo>
                <a:cubicBezTo>
                  <a:pt x="420" y="334"/>
                  <a:pt x="420" y="334"/>
                  <a:pt x="420" y="334"/>
                </a:cubicBezTo>
                <a:cubicBezTo>
                  <a:pt x="416" y="334"/>
                  <a:pt x="416" y="334"/>
                  <a:pt x="416" y="334"/>
                </a:cubicBezTo>
                <a:cubicBezTo>
                  <a:pt x="415" y="333"/>
                  <a:pt x="415" y="333"/>
                  <a:pt x="415" y="333"/>
                </a:cubicBezTo>
                <a:cubicBezTo>
                  <a:pt x="413" y="334"/>
                  <a:pt x="413" y="334"/>
                  <a:pt x="413" y="334"/>
                </a:cubicBezTo>
                <a:cubicBezTo>
                  <a:pt x="410" y="334"/>
                  <a:pt x="410" y="334"/>
                  <a:pt x="410" y="334"/>
                </a:cubicBezTo>
                <a:cubicBezTo>
                  <a:pt x="408" y="335"/>
                  <a:pt x="408" y="335"/>
                  <a:pt x="408" y="335"/>
                </a:cubicBezTo>
                <a:cubicBezTo>
                  <a:pt x="406" y="333"/>
                  <a:pt x="406" y="333"/>
                  <a:pt x="406" y="333"/>
                </a:cubicBezTo>
                <a:cubicBezTo>
                  <a:pt x="405" y="331"/>
                  <a:pt x="405" y="331"/>
                  <a:pt x="405" y="331"/>
                </a:cubicBezTo>
                <a:cubicBezTo>
                  <a:pt x="406" y="330"/>
                  <a:pt x="406" y="330"/>
                  <a:pt x="406" y="330"/>
                </a:cubicBezTo>
                <a:cubicBezTo>
                  <a:pt x="404" y="329"/>
                  <a:pt x="404" y="329"/>
                  <a:pt x="404" y="329"/>
                </a:cubicBezTo>
                <a:cubicBezTo>
                  <a:pt x="403" y="331"/>
                  <a:pt x="403" y="331"/>
                  <a:pt x="403" y="331"/>
                </a:cubicBezTo>
                <a:cubicBezTo>
                  <a:pt x="402" y="333"/>
                  <a:pt x="402" y="333"/>
                  <a:pt x="402" y="333"/>
                </a:cubicBezTo>
                <a:cubicBezTo>
                  <a:pt x="400" y="333"/>
                  <a:pt x="400" y="333"/>
                  <a:pt x="400" y="333"/>
                </a:cubicBezTo>
                <a:cubicBezTo>
                  <a:pt x="399" y="334"/>
                  <a:pt x="399" y="334"/>
                  <a:pt x="399" y="334"/>
                </a:cubicBezTo>
                <a:cubicBezTo>
                  <a:pt x="396" y="333"/>
                  <a:pt x="396" y="333"/>
                  <a:pt x="396" y="333"/>
                </a:cubicBezTo>
                <a:cubicBezTo>
                  <a:pt x="389" y="334"/>
                  <a:pt x="389" y="334"/>
                  <a:pt x="389" y="334"/>
                </a:cubicBezTo>
                <a:cubicBezTo>
                  <a:pt x="387" y="336"/>
                  <a:pt x="387" y="336"/>
                  <a:pt x="387" y="336"/>
                </a:cubicBezTo>
                <a:cubicBezTo>
                  <a:pt x="383" y="338"/>
                  <a:pt x="383" y="338"/>
                  <a:pt x="383" y="338"/>
                </a:cubicBezTo>
                <a:cubicBezTo>
                  <a:pt x="381" y="340"/>
                  <a:pt x="381" y="340"/>
                  <a:pt x="381" y="340"/>
                </a:cubicBezTo>
                <a:cubicBezTo>
                  <a:pt x="381" y="342"/>
                  <a:pt x="381" y="342"/>
                  <a:pt x="381" y="342"/>
                </a:cubicBezTo>
                <a:cubicBezTo>
                  <a:pt x="382" y="341"/>
                  <a:pt x="382" y="341"/>
                  <a:pt x="382" y="341"/>
                </a:cubicBezTo>
                <a:cubicBezTo>
                  <a:pt x="384" y="340"/>
                  <a:pt x="384" y="340"/>
                  <a:pt x="384" y="340"/>
                </a:cubicBezTo>
                <a:cubicBezTo>
                  <a:pt x="384" y="340"/>
                  <a:pt x="384" y="340"/>
                  <a:pt x="384" y="340"/>
                </a:cubicBezTo>
                <a:cubicBezTo>
                  <a:pt x="385" y="341"/>
                  <a:pt x="385" y="341"/>
                  <a:pt x="385" y="341"/>
                </a:cubicBezTo>
                <a:cubicBezTo>
                  <a:pt x="387" y="342"/>
                  <a:pt x="387" y="342"/>
                  <a:pt x="387" y="342"/>
                </a:cubicBezTo>
                <a:cubicBezTo>
                  <a:pt x="387" y="343"/>
                  <a:pt x="387" y="343"/>
                  <a:pt x="387" y="343"/>
                </a:cubicBezTo>
                <a:cubicBezTo>
                  <a:pt x="383" y="344"/>
                  <a:pt x="383" y="344"/>
                  <a:pt x="383" y="344"/>
                </a:cubicBezTo>
                <a:cubicBezTo>
                  <a:pt x="383" y="347"/>
                  <a:pt x="383" y="347"/>
                  <a:pt x="383" y="347"/>
                </a:cubicBezTo>
                <a:cubicBezTo>
                  <a:pt x="384" y="348"/>
                  <a:pt x="384" y="348"/>
                  <a:pt x="384" y="348"/>
                </a:cubicBezTo>
                <a:cubicBezTo>
                  <a:pt x="387" y="350"/>
                  <a:pt x="387" y="350"/>
                  <a:pt x="387" y="350"/>
                </a:cubicBezTo>
                <a:cubicBezTo>
                  <a:pt x="390" y="352"/>
                  <a:pt x="390" y="352"/>
                  <a:pt x="390" y="352"/>
                </a:cubicBezTo>
                <a:cubicBezTo>
                  <a:pt x="390" y="353"/>
                  <a:pt x="390" y="353"/>
                  <a:pt x="390" y="353"/>
                </a:cubicBezTo>
                <a:cubicBezTo>
                  <a:pt x="388" y="353"/>
                  <a:pt x="388" y="353"/>
                  <a:pt x="388" y="353"/>
                </a:cubicBezTo>
                <a:cubicBezTo>
                  <a:pt x="387" y="355"/>
                  <a:pt x="387" y="355"/>
                  <a:pt x="387" y="355"/>
                </a:cubicBezTo>
                <a:cubicBezTo>
                  <a:pt x="387" y="352"/>
                  <a:pt x="387" y="352"/>
                  <a:pt x="387" y="352"/>
                </a:cubicBezTo>
                <a:cubicBezTo>
                  <a:pt x="386" y="351"/>
                  <a:pt x="386" y="351"/>
                  <a:pt x="386" y="351"/>
                </a:cubicBezTo>
                <a:cubicBezTo>
                  <a:pt x="385" y="352"/>
                  <a:pt x="385" y="352"/>
                  <a:pt x="385" y="352"/>
                </a:cubicBezTo>
                <a:cubicBezTo>
                  <a:pt x="384" y="350"/>
                  <a:pt x="384" y="350"/>
                  <a:pt x="384" y="350"/>
                </a:cubicBezTo>
                <a:cubicBezTo>
                  <a:pt x="382" y="349"/>
                  <a:pt x="382" y="349"/>
                  <a:pt x="382" y="349"/>
                </a:cubicBezTo>
                <a:cubicBezTo>
                  <a:pt x="380" y="347"/>
                  <a:pt x="380" y="347"/>
                  <a:pt x="380" y="347"/>
                </a:cubicBezTo>
                <a:cubicBezTo>
                  <a:pt x="378" y="347"/>
                  <a:pt x="378" y="347"/>
                  <a:pt x="378" y="347"/>
                </a:cubicBezTo>
                <a:cubicBezTo>
                  <a:pt x="379" y="349"/>
                  <a:pt x="379" y="349"/>
                  <a:pt x="379" y="349"/>
                </a:cubicBezTo>
                <a:cubicBezTo>
                  <a:pt x="379" y="352"/>
                  <a:pt x="379" y="352"/>
                  <a:pt x="379" y="352"/>
                </a:cubicBezTo>
                <a:cubicBezTo>
                  <a:pt x="377" y="353"/>
                  <a:pt x="377" y="353"/>
                  <a:pt x="377" y="353"/>
                </a:cubicBezTo>
                <a:cubicBezTo>
                  <a:pt x="376" y="351"/>
                  <a:pt x="376" y="351"/>
                  <a:pt x="376" y="351"/>
                </a:cubicBezTo>
                <a:cubicBezTo>
                  <a:pt x="374" y="350"/>
                  <a:pt x="374" y="350"/>
                  <a:pt x="374" y="350"/>
                </a:cubicBezTo>
                <a:cubicBezTo>
                  <a:pt x="372" y="351"/>
                  <a:pt x="372" y="351"/>
                  <a:pt x="372" y="351"/>
                </a:cubicBezTo>
                <a:cubicBezTo>
                  <a:pt x="371" y="353"/>
                  <a:pt x="371" y="353"/>
                  <a:pt x="371" y="353"/>
                </a:cubicBezTo>
                <a:cubicBezTo>
                  <a:pt x="368" y="352"/>
                  <a:pt x="368" y="352"/>
                  <a:pt x="368" y="352"/>
                </a:cubicBezTo>
                <a:cubicBezTo>
                  <a:pt x="366" y="351"/>
                  <a:pt x="366" y="351"/>
                  <a:pt x="366" y="351"/>
                </a:cubicBezTo>
                <a:cubicBezTo>
                  <a:pt x="364" y="351"/>
                  <a:pt x="364" y="351"/>
                  <a:pt x="364" y="351"/>
                </a:cubicBezTo>
                <a:cubicBezTo>
                  <a:pt x="363" y="350"/>
                  <a:pt x="363" y="350"/>
                  <a:pt x="363" y="350"/>
                </a:cubicBezTo>
                <a:cubicBezTo>
                  <a:pt x="364" y="349"/>
                  <a:pt x="364" y="349"/>
                  <a:pt x="364" y="349"/>
                </a:cubicBezTo>
                <a:cubicBezTo>
                  <a:pt x="365" y="348"/>
                  <a:pt x="365" y="348"/>
                  <a:pt x="365" y="348"/>
                </a:cubicBezTo>
                <a:cubicBezTo>
                  <a:pt x="365" y="347"/>
                  <a:pt x="365" y="347"/>
                  <a:pt x="365" y="347"/>
                </a:cubicBezTo>
                <a:cubicBezTo>
                  <a:pt x="362" y="347"/>
                  <a:pt x="362" y="347"/>
                  <a:pt x="362" y="347"/>
                </a:cubicBezTo>
                <a:cubicBezTo>
                  <a:pt x="361" y="346"/>
                  <a:pt x="361" y="346"/>
                  <a:pt x="361" y="346"/>
                </a:cubicBezTo>
                <a:cubicBezTo>
                  <a:pt x="361" y="344"/>
                  <a:pt x="361" y="344"/>
                  <a:pt x="361" y="344"/>
                </a:cubicBezTo>
                <a:cubicBezTo>
                  <a:pt x="361" y="343"/>
                  <a:pt x="361" y="343"/>
                  <a:pt x="361" y="343"/>
                </a:cubicBezTo>
                <a:cubicBezTo>
                  <a:pt x="359" y="344"/>
                  <a:pt x="359" y="344"/>
                  <a:pt x="359" y="344"/>
                </a:cubicBezTo>
                <a:cubicBezTo>
                  <a:pt x="358" y="343"/>
                  <a:pt x="358" y="343"/>
                  <a:pt x="358" y="343"/>
                </a:cubicBezTo>
                <a:cubicBezTo>
                  <a:pt x="359" y="342"/>
                  <a:pt x="359" y="342"/>
                  <a:pt x="359" y="342"/>
                </a:cubicBezTo>
                <a:cubicBezTo>
                  <a:pt x="357" y="341"/>
                  <a:pt x="357" y="341"/>
                  <a:pt x="357" y="341"/>
                </a:cubicBezTo>
                <a:cubicBezTo>
                  <a:pt x="355" y="342"/>
                  <a:pt x="355" y="342"/>
                  <a:pt x="355" y="342"/>
                </a:cubicBezTo>
                <a:cubicBezTo>
                  <a:pt x="355" y="344"/>
                  <a:pt x="355" y="344"/>
                  <a:pt x="355" y="344"/>
                </a:cubicBezTo>
                <a:cubicBezTo>
                  <a:pt x="355" y="345"/>
                  <a:pt x="355" y="345"/>
                  <a:pt x="355" y="345"/>
                </a:cubicBezTo>
                <a:cubicBezTo>
                  <a:pt x="353" y="345"/>
                  <a:pt x="353" y="345"/>
                  <a:pt x="353" y="345"/>
                </a:cubicBezTo>
                <a:cubicBezTo>
                  <a:pt x="346" y="345"/>
                  <a:pt x="346" y="345"/>
                  <a:pt x="346" y="345"/>
                </a:cubicBezTo>
                <a:cubicBezTo>
                  <a:pt x="345" y="344"/>
                  <a:pt x="345" y="344"/>
                  <a:pt x="345" y="344"/>
                </a:cubicBezTo>
                <a:cubicBezTo>
                  <a:pt x="339" y="342"/>
                  <a:pt x="339" y="342"/>
                  <a:pt x="339" y="342"/>
                </a:cubicBezTo>
                <a:cubicBezTo>
                  <a:pt x="336" y="342"/>
                  <a:pt x="336" y="342"/>
                  <a:pt x="336" y="342"/>
                </a:cubicBezTo>
                <a:cubicBezTo>
                  <a:pt x="332" y="343"/>
                  <a:pt x="332" y="343"/>
                  <a:pt x="332" y="343"/>
                </a:cubicBezTo>
                <a:cubicBezTo>
                  <a:pt x="330" y="344"/>
                  <a:pt x="330" y="344"/>
                  <a:pt x="330" y="344"/>
                </a:cubicBezTo>
                <a:cubicBezTo>
                  <a:pt x="328" y="344"/>
                  <a:pt x="328" y="344"/>
                  <a:pt x="328" y="344"/>
                </a:cubicBezTo>
                <a:cubicBezTo>
                  <a:pt x="326" y="347"/>
                  <a:pt x="326" y="347"/>
                  <a:pt x="326" y="347"/>
                </a:cubicBezTo>
                <a:cubicBezTo>
                  <a:pt x="324" y="348"/>
                  <a:pt x="324" y="348"/>
                  <a:pt x="324" y="348"/>
                </a:cubicBezTo>
                <a:cubicBezTo>
                  <a:pt x="324" y="345"/>
                  <a:pt x="324" y="345"/>
                  <a:pt x="324" y="345"/>
                </a:cubicBezTo>
                <a:cubicBezTo>
                  <a:pt x="323" y="344"/>
                  <a:pt x="323" y="344"/>
                  <a:pt x="323" y="344"/>
                </a:cubicBezTo>
                <a:cubicBezTo>
                  <a:pt x="325" y="342"/>
                  <a:pt x="325" y="342"/>
                  <a:pt x="325" y="342"/>
                </a:cubicBezTo>
                <a:cubicBezTo>
                  <a:pt x="324" y="339"/>
                  <a:pt x="324" y="339"/>
                  <a:pt x="324" y="339"/>
                </a:cubicBezTo>
                <a:cubicBezTo>
                  <a:pt x="324" y="341"/>
                  <a:pt x="324" y="341"/>
                  <a:pt x="324" y="341"/>
                </a:cubicBezTo>
                <a:cubicBezTo>
                  <a:pt x="321" y="343"/>
                  <a:pt x="321" y="343"/>
                  <a:pt x="321" y="343"/>
                </a:cubicBezTo>
                <a:cubicBezTo>
                  <a:pt x="320" y="343"/>
                  <a:pt x="320" y="343"/>
                  <a:pt x="320" y="343"/>
                </a:cubicBezTo>
                <a:cubicBezTo>
                  <a:pt x="319" y="341"/>
                  <a:pt x="319" y="341"/>
                  <a:pt x="319" y="341"/>
                </a:cubicBezTo>
                <a:cubicBezTo>
                  <a:pt x="320" y="344"/>
                  <a:pt x="320" y="344"/>
                  <a:pt x="320" y="344"/>
                </a:cubicBezTo>
                <a:cubicBezTo>
                  <a:pt x="320" y="347"/>
                  <a:pt x="320" y="347"/>
                  <a:pt x="320" y="347"/>
                </a:cubicBezTo>
                <a:cubicBezTo>
                  <a:pt x="321" y="349"/>
                  <a:pt x="321" y="349"/>
                  <a:pt x="321" y="349"/>
                </a:cubicBezTo>
                <a:cubicBezTo>
                  <a:pt x="319" y="351"/>
                  <a:pt x="319" y="351"/>
                  <a:pt x="319" y="351"/>
                </a:cubicBezTo>
                <a:cubicBezTo>
                  <a:pt x="318" y="351"/>
                  <a:pt x="318" y="351"/>
                  <a:pt x="318" y="351"/>
                </a:cubicBezTo>
                <a:cubicBezTo>
                  <a:pt x="314" y="354"/>
                  <a:pt x="314" y="354"/>
                  <a:pt x="314" y="354"/>
                </a:cubicBezTo>
                <a:cubicBezTo>
                  <a:pt x="308" y="357"/>
                  <a:pt x="308" y="357"/>
                  <a:pt x="308" y="357"/>
                </a:cubicBezTo>
                <a:cubicBezTo>
                  <a:pt x="307" y="357"/>
                  <a:pt x="307" y="357"/>
                  <a:pt x="307" y="357"/>
                </a:cubicBezTo>
                <a:cubicBezTo>
                  <a:pt x="305" y="359"/>
                  <a:pt x="305" y="359"/>
                  <a:pt x="305" y="359"/>
                </a:cubicBezTo>
                <a:cubicBezTo>
                  <a:pt x="303" y="359"/>
                  <a:pt x="303" y="359"/>
                  <a:pt x="303" y="359"/>
                </a:cubicBezTo>
                <a:cubicBezTo>
                  <a:pt x="305" y="357"/>
                  <a:pt x="305" y="357"/>
                  <a:pt x="305" y="357"/>
                </a:cubicBezTo>
                <a:cubicBezTo>
                  <a:pt x="303" y="356"/>
                  <a:pt x="303" y="356"/>
                  <a:pt x="303" y="356"/>
                </a:cubicBezTo>
                <a:cubicBezTo>
                  <a:pt x="302" y="356"/>
                  <a:pt x="302" y="356"/>
                  <a:pt x="302" y="356"/>
                </a:cubicBezTo>
                <a:cubicBezTo>
                  <a:pt x="301" y="356"/>
                  <a:pt x="301" y="356"/>
                  <a:pt x="301" y="356"/>
                </a:cubicBezTo>
                <a:cubicBezTo>
                  <a:pt x="299" y="357"/>
                  <a:pt x="299" y="357"/>
                  <a:pt x="299" y="357"/>
                </a:cubicBezTo>
                <a:cubicBezTo>
                  <a:pt x="300" y="358"/>
                  <a:pt x="300" y="358"/>
                  <a:pt x="300" y="358"/>
                </a:cubicBezTo>
                <a:cubicBezTo>
                  <a:pt x="298" y="359"/>
                  <a:pt x="298" y="359"/>
                  <a:pt x="298" y="359"/>
                </a:cubicBezTo>
                <a:cubicBezTo>
                  <a:pt x="296" y="358"/>
                  <a:pt x="296" y="358"/>
                  <a:pt x="296" y="358"/>
                </a:cubicBezTo>
                <a:cubicBezTo>
                  <a:pt x="297" y="361"/>
                  <a:pt x="297" y="361"/>
                  <a:pt x="297" y="361"/>
                </a:cubicBezTo>
                <a:cubicBezTo>
                  <a:pt x="294" y="362"/>
                  <a:pt x="294" y="362"/>
                  <a:pt x="294" y="362"/>
                </a:cubicBezTo>
                <a:cubicBezTo>
                  <a:pt x="293" y="361"/>
                  <a:pt x="293" y="361"/>
                  <a:pt x="293" y="361"/>
                </a:cubicBezTo>
                <a:cubicBezTo>
                  <a:pt x="291" y="364"/>
                  <a:pt x="291" y="364"/>
                  <a:pt x="291" y="364"/>
                </a:cubicBezTo>
                <a:cubicBezTo>
                  <a:pt x="292" y="366"/>
                  <a:pt x="292" y="366"/>
                  <a:pt x="292" y="366"/>
                </a:cubicBezTo>
                <a:cubicBezTo>
                  <a:pt x="290" y="368"/>
                  <a:pt x="290" y="368"/>
                  <a:pt x="290" y="368"/>
                </a:cubicBezTo>
                <a:cubicBezTo>
                  <a:pt x="288" y="368"/>
                  <a:pt x="288" y="368"/>
                  <a:pt x="288" y="368"/>
                </a:cubicBezTo>
                <a:cubicBezTo>
                  <a:pt x="289" y="373"/>
                  <a:pt x="289" y="373"/>
                  <a:pt x="289" y="373"/>
                </a:cubicBezTo>
                <a:cubicBezTo>
                  <a:pt x="287" y="375"/>
                  <a:pt x="287" y="375"/>
                  <a:pt x="287" y="375"/>
                </a:cubicBezTo>
                <a:cubicBezTo>
                  <a:pt x="286" y="379"/>
                  <a:pt x="286" y="379"/>
                  <a:pt x="286" y="379"/>
                </a:cubicBezTo>
                <a:cubicBezTo>
                  <a:pt x="285" y="382"/>
                  <a:pt x="285" y="382"/>
                  <a:pt x="285" y="382"/>
                </a:cubicBezTo>
                <a:cubicBezTo>
                  <a:pt x="286" y="384"/>
                  <a:pt x="286" y="384"/>
                  <a:pt x="286" y="384"/>
                </a:cubicBezTo>
                <a:cubicBezTo>
                  <a:pt x="286" y="389"/>
                  <a:pt x="286" y="389"/>
                  <a:pt x="286" y="389"/>
                </a:cubicBezTo>
                <a:cubicBezTo>
                  <a:pt x="286" y="391"/>
                  <a:pt x="286" y="391"/>
                  <a:pt x="286" y="391"/>
                </a:cubicBezTo>
                <a:cubicBezTo>
                  <a:pt x="285" y="393"/>
                  <a:pt x="285" y="393"/>
                  <a:pt x="285" y="393"/>
                </a:cubicBezTo>
                <a:cubicBezTo>
                  <a:pt x="284" y="397"/>
                  <a:pt x="284" y="397"/>
                  <a:pt x="284" y="397"/>
                </a:cubicBezTo>
                <a:cubicBezTo>
                  <a:pt x="283" y="396"/>
                  <a:pt x="283" y="396"/>
                  <a:pt x="283" y="396"/>
                </a:cubicBezTo>
                <a:cubicBezTo>
                  <a:pt x="282" y="395"/>
                  <a:pt x="282" y="395"/>
                  <a:pt x="282" y="395"/>
                </a:cubicBezTo>
                <a:cubicBezTo>
                  <a:pt x="280" y="394"/>
                  <a:pt x="280" y="394"/>
                  <a:pt x="280" y="394"/>
                </a:cubicBezTo>
                <a:cubicBezTo>
                  <a:pt x="278" y="393"/>
                  <a:pt x="278" y="393"/>
                  <a:pt x="278" y="393"/>
                </a:cubicBezTo>
                <a:cubicBezTo>
                  <a:pt x="274" y="392"/>
                  <a:pt x="274" y="392"/>
                  <a:pt x="274" y="392"/>
                </a:cubicBezTo>
                <a:cubicBezTo>
                  <a:pt x="272" y="390"/>
                  <a:pt x="272" y="390"/>
                  <a:pt x="272" y="390"/>
                </a:cubicBezTo>
                <a:cubicBezTo>
                  <a:pt x="270" y="389"/>
                  <a:pt x="270" y="389"/>
                  <a:pt x="270" y="389"/>
                </a:cubicBezTo>
                <a:cubicBezTo>
                  <a:pt x="269" y="389"/>
                  <a:pt x="269" y="389"/>
                  <a:pt x="269" y="389"/>
                </a:cubicBezTo>
                <a:cubicBezTo>
                  <a:pt x="267" y="389"/>
                  <a:pt x="267" y="389"/>
                  <a:pt x="267" y="389"/>
                </a:cubicBezTo>
                <a:cubicBezTo>
                  <a:pt x="267" y="388"/>
                  <a:pt x="267" y="388"/>
                  <a:pt x="267" y="388"/>
                </a:cubicBezTo>
                <a:cubicBezTo>
                  <a:pt x="266" y="387"/>
                  <a:pt x="266" y="387"/>
                  <a:pt x="266" y="387"/>
                </a:cubicBezTo>
                <a:cubicBezTo>
                  <a:pt x="266" y="384"/>
                  <a:pt x="266" y="384"/>
                  <a:pt x="266" y="384"/>
                </a:cubicBezTo>
                <a:cubicBezTo>
                  <a:pt x="264" y="377"/>
                  <a:pt x="264" y="377"/>
                  <a:pt x="264" y="377"/>
                </a:cubicBezTo>
                <a:cubicBezTo>
                  <a:pt x="263" y="376"/>
                  <a:pt x="263" y="376"/>
                  <a:pt x="263" y="376"/>
                </a:cubicBezTo>
                <a:cubicBezTo>
                  <a:pt x="263" y="376"/>
                  <a:pt x="263" y="376"/>
                  <a:pt x="263" y="376"/>
                </a:cubicBezTo>
                <a:cubicBezTo>
                  <a:pt x="264" y="373"/>
                  <a:pt x="264" y="373"/>
                  <a:pt x="264" y="373"/>
                </a:cubicBezTo>
                <a:cubicBezTo>
                  <a:pt x="264" y="371"/>
                  <a:pt x="264" y="371"/>
                  <a:pt x="264" y="371"/>
                </a:cubicBezTo>
                <a:cubicBezTo>
                  <a:pt x="262" y="369"/>
                  <a:pt x="262" y="369"/>
                  <a:pt x="262" y="369"/>
                </a:cubicBezTo>
                <a:cubicBezTo>
                  <a:pt x="261" y="367"/>
                  <a:pt x="261" y="367"/>
                  <a:pt x="261" y="367"/>
                </a:cubicBezTo>
                <a:cubicBezTo>
                  <a:pt x="260" y="365"/>
                  <a:pt x="260" y="365"/>
                  <a:pt x="260" y="365"/>
                </a:cubicBezTo>
                <a:cubicBezTo>
                  <a:pt x="258" y="364"/>
                  <a:pt x="258" y="364"/>
                  <a:pt x="258" y="364"/>
                </a:cubicBezTo>
                <a:cubicBezTo>
                  <a:pt x="258" y="362"/>
                  <a:pt x="258" y="362"/>
                  <a:pt x="258" y="362"/>
                </a:cubicBezTo>
                <a:cubicBezTo>
                  <a:pt x="257" y="361"/>
                  <a:pt x="257" y="361"/>
                  <a:pt x="257" y="361"/>
                </a:cubicBezTo>
                <a:cubicBezTo>
                  <a:pt x="255" y="357"/>
                  <a:pt x="255" y="357"/>
                  <a:pt x="255" y="357"/>
                </a:cubicBezTo>
                <a:cubicBezTo>
                  <a:pt x="254" y="355"/>
                  <a:pt x="254" y="355"/>
                  <a:pt x="254" y="355"/>
                </a:cubicBezTo>
                <a:cubicBezTo>
                  <a:pt x="253" y="355"/>
                  <a:pt x="253" y="355"/>
                  <a:pt x="253" y="355"/>
                </a:cubicBezTo>
                <a:cubicBezTo>
                  <a:pt x="253" y="352"/>
                  <a:pt x="253" y="352"/>
                  <a:pt x="253" y="352"/>
                </a:cubicBezTo>
                <a:cubicBezTo>
                  <a:pt x="253" y="350"/>
                  <a:pt x="253" y="350"/>
                  <a:pt x="253" y="350"/>
                </a:cubicBezTo>
                <a:cubicBezTo>
                  <a:pt x="252" y="349"/>
                  <a:pt x="252" y="349"/>
                  <a:pt x="252" y="349"/>
                </a:cubicBezTo>
                <a:cubicBezTo>
                  <a:pt x="251" y="346"/>
                  <a:pt x="251" y="346"/>
                  <a:pt x="251" y="346"/>
                </a:cubicBezTo>
                <a:cubicBezTo>
                  <a:pt x="249" y="343"/>
                  <a:pt x="249" y="343"/>
                  <a:pt x="249" y="343"/>
                </a:cubicBezTo>
                <a:cubicBezTo>
                  <a:pt x="247" y="341"/>
                  <a:pt x="247" y="341"/>
                  <a:pt x="247" y="341"/>
                </a:cubicBezTo>
                <a:cubicBezTo>
                  <a:pt x="246" y="340"/>
                  <a:pt x="246" y="340"/>
                  <a:pt x="246" y="340"/>
                </a:cubicBezTo>
                <a:cubicBezTo>
                  <a:pt x="244" y="339"/>
                  <a:pt x="244" y="339"/>
                  <a:pt x="244" y="339"/>
                </a:cubicBezTo>
                <a:cubicBezTo>
                  <a:pt x="243" y="339"/>
                  <a:pt x="243" y="339"/>
                  <a:pt x="243" y="339"/>
                </a:cubicBezTo>
                <a:cubicBezTo>
                  <a:pt x="242" y="338"/>
                  <a:pt x="242" y="338"/>
                  <a:pt x="242" y="338"/>
                </a:cubicBezTo>
                <a:cubicBezTo>
                  <a:pt x="241" y="338"/>
                  <a:pt x="241" y="338"/>
                  <a:pt x="241" y="338"/>
                </a:cubicBezTo>
                <a:cubicBezTo>
                  <a:pt x="239" y="338"/>
                  <a:pt x="239" y="338"/>
                  <a:pt x="239" y="338"/>
                </a:cubicBezTo>
                <a:cubicBezTo>
                  <a:pt x="237" y="338"/>
                  <a:pt x="237" y="338"/>
                  <a:pt x="237" y="338"/>
                </a:cubicBezTo>
                <a:cubicBezTo>
                  <a:pt x="234" y="338"/>
                  <a:pt x="234" y="338"/>
                  <a:pt x="234" y="338"/>
                </a:cubicBezTo>
                <a:cubicBezTo>
                  <a:pt x="234" y="339"/>
                  <a:pt x="234" y="339"/>
                  <a:pt x="234" y="339"/>
                </a:cubicBezTo>
                <a:cubicBezTo>
                  <a:pt x="233" y="339"/>
                  <a:pt x="233" y="339"/>
                  <a:pt x="233" y="339"/>
                </a:cubicBezTo>
                <a:cubicBezTo>
                  <a:pt x="233" y="339"/>
                  <a:pt x="233" y="339"/>
                  <a:pt x="233" y="339"/>
                </a:cubicBezTo>
                <a:cubicBezTo>
                  <a:pt x="232" y="339"/>
                  <a:pt x="232" y="339"/>
                  <a:pt x="232" y="339"/>
                </a:cubicBezTo>
                <a:cubicBezTo>
                  <a:pt x="230" y="339"/>
                  <a:pt x="230" y="339"/>
                  <a:pt x="230" y="339"/>
                </a:cubicBezTo>
                <a:cubicBezTo>
                  <a:pt x="229" y="341"/>
                  <a:pt x="229" y="341"/>
                  <a:pt x="229" y="341"/>
                </a:cubicBezTo>
                <a:cubicBezTo>
                  <a:pt x="227" y="344"/>
                  <a:pt x="227" y="344"/>
                  <a:pt x="227" y="344"/>
                </a:cubicBezTo>
                <a:cubicBezTo>
                  <a:pt x="226" y="345"/>
                  <a:pt x="226" y="345"/>
                  <a:pt x="226" y="345"/>
                </a:cubicBezTo>
                <a:cubicBezTo>
                  <a:pt x="226" y="346"/>
                  <a:pt x="226" y="346"/>
                  <a:pt x="226" y="346"/>
                </a:cubicBezTo>
                <a:cubicBezTo>
                  <a:pt x="226" y="347"/>
                  <a:pt x="226" y="347"/>
                  <a:pt x="226" y="347"/>
                </a:cubicBezTo>
                <a:cubicBezTo>
                  <a:pt x="225" y="347"/>
                  <a:pt x="225" y="347"/>
                  <a:pt x="225" y="347"/>
                </a:cubicBezTo>
                <a:cubicBezTo>
                  <a:pt x="223" y="349"/>
                  <a:pt x="223" y="349"/>
                  <a:pt x="223" y="349"/>
                </a:cubicBezTo>
                <a:cubicBezTo>
                  <a:pt x="223" y="349"/>
                  <a:pt x="223" y="349"/>
                  <a:pt x="223" y="349"/>
                </a:cubicBezTo>
                <a:cubicBezTo>
                  <a:pt x="222" y="350"/>
                  <a:pt x="222" y="350"/>
                  <a:pt x="222" y="350"/>
                </a:cubicBezTo>
                <a:cubicBezTo>
                  <a:pt x="221" y="350"/>
                  <a:pt x="221" y="350"/>
                  <a:pt x="221" y="350"/>
                </a:cubicBezTo>
                <a:cubicBezTo>
                  <a:pt x="220" y="349"/>
                  <a:pt x="220" y="349"/>
                  <a:pt x="220" y="349"/>
                </a:cubicBezTo>
                <a:cubicBezTo>
                  <a:pt x="218" y="348"/>
                  <a:pt x="218" y="348"/>
                  <a:pt x="218" y="348"/>
                </a:cubicBezTo>
                <a:cubicBezTo>
                  <a:pt x="216" y="347"/>
                  <a:pt x="216" y="347"/>
                  <a:pt x="216" y="347"/>
                </a:cubicBezTo>
                <a:cubicBezTo>
                  <a:pt x="215" y="346"/>
                  <a:pt x="215" y="346"/>
                  <a:pt x="215" y="346"/>
                </a:cubicBezTo>
                <a:cubicBezTo>
                  <a:pt x="213" y="345"/>
                  <a:pt x="213" y="345"/>
                  <a:pt x="213" y="345"/>
                </a:cubicBezTo>
                <a:cubicBezTo>
                  <a:pt x="211" y="345"/>
                  <a:pt x="211" y="345"/>
                  <a:pt x="211" y="345"/>
                </a:cubicBezTo>
                <a:cubicBezTo>
                  <a:pt x="211" y="344"/>
                  <a:pt x="211" y="344"/>
                  <a:pt x="211" y="344"/>
                </a:cubicBezTo>
                <a:cubicBezTo>
                  <a:pt x="210" y="343"/>
                  <a:pt x="210" y="343"/>
                  <a:pt x="210" y="343"/>
                </a:cubicBezTo>
                <a:cubicBezTo>
                  <a:pt x="210" y="342"/>
                  <a:pt x="210" y="342"/>
                  <a:pt x="210" y="342"/>
                </a:cubicBezTo>
                <a:cubicBezTo>
                  <a:pt x="209" y="342"/>
                  <a:pt x="209" y="342"/>
                  <a:pt x="209" y="342"/>
                </a:cubicBezTo>
                <a:cubicBezTo>
                  <a:pt x="208" y="342"/>
                  <a:pt x="208" y="342"/>
                  <a:pt x="208" y="342"/>
                </a:cubicBezTo>
                <a:cubicBezTo>
                  <a:pt x="207" y="341"/>
                  <a:pt x="207" y="341"/>
                  <a:pt x="207" y="341"/>
                </a:cubicBezTo>
                <a:cubicBezTo>
                  <a:pt x="206" y="341"/>
                  <a:pt x="206" y="341"/>
                  <a:pt x="206" y="341"/>
                </a:cubicBezTo>
                <a:cubicBezTo>
                  <a:pt x="206" y="340"/>
                  <a:pt x="206" y="340"/>
                  <a:pt x="206" y="340"/>
                </a:cubicBezTo>
                <a:cubicBezTo>
                  <a:pt x="206" y="338"/>
                  <a:pt x="206" y="338"/>
                  <a:pt x="206" y="338"/>
                </a:cubicBezTo>
                <a:cubicBezTo>
                  <a:pt x="204" y="336"/>
                  <a:pt x="204" y="336"/>
                  <a:pt x="204" y="336"/>
                </a:cubicBezTo>
                <a:cubicBezTo>
                  <a:pt x="202" y="334"/>
                  <a:pt x="202" y="334"/>
                  <a:pt x="202" y="334"/>
                </a:cubicBezTo>
                <a:cubicBezTo>
                  <a:pt x="202" y="333"/>
                  <a:pt x="202" y="333"/>
                  <a:pt x="202" y="333"/>
                </a:cubicBezTo>
                <a:cubicBezTo>
                  <a:pt x="203" y="333"/>
                  <a:pt x="203" y="333"/>
                  <a:pt x="203" y="333"/>
                </a:cubicBezTo>
                <a:cubicBezTo>
                  <a:pt x="204" y="332"/>
                  <a:pt x="204" y="332"/>
                  <a:pt x="204" y="332"/>
                </a:cubicBezTo>
                <a:cubicBezTo>
                  <a:pt x="204" y="330"/>
                  <a:pt x="204" y="330"/>
                  <a:pt x="204" y="330"/>
                </a:cubicBezTo>
                <a:cubicBezTo>
                  <a:pt x="203" y="329"/>
                  <a:pt x="203" y="329"/>
                  <a:pt x="203" y="329"/>
                </a:cubicBezTo>
                <a:cubicBezTo>
                  <a:pt x="202" y="328"/>
                  <a:pt x="202" y="328"/>
                  <a:pt x="202" y="328"/>
                </a:cubicBezTo>
                <a:cubicBezTo>
                  <a:pt x="201" y="328"/>
                  <a:pt x="201" y="328"/>
                  <a:pt x="201" y="328"/>
                </a:cubicBezTo>
                <a:cubicBezTo>
                  <a:pt x="201" y="327"/>
                  <a:pt x="201" y="327"/>
                  <a:pt x="201" y="327"/>
                </a:cubicBezTo>
                <a:cubicBezTo>
                  <a:pt x="200" y="324"/>
                  <a:pt x="200" y="324"/>
                  <a:pt x="200" y="324"/>
                </a:cubicBezTo>
                <a:cubicBezTo>
                  <a:pt x="199" y="322"/>
                  <a:pt x="199" y="322"/>
                  <a:pt x="199" y="322"/>
                </a:cubicBezTo>
                <a:cubicBezTo>
                  <a:pt x="198" y="321"/>
                  <a:pt x="198" y="321"/>
                  <a:pt x="198" y="321"/>
                </a:cubicBezTo>
                <a:cubicBezTo>
                  <a:pt x="196" y="321"/>
                  <a:pt x="196" y="321"/>
                  <a:pt x="196" y="321"/>
                </a:cubicBezTo>
                <a:cubicBezTo>
                  <a:pt x="197" y="320"/>
                  <a:pt x="197" y="320"/>
                  <a:pt x="197" y="320"/>
                </a:cubicBezTo>
                <a:cubicBezTo>
                  <a:pt x="197" y="319"/>
                  <a:pt x="197" y="319"/>
                  <a:pt x="197" y="319"/>
                </a:cubicBezTo>
                <a:cubicBezTo>
                  <a:pt x="195" y="317"/>
                  <a:pt x="195" y="317"/>
                  <a:pt x="195" y="317"/>
                </a:cubicBezTo>
                <a:cubicBezTo>
                  <a:pt x="193" y="317"/>
                  <a:pt x="193" y="317"/>
                  <a:pt x="193" y="317"/>
                </a:cubicBezTo>
                <a:cubicBezTo>
                  <a:pt x="194" y="315"/>
                  <a:pt x="194" y="315"/>
                  <a:pt x="194" y="315"/>
                </a:cubicBezTo>
                <a:cubicBezTo>
                  <a:pt x="192" y="314"/>
                  <a:pt x="192" y="314"/>
                  <a:pt x="192" y="314"/>
                </a:cubicBezTo>
                <a:cubicBezTo>
                  <a:pt x="191" y="314"/>
                  <a:pt x="191" y="314"/>
                  <a:pt x="191" y="314"/>
                </a:cubicBezTo>
                <a:cubicBezTo>
                  <a:pt x="191" y="313"/>
                  <a:pt x="191" y="313"/>
                  <a:pt x="191" y="313"/>
                </a:cubicBezTo>
                <a:cubicBezTo>
                  <a:pt x="190" y="311"/>
                  <a:pt x="190" y="311"/>
                  <a:pt x="190" y="311"/>
                </a:cubicBezTo>
                <a:cubicBezTo>
                  <a:pt x="188" y="309"/>
                  <a:pt x="188" y="309"/>
                  <a:pt x="188" y="309"/>
                </a:cubicBezTo>
                <a:cubicBezTo>
                  <a:pt x="186" y="307"/>
                  <a:pt x="186" y="307"/>
                  <a:pt x="186" y="307"/>
                </a:cubicBezTo>
                <a:cubicBezTo>
                  <a:pt x="166" y="307"/>
                  <a:pt x="166" y="307"/>
                  <a:pt x="166" y="307"/>
                </a:cubicBezTo>
                <a:cubicBezTo>
                  <a:pt x="166" y="311"/>
                  <a:pt x="166" y="311"/>
                  <a:pt x="166" y="311"/>
                </a:cubicBezTo>
                <a:cubicBezTo>
                  <a:pt x="131" y="310"/>
                  <a:pt x="131" y="310"/>
                  <a:pt x="131" y="310"/>
                </a:cubicBezTo>
                <a:cubicBezTo>
                  <a:pt x="89" y="291"/>
                  <a:pt x="89" y="291"/>
                  <a:pt x="89" y="291"/>
                </a:cubicBezTo>
                <a:cubicBezTo>
                  <a:pt x="90" y="290"/>
                  <a:pt x="90" y="290"/>
                  <a:pt x="90" y="290"/>
                </a:cubicBezTo>
                <a:cubicBezTo>
                  <a:pt x="89" y="289"/>
                  <a:pt x="89" y="289"/>
                  <a:pt x="89" y="289"/>
                </a:cubicBezTo>
                <a:cubicBezTo>
                  <a:pt x="60" y="289"/>
                  <a:pt x="60" y="289"/>
                  <a:pt x="60" y="289"/>
                </a:cubicBezTo>
                <a:cubicBezTo>
                  <a:pt x="60" y="287"/>
                  <a:pt x="60" y="287"/>
                  <a:pt x="60" y="287"/>
                </a:cubicBezTo>
                <a:cubicBezTo>
                  <a:pt x="60" y="285"/>
                  <a:pt x="60" y="285"/>
                  <a:pt x="60" y="285"/>
                </a:cubicBezTo>
                <a:cubicBezTo>
                  <a:pt x="60" y="281"/>
                  <a:pt x="60" y="281"/>
                  <a:pt x="60" y="281"/>
                </a:cubicBezTo>
                <a:cubicBezTo>
                  <a:pt x="55" y="274"/>
                  <a:pt x="55" y="274"/>
                  <a:pt x="55" y="274"/>
                </a:cubicBezTo>
                <a:cubicBezTo>
                  <a:pt x="53" y="272"/>
                  <a:pt x="53" y="272"/>
                  <a:pt x="53" y="272"/>
                </a:cubicBezTo>
                <a:cubicBezTo>
                  <a:pt x="51" y="272"/>
                  <a:pt x="51" y="272"/>
                  <a:pt x="51" y="272"/>
                </a:cubicBezTo>
                <a:cubicBezTo>
                  <a:pt x="50" y="272"/>
                  <a:pt x="50" y="272"/>
                  <a:pt x="50" y="272"/>
                </a:cubicBezTo>
                <a:cubicBezTo>
                  <a:pt x="49" y="272"/>
                  <a:pt x="49" y="272"/>
                  <a:pt x="49" y="272"/>
                </a:cubicBezTo>
                <a:cubicBezTo>
                  <a:pt x="49" y="269"/>
                  <a:pt x="49" y="269"/>
                  <a:pt x="49" y="269"/>
                </a:cubicBezTo>
                <a:cubicBezTo>
                  <a:pt x="49" y="268"/>
                  <a:pt x="49" y="268"/>
                  <a:pt x="49" y="268"/>
                </a:cubicBezTo>
                <a:cubicBezTo>
                  <a:pt x="46" y="267"/>
                  <a:pt x="46" y="267"/>
                  <a:pt x="46" y="267"/>
                </a:cubicBezTo>
                <a:cubicBezTo>
                  <a:pt x="44" y="267"/>
                  <a:pt x="44" y="267"/>
                  <a:pt x="44" y="267"/>
                </a:cubicBezTo>
                <a:cubicBezTo>
                  <a:pt x="40" y="265"/>
                  <a:pt x="40" y="265"/>
                  <a:pt x="40" y="265"/>
                </a:cubicBezTo>
                <a:cubicBezTo>
                  <a:pt x="40" y="263"/>
                  <a:pt x="40" y="263"/>
                  <a:pt x="40" y="263"/>
                </a:cubicBezTo>
                <a:cubicBezTo>
                  <a:pt x="39" y="262"/>
                  <a:pt x="39" y="262"/>
                  <a:pt x="39" y="262"/>
                </a:cubicBezTo>
                <a:cubicBezTo>
                  <a:pt x="36" y="262"/>
                  <a:pt x="36" y="262"/>
                  <a:pt x="36" y="262"/>
                </a:cubicBezTo>
                <a:cubicBezTo>
                  <a:pt x="34" y="261"/>
                  <a:pt x="34" y="261"/>
                  <a:pt x="34" y="261"/>
                </a:cubicBezTo>
                <a:cubicBezTo>
                  <a:pt x="32" y="260"/>
                  <a:pt x="32" y="260"/>
                  <a:pt x="32" y="260"/>
                </a:cubicBezTo>
                <a:cubicBezTo>
                  <a:pt x="29" y="259"/>
                  <a:pt x="29" y="259"/>
                  <a:pt x="29" y="259"/>
                </a:cubicBezTo>
                <a:cubicBezTo>
                  <a:pt x="25" y="259"/>
                  <a:pt x="25" y="259"/>
                  <a:pt x="25" y="259"/>
                </a:cubicBezTo>
                <a:cubicBezTo>
                  <a:pt x="24" y="259"/>
                  <a:pt x="24" y="259"/>
                  <a:pt x="24" y="259"/>
                </a:cubicBezTo>
                <a:cubicBezTo>
                  <a:pt x="23" y="257"/>
                  <a:pt x="23" y="257"/>
                  <a:pt x="23" y="257"/>
                </a:cubicBezTo>
                <a:cubicBezTo>
                  <a:pt x="24" y="256"/>
                  <a:pt x="24" y="256"/>
                  <a:pt x="24" y="256"/>
                </a:cubicBezTo>
                <a:cubicBezTo>
                  <a:pt x="24" y="254"/>
                  <a:pt x="24" y="254"/>
                  <a:pt x="24" y="254"/>
                </a:cubicBezTo>
                <a:cubicBezTo>
                  <a:pt x="25" y="250"/>
                  <a:pt x="25" y="250"/>
                  <a:pt x="25" y="250"/>
                </a:cubicBezTo>
                <a:cubicBezTo>
                  <a:pt x="25" y="248"/>
                  <a:pt x="25" y="248"/>
                  <a:pt x="25" y="248"/>
                </a:cubicBezTo>
                <a:cubicBezTo>
                  <a:pt x="23" y="246"/>
                  <a:pt x="23" y="246"/>
                  <a:pt x="23" y="246"/>
                </a:cubicBezTo>
                <a:cubicBezTo>
                  <a:pt x="22" y="245"/>
                  <a:pt x="22" y="245"/>
                  <a:pt x="22" y="245"/>
                </a:cubicBezTo>
                <a:cubicBezTo>
                  <a:pt x="23" y="244"/>
                  <a:pt x="23" y="244"/>
                  <a:pt x="23" y="244"/>
                </a:cubicBezTo>
                <a:cubicBezTo>
                  <a:pt x="22" y="243"/>
                  <a:pt x="22" y="243"/>
                  <a:pt x="22" y="243"/>
                </a:cubicBezTo>
                <a:cubicBezTo>
                  <a:pt x="20" y="241"/>
                  <a:pt x="20" y="241"/>
                  <a:pt x="20" y="241"/>
                </a:cubicBezTo>
                <a:cubicBezTo>
                  <a:pt x="17" y="235"/>
                  <a:pt x="17" y="235"/>
                  <a:pt x="17" y="235"/>
                </a:cubicBezTo>
                <a:cubicBezTo>
                  <a:pt x="17" y="231"/>
                  <a:pt x="17" y="231"/>
                  <a:pt x="17" y="231"/>
                </a:cubicBezTo>
                <a:cubicBezTo>
                  <a:pt x="15" y="230"/>
                  <a:pt x="15" y="230"/>
                  <a:pt x="15" y="230"/>
                </a:cubicBezTo>
                <a:cubicBezTo>
                  <a:pt x="15" y="228"/>
                  <a:pt x="15" y="228"/>
                  <a:pt x="15" y="228"/>
                </a:cubicBezTo>
                <a:cubicBezTo>
                  <a:pt x="15" y="226"/>
                  <a:pt x="15" y="226"/>
                  <a:pt x="15" y="226"/>
                </a:cubicBezTo>
                <a:cubicBezTo>
                  <a:pt x="14" y="223"/>
                  <a:pt x="14" y="223"/>
                  <a:pt x="14" y="223"/>
                </a:cubicBezTo>
                <a:cubicBezTo>
                  <a:pt x="14" y="222"/>
                  <a:pt x="14" y="222"/>
                  <a:pt x="14" y="222"/>
                </a:cubicBezTo>
                <a:cubicBezTo>
                  <a:pt x="15" y="223"/>
                  <a:pt x="15" y="223"/>
                  <a:pt x="15" y="223"/>
                </a:cubicBezTo>
                <a:cubicBezTo>
                  <a:pt x="17" y="221"/>
                  <a:pt x="17" y="221"/>
                  <a:pt x="17" y="221"/>
                </a:cubicBezTo>
                <a:cubicBezTo>
                  <a:pt x="17" y="219"/>
                  <a:pt x="17" y="219"/>
                  <a:pt x="17" y="219"/>
                </a:cubicBezTo>
                <a:cubicBezTo>
                  <a:pt x="16" y="218"/>
                  <a:pt x="16" y="218"/>
                  <a:pt x="16" y="218"/>
                </a:cubicBezTo>
                <a:cubicBezTo>
                  <a:pt x="14" y="216"/>
                  <a:pt x="14" y="216"/>
                  <a:pt x="14" y="216"/>
                </a:cubicBezTo>
                <a:cubicBezTo>
                  <a:pt x="13" y="214"/>
                  <a:pt x="13" y="214"/>
                  <a:pt x="13" y="214"/>
                </a:cubicBezTo>
                <a:cubicBezTo>
                  <a:pt x="12" y="213"/>
                  <a:pt x="12" y="213"/>
                  <a:pt x="12" y="213"/>
                </a:cubicBezTo>
                <a:cubicBezTo>
                  <a:pt x="12" y="211"/>
                  <a:pt x="12" y="211"/>
                  <a:pt x="12" y="211"/>
                </a:cubicBezTo>
                <a:cubicBezTo>
                  <a:pt x="12" y="209"/>
                  <a:pt x="12" y="209"/>
                  <a:pt x="12" y="209"/>
                </a:cubicBezTo>
                <a:cubicBezTo>
                  <a:pt x="12" y="208"/>
                  <a:pt x="12" y="208"/>
                  <a:pt x="12" y="208"/>
                </a:cubicBezTo>
                <a:cubicBezTo>
                  <a:pt x="13" y="207"/>
                  <a:pt x="13" y="207"/>
                  <a:pt x="13" y="207"/>
                </a:cubicBezTo>
                <a:cubicBezTo>
                  <a:pt x="13" y="206"/>
                  <a:pt x="13" y="206"/>
                  <a:pt x="13" y="206"/>
                </a:cubicBezTo>
                <a:cubicBezTo>
                  <a:pt x="14" y="204"/>
                  <a:pt x="14" y="204"/>
                  <a:pt x="14" y="204"/>
                </a:cubicBezTo>
                <a:cubicBezTo>
                  <a:pt x="15" y="205"/>
                  <a:pt x="15" y="205"/>
                  <a:pt x="15" y="205"/>
                </a:cubicBezTo>
                <a:cubicBezTo>
                  <a:pt x="16" y="207"/>
                  <a:pt x="16" y="207"/>
                  <a:pt x="16" y="207"/>
                </a:cubicBezTo>
                <a:cubicBezTo>
                  <a:pt x="18" y="208"/>
                  <a:pt x="18" y="208"/>
                  <a:pt x="18" y="208"/>
                </a:cubicBezTo>
                <a:cubicBezTo>
                  <a:pt x="17" y="207"/>
                  <a:pt x="17" y="207"/>
                  <a:pt x="17" y="207"/>
                </a:cubicBezTo>
                <a:cubicBezTo>
                  <a:pt x="16" y="205"/>
                  <a:pt x="16" y="205"/>
                  <a:pt x="16" y="205"/>
                </a:cubicBezTo>
                <a:cubicBezTo>
                  <a:pt x="16" y="202"/>
                  <a:pt x="16" y="202"/>
                  <a:pt x="16" y="202"/>
                </a:cubicBezTo>
                <a:cubicBezTo>
                  <a:pt x="15" y="201"/>
                  <a:pt x="15" y="201"/>
                  <a:pt x="15" y="201"/>
                </a:cubicBezTo>
                <a:cubicBezTo>
                  <a:pt x="15" y="200"/>
                  <a:pt x="15" y="200"/>
                  <a:pt x="15" y="200"/>
                </a:cubicBezTo>
                <a:cubicBezTo>
                  <a:pt x="16" y="200"/>
                  <a:pt x="16" y="200"/>
                  <a:pt x="16" y="200"/>
                </a:cubicBezTo>
                <a:cubicBezTo>
                  <a:pt x="17" y="201"/>
                  <a:pt x="17" y="201"/>
                  <a:pt x="17" y="201"/>
                </a:cubicBezTo>
                <a:cubicBezTo>
                  <a:pt x="19" y="200"/>
                  <a:pt x="19" y="200"/>
                  <a:pt x="19" y="200"/>
                </a:cubicBezTo>
                <a:cubicBezTo>
                  <a:pt x="22" y="199"/>
                  <a:pt x="22" y="199"/>
                  <a:pt x="22" y="199"/>
                </a:cubicBezTo>
                <a:cubicBezTo>
                  <a:pt x="18" y="199"/>
                  <a:pt x="18" y="199"/>
                  <a:pt x="18" y="199"/>
                </a:cubicBezTo>
                <a:cubicBezTo>
                  <a:pt x="18" y="198"/>
                  <a:pt x="18" y="198"/>
                  <a:pt x="18" y="198"/>
                </a:cubicBezTo>
                <a:cubicBezTo>
                  <a:pt x="16" y="198"/>
                  <a:pt x="16" y="198"/>
                  <a:pt x="16" y="198"/>
                </a:cubicBezTo>
                <a:cubicBezTo>
                  <a:pt x="16" y="197"/>
                  <a:pt x="16" y="197"/>
                  <a:pt x="16" y="197"/>
                </a:cubicBezTo>
                <a:cubicBezTo>
                  <a:pt x="15" y="198"/>
                  <a:pt x="15" y="198"/>
                  <a:pt x="15" y="198"/>
                </a:cubicBezTo>
                <a:cubicBezTo>
                  <a:pt x="13" y="197"/>
                  <a:pt x="13" y="197"/>
                  <a:pt x="13" y="197"/>
                </a:cubicBezTo>
                <a:cubicBezTo>
                  <a:pt x="13" y="199"/>
                  <a:pt x="13" y="199"/>
                  <a:pt x="13" y="199"/>
                </a:cubicBezTo>
                <a:cubicBezTo>
                  <a:pt x="13" y="202"/>
                  <a:pt x="13" y="202"/>
                  <a:pt x="13" y="202"/>
                </a:cubicBezTo>
                <a:cubicBezTo>
                  <a:pt x="13" y="202"/>
                  <a:pt x="13" y="202"/>
                  <a:pt x="13" y="202"/>
                </a:cubicBezTo>
                <a:cubicBezTo>
                  <a:pt x="12" y="202"/>
                  <a:pt x="12" y="202"/>
                  <a:pt x="12" y="202"/>
                </a:cubicBezTo>
                <a:cubicBezTo>
                  <a:pt x="11" y="201"/>
                  <a:pt x="11" y="201"/>
                  <a:pt x="11" y="201"/>
                </a:cubicBezTo>
                <a:cubicBezTo>
                  <a:pt x="9" y="198"/>
                  <a:pt x="9" y="198"/>
                  <a:pt x="9" y="198"/>
                </a:cubicBezTo>
                <a:cubicBezTo>
                  <a:pt x="8" y="196"/>
                  <a:pt x="8" y="196"/>
                  <a:pt x="8" y="196"/>
                </a:cubicBezTo>
                <a:cubicBezTo>
                  <a:pt x="9" y="195"/>
                  <a:pt x="9" y="195"/>
                  <a:pt x="9" y="195"/>
                </a:cubicBezTo>
                <a:cubicBezTo>
                  <a:pt x="8" y="192"/>
                  <a:pt x="8" y="192"/>
                  <a:pt x="8" y="192"/>
                </a:cubicBezTo>
                <a:cubicBezTo>
                  <a:pt x="3" y="184"/>
                  <a:pt x="3" y="184"/>
                  <a:pt x="3" y="184"/>
                </a:cubicBezTo>
                <a:cubicBezTo>
                  <a:pt x="3" y="183"/>
                  <a:pt x="3" y="183"/>
                  <a:pt x="3" y="183"/>
                </a:cubicBezTo>
                <a:cubicBezTo>
                  <a:pt x="3" y="181"/>
                  <a:pt x="3" y="181"/>
                  <a:pt x="3" y="181"/>
                </a:cubicBezTo>
                <a:cubicBezTo>
                  <a:pt x="4" y="180"/>
                  <a:pt x="4" y="180"/>
                  <a:pt x="4" y="180"/>
                </a:cubicBezTo>
                <a:cubicBezTo>
                  <a:pt x="4" y="177"/>
                  <a:pt x="4" y="177"/>
                  <a:pt x="4" y="177"/>
                </a:cubicBezTo>
                <a:cubicBezTo>
                  <a:pt x="3" y="175"/>
                  <a:pt x="3" y="175"/>
                  <a:pt x="3" y="175"/>
                </a:cubicBezTo>
                <a:cubicBezTo>
                  <a:pt x="3" y="174"/>
                  <a:pt x="3" y="174"/>
                  <a:pt x="3" y="174"/>
                </a:cubicBezTo>
                <a:cubicBezTo>
                  <a:pt x="4" y="172"/>
                  <a:pt x="4" y="172"/>
                  <a:pt x="4" y="172"/>
                </a:cubicBezTo>
                <a:cubicBezTo>
                  <a:pt x="5" y="169"/>
                  <a:pt x="5" y="169"/>
                  <a:pt x="5" y="169"/>
                </a:cubicBezTo>
                <a:cubicBezTo>
                  <a:pt x="4" y="164"/>
                  <a:pt x="4" y="164"/>
                  <a:pt x="4" y="164"/>
                </a:cubicBezTo>
                <a:cubicBezTo>
                  <a:pt x="3" y="160"/>
                  <a:pt x="3" y="160"/>
                  <a:pt x="3" y="160"/>
                </a:cubicBezTo>
                <a:cubicBezTo>
                  <a:pt x="0" y="157"/>
                  <a:pt x="0" y="157"/>
                  <a:pt x="0" y="157"/>
                </a:cubicBezTo>
                <a:cubicBezTo>
                  <a:pt x="0" y="154"/>
                  <a:pt x="0" y="154"/>
                  <a:pt x="0" y="154"/>
                </a:cubicBezTo>
                <a:cubicBezTo>
                  <a:pt x="2" y="151"/>
                  <a:pt x="2" y="151"/>
                  <a:pt x="2" y="151"/>
                </a:cubicBezTo>
                <a:cubicBezTo>
                  <a:pt x="5" y="149"/>
                  <a:pt x="5" y="149"/>
                  <a:pt x="5" y="149"/>
                </a:cubicBezTo>
                <a:cubicBezTo>
                  <a:pt x="7" y="145"/>
                  <a:pt x="7" y="145"/>
                  <a:pt x="7" y="145"/>
                </a:cubicBezTo>
                <a:cubicBezTo>
                  <a:pt x="6" y="145"/>
                  <a:pt x="6" y="145"/>
                  <a:pt x="6" y="145"/>
                </a:cubicBezTo>
                <a:cubicBezTo>
                  <a:pt x="5" y="143"/>
                  <a:pt x="5" y="143"/>
                  <a:pt x="5" y="143"/>
                </a:cubicBezTo>
                <a:cubicBezTo>
                  <a:pt x="7" y="142"/>
                  <a:pt x="7" y="142"/>
                  <a:pt x="7" y="142"/>
                </a:cubicBezTo>
                <a:cubicBezTo>
                  <a:pt x="8" y="139"/>
                  <a:pt x="8" y="139"/>
                  <a:pt x="8" y="139"/>
                </a:cubicBezTo>
                <a:cubicBezTo>
                  <a:pt x="9" y="134"/>
                  <a:pt x="9" y="134"/>
                  <a:pt x="9" y="134"/>
                </a:cubicBezTo>
                <a:cubicBezTo>
                  <a:pt x="8" y="131"/>
                  <a:pt x="8" y="131"/>
                  <a:pt x="8" y="131"/>
                </a:cubicBezTo>
                <a:cubicBezTo>
                  <a:pt x="8" y="129"/>
                  <a:pt x="8" y="129"/>
                  <a:pt x="8" y="129"/>
                </a:cubicBezTo>
                <a:cubicBezTo>
                  <a:pt x="9" y="128"/>
                  <a:pt x="9" y="128"/>
                  <a:pt x="9" y="128"/>
                </a:cubicBezTo>
                <a:cubicBezTo>
                  <a:pt x="7" y="125"/>
                  <a:pt x="7" y="125"/>
                  <a:pt x="7" y="125"/>
                </a:cubicBezTo>
                <a:cubicBezTo>
                  <a:pt x="7" y="122"/>
                  <a:pt x="7" y="122"/>
                  <a:pt x="7" y="122"/>
                </a:cubicBezTo>
                <a:cubicBezTo>
                  <a:pt x="9" y="117"/>
                  <a:pt x="9" y="117"/>
                  <a:pt x="9" y="117"/>
                </a:cubicBezTo>
                <a:cubicBezTo>
                  <a:pt x="8" y="113"/>
                  <a:pt x="8" y="113"/>
                  <a:pt x="8" y="113"/>
                </a:cubicBezTo>
                <a:cubicBezTo>
                  <a:pt x="9" y="111"/>
                  <a:pt x="9" y="111"/>
                  <a:pt x="9" y="111"/>
                </a:cubicBezTo>
                <a:cubicBezTo>
                  <a:pt x="12" y="107"/>
                  <a:pt x="12" y="107"/>
                  <a:pt x="12" y="107"/>
                </a:cubicBezTo>
                <a:cubicBezTo>
                  <a:pt x="13" y="104"/>
                  <a:pt x="13" y="104"/>
                  <a:pt x="13" y="104"/>
                </a:cubicBezTo>
                <a:cubicBezTo>
                  <a:pt x="14" y="103"/>
                  <a:pt x="14" y="103"/>
                  <a:pt x="14" y="103"/>
                </a:cubicBezTo>
                <a:cubicBezTo>
                  <a:pt x="16" y="99"/>
                  <a:pt x="16" y="99"/>
                  <a:pt x="16" y="99"/>
                </a:cubicBezTo>
                <a:cubicBezTo>
                  <a:pt x="18" y="96"/>
                  <a:pt x="18" y="96"/>
                  <a:pt x="18" y="96"/>
                </a:cubicBezTo>
                <a:cubicBezTo>
                  <a:pt x="20" y="93"/>
                  <a:pt x="20" y="93"/>
                  <a:pt x="20" y="93"/>
                </a:cubicBezTo>
                <a:cubicBezTo>
                  <a:pt x="20" y="87"/>
                  <a:pt x="20" y="87"/>
                  <a:pt x="20" y="87"/>
                </a:cubicBezTo>
                <a:cubicBezTo>
                  <a:pt x="23" y="81"/>
                  <a:pt x="23" y="81"/>
                  <a:pt x="23" y="81"/>
                </a:cubicBezTo>
                <a:cubicBezTo>
                  <a:pt x="24" y="75"/>
                  <a:pt x="24" y="75"/>
                  <a:pt x="24" y="75"/>
                </a:cubicBezTo>
                <a:cubicBezTo>
                  <a:pt x="27" y="68"/>
                  <a:pt x="27" y="68"/>
                  <a:pt x="27" y="68"/>
                </a:cubicBezTo>
                <a:cubicBezTo>
                  <a:pt x="29" y="65"/>
                  <a:pt x="29" y="65"/>
                  <a:pt x="29" y="65"/>
                </a:cubicBezTo>
                <a:cubicBezTo>
                  <a:pt x="30" y="62"/>
                  <a:pt x="30" y="62"/>
                  <a:pt x="30" y="62"/>
                </a:cubicBezTo>
                <a:cubicBezTo>
                  <a:pt x="30" y="60"/>
                  <a:pt x="30" y="60"/>
                  <a:pt x="30" y="60"/>
                </a:cubicBezTo>
                <a:cubicBezTo>
                  <a:pt x="30" y="58"/>
                  <a:pt x="30" y="58"/>
                  <a:pt x="30" y="58"/>
                </a:cubicBezTo>
                <a:cubicBezTo>
                  <a:pt x="33" y="55"/>
                  <a:pt x="33" y="55"/>
                  <a:pt x="33" y="55"/>
                </a:cubicBezTo>
                <a:cubicBezTo>
                  <a:pt x="33" y="53"/>
                  <a:pt x="33" y="53"/>
                  <a:pt x="33" y="53"/>
                </a:cubicBezTo>
                <a:cubicBezTo>
                  <a:pt x="33" y="53"/>
                  <a:pt x="33" y="53"/>
                  <a:pt x="33" y="53"/>
                </a:cubicBezTo>
                <a:cubicBezTo>
                  <a:pt x="35" y="54"/>
                  <a:pt x="35" y="54"/>
                  <a:pt x="35" y="54"/>
                </a:cubicBezTo>
                <a:cubicBezTo>
                  <a:pt x="39" y="54"/>
                  <a:pt x="39" y="54"/>
                  <a:pt x="39" y="54"/>
                </a:cubicBezTo>
                <a:cubicBezTo>
                  <a:pt x="41" y="55"/>
                  <a:pt x="41" y="55"/>
                  <a:pt x="41" y="55"/>
                </a:cubicBezTo>
                <a:cubicBezTo>
                  <a:pt x="42" y="55"/>
                  <a:pt x="42" y="55"/>
                  <a:pt x="42" y="55"/>
                </a:cubicBezTo>
                <a:cubicBezTo>
                  <a:pt x="44" y="56"/>
                  <a:pt x="44" y="56"/>
                  <a:pt x="44" y="56"/>
                </a:cubicBezTo>
                <a:cubicBezTo>
                  <a:pt x="45" y="59"/>
                  <a:pt x="45" y="59"/>
                  <a:pt x="45" y="59"/>
                </a:cubicBezTo>
                <a:cubicBezTo>
                  <a:pt x="45" y="56"/>
                  <a:pt x="45" y="56"/>
                  <a:pt x="45" y="56"/>
                </a:cubicBezTo>
                <a:cubicBezTo>
                  <a:pt x="44" y="54"/>
                  <a:pt x="44" y="54"/>
                  <a:pt x="44" y="54"/>
                </a:cubicBezTo>
                <a:cubicBezTo>
                  <a:pt x="41" y="54"/>
                  <a:pt x="41" y="54"/>
                  <a:pt x="41" y="54"/>
                </a:cubicBezTo>
                <a:cubicBezTo>
                  <a:pt x="39" y="52"/>
                  <a:pt x="39" y="52"/>
                  <a:pt x="39" y="52"/>
                </a:cubicBezTo>
                <a:cubicBezTo>
                  <a:pt x="36" y="52"/>
                  <a:pt x="36" y="52"/>
                  <a:pt x="36" y="52"/>
                </a:cubicBezTo>
                <a:cubicBezTo>
                  <a:pt x="33" y="51"/>
                  <a:pt x="33" y="51"/>
                  <a:pt x="33" y="51"/>
                </a:cubicBezTo>
                <a:cubicBezTo>
                  <a:pt x="32" y="50"/>
                  <a:pt x="32" y="50"/>
                  <a:pt x="32" y="50"/>
                </a:cubicBezTo>
                <a:cubicBezTo>
                  <a:pt x="33" y="49"/>
                  <a:pt x="33" y="49"/>
                  <a:pt x="33" y="49"/>
                </a:cubicBezTo>
                <a:cubicBezTo>
                  <a:pt x="34" y="49"/>
                  <a:pt x="34" y="49"/>
                  <a:pt x="34" y="49"/>
                </a:cubicBezTo>
                <a:cubicBezTo>
                  <a:pt x="35" y="47"/>
                  <a:pt x="35" y="47"/>
                  <a:pt x="35" y="47"/>
                </a:cubicBezTo>
                <a:cubicBezTo>
                  <a:pt x="35" y="45"/>
                  <a:pt x="35" y="45"/>
                  <a:pt x="35" y="45"/>
                </a:cubicBezTo>
                <a:cubicBezTo>
                  <a:pt x="36" y="43"/>
                  <a:pt x="36" y="43"/>
                  <a:pt x="36" y="43"/>
                </a:cubicBezTo>
                <a:cubicBezTo>
                  <a:pt x="34" y="42"/>
                  <a:pt x="34" y="42"/>
                  <a:pt x="34" y="42"/>
                </a:cubicBezTo>
                <a:cubicBezTo>
                  <a:pt x="33" y="41"/>
                  <a:pt x="33" y="41"/>
                  <a:pt x="33" y="41"/>
                </a:cubicBezTo>
                <a:cubicBezTo>
                  <a:pt x="34" y="39"/>
                  <a:pt x="34" y="39"/>
                  <a:pt x="34" y="39"/>
                </a:cubicBezTo>
                <a:cubicBezTo>
                  <a:pt x="35" y="39"/>
                  <a:pt x="35" y="39"/>
                  <a:pt x="35" y="39"/>
                </a:cubicBezTo>
                <a:cubicBezTo>
                  <a:pt x="36" y="38"/>
                  <a:pt x="36" y="38"/>
                  <a:pt x="36" y="38"/>
                </a:cubicBezTo>
                <a:cubicBezTo>
                  <a:pt x="36" y="37"/>
                  <a:pt x="36" y="37"/>
                  <a:pt x="36" y="37"/>
                </a:cubicBezTo>
                <a:cubicBezTo>
                  <a:pt x="34" y="37"/>
                  <a:pt x="34" y="37"/>
                  <a:pt x="34" y="37"/>
                </a:cubicBezTo>
                <a:cubicBezTo>
                  <a:pt x="34" y="35"/>
                  <a:pt x="34" y="35"/>
                  <a:pt x="34" y="35"/>
                </a:cubicBezTo>
                <a:cubicBezTo>
                  <a:pt x="35" y="32"/>
                  <a:pt x="35" y="32"/>
                  <a:pt x="35" y="32"/>
                </a:cubicBezTo>
                <a:cubicBezTo>
                  <a:pt x="34" y="29"/>
                  <a:pt x="34" y="29"/>
                  <a:pt x="34" y="29"/>
                </a:cubicBezTo>
                <a:cubicBezTo>
                  <a:pt x="35" y="23"/>
                  <a:pt x="35" y="23"/>
                  <a:pt x="35" y="23"/>
                </a:cubicBezTo>
                <a:cubicBezTo>
                  <a:pt x="34" y="18"/>
                  <a:pt x="34" y="18"/>
                  <a:pt x="34" y="18"/>
                </a:cubicBezTo>
                <a:cubicBezTo>
                  <a:pt x="34" y="16"/>
                  <a:pt x="34" y="16"/>
                  <a:pt x="34" y="16"/>
                </a:cubicBezTo>
                <a:cubicBezTo>
                  <a:pt x="36" y="11"/>
                  <a:pt x="36" y="11"/>
                  <a:pt x="36" y="11"/>
                </a:cubicBezTo>
                <a:cubicBezTo>
                  <a:pt x="36" y="9"/>
                  <a:pt x="36" y="9"/>
                  <a:pt x="36" y="9"/>
                </a:cubicBezTo>
                <a:cubicBezTo>
                  <a:pt x="37" y="9"/>
                  <a:pt x="37" y="9"/>
                  <a:pt x="37" y="9"/>
                </a:cubicBezTo>
                <a:cubicBezTo>
                  <a:pt x="43" y="14"/>
                  <a:pt x="43" y="14"/>
                  <a:pt x="43" y="14"/>
                </a:cubicBezTo>
                <a:cubicBezTo>
                  <a:pt x="46" y="16"/>
                  <a:pt x="46" y="16"/>
                  <a:pt x="46" y="16"/>
                </a:cubicBezTo>
                <a:cubicBezTo>
                  <a:pt x="51" y="16"/>
                  <a:pt x="51" y="16"/>
                  <a:pt x="51" y="16"/>
                </a:cubicBezTo>
                <a:cubicBezTo>
                  <a:pt x="53" y="17"/>
                  <a:pt x="53" y="17"/>
                  <a:pt x="53" y="17"/>
                </a:cubicBezTo>
                <a:cubicBezTo>
                  <a:pt x="54" y="19"/>
                  <a:pt x="54" y="19"/>
                  <a:pt x="54" y="19"/>
                </a:cubicBezTo>
                <a:cubicBezTo>
                  <a:pt x="55" y="19"/>
                  <a:pt x="55" y="19"/>
                  <a:pt x="55" y="19"/>
                </a:cubicBezTo>
                <a:cubicBezTo>
                  <a:pt x="57" y="19"/>
                  <a:pt x="57" y="19"/>
                  <a:pt x="57" y="19"/>
                </a:cubicBezTo>
                <a:cubicBezTo>
                  <a:pt x="57" y="20"/>
                  <a:pt x="57" y="20"/>
                  <a:pt x="57" y="20"/>
                </a:cubicBezTo>
                <a:cubicBezTo>
                  <a:pt x="57" y="21"/>
                  <a:pt x="57" y="21"/>
                  <a:pt x="57" y="21"/>
                </a:cubicBezTo>
                <a:cubicBezTo>
                  <a:pt x="54" y="22"/>
                  <a:pt x="54" y="22"/>
                  <a:pt x="54" y="22"/>
                </a:cubicBezTo>
                <a:cubicBezTo>
                  <a:pt x="52" y="25"/>
                  <a:pt x="52" y="25"/>
                  <a:pt x="52" y="25"/>
                </a:cubicBezTo>
                <a:cubicBezTo>
                  <a:pt x="52" y="26"/>
                  <a:pt x="52" y="26"/>
                  <a:pt x="52" y="26"/>
                </a:cubicBezTo>
                <a:cubicBezTo>
                  <a:pt x="54" y="26"/>
                  <a:pt x="54" y="26"/>
                  <a:pt x="54" y="26"/>
                </a:cubicBezTo>
                <a:cubicBezTo>
                  <a:pt x="55" y="24"/>
                  <a:pt x="55" y="24"/>
                  <a:pt x="55" y="24"/>
                </a:cubicBezTo>
                <a:cubicBezTo>
                  <a:pt x="57" y="22"/>
                  <a:pt x="57" y="22"/>
                  <a:pt x="57" y="22"/>
                </a:cubicBezTo>
                <a:cubicBezTo>
                  <a:pt x="58" y="22"/>
                  <a:pt x="58" y="22"/>
                  <a:pt x="58" y="22"/>
                </a:cubicBezTo>
                <a:cubicBezTo>
                  <a:pt x="59" y="24"/>
                  <a:pt x="59" y="24"/>
                  <a:pt x="59" y="24"/>
                </a:cubicBezTo>
                <a:cubicBezTo>
                  <a:pt x="57" y="26"/>
                  <a:pt x="57" y="26"/>
                  <a:pt x="57" y="26"/>
                </a:cubicBezTo>
                <a:cubicBezTo>
                  <a:pt x="55" y="29"/>
                  <a:pt x="55" y="29"/>
                  <a:pt x="55" y="29"/>
                </a:cubicBezTo>
                <a:cubicBezTo>
                  <a:pt x="55" y="32"/>
                  <a:pt x="55" y="32"/>
                  <a:pt x="55" y="32"/>
                </a:cubicBezTo>
                <a:cubicBezTo>
                  <a:pt x="54" y="32"/>
                  <a:pt x="54" y="32"/>
                  <a:pt x="54" y="32"/>
                </a:cubicBezTo>
                <a:cubicBezTo>
                  <a:pt x="54" y="31"/>
                  <a:pt x="54" y="31"/>
                  <a:pt x="54" y="31"/>
                </a:cubicBezTo>
                <a:cubicBezTo>
                  <a:pt x="53" y="32"/>
                  <a:pt x="53" y="32"/>
                  <a:pt x="53" y="32"/>
                </a:cubicBezTo>
                <a:cubicBezTo>
                  <a:pt x="52" y="31"/>
                  <a:pt x="52" y="31"/>
                  <a:pt x="52" y="31"/>
                </a:cubicBezTo>
                <a:cubicBezTo>
                  <a:pt x="50" y="33"/>
                  <a:pt x="50" y="33"/>
                  <a:pt x="50" y="33"/>
                </a:cubicBezTo>
                <a:cubicBezTo>
                  <a:pt x="51" y="34"/>
                  <a:pt x="51" y="34"/>
                  <a:pt x="51" y="34"/>
                </a:cubicBezTo>
                <a:cubicBezTo>
                  <a:pt x="53" y="35"/>
                  <a:pt x="53" y="35"/>
                  <a:pt x="53" y="35"/>
                </a:cubicBezTo>
                <a:cubicBezTo>
                  <a:pt x="56" y="34"/>
                  <a:pt x="56" y="34"/>
                  <a:pt x="56" y="34"/>
                </a:cubicBezTo>
                <a:cubicBezTo>
                  <a:pt x="56" y="32"/>
                  <a:pt x="56" y="32"/>
                  <a:pt x="56" y="32"/>
                </a:cubicBezTo>
                <a:cubicBezTo>
                  <a:pt x="58" y="30"/>
                  <a:pt x="58" y="30"/>
                  <a:pt x="58" y="30"/>
                </a:cubicBezTo>
                <a:cubicBezTo>
                  <a:pt x="58" y="27"/>
                  <a:pt x="58" y="27"/>
                  <a:pt x="58" y="27"/>
                </a:cubicBezTo>
                <a:cubicBezTo>
                  <a:pt x="59" y="26"/>
                  <a:pt x="59" y="26"/>
                  <a:pt x="59" y="26"/>
                </a:cubicBezTo>
                <a:cubicBezTo>
                  <a:pt x="60" y="23"/>
                  <a:pt x="60" y="23"/>
                  <a:pt x="60" y="23"/>
                </a:cubicBezTo>
                <a:cubicBezTo>
                  <a:pt x="62" y="22"/>
                  <a:pt x="62" y="22"/>
                  <a:pt x="62" y="22"/>
                </a:cubicBezTo>
                <a:cubicBezTo>
                  <a:pt x="64" y="19"/>
                  <a:pt x="64" y="19"/>
                  <a:pt x="64" y="19"/>
                </a:cubicBezTo>
                <a:cubicBezTo>
                  <a:pt x="63" y="18"/>
                  <a:pt x="63" y="18"/>
                  <a:pt x="63" y="18"/>
                </a:cubicBezTo>
                <a:cubicBezTo>
                  <a:pt x="63" y="16"/>
                  <a:pt x="63" y="16"/>
                  <a:pt x="63" y="16"/>
                </a:cubicBezTo>
                <a:cubicBezTo>
                  <a:pt x="62" y="15"/>
                  <a:pt x="62" y="15"/>
                  <a:pt x="62" y="15"/>
                </a:cubicBezTo>
                <a:cubicBezTo>
                  <a:pt x="63" y="13"/>
                  <a:pt x="63" y="13"/>
                  <a:pt x="63" y="13"/>
                </a:cubicBezTo>
                <a:cubicBezTo>
                  <a:pt x="64" y="13"/>
                  <a:pt x="64" y="13"/>
                  <a:pt x="64" y="13"/>
                </a:cubicBezTo>
                <a:cubicBezTo>
                  <a:pt x="62" y="11"/>
                  <a:pt x="62" y="11"/>
                  <a:pt x="62" y="11"/>
                </a:cubicBezTo>
                <a:cubicBezTo>
                  <a:pt x="62" y="9"/>
                  <a:pt x="62" y="9"/>
                  <a:pt x="62" y="9"/>
                </a:cubicBezTo>
                <a:cubicBezTo>
                  <a:pt x="64" y="8"/>
                  <a:pt x="64" y="8"/>
                  <a:pt x="64" y="8"/>
                </a:cubicBezTo>
                <a:cubicBezTo>
                  <a:pt x="64" y="6"/>
                  <a:pt x="64" y="6"/>
                  <a:pt x="64" y="6"/>
                </a:cubicBezTo>
                <a:cubicBezTo>
                  <a:pt x="62" y="4"/>
                  <a:pt x="62" y="4"/>
                  <a:pt x="62" y="4"/>
                </a:cubicBezTo>
                <a:cubicBezTo>
                  <a:pt x="61" y="0"/>
                  <a:pt x="61" y="0"/>
                  <a:pt x="61" y="0"/>
                </a:cubicBezTo>
                <a:close/>
                <a:moveTo>
                  <a:pt x="635" y="173"/>
                </a:moveTo>
                <a:cubicBezTo>
                  <a:pt x="635" y="174"/>
                  <a:pt x="635" y="174"/>
                  <a:pt x="635" y="174"/>
                </a:cubicBezTo>
                <a:cubicBezTo>
                  <a:pt x="637" y="174"/>
                  <a:pt x="637" y="174"/>
                  <a:pt x="637" y="174"/>
                </a:cubicBezTo>
                <a:cubicBezTo>
                  <a:pt x="638" y="173"/>
                  <a:pt x="638" y="173"/>
                  <a:pt x="638" y="173"/>
                </a:cubicBezTo>
                <a:cubicBezTo>
                  <a:pt x="639" y="173"/>
                  <a:pt x="639" y="173"/>
                  <a:pt x="639" y="173"/>
                </a:cubicBezTo>
                <a:cubicBezTo>
                  <a:pt x="638" y="172"/>
                  <a:pt x="638" y="172"/>
                  <a:pt x="638" y="172"/>
                </a:cubicBezTo>
                <a:cubicBezTo>
                  <a:pt x="636" y="172"/>
                  <a:pt x="636" y="172"/>
                  <a:pt x="636" y="172"/>
                </a:cubicBezTo>
                <a:cubicBezTo>
                  <a:pt x="636" y="173"/>
                  <a:pt x="636" y="173"/>
                  <a:pt x="636" y="173"/>
                </a:cubicBezTo>
                <a:cubicBezTo>
                  <a:pt x="635" y="173"/>
                  <a:pt x="635" y="173"/>
                  <a:pt x="635" y="173"/>
                </a:cubicBezTo>
                <a:close/>
                <a:moveTo>
                  <a:pt x="598" y="183"/>
                </a:moveTo>
                <a:cubicBezTo>
                  <a:pt x="597" y="184"/>
                  <a:pt x="597" y="184"/>
                  <a:pt x="597" y="184"/>
                </a:cubicBezTo>
                <a:cubicBezTo>
                  <a:pt x="598" y="184"/>
                  <a:pt x="598" y="184"/>
                  <a:pt x="598" y="184"/>
                </a:cubicBezTo>
                <a:cubicBezTo>
                  <a:pt x="599" y="183"/>
                  <a:pt x="599" y="183"/>
                  <a:pt x="599" y="183"/>
                </a:cubicBezTo>
                <a:cubicBezTo>
                  <a:pt x="602" y="183"/>
                  <a:pt x="602" y="183"/>
                  <a:pt x="602" y="183"/>
                </a:cubicBezTo>
                <a:cubicBezTo>
                  <a:pt x="604" y="182"/>
                  <a:pt x="604" y="182"/>
                  <a:pt x="604" y="182"/>
                </a:cubicBezTo>
                <a:cubicBezTo>
                  <a:pt x="608" y="182"/>
                  <a:pt x="608" y="182"/>
                  <a:pt x="608" y="182"/>
                </a:cubicBezTo>
                <a:cubicBezTo>
                  <a:pt x="610" y="181"/>
                  <a:pt x="610" y="181"/>
                  <a:pt x="610" y="181"/>
                </a:cubicBezTo>
                <a:cubicBezTo>
                  <a:pt x="614" y="181"/>
                  <a:pt x="614" y="181"/>
                  <a:pt x="614" y="181"/>
                </a:cubicBezTo>
                <a:cubicBezTo>
                  <a:pt x="615" y="180"/>
                  <a:pt x="615" y="180"/>
                  <a:pt x="615" y="180"/>
                </a:cubicBezTo>
                <a:cubicBezTo>
                  <a:pt x="616" y="180"/>
                  <a:pt x="616" y="180"/>
                  <a:pt x="616" y="180"/>
                </a:cubicBezTo>
                <a:cubicBezTo>
                  <a:pt x="619" y="179"/>
                  <a:pt x="619" y="179"/>
                  <a:pt x="619" y="179"/>
                </a:cubicBezTo>
                <a:cubicBezTo>
                  <a:pt x="620" y="178"/>
                  <a:pt x="620" y="178"/>
                  <a:pt x="620" y="178"/>
                </a:cubicBezTo>
                <a:cubicBezTo>
                  <a:pt x="618" y="179"/>
                  <a:pt x="618" y="179"/>
                  <a:pt x="618" y="179"/>
                </a:cubicBezTo>
                <a:cubicBezTo>
                  <a:pt x="617" y="178"/>
                  <a:pt x="617" y="178"/>
                  <a:pt x="617" y="178"/>
                </a:cubicBezTo>
                <a:cubicBezTo>
                  <a:pt x="615" y="179"/>
                  <a:pt x="615" y="179"/>
                  <a:pt x="615" y="179"/>
                </a:cubicBezTo>
                <a:cubicBezTo>
                  <a:pt x="615" y="178"/>
                  <a:pt x="615" y="178"/>
                  <a:pt x="615" y="178"/>
                </a:cubicBezTo>
                <a:cubicBezTo>
                  <a:pt x="616" y="177"/>
                  <a:pt x="616" y="177"/>
                  <a:pt x="616" y="177"/>
                </a:cubicBezTo>
                <a:cubicBezTo>
                  <a:pt x="616" y="176"/>
                  <a:pt x="616" y="176"/>
                  <a:pt x="616" y="176"/>
                </a:cubicBezTo>
                <a:cubicBezTo>
                  <a:pt x="613" y="178"/>
                  <a:pt x="613" y="178"/>
                  <a:pt x="613" y="178"/>
                </a:cubicBezTo>
                <a:cubicBezTo>
                  <a:pt x="609" y="178"/>
                  <a:pt x="609" y="178"/>
                  <a:pt x="609" y="178"/>
                </a:cubicBezTo>
                <a:cubicBezTo>
                  <a:pt x="606" y="179"/>
                  <a:pt x="606" y="179"/>
                  <a:pt x="606" y="179"/>
                </a:cubicBezTo>
                <a:cubicBezTo>
                  <a:pt x="603" y="179"/>
                  <a:pt x="603" y="179"/>
                  <a:pt x="603" y="179"/>
                </a:cubicBezTo>
                <a:cubicBezTo>
                  <a:pt x="600" y="180"/>
                  <a:pt x="600" y="180"/>
                  <a:pt x="600" y="180"/>
                </a:cubicBezTo>
                <a:cubicBezTo>
                  <a:pt x="597" y="180"/>
                  <a:pt x="597" y="180"/>
                  <a:pt x="597" y="180"/>
                </a:cubicBezTo>
                <a:cubicBezTo>
                  <a:pt x="596" y="182"/>
                  <a:pt x="596" y="182"/>
                  <a:pt x="596" y="182"/>
                </a:cubicBezTo>
                <a:cubicBezTo>
                  <a:pt x="596" y="183"/>
                  <a:pt x="596" y="183"/>
                  <a:pt x="596" y="183"/>
                </a:cubicBezTo>
                <a:cubicBezTo>
                  <a:pt x="598" y="183"/>
                  <a:pt x="598" y="183"/>
                  <a:pt x="598" y="183"/>
                </a:cubicBezTo>
                <a:close/>
                <a:moveTo>
                  <a:pt x="61" y="12"/>
                </a:moveTo>
                <a:cubicBezTo>
                  <a:pt x="58" y="14"/>
                  <a:pt x="58" y="14"/>
                  <a:pt x="58" y="14"/>
                </a:cubicBezTo>
                <a:cubicBezTo>
                  <a:pt x="58" y="17"/>
                  <a:pt x="58" y="17"/>
                  <a:pt x="58" y="17"/>
                </a:cubicBezTo>
                <a:cubicBezTo>
                  <a:pt x="60" y="21"/>
                  <a:pt x="60" y="21"/>
                  <a:pt x="60" y="21"/>
                </a:cubicBezTo>
                <a:cubicBezTo>
                  <a:pt x="61" y="20"/>
                  <a:pt x="61" y="20"/>
                  <a:pt x="61" y="20"/>
                </a:cubicBezTo>
                <a:cubicBezTo>
                  <a:pt x="60" y="16"/>
                  <a:pt x="60" y="16"/>
                  <a:pt x="60" y="16"/>
                </a:cubicBezTo>
                <a:cubicBezTo>
                  <a:pt x="60" y="14"/>
                  <a:pt x="60" y="14"/>
                  <a:pt x="60" y="14"/>
                </a:cubicBezTo>
                <a:cubicBezTo>
                  <a:pt x="61" y="13"/>
                  <a:pt x="61" y="13"/>
                  <a:pt x="61" y="13"/>
                </a:cubicBezTo>
                <a:cubicBezTo>
                  <a:pt x="61" y="12"/>
                  <a:pt x="61" y="12"/>
                  <a:pt x="61" y="12"/>
                </a:cubicBezTo>
                <a:close/>
                <a:moveTo>
                  <a:pt x="292" y="368"/>
                </a:moveTo>
                <a:cubicBezTo>
                  <a:pt x="293" y="367"/>
                  <a:pt x="293" y="367"/>
                  <a:pt x="293" y="367"/>
                </a:cubicBezTo>
                <a:cubicBezTo>
                  <a:pt x="296" y="364"/>
                  <a:pt x="296" y="364"/>
                  <a:pt x="296" y="364"/>
                </a:cubicBezTo>
                <a:cubicBezTo>
                  <a:pt x="298" y="362"/>
                  <a:pt x="298" y="362"/>
                  <a:pt x="298" y="362"/>
                </a:cubicBezTo>
                <a:cubicBezTo>
                  <a:pt x="295" y="364"/>
                  <a:pt x="295" y="364"/>
                  <a:pt x="295" y="364"/>
                </a:cubicBezTo>
                <a:cubicBezTo>
                  <a:pt x="292" y="368"/>
                  <a:pt x="292" y="368"/>
                  <a:pt x="292" y="368"/>
                </a:cubicBezTo>
                <a:close/>
                <a:moveTo>
                  <a:pt x="290" y="375"/>
                </a:moveTo>
                <a:cubicBezTo>
                  <a:pt x="290" y="374"/>
                  <a:pt x="290" y="374"/>
                  <a:pt x="290" y="374"/>
                </a:cubicBezTo>
                <a:cubicBezTo>
                  <a:pt x="292" y="371"/>
                  <a:pt x="292" y="371"/>
                  <a:pt x="292" y="371"/>
                </a:cubicBezTo>
                <a:cubicBezTo>
                  <a:pt x="291" y="370"/>
                  <a:pt x="291" y="370"/>
                  <a:pt x="291" y="370"/>
                </a:cubicBezTo>
                <a:cubicBezTo>
                  <a:pt x="290" y="375"/>
                  <a:pt x="290" y="375"/>
                  <a:pt x="290" y="375"/>
                </a:cubicBezTo>
                <a:close/>
                <a:moveTo>
                  <a:pt x="289" y="391"/>
                </a:moveTo>
                <a:cubicBezTo>
                  <a:pt x="287" y="387"/>
                  <a:pt x="287" y="387"/>
                  <a:pt x="287" y="387"/>
                </a:cubicBezTo>
                <a:cubicBezTo>
                  <a:pt x="288" y="382"/>
                  <a:pt x="288" y="382"/>
                  <a:pt x="288" y="382"/>
                </a:cubicBezTo>
                <a:cubicBezTo>
                  <a:pt x="289" y="376"/>
                  <a:pt x="289" y="376"/>
                  <a:pt x="289" y="376"/>
                </a:cubicBezTo>
                <a:cubicBezTo>
                  <a:pt x="287" y="381"/>
                  <a:pt x="287" y="381"/>
                  <a:pt x="287" y="381"/>
                </a:cubicBezTo>
                <a:cubicBezTo>
                  <a:pt x="287" y="387"/>
                  <a:pt x="287" y="387"/>
                  <a:pt x="287" y="387"/>
                </a:cubicBezTo>
                <a:cubicBezTo>
                  <a:pt x="287" y="387"/>
                  <a:pt x="289" y="391"/>
                  <a:pt x="289" y="39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64" name="Freeform 16">
            <a:extLst>
              <a:ext uri="{FF2B5EF4-FFF2-40B4-BE49-F238E27FC236}">
                <a16:creationId xmlns:a16="http://schemas.microsoft.com/office/drawing/2014/main" id="{D549C98A-85BA-F75D-7E3F-7FB5E823E3CB}"/>
              </a:ext>
            </a:extLst>
          </p:cNvPr>
          <p:cNvSpPr>
            <a:spLocks/>
          </p:cNvSpPr>
          <p:nvPr/>
        </p:nvSpPr>
        <p:spPr bwMode="auto">
          <a:xfrm>
            <a:off x="9083675" y="6442075"/>
            <a:ext cx="276225" cy="125413"/>
          </a:xfrm>
          <a:custGeom>
            <a:avLst/>
            <a:gdLst>
              <a:gd name="T0" fmla="*/ 2147483646 w 174"/>
              <a:gd name="T1" fmla="*/ 2147483646 h 79"/>
              <a:gd name="T2" fmla="*/ 2147483646 w 174"/>
              <a:gd name="T3" fmla="*/ 2147483646 h 79"/>
              <a:gd name="T4" fmla="*/ 2147483646 w 174"/>
              <a:gd name="T5" fmla="*/ 2147483646 h 79"/>
              <a:gd name="T6" fmla="*/ 2147483646 w 174"/>
              <a:gd name="T7" fmla="*/ 2147483646 h 79"/>
              <a:gd name="T8" fmla="*/ 2147483646 w 174"/>
              <a:gd name="T9" fmla="*/ 2147483646 h 79"/>
              <a:gd name="T10" fmla="*/ 2147483646 w 174"/>
              <a:gd name="T11" fmla="*/ 2147483646 h 79"/>
              <a:gd name="T12" fmla="*/ 2147483646 w 174"/>
              <a:gd name="T13" fmla="*/ 2147483646 h 79"/>
              <a:gd name="T14" fmla="*/ 2147483646 w 174"/>
              <a:gd name="T15" fmla="*/ 2147483646 h 79"/>
              <a:gd name="T16" fmla="*/ 2147483646 w 174"/>
              <a:gd name="T17" fmla="*/ 2147483646 h 79"/>
              <a:gd name="T18" fmla="*/ 2147483646 w 174"/>
              <a:gd name="T19" fmla="*/ 2147483646 h 79"/>
              <a:gd name="T20" fmla="*/ 2147483646 w 174"/>
              <a:gd name="T21" fmla="*/ 2147483646 h 79"/>
              <a:gd name="T22" fmla="*/ 2147483646 w 174"/>
              <a:gd name="T23" fmla="*/ 2147483646 h 79"/>
              <a:gd name="T24" fmla="*/ 2147483646 w 174"/>
              <a:gd name="T25" fmla="*/ 2147483646 h 79"/>
              <a:gd name="T26" fmla="*/ 2147483646 w 174"/>
              <a:gd name="T27" fmla="*/ 2147483646 h 79"/>
              <a:gd name="T28" fmla="*/ 2147483646 w 174"/>
              <a:gd name="T29" fmla="*/ 2147483646 h 79"/>
              <a:gd name="T30" fmla="*/ 2147483646 w 174"/>
              <a:gd name="T31" fmla="*/ 2147483646 h 79"/>
              <a:gd name="T32" fmla="*/ 2147483646 w 174"/>
              <a:gd name="T33" fmla="*/ 2147483646 h 79"/>
              <a:gd name="T34" fmla="*/ 2147483646 w 174"/>
              <a:gd name="T35" fmla="*/ 2147483646 h 79"/>
              <a:gd name="T36" fmla="*/ 2147483646 w 174"/>
              <a:gd name="T37" fmla="*/ 2147483646 h 79"/>
              <a:gd name="T38" fmla="*/ 2147483646 w 174"/>
              <a:gd name="T39" fmla="*/ 2147483646 h 79"/>
              <a:gd name="T40" fmla="*/ 2147483646 w 174"/>
              <a:gd name="T41" fmla="*/ 2147483646 h 79"/>
              <a:gd name="T42" fmla="*/ 2147483646 w 174"/>
              <a:gd name="T43" fmla="*/ 2147483646 h 79"/>
              <a:gd name="T44" fmla="*/ 2147483646 w 174"/>
              <a:gd name="T45" fmla="*/ 2147483646 h 79"/>
              <a:gd name="T46" fmla="*/ 2147483646 w 174"/>
              <a:gd name="T47" fmla="*/ 2147483646 h 79"/>
              <a:gd name="T48" fmla="*/ 2147483646 w 174"/>
              <a:gd name="T49" fmla="*/ 2147483646 h 79"/>
              <a:gd name="T50" fmla="*/ 2147483646 w 174"/>
              <a:gd name="T51" fmla="*/ 2147483646 h 79"/>
              <a:gd name="T52" fmla="*/ 2147483646 w 174"/>
              <a:gd name="T53" fmla="*/ 2147483646 h 79"/>
              <a:gd name="T54" fmla="*/ 2147483646 w 174"/>
              <a:gd name="T55" fmla="*/ 2147483646 h 79"/>
              <a:gd name="T56" fmla="*/ 0 w 174"/>
              <a:gd name="T57" fmla="*/ 2147483646 h 79"/>
              <a:gd name="T58" fmla="*/ 2147483646 w 174"/>
              <a:gd name="T59" fmla="*/ 2147483646 h 79"/>
              <a:gd name="T60" fmla="*/ 2147483646 w 174"/>
              <a:gd name="T61" fmla="*/ 2147483646 h 79"/>
              <a:gd name="T62" fmla="*/ 0 w 174"/>
              <a:gd name="T63" fmla="*/ 2147483646 h 79"/>
              <a:gd name="T64" fmla="*/ 2147483646 w 174"/>
              <a:gd name="T65" fmla="*/ 2147483646 h 79"/>
              <a:gd name="T66" fmla="*/ 2147483646 w 174"/>
              <a:gd name="T67" fmla="*/ 2147483646 h 79"/>
              <a:gd name="T68" fmla="*/ 2147483646 w 174"/>
              <a:gd name="T69" fmla="*/ 2147483646 h 79"/>
              <a:gd name="T70" fmla="*/ 2147483646 w 174"/>
              <a:gd name="T71" fmla="*/ 2147483646 h 79"/>
              <a:gd name="T72" fmla="*/ 2147483646 w 174"/>
              <a:gd name="T73" fmla="*/ 2147483646 h 79"/>
              <a:gd name="T74" fmla="*/ 2147483646 w 174"/>
              <a:gd name="T75" fmla="*/ 2147483646 h 79"/>
              <a:gd name="T76" fmla="*/ 2147483646 w 174"/>
              <a:gd name="T77" fmla="*/ 2147483646 h 79"/>
              <a:gd name="T78" fmla="*/ 2147483646 w 174"/>
              <a:gd name="T79" fmla="*/ 2147483646 h 79"/>
              <a:gd name="T80" fmla="*/ 2147483646 w 174"/>
              <a:gd name="T81" fmla="*/ 2147483646 h 79"/>
              <a:gd name="T82" fmla="*/ 2147483646 w 174"/>
              <a:gd name="T83" fmla="*/ 2147483646 h 79"/>
              <a:gd name="T84" fmla="*/ 2147483646 w 174"/>
              <a:gd name="T85" fmla="*/ 2147483646 h 79"/>
              <a:gd name="T86" fmla="*/ 2147483646 w 174"/>
              <a:gd name="T87" fmla="*/ 2147483646 h 79"/>
              <a:gd name="T88" fmla="*/ 2147483646 w 174"/>
              <a:gd name="T89" fmla="*/ 0 h 79"/>
              <a:gd name="T90" fmla="*/ 2147483646 w 174"/>
              <a:gd name="T91" fmla="*/ 2147483646 h 79"/>
              <a:gd name="T92" fmla="*/ 2147483646 w 174"/>
              <a:gd name="T93" fmla="*/ 2147483646 h 79"/>
              <a:gd name="T94" fmla="*/ 2147483646 w 174"/>
              <a:gd name="T95" fmla="*/ 2147483646 h 79"/>
              <a:gd name="T96" fmla="*/ 2147483646 w 174"/>
              <a:gd name="T97" fmla="*/ 2147483646 h 79"/>
              <a:gd name="T98" fmla="*/ 2147483646 w 174"/>
              <a:gd name="T99" fmla="*/ 2147483646 h 79"/>
              <a:gd name="T100" fmla="*/ 2147483646 w 174"/>
              <a:gd name="T101" fmla="*/ 2147483646 h 79"/>
              <a:gd name="T102" fmla="*/ 2147483646 w 174"/>
              <a:gd name="T103" fmla="*/ 2147483646 h 79"/>
              <a:gd name="T104" fmla="*/ 2147483646 w 174"/>
              <a:gd name="T105" fmla="*/ 2147483646 h 79"/>
              <a:gd name="T106" fmla="*/ 2147483646 w 174"/>
              <a:gd name="T107" fmla="*/ 2147483646 h 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4" h="79">
                <a:moveTo>
                  <a:pt x="156" y="74"/>
                </a:moveTo>
                <a:lnTo>
                  <a:pt x="149" y="69"/>
                </a:lnTo>
                <a:lnTo>
                  <a:pt x="141" y="59"/>
                </a:lnTo>
                <a:lnTo>
                  <a:pt x="138" y="51"/>
                </a:lnTo>
                <a:lnTo>
                  <a:pt x="141" y="48"/>
                </a:lnTo>
                <a:lnTo>
                  <a:pt x="146" y="41"/>
                </a:lnTo>
                <a:lnTo>
                  <a:pt x="151" y="41"/>
                </a:lnTo>
                <a:lnTo>
                  <a:pt x="154" y="38"/>
                </a:lnTo>
                <a:lnTo>
                  <a:pt x="151" y="33"/>
                </a:lnTo>
                <a:lnTo>
                  <a:pt x="149" y="33"/>
                </a:lnTo>
                <a:lnTo>
                  <a:pt x="143" y="38"/>
                </a:lnTo>
                <a:lnTo>
                  <a:pt x="141" y="41"/>
                </a:lnTo>
                <a:lnTo>
                  <a:pt x="138" y="38"/>
                </a:lnTo>
                <a:lnTo>
                  <a:pt x="136" y="33"/>
                </a:lnTo>
                <a:lnTo>
                  <a:pt x="131" y="25"/>
                </a:lnTo>
                <a:lnTo>
                  <a:pt x="128" y="23"/>
                </a:lnTo>
                <a:lnTo>
                  <a:pt x="120" y="18"/>
                </a:lnTo>
                <a:lnTo>
                  <a:pt x="118" y="15"/>
                </a:lnTo>
                <a:lnTo>
                  <a:pt x="110" y="18"/>
                </a:lnTo>
                <a:lnTo>
                  <a:pt x="100" y="23"/>
                </a:lnTo>
                <a:lnTo>
                  <a:pt x="100" y="28"/>
                </a:lnTo>
                <a:lnTo>
                  <a:pt x="102" y="31"/>
                </a:lnTo>
                <a:lnTo>
                  <a:pt x="102" y="33"/>
                </a:lnTo>
                <a:lnTo>
                  <a:pt x="92" y="41"/>
                </a:lnTo>
                <a:lnTo>
                  <a:pt x="84" y="43"/>
                </a:lnTo>
                <a:lnTo>
                  <a:pt x="79" y="46"/>
                </a:lnTo>
                <a:lnTo>
                  <a:pt x="77" y="48"/>
                </a:lnTo>
                <a:lnTo>
                  <a:pt x="79" y="54"/>
                </a:lnTo>
                <a:lnTo>
                  <a:pt x="84" y="59"/>
                </a:lnTo>
                <a:lnTo>
                  <a:pt x="90" y="61"/>
                </a:lnTo>
                <a:lnTo>
                  <a:pt x="90" y="69"/>
                </a:lnTo>
                <a:lnTo>
                  <a:pt x="87" y="69"/>
                </a:lnTo>
                <a:lnTo>
                  <a:pt x="79" y="69"/>
                </a:lnTo>
                <a:lnTo>
                  <a:pt x="77" y="72"/>
                </a:lnTo>
                <a:lnTo>
                  <a:pt x="72" y="79"/>
                </a:lnTo>
                <a:lnTo>
                  <a:pt x="64" y="77"/>
                </a:lnTo>
                <a:lnTo>
                  <a:pt x="61" y="74"/>
                </a:lnTo>
                <a:lnTo>
                  <a:pt x="61" y="69"/>
                </a:lnTo>
                <a:lnTo>
                  <a:pt x="61" y="64"/>
                </a:lnTo>
                <a:lnTo>
                  <a:pt x="61" y="59"/>
                </a:lnTo>
                <a:lnTo>
                  <a:pt x="61" y="56"/>
                </a:lnTo>
                <a:lnTo>
                  <a:pt x="56" y="56"/>
                </a:lnTo>
                <a:lnTo>
                  <a:pt x="54" y="59"/>
                </a:lnTo>
                <a:lnTo>
                  <a:pt x="56" y="61"/>
                </a:lnTo>
                <a:lnTo>
                  <a:pt x="54" y="66"/>
                </a:lnTo>
                <a:lnTo>
                  <a:pt x="49" y="66"/>
                </a:lnTo>
                <a:lnTo>
                  <a:pt x="43" y="64"/>
                </a:lnTo>
                <a:lnTo>
                  <a:pt x="41" y="54"/>
                </a:lnTo>
                <a:lnTo>
                  <a:pt x="38" y="46"/>
                </a:lnTo>
                <a:lnTo>
                  <a:pt x="28" y="46"/>
                </a:lnTo>
                <a:lnTo>
                  <a:pt x="23" y="43"/>
                </a:lnTo>
                <a:lnTo>
                  <a:pt x="23" y="41"/>
                </a:lnTo>
                <a:lnTo>
                  <a:pt x="20" y="38"/>
                </a:lnTo>
                <a:lnTo>
                  <a:pt x="18" y="41"/>
                </a:lnTo>
                <a:lnTo>
                  <a:pt x="13" y="43"/>
                </a:lnTo>
                <a:lnTo>
                  <a:pt x="8" y="41"/>
                </a:lnTo>
                <a:lnTo>
                  <a:pt x="2" y="41"/>
                </a:lnTo>
                <a:lnTo>
                  <a:pt x="0" y="38"/>
                </a:lnTo>
                <a:lnTo>
                  <a:pt x="0" y="36"/>
                </a:lnTo>
                <a:lnTo>
                  <a:pt x="2" y="31"/>
                </a:lnTo>
                <a:lnTo>
                  <a:pt x="8" y="25"/>
                </a:lnTo>
                <a:lnTo>
                  <a:pt x="2" y="20"/>
                </a:lnTo>
                <a:lnTo>
                  <a:pt x="0" y="20"/>
                </a:lnTo>
                <a:lnTo>
                  <a:pt x="0" y="15"/>
                </a:lnTo>
                <a:lnTo>
                  <a:pt x="5" y="10"/>
                </a:lnTo>
                <a:lnTo>
                  <a:pt x="5" y="5"/>
                </a:lnTo>
                <a:lnTo>
                  <a:pt x="8" y="2"/>
                </a:lnTo>
                <a:lnTo>
                  <a:pt x="13" y="2"/>
                </a:lnTo>
                <a:lnTo>
                  <a:pt x="13" y="7"/>
                </a:lnTo>
                <a:lnTo>
                  <a:pt x="18" y="10"/>
                </a:lnTo>
                <a:lnTo>
                  <a:pt x="20" y="13"/>
                </a:lnTo>
                <a:lnTo>
                  <a:pt x="23" y="13"/>
                </a:lnTo>
                <a:lnTo>
                  <a:pt x="25" y="13"/>
                </a:lnTo>
                <a:lnTo>
                  <a:pt x="23" y="15"/>
                </a:lnTo>
                <a:lnTo>
                  <a:pt x="23" y="18"/>
                </a:lnTo>
                <a:lnTo>
                  <a:pt x="28" y="20"/>
                </a:lnTo>
                <a:lnTo>
                  <a:pt x="33" y="20"/>
                </a:lnTo>
                <a:lnTo>
                  <a:pt x="33" y="18"/>
                </a:lnTo>
                <a:lnTo>
                  <a:pt x="31" y="15"/>
                </a:lnTo>
                <a:lnTo>
                  <a:pt x="31" y="13"/>
                </a:lnTo>
                <a:lnTo>
                  <a:pt x="38" y="15"/>
                </a:lnTo>
                <a:lnTo>
                  <a:pt x="49" y="23"/>
                </a:lnTo>
                <a:lnTo>
                  <a:pt x="59" y="23"/>
                </a:lnTo>
                <a:lnTo>
                  <a:pt x="66" y="23"/>
                </a:lnTo>
                <a:lnTo>
                  <a:pt x="72" y="18"/>
                </a:lnTo>
                <a:lnTo>
                  <a:pt x="90" y="7"/>
                </a:lnTo>
                <a:lnTo>
                  <a:pt x="100" y="5"/>
                </a:lnTo>
                <a:lnTo>
                  <a:pt x="108" y="0"/>
                </a:lnTo>
                <a:lnTo>
                  <a:pt x="113" y="0"/>
                </a:lnTo>
                <a:lnTo>
                  <a:pt x="115" y="2"/>
                </a:lnTo>
                <a:lnTo>
                  <a:pt x="118" y="5"/>
                </a:lnTo>
                <a:lnTo>
                  <a:pt x="123" y="5"/>
                </a:lnTo>
                <a:lnTo>
                  <a:pt x="136" y="5"/>
                </a:lnTo>
                <a:lnTo>
                  <a:pt x="143" y="7"/>
                </a:lnTo>
                <a:lnTo>
                  <a:pt x="156" y="15"/>
                </a:lnTo>
                <a:lnTo>
                  <a:pt x="164" y="20"/>
                </a:lnTo>
                <a:lnTo>
                  <a:pt x="164" y="25"/>
                </a:lnTo>
                <a:lnTo>
                  <a:pt x="169" y="28"/>
                </a:lnTo>
                <a:lnTo>
                  <a:pt x="172" y="31"/>
                </a:lnTo>
                <a:lnTo>
                  <a:pt x="169" y="36"/>
                </a:lnTo>
                <a:lnTo>
                  <a:pt x="172" y="38"/>
                </a:lnTo>
                <a:lnTo>
                  <a:pt x="174" y="46"/>
                </a:lnTo>
                <a:lnTo>
                  <a:pt x="169" y="56"/>
                </a:lnTo>
                <a:lnTo>
                  <a:pt x="166" y="61"/>
                </a:lnTo>
                <a:lnTo>
                  <a:pt x="164" y="66"/>
                </a:lnTo>
                <a:lnTo>
                  <a:pt x="159" y="66"/>
                </a:lnTo>
                <a:lnTo>
                  <a:pt x="156" y="74"/>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65" name="Freeform 17">
            <a:extLst>
              <a:ext uri="{FF2B5EF4-FFF2-40B4-BE49-F238E27FC236}">
                <a16:creationId xmlns:a16="http://schemas.microsoft.com/office/drawing/2014/main" id="{5B33A064-972A-B804-3C7B-B19BB2E00297}"/>
              </a:ext>
            </a:extLst>
          </p:cNvPr>
          <p:cNvSpPr>
            <a:spLocks/>
          </p:cNvSpPr>
          <p:nvPr/>
        </p:nvSpPr>
        <p:spPr bwMode="auto">
          <a:xfrm>
            <a:off x="8937625" y="6359525"/>
            <a:ext cx="166688" cy="158750"/>
          </a:xfrm>
          <a:custGeom>
            <a:avLst/>
            <a:gdLst>
              <a:gd name="T0" fmla="*/ 2147483646 w 105"/>
              <a:gd name="T1" fmla="*/ 2147483646 h 100"/>
              <a:gd name="T2" fmla="*/ 2147483646 w 105"/>
              <a:gd name="T3" fmla="*/ 2147483646 h 100"/>
              <a:gd name="T4" fmla="*/ 2147483646 w 105"/>
              <a:gd name="T5" fmla="*/ 2147483646 h 100"/>
              <a:gd name="T6" fmla="*/ 2147483646 w 105"/>
              <a:gd name="T7" fmla="*/ 2147483646 h 100"/>
              <a:gd name="T8" fmla="*/ 2147483646 w 105"/>
              <a:gd name="T9" fmla="*/ 2147483646 h 100"/>
              <a:gd name="T10" fmla="*/ 2147483646 w 105"/>
              <a:gd name="T11" fmla="*/ 2147483646 h 100"/>
              <a:gd name="T12" fmla="*/ 2147483646 w 105"/>
              <a:gd name="T13" fmla="*/ 2147483646 h 100"/>
              <a:gd name="T14" fmla="*/ 2147483646 w 105"/>
              <a:gd name="T15" fmla="*/ 2147483646 h 100"/>
              <a:gd name="T16" fmla="*/ 2147483646 w 105"/>
              <a:gd name="T17" fmla="*/ 2147483646 h 100"/>
              <a:gd name="T18" fmla="*/ 2147483646 w 105"/>
              <a:gd name="T19" fmla="*/ 2147483646 h 100"/>
              <a:gd name="T20" fmla="*/ 2147483646 w 105"/>
              <a:gd name="T21" fmla="*/ 2147483646 h 100"/>
              <a:gd name="T22" fmla="*/ 2147483646 w 105"/>
              <a:gd name="T23" fmla="*/ 2147483646 h 100"/>
              <a:gd name="T24" fmla="*/ 2147483646 w 105"/>
              <a:gd name="T25" fmla="*/ 2147483646 h 100"/>
              <a:gd name="T26" fmla="*/ 2147483646 w 105"/>
              <a:gd name="T27" fmla="*/ 2147483646 h 100"/>
              <a:gd name="T28" fmla="*/ 2147483646 w 105"/>
              <a:gd name="T29" fmla="*/ 2147483646 h 100"/>
              <a:gd name="T30" fmla="*/ 2147483646 w 105"/>
              <a:gd name="T31" fmla="*/ 2147483646 h 100"/>
              <a:gd name="T32" fmla="*/ 2147483646 w 105"/>
              <a:gd name="T33" fmla="*/ 2147483646 h 100"/>
              <a:gd name="T34" fmla="*/ 2147483646 w 105"/>
              <a:gd name="T35" fmla="*/ 2147483646 h 100"/>
              <a:gd name="T36" fmla="*/ 2147483646 w 105"/>
              <a:gd name="T37" fmla="*/ 2147483646 h 100"/>
              <a:gd name="T38" fmla="*/ 2147483646 w 105"/>
              <a:gd name="T39" fmla="*/ 2147483646 h 100"/>
              <a:gd name="T40" fmla="*/ 2147483646 w 105"/>
              <a:gd name="T41" fmla="*/ 2147483646 h 100"/>
              <a:gd name="T42" fmla="*/ 0 w 105"/>
              <a:gd name="T43" fmla="*/ 2147483646 h 100"/>
              <a:gd name="T44" fmla="*/ 2147483646 w 105"/>
              <a:gd name="T45" fmla="*/ 2147483646 h 100"/>
              <a:gd name="T46" fmla="*/ 2147483646 w 105"/>
              <a:gd name="T47" fmla="*/ 2147483646 h 100"/>
              <a:gd name="T48" fmla="*/ 0 w 105"/>
              <a:gd name="T49" fmla="*/ 2147483646 h 100"/>
              <a:gd name="T50" fmla="*/ 2147483646 w 105"/>
              <a:gd name="T51" fmla="*/ 2147483646 h 100"/>
              <a:gd name="T52" fmla="*/ 2147483646 w 105"/>
              <a:gd name="T53" fmla="*/ 2147483646 h 100"/>
              <a:gd name="T54" fmla="*/ 2147483646 w 105"/>
              <a:gd name="T55" fmla="*/ 0 h 100"/>
              <a:gd name="T56" fmla="*/ 2147483646 w 105"/>
              <a:gd name="T57" fmla="*/ 2147483646 h 100"/>
              <a:gd name="T58" fmla="*/ 2147483646 w 105"/>
              <a:gd name="T59" fmla="*/ 2147483646 h 100"/>
              <a:gd name="T60" fmla="*/ 2147483646 w 105"/>
              <a:gd name="T61" fmla="*/ 2147483646 h 100"/>
              <a:gd name="T62" fmla="*/ 2147483646 w 105"/>
              <a:gd name="T63" fmla="*/ 2147483646 h 100"/>
              <a:gd name="T64" fmla="*/ 2147483646 w 105"/>
              <a:gd name="T65" fmla="*/ 2147483646 h 100"/>
              <a:gd name="T66" fmla="*/ 2147483646 w 105"/>
              <a:gd name="T67" fmla="*/ 2147483646 h 100"/>
              <a:gd name="T68" fmla="*/ 2147483646 w 105"/>
              <a:gd name="T69" fmla="*/ 2147483646 h 100"/>
              <a:gd name="T70" fmla="*/ 2147483646 w 105"/>
              <a:gd name="T71" fmla="*/ 2147483646 h 100"/>
              <a:gd name="T72" fmla="*/ 2147483646 w 105"/>
              <a:gd name="T73" fmla="*/ 2147483646 h 100"/>
              <a:gd name="T74" fmla="*/ 2147483646 w 105"/>
              <a:gd name="T75" fmla="*/ 2147483646 h 100"/>
              <a:gd name="T76" fmla="*/ 2147483646 w 105"/>
              <a:gd name="T77" fmla="*/ 2147483646 h 100"/>
              <a:gd name="T78" fmla="*/ 2147483646 w 105"/>
              <a:gd name="T79" fmla="*/ 2147483646 h 100"/>
              <a:gd name="T80" fmla="*/ 2147483646 w 105"/>
              <a:gd name="T81" fmla="*/ 2147483646 h 100"/>
              <a:gd name="T82" fmla="*/ 2147483646 w 105"/>
              <a:gd name="T83" fmla="*/ 2147483646 h 100"/>
              <a:gd name="T84" fmla="*/ 2147483646 w 105"/>
              <a:gd name="T85" fmla="*/ 2147483646 h 100"/>
              <a:gd name="T86" fmla="*/ 2147483646 w 105"/>
              <a:gd name="T87" fmla="*/ 2147483646 h 100"/>
              <a:gd name="T88" fmla="*/ 2147483646 w 105"/>
              <a:gd name="T89" fmla="*/ 2147483646 h 1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5" h="100">
                <a:moveTo>
                  <a:pt x="92" y="90"/>
                </a:moveTo>
                <a:lnTo>
                  <a:pt x="92" y="90"/>
                </a:lnTo>
                <a:lnTo>
                  <a:pt x="94" y="93"/>
                </a:lnTo>
                <a:lnTo>
                  <a:pt x="94" y="98"/>
                </a:lnTo>
                <a:lnTo>
                  <a:pt x="94" y="100"/>
                </a:lnTo>
                <a:lnTo>
                  <a:pt x="89" y="100"/>
                </a:lnTo>
                <a:lnTo>
                  <a:pt x="87" y="98"/>
                </a:lnTo>
                <a:lnTo>
                  <a:pt x="84" y="95"/>
                </a:lnTo>
                <a:lnTo>
                  <a:pt x="84" y="90"/>
                </a:lnTo>
                <a:lnTo>
                  <a:pt x="79" y="83"/>
                </a:lnTo>
                <a:lnTo>
                  <a:pt x="74" y="80"/>
                </a:lnTo>
                <a:lnTo>
                  <a:pt x="71" y="83"/>
                </a:lnTo>
                <a:lnTo>
                  <a:pt x="79" y="85"/>
                </a:lnTo>
                <a:lnTo>
                  <a:pt x="82" y="90"/>
                </a:lnTo>
                <a:lnTo>
                  <a:pt x="79" y="95"/>
                </a:lnTo>
                <a:lnTo>
                  <a:pt x="76" y="98"/>
                </a:lnTo>
                <a:lnTo>
                  <a:pt x="74" y="93"/>
                </a:lnTo>
                <a:lnTo>
                  <a:pt x="66" y="90"/>
                </a:lnTo>
                <a:lnTo>
                  <a:pt x="64" y="88"/>
                </a:lnTo>
                <a:lnTo>
                  <a:pt x="64" y="83"/>
                </a:lnTo>
                <a:lnTo>
                  <a:pt x="66" y="77"/>
                </a:lnTo>
                <a:lnTo>
                  <a:pt x="66" y="75"/>
                </a:lnTo>
                <a:lnTo>
                  <a:pt x="58" y="67"/>
                </a:lnTo>
                <a:lnTo>
                  <a:pt x="56" y="65"/>
                </a:lnTo>
                <a:lnTo>
                  <a:pt x="48" y="59"/>
                </a:lnTo>
                <a:lnTo>
                  <a:pt x="43" y="54"/>
                </a:lnTo>
                <a:lnTo>
                  <a:pt x="41" y="49"/>
                </a:lnTo>
                <a:lnTo>
                  <a:pt x="33" y="44"/>
                </a:lnTo>
                <a:lnTo>
                  <a:pt x="33" y="39"/>
                </a:lnTo>
                <a:lnTo>
                  <a:pt x="28" y="36"/>
                </a:lnTo>
                <a:lnTo>
                  <a:pt x="23" y="31"/>
                </a:lnTo>
                <a:lnTo>
                  <a:pt x="20" y="34"/>
                </a:lnTo>
                <a:lnTo>
                  <a:pt x="23" y="36"/>
                </a:lnTo>
                <a:lnTo>
                  <a:pt x="30" y="44"/>
                </a:lnTo>
                <a:lnTo>
                  <a:pt x="30" y="49"/>
                </a:lnTo>
                <a:lnTo>
                  <a:pt x="28" y="54"/>
                </a:lnTo>
                <a:lnTo>
                  <a:pt x="25" y="54"/>
                </a:lnTo>
                <a:lnTo>
                  <a:pt x="23" y="49"/>
                </a:lnTo>
                <a:lnTo>
                  <a:pt x="17" y="47"/>
                </a:lnTo>
                <a:lnTo>
                  <a:pt x="10" y="47"/>
                </a:lnTo>
                <a:lnTo>
                  <a:pt x="0" y="39"/>
                </a:lnTo>
                <a:lnTo>
                  <a:pt x="0" y="34"/>
                </a:lnTo>
                <a:lnTo>
                  <a:pt x="2" y="26"/>
                </a:lnTo>
                <a:lnTo>
                  <a:pt x="7" y="23"/>
                </a:lnTo>
                <a:lnTo>
                  <a:pt x="7" y="16"/>
                </a:lnTo>
                <a:lnTo>
                  <a:pt x="2" y="16"/>
                </a:lnTo>
                <a:lnTo>
                  <a:pt x="0" y="13"/>
                </a:lnTo>
                <a:lnTo>
                  <a:pt x="2" y="13"/>
                </a:lnTo>
                <a:lnTo>
                  <a:pt x="2" y="6"/>
                </a:lnTo>
                <a:lnTo>
                  <a:pt x="5" y="3"/>
                </a:lnTo>
                <a:lnTo>
                  <a:pt x="15" y="0"/>
                </a:lnTo>
                <a:lnTo>
                  <a:pt x="33" y="6"/>
                </a:lnTo>
                <a:lnTo>
                  <a:pt x="38" y="6"/>
                </a:lnTo>
                <a:lnTo>
                  <a:pt x="46" y="3"/>
                </a:lnTo>
                <a:lnTo>
                  <a:pt x="51" y="8"/>
                </a:lnTo>
                <a:lnTo>
                  <a:pt x="53" y="11"/>
                </a:lnTo>
                <a:lnTo>
                  <a:pt x="53" y="13"/>
                </a:lnTo>
                <a:lnTo>
                  <a:pt x="61" y="18"/>
                </a:lnTo>
                <a:lnTo>
                  <a:pt x="64" y="16"/>
                </a:lnTo>
                <a:lnTo>
                  <a:pt x="66" y="16"/>
                </a:lnTo>
                <a:lnTo>
                  <a:pt x="66" y="18"/>
                </a:lnTo>
                <a:lnTo>
                  <a:pt x="71" y="18"/>
                </a:lnTo>
                <a:lnTo>
                  <a:pt x="74" y="16"/>
                </a:lnTo>
                <a:lnTo>
                  <a:pt x="76" y="16"/>
                </a:lnTo>
                <a:lnTo>
                  <a:pt x="79" y="21"/>
                </a:lnTo>
                <a:lnTo>
                  <a:pt x="79" y="29"/>
                </a:lnTo>
                <a:lnTo>
                  <a:pt x="82" y="34"/>
                </a:lnTo>
                <a:lnTo>
                  <a:pt x="89" y="39"/>
                </a:lnTo>
                <a:lnTo>
                  <a:pt x="92" y="44"/>
                </a:lnTo>
                <a:lnTo>
                  <a:pt x="94" y="49"/>
                </a:lnTo>
                <a:lnTo>
                  <a:pt x="100" y="52"/>
                </a:lnTo>
                <a:lnTo>
                  <a:pt x="105" y="54"/>
                </a:lnTo>
                <a:lnTo>
                  <a:pt x="100" y="54"/>
                </a:lnTo>
                <a:lnTo>
                  <a:pt x="97" y="57"/>
                </a:lnTo>
                <a:lnTo>
                  <a:pt x="97" y="62"/>
                </a:lnTo>
                <a:lnTo>
                  <a:pt x="92" y="67"/>
                </a:lnTo>
                <a:lnTo>
                  <a:pt x="92" y="72"/>
                </a:lnTo>
                <a:lnTo>
                  <a:pt x="94" y="72"/>
                </a:lnTo>
                <a:lnTo>
                  <a:pt x="100" y="77"/>
                </a:lnTo>
                <a:lnTo>
                  <a:pt x="94" y="83"/>
                </a:lnTo>
                <a:lnTo>
                  <a:pt x="92" y="88"/>
                </a:lnTo>
                <a:lnTo>
                  <a:pt x="92" y="9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66" name="Freeform 18">
            <a:extLst>
              <a:ext uri="{FF2B5EF4-FFF2-40B4-BE49-F238E27FC236}">
                <a16:creationId xmlns:a16="http://schemas.microsoft.com/office/drawing/2014/main" id="{45F53626-5BC9-A27A-F6DB-3E991C87584F}"/>
              </a:ext>
            </a:extLst>
          </p:cNvPr>
          <p:cNvSpPr>
            <a:spLocks/>
          </p:cNvSpPr>
          <p:nvPr/>
        </p:nvSpPr>
        <p:spPr bwMode="auto">
          <a:xfrm>
            <a:off x="8855075" y="6164263"/>
            <a:ext cx="228600" cy="223837"/>
          </a:xfrm>
          <a:custGeom>
            <a:avLst/>
            <a:gdLst>
              <a:gd name="T0" fmla="*/ 2147483646 w 56"/>
              <a:gd name="T1" fmla="*/ 2147483646 h 55"/>
              <a:gd name="T2" fmla="*/ 2147483646 w 56"/>
              <a:gd name="T3" fmla="*/ 2147483646 h 55"/>
              <a:gd name="T4" fmla="*/ 2147483646 w 56"/>
              <a:gd name="T5" fmla="*/ 2147483646 h 55"/>
              <a:gd name="T6" fmla="*/ 2147483646 w 56"/>
              <a:gd name="T7" fmla="*/ 2147483646 h 55"/>
              <a:gd name="T8" fmla="*/ 2147483646 w 56"/>
              <a:gd name="T9" fmla="*/ 2147483646 h 55"/>
              <a:gd name="T10" fmla="*/ 2147483646 w 56"/>
              <a:gd name="T11" fmla="*/ 2147483646 h 55"/>
              <a:gd name="T12" fmla="*/ 2147483646 w 56"/>
              <a:gd name="T13" fmla="*/ 2147483646 h 55"/>
              <a:gd name="T14" fmla="*/ 2147483646 w 56"/>
              <a:gd name="T15" fmla="*/ 2147483646 h 55"/>
              <a:gd name="T16" fmla="*/ 2147483646 w 56"/>
              <a:gd name="T17" fmla="*/ 2147483646 h 55"/>
              <a:gd name="T18" fmla="*/ 2147483646 w 56"/>
              <a:gd name="T19" fmla="*/ 2147483646 h 55"/>
              <a:gd name="T20" fmla="*/ 2147483646 w 56"/>
              <a:gd name="T21" fmla="*/ 2147483646 h 55"/>
              <a:gd name="T22" fmla="*/ 2147483646 w 56"/>
              <a:gd name="T23" fmla="*/ 2147483646 h 55"/>
              <a:gd name="T24" fmla="*/ 2147483646 w 56"/>
              <a:gd name="T25" fmla="*/ 2147483646 h 55"/>
              <a:gd name="T26" fmla="*/ 2147483646 w 56"/>
              <a:gd name="T27" fmla="*/ 2147483646 h 55"/>
              <a:gd name="T28" fmla="*/ 2147483646 w 56"/>
              <a:gd name="T29" fmla="*/ 2147483646 h 55"/>
              <a:gd name="T30" fmla="*/ 2147483646 w 56"/>
              <a:gd name="T31" fmla="*/ 2147483646 h 55"/>
              <a:gd name="T32" fmla="*/ 2147483646 w 56"/>
              <a:gd name="T33" fmla="*/ 2147483646 h 55"/>
              <a:gd name="T34" fmla="*/ 2147483646 w 56"/>
              <a:gd name="T35" fmla="*/ 2147483646 h 55"/>
              <a:gd name="T36" fmla="*/ 2147483646 w 56"/>
              <a:gd name="T37" fmla="*/ 2147483646 h 55"/>
              <a:gd name="T38" fmla="*/ 2147483646 w 56"/>
              <a:gd name="T39" fmla="*/ 2147483646 h 55"/>
              <a:gd name="T40" fmla="*/ 2147483646 w 56"/>
              <a:gd name="T41" fmla="*/ 2147483646 h 55"/>
              <a:gd name="T42" fmla="*/ 2147483646 w 56"/>
              <a:gd name="T43" fmla="*/ 2147483646 h 55"/>
              <a:gd name="T44" fmla="*/ 2147483646 w 56"/>
              <a:gd name="T45" fmla="*/ 2147483646 h 55"/>
              <a:gd name="T46" fmla="*/ 2147483646 w 56"/>
              <a:gd name="T47" fmla="*/ 2147483646 h 55"/>
              <a:gd name="T48" fmla="*/ 2147483646 w 56"/>
              <a:gd name="T49" fmla="*/ 2147483646 h 55"/>
              <a:gd name="T50" fmla="*/ 2147483646 w 56"/>
              <a:gd name="T51" fmla="*/ 2147483646 h 55"/>
              <a:gd name="T52" fmla="*/ 2147483646 w 56"/>
              <a:gd name="T53" fmla="*/ 2147483646 h 55"/>
              <a:gd name="T54" fmla="*/ 2147483646 w 56"/>
              <a:gd name="T55" fmla="*/ 0 h 55"/>
              <a:gd name="T56" fmla="*/ 2147483646 w 56"/>
              <a:gd name="T57" fmla="*/ 2147483646 h 55"/>
              <a:gd name="T58" fmla="*/ 2147483646 w 56"/>
              <a:gd name="T59" fmla="*/ 0 h 55"/>
              <a:gd name="T60" fmla="*/ 2147483646 w 56"/>
              <a:gd name="T61" fmla="*/ 2147483646 h 55"/>
              <a:gd name="T62" fmla="*/ 2147483646 w 56"/>
              <a:gd name="T63" fmla="*/ 2147483646 h 55"/>
              <a:gd name="T64" fmla="*/ 2147483646 w 56"/>
              <a:gd name="T65" fmla="*/ 2147483646 h 55"/>
              <a:gd name="T66" fmla="*/ 2147483646 w 56"/>
              <a:gd name="T67" fmla="*/ 2147483646 h 55"/>
              <a:gd name="T68" fmla="*/ 2147483646 w 56"/>
              <a:gd name="T69" fmla="*/ 2147483646 h 55"/>
              <a:gd name="T70" fmla="*/ 2147483646 w 56"/>
              <a:gd name="T71" fmla="*/ 2147483646 h 55"/>
              <a:gd name="T72" fmla="*/ 2147483646 w 56"/>
              <a:gd name="T73" fmla="*/ 2147483646 h 55"/>
              <a:gd name="T74" fmla="*/ 2147483646 w 56"/>
              <a:gd name="T75" fmla="*/ 2147483646 h 55"/>
              <a:gd name="T76" fmla="*/ 2147483646 w 56"/>
              <a:gd name="T77" fmla="*/ 2147483646 h 55"/>
              <a:gd name="T78" fmla="*/ 2147483646 w 56"/>
              <a:gd name="T79" fmla="*/ 2147483646 h 55"/>
              <a:gd name="T80" fmla="*/ 2147483646 w 56"/>
              <a:gd name="T81" fmla="*/ 2147483646 h 55"/>
              <a:gd name="T82" fmla="*/ 2147483646 w 56"/>
              <a:gd name="T83" fmla="*/ 2147483646 h 55"/>
              <a:gd name="T84" fmla="*/ 2147483646 w 56"/>
              <a:gd name="T85" fmla="*/ 2147483646 h 55"/>
              <a:gd name="T86" fmla="*/ 2147483646 w 56"/>
              <a:gd name="T87" fmla="*/ 2147483646 h 55"/>
              <a:gd name="T88" fmla="*/ 2147483646 w 56"/>
              <a:gd name="T89" fmla="*/ 2147483646 h 55"/>
              <a:gd name="T90" fmla="*/ 2147483646 w 56"/>
              <a:gd name="T91" fmla="*/ 2147483646 h 55"/>
              <a:gd name="T92" fmla="*/ 2147483646 w 56"/>
              <a:gd name="T93" fmla="*/ 2147483646 h 55"/>
              <a:gd name="T94" fmla="*/ 2147483646 w 56"/>
              <a:gd name="T95" fmla="*/ 2147483646 h 55"/>
              <a:gd name="T96" fmla="*/ 2147483646 w 56"/>
              <a:gd name="T97" fmla="*/ 2147483646 h 55"/>
              <a:gd name="T98" fmla="*/ 2147483646 w 56"/>
              <a:gd name="T99" fmla="*/ 2147483646 h 55"/>
              <a:gd name="T100" fmla="*/ 2147483646 w 56"/>
              <a:gd name="T101" fmla="*/ 2147483646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6" h="55">
                <a:moveTo>
                  <a:pt x="21" y="50"/>
                </a:moveTo>
                <a:cubicBezTo>
                  <a:pt x="22" y="49"/>
                  <a:pt x="22" y="49"/>
                  <a:pt x="22" y="49"/>
                </a:cubicBezTo>
                <a:cubicBezTo>
                  <a:pt x="22" y="49"/>
                  <a:pt x="22" y="49"/>
                  <a:pt x="22" y="49"/>
                </a:cubicBezTo>
                <a:cubicBezTo>
                  <a:pt x="26" y="48"/>
                  <a:pt x="26" y="48"/>
                  <a:pt x="26" y="48"/>
                </a:cubicBezTo>
                <a:cubicBezTo>
                  <a:pt x="33" y="50"/>
                  <a:pt x="33" y="50"/>
                  <a:pt x="33" y="50"/>
                </a:cubicBezTo>
                <a:cubicBezTo>
                  <a:pt x="35" y="50"/>
                  <a:pt x="35" y="50"/>
                  <a:pt x="35" y="50"/>
                </a:cubicBezTo>
                <a:cubicBezTo>
                  <a:pt x="38" y="49"/>
                  <a:pt x="38" y="49"/>
                  <a:pt x="38" y="49"/>
                </a:cubicBezTo>
                <a:cubicBezTo>
                  <a:pt x="40" y="51"/>
                  <a:pt x="40" y="51"/>
                  <a:pt x="40" y="51"/>
                </a:cubicBezTo>
                <a:cubicBezTo>
                  <a:pt x="41" y="52"/>
                  <a:pt x="41" y="52"/>
                  <a:pt x="41" y="52"/>
                </a:cubicBezTo>
                <a:cubicBezTo>
                  <a:pt x="41" y="53"/>
                  <a:pt x="41" y="53"/>
                  <a:pt x="41" y="53"/>
                </a:cubicBezTo>
                <a:cubicBezTo>
                  <a:pt x="44" y="55"/>
                  <a:pt x="44" y="55"/>
                  <a:pt x="44" y="55"/>
                </a:cubicBezTo>
                <a:cubicBezTo>
                  <a:pt x="45" y="54"/>
                  <a:pt x="45" y="54"/>
                  <a:pt x="45" y="54"/>
                </a:cubicBezTo>
                <a:cubicBezTo>
                  <a:pt x="46" y="54"/>
                  <a:pt x="46" y="54"/>
                  <a:pt x="46" y="54"/>
                </a:cubicBezTo>
                <a:cubicBezTo>
                  <a:pt x="46" y="54"/>
                  <a:pt x="46" y="54"/>
                  <a:pt x="46" y="54"/>
                </a:cubicBezTo>
                <a:cubicBezTo>
                  <a:pt x="48" y="53"/>
                  <a:pt x="48" y="53"/>
                  <a:pt x="48" y="53"/>
                </a:cubicBezTo>
                <a:cubicBezTo>
                  <a:pt x="47" y="51"/>
                  <a:pt x="47" y="51"/>
                  <a:pt x="47" y="51"/>
                </a:cubicBezTo>
                <a:cubicBezTo>
                  <a:pt x="46" y="50"/>
                  <a:pt x="46" y="50"/>
                  <a:pt x="46" y="50"/>
                </a:cubicBezTo>
                <a:cubicBezTo>
                  <a:pt x="45" y="47"/>
                  <a:pt x="45" y="47"/>
                  <a:pt x="45" y="47"/>
                </a:cubicBezTo>
                <a:cubicBezTo>
                  <a:pt x="47" y="44"/>
                  <a:pt x="47" y="44"/>
                  <a:pt x="47" y="44"/>
                </a:cubicBezTo>
                <a:cubicBezTo>
                  <a:pt x="48" y="42"/>
                  <a:pt x="48" y="42"/>
                  <a:pt x="48" y="42"/>
                </a:cubicBezTo>
                <a:cubicBezTo>
                  <a:pt x="48" y="40"/>
                  <a:pt x="48" y="40"/>
                  <a:pt x="48" y="40"/>
                </a:cubicBezTo>
                <a:cubicBezTo>
                  <a:pt x="47" y="41"/>
                  <a:pt x="47" y="41"/>
                  <a:pt x="47" y="41"/>
                </a:cubicBezTo>
                <a:cubicBezTo>
                  <a:pt x="47" y="42"/>
                  <a:pt x="47" y="42"/>
                  <a:pt x="47" y="42"/>
                </a:cubicBezTo>
                <a:cubicBezTo>
                  <a:pt x="45" y="43"/>
                  <a:pt x="45" y="43"/>
                  <a:pt x="45" y="43"/>
                </a:cubicBezTo>
                <a:cubicBezTo>
                  <a:pt x="45" y="41"/>
                  <a:pt x="45" y="41"/>
                  <a:pt x="45" y="41"/>
                </a:cubicBezTo>
                <a:cubicBezTo>
                  <a:pt x="46" y="39"/>
                  <a:pt x="46" y="39"/>
                  <a:pt x="46" y="39"/>
                </a:cubicBezTo>
                <a:cubicBezTo>
                  <a:pt x="47" y="37"/>
                  <a:pt x="47" y="37"/>
                  <a:pt x="47" y="37"/>
                </a:cubicBezTo>
                <a:cubicBezTo>
                  <a:pt x="47" y="35"/>
                  <a:pt x="47" y="35"/>
                  <a:pt x="47" y="35"/>
                </a:cubicBezTo>
                <a:cubicBezTo>
                  <a:pt x="47" y="34"/>
                  <a:pt x="47" y="34"/>
                  <a:pt x="47" y="34"/>
                </a:cubicBezTo>
                <a:cubicBezTo>
                  <a:pt x="48" y="30"/>
                  <a:pt x="48" y="30"/>
                  <a:pt x="48" y="30"/>
                </a:cubicBezTo>
                <a:cubicBezTo>
                  <a:pt x="49" y="30"/>
                  <a:pt x="49" y="30"/>
                  <a:pt x="49" y="30"/>
                </a:cubicBezTo>
                <a:cubicBezTo>
                  <a:pt x="49" y="31"/>
                  <a:pt x="49" y="31"/>
                  <a:pt x="49" y="31"/>
                </a:cubicBezTo>
                <a:cubicBezTo>
                  <a:pt x="49" y="31"/>
                  <a:pt x="49" y="33"/>
                  <a:pt x="49" y="33"/>
                </a:cubicBezTo>
                <a:cubicBezTo>
                  <a:pt x="49" y="34"/>
                  <a:pt x="49" y="36"/>
                  <a:pt x="49" y="36"/>
                </a:cubicBezTo>
                <a:cubicBezTo>
                  <a:pt x="49" y="36"/>
                  <a:pt x="49" y="36"/>
                  <a:pt x="49" y="36"/>
                </a:cubicBezTo>
                <a:cubicBezTo>
                  <a:pt x="50" y="34"/>
                  <a:pt x="50" y="34"/>
                  <a:pt x="50" y="34"/>
                </a:cubicBezTo>
                <a:cubicBezTo>
                  <a:pt x="51" y="29"/>
                  <a:pt x="51" y="29"/>
                  <a:pt x="51" y="29"/>
                </a:cubicBezTo>
                <a:cubicBezTo>
                  <a:pt x="51" y="24"/>
                  <a:pt x="51" y="24"/>
                  <a:pt x="51" y="24"/>
                </a:cubicBezTo>
                <a:cubicBezTo>
                  <a:pt x="51" y="23"/>
                  <a:pt x="51" y="23"/>
                  <a:pt x="51" y="23"/>
                </a:cubicBezTo>
                <a:cubicBezTo>
                  <a:pt x="50" y="21"/>
                  <a:pt x="50" y="21"/>
                  <a:pt x="50" y="21"/>
                </a:cubicBezTo>
                <a:cubicBezTo>
                  <a:pt x="50" y="21"/>
                  <a:pt x="50" y="21"/>
                  <a:pt x="50" y="21"/>
                </a:cubicBezTo>
                <a:cubicBezTo>
                  <a:pt x="50" y="20"/>
                  <a:pt x="50" y="20"/>
                  <a:pt x="50" y="20"/>
                </a:cubicBezTo>
                <a:cubicBezTo>
                  <a:pt x="51" y="19"/>
                  <a:pt x="51" y="19"/>
                  <a:pt x="51" y="19"/>
                </a:cubicBezTo>
                <a:cubicBezTo>
                  <a:pt x="51" y="19"/>
                  <a:pt x="51" y="19"/>
                  <a:pt x="51" y="19"/>
                </a:cubicBezTo>
                <a:cubicBezTo>
                  <a:pt x="52" y="20"/>
                  <a:pt x="52" y="20"/>
                  <a:pt x="52" y="20"/>
                </a:cubicBezTo>
                <a:cubicBezTo>
                  <a:pt x="53" y="17"/>
                  <a:pt x="53" y="17"/>
                  <a:pt x="53" y="17"/>
                </a:cubicBezTo>
                <a:cubicBezTo>
                  <a:pt x="55" y="14"/>
                  <a:pt x="55" y="14"/>
                  <a:pt x="55" y="14"/>
                </a:cubicBezTo>
                <a:cubicBezTo>
                  <a:pt x="55" y="12"/>
                  <a:pt x="55" y="12"/>
                  <a:pt x="55" y="12"/>
                </a:cubicBezTo>
                <a:cubicBezTo>
                  <a:pt x="56" y="11"/>
                  <a:pt x="56" y="11"/>
                  <a:pt x="56" y="11"/>
                </a:cubicBezTo>
                <a:cubicBezTo>
                  <a:pt x="54" y="10"/>
                  <a:pt x="54" y="10"/>
                  <a:pt x="54" y="10"/>
                </a:cubicBezTo>
                <a:cubicBezTo>
                  <a:pt x="54" y="9"/>
                  <a:pt x="54" y="9"/>
                  <a:pt x="54" y="9"/>
                </a:cubicBezTo>
                <a:cubicBezTo>
                  <a:pt x="55" y="8"/>
                  <a:pt x="55" y="8"/>
                  <a:pt x="55" y="8"/>
                </a:cubicBezTo>
                <a:cubicBezTo>
                  <a:pt x="55" y="6"/>
                  <a:pt x="55" y="6"/>
                  <a:pt x="55" y="6"/>
                </a:cubicBezTo>
                <a:cubicBezTo>
                  <a:pt x="55" y="2"/>
                  <a:pt x="55" y="2"/>
                  <a:pt x="55" y="2"/>
                </a:cubicBezTo>
                <a:cubicBezTo>
                  <a:pt x="56" y="1"/>
                  <a:pt x="56" y="1"/>
                  <a:pt x="56" y="1"/>
                </a:cubicBezTo>
                <a:cubicBezTo>
                  <a:pt x="56" y="0"/>
                  <a:pt x="56" y="0"/>
                  <a:pt x="56" y="0"/>
                </a:cubicBezTo>
                <a:cubicBezTo>
                  <a:pt x="55" y="1"/>
                  <a:pt x="55" y="1"/>
                  <a:pt x="55" y="1"/>
                </a:cubicBezTo>
                <a:cubicBezTo>
                  <a:pt x="53" y="1"/>
                  <a:pt x="53" y="1"/>
                  <a:pt x="53" y="1"/>
                </a:cubicBezTo>
                <a:cubicBezTo>
                  <a:pt x="53" y="0"/>
                  <a:pt x="53" y="0"/>
                  <a:pt x="53" y="0"/>
                </a:cubicBezTo>
                <a:cubicBezTo>
                  <a:pt x="51" y="0"/>
                  <a:pt x="51" y="0"/>
                  <a:pt x="51" y="0"/>
                </a:cubicBezTo>
                <a:cubicBezTo>
                  <a:pt x="50" y="0"/>
                  <a:pt x="50" y="0"/>
                  <a:pt x="50" y="0"/>
                </a:cubicBezTo>
                <a:cubicBezTo>
                  <a:pt x="50" y="2"/>
                  <a:pt x="50" y="2"/>
                  <a:pt x="50" y="2"/>
                </a:cubicBezTo>
                <a:cubicBezTo>
                  <a:pt x="48" y="3"/>
                  <a:pt x="48" y="3"/>
                  <a:pt x="48" y="3"/>
                </a:cubicBezTo>
                <a:cubicBezTo>
                  <a:pt x="46" y="4"/>
                  <a:pt x="46" y="4"/>
                  <a:pt x="46" y="4"/>
                </a:cubicBezTo>
                <a:cubicBezTo>
                  <a:pt x="44" y="4"/>
                  <a:pt x="44" y="4"/>
                  <a:pt x="44" y="4"/>
                </a:cubicBezTo>
                <a:cubicBezTo>
                  <a:pt x="43" y="6"/>
                  <a:pt x="43" y="6"/>
                  <a:pt x="43" y="6"/>
                </a:cubicBezTo>
                <a:cubicBezTo>
                  <a:pt x="42" y="5"/>
                  <a:pt x="42" y="5"/>
                  <a:pt x="42" y="5"/>
                </a:cubicBezTo>
                <a:cubicBezTo>
                  <a:pt x="40" y="6"/>
                  <a:pt x="40" y="6"/>
                  <a:pt x="40" y="6"/>
                </a:cubicBezTo>
                <a:cubicBezTo>
                  <a:pt x="39" y="5"/>
                  <a:pt x="39" y="5"/>
                  <a:pt x="39" y="5"/>
                </a:cubicBezTo>
                <a:cubicBezTo>
                  <a:pt x="38" y="3"/>
                  <a:pt x="38" y="3"/>
                  <a:pt x="38" y="3"/>
                </a:cubicBezTo>
                <a:cubicBezTo>
                  <a:pt x="37" y="4"/>
                  <a:pt x="37" y="4"/>
                  <a:pt x="37" y="4"/>
                </a:cubicBezTo>
                <a:cubicBezTo>
                  <a:pt x="36" y="6"/>
                  <a:pt x="36" y="6"/>
                  <a:pt x="36" y="6"/>
                </a:cubicBezTo>
                <a:cubicBezTo>
                  <a:pt x="34" y="6"/>
                  <a:pt x="34" y="6"/>
                  <a:pt x="34" y="6"/>
                </a:cubicBezTo>
                <a:cubicBezTo>
                  <a:pt x="32" y="9"/>
                  <a:pt x="32" y="9"/>
                  <a:pt x="32" y="9"/>
                </a:cubicBezTo>
                <a:cubicBezTo>
                  <a:pt x="32" y="10"/>
                  <a:pt x="32" y="10"/>
                  <a:pt x="32" y="10"/>
                </a:cubicBezTo>
                <a:cubicBezTo>
                  <a:pt x="31" y="11"/>
                  <a:pt x="31" y="11"/>
                  <a:pt x="31" y="11"/>
                </a:cubicBezTo>
                <a:cubicBezTo>
                  <a:pt x="28" y="13"/>
                  <a:pt x="28" y="13"/>
                  <a:pt x="28" y="13"/>
                </a:cubicBezTo>
                <a:cubicBezTo>
                  <a:pt x="26" y="14"/>
                  <a:pt x="26" y="14"/>
                  <a:pt x="26" y="14"/>
                </a:cubicBezTo>
                <a:cubicBezTo>
                  <a:pt x="25" y="15"/>
                  <a:pt x="25" y="15"/>
                  <a:pt x="25" y="15"/>
                </a:cubicBezTo>
                <a:cubicBezTo>
                  <a:pt x="23" y="15"/>
                  <a:pt x="23" y="15"/>
                  <a:pt x="23" y="15"/>
                </a:cubicBezTo>
                <a:cubicBezTo>
                  <a:pt x="22" y="15"/>
                  <a:pt x="22" y="15"/>
                  <a:pt x="22" y="15"/>
                </a:cubicBezTo>
                <a:cubicBezTo>
                  <a:pt x="21" y="14"/>
                  <a:pt x="21" y="14"/>
                  <a:pt x="21" y="14"/>
                </a:cubicBezTo>
                <a:cubicBezTo>
                  <a:pt x="18" y="13"/>
                  <a:pt x="18" y="13"/>
                  <a:pt x="18" y="13"/>
                </a:cubicBezTo>
                <a:cubicBezTo>
                  <a:pt x="14" y="15"/>
                  <a:pt x="14" y="15"/>
                  <a:pt x="14" y="15"/>
                </a:cubicBezTo>
                <a:cubicBezTo>
                  <a:pt x="10" y="16"/>
                  <a:pt x="10" y="16"/>
                  <a:pt x="10" y="16"/>
                </a:cubicBezTo>
                <a:cubicBezTo>
                  <a:pt x="10" y="18"/>
                  <a:pt x="10" y="18"/>
                  <a:pt x="10" y="18"/>
                </a:cubicBezTo>
                <a:cubicBezTo>
                  <a:pt x="10" y="20"/>
                  <a:pt x="10" y="20"/>
                  <a:pt x="10" y="20"/>
                </a:cubicBezTo>
                <a:cubicBezTo>
                  <a:pt x="10" y="23"/>
                  <a:pt x="10" y="23"/>
                  <a:pt x="10" y="23"/>
                </a:cubicBezTo>
                <a:cubicBezTo>
                  <a:pt x="9" y="25"/>
                  <a:pt x="9" y="25"/>
                  <a:pt x="9" y="25"/>
                </a:cubicBezTo>
                <a:cubicBezTo>
                  <a:pt x="6" y="25"/>
                  <a:pt x="6" y="25"/>
                  <a:pt x="6" y="25"/>
                </a:cubicBezTo>
                <a:cubicBezTo>
                  <a:pt x="4" y="25"/>
                  <a:pt x="4" y="25"/>
                  <a:pt x="4" y="25"/>
                </a:cubicBezTo>
                <a:cubicBezTo>
                  <a:pt x="4" y="27"/>
                  <a:pt x="4" y="27"/>
                  <a:pt x="4" y="27"/>
                </a:cubicBezTo>
                <a:cubicBezTo>
                  <a:pt x="3" y="27"/>
                  <a:pt x="3" y="27"/>
                  <a:pt x="3" y="27"/>
                </a:cubicBezTo>
                <a:cubicBezTo>
                  <a:pt x="1" y="26"/>
                  <a:pt x="1" y="26"/>
                  <a:pt x="1" y="26"/>
                </a:cubicBezTo>
                <a:cubicBezTo>
                  <a:pt x="0" y="27"/>
                  <a:pt x="0" y="27"/>
                  <a:pt x="0" y="27"/>
                </a:cubicBezTo>
                <a:cubicBezTo>
                  <a:pt x="4" y="32"/>
                  <a:pt x="4" y="32"/>
                  <a:pt x="4" y="32"/>
                </a:cubicBezTo>
                <a:cubicBezTo>
                  <a:pt x="7" y="34"/>
                  <a:pt x="7" y="34"/>
                  <a:pt x="7" y="34"/>
                </a:cubicBezTo>
                <a:cubicBezTo>
                  <a:pt x="7" y="35"/>
                  <a:pt x="7" y="35"/>
                  <a:pt x="7" y="35"/>
                </a:cubicBezTo>
                <a:cubicBezTo>
                  <a:pt x="10" y="38"/>
                  <a:pt x="10" y="38"/>
                  <a:pt x="10" y="38"/>
                </a:cubicBezTo>
                <a:cubicBezTo>
                  <a:pt x="13" y="43"/>
                  <a:pt x="13" y="43"/>
                  <a:pt x="13" y="43"/>
                </a:cubicBezTo>
                <a:cubicBezTo>
                  <a:pt x="19" y="49"/>
                  <a:pt x="19" y="49"/>
                  <a:pt x="19" y="49"/>
                </a:cubicBezTo>
                <a:cubicBezTo>
                  <a:pt x="20" y="49"/>
                  <a:pt x="20" y="49"/>
                  <a:pt x="20" y="49"/>
                </a:cubicBezTo>
                <a:lnTo>
                  <a:pt x="21" y="5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67" name="Freeform 19">
            <a:extLst>
              <a:ext uri="{FF2B5EF4-FFF2-40B4-BE49-F238E27FC236}">
                <a16:creationId xmlns:a16="http://schemas.microsoft.com/office/drawing/2014/main" id="{47FD5DF0-E924-8A24-453E-B52F9C5B7F64}"/>
              </a:ext>
            </a:extLst>
          </p:cNvPr>
          <p:cNvSpPr>
            <a:spLocks/>
          </p:cNvSpPr>
          <p:nvPr/>
        </p:nvSpPr>
        <p:spPr bwMode="auto">
          <a:xfrm>
            <a:off x="8758238" y="6107113"/>
            <a:ext cx="328612" cy="163512"/>
          </a:xfrm>
          <a:custGeom>
            <a:avLst/>
            <a:gdLst>
              <a:gd name="T0" fmla="*/ 2147483646 w 207"/>
              <a:gd name="T1" fmla="*/ 2147483646 h 103"/>
              <a:gd name="T2" fmla="*/ 2147483646 w 207"/>
              <a:gd name="T3" fmla="*/ 2147483646 h 103"/>
              <a:gd name="T4" fmla="*/ 2147483646 w 207"/>
              <a:gd name="T5" fmla="*/ 2147483646 h 103"/>
              <a:gd name="T6" fmla="*/ 2147483646 w 207"/>
              <a:gd name="T7" fmla="*/ 2147483646 h 103"/>
              <a:gd name="T8" fmla="*/ 2147483646 w 207"/>
              <a:gd name="T9" fmla="*/ 2147483646 h 103"/>
              <a:gd name="T10" fmla="*/ 2147483646 w 207"/>
              <a:gd name="T11" fmla="*/ 2147483646 h 103"/>
              <a:gd name="T12" fmla="*/ 2147483646 w 207"/>
              <a:gd name="T13" fmla="*/ 2147483646 h 103"/>
              <a:gd name="T14" fmla="*/ 2147483646 w 207"/>
              <a:gd name="T15" fmla="*/ 2147483646 h 103"/>
              <a:gd name="T16" fmla="*/ 2147483646 w 207"/>
              <a:gd name="T17" fmla="*/ 2147483646 h 103"/>
              <a:gd name="T18" fmla="*/ 2147483646 w 207"/>
              <a:gd name="T19" fmla="*/ 2147483646 h 103"/>
              <a:gd name="T20" fmla="*/ 2147483646 w 207"/>
              <a:gd name="T21" fmla="*/ 2147483646 h 103"/>
              <a:gd name="T22" fmla="*/ 2147483646 w 207"/>
              <a:gd name="T23" fmla="*/ 2147483646 h 103"/>
              <a:gd name="T24" fmla="*/ 2147483646 w 207"/>
              <a:gd name="T25" fmla="*/ 2147483646 h 103"/>
              <a:gd name="T26" fmla="*/ 2147483646 w 207"/>
              <a:gd name="T27" fmla="*/ 2147483646 h 103"/>
              <a:gd name="T28" fmla="*/ 2147483646 w 207"/>
              <a:gd name="T29" fmla="*/ 2147483646 h 103"/>
              <a:gd name="T30" fmla="*/ 2147483646 w 207"/>
              <a:gd name="T31" fmla="*/ 2147483646 h 103"/>
              <a:gd name="T32" fmla="*/ 2147483646 w 207"/>
              <a:gd name="T33" fmla="*/ 2147483646 h 103"/>
              <a:gd name="T34" fmla="*/ 2147483646 w 207"/>
              <a:gd name="T35" fmla="*/ 2147483646 h 103"/>
              <a:gd name="T36" fmla="*/ 2147483646 w 207"/>
              <a:gd name="T37" fmla="*/ 2147483646 h 103"/>
              <a:gd name="T38" fmla="*/ 2147483646 w 207"/>
              <a:gd name="T39" fmla="*/ 2147483646 h 103"/>
              <a:gd name="T40" fmla="*/ 2147483646 w 207"/>
              <a:gd name="T41" fmla="*/ 2147483646 h 103"/>
              <a:gd name="T42" fmla="*/ 2147483646 w 207"/>
              <a:gd name="T43" fmla="*/ 2147483646 h 103"/>
              <a:gd name="T44" fmla="*/ 2147483646 w 207"/>
              <a:gd name="T45" fmla="*/ 2147483646 h 103"/>
              <a:gd name="T46" fmla="*/ 2147483646 w 207"/>
              <a:gd name="T47" fmla="*/ 2147483646 h 103"/>
              <a:gd name="T48" fmla="*/ 2147483646 w 207"/>
              <a:gd name="T49" fmla="*/ 2147483646 h 103"/>
              <a:gd name="T50" fmla="*/ 2147483646 w 207"/>
              <a:gd name="T51" fmla="*/ 2147483646 h 103"/>
              <a:gd name="T52" fmla="*/ 2147483646 w 207"/>
              <a:gd name="T53" fmla="*/ 2147483646 h 103"/>
              <a:gd name="T54" fmla="*/ 2147483646 w 207"/>
              <a:gd name="T55" fmla="*/ 2147483646 h 103"/>
              <a:gd name="T56" fmla="*/ 2147483646 w 207"/>
              <a:gd name="T57" fmla="*/ 2147483646 h 103"/>
              <a:gd name="T58" fmla="*/ 2147483646 w 207"/>
              <a:gd name="T59" fmla="*/ 2147483646 h 103"/>
              <a:gd name="T60" fmla="*/ 2147483646 w 207"/>
              <a:gd name="T61" fmla="*/ 2147483646 h 103"/>
              <a:gd name="T62" fmla="*/ 2147483646 w 207"/>
              <a:gd name="T63" fmla="*/ 2147483646 h 103"/>
              <a:gd name="T64" fmla="*/ 2147483646 w 207"/>
              <a:gd name="T65" fmla="*/ 2147483646 h 103"/>
              <a:gd name="T66" fmla="*/ 2147483646 w 207"/>
              <a:gd name="T67" fmla="*/ 2147483646 h 103"/>
              <a:gd name="T68" fmla="*/ 2147483646 w 207"/>
              <a:gd name="T69" fmla="*/ 2147483646 h 103"/>
              <a:gd name="T70" fmla="*/ 2147483646 w 207"/>
              <a:gd name="T71" fmla="*/ 2147483646 h 103"/>
              <a:gd name="T72" fmla="*/ 2147483646 w 207"/>
              <a:gd name="T73" fmla="*/ 2147483646 h 103"/>
              <a:gd name="T74" fmla="*/ 2147483646 w 207"/>
              <a:gd name="T75" fmla="*/ 2147483646 h 103"/>
              <a:gd name="T76" fmla="*/ 2147483646 w 207"/>
              <a:gd name="T77" fmla="*/ 2147483646 h 103"/>
              <a:gd name="T78" fmla="*/ 2147483646 w 207"/>
              <a:gd name="T79" fmla="*/ 2147483646 h 103"/>
              <a:gd name="T80" fmla="*/ 2147483646 w 207"/>
              <a:gd name="T81" fmla="*/ 2147483646 h 103"/>
              <a:gd name="T82" fmla="*/ 2147483646 w 207"/>
              <a:gd name="T83" fmla="*/ 2147483646 h 103"/>
              <a:gd name="T84" fmla="*/ 2147483646 w 207"/>
              <a:gd name="T85" fmla="*/ 2147483646 h 103"/>
              <a:gd name="T86" fmla="*/ 2147483646 w 207"/>
              <a:gd name="T87" fmla="*/ 2147483646 h 103"/>
              <a:gd name="T88" fmla="*/ 2147483646 w 207"/>
              <a:gd name="T89" fmla="*/ 2147483646 h 103"/>
              <a:gd name="T90" fmla="*/ 2147483646 w 207"/>
              <a:gd name="T91" fmla="*/ 2147483646 h 103"/>
              <a:gd name="T92" fmla="*/ 2147483646 w 207"/>
              <a:gd name="T93" fmla="*/ 2147483646 h 103"/>
              <a:gd name="T94" fmla="*/ 2147483646 w 207"/>
              <a:gd name="T95" fmla="*/ 2147483646 h 103"/>
              <a:gd name="T96" fmla="*/ 2147483646 w 207"/>
              <a:gd name="T97" fmla="*/ 2147483646 h 103"/>
              <a:gd name="T98" fmla="*/ 2147483646 w 207"/>
              <a:gd name="T99" fmla="*/ 2147483646 h 103"/>
              <a:gd name="T100" fmla="*/ 2147483646 w 207"/>
              <a:gd name="T101" fmla="*/ 2147483646 h 103"/>
              <a:gd name="T102" fmla="*/ 2147483646 w 207"/>
              <a:gd name="T103" fmla="*/ 2147483646 h 103"/>
              <a:gd name="T104" fmla="*/ 2147483646 w 207"/>
              <a:gd name="T105" fmla="*/ 2147483646 h 103"/>
              <a:gd name="T106" fmla="*/ 2147483646 w 207"/>
              <a:gd name="T107" fmla="*/ 2147483646 h 103"/>
              <a:gd name="T108" fmla="*/ 2147483646 w 207"/>
              <a:gd name="T109" fmla="*/ 2147483646 h 1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07" h="103">
                <a:moveTo>
                  <a:pt x="71" y="100"/>
                </a:moveTo>
                <a:lnTo>
                  <a:pt x="77" y="100"/>
                </a:lnTo>
                <a:lnTo>
                  <a:pt x="84" y="100"/>
                </a:lnTo>
                <a:lnTo>
                  <a:pt x="87" y="95"/>
                </a:lnTo>
                <a:lnTo>
                  <a:pt x="87" y="88"/>
                </a:lnTo>
                <a:lnTo>
                  <a:pt x="87" y="82"/>
                </a:lnTo>
                <a:lnTo>
                  <a:pt x="87" y="77"/>
                </a:lnTo>
                <a:lnTo>
                  <a:pt x="97" y="75"/>
                </a:lnTo>
                <a:lnTo>
                  <a:pt x="107" y="70"/>
                </a:lnTo>
                <a:lnTo>
                  <a:pt x="115" y="72"/>
                </a:lnTo>
                <a:lnTo>
                  <a:pt x="118" y="75"/>
                </a:lnTo>
                <a:lnTo>
                  <a:pt x="120" y="75"/>
                </a:lnTo>
                <a:lnTo>
                  <a:pt x="125" y="75"/>
                </a:lnTo>
                <a:lnTo>
                  <a:pt x="128" y="72"/>
                </a:lnTo>
                <a:lnTo>
                  <a:pt x="133" y="70"/>
                </a:lnTo>
                <a:lnTo>
                  <a:pt x="141" y="64"/>
                </a:lnTo>
                <a:lnTo>
                  <a:pt x="143" y="62"/>
                </a:lnTo>
                <a:lnTo>
                  <a:pt x="143" y="59"/>
                </a:lnTo>
                <a:lnTo>
                  <a:pt x="148" y="52"/>
                </a:lnTo>
                <a:lnTo>
                  <a:pt x="154" y="52"/>
                </a:lnTo>
                <a:lnTo>
                  <a:pt x="156" y="46"/>
                </a:lnTo>
                <a:lnTo>
                  <a:pt x="159" y="44"/>
                </a:lnTo>
                <a:lnTo>
                  <a:pt x="161" y="49"/>
                </a:lnTo>
                <a:lnTo>
                  <a:pt x="164" y="52"/>
                </a:lnTo>
                <a:lnTo>
                  <a:pt x="169" y="49"/>
                </a:lnTo>
                <a:lnTo>
                  <a:pt x="171" y="52"/>
                </a:lnTo>
                <a:lnTo>
                  <a:pt x="174" y="46"/>
                </a:lnTo>
                <a:lnTo>
                  <a:pt x="179" y="46"/>
                </a:lnTo>
                <a:lnTo>
                  <a:pt x="184" y="44"/>
                </a:lnTo>
                <a:lnTo>
                  <a:pt x="189" y="41"/>
                </a:lnTo>
                <a:lnTo>
                  <a:pt x="189" y="36"/>
                </a:lnTo>
                <a:lnTo>
                  <a:pt x="192" y="36"/>
                </a:lnTo>
                <a:lnTo>
                  <a:pt x="197" y="36"/>
                </a:lnTo>
                <a:lnTo>
                  <a:pt x="197" y="39"/>
                </a:lnTo>
                <a:lnTo>
                  <a:pt x="202" y="39"/>
                </a:lnTo>
                <a:lnTo>
                  <a:pt x="205" y="36"/>
                </a:lnTo>
                <a:lnTo>
                  <a:pt x="207" y="34"/>
                </a:lnTo>
                <a:lnTo>
                  <a:pt x="205" y="31"/>
                </a:lnTo>
                <a:lnTo>
                  <a:pt x="200" y="26"/>
                </a:lnTo>
                <a:lnTo>
                  <a:pt x="192" y="23"/>
                </a:lnTo>
                <a:lnTo>
                  <a:pt x="195" y="29"/>
                </a:lnTo>
                <a:lnTo>
                  <a:pt x="187" y="29"/>
                </a:lnTo>
                <a:lnTo>
                  <a:pt x="179" y="29"/>
                </a:lnTo>
                <a:lnTo>
                  <a:pt x="177" y="26"/>
                </a:lnTo>
                <a:lnTo>
                  <a:pt x="169" y="26"/>
                </a:lnTo>
                <a:lnTo>
                  <a:pt x="164" y="26"/>
                </a:lnTo>
                <a:lnTo>
                  <a:pt x="166" y="23"/>
                </a:lnTo>
                <a:lnTo>
                  <a:pt x="171" y="21"/>
                </a:lnTo>
                <a:lnTo>
                  <a:pt x="169" y="18"/>
                </a:lnTo>
                <a:lnTo>
                  <a:pt x="171" y="18"/>
                </a:lnTo>
                <a:lnTo>
                  <a:pt x="177" y="18"/>
                </a:lnTo>
                <a:lnTo>
                  <a:pt x="187" y="21"/>
                </a:lnTo>
                <a:lnTo>
                  <a:pt x="182" y="16"/>
                </a:lnTo>
                <a:lnTo>
                  <a:pt x="174" y="11"/>
                </a:lnTo>
                <a:lnTo>
                  <a:pt x="169" y="11"/>
                </a:lnTo>
                <a:lnTo>
                  <a:pt x="164" y="13"/>
                </a:lnTo>
                <a:lnTo>
                  <a:pt x="159" y="11"/>
                </a:lnTo>
                <a:lnTo>
                  <a:pt x="159" y="16"/>
                </a:lnTo>
                <a:lnTo>
                  <a:pt x="154" y="11"/>
                </a:lnTo>
                <a:lnTo>
                  <a:pt x="141" y="11"/>
                </a:lnTo>
                <a:lnTo>
                  <a:pt x="128" y="11"/>
                </a:lnTo>
                <a:lnTo>
                  <a:pt x="120" y="3"/>
                </a:lnTo>
                <a:lnTo>
                  <a:pt x="113" y="0"/>
                </a:lnTo>
                <a:lnTo>
                  <a:pt x="113" y="5"/>
                </a:lnTo>
                <a:lnTo>
                  <a:pt x="115" y="5"/>
                </a:lnTo>
                <a:lnTo>
                  <a:pt x="110" y="8"/>
                </a:lnTo>
                <a:lnTo>
                  <a:pt x="107" y="11"/>
                </a:lnTo>
                <a:lnTo>
                  <a:pt x="102" y="8"/>
                </a:lnTo>
                <a:lnTo>
                  <a:pt x="92" y="11"/>
                </a:lnTo>
                <a:lnTo>
                  <a:pt x="77" y="11"/>
                </a:lnTo>
                <a:lnTo>
                  <a:pt x="59" y="11"/>
                </a:lnTo>
                <a:lnTo>
                  <a:pt x="51" y="16"/>
                </a:lnTo>
                <a:lnTo>
                  <a:pt x="48" y="13"/>
                </a:lnTo>
                <a:lnTo>
                  <a:pt x="46" y="16"/>
                </a:lnTo>
                <a:lnTo>
                  <a:pt x="43" y="18"/>
                </a:lnTo>
                <a:lnTo>
                  <a:pt x="41" y="23"/>
                </a:lnTo>
                <a:lnTo>
                  <a:pt x="30" y="29"/>
                </a:lnTo>
                <a:lnTo>
                  <a:pt x="25" y="29"/>
                </a:lnTo>
                <a:lnTo>
                  <a:pt x="18" y="36"/>
                </a:lnTo>
                <a:lnTo>
                  <a:pt x="13" y="41"/>
                </a:lnTo>
                <a:lnTo>
                  <a:pt x="15" y="46"/>
                </a:lnTo>
                <a:lnTo>
                  <a:pt x="10" y="54"/>
                </a:lnTo>
                <a:lnTo>
                  <a:pt x="2" y="62"/>
                </a:lnTo>
                <a:lnTo>
                  <a:pt x="2" y="64"/>
                </a:lnTo>
                <a:lnTo>
                  <a:pt x="0" y="82"/>
                </a:lnTo>
                <a:lnTo>
                  <a:pt x="2" y="88"/>
                </a:lnTo>
                <a:lnTo>
                  <a:pt x="5" y="88"/>
                </a:lnTo>
                <a:lnTo>
                  <a:pt x="18" y="93"/>
                </a:lnTo>
                <a:lnTo>
                  <a:pt x="25" y="98"/>
                </a:lnTo>
                <a:lnTo>
                  <a:pt x="28" y="95"/>
                </a:lnTo>
                <a:lnTo>
                  <a:pt x="23" y="93"/>
                </a:lnTo>
                <a:lnTo>
                  <a:pt x="25" y="93"/>
                </a:lnTo>
                <a:lnTo>
                  <a:pt x="30" y="93"/>
                </a:lnTo>
                <a:lnTo>
                  <a:pt x="36" y="98"/>
                </a:lnTo>
                <a:lnTo>
                  <a:pt x="38" y="100"/>
                </a:lnTo>
                <a:lnTo>
                  <a:pt x="54" y="103"/>
                </a:lnTo>
                <a:lnTo>
                  <a:pt x="59" y="95"/>
                </a:lnTo>
                <a:lnTo>
                  <a:pt x="56" y="93"/>
                </a:lnTo>
                <a:lnTo>
                  <a:pt x="59" y="90"/>
                </a:lnTo>
                <a:lnTo>
                  <a:pt x="61" y="93"/>
                </a:lnTo>
                <a:lnTo>
                  <a:pt x="64" y="95"/>
                </a:lnTo>
                <a:lnTo>
                  <a:pt x="66" y="95"/>
                </a:lnTo>
                <a:lnTo>
                  <a:pt x="66" y="93"/>
                </a:lnTo>
                <a:lnTo>
                  <a:pt x="69" y="95"/>
                </a:lnTo>
                <a:lnTo>
                  <a:pt x="69" y="98"/>
                </a:lnTo>
                <a:lnTo>
                  <a:pt x="71" y="10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68" name="Freeform 20">
            <a:extLst>
              <a:ext uri="{FF2B5EF4-FFF2-40B4-BE49-F238E27FC236}">
                <a16:creationId xmlns:a16="http://schemas.microsoft.com/office/drawing/2014/main" id="{7C5962C5-0B69-15B0-1292-ACC27072A45A}"/>
              </a:ext>
            </a:extLst>
          </p:cNvPr>
          <p:cNvSpPr>
            <a:spLocks/>
          </p:cNvSpPr>
          <p:nvPr/>
        </p:nvSpPr>
        <p:spPr bwMode="auto">
          <a:xfrm>
            <a:off x="8786813" y="5989638"/>
            <a:ext cx="57150" cy="125412"/>
          </a:xfrm>
          <a:custGeom>
            <a:avLst/>
            <a:gdLst>
              <a:gd name="T0" fmla="*/ 0 w 36"/>
              <a:gd name="T1" fmla="*/ 2147483646 h 79"/>
              <a:gd name="T2" fmla="*/ 0 w 36"/>
              <a:gd name="T3" fmla="*/ 2147483646 h 79"/>
              <a:gd name="T4" fmla="*/ 0 w 36"/>
              <a:gd name="T5" fmla="*/ 2147483646 h 79"/>
              <a:gd name="T6" fmla="*/ 2147483646 w 36"/>
              <a:gd name="T7" fmla="*/ 2147483646 h 79"/>
              <a:gd name="T8" fmla="*/ 2147483646 w 36"/>
              <a:gd name="T9" fmla="*/ 2147483646 h 79"/>
              <a:gd name="T10" fmla="*/ 2147483646 w 36"/>
              <a:gd name="T11" fmla="*/ 2147483646 h 79"/>
              <a:gd name="T12" fmla="*/ 2147483646 w 36"/>
              <a:gd name="T13" fmla="*/ 2147483646 h 79"/>
              <a:gd name="T14" fmla="*/ 2147483646 w 36"/>
              <a:gd name="T15" fmla="*/ 2147483646 h 79"/>
              <a:gd name="T16" fmla="*/ 2147483646 w 36"/>
              <a:gd name="T17" fmla="*/ 2147483646 h 79"/>
              <a:gd name="T18" fmla="*/ 2147483646 w 36"/>
              <a:gd name="T19" fmla="*/ 2147483646 h 79"/>
              <a:gd name="T20" fmla="*/ 2147483646 w 36"/>
              <a:gd name="T21" fmla="*/ 2147483646 h 79"/>
              <a:gd name="T22" fmla="*/ 2147483646 w 36"/>
              <a:gd name="T23" fmla="*/ 2147483646 h 79"/>
              <a:gd name="T24" fmla="*/ 2147483646 w 36"/>
              <a:gd name="T25" fmla="*/ 2147483646 h 79"/>
              <a:gd name="T26" fmla="*/ 2147483646 w 36"/>
              <a:gd name="T27" fmla="*/ 0 h 79"/>
              <a:gd name="T28" fmla="*/ 2147483646 w 36"/>
              <a:gd name="T29" fmla="*/ 0 h 79"/>
              <a:gd name="T30" fmla="*/ 2147483646 w 36"/>
              <a:gd name="T31" fmla="*/ 2147483646 h 79"/>
              <a:gd name="T32" fmla="*/ 2147483646 w 36"/>
              <a:gd name="T33" fmla="*/ 0 h 79"/>
              <a:gd name="T34" fmla="*/ 2147483646 w 36"/>
              <a:gd name="T35" fmla="*/ 0 h 79"/>
              <a:gd name="T36" fmla="*/ 2147483646 w 36"/>
              <a:gd name="T37" fmla="*/ 2147483646 h 79"/>
              <a:gd name="T38" fmla="*/ 2147483646 w 36"/>
              <a:gd name="T39" fmla="*/ 2147483646 h 79"/>
              <a:gd name="T40" fmla="*/ 2147483646 w 36"/>
              <a:gd name="T41" fmla="*/ 2147483646 h 79"/>
              <a:gd name="T42" fmla="*/ 2147483646 w 36"/>
              <a:gd name="T43" fmla="*/ 2147483646 h 79"/>
              <a:gd name="T44" fmla="*/ 2147483646 w 36"/>
              <a:gd name="T45" fmla="*/ 2147483646 h 79"/>
              <a:gd name="T46" fmla="*/ 2147483646 w 36"/>
              <a:gd name="T47" fmla="*/ 2147483646 h 79"/>
              <a:gd name="T48" fmla="*/ 2147483646 w 36"/>
              <a:gd name="T49" fmla="*/ 2147483646 h 79"/>
              <a:gd name="T50" fmla="*/ 2147483646 w 36"/>
              <a:gd name="T51" fmla="*/ 2147483646 h 79"/>
              <a:gd name="T52" fmla="*/ 2147483646 w 36"/>
              <a:gd name="T53" fmla="*/ 2147483646 h 79"/>
              <a:gd name="T54" fmla="*/ 2147483646 w 36"/>
              <a:gd name="T55" fmla="*/ 2147483646 h 79"/>
              <a:gd name="T56" fmla="*/ 2147483646 w 36"/>
              <a:gd name="T57" fmla="*/ 2147483646 h 79"/>
              <a:gd name="T58" fmla="*/ 2147483646 w 36"/>
              <a:gd name="T59" fmla="*/ 2147483646 h 79"/>
              <a:gd name="T60" fmla="*/ 2147483646 w 36"/>
              <a:gd name="T61" fmla="*/ 2147483646 h 79"/>
              <a:gd name="T62" fmla="*/ 2147483646 w 36"/>
              <a:gd name="T63" fmla="*/ 2147483646 h 79"/>
              <a:gd name="T64" fmla="*/ 2147483646 w 36"/>
              <a:gd name="T65" fmla="*/ 2147483646 h 79"/>
              <a:gd name="T66" fmla="*/ 0 w 36"/>
              <a:gd name="T67" fmla="*/ 2147483646 h 79"/>
              <a:gd name="T68" fmla="*/ 0 w 36"/>
              <a:gd name="T69" fmla="*/ 2147483646 h 79"/>
              <a:gd name="T70" fmla="*/ 0 w 36"/>
              <a:gd name="T71" fmla="*/ 2147483646 h 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 h="79">
                <a:moveTo>
                  <a:pt x="0" y="20"/>
                </a:moveTo>
                <a:lnTo>
                  <a:pt x="0" y="20"/>
                </a:lnTo>
                <a:lnTo>
                  <a:pt x="0" y="15"/>
                </a:lnTo>
                <a:lnTo>
                  <a:pt x="2" y="13"/>
                </a:lnTo>
                <a:lnTo>
                  <a:pt x="7" y="15"/>
                </a:lnTo>
                <a:lnTo>
                  <a:pt x="10" y="18"/>
                </a:lnTo>
                <a:lnTo>
                  <a:pt x="10" y="15"/>
                </a:lnTo>
                <a:lnTo>
                  <a:pt x="12" y="15"/>
                </a:lnTo>
                <a:lnTo>
                  <a:pt x="12" y="13"/>
                </a:lnTo>
                <a:lnTo>
                  <a:pt x="18" y="8"/>
                </a:lnTo>
                <a:lnTo>
                  <a:pt x="18" y="5"/>
                </a:lnTo>
                <a:lnTo>
                  <a:pt x="20" y="2"/>
                </a:lnTo>
                <a:lnTo>
                  <a:pt x="23" y="0"/>
                </a:lnTo>
                <a:lnTo>
                  <a:pt x="25" y="0"/>
                </a:lnTo>
                <a:lnTo>
                  <a:pt x="28" y="2"/>
                </a:lnTo>
                <a:lnTo>
                  <a:pt x="30" y="0"/>
                </a:lnTo>
                <a:lnTo>
                  <a:pt x="36" y="0"/>
                </a:lnTo>
                <a:lnTo>
                  <a:pt x="36" y="2"/>
                </a:lnTo>
                <a:lnTo>
                  <a:pt x="33" y="8"/>
                </a:lnTo>
                <a:lnTo>
                  <a:pt x="33" y="23"/>
                </a:lnTo>
                <a:lnTo>
                  <a:pt x="30" y="28"/>
                </a:lnTo>
                <a:lnTo>
                  <a:pt x="28" y="38"/>
                </a:lnTo>
                <a:lnTo>
                  <a:pt x="33" y="41"/>
                </a:lnTo>
                <a:lnTo>
                  <a:pt x="33" y="51"/>
                </a:lnTo>
                <a:lnTo>
                  <a:pt x="28" y="59"/>
                </a:lnTo>
                <a:lnTo>
                  <a:pt x="20" y="72"/>
                </a:lnTo>
                <a:lnTo>
                  <a:pt x="18" y="69"/>
                </a:lnTo>
                <a:lnTo>
                  <a:pt x="10" y="74"/>
                </a:lnTo>
                <a:lnTo>
                  <a:pt x="7" y="79"/>
                </a:lnTo>
                <a:lnTo>
                  <a:pt x="5" y="79"/>
                </a:lnTo>
                <a:lnTo>
                  <a:pt x="2" y="79"/>
                </a:lnTo>
                <a:lnTo>
                  <a:pt x="0" y="79"/>
                </a:lnTo>
                <a:lnTo>
                  <a:pt x="0" y="2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69" name="Freeform 21">
            <a:extLst>
              <a:ext uri="{FF2B5EF4-FFF2-40B4-BE49-F238E27FC236}">
                <a16:creationId xmlns:a16="http://schemas.microsoft.com/office/drawing/2014/main" id="{01D3F61B-03AE-2E38-A5CA-80653795ACE6}"/>
              </a:ext>
            </a:extLst>
          </p:cNvPr>
          <p:cNvSpPr>
            <a:spLocks/>
          </p:cNvSpPr>
          <p:nvPr/>
        </p:nvSpPr>
        <p:spPr bwMode="auto">
          <a:xfrm>
            <a:off x="8628063" y="6021388"/>
            <a:ext cx="206375" cy="215900"/>
          </a:xfrm>
          <a:custGeom>
            <a:avLst/>
            <a:gdLst>
              <a:gd name="T0" fmla="*/ 2147483646 w 130"/>
              <a:gd name="T1" fmla="*/ 2147483646 h 136"/>
              <a:gd name="T2" fmla="*/ 2147483646 w 130"/>
              <a:gd name="T3" fmla="*/ 2147483646 h 136"/>
              <a:gd name="T4" fmla="*/ 2147483646 w 130"/>
              <a:gd name="T5" fmla="*/ 2147483646 h 136"/>
              <a:gd name="T6" fmla="*/ 2147483646 w 130"/>
              <a:gd name="T7" fmla="*/ 2147483646 h 136"/>
              <a:gd name="T8" fmla="*/ 2147483646 w 130"/>
              <a:gd name="T9" fmla="*/ 2147483646 h 136"/>
              <a:gd name="T10" fmla="*/ 2147483646 w 130"/>
              <a:gd name="T11" fmla="*/ 2147483646 h 136"/>
              <a:gd name="T12" fmla="*/ 2147483646 w 130"/>
              <a:gd name="T13" fmla="*/ 2147483646 h 136"/>
              <a:gd name="T14" fmla="*/ 2147483646 w 130"/>
              <a:gd name="T15" fmla="*/ 2147483646 h 136"/>
              <a:gd name="T16" fmla="*/ 2147483646 w 130"/>
              <a:gd name="T17" fmla="*/ 2147483646 h 136"/>
              <a:gd name="T18" fmla="*/ 2147483646 w 130"/>
              <a:gd name="T19" fmla="*/ 2147483646 h 136"/>
              <a:gd name="T20" fmla="*/ 2147483646 w 130"/>
              <a:gd name="T21" fmla="*/ 2147483646 h 136"/>
              <a:gd name="T22" fmla="*/ 2147483646 w 130"/>
              <a:gd name="T23" fmla="*/ 2147483646 h 136"/>
              <a:gd name="T24" fmla="*/ 2147483646 w 130"/>
              <a:gd name="T25" fmla="*/ 2147483646 h 136"/>
              <a:gd name="T26" fmla="*/ 2147483646 w 130"/>
              <a:gd name="T27" fmla="*/ 2147483646 h 136"/>
              <a:gd name="T28" fmla="*/ 2147483646 w 130"/>
              <a:gd name="T29" fmla="*/ 2147483646 h 136"/>
              <a:gd name="T30" fmla="*/ 2147483646 w 130"/>
              <a:gd name="T31" fmla="*/ 2147483646 h 136"/>
              <a:gd name="T32" fmla="*/ 2147483646 w 130"/>
              <a:gd name="T33" fmla="*/ 2147483646 h 136"/>
              <a:gd name="T34" fmla="*/ 2147483646 w 130"/>
              <a:gd name="T35" fmla="*/ 2147483646 h 136"/>
              <a:gd name="T36" fmla="*/ 2147483646 w 130"/>
              <a:gd name="T37" fmla="*/ 2147483646 h 136"/>
              <a:gd name="T38" fmla="*/ 2147483646 w 130"/>
              <a:gd name="T39" fmla="*/ 2147483646 h 136"/>
              <a:gd name="T40" fmla="*/ 2147483646 w 130"/>
              <a:gd name="T41" fmla="*/ 2147483646 h 136"/>
              <a:gd name="T42" fmla="*/ 2147483646 w 130"/>
              <a:gd name="T43" fmla="*/ 2147483646 h 136"/>
              <a:gd name="T44" fmla="*/ 2147483646 w 130"/>
              <a:gd name="T45" fmla="*/ 2147483646 h 136"/>
              <a:gd name="T46" fmla="*/ 2147483646 w 130"/>
              <a:gd name="T47" fmla="*/ 2147483646 h 136"/>
              <a:gd name="T48" fmla="*/ 2147483646 w 130"/>
              <a:gd name="T49" fmla="*/ 2147483646 h 136"/>
              <a:gd name="T50" fmla="*/ 2147483646 w 130"/>
              <a:gd name="T51" fmla="*/ 2147483646 h 136"/>
              <a:gd name="T52" fmla="*/ 2147483646 w 130"/>
              <a:gd name="T53" fmla="*/ 0 h 136"/>
              <a:gd name="T54" fmla="*/ 2147483646 w 130"/>
              <a:gd name="T55" fmla="*/ 0 h 136"/>
              <a:gd name="T56" fmla="*/ 2147483646 w 130"/>
              <a:gd name="T57" fmla="*/ 0 h 136"/>
              <a:gd name="T58" fmla="*/ 2147483646 w 130"/>
              <a:gd name="T59" fmla="*/ 2147483646 h 136"/>
              <a:gd name="T60" fmla="*/ 2147483646 w 130"/>
              <a:gd name="T61" fmla="*/ 2147483646 h 136"/>
              <a:gd name="T62" fmla="*/ 2147483646 w 130"/>
              <a:gd name="T63" fmla="*/ 2147483646 h 136"/>
              <a:gd name="T64" fmla="*/ 2147483646 w 130"/>
              <a:gd name="T65" fmla="*/ 2147483646 h 136"/>
              <a:gd name="T66" fmla="*/ 2147483646 w 130"/>
              <a:gd name="T67" fmla="*/ 2147483646 h 136"/>
              <a:gd name="T68" fmla="*/ 2147483646 w 130"/>
              <a:gd name="T69" fmla="*/ 2147483646 h 136"/>
              <a:gd name="T70" fmla="*/ 2147483646 w 130"/>
              <a:gd name="T71" fmla="*/ 2147483646 h 136"/>
              <a:gd name="T72" fmla="*/ 2147483646 w 130"/>
              <a:gd name="T73" fmla="*/ 2147483646 h 136"/>
              <a:gd name="T74" fmla="*/ 2147483646 w 130"/>
              <a:gd name="T75" fmla="*/ 2147483646 h 136"/>
              <a:gd name="T76" fmla="*/ 2147483646 w 130"/>
              <a:gd name="T77" fmla="*/ 2147483646 h 136"/>
              <a:gd name="T78" fmla="*/ 2147483646 w 130"/>
              <a:gd name="T79" fmla="*/ 2147483646 h 136"/>
              <a:gd name="T80" fmla="*/ 2147483646 w 130"/>
              <a:gd name="T81" fmla="*/ 2147483646 h 136"/>
              <a:gd name="T82" fmla="*/ 2147483646 w 130"/>
              <a:gd name="T83" fmla="*/ 2147483646 h 136"/>
              <a:gd name="T84" fmla="*/ 2147483646 w 130"/>
              <a:gd name="T85" fmla="*/ 2147483646 h 136"/>
              <a:gd name="T86" fmla="*/ 2147483646 w 130"/>
              <a:gd name="T87" fmla="*/ 2147483646 h 136"/>
              <a:gd name="T88" fmla="*/ 2147483646 w 130"/>
              <a:gd name="T89" fmla="*/ 2147483646 h 136"/>
              <a:gd name="T90" fmla="*/ 2147483646 w 130"/>
              <a:gd name="T91" fmla="*/ 2147483646 h 136"/>
              <a:gd name="T92" fmla="*/ 2147483646 w 130"/>
              <a:gd name="T93" fmla="*/ 2147483646 h 136"/>
              <a:gd name="T94" fmla="*/ 2147483646 w 130"/>
              <a:gd name="T95" fmla="*/ 2147483646 h 136"/>
              <a:gd name="T96" fmla="*/ 2147483646 w 130"/>
              <a:gd name="T97" fmla="*/ 2147483646 h 136"/>
              <a:gd name="T98" fmla="*/ 2147483646 w 130"/>
              <a:gd name="T99" fmla="*/ 2147483646 h 136"/>
              <a:gd name="T100" fmla="*/ 2147483646 w 130"/>
              <a:gd name="T101" fmla="*/ 2147483646 h 136"/>
              <a:gd name="T102" fmla="*/ 2147483646 w 130"/>
              <a:gd name="T103" fmla="*/ 2147483646 h 136"/>
              <a:gd name="T104" fmla="*/ 0 w 130"/>
              <a:gd name="T105" fmla="*/ 2147483646 h 136"/>
              <a:gd name="T106" fmla="*/ 0 w 130"/>
              <a:gd name="T107" fmla="*/ 2147483646 h 136"/>
              <a:gd name="T108" fmla="*/ 2147483646 w 130"/>
              <a:gd name="T109" fmla="*/ 2147483646 h 136"/>
              <a:gd name="T110" fmla="*/ 2147483646 w 130"/>
              <a:gd name="T111" fmla="*/ 2147483646 h 136"/>
              <a:gd name="T112" fmla="*/ 2147483646 w 130"/>
              <a:gd name="T113" fmla="*/ 2147483646 h 136"/>
              <a:gd name="T114" fmla="*/ 2147483646 w 130"/>
              <a:gd name="T115" fmla="*/ 2147483646 h 136"/>
              <a:gd name="T116" fmla="*/ 2147483646 w 130"/>
              <a:gd name="T117" fmla="*/ 2147483646 h 136"/>
              <a:gd name="T118" fmla="*/ 2147483646 w 130"/>
              <a:gd name="T119" fmla="*/ 2147483646 h 136"/>
              <a:gd name="T120" fmla="*/ 2147483646 w 130"/>
              <a:gd name="T121" fmla="*/ 2147483646 h 136"/>
              <a:gd name="T122" fmla="*/ 2147483646 w 130"/>
              <a:gd name="T123" fmla="*/ 2147483646 h 1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30" h="136">
                <a:moveTo>
                  <a:pt x="64" y="136"/>
                </a:moveTo>
                <a:lnTo>
                  <a:pt x="66" y="131"/>
                </a:lnTo>
                <a:lnTo>
                  <a:pt x="66" y="129"/>
                </a:lnTo>
                <a:lnTo>
                  <a:pt x="71" y="121"/>
                </a:lnTo>
                <a:lnTo>
                  <a:pt x="79" y="121"/>
                </a:lnTo>
                <a:lnTo>
                  <a:pt x="84" y="118"/>
                </a:lnTo>
                <a:lnTo>
                  <a:pt x="84" y="116"/>
                </a:lnTo>
                <a:lnTo>
                  <a:pt x="92" y="108"/>
                </a:lnTo>
                <a:lnTo>
                  <a:pt x="97" y="100"/>
                </a:lnTo>
                <a:lnTo>
                  <a:pt x="95" y="95"/>
                </a:lnTo>
                <a:lnTo>
                  <a:pt x="100" y="90"/>
                </a:lnTo>
                <a:lnTo>
                  <a:pt x="107" y="83"/>
                </a:lnTo>
                <a:lnTo>
                  <a:pt x="112" y="83"/>
                </a:lnTo>
                <a:lnTo>
                  <a:pt x="123" y="77"/>
                </a:lnTo>
                <a:lnTo>
                  <a:pt x="125" y="72"/>
                </a:lnTo>
                <a:lnTo>
                  <a:pt x="128" y="70"/>
                </a:lnTo>
                <a:lnTo>
                  <a:pt x="130" y="67"/>
                </a:lnTo>
                <a:lnTo>
                  <a:pt x="128" y="65"/>
                </a:lnTo>
                <a:lnTo>
                  <a:pt x="120" y="62"/>
                </a:lnTo>
                <a:lnTo>
                  <a:pt x="120" y="67"/>
                </a:lnTo>
                <a:lnTo>
                  <a:pt x="115" y="65"/>
                </a:lnTo>
                <a:lnTo>
                  <a:pt x="110" y="65"/>
                </a:lnTo>
                <a:lnTo>
                  <a:pt x="107" y="59"/>
                </a:lnTo>
                <a:lnTo>
                  <a:pt x="105" y="59"/>
                </a:lnTo>
                <a:lnTo>
                  <a:pt x="102" y="59"/>
                </a:lnTo>
                <a:lnTo>
                  <a:pt x="100" y="59"/>
                </a:lnTo>
                <a:lnTo>
                  <a:pt x="100" y="0"/>
                </a:lnTo>
                <a:lnTo>
                  <a:pt x="46" y="0"/>
                </a:lnTo>
                <a:lnTo>
                  <a:pt x="43" y="16"/>
                </a:lnTo>
                <a:lnTo>
                  <a:pt x="30" y="18"/>
                </a:lnTo>
                <a:lnTo>
                  <a:pt x="36" y="21"/>
                </a:lnTo>
                <a:lnTo>
                  <a:pt x="36" y="23"/>
                </a:lnTo>
                <a:lnTo>
                  <a:pt x="41" y="31"/>
                </a:lnTo>
                <a:lnTo>
                  <a:pt x="46" y="34"/>
                </a:lnTo>
                <a:lnTo>
                  <a:pt x="51" y="34"/>
                </a:lnTo>
                <a:lnTo>
                  <a:pt x="53" y="39"/>
                </a:lnTo>
                <a:lnTo>
                  <a:pt x="53" y="44"/>
                </a:lnTo>
                <a:lnTo>
                  <a:pt x="56" y="44"/>
                </a:lnTo>
                <a:lnTo>
                  <a:pt x="61" y="47"/>
                </a:lnTo>
                <a:lnTo>
                  <a:pt x="64" y="47"/>
                </a:lnTo>
                <a:lnTo>
                  <a:pt x="64" y="52"/>
                </a:lnTo>
                <a:lnTo>
                  <a:pt x="61" y="54"/>
                </a:lnTo>
                <a:lnTo>
                  <a:pt x="20" y="54"/>
                </a:lnTo>
                <a:lnTo>
                  <a:pt x="2" y="85"/>
                </a:lnTo>
                <a:lnTo>
                  <a:pt x="2" y="90"/>
                </a:lnTo>
                <a:lnTo>
                  <a:pt x="2" y="93"/>
                </a:lnTo>
                <a:lnTo>
                  <a:pt x="2" y="95"/>
                </a:lnTo>
                <a:lnTo>
                  <a:pt x="5" y="98"/>
                </a:lnTo>
                <a:lnTo>
                  <a:pt x="5" y="100"/>
                </a:lnTo>
                <a:lnTo>
                  <a:pt x="2" y="103"/>
                </a:lnTo>
                <a:lnTo>
                  <a:pt x="0" y="106"/>
                </a:lnTo>
                <a:lnTo>
                  <a:pt x="0" y="108"/>
                </a:lnTo>
                <a:lnTo>
                  <a:pt x="5" y="113"/>
                </a:lnTo>
                <a:lnTo>
                  <a:pt x="7" y="121"/>
                </a:lnTo>
                <a:lnTo>
                  <a:pt x="12" y="121"/>
                </a:lnTo>
                <a:lnTo>
                  <a:pt x="18" y="126"/>
                </a:lnTo>
                <a:lnTo>
                  <a:pt x="33" y="131"/>
                </a:lnTo>
                <a:lnTo>
                  <a:pt x="43" y="131"/>
                </a:lnTo>
                <a:lnTo>
                  <a:pt x="51" y="131"/>
                </a:lnTo>
                <a:lnTo>
                  <a:pt x="64" y="136"/>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125970" name="Freeform 22">
            <a:extLst>
              <a:ext uri="{FF2B5EF4-FFF2-40B4-BE49-F238E27FC236}">
                <a16:creationId xmlns:a16="http://schemas.microsoft.com/office/drawing/2014/main" id="{72F8D4AD-6FD4-0C95-2A75-9F3ED0BC418B}"/>
              </a:ext>
            </a:extLst>
          </p:cNvPr>
          <p:cNvSpPr>
            <a:spLocks noEditPoints="1"/>
          </p:cNvSpPr>
          <p:nvPr/>
        </p:nvSpPr>
        <p:spPr bwMode="auto">
          <a:xfrm>
            <a:off x="7508875" y="5138738"/>
            <a:ext cx="1419225" cy="1054100"/>
          </a:xfrm>
          <a:custGeom>
            <a:avLst/>
            <a:gdLst>
              <a:gd name="T0" fmla="*/ 2147483646 w 894"/>
              <a:gd name="T1" fmla="*/ 2147483646 h 664"/>
              <a:gd name="T2" fmla="*/ 2147483646 w 894"/>
              <a:gd name="T3" fmla="*/ 2147483646 h 664"/>
              <a:gd name="T4" fmla="*/ 2147483646 w 894"/>
              <a:gd name="T5" fmla="*/ 2147483646 h 664"/>
              <a:gd name="T6" fmla="*/ 2147483646 w 894"/>
              <a:gd name="T7" fmla="*/ 2147483646 h 664"/>
              <a:gd name="T8" fmla="*/ 2147483646 w 894"/>
              <a:gd name="T9" fmla="*/ 2147483646 h 664"/>
              <a:gd name="T10" fmla="*/ 2147483646 w 894"/>
              <a:gd name="T11" fmla="*/ 2147483646 h 664"/>
              <a:gd name="T12" fmla="*/ 2147483646 w 894"/>
              <a:gd name="T13" fmla="*/ 2147483646 h 664"/>
              <a:gd name="T14" fmla="*/ 2147483646 w 894"/>
              <a:gd name="T15" fmla="*/ 2147483646 h 664"/>
              <a:gd name="T16" fmla="*/ 2147483646 w 894"/>
              <a:gd name="T17" fmla="*/ 2147483646 h 664"/>
              <a:gd name="T18" fmla="*/ 2147483646 w 894"/>
              <a:gd name="T19" fmla="*/ 2147483646 h 664"/>
              <a:gd name="T20" fmla="*/ 2147483646 w 894"/>
              <a:gd name="T21" fmla="*/ 2147483646 h 664"/>
              <a:gd name="T22" fmla="*/ 2147483646 w 894"/>
              <a:gd name="T23" fmla="*/ 2147483646 h 664"/>
              <a:gd name="T24" fmla="*/ 2147483646 w 894"/>
              <a:gd name="T25" fmla="*/ 2147483646 h 664"/>
              <a:gd name="T26" fmla="*/ 2147483646 w 894"/>
              <a:gd name="T27" fmla="*/ 2147483646 h 664"/>
              <a:gd name="T28" fmla="*/ 2147483646 w 894"/>
              <a:gd name="T29" fmla="*/ 2147483646 h 664"/>
              <a:gd name="T30" fmla="*/ 2147483646 w 894"/>
              <a:gd name="T31" fmla="*/ 2147483646 h 664"/>
              <a:gd name="T32" fmla="*/ 2147483646 w 894"/>
              <a:gd name="T33" fmla="*/ 2147483646 h 664"/>
              <a:gd name="T34" fmla="*/ 2147483646 w 894"/>
              <a:gd name="T35" fmla="*/ 2147483646 h 664"/>
              <a:gd name="T36" fmla="*/ 2147483646 w 894"/>
              <a:gd name="T37" fmla="*/ 2147483646 h 664"/>
              <a:gd name="T38" fmla="*/ 2147483646 w 894"/>
              <a:gd name="T39" fmla="*/ 2147483646 h 664"/>
              <a:gd name="T40" fmla="*/ 2147483646 w 894"/>
              <a:gd name="T41" fmla="*/ 2147483646 h 664"/>
              <a:gd name="T42" fmla="*/ 2147483646 w 894"/>
              <a:gd name="T43" fmla="*/ 2147483646 h 664"/>
              <a:gd name="T44" fmla="*/ 2147483646 w 894"/>
              <a:gd name="T45" fmla="*/ 2147483646 h 664"/>
              <a:gd name="T46" fmla="*/ 2147483646 w 894"/>
              <a:gd name="T47" fmla="*/ 2147483646 h 664"/>
              <a:gd name="T48" fmla="*/ 2147483646 w 894"/>
              <a:gd name="T49" fmla="*/ 2147483646 h 664"/>
              <a:gd name="T50" fmla="*/ 2147483646 w 894"/>
              <a:gd name="T51" fmla="*/ 2147483646 h 664"/>
              <a:gd name="T52" fmla="*/ 2147483646 w 894"/>
              <a:gd name="T53" fmla="*/ 2147483646 h 664"/>
              <a:gd name="T54" fmla="*/ 2147483646 w 894"/>
              <a:gd name="T55" fmla="*/ 2147483646 h 664"/>
              <a:gd name="T56" fmla="*/ 2147483646 w 894"/>
              <a:gd name="T57" fmla="*/ 2147483646 h 664"/>
              <a:gd name="T58" fmla="*/ 2147483646 w 894"/>
              <a:gd name="T59" fmla="*/ 2147483646 h 664"/>
              <a:gd name="T60" fmla="*/ 2147483646 w 894"/>
              <a:gd name="T61" fmla="*/ 2147483646 h 664"/>
              <a:gd name="T62" fmla="*/ 2147483646 w 894"/>
              <a:gd name="T63" fmla="*/ 2147483646 h 664"/>
              <a:gd name="T64" fmla="*/ 2147483646 w 894"/>
              <a:gd name="T65" fmla="*/ 2147483646 h 664"/>
              <a:gd name="T66" fmla="*/ 2147483646 w 894"/>
              <a:gd name="T67" fmla="*/ 2147483646 h 664"/>
              <a:gd name="T68" fmla="*/ 2147483646 w 894"/>
              <a:gd name="T69" fmla="*/ 2147483646 h 664"/>
              <a:gd name="T70" fmla="*/ 2147483646 w 894"/>
              <a:gd name="T71" fmla="*/ 2147483646 h 664"/>
              <a:gd name="T72" fmla="*/ 2147483646 w 894"/>
              <a:gd name="T73" fmla="*/ 2147483646 h 664"/>
              <a:gd name="T74" fmla="*/ 2147483646 w 894"/>
              <a:gd name="T75" fmla="*/ 2147483646 h 664"/>
              <a:gd name="T76" fmla="*/ 2147483646 w 894"/>
              <a:gd name="T77" fmla="*/ 2147483646 h 664"/>
              <a:gd name="T78" fmla="*/ 2147483646 w 894"/>
              <a:gd name="T79" fmla="*/ 2147483646 h 664"/>
              <a:gd name="T80" fmla="*/ 2147483646 w 894"/>
              <a:gd name="T81" fmla="*/ 2147483646 h 664"/>
              <a:gd name="T82" fmla="*/ 2147483646 w 894"/>
              <a:gd name="T83" fmla="*/ 2147483646 h 664"/>
              <a:gd name="T84" fmla="*/ 2147483646 w 894"/>
              <a:gd name="T85" fmla="*/ 2147483646 h 664"/>
              <a:gd name="T86" fmla="*/ 2147483646 w 894"/>
              <a:gd name="T87" fmla="*/ 2147483646 h 664"/>
              <a:gd name="T88" fmla="*/ 2147483646 w 894"/>
              <a:gd name="T89" fmla="*/ 2147483646 h 664"/>
              <a:gd name="T90" fmla="*/ 2147483646 w 894"/>
              <a:gd name="T91" fmla="*/ 2147483646 h 664"/>
              <a:gd name="T92" fmla="*/ 2147483646 w 894"/>
              <a:gd name="T93" fmla="*/ 2147483646 h 664"/>
              <a:gd name="T94" fmla="*/ 2147483646 w 894"/>
              <a:gd name="T95" fmla="*/ 2147483646 h 664"/>
              <a:gd name="T96" fmla="*/ 2147483646 w 894"/>
              <a:gd name="T97" fmla="*/ 2147483646 h 664"/>
              <a:gd name="T98" fmla="*/ 2147483646 w 894"/>
              <a:gd name="T99" fmla="*/ 2147483646 h 664"/>
              <a:gd name="T100" fmla="*/ 2147483646 w 894"/>
              <a:gd name="T101" fmla="*/ 2147483646 h 664"/>
              <a:gd name="T102" fmla="*/ 2147483646 w 894"/>
              <a:gd name="T103" fmla="*/ 2147483646 h 664"/>
              <a:gd name="T104" fmla="*/ 2147483646 w 894"/>
              <a:gd name="T105" fmla="*/ 2147483646 h 664"/>
              <a:gd name="T106" fmla="*/ 2147483646 w 894"/>
              <a:gd name="T107" fmla="*/ 2147483646 h 664"/>
              <a:gd name="T108" fmla="*/ 2147483646 w 894"/>
              <a:gd name="T109" fmla="*/ 2147483646 h 664"/>
              <a:gd name="T110" fmla="*/ 2147483646 w 894"/>
              <a:gd name="T111" fmla="*/ 2147483646 h 664"/>
              <a:gd name="T112" fmla="*/ 2147483646 w 894"/>
              <a:gd name="T113" fmla="*/ 2147483646 h 664"/>
              <a:gd name="T114" fmla="*/ 2147483646 w 894"/>
              <a:gd name="T115" fmla="*/ 2147483646 h 6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4" h="664">
                <a:moveTo>
                  <a:pt x="0" y="0"/>
                </a:moveTo>
                <a:lnTo>
                  <a:pt x="74" y="0"/>
                </a:lnTo>
                <a:lnTo>
                  <a:pt x="76" y="2"/>
                </a:lnTo>
                <a:lnTo>
                  <a:pt x="74" y="5"/>
                </a:lnTo>
                <a:lnTo>
                  <a:pt x="182" y="53"/>
                </a:lnTo>
                <a:lnTo>
                  <a:pt x="271" y="56"/>
                </a:lnTo>
                <a:lnTo>
                  <a:pt x="271" y="46"/>
                </a:lnTo>
                <a:lnTo>
                  <a:pt x="323" y="46"/>
                </a:lnTo>
                <a:lnTo>
                  <a:pt x="328" y="51"/>
                </a:lnTo>
                <a:lnTo>
                  <a:pt x="333" y="56"/>
                </a:lnTo>
                <a:lnTo>
                  <a:pt x="335" y="61"/>
                </a:lnTo>
                <a:lnTo>
                  <a:pt x="335" y="64"/>
                </a:lnTo>
                <a:lnTo>
                  <a:pt x="338" y="64"/>
                </a:lnTo>
                <a:lnTo>
                  <a:pt x="343" y="66"/>
                </a:lnTo>
                <a:lnTo>
                  <a:pt x="341" y="71"/>
                </a:lnTo>
                <a:lnTo>
                  <a:pt x="346" y="71"/>
                </a:lnTo>
                <a:lnTo>
                  <a:pt x="351" y="77"/>
                </a:lnTo>
                <a:lnTo>
                  <a:pt x="351" y="79"/>
                </a:lnTo>
                <a:lnTo>
                  <a:pt x="348" y="82"/>
                </a:lnTo>
                <a:lnTo>
                  <a:pt x="353" y="82"/>
                </a:lnTo>
                <a:lnTo>
                  <a:pt x="356" y="84"/>
                </a:lnTo>
                <a:lnTo>
                  <a:pt x="358" y="89"/>
                </a:lnTo>
                <a:lnTo>
                  <a:pt x="361" y="97"/>
                </a:lnTo>
                <a:lnTo>
                  <a:pt x="361" y="100"/>
                </a:lnTo>
                <a:lnTo>
                  <a:pt x="364" y="100"/>
                </a:lnTo>
                <a:lnTo>
                  <a:pt x="366" y="102"/>
                </a:lnTo>
                <a:lnTo>
                  <a:pt x="369" y="105"/>
                </a:lnTo>
                <a:lnTo>
                  <a:pt x="369" y="110"/>
                </a:lnTo>
                <a:lnTo>
                  <a:pt x="366" y="112"/>
                </a:lnTo>
                <a:lnTo>
                  <a:pt x="364" y="112"/>
                </a:lnTo>
                <a:lnTo>
                  <a:pt x="364" y="115"/>
                </a:lnTo>
                <a:lnTo>
                  <a:pt x="369" y="120"/>
                </a:lnTo>
                <a:lnTo>
                  <a:pt x="374" y="125"/>
                </a:lnTo>
                <a:lnTo>
                  <a:pt x="374" y="130"/>
                </a:lnTo>
                <a:lnTo>
                  <a:pt x="374" y="133"/>
                </a:lnTo>
                <a:lnTo>
                  <a:pt x="376" y="133"/>
                </a:lnTo>
                <a:lnTo>
                  <a:pt x="379" y="136"/>
                </a:lnTo>
                <a:lnTo>
                  <a:pt x="382" y="136"/>
                </a:lnTo>
                <a:lnTo>
                  <a:pt x="384" y="136"/>
                </a:lnTo>
                <a:lnTo>
                  <a:pt x="384" y="138"/>
                </a:lnTo>
                <a:lnTo>
                  <a:pt x="387" y="141"/>
                </a:lnTo>
                <a:lnTo>
                  <a:pt x="387" y="143"/>
                </a:lnTo>
                <a:lnTo>
                  <a:pt x="392" y="143"/>
                </a:lnTo>
                <a:lnTo>
                  <a:pt x="397" y="146"/>
                </a:lnTo>
                <a:lnTo>
                  <a:pt x="400" y="148"/>
                </a:lnTo>
                <a:lnTo>
                  <a:pt x="405" y="151"/>
                </a:lnTo>
                <a:lnTo>
                  <a:pt x="410" y="153"/>
                </a:lnTo>
                <a:lnTo>
                  <a:pt x="412" y="156"/>
                </a:lnTo>
                <a:lnTo>
                  <a:pt x="415" y="156"/>
                </a:lnTo>
                <a:lnTo>
                  <a:pt x="417" y="153"/>
                </a:lnTo>
                <a:lnTo>
                  <a:pt x="423" y="148"/>
                </a:lnTo>
                <a:lnTo>
                  <a:pt x="425" y="148"/>
                </a:lnTo>
                <a:lnTo>
                  <a:pt x="425" y="146"/>
                </a:lnTo>
                <a:lnTo>
                  <a:pt x="425" y="143"/>
                </a:lnTo>
                <a:lnTo>
                  <a:pt x="428" y="141"/>
                </a:lnTo>
                <a:lnTo>
                  <a:pt x="433" y="133"/>
                </a:lnTo>
                <a:lnTo>
                  <a:pt x="435" y="128"/>
                </a:lnTo>
                <a:lnTo>
                  <a:pt x="441" y="128"/>
                </a:lnTo>
                <a:lnTo>
                  <a:pt x="443" y="128"/>
                </a:lnTo>
                <a:lnTo>
                  <a:pt x="446" y="128"/>
                </a:lnTo>
                <a:lnTo>
                  <a:pt x="446" y="125"/>
                </a:lnTo>
                <a:lnTo>
                  <a:pt x="453" y="125"/>
                </a:lnTo>
                <a:lnTo>
                  <a:pt x="458" y="125"/>
                </a:lnTo>
                <a:lnTo>
                  <a:pt x="464" y="125"/>
                </a:lnTo>
                <a:lnTo>
                  <a:pt x="466" y="125"/>
                </a:lnTo>
                <a:lnTo>
                  <a:pt x="469" y="128"/>
                </a:lnTo>
                <a:lnTo>
                  <a:pt x="471" y="128"/>
                </a:lnTo>
                <a:lnTo>
                  <a:pt x="476" y="130"/>
                </a:lnTo>
                <a:lnTo>
                  <a:pt x="479" y="133"/>
                </a:lnTo>
                <a:lnTo>
                  <a:pt x="484" y="138"/>
                </a:lnTo>
                <a:lnTo>
                  <a:pt x="489" y="146"/>
                </a:lnTo>
                <a:lnTo>
                  <a:pt x="492" y="153"/>
                </a:lnTo>
                <a:lnTo>
                  <a:pt x="494" y="156"/>
                </a:lnTo>
                <a:lnTo>
                  <a:pt x="494" y="161"/>
                </a:lnTo>
                <a:lnTo>
                  <a:pt x="494" y="169"/>
                </a:lnTo>
                <a:lnTo>
                  <a:pt x="497" y="169"/>
                </a:lnTo>
                <a:lnTo>
                  <a:pt x="500" y="174"/>
                </a:lnTo>
                <a:lnTo>
                  <a:pt x="505" y="184"/>
                </a:lnTo>
                <a:lnTo>
                  <a:pt x="507" y="187"/>
                </a:lnTo>
                <a:lnTo>
                  <a:pt x="507" y="192"/>
                </a:lnTo>
                <a:lnTo>
                  <a:pt x="512" y="195"/>
                </a:lnTo>
                <a:lnTo>
                  <a:pt x="515" y="200"/>
                </a:lnTo>
                <a:lnTo>
                  <a:pt x="517" y="205"/>
                </a:lnTo>
                <a:lnTo>
                  <a:pt x="523" y="210"/>
                </a:lnTo>
                <a:lnTo>
                  <a:pt x="523" y="215"/>
                </a:lnTo>
                <a:lnTo>
                  <a:pt x="520" y="223"/>
                </a:lnTo>
                <a:lnTo>
                  <a:pt x="523" y="225"/>
                </a:lnTo>
                <a:lnTo>
                  <a:pt x="528" y="243"/>
                </a:lnTo>
                <a:lnTo>
                  <a:pt x="528" y="251"/>
                </a:lnTo>
                <a:lnTo>
                  <a:pt x="530" y="254"/>
                </a:lnTo>
                <a:lnTo>
                  <a:pt x="530" y="256"/>
                </a:lnTo>
                <a:lnTo>
                  <a:pt x="535" y="256"/>
                </a:lnTo>
                <a:lnTo>
                  <a:pt x="538" y="256"/>
                </a:lnTo>
                <a:lnTo>
                  <a:pt x="543" y="259"/>
                </a:lnTo>
                <a:lnTo>
                  <a:pt x="548" y="264"/>
                </a:lnTo>
                <a:lnTo>
                  <a:pt x="558" y="266"/>
                </a:lnTo>
                <a:lnTo>
                  <a:pt x="564" y="269"/>
                </a:lnTo>
                <a:lnTo>
                  <a:pt x="569" y="272"/>
                </a:lnTo>
                <a:lnTo>
                  <a:pt x="571" y="274"/>
                </a:lnTo>
                <a:lnTo>
                  <a:pt x="574" y="277"/>
                </a:lnTo>
                <a:lnTo>
                  <a:pt x="571" y="282"/>
                </a:lnTo>
                <a:lnTo>
                  <a:pt x="579" y="277"/>
                </a:lnTo>
                <a:lnTo>
                  <a:pt x="579" y="269"/>
                </a:lnTo>
                <a:lnTo>
                  <a:pt x="584" y="264"/>
                </a:lnTo>
                <a:lnTo>
                  <a:pt x="584" y="269"/>
                </a:lnTo>
                <a:lnTo>
                  <a:pt x="582" y="277"/>
                </a:lnTo>
                <a:lnTo>
                  <a:pt x="579" y="279"/>
                </a:lnTo>
                <a:lnTo>
                  <a:pt x="579" y="287"/>
                </a:lnTo>
                <a:lnTo>
                  <a:pt x="574" y="292"/>
                </a:lnTo>
                <a:lnTo>
                  <a:pt x="571" y="297"/>
                </a:lnTo>
                <a:lnTo>
                  <a:pt x="569" y="300"/>
                </a:lnTo>
                <a:lnTo>
                  <a:pt x="569" y="295"/>
                </a:lnTo>
                <a:lnTo>
                  <a:pt x="571" y="290"/>
                </a:lnTo>
                <a:lnTo>
                  <a:pt x="566" y="290"/>
                </a:lnTo>
                <a:lnTo>
                  <a:pt x="566" y="297"/>
                </a:lnTo>
                <a:lnTo>
                  <a:pt x="561" y="302"/>
                </a:lnTo>
                <a:lnTo>
                  <a:pt x="566" y="305"/>
                </a:lnTo>
                <a:lnTo>
                  <a:pt x="564" y="310"/>
                </a:lnTo>
                <a:lnTo>
                  <a:pt x="561" y="318"/>
                </a:lnTo>
                <a:lnTo>
                  <a:pt x="558" y="320"/>
                </a:lnTo>
                <a:lnTo>
                  <a:pt x="558" y="328"/>
                </a:lnTo>
                <a:lnTo>
                  <a:pt x="561" y="331"/>
                </a:lnTo>
                <a:lnTo>
                  <a:pt x="558" y="336"/>
                </a:lnTo>
                <a:lnTo>
                  <a:pt x="558" y="341"/>
                </a:lnTo>
                <a:lnTo>
                  <a:pt x="556" y="356"/>
                </a:lnTo>
                <a:lnTo>
                  <a:pt x="558" y="364"/>
                </a:lnTo>
                <a:lnTo>
                  <a:pt x="556" y="379"/>
                </a:lnTo>
                <a:lnTo>
                  <a:pt x="551" y="387"/>
                </a:lnTo>
                <a:lnTo>
                  <a:pt x="553" y="392"/>
                </a:lnTo>
                <a:lnTo>
                  <a:pt x="553" y="402"/>
                </a:lnTo>
                <a:lnTo>
                  <a:pt x="553" y="410"/>
                </a:lnTo>
                <a:lnTo>
                  <a:pt x="561" y="423"/>
                </a:lnTo>
                <a:lnTo>
                  <a:pt x="561" y="433"/>
                </a:lnTo>
                <a:lnTo>
                  <a:pt x="558" y="423"/>
                </a:lnTo>
                <a:lnTo>
                  <a:pt x="551" y="415"/>
                </a:lnTo>
                <a:lnTo>
                  <a:pt x="551" y="420"/>
                </a:lnTo>
                <a:lnTo>
                  <a:pt x="556" y="426"/>
                </a:lnTo>
                <a:lnTo>
                  <a:pt x="558" y="438"/>
                </a:lnTo>
                <a:lnTo>
                  <a:pt x="561" y="443"/>
                </a:lnTo>
                <a:lnTo>
                  <a:pt x="558" y="446"/>
                </a:lnTo>
                <a:lnTo>
                  <a:pt x="564" y="451"/>
                </a:lnTo>
                <a:lnTo>
                  <a:pt x="564" y="459"/>
                </a:lnTo>
                <a:lnTo>
                  <a:pt x="582" y="477"/>
                </a:lnTo>
                <a:lnTo>
                  <a:pt x="584" y="485"/>
                </a:lnTo>
                <a:lnTo>
                  <a:pt x="589" y="492"/>
                </a:lnTo>
                <a:lnTo>
                  <a:pt x="589" y="497"/>
                </a:lnTo>
                <a:lnTo>
                  <a:pt x="592" y="503"/>
                </a:lnTo>
                <a:lnTo>
                  <a:pt x="605" y="518"/>
                </a:lnTo>
                <a:lnTo>
                  <a:pt x="607" y="523"/>
                </a:lnTo>
                <a:lnTo>
                  <a:pt x="610" y="520"/>
                </a:lnTo>
                <a:lnTo>
                  <a:pt x="620" y="520"/>
                </a:lnTo>
                <a:lnTo>
                  <a:pt x="623" y="523"/>
                </a:lnTo>
                <a:lnTo>
                  <a:pt x="630" y="528"/>
                </a:lnTo>
                <a:lnTo>
                  <a:pt x="638" y="538"/>
                </a:lnTo>
                <a:lnTo>
                  <a:pt x="641" y="546"/>
                </a:lnTo>
                <a:lnTo>
                  <a:pt x="648" y="541"/>
                </a:lnTo>
                <a:lnTo>
                  <a:pt x="658" y="538"/>
                </a:lnTo>
                <a:lnTo>
                  <a:pt x="661" y="544"/>
                </a:lnTo>
                <a:lnTo>
                  <a:pt x="664" y="544"/>
                </a:lnTo>
                <a:lnTo>
                  <a:pt x="676" y="536"/>
                </a:lnTo>
                <a:lnTo>
                  <a:pt x="679" y="533"/>
                </a:lnTo>
                <a:lnTo>
                  <a:pt x="692" y="531"/>
                </a:lnTo>
                <a:lnTo>
                  <a:pt x="697" y="531"/>
                </a:lnTo>
                <a:lnTo>
                  <a:pt x="705" y="526"/>
                </a:lnTo>
                <a:lnTo>
                  <a:pt x="712" y="526"/>
                </a:lnTo>
                <a:lnTo>
                  <a:pt x="717" y="528"/>
                </a:lnTo>
                <a:lnTo>
                  <a:pt x="720" y="526"/>
                </a:lnTo>
                <a:lnTo>
                  <a:pt x="730" y="528"/>
                </a:lnTo>
                <a:lnTo>
                  <a:pt x="725" y="531"/>
                </a:lnTo>
                <a:lnTo>
                  <a:pt x="723" y="533"/>
                </a:lnTo>
                <a:lnTo>
                  <a:pt x="730" y="538"/>
                </a:lnTo>
                <a:lnTo>
                  <a:pt x="733" y="541"/>
                </a:lnTo>
                <a:lnTo>
                  <a:pt x="735" y="538"/>
                </a:lnTo>
                <a:lnTo>
                  <a:pt x="738" y="538"/>
                </a:lnTo>
                <a:lnTo>
                  <a:pt x="743" y="531"/>
                </a:lnTo>
                <a:lnTo>
                  <a:pt x="746" y="520"/>
                </a:lnTo>
                <a:lnTo>
                  <a:pt x="746" y="515"/>
                </a:lnTo>
                <a:lnTo>
                  <a:pt x="741" y="520"/>
                </a:lnTo>
                <a:lnTo>
                  <a:pt x="738" y="518"/>
                </a:lnTo>
                <a:lnTo>
                  <a:pt x="753" y="510"/>
                </a:lnTo>
                <a:lnTo>
                  <a:pt x="758" y="510"/>
                </a:lnTo>
                <a:lnTo>
                  <a:pt x="764" y="503"/>
                </a:lnTo>
                <a:lnTo>
                  <a:pt x="764" y="492"/>
                </a:lnTo>
                <a:lnTo>
                  <a:pt x="774" y="479"/>
                </a:lnTo>
                <a:lnTo>
                  <a:pt x="774" y="477"/>
                </a:lnTo>
                <a:lnTo>
                  <a:pt x="774" y="459"/>
                </a:lnTo>
                <a:lnTo>
                  <a:pt x="787" y="446"/>
                </a:lnTo>
                <a:lnTo>
                  <a:pt x="782" y="446"/>
                </a:lnTo>
                <a:lnTo>
                  <a:pt x="782" y="441"/>
                </a:lnTo>
                <a:lnTo>
                  <a:pt x="802" y="436"/>
                </a:lnTo>
                <a:lnTo>
                  <a:pt x="828" y="436"/>
                </a:lnTo>
                <a:lnTo>
                  <a:pt x="833" y="431"/>
                </a:lnTo>
                <a:lnTo>
                  <a:pt x="841" y="428"/>
                </a:lnTo>
                <a:lnTo>
                  <a:pt x="843" y="431"/>
                </a:lnTo>
                <a:lnTo>
                  <a:pt x="851" y="428"/>
                </a:lnTo>
                <a:lnTo>
                  <a:pt x="851" y="426"/>
                </a:lnTo>
                <a:lnTo>
                  <a:pt x="864" y="423"/>
                </a:lnTo>
                <a:lnTo>
                  <a:pt x="876" y="428"/>
                </a:lnTo>
                <a:lnTo>
                  <a:pt x="882" y="426"/>
                </a:lnTo>
                <a:lnTo>
                  <a:pt x="879" y="423"/>
                </a:lnTo>
                <a:lnTo>
                  <a:pt x="887" y="423"/>
                </a:lnTo>
                <a:lnTo>
                  <a:pt x="894" y="433"/>
                </a:lnTo>
                <a:lnTo>
                  <a:pt x="894" y="441"/>
                </a:lnTo>
                <a:lnTo>
                  <a:pt x="889" y="449"/>
                </a:lnTo>
                <a:lnTo>
                  <a:pt x="884" y="461"/>
                </a:lnTo>
                <a:lnTo>
                  <a:pt x="869" y="472"/>
                </a:lnTo>
                <a:lnTo>
                  <a:pt x="866" y="477"/>
                </a:lnTo>
                <a:lnTo>
                  <a:pt x="866" y="485"/>
                </a:lnTo>
                <a:lnTo>
                  <a:pt x="861" y="490"/>
                </a:lnTo>
                <a:lnTo>
                  <a:pt x="858" y="492"/>
                </a:lnTo>
                <a:lnTo>
                  <a:pt x="861" y="495"/>
                </a:lnTo>
                <a:lnTo>
                  <a:pt x="866" y="495"/>
                </a:lnTo>
                <a:lnTo>
                  <a:pt x="866" y="500"/>
                </a:lnTo>
                <a:lnTo>
                  <a:pt x="858" y="508"/>
                </a:lnTo>
                <a:lnTo>
                  <a:pt x="858" y="510"/>
                </a:lnTo>
                <a:lnTo>
                  <a:pt x="861" y="510"/>
                </a:lnTo>
                <a:lnTo>
                  <a:pt x="864" y="508"/>
                </a:lnTo>
                <a:lnTo>
                  <a:pt x="869" y="508"/>
                </a:lnTo>
                <a:lnTo>
                  <a:pt x="864" y="513"/>
                </a:lnTo>
                <a:lnTo>
                  <a:pt x="858" y="531"/>
                </a:lnTo>
                <a:lnTo>
                  <a:pt x="853" y="541"/>
                </a:lnTo>
                <a:lnTo>
                  <a:pt x="853" y="544"/>
                </a:lnTo>
                <a:lnTo>
                  <a:pt x="851" y="538"/>
                </a:lnTo>
                <a:lnTo>
                  <a:pt x="843" y="533"/>
                </a:lnTo>
                <a:lnTo>
                  <a:pt x="843" y="531"/>
                </a:lnTo>
                <a:lnTo>
                  <a:pt x="846" y="528"/>
                </a:lnTo>
                <a:lnTo>
                  <a:pt x="846" y="523"/>
                </a:lnTo>
                <a:lnTo>
                  <a:pt x="843" y="523"/>
                </a:lnTo>
                <a:lnTo>
                  <a:pt x="835" y="531"/>
                </a:lnTo>
                <a:lnTo>
                  <a:pt x="830" y="536"/>
                </a:lnTo>
                <a:lnTo>
                  <a:pt x="828" y="536"/>
                </a:lnTo>
                <a:lnTo>
                  <a:pt x="825" y="538"/>
                </a:lnTo>
                <a:lnTo>
                  <a:pt x="823" y="541"/>
                </a:lnTo>
                <a:lnTo>
                  <a:pt x="823" y="544"/>
                </a:lnTo>
                <a:lnTo>
                  <a:pt x="817" y="549"/>
                </a:lnTo>
                <a:lnTo>
                  <a:pt x="817" y="551"/>
                </a:lnTo>
                <a:lnTo>
                  <a:pt x="815" y="551"/>
                </a:lnTo>
                <a:lnTo>
                  <a:pt x="815" y="554"/>
                </a:lnTo>
                <a:lnTo>
                  <a:pt x="812" y="551"/>
                </a:lnTo>
                <a:lnTo>
                  <a:pt x="807" y="549"/>
                </a:lnTo>
                <a:lnTo>
                  <a:pt x="805" y="551"/>
                </a:lnTo>
                <a:lnTo>
                  <a:pt x="805" y="556"/>
                </a:lnTo>
                <a:lnTo>
                  <a:pt x="751" y="556"/>
                </a:lnTo>
                <a:lnTo>
                  <a:pt x="748" y="572"/>
                </a:lnTo>
                <a:lnTo>
                  <a:pt x="735" y="574"/>
                </a:lnTo>
                <a:lnTo>
                  <a:pt x="741" y="577"/>
                </a:lnTo>
                <a:lnTo>
                  <a:pt x="741" y="579"/>
                </a:lnTo>
                <a:lnTo>
                  <a:pt x="746" y="587"/>
                </a:lnTo>
                <a:lnTo>
                  <a:pt x="751" y="590"/>
                </a:lnTo>
                <a:lnTo>
                  <a:pt x="756" y="590"/>
                </a:lnTo>
                <a:lnTo>
                  <a:pt x="758" y="595"/>
                </a:lnTo>
                <a:lnTo>
                  <a:pt x="758" y="600"/>
                </a:lnTo>
                <a:lnTo>
                  <a:pt x="761" y="600"/>
                </a:lnTo>
                <a:lnTo>
                  <a:pt x="766" y="603"/>
                </a:lnTo>
                <a:lnTo>
                  <a:pt x="769" y="603"/>
                </a:lnTo>
                <a:lnTo>
                  <a:pt x="769" y="608"/>
                </a:lnTo>
                <a:lnTo>
                  <a:pt x="766" y="610"/>
                </a:lnTo>
                <a:lnTo>
                  <a:pt x="725" y="610"/>
                </a:lnTo>
                <a:lnTo>
                  <a:pt x="707" y="641"/>
                </a:lnTo>
                <a:lnTo>
                  <a:pt x="707" y="646"/>
                </a:lnTo>
                <a:lnTo>
                  <a:pt x="707" y="649"/>
                </a:lnTo>
                <a:lnTo>
                  <a:pt x="707" y="651"/>
                </a:lnTo>
                <a:lnTo>
                  <a:pt x="710" y="654"/>
                </a:lnTo>
                <a:lnTo>
                  <a:pt x="710" y="656"/>
                </a:lnTo>
                <a:lnTo>
                  <a:pt x="707" y="659"/>
                </a:lnTo>
                <a:lnTo>
                  <a:pt x="705" y="662"/>
                </a:lnTo>
                <a:lnTo>
                  <a:pt x="705" y="664"/>
                </a:lnTo>
                <a:lnTo>
                  <a:pt x="700" y="656"/>
                </a:lnTo>
                <a:lnTo>
                  <a:pt x="692" y="651"/>
                </a:lnTo>
                <a:lnTo>
                  <a:pt x="689" y="646"/>
                </a:lnTo>
                <a:lnTo>
                  <a:pt x="684" y="644"/>
                </a:lnTo>
                <a:lnTo>
                  <a:pt x="661" y="626"/>
                </a:lnTo>
                <a:lnTo>
                  <a:pt x="658" y="623"/>
                </a:lnTo>
                <a:lnTo>
                  <a:pt x="658" y="621"/>
                </a:lnTo>
                <a:lnTo>
                  <a:pt x="653" y="613"/>
                </a:lnTo>
                <a:lnTo>
                  <a:pt x="648" y="608"/>
                </a:lnTo>
                <a:lnTo>
                  <a:pt x="643" y="608"/>
                </a:lnTo>
                <a:lnTo>
                  <a:pt x="641" y="608"/>
                </a:lnTo>
                <a:lnTo>
                  <a:pt x="638" y="608"/>
                </a:lnTo>
                <a:lnTo>
                  <a:pt x="648" y="613"/>
                </a:lnTo>
                <a:lnTo>
                  <a:pt x="656" y="621"/>
                </a:lnTo>
                <a:lnTo>
                  <a:pt x="656" y="623"/>
                </a:lnTo>
                <a:lnTo>
                  <a:pt x="653" y="618"/>
                </a:lnTo>
                <a:lnTo>
                  <a:pt x="643" y="613"/>
                </a:lnTo>
                <a:lnTo>
                  <a:pt x="638" y="610"/>
                </a:lnTo>
                <a:lnTo>
                  <a:pt x="633" y="610"/>
                </a:lnTo>
                <a:lnTo>
                  <a:pt x="630" y="610"/>
                </a:lnTo>
                <a:lnTo>
                  <a:pt x="633" y="608"/>
                </a:lnTo>
                <a:lnTo>
                  <a:pt x="635" y="608"/>
                </a:lnTo>
                <a:lnTo>
                  <a:pt x="635" y="605"/>
                </a:lnTo>
                <a:lnTo>
                  <a:pt x="630" y="605"/>
                </a:lnTo>
                <a:lnTo>
                  <a:pt x="628" y="608"/>
                </a:lnTo>
                <a:lnTo>
                  <a:pt x="628" y="603"/>
                </a:lnTo>
                <a:lnTo>
                  <a:pt x="625" y="603"/>
                </a:lnTo>
                <a:lnTo>
                  <a:pt x="617" y="608"/>
                </a:lnTo>
                <a:lnTo>
                  <a:pt x="617" y="610"/>
                </a:lnTo>
                <a:lnTo>
                  <a:pt x="623" y="610"/>
                </a:lnTo>
                <a:lnTo>
                  <a:pt x="628" y="610"/>
                </a:lnTo>
                <a:lnTo>
                  <a:pt x="628" y="613"/>
                </a:lnTo>
                <a:lnTo>
                  <a:pt x="625" y="613"/>
                </a:lnTo>
                <a:lnTo>
                  <a:pt x="617" y="613"/>
                </a:lnTo>
                <a:lnTo>
                  <a:pt x="612" y="613"/>
                </a:lnTo>
                <a:lnTo>
                  <a:pt x="602" y="621"/>
                </a:lnTo>
                <a:lnTo>
                  <a:pt x="597" y="621"/>
                </a:lnTo>
                <a:lnTo>
                  <a:pt x="579" y="626"/>
                </a:lnTo>
                <a:lnTo>
                  <a:pt x="574" y="628"/>
                </a:lnTo>
                <a:lnTo>
                  <a:pt x="558" y="621"/>
                </a:lnTo>
                <a:lnTo>
                  <a:pt x="551" y="618"/>
                </a:lnTo>
                <a:lnTo>
                  <a:pt x="538" y="618"/>
                </a:lnTo>
                <a:lnTo>
                  <a:pt x="528" y="613"/>
                </a:lnTo>
                <a:lnTo>
                  <a:pt x="523" y="608"/>
                </a:lnTo>
                <a:lnTo>
                  <a:pt x="520" y="610"/>
                </a:lnTo>
                <a:lnTo>
                  <a:pt x="515" y="608"/>
                </a:lnTo>
                <a:lnTo>
                  <a:pt x="507" y="605"/>
                </a:lnTo>
                <a:lnTo>
                  <a:pt x="502" y="597"/>
                </a:lnTo>
                <a:lnTo>
                  <a:pt x="500" y="597"/>
                </a:lnTo>
                <a:lnTo>
                  <a:pt x="494" y="600"/>
                </a:lnTo>
                <a:lnTo>
                  <a:pt x="487" y="595"/>
                </a:lnTo>
                <a:lnTo>
                  <a:pt x="479" y="595"/>
                </a:lnTo>
                <a:lnTo>
                  <a:pt x="474" y="587"/>
                </a:lnTo>
                <a:lnTo>
                  <a:pt x="466" y="585"/>
                </a:lnTo>
                <a:lnTo>
                  <a:pt x="451" y="582"/>
                </a:lnTo>
                <a:lnTo>
                  <a:pt x="438" y="577"/>
                </a:lnTo>
                <a:lnTo>
                  <a:pt x="430" y="567"/>
                </a:lnTo>
                <a:lnTo>
                  <a:pt x="425" y="567"/>
                </a:lnTo>
                <a:lnTo>
                  <a:pt x="410" y="551"/>
                </a:lnTo>
                <a:lnTo>
                  <a:pt x="407" y="549"/>
                </a:lnTo>
                <a:lnTo>
                  <a:pt x="405" y="549"/>
                </a:lnTo>
                <a:lnTo>
                  <a:pt x="402" y="551"/>
                </a:lnTo>
                <a:lnTo>
                  <a:pt x="397" y="551"/>
                </a:lnTo>
                <a:lnTo>
                  <a:pt x="384" y="546"/>
                </a:lnTo>
                <a:lnTo>
                  <a:pt x="382" y="546"/>
                </a:lnTo>
                <a:lnTo>
                  <a:pt x="374" y="544"/>
                </a:lnTo>
                <a:lnTo>
                  <a:pt x="371" y="544"/>
                </a:lnTo>
                <a:lnTo>
                  <a:pt x="366" y="541"/>
                </a:lnTo>
                <a:lnTo>
                  <a:pt x="361" y="533"/>
                </a:lnTo>
                <a:lnTo>
                  <a:pt x="356" y="526"/>
                </a:lnTo>
                <a:lnTo>
                  <a:pt x="348" y="518"/>
                </a:lnTo>
                <a:lnTo>
                  <a:pt x="341" y="515"/>
                </a:lnTo>
                <a:lnTo>
                  <a:pt x="341" y="513"/>
                </a:lnTo>
                <a:lnTo>
                  <a:pt x="343" y="510"/>
                </a:lnTo>
                <a:lnTo>
                  <a:pt x="341" y="508"/>
                </a:lnTo>
                <a:lnTo>
                  <a:pt x="333" y="510"/>
                </a:lnTo>
                <a:lnTo>
                  <a:pt x="323" y="508"/>
                </a:lnTo>
                <a:lnTo>
                  <a:pt x="320" y="503"/>
                </a:lnTo>
                <a:lnTo>
                  <a:pt x="317" y="503"/>
                </a:lnTo>
                <a:lnTo>
                  <a:pt x="312" y="500"/>
                </a:lnTo>
                <a:lnTo>
                  <a:pt x="312" y="492"/>
                </a:lnTo>
                <a:lnTo>
                  <a:pt x="305" y="485"/>
                </a:lnTo>
                <a:lnTo>
                  <a:pt x="305" y="482"/>
                </a:lnTo>
                <a:lnTo>
                  <a:pt x="302" y="477"/>
                </a:lnTo>
                <a:lnTo>
                  <a:pt x="297" y="467"/>
                </a:lnTo>
                <a:lnTo>
                  <a:pt x="297" y="464"/>
                </a:lnTo>
                <a:lnTo>
                  <a:pt x="302" y="461"/>
                </a:lnTo>
                <a:lnTo>
                  <a:pt x="307" y="461"/>
                </a:lnTo>
                <a:lnTo>
                  <a:pt x="310" y="459"/>
                </a:lnTo>
                <a:lnTo>
                  <a:pt x="307" y="454"/>
                </a:lnTo>
                <a:lnTo>
                  <a:pt x="305" y="454"/>
                </a:lnTo>
                <a:lnTo>
                  <a:pt x="305" y="451"/>
                </a:lnTo>
                <a:lnTo>
                  <a:pt x="312" y="443"/>
                </a:lnTo>
                <a:lnTo>
                  <a:pt x="315" y="438"/>
                </a:lnTo>
                <a:lnTo>
                  <a:pt x="315" y="431"/>
                </a:lnTo>
                <a:lnTo>
                  <a:pt x="307" y="415"/>
                </a:lnTo>
                <a:lnTo>
                  <a:pt x="305" y="405"/>
                </a:lnTo>
                <a:lnTo>
                  <a:pt x="302" y="400"/>
                </a:lnTo>
                <a:lnTo>
                  <a:pt x="305" y="395"/>
                </a:lnTo>
                <a:lnTo>
                  <a:pt x="305" y="390"/>
                </a:lnTo>
                <a:lnTo>
                  <a:pt x="292" y="374"/>
                </a:lnTo>
                <a:lnTo>
                  <a:pt x="292" y="369"/>
                </a:lnTo>
                <a:lnTo>
                  <a:pt x="282" y="359"/>
                </a:lnTo>
                <a:lnTo>
                  <a:pt x="274" y="346"/>
                </a:lnTo>
                <a:lnTo>
                  <a:pt x="266" y="333"/>
                </a:lnTo>
                <a:lnTo>
                  <a:pt x="256" y="325"/>
                </a:lnTo>
                <a:lnTo>
                  <a:pt x="253" y="323"/>
                </a:lnTo>
                <a:lnTo>
                  <a:pt x="253" y="320"/>
                </a:lnTo>
                <a:lnTo>
                  <a:pt x="246" y="315"/>
                </a:lnTo>
                <a:lnTo>
                  <a:pt x="238" y="313"/>
                </a:lnTo>
                <a:lnTo>
                  <a:pt x="238" y="310"/>
                </a:lnTo>
                <a:lnTo>
                  <a:pt x="243" y="310"/>
                </a:lnTo>
                <a:lnTo>
                  <a:pt x="246" y="302"/>
                </a:lnTo>
                <a:lnTo>
                  <a:pt x="243" y="300"/>
                </a:lnTo>
                <a:lnTo>
                  <a:pt x="241" y="295"/>
                </a:lnTo>
                <a:lnTo>
                  <a:pt x="238" y="290"/>
                </a:lnTo>
                <a:lnTo>
                  <a:pt x="235" y="290"/>
                </a:lnTo>
                <a:lnTo>
                  <a:pt x="228" y="290"/>
                </a:lnTo>
                <a:lnTo>
                  <a:pt x="215" y="279"/>
                </a:lnTo>
                <a:lnTo>
                  <a:pt x="212" y="277"/>
                </a:lnTo>
                <a:lnTo>
                  <a:pt x="207" y="274"/>
                </a:lnTo>
                <a:lnTo>
                  <a:pt x="202" y="272"/>
                </a:lnTo>
                <a:lnTo>
                  <a:pt x="200" y="266"/>
                </a:lnTo>
                <a:lnTo>
                  <a:pt x="202" y="256"/>
                </a:lnTo>
                <a:lnTo>
                  <a:pt x="210" y="251"/>
                </a:lnTo>
                <a:lnTo>
                  <a:pt x="212" y="248"/>
                </a:lnTo>
                <a:lnTo>
                  <a:pt x="215" y="254"/>
                </a:lnTo>
                <a:lnTo>
                  <a:pt x="217" y="248"/>
                </a:lnTo>
                <a:lnTo>
                  <a:pt x="217" y="246"/>
                </a:lnTo>
                <a:lnTo>
                  <a:pt x="215" y="243"/>
                </a:lnTo>
                <a:lnTo>
                  <a:pt x="215" y="246"/>
                </a:lnTo>
                <a:lnTo>
                  <a:pt x="210" y="243"/>
                </a:lnTo>
                <a:lnTo>
                  <a:pt x="210" y="238"/>
                </a:lnTo>
                <a:lnTo>
                  <a:pt x="202" y="233"/>
                </a:lnTo>
                <a:lnTo>
                  <a:pt x="197" y="233"/>
                </a:lnTo>
                <a:lnTo>
                  <a:pt x="192" y="230"/>
                </a:lnTo>
                <a:lnTo>
                  <a:pt x="189" y="225"/>
                </a:lnTo>
                <a:lnTo>
                  <a:pt x="192" y="220"/>
                </a:lnTo>
                <a:lnTo>
                  <a:pt x="187" y="218"/>
                </a:lnTo>
                <a:lnTo>
                  <a:pt x="184" y="220"/>
                </a:lnTo>
                <a:lnTo>
                  <a:pt x="174" y="210"/>
                </a:lnTo>
                <a:lnTo>
                  <a:pt x="171" y="202"/>
                </a:lnTo>
                <a:lnTo>
                  <a:pt x="174" y="197"/>
                </a:lnTo>
                <a:lnTo>
                  <a:pt x="174" y="189"/>
                </a:lnTo>
                <a:lnTo>
                  <a:pt x="171" y="187"/>
                </a:lnTo>
                <a:lnTo>
                  <a:pt x="166" y="189"/>
                </a:lnTo>
                <a:lnTo>
                  <a:pt x="164" y="187"/>
                </a:lnTo>
                <a:lnTo>
                  <a:pt x="161" y="187"/>
                </a:lnTo>
                <a:lnTo>
                  <a:pt x="158" y="184"/>
                </a:lnTo>
                <a:lnTo>
                  <a:pt x="156" y="182"/>
                </a:lnTo>
                <a:lnTo>
                  <a:pt x="153" y="177"/>
                </a:lnTo>
                <a:lnTo>
                  <a:pt x="151" y="169"/>
                </a:lnTo>
                <a:lnTo>
                  <a:pt x="146" y="166"/>
                </a:lnTo>
                <a:lnTo>
                  <a:pt x="143" y="164"/>
                </a:lnTo>
                <a:lnTo>
                  <a:pt x="143" y="156"/>
                </a:lnTo>
                <a:lnTo>
                  <a:pt x="141" y="151"/>
                </a:lnTo>
                <a:lnTo>
                  <a:pt x="135" y="151"/>
                </a:lnTo>
                <a:lnTo>
                  <a:pt x="133" y="141"/>
                </a:lnTo>
                <a:lnTo>
                  <a:pt x="130" y="136"/>
                </a:lnTo>
                <a:lnTo>
                  <a:pt x="128" y="136"/>
                </a:lnTo>
                <a:lnTo>
                  <a:pt x="128" y="133"/>
                </a:lnTo>
                <a:lnTo>
                  <a:pt x="128" y="130"/>
                </a:lnTo>
                <a:lnTo>
                  <a:pt x="128" y="125"/>
                </a:lnTo>
                <a:lnTo>
                  <a:pt x="120" y="115"/>
                </a:lnTo>
                <a:lnTo>
                  <a:pt x="120" y="110"/>
                </a:lnTo>
                <a:lnTo>
                  <a:pt x="120" y="105"/>
                </a:lnTo>
                <a:lnTo>
                  <a:pt x="120" y="100"/>
                </a:lnTo>
                <a:lnTo>
                  <a:pt x="117" y="94"/>
                </a:lnTo>
                <a:lnTo>
                  <a:pt x="115" y="82"/>
                </a:lnTo>
                <a:lnTo>
                  <a:pt x="112" y="74"/>
                </a:lnTo>
                <a:lnTo>
                  <a:pt x="112" y="69"/>
                </a:lnTo>
                <a:lnTo>
                  <a:pt x="115" y="64"/>
                </a:lnTo>
                <a:lnTo>
                  <a:pt x="115" y="61"/>
                </a:lnTo>
                <a:lnTo>
                  <a:pt x="110" y="59"/>
                </a:lnTo>
                <a:lnTo>
                  <a:pt x="102" y="59"/>
                </a:lnTo>
                <a:lnTo>
                  <a:pt x="102" y="53"/>
                </a:lnTo>
                <a:lnTo>
                  <a:pt x="97" y="48"/>
                </a:lnTo>
                <a:lnTo>
                  <a:pt x="92" y="51"/>
                </a:lnTo>
                <a:lnTo>
                  <a:pt x="87" y="53"/>
                </a:lnTo>
                <a:lnTo>
                  <a:pt x="84" y="48"/>
                </a:lnTo>
                <a:lnTo>
                  <a:pt x="79" y="41"/>
                </a:lnTo>
                <a:lnTo>
                  <a:pt x="71" y="35"/>
                </a:lnTo>
                <a:lnTo>
                  <a:pt x="66" y="30"/>
                </a:lnTo>
                <a:lnTo>
                  <a:pt x="69" y="35"/>
                </a:lnTo>
                <a:lnTo>
                  <a:pt x="69" y="43"/>
                </a:lnTo>
                <a:lnTo>
                  <a:pt x="66" y="53"/>
                </a:lnTo>
                <a:lnTo>
                  <a:pt x="64" y="61"/>
                </a:lnTo>
                <a:lnTo>
                  <a:pt x="66" y="74"/>
                </a:lnTo>
                <a:lnTo>
                  <a:pt x="66" y="94"/>
                </a:lnTo>
                <a:lnTo>
                  <a:pt x="64" y="100"/>
                </a:lnTo>
                <a:lnTo>
                  <a:pt x="66" y="105"/>
                </a:lnTo>
                <a:lnTo>
                  <a:pt x="71" y="112"/>
                </a:lnTo>
                <a:lnTo>
                  <a:pt x="71" y="120"/>
                </a:lnTo>
                <a:lnTo>
                  <a:pt x="74" y="120"/>
                </a:lnTo>
                <a:lnTo>
                  <a:pt x="76" y="125"/>
                </a:lnTo>
                <a:lnTo>
                  <a:pt x="87" y="130"/>
                </a:lnTo>
                <a:lnTo>
                  <a:pt x="87" y="138"/>
                </a:lnTo>
                <a:lnTo>
                  <a:pt x="87" y="143"/>
                </a:lnTo>
                <a:lnTo>
                  <a:pt x="89" y="148"/>
                </a:lnTo>
                <a:lnTo>
                  <a:pt x="94" y="151"/>
                </a:lnTo>
                <a:lnTo>
                  <a:pt x="97" y="156"/>
                </a:lnTo>
                <a:lnTo>
                  <a:pt x="100" y="161"/>
                </a:lnTo>
                <a:lnTo>
                  <a:pt x="100" y="164"/>
                </a:lnTo>
                <a:lnTo>
                  <a:pt x="105" y="166"/>
                </a:lnTo>
                <a:lnTo>
                  <a:pt x="110" y="174"/>
                </a:lnTo>
                <a:lnTo>
                  <a:pt x="110" y="179"/>
                </a:lnTo>
                <a:lnTo>
                  <a:pt x="110" y="187"/>
                </a:lnTo>
                <a:lnTo>
                  <a:pt x="115" y="192"/>
                </a:lnTo>
                <a:lnTo>
                  <a:pt x="117" y="195"/>
                </a:lnTo>
                <a:lnTo>
                  <a:pt x="123" y="202"/>
                </a:lnTo>
                <a:lnTo>
                  <a:pt x="125" y="215"/>
                </a:lnTo>
                <a:lnTo>
                  <a:pt x="128" y="215"/>
                </a:lnTo>
                <a:lnTo>
                  <a:pt x="130" y="218"/>
                </a:lnTo>
                <a:lnTo>
                  <a:pt x="128" y="223"/>
                </a:lnTo>
                <a:lnTo>
                  <a:pt x="128" y="225"/>
                </a:lnTo>
                <a:lnTo>
                  <a:pt x="133" y="236"/>
                </a:lnTo>
                <a:lnTo>
                  <a:pt x="135" y="233"/>
                </a:lnTo>
                <a:lnTo>
                  <a:pt x="135" y="230"/>
                </a:lnTo>
                <a:lnTo>
                  <a:pt x="135" y="228"/>
                </a:lnTo>
                <a:lnTo>
                  <a:pt x="138" y="228"/>
                </a:lnTo>
                <a:lnTo>
                  <a:pt x="141" y="233"/>
                </a:lnTo>
                <a:lnTo>
                  <a:pt x="143" y="238"/>
                </a:lnTo>
                <a:lnTo>
                  <a:pt x="146" y="251"/>
                </a:lnTo>
                <a:lnTo>
                  <a:pt x="143" y="254"/>
                </a:lnTo>
                <a:lnTo>
                  <a:pt x="146" y="261"/>
                </a:lnTo>
                <a:lnTo>
                  <a:pt x="146" y="266"/>
                </a:lnTo>
                <a:lnTo>
                  <a:pt x="146" y="272"/>
                </a:lnTo>
                <a:lnTo>
                  <a:pt x="151" y="274"/>
                </a:lnTo>
                <a:lnTo>
                  <a:pt x="151" y="279"/>
                </a:lnTo>
                <a:lnTo>
                  <a:pt x="153" y="284"/>
                </a:lnTo>
                <a:lnTo>
                  <a:pt x="153" y="287"/>
                </a:lnTo>
                <a:lnTo>
                  <a:pt x="151" y="292"/>
                </a:lnTo>
                <a:lnTo>
                  <a:pt x="156" y="297"/>
                </a:lnTo>
                <a:lnTo>
                  <a:pt x="156" y="305"/>
                </a:lnTo>
                <a:lnTo>
                  <a:pt x="153" y="310"/>
                </a:lnTo>
                <a:lnTo>
                  <a:pt x="153" y="315"/>
                </a:lnTo>
                <a:lnTo>
                  <a:pt x="158" y="320"/>
                </a:lnTo>
                <a:lnTo>
                  <a:pt x="164" y="325"/>
                </a:lnTo>
                <a:lnTo>
                  <a:pt x="166" y="328"/>
                </a:lnTo>
                <a:lnTo>
                  <a:pt x="169" y="328"/>
                </a:lnTo>
                <a:lnTo>
                  <a:pt x="169" y="323"/>
                </a:lnTo>
                <a:lnTo>
                  <a:pt x="171" y="323"/>
                </a:lnTo>
                <a:lnTo>
                  <a:pt x="176" y="328"/>
                </a:lnTo>
                <a:lnTo>
                  <a:pt x="176" y="331"/>
                </a:lnTo>
                <a:lnTo>
                  <a:pt x="182" y="336"/>
                </a:lnTo>
                <a:lnTo>
                  <a:pt x="184" y="341"/>
                </a:lnTo>
                <a:lnTo>
                  <a:pt x="187" y="343"/>
                </a:lnTo>
                <a:lnTo>
                  <a:pt x="189" y="349"/>
                </a:lnTo>
                <a:lnTo>
                  <a:pt x="192" y="351"/>
                </a:lnTo>
                <a:lnTo>
                  <a:pt x="192" y="359"/>
                </a:lnTo>
                <a:lnTo>
                  <a:pt x="187" y="369"/>
                </a:lnTo>
                <a:lnTo>
                  <a:pt x="176" y="372"/>
                </a:lnTo>
                <a:lnTo>
                  <a:pt x="174" y="372"/>
                </a:lnTo>
                <a:lnTo>
                  <a:pt x="171" y="364"/>
                </a:lnTo>
                <a:lnTo>
                  <a:pt x="171" y="359"/>
                </a:lnTo>
                <a:lnTo>
                  <a:pt x="166" y="356"/>
                </a:lnTo>
                <a:lnTo>
                  <a:pt x="166" y="349"/>
                </a:lnTo>
                <a:lnTo>
                  <a:pt x="164" y="343"/>
                </a:lnTo>
                <a:lnTo>
                  <a:pt x="156" y="343"/>
                </a:lnTo>
                <a:lnTo>
                  <a:pt x="151" y="338"/>
                </a:lnTo>
                <a:lnTo>
                  <a:pt x="148" y="333"/>
                </a:lnTo>
                <a:lnTo>
                  <a:pt x="146" y="331"/>
                </a:lnTo>
                <a:lnTo>
                  <a:pt x="130" y="318"/>
                </a:lnTo>
                <a:lnTo>
                  <a:pt x="128" y="310"/>
                </a:lnTo>
                <a:lnTo>
                  <a:pt x="123" y="310"/>
                </a:lnTo>
                <a:lnTo>
                  <a:pt x="120" y="305"/>
                </a:lnTo>
                <a:lnTo>
                  <a:pt x="117" y="307"/>
                </a:lnTo>
                <a:lnTo>
                  <a:pt x="112" y="302"/>
                </a:lnTo>
                <a:lnTo>
                  <a:pt x="112" y="297"/>
                </a:lnTo>
                <a:lnTo>
                  <a:pt x="117" y="287"/>
                </a:lnTo>
                <a:lnTo>
                  <a:pt x="117" y="277"/>
                </a:lnTo>
                <a:lnTo>
                  <a:pt x="117" y="264"/>
                </a:lnTo>
                <a:lnTo>
                  <a:pt x="112" y="254"/>
                </a:lnTo>
                <a:lnTo>
                  <a:pt x="110" y="248"/>
                </a:lnTo>
                <a:lnTo>
                  <a:pt x="107" y="248"/>
                </a:lnTo>
                <a:lnTo>
                  <a:pt x="102" y="246"/>
                </a:lnTo>
                <a:lnTo>
                  <a:pt x="92" y="236"/>
                </a:lnTo>
                <a:lnTo>
                  <a:pt x="89" y="225"/>
                </a:lnTo>
                <a:lnTo>
                  <a:pt x="92" y="220"/>
                </a:lnTo>
                <a:lnTo>
                  <a:pt x="89" y="220"/>
                </a:lnTo>
                <a:lnTo>
                  <a:pt x="84" y="228"/>
                </a:lnTo>
                <a:lnTo>
                  <a:pt x="82" y="228"/>
                </a:lnTo>
                <a:lnTo>
                  <a:pt x="76" y="228"/>
                </a:lnTo>
                <a:lnTo>
                  <a:pt x="74" y="225"/>
                </a:lnTo>
                <a:lnTo>
                  <a:pt x="74" y="223"/>
                </a:lnTo>
                <a:lnTo>
                  <a:pt x="71" y="220"/>
                </a:lnTo>
                <a:lnTo>
                  <a:pt x="66" y="220"/>
                </a:lnTo>
                <a:lnTo>
                  <a:pt x="66" y="218"/>
                </a:lnTo>
                <a:lnTo>
                  <a:pt x="58" y="215"/>
                </a:lnTo>
                <a:lnTo>
                  <a:pt x="53" y="213"/>
                </a:lnTo>
                <a:lnTo>
                  <a:pt x="51" y="207"/>
                </a:lnTo>
                <a:lnTo>
                  <a:pt x="51" y="200"/>
                </a:lnTo>
                <a:lnTo>
                  <a:pt x="46" y="197"/>
                </a:lnTo>
                <a:lnTo>
                  <a:pt x="38" y="189"/>
                </a:lnTo>
                <a:lnTo>
                  <a:pt x="41" y="187"/>
                </a:lnTo>
                <a:lnTo>
                  <a:pt x="48" y="187"/>
                </a:lnTo>
                <a:lnTo>
                  <a:pt x="53" y="189"/>
                </a:lnTo>
                <a:lnTo>
                  <a:pt x="61" y="189"/>
                </a:lnTo>
                <a:lnTo>
                  <a:pt x="66" y="192"/>
                </a:lnTo>
                <a:lnTo>
                  <a:pt x="66" y="189"/>
                </a:lnTo>
                <a:lnTo>
                  <a:pt x="69" y="187"/>
                </a:lnTo>
                <a:lnTo>
                  <a:pt x="64" y="184"/>
                </a:lnTo>
                <a:lnTo>
                  <a:pt x="66" y="179"/>
                </a:lnTo>
                <a:lnTo>
                  <a:pt x="69" y="182"/>
                </a:lnTo>
                <a:lnTo>
                  <a:pt x="71" y="177"/>
                </a:lnTo>
                <a:lnTo>
                  <a:pt x="69" y="174"/>
                </a:lnTo>
                <a:lnTo>
                  <a:pt x="69" y="169"/>
                </a:lnTo>
                <a:lnTo>
                  <a:pt x="71" y="166"/>
                </a:lnTo>
                <a:lnTo>
                  <a:pt x="69" y="159"/>
                </a:lnTo>
                <a:lnTo>
                  <a:pt x="66" y="156"/>
                </a:lnTo>
                <a:lnTo>
                  <a:pt x="64" y="148"/>
                </a:lnTo>
                <a:lnTo>
                  <a:pt x="56" y="141"/>
                </a:lnTo>
                <a:lnTo>
                  <a:pt x="53" y="136"/>
                </a:lnTo>
                <a:lnTo>
                  <a:pt x="48" y="128"/>
                </a:lnTo>
                <a:lnTo>
                  <a:pt x="41" y="120"/>
                </a:lnTo>
                <a:lnTo>
                  <a:pt x="35" y="120"/>
                </a:lnTo>
                <a:lnTo>
                  <a:pt x="30" y="115"/>
                </a:lnTo>
                <a:lnTo>
                  <a:pt x="28" y="107"/>
                </a:lnTo>
                <a:lnTo>
                  <a:pt x="28" y="97"/>
                </a:lnTo>
                <a:lnTo>
                  <a:pt x="25" y="92"/>
                </a:lnTo>
                <a:lnTo>
                  <a:pt x="23" y="89"/>
                </a:lnTo>
                <a:lnTo>
                  <a:pt x="23" y="82"/>
                </a:lnTo>
                <a:lnTo>
                  <a:pt x="25" y="79"/>
                </a:lnTo>
                <a:lnTo>
                  <a:pt x="23" y="74"/>
                </a:lnTo>
                <a:lnTo>
                  <a:pt x="17" y="69"/>
                </a:lnTo>
                <a:lnTo>
                  <a:pt x="15" y="64"/>
                </a:lnTo>
                <a:lnTo>
                  <a:pt x="17" y="61"/>
                </a:lnTo>
                <a:lnTo>
                  <a:pt x="17" y="59"/>
                </a:lnTo>
                <a:lnTo>
                  <a:pt x="10" y="48"/>
                </a:lnTo>
                <a:lnTo>
                  <a:pt x="7" y="43"/>
                </a:lnTo>
                <a:lnTo>
                  <a:pt x="10" y="38"/>
                </a:lnTo>
                <a:lnTo>
                  <a:pt x="12" y="35"/>
                </a:lnTo>
                <a:lnTo>
                  <a:pt x="7" y="30"/>
                </a:lnTo>
                <a:lnTo>
                  <a:pt x="5" y="25"/>
                </a:lnTo>
                <a:lnTo>
                  <a:pt x="0" y="7"/>
                </a:lnTo>
                <a:lnTo>
                  <a:pt x="0" y="0"/>
                </a:lnTo>
                <a:close/>
                <a:moveTo>
                  <a:pt x="161" y="302"/>
                </a:moveTo>
                <a:lnTo>
                  <a:pt x="164" y="300"/>
                </a:lnTo>
                <a:lnTo>
                  <a:pt x="164" y="295"/>
                </a:lnTo>
                <a:lnTo>
                  <a:pt x="161" y="290"/>
                </a:lnTo>
                <a:lnTo>
                  <a:pt x="158" y="292"/>
                </a:lnTo>
                <a:lnTo>
                  <a:pt x="161" y="295"/>
                </a:lnTo>
                <a:lnTo>
                  <a:pt x="161" y="302"/>
                </a:lnTo>
                <a:close/>
                <a:moveTo>
                  <a:pt x="166" y="315"/>
                </a:moveTo>
                <a:lnTo>
                  <a:pt x="166" y="320"/>
                </a:lnTo>
                <a:lnTo>
                  <a:pt x="169" y="320"/>
                </a:lnTo>
                <a:lnTo>
                  <a:pt x="169" y="315"/>
                </a:lnTo>
                <a:lnTo>
                  <a:pt x="166" y="315"/>
                </a:lnTo>
                <a:close/>
                <a:moveTo>
                  <a:pt x="566" y="305"/>
                </a:moveTo>
                <a:lnTo>
                  <a:pt x="569" y="305"/>
                </a:lnTo>
                <a:lnTo>
                  <a:pt x="571" y="302"/>
                </a:lnTo>
                <a:lnTo>
                  <a:pt x="569" y="302"/>
                </a:lnTo>
                <a:lnTo>
                  <a:pt x="566" y="305"/>
                </a:lnTo>
                <a:close/>
                <a:moveTo>
                  <a:pt x="566" y="313"/>
                </a:moveTo>
                <a:lnTo>
                  <a:pt x="566" y="315"/>
                </a:lnTo>
                <a:lnTo>
                  <a:pt x="569" y="310"/>
                </a:lnTo>
                <a:lnTo>
                  <a:pt x="566" y="310"/>
                </a:lnTo>
                <a:lnTo>
                  <a:pt x="566" y="313"/>
                </a:lnTo>
                <a:close/>
                <a:moveTo>
                  <a:pt x="561" y="328"/>
                </a:moveTo>
                <a:lnTo>
                  <a:pt x="566" y="323"/>
                </a:lnTo>
                <a:lnTo>
                  <a:pt x="566" y="318"/>
                </a:lnTo>
                <a:lnTo>
                  <a:pt x="561" y="328"/>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RO"/>
          </a:p>
        </p:txBody>
      </p:sp>
      <p:sp>
        <p:nvSpPr>
          <p:cNvPr id="20" name="Rectangle 24">
            <a:extLst>
              <a:ext uri="{FF2B5EF4-FFF2-40B4-BE49-F238E27FC236}">
                <a16:creationId xmlns:a16="http://schemas.microsoft.com/office/drawing/2014/main" id="{BF4C7BA7-150A-6D54-DC83-8671B947475C}"/>
              </a:ext>
            </a:extLst>
          </p:cNvPr>
          <p:cNvSpPr>
            <a:spLocks noChangeArrowheads="1"/>
          </p:cNvSpPr>
          <p:nvPr/>
        </p:nvSpPr>
        <p:spPr bwMode="auto">
          <a:xfrm>
            <a:off x="7826375" y="3052763"/>
            <a:ext cx="434975" cy="153987"/>
          </a:xfrm>
          <a:prstGeom prst="rect">
            <a:avLst/>
          </a:prstGeom>
          <a:noFill/>
          <a:ln>
            <a:noFill/>
          </a:ln>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330" eaLnBrk="1" fontAlgn="auto" hangingPunct="1">
              <a:spcBef>
                <a:spcPts val="0"/>
              </a:spcBef>
              <a:spcAft>
                <a:spcPts val="0"/>
              </a:spcAft>
              <a:defRPr/>
            </a:pPr>
            <a:r>
              <a:rPr lang="en-US" altLang="en-US" sz="1000" b="1" spc="-150" dirty="0">
                <a:solidFill>
                  <a:srgbClr val="FFFFFF"/>
                </a:solidFill>
                <a:latin typeface="Open Sans ExtraBold" charset="0"/>
                <a:ea typeface="Open Sans ExtraBold" charset="0"/>
                <a:cs typeface="Open Sans ExtraBold" charset="0"/>
              </a:rPr>
              <a:t>C a n a d a</a:t>
            </a:r>
            <a:endParaRPr lang="en-US" altLang="en-US" sz="1000" spc="-150" dirty="0">
              <a:solidFill>
                <a:srgbClr val="FFFFFF"/>
              </a:solidFill>
              <a:latin typeface="Open Sans" charset="0"/>
              <a:ea typeface="Open Sans" charset="0"/>
              <a:cs typeface="Open Sans" charset="0"/>
            </a:endParaRPr>
          </a:p>
        </p:txBody>
      </p:sp>
      <p:sp>
        <p:nvSpPr>
          <p:cNvPr id="125972" name="Rectangle 40">
            <a:extLst>
              <a:ext uri="{FF2B5EF4-FFF2-40B4-BE49-F238E27FC236}">
                <a16:creationId xmlns:a16="http://schemas.microsoft.com/office/drawing/2014/main" id="{81904E15-27C1-7D47-4FB4-4537FD23E833}"/>
              </a:ext>
            </a:extLst>
          </p:cNvPr>
          <p:cNvSpPr>
            <a:spLocks noChangeArrowheads="1"/>
          </p:cNvSpPr>
          <p:nvPr/>
        </p:nvSpPr>
        <p:spPr bwMode="auto">
          <a:xfrm>
            <a:off x="7712075" y="4621213"/>
            <a:ext cx="1573213"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US" sz="1000" b="1">
                <a:solidFill>
                  <a:srgbClr val="FFFFFF"/>
                </a:solidFill>
                <a:ea typeface="Open Sans ExtraBold" panose="020B0606030504020204" pitchFamily="34" charset="0"/>
                <a:cs typeface="Open Sans ExtraBold" panose="020B0606030504020204" pitchFamily="34" charset="0"/>
              </a:rPr>
              <a:t>United states of america</a:t>
            </a:r>
            <a:endParaRPr lang="en-US" altLang="en-US" sz="1000">
              <a:solidFill>
                <a:srgbClr val="FFFFFF"/>
              </a:solidFill>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F12A8ECF-7643-E228-845E-1B6A4C177447}"/>
              </a:ext>
            </a:extLst>
          </p:cNvPr>
          <p:cNvSpPr txBox="1"/>
          <p:nvPr/>
        </p:nvSpPr>
        <p:spPr>
          <a:xfrm>
            <a:off x="2191373" y="3460783"/>
            <a:ext cx="575479" cy="276999"/>
          </a:xfrm>
          <a:prstGeom prst="rect">
            <a:avLst/>
          </a:prstGeom>
          <a:noFill/>
        </p:spPr>
        <p:txBody>
          <a:bodyPr wrap="none" lIns="0" rIns="0">
            <a:spAutoFit/>
          </a:bodyPr>
          <a:lstStyle/>
          <a:p>
            <a:pPr defTabSz="914330" eaLnBrk="1" fontAlgn="auto" hangingPunct="1">
              <a:spcBef>
                <a:spcPts val="0"/>
              </a:spcBef>
              <a:spcAft>
                <a:spcPts val="0"/>
              </a:spcAft>
              <a:defRPr/>
            </a:pPr>
            <a:r>
              <a:rPr lang="en-US" sz="1200" b="1" dirty="0">
                <a:solidFill>
                  <a:schemeClr val="tx1">
                    <a:alpha val="60000"/>
                  </a:schemeClr>
                </a:solidFill>
                <a:latin typeface="Open Sans ExtraBold" charset="0"/>
                <a:ea typeface="Open Sans ExtraBold" charset="0"/>
                <a:cs typeface="Open Sans ExtraBold" charset="0"/>
              </a:rPr>
              <a:t>Canada</a:t>
            </a:r>
          </a:p>
        </p:txBody>
      </p:sp>
      <p:sp>
        <p:nvSpPr>
          <p:cNvPr id="40" name="TextBox 39">
            <a:extLst>
              <a:ext uri="{FF2B5EF4-FFF2-40B4-BE49-F238E27FC236}">
                <a16:creationId xmlns:a16="http://schemas.microsoft.com/office/drawing/2014/main" id="{26F9440F-EF2B-A826-D26C-F47C5EE261F5}"/>
              </a:ext>
            </a:extLst>
          </p:cNvPr>
          <p:cNvSpPr txBox="1"/>
          <p:nvPr/>
        </p:nvSpPr>
        <p:spPr>
          <a:xfrm>
            <a:off x="1992313" y="3843503"/>
            <a:ext cx="2677473" cy="461665"/>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a:t>
            </a:r>
          </a:p>
        </p:txBody>
      </p:sp>
      <p:sp>
        <p:nvSpPr>
          <p:cNvPr id="125975" name="TextBox 40">
            <a:extLst>
              <a:ext uri="{FF2B5EF4-FFF2-40B4-BE49-F238E27FC236}">
                <a16:creationId xmlns:a16="http://schemas.microsoft.com/office/drawing/2014/main" id="{DA2A4C2C-F96C-4D3C-2E88-2B856F9F6ACC}"/>
              </a:ext>
            </a:extLst>
          </p:cNvPr>
          <p:cNvSpPr txBox="1">
            <a:spLocks noChangeArrowheads="1"/>
          </p:cNvSpPr>
          <p:nvPr/>
        </p:nvSpPr>
        <p:spPr bwMode="auto">
          <a:xfrm>
            <a:off x="1984375" y="3052763"/>
            <a:ext cx="904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2400">
                <a:ea typeface="Open Sans" panose="020B0606030504020204" pitchFamily="34" charset="0"/>
                <a:cs typeface="Open Sans" panose="020B0606030504020204" pitchFamily="34" charset="0"/>
              </a:rPr>
              <a:t>$500B</a:t>
            </a:r>
          </a:p>
        </p:txBody>
      </p:sp>
      <p:sp>
        <p:nvSpPr>
          <p:cNvPr id="42" name="TextBox 41">
            <a:extLst>
              <a:ext uri="{FF2B5EF4-FFF2-40B4-BE49-F238E27FC236}">
                <a16:creationId xmlns:a16="http://schemas.microsoft.com/office/drawing/2014/main" id="{906F51F7-67AC-65F1-7F5D-EE8BE6DECFA4}"/>
              </a:ext>
            </a:extLst>
          </p:cNvPr>
          <p:cNvSpPr txBox="1"/>
          <p:nvPr/>
        </p:nvSpPr>
        <p:spPr>
          <a:xfrm>
            <a:off x="2191373" y="4992959"/>
            <a:ext cx="1912383" cy="276999"/>
          </a:xfrm>
          <a:prstGeom prst="rect">
            <a:avLst/>
          </a:prstGeom>
          <a:noFill/>
        </p:spPr>
        <p:txBody>
          <a:bodyPr wrap="none" lIns="0" rIns="0">
            <a:spAutoFit/>
          </a:bodyPr>
          <a:lstStyle/>
          <a:p>
            <a:pPr defTabSz="914330" eaLnBrk="1" fontAlgn="auto" hangingPunct="1">
              <a:spcBef>
                <a:spcPts val="0"/>
              </a:spcBef>
              <a:spcAft>
                <a:spcPts val="0"/>
              </a:spcAft>
              <a:defRPr/>
            </a:pPr>
            <a:r>
              <a:rPr lang="en-US" sz="1200" b="1" dirty="0">
                <a:solidFill>
                  <a:schemeClr val="tx1">
                    <a:alpha val="60000"/>
                  </a:schemeClr>
                </a:solidFill>
                <a:latin typeface="Open Sans ExtraBold" charset="0"/>
                <a:ea typeface="Open Sans ExtraBold" charset="0"/>
                <a:cs typeface="Open Sans ExtraBold" charset="0"/>
              </a:rPr>
              <a:t>United States of America</a:t>
            </a:r>
          </a:p>
        </p:txBody>
      </p:sp>
      <p:sp>
        <p:nvSpPr>
          <p:cNvPr id="43" name="TextBox 42">
            <a:extLst>
              <a:ext uri="{FF2B5EF4-FFF2-40B4-BE49-F238E27FC236}">
                <a16:creationId xmlns:a16="http://schemas.microsoft.com/office/drawing/2014/main" id="{BA477D16-9A60-20BA-878E-0A313538B815}"/>
              </a:ext>
            </a:extLst>
          </p:cNvPr>
          <p:cNvSpPr txBox="1"/>
          <p:nvPr/>
        </p:nvSpPr>
        <p:spPr>
          <a:xfrm>
            <a:off x="1992313" y="5375679"/>
            <a:ext cx="2677473" cy="461665"/>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a:t>
            </a:r>
          </a:p>
        </p:txBody>
      </p:sp>
      <p:sp>
        <p:nvSpPr>
          <p:cNvPr id="125978" name="TextBox 43">
            <a:extLst>
              <a:ext uri="{FF2B5EF4-FFF2-40B4-BE49-F238E27FC236}">
                <a16:creationId xmlns:a16="http://schemas.microsoft.com/office/drawing/2014/main" id="{78FDF653-057B-BF47-E7A4-0DA7E3CD8CC7}"/>
              </a:ext>
            </a:extLst>
          </p:cNvPr>
          <p:cNvSpPr txBox="1">
            <a:spLocks noChangeArrowheads="1"/>
          </p:cNvSpPr>
          <p:nvPr/>
        </p:nvSpPr>
        <p:spPr bwMode="auto">
          <a:xfrm>
            <a:off x="1984375" y="4584700"/>
            <a:ext cx="904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2400">
                <a:ea typeface="Open Sans" panose="020B0606030504020204" pitchFamily="34" charset="0"/>
                <a:cs typeface="Open Sans" panose="020B0606030504020204" pitchFamily="34" charset="0"/>
              </a:rPr>
              <a:t>$340B</a:t>
            </a:r>
          </a:p>
        </p:txBody>
      </p:sp>
      <p:sp>
        <p:nvSpPr>
          <p:cNvPr id="45" name="Oval 44">
            <a:extLst>
              <a:ext uri="{FF2B5EF4-FFF2-40B4-BE49-F238E27FC236}">
                <a16:creationId xmlns:a16="http://schemas.microsoft.com/office/drawing/2014/main" id="{7CF8A580-C3E8-2D6E-F253-96CE6A383502}"/>
              </a:ext>
            </a:extLst>
          </p:cNvPr>
          <p:cNvSpPr/>
          <p:nvPr/>
        </p:nvSpPr>
        <p:spPr>
          <a:xfrm>
            <a:off x="1998663" y="3527425"/>
            <a:ext cx="130175" cy="1317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
        <p:nvSpPr>
          <p:cNvPr id="46" name="Oval 45">
            <a:extLst>
              <a:ext uri="{FF2B5EF4-FFF2-40B4-BE49-F238E27FC236}">
                <a16:creationId xmlns:a16="http://schemas.microsoft.com/office/drawing/2014/main" id="{B2CA2EF7-5BE8-ECF8-5F43-C9A2CBC8AB63}"/>
              </a:ext>
            </a:extLst>
          </p:cNvPr>
          <p:cNvSpPr/>
          <p:nvPr/>
        </p:nvSpPr>
        <p:spPr>
          <a:xfrm>
            <a:off x="1998663" y="5060950"/>
            <a:ext cx="130175" cy="130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BD94E-95D5-DE93-8FD1-5632E0AB1285}"/>
              </a:ext>
            </a:extLst>
          </p:cNvPr>
          <p:cNvSpPr>
            <a:spLocks noGrp="1"/>
          </p:cNvSpPr>
          <p:nvPr>
            <p:ph type="pic" sz="quarter" idx="12"/>
          </p:nvPr>
        </p:nvSpPr>
        <p:spPr>
          <a:xfrm>
            <a:off x="0" y="0"/>
            <a:ext cx="12192000" cy="6858000"/>
          </a:xfrm>
        </p:spPr>
        <p:txBody>
          <a:bodyPr/>
          <a:lstStyle/>
          <a:p>
            <a:endParaRPr lang="en-RO"/>
          </a:p>
        </p:txBody>
      </p:sp>
      <p:sp>
        <p:nvSpPr>
          <p:cNvPr id="2" name="Slide Number Placeholder 1">
            <a:extLst>
              <a:ext uri="{FF2B5EF4-FFF2-40B4-BE49-F238E27FC236}">
                <a16:creationId xmlns:a16="http://schemas.microsoft.com/office/drawing/2014/main" id="{40DDB186-AFA8-079E-9115-643C0A55D87E}"/>
              </a:ext>
            </a:extLst>
          </p:cNvPr>
          <p:cNvSpPr>
            <a:spLocks noGrp="1"/>
          </p:cNvSpPr>
          <p:nvPr>
            <p:ph type="sldNum" sz="quarter" idx="13"/>
          </p:nvPr>
        </p:nvSpPr>
        <p:spPr>
          <a:xfrm>
            <a:off x="11560052" y="6354830"/>
            <a:ext cx="513735" cy="227164"/>
          </a:xfrm>
        </p:spPr>
        <p:txBody>
          <a:bodyPr rtlCol="0"/>
          <a:lstStyle/>
          <a:p>
            <a:pPr defTabSz="914330" fontAlgn="auto">
              <a:spcBef>
                <a:spcPts val="0"/>
              </a:spcBef>
              <a:spcAft>
                <a:spcPts val="0"/>
              </a:spcAft>
              <a:defRPr/>
            </a:pPr>
            <a:fld id="{829591E8-B422-7B4C-ABDC-5C3FCCE1B1DC}" type="slidenum">
              <a:rPr lang="en-US">
                <a:solidFill>
                  <a:schemeClr val="tx1">
                    <a:alpha val="40000"/>
                  </a:schemeClr>
                </a:solidFill>
                <a:latin typeface="+mn-lt"/>
              </a:rPr>
              <a:pPr defTabSz="914330" fontAlgn="auto">
                <a:spcBef>
                  <a:spcPts val="0"/>
                </a:spcBef>
                <a:spcAft>
                  <a:spcPts val="0"/>
                </a:spcAft>
                <a:defRPr/>
              </a:pPr>
              <a:t>8</a:t>
            </a:fld>
            <a:endParaRPr lang="en-US" dirty="0">
              <a:solidFill>
                <a:schemeClr val="tx1">
                  <a:alpha val="40000"/>
                </a:schemeClr>
              </a:solidFill>
              <a:latin typeface="+mn-lt"/>
            </a:endParaRPr>
          </a:p>
        </p:txBody>
      </p:sp>
      <p:sp>
        <p:nvSpPr>
          <p:cNvPr id="5" name="Rectangle 4">
            <a:extLst>
              <a:ext uri="{FF2B5EF4-FFF2-40B4-BE49-F238E27FC236}">
                <a16:creationId xmlns:a16="http://schemas.microsoft.com/office/drawing/2014/main" id="{873D74A2-6325-8DAB-AA8C-7B08CB89A03F}"/>
              </a:ext>
            </a:extLst>
          </p:cNvPr>
          <p:cNvSpPr/>
          <p:nvPr/>
        </p:nvSpPr>
        <p:spPr>
          <a:xfrm>
            <a:off x="6096000" y="0"/>
            <a:ext cx="609600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0BAB15B5-ED52-EB5C-6C90-B66615B95EF9}"/>
              </a:ext>
            </a:extLst>
          </p:cNvPr>
          <p:cNvCxnSpPr/>
          <p:nvPr/>
        </p:nvCxnSpPr>
        <p:spPr>
          <a:xfrm flipV="1">
            <a:off x="6407150" y="1454150"/>
            <a:ext cx="374650" cy="3746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3253" name="TextBox 6">
            <a:extLst>
              <a:ext uri="{FF2B5EF4-FFF2-40B4-BE49-F238E27FC236}">
                <a16:creationId xmlns:a16="http://schemas.microsoft.com/office/drawing/2014/main" id="{EB5B0608-D335-F59E-4748-B9DB5BC107BF}"/>
              </a:ext>
            </a:extLst>
          </p:cNvPr>
          <p:cNvSpPr txBox="1">
            <a:spLocks noChangeArrowheads="1"/>
          </p:cNvSpPr>
          <p:nvPr/>
        </p:nvSpPr>
        <p:spPr bwMode="auto">
          <a:xfrm>
            <a:off x="6781800" y="1603375"/>
            <a:ext cx="1082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This is KULA</a:t>
            </a:r>
          </a:p>
        </p:txBody>
      </p:sp>
      <p:sp>
        <p:nvSpPr>
          <p:cNvPr id="8" name="TextBox 7">
            <a:extLst>
              <a:ext uri="{FF2B5EF4-FFF2-40B4-BE49-F238E27FC236}">
                <a16:creationId xmlns:a16="http://schemas.microsoft.com/office/drawing/2014/main" id="{813FFE2C-FEC4-4356-0510-5DD933BF0B58}"/>
              </a:ext>
            </a:extLst>
          </p:cNvPr>
          <p:cNvSpPr txBox="1"/>
          <p:nvPr/>
        </p:nvSpPr>
        <p:spPr>
          <a:xfrm>
            <a:off x="6781800" y="2261592"/>
            <a:ext cx="3695700" cy="3293209"/>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2000" dirty="0">
                <a:solidFill>
                  <a:schemeClr val="tx1">
                    <a:alpha val="50000"/>
                  </a:schemeClr>
                </a:solidFill>
                <a:latin typeface="+mn-lt"/>
              </a:rPr>
              <a:t>There are many variations of passages of Lorem Ipsum available, but the majority have suffered alteration in some form, by injected </a:t>
            </a:r>
            <a:r>
              <a:rPr lang="en-US" sz="2000" dirty="0" err="1">
                <a:solidFill>
                  <a:schemeClr val="tx1">
                    <a:alpha val="50000"/>
                  </a:schemeClr>
                </a:solidFill>
                <a:latin typeface="+mn-lt"/>
              </a:rPr>
              <a:t>humour</a:t>
            </a:r>
            <a:r>
              <a:rPr lang="en-US" sz="2000" dirty="0">
                <a:solidFill>
                  <a:schemeClr val="tx1">
                    <a:alpha val="50000"/>
                  </a:schemeClr>
                </a:solidFill>
                <a:latin typeface="+mn-lt"/>
              </a:rPr>
              <a:t>, or </a:t>
            </a:r>
            <a:r>
              <a:rPr lang="en-US" sz="2000" dirty="0" err="1">
                <a:solidFill>
                  <a:schemeClr val="tx1">
                    <a:alpha val="50000"/>
                  </a:schemeClr>
                </a:solidFill>
                <a:latin typeface="+mn-lt"/>
              </a:rPr>
              <a:t>randomised</a:t>
            </a:r>
            <a:r>
              <a:rPr lang="en-US" sz="2000" dirty="0">
                <a:solidFill>
                  <a:schemeClr val="tx1">
                    <a:alpha val="50000"/>
                  </a:schemeClr>
                </a:solidFill>
                <a:latin typeface="+mn-lt"/>
              </a:rPr>
              <a:t> words which don’t look even slightly believable.</a:t>
            </a:r>
          </a:p>
        </p:txBody>
      </p:sp>
      <p:cxnSp>
        <p:nvCxnSpPr>
          <p:cNvPr id="11" name="Straight Connector 10">
            <a:extLst>
              <a:ext uri="{FF2B5EF4-FFF2-40B4-BE49-F238E27FC236}">
                <a16:creationId xmlns:a16="http://schemas.microsoft.com/office/drawing/2014/main" id="{89159D22-E253-2D9C-42B1-57C2404B54F6}"/>
              </a:ext>
            </a:extLst>
          </p:cNvPr>
          <p:cNvCxnSpPr/>
          <p:nvPr/>
        </p:nvCxnSpPr>
        <p:spPr>
          <a:xfrm flipH="1">
            <a:off x="1970088" y="3625850"/>
            <a:ext cx="715962" cy="71437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63200D-8984-31AF-5966-3D45B328BDEE}"/>
              </a:ext>
            </a:extLst>
          </p:cNvPr>
          <p:cNvSpPr txBox="1"/>
          <p:nvPr/>
        </p:nvSpPr>
        <p:spPr>
          <a:xfrm>
            <a:off x="1955800" y="2805113"/>
            <a:ext cx="3217863" cy="831850"/>
          </a:xfrm>
          <a:prstGeom prst="rect">
            <a:avLst/>
          </a:prstGeom>
          <a:noFill/>
        </p:spPr>
        <p:txBody>
          <a:bodyPr wrap="none" lIns="0" rIns="0">
            <a:spAutoFit/>
          </a:bodyPr>
          <a:lstStyle/>
          <a:p>
            <a:pPr defTabSz="914330" eaLnBrk="1" fontAlgn="auto" hangingPunct="1">
              <a:lnSpc>
                <a:spcPct val="80000"/>
              </a:lnSpc>
              <a:spcBef>
                <a:spcPts val="0"/>
              </a:spcBef>
              <a:spcAft>
                <a:spcPts val="0"/>
              </a:spcAft>
              <a:defRPr/>
            </a:pPr>
            <a:r>
              <a:rPr lang="en-US" sz="6000" spc="300" dirty="0">
                <a:latin typeface="Playfair Display" charset="0"/>
                <a:ea typeface="Playfair Display" charset="0"/>
                <a:cs typeface="Playfair Display" charset="0"/>
              </a:rPr>
              <a:t>Creative</a:t>
            </a:r>
          </a:p>
        </p:txBody>
      </p:sp>
      <p:sp>
        <p:nvSpPr>
          <p:cNvPr id="13" name="TextBox 12">
            <a:extLst>
              <a:ext uri="{FF2B5EF4-FFF2-40B4-BE49-F238E27FC236}">
                <a16:creationId xmlns:a16="http://schemas.microsoft.com/office/drawing/2014/main" id="{9B3CB61B-3377-FA6A-D42B-9CE52A1278A0}"/>
              </a:ext>
            </a:extLst>
          </p:cNvPr>
          <p:cNvSpPr txBox="1"/>
          <p:nvPr/>
        </p:nvSpPr>
        <p:spPr>
          <a:xfrm>
            <a:off x="2800350" y="3552825"/>
            <a:ext cx="1190625" cy="584200"/>
          </a:xfrm>
          <a:prstGeom prst="rect">
            <a:avLst/>
          </a:prstGeom>
          <a:noFill/>
        </p:spPr>
        <p:txBody>
          <a:bodyPr wrap="none" lIns="0" rIns="0">
            <a:spAutoFit/>
          </a:bodyPr>
          <a:lstStyle/>
          <a:p>
            <a:pPr defTabSz="914330" eaLnBrk="1" fontAlgn="auto" hangingPunct="1">
              <a:lnSpc>
                <a:spcPct val="80000"/>
              </a:lnSpc>
              <a:spcBef>
                <a:spcPts val="0"/>
              </a:spcBef>
              <a:spcAft>
                <a:spcPts val="0"/>
              </a:spcAft>
              <a:defRPr/>
            </a:pPr>
            <a:r>
              <a:rPr lang="en-US" sz="4000" spc="300" dirty="0">
                <a:latin typeface="Playfair Display" charset="0"/>
                <a:ea typeface="Playfair Display" charset="0"/>
                <a:cs typeface="Playfair Display" charset="0"/>
              </a:rPr>
              <a:t>Kula</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1F868AB1-6D95-2C4C-E990-26674E9AD9EE}"/>
              </a:ext>
            </a:extLst>
          </p:cNvPr>
          <p:cNvSpPr>
            <a:spLocks noGrp="1" noChangeArrowheads="1"/>
          </p:cNvSpPr>
          <p:nvPr>
            <p:ph type="title"/>
          </p:nvPr>
        </p:nvSpPr>
        <p:spPr bwMode="auto">
          <a:xfrm>
            <a:off x="1955800" y="1582738"/>
            <a:ext cx="3417888" cy="1141412"/>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SMART ART</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SLIDES</a:t>
            </a:r>
          </a:p>
        </p:txBody>
      </p:sp>
      <p:graphicFrame>
        <p:nvGraphicFramePr>
          <p:cNvPr id="4" name="Diagram 3">
            <a:extLst>
              <a:ext uri="{FF2B5EF4-FFF2-40B4-BE49-F238E27FC236}">
                <a16:creationId xmlns:a16="http://schemas.microsoft.com/office/drawing/2014/main" id="{AAA7BCF5-00E2-2D8A-59EA-4618E170AAEC}"/>
              </a:ext>
            </a:extLst>
          </p:cNvPr>
          <p:cNvGraphicFramePr/>
          <p:nvPr/>
        </p:nvGraphicFramePr>
        <p:xfrm>
          <a:off x="4676965" y="1081044"/>
          <a:ext cx="7332119" cy="4888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F456521-FABE-824A-AD5B-195250D69F54}"/>
              </a:ext>
            </a:extLst>
          </p:cNvPr>
          <p:cNvSpPr txBox="1"/>
          <p:nvPr/>
        </p:nvSpPr>
        <p:spPr>
          <a:xfrm>
            <a:off x="1955801" y="3019573"/>
            <a:ext cx="2554287" cy="2292935"/>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 or a noble picture, or a passage from the grander poets. It always does one good. </a:t>
            </a:r>
          </a:p>
          <a:p>
            <a:pPr defTabSz="914330" eaLnBrk="1" fontAlgn="auto" hangingPunct="1">
              <a:lnSpc>
                <a:spcPct val="130000"/>
              </a:lnSpc>
              <a:spcBef>
                <a:spcPts val="0"/>
              </a:spcBef>
              <a:spcAft>
                <a:spcPts val="0"/>
              </a:spcAft>
              <a:defRPr/>
            </a:pPr>
            <a:endParaRPr lang="en-US" sz="1000" dirty="0">
              <a:solidFill>
                <a:schemeClr val="tx1">
                  <a:alpha val="70000"/>
                </a:schemeClr>
              </a:solidFill>
              <a:latin typeface="Open Sans" charset="0"/>
              <a:ea typeface="Open Sans" charset="0"/>
              <a:cs typeface="Open Sans" charset="0"/>
            </a:endParaRPr>
          </a:p>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Apparently we had reached a great height in the atmosphere, for the sky was a dead black, and the stars had ceased to twinkle. By the same illusion which lifts the horizon of the sea to the level.</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84DB49EB-E0CD-9DC1-7967-CB42782D954B}"/>
              </a:ext>
            </a:extLst>
          </p:cNvPr>
          <p:cNvSpPr>
            <a:spLocks noGrp="1" noChangeArrowheads="1"/>
          </p:cNvSpPr>
          <p:nvPr>
            <p:ph type="title"/>
          </p:nvPr>
        </p:nvSpPr>
        <p:spPr bwMode="auto">
          <a:xfrm>
            <a:off x="1955800" y="1582738"/>
            <a:ext cx="3417888" cy="1141412"/>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SMART ART</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SLIDES</a:t>
            </a:r>
          </a:p>
        </p:txBody>
      </p:sp>
      <p:graphicFrame>
        <p:nvGraphicFramePr>
          <p:cNvPr id="10" name="Diagram 9">
            <a:extLst>
              <a:ext uri="{FF2B5EF4-FFF2-40B4-BE49-F238E27FC236}">
                <a16:creationId xmlns:a16="http://schemas.microsoft.com/office/drawing/2014/main" id="{2D60C60C-0570-DA94-9CAC-D45451C0A035}"/>
              </a:ext>
            </a:extLst>
          </p:cNvPr>
          <p:cNvGraphicFramePr/>
          <p:nvPr/>
        </p:nvGraphicFramePr>
        <p:xfrm>
          <a:off x="4064000" y="91149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611A5DFA-9EB2-D7C0-D9E6-5FAEA6526FD8}"/>
              </a:ext>
            </a:extLst>
          </p:cNvPr>
          <p:cNvSpPr txBox="1"/>
          <p:nvPr/>
        </p:nvSpPr>
        <p:spPr>
          <a:xfrm>
            <a:off x="1955801" y="3019573"/>
            <a:ext cx="2554287" cy="2292935"/>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 or a noble picture, or a passage from the grander poets. It always does one good. </a:t>
            </a:r>
          </a:p>
          <a:p>
            <a:pPr defTabSz="914330" eaLnBrk="1" fontAlgn="auto" hangingPunct="1">
              <a:lnSpc>
                <a:spcPct val="130000"/>
              </a:lnSpc>
              <a:spcBef>
                <a:spcPts val="0"/>
              </a:spcBef>
              <a:spcAft>
                <a:spcPts val="0"/>
              </a:spcAft>
              <a:defRPr/>
            </a:pPr>
            <a:endParaRPr lang="en-US" sz="1000" dirty="0">
              <a:solidFill>
                <a:schemeClr val="tx1">
                  <a:alpha val="70000"/>
                </a:schemeClr>
              </a:solidFill>
              <a:latin typeface="Open Sans" charset="0"/>
              <a:ea typeface="Open Sans" charset="0"/>
              <a:cs typeface="Open Sans" charset="0"/>
            </a:endParaRPr>
          </a:p>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Apparently we had reached a great height in the atmosphere, for the sky was a dead black, and the stars had ceased to twinkle. By the same illusion which lifts the horizon of the sea to the level.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DA67F949-A44F-27FB-4B8C-D65ED26065DE}"/>
              </a:ext>
            </a:extLst>
          </p:cNvPr>
          <p:cNvSpPr>
            <a:spLocks noGrp="1" noChangeArrowheads="1"/>
          </p:cNvSpPr>
          <p:nvPr>
            <p:ph type="title"/>
          </p:nvPr>
        </p:nvSpPr>
        <p:spPr bwMode="auto">
          <a:xfrm>
            <a:off x="1955800" y="1582738"/>
            <a:ext cx="3417888" cy="1141412"/>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SMART ART</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SLIDES</a:t>
            </a:r>
          </a:p>
        </p:txBody>
      </p:sp>
      <p:sp>
        <p:nvSpPr>
          <p:cNvPr id="129026" name="TextBox 4">
            <a:extLst>
              <a:ext uri="{FF2B5EF4-FFF2-40B4-BE49-F238E27FC236}">
                <a16:creationId xmlns:a16="http://schemas.microsoft.com/office/drawing/2014/main" id="{841617B1-29DF-3454-52B7-984D859E9206}"/>
              </a:ext>
            </a:extLst>
          </p:cNvPr>
          <p:cNvSpPr txBox="1">
            <a:spLocks noChangeArrowheads="1"/>
          </p:cNvSpPr>
          <p:nvPr/>
        </p:nvSpPr>
        <p:spPr bwMode="auto">
          <a:xfrm>
            <a:off x="1992313" y="4956175"/>
            <a:ext cx="925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Section #1</a:t>
            </a:r>
          </a:p>
        </p:txBody>
      </p:sp>
      <p:sp>
        <p:nvSpPr>
          <p:cNvPr id="6" name="TextBox 5">
            <a:extLst>
              <a:ext uri="{FF2B5EF4-FFF2-40B4-BE49-F238E27FC236}">
                <a16:creationId xmlns:a16="http://schemas.microsoft.com/office/drawing/2014/main" id="{F0D4A462-42D9-6349-809F-E5BEDC22DC0B}"/>
              </a:ext>
            </a:extLst>
          </p:cNvPr>
          <p:cNvSpPr txBox="1"/>
          <p:nvPr/>
        </p:nvSpPr>
        <p:spPr>
          <a:xfrm>
            <a:off x="1992313" y="5341096"/>
            <a:ext cx="1810857" cy="461665"/>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a:t>
            </a:r>
          </a:p>
        </p:txBody>
      </p:sp>
      <p:sp>
        <p:nvSpPr>
          <p:cNvPr id="129028" name="TextBox 6">
            <a:extLst>
              <a:ext uri="{FF2B5EF4-FFF2-40B4-BE49-F238E27FC236}">
                <a16:creationId xmlns:a16="http://schemas.microsoft.com/office/drawing/2014/main" id="{4AB89DA8-6963-FD80-3872-7E07F3C3B268}"/>
              </a:ext>
            </a:extLst>
          </p:cNvPr>
          <p:cNvSpPr txBox="1">
            <a:spLocks noChangeArrowheads="1"/>
          </p:cNvSpPr>
          <p:nvPr/>
        </p:nvSpPr>
        <p:spPr bwMode="auto">
          <a:xfrm>
            <a:off x="4292600" y="4956175"/>
            <a:ext cx="925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Section #2</a:t>
            </a:r>
          </a:p>
        </p:txBody>
      </p:sp>
      <p:sp>
        <p:nvSpPr>
          <p:cNvPr id="8" name="TextBox 7">
            <a:extLst>
              <a:ext uri="{FF2B5EF4-FFF2-40B4-BE49-F238E27FC236}">
                <a16:creationId xmlns:a16="http://schemas.microsoft.com/office/drawing/2014/main" id="{8A2D25F0-8371-C216-E2F7-AB5F6678B67D}"/>
              </a:ext>
            </a:extLst>
          </p:cNvPr>
          <p:cNvSpPr txBox="1"/>
          <p:nvPr/>
        </p:nvSpPr>
        <p:spPr>
          <a:xfrm>
            <a:off x="4293094" y="5341096"/>
            <a:ext cx="1810857" cy="461665"/>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a:t>
            </a:r>
          </a:p>
        </p:txBody>
      </p:sp>
      <p:sp>
        <p:nvSpPr>
          <p:cNvPr id="129030" name="TextBox 8">
            <a:extLst>
              <a:ext uri="{FF2B5EF4-FFF2-40B4-BE49-F238E27FC236}">
                <a16:creationId xmlns:a16="http://schemas.microsoft.com/office/drawing/2014/main" id="{DD72D18A-21E5-5E4F-7475-03FBDDAE3BCE}"/>
              </a:ext>
            </a:extLst>
          </p:cNvPr>
          <p:cNvSpPr txBox="1">
            <a:spLocks noChangeArrowheads="1"/>
          </p:cNvSpPr>
          <p:nvPr/>
        </p:nvSpPr>
        <p:spPr bwMode="auto">
          <a:xfrm>
            <a:off x="6594475" y="4956175"/>
            <a:ext cx="923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Section #3</a:t>
            </a:r>
          </a:p>
        </p:txBody>
      </p:sp>
      <p:sp>
        <p:nvSpPr>
          <p:cNvPr id="10" name="TextBox 9">
            <a:extLst>
              <a:ext uri="{FF2B5EF4-FFF2-40B4-BE49-F238E27FC236}">
                <a16:creationId xmlns:a16="http://schemas.microsoft.com/office/drawing/2014/main" id="{B966AA50-B2A4-6E7C-9F24-074CD3A24599}"/>
              </a:ext>
            </a:extLst>
          </p:cNvPr>
          <p:cNvSpPr txBox="1"/>
          <p:nvPr/>
        </p:nvSpPr>
        <p:spPr>
          <a:xfrm>
            <a:off x="6593875" y="5341096"/>
            <a:ext cx="1810857" cy="461665"/>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a:t>
            </a:r>
          </a:p>
        </p:txBody>
      </p:sp>
      <p:sp>
        <p:nvSpPr>
          <p:cNvPr id="129032" name="TextBox 10">
            <a:extLst>
              <a:ext uri="{FF2B5EF4-FFF2-40B4-BE49-F238E27FC236}">
                <a16:creationId xmlns:a16="http://schemas.microsoft.com/office/drawing/2014/main" id="{26F1873D-F14A-E34A-A240-A6F673735852}"/>
              </a:ext>
            </a:extLst>
          </p:cNvPr>
          <p:cNvSpPr txBox="1">
            <a:spLocks noChangeArrowheads="1"/>
          </p:cNvSpPr>
          <p:nvPr/>
        </p:nvSpPr>
        <p:spPr bwMode="auto">
          <a:xfrm>
            <a:off x="8894763" y="4956175"/>
            <a:ext cx="925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Section #4</a:t>
            </a:r>
          </a:p>
        </p:txBody>
      </p:sp>
      <p:sp>
        <p:nvSpPr>
          <p:cNvPr id="12" name="TextBox 11">
            <a:extLst>
              <a:ext uri="{FF2B5EF4-FFF2-40B4-BE49-F238E27FC236}">
                <a16:creationId xmlns:a16="http://schemas.microsoft.com/office/drawing/2014/main" id="{AA3946BB-A629-49FB-3A29-E934C4AE8568}"/>
              </a:ext>
            </a:extLst>
          </p:cNvPr>
          <p:cNvSpPr txBox="1"/>
          <p:nvPr/>
        </p:nvSpPr>
        <p:spPr>
          <a:xfrm>
            <a:off x="8894657" y="5341096"/>
            <a:ext cx="1810857" cy="461665"/>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a:t>
            </a:r>
          </a:p>
        </p:txBody>
      </p:sp>
      <p:sp>
        <p:nvSpPr>
          <p:cNvPr id="13" name="TextBox 12">
            <a:extLst>
              <a:ext uri="{FF2B5EF4-FFF2-40B4-BE49-F238E27FC236}">
                <a16:creationId xmlns:a16="http://schemas.microsoft.com/office/drawing/2014/main" id="{CA97A8C4-EC0B-AC70-FBFD-B58261611286}"/>
              </a:ext>
            </a:extLst>
          </p:cNvPr>
          <p:cNvSpPr txBox="1"/>
          <p:nvPr/>
        </p:nvSpPr>
        <p:spPr>
          <a:xfrm>
            <a:off x="6246511" y="1586916"/>
            <a:ext cx="4230989" cy="692497"/>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 or a noble picture, or a passage from the grander poets. It always does one good.</a:t>
            </a:r>
          </a:p>
        </p:txBody>
      </p:sp>
      <p:graphicFrame>
        <p:nvGraphicFramePr>
          <p:cNvPr id="18" name="Diagram 17">
            <a:extLst>
              <a:ext uri="{FF2B5EF4-FFF2-40B4-BE49-F238E27FC236}">
                <a16:creationId xmlns:a16="http://schemas.microsoft.com/office/drawing/2014/main" id="{ECB8C28D-677F-DE5E-448F-6EC58D49FDC6}"/>
              </a:ext>
            </a:extLst>
          </p:cNvPr>
          <p:cNvGraphicFramePr/>
          <p:nvPr/>
        </p:nvGraphicFramePr>
        <p:xfrm>
          <a:off x="1963028" y="3023957"/>
          <a:ext cx="9173557" cy="1789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76A792FD-5BEC-1D18-8A2A-9F78D38CECB2}"/>
              </a:ext>
            </a:extLst>
          </p:cNvPr>
          <p:cNvSpPr>
            <a:spLocks noGrp="1" noChangeArrowheads="1"/>
          </p:cNvSpPr>
          <p:nvPr>
            <p:ph type="title"/>
          </p:nvPr>
        </p:nvSpPr>
        <p:spPr bwMode="auto">
          <a:xfrm>
            <a:off x="1955800" y="1582738"/>
            <a:ext cx="3417888" cy="1141412"/>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SMART ART</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SLIDES</a:t>
            </a:r>
          </a:p>
        </p:txBody>
      </p:sp>
      <p:graphicFrame>
        <p:nvGraphicFramePr>
          <p:cNvPr id="4" name="Diagram 3">
            <a:extLst>
              <a:ext uri="{FF2B5EF4-FFF2-40B4-BE49-F238E27FC236}">
                <a16:creationId xmlns:a16="http://schemas.microsoft.com/office/drawing/2014/main" id="{25759CA3-27AE-209A-5878-072B0A01117D}"/>
              </a:ext>
            </a:extLst>
          </p:cNvPr>
          <p:cNvGraphicFramePr/>
          <p:nvPr/>
        </p:nvGraphicFramePr>
        <p:xfrm>
          <a:off x="4148547" y="100629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48795628-886E-4A3C-8D64-00DED43C122C}"/>
              </a:ext>
            </a:extLst>
          </p:cNvPr>
          <p:cNvSpPr txBox="1"/>
          <p:nvPr/>
        </p:nvSpPr>
        <p:spPr>
          <a:xfrm>
            <a:off x="1955801" y="3019573"/>
            <a:ext cx="2554287" cy="2292935"/>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 or a noble picture, or a passage from the grander poets. It always does one good. </a:t>
            </a:r>
          </a:p>
          <a:p>
            <a:pPr defTabSz="914330" eaLnBrk="1" fontAlgn="auto" hangingPunct="1">
              <a:lnSpc>
                <a:spcPct val="130000"/>
              </a:lnSpc>
              <a:spcBef>
                <a:spcPts val="0"/>
              </a:spcBef>
              <a:spcAft>
                <a:spcPts val="0"/>
              </a:spcAft>
              <a:defRPr/>
            </a:pPr>
            <a:endParaRPr lang="en-US" sz="1000" dirty="0">
              <a:solidFill>
                <a:schemeClr val="tx1">
                  <a:alpha val="70000"/>
                </a:schemeClr>
              </a:solidFill>
              <a:latin typeface="Open Sans" charset="0"/>
              <a:ea typeface="Open Sans" charset="0"/>
              <a:cs typeface="Open Sans" charset="0"/>
            </a:endParaRPr>
          </a:p>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Apparently we had reached a great height in the atmosphere, for the sky was a dead black, and the stars had ceased to twinkle. By the same illusion which lifts the horizon of the sea to the level.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38E1D2BE-B2BD-B569-F293-8834F24756B3}"/>
              </a:ext>
            </a:extLst>
          </p:cNvPr>
          <p:cNvSpPr>
            <a:spLocks noGrp="1" noChangeArrowheads="1"/>
          </p:cNvSpPr>
          <p:nvPr>
            <p:ph type="title"/>
          </p:nvPr>
        </p:nvSpPr>
        <p:spPr bwMode="auto">
          <a:xfrm>
            <a:off x="1955800" y="1582738"/>
            <a:ext cx="3417888" cy="1141412"/>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SMART ART</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SLIDES</a:t>
            </a:r>
          </a:p>
        </p:txBody>
      </p:sp>
      <p:graphicFrame>
        <p:nvGraphicFramePr>
          <p:cNvPr id="4" name="Diagram 3">
            <a:extLst>
              <a:ext uri="{FF2B5EF4-FFF2-40B4-BE49-F238E27FC236}">
                <a16:creationId xmlns:a16="http://schemas.microsoft.com/office/drawing/2014/main" id="{9D1C87F0-78BC-C582-7C16-A33015859B3E}"/>
              </a:ext>
            </a:extLst>
          </p:cNvPr>
          <p:cNvGraphicFramePr/>
          <p:nvPr/>
        </p:nvGraphicFramePr>
        <p:xfrm>
          <a:off x="4974572" y="1495004"/>
          <a:ext cx="6495012" cy="4330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92C92E0F-1C69-F3F6-B985-2281680F284B}"/>
              </a:ext>
            </a:extLst>
          </p:cNvPr>
          <p:cNvSpPr txBox="1"/>
          <p:nvPr/>
        </p:nvSpPr>
        <p:spPr>
          <a:xfrm>
            <a:off x="1955801" y="3019573"/>
            <a:ext cx="2554287" cy="2292935"/>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 or a noble picture, or a passage from the grander poets. It always does one good. </a:t>
            </a:r>
          </a:p>
          <a:p>
            <a:pPr defTabSz="914330" eaLnBrk="1" fontAlgn="auto" hangingPunct="1">
              <a:lnSpc>
                <a:spcPct val="130000"/>
              </a:lnSpc>
              <a:spcBef>
                <a:spcPts val="0"/>
              </a:spcBef>
              <a:spcAft>
                <a:spcPts val="0"/>
              </a:spcAft>
              <a:defRPr/>
            </a:pPr>
            <a:endParaRPr lang="en-US" sz="1000" dirty="0">
              <a:solidFill>
                <a:schemeClr val="tx1">
                  <a:alpha val="70000"/>
                </a:schemeClr>
              </a:solidFill>
              <a:latin typeface="Open Sans" charset="0"/>
              <a:ea typeface="Open Sans" charset="0"/>
              <a:cs typeface="Open Sans" charset="0"/>
            </a:endParaRPr>
          </a:p>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Apparently we had reached a great height in the atmosphere, for the sky was a dead black, and the stars had ceased to twinkle. By the same illusion which lifts the horizon of the sea to the level.</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20393C-DD94-5EA0-1384-6CC521C27162}"/>
              </a:ext>
            </a:extLst>
          </p:cNvPr>
          <p:cNvSpPr>
            <a:spLocks noGrp="1"/>
          </p:cNvSpPr>
          <p:nvPr>
            <p:ph type="sldNum" sz="quarter" idx="15"/>
          </p:nvPr>
        </p:nvSpPr>
        <p:spPr>
          <a:xfrm>
            <a:off x="11560052" y="6354830"/>
            <a:ext cx="513735" cy="227164"/>
          </a:xfrm>
        </p:spPr>
        <p:txBody>
          <a:bodyPr rtlCol="0"/>
          <a:lstStyle/>
          <a:p>
            <a:pPr defTabSz="914330" fontAlgn="auto">
              <a:spcBef>
                <a:spcPts val="0"/>
              </a:spcBef>
              <a:spcAft>
                <a:spcPts val="0"/>
              </a:spcAft>
              <a:defRPr/>
            </a:pPr>
            <a:fld id="{6ED4AE4A-0574-0847-B9BA-064CE3CDB2CD}" type="slidenum">
              <a:rPr lang="en-US">
                <a:solidFill>
                  <a:schemeClr val="tx1">
                    <a:alpha val="40000"/>
                  </a:schemeClr>
                </a:solidFill>
                <a:latin typeface="+mn-lt"/>
              </a:rPr>
              <a:pPr defTabSz="914330" fontAlgn="auto">
                <a:spcBef>
                  <a:spcPts val="0"/>
                </a:spcBef>
                <a:spcAft>
                  <a:spcPts val="0"/>
                </a:spcAft>
                <a:defRPr/>
              </a:pPr>
              <a:t>85</a:t>
            </a:fld>
            <a:endParaRPr lang="en-US" dirty="0">
              <a:solidFill>
                <a:schemeClr val="tx1">
                  <a:alpha val="40000"/>
                </a:schemeClr>
              </a:solidFill>
              <a:latin typeface="+mn-lt"/>
            </a:endParaRPr>
          </a:p>
        </p:txBody>
      </p:sp>
      <p:sp>
        <p:nvSpPr>
          <p:cNvPr id="132098" name="Title 1">
            <a:extLst>
              <a:ext uri="{FF2B5EF4-FFF2-40B4-BE49-F238E27FC236}">
                <a16:creationId xmlns:a16="http://schemas.microsoft.com/office/drawing/2014/main" id="{798FFD98-C07F-56C0-37BF-B30870ABC93B}"/>
              </a:ext>
            </a:extLst>
          </p:cNvPr>
          <p:cNvSpPr>
            <a:spLocks noGrp="1" noChangeArrowheads="1"/>
          </p:cNvSpPr>
          <p:nvPr>
            <p:ph type="title"/>
          </p:nvPr>
        </p:nvSpPr>
        <p:spPr bwMode="auto">
          <a:xfrm>
            <a:off x="1955800" y="2287588"/>
            <a:ext cx="3417888" cy="1141412"/>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Phone</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Device</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a:t>
            </a:r>
          </a:p>
        </p:txBody>
      </p:sp>
      <p:sp>
        <p:nvSpPr>
          <p:cNvPr id="132099" name="TextBox 8">
            <a:extLst>
              <a:ext uri="{FF2B5EF4-FFF2-40B4-BE49-F238E27FC236}">
                <a16:creationId xmlns:a16="http://schemas.microsoft.com/office/drawing/2014/main" id="{1BBAC85A-C516-E137-5C7E-1095A8FBD193}"/>
              </a:ext>
            </a:extLst>
          </p:cNvPr>
          <p:cNvSpPr txBox="1">
            <a:spLocks noChangeArrowheads="1"/>
          </p:cNvSpPr>
          <p:nvPr/>
        </p:nvSpPr>
        <p:spPr bwMode="auto">
          <a:xfrm>
            <a:off x="8674100" y="1504950"/>
            <a:ext cx="1735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Service title here</a:t>
            </a:r>
          </a:p>
        </p:txBody>
      </p:sp>
      <p:sp>
        <p:nvSpPr>
          <p:cNvPr id="10" name="TextBox 9">
            <a:extLst>
              <a:ext uri="{FF2B5EF4-FFF2-40B4-BE49-F238E27FC236}">
                <a16:creationId xmlns:a16="http://schemas.microsoft.com/office/drawing/2014/main" id="{AFCCFF1B-45E0-05BD-E2DE-FC144B65561C}"/>
              </a:ext>
            </a:extLst>
          </p:cNvPr>
          <p:cNvSpPr txBox="1"/>
          <p:nvPr/>
        </p:nvSpPr>
        <p:spPr>
          <a:xfrm>
            <a:off x="8674405" y="1927308"/>
            <a:ext cx="2296115" cy="646331"/>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mn-lt"/>
              </a:rPr>
              <a:t>A peep at some distant orb has power to raise and purify our thoughts like a strain of sacred music.</a:t>
            </a:r>
          </a:p>
        </p:txBody>
      </p:sp>
      <p:sp>
        <p:nvSpPr>
          <p:cNvPr id="12" name="Oval 11">
            <a:extLst>
              <a:ext uri="{FF2B5EF4-FFF2-40B4-BE49-F238E27FC236}">
                <a16:creationId xmlns:a16="http://schemas.microsoft.com/office/drawing/2014/main" id="{15F33FED-C177-9DC7-C371-3ED76F547754}"/>
              </a:ext>
            </a:extLst>
          </p:cNvPr>
          <p:cNvSpPr/>
          <p:nvPr/>
        </p:nvSpPr>
        <p:spPr>
          <a:xfrm>
            <a:off x="7700963" y="1600200"/>
            <a:ext cx="700087" cy="701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endParaRPr lang="en-US" sz="2400" b="1" dirty="0">
              <a:solidFill>
                <a:schemeClr val="tx1"/>
              </a:solidFill>
              <a:ea typeface="Open Sans ExtraBold" charset="0"/>
              <a:cs typeface="Open Sans ExtraBold" charset="0"/>
            </a:endParaRPr>
          </a:p>
        </p:txBody>
      </p:sp>
      <p:sp>
        <p:nvSpPr>
          <p:cNvPr id="132102" name="TextBox 13">
            <a:extLst>
              <a:ext uri="{FF2B5EF4-FFF2-40B4-BE49-F238E27FC236}">
                <a16:creationId xmlns:a16="http://schemas.microsoft.com/office/drawing/2014/main" id="{2D3A9A37-1292-ED4F-A44E-12BE8781EA9C}"/>
              </a:ext>
            </a:extLst>
          </p:cNvPr>
          <p:cNvSpPr txBox="1">
            <a:spLocks noChangeArrowheads="1"/>
          </p:cNvSpPr>
          <p:nvPr/>
        </p:nvSpPr>
        <p:spPr bwMode="auto">
          <a:xfrm>
            <a:off x="8674100" y="4694238"/>
            <a:ext cx="1735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Service title here</a:t>
            </a:r>
          </a:p>
        </p:txBody>
      </p:sp>
      <p:sp>
        <p:nvSpPr>
          <p:cNvPr id="15" name="TextBox 14">
            <a:extLst>
              <a:ext uri="{FF2B5EF4-FFF2-40B4-BE49-F238E27FC236}">
                <a16:creationId xmlns:a16="http://schemas.microsoft.com/office/drawing/2014/main" id="{74AF358E-A69A-A677-CC20-0627DCC004D3}"/>
              </a:ext>
            </a:extLst>
          </p:cNvPr>
          <p:cNvSpPr txBox="1"/>
          <p:nvPr/>
        </p:nvSpPr>
        <p:spPr>
          <a:xfrm>
            <a:off x="8674405" y="5116784"/>
            <a:ext cx="2296115" cy="646331"/>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mn-lt"/>
              </a:rPr>
              <a:t>A peep at some distant orb has power to raise and purify our thoughts like a strain of sacred music.</a:t>
            </a:r>
          </a:p>
        </p:txBody>
      </p:sp>
      <p:sp>
        <p:nvSpPr>
          <p:cNvPr id="17" name="Oval 16">
            <a:extLst>
              <a:ext uri="{FF2B5EF4-FFF2-40B4-BE49-F238E27FC236}">
                <a16:creationId xmlns:a16="http://schemas.microsoft.com/office/drawing/2014/main" id="{E3A82697-5784-FA51-C8AB-2E404950FEAC}"/>
              </a:ext>
            </a:extLst>
          </p:cNvPr>
          <p:cNvSpPr/>
          <p:nvPr/>
        </p:nvSpPr>
        <p:spPr>
          <a:xfrm>
            <a:off x="7700963" y="4789488"/>
            <a:ext cx="700087" cy="7016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endParaRPr lang="en-US" sz="2400" b="1" dirty="0">
              <a:solidFill>
                <a:schemeClr val="tx1"/>
              </a:solidFill>
              <a:ea typeface="Open Sans ExtraBold" charset="0"/>
              <a:cs typeface="Open Sans ExtraBold" charset="0"/>
            </a:endParaRPr>
          </a:p>
        </p:txBody>
      </p:sp>
      <p:sp>
        <p:nvSpPr>
          <p:cNvPr id="132105" name="TextBox 18">
            <a:extLst>
              <a:ext uri="{FF2B5EF4-FFF2-40B4-BE49-F238E27FC236}">
                <a16:creationId xmlns:a16="http://schemas.microsoft.com/office/drawing/2014/main" id="{33EC0A17-8D70-BDFC-208A-FB54AB98D8EE}"/>
              </a:ext>
            </a:extLst>
          </p:cNvPr>
          <p:cNvSpPr txBox="1">
            <a:spLocks noChangeArrowheads="1"/>
          </p:cNvSpPr>
          <p:nvPr/>
        </p:nvSpPr>
        <p:spPr bwMode="auto">
          <a:xfrm>
            <a:off x="8674100" y="3146425"/>
            <a:ext cx="17351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Service title here</a:t>
            </a:r>
          </a:p>
        </p:txBody>
      </p:sp>
      <p:sp>
        <p:nvSpPr>
          <p:cNvPr id="20" name="TextBox 19">
            <a:extLst>
              <a:ext uri="{FF2B5EF4-FFF2-40B4-BE49-F238E27FC236}">
                <a16:creationId xmlns:a16="http://schemas.microsoft.com/office/drawing/2014/main" id="{F4C354A8-850A-B690-8740-7554A1EE6619}"/>
              </a:ext>
            </a:extLst>
          </p:cNvPr>
          <p:cNvSpPr txBox="1"/>
          <p:nvPr/>
        </p:nvSpPr>
        <p:spPr>
          <a:xfrm>
            <a:off x="8674405" y="3567571"/>
            <a:ext cx="2296115" cy="646331"/>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mn-lt"/>
              </a:rPr>
              <a:t>A peep at some distant orb has power to raise and purify our thoughts like a strain of sacred music.</a:t>
            </a:r>
          </a:p>
        </p:txBody>
      </p:sp>
      <p:sp>
        <p:nvSpPr>
          <p:cNvPr id="22" name="Oval 21">
            <a:extLst>
              <a:ext uri="{FF2B5EF4-FFF2-40B4-BE49-F238E27FC236}">
                <a16:creationId xmlns:a16="http://schemas.microsoft.com/office/drawing/2014/main" id="{FD198E46-CB5D-5FBE-7828-0E8E7B069B7E}"/>
              </a:ext>
            </a:extLst>
          </p:cNvPr>
          <p:cNvSpPr/>
          <p:nvPr/>
        </p:nvSpPr>
        <p:spPr>
          <a:xfrm>
            <a:off x="7700963" y="3240088"/>
            <a:ext cx="700087" cy="701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endParaRPr lang="en-US" sz="2400" b="1" dirty="0">
              <a:solidFill>
                <a:schemeClr val="tx1"/>
              </a:solidFill>
              <a:ea typeface="Open Sans ExtraBold" charset="0"/>
              <a:cs typeface="Open Sans ExtraBold" charset="0"/>
            </a:endParaRPr>
          </a:p>
        </p:txBody>
      </p:sp>
      <p:sp>
        <p:nvSpPr>
          <p:cNvPr id="132108" name="Shape 3624">
            <a:extLst>
              <a:ext uri="{FF2B5EF4-FFF2-40B4-BE49-F238E27FC236}">
                <a16:creationId xmlns:a16="http://schemas.microsoft.com/office/drawing/2014/main" id="{CB74DA2D-D6C6-9FB2-BBA7-861FBCBEC108}"/>
              </a:ext>
            </a:extLst>
          </p:cNvPr>
          <p:cNvSpPr>
            <a:spLocks/>
          </p:cNvSpPr>
          <p:nvPr/>
        </p:nvSpPr>
        <p:spPr bwMode="auto">
          <a:xfrm>
            <a:off x="7880350" y="1776413"/>
            <a:ext cx="339725" cy="339725"/>
          </a:xfrm>
          <a:custGeom>
            <a:avLst/>
            <a:gdLst>
              <a:gd name="T0" fmla="*/ 2669845 w 21600"/>
              <a:gd name="T1" fmla="*/ 2669845 h 21600"/>
              <a:gd name="T2" fmla="*/ 2669845 w 21600"/>
              <a:gd name="T3" fmla="*/ 2669845 h 21600"/>
              <a:gd name="T4" fmla="*/ 2669845 w 21600"/>
              <a:gd name="T5" fmla="*/ 2669845 h 21600"/>
              <a:gd name="T6" fmla="*/ 2669845 w 21600"/>
              <a:gd name="T7" fmla="*/ 266984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en-RO"/>
          </a:p>
        </p:txBody>
      </p:sp>
      <p:sp>
        <p:nvSpPr>
          <p:cNvPr id="132109" name="Shape 3627">
            <a:extLst>
              <a:ext uri="{FF2B5EF4-FFF2-40B4-BE49-F238E27FC236}">
                <a16:creationId xmlns:a16="http://schemas.microsoft.com/office/drawing/2014/main" id="{A9F5E9EE-64BB-EFAB-3B3D-C5CF9BE237BA}"/>
              </a:ext>
            </a:extLst>
          </p:cNvPr>
          <p:cNvSpPr>
            <a:spLocks/>
          </p:cNvSpPr>
          <p:nvPr/>
        </p:nvSpPr>
        <p:spPr bwMode="auto">
          <a:xfrm>
            <a:off x="7880350" y="3436938"/>
            <a:ext cx="338138" cy="307975"/>
          </a:xfrm>
          <a:custGeom>
            <a:avLst/>
            <a:gdLst>
              <a:gd name="T0" fmla="*/ 2657373 w 21600"/>
              <a:gd name="T1" fmla="*/ 2200296 h 21600"/>
              <a:gd name="T2" fmla="*/ 2657373 w 21600"/>
              <a:gd name="T3" fmla="*/ 2200296 h 21600"/>
              <a:gd name="T4" fmla="*/ 2657373 w 21600"/>
              <a:gd name="T5" fmla="*/ 2200296 h 21600"/>
              <a:gd name="T6" fmla="*/ 2657373 w 21600"/>
              <a:gd name="T7" fmla="*/ 220029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en-RO"/>
          </a:p>
        </p:txBody>
      </p:sp>
      <p:sp>
        <p:nvSpPr>
          <p:cNvPr id="132110" name="Shape 3647">
            <a:extLst>
              <a:ext uri="{FF2B5EF4-FFF2-40B4-BE49-F238E27FC236}">
                <a16:creationId xmlns:a16="http://schemas.microsoft.com/office/drawing/2014/main" id="{8353CDC0-F069-BF02-1140-0FECE1D363A1}"/>
              </a:ext>
            </a:extLst>
          </p:cNvPr>
          <p:cNvSpPr>
            <a:spLocks/>
          </p:cNvSpPr>
          <p:nvPr/>
        </p:nvSpPr>
        <p:spPr bwMode="auto">
          <a:xfrm>
            <a:off x="7894638" y="4984750"/>
            <a:ext cx="309562" cy="339725"/>
          </a:xfrm>
          <a:custGeom>
            <a:avLst/>
            <a:gdLst>
              <a:gd name="T0" fmla="*/ 2211634 w 21600"/>
              <a:gd name="T1" fmla="*/ 2669845 h 21600"/>
              <a:gd name="T2" fmla="*/ 2211634 w 21600"/>
              <a:gd name="T3" fmla="*/ 2669845 h 21600"/>
              <a:gd name="T4" fmla="*/ 2211634 w 21600"/>
              <a:gd name="T5" fmla="*/ 2669845 h 21600"/>
              <a:gd name="T6" fmla="*/ 2211634 w 21600"/>
              <a:gd name="T7" fmla="*/ 266984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en-RO"/>
          </a:p>
        </p:txBody>
      </p:sp>
      <p:sp>
        <p:nvSpPr>
          <p:cNvPr id="29" name="TextBox 28">
            <a:extLst>
              <a:ext uri="{FF2B5EF4-FFF2-40B4-BE49-F238E27FC236}">
                <a16:creationId xmlns:a16="http://schemas.microsoft.com/office/drawing/2014/main" id="{14C51609-B482-E977-06FA-7690A83823D6}"/>
              </a:ext>
            </a:extLst>
          </p:cNvPr>
          <p:cNvSpPr txBox="1"/>
          <p:nvPr/>
        </p:nvSpPr>
        <p:spPr>
          <a:xfrm>
            <a:off x="1955800" y="4044335"/>
            <a:ext cx="2199195" cy="1275734"/>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 or a noble picture, or a passage from the grander poets. It always does one good. </a:t>
            </a:r>
          </a:p>
        </p:txBody>
      </p:sp>
      <p:sp>
        <p:nvSpPr>
          <p:cNvPr id="4" name="Picture Placeholder 3">
            <a:extLst>
              <a:ext uri="{FF2B5EF4-FFF2-40B4-BE49-F238E27FC236}">
                <a16:creationId xmlns:a16="http://schemas.microsoft.com/office/drawing/2014/main" id="{FB3DCE05-9CDA-CA04-36B3-C41916BB0154}"/>
              </a:ext>
            </a:extLst>
          </p:cNvPr>
          <p:cNvSpPr>
            <a:spLocks noGrp="1"/>
          </p:cNvSpPr>
          <p:nvPr>
            <p:ph type="pic" sz="quarter" idx="14"/>
          </p:nvPr>
        </p:nvSpPr>
        <p:spPr>
          <a:xfrm>
            <a:off x="4852988" y="2171700"/>
            <a:ext cx="1790700" cy="3162300"/>
          </a:xfrm>
        </p:spPr>
        <p:txBody>
          <a:bodyPr/>
          <a:lstStyle/>
          <a:p>
            <a:endParaRPr lang="en-RO"/>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91EF25-EA11-FC75-F1C5-729E511E1E2B}"/>
              </a:ext>
            </a:extLst>
          </p:cNvPr>
          <p:cNvSpPr>
            <a:spLocks noGrp="1"/>
          </p:cNvSpPr>
          <p:nvPr>
            <p:ph type="sldNum" sz="quarter" idx="15"/>
          </p:nvPr>
        </p:nvSpPr>
        <p:spPr>
          <a:xfrm>
            <a:off x="11560052" y="6354830"/>
            <a:ext cx="513735" cy="227164"/>
          </a:xfrm>
        </p:spPr>
        <p:txBody>
          <a:bodyPr rtlCol="0"/>
          <a:lstStyle/>
          <a:p>
            <a:pPr defTabSz="914330" fontAlgn="auto">
              <a:spcBef>
                <a:spcPts val="0"/>
              </a:spcBef>
              <a:spcAft>
                <a:spcPts val="0"/>
              </a:spcAft>
              <a:defRPr/>
            </a:pPr>
            <a:fld id="{742EEB9D-6AE1-CD46-91FE-4D7D2349EEC1}" type="slidenum">
              <a:rPr lang="en-US">
                <a:solidFill>
                  <a:schemeClr val="tx1">
                    <a:alpha val="40000"/>
                  </a:schemeClr>
                </a:solidFill>
                <a:latin typeface="+mn-lt"/>
              </a:rPr>
              <a:pPr defTabSz="914330" fontAlgn="auto">
                <a:spcBef>
                  <a:spcPts val="0"/>
                </a:spcBef>
                <a:spcAft>
                  <a:spcPts val="0"/>
                </a:spcAft>
                <a:defRPr/>
              </a:pPr>
              <a:t>86</a:t>
            </a:fld>
            <a:endParaRPr lang="en-US" dirty="0">
              <a:solidFill>
                <a:schemeClr val="tx1">
                  <a:alpha val="40000"/>
                </a:schemeClr>
              </a:solidFill>
              <a:latin typeface="+mn-lt"/>
            </a:endParaRPr>
          </a:p>
        </p:txBody>
      </p:sp>
      <p:sp>
        <p:nvSpPr>
          <p:cNvPr id="133122" name="Title 1">
            <a:extLst>
              <a:ext uri="{FF2B5EF4-FFF2-40B4-BE49-F238E27FC236}">
                <a16:creationId xmlns:a16="http://schemas.microsoft.com/office/drawing/2014/main" id="{CC08323D-EC12-130D-1589-3D1AB333815E}"/>
              </a:ext>
            </a:extLst>
          </p:cNvPr>
          <p:cNvSpPr>
            <a:spLocks noGrp="1" noChangeArrowheads="1"/>
          </p:cNvSpPr>
          <p:nvPr>
            <p:ph type="title"/>
          </p:nvPr>
        </p:nvSpPr>
        <p:spPr bwMode="auto">
          <a:xfrm>
            <a:off x="1955800" y="2287588"/>
            <a:ext cx="3417888" cy="1141412"/>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Watch</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Device</a:t>
            </a:r>
            <a:br>
              <a:rPr lang="en-US" altLang="en-RO">
                <a:latin typeface="Open Sans" panose="020B0606030504020204" pitchFamily="34" charset="0"/>
                <a:ea typeface="Open Sans" panose="020B0606030504020204" pitchFamily="34" charset="0"/>
                <a:cs typeface="Open Sans" panose="020B0606030504020204" pitchFamily="34" charset="0"/>
              </a:rPr>
            </a:br>
            <a:r>
              <a:rPr lang="en-US" altLang="en-RO">
                <a:latin typeface="Open Sans" panose="020B0606030504020204" pitchFamily="34" charset="0"/>
                <a:ea typeface="Open Sans" panose="020B0606030504020204" pitchFamily="34" charset="0"/>
                <a:cs typeface="Open Sans" panose="020B0606030504020204" pitchFamily="34" charset="0"/>
              </a:rPr>
              <a:t>Slide</a:t>
            </a:r>
          </a:p>
        </p:txBody>
      </p:sp>
      <p:sp>
        <p:nvSpPr>
          <p:cNvPr id="133123" name="TextBox 28">
            <a:extLst>
              <a:ext uri="{FF2B5EF4-FFF2-40B4-BE49-F238E27FC236}">
                <a16:creationId xmlns:a16="http://schemas.microsoft.com/office/drawing/2014/main" id="{528D593C-9AB0-21A9-3B2F-0F634E44904B}"/>
              </a:ext>
            </a:extLst>
          </p:cNvPr>
          <p:cNvSpPr txBox="1">
            <a:spLocks noChangeArrowheads="1"/>
          </p:cNvSpPr>
          <p:nvPr/>
        </p:nvSpPr>
        <p:spPr bwMode="auto">
          <a:xfrm>
            <a:off x="8674100" y="1504950"/>
            <a:ext cx="1735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Service title here</a:t>
            </a:r>
          </a:p>
        </p:txBody>
      </p:sp>
      <p:sp>
        <p:nvSpPr>
          <p:cNvPr id="30" name="TextBox 29">
            <a:extLst>
              <a:ext uri="{FF2B5EF4-FFF2-40B4-BE49-F238E27FC236}">
                <a16:creationId xmlns:a16="http://schemas.microsoft.com/office/drawing/2014/main" id="{6C1BDA84-66AC-1FBC-AEF1-7941114948E4}"/>
              </a:ext>
            </a:extLst>
          </p:cNvPr>
          <p:cNvSpPr txBox="1"/>
          <p:nvPr/>
        </p:nvSpPr>
        <p:spPr>
          <a:xfrm>
            <a:off x="8674405" y="1927308"/>
            <a:ext cx="2296115" cy="646331"/>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mn-lt"/>
              </a:rPr>
              <a:t>A peep at some distant orb has power to raise and purify our thoughts like a strain of sacred music.</a:t>
            </a:r>
          </a:p>
        </p:txBody>
      </p:sp>
      <p:sp>
        <p:nvSpPr>
          <p:cNvPr id="31" name="Oval 30">
            <a:extLst>
              <a:ext uri="{FF2B5EF4-FFF2-40B4-BE49-F238E27FC236}">
                <a16:creationId xmlns:a16="http://schemas.microsoft.com/office/drawing/2014/main" id="{5C811D38-9F1C-8F12-9197-E997DE41A7F5}"/>
              </a:ext>
            </a:extLst>
          </p:cNvPr>
          <p:cNvSpPr/>
          <p:nvPr/>
        </p:nvSpPr>
        <p:spPr>
          <a:xfrm>
            <a:off x="7700963" y="1600200"/>
            <a:ext cx="700087" cy="701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endParaRPr lang="en-US" sz="2400" b="1" dirty="0">
              <a:solidFill>
                <a:schemeClr val="tx1"/>
              </a:solidFill>
              <a:ea typeface="Open Sans ExtraBold" charset="0"/>
              <a:cs typeface="Open Sans ExtraBold" charset="0"/>
            </a:endParaRPr>
          </a:p>
        </p:txBody>
      </p:sp>
      <p:sp>
        <p:nvSpPr>
          <p:cNvPr id="133126" name="TextBox 31">
            <a:extLst>
              <a:ext uri="{FF2B5EF4-FFF2-40B4-BE49-F238E27FC236}">
                <a16:creationId xmlns:a16="http://schemas.microsoft.com/office/drawing/2014/main" id="{835577BC-B2B7-ED79-1594-DD4A39891832}"/>
              </a:ext>
            </a:extLst>
          </p:cNvPr>
          <p:cNvSpPr txBox="1">
            <a:spLocks noChangeArrowheads="1"/>
          </p:cNvSpPr>
          <p:nvPr/>
        </p:nvSpPr>
        <p:spPr bwMode="auto">
          <a:xfrm>
            <a:off x="8674100" y="4694238"/>
            <a:ext cx="1735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Service title here</a:t>
            </a:r>
          </a:p>
        </p:txBody>
      </p:sp>
      <p:sp>
        <p:nvSpPr>
          <p:cNvPr id="33" name="TextBox 32">
            <a:extLst>
              <a:ext uri="{FF2B5EF4-FFF2-40B4-BE49-F238E27FC236}">
                <a16:creationId xmlns:a16="http://schemas.microsoft.com/office/drawing/2014/main" id="{57F410E4-6A97-D049-70D6-EFE16DEAF4D5}"/>
              </a:ext>
            </a:extLst>
          </p:cNvPr>
          <p:cNvSpPr txBox="1"/>
          <p:nvPr/>
        </p:nvSpPr>
        <p:spPr>
          <a:xfrm>
            <a:off x="8674405" y="5116784"/>
            <a:ext cx="2296115" cy="646331"/>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mn-lt"/>
              </a:rPr>
              <a:t>A peep at some distant orb has power to raise and purify our thoughts like a strain of sacred music.</a:t>
            </a:r>
          </a:p>
        </p:txBody>
      </p:sp>
      <p:sp>
        <p:nvSpPr>
          <p:cNvPr id="34" name="Oval 33">
            <a:extLst>
              <a:ext uri="{FF2B5EF4-FFF2-40B4-BE49-F238E27FC236}">
                <a16:creationId xmlns:a16="http://schemas.microsoft.com/office/drawing/2014/main" id="{694CDEAF-94BF-E739-9D46-304C884442FA}"/>
              </a:ext>
            </a:extLst>
          </p:cNvPr>
          <p:cNvSpPr/>
          <p:nvPr/>
        </p:nvSpPr>
        <p:spPr>
          <a:xfrm>
            <a:off x="7700963" y="4789488"/>
            <a:ext cx="700087" cy="7016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endParaRPr lang="en-US" sz="2400" b="1" dirty="0">
              <a:solidFill>
                <a:schemeClr val="tx1"/>
              </a:solidFill>
              <a:ea typeface="Open Sans ExtraBold" charset="0"/>
              <a:cs typeface="Open Sans ExtraBold" charset="0"/>
            </a:endParaRPr>
          </a:p>
        </p:txBody>
      </p:sp>
      <p:sp>
        <p:nvSpPr>
          <p:cNvPr id="133129" name="TextBox 34">
            <a:extLst>
              <a:ext uri="{FF2B5EF4-FFF2-40B4-BE49-F238E27FC236}">
                <a16:creationId xmlns:a16="http://schemas.microsoft.com/office/drawing/2014/main" id="{FE981DFE-A28E-2BC3-1236-A557E2FF64F2}"/>
              </a:ext>
            </a:extLst>
          </p:cNvPr>
          <p:cNvSpPr txBox="1">
            <a:spLocks noChangeArrowheads="1"/>
          </p:cNvSpPr>
          <p:nvPr/>
        </p:nvSpPr>
        <p:spPr bwMode="auto">
          <a:xfrm>
            <a:off x="8674100" y="3146425"/>
            <a:ext cx="17351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600" b="1">
                <a:ea typeface="Open Sans ExtraBold" panose="020B0606030504020204" pitchFamily="34" charset="0"/>
                <a:cs typeface="Open Sans ExtraBold" panose="020B0606030504020204" pitchFamily="34" charset="0"/>
              </a:rPr>
              <a:t>Service title here</a:t>
            </a:r>
          </a:p>
        </p:txBody>
      </p:sp>
      <p:sp>
        <p:nvSpPr>
          <p:cNvPr id="36" name="TextBox 35">
            <a:extLst>
              <a:ext uri="{FF2B5EF4-FFF2-40B4-BE49-F238E27FC236}">
                <a16:creationId xmlns:a16="http://schemas.microsoft.com/office/drawing/2014/main" id="{482A0325-DEA2-97BF-266E-768D1AFC6DCA}"/>
              </a:ext>
            </a:extLst>
          </p:cNvPr>
          <p:cNvSpPr txBox="1"/>
          <p:nvPr/>
        </p:nvSpPr>
        <p:spPr>
          <a:xfrm>
            <a:off x="8674405" y="3567571"/>
            <a:ext cx="2296115" cy="646331"/>
          </a:xfrm>
          <a:prstGeom prst="rect">
            <a:avLst/>
          </a:prstGeom>
          <a:noFill/>
        </p:spPr>
        <p:txBody>
          <a:bodyPr lIns="0" rIns="0">
            <a:spAutoFit/>
          </a:bodyPr>
          <a:lstStyle/>
          <a:p>
            <a:pPr defTabSz="914330" eaLnBrk="1" fontAlgn="auto" hangingPunct="1">
              <a:lnSpc>
                <a:spcPct val="120000"/>
              </a:lnSpc>
              <a:spcBef>
                <a:spcPts val="0"/>
              </a:spcBef>
              <a:spcAft>
                <a:spcPts val="0"/>
              </a:spcAft>
              <a:defRPr/>
            </a:pPr>
            <a:r>
              <a:rPr lang="en-US" sz="1000" dirty="0">
                <a:solidFill>
                  <a:schemeClr val="tx1">
                    <a:alpha val="70000"/>
                  </a:schemeClr>
                </a:solidFill>
                <a:latin typeface="+mn-lt"/>
              </a:rPr>
              <a:t>A peep at some distant orb has power to raise and purify our thoughts like a strain of sacred music.</a:t>
            </a:r>
          </a:p>
        </p:txBody>
      </p:sp>
      <p:sp>
        <p:nvSpPr>
          <p:cNvPr id="37" name="Oval 36">
            <a:extLst>
              <a:ext uri="{FF2B5EF4-FFF2-40B4-BE49-F238E27FC236}">
                <a16:creationId xmlns:a16="http://schemas.microsoft.com/office/drawing/2014/main" id="{D27E3666-802F-CF35-7FE0-B5A60A064F3D}"/>
              </a:ext>
            </a:extLst>
          </p:cNvPr>
          <p:cNvSpPr/>
          <p:nvPr/>
        </p:nvSpPr>
        <p:spPr>
          <a:xfrm>
            <a:off x="7700963" y="3240088"/>
            <a:ext cx="700087" cy="701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30" eaLnBrk="1" fontAlgn="auto" hangingPunct="1">
              <a:spcBef>
                <a:spcPts val="0"/>
              </a:spcBef>
              <a:spcAft>
                <a:spcPts val="0"/>
              </a:spcAft>
              <a:defRPr/>
            </a:pPr>
            <a:endParaRPr lang="en-US" sz="2400" b="1" dirty="0">
              <a:solidFill>
                <a:schemeClr val="tx1"/>
              </a:solidFill>
              <a:ea typeface="Open Sans ExtraBold" charset="0"/>
              <a:cs typeface="Open Sans ExtraBold" charset="0"/>
            </a:endParaRPr>
          </a:p>
        </p:txBody>
      </p:sp>
      <p:sp>
        <p:nvSpPr>
          <p:cNvPr id="133132" name="Shape 3624">
            <a:extLst>
              <a:ext uri="{FF2B5EF4-FFF2-40B4-BE49-F238E27FC236}">
                <a16:creationId xmlns:a16="http://schemas.microsoft.com/office/drawing/2014/main" id="{A516B790-68A4-6E0A-3978-2A3D80ADCB26}"/>
              </a:ext>
            </a:extLst>
          </p:cNvPr>
          <p:cNvSpPr>
            <a:spLocks/>
          </p:cNvSpPr>
          <p:nvPr/>
        </p:nvSpPr>
        <p:spPr bwMode="auto">
          <a:xfrm>
            <a:off x="7880350" y="1776413"/>
            <a:ext cx="339725" cy="339725"/>
          </a:xfrm>
          <a:custGeom>
            <a:avLst/>
            <a:gdLst>
              <a:gd name="T0" fmla="*/ 2669845 w 21600"/>
              <a:gd name="T1" fmla="*/ 2669845 h 21600"/>
              <a:gd name="T2" fmla="*/ 2669845 w 21600"/>
              <a:gd name="T3" fmla="*/ 2669845 h 21600"/>
              <a:gd name="T4" fmla="*/ 2669845 w 21600"/>
              <a:gd name="T5" fmla="*/ 2669845 h 21600"/>
              <a:gd name="T6" fmla="*/ 2669845 w 21600"/>
              <a:gd name="T7" fmla="*/ 266984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en-RO"/>
          </a:p>
        </p:txBody>
      </p:sp>
      <p:sp>
        <p:nvSpPr>
          <p:cNvPr id="133133" name="Shape 3627">
            <a:extLst>
              <a:ext uri="{FF2B5EF4-FFF2-40B4-BE49-F238E27FC236}">
                <a16:creationId xmlns:a16="http://schemas.microsoft.com/office/drawing/2014/main" id="{C174BF61-07A1-9ECD-49D7-5061B78DDA60}"/>
              </a:ext>
            </a:extLst>
          </p:cNvPr>
          <p:cNvSpPr>
            <a:spLocks/>
          </p:cNvSpPr>
          <p:nvPr/>
        </p:nvSpPr>
        <p:spPr bwMode="auto">
          <a:xfrm>
            <a:off x="7880350" y="3436938"/>
            <a:ext cx="338138" cy="307975"/>
          </a:xfrm>
          <a:custGeom>
            <a:avLst/>
            <a:gdLst>
              <a:gd name="T0" fmla="*/ 2657373 w 21600"/>
              <a:gd name="T1" fmla="*/ 2200296 h 21600"/>
              <a:gd name="T2" fmla="*/ 2657373 w 21600"/>
              <a:gd name="T3" fmla="*/ 2200296 h 21600"/>
              <a:gd name="T4" fmla="*/ 2657373 w 21600"/>
              <a:gd name="T5" fmla="*/ 2200296 h 21600"/>
              <a:gd name="T6" fmla="*/ 2657373 w 21600"/>
              <a:gd name="T7" fmla="*/ 220029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en-RO"/>
          </a:p>
        </p:txBody>
      </p:sp>
      <p:sp>
        <p:nvSpPr>
          <p:cNvPr id="133134" name="Shape 3647">
            <a:extLst>
              <a:ext uri="{FF2B5EF4-FFF2-40B4-BE49-F238E27FC236}">
                <a16:creationId xmlns:a16="http://schemas.microsoft.com/office/drawing/2014/main" id="{3A15BBDC-09F7-4CEB-3BDB-CF92FA5F3312}"/>
              </a:ext>
            </a:extLst>
          </p:cNvPr>
          <p:cNvSpPr>
            <a:spLocks/>
          </p:cNvSpPr>
          <p:nvPr/>
        </p:nvSpPr>
        <p:spPr bwMode="auto">
          <a:xfrm>
            <a:off x="7894638" y="4984750"/>
            <a:ext cx="309562" cy="339725"/>
          </a:xfrm>
          <a:custGeom>
            <a:avLst/>
            <a:gdLst>
              <a:gd name="T0" fmla="*/ 2211634 w 21600"/>
              <a:gd name="T1" fmla="*/ 2669845 h 21600"/>
              <a:gd name="T2" fmla="*/ 2211634 w 21600"/>
              <a:gd name="T3" fmla="*/ 2669845 h 21600"/>
              <a:gd name="T4" fmla="*/ 2211634 w 21600"/>
              <a:gd name="T5" fmla="*/ 2669845 h 21600"/>
              <a:gd name="T6" fmla="*/ 2211634 w 21600"/>
              <a:gd name="T7" fmla="*/ 266984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en-RO"/>
          </a:p>
        </p:txBody>
      </p:sp>
      <p:sp>
        <p:nvSpPr>
          <p:cNvPr id="41" name="TextBox 40">
            <a:extLst>
              <a:ext uri="{FF2B5EF4-FFF2-40B4-BE49-F238E27FC236}">
                <a16:creationId xmlns:a16="http://schemas.microsoft.com/office/drawing/2014/main" id="{DB9D1137-2248-B403-5C46-D1AC9E5FF31D}"/>
              </a:ext>
            </a:extLst>
          </p:cNvPr>
          <p:cNvSpPr txBox="1"/>
          <p:nvPr/>
        </p:nvSpPr>
        <p:spPr>
          <a:xfrm>
            <a:off x="1955800" y="4044335"/>
            <a:ext cx="2199195" cy="1275734"/>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Open Sans" charset="0"/>
                <a:ea typeface="Open Sans" charset="0"/>
                <a:cs typeface="Open Sans" charset="0"/>
              </a:rPr>
              <a:t>A peep at some distant orb has power to raise and purify our thoughts like a strain of sacred music, or a noble picture, or a passage from the grander poets. It always does one good. </a:t>
            </a:r>
          </a:p>
        </p:txBody>
      </p:sp>
      <p:sp>
        <p:nvSpPr>
          <p:cNvPr id="4" name="Picture Placeholder 3">
            <a:extLst>
              <a:ext uri="{FF2B5EF4-FFF2-40B4-BE49-F238E27FC236}">
                <a16:creationId xmlns:a16="http://schemas.microsoft.com/office/drawing/2014/main" id="{73BE96A5-14CF-14A1-8F2E-63977B3CDA95}"/>
              </a:ext>
            </a:extLst>
          </p:cNvPr>
          <p:cNvSpPr>
            <a:spLocks noGrp="1"/>
          </p:cNvSpPr>
          <p:nvPr>
            <p:ph type="pic" sz="quarter" idx="14"/>
          </p:nvPr>
        </p:nvSpPr>
        <p:spPr>
          <a:xfrm>
            <a:off x="5175250" y="2389188"/>
            <a:ext cx="1830388" cy="2286000"/>
          </a:xfrm>
        </p:spPr>
        <p:txBody>
          <a:bodyPr/>
          <a:lstStyle/>
          <a:p>
            <a:endParaRPr lang="en-RO"/>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3175A63-EA4B-01AB-DCDD-95602400C188}"/>
              </a:ext>
            </a:extLst>
          </p:cNvPr>
          <p:cNvSpPr>
            <a:spLocks noGrp="1"/>
          </p:cNvSpPr>
          <p:nvPr>
            <p:ph type="pic" sz="quarter" idx="14"/>
          </p:nvPr>
        </p:nvSpPr>
        <p:spPr/>
        <p:txBody>
          <a:bodyPr/>
          <a:lstStyle/>
          <a:p>
            <a:endParaRPr lang="en-RO"/>
          </a:p>
        </p:txBody>
      </p:sp>
      <p:sp>
        <p:nvSpPr>
          <p:cNvPr id="2" name="Slide Number Placeholder 1">
            <a:extLst>
              <a:ext uri="{FF2B5EF4-FFF2-40B4-BE49-F238E27FC236}">
                <a16:creationId xmlns:a16="http://schemas.microsoft.com/office/drawing/2014/main" id="{7FBA04B3-318A-9418-CB4A-BED0637B951A}"/>
              </a:ext>
            </a:extLst>
          </p:cNvPr>
          <p:cNvSpPr>
            <a:spLocks noGrp="1"/>
          </p:cNvSpPr>
          <p:nvPr>
            <p:ph type="sldNum" sz="quarter" idx="15"/>
          </p:nvPr>
        </p:nvSpPr>
        <p:spPr>
          <a:xfrm>
            <a:off x="11560052" y="6354830"/>
            <a:ext cx="513735" cy="227164"/>
          </a:xfrm>
        </p:spPr>
        <p:txBody>
          <a:bodyPr rtlCol="0"/>
          <a:lstStyle/>
          <a:p>
            <a:pPr defTabSz="914330" fontAlgn="auto">
              <a:spcBef>
                <a:spcPts val="0"/>
              </a:spcBef>
              <a:spcAft>
                <a:spcPts val="0"/>
              </a:spcAft>
              <a:defRPr/>
            </a:pPr>
            <a:fld id="{235F7D6D-2184-1946-BEAA-EDF568FFDA39}" type="slidenum">
              <a:rPr lang="en-US">
                <a:solidFill>
                  <a:schemeClr val="tx1">
                    <a:alpha val="40000"/>
                  </a:schemeClr>
                </a:solidFill>
                <a:latin typeface="+mn-lt"/>
              </a:rPr>
              <a:pPr defTabSz="914330" fontAlgn="auto">
                <a:spcBef>
                  <a:spcPts val="0"/>
                </a:spcBef>
                <a:spcAft>
                  <a:spcPts val="0"/>
                </a:spcAft>
                <a:defRPr/>
              </a:pPr>
              <a:t>87</a:t>
            </a:fld>
            <a:endParaRPr lang="en-US" dirty="0">
              <a:solidFill>
                <a:schemeClr val="tx1">
                  <a:alpha val="40000"/>
                </a:schemeClr>
              </a:solidFill>
              <a:latin typeface="+mn-lt"/>
            </a:endParaRPr>
          </a:p>
        </p:txBody>
      </p:sp>
      <p:sp>
        <p:nvSpPr>
          <p:cNvPr id="5" name="Title 3">
            <a:extLst>
              <a:ext uri="{FF2B5EF4-FFF2-40B4-BE49-F238E27FC236}">
                <a16:creationId xmlns:a16="http://schemas.microsoft.com/office/drawing/2014/main" id="{79B28100-516B-88B6-8F5A-67198B4A79EF}"/>
              </a:ext>
            </a:extLst>
          </p:cNvPr>
          <p:cNvSpPr txBox="1">
            <a:spLocks/>
          </p:cNvSpPr>
          <p:nvPr/>
        </p:nvSpPr>
        <p:spPr>
          <a:xfrm>
            <a:off x="1536700" y="3087688"/>
            <a:ext cx="9118600" cy="1784350"/>
          </a:xfrm>
          <a:prstGeom prst="rect">
            <a:avLst/>
          </a:prstGeom>
          <a:effectLst/>
        </p:spPr>
        <p:txBody>
          <a:bodyPr lIns="0" tIns="192024" rIns="0" bIns="0"/>
          <a:lstStyle>
            <a:lvl1pPr algn="l" defTabSz="914318" rtl="0" eaLnBrk="1" latinLnBrk="0" hangingPunct="1">
              <a:lnSpc>
                <a:spcPct val="75000"/>
              </a:lnSpc>
              <a:spcBef>
                <a:spcPct val="0"/>
              </a:spcBef>
              <a:buNone/>
              <a:defRPr sz="5400" kern="1200" spc="-151" baseline="0">
                <a:solidFill>
                  <a:schemeClr val="tx1"/>
                </a:solidFill>
                <a:latin typeface="+mj-lt"/>
                <a:ea typeface="+mj-ea"/>
                <a:cs typeface="+mj-cs"/>
              </a:defRPr>
            </a:lvl1pPr>
          </a:lstStyle>
          <a:p>
            <a:pPr algn="ctr" fontAlgn="auto">
              <a:spcAft>
                <a:spcPts val="0"/>
              </a:spcAft>
              <a:defRPr/>
            </a:pPr>
            <a:r>
              <a:rPr lang="en-US" spc="300">
                <a:solidFill>
                  <a:schemeClr val="accent1"/>
                </a:solidFill>
              </a:rPr>
              <a:t>THE BREAK</a:t>
            </a:r>
            <a:endParaRPr lang="en-US" spc="300" dirty="0">
              <a:solidFill>
                <a:schemeClr val="accent1"/>
              </a:solidFill>
            </a:endParaRPr>
          </a:p>
        </p:txBody>
      </p:sp>
      <p:sp>
        <p:nvSpPr>
          <p:cNvPr id="6" name="TextBox 5">
            <a:extLst>
              <a:ext uri="{FF2B5EF4-FFF2-40B4-BE49-F238E27FC236}">
                <a16:creationId xmlns:a16="http://schemas.microsoft.com/office/drawing/2014/main" id="{A220EDF0-146E-6DC7-ECA2-D26F9E9F8144}"/>
              </a:ext>
            </a:extLst>
          </p:cNvPr>
          <p:cNvSpPr txBox="1"/>
          <p:nvPr/>
        </p:nvSpPr>
        <p:spPr>
          <a:xfrm>
            <a:off x="1799770" y="5259504"/>
            <a:ext cx="8576130" cy="263918"/>
          </a:xfrm>
          <a:prstGeom prst="rect">
            <a:avLst/>
          </a:prstGeom>
          <a:noFill/>
        </p:spPr>
        <p:txBody>
          <a:bodyPr lIns="0" rIns="0">
            <a:spAutoFit/>
          </a:bodyPr>
          <a:lstStyle/>
          <a:p>
            <a:pPr algn="ctr" defTabSz="914330" eaLnBrk="1" fontAlgn="auto" hangingPunct="1">
              <a:lnSpc>
                <a:spcPct val="120000"/>
              </a:lnSpc>
              <a:spcBef>
                <a:spcPts val="0"/>
              </a:spcBef>
              <a:spcAft>
                <a:spcPts val="0"/>
              </a:spcAft>
              <a:defRPr/>
            </a:pPr>
            <a:r>
              <a:rPr lang="en-US" sz="1000" dirty="0">
                <a:solidFill>
                  <a:schemeClr val="bg1">
                    <a:alpha val="70000"/>
                  </a:schemeClr>
                </a:solidFill>
                <a:latin typeface="+mn-lt"/>
              </a:rPr>
              <a:t>A peep at some distant orb has power to raise and purify our thoughts like a strain of sacred music, or a noble picture.</a:t>
            </a:r>
          </a:p>
        </p:txBody>
      </p:sp>
      <p:sp>
        <p:nvSpPr>
          <p:cNvPr id="7" name="Oval 6">
            <a:extLst>
              <a:ext uri="{FF2B5EF4-FFF2-40B4-BE49-F238E27FC236}">
                <a16:creationId xmlns:a16="http://schemas.microsoft.com/office/drawing/2014/main" id="{2970C518-B57F-58F2-8F7A-86B3DF5F6AD8}"/>
              </a:ext>
            </a:extLst>
          </p:cNvPr>
          <p:cNvSpPr/>
          <p:nvPr/>
        </p:nvSpPr>
        <p:spPr>
          <a:xfrm>
            <a:off x="4592638" y="1895475"/>
            <a:ext cx="3068637" cy="30670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D051E2E-6875-759F-7824-EC1CCCD1E79A}"/>
              </a:ext>
            </a:extLst>
          </p:cNvPr>
          <p:cNvCxnSpPr/>
          <p:nvPr/>
        </p:nvCxnSpPr>
        <p:spPr>
          <a:xfrm flipV="1">
            <a:off x="4400550" y="1757363"/>
            <a:ext cx="3409950" cy="34099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6FEBFE32-56AA-79D1-9444-8AD258E00065}"/>
              </a:ext>
            </a:extLst>
          </p:cNvPr>
          <p:cNvSpPr>
            <a:spLocks noGrp="1" noChangeArrowheads="1"/>
          </p:cNvSpPr>
          <p:nvPr>
            <p:ph type="title"/>
          </p:nvPr>
        </p:nvSpPr>
        <p:spPr bwMode="auto">
          <a:xfrm>
            <a:off x="1725613" y="990600"/>
            <a:ext cx="8740775" cy="642938"/>
          </a:xfrm>
        </p:spPr>
        <p:txBody>
          <a:bodyPr wrap="square" numCol="1" compatLnSpc="1">
            <a:prstTxWarp prst="textNoShape">
              <a:avLst/>
            </a:prstTxWarp>
          </a:bodyPr>
          <a:lstStyle/>
          <a:p>
            <a:pPr eaLnBrk="1" hangingPunct="1"/>
            <a:r>
              <a:rPr lang="en-US" altLang="en-RO">
                <a:latin typeface="Open Sans" panose="020B0606030504020204" pitchFamily="34" charset="0"/>
                <a:ea typeface="Open Sans" panose="020B0606030504020204" pitchFamily="34" charset="0"/>
                <a:cs typeface="Open Sans" panose="020B0606030504020204" pitchFamily="34" charset="0"/>
              </a:rPr>
              <a:t>Content Review</a:t>
            </a:r>
          </a:p>
        </p:txBody>
      </p:sp>
      <p:sp>
        <p:nvSpPr>
          <p:cNvPr id="3" name="Slide Number Placeholder 2">
            <a:extLst>
              <a:ext uri="{FF2B5EF4-FFF2-40B4-BE49-F238E27FC236}">
                <a16:creationId xmlns:a16="http://schemas.microsoft.com/office/drawing/2014/main" id="{0E3D913E-F621-1F3F-C1A9-623542D4DE9F}"/>
              </a:ext>
            </a:extLst>
          </p:cNvPr>
          <p:cNvSpPr>
            <a:spLocks noGrp="1"/>
          </p:cNvSpPr>
          <p:nvPr>
            <p:ph type="sldNum" sz="quarter" idx="10"/>
          </p:nvPr>
        </p:nvSpPr>
        <p:spPr>
          <a:xfrm>
            <a:off x="11560052" y="6354830"/>
            <a:ext cx="513735" cy="227164"/>
          </a:xfrm>
        </p:spPr>
        <p:txBody>
          <a:bodyPr rtlCol="0"/>
          <a:lstStyle/>
          <a:p>
            <a:pPr defTabSz="914330" fontAlgn="auto">
              <a:spcBef>
                <a:spcPts val="0"/>
              </a:spcBef>
              <a:spcAft>
                <a:spcPts val="0"/>
              </a:spcAft>
              <a:defRPr/>
            </a:pPr>
            <a:fld id="{8CF1E904-6B1A-6B42-8FEC-E574C52D8C7C}" type="slidenum">
              <a:rPr lang="en-US">
                <a:solidFill>
                  <a:schemeClr val="tx1">
                    <a:alpha val="40000"/>
                  </a:schemeClr>
                </a:solidFill>
                <a:latin typeface="+mn-lt"/>
              </a:rPr>
              <a:pPr defTabSz="914330" fontAlgn="auto">
                <a:spcBef>
                  <a:spcPts val="0"/>
                </a:spcBef>
                <a:spcAft>
                  <a:spcPts val="0"/>
                </a:spcAft>
                <a:defRPr/>
              </a:pPr>
              <a:t>9</a:t>
            </a:fld>
            <a:endParaRPr lang="en-US" dirty="0">
              <a:solidFill>
                <a:schemeClr val="tx1">
                  <a:alpha val="40000"/>
                </a:schemeClr>
              </a:solidFill>
              <a:latin typeface="+mn-lt"/>
            </a:endParaRPr>
          </a:p>
        </p:txBody>
      </p:sp>
      <p:cxnSp>
        <p:nvCxnSpPr>
          <p:cNvPr id="5" name="Straight Connector 4">
            <a:extLst>
              <a:ext uri="{FF2B5EF4-FFF2-40B4-BE49-F238E27FC236}">
                <a16:creationId xmlns:a16="http://schemas.microsoft.com/office/drawing/2014/main" id="{10BD07AD-AF62-C278-D5DD-500CA46C98FE}"/>
              </a:ext>
            </a:extLst>
          </p:cNvPr>
          <p:cNvCxnSpPr/>
          <p:nvPr/>
        </p:nvCxnSpPr>
        <p:spPr>
          <a:xfrm flipV="1">
            <a:off x="1630363" y="2492375"/>
            <a:ext cx="1944687" cy="1944688"/>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BF1953-4BE9-B8FE-6BEB-981D345C1078}"/>
              </a:ext>
            </a:extLst>
          </p:cNvPr>
          <p:cNvCxnSpPr/>
          <p:nvPr/>
        </p:nvCxnSpPr>
        <p:spPr>
          <a:xfrm flipV="1">
            <a:off x="1630363" y="4111625"/>
            <a:ext cx="325437" cy="325438"/>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277" name="TextBox 6">
            <a:extLst>
              <a:ext uri="{FF2B5EF4-FFF2-40B4-BE49-F238E27FC236}">
                <a16:creationId xmlns:a16="http://schemas.microsoft.com/office/drawing/2014/main" id="{AA8C4BDE-2B32-F75A-E98C-A3777D2BBAC5}"/>
              </a:ext>
            </a:extLst>
          </p:cNvPr>
          <p:cNvSpPr txBox="1">
            <a:spLocks noChangeArrowheads="1"/>
          </p:cNvSpPr>
          <p:nvPr/>
        </p:nvSpPr>
        <p:spPr bwMode="auto">
          <a:xfrm>
            <a:off x="1955800" y="4252913"/>
            <a:ext cx="817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About Us</a:t>
            </a:r>
          </a:p>
        </p:txBody>
      </p:sp>
      <p:sp>
        <p:nvSpPr>
          <p:cNvPr id="8" name="TextBox 7">
            <a:extLst>
              <a:ext uri="{FF2B5EF4-FFF2-40B4-BE49-F238E27FC236}">
                <a16:creationId xmlns:a16="http://schemas.microsoft.com/office/drawing/2014/main" id="{A7915FA8-F65F-A046-6A2C-87B1848F9942}"/>
              </a:ext>
            </a:extLst>
          </p:cNvPr>
          <p:cNvSpPr txBox="1"/>
          <p:nvPr/>
        </p:nvSpPr>
        <p:spPr>
          <a:xfrm>
            <a:off x="1945842" y="4708148"/>
            <a:ext cx="2153193"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a:t>
            </a:r>
          </a:p>
        </p:txBody>
      </p:sp>
      <p:sp>
        <p:nvSpPr>
          <p:cNvPr id="9" name="TextBox 8">
            <a:extLst>
              <a:ext uri="{FF2B5EF4-FFF2-40B4-BE49-F238E27FC236}">
                <a16:creationId xmlns:a16="http://schemas.microsoft.com/office/drawing/2014/main" id="{6E962678-6CD3-77EB-D307-804184050E71}"/>
              </a:ext>
            </a:extLst>
          </p:cNvPr>
          <p:cNvSpPr txBox="1"/>
          <p:nvPr/>
        </p:nvSpPr>
        <p:spPr>
          <a:xfrm>
            <a:off x="1946275" y="2640013"/>
            <a:ext cx="1265238" cy="1323975"/>
          </a:xfrm>
          <a:prstGeom prst="rect">
            <a:avLst/>
          </a:prstGeom>
          <a:noFill/>
        </p:spPr>
        <p:txBody>
          <a:bodyPr wrap="none" lIns="0" rIns="0">
            <a:spAutoFit/>
          </a:bodyPr>
          <a:lstStyle/>
          <a:p>
            <a:pPr defTabSz="914330" eaLnBrk="1" fontAlgn="auto" hangingPunct="1">
              <a:spcBef>
                <a:spcPts val="0"/>
              </a:spcBef>
              <a:spcAft>
                <a:spcPts val="0"/>
              </a:spcAft>
              <a:defRPr/>
            </a:pPr>
            <a:r>
              <a:rPr lang="en-US" sz="8000">
                <a:latin typeface="+mj-lt"/>
              </a:rPr>
              <a:t>01</a:t>
            </a:r>
            <a:endParaRPr lang="en-US" sz="8000" dirty="0">
              <a:latin typeface="+mj-lt"/>
            </a:endParaRPr>
          </a:p>
        </p:txBody>
      </p:sp>
      <p:cxnSp>
        <p:nvCxnSpPr>
          <p:cNvPr id="10" name="Straight Connector 9">
            <a:extLst>
              <a:ext uri="{FF2B5EF4-FFF2-40B4-BE49-F238E27FC236}">
                <a16:creationId xmlns:a16="http://schemas.microsoft.com/office/drawing/2014/main" id="{D0CDC2A6-5E93-AAE7-9EDB-0AEE6E7CD8AA}"/>
              </a:ext>
            </a:extLst>
          </p:cNvPr>
          <p:cNvCxnSpPr/>
          <p:nvPr/>
        </p:nvCxnSpPr>
        <p:spPr>
          <a:xfrm flipV="1">
            <a:off x="5057775" y="2492375"/>
            <a:ext cx="1944688" cy="1944688"/>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2E9B1F-57A1-8ECE-EE40-8157A89608B1}"/>
              </a:ext>
            </a:extLst>
          </p:cNvPr>
          <p:cNvCxnSpPr/>
          <p:nvPr/>
        </p:nvCxnSpPr>
        <p:spPr>
          <a:xfrm flipV="1">
            <a:off x="5057775" y="4111625"/>
            <a:ext cx="325438" cy="325438"/>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282" name="TextBox 11">
            <a:extLst>
              <a:ext uri="{FF2B5EF4-FFF2-40B4-BE49-F238E27FC236}">
                <a16:creationId xmlns:a16="http://schemas.microsoft.com/office/drawing/2014/main" id="{6044A6CE-3381-E37A-66FA-6B71D391A36E}"/>
              </a:ext>
            </a:extLst>
          </p:cNvPr>
          <p:cNvSpPr txBox="1">
            <a:spLocks noChangeArrowheads="1"/>
          </p:cNvSpPr>
          <p:nvPr/>
        </p:nvSpPr>
        <p:spPr bwMode="auto">
          <a:xfrm>
            <a:off x="5383213" y="4252913"/>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Portfolio</a:t>
            </a:r>
          </a:p>
        </p:txBody>
      </p:sp>
      <p:sp>
        <p:nvSpPr>
          <p:cNvPr id="13" name="TextBox 12">
            <a:extLst>
              <a:ext uri="{FF2B5EF4-FFF2-40B4-BE49-F238E27FC236}">
                <a16:creationId xmlns:a16="http://schemas.microsoft.com/office/drawing/2014/main" id="{FF9BD210-240E-6E7A-7EF5-92F87BBF38C7}"/>
              </a:ext>
            </a:extLst>
          </p:cNvPr>
          <p:cNvSpPr txBox="1"/>
          <p:nvPr/>
        </p:nvSpPr>
        <p:spPr>
          <a:xfrm>
            <a:off x="5373688" y="4708148"/>
            <a:ext cx="2153193"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a:t>
            </a:r>
          </a:p>
        </p:txBody>
      </p:sp>
      <p:sp>
        <p:nvSpPr>
          <p:cNvPr id="14" name="TextBox 13">
            <a:extLst>
              <a:ext uri="{FF2B5EF4-FFF2-40B4-BE49-F238E27FC236}">
                <a16:creationId xmlns:a16="http://schemas.microsoft.com/office/drawing/2014/main" id="{D75030BC-3D02-4CD3-BA10-2F81BA8F29DF}"/>
              </a:ext>
            </a:extLst>
          </p:cNvPr>
          <p:cNvSpPr txBox="1"/>
          <p:nvPr/>
        </p:nvSpPr>
        <p:spPr>
          <a:xfrm>
            <a:off x="5373688" y="2640013"/>
            <a:ext cx="1266825" cy="1323975"/>
          </a:xfrm>
          <a:prstGeom prst="rect">
            <a:avLst/>
          </a:prstGeom>
          <a:noFill/>
        </p:spPr>
        <p:txBody>
          <a:bodyPr wrap="none" lIns="0" rIns="0">
            <a:spAutoFit/>
          </a:bodyPr>
          <a:lstStyle/>
          <a:p>
            <a:pPr defTabSz="914330" eaLnBrk="1" fontAlgn="auto" hangingPunct="1">
              <a:spcBef>
                <a:spcPts val="0"/>
              </a:spcBef>
              <a:spcAft>
                <a:spcPts val="0"/>
              </a:spcAft>
              <a:defRPr/>
            </a:pPr>
            <a:r>
              <a:rPr lang="en-US" sz="8000" dirty="0">
                <a:latin typeface="+mj-lt"/>
              </a:rPr>
              <a:t>02</a:t>
            </a:r>
          </a:p>
        </p:txBody>
      </p:sp>
      <p:cxnSp>
        <p:nvCxnSpPr>
          <p:cNvPr id="15" name="Straight Connector 14">
            <a:extLst>
              <a:ext uri="{FF2B5EF4-FFF2-40B4-BE49-F238E27FC236}">
                <a16:creationId xmlns:a16="http://schemas.microsoft.com/office/drawing/2014/main" id="{6DEF0335-E932-5E38-9739-C39106A021A0}"/>
              </a:ext>
            </a:extLst>
          </p:cNvPr>
          <p:cNvCxnSpPr/>
          <p:nvPr/>
        </p:nvCxnSpPr>
        <p:spPr>
          <a:xfrm flipV="1">
            <a:off x="8485188" y="2492375"/>
            <a:ext cx="1944687" cy="1944688"/>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0FB430-4DA7-898B-8B1D-C8B33476C2BA}"/>
              </a:ext>
            </a:extLst>
          </p:cNvPr>
          <p:cNvCxnSpPr/>
          <p:nvPr/>
        </p:nvCxnSpPr>
        <p:spPr>
          <a:xfrm flipV="1">
            <a:off x="8485188" y="4111625"/>
            <a:ext cx="327025" cy="325438"/>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287" name="TextBox 16">
            <a:extLst>
              <a:ext uri="{FF2B5EF4-FFF2-40B4-BE49-F238E27FC236}">
                <a16:creationId xmlns:a16="http://schemas.microsoft.com/office/drawing/2014/main" id="{139E09FD-D0D4-9128-137E-2ABB954BEB49}"/>
              </a:ext>
            </a:extLst>
          </p:cNvPr>
          <p:cNvSpPr txBox="1">
            <a:spLocks noChangeArrowheads="1"/>
          </p:cNvSpPr>
          <p:nvPr/>
        </p:nvSpPr>
        <p:spPr bwMode="auto">
          <a:xfrm>
            <a:off x="8812213" y="4252913"/>
            <a:ext cx="1120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281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281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281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2813"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RO" sz="1400" b="1">
                <a:ea typeface="Open Sans ExtraBold" panose="020B0606030504020204" pitchFamily="34" charset="0"/>
                <a:cs typeface="Open Sans ExtraBold" panose="020B0606030504020204" pitchFamily="34" charset="0"/>
              </a:rPr>
              <a:t>Our Services</a:t>
            </a:r>
          </a:p>
        </p:txBody>
      </p:sp>
      <p:sp>
        <p:nvSpPr>
          <p:cNvPr id="18" name="TextBox 17">
            <a:extLst>
              <a:ext uri="{FF2B5EF4-FFF2-40B4-BE49-F238E27FC236}">
                <a16:creationId xmlns:a16="http://schemas.microsoft.com/office/drawing/2014/main" id="{F1905345-DD85-615E-DADE-E900B5C224D6}"/>
              </a:ext>
            </a:extLst>
          </p:cNvPr>
          <p:cNvSpPr txBox="1"/>
          <p:nvPr/>
        </p:nvSpPr>
        <p:spPr>
          <a:xfrm>
            <a:off x="8801534" y="4708148"/>
            <a:ext cx="2153193" cy="892552"/>
          </a:xfrm>
          <a:prstGeom prst="rect">
            <a:avLst/>
          </a:prstGeom>
          <a:noFill/>
        </p:spPr>
        <p:txBody>
          <a:bodyPr lIns="0" rIns="0">
            <a:spAutoFit/>
          </a:bodyPr>
          <a:lstStyle/>
          <a:p>
            <a:pPr defTabSz="914330" eaLnBrk="1" fontAlgn="auto" hangingPunct="1">
              <a:lnSpc>
                <a:spcPct val="130000"/>
              </a:lnSpc>
              <a:spcBef>
                <a:spcPts val="0"/>
              </a:spcBef>
              <a:spcAft>
                <a:spcPts val="0"/>
              </a:spcAft>
              <a:defRPr/>
            </a:pPr>
            <a:r>
              <a:rPr lang="en-US" sz="1000" dirty="0">
                <a:solidFill>
                  <a:schemeClr val="tx1">
                    <a:alpha val="70000"/>
                  </a:schemeClr>
                </a:solidFill>
                <a:latin typeface="+mn-lt"/>
              </a:rPr>
              <a:t>There are many variations of passages of Lorem Ipsum available, but the majority have suffered alteration in some form.</a:t>
            </a:r>
          </a:p>
        </p:txBody>
      </p:sp>
      <p:sp>
        <p:nvSpPr>
          <p:cNvPr id="19" name="TextBox 18">
            <a:extLst>
              <a:ext uri="{FF2B5EF4-FFF2-40B4-BE49-F238E27FC236}">
                <a16:creationId xmlns:a16="http://schemas.microsoft.com/office/drawing/2014/main" id="{9712805E-657E-4A97-A23F-C4D9887141D2}"/>
              </a:ext>
            </a:extLst>
          </p:cNvPr>
          <p:cNvSpPr txBox="1"/>
          <p:nvPr/>
        </p:nvSpPr>
        <p:spPr>
          <a:xfrm>
            <a:off x="8801100" y="2640013"/>
            <a:ext cx="1266825" cy="1323975"/>
          </a:xfrm>
          <a:prstGeom prst="rect">
            <a:avLst/>
          </a:prstGeom>
          <a:noFill/>
        </p:spPr>
        <p:txBody>
          <a:bodyPr wrap="none" lIns="0" rIns="0">
            <a:spAutoFit/>
          </a:bodyPr>
          <a:lstStyle/>
          <a:p>
            <a:pPr defTabSz="914330" eaLnBrk="1" fontAlgn="auto" hangingPunct="1">
              <a:spcBef>
                <a:spcPts val="0"/>
              </a:spcBef>
              <a:spcAft>
                <a:spcPts val="0"/>
              </a:spcAft>
              <a:defRPr/>
            </a:pPr>
            <a:r>
              <a:rPr lang="en-US" sz="8000" dirty="0">
                <a:latin typeface="+mj-lt"/>
              </a:rPr>
              <a:t>03</a:t>
            </a:r>
          </a:p>
        </p:txBody>
      </p:sp>
    </p:spTree>
  </p:cSld>
  <p:clrMapOvr>
    <a:masterClrMapping/>
  </p:clrMapOvr>
</p:sld>
</file>

<file path=ppt/theme/theme1.xml><?xml version="1.0" encoding="utf-8"?>
<a:theme xmlns:a="http://schemas.openxmlformats.org/drawingml/2006/main" name="Kula Presentation Template">
  <a:themeElements>
    <a:clrScheme name="Kula Color 1">
      <a:dk1>
        <a:srgbClr val="000000"/>
      </a:dk1>
      <a:lt1>
        <a:srgbClr val="FFFFFF"/>
      </a:lt1>
      <a:dk2>
        <a:srgbClr val="000000"/>
      </a:dk2>
      <a:lt2>
        <a:srgbClr val="FEFC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487</TotalTime>
  <Words>5204</Words>
  <Application>Microsoft Macintosh PowerPoint</Application>
  <PresentationFormat>Widescreen</PresentationFormat>
  <Paragraphs>621</Paragraphs>
  <Slides>87</Slides>
  <Notes>0</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87</vt:i4>
      </vt:variant>
    </vt:vector>
  </HeadingPairs>
  <TitlesOfParts>
    <vt:vector size="98" baseType="lpstr">
      <vt:lpstr>Open Sans</vt:lpstr>
      <vt:lpstr>Arial</vt:lpstr>
      <vt:lpstr>Calibri</vt:lpstr>
      <vt:lpstr>Calibri Light</vt:lpstr>
      <vt:lpstr>Montserrat-Bold</vt:lpstr>
      <vt:lpstr>Playfair Display</vt:lpstr>
      <vt:lpstr>Open Sans Semibold</vt:lpstr>
      <vt:lpstr>Helvetica</vt:lpstr>
      <vt:lpstr>Kula Presentation Template</vt:lpstr>
      <vt:lpstr>Custom Design</vt:lpstr>
      <vt:lpstr>Microsoft Excel Chart</vt:lpstr>
      <vt:lpstr>PowerPoint Presentation</vt:lpstr>
      <vt:lpstr>Licenta4me.ro</vt:lpstr>
      <vt:lpstr>PowerPoint Presentation</vt:lpstr>
      <vt:lpstr>Licenta4me.ro</vt:lpstr>
      <vt:lpstr>PowerPoint Presentation</vt:lpstr>
      <vt:lpstr>PowerPoint Presentation</vt:lpstr>
      <vt:lpstr>PowerPoint Presentation</vt:lpstr>
      <vt:lpstr>PowerPoint Presentation</vt:lpstr>
      <vt:lpstr>Content Review</vt:lpstr>
      <vt:lpstr>Content review</vt:lpstr>
      <vt:lpstr>Presentation Agenda</vt:lpstr>
      <vt:lpstr>The Services</vt:lpstr>
      <vt:lpstr>Agenda timeline</vt:lpstr>
      <vt:lpstr>Agenda timeline</vt:lpstr>
      <vt:lpstr>Agenda timeline</vt:lpstr>
      <vt:lpstr>About our Slide?</vt:lpstr>
      <vt:lpstr>About Statements</vt:lpstr>
      <vt:lpstr>Our core Values</vt:lpstr>
      <vt:lpstr>Presentation Benefets</vt:lpstr>
      <vt:lpstr>Presentation Benefets</vt:lpstr>
      <vt:lpstr>Our Vision</vt:lpstr>
      <vt:lpstr>Annual report 2017</vt:lpstr>
      <vt:lpstr>PowerPoint Presentation</vt:lpstr>
      <vt:lpstr>PowerPoint Presentation</vt:lpstr>
      <vt:lpstr>PowerPoint Presentation</vt:lpstr>
      <vt:lpstr>We are Social media</vt:lpstr>
      <vt:lpstr>PowerPoint Presentation</vt:lpstr>
      <vt:lpstr>PowerPoint Presentation</vt:lpstr>
      <vt:lpstr>PowerPoint Presentation</vt:lpstr>
      <vt:lpstr>PowerPoint Presentation</vt:lpstr>
      <vt:lpstr>Our Latest Works</vt:lpstr>
      <vt:lpstr>PowerPoint Presentation</vt:lpstr>
      <vt:lpstr>PowerPoint Presentation</vt:lpstr>
      <vt:lpstr>PowerPoint Presentation</vt:lpstr>
      <vt:lpstr>This is what We do!</vt:lpstr>
      <vt:lpstr>This is what We do!</vt:lpstr>
      <vt:lpstr>Our Services</vt:lpstr>
      <vt:lpstr>Three Values</vt:lpstr>
      <vt:lpstr>Our Services</vt:lpstr>
      <vt:lpstr>Company Team</vt:lpstr>
      <vt:lpstr>PowerPoint Presentation</vt:lpstr>
      <vt:lpstr>Meet our Team</vt:lpstr>
      <vt:lpstr>PowerPoint Presentation</vt:lpstr>
      <vt:lpstr>PowerPoint Presentation</vt:lpstr>
      <vt:lpstr>Aaron Minimalist</vt:lpstr>
      <vt:lpstr>Aaron Minimalist</vt:lpstr>
      <vt:lpstr>OUR TEAM</vt:lpstr>
      <vt:lpstr>PowerPoint Presentation</vt:lpstr>
      <vt:lpstr>PowerPoint Presentation</vt:lpstr>
      <vt:lpstr>PowerPoint Presentation</vt:lpstr>
      <vt:lpstr>PowerPoint Presentation</vt:lpstr>
      <vt:lpstr>PowerPoint Presentation</vt:lpstr>
      <vt:lpstr>PowerPoint Presentation</vt:lpstr>
      <vt:lpstr>Portfolio Write Title</vt:lpstr>
      <vt:lpstr>PowerPoint Presentation</vt:lpstr>
      <vt:lpstr>PowerPoint Presentation</vt:lpstr>
      <vt:lpstr>Clustered chart Style</vt:lpstr>
      <vt:lpstr>Clustered chart Style</vt:lpstr>
      <vt:lpstr>Clustered chart Style</vt:lpstr>
      <vt:lpstr>Clustered chart Style</vt:lpstr>
      <vt:lpstr>Clustered chart Style</vt:lpstr>
      <vt:lpstr>Clustered chart Style</vt:lpstr>
      <vt:lpstr>PowerPoint Presentation</vt:lpstr>
      <vt:lpstr>Ai nevoie de o prezentare PowerPoint impresionantă? Noi te putem ajuta!</vt:lpstr>
      <vt:lpstr>WATCH DEVICE SLIDE</vt:lpstr>
      <vt:lpstr>Ai nevoie de o prezentare PowerPoint impresionantă? Noi te putem ajuta!</vt:lpstr>
      <vt:lpstr>LAPTOP DEVICE SLIDE</vt:lpstr>
      <vt:lpstr>TABLET DEVICE SLIDE</vt:lpstr>
      <vt:lpstr>PHONE DEVICE SLIDE</vt:lpstr>
      <vt:lpstr>PHONE DEVICE SLIDE</vt:lpstr>
      <vt:lpstr>3D SCREEN MOCKUP</vt:lpstr>
      <vt:lpstr>PHONE DEVICES</vt:lpstr>
      <vt:lpstr>WORLD MAP</vt:lpstr>
      <vt:lpstr>USA CHART SLIDES</vt:lpstr>
      <vt:lpstr>USA CHART SLIDES</vt:lpstr>
      <vt:lpstr>ASIA CHART</vt:lpstr>
      <vt:lpstr>AUSTRALIA CHART</vt:lpstr>
      <vt:lpstr>PowerPoint Presentation</vt:lpstr>
      <vt:lpstr>NORTH AMERICA SLIDES</vt:lpstr>
      <vt:lpstr>SMART ART SLIDES</vt:lpstr>
      <vt:lpstr>SMART ART SLIDES</vt:lpstr>
      <vt:lpstr>SMART ART SLIDES</vt:lpstr>
      <vt:lpstr>SMART ART SLIDES</vt:lpstr>
      <vt:lpstr>SMART ART SLIDES</vt:lpstr>
      <vt:lpstr>Phone Device Slide</vt:lpstr>
      <vt:lpstr>Watch Device Slide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ShapeSlide</dc:creator>
  <cp:keywords/>
  <dc:description/>
  <cp:lastModifiedBy>Victor LUNCAŞU (121850)</cp:lastModifiedBy>
  <cp:revision>73</cp:revision>
  <dcterms:created xsi:type="dcterms:W3CDTF">2017-07-17T01:01:38Z</dcterms:created>
  <dcterms:modified xsi:type="dcterms:W3CDTF">2024-08-11T14:33:39Z</dcterms:modified>
  <cp:category/>
</cp:coreProperties>
</file>